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42" r:id="rId2"/>
  </p:sldMasterIdLst>
  <p:notesMasterIdLst>
    <p:notesMasterId r:id="rId26"/>
  </p:notesMasterIdLst>
  <p:sldIdLst>
    <p:sldId id="2142533175" r:id="rId3"/>
    <p:sldId id="2142533211" r:id="rId4"/>
    <p:sldId id="2142533200" r:id="rId5"/>
    <p:sldId id="2142533206" r:id="rId6"/>
    <p:sldId id="2142533204" r:id="rId7"/>
    <p:sldId id="2142533230" r:id="rId8"/>
    <p:sldId id="2142533234" r:id="rId9"/>
    <p:sldId id="2142533235" r:id="rId10"/>
    <p:sldId id="2142533201" r:id="rId11"/>
    <p:sldId id="2142533145" r:id="rId12"/>
    <p:sldId id="2142533232" r:id="rId13"/>
    <p:sldId id="681" r:id="rId14"/>
    <p:sldId id="706" r:id="rId15"/>
    <p:sldId id="2142533233" r:id="rId16"/>
    <p:sldId id="2142533202" r:id="rId17"/>
    <p:sldId id="2142533164" r:id="rId18"/>
    <p:sldId id="2142533236" r:id="rId19"/>
    <p:sldId id="2142533203" r:id="rId20"/>
    <p:sldId id="2142533199" r:id="rId21"/>
    <p:sldId id="2142533207" r:id="rId22"/>
    <p:sldId id="2142533205" r:id="rId23"/>
    <p:sldId id="2142533143" r:id="rId24"/>
    <p:sldId id="66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C949F65-1858-4236-A367-E216102A40EC}">
          <p14:sldIdLst>
            <p14:sldId id="2142533175"/>
            <p14:sldId id="2142533211"/>
            <p14:sldId id="2142533200"/>
            <p14:sldId id="2142533206"/>
            <p14:sldId id="2142533204"/>
            <p14:sldId id="2142533230"/>
            <p14:sldId id="2142533234"/>
            <p14:sldId id="2142533235"/>
            <p14:sldId id="2142533201"/>
            <p14:sldId id="2142533145"/>
            <p14:sldId id="2142533232"/>
            <p14:sldId id="681"/>
            <p14:sldId id="706"/>
            <p14:sldId id="2142533233"/>
            <p14:sldId id="2142533202"/>
            <p14:sldId id="2142533164"/>
            <p14:sldId id="2142533236"/>
            <p14:sldId id="2142533203"/>
            <p14:sldId id="2142533199"/>
            <p14:sldId id="2142533207"/>
            <p14:sldId id="2142533205"/>
            <p14:sldId id="2142533143"/>
            <p14:sldId id="6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074C03-99DA-AF1B-B98D-4B105CCEEFC6}" name="Francesca Kuehlers" initials="FK" userId="S::Francesca.Kuehlers@kaufland-ecommerce.com::db0d00ea-ea2f-46ca-86ea-f6ae0d457c0f" providerId="AD"/>
  <p188:author id="{CE0ECAA4-A596-40E5-4F2D-18B88C68EEE8}" name="Nicole Hamm" initials="NH" userId="S::Nicole.Hamm@kaufland-ecommerce.com::774a1a25-b664-4a0a-a7dd-ad2b9e725e86" providerId="AD"/>
  <p188:author id="{E42C0CAE-7BC7-BCD1-2A63-937A5DF49E97}" name="Julia Katharina Lehnkering" initials="JL" userId="S::julia.lehnkering@kaufland-ecommerce.com::b05943fa-bb77-4420-b722-d2184b1582b7" providerId="AD"/>
  <p188:author id="{66D4ACB2-FA85-69A2-CA33-4902ED3BDDAB}" name="Francesca Kuehlers" initials="FK" userId="Francesca Kuehlers" providerId="None"/>
  <p188:author id="{E1B6FADB-84F2-2FEA-51A2-8FD314A26E43}" name="Jasmin Dickten" initials="JD" userId="Jasmin Dick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916"/>
    <a:srgbClr val="E3000F"/>
    <a:srgbClr val="3E525A"/>
    <a:srgbClr val="424242"/>
    <a:srgbClr val="E8575F"/>
    <a:srgbClr val="E10915"/>
    <a:srgbClr val="393D3F"/>
    <a:srgbClr val="9D9D9D"/>
    <a:srgbClr val="FFFFFF"/>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388BC-FF7B-4E51-BC80-6D3D268E9A9B}" v="2" dt="2023-06-29T13:31:04.430"/>
    <p1510:client id="{CF8D592F-8539-92B7-A728-25FAAA8D5E36}" v="8" dt="2023-06-29T13:27:47.89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3" autoAdjust="0"/>
    <p:restoredTop sz="96283" autoAdjust="0"/>
  </p:normalViewPr>
  <p:slideViewPr>
    <p:cSldViewPr snapToGrid="0">
      <p:cViewPr varScale="1">
        <p:scale>
          <a:sx n="112" d="100"/>
          <a:sy n="112" d="100"/>
        </p:scale>
        <p:origin x="52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Tabelle1!$B$1</c:f>
              <c:strCache>
                <c:ptCount val="1"/>
                <c:pt idx="0">
                  <c:v>Verkauf</c:v>
                </c:pt>
              </c:strCache>
            </c:strRef>
          </c:tx>
          <c:spPr>
            <a:solidFill>
              <a:srgbClr val="E3000F"/>
            </a:solidFill>
          </c:spPr>
          <c:dPt>
            <c:idx val="0"/>
            <c:bubble3D val="0"/>
            <c:spPr>
              <a:solidFill>
                <a:srgbClr val="E3000F"/>
              </a:solidFill>
              <a:ln>
                <a:noFill/>
              </a:ln>
              <a:effectLst/>
            </c:spPr>
            <c:extLst>
              <c:ext xmlns:c16="http://schemas.microsoft.com/office/drawing/2014/chart" uri="{C3380CC4-5D6E-409C-BE32-E72D297353CC}">
                <c16:uniqueId val="{00000001-61AB-4F71-B6F2-036E71512AFA}"/>
              </c:ext>
            </c:extLst>
          </c:dPt>
          <c:dPt>
            <c:idx val="1"/>
            <c:bubble3D val="0"/>
            <c:spPr>
              <a:solidFill>
                <a:srgbClr val="FF2D3C"/>
              </a:solidFill>
              <a:ln>
                <a:noFill/>
              </a:ln>
              <a:effectLst/>
            </c:spPr>
            <c:extLst>
              <c:ext xmlns:c16="http://schemas.microsoft.com/office/drawing/2014/chart" uri="{C3380CC4-5D6E-409C-BE32-E72D297353CC}">
                <c16:uniqueId val="{00000003-61AB-4F71-B6F2-036E71512AFA}"/>
              </c:ext>
            </c:extLst>
          </c:dPt>
          <c:dPt>
            <c:idx val="2"/>
            <c:bubble3D val="0"/>
            <c:spPr>
              <a:solidFill>
                <a:srgbClr val="FF4754"/>
              </a:solidFill>
              <a:ln>
                <a:noFill/>
              </a:ln>
              <a:effectLst/>
            </c:spPr>
            <c:extLst>
              <c:ext xmlns:c16="http://schemas.microsoft.com/office/drawing/2014/chart" uri="{C3380CC4-5D6E-409C-BE32-E72D297353CC}">
                <c16:uniqueId val="{00000005-61AB-4F71-B6F2-036E71512AFA}"/>
              </c:ext>
            </c:extLst>
          </c:dPt>
          <c:dPt>
            <c:idx val="3"/>
            <c:bubble3D val="0"/>
            <c:spPr>
              <a:solidFill>
                <a:srgbClr val="FF939B"/>
              </a:solidFill>
              <a:ln>
                <a:noFill/>
              </a:ln>
              <a:effectLst/>
            </c:spPr>
            <c:extLst>
              <c:ext xmlns:c16="http://schemas.microsoft.com/office/drawing/2014/chart" uri="{C3380CC4-5D6E-409C-BE32-E72D297353CC}">
                <c16:uniqueId val="{00000007-61AB-4F71-B6F2-036E71512AFA}"/>
              </c:ext>
            </c:extLst>
          </c:dPt>
          <c:dPt>
            <c:idx val="4"/>
            <c:bubble3D val="0"/>
            <c:spPr>
              <a:solidFill>
                <a:schemeClr val="bg1">
                  <a:lumMod val="85000"/>
                </a:schemeClr>
              </a:solidFill>
              <a:ln>
                <a:noFill/>
              </a:ln>
              <a:effectLst/>
            </c:spPr>
            <c:extLst>
              <c:ext xmlns:c16="http://schemas.microsoft.com/office/drawing/2014/chart" uri="{C3380CC4-5D6E-409C-BE32-E72D297353CC}">
                <c16:uniqueId val="{00000009-61AB-4F71-B6F2-036E71512AFA}"/>
              </c:ext>
            </c:extLst>
          </c:dPt>
          <c:dPt>
            <c:idx val="5"/>
            <c:bubble3D val="0"/>
            <c:spPr>
              <a:solidFill>
                <a:srgbClr val="FFB9BE"/>
              </a:solidFill>
              <a:ln>
                <a:noFill/>
              </a:ln>
              <a:effectLst/>
            </c:spPr>
            <c:extLst>
              <c:ext xmlns:c16="http://schemas.microsoft.com/office/drawing/2014/chart" uri="{C3380CC4-5D6E-409C-BE32-E72D297353CC}">
                <c16:uniqueId val="{0000000B-61AB-4F71-B6F2-036E71512AFA}"/>
              </c:ext>
            </c:extLst>
          </c:dPt>
          <c:dLbls>
            <c:dLbl>
              <c:idx val="0"/>
              <c:layout>
                <c:manualLayout>
                  <c:x val="-2.9762449984632691E-2"/>
                  <c:y val="0.12918787086392436"/>
                </c:manualLayout>
              </c:layout>
              <c:tx>
                <c:rich>
                  <a:bodyPr/>
                  <a:lstStyle/>
                  <a:p>
                    <a:fld id="{B688D6F1-822D-4F23-83F4-32F5D841E4A0}" type="VALUE">
                      <a:rPr lang="en-US" smtClean="0">
                        <a:solidFill>
                          <a:schemeClr val="bg1"/>
                        </a:solidFill>
                      </a:rPr>
                      <a:pPr/>
                      <a:t>[VALUE]</a:t>
                    </a:fld>
                    <a:endParaRPr lang="de-DE"/>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AB-4F71-B6F2-036E71512AFA}"/>
                </c:ext>
              </c:extLst>
            </c:dLbl>
            <c:dLbl>
              <c:idx val="1"/>
              <c:layout>
                <c:manualLayout>
                  <c:x val="-2.5107759043817193E-2"/>
                  <c:y val="-0.20007442421804283"/>
                </c:manualLayout>
              </c:layout>
              <c:tx>
                <c:rich>
                  <a:bodyPr/>
                  <a:lstStyle/>
                  <a:p>
                    <a:fld id="{B77071E7-3236-4FA2-93E3-C11D93E5D096}" type="VALUE">
                      <a:rPr lang="en-US" smtClean="0">
                        <a:solidFill>
                          <a:schemeClr val="bg1"/>
                        </a:solidFill>
                      </a:rPr>
                      <a:pPr/>
                      <a:t>[VALUE]</a:t>
                    </a:fld>
                    <a:endParaRPr lang="de-DE"/>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AB-4F71-B6F2-036E71512AFA}"/>
                </c:ext>
              </c:extLst>
            </c:dLbl>
            <c:dLbl>
              <c:idx val="2"/>
              <c:layout>
                <c:manualLayout>
                  <c:x val="2.2272808239055697E-2"/>
                  <c:y val="-0.17038268128331491"/>
                </c:manualLayout>
              </c:layout>
              <c:tx>
                <c:rich>
                  <a:bodyPr/>
                  <a:lstStyle/>
                  <a:p>
                    <a:fld id="{3196B7E4-85F2-40D3-8156-C0AD4C3747DE}" type="VALUE">
                      <a:rPr lang="en-US" smtClean="0">
                        <a:solidFill>
                          <a:schemeClr val="bg1"/>
                        </a:solidFill>
                      </a:rPr>
                      <a:pPr/>
                      <a:t>[VALUE]</a:t>
                    </a:fld>
                    <a:endParaRPr lang="de-DE"/>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1AB-4F71-B6F2-036E71512AFA}"/>
                </c:ext>
              </c:extLst>
            </c:dLbl>
            <c:dLbl>
              <c:idx val="3"/>
              <c:layout>
                <c:manualLayout>
                  <c:x val="3.3719344225311018E-2"/>
                  <c:y val="-3.2713969626873174E-2"/>
                </c:manualLayout>
              </c:layout>
              <c:tx>
                <c:rich>
                  <a:bodyPr/>
                  <a:lstStyle/>
                  <a:p>
                    <a:fld id="{D6DB5FA2-B2DE-47B7-971E-07E4D1E3FF03}" type="VALUE">
                      <a:rPr lang="en-US" smtClean="0">
                        <a:solidFill>
                          <a:schemeClr val="tx1"/>
                        </a:solidFill>
                      </a:rPr>
                      <a:pPr/>
                      <a:t>[VALUE]</a:t>
                    </a:fld>
                    <a:endParaRPr lang="de-DE"/>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1AB-4F71-B6F2-036E71512AFA}"/>
                </c:ext>
              </c:extLst>
            </c:dLbl>
            <c:dLbl>
              <c:idx val="4"/>
              <c:layout>
                <c:manualLayout>
                  <c:x val="2.9761736053079382E-2"/>
                  <c:y val="0.10364226088705622"/>
                </c:manualLayout>
              </c:layout>
              <c:tx>
                <c:rich>
                  <a:bodyPr/>
                  <a:lstStyle/>
                  <a:p>
                    <a:fld id="{6D1D6395-BBEB-4B33-87FD-978BF62DED8C}" type="VALUE">
                      <a:rPr lang="en-US" smtClean="0">
                        <a:solidFill>
                          <a:schemeClr val="tx1"/>
                        </a:solidFill>
                      </a:rPr>
                      <a:pPr/>
                      <a:t>[VALUE]</a:t>
                    </a:fld>
                    <a:endParaRPr lang="de-DE"/>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1AB-4F71-B6F2-036E71512AFA}"/>
                </c:ext>
              </c:extLst>
            </c:dLbl>
            <c:dLbl>
              <c:idx val="5"/>
              <c:layout>
                <c:manualLayout>
                  <c:x val="1.7909258585651552E-2"/>
                  <c:y val="0.11015035703510007"/>
                </c:manualLayout>
              </c:layout>
              <c:tx>
                <c:rich>
                  <a:bodyPr/>
                  <a:lstStyle/>
                  <a:p>
                    <a:fld id="{0E869FB1-3CC3-472B-BF96-A29BBF7A803F}" type="VALUE">
                      <a:rPr lang="en-US" smtClean="0">
                        <a:solidFill>
                          <a:schemeClr val="tx1"/>
                        </a:solidFill>
                      </a:rPr>
                      <a:pPr/>
                      <a:t>[VALUE]</a:t>
                    </a:fld>
                    <a:endParaRPr lang="en-US" dirty="0">
                      <a:solidFill>
                        <a:schemeClr val="tx1"/>
                      </a:solidFill>
                    </a:endParaRPr>
                  </a:p>
                  <a:p>
                    <a:endParaRPr lang="de-DE"/>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1AB-4F71-B6F2-036E71512AF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Kaufland Regular" panose="020B0503040000020003" pitchFamily="34" charset="0"/>
                    <a:ea typeface="+mn-ea"/>
                    <a:cs typeface="+mn-cs"/>
                  </a:defRPr>
                </a:pPr>
                <a:endParaRPr lang="de-DE"/>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Tabelle1!$A$2:$A$7</c:f>
              <c:strCache>
                <c:ptCount val="6"/>
                <c:pt idx="0">
                  <c:v>Fashion, shoes and accessories</c:v>
                </c:pt>
                <c:pt idx="1">
                  <c:v>Electronics</c:v>
                </c:pt>
                <c:pt idx="2">
                  <c:v>Beauty and health</c:v>
                </c:pt>
                <c:pt idx="3">
                  <c:v>Sports and hobby equipment</c:v>
                </c:pt>
                <c:pt idx="4">
                  <c:v>Watches and jewelry</c:v>
                </c:pt>
                <c:pt idx="5">
                  <c:v>Home and garden</c:v>
                </c:pt>
              </c:strCache>
            </c:strRef>
          </c:cat>
          <c:val>
            <c:numRef>
              <c:f>Tabelle1!$B$2:$B$7</c:f>
              <c:numCache>
                <c:formatCode>0%</c:formatCode>
                <c:ptCount val="6"/>
                <c:pt idx="0">
                  <c:v>0.34</c:v>
                </c:pt>
                <c:pt idx="1">
                  <c:v>0.22</c:v>
                </c:pt>
                <c:pt idx="2">
                  <c:v>0.19</c:v>
                </c:pt>
                <c:pt idx="3">
                  <c:v>0.14000000000000001</c:v>
                </c:pt>
                <c:pt idx="4">
                  <c:v>0.12</c:v>
                </c:pt>
                <c:pt idx="5">
                  <c:v>0.11</c:v>
                </c:pt>
              </c:numCache>
            </c:numRef>
          </c:val>
          <c:extLst>
            <c:ext xmlns:c16="http://schemas.microsoft.com/office/drawing/2014/chart" uri="{C3380CC4-5D6E-409C-BE32-E72D297353CC}">
              <c16:uniqueId val="{0000000C-61AB-4F71-B6F2-036E71512AF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9.2910909552368456E-2"/>
          <c:y val="0.22367142713466759"/>
          <c:w val="0.34051336761888379"/>
          <c:h val="0.467292064769184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Kaufland Regular" panose="020B05030400000200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0.00311</cdr:x>
      <cdr:y>0.02294</cdr:y>
    </cdr:from>
    <cdr:to>
      <cdr:x>0.00342</cdr:x>
      <cdr:y>0.02442</cdr:y>
    </cdr:to>
    <cdr:grpSp>
      <cdr:nvGrpSpPr>
        <cdr:cNvPr id="2" name="Google Shape;3641;p137">
          <a:extLst xmlns:a="http://schemas.openxmlformats.org/drawingml/2006/main">
            <a:ext uri="{FF2B5EF4-FFF2-40B4-BE49-F238E27FC236}">
              <a16:creationId xmlns:a16="http://schemas.microsoft.com/office/drawing/2014/main" id="{E2C21F07-3FC2-109E-F63D-CB16E7C2E9A8}"/>
            </a:ext>
          </a:extLst>
        </cdr:cNvPr>
        <cdr:cNvGrpSpPr/>
      </cdr:nvGrpSpPr>
      <cdr:grpSpPr>
        <a:xfrm xmlns:a="http://schemas.openxmlformats.org/drawingml/2006/main">
          <a:off x="43562" y="45618"/>
          <a:ext cx="4342" cy="2944"/>
          <a:chOff x="-2560" y="-274"/>
          <a:chExt cx="3" cy="2"/>
        </a:xfrm>
      </cdr:grpSpPr>
      <cdr:grpSp>
        <cdr:nvGrpSpPr>
          <cdr:cNvPr id="3" name="Google Shape;3642;p137">
            <a:extLst xmlns:a="http://schemas.openxmlformats.org/drawingml/2006/main">
              <a:ext uri="{FF2B5EF4-FFF2-40B4-BE49-F238E27FC236}">
                <a16:creationId xmlns:a16="http://schemas.microsoft.com/office/drawing/2014/main" id="{6C7C7DC0-2C9C-EF2A-7124-49F0EA48CF4E}"/>
              </a:ext>
            </a:extLst>
          </cdr:cNvPr>
          <cdr:cNvGrpSpPr/>
        </cdr:nvGrpSpPr>
        <cdr:grpSpPr>
          <a:xfrm xmlns:a="http://schemas.openxmlformats.org/drawingml/2006/main">
            <a:off x="-2560" y="-274"/>
            <a:ext cx="3" cy="2"/>
            <a:chOff x="186" y="1011"/>
            <a:chExt cx="4248" cy="2159"/>
          </a:xfrm>
        </cdr:grpSpPr>
        <cdr:sp macro="" textlink="">
          <cdr:nvSpPr>
            <cdr:cNvPr id="8" name="Google Shape;3643;p137">
              <a:extLst xmlns:a="http://schemas.openxmlformats.org/drawingml/2006/main">
                <a:ext uri="{FF2B5EF4-FFF2-40B4-BE49-F238E27FC236}">
                  <a16:creationId xmlns:a16="http://schemas.microsoft.com/office/drawing/2014/main" id="{4E8F8D67-CDCC-F8F6-FAD4-1163EA24A63B}"/>
                </a:ext>
              </a:extLst>
            </cdr:cNvPr>
            <cdr:cNvSpPr/>
          </cdr:nvSpPr>
          <cdr:spPr>
            <a:xfrm xmlns:a="http://schemas.openxmlformats.org/drawingml/2006/main">
              <a:off x="2600" y="1984"/>
              <a:ext cx="27" cy="15"/>
            </a:xfrm>
            <a:custGeom xmlns:a="http://schemas.openxmlformats.org/drawingml/2006/main">
              <a:avLst/>
              <a:gdLst/>
              <a:ahLst/>
              <a:cxnLst/>
              <a:rect l="l" t="t" r="r" b="b"/>
              <a:pathLst>
                <a:path w="29" h="18" extrusionOk="0">
                  <a:moveTo>
                    <a:pt x="6" y="16"/>
                  </a:moveTo>
                  <a:lnTo>
                    <a:pt x="3" y="15"/>
                  </a:lnTo>
                  <a:lnTo>
                    <a:pt x="0" y="12"/>
                  </a:lnTo>
                  <a:lnTo>
                    <a:pt x="0" y="9"/>
                  </a:lnTo>
                  <a:lnTo>
                    <a:pt x="1" y="9"/>
                  </a:lnTo>
                  <a:lnTo>
                    <a:pt x="4" y="7"/>
                  </a:lnTo>
                  <a:lnTo>
                    <a:pt x="6" y="8"/>
                  </a:lnTo>
                  <a:lnTo>
                    <a:pt x="8" y="8"/>
                  </a:lnTo>
                  <a:lnTo>
                    <a:pt x="8" y="5"/>
                  </a:lnTo>
                  <a:lnTo>
                    <a:pt x="8" y="4"/>
                  </a:lnTo>
                  <a:lnTo>
                    <a:pt x="11" y="4"/>
                  </a:lnTo>
                  <a:lnTo>
                    <a:pt x="14" y="5"/>
                  </a:lnTo>
                  <a:lnTo>
                    <a:pt x="18" y="5"/>
                  </a:lnTo>
                  <a:lnTo>
                    <a:pt x="24" y="2"/>
                  </a:lnTo>
                  <a:lnTo>
                    <a:pt x="28" y="1"/>
                  </a:lnTo>
                  <a:lnTo>
                    <a:pt x="29" y="0"/>
                  </a:lnTo>
                  <a:lnTo>
                    <a:pt x="29" y="1"/>
                  </a:lnTo>
                  <a:lnTo>
                    <a:pt x="28" y="2"/>
                  </a:lnTo>
                  <a:lnTo>
                    <a:pt x="25" y="4"/>
                  </a:lnTo>
                  <a:lnTo>
                    <a:pt x="22" y="8"/>
                  </a:lnTo>
                  <a:lnTo>
                    <a:pt x="24" y="9"/>
                  </a:lnTo>
                  <a:lnTo>
                    <a:pt x="24" y="12"/>
                  </a:lnTo>
                  <a:lnTo>
                    <a:pt x="20" y="12"/>
                  </a:lnTo>
                  <a:lnTo>
                    <a:pt x="18" y="12"/>
                  </a:lnTo>
                  <a:lnTo>
                    <a:pt x="15" y="15"/>
                  </a:lnTo>
                  <a:lnTo>
                    <a:pt x="13" y="16"/>
                  </a:lnTo>
                  <a:lnTo>
                    <a:pt x="10" y="18"/>
                  </a:lnTo>
                  <a:lnTo>
                    <a:pt x="8" y="16"/>
                  </a:lnTo>
                  <a:lnTo>
                    <a:pt x="6" y="16"/>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 name="Google Shape;3644;p137">
              <a:extLst xmlns:a="http://schemas.openxmlformats.org/drawingml/2006/main">
                <a:ext uri="{FF2B5EF4-FFF2-40B4-BE49-F238E27FC236}">
                  <a16:creationId xmlns:a16="http://schemas.microsoft.com/office/drawing/2014/main" id="{1F28E383-C45F-1E8A-57AC-C5DC550197AC}"/>
                </a:ext>
              </a:extLst>
            </cdr:cNvPr>
            <cdr:cNvSpPr/>
          </cdr:nvSpPr>
          <cdr:spPr>
            <a:xfrm xmlns:a="http://schemas.openxmlformats.org/drawingml/2006/main">
              <a:off x="2433" y="1715"/>
              <a:ext cx="32" cy="15"/>
            </a:xfrm>
            <a:custGeom xmlns:a="http://schemas.openxmlformats.org/drawingml/2006/main">
              <a:avLst/>
              <a:gdLst/>
              <a:ahLst/>
              <a:cxnLst/>
              <a:rect l="l" t="t" r="r" b="b"/>
              <a:pathLst>
                <a:path w="35" h="19" extrusionOk="0">
                  <a:moveTo>
                    <a:pt x="2" y="14"/>
                  </a:moveTo>
                  <a:lnTo>
                    <a:pt x="5" y="16"/>
                  </a:lnTo>
                  <a:lnTo>
                    <a:pt x="5" y="17"/>
                  </a:lnTo>
                  <a:lnTo>
                    <a:pt x="1" y="19"/>
                  </a:lnTo>
                  <a:lnTo>
                    <a:pt x="0" y="19"/>
                  </a:lnTo>
                  <a:lnTo>
                    <a:pt x="1" y="19"/>
                  </a:lnTo>
                  <a:lnTo>
                    <a:pt x="18" y="19"/>
                  </a:lnTo>
                  <a:lnTo>
                    <a:pt x="35" y="17"/>
                  </a:lnTo>
                  <a:lnTo>
                    <a:pt x="35" y="17"/>
                  </a:lnTo>
                  <a:lnTo>
                    <a:pt x="33" y="17"/>
                  </a:lnTo>
                  <a:lnTo>
                    <a:pt x="33" y="13"/>
                  </a:lnTo>
                  <a:lnTo>
                    <a:pt x="35" y="10"/>
                  </a:lnTo>
                  <a:lnTo>
                    <a:pt x="33" y="9"/>
                  </a:lnTo>
                  <a:lnTo>
                    <a:pt x="32" y="9"/>
                  </a:lnTo>
                  <a:lnTo>
                    <a:pt x="30" y="6"/>
                  </a:lnTo>
                  <a:lnTo>
                    <a:pt x="29" y="6"/>
                  </a:lnTo>
                  <a:lnTo>
                    <a:pt x="23" y="6"/>
                  </a:lnTo>
                  <a:lnTo>
                    <a:pt x="21" y="5"/>
                  </a:lnTo>
                  <a:lnTo>
                    <a:pt x="16" y="0"/>
                  </a:lnTo>
                  <a:lnTo>
                    <a:pt x="14" y="0"/>
                  </a:lnTo>
                  <a:lnTo>
                    <a:pt x="14" y="2"/>
                  </a:lnTo>
                  <a:lnTo>
                    <a:pt x="15" y="6"/>
                  </a:lnTo>
                  <a:lnTo>
                    <a:pt x="14" y="6"/>
                  </a:lnTo>
                  <a:lnTo>
                    <a:pt x="15" y="9"/>
                  </a:lnTo>
                  <a:lnTo>
                    <a:pt x="14" y="12"/>
                  </a:lnTo>
                  <a:lnTo>
                    <a:pt x="9" y="10"/>
                  </a:lnTo>
                  <a:lnTo>
                    <a:pt x="9" y="6"/>
                  </a:lnTo>
                  <a:lnTo>
                    <a:pt x="12" y="2"/>
                  </a:lnTo>
                  <a:lnTo>
                    <a:pt x="12" y="2"/>
                  </a:lnTo>
                  <a:lnTo>
                    <a:pt x="11" y="2"/>
                  </a:lnTo>
                  <a:lnTo>
                    <a:pt x="9" y="6"/>
                  </a:lnTo>
                  <a:lnTo>
                    <a:pt x="8" y="10"/>
                  </a:lnTo>
                  <a:lnTo>
                    <a:pt x="5" y="12"/>
                  </a:lnTo>
                  <a:lnTo>
                    <a:pt x="1" y="10"/>
                  </a:lnTo>
                  <a:lnTo>
                    <a:pt x="0" y="12"/>
                  </a:lnTo>
                  <a:lnTo>
                    <a:pt x="0" y="14"/>
                  </a:lnTo>
                  <a:lnTo>
                    <a:pt x="0" y="16"/>
                  </a:lnTo>
                  <a:lnTo>
                    <a:pt x="2" y="1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 name="Google Shape;3645;p137">
              <a:extLst xmlns:a="http://schemas.openxmlformats.org/drawingml/2006/main">
                <a:ext uri="{FF2B5EF4-FFF2-40B4-BE49-F238E27FC236}">
                  <a16:creationId xmlns:a16="http://schemas.microsoft.com/office/drawing/2014/main" id="{7AE47DEF-1028-FFAF-9BDB-47C46BD8597B}"/>
                </a:ext>
              </a:extLst>
            </cdr:cNvPr>
            <cdr:cNvSpPr/>
          </cdr:nvSpPr>
          <cdr:spPr>
            <a:xfrm xmlns:a="http://schemas.openxmlformats.org/drawingml/2006/main">
              <a:off x="2600" y="1990"/>
              <a:ext cx="20" cy="7"/>
            </a:xfrm>
            <a:custGeom xmlns:a="http://schemas.openxmlformats.org/drawingml/2006/main">
              <a:avLst/>
              <a:gdLst/>
              <a:ahLst/>
              <a:cxnLst/>
              <a:rect l="l" t="t" r="r" b="b"/>
              <a:pathLst>
                <a:path w="16" h="7" extrusionOk="0">
                  <a:moveTo>
                    <a:pt x="12" y="0"/>
                  </a:moveTo>
                  <a:cubicBezTo>
                    <a:pt x="10" y="0"/>
                    <a:pt x="12" y="0"/>
                    <a:pt x="10" y="1"/>
                  </a:cubicBezTo>
                  <a:cubicBezTo>
                    <a:pt x="9" y="3"/>
                    <a:pt x="8" y="1"/>
                    <a:pt x="7" y="3"/>
                  </a:cubicBezTo>
                  <a:cubicBezTo>
                    <a:pt x="5" y="4"/>
                    <a:pt x="5" y="3"/>
                    <a:pt x="3" y="3"/>
                  </a:cubicBezTo>
                  <a:cubicBezTo>
                    <a:pt x="2" y="3"/>
                    <a:pt x="1" y="3"/>
                    <a:pt x="0" y="2"/>
                  </a:cubicBezTo>
                  <a:cubicBezTo>
                    <a:pt x="0" y="3"/>
                    <a:pt x="0" y="3"/>
                    <a:pt x="0" y="3"/>
                  </a:cubicBezTo>
                  <a:cubicBezTo>
                    <a:pt x="1" y="5"/>
                    <a:pt x="1" y="5"/>
                    <a:pt x="1" y="5"/>
                  </a:cubicBezTo>
                  <a:cubicBezTo>
                    <a:pt x="3" y="7"/>
                    <a:pt x="3" y="7"/>
                    <a:pt x="3" y="7"/>
                  </a:cubicBezTo>
                  <a:cubicBezTo>
                    <a:pt x="6" y="6"/>
                    <a:pt x="6" y="6"/>
                    <a:pt x="6" y="6"/>
                  </a:cubicBezTo>
                  <a:cubicBezTo>
                    <a:pt x="7" y="7"/>
                    <a:pt x="7" y="7"/>
                    <a:pt x="7" y="7"/>
                  </a:cubicBezTo>
                  <a:cubicBezTo>
                    <a:pt x="8" y="6"/>
                    <a:pt x="8" y="6"/>
                    <a:pt x="8" y="6"/>
                  </a:cubicBezTo>
                  <a:cubicBezTo>
                    <a:pt x="10" y="6"/>
                    <a:pt x="10" y="6"/>
                    <a:pt x="10" y="6"/>
                  </a:cubicBezTo>
                  <a:cubicBezTo>
                    <a:pt x="12" y="4"/>
                    <a:pt x="12" y="4"/>
                    <a:pt x="12" y="4"/>
                  </a:cubicBezTo>
                  <a:cubicBezTo>
                    <a:pt x="14" y="3"/>
                    <a:pt x="14" y="3"/>
                    <a:pt x="14" y="3"/>
                  </a:cubicBezTo>
                  <a:cubicBezTo>
                    <a:pt x="16" y="3"/>
                    <a:pt x="16" y="3"/>
                    <a:pt x="16" y="3"/>
                  </a:cubicBezTo>
                  <a:cubicBezTo>
                    <a:pt x="16" y="2"/>
                    <a:pt x="16" y="2"/>
                    <a:pt x="16" y="2"/>
                  </a:cubicBezTo>
                  <a:cubicBezTo>
                    <a:pt x="16" y="0"/>
                    <a:pt x="16" y="0"/>
                    <a:pt x="16" y="0"/>
                  </a:cubicBezTo>
                  <a:cubicBezTo>
                    <a:pt x="16" y="0"/>
                    <a:pt x="13" y="0"/>
                    <a:pt x="12" y="0"/>
                  </a:cubicBez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 name="Google Shape;3646;p137">
              <a:extLst xmlns:a="http://schemas.openxmlformats.org/drawingml/2006/main">
                <a:ext uri="{FF2B5EF4-FFF2-40B4-BE49-F238E27FC236}">
                  <a16:creationId xmlns:a16="http://schemas.microsoft.com/office/drawing/2014/main" id="{A552B633-1429-AA1C-40D8-239E3421AE7B}"/>
                </a:ext>
              </a:extLst>
            </cdr:cNvPr>
            <cdr:cNvSpPr/>
          </cdr:nvSpPr>
          <cdr:spPr>
            <a:xfrm xmlns:a="http://schemas.openxmlformats.org/drawingml/2006/main">
              <a:off x="2772" y="2524"/>
              <a:ext cx="2" cy="5"/>
            </a:xfrm>
            <a:custGeom xmlns:a="http://schemas.openxmlformats.org/drawingml/2006/main">
              <a:avLst/>
              <a:gdLst/>
              <a:ahLst/>
              <a:cxnLst/>
              <a:rect l="l" t="t" r="r" b="b"/>
              <a:pathLst>
                <a:path w="2" h="6" extrusionOk="0">
                  <a:moveTo>
                    <a:pt x="0" y="6"/>
                  </a:moveTo>
                  <a:lnTo>
                    <a:pt x="0" y="3"/>
                  </a:lnTo>
                  <a:lnTo>
                    <a:pt x="0" y="0"/>
                  </a:lnTo>
                  <a:lnTo>
                    <a:pt x="1" y="0"/>
                  </a:lnTo>
                  <a:lnTo>
                    <a:pt x="2" y="3"/>
                  </a:lnTo>
                  <a:lnTo>
                    <a:pt x="0" y="6"/>
                  </a:lnTo>
                  <a:lnTo>
                    <a:pt x="0" y="6"/>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 name="Google Shape;3647;p137">
              <a:extLst xmlns:a="http://schemas.openxmlformats.org/drawingml/2006/main">
                <a:ext uri="{FF2B5EF4-FFF2-40B4-BE49-F238E27FC236}">
                  <a16:creationId xmlns:a16="http://schemas.microsoft.com/office/drawing/2014/main" id="{720323AD-7BCA-3374-F2F9-6B47F6A60CF0}"/>
                </a:ext>
              </a:extLst>
            </cdr:cNvPr>
            <cdr:cNvSpPr/>
          </cdr:nvSpPr>
          <cdr:spPr>
            <a:xfrm xmlns:a="http://schemas.openxmlformats.org/drawingml/2006/main">
              <a:off x="2747" y="2509"/>
              <a:ext cx="19" cy="12"/>
            </a:xfrm>
            <a:custGeom xmlns:a="http://schemas.openxmlformats.org/drawingml/2006/main">
              <a:avLst/>
              <a:gdLst/>
              <a:ahLst/>
              <a:cxnLst/>
              <a:rect l="l" t="t" r="r" b="b"/>
              <a:pathLst>
                <a:path w="21" h="15" extrusionOk="0">
                  <a:moveTo>
                    <a:pt x="4" y="8"/>
                  </a:moveTo>
                  <a:lnTo>
                    <a:pt x="5" y="7"/>
                  </a:lnTo>
                  <a:lnTo>
                    <a:pt x="4" y="4"/>
                  </a:lnTo>
                  <a:lnTo>
                    <a:pt x="5" y="2"/>
                  </a:lnTo>
                  <a:lnTo>
                    <a:pt x="4" y="0"/>
                  </a:lnTo>
                  <a:lnTo>
                    <a:pt x="3" y="0"/>
                  </a:lnTo>
                  <a:lnTo>
                    <a:pt x="0" y="2"/>
                  </a:lnTo>
                  <a:lnTo>
                    <a:pt x="1" y="4"/>
                  </a:lnTo>
                  <a:lnTo>
                    <a:pt x="1" y="8"/>
                  </a:lnTo>
                  <a:lnTo>
                    <a:pt x="3" y="8"/>
                  </a:lnTo>
                  <a:lnTo>
                    <a:pt x="4" y="8"/>
                  </a:lnTo>
                  <a:lnTo>
                    <a:pt x="4" y="8"/>
                  </a:lnTo>
                  <a:close/>
                  <a:moveTo>
                    <a:pt x="5" y="12"/>
                  </a:moveTo>
                  <a:lnTo>
                    <a:pt x="7" y="14"/>
                  </a:lnTo>
                  <a:lnTo>
                    <a:pt x="8" y="15"/>
                  </a:lnTo>
                  <a:lnTo>
                    <a:pt x="5" y="15"/>
                  </a:lnTo>
                  <a:lnTo>
                    <a:pt x="4" y="14"/>
                  </a:lnTo>
                  <a:lnTo>
                    <a:pt x="5" y="12"/>
                  </a:lnTo>
                  <a:lnTo>
                    <a:pt x="5" y="12"/>
                  </a:lnTo>
                  <a:close/>
                  <a:moveTo>
                    <a:pt x="19" y="15"/>
                  </a:moveTo>
                  <a:lnTo>
                    <a:pt x="21" y="14"/>
                  </a:lnTo>
                  <a:lnTo>
                    <a:pt x="19" y="11"/>
                  </a:lnTo>
                  <a:lnTo>
                    <a:pt x="18" y="12"/>
                  </a:lnTo>
                  <a:lnTo>
                    <a:pt x="15" y="12"/>
                  </a:lnTo>
                  <a:lnTo>
                    <a:pt x="18" y="14"/>
                  </a:lnTo>
                  <a:lnTo>
                    <a:pt x="19" y="15"/>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 name="Google Shape;3648;p137">
              <a:extLst xmlns:a="http://schemas.openxmlformats.org/drawingml/2006/main">
                <a:ext uri="{FF2B5EF4-FFF2-40B4-BE49-F238E27FC236}">
                  <a16:creationId xmlns:a16="http://schemas.microsoft.com/office/drawing/2014/main" id="{2CCAF78D-C860-5B24-4BE4-50E0B771607A}"/>
                </a:ext>
              </a:extLst>
            </cdr:cNvPr>
            <cdr:cNvSpPr/>
          </cdr:nvSpPr>
          <cdr:spPr>
            <a:xfrm xmlns:a="http://schemas.openxmlformats.org/drawingml/2006/main">
              <a:off x="2787" y="2438"/>
              <a:ext cx="118" cy="55"/>
            </a:xfrm>
            <a:custGeom xmlns:a="http://schemas.openxmlformats.org/drawingml/2006/main">
              <a:avLst/>
              <a:gdLst/>
              <a:ahLst/>
              <a:cxnLst/>
              <a:rect l="l" t="t" r="r" b="b"/>
              <a:pathLst>
                <a:path w="127" h="68" extrusionOk="0">
                  <a:moveTo>
                    <a:pt x="124" y="3"/>
                  </a:moveTo>
                  <a:lnTo>
                    <a:pt x="127" y="1"/>
                  </a:lnTo>
                  <a:lnTo>
                    <a:pt x="127" y="0"/>
                  </a:lnTo>
                  <a:lnTo>
                    <a:pt x="124" y="0"/>
                  </a:lnTo>
                  <a:lnTo>
                    <a:pt x="123" y="1"/>
                  </a:lnTo>
                  <a:lnTo>
                    <a:pt x="124" y="3"/>
                  </a:lnTo>
                  <a:lnTo>
                    <a:pt x="124" y="3"/>
                  </a:lnTo>
                  <a:close/>
                  <a:moveTo>
                    <a:pt x="5" y="66"/>
                  </a:moveTo>
                  <a:lnTo>
                    <a:pt x="5" y="66"/>
                  </a:lnTo>
                  <a:lnTo>
                    <a:pt x="5" y="68"/>
                  </a:lnTo>
                  <a:lnTo>
                    <a:pt x="5" y="66"/>
                  </a:lnTo>
                  <a:lnTo>
                    <a:pt x="5" y="66"/>
                  </a:lnTo>
                  <a:close/>
                  <a:moveTo>
                    <a:pt x="0" y="63"/>
                  </a:moveTo>
                  <a:lnTo>
                    <a:pt x="2" y="61"/>
                  </a:lnTo>
                  <a:lnTo>
                    <a:pt x="5" y="62"/>
                  </a:lnTo>
                  <a:lnTo>
                    <a:pt x="5" y="62"/>
                  </a:lnTo>
                  <a:lnTo>
                    <a:pt x="5" y="63"/>
                  </a:lnTo>
                  <a:lnTo>
                    <a:pt x="2" y="63"/>
                  </a:lnTo>
                  <a:lnTo>
                    <a:pt x="0" y="63"/>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 name="Google Shape;3649;p137">
              <a:extLst xmlns:a="http://schemas.openxmlformats.org/drawingml/2006/main">
                <a:ext uri="{FF2B5EF4-FFF2-40B4-BE49-F238E27FC236}">
                  <a16:creationId xmlns:a16="http://schemas.microsoft.com/office/drawing/2014/main" id="{7E69006C-844B-3606-0075-A158E6A412AD}"/>
                </a:ext>
              </a:extLst>
            </cdr:cNvPr>
            <cdr:cNvSpPr/>
          </cdr:nvSpPr>
          <cdr:spPr>
            <a:xfrm xmlns:a="http://schemas.openxmlformats.org/drawingml/2006/main">
              <a:off x="3355" y="2236"/>
              <a:ext cx="27" cy="78"/>
            </a:xfrm>
            <a:custGeom xmlns:a="http://schemas.openxmlformats.org/drawingml/2006/main">
              <a:avLst/>
              <a:gdLst/>
              <a:ahLst/>
              <a:cxnLst/>
              <a:rect l="l" t="t" r="r" b="b"/>
              <a:pathLst>
                <a:path w="20" h="69" extrusionOk="0">
                  <a:moveTo>
                    <a:pt x="6" y="13"/>
                  </a:moveTo>
                  <a:cubicBezTo>
                    <a:pt x="8" y="11"/>
                    <a:pt x="8" y="11"/>
                    <a:pt x="8" y="11"/>
                  </a:cubicBezTo>
                  <a:cubicBezTo>
                    <a:pt x="8" y="8"/>
                    <a:pt x="8" y="8"/>
                    <a:pt x="8" y="8"/>
                  </a:cubicBezTo>
                  <a:cubicBezTo>
                    <a:pt x="7" y="8"/>
                    <a:pt x="7" y="8"/>
                    <a:pt x="7" y="8"/>
                  </a:cubicBezTo>
                  <a:cubicBezTo>
                    <a:pt x="8" y="6"/>
                    <a:pt x="8" y="6"/>
                    <a:pt x="8" y="6"/>
                  </a:cubicBezTo>
                  <a:cubicBezTo>
                    <a:pt x="8" y="4"/>
                    <a:pt x="8" y="4"/>
                    <a:pt x="8" y="4"/>
                  </a:cubicBezTo>
                  <a:cubicBezTo>
                    <a:pt x="7" y="3"/>
                    <a:pt x="7" y="3"/>
                    <a:pt x="7" y="3"/>
                  </a:cubicBezTo>
                  <a:cubicBezTo>
                    <a:pt x="8" y="1"/>
                    <a:pt x="8" y="1"/>
                    <a:pt x="8" y="1"/>
                  </a:cubicBezTo>
                  <a:cubicBezTo>
                    <a:pt x="8" y="0"/>
                    <a:pt x="8" y="0"/>
                    <a:pt x="8" y="0"/>
                  </a:cubicBezTo>
                  <a:cubicBezTo>
                    <a:pt x="6" y="2"/>
                    <a:pt x="6" y="2"/>
                    <a:pt x="6" y="2"/>
                  </a:cubicBezTo>
                  <a:cubicBezTo>
                    <a:pt x="6" y="5"/>
                    <a:pt x="6" y="5"/>
                    <a:pt x="6" y="5"/>
                  </a:cubicBezTo>
                  <a:cubicBezTo>
                    <a:pt x="6" y="7"/>
                    <a:pt x="6" y="7"/>
                    <a:pt x="6" y="7"/>
                  </a:cubicBezTo>
                  <a:cubicBezTo>
                    <a:pt x="6" y="8"/>
                    <a:pt x="6" y="8"/>
                    <a:pt x="6" y="8"/>
                  </a:cubicBezTo>
                  <a:cubicBezTo>
                    <a:pt x="5" y="12"/>
                    <a:pt x="5" y="12"/>
                    <a:pt x="5" y="12"/>
                  </a:cubicBezTo>
                  <a:cubicBezTo>
                    <a:pt x="6" y="13"/>
                    <a:pt x="6" y="13"/>
                    <a:pt x="6" y="13"/>
                  </a:cubicBezTo>
                  <a:close/>
                  <a:moveTo>
                    <a:pt x="5" y="24"/>
                  </a:moveTo>
                  <a:cubicBezTo>
                    <a:pt x="6" y="21"/>
                    <a:pt x="6" y="21"/>
                    <a:pt x="6" y="21"/>
                  </a:cubicBezTo>
                  <a:cubicBezTo>
                    <a:pt x="6" y="19"/>
                    <a:pt x="6" y="19"/>
                    <a:pt x="6" y="19"/>
                  </a:cubicBezTo>
                  <a:cubicBezTo>
                    <a:pt x="5" y="18"/>
                    <a:pt x="5" y="18"/>
                    <a:pt x="5" y="18"/>
                  </a:cubicBezTo>
                  <a:cubicBezTo>
                    <a:pt x="6" y="16"/>
                    <a:pt x="6" y="16"/>
                    <a:pt x="6" y="16"/>
                  </a:cubicBezTo>
                  <a:cubicBezTo>
                    <a:pt x="7" y="15"/>
                    <a:pt x="7" y="15"/>
                    <a:pt x="7" y="15"/>
                  </a:cubicBezTo>
                  <a:cubicBezTo>
                    <a:pt x="7" y="14"/>
                    <a:pt x="7" y="14"/>
                    <a:pt x="7" y="14"/>
                  </a:cubicBezTo>
                  <a:cubicBezTo>
                    <a:pt x="4" y="15"/>
                    <a:pt x="4" y="15"/>
                    <a:pt x="4" y="15"/>
                  </a:cubicBezTo>
                  <a:cubicBezTo>
                    <a:pt x="4" y="18"/>
                    <a:pt x="4" y="18"/>
                    <a:pt x="4" y="18"/>
                  </a:cubicBezTo>
                  <a:cubicBezTo>
                    <a:pt x="4" y="19"/>
                    <a:pt x="4" y="19"/>
                    <a:pt x="4" y="19"/>
                  </a:cubicBezTo>
                  <a:cubicBezTo>
                    <a:pt x="5" y="21"/>
                    <a:pt x="5" y="21"/>
                    <a:pt x="5" y="21"/>
                  </a:cubicBezTo>
                  <a:cubicBezTo>
                    <a:pt x="4" y="22"/>
                    <a:pt x="4" y="22"/>
                    <a:pt x="4" y="22"/>
                  </a:cubicBezTo>
                  <a:cubicBezTo>
                    <a:pt x="5" y="24"/>
                    <a:pt x="5" y="24"/>
                    <a:pt x="5" y="24"/>
                  </a:cubicBezTo>
                  <a:close/>
                  <a:moveTo>
                    <a:pt x="0" y="22"/>
                  </a:moveTo>
                  <a:cubicBezTo>
                    <a:pt x="2" y="22"/>
                    <a:pt x="2" y="22"/>
                    <a:pt x="2" y="22"/>
                  </a:cubicBezTo>
                  <a:cubicBezTo>
                    <a:pt x="1" y="21"/>
                    <a:pt x="1" y="21"/>
                    <a:pt x="1" y="21"/>
                  </a:cubicBezTo>
                  <a:cubicBezTo>
                    <a:pt x="0" y="22"/>
                    <a:pt x="0" y="22"/>
                    <a:pt x="0" y="22"/>
                  </a:cubicBezTo>
                  <a:close/>
                  <a:moveTo>
                    <a:pt x="3" y="32"/>
                  </a:moveTo>
                  <a:cubicBezTo>
                    <a:pt x="5" y="32"/>
                    <a:pt x="5" y="32"/>
                    <a:pt x="5" y="32"/>
                  </a:cubicBezTo>
                  <a:cubicBezTo>
                    <a:pt x="6" y="30"/>
                    <a:pt x="6" y="30"/>
                    <a:pt x="6" y="30"/>
                  </a:cubicBezTo>
                  <a:cubicBezTo>
                    <a:pt x="5" y="28"/>
                    <a:pt x="5" y="28"/>
                    <a:pt x="5" y="28"/>
                  </a:cubicBezTo>
                  <a:cubicBezTo>
                    <a:pt x="3" y="29"/>
                    <a:pt x="3" y="29"/>
                    <a:pt x="3" y="29"/>
                  </a:cubicBezTo>
                  <a:cubicBezTo>
                    <a:pt x="3" y="31"/>
                    <a:pt x="3" y="31"/>
                    <a:pt x="3" y="31"/>
                  </a:cubicBezTo>
                  <a:cubicBezTo>
                    <a:pt x="3" y="31"/>
                    <a:pt x="3" y="32"/>
                    <a:pt x="3" y="32"/>
                  </a:cubicBezTo>
                  <a:close/>
                  <a:moveTo>
                    <a:pt x="8" y="44"/>
                  </a:moveTo>
                  <a:cubicBezTo>
                    <a:pt x="7" y="45"/>
                    <a:pt x="7" y="45"/>
                    <a:pt x="7" y="45"/>
                  </a:cubicBezTo>
                  <a:cubicBezTo>
                    <a:pt x="8" y="45"/>
                    <a:pt x="8" y="45"/>
                    <a:pt x="8" y="45"/>
                  </a:cubicBezTo>
                  <a:cubicBezTo>
                    <a:pt x="8" y="44"/>
                    <a:pt x="8" y="44"/>
                    <a:pt x="8" y="44"/>
                  </a:cubicBezTo>
                  <a:close/>
                  <a:moveTo>
                    <a:pt x="11" y="52"/>
                  </a:moveTo>
                  <a:cubicBezTo>
                    <a:pt x="12" y="52"/>
                    <a:pt x="12" y="52"/>
                    <a:pt x="12" y="52"/>
                  </a:cubicBezTo>
                  <a:cubicBezTo>
                    <a:pt x="13" y="54"/>
                    <a:pt x="13" y="54"/>
                    <a:pt x="13" y="54"/>
                  </a:cubicBezTo>
                  <a:cubicBezTo>
                    <a:pt x="11" y="53"/>
                    <a:pt x="11" y="53"/>
                    <a:pt x="11" y="53"/>
                  </a:cubicBezTo>
                  <a:cubicBezTo>
                    <a:pt x="11" y="53"/>
                    <a:pt x="11" y="52"/>
                    <a:pt x="11" y="52"/>
                  </a:cubicBezTo>
                  <a:close/>
                  <a:moveTo>
                    <a:pt x="16" y="53"/>
                  </a:moveTo>
                  <a:cubicBezTo>
                    <a:pt x="15" y="54"/>
                    <a:pt x="15" y="54"/>
                    <a:pt x="15" y="54"/>
                  </a:cubicBezTo>
                  <a:cubicBezTo>
                    <a:pt x="16" y="56"/>
                    <a:pt x="16" y="56"/>
                    <a:pt x="16" y="56"/>
                  </a:cubicBezTo>
                  <a:cubicBezTo>
                    <a:pt x="16" y="55"/>
                    <a:pt x="16" y="55"/>
                    <a:pt x="16" y="55"/>
                  </a:cubicBezTo>
                  <a:cubicBezTo>
                    <a:pt x="16" y="53"/>
                    <a:pt x="16" y="53"/>
                    <a:pt x="16" y="53"/>
                  </a:cubicBezTo>
                  <a:cubicBezTo>
                    <a:pt x="16" y="53"/>
                    <a:pt x="16" y="53"/>
                    <a:pt x="16" y="53"/>
                  </a:cubicBezTo>
                  <a:close/>
                  <a:moveTo>
                    <a:pt x="13" y="58"/>
                  </a:moveTo>
                  <a:cubicBezTo>
                    <a:pt x="15" y="59"/>
                    <a:pt x="15" y="59"/>
                    <a:pt x="15" y="59"/>
                  </a:cubicBezTo>
                  <a:cubicBezTo>
                    <a:pt x="16" y="58"/>
                    <a:pt x="16" y="58"/>
                    <a:pt x="16" y="58"/>
                  </a:cubicBezTo>
                  <a:cubicBezTo>
                    <a:pt x="15" y="56"/>
                    <a:pt x="15" y="56"/>
                    <a:pt x="15" y="56"/>
                  </a:cubicBezTo>
                  <a:cubicBezTo>
                    <a:pt x="13" y="56"/>
                    <a:pt x="13" y="56"/>
                    <a:pt x="13" y="56"/>
                  </a:cubicBezTo>
                  <a:cubicBezTo>
                    <a:pt x="13" y="58"/>
                    <a:pt x="13" y="58"/>
                    <a:pt x="13" y="58"/>
                  </a:cubicBezTo>
                  <a:close/>
                  <a:moveTo>
                    <a:pt x="17" y="63"/>
                  </a:moveTo>
                  <a:cubicBezTo>
                    <a:pt x="18" y="61"/>
                    <a:pt x="18" y="61"/>
                    <a:pt x="18" y="61"/>
                  </a:cubicBezTo>
                  <a:cubicBezTo>
                    <a:pt x="17" y="61"/>
                    <a:pt x="17" y="61"/>
                    <a:pt x="17" y="61"/>
                  </a:cubicBezTo>
                  <a:cubicBezTo>
                    <a:pt x="16" y="62"/>
                    <a:pt x="16" y="62"/>
                    <a:pt x="16" y="62"/>
                  </a:cubicBezTo>
                  <a:cubicBezTo>
                    <a:pt x="17" y="63"/>
                    <a:pt x="17" y="63"/>
                    <a:pt x="17" y="63"/>
                  </a:cubicBezTo>
                  <a:close/>
                  <a:moveTo>
                    <a:pt x="18" y="63"/>
                  </a:moveTo>
                  <a:cubicBezTo>
                    <a:pt x="17" y="64"/>
                    <a:pt x="17" y="64"/>
                    <a:pt x="17" y="64"/>
                  </a:cubicBezTo>
                  <a:cubicBezTo>
                    <a:pt x="17" y="66"/>
                    <a:pt x="17" y="66"/>
                    <a:pt x="17" y="66"/>
                  </a:cubicBezTo>
                  <a:cubicBezTo>
                    <a:pt x="17" y="66"/>
                    <a:pt x="18" y="67"/>
                    <a:pt x="18" y="67"/>
                  </a:cubicBezTo>
                  <a:cubicBezTo>
                    <a:pt x="18" y="67"/>
                    <a:pt x="19" y="69"/>
                    <a:pt x="19" y="69"/>
                  </a:cubicBezTo>
                  <a:cubicBezTo>
                    <a:pt x="20" y="67"/>
                    <a:pt x="20" y="67"/>
                    <a:pt x="20" y="67"/>
                  </a:cubicBezTo>
                  <a:cubicBezTo>
                    <a:pt x="19" y="66"/>
                    <a:pt x="19" y="66"/>
                    <a:pt x="19" y="66"/>
                  </a:cubicBezTo>
                  <a:cubicBezTo>
                    <a:pt x="19" y="64"/>
                    <a:pt x="19" y="64"/>
                    <a:pt x="19" y="64"/>
                  </a:cubicBezTo>
                  <a:lnTo>
                    <a:pt x="18" y="63"/>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 name="Google Shape;3650;p137">
              <a:extLst xmlns:a="http://schemas.openxmlformats.org/drawingml/2006/main">
                <a:ext uri="{FF2B5EF4-FFF2-40B4-BE49-F238E27FC236}">
                  <a16:creationId xmlns:a16="http://schemas.microsoft.com/office/drawing/2014/main" id="{381DD1BB-7776-88E8-9D2F-C5DF1CD41440}"/>
                </a:ext>
              </a:extLst>
            </cdr:cNvPr>
            <cdr:cNvSpPr/>
          </cdr:nvSpPr>
          <cdr:spPr>
            <a:xfrm xmlns:a="http://schemas.openxmlformats.org/drawingml/2006/main">
              <a:off x="3999" y="2213"/>
              <a:ext cx="15" cy="25"/>
            </a:xfrm>
            <a:custGeom xmlns:a="http://schemas.openxmlformats.org/drawingml/2006/main">
              <a:avLst/>
              <a:gdLst/>
              <a:ahLst/>
              <a:cxnLst/>
              <a:rect l="l" t="t" r="r" b="b"/>
              <a:pathLst>
                <a:path w="16" h="31" extrusionOk="0">
                  <a:moveTo>
                    <a:pt x="16" y="0"/>
                  </a:moveTo>
                  <a:lnTo>
                    <a:pt x="13" y="1"/>
                  </a:lnTo>
                  <a:lnTo>
                    <a:pt x="16" y="5"/>
                  </a:lnTo>
                  <a:lnTo>
                    <a:pt x="16" y="2"/>
                  </a:lnTo>
                  <a:lnTo>
                    <a:pt x="16" y="1"/>
                  </a:lnTo>
                  <a:lnTo>
                    <a:pt x="16" y="0"/>
                  </a:lnTo>
                  <a:lnTo>
                    <a:pt x="16" y="0"/>
                  </a:lnTo>
                  <a:close/>
                  <a:moveTo>
                    <a:pt x="9" y="18"/>
                  </a:moveTo>
                  <a:lnTo>
                    <a:pt x="10" y="16"/>
                  </a:lnTo>
                  <a:lnTo>
                    <a:pt x="12" y="18"/>
                  </a:lnTo>
                  <a:lnTo>
                    <a:pt x="10" y="18"/>
                  </a:lnTo>
                  <a:lnTo>
                    <a:pt x="9" y="18"/>
                  </a:lnTo>
                  <a:lnTo>
                    <a:pt x="9" y="18"/>
                  </a:lnTo>
                  <a:close/>
                  <a:moveTo>
                    <a:pt x="2" y="29"/>
                  </a:moveTo>
                  <a:lnTo>
                    <a:pt x="2" y="26"/>
                  </a:lnTo>
                  <a:lnTo>
                    <a:pt x="5" y="26"/>
                  </a:lnTo>
                  <a:lnTo>
                    <a:pt x="6" y="26"/>
                  </a:lnTo>
                  <a:lnTo>
                    <a:pt x="3" y="31"/>
                  </a:lnTo>
                  <a:lnTo>
                    <a:pt x="2" y="31"/>
                  </a:lnTo>
                  <a:lnTo>
                    <a:pt x="0" y="31"/>
                  </a:lnTo>
                  <a:lnTo>
                    <a:pt x="2" y="29"/>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 name="Google Shape;3651;p137">
              <a:extLst xmlns:a="http://schemas.openxmlformats.org/drawingml/2006/main">
                <a:ext uri="{FF2B5EF4-FFF2-40B4-BE49-F238E27FC236}">
                  <a16:creationId xmlns:a16="http://schemas.microsoft.com/office/drawing/2014/main" id="{CB19B3CF-08A8-2D68-D635-CE50635DC98B}"/>
                </a:ext>
              </a:extLst>
            </cdr:cNvPr>
            <cdr:cNvSpPr/>
          </cdr:nvSpPr>
          <cdr:spPr>
            <a:xfrm xmlns:a="http://schemas.openxmlformats.org/drawingml/2006/main">
              <a:off x="2489" y="1060"/>
              <a:ext cx="1622" cy="852"/>
            </a:xfrm>
            <a:custGeom xmlns:a="http://schemas.openxmlformats.org/drawingml/2006/main">
              <a:avLst/>
              <a:gdLst/>
              <a:ahLst/>
              <a:cxnLst/>
              <a:rect l="l" t="t" r="r" b="b"/>
              <a:pathLst>
                <a:path w="1246" h="751" extrusionOk="0">
                  <a:moveTo>
                    <a:pt x="966" y="690"/>
                  </a:moveTo>
                  <a:cubicBezTo>
                    <a:pt x="966" y="690"/>
                    <a:pt x="966" y="690"/>
                    <a:pt x="966" y="690"/>
                  </a:cubicBezTo>
                  <a:cubicBezTo>
                    <a:pt x="964" y="688"/>
                    <a:pt x="964" y="688"/>
                    <a:pt x="964" y="688"/>
                  </a:cubicBezTo>
                  <a:cubicBezTo>
                    <a:pt x="964" y="688"/>
                    <a:pt x="964" y="688"/>
                    <a:pt x="964" y="688"/>
                  </a:cubicBezTo>
                  <a:cubicBezTo>
                    <a:pt x="965" y="687"/>
                    <a:pt x="965" y="687"/>
                    <a:pt x="965" y="687"/>
                  </a:cubicBezTo>
                  <a:cubicBezTo>
                    <a:pt x="965" y="686"/>
                    <a:pt x="965" y="686"/>
                    <a:pt x="965" y="686"/>
                  </a:cubicBezTo>
                  <a:cubicBezTo>
                    <a:pt x="964" y="686"/>
                    <a:pt x="964" y="686"/>
                    <a:pt x="964" y="686"/>
                  </a:cubicBezTo>
                  <a:cubicBezTo>
                    <a:pt x="964" y="684"/>
                    <a:pt x="964" y="684"/>
                    <a:pt x="964" y="684"/>
                  </a:cubicBezTo>
                  <a:cubicBezTo>
                    <a:pt x="964" y="683"/>
                    <a:pt x="964" y="683"/>
                    <a:pt x="964" y="683"/>
                  </a:cubicBezTo>
                  <a:cubicBezTo>
                    <a:pt x="965" y="683"/>
                    <a:pt x="965" y="683"/>
                    <a:pt x="965" y="683"/>
                  </a:cubicBezTo>
                  <a:cubicBezTo>
                    <a:pt x="967" y="683"/>
                    <a:pt x="967" y="683"/>
                    <a:pt x="967" y="683"/>
                  </a:cubicBezTo>
                  <a:cubicBezTo>
                    <a:pt x="968" y="683"/>
                    <a:pt x="968" y="683"/>
                    <a:pt x="968" y="683"/>
                  </a:cubicBezTo>
                  <a:cubicBezTo>
                    <a:pt x="968" y="681"/>
                    <a:pt x="968" y="681"/>
                    <a:pt x="968" y="681"/>
                  </a:cubicBezTo>
                  <a:cubicBezTo>
                    <a:pt x="968" y="680"/>
                    <a:pt x="968" y="680"/>
                    <a:pt x="968" y="680"/>
                  </a:cubicBezTo>
                  <a:cubicBezTo>
                    <a:pt x="968" y="679"/>
                    <a:pt x="968" y="679"/>
                    <a:pt x="968" y="679"/>
                  </a:cubicBezTo>
                  <a:cubicBezTo>
                    <a:pt x="968" y="678"/>
                    <a:pt x="968" y="678"/>
                    <a:pt x="968" y="678"/>
                  </a:cubicBezTo>
                  <a:cubicBezTo>
                    <a:pt x="968" y="676"/>
                    <a:pt x="968" y="676"/>
                    <a:pt x="968" y="676"/>
                  </a:cubicBezTo>
                  <a:cubicBezTo>
                    <a:pt x="968" y="675"/>
                    <a:pt x="968" y="675"/>
                    <a:pt x="968" y="675"/>
                  </a:cubicBezTo>
                  <a:cubicBezTo>
                    <a:pt x="967" y="674"/>
                    <a:pt x="967" y="674"/>
                    <a:pt x="967" y="674"/>
                  </a:cubicBezTo>
                  <a:cubicBezTo>
                    <a:pt x="967" y="671"/>
                    <a:pt x="967" y="671"/>
                    <a:pt x="967" y="671"/>
                  </a:cubicBezTo>
                  <a:cubicBezTo>
                    <a:pt x="967" y="669"/>
                    <a:pt x="967" y="669"/>
                    <a:pt x="967" y="669"/>
                  </a:cubicBezTo>
                  <a:cubicBezTo>
                    <a:pt x="966" y="667"/>
                    <a:pt x="966" y="667"/>
                    <a:pt x="966" y="667"/>
                  </a:cubicBezTo>
                  <a:cubicBezTo>
                    <a:pt x="967" y="665"/>
                    <a:pt x="967" y="665"/>
                    <a:pt x="967" y="665"/>
                  </a:cubicBezTo>
                  <a:cubicBezTo>
                    <a:pt x="965" y="663"/>
                    <a:pt x="965" y="663"/>
                    <a:pt x="965" y="663"/>
                  </a:cubicBezTo>
                  <a:cubicBezTo>
                    <a:pt x="965" y="662"/>
                    <a:pt x="965" y="662"/>
                    <a:pt x="965" y="662"/>
                  </a:cubicBezTo>
                  <a:cubicBezTo>
                    <a:pt x="964" y="661"/>
                    <a:pt x="964" y="661"/>
                    <a:pt x="964" y="661"/>
                  </a:cubicBezTo>
                  <a:cubicBezTo>
                    <a:pt x="962" y="657"/>
                    <a:pt x="962" y="657"/>
                    <a:pt x="962" y="657"/>
                  </a:cubicBezTo>
                  <a:cubicBezTo>
                    <a:pt x="961" y="656"/>
                    <a:pt x="961" y="656"/>
                    <a:pt x="961" y="656"/>
                  </a:cubicBezTo>
                  <a:cubicBezTo>
                    <a:pt x="962" y="655"/>
                    <a:pt x="962" y="655"/>
                    <a:pt x="962" y="655"/>
                  </a:cubicBezTo>
                  <a:cubicBezTo>
                    <a:pt x="963" y="654"/>
                    <a:pt x="963" y="654"/>
                    <a:pt x="963" y="654"/>
                  </a:cubicBezTo>
                  <a:cubicBezTo>
                    <a:pt x="964" y="654"/>
                    <a:pt x="964" y="654"/>
                    <a:pt x="964" y="654"/>
                  </a:cubicBezTo>
                  <a:cubicBezTo>
                    <a:pt x="965" y="653"/>
                    <a:pt x="965" y="653"/>
                    <a:pt x="965" y="653"/>
                  </a:cubicBezTo>
                  <a:cubicBezTo>
                    <a:pt x="965" y="652"/>
                    <a:pt x="965" y="652"/>
                    <a:pt x="965" y="652"/>
                  </a:cubicBezTo>
                  <a:cubicBezTo>
                    <a:pt x="967" y="649"/>
                    <a:pt x="967" y="649"/>
                    <a:pt x="967" y="649"/>
                  </a:cubicBezTo>
                  <a:cubicBezTo>
                    <a:pt x="968" y="649"/>
                    <a:pt x="968" y="649"/>
                    <a:pt x="968" y="649"/>
                  </a:cubicBezTo>
                  <a:cubicBezTo>
                    <a:pt x="969" y="649"/>
                    <a:pt x="969" y="649"/>
                    <a:pt x="969" y="649"/>
                  </a:cubicBezTo>
                  <a:cubicBezTo>
                    <a:pt x="970" y="650"/>
                    <a:pt x="970" y="650"/>
                    <a:pt x="970" y="650"/>
                  </a:cubicBezTo>
                  <a:cubicBezTo>
                    <a:pt x="977" y="651"/>
                    <a:pt x="977" y="651"/>
                    <a:pt x="977" y="651"/>
                  </a:cubicBezTo>
                  <a:cubicBezTo>
                    <a:pt x="977" y="651"/>
                    <a:pt x="977" y="651"/>
                    <a:pt x="977" y="651"/>
                  </a:cubicBezTo>
                  <a:cubicBezTo>
                    <a:pt x="978" y="651"/>
                    <a:pt x="978" y="651"/>
                    <a:pt x="978" y="651"/>
                  </a:cubicBezTo>
                  <a:cubicBezTo>
                    <a:pt x="979" y="650"/>
                    <a:pt x="979" y="650"/>
                    <a:pt x="979" y="650"/>
                  </a:cubicBezTo>
                  <a:cubicBezTo>
                    <a:pt x="979" y="649"/>
                    <a:pt x="979" y="649"/>
                    <a:pt x="979" y="649"/>
                  </a:cubicBezTo>
                  <a:cubicBezTo>
                    <a:pt x="978" y="648"/>
                    <a:pt x="978" y="648"/>
                    <a:pt x="978" y="648"/>
                  </a:cubicBezTo>
                  <a:cubicBezTo>
                    <a:pt x="978" y="647"/>
                    <a:pt x="978" y="647"/>
                    <a:pt x="978" y="647"/>
                  </a:cubicBezTo>
                  <a:cubicBezTo>
                    <a:pt x="979" y="646"/>
                    <a:pt x="979" y="646"/>
                    <a:pt x="979" y="646"/>
                  </a:cubicBezTo>
                  <a:cubicBezTo>
                    <a:pt x="978" y="645"/>
                    <a:pt x="978" y="645"/>
                    <a:pt x="978" y="645"/>
                  </a:cubicBezTo>
                  <a:cubicBezTo>
                    <a:pt x="978" y="644"/>
                    <a:pt x="978" y="644"/>
                    <a:pt x="978" y="644"/>
                  </a:cubicBezTo>
                  <a:cubicBezTo>
                    <a:pt x="979" y="642"/>
                    <a:pt x="979" y="642"/>
                    <a:pt x="979" y="642"/>
                  </a:cubicBezTo>
                  <a:cubicBezTo>
                    <a:pt x="979" y="641"/>
                    <a:pt x="979" y="641"/>
                    <a:pt x="979" y="641"/>
                  </a:cubicBezTo>
                  <a:cubicBezTo>
                    <a:pt x="979" y="640"/>
                    <a:pt x="979" y="640"/>
                    <a:pt x="979" y="640"/>
                  </a:cubicBezTo>
                  <a:cubicBezTo>
                    <a:pt x="979" y="639"/>
                    <a:pt x="979" y="639"/>
                    <a:pt x="979" y="639"/>
                  </a:cubicBezTo>
                  <a:cubicBezTo>
                    <a:pt x="979" y="638"/>
                    <a:pt x="979" y="638"/>
                    <a:pt x="979" y="638"/>
                  </a:cubicBezTo>
                  <a:cubicBezTo>
                    <a:pt x="980" y="638"/>
                    <a:pt x="980" y="638"/>
                    <a:pt x="980" y="638"/>
                  </a:cubicBezTo>
                  <a:cubicBezTo>
                    <a:pt x="980" y="637"/>
                    <a:pt x="980" y="637"/>
                    <a:pt x="980" y="637"/>
                  </a:cubicBezTo>
                  <a:cubicBezTo>
                    <a:pt x="980" y="636"/>
                    <a:pt x="980" y="636"/>
                    <a:pt x="980" y="636"/>
                  </a:cubicBezTo>
                  <a:cubicBezTo>
                    <a:pt x="979" y="635"/>
                    <a:pt x="979" y="635"/>
                    <a:pt x="979" y="635"/>
                  </a:cubicBezTo>
                  <a:cubicBezTo>
                    <a:pt x="979" y="633"/>
                    <a:pt x="979" y="633"/>
                    <a:pt x="979" y="633"/>
                  </a:cubicBezTo>
                  <a:cubicBezTo>
                    <a:pt x="980" y="633"/>
                    <a:pt x="980" y="633"/>
                    <a:pt x="980" y="633"/>
                  </a:cubicBezTo>
                  <a:cubicBezTo>
                    <a:pt x="980" y="632"/>
                    <a:pt x="980" y="632"/>
                    <a:pt x="980" y="632"/>
                  </a:cubicBezTo>
                  <a:cubicBezTo>
                    <a:pt x="980" y="631"/>
                    <a:pt x="980" y="631"/>
                    <a:pt x="980" y="631"/>
                  </a:cubicBezTo>
                  <a:cubicBezTo>
                    <a:pt x="979" y="629"/>
                    <a:pt x="979" y="629"/>
                    <a:pt x="979" y="629"/>
                  </a:cubicBezTo>
                  <a:cubicBezTo>
                    <a:pt x="979" y="627"/>
                    <a:pt x="979" y="627"/>
                    <a:pt x="979" y="627"/>
                  </a:cubicBezTo>
                  <a:cubicBezTo>
                    <a:pt x="980" y="627"/>
                    <a:pt x="980" y="627"/>
                    <a:pt x="980" y="627"/>
                  </a:cubicBezTo>
                  <a:cubicBezTo>
                    <a:pt x="980" y="626"/>
                    <a:pt x="980" y="626"/>
                    <a:pt x="980" y="626"/>
                  </a:cubicBezTo>
                  <a:cubicBezTo>
                    <a:pt x="980" y="625"/>
                    <a:pt x="980" y="625"/>
                    <a:pt x="980" y="625"/>
                  </a:cubicBezTo>
                  <a:cubicBezTo>
                    <a:pt x="980" y="625"/>
                    <a:pt x="980" y="625"/>
                    <a:pt x="980" y="625"/>
                  </a:cubicBezTo>
                  <a:cubicBezTo>
                    <a:pt x="980" y="624"/>
                    <a:pt x="980" y="624"/>
                    <a:pt x="980" y="624"/>
                  </a:cubicBezTo>
                  <a:cubicBezTo>
                    <a:pt x="979" y="623"/>
                    <a:pt x="979" y="623"/>
                    <a:pt x="979" y="623"/>
                  </a:cubicBezTo>
                  <a:cubicBezTo>
                    <a:pt x="978" y="622"/>
                    <a:pt x="978" y="622"/>
                    <a:pt x="978" y="622"/>
                  </a:cubicBezTo>
                  <a:cubicBezTo>
                    <a:pt x="979" y="621"/>
                    <a:pt x="979" y="621"/>
                    <a:pt x="979" y="621"/>
                  </a:cubicBezTo>
                  <a:cubicBezTo>
                    <a:pt x="979" y="619"/>
                    <a:pt x="979" y="619"/>
                    <a:pt x="979" y="619"/>
                  </a:cubicBezTo>
                  <a:cubicBezTo>
                    <a:pt x="978" y="619"/>
                    <a:pt x="978" y="619"/>
                    <a:pt x="978" y="619"/>
                  </a:cubicBezTo>
                  <a:cubicBezTo>
                    <a:pt x="978" y="618"/>
                    <a:pt x="978" y="618"/>
                    <a:pt x="978" y="618"/>
                  </a:cubicBezTo>
                  <a:cubicBezTo>
                    <a:pt x="978" y="617"/>
                    <a:pt x="978" y="617"/>
                    <a:pt x="978" y="617"/>
                  </a:cubicBezTo>
                  <a:cubicBezTo>
                    <a:pt x="979" y="615"/>
                    <a:pt x="979" y="615"/>
                    <a:pt x="979" y="615"/>
                  </a:cubicBezTo>
                  <a:cubicBezTo>
                    <a:pt x="980" y="615"/>
                    <a:pt x="980" y="615"/>
                    <a:pt x="980" y="615"/>
                  </a:cubicBezTo>
                  <a:cubicBezTo>
                    <a:pt x="981" y="614"/>
                    <a:pt x="981" y="614"/>
                    <a:pt x="981" y="614"/>
                  </a:cubicBezTo>
                  <a:cubicBezTo>
                    <a:pt x="981" y="613"/>
                    <a:pt x="981" y="613"/>
                    <a:pt x="981" y="613"/>
                  </a:cubicBezTo>
                  <a:cubicBezTo>
                    <a:pt x="981" y="611"/>
                    <a:pt x="981" y="611"/>
                    <a:pt x="981" y="611"/>
                  </a:cubicBezTo>
                  <a:cubicBezTo>
                    <a:pt x="980" y="610"/>
                    <a:pt x="980" y="610"/>
                    <a:pt x="980" y="610"/>
                  </a:cubicBezTo>
                  <a:cubicBezTo>
                    <a:pt x="979" y="609"/>
                    <a:pt x="979" y="609"/>
                    <a:pt x="979" y="609"/>
                  </a:cubicBezTo>
                  <a:cubicBezTo>
                    <a:pt x="979" y="608"/>
                    <a:pt x="979" y="608"/>
                    <a:pt x="979" y="608"/>
                  </a:cubicBezTo>
                  <a:cubicBezTo>
                    <a:pt x="977" y="606"/>
                    <a:pt x="977" y="606"/>
                    <a:pt x="977" y="606"/>
                  </a:cubicBezTo>
                  <a:cubicBezTo>
                    <a:pt x="977" y="605"/>
                    <a:pt x="977" y="605"/>
                    <a:pt x="977" y="605"/>
                  </a:cubicBezTo>
                  <a:cubicBezTo>
                    <a:pt x="978" y="604"/>
                    <a:pt x="978" y="604"/>
                    <a:pt x="978" y="604"/>
                  </a:cubicBezTo>
                  <a:cubicBezTo>
                    <a:pt x="977" y="602"/>
                    <a:pt x="977" y="602"/>
                    <a:pt x="977" y="602"/>
                  </a:cubicBezTo>
                  <a:cubicBezTo>
                    <a:pt x="977" y="601"/>
                    <a:pt x="977" y="601"/>
                    <a:pt x="977" y="601"/>
                  </a:cubicBezTo>
                  <a:cubicBezTo>
                    <a:pt x="975" y="601"/>
                    <a:pt x="975" y="601"/>
                    <a:pt x="975" y="601"/>
                  </a:cubicBezTo>
                  <a:cubicBezTo>
                    <a:pt x="974" y="601"/>
                    <a:pt x="974" y="601"/>
                    <a:pt x="974" y="601"/>
                  </a:cubicBezTo>
                  <a:cubicBezTo>
                    <a:pt x="972" y="600"/>
                    <a:pt x="972" y="600"/>
                    <a:pt x="972" y="600"/>
                  </a:cubicBezTo>
                  <a:cubicBezTo>
                    <a:pt x="971" y="601"/>
                    <a:pt x="971" y="601"/>
                    <a:pt x="971" y="601"/>
                  </a:cubicBezTo>
                  <a:cubicBezTo>
                    <a:pt x="970" y="601"/>
                    <a:pt x="970" y="601"/>
                    <a:pt x="970" y="601"/>
                  </a:cubicBezTo>
                  <a:cubicBezTo>
                    <a:pt x="969" y="602"/>
                    <a:pt x="969" y="602"/>
                    <a:pt x="969" y="602"/>
                  </a:cubicBezTo>
                  <a:cubicBezTo>
                    <a:pt x="968" y="603"/>
                    <a:pt x="968" y="603"/>
                    <a:pt x="968" y="603"/>
                  </a:cubicBezTo>
                  <a:cubicBezTo>
                    <a:pt x="967" y="604"/>
                    <a:pt x="967" y="604"/>
                    <a:pt x="967" y="604"/>
                  </a:cubicBezTo>
                  <a:cubicBezTo>
                    <a:pt x="966" y="604"/>
                    <a:pt x="966" y="604"/>
                    <a:pt x="966" y="604"/>
                  </a:cubicBezTo>
                  <a:cubicBezTo>
                    <a:pt x="966" y="606"/>
                    <a:pt x="966" y="606"/>
                    <a:pt x="966" y="606"/>
                  </a:cubicBezTo>
                  <a:cubicBezTo>
                    <a:pt x="964" y="606"/>
                    <a:pt x="964" y="606"/>
                    <a:pt x="964" y="606"/>
                  </a:cubicBezTo>
                  <a:cubicBezTo>
                    <a:pt x="963" y="606"/>
                    <a:pt x="963" y="606"/>
                    <a:pt x="963" y="606"/>
                  </a:cubicBezTo>
                  <a:cubicBezTo>
                    <a:pt x="962" y="607"/>
                    <a:pt x="962" y="607"/>
                    <a:pt x="962" y="607"/>
                  </a:cubicBezTo>
                  <a:cubicBezTo>
                    <a:pt x="962" y="609"/>
                    <a:pt x="962" y="609"/>
                    <a:pt x="962" y="609"/>
                  </a:cubicBezTo>
                  <a:cubicBezTo>
                    <a:pt x="961" y="610"/>
                    <a:pt x="961" y="610"/>
                    <a:pt x="961" y="610"/>
                  </a:cubicBezTo>
                  <a:cubicBezTo>
                    <a:pt x="961" y="611"/>
                    <a:pt x="961" y="611"/>
                    <a:pt x="961" y="611"/>
                  </a:cubicBezTo>
                  <a:cubicBezTo>
                    <a:pt x="961" y="612"/>
                    <a:pt x="961" y="612"/>
                    <a:pt x="961" y="612"/>
                  </a:cubicBezTo>
                  <a:cubicBezTo>
                    <a:pt x="960" y="613"/>
                    <a:pt x="960" y="613"/>
                    <a:pt x="960" y="613"/>
                  </a:cubicBezTo>
                  <a:cubicBezTo>
                    <a:pt x="959" y="614"/>
                    <a:pt x="959" y="614"/>
                    <a:pt x="959" y="614"/>
                  </a:cubicBezTo>
                  <a:cubicBezTo>
                    <a:pt x="956" y="614"/>
                    <a:pt x="956" y="614"/>
                    <a:pt x="956" y="614"/>
                  </a:cubicBezTo>
                  <a:cubicBezTo>
                    <a:pt x="955" y="615"/>
                    <a:pt x="955" y="615"/>
                    <a:pt x="955" y="615"/>
                  </a:cubicBezTo>
                  <a:cubicBezTo>
                    <a:pt x="954" y="614"/>
                    <a:pt x="954" y="614"/>
                    <a:pt x="954" y="614"/>
                  </a:cubicBezTo>
                  <a:cubicBezTo>
                    <a:pt x="953" y="615"/>
                    <a:pt x="953" y="615"/>
                    <a:pt x="953" y="615"/>
                  </a:cubicBezTo>
                  <a:cubicBezTo>
                    <a:pt x="952" y="616"/>
                    <a:pt x="952" y="616"/>
                    <a:pt x="952" y="616"/>
                  </a:cubicBezTo>
                  <a:cubicBezTo>
                    <a:pt x="951" y="614"/>
                    <a:pt x="951" y="614"/>
                    <a:pt x="951" y="614"/>
                  </a:cubicBezTo>
                  <a:cubicBezTo>
                    <a:pt x="950" y="613"/>
                    <a:pt x="950" y="613"/>
                    <a:pt x="950" y="613"/>
                  </a:cubicBezTo>
                  <a:cubicBezTo>
                    <a:pt x="949" y="613"/>
                    <a:pt x="949" y="613"/>
                    <a:pt x="949" y="613"/>
                  </a:cubicBezTo>
                  <a:cubicBezTo>
                    <a:pt x="948" y="614"/>
                    <a:pt x="948" y="614"/>
                    <a:pt x="948" y="614"/>
                  </a:cubicBezTo>
                  <a:cubicBezTo>
                    <a:pt x="946" y="614"/>
                    <a:pt x="946" y="614"/>
                    <a:pt x="946" y="614"/>
                  </a:cubicBezTo>
                  <a:cubicBezTo>
                    <a:pt x="946" y="613"/>
                    <a:pt x="946" y="613"/>
                    <a:pt x="946" y="613"/>
                  </a:cubicBezTo>
                  <a:cubicBezTo>
                    <a:pt x="944" y="611"/>
                    <a:pt x="944" y="611"/>
                    <a:pt x="944" y="611"/>
                  </a:cubicBezTo>
                  <a:cubicBezTo>
                    <a:pt x="943" y="611"/>
                    <a:pt x="943" y="611"/>
                    <a:pt x="943" y="611"/>
                  </a:cubicBezTo>
                  <a:cubicBezTo>
                    <a:pt x="942" y="609"/>
                    <a:pt x="942" y="609"/>
                    <a:pt x="942" y="609"/>
                  </a:cubicBezTo>
                  <a:cubicBezTo>
                    <a:pt x="942" y="607"/>
                    <a:pt x="942" y="607"/>
                    <a:pt x="942" y="607"/>
                  </a:cubicBezTo>
                  <a:cubicBezTo>
                    <a:pt x="942" y="607"/>
                    <a:pt x="942" y="607"/>
                    <a:pt x="942" y="607"/>
                  </a:cubicBezTo>
                  <a:cubicBezTo>
                    <a:pt x="942" y="605"/>
                    <a:pt x="942" y="605"/>
                    <a:pt x="942" y="605"/>
                  </a:cubicBezTo>
                  <a:cubicBezTo>
                    <a:pt x="942" y="603"/>
                    <a:pt x="942" y="603"/>
                    <a:pt x="942" y="603"/>
                  </a:cubicBezTo>
                  <a:cubicBezTo>
                    <a:pt x="941" y="602"/>
                    <a:pt x="941" y="602"/>
                    <a:pt x="941" y="602"/>
                  </a:cubicBezTo>
                  <a:cubicBezTo>
                    <a:pt x="940" y="602"/>
                    <a:pt x="940" y="602"/>
                    <a:pt x="940" y="602"/>
                  </a:cubicBezTo>
                  <a:cubicBezTo>
                    <a:pt x="940" y="601"/>
                    <a:pt x="940" y="601"/>
                    <a:pt x="940" y="601"/>
                  </a:cubicBezTo>
                  <a:cubicBezTo>
                    <a:pt x="940" y="600"/>
                    <a:pt x="940" y="600"/>
                    <a:pt x="940" y="600"/>
                  </a:cubicBezTo>
                  <a:cubicBezTo>
                    <a:pt x="940" y="598"/>
                    <a:pt x="940" y="598"/>
                    <a:pt x="940" y="598"/>
                  </a:cubicBezTo>
                  <a:cubicBezTo>
                    <a:pt x="941" y="597"/>
                    <a:pt x="941" y="597"/>
                    <a:pt x="941" y="597"/>
                  </a:cubicBezTo>
                  <a:cubicBezTo>
                    <a:pt x="940" y="597"/>
                    <a:pt x="940" y="597"/>
                    <a:pt x="940" y="597"/>
                  </a:cubicBezTo>
                  <a:cubicBezTo>
                    <a:pt x="939" y="597"/>
                    <a:pt x="939" y="597"/>
                    <a:pt x="939" y="597"/>
                  </a:cubicBezTo>
                  <a:cubicBezTo>
                    <a:pt x="938" y="598"/>
                    <a:pt x="938" y="598"/>
                    <a:pt x="938" y="598"/>
                  </a:cubicBezTo>
                  <a:cubicBezTo>
                    <a:pt x="937" y="598"/>
                    <a:pt x="937" y="598"/>
                    <a:pt x="937" y="598"/>
                  </a:cubicBezTo>
                  <a:cubicBezTo>
                    <a:pt x="936" y="598"/>
                    <a:pt x="936" y="598"/>
                    <a:pt x="936" y="598"/>
                  </a:cubicBezTo>
                  <a:cubicBezTo>
                    <a:pt x="935" y="598"/>
                    <a:pt x="935" y="598"/>
                    <a:pt x="935" y="598"/>
                  </a:cubicBezTo>
                  <a:cubicBezTo>
                    <a:pt x="934" y="597"/>
                    <a:pt x="934" y="597"/>
                    <a:pt x="934" y="597"/>
                  </a:cubicBezTo>
                  <a:cubicBezTo>
                    <a:pt x="933" y="597"/>
                    <a:pt x="933" y="597"/>
                    <a:pt x="933" y="597"/>
                  </a:cubicBezTo>
                  <a:cubicBezTo>
                    <a:pt x="932" y="597"/>
                    <a:pt x="932" y="597"/>
                    <a:pt x="932" y="597"/>
                  </a:cubicBezTo>
                  <a:cubicBezTo>
                    <a:pt x="930" y="596"/>
                    <a:pt x="930" y="596"/>
                    <a:pt x="930" y="596"/>
                  </a:cubicBezTo>
                  <a:cubicBezTo>
                    <a:pt x="930" y="595"/>
                    <a:pt x="930" y="595"/>
                    <a:pt x="930" y="595"/>
                  </a:cubicBezTo>
                  <a:cubicBezTo>
                    <a:pt x="929" y="594"/>
                    <a:pt x="929" y="594"/>
                    <a:pt x="929" y="594"/>
                  </a:cubicBezTo>
                  <a:cubicBezTo>
                    <a:pt x="929" y="594"/>
                    <a:pt x="929" y="594"/>
                    <a:pt x="929" y="594"/>
                  </a:cubicBezTo>
                  <a:cubicBezTo>
                    <a:pt x="928" y="593"/>
                    <a:pt x="928" y="593"/>
                    <a:pt x="928" y="593"/>
                  </a:cubicBezTo>
                  <a:cubicBezTo>
                    <a:pt x="928" y="592"/>
                    <a:pt x="928" y="592"/>
                    <a:pt x="928" y="592"/>
                  </a:cubicBezTo>
                  <a:cubicBezTo>
                    <a:pt x="927" y="592"/>
                    <a:pt x="927" y="592"/>
                    <a:pt x="927" y="592"/>
                  </a:cubicBezTo>
                  <a:cubicBezTo>
                    <a:pt x="926" y="591"/>
                    <a:pt x="926" y="591"/>
                    <a:pt x="926" y="591"/>
                  </a:cubicBezTo>
                  <a:cubicBezTo>
                    <a:pt x="925" y="590"/>
                    <a:pt x="925" y="590"/>
                    <a:pt x="925" y="590"/>
                  </a:cubicBezTo>
                  <a:cubicBezTo>
                    <a:pt x="924" y="589"/>
                    <a:pt x="924" y="589"/>
                    <a:pt x="924" y="589"/>
                  </a:cubicBezTo>
                  <a:cubicBezTo>
                    <a:pt x="923" y="589"/>
                    <a:pt x="923" y="589"/>
                    <a:pt x="923" y="589"/>
                  </a:cubicBezTo>
                  <a:cubicBezTo>
                    <a:pt x="923" y="590"/>
                    <a:pt x="923" y="590"/>
                    <a:pt x="923" y="590"/>
                  </a:cubicBezTo>
                  <a:cubicBezTo>
                    <a:pt x="922" y="590"/>
                    <a:pt x="922" y="590"/>
                    <a:pt x="922" y="590"/>
                  </a:cubicBezTo>
                  <a:cubicBezTo>
                    <a:pt x="921" y="590"/>
                    <a:pt x="921" y="590"/>
                    <a:pt x="921" y="590"/>
                  </a:cubicBezTo>
                  <a:cubicBezTo>
                    <a:pt x="921" y="591"/>
                    <a:pt x="921" y="591"/>
                    <a:pt x="921" y="591"/>
                  </a:cubicBezTo>
                  <a:cubicBezTo>
                    <a:pt x="920" y="590"/>
                    <a:pt x="920" y="590"/>
                    <a:pt x="920" y="590"/>
                  </a:cubicBezTo>
                  <a:cubicBezTo>
                    <a:pt x="919" y="590"/>
                    <a:pt x="919" y="590"/>
                    <a:pt x="919" y="590"/>
                  </a:cubicBezTo>
                  <a:cubicBezTo>
                    <a:pt x="918" y="589"/>
                    <a:pt x="918" y="589"/>
                    <a:pt x="918" y="589"/>
                  </a:cubicBezTo>
                  <a:cubicBezTo>
                    <a:pt x="916" y="589"/>
                    <a:pt x="916" y="589"/>
                    <a:pt x="916" y="589"/>
                  </a:cubicBezTo>
                  <a:cubicBezTo>
                    <a:pt x="915" y="589"/>
                    <a:pt x="915" y="589"/>
                    <a:pt x="915" y="589"/>
                  </a:cubicBezTo>
                  <a:cubicBezTo>
                    <a:pt x="916" y="588"/>
                    <a:pt x="916" y="588"/>
                    <a:pt x="916" y="588"/>
                  </a:cubicBezTo>
                  <a:cubicBezTo>
                    <a:pt x="916" y="587"/>
                    <a:pt x="916" y="587"/>
                    <a:pt x="916" y="587"/>
                  </a:cubicBezTo>
                  <a:cubicBezTo>
                    <a:pt x="915" y="587"/>
                    <a:pt x="915" y="587"/>
                    <a:pt x="915" y="587"/>
                  </a:cubicBezTo>
                  <a:cubicBezTo>
                    <a:pt x="914" y="588"/>
                    <a:pt x="914" y="588"/>
                    <a:pt x="914" y="588"/>
                  </a:cubicBezTo>
                  <a:cubicBezTo>
                    <a:pt x="912" y="588"/>
                    <a:pt x="912" y="588"/>
                    <a:pt x="912" y="588"/>
                  </a:cubicBezTo>
                  <a:cubicBezTo>
                    <a:pt x="911" y="588"/>
                    <a:pt x="911" y="588"/>
                    <a:pt x="911" y="588"/>
                  </a:cubicBezTo>
                  <a:cubicBezTo>
                    <a:pt x="910" y="588"/>
                    <a:pt x="910" y="588"/>
                    <a:pt x="910" y="588"/>
                  </a:cubicBezTo>
                  <a:cubicBezTo>
                    <a:pt x="909" y="588"/>
                    <a:pt x="909" y="588"/>
                    <a:pt x="909" y="588"/>
                  </a:cubicBezTo>
                  <a:cubicBezTo>
                    <a:pt x="908" y="588"/>
                    <a:pt x="908" y="588"/>
                    <a:pt x="908" y="588"/>
                  </a:cubicBezTo>
                  <a:cubicBezTo>
                    <a:pt x="907" y="587"/>
                    <a:pt x="907" y="587"/>
                    <a:pt x="907" y="587"/>
                  </a:cubicBezTo>
                  <a:cubicBezTo>
                    <a:pt x="906" y="586"/>
                    <a:pt x="906" y="586"/>
                    <a:pt x="906" y="586"/>
                  </a:cubicBezTo>
                  <a:cubicBezTo>
                    <a:pt x="904" y="584"/>
                    <a:pt x="904" y="584"/>
                    <a:pt x="904" y="584"/>
                  </a:cubicBezTo>
                  <a:cubicBezTo>
                    <a:pt x="903" y="582"/>
                    <a:pt x="903" y="582"/>
                    <a:pt x="903" y="582"/>
                  </a:cubicBezTo>
                  <a:cubicBezTo>
                    <a:pt x="903" y="581"/>
                    <a:pt x="903" y="581"/>
                    <a:pt x="903" y="581"/>
                  </a:cubicBezTo>
                  <a:cubicBezTo>
                    <a:pt x="902" y="579"/>
                    <a:pt x="902" y="579"/>
                    <a:pt x="902" y="579"/>
                  </a:cubicBezTo>
                  <a:cubicBezTo>
                    <a:pt x="901" y="579"/>
                    <a:pt x="901" y="579"/>
                    <a:pt x="901" y="579"/>
                  </a:cubicBezTo>
                  <a:cubicBezTo>
                    <a:pt x="900" y="578"/>
                    <a:pt x="900" y="578"/>
                    <a:pt x="900" y="578"/>
                  </a:cubicBezTo>
                  <a:cubicBezTo>
                    <a:pt x="900" y="576"/>
                    <a:pt x="900" y="576"/>
                    <a:pt x="900" y="576"/>
                  </a:cubicBezTo>
                  <a:cubicBezTo>
                    <a:pt x="900" y="576"/>
                    <a:pt x="900" y="576"/>
                    <a:pt x="900" y="576"/>
                  </a:cubicBezTo>
                  <a:cubicBezTo>
                    <a:pt x="899" y="574"/>
                    <a:pt x="899" y="574"/>
                    <a:pt x="899" y="574"/>
                  </a:cubicBezTo>
                  <a:cubicBezTo>
                    <a:pt x="899" y="572"/>
                    <a:pt x="899" y="572"/>
                    <a:pt x="899" y="572"/>
                  </a:cubicBezTo>
                  <a:cubicBezTo>
                    <a:pt x="895" y="570"/>
                    <a:pt x="895" y="570"/>
                    <a:pt x="895" y="570"/>
                  </a:cubicBezTo>
                  <a:cubicBezTo>
                    <a:pt x="893" y="567"/>
                    <a:pt x="893" y="567"/>
                    <a:pt x="893" y="567"/>
                  </a:cubicBezTo>
                  <a:cubicBezTo>
                    <a:pt x="893" y="566"/>
                    <a:pt x="893" y="566"/>
                    <a:pt x="893" y="566"/>
                  </a:cubicBezTo>
                  <a:cubicBezTo>
                    <a:pt x="892" y="565"/>
                    <a:pt x="892" y="565"/>
                    <a:pt x="892" y="565"/>
                  </a:cubicBezTo>
                  <a:cubicBezTo>
                    <a:pt x="891" y="565"/>
                    <a:pt x="891" y="565"/>
                    <a:pt x="891" y="565"/>
                  </a:cubicBezTo>
                  <a:cubicBezTo>
                    <a:pt x="891" y="565"/>
                    <a:pt x="891" y="565"/>
                    <a:pt x="891" y="565"/>
                  </a:cubicBezTo>
                  <a:cubicBezTo>
                    <a:pt x="891" y="564"/>
                    <a:pt x="891" y="564"/>
                    <a:pt x="891" y="564"/>
                  </a:cubicBezTo>
                  <a:cubicBezTo>
                    <a:pt x="891" y="563"/>
                    <a:pt x="891" y="563"/>
                    <a:pt x="891" y="563"/>
                  </a:cubicBezTo>
                  <a:cubicBezTo>
                    <a:pt x="890" y="562"/>
                    <a:pt x="890" y="562"/>
                    <a:pt x="890" y="562"/>
                  </a:cubicBezTo>
                  <a:cubicBezTo>
                    <a:pt x="889" y="561"/>
                    <a:pt x="889" y="561"/>
                    <a:pt x="889" y="561"/>
                  </a:cubicBezTo>
                  <a:cubicBezTo>
                    <a:pt x="888" y="560"/>
                    <a:pt x="888" y="560"/>
                    <a:pt x="888" y="560"/>
                  </a:cubicBezTo>
                  <a:cubicBezTo>
                    <a:pt x="888" y="559"/>
                    <a:pt x="888" y="559"/>
                    <a:pt x="888" y="559"/>
                  </a:cubicBezTo>
                  <a:cubicBezTo>
                    <a:pt x="887" y="557"/>
                    <a:pt x="887" y="557"/>
                    <a:pt x="887" y="557"/>
                  </a:cubicBezTo>
                  <a:cubicBezTo>
                    <a:pt x="886" y="556"/>
                    <a:pt x="886" y="556"/>
                    <a:pt x="886" y="556"/>
                  </a:cubicBezTo>
                  <a:cubicBezTo>
                    <a:pt x="884" y="554"/>
                    <a:pt x="884" y="554"/>
                    <a:pt x="884" y="554"/>
                  </a:cubicBezTo>
                  <a:cubicBezTo>
                    <a:pt x="884" y="553"/>
                    <a:pt x="884" y="553"/>
                    <a:pt x="884" y="553"/>
                  </a:cubicBezTo>
                  <a:cubicBezTo>
                    <a:pt x="884" y="552"/>
                    <a:pt x="884" y="552"/>
                    <a:pt x="884" y="552"/>
                  </a:cubicBezTo>
                  <a:cubicBezTo>
                    <a:pt x="884" y="551"/>
                    <a:pt x="884" y="551"/>
                    <a:pt x="884" y="551"/>
                  </a:cubicBezTo>
                  <a:cubicBezTo>
                    <a:pt x="882" y="551"/>
                    <a:pt x="882" y="551"/>
                    <a:pt x="882" y="551"/>
                  </a:cubicBezTo>
                  <a:cubicBezTo>
                    <a:pt x="881" y="550"/>
                    <a:pt x="881" y="550"/>
                    <a:pt x="881" y="550"/>
                  </a:cubicBezTo>
                  <a:cubicBezTo>
                    <a:pt x="881" y="549"/>
                    <a:pt x="881" y="549"/>
                    <a:pt x="881" y="549"/>
                  </a:cubicBezTo>
                  <a:cubicBezTo>
                    <a:pt x="881" y="548"/>
                    <a:pt x="881" y="548"/>
                    <a:pt x="881" y="548"/>
                  </a:cubicBezTo>
                  <a:cubicBezTo>
                    <a:pt x="881" y="547"/>
                    <a:pt x="881" y="547"/>
                    <a:pt x="881" y="547"/>
                  </a:cubicBezTo>
                  <a:cubicBezTo>
                    <a:pt x="880" y="546"/>
                    <a:pt x="880" y="546"/>
                    <a:pt x="880" y="546"/>
                  </a:cubicBezTo>
                  <a:cubicBezTo>
                    <a:pt x="879" y="545"/>
                    <a:pt x="879" y="545"/>
                    <a:pt x="879" y="545"/>
                  </a:cubicBezTo>
                  <a:cubicBezTo>
                    <a:pt x="879" y="544"/>
                    <a:pt x="879" y="544"/>
                    <a:pt x="879" y="544"/>
                  </a:cubicBezTo>
                  <a:cubicBezTo>
                    <a:pt x="878" y="544"/>
                    <a:pt x="878" y="544"/>
                    <a:pt x="878" y="544"/>
                  </a:cubicBezTo>
                  <a:cubicBezTo>
                    <a:pt x="877" y="544"/>
                    <a:pt x="877" y="544"/>
                    <a:pt x="877" y="544"/>
                  </a:cubicBezTo>
                  <a:cubicBezTo>
                    <a:pt x="876" y="544"/>
                    <a:pt x="876" y="544"/>
                    <a:pt x="876" y="544"/>
                  </a:cubicBezTo>
                  <a:cubicBezTo>
                    <a:pt x="875" y="543"/>
                    <a:pt x="875" y="543"/>
                    <a:pt x="875" y="543"/>
                  </a:cubicBezTo>
                  <a:cubicBezTo>
                    <a:pt x="876" y="542"/>
                    <a:pt x="876" y="542"/>
                    <a:pt x="876" y="542"/>
                  </a:cubicBezTo>
                  <a:cubicBezTo>
                    <a:pt x="876" y="541"/>
                    <a:pt x="876" y="541"/>
                    <a:pt x="876" y="541"/>
                  </a:cubicBezTo>
                  <a:cubicBezTo>
                    <a:pt x="874" y="541"/>
                    <a:pt x="874" y="541"/>
                    <a:pt x="874" y="541"/>
                  </a:cubicBezTo>
                  <a:cubicBezTo>
                    <a:pt x="873" y="541"/>
                    <a:pt x="873" y="541"/>
                    <a:pt x="873" y="541"/>
                  </a:cubicBezTo>
                  <a:cubicBezTo>
                    <a:pt x="873" y="541"/>
                    <a:pt x="873" y="541"/>
                    <a:pt x="873" y="541"/>
                  </a:cubicBezTo>
                  <a:cubicBezTo>
                    <a:pt x="872" y="541"/>
                    <a:pt x="872" y="541"/>
                    <a:pt x="872" y="541"/>
                  </a:cubicBezTo>
                  <a:cubicBezTo>
                    <a:pt x="872" y="540"/>
                    <a:pt x="872" y="540"/>
                    <a:pt x="872" y="540"/>
                  </a:cubicBezTo>
                  <a:cubicBezTo>
                    <a:pt x="872" y="539"/>
                    <a:pt x="872" y="539"/>
                    <a:pt x="872" y="539"/>
                  </a:cubicBezTo>
                  <a:cubicBezTo>
                    <a:pt x="871" y="538"/>
                    <a:pt x="871" y="538"/>
                    <a:pt x="871" y="538"/>
                  </a:cubicBezTo>
                  <a:cubicBezTo>
                    <a:pt x="870" y="537"/>
                    <a:pt x="870" y="537"/>
                    <a:pt x="870" y="537"/>
                  </a:cubicBezTo>
                  <a:cubicBezTo>
                    <a:pt x="869" y="537"/>
                    <a:pt x="869" y="537"/>
                    <a:pt x="869" y="537"/>
                  </a:cubicBezTo>
                  <a:cubicBezTo>
                    <a:pt x="868" y="536"/>
                    <a:pt x="868" y="536"/>
                    <a:pt x="868" y="536"/>
                  </a:cubicBezTo>
                  <a:cubicBezTo>
                    <a:pt x="867" y="537"/>
                    <a:pt x="867" y="537"/>
                    <a:pt x="867" y="537"/>
                  </a:cubicBezTo>
                  <a:cubicBezTo>
                    <a:pt x="866" y="537"/>
                    <a:pt x="866" y="537"/>
                    <a:pt x="866" y="537"/>
                  </a:cubicBezTo>
                  <a:cubicBezTo>
                    <a:pt x="865" y="536"/>
                    <a:pt x="865" y="536"/>
                    <a:pt x="865" y="536"/>
                  </a:cubicBezTo>
                  <a:cubicBezTo>
                    <a:pt x="864" y="537"/>
                    <a:pt x="864" y="537"/>
                    <a:pt x="864" y="537"/>
                  </a:cubicBezTo>
                  <a:cubicBezTo>
                    <a:pt x="864" y="538"/>
                    <a:pt x="864" y="538"/>
                    <a:pt x="864" y="538"/>
                  </a:cubicBezTo>
                  <a:cubicBezTo>
                    <a:pt x="864" y="538"/>
                    <a:pt x="864" y="538"/>
                    <a:pt x="864" y="538"/>
                  </a:cubicBezTo>
                  <a:cubicBezTo>
                    <a:pt x="862" y="538"/>
                    <a:pt x="862" y="538"/>
                    <a:pt x="862" y="538"/>
                  </a:cubicBezTo>
                  <a:cubicBezTo>
                    <a:pt x="861" y="537"/>
                    <a:pt x="861" y="537"/>
                    <a:pt x="861" y="537"/>
                  </a:cubicBezTo>
                  <a:cubicBezTo>
                    <a:pt x="860" y="537"/>
                    <a:pt x="860" y="537"/>
                    <a:pt x="860" y="537"/>
                  </a:cubicBezTo>
                  <a:cubicBezTo>
                    <a:pt x="858" y="537"/>
                    <a:pt x="858" y="537"/>
                    <a:pt x="858" y="537"/>
                  </a:cubicBezTo>
                  <a:cubicBezTo>
                    <a:pt x="858" y="537"/>
                    <a:pt x="858" y="537"/>
                    <a:pt x="858" y="537"/>
                  </a:cubicBezTo>
                  <a:cubicBezTo>
                    <a:pt x="856" y="536"/>
                    <a:pt x="856" y="536"/>
                    <a:pt x="856" y="536"/>
                  </a:cubicBezTo>
                  <a:cubicBezTo>
                    <a:pt x="853" y="535"/>
                    <a:pt x="853" y="535"/>
                    <a:pt x="853" y="535"/>
                  </a:cubicBezTo>
                  <a:cubicBezTo>
                    <a:pt x="852" y="534"/>
                    <a:pt x="852" y="534"/>
                    <a:pt x="852" y="534"/>
                  </a:cubicBezTo>
                  <a:cubicBezTo>
                    <a:pt x="851" y="534"/>
                    <a:pt x="851" y="534"/>
                    <a:pt x="851" y="534"/>
                  </a:cubicBezTo>
                  <a:cubicBezTo>
                    <a:pt x="850" y="534"/>
                    <a:pt x="850" y="534"/>
                    <a:pt x="850" y="534"/>
                  </a:cubicBezTo>
                  <a:cubicBezTo>
                    <a:pt x="849" y="534"/>
                    <a:pt x="849" y="534"/>
                    <a:pt x="849" y="534"/>
                  </a:cubicBezTo>
                  <a:cubicBezTo>
                    <a:pt x="846" y="535"/>
                    <a:pt x="846" y="535"/>
                    <a:pt x="846" y="535"/>
                  </a:cubicBezTo>
                  <a:cubicBezTo>
                    <a:pt x="846" y="536"/>
                    <a:pt x="846" y="536"/>
                    <a:pt x="846" y="536"/>
                  </a:cubicBezTo>
                  <a:cubicBezTo>
                    <a:pt x="845" y="536"/>
                    <a:pt x="845" y="536"/>
                    <a:pt x="845" y="536"/>
                  </a:cubicBezTo>
                  <a:cubicBezTo>
                    <a:pt x="844" y="537"/>
                    <a:pt x="844" y="537"/>
                    <a:pt x="844" y="537"/>
                  </a:cubicBezTo>
                  <a:cubicBezTo>
                    <a:pt x="842" y="537"/>
                    <a:pt x="842" y="537"/>
                    <a:pt x="842" y="537"/>
                  </a:cubicBezTo>
                  <a:cubicBezTo>
                    <a:pt x="841" y="537"/>
                    <a:pt x="841" y="537"/>
                    <a:pt x="841" y="537"/>
                  </a:cubicBezTo>
                  <a:cubicBezTo>
                    <a:pt x="839" y="537"/>
                    <a:pt x="839" y="537"/>
                    <a:pt x="839" y="537"/>
                  </a:cubicBezTo>
                  <a:cubicBezTo>
                    <a:pt x="838" y="538"/>
                    <a:pt x="838" y="538"/>
                    <a:pt x="838" y="538"/>
                  </a:cubicBezTo>
                  <a:cubicBezTo>
                    <a:pt x="836" y="538"/>
                    <a:pt x="836" y="538"/>
                    <a:pt x="836" y="538"/>
                  </a:cubicBezTo>
                  <a:cubicBezTo>
                    <a:pt x="836" y="539"/>
                    <a:pt x="836" y="539"/>
                    <a:pt x="836" y="539"/>
                  </a:cubicBezTo>
                  <a:cubicBezTo>
                    <a:pt x="834" y="540"/>
                    <a:pt x="834" y="540"/>
                    <a:pt x="834" y="540"/>
                  </a:cubicBezTo>
                  <a:cubicBezTo>
                    <a:pt x="833" y="540"/>
                    <a:pt x="833" y="540"/>
                    <a:pt x="833" y="540"/>
                  </a:cubicBezTo>
                  <a:cubicBezTo>
                    <a:pt x="832" y="540"/>
                    <a:pt x="832" y="540"/>
                    <a:pt x="832" y="540"/>
                  </a:cubicBezTo>
                  <a:cubicBezTo>
                    <a:pt x="831" y="540"/>
                    <a:pt x="831" y="540"/>
                    <a:pt x="831" y="540"/>
                  </a:cubicBezTo>
                  <a:cubicBezTo>
                    <a:pt x="830" y="540"/>
                    <a:pt x="830" y="540"/>
                    <a:pt x="830" y="540"/>
                  </a:cubicBezTo>
                  <a:cubicBezTo>
                    <a:pt x="828" y="541"/>
                    <a:pt x="828" y="541"/>
                    <a:pt x="828" y="541"/>
                  </a:cubicBezTo>
                  <a:cubicBezTo>
                    <a:pt x="827" y="542"/>
                    <a:pt x="827" y="542"/>
                    <a:pt x="827" y="542"/>
                  </a:cubicBezTo>
                  <a:cubicBezTo>
                    <a:pt x="827" y="543"/>
                    <a:pt x="827" y="543"/>
                    <a:pt x="827" y="543"/>
                  </a:cubicBezTo>
                  <a:cubicBezTo>
                    <a:pt x="825" y="544"/>
                    <a:pt x="825" y="544"/>
                    <a:pt x="825" y="544"/>
                  </a:cubicBezTo>
                  <a:cubicBezTo>
                    <a:pt x="825" y="546"/>
                    <a:pt x="825" y="546"/>
                    <a:pt x="825" y="546"/>
                  </a:cubicBezTo>
                  <a:cubicBezTo>
                    <a:pt x="824" y="547"/>
                    <a:pt x="824" y="547"/>
                    <a:pt x="824" y="547"/>
                  </a:cubicBezTo>
                  <a:cubicBezTo>
                    <a:pt x="824" y="548"/>
                    <a:pt x="824" y="548"/>
                    <a:pt x="824" y="548"/>
                  </a:cubicBezTo>
                  <a:cubicBezTo>
                    <a:pt x="823" y="549"/>
                    <a:pt x="823" y="549"/>
                    <a:pt x="823" y="549"/>
                  </a:cubicBezTo>
                  <a:cubicBezTo>
                    <a:pt x="823" y="551"/>
                    <a:pt x="823" y="551"/>
                    <a:pt x="823" y="551"/>
                  </a:cubicBezTo>
                  <a:cubicBezTo>
                    <a:pt x="824" y="552"/>
                    <a:pt x="824" y="552"/>
                    <a:pt x="824" y="552"/>
                  </a:cubicBezTo>
                  <a:cubicBezTo>
                    <a:pt x="825" y="552"/>
                    <a:pt x="825" y="552"/>
                    <a:pt x="825" y="552"/>
                  </a:cubicBezTo>
                  <a:cubicBezTo>
                    <a:pt x="827" y="551"/>
                    <a:pt x="827" y="551"/>
                    <a:pt x="827" y="551"/>
                  </a:cubicBezTo>
                  <a:cubicBezTo>
                    <a:pt x="828" y="550"/>
                    <a:pt x="828" y="550"/>
                    <a:pt x="828" y="550"/>
                  </a:cubicBezTo>
                  <a:cubicBezTo>
                    <a:pt x="829" y="551"/>
                    <a:pt x="829" y="551"/>
                    <a:pt x="829" y="551"/>
                  </a:cubicBezTo>
                  <a:cubicBezTo>
                    <a:pt x="831" y="553"/>
                    <a:pt x="831" y="553"/>
                    <a:pt x="831" y="553"/>
                  </a:cubicBezTo>
                  <a:cubicBezTo>
                    <a:pt x="832" y="555"/>
                    <a:pt x="832" y="555"/>
                    <a:pt x="832" y="555"/>
                  </a:cubicBezTo>
                  <a:cubicBezTo>
                    <a:pt x="833" y="556"/>
                    <a:pt x="833" y="556"/>
                    <a:pt x="833" y="556"/>
                  </a:cubicBezTo>
                  <a:cubicBezTo>
                    <a:pt x="833" y="557"/>
                    <a:pt x="833" y="557"/>
                    <a:pt x="833" y="557"/>
                  </a:cubicBezTo>
                  <a:cubicBezTo>
                    <a:pt x="833" y="558"/>
                    <a:pt x="833" y="558"/>
                    <a:pt x="833" y="558"/>
                  </a:cubicBezTo>
                  <a:cubicBezTo>
                    <a:pt x="833" y="560"/>
                    <a:pt x="833" y="560"/>
                    <a:pt x="833" y="560"/>
                  </a:cubicBezTo>
                  <a:cubicBezTo>
                    <a:pt x="832" y="561"/>
                    <a:pt x="832" y="561"/>
                    <a:pt x="832" y="561"/>
                  </a:cubicBezTo>
                  <a:cubicBezTo>
                    <a:pt x="831" y="563"/>
                    <a:pt x="831" y="563"/>
                    <a:pt x="831" y="563"/>
                  </a:cubicBezTo>
                  <a:cubicBezTo>
                    <a:pt x="830" y="565"/>
                    <a:pt x="830" y="565"/>
                    <a:pt x="830" y="565"/>
                  </a:cubicBezTo>
                  <a:cubicBezTo>
                    <a:pt x="829" y="566"/>
                    <a:pt x="829" y="566"/>
                    <a:pt x="829" y="566"/>
                  </a:cubicBezTo>
                  <a:cubicBezTo>
                    <a:pt x="828" y="568"/>
                    <a:pt x="828" y="568"/>
                    <a:pt x="828" y="568"/>
                  </a:cubicBezTo>
                  <a:cubicBezTo>
                    <a:pt x="828" y="570"/>
                    <a:pt x="828" y="570"/>
                    <a:pt x="828" y="570"/>
                  </a:cubicBezTo>
                  <a:cubicBezTo>
                    <a:pt x="829" y="571"/>
                    <a:pt x="829" y="571"/>
                    <a:pt x="829" y="571"/>
                  </a:cubicBezTo>
                  <a:cubicBezTo>
                    <a:pt x="829" y="572"/>
                    <a:pt x="829" y="572"/>
                    <a:pt x="829" y="572"/>
                  </a:cubicBezTo>
                  <a:cubicBezTo>
                    <a:pt x="829" y="574"/>
                    <a:pt x="829" y="574"/>
                    <a:pt x="829" y="574"/>
                  </a:cubicBezTo>
                  <a:cubicBezTo>
                    <a:pt x="830" y="576"/>
                    <a:pt x="830" y="576"/>
                    <a:pt x="830" y="576"/>
                  </a:cubicBezTo>
                  <a:cubicBezTo>
                    <a:pt x="830" y="577"/>
                    <a:pt x="830" y="577"/>
                    <a:pt x="830" y="577"/>
                  </a:cubicBezTo>
                  <a:cubicBezTo>
                    <a:pt x="829" y="578"/>
                    <a:pt x="829" y="578"/>
                    <a:pt x="829" y="578"/>
                  </a:cubicBezTo>
                  <a:cubicBezTo>
                    <a:pt x="828" y="579"/>
                    <a:pt x="828" y="579"/>
                    <a:pt x="828" y="579"/>
                  </a:cubicBezTo>
                  <a:cubicBezTo>
                    <a:pt x="829" y="581"/>
                    <a:pt x="829" y="581"/>
                    <a:pt x="829" y="581"/>
                  </a:cubicBezTo>
                  <a:cubicBezTo>
                    <a:pt x="829" y="583"/>
                    <a:pt x="829" y="583"/>
                    <a:pt x="829" y="583"/>
                  </a:cubicBezTo>
                  <a:cubicBezTo>
                    <a:pt x="829" y="584"/>
                    <a:pt x="829" y="584"/>
                    <a:pt x="829" y="584"/>
                  </a:cubicBezTo>
                  <a:cubicBezTo>
                    <a:pt x="829" y="587"/>
                    <a:pt x="829" y="587"/>
                    <a:pt x="829" y="587"/>
                  </a:cubicBezTo>
                  <a:cubicBezTo>
                    <a:pt x="830" y="587"/>
                    <a:pt x="830" y="587"/>
                    <a:pt x="830" y="587"/>
                  </a:cubicBezTo>
                  <a:cubicBezTo>
                    <a:pt x="830" y="588"/>
                    <a:pt x="830" y="588"/>
                    <a:pt x="830" y="588"/>
                  </a:cubicBezTo>
                  <a:cubicBezTo>
                    <a:pt x="831" y="587"/>
                    <a:pt x="831" y="587"/>
                    <a:pt x="831" y="587"/>
                  </a:cubicBezTo>
                  <a:cubicBezTo>
                    <a:pt x="832" y="588"/>
                    <a:pt x="832" y="588"/>
                    <a:pt x="832" y="588"/>
                  </a:cubicBezTo>
                  <a:cubicBezTo>
                    <a:pt x="832" y="589"/>
                    <a:pt x="832" y="589"/>
                    <a:pt x="832" y="589"/>
                  </a:cubicBezTo>
                  <a:cubicBezTo>
                    <a:pt x="832" y="591"/>
                    <a:pt x="832" y="591"/>
                    <a:pt x="832" y="591"/>
                  </a:cubicBezTo>
                  <a:cubicBezTo>
                    <a:pt x="830" y="593"/>
                    <a:pt x="830" y="593"/>
                    <a:pt x="830" y="593"/>
                  </a:cubicBezTo>
                  <a:cubicBezTo>
                    <a:pt x="827" y="593"/>
                    <a:pt x="827" y="593"/>
                    <a:pt x="827" y="593"/>
                  </a:cubicBezTo>
                  <a:cubicBezTo>
                    <a:pt x="825" y="595"/>
                    <a:pt x="825" y="595"/>
                    <a:pt x="825" y="595"/>
                  </a:cubicBezTo>
                  <a:cubicBezTo>
                    <a:pt x="820" y="599"/>
                    <a:pt x="820" y="599"/>
                    <a:pt x="820" y="599"/>
                  </a:cubicBezTo>
                  <a:cubicBezTo>
                    <a:pt x="819" y="599"/>
                    <a:pt x="819" y="599"/>
                    <a:pt x="819" y="599"/>
                  </a:cubicBezTo>
                  <a:cubicBezTo>
                    <a:pt x="818" y="598"/>
                    <a:pt x="818" y="598"/>
                    <a:pt x="818" y="598"/>
                  </a:cubicBezTo>
                  <a:cubicBezTo>
                    <a:pt x="815" y="598"/>
                    <a:pt x="815" y="598"/>
                    <a:pt x="815" y="598"/>
                  </a:cubicBezTo>
                  <a:cubicBezTo>
                    <a:pt x="813" y="598"/>
                    <a:pt x="813" y="598"/>
                    <a:pt x="813" y="598"/>
                  </a:cubicBezTo>
                  <a:cubicBezTo>
                    <a:pt x="813" y="597"/>
                    <a:pt x="813" y="597"/>
                    <a:pt x="813" y="597"/>
                  </a:cubicBezTo>
                  <a:cubicBezTo>
                    <a:pt x="812" y="597"/>
                    <a:pt x="812" y="597"/>
                    <a:pt x="812" y="597"/>
                  </a:cubicBezTo>
                  <a:cubicBezTo>
                    <a:pt x="811" y="598"/>
                    <a:pt x="811" y="598"/>
                    <a:pt x="811" y="598"/>
                  </a:cubicBezTo>
                  <a:cubicBezTo>
                    <a:pt x="810" y="597"/>
                    <a:pt x="810" y="597"/>
                    <a:pt x="810" y="597"/>
                  </a:cubicBezTo>
                  <a:cubicBezTo>
                    <a:pt x="806" y="595"/>
                    <a:pt x="806" y="595"/>
                    <a:pt x="806" y="595"/>
                  </a:cubicBezTo>
                  <a:cubicBezTo>
                    <a:pt x="803" y="596"/>
                    <a:pt x="803" y="596"/>
                    <a:pt x="803" y="596"/>
                  </a:cubicBezTo>
                  <a:cubicBezTo>
                    <a:pt x="803" y="597"/>
                    <a:pt x="803" y="597"/>
                    <a:pt x="803" y="597"/>
                  </a:cubicBezTo>
                  <a:cubicBezTo>
                    <a:pt x="801" y="598"/>
                    <a:pt x="801" y="598"/>
                    <a:pt x="801" y="598"/>
                  </a:cubicBezTo>
                  <a:cubicBezTo>
                    <a:pt x="799" y="598"/>
                    <a:pt x="799" y="598"/>
                    <a:pt x="799" y="598"/>
                  </a:cubicBezTo>
                  <a:cubicBezTo>
                    <a:pt x="798" y="598"/>
                    <a:pt x="798" y="598"/>
                    <a:pt x="798" y="598"/>
                  </a:cubicBezTo>
                  <a:cubicBezTo>
                    <a:pt x="796" y="598"/>
                    <a:pt x="796" y="598"/>
                    <a:pt x="796" y="598"/>
                  </a:cubicBezTo>
                  <a:cubicBezTo>
                    <a:pt x="795" y="598"/>
                    <a:pt x="795" y="598"/>
                    <a:pt x="795" y="598"/>
                  </a:cubicBezTo>
                  <a:cubicBezTo>
                    <a:pt x="794" y="596"/>
                    <a:pt x="794" y="596"/>
                    <a:pt x="794" y="596"/>
                  </a:cubicBezTo>
                  <a:cubicBezTo>
                    <a:pt x="792" y="595"/>
                    <a:pt x="792" y="595"/>
                    <a:pt x="792" y="595"/>
                  </a:cubicBezTo>
                  <a:cubicBezTo>
                    <a:pt x="790" y="595"/>
                    <a:pt x="790" y="595"/>
                    <a:pt x="790" y="595"/>
                  </a:cubicBezTo>
                  <a:cubicBezTo>
                    <a:pt x="787" y="595"/>
                    <a:pt x="787" y="595"/>
                    <a:pt x="787" y="595"/>
                  </a:cubicBezTo>
                  <a:cubicBezTo>
                    <a:pt x="786" y="595"/>
                    <a:pt x="786" y="595"/>
                    <a:pt x="786" y="595"/>
                  </a:cubicBezTo>
                  <a:cubicBezTo>
                    <a:pt x="785" y="595"/>
                    <a:pt x="785" y="595"/>
                    <a:pt x="785" y="595"/>
                  </a:cubicBezTo>
                  <a:cubicBezTo>
                    <a:pt x="783" y="596"/>
                    <a:pt x="783" y="596"/>
                    <a:pt x="783" y="596"/>
                  </a:cubicBezTo>
                  <a:cubicBezTo>
                    <a:pt x="783" y="598"/>
                    <a:pt x="783" y="598"/>
                    <a:pt x="783" y="598"/>
                  </a:cubicBezTo>
                  <a:cubicBezTo>
                    <a:pt x="781" y="600"/>
                    <a:pt x="781" y="600"/>
                    <a:pt x="781" y="600"/>
                  </a:cubicBezTo>
                  <a:cubicBezTo>
                    <a:pt x="779" y="600"/>
                    <a:pt x="779" y="600"/>
                    <a:pt x="779" y="600"/>
                  </a:cubicBezTo>
                  <a:cubicBezTo>
                    <a:pt x="778" y="602"/>
                    <a:pt x="778" y="602"/>
                    <a:pt x="778" y="602"/>
                  </a:cubicBezTo>
                  <a:cubicBezTo>
                    <a:pt x="778" y="603"/>
                    <a:pt x="778" y="603"/>
                    <a:pt x="778" y="603"/>
                  </a:cubicBezTo>
                  <a:cubicBezTo>
                    <a:pt x="778" y="605"/>
                    <a:pt x="778" y="605"/>
                    <a:pt x="778" y="605"/>
                  </a:cubicBezTo>
                  <a:cubicBezTo>
                    <a:pt x="776" y="607"/>
                    <a:pt x="776" y="607"/>
                    <a:pt x="776" y="607"/>
                  </a:cubicBezTo>
                  <a:cubicBezTo>
                    <a:pt x="771" y="607"/>
                    <a:pt x="771" y="607"/>
                    <a:pt x="771" y="607"/>
                  </a:cubicBezTo>
                  <a:cubicBezTo>
                    <a:pt x="770" y="607"/>
                    <a:pt x="770" y="607"/>
                    <a:pt x="770" y="607"/>
                  </a:cubicBezTo>
                  <a:cubicBezTo>
                    <a:pt x="768" y="609"/>
                    <a:pt x="768" y="609"/>
                    <a:pt x="768" y="609"/>
                  </a:cubicBezTo>
                  <a:cubicBezTo>
                    <a:pt x="766" y="609"/>
                    <a:pt x="766" y="609"/>
                    <a:pt x="766" y="609"/>
                  </a:cubicBezTo>
                  <a:cubicBezTo>
                    <a:pt x="763" y="611"/>
                    <a:pt x="763" y="611"/>
                    <a:pt x="763" y="611"/>
                  </a:cubicBezTo>
                  <a:cubicBezTo>
                    <a:pt x="761" y="613"/>
                    <a:pt x="761" y="613"/>
                    <a:pt x="761" y="613"/>
                  </a:cubicBezTo>
                  <a:cubicBezTo>
                    <a:pt x="760" y="613"/>
                    <a:pt x="760" y="613"/>
                    <a:pt x="760" y="613"/>
                  </a:cubicBezTo>
                  <a:cubicBezTo>
                    <a:pt x="758" y="612"/>
                    <a:pt x="758" y="612"/>
                    <a:pt x="758" y="612"/>
                  </a:cubicBezTo>
                  <a:cubicBezTo>
                    <a:pt x="756" y="612"/>
                    <a:pt x="756" y="612"/>
                    <a:pt x="756" y="612"/>
                  </a:cubicBezTo>
                  <a:cubicBezTo>
                    <a:pt x="755" y="613"/>
                    <a:pt x="755" y="613"/>
                    <a:pt x="755" y="613"/>
                  </a:cubicBezTo>
                  <a:cubicBezTo>
                    <a:pt x="753" y="613"/>
                    <a:pt x="753" y="613"/>
                    <a:pt x="753" y="613"/>
                  </a:cubicBezTo>
                  <a:cubicBezTo>
                    <a:pt x="747" y="613"/>
                    <a:pt x="747" y="613"/>
                    <a:pt x="747" y="613"/>
                  </a:cubicBezTo>
                  <a:cubicBezTo>
                    <a:pt x="743" y="612"/>
                    <a:pt x="743" y="612"/>
                    <a:pt x="743" y="612"/>
                  </a:cubicBezTo>
                  <a:cubicBezTo>
                    <a:pt x="739" y="613"/>
                    <a:pt x="739" y="613"/>
                    <a:pt x="739" y="613"/>
                  </a:cubicBezTo>
                  <a:cubicBezTo>
                    <a:pt x="738" y="613"/>
                    <a:pt x="738" y="613"/>
                    <a:pt x="738" y="613"/>
                  </a:cubicBezTo>
                  <a:cubicBezTo>
                    <a:pt x="736" y="611"/>
                    <a:pt x="736" y="611"/>
                    <a:pt x="736" y="611"/>
                  </a:cubicBezTo>
                  <a:cubicBezTo>
                    <a:pt x="735" y="611"/>
                    <a:pt x="735" y="611"/>
                    <a:pt x="735" y="611"/>
                  </a:cubicBezTo>
                  <a:cubicBezTo>
                    <a:pt x="734" y="610"/>
                    <a:pt x="734" y="610"/>
                    <a:pt x="734" y="610"/>
                  </a:cubicBezTo>
                  <a:cubicBezTo>
                    <a:pt x="732" y="609"/>
                    <a:pt x="732" y="609"/>
                    <a:pt x="732" y="609"/>
                  </a:cubicBezTo>
                  <a:cubicBezTo>
                    <a:pt x="731" y="606"/>
                    <a:pt x="731" y="606"/>
                    <a:pt x="731" y="606"/>
                  </a:cubicBezTo>
                  <a:cubicBezTo>
                    <a:pt x="730" y="605"/>
                    <a:pt x="730" y="605"/>
                    <a:pt x="730" y="605"/>
                  </a:cubicBezTo>
                  <a:cubicBezTo>
                    <a:pt x="728" y="605"/>
                    <a:pt x="728" y="605"/>
                    <a:pt x="728" y="605"/>
                  </a:cubicBezTo>
                  <a:cubicBezTo>
                    <a:pt x="725" y="605"/>
                    <a:pt x="725" y="605"/>
                    <a:pt x="725" y="605"/>
                  </a:cubicBezTo>
                  <a:cubicBezTo>
                    <a:pt x="722" y="604"/>
                    <a:pt x="722" y="604"/>
                    <a:pt x="722" y="604"/>
                  </a:cubicBezTo>
                  <a:cubicBezTo>
                    <a:pt x="720" y="601"/>
                    <a:pt x="720" y="601"/>
                    <a:pt x="720" y="601"/>
                  </a:cubicBezTo>
                  <a:cubicBezTo>
                    <a:pt x="716" y="601"/>
                    <a:pt x="716" y="601"/>
                    <a:pt x="716" y="601"/>
                  </a:cubicBezTo>
                  <a:cubicBezTo>
                    <a:pt x="713" y="601"/>
                    <a:pt x="713" y="601"/>
                    <a:pt x="713" y="601"/>
                  </a:cubicBezTo>
                  <a:cubicBezTo>
                    <a:pt x="711" y="600"/>
                    <a:pt x="711" y="600"/>
                    <a:pt x="711" y="600"/>
                  </a:cubicBezTo>
                  <a:cubicBezTo>
                    <a:pt x="709" y="600"/>
                    <a:pt x="709" y="600"/>
                    <a:pt x="709" y="600"/>
                  </a:cubicBezTo>
                  <a:cubicBezTo>
                    <a:pt x="706" y="601"/>
                    <a:pt x="706" y="601"/>
                    <a:pt x="706" y="601"/>
                  </a:cubicBezTo>
                  <a:cubicBezTo>
                    <a:pt x="704" y="602"/>
                    <a:pt x="704" y="602"/>
                    <a:pt x="704" y="602"/>
                  </a:cubicBezTo>
                  <a:cubicBezTo>
                    <a:pt x="701" y="602"/>
                    <a:pt x="701" y="602"/>
                    <a:pt x="701" y="602"/>
                  </a:cubicBezTo>
                  <a:cubicBezTo>
                    <a:pt x="698" y="603"/>
                    <a:pt x="698" y="603"/>
                    <a:pt x="698" y="603"/>
                  </a:cubicBezTo>
                  <a:cubicBezTo>
                    <a:pt x="696" y="605"/>
                    <a:pt x="696" y="605"/>
                    <a:pt x="696" y="605"/>
                  </a:cubicBezTo>
                  <a:cubicBezTo>
                    <a:pt x="695" y="605"/>
                    <a:pt x="695" y="605"/>
                    <a:pt x="695" y="605"/>
                  </a:cubicBezTo>
                  <a:cubicBezTo>
                    <a:pt x="694" y="605"/>
                    <a:pt x="694" y="605"/>
                    <a:pt x="694" y="605"/>
                  </a:cubicBezTo>
                  <a:cubicBezTo>
                    <a:pt x="693" y="605"/>
                    <a:pt x="693" y="605"/>
                    <a:pt x="693" y="605"/>
                  </a:cubicBezTo>
                  <a:cubicBezTo>
                    <a:pt x="691" y="605"/>
                    <a:pt x="691" y="605"/>
                    <a:pt x="691" y="605"/>
                  </a:cubicBezTo>
                  <a:cubicBezTo>
                    <a:pt x="688" y="605"/>
                    <a:pt x="688" y="605"/>
                    <a:pt x="688" y="605"/>
                  </a:cubicBezTo>
                  <a:cubicBezTo>
                    <a:pt x="688" y="606"/>
                    <a:pt x="688" y="606"/>
                    <a:pt x="688" y="606"/>
                  </a:cubicBezTo>
                  <a:cubicBezTo>
                    <a:pt x="686" y="606"/>
                    <a:pt x="686" y="606"/>
                    <a:pt x="686" y="606"/>
                  </a:cubicBezTo>
                  <a:cubicBezTo>
                    <a:pt x="683" y="604"/>
                    <a:pt x="683" y="604"/>
                    <a:pt x="683" y="604"/>
                  </a:cubicBezTo>
                  <a:cubicBezTo>
                    <a:pt x="681" y="604"/>
                    <a:pt x="681" y="604"/>
                    <a:pt x="681" y="604"/>
                  </a:cubicBezTo>
                  <a:cubicBezTo>
                    <a:pt x="680" y="603"/>
                    <a:pt x="680" y="603"/>
                    <a:pt x="680" y="603"/>
                  </a:cubicBezTo>
                  <a:cubicBezTo>
                    <a:pt x="678" y="601"/>
                    <a:pt x="678" y="601"/>
                    <a:pt x="678" y="601"/>
                  </a:cubicBezTo>
                  <a:cubicBezTo>
                    <a:pt x="677" y="601"/>
                    <a:pt x="677" y="601"/>
                    <a:pt x="677" y="601"/>
                  </a:cubicBezTo>
                  <a:cubicBezTo>
                    <a:pt x="676" y="600"/>
                    <a:pt x="676" y="600"/>
                    <a:pt x="676" y="600"/>
                  </a:cubicBezTo>
                  <a:cubicBezTo>
                    <a:pt x="676" y="598"/>
                    <a:pt x="676" y="598"/>
                    <a:pt x="676" y="598"/>
                  </a:cubicBezTo>
                  <a:cubicBezTo>
                    <a:pt x="675" y="596"/>
                    <a:pt x="675" y="596"/>
                    <a:pt x="675" y="596"/>
                  </a:cubicBezTo>
                  <a:cubicBezTo>
                    <a:pt x="674" y="595"/>
                    <a:pt x="674" y="595"/>
                    <a:pt x="674" y="595"/>
                  </a:cubicBezTo>
                  <a:cubicBezTo>
                    <a:pt x="674" y="594"/>
                    <a:pt x="674" y="594"/>
                    <a:pt x="674" y="594"/>
                  </a:cubicBezTo>
                  <a:cubicBezTo>
                    <a:pt x="673" y="592"/>
                    <a:pt x="673" y="592"/>
                    <a:pt x="673" y="592"/>
                  </a:cubicBezTo>
                  <a:cubicBezTo>
                    <a:pt x="673" y="591"/>
                    <a:pt x="673" y="591"/>
                    <a:pt x="673" y="591"/>
                  </a:cubicBezTo>
                  <a:cubicBezTo>
                    <a:pt x="673" y="590"/>
                    <a:pt x="673" y="590"/>
                    <a:pt x="673" y="590"/>
                  </a:cubicBezTo>
                  <a:cubicBezTo>
                    <a:pt x="671" y="589"/>
                    <a:pt x="671" y="589"/>
                    <a:pt x="671" y="589"/>
                  </a:cubicBezTo>
                  <a:cubicBezTo>
                    <a:pt x="667" y="589"/>
                    <a:pt x="667" y="589"/>
                    <a:pt x="667" y="589"/>
                  </a:cubicBezTo>
                  <a:cubicBezTo>
                    <a:pt x="665" y="589"/>
                    <a:pt x="665" y="589"/>
                    <a:pt x="665" y="589"/>
                  </a:cubicBezTo>
                  <a:cubicBezTo>
                    <a:pt x="664" y="588"/>
                    <a:pt x="664" y="588"/>
                    <a:pt x="664" y="588"/>
                  </a:cubicBezTo>
                  <a:cubicBezTo>
                    <a:pt x="662" y="588"/>
                    <a:pt x="662" y="588"/>
                    <a:pt x="662" y="588"/>
                  </a:cubicBezTo>
                  <a:cubicBezTo>
                    <a:pt x="661" y="587"/>
                    <a:pt x="661" y="587"/>
                    <a:pt x="661" y="587"/>
                  </a:cubicBezTo>
                  <a:cubicBezTo>
                    <a:pt x="659" y="586"/>
                    <a:pt x="659" y="586"/>
                    <a:pt x="659" y="586"/>
                  </a:cubicBezTo>
                  <a:cubicBezTo>
                    <a:pt x="656" y="586"/>
                    <a:pt x="656" y="586"/>
                    <a:pt x="656" y="586"/>
                  </a:cubicBezTo>
                  <a:cubicBezTo>
                    <a:pt x="654" y="586"/>
                    <a:pt x="654" y="586"/>
                    <a:pt x="654" y="586"/>
                  </a:cubicBezTo>
                  <a:cubicBezTo>
                    <a:pt x="652" y="585"/>
                    <a:pt x="652" y="585"/>
                    <a:pt x="652" y="585"/>
                  </a:cubicBezTo>
                  <a:cubicBezTo>
                    <a:pt x="651" y="585"/>
                    <a:pt x="651" y="585"/>
                    <a:pt x="651" y="585"/>
                  </a:cubicBezTo>
                  <a:cubicBezTo>
                    <a:pt x="649" y="584"/>
                    <a:pt x="649" y="584"/>
                    <a:pt x="649" y="584"/>
                  </a:cubicBezTo>
                  <a:cubicBezTo>
                    <a:pt x="646" y="583"/>
                    <a:pt x="646" y="583"/>
                    <a:pt x="646" y="583"/>
                  </a:cubicBezTo>
                  <a:cubicBezTo>
                    <a:pt x="645" y="582"/>
                    <a:pt x="645" y="582"/>
                    <a:pt x="645" y="582"/>
                  </a:cubicBezTo>
                  <a:cubicBezTo>
                    <a:pt x="643" y="582"/>
                    <a:pt x="643" y="582"/>
                    <a:pt x="643" y="582"/>
                  </a:cubicBezTo>
                  <a:cubicBezTo>
                    <a:pt x="642" y="583"/>
                    <a:pt x="642" y="583"/>
                    <a:pt x="642" y="583"/>
                  </a:cubicBezTo>
                  <a:cubicBezTo>
                    <a:pt x="642" y="584"/>
                    <a:pt x="642" y="584"/>
                    <a:pt x="642" y="584"/>
                  </a:cubicBezTo>
                  <a:cubicBezTo>
                    <a:pt x="642" y="586"/>
                    <a:pt x="642" y="586"/>
                    <a:pt x="642" y="586"/>
                  </a:cubicBezTo>
                  <a:cubicBezTo>
                    <a:pt x="641" y="588"/>
                    <a:pt x="641" y="588"/>
                    <a:pt x="641" y="588"/>
                  </a:cubicBezTo>
                  <a:cubicBezTo>
                    <a:pt x="641" y="587"/>
                    <a:pt x="641" y="587"/>
                    <a:pt x="641" y="587"/>
                  </a:cubicBezTo>
                  <a:cubicBezTo>
                    <a:pt x="639" y="588"/>
                    <a:pt x="639" y="588"/>
                    <a:pt x="639" y="588"/>
                  </a:cubicBezTo>
                  <a:cubicBezTo>
                    <a:pt x="638" y="589"/>
                    <a:pt x="638" y="589"/>
                    <a:pt x="638" y="589"/>
                  </a:cubicBezTo>
                  <a:cubicBezTo>
                    <a:pt x="638" y="591"/>
                    <a:pt x="638" y="591"/>
                    <a:pt x="638" y="591"/>
                  </a:cubicBezTo>
                  <a:cubicBezTo>
                    <a:pt x="636" y="593"/>
                    <a:pt x="636" y="593"/>
                    <a:pt x="636" y="593"/>
                  </a:cubicBezTo>
                  <a:cubicBezTo>
                    <a:pt x="636" y="598"/>
                    <a:pt x="636" y="598"/>
                    <a:pt x="636" y="598"/>
                  </a:cubicBezTo>
                  <a:cubicBezTo>
                    <a:pt x="637" y="600"/>
                    <a:pt x="637" y="600"/>
                    <a:pt x="637" y="600"/>
                  </a:cubicBezTo>
                  <a:cubicBezTo>
                    <a:pt x="639" y="601"/>
                    <a:pt x="639" y="601"/>
                    <a:pt x="639" y="601"/>
                  </a:cubicBezTo>
                  <a:cubicBezTo>
                    <a:pt x="640" y="602"/>
                    <a:pt x="640" y="602"/>
                    <a:pt x="640" y="602"/>
                  </a:cubicBezTo>
                  <a:cubicBezTo>
                    <a:pt x="642" y="603"/>
                    <a:pt x="642" y="603"/>
                    <a:pt x="642" y="603"/>
                  </a:cubicBezTo>
                  <a:cubicBezTo>
                    <a:pt x="643" y="604"/>
                    <a:pt x="643" y="604"/>
                    <a:pt x="643" y="604"/>
                  </a:cubicBezTo>
                  <a:cubicBezTo>
                    <a:pt x="642" y="607"/>
                    <a:pt x="642" y="607"/>
                    <a:pt x="642" y="607"/>
                  </a:cubicBezTo>
                  <a:cubicBezTo>
                    <a:pt x="642" y="610"/>
                    <a:pt x="642" y="610"/>
                    <a:pt x="642" y="610"/>
                  </a:cubicBezTo>
                  <a:cubicBezTo>
                    <a:pt x="644" y="611"/>
                    <a:pt x="644" y="611"/>
                    <a:pt x="644" y="611"/>
                  </a:cubicBezTo>
                  <a:cubicBezTo>
                    <a:pt x="645" y="612"/>
                    <a:pt x="645" y="612"/>
                    <a:pt x="645" y="612"/>
                  </a:cubicBezTo>
                  <a:cubicBezTo>
                    <a:pt x="643" y="615"/>
                    <a:pt x="643" y="615"/>
                    <a:pt x="643" y="615"/>
                  </a:cubicBezTo>
                  <a:cubicBezTo>
                    <a:pt x="640" y="615"/>
                    <a:pt x="640" y="615"/>
                    <a:pt x="640" y="615"/>
                  </a:cubicBezTo>
                  <a:cubicBezTo>
                    <a:pt x="638" y="615"/>
                    <a:pt x="638" y="615"/>
                    <a:pt x="638" y="615"/>
                  </a:cubicBezTo>
                  <a:cubicBezTo>
                    <a:pt x="638" y="616"/>
                    <a:pt x="638" y="616"/>
                    <a:pt x="638" y="616"/>
                  </a:cubicBezTo>
                  <a:cubicBezTo>
                    <a:pt x="636" y="616"/>
                    <a:pt x="636" y="616"/>
                    <a:pt x="636" y="616"/>
                  </a:cubicBezTo>
                  <a:cubicBezTo>
                    <a:pt x="634" y="615"/>
                    <a:pt x="634" y="615"/>
                    <a:pt x="634" y="615"/>
                  </a:cubicBezTo>
                  <a:cubicBezTo>
                    <a:pt x="630" y="615"/>
                    <a:pt x="630" y="615"/>
                    <a:pt x="630" y="615"/>
                  </a:cubicBezTo>
                  <a:cubicBezTo>
                    <a:pt x="629" y="615"/>
                    <a:pt x="629" y="615"/>
                    <a:pt x="629" y="615"/>
                  </a:cubicBezTo>
                  <a:cubicBezTo>
                    <a:pt x="627" y="614"/>
                    <a:pt x="627" y="614"/>
                    <a:pt x="627" y="614"/>
                  </a:cubicBezTo>
                  <a:cubicBezTo>
                    <a:pt x="626" y="614"/>
                    <a:pt x="626" y="614"/>
                    <a:pt x="626" y="614"/>
                  </a:cubicBezTo>
                  <a:cubicBezTo>
                    <a:pt x="624" y="614"/>
                    <a:pt x="624" y="614"/>
                    <a:pt x="624" y="614"/>
                  </a:cubicBezTo>
                  <a:cubicBezTo>
                    <a:pt x="622" y="616"/>
                    <a:pt x="622" y="616"/>
                    <a:pt x="622" y="616"/>
                  </a:cubicBezTo>
                  <a:cubicBezTo>
                    <a:pt x="620" y="616"/>
                    <a:pt x="620" y="616"/>
                    <a:pt x="620" y="616"/>
                  </a:cubicBezTo>
                  <a:cubicBezTo>
                    <a:pt x="619" y="617"/>
                    <a:pt x="619" y="617"/>
                    <a:pt x="619" y="617"/>
                  </a:cubicBezTo>
                  <a:cubicBezTo>
                    <a:pt x="615" y="615"/>
                    <a:pt x="615" y="615"/>
                    <a:pt x="615" y="615"/>
                  </a:cubicBezTo>
                  <a:cubicBezTo>
                    <a:pt x="614" y="614"/>
                    <a:pt x="614" y="614"/>
                    <a:pt x="614" y="614"/>
                  </a:cubicBezTo>
                  <a:cubicBezTo>
                    <a:pt x="609" y="611"/>
                    <a:pt x="609" y="611"/>
                    <a:pt x="609" y="611"/>
                  </a:cubicBezTo>
                  <a:cubicBezTo>
                    <a:pt x="608" y="610"/>
                    <a:pt x="608" y="610"/>
                    <a:pt x="608" y="610"/>
                  </a:cubicBezTo>
                  <a:cubicBezTo>
                    <a:pt x="608" y="609"/>
                    <a:pt x="608" y="609"/>
                    <a:pt x="608" y="609"/>
                  </a:cubicBezTo>
                  <a:cubicBezTo>
                    <a:pt x="607" y="607"/>
                    <a:pt x="607" y="607"/>
                    <a:pt x="607" y="607"/>
                  </a:cubicBezTo>
                  <a:cubicBezTo>
                    <a:pt x="604" y="607"/>
                    <a:pt x="604" y="607"/>
                    <a:pt x="604" y="607"/>
                  </a:cubicBezTo>
                  <a:cubicBezTo>
                    <a:pt x="603" y="608"/>
                    <a:pt x="603" y="608"/>
                    <a:pt x="603" y="608"/>
                  </a:cubicBezTo>
                  <a:cubicBezTo>
                    <a:pt x="601" y="608"/>
                    <a:pt x="601" y="608"/>
                    <a:pt x="601" y="608"/>
                  </a:cubicBezTo>
                  <a:cubicBezTo>
                    <a:pt x="600" y="608"/>
                    <a:pt x="600" y="608"/>
                    <a:pt x="600" y="608"/>
                  </a:cubicBezTo>
                  <a:cubicBezTo>
                    <a:pt x="598" y="609"/>
                    <a:pt x="598" y="609"/>
                    <a:pt x="598" y="609"/>
                  </a:cubicBezTo>
                  <a:cubicBezTo>
                    <a:pt x="597" y="607"/>
                    <a:pt x="597" y="607"/>
                    <a:pt x="597" y="607"/>
                  </a:cubicBezTo>
                  <a:cubicBezTo>
                    <a:pt x="597" y="606"/>
                    <a:pt x="597" y="606"/>
                    <a:pt x="597" y="606"/>
                  </a:cubicBezTo>
                  <a:cubicBezTo>
                    <a:pt x="596" y="605"/>
                    <a:pt x="596" y="605"/>
                    <a:pt x="596" y="605"/>
                  </a:cubicBezTo>
                  <a:cubicBezTo>
                    <a:pt x="595" y="605"/>
                    <a:pt x="595" y="605"/>
                    <a:pt x="595" y="605"/>
                  </a:cubicBezTo>
                  <a:cubicBezTo>
                    <a:pt x="594" y="606"/>
                    <a:pt x="594" y="606"/>
                    <a:pt x="594" y="606"/>
                  </a:cubicBezTo>
                  <a:cubicBezTo>
                    <a:pt x="592" y="605"/>
                    <a:pt x="592" y="605"/>
                    <a:pt x="592" y="605"/>
                  </a:cubicBezTo>
                  <a:cubicBezTo>
                    <a:pt x="590" y="605"/>
                    <a:pt x="590" y="605"/>
                    <a:pt x="590" y="605"/>
                  </a:cubicBezTo>
                  <a:cubicBezTo>
                    <a:pt x="588" y="606"/>
                    <a:pt x="588" y="606"/>
                    <a:pt x="588" y="606"/>
                  </a:cubicBezTo>
                  <a:cubicBezTo>
                    <a:pt x="585" y="606"/>
                    <a:pt x="585" y="606"/>
                    <a:pt x="585" y="606"/>
                  </a:cubicBezTo>
                  <a:cubicBezTo>
                    <a:pt x="584" y="607"/>
                    <a:pt x="584" y="607"/>
                    <a:pt x="584" y="607"/>
                  </a:cubicBezTo>
                  <a:cubicBezTo>
                    <a:pt x="583" y="609"/>
                    <a:pt x="583" y="609"/>
                    <a:pt x="583" y="609"/>
                  </a:cubicBezTo>
                  <a:cubicBezTo>
                    <a:pt x="581" y="610"/>
                    <a:pt x="581" y="610"/>
                    <a:pt x="581" y="610"/>
                  </a:cubicBezTo>
                  <a:cubicBezTo>
                    <a:pt x="578" y="609"/>
                    <a:pt x="578" y="609"/>
                    <a:pt x="578" y="609"/>
                  </a:cubicBezTo>
                  <a:cubicBezTo>
                    <a:pt x="578" y="610"/>
                    <a:pt x="578" y="610"/>
                    <a:pt x="578" y="610"/>
                  </a:cubicBezTo>
                  <a:cubicBezTo>
                    <a:pt x="578" y="611"/>
                    <a:pt x="578" y="611"/>
                    <a:pt x="578" y="611"/>
                  </a:cubicBezTo>
                  <a:cubicBezTo>
                    <a:pt x="579" y="612"/>
                    <a:pt x="579" y="612"/>
                    <a:pt x="579" y="612"/>
                  </a:cubicBezTo>
                  <a:cubicBezTo>
                    <a:pt x="578" y="613"/>
                    <a:pt x="578" y="613"/>
                    <a:pt x="578" y="613"/>
                  </a:cubicBezTo>
                  <a:cubicBezTo>
                    <a:pt x="577" y="615"/>
                    <a:pt x="577" y="615"/>
                    <a:pt x="577" y="615"/>
                  </a:cubicBezTo>
                  <a:cubicBezTo>
                    <a:pt x="575" y="615"/>
                    <a:pt x="575" y="615"/>
                    <a:pt x="575" y="615"/>
                  </a:cubicBezTo>
                  <a:cubicBezTo>
                    <a:pt x="573" y="617"/>
                    <a:pt x="573" y="617"/>
                    <a:pt x="573" y="617"/>
                  </a:cubicBezTo>
                  <a:cubicBezTo>
                    <a:pt x="573" y="618"/>
                    <a:pt x="573" y="618"/>
                    <a:pt x="573" y="618"/>
                  </a:cubicBezTo>
                  <a:cubicBezTo>
                    <a:pt x="571" y="619"/>
                    <a:pt x="571" y="619"/>
                    <a:pt x="571" y="619"/>
                  </a:cubicBezTo>
                  <a:cubicBezTo>
                    <a:pt x="570" y="621"/>
                    <a:pt x="570" y="621"/>
                    <a:pt x="570" y="621"/>
                  </a:cubicBezTo>
                  <a:cubicBezTo>
                    <a:pt x="570" y="623"/>
                    <a:pt x="570" y="623"/>
                    <a:pt x="570" y="623"/>
                  </a:cubicBezTo>
                  <a:cubicBezTo>
                    <a:pt x="567" y="624"/>
                    <a:pt x="567" y="624"/>
                    <a:pt x="567" y="624"/>
                  </a:cubicBezTo>
                  <a:cubicBezTo>
                    <a:pt x="565" y="626"/>
                    <a:pt x="565" y="626"/>
                    <a:pt x="565" y="626"/>
                  </a:cubicBezTo>
                  <a:cubicBezTo>
                    <a:pt x="565" y="627"/>
                    <a:pt x="565" y="627"/>
                    <a:pt x="565" y="627"/>
                  </a:cubicBezTo>
                  <a:cubicBezTo>
                    <a:pt x="560" y="627"/>
                    <a:pt x="560" y="627"/>
                    <a:pt x="560" y="627"/>
                  </a:cubicBezTo>
                  <a:cubicBezTo>
                    <a:pt x="559" y="627"/>
                    <a:pt x="559" y="627"/>
                    <a:pt x="559" y="627"/>
                  </a:cubicBezTo>
                  <a:cubicBezTo>
                    <a:pt x="557" y="631"/>
                    <a:pt x="557" y="631"/>
                    <a:pt x="557" y="631"/>
                  </a:cubicBezTo>
                  <a:cubicBezTo>
                    <a:pt x="557" y="631"/>
                    <a:pt x="557" y="631"/>
                    <a:pt x="557" y="631"/>
                  </a:cubicBezTo>
                  <a:cubicBezTo>
                    <a:pt x="557" y="631"/>
                    <a:pt x="557" y="631"/>
                    <a:pt x="557" y="631"/>
                  </a:cubicBezTo>
                  <a:cubicBezTo>
                    <a:pt x="555" y="630"/>
                    <a:pt x="555" y="630"/>
                    <a:pt x="555" y="630"/>
                  </a:cubicBezTo>
                  <a:cubicBezTo>
                    <a:pt x="553" y="630"/>
                    <a:pt x="553" y="630"/>
                    <a:pt x="553" y="630"/>
                  </a:cubicBezTo>
                  <a:cubicBezTo>
                    <a:pt x="553" y="630"/>
                    <a:pt x="553" y="630"/>
                    <a:pt x="553" y="630"/>
                  </a:cubicBezTo>
                  <a:cubicBezTo>
                    <a:pt x="550" y="629"/>
                    <a:pt x="550" y="629"/>
                    <a:pt x="550" y="629"/>
                  </a:cubicBezTo>
                  <a:cubicBezTo>
                    <a:pt x="548" y="627"/>
                    <a:pt x="548" y="627"/>
                    <a:pt x="548" y="627"/>
                  </a:cubicBezTo>
                  <a:cubicBezTo>
                    <a:pt x="547" y="627"/>
                    <a:pt x="547" y="627"/>
                    <a:pt x="547" y="627"/>
                  </a:cubicBezTo>
                  <a:cubicBezTo>
                    <a:pt x="546" y="625"/>
                    <a:pt x="546" y="625"/>
                    <a:pt x="546" y="625"/>
                  </a:cubicBezTo>
                  <a:cubicBezTo>
                    <a:pt x="547" y="623"/>
                    <a:pt x="547" y="623"/>
                    <a:pt x="547" y="623"/>
                  </a:cubicBezTo>
                  <a:cubicBezTo>
                    <a:pt x="546" y="622"/>
                    <a:pt x="546" y="622"/>
                    <a:pt x="546" y="622"/>
                  </a:cubicBezTo>
                  <a:cubicBezTo>
                    <a:pt x="544" y="623"/>
                    <a:pt x="544" y="623"/>
                    <a:pt x="544" y="623"/>
                  </a:cubicBezTo>
                  <a:cubicBezTo>
                    <a:pt x="543" y="625"/>
                    <a:pt x="543" y="625"/>
                    <a:pt x="543" y="625"/>
                  </a:cubicBezTo>
                  <a:cubicBezTo>
                    <a:pt x="541" y="626"/>
                    <a:pt x="541" y="626"/>
                    <a:pt x="541" y="626"/>
                  </a:cubicBezTo>
                  <a:cubicBezTo>
                    <a:pt x="537" y="626"/>
                    <a:pt x="537" y="626"/>
                    <a:pt x="537" y="626"/>
                  </a:cubicBezTo>
                  <a:cubicBezTo>
                    <a:pt x="535" y="627"/>
                    <a:pt x="535" y="627"/>
                    <a:pt x="535" y="627"/>
                  </a:cubicBezTo>
                  <a:cubicBezTo>
                    <a:pt x="535" y="628"/>
                    <a:pt x="535" y="628"/>
                    <a:pt x="535" y="628"/>
                  </a:cubicBezTo>
                  <a:cubicBezTo>
                    <a:pt x="533" y="627"/>
                    <a:pt x="533" y="627"/>
                    <a:pt x="533" y="627"/>
                  </a:cubicBezTo>
                  <a:cubicBezTo>
                    <a:pt x="531" y="626"/>
                    <a:pt x="531" y="626"/>
                    <a:pt x="531" y="626"/>
                  </a:cubicBezTo>
                  <a:cubicBezTo>
                    <a:pt x="530" y="626"/>
                    <a:pt x="530" y="626"/>
                    <a:pt x="530" y="626"/>
                  </a:cubicBezTo>
                  <a:cubicBezTo>
                    <a:pt x="530" y="626"/>
                    <a:pt x="530" y="626"/>
                    <a:pt x="530" y="626"/>
                  </a:cubicBezTo>
                  <a:cubicBezTo>
                    <a:pt x="529" y="625"/>
                    <a:pt x="529" y="625"/>
                    <a:pt x="529" y="625"/>
                  </a:cubicBezTo>
                  <a:cubicBezTo>
                    <a:pt x="529" y="624"/>
                    <a:pt x="529" y="624"/>
                    <a:pt x="529" y="624"/>
                  </a:cubicBezTo>
                  <a:cubicBezTo>
                    <a:pt x="529" y="622"/>
                    <a:pt x="529" y="622"/>
                    <a:pt x="529" y="622"/>
                  </a:cubicBezTo>
                  <a:cubicBezTo>
                    <a:pt x="529" y="621"/>
                    <a:pt x="529" y="621"/>
                    <a:pt x="529" y="621"/>
                  </a:cubicBezTo>
                  <a:cubicBezTo>
                    <a:pt x="529" y="620"/>
                    <a:pt x="529" y="620"/>
                    <a:pt x="529" y="620"/>
                  </a:cubicBezTo>
                  <a:cubicBezTo>
                    <a:pt x="527" y="619"/>
                    <a:pt x="527" y="619"/>
                    <a:pt x="527" y="619"/>
                  </a:cubicBezTo>
                  <a:cubicBezTo>
                    <a:pt x="527" y="619"/>
                    <a:pt x="527" y="619"/>
                    <a:pt x="527" y="619"/>
                  </a:cubicBezTo>
                  <a:cubicBezTo>
                    <a:pt x="525" y="618"/>
                    <a:pt x="525" y="618"/>
                    <a:pt x="525" y="618"/>
                  </a:cubicBezTo>
                  <a:cubicBezTo>
                    <a:pt x="523" y="617"/>
                    <a:pt x="523" y="617"/>
                    <a:pt x="523" y="617"/>
                  </a:cubicBezTo>
                  <a:cubicBezTo>
                    <a:pt x="522" y="617"/>
                    <a:pt x="522" y="617"/>
                    <a:pt x="522" y="617"/>
                  </a:cubicBezTo>
                  <a:cubicBezTo>
                    <a:pt x="521" y="615"/>
                    <a:pt x="521" y="615"/>
                    <a:pt x="521" y="615"/>
                  </a:cubicBezTo>
                  <a:cubicBezTo>
                    <a:pt x="519" y="612"/>
                    <a:pt x="519" y="612"/>
                    <a:pt x="519" y="612"/>
                  </a:cubicBezTo>
                  <a:cubicBezTo>
                    <a:pt x="516" y="610"/>
                    <a:pt x="516" y="610"/>
                    <a:pt x="516" y="610"/>
                  </a:cubicBezTo>
                  <a:cubicBezTo>
                    <a:pt x="513" y="610"/>
                    <a:pt x="513" y="610"/>
                    <a:pt x="513" y="610"/>
                  </a:cubicBezTo>
                  <a:cubicBezTo>
                    <a:pt x="510" y="610"/>
                    <a:pt x="510" y="610"/>
                    <a:pt x="510" y="610"/>
                  </a:cubicBezTo>
                  <a:cubicBezTo>
                    <a:pt x="507" y="610"/>
                    <a:pt x="507" y="610"/>
                    <a:pt x="507" y="610"/>
                  </a:cubicBezTo>
                  <a:cubicBezTo>
                    <a:pt x="507" y="611"/>
                    <a:pt x="507" y="611"/>
                    <a:pt x="507" y="611"/>
                  </a:cubicBezTo>
                  <a:cubicBezTo>
                    <a:pt x="507" y="612"/>
                    <a:pt x="507" y="612"/>
                    <a:pt x="507" y="612"/>
                  </a:cubicBezTo>
                  <a:cubicBezTo>
                    <a:pt x="507" y="613"/>
                    <a:pt x="507" y="613"/>
                    <a:pt x="507" y="613"/>
                  </a:cubicBezTo>
                  <a:cubicBezTo>
                    <a:pt x="505" y="614"/>
                    <a:pt x="505" y="614"/>
                    <a:pt x="505" y="614"/>
                  </a:cubicBezTo>
                  <a:cubicBezTo>
                    <a:pt x="503" y="613"/>
                    <a:pt x="503" y="613"/>
                    <a:pt x="503" y="613"/>
                  </a:cubicBezTo>
                  <a:cubicBezTo>
                    <a:pt x="501" y="614"/>
                    <a:pt x="501" y="614"/>
                    <a:pt x="501" y="614"/>
                  </a:cubicBezTo>
                  <a:cubicBezTo>
                    <a:pt x="499" y="613"/>
                    <a:pt x="499" y="613"/>
                    <a:pt x="499" y="613"/>
                  </a:cubicBezTo>
                  <a:cubicBezTo>
                    <a:pt x="497" y="613"/>
                    <a:pt x="497" y="613"/>
                    <a:pt x="497" y="613"/>
                  </a:cubicBezTo>
                  <a:cubicBezTo>
                    <a:pt x="496" y="614"/>
                    <a:pt x="496" y="614"/>
                    <a:pt x="496" y="614"/>
                  </a:cubicBezTo>
                  <a:cubicBezTo>
                    <a:pt x="494" y="614"/>
                    <a:pt x="494" y="614"/>
                    <a:pt x="494" y="614"/>
                  </a:cubicBezTo>
                  <a:cubicBezTo>
                    <a:pt x="493" y="613"/>
                    <a:pt x="493" y="613"/>
                    <a:pt x="493" y="613"/>
                  </a:cubicBezTo>
                  <a:cubicBezTo>
                    <a:pt x="491" y="612"/>
                    <a:pt x="491" y="612"/>
                    <a:pt x="491" y="612"/>
                  </a:cubicBezTo>
                  <a:cubicBezTo>
                    <a:pt x="491" y="611"/>
                    <a:pt x="491" y="611"/>
                    <a:pt x="491" y="611"/>
                  </a:cubicBezTo>
                  <a:cubicBezTo>
                    <a:pt x="491" y="609"/>
                    <a:pt x="491" y="609"/>
                    <a:pt x="491" y="609"/>
                  </a:cubicBezTo>
                  <a:cubicBezTo>
                    <a:pt x="488" y="608"/>
                    <a:pt x="488" y="608"/>
                    <a:pt x="488" y="608"/>
                  </a:cubicBezTo>
                  <a:cubicBezTo>
                    <a:pt x="487" y="609"/>
                    <a:pt x="487" y="609"/>
                    <a:pt x="487" y="609"/>
                  </a:cubicBezTo>
                  <a:cubicBezTo>
                    <a:pt x="487" y="611"/>
                    <a:pt x="487" y="611"/>
                    <a:pt x="487" y="611"/>
                  </a:cubicBezTo>
                  <a:cubicBezTo>
                    <a:pt x="487" y="611"/>
                    <a:pt x="487" y="611"/>
                    <a:pt x="487" y="611"/>
                  </a:cubicBezTo>
                  <a:cubicBezTo>
                    <a:pt x="487" y="612"/>
                    <a:pt x="487" y="612"/>
                    <a:pt x="487" y="612"/>
                  </a:cubicBezTo>
                  <a:cubicBezTo>
                    <a:pt x="485" y="613"/>
                    <a:pt x="485" y="613"/>
                    <a:pt x="485" y="613"/>
                  </a:cubicBezTo>
                  <a:cubicBezTo>
                    <a:pt x="483" y="614"/>
                    <a:pt x="483" y="614"/>
                    <a:pt x="483" y="614"/>
                  </a:cubicBezTo>
                  <a:cubicBezTo>
                    <a:pt x="460" y="585"/>
                    <a:pt x="460" y="585"/>
                    <a:pt x="460" y="585"/>
                  </a:cubicBezTo>
                  <a:cubicBezTo>
                    <a:pt x="443" y="572"/>
                    <a:pt x="443" y="572"/>
                    <a:pt x="443" y="572"/>
                  </a:cubicBezTo>
                  <a:cubicBezTo>
                    <a:pt x="442" y="571"/>
                    <a:pt x="442" y="571"/>
                    <a:pt x="442" y="571"/>
                  </a:cubicBezTo>
                  <a:cubicBezTo>
                    <a:pt x="444" y="570"/>
                    <a:pt x="444" y="570"/>
                    <a:pt x="444" y="570"/>
                  </a:cubicBezTo>
                  <a:cubicBezTo>
                    <a:pt x="445" y="568"/>
                    <a:pt x="445" y="568"/>
                    <a:pt x="445" y="568"/>
                  </a:cubicBezTo>
                  <a:cubicBezTo>
                    <a:pt x="445" y="567"/>
                    <a:pt x="445" y="567"/>
                    <a:pt x="445" y="567"/>
                  </a:cubicBezTo>
                  <a:cubicBezTo>
                    <a:pt x="444" y="566"/>
                    <a:pt x="444" y="566"/>
                    <a:pt x="444" y="566"/>
                  </a:cubicBezTo>
                  <a:cubicBezTo>
                    <a:pt x="442" y="567"/>
                    <a:pt x="442" y="567"/>
                    <a:pt x="442" y="567"/>
                  </a:cubicBezTo>
                  <a:cubicBezTo>
                    <a:pt x="440" y="567"/>
                    <a:pt x="440" y="567"/>
                    <a:pt x="440" y="567"/>
                  </a:cubicBezTo>
                  <a:cubicBezTo>
                    <a:pt x="438" y="569"/>
                    <a:pt x="438" y="569"/>
                    <a:pt x="438" y="569"/>
                  </a:cubicBezTo>
                  <a:cubicBezTo>
                    <a:pt x="437" y="570"/>
                    <a:pt x="437" y="570"/>
                    <a:pt x="437" y="570"/>
                  </a:cubicBezTo>
                  <a:cubicBezTo>
                    <a:pt x="435" y="572"/>
                    <a:pt x="435" y="572"/>
                    <a:pt x="435" y="572"/>
                  </a:cubicBezTo>
                  <a:cubicBezTo>
                    <a:pt x="434" y="573"/>
                    <a:pt x="434" y="573"/>
                    <a:pt x="434" y="573"/>
                  </a:cubicBezTo>
                  <a:cubicBezTo>
                    <a:pt x="433" y="574"/>
                    <a:pt x="433" y="574"/>
                    <a:pt x="433" y="574"/>
                  </a:cubicBezTo>
                  <a:cubicBezTo>
                    <a:pt x="432" y="576"/>
                    <a:pt x="432" y="576"/>
                    <a:pt x="432" y="576"/>
                  </a:cubicBezTo>
                  <a:cubicBezTo>
                    <a:pt x="430" y="577"/>
                    <a:pt x="430" y="577"/>
                    <a:pt x="430" y="577"/>
                  </a:cubicBezTo>
                  <a:cubicBezTo>
                    <a:pt x="428" y="577"/>
                    <a:pt x="428" y="577"/>
                    <a:pt x="428" y="577"/>
                  </a:cubicBezTo>
                  <a:cubicBezTo>
                    <a:pt x="426" y="578"/>
                    <a:pt x="426" y="578"/>
                    <a:pt x="426" y="578"/>
                  </a:cubicBezTo>
                  <a:cubicBezTo>
                    <a:pt x="426" y="580"/>
                    <a:pt x="426" y="580"/>
                    <a:pt x="426" y="580"/>
                  </a:cubicBezTo>
                  <a:cubicBezTo>
                    <a:pt x="425" y="581"/>
                    <a:pt x="425" y="581"/>
                    <a:pt x="425" y="581"/>
                  </a:cubicBezTo>
                  <a:cubicBezTo>
                    <a:pt x="424" y="580"/>
                    <a:pt x="424" y="580"/>
                    <a:pt x="424" y="580"/>
                  </a:cubicBezTo>
                  <a:cubicBezTo>
                    <a:pt x="420" y="579"/>
                    <a:pt x="420" y="579"/>
                    <a:pt x="420" y="579"/>
                  </a:cubicBezTo>
                  <a:cubicBezTo>
                    <a:pt x="418" y="580"/>
                    <a:pt x="418" y="580"/>
                    <a:pt x="418" y="580"/>
                  </a:cubicBezTo>
                  <a:cubicBezTo>
                    <a:pt x="417" y="581"/>
                    <a:pt x="417" y="581"/>
                    <a:pt x="417" y="581"/>
                  </a:cubicBezTo>
                  <a:cubicBezTo>
                    <a:pt x="416" y="581"/>
                    <a:pt x="416" y="581"/>
                    <a:pt x="416" y="581"/>
                  </a:cubicBezTo>
                  <a:cubicBezTo>
                    <a:pt x="415" y="580"/>
                    <a:pt x="415" y="580"/>
                    <a:pt x="415" y="580"/>
                  </a:cubicBezTo>
                  <a:cubicBezTo>
                    <a:pt x="415" y="577"/>
                    <a:pt x="415" y="577"/>
                    <a:pt x="415" y="577"/>
                  </a:cubicBezTo>
                  <a:cubicBezTo>
                    <a:pt x="416" y="576"/>
                    <a:pt x="416" y="576"/>
                    <a:pt x="416" y="576"/>
                  </a:cubicBezTo>
                  <a:cubicBezTo>
                    <a:pt x="417" y="574"/>
                    <a:pt x="417" y="574"/>
                    <a:pt x="417" y="574"/>
                  </a:cubicBezTo>
                  <a:cubicBezTo>
                    <a:pt x="416" y="574"/>
                    <a:pt x="416" y="574"/>
                    <a:pt x="416" y="574"/>
                  </a:cubicBezTo>
                  <a:cubicBezTo>
                    <a:pt x="414" y="575"/>
                    <a:pt x="414" y="575"/>
                    <a:pt x="414" y="575"/>
                  </a:cubicBezTo>
                  <a:cubicBezTo>
                    <a:pt x="413" y="575"/>
                    <a:pt x="413" y="575"/>
                    <a:pt x="413" y="575"/>
                  </a:cubicBezTo>
                  <a:cubicBezTo>
                    <a:pt x="409" y="573"/>
                    <a:pt x="409" y="573"/>
                    <a:pt x="409" y="573"/>
                  </a:cubicBezTo>
                  <a:cubicBezTo>
                    <a:pt x="407" y="574"/>
                    <a:pt x="407" y="574"/>
                    <a:pt x="407" y="574"/>
                  </a:cubicBezTo>
                  <a:cubicBezTo>
                    <a:pt x="408" y="575"/>
                    <a:pt x="408" y="575"/>
                    <a:pt x="408" y="575"/>
                  </a:cubicBezTo>
                  <a:cubicBezTo>
                    <a:pt x="409" y="575"/>
                    <a:pt x="409" y="575"/>
                    <a:pt x="409" y="575"/>
                  </a:cubicBezTo>
                  <a:cubicBezTo>
                    <a:pt x="408" y="577"/>
                    <a:pt x="408" y="577"/>
                    <a:pt x="408" y="577"/>
                  </a:cubicBezTo>
                  <a:cubicBezTo>
                    <a:pt x="406" y="577"/>
                    <a:pt x="406" y="577"/>
                    <a:pt x="406" y="577"/>
                  </a:cubicBezTo>
                  <a:cubicBezTo>
                    <a:pt x="405" y="574"/>
                    <a:pt x="405" y="574"/>
                    <a:pt x="405" y="574"/>
                  </a:cubicBezTo>
                  <a:cubicBezTo>
                    <a:pt x="405" y="571"/>
                    <a:pt x="405" y="571"/>
                    <a:pt x="405" y="571"/>
                  </a:cubicBezTo>
                  <a:cubicBezTo>
                    <a:pt x="402" y="569"/>
                    <a:pt x="402" y="569"/>
                    <a:pt x="402" y="569"/>
                  </a:cubicBezTo>
                  <a:cubicBezTo>
                    <a:pt x="401" y="570"/>
                    <a:pt x="401" y="570"/>
                    <a:pt x="401" y="570"/>
                  </a:cubicBezTo>
                  <a:cubicBezTo>
                    <a:pt x="402" y="571"/>
                    <a:pt x="402" y="571"/>
                    <a:pt x="402" y="571"/>
                  </a:cubicBezTo>
                  <a:cubicBezTo>
                    <a:pt x="401" y="573"/>
                    <a:pt x="401" y="573"/>
                    <a:pt x="401" y="573"/>
                  </a:cubicBezTo>
                  <a:cubicBezTo>
                    <a:pt x="400" y="573"/>
                    <a:pt x="400" y="573"/>
                    <a:pt x="400" y="573"/>
                  </a:cubicBezTo>
                  <a:cubicBezTo>
                    <a:pt x="400" y="571"/>
                    <a:pt x="400" y="571"/>
                    <a:pt x="400" y="571"/>
                  </a:cubicBezTo>
                  <a:cubicBezTo>
                    <a:pt x="398" y="571"/>
                    <a:pt x="398" y="571"/>
                    <a:pt x="398" y="571"/>
                  </a:cubicBezTo>
                  <a:cubicBezTo>
                    <a:pt x="398" y="573"/>
                    <a:pt x="398" y="573"/>
                    <a:pt x="398" y="573"/>
                  </a:cubicBezTo>
                  <a:cubicBezTo>
                    <a:pt x="397" y="574"/>
                    <a:pt x="397" y="574"/>
                    <a:pt x="397" y="574"/>
                  </a:cubicBezTo>
                  <a:cubicBezTo>
                    <a:pt x="396" y="572"/>
                    <a:pt x="396" y="572"/>
                    <a:pt x="396" y="572"/>
                  </a:cubicBezTo>
                  <a:cubicBezTo>
                    <a:pt x="394" y="574"/>
                    <a:pt x="394" y="574"/>
                    <a:pt x="394" y="574"/>
                  </a:cubicBezTo>
                  <a:cubicBezTo>
                    <a:pt x="392" y="573"/>
                    <a:pt x="392" y="573"/>
                    <a:pt x="392" y="573"/>
                  </a:cubicBezTo>
                  <a:cubicBezTo>
                    <a:pt x="392" y="571"/>
                    <a:pt x="392" y="571"/>
                    <a:pt x="392" y="571"/>
                  </a:cubicBezTo>
                  <a:cubicBezTo>
                    <a:pt x="393" y="571"/>
                    <a:pt x="393" y="571"/>
                    <a:pt x="393" y="571"/>
                  </a:cubicBezTo>
                  <a:cubicBezTo>
                    <a:pt x="393" y="570"/>
                    <a:pt x="393" y="570"/>
                    <a:pt x="393" y="570"/>
                  </a:cubicBezTo>
                  <a:cubicBezTo>
                    <a:pt x="393" y="568"/>
                    <a:pt x="393" y="568"/>
                    <a:pt x="393" y="568"/>
                  </a:cubicBezTo>
                  <a:cubicBezTo>
                    <a:pt x="393" y="567"/>
                    <a:pt x="393" y="567"/>
                    <a:pt x="393" y="567"/>
                  </a:cubicBezTo>
                  <a:cubicBezTo>
                    <a:pt x="393" y="566"/>
                    <a:pt x="393" y="566"/>
                    <a:pt x="393" y="566"/>
                  </a:cubicBezTo>
                  <a:cubicBezTo>
                    <a:pt x="392" y="565"/>
                    <a:pt x="392" y="565"/>
                    <a:pt x="392" y="565"/>
                  </a:cubicBezTo>
                  <a:cubicBezTo>
                    <a:pt x="390" y="563"/>
                    <a:pt x="390" y="563"/>
                    <a:pt x="390" y="563"/>
                  </a:cubicBezTo>
                  <a:cubicBezTo>
                    <a:pt x="390" y="561"/>
                    <a:pt x="390" y="561"/>
                    <a:pt x="390" y="561"/>
                  </a:cubicBezTo>
                  <a:cubicBezTo>
                    <a:pt x="389" y="561"/>
                    <a:pt x="389" y="561"/>
                    <a:pt x="389" y="561"/>
                  </a:cubicBezTo>
                  <a:cubicBezTo>
                    <a:pt x="388" y="558"/>
                    <a:pt x="388" y="558"/>
                    <a:pt x="388" y="558"/>
                  </a:cubicBezTo>
                  <a:cubicBezTo>
                    <a:pt x="386" y="558"/>
                    <a:pt x="386" y="558"/>
                    <a:pt x="386" y="558"/>
                  </a:cubicBezTo>
                  <a:cubicBezTo>
                    <a:pt x="384" y="559"/>
                    <a:pt x="384" y="559"/>
                    <a:pt x="384" y="559"/>
                  </a:cubicBezTo>
                  <a:cubicBezTo>
                    <a:pt x="382" y="559"/>
                    <a:pt x="382" y="559"/>
                    <a:pt x="382" y="559"/>
                  </a:cubicBezTo>
                  <a:cubicBezTo>
                    <a:pt x="380" y="558"/>
                    <a:pt x="380" y="558"/>
                    <a:pt x="380" y="558"/>
                  </a:cubicBezTo>
                  <a:cubicBezTo>
                    <a:pt x="377" y="558"/>
                    <a:pt x="377" y="558"/>
                    <a:pt x="377" y="558"/>
                  </a:cubicBezTo>
                  <a:cubicBezTo>
                    <a:pt x="375" y="557"/>
                    <a:pt x="375" y="557"/>
                    <a:pt x="375" y="557"/>
                  </a:cubicBezTo>
                  <a:cubicBezTo>
                    <a:pt x="373" y="557"/>
                    <a:pt x="373" y="557"/>
                    <a:pt x="373" y="557"/>
                  </a:cubicBezTo>
                  <a:cubicBezTo>
                    <a:pt x="372" y="557"/>
                    <a:pt x="372" y="557"/>
                    <a:pt x="372" y="557"/>
                  </a:cubicBezTo>
                  <a:cubicBezTo>
                    <a:pt x="370" y="558"/>
                    <a:pt x="370" y="558"/>
                    <a:pt x="370" y="558"/>
                  </a:cubicBezTo>
                  <a:cubicBezTo>
                    <a:pt x="370" y="560"/>
                    <a:pt x="370" y="560"/>
                    <a:pt x="370" y="560"/>
                  </a:cubicBezTo>
                  <a:cubicBezTo>
                    <a:pt x="367" y="560"/>
                    <a:pt x="367" y="560"/>
                    <a:pt x="367" y="560"/>
                  </a:cubicBezTo>
                  <a:cubicBezTo>
                    <a:pt x="366" y="561"/>
                    <a:pt x="366" y="561"/>
                    <a:pt x="366" y="561"/>
                  </a:cubicBezTo>
                  <a:cubicBezTo>
                    <a:pt x="367" y="562"/>
                    <a:pt x="367" y="562"/>
                    <a:pt x="367" y="562"/>
                  </a:cubicBezTo>
                  <a:cubicBezTo>
                    <a:pt x="367" y="563"/>
                    <a:pt x="367" y="563"/>
                    <a:pt x="367" y="563"/>
                  </a:cubicBezTo>
                  <a:cubicBezTo>
                    <a:pt x="365" y="564"/>
                    <a:pt x="365" y="564"/>
                    <a:pt x="365" y="564"/>
                  </a:cubicBezTo>
                  <a:cubicBezTo>
                    <a:pt x="364" y="564"/>
                    <a:pt x="364" y="564"/>
                    <a:pt x="364" y="564"/>
                  </a:cubicBezTo>
                  <a:cubicBezTo>
                    <a:pt x="362" y="565"/>
                    <a:pt x="362" y="565"/>
                    <a:pt x="362" y="565"/>
                  </a:cubicBezTo>
                  <a:cubicBezTo>
                    <a:pt x="360" y="566"/>
                    <a:pt x="360" y="566"/>
                    <a:pt x="360" y="566"/>
                  </a:cubicBezTo>
                  <a:cubicBezTo>
                    <a:pt x="359" y="566"/>
                    <a:pt x="359" y="566"/>
                    <a:pt x="359" y="566"/>
                  </a:cubicBezTo>
                  <a:cubicBezTo>
                    <a:pt x="358" y="566"/>
                    <a:pt x="358" y="566"/>
                    <a:pt x="358" y="566"/>
                  </a:cubicBezTo>
                  <a:cubicBezTo>
                    <a:pt x="354" y="569"/>
                    <a:pt x="354" y="569"/>
                    <a:pt x="354" y="569"/>
                  </a:cubicBezTo>
                  <a:cubicBezTo>
                    <a:pt x="352" y="570"/>
                    <a:pt x="352" y="570"/>
                    <a:pt x="352" y="570"/>
                  </a:cubicBezTo>
                  <a:cubicBezTo>
                    <a:pt x="350" y="571"/>
                    <a:pt x="350" y="571"/>
                    <a:pt x="350" y="571"/>
                  </a:cubicBezTo>
                  <a:cubicBezTo>
                    <a:pt x="349" y="571"/>
                    <a:pt x="349" y="571"/>
                    <a:pt x="349" y="571"/>
                  </a:cubicBezTo>
                  <a:cubicBezTo>
                    <a:pt x="348" y="570"/>
                    <a:pt x="348" y="570"/>
                    <a:pt x="348" y="570"/>
                  </a:cubicBezTo>
                  <a:cubicBezTo>
                    <a:pt x="347" y="571"/>
                    <a:pt x="347" y="571"/>
                    <a:pt x="347" y="571"/>
                  </a:cubicBezTo>
                  <a:cubicBezTo>
                    <a:pt x="346" y="572"/>
                    <a:pt x="346" y="572"/>
                    <a:pt x="346" y="572"/>
                  </a:cubicBezTo>
                  <a:cubicBezTo>
                    <a:pt x="344" y="572"/>
                    <a:pt x="344" y="572"/>
                    <a:pt x="344" y="572"/>
                  </a:cubicBezTo>
                  <a:cubicBezTo>
                    <a:pt x="343" y="573"/>
                    <a:pt x="343" y="573"/>
                    <a:pt x="343" y="573"/>
                  </a:cubicBezTo>
                  <a:cubicBezTo>
                    <a:pt x="343" y="575"/>
                    <a:pt x="343" y="575"/>
                    <a:pt x="343" y="575"/>
                  </a:cubicBezTo>
                  <a:cubicBezTo>
                    <a:pt x="343" y="575"/>
                    <a:pt x="343" y="575"/>
                    <a:pt x="343" y="575"/>
                  </a:cubicBezTo>
                  <a:cubicBezTo>
                    <a:pt x="341" y="575"/>
                    <a:pt x="341" y="575"/>
                    <a:pt x="341" y="575"/>
                  </a:cubicBezTo>
                  <a:cubicBezTo>
                    <a:pt x="340" y="575"/>
                    <a:pt x="340" y="575"/>
                    <a:pt x="340" y="575"/>
                  </a:cubicBezTo>
                  <a:cubicBezTo>
                    <a:pt x="339" y="576"/>
                    <a:pt x="339" y="576"/>
                    <a:pt x="339" y="576"/>
                  </a:cubicBezTo>
                  <a:cubicBezTo>
                    <a:pt x="336" y="576"/>
                    <a:pt x="336" y="576"/>
                    <a:pt x="336" y="576"/>
                  </a:cubicBezTo>
                  <a:cubicBezTo>
                    <a:pt x="334" y="578"/>
                    <a:pt x="334" y="578"/>
                    <a:pt x="334" y="578"/>
                  </a:cubicBezTo>
                  <a:cubicBezTo>
                    <a:pt x="333" y="578"/>
                    <a:pt x="333" y="578"/>
                    <a:pt x="333" y="578"/>
                  </a:cubicBezTo>
                  <a:cubicBezTo>
                    <a:pt x="331" y="579"/>
                    <a:pt x="331" y="579"/>
                    <a:pt x="331" y="579"/>
                  </a:cubicBezTo>
                  <a:cubicBezTo>
                    <a:pt x="328" y="580"/>
                    <a:pt x="328" y="580"/>
                    <a:pt x="328" y="580"/>
                  </a:cubicBezTo>
                  <a:cubicBezTo>
                    <a:pt x="326" y="580"/>
                    <a:pt x="326" y="580"/>
                    <a:pt x="326" y="580"/>
                  </a:cubicBezTo>
                  <a:cubicBezTo>
                    <a:pt x="323" y="581"/>
                    <a:pt x="323" y="581"/>
                    <a:pt x="323" y="581"/>
                  </a:cubicBezTo>
                  <a:cubicBezTo>
                    <a:pt x="323" y="582"/>
                    <a:pt x="323" y="582"/>
                    <a:pt x="323" y="582"/>
                  </a:cubicBezTo>
                  <a:cubicBezTo>
                    <a:pt x="322" y="584"/>
                    <a:pt x="322" y="584"/>
                    <a:pt x="322" y="584"/>
                  </a:cubicBezTo>
                  <a:cubicBezTo>
                    <a:pt x="321" y="582"/>
                    <a:pt x="321" y="582"/>
                    <a:pt x="321" y="582"/>
                  </a:cubicBezTo>
                  <a:cubicBezTo>
                    <a:pt x="319" y="582"/>
                    <a:pt x="319" y="582"/>
                    <a:pt x="319" y="582"/>
                  </a:cubicBezTo>
                  <a:cubicBezTo>
                    <a:pt x="317" y="583"/>
                    <a:pt x="317" y="583"/>
                    <a:pt x="317" y="583"/>
                  </a:cubicBezTo>
                  <a:cubicBezTo>
                    <a:pt x="317" y="584"/>
                    <a:pt x="317" y="584"/>
                    <a:pt x="317" y="584"/>
                  </a:cubicBezTo>
                  <a:cubicBezTo>
                    <a:pt x="317" y="585"/>
                    <a:pt x="317" y="585"/>
                    <a:pt x="317" y="585"/>
                  </a:cubicBezTo>
                  <a:cubicBezTo>
                    <a:pt x="315" y="584"/>
                    <a:pt x="315" y="584"/>
                    <a:pt x="315" y="584"/>
                  </a:cubicBezTo>
                  <a:cubicBezTo>
                    <a:pt x="313" y="584"/>
                    <a:pt x="313" y="584"/>
                    <a:pt x="313" y="584"/>
                  </a:cubicBezTo>
                  <a:cubicBezTo>
                    <a:pt x="312" y="583"/>
                    <a:pt x="312" y="583"/>
                    <a:pt x="312" y="583"/>
                  </a:cubicBezTo>
                  <a:cubicBezTo>
                    <a:pt x="311" y="583"/>
                    <a:pt x="311" y="583"/>
                    <a:pt x="311" y="583"/>
                  </a:cubicBezTo>
                  <a:cubicBezTo>
                    <a:pt x="310" y="584"/>
                    <a:pt x="310" y="584"/>
                    <a:pt x="310" y="584"/>
                  </a:cubicBezTo>
                  <a:cubicBezTo>
                    <a:pt x="308" y="584"/>
                    <a:pt x="308" y="584"/>
                    <a:pt x="308" y="584"/>
                  </a:cubicBezTo>
                  <a:cubicBezTo>
                    <a:pt x="307" y="585"/>
                    <a:pt x="307" y="585"/>
                    <a:pt x="307" y="585"/>
                  </a:cubicBezTo>
                  <a:cubicBezTo>
                    <a:pt x="308" y="587"/>
                    <a:pt x="308" y="587"/>
                    <a:pt x="308" y="587"/>
                  </a:cubicBezTo>
                  <a:cubicBezTo>
                    <a:pt x="307" y="588"/>
                    <a:pt x="307" y="588"/>
                    <a:pt x="307" y="588"/>
                  </a:cubicBezTo>
                  <a:cubicBezTo>
                    <a:pt x="309" y="589"/>
                    <a:pt x="309" y="589"/>
                    <a:pt x="309" y="589"/>
                  </a:cubicBezTo>
                  <a:cubicBezTo>
                    <a:pt x="311" y="588"/>
                    <a:pt x="311" y="588"/>
                    <a:pt x="311" y="588"/>
                  </a:cubicBezTo>
                  <a:cubicBezTo>
                    <a:pt x="312" y="590"/>
                    <a:pt x="312" y="590"/>
                    <a:pt x="312" y="590"/>
                  </a:cubicBezTo>
                  <a:cubicBezTo>
                    <a:pt x="310" y="590"/>
                    <a:pt x="310" y="590"/>
                    <a:pt x="310" y="590"/>
                  </a:cubicBezTo>
                  <a:cubicBezTo>
                    <a:pt x="309" y="591"/>
                    <a:pt x="309" y="591"/>
                    <a:pt x="309" y="591"/>
                  </a:cubicBezTo>
                  <a:cubicBezTo>
                    <a:pt x="309" y="592"/>
                    <a:pt x="309" y="592"/>
                    <a:pt x="309" y="592"/>
                  </a:cubicBezTo>
                  <a:cubicBezTo>
                    <a:pt x="311" y="592"/>
                    <a:pt x="311" y="592"/>
                    <a:pt x="311" y="592"/>
                  </a:cubicBezTo>
                  <a:cubicBezTo>
                    <a:pt x="313" y="593"/>
                    <a:pt x="313" y="593"/>
                    <a:pt x="313" y="593"/>
                  </a:cubicBezTo>
                  <a:cubicBezTo>
                    <a:pt x="314" y="592"/>
                    <a:pt x="314" y="592"/>
                    <a:pt x="314" y="592"/>
                  </a:cubicBezTo>
                  <a:cubicBezTo>
                    <a:pt x="316" y="592"/>
                    <a:pt x="316" y="592"/>
                    <a:pt x="316" y="592"/>
                  </a:cubicBezTo>
                  <a:cubicBezTo>
                    <a:pt x="317" y="594"/>
                    <a:pt x="317" y="594"/>
                    <a:pt x="317" y="594"/>
                  </a:cubicBezTo>
                  <a:cubicBezTo>
                    <a:pt x="319" y="594"/>
                    <a:pt x="319" y="594"/>
                    <a:pt x="319" y="594"/>
                  </a:cubicBezTo>
                  <a:cubicBezTo>
                    <a:pt x="319" y="596"/>
                    <a:pt x="319" y="596"/>
                    <a:pt x="319" y="596"/>
                  </a:cubicBezTo>
                  <a:cubicBezTo>
                    <a:pt x="318" y="597"/>
                    <a:pt x="318" y="597"/>
                    <a:pt x="318" y="597"/>
                  </a:cubicBezTo>
                  <a:cubicBezTo>
                    <a:pt x="316" y="596"/>
                    <a:pt x="316" y="596"/>
                    <a:pt x="316" y="596"/>
                  </a:cubicBezTo>
                  <a:cubicBezTo>
                    <a:pt x="313" y="597"/>
                    <a:pt x="313" y="597"/>
                    <a:pt x="313" y="597"/>
                  </a:cubicBezTo>
                  <a:cubicBezTo>
                    <a:pt x="310" y="599"/>
                    <a:pt x="310" y="599"/>
                    <a:pt x="310" y="599"/>
                  </a:cubicBezTo>
                  <a:cubicBezTo>
                    <a:pt x="308" y="602"/>
                    <a:pt x="308" y="602"/>
                    <a:pt x="308" y="602"/>
                  </a:cubicBezTo>
                  <a:cubicBezTo>
                    <a:pt x="308" y="604"/>
                    <a:pt x="308" y="604"/>
                    <a:pt x="308" y="604"/>
                  </a:cubicBezTo>
                  <a:cubicBezTo>
                    <a:pt x="310" y="604"/>
                    <a:pt x="310" y="604"/>
                    <a:pt x="310" y="604"/>
                  </a:cubicBezTo>
                  <a:cubicBezTo>
                    <a:pt x="310" y="606"/>
                    <a:pt x="310" y="606"/>
                    <a:pt x="310" y="606"/>
                  </a:cubicBezTo>
                  <a:cubicBezTo>
                    <a:pt x="309" y="608"/>
                    <a:pt x="309" y="608"/>
                    <a:pt x="309" y="608"/>
                  </a:cubicBezTo>
                  <a:cubicBezTo>
                    <a:pt x="308" y="610"/>
                    <a:pt x="308" y="610"/>
                    <a:pt x="308" y="610"/>
                  </a:cubicBezTo>
                  <a:cubicBezTo>
                    <a:pt x="307" y="610"/>
                    <a:pt x="307" y="610"/>
                    <a:pt x="307" y="610"/>
                  </a:cubicBezTo>
                  <a:cubicBezTo>
                    <a:pt x="307" y="611"/>
                    <a:pt x="307" y="611"/>
                    <a:pt x="307" y="611"/>
                  </a:cubicBezTo>
                  <a:cubicBezTo>
                    <a:pt x="307" y="612"/>
                    <a:pt x="307" y="612"/>
                    <a:pt x="307" y="612"/>
                  </a:cubicBezTo>
                  <a:cubicBezTo>
                    <a:pt x="307" y="614"/>
                    <a:pt x="307" y="614"/>
                    <a:pt x="307" y="614"/>
                  </a:cubicBezTo>
                  <a:cubicBezTo>
                    <a:pt x="310" y="614"/>
                    <a:pt x="310" y="614"/>
                    <a:pt x="310" y="614"/>
                  </a:cubicBezTo>
                  <a:cubicBezTo>
                    <a:pt x="311" y="615"/>
                    <a:pt x="311" y="615"/>
                    <a:pt x="311" y="615"/>
                  </a:cubicBezTo>
                  <a:cubicBezTo>
                    <a:pt x="313" y="615"/>
                    <a:pt x="313" y="615"/>
                    <a:pt x="313" y="615"/>
                  </a:cubicBezTo>
                  <a:cubicBezTo>
                    <a:pt x="313" y="616"/>
                    <a:pt x="313" y="616"/>
                    <a:pt x="313" y="616"/>
                  </a:cubicBezTo>
                  <a:cubicBezTo>
                    <a:pt x="315" y="618"/>
                    <a:pt x="315" y="618"/>
                    <a:pt x="315" y="618"/>
                  </a:cubicBezTo>
                  <a:cubicBezTo>
                    <a:pt x="318" y="618"/>
                    <a:pt x="318" y="618"/>
                    <a:pt x="318" y="618"/>
                  </a:cubicBezTo>
                  <a:cubicBezTo>
                    <a:pt x="319" y="618"/>
                    <a:pt x="319" y="618"/>
                    <a:pt x="319" y="618"/>
                  </a:cubicBezTo>
                  <a:cubicBezTo>
                    <a:pt x="319" y="626"/>
                    <a:pt x="319" y="626"/>
                    <a:pt x="319" y="626"/>
                  </a:cubicBezTo>
                  <a:cubicBezTo>
                    <a:pt x="318" y="627"/>
                    <a:pt x="318" y="627"/>
                    <a:pt x="318" y="627"/>
                  </a:cubicBezTo>
                  <a:cubicBezTo>
                    <a:pt x="315" y="628"/>
                    <a:pt x="315" y="628"/>
                    <a:pt x="315" y="628"/>
                  </a:cubicBezTo>
                  <a:cubicBezTo>
                    <a:pt x="312" y="628"/>
                    <a:pt x="312" y="628"/>
                    <a:pt x="312" y="628"/>
                  </a:cubicBezTo>
                  <a:cubicBezTo>
                    <a:pt x="310" y="626"/>
                    <a:pt x="310" y="626"/>
                    <a:pt x="310" y="626"/>
                  </a:cubicBezTo>
                  <a:cubicBezTo>
                    <a:pt x="309" y="627"/>
                    <a:pt x="309" y="627"/>
                    <a:pt x="309" y="627"/>
                  </a:cubicBezTo>
                  <a:cubicBezTo>
                    <a:pt x="308" y="629"/>
                    <a:pt x="308" y="629"/>
                    <a:pt x="308" y="629"/>
                  </a:cubicBezTo>
                  <a:cubicBezTo>
                    <a:pt x="307" y="631"/>
                    <a:pt x="307" y="631"/>
                    <a:pt x="307" y="631"/>
                  </a:cubicBezTo>
                  <a:cubicBezTo>
                    <a:pt x="305" y="632"/>
                    <a:pt x="305" y="632"/>
                    <a:pt x="305" y="632"/>
                  </a:cubicBezTo>
                  <a:cubicBezTo>
                    <a:pt x="302" y="630"/>
                    <a:pt x="302" y="630"/>
                    <a:pt x="302" y="630"/>
                  </a:cubicBezTo>
                  <a:cubicBezTo>
                    <a:pt x="299" y="630"/>
                    <a:pt x="299" y="630"/>
                    <a:pt x="299" y="630"/>
                  </a:cubicBezTo>
                  <a:cubicBezTo>
                    <a:pt x="298" y="629"/>
                    <a:pt x="298" y="629"/>
                    <a:pt x="298" y="629"/>
                  </a:cubicBezTo>
                  <a:cubicBezTo>
                    <a:pt x="297" y="630"/>
                    <a:pt x="297" y="630"/>
                    <a:pt x="297" y="630"/>
                  </a:cubicBezTo>
                  <a:cubicBezTo>
                    <a:pt x="295" y="629"/>
                    <a:pt x="295" y="629"/>
                    <a:pt x="295" y="629"/>
                  </a:cubicBezTo>
                  <a:cubicBezTo>
                    <a:pt x="294" y="627"/>
                    <a:pt x="294" y="627"/>
                    <a:pt x="294" y="627"/>
                  </a:cubicBezTo>
                  <a:cubicBezTo>
                    <a:pt x="295" y="626"/>
                    <a:pt x="295" y="626"/>
                    <a:pt x="295" y="626"/>
                  </a:cubicBezTo>
                  <a:cubicBezTo>
                    <a:pt x="296" y="625"/>
                    <a:pt x="296" y="625"/>
                    <a:pt x="296" y="625"/>
                  </a:cubicBezTo>
                  <a:cubicBezTo>
                    <a:pt x="294" y="624"/>
                    <a:pt x="294" y="624"/>
                    <a:pt x="294" y="624"/>
                  </a:cubicBezTo>
                  <a:cubicBezTo>
                    <a:pt x="292" y="623"/>
                    <a:pt x="292" y="623"/>
                    <a:pt x="292" y="623"/>
                  </a:cubicBezTo>
                  <a:cubicBezTo>
                    <a:pt x="291" y="624"/>
                    <a:pt x="291" y="624"/>
                    <a:pt x="291" y="624"/>
                  </a:cubicBezTo>
                  <a:cubicBezTo>
                    <a:pt x="289" y="624"/>
                    <a:pt x="289" y="624"/>
                    <a:pt x="289" y="624"/>
                  </a:cubicBezTo>
                  <a:cubicBezTo>
                    <a:pt x="287" y="625"/>
                    <a:pt x="287" y="625"/>
                    <a:pt x="287" y="625"/>
                  </a:cubicBezTo>
                  <a:cubicBezTo>
                    <a:pt x="288" y="627"/>
                    <a:pt x="288" y="627"/>
                    <a:pt x="288" y="627"/>
                  </a:cubicBezTo>
                  <a:cubicBezTo>
                    <a:pt x="285" y="627"/>
                    <a:pt x="285" y="627"/>
                    <a:pt x="285" y="627"/>
                  </a:cubicBezTo>
                  <a:cubicBezTo>
                    <a:pt x="284" y="626"/>
                    <a:pt x="284" y="626"/>
                    <a:pt x="284" y="626"/>
                  </a:cubicBezTo>
                  <a:cubicBezTo>
                    <a:pt x="282" y="624"/>
                    <a:pt x="282" y="624"/>
                    <a:pt x="282" y="624"/>
                  </a:cubicBezTo>
                  <a:cubicBezTo>
                    <a:pt x="280" y="624"/>
                    <a:pt x="280" y="624"/>
                    <a:pt x="280" y="624"/>
                  </a:cubicBezTo>
                  <a:cubicBezTo>
                    <a:pt x="279" y="625"/>
                    <a:pt x="279" y="625"/>
                    <a:pt x="279" y="625"/>
                  </a:cubicBezTo>
                  <a:cubicBezTo>
                    <a:pt x="278" y="624"/>
                    <a:pt x="278" y="624"/>
                    <a:pt x="278" y="624"/>
                  </a:cubicBezTo>
                  <a:cubicBezTo>
                    <a:pt x="276" y="625"/>
                    <a:pt x="276" y="625"/>
                    <a:pt x="276" y="625"/>
                  </a:cubicBezTo>
                  <a:cubicBezTo>
                    <a:pt x="276" y="626"/>
                    <a:pt x="276" y="626"/>
                    <a:pt x="276" y="626"/>
                  </a:cubicBezTo>
                  <a:cubicBezTo>
                    <a:pt x="274" y="627"/>
                    <a:pt x="274" y="627"/>
                    <a:pt x="274" y="627"/>
                  </a:cubicBezTo>
                  <a:cubicBezTo>
                    <a:pt x="274" y="630"/>
                    <a:pt x="274" y="630"/>
                    <a:pt x="274" y="630"/>
                  </a:cubicBezTo>
                  <a:cubicBezTo>
                    <a:pt x="272" y="632"/>
                    <a:pt x="272" y="632"/>
                    <a:pt x="272" y="632"/>
                  </a:cubicBezTo>
                  <a:cubicBezTo>
                    <a:pt x="270" y="631"/>
                    <a:pt x="270" y="631"/>
                    <a:pt x="270" y="631"/>
                  </a:cubicBezTo>
                  <a:cubicBezTo>
                    <a:pt x="269" y="629"/>
                    <a:pt x="269" y="629"/>
                    <a:pt x="269" y="629"/>
                  </a:cubicBezTo>
                  <a:cubicBezTo>
                    <a:pt x="265" y="629"/>
                    <a:pt x="265" y="629"/>
                    <a:pt x="265" y="629"/>
                  </a:cubicBezTo>
                  <a:cubicBezTo>
                    <a:pt x="264" y="627"/>
                    <a:pt x="264" y="627"/>
                    <a:pt x="264" y="627"/>
                  </a:cubicBezTo>
                  <a:cubicBezTo>
                    <a:pt x="262" y="628"/>
                    <a:pt x="262" y="628"/>
                    <a:pt x="262" y="628"/>
                  </a:cubicBezTo>
                  <a:cubicBezTo>
                    <a:pt x="262" y="631"/>
                    <a:pt x="262" y="631"/>
                    <a:pt x="262" y="631"/>
                  </a:cubicBezTo>
                  <a:cubicBezTo>
                    <a:pt x="261" y="632"/>
                    <a:pt x="261" y="632"/>
                    <a:pt x="261" y="632"/>
                  </a:cubicBezTo>
                  <a:cubicBezTo>
                    <a:pt x="260" y="632"/>
                    <a:pt x="260" y="632"/>
                    <a:pt x="260" y="632"/>
                  </a:cubicBezTo>
                  <a:cubicBezTo>
                    <a:pt x="260" y="630"/>
                    <a:pt x="260" y="630"/>
                    <a:pt x="260" y="630"/>
                  </a:cubicBezTo>
                  <a:cubicBezTo>
                    <a:pt x="259" y="629"/>
                    <a:pt x="259" y="629"/>
                    <a:pt x="259" y="629"/>
                  </a:cubicBezTo>
                  <a:cubicBezTo>
                    <a:pt x="258" y="628"/>
                    <a:pt x="258" y="628"/>
                    <a:pt x="258" y="628"/>
                  </a:cubicBezTo>
                  <a:cubicBezTo>
                    <a:pt x="255" y="626"/>
                    <a:pt x="255" y="626"/>
                    <a:pt x="255" y="626"/>
                  </a:cubicBezTo>
                  <a:cubicBezTo>
                    <a:pt x="254" y="624"/>
                    <a:pt x="254" y="624"/>
                    <a:pt x="254" y="624"/>
                  </a:cubicBezTo>
                  <a:cubicBezTo>
                    <a:pt x="251" y="624"/>
                    <a:pt x="251" y="624"/>
                    <a:pt x="251" y="624"/>
                  </a:cubicBezTo>
                  <a:cubicBezTo>
                    <a:pt x="250" y="622"/>
                    <a:pt x="250" y="622"/>
                    <a:pt x="250" y="622"/>
                  </a:cubicBezTo>
                  <a:cubicBezTo>
                    <a:pt x="248" y="622"/>
                    <a:pt x="248" y="622"/>
                    <a:pt x="248" y="622"/>
                  </a:cubicBezTo>
                  <a:cubicBezTo>
                    <a:pt x="248" y="621"/>
                    <a:pt x="248" y="621"/>
                    <a:pt x="248" y="621"/>
                  </a:cubicBezTo>
                  <a:cubicBezTo>
                    <a:pt x="246" y="620"/>
                    <a:pt x="246" y="620"/>
                    <a:pt x="246" y="620"/>
                  </a:cubicBezTo>
                  <a:cubicBezTo>
                    <a:pt x="243" y="622"/>
                    <a:pt x="243" y="622"/>
                    <a:pt x="243" y="622"/>
                  </a:cubicBezTo>
                  <a:cubicBezTo>
                    <a:pt x="240" y="620"/>
                    <a:pt x="240" y="620"/>
                    <a:pt x="240" y="620"/>
                  </a:cubicBezTo>
                  <a:cubicBezTo>
                    <a:pt x="239" y="618"/>
                    <a:pt x="239" y="618"/>
                    <a:pt x="239" y="618"/>
                  </a:cubicBezTo>
                  <a:cubicBezTo>
                    <a:pt x="238" y="618"/>
                    <a:pt x="238" y="618"/>
                    <a:pt x="238" y="618"/>
                  </a:cubicBezTo>
                  <a:cubicBezTo>
                    <a:pt x="236" y="619"/>
                    <a:pt x="236" y="619"/>
                    <a:pt x="236" y="619"/>
                  </a:cubicBezTo>
                  <a:cubicBezTo>
                    <a:pt x="234" y="619"/>
                    <a:pt x="234" y="619"/>
                    <a:pt x="234" y="619"/>
                  </a:cubicBezTo>
                  <a:cubicBezTo>
                    <a:pt x="234" y="620"/>
                    <a:pt x="234" y="620"/>
                    <a:pt x="234" y="620"/>
                  </a:cubicBezTo>
                  <a:cubicBezTo>
                    <a:pt x="232" y="622"/>
                    <a:pt x="232" y="622"/>
                    <a:pt x="232" y="622"/>
                  </a:cubicBezTo>
                  <a:cubicBezTo>
                    <a:pt x="232" y="620"/>
                    <a:pt x="232" y="620"/>
                    <a:pt x="232" y="620"/>
                  </a:cubicBezTo>
                  <a:cubicBezTo>
                    <a:pt x="231" y="621"/>
                    <a:pt x="231" y="621"/>
                    <a:pt x="231" y="621"/>
                  </a:cubicBezTo>
                  <a:cubicBezTo>
                    <a:pt x="231" y="622"/>
                    <a:pt x="231" y="622"/>
                    <a:pt x="231" y="622"/>
                  </a:cubicBezTo>
                  <a:cubicBezTo>
                    <a:pt x="229" y="623"/>
                    <a:pt x="229" y="623"/>
                    <a:pt x="229" y="623"/>
                  </a:cubicBezTo>
                  <a:cubicBezTo>
                    <a:pt x="228" y="622"/>
                    <a:pt x="228" y="622"/>
                    <a:pt x="228" y="622"/>
                  </a:cubicBezTo>
                  <a:cubicBezTo>
                    <a:pt x="229" y="621"/>
                    <a:pt x="229" y="621"/>
                    <a:pt x="229" y="621"/>
                  </a:cubicBezTo>
                  <a:cubicBezTo>
                    <a:pt x="229" y="620"/>
                    <a:pt x="229" y="620"/>
                    <a:pt x="229" y="620"/>
                  </a:cubicBezTo>
                  <a:cubicBezTo>
                    <a:pt x="227" y="619"/>
                    <a:pt x="227" y="619"/>
                    <a:pt x="227" y="619"/>
                  </a:cubicBezTo>
                  <a:cubicBezTo>
                    <a:pt x="224" y="617"/>
                    <a:pt x="224" y="617"/>
                    <a:pt x="224" y="617"/>
                  </a:cubicBezTo>
                  <a:cubicBezTo>
                    <a:pt x="224" y="618"/>
                    <a:pt x="224" y="618"/>
                    <a:pt x="224" y="618"/>
                  </a:cubicBezTo>
                  <a:cubicBezTo>
                    <a:pt x="224" y="620"/>
                    <a:pt x="224" y="620"/>
                    <a:pt x="224" y="620"/>
                  </a:cubicBezTo>
                  <a:cubicBezTo>
                    <a:pt x="224" y="622"/>
                    <a:pt x="224" y="622"/>
                    <a:pt x="224" y="622"/>
                  </a:cubicBezTo>
                  <a:cubicBezTo>
                    <a:pt x="222" y="621"/>
                    <a:pt x="222" y="621"/>
                    <a:pt x="222" y="621"/>
                  </a:cubicBezTo>
                  <a:cubicBezTo>
                    <a:pt x="221" y="622"/>
                    <a:pt x="221" y="622"/>
                    <a:pt x="221" y="622"/>
                  </a:cubicBezTo>
                  <a:cubicBezTo>
                    <a:pt x="220" y="625"/>
                    <a:pt x="220" y="625"/>
                    <a:pt x="220" y="625"/>
                  </a:cubicBezTo>
                  <a:cubicBezTo>
                    <a:pt x="219" y="625"/>
                    <a:pt x="219" y="625"/>
                    <a:pt x="219" y="625"/>
                  </a:cubicBezTo>
                  <a:cubicBezTo>
                    <a:pt x="216" y="627"/>
                    <a:pt x="216" y="627"/>
                    <a:pt x="216" y="627"/>
                  </a:cubicBezTo>
                  <a:cubicBezTo>
                    <a:pt x="215" y="629"/>
                    <a:pt x="215" y="629"/>
                    <a:pt x="215" y="629"/>
                  </a:cubicBezTo>
                  <a:cubicBezTo>
                    <a:pt x="216" y="630"/>
                    <a:pt x="216" y="630"/>
                    <a:pt x="216" y="630"/>
                  </a:cubicBezTo>
                  <a:cubicBezTo>
                    <a:pt x="216" y="633"/>
                    <a:pt x="216" y="633"/>
                    <a:pt x="216" y="633"/>
                  </a:cubicBezTo>
                  <a:cubicBezTo>
                    <a:pt x="213" y="633"/>
                    <a:pt x="213" y="633"/>
                    <a:pt x="213" y="633"/>
                  </a:cubicBezTo>
                  <a:cubicBezTo>
                    <a:pt x="210" y="633"/>
                    <a:pt x="210" y="633"/>
                    <a:pt x="210" y="633"/>
                  </a:cubicBezTo>
                  <a:cubicBezTo>
                    <a:pt x="213" y="641"/>
                    <a:pt x="213" y="641"/>
                    <a:pt x="213" y="641"/>
                  </a:cubicBezTo>
                  <a:cubicBezTo>
                    <a:pt x="212" y="641"/>
                    <a:pt x="212" y="641"/>
                    <a:pt x="212" y="641"/>
                  </a:cubicBezTo>
                  <a:cubicBezTo>
                    <a:pt x="212" y="644"/>
                    <a:pt x="212" y="644"/>
                    <a:pt x="212" y="644"/>
                  </a:cubicBezTo>
                  <a:cubicBezTo>
                    <a:pt x="209" y="645"/>
                    <a:pt x="209" y="645"/>
                    <a:pt x="209" y="645"/>
                  </a:cubicBezTo>
                  <a:cubicBezTo>
                    <a:pt x="206" y="643"/>
                    <a:pt x="206" y="643"/>
                    <a:pt x="206" y="643"/>
                  </a:cubicBezTo>
                  <a:cubicBezTo>
                    <a:pt x="205" y="641"/>
                    <a:pt x="205" y="641"/>
                    <a:pt x="205" y="641"/>
                  </a:cubicBezTo>
                  <a:cubicBezTo>
                    <a:pt x="200" y="637"/>
                    <a:pt x="200" y="637"/>
                    <a:pt x="200" y="637"/>
                  </a:cubicBezTo>
                  <a:cubicBezTo>
                    <a:pt x="199" y="638"/>
                    <a:pt x="199" y="638"/>
                    <a:pt x="199" y="638"/>
                  </a:cubicBezTo>
                  <a:cubicBezTo>
                    <a:pt x="199" y="641"/>
                    <a:pt x="199" y="641"/>
                    <a:pt x="199" y="641"/>
                  </a:cubicBezTo>
                  <a:cubicBezTo>
                    <a:pt x="197" y="644"/>
                    <a:pt x="197" y="644"/>
                    <a:pt x="197" y="644"/>
                  </a:cubicBezTo>
                  <a:cubicBezTo>
                    <a:pt x="195" y="645"/>
                    <a:pt x="195" y="645"/>
                    <a:pt x="195" y="645"/>
                  </a:cubicBezTo>
                  <a:cubicBezTo>
                    <a:pt x="195" y="649"/>
                    <a:pt x="195" y="649"/>
                    <a:pt x="195" y="649"/>
                  </a:cubicBezTo>
                  <a:cubicBezTo>
                    <a:pt x="197" y="651"/>
                    <a:pt x="197" y="651"/>
                    <a:pt x="197" y="651"/>
                  </a:cubicBezTo>
                  <a:cubicBezTo>
                    <a:pt x="196" y="657"/>
                    <a:pt x="196" y="657"/>
                    <a:pt x="196" y="657"/>
                  </a:cubicBezTo>
                  <a:cubicBezTo>
                    <a:pt x="194" y="660"/>
                    <a:pt x="194" y="660"/>
                    <a:pt x="194" y="660"/>
                  </a:cubicBezTo>
                  <a:cubicBezTo>
                    <a:pt x="198" y="661"/>
                    <a:pt x="198" y="661"/>
                    <a:pt x="198" y="661"/>
                  </a:cubicBezTo>
                  <a:cubicBezTo>
                    <a:pt x="200" y="664"/>
                    <a:pt x="200" y="664"/>
                    <a:pt x="200" y="664"/>
                  </a:cubicBezTo>
                  <a:cubicBezTo>
                    <a:pt x="199" y="666"/>
                    <a:pt x="199" y="666"/>
                    <a:pt x="199" y="666"/>
                  </a:cubicBezTo>
                  <a:cubicBezTo>
                    <a:pt x="202" y="668"/>
                    <a:pt x="202" y="668"/>
                    <a:pt x="202" y="668"/>
                  </a:cubicBezTo>
                  <a:cubicBezTo>
                    <a:pt x="203" y="667"/>
                    <a:pt x="203" y="667"/>
                    <a:pt x="203" y="667"/>
                  </a:cubicBezTo>
                  <a:cubicBezTo>
                    <a:pt x="209" y="668"/>
                    <a:pt x="209" y="668"/>
                    <a:pt x="209" y="668"/>
                  </a:cubicBezTo>
                  <a:cubicBezTo>
                    <a:pt x="214" y="672"/>
                    <a:pt x="214" y="672"/>
                    <a:pt x="214" y="672"/>
                  </a:cubicBezTo>
                  <a:cubicBezTo>
                    <a:pt x="217" y="679"/>
                    <a:pt x="217" y="679"/>
                    <a:pt x="217" y="679"/>
                  </a:cubicBezTo>
                  <a:cubicBezTo>
                    <a:pt x="214" y="679"/>
                    <a:pt x="214" y="679"/>
                    <a:pt x="214" y="679"/>
                  </a:cubicBezTo>
                  <a:cubicBezTo>
                    <a:pt x="214" y="680"/>
                    <a:pt x="214" y="680"/>
                    <a:pt x="214" y="680"/>
                  </a:cubicBezTo>
                  <a:cubicBezTo>
                    <a:pt x="217" y="683"/>
                    <a:pt x="217" y="683"/>
                    <a:pt x="217" y="683"/>
                  </a:cubicBezTo>
                  <a:cubicBezTo>
                    <a:pt x="219" y="682"/>
                    <a:pt x="219" y="682"/>
                    <a:pt x="219" y="682"/>
                  </a:cubicBezTo>
                  <a:cubicBezTo>
                    <a:pt x="222" y="683"/>
                    <a:pt x="222" y="683"/>
                    <a:pt x="222" y="683"/>
                  </a:cubicBezTo>
                  <a:cubicBezTo>
                    <a:pt x="222" y="683"/>
                    <a:pt x="222" y="683"/>
                    <a:pt x="222" y="683"/>
                  </a:cubicBezTo>
                  <a:cubicBezTo>
                    <a:pt x="222" y="683"/>
                    <a:pt x="222" y="683"/>
                    <a:pt x="222" y="683"/>
                  </a:cubicBezTo>
                  <a:cubicBezTo>
                    <a:pt x="222" y="684"/>
                    <a:pt x="222" y="684"/>
                    <a:pt x="222" y="684"/>
                  </a:cubicBezTo>
                  <a:cubicBezTo>
                    <a:pt x="222" y="685"/>
                    <a:pt x="222" y="685"/>
                    <a:pt x="222" y="685"/>
                  </a:cubicBezTo>
                  <a:cubicBezTo>
                    <a:pt x="220" y="685"/>
                    <a:pt x="220" y="685"/>
                    <a:pt x="220" y="685"/>
                  </a:cubicBezTo>
                  <a:cubicBezTo>
                    <a:pt x="221" y="686"/>
                    <a:pt x="221" y="686"/>
                    <a:pt x="221" y="686"/>
                  </a:cubicBezTo>
                  <a:cubicBezTo>
                    <a:pt x="221" y="687"/>
                    <a:pt x="221" y="687"/>
                    <a:pt x="221" y="687"/>
                  </a:cubicBezTo>
                  <a:cubicBezTo>
                    <a:pt x="220" y="687"/>
                    <a:pt x="220" y="687"/>
                    <a:pt x="220" y="687"/>
                  </a:cubicBezTo>
                  <a:cubicBezTo>
                    <a:pt x="221" y="688"/>
                    <a:pt x="221" y="688"/>
                    <a:pt x="221" y="688"/>
                  </a:cubicBezTo>
                  <a:cubicBezTo>
                    <a:pt x="221" y="689"/>
                    <a:pt x="221" y="689"/>
                    <a:pt x="221" y="689"/>
                  </a:cubicBezTo>
                  <a:cubicBezTo>
                    <a:pt x="219" y="689"/>
                    <a:pt x="219" y="689"/>
                    <a:pt x="219" y="689"/>
                  </a:cubicBezTo>
                  <a:cubicBezTo>
                    <a:pt x="219" y="689"/>
                    <a:pt x="219" y="689"/>
                    <a:pt x="219" y="689"/>
                  </a:cubicBezTo>
                  <a:cubicBezTo>
                    <a:pt x="217" y="688"/>
                    <a:pt x="217" y="688"/>
                    <a:pt x="217" y="688"/>
                  </a:cubicBezTo>
                  <a:cubicBezTo>
                    <a:pt x="216" y="689"/>
                    <a:pt x="216" y="689"/>
                    <a:pt x="216" y="689"/>
                  </a:cubicBezTo>
                  <a:cubicBezTo>
                    <a:pt x="218" y="690"/>
                    <a:pt x="218" y="690"/>
                    <a:pt x="218" y="690"/>
                  </a:cubicBezTo>
                  <a:cubicBezTo>
                    <a:pt x="219" y="691"/>
                    <a:pt x="219" y="691"/>
                    <a:pt x="219" y="691"/>
                  </a:cubicBezTo>
                  <a:cubicBezTo>
                    <a:pt x="218" y="692"/>
                    <a:pt x="218" y="692"/>
                    <a:pt x="218" y="692"/>
                  </a:cubicBezTo>
                  <a:cubicBezTo>
                    <a:pt x="217" y="691"/>
                    <a:pt x="217" y="691"/>
                    <a:pt x="217" y="691"/>
                  </a:cubicBezTo>
                  <a:cubicBezTo>
                    <a:pt x="217" y="691"/>
                    <a:pt x="216" y="691"/>
                    <a:pt x="216" y="691"/>
                  </a:cubicBezTo>
                  <a:cubicBezTo>
                    <a:pt x="215" y="691"/>
                    <a:pt x="215" y="691"/>
                    <a:pt x="215" y="691"/>
                  </a:cubicBezTo>
                  <a:cubicBezTo>
                    <a:pt x="214" y="691"/>
                    <a:pt x="214" y="691"/>
                    <a:pt x="214" y="691"/>
                  </a:cubicBezTo>
                  <a:cubicBezTo>
                    <a:pt x="215" y="692"/>
                    <a:pt x="215" y="692"/>
                    <a:pt x="215" y="692"/>
                  </a:cubicBezTo>
                  <a:cubicBezTo>
                    <a:pt x="216" y="692"/>
                    <a:pt x="216" y="692"/>
                    <a:pt x="216" y="692"/>
                  </a:cubicBezTo>
                  <a:cubicBezTo>
                    <a:pt x="214" y="693"/>
                    <a:pt x="214" y="693"/>
                    <a:pt x="214" y="693"/>
                  </a:cubicBezTo>
                  <a:cubicBezTo>
                    <a:pt x="213" y="693"/>
                    <a:pt x="213" y="693"/>
                    <a:pt x="213" y="693"/>
                  </a:cubicBezTo>
                  <a:cubicBezTo>
                    <a:pt x="212" y="694"/>
                    <a:pt x="212" y="694"/>
                    <a:pt x="212" y="694"/>
                  </a:cubicBezTo>
                  <a:cubicBezTo>
                    <a:pt x="211" y="693"/>
                    <a:pt x="211" y="693"/>
                    <a:pt x="211" y="693"/>
                  </a:cubicBezTo>
                  <a:cubicBezTo>
                    <a:pt x="211" y="694"/>
                    <a:pt x="211" y="694"/>
                    <a:pt x="211" y="694"/>
                  </a:cubicBezTo>
                  <a:cubicBezTo>
                    <a:pt x="210" y="695"/>
                    <a:pt x="210" y="695"/>
                    <a:pt x="210" y="695"/>
                  </a:cubicBezTo>
                  <a:cubicBezTo>
                    <a:pt x="209" y="694"/>
                    <a:pt x="209" y="694"/>
                    <a:pt x="209" y="694"/>
                  </a:cubicBezTo>
                  <a:cubicBezTo>
                    <a:pt x="208" y="694"/>
                    <a:pt x="208" y="694"/>
                    <a:pt x="208" y="694"/>
                  </a:cubicBezTo>
                  <a:cubicBezTo>
                    <a:pt x="208" y="695"/>
                    <a:pt x="208" y="695"/>
                    <a:pt x="208" y="695"/>
                  </a:cubicBezTo>
                  <a:cubicBezTo>
                    <a:pt x="207" y="696"/>
                    <a:pt x="207" y="696"/>
                    <a:pt x="207" y="696"/>
                  </a:cubicBezTo>
                  <a:cubicBezTo>
                    <a:pt x="207" y="699"/>
                    <a:pt x="207" y="699"/>
                    <a:pt x="207" y="699"/>
                  </a:cubicBezTo>
                  <a:cubicBezTo>
                    <a:pt x="206" y="699"/>
                    <a:pt x="206" y="699"/>
                    <a:pt x="206" y="699"/>
                  </a:cubicBezTo>
                  <a:cubicBezTo>
                    <a:pt x="205" y="701"/>
                    <a:pt x="205" y="701"/>
                    <a:pt x="205" y="701"/>
                  </a:cubicBezTo>
                  <a:cubicBezTo>
                    <a:pt x="205" y="703"/>
                    <a:pt x="205" y="703"/>
                    <a:pt x="205" y="703"/>
                  </a:cubicBezTo>
                  <a:cubicBezTo>
                    <a:pt x="205" y="706"/>
                    <a:pt x="205" y="706"/>
                    <a:pt x="205" y="706"/>
                  </a:cubicBezTo>
                  <a:cubicBezTo>
                    <a:pt x="204" y="707"/>
                    <a:pt x="204" y="707"/>
                    <a:pt x="204" y="707"/>
                  </a:cubicBezTo>
                  <a:cubicBezTo>
                    <a:pt x="203" y="709"/>
                    <a:pt x="203" y="709"/>
                    <a:pt x="203" y="709"/>
                  </a:cubicBezTo>
                  <a:cubicBezTo>
                    <a:pt x="204" y="712"/>
                    <a:pt x="204" y="712"/>
                    <a:pt x="204" y="712"/>
                  </a:cubicBezTo>
                  <a:cubicBezTo>
                    <a:pt x="205" y="712"/>
                    <a:pt x="205" y="712"/>
                    <a:pt x="205" y="712"/>
                  </a:cubicBezTo>
                  <a:cubicBezTo>
                    <a:pt x="207" y="712"/>
                    <a:pt x="207" y="712"/>
                    <a:pt x="207" y="712"/>
                  </a:cubicBezTo>
                  <a:cubicBezTo>
                    <a:pt x="208" y="713"/>
                    <a:pt x="208" y="713"/>
                    <a:pt x="208" y="713"/>
                  </a:cubicBezTo>
                  <a:cubicBezTo>
                    <a:pt x="210" y="714"/>
                    <a:pt x="210" y="714"/>
                    <a:pt x="210" y="714"/>
                  </a:cubicBezTo>
                  <a:cubicBezTo>
                    <a:pt x="210" y="717"/>
                    <a:pt x="210" y="717"/>
                    <a:pt x="210" y="717"/>
                  </a:cubicBezTo>
                  <a:cubicBezTo>
                    <a:pt x="212" y="718"/>
                    <a:pt x="212" y="718"/>
                    <a:pt x="212" y="718"/>
                  </a:cubicBezTo>
                  <a:cubicBezTo>
                    <a:pt x="213" y="717"/>
                    <a:pt x="213" y="717"/>
                    <a:pt x="213" y="717"/>
                  </a:cubicBezTo>
                  <a:cubicBezTo>
                    <a:pt x="214" y="717"/>
                    <a:pt x="214" y="717"/>
                    <a:pt x="214" y="717"/>
                  </a:cubicBezTo>
                  <a:cubicBezTo>
                    <a:pt x="213" y="719"/>
                    <a:pt x="213" y="719"/>
                    <a:pt x="213" y="719"/>
                  </a:cubicBezTo>
                  <a:cubicBezTo>
                    <a:pt x="213" y="721"/>
                    <a:pt x="213" y="721"/>
                    <a:pt x="213" y="721"/>
                  </a:cubicBezTo>
                  <a:cubicBezTo>
                    <a:pt x="212" y="720"/>
                    <a:pt x="212" y="720"/>
                    <a:pt x="212" y="720"/>
                  </a:cubicBezTo>
                  <a:cubicBezTo>
                    <a:pt x="211" y="722"/>
                    <a:pt x="211" y="722"/>
                    <a:pt x="211" y="722"/>
                  </a:cubicBezTo>
                  <a:cubicBezTo>
                    <a:pt x="213" y="722"/>
                    <a:pt x="213" y="722"/>
                    <a:pt x="213" y="722"/>
                  </a:cubicBezTo>
                  <a:cubicBezTo>
                    <a:pt x="213" y="723"/>
                    <a:pt x="213" y="723"/>
                    <a:pt x="213" y="723"/>
                  </a:cubicBezTo>
                  <a:cubicBezTo>
                    <a:pt x="214" y="724"/>
                    <a:pt x="214" y="724"/>
                    <a:pt x="214" y="724"/>
                  </a:cubicBezTo>
                  <a:cubicBezTo>
                    <a:pt x="214" y="727"/>
                    <a:pt x="214" y="727"/>
                    <a:pt x="214" y="727"/>
                  </a:cubicBezTo>
                  <a:cubicBezTo>
                    <a:pt x="215" y="729"/>
                    <a:pt x="215" y="729"/>
                    <a:pt x="215" y="729"/>
                  </a:cubicBezTo>
                  <a:cubicBezTo>
                    <a:pt x="216" y="731"/>
                    <a:pt x="216" y="731"/>
                    <a:pt x="216" y="731"/>
                  </a:cubicBezTo>
                  <a:cubicBezTo>
                    <a:pt x="219" y="736"/>
                    <a:pt x="219" y="736"/>
                    <a:pt x="219" y="736"/>
                  </a:cubicBezTo>
                  <a:cubicBezTo>
                    <a:pt x="224" y="740"/>
                    <a:pt x="224" y="740"/>
                    <a:pt x="224" y="740"/>
                  </a:cubicBezTo>
                  <a:cubicBezTo>
                    <a:pt x="225" y="740"/>
                    <a:pt x="225" y="740"/>
                    <a:pt x="225" y="740"/>
                  </a:cubicBezTo>
                  <a:cubicBezTo>
                    <a:pt x="225" y="741"/>
                    <a:pt x="225" y="741"/>
                    <a:pt x="225" y="741"/>
                  </a:cubicBezTo>
                  <a:cubicBezTo>
                    <a:pt x="222" y="744"/>
                    <a:pt x="222" y="744"/>
                    <a:pt x="222" y="744"/>
                  </a:cubicBezTo>
                  <a:cubicBezTo>
                    <a:pt x="219" y="746"/>
                    <a:pt x="219" y="746"/>
                    <a:pt x="219" y="746"/>
                  </a:cubicBezTo>
                  <a:cubicBezTo>
                    <a:pt x="218" y="747"/>
                    <a:pt x="218" y="747"/>
                    <a:pt x="218" y="747"/>
                  </a:cubicBezTo>
                  <a:cubicBezTo>
                    <a:pt x="214" y="747"/>
                    <a:pt x="214" y="747"/>
                    <a:pt x="214" y="747"/>
                  </a:cubicBezTo>
                  <a:cubicBezTo>
                    <a:pt x="213" y="745"/>
                    <a:pt x="213" y="745"/>
                    <a:pt x="213" y="745"/>
                  </a:cubicBezTo>
                  <a:cubicBezTo>
                    <a:pt x="208" y="741"/>
                    <a:pt x="208" y="741"/>
                    <a:pt x="208" y="741"/>
                  </a:cubicBezTo>
                  <a:cubicBezTo>
                    <a:pt x="206" y="741"/>
                    <a:pt x="206" y="741"/>
                    <a:pt x="206" y="741"/>
                  </a:cubicBezTo>
                  <a:cubicBezTo>
                    <a:pt x="205" y="744"/>
                    <a:pt x="205" y="744"/>
                    <a:pt x="205" y="744"/>
                  </a:cubicBezTo>
                  <a:cubicBezTo>
                    <a:pt x="207" y="746"/>
                    <a:pt x="207" y="746"/>
                    <a:pt x="207" y="746"/>
                  </a:cubicBezTo>
                  <a:cubicBezTo>
                    <a:pt x="209" y="748"/>
                    <a:pt x="209" y="748"/>
                    <a:pt x="209" y="748"/>
                  </a:cubicBezTo>
                  <a:cubicBezTo>
                    <a:pt x="208" y="751"/>
                    <a:pt x="208" y="751"/>
                    <a:pt x="208" y="751"/>
                  </a:cubicBezTo>
                  <a:cubicBezTo>
                    <a:pt x="205" y="749"/>
                    <a:pt x="205" y="749"/>
                    <a:pt x="205" y="749"/>
                  </a:cubicBezTo>
                  <a:cubicBezTo>
                    <a:pt x="201" y="749"/>
                    <a:pt x="201" y="749"/>
                    <a:pt x="201" y="749"/>
                  </a:cubicBezTo>
                  <a:cubicBezTo>
                    <a:pt x="196" y="746"/>
                    <a:pt x="196" y="746"/>
                    <a:pt x="196" y="746"/>
                  </a:cubicBezTo>
                  <a:cubicBezTo>
                    <a:pt x="192" y="748"/>
                    <a:pt x="192" y="748"/>
                    <a:pt x="192" y="748"/>
                  </a:cubicBezTo>
                  <a:cubicBezTo>
                    <a:pt x="192" y="749"/>
                    <a:pt x="192" y="749"/>
                    <a:pt x="192" y="749"/>
                  </a:cubicBezTo>
                  <a:cubicBezTo>
                    <a:pt x="194" y="751"/>
                    <a:pt x="194" y="751"/>
                    <a:pt x="194" y="751"/>
                  </a:cubicBezTo>
                  <a:cubicBezTo>
                    <a:pt x="192" y="749"/>
                    <a:pt x="192" y="749"/>
                    <a:pt x="192" y="749"/>
                  </a:cubicBezTo>
                  <a:cubicBezTo>
                    <a:pt x="186" y="749"/>
                    <a:pt x="186" y="749"/>
                    <a:pt x="186" y="749"/>
                  </a:cubicBezTo>
                  <a:cubicBezTo>
                    <a:pt x="185" y="749"/>
                    <a:pt x="185" y="749"/>
                    <a:pt x="185" y="749"/>
                  </a:cubicBezTo>
                  <a:cubicBezTo>
                    <a:pt x="181" y="750"/>
                    <a:pt x="181" y="750"/>
                    <a:pt x="181" y="750"/>
                  </a:cubicBezTo>
                  <a:cubicBezTo>
                    <a:pt x="178" y="751"/>
                    <a:pt x="178" y="751"/>
                    <a:pt x="178" y="751"/>
                  </a:cubicBezTo>
                  <a:cubicBezTo>
                    <a:pt x="178" y="750"/>
                    <a:pt x="178" y="750"/>
                    <a:pt x="178" y="750"/>
                  </a:cubicBezTo>
                  <a:cubicBezTo>
                    <a:pt x="176" y="750"/>
                    <a:pt x="176" y="750"/>
                    <a:pt x="176" y="750"/>
                  </a:cubicBezTo>
                  <a:cubicBezTo>
                    <a:pt x="172" y="747"/>
                    <a:pt x="172" y="747"/>
                    <a:pt x="172" y="747"/>
                  </a:cubicBezTo>
                  <a:cubicBezTo>
                    <a:pt x="170" y="746"/>
                    <a:pt x="170" y="746"/>
                    <a:pt x="170" y="746"/>
                  </a:cubicBezTo>
                  <a:cubicBezTo>
                    <a:pt x="169" y="747"/>
                    <a:pt x="169" y="747"/>
                    <a:pt x="169" y="747"/>
                  </a:cubicBezTo>
                  <a:cubicBezTo>
                    <a:pt x="168" y="748"/>
                    <a:pt x="168" y="748"/>
                    <a:pt x="168" y="748"/>
                  </a:cubicBezTo>
                  <a:cubicBezTo>
                    <a:pt x="165" y="747"/>
                    <a:pt x="165" y="747"/>
                    <a:pt x="165" y="747"/>
                  </a:cubicBezTo>
                  <a:cubicBezTo>
                    <a:pt x="165" y="748"/>
                    <a:pt x="165" y="748"/>
                    <a:pt x="165" y="748"/>
                  </a:cubicBezTo>
                  <a:cubicBezTo>
                    <a:pt x="164" y="747"/>
                    <a:pt x="164" y="747"/>
                    <a:pt x="164" y="747"/>
                  </a:cubicBezTo>
                  <a:cubicBezTo>
                    <a:pt x="163" y="746"/>
                    <a:pt x="163" y="746"/>
                    <a:pt x="163" y="746"/>
                  </a:cubicBezTo>
                  <a:cubicBezTo>
                    <a:pt x="162" y="746"/>
                    <a:pt x="162" y="746"/>
                    <a:pt x="162" y="746"/>
                  </a:cubicBezTo>
                  <a:cubicBezTo>
                    <a:pt x="162" y="746"/>
                    <a:pt x="162" y="746"/>
                    <a:pt x="162" y="746"/>
                  </a:cubicBezTo>
                  <a:cubicBezTo>
                    <a:pt x="162" y="745"/>
                    <a:pt x="162" y="745"/>
                    <a:pt x="162" y="745"/>
                  </a:cubicBezTo>
                  <a:cubicBezTo>
                    <a:pt x="162" y="744"/>
                    <a:pt x="162" y="744"/>
                    <a:pt x="162" y="744"/>
                  </a:cubicBezTo>
                  <a:cubicBezTo>
                    <a:pt x="162" y="742"/>
                    <a:pt x="162" y="742"/>
                    <a:pt x="162" y="742"/>
                  </a:cubicBezTo>
                  <a:cubicBezTo>
                    <a:pt x="161" y="739"/>
                    <a:pt x="161" y="739"/>
                    <a:pt x="161" y="739"/>
                  </a:cubicBezTo>
                  <a:cubicBezTo>
                    <a:pt x="160" y="736"/>
                    <a:pt x="160" y="736"/>
                    <a:pt x="160" y="736"/>
                  </a:cubicBezTo>
                  <a:cubicBezTo>
                    <a:pt x="159" y="734"/>
                    <a:pt x="159" y="734"/>
                    <a:pt x="159" y="734"/>
                  </a:cubicBezTo>
                  <a:cubicBezTo>
                    <a:pt x="157" y="731"/>
                    <a:pt x="157" y="731"/>
                    <a:pt x="157" y="731"/>
                  </a:cubicBezTo>
                  <a:cubicBezTo>
                    <a:pt x="155" y="731"/>
                    <a:pt x="155" y="731"/>
                    <a:pt x="155" y="731"/>
                  </a:cubicBezTo>
                  <a:cubicBezTo>
                    <a:pt x="155" y="729"/>
                    <a:pt x="155" y="729"/>
                    <a:pt x="155" y="729"/>
                  </a:cubicBezTo>
                  <a:cubicBezTo>
                    <a:pt x="152" y="727"/>
                    <a:pt x="152" y="727"/>
                    <a:pt x="152" y="727"/>
                  </a:cubicBezTo>
                  <a:cubicBezTo>
                    <a:pt x="151" y="728"/>
                    <a:pt x="151" y="728"/>
                    <a:pt x="151" y="728"/>
                  </a:cubicBezTo>
                  <a:cubicBezTo>
                    <a:pt x="150" y="728"/>
                    <a:pt x="150" y="728"/>
                    <a:pt x="150" y="728"/>
                  </a:cubicBezTo>
                  <a:cubicBezTo>
                    <a:pt x="148" y="727"/>
                    <a:pt x="148" y="727"/>
                    <a:pt x="148" y="727"/>
                  </a:cubicBezTo>
                  <a:cubicBezTo>
                    <a:pt x="147" y="725"/>
                    <a:pt x="147" y="725"/>
                    <a:pt x="147" y="725"/>
                  </a:cubicBezTo>
                  <a:cubicBezTo>
                    <a:pt x="146" y="725"/>
                    <a:pt x="146" y="725"/>
                    <a:pt x="146" y="725"/>
                  </a:cubicBezTo>
                  <a:cubicBezTo>
                    <a:pt x="144" y="724"/>
                    <a:pt x="144" y="724"/>
                    <a:pt x="144" y="724"/>
                  </a:cubicBezTo>
                  <a:cubicBezTo>
                    <a:pt x="144" y="723"/>
                    <a:pt x="144" y="723"/>
                    <a:pt x="144" y="723"/>
                  </a:cubicBezTo>
                  <a:cubicBezTo>
                    <a:pt x="142" y="723"/>
                    <a:pt x="142" y="723"/>
                    <a:pt x="142" y="723"/>
                  </a:cubicBezTo>
                  <a:cubicBezTo>
                    <a:pt x="141" y="722"/>
                    <a:pt x="141" y="722"/>
                    <a:pt x="141" y="722"/>
                  </a:cubicBezTo>
                  <a:cubicBezTo>
                    <a:pt x="140" y="721"/>
                    <a:pt x="140" y="721"/>
                    <a:pt x="140" y="721"/>
                  </a:cubicBezTo>
                  <a:cubicBezTo>
                    <a:pt x="138" y="720"/>
                    <a:pt x="138" y="720"/>
                    <a:pt x="138" y="720"/>
                  </a:cubicBezTo>
                  <a:cubicBezTo>
                    <a:pt x="137" y="718"/>
                    <a:pt x="137" y="718"/>
                    <a:pt x="137" y="718"/>
                  </a:cubicBezTo>
                  <a:cubicBezTo>
                    <a:pt x="131" y="713"/>
                    <a:pt x="131" y="713"/>
                    <a:pt x="131" y="713"/>
                  </a:cubicBezTo>
                  <a:cubicBezTo>
                    <a:pt x="129" y="713"/>
                    <a:pt x="129" y="713"/>
                    <a:pt x="129" y="713"/>
                  </a:cubicBezTo>
                  <a:cubicBezTo>
                    <a:pt x="125" y="710"/>
                    <a:pt x="125" y="710"/>
                    <a:pt x="125" y="710"/>
                  </a:cubicBezTo>
                  <a:cubicBezTo>
                    <a:pt x="121" y="711"/>
                    <a:pt x="121" y="711"/>
                    <a:pt x="121" y="711"/>
                  </a:cubicBezTo>
                  <a:cubicBezTo>
                    <a:pt x="119" y="709"/>
                    <a:pt x="119" y="709"/>
                    <a:pt x="119" y="709"/>
                  </a:cubicBezTo>
                  <a:cubicBezTo>
                    <a:pt x="119" y="707"/>
                    <a:pt x="119" y="707"/>
                    <a:pt x="119" y="707"/>
                  </a:cubicBezTo>
                  <a:cubicBezTo>
                    <a:pt x="117" y="705"/>
                    <a:pt x="117" y="705"/>
                    <a:pt x="117" y="705"/>
                  </a:cubicBezTo>
                  <a:cubicBezTo>
                    <a:pt x="115" y="705"/>
                    <a:pt x="115" y="705"/>
                    <a:pt x="115" y="705"/>
                  </a:cubicBezTo>
                  <a:cubicBezTo>
                    <a:pt x="113" y="705"/>
                    <a:pt x="113" y="705"/>
                    <a:pt x="113" y="705"/>
                  </a:cubicBezTo>
                  <a:cubicBezTo>
                    <a:pt x="115" y="704"/>
                    <a:pt x="115" y="704"/>
                    <a:pt x="115" y="704"/>
                  </a:cubicBezTo>
                  <a:cubicBezTo>
                    <a:pt x="116" y="703"/>
                    <a:pt x="116" y="703"/>
                    <a:pt x="116" y="703"/>
                  </a:cubicBezTo>
                  <a:cubicBezTo>
                    <a:pt x="115" y="702"/>
                    <a:pt x="115" y="702"/>
                    <a:pt x="115" y="702"/>
                  </a:cubicBezTo>
                  <a:cubicBezTo>
                    <a:pt x="115" y="701"/>
                    <a:pt x="115" y="701"/>
                    <a:pt x="115" y="701"/>
                  </a:cubicBezTo>
                  <a:cubicBezTo>
                    <a:pt x="117" y="701"/>
                    <a:pt x="117" y="701"/>
                    <a:pt x="117" y="701"/>
                  </a:cubicBezTo>
                  <a:cubicBezTo>
                    <a:pt x="119" y="702"/>
                    <a:pt x="119" y="702"/>
                    <a:pt x="119" y="702"/>
                  </a:cubicBezTo>
                  <a:cubicBezTo>
                    <a:pt x="119" y="702"/>
                    <a:pt x="119" y="702"/>
                    <a:pt x="119" y="702"/>
                  </a:cubicBezTo>
                  <a:cubicBezTo>
                    <a:pt x="121" y="702"/>
                    <a:pt x="121" y="702"/>
                    <a:pt x="121" y="702"/>
                  </a:cubicBezTo>
                  <a:cubicBezTo>
                    <a:pt x="122" y="700"/>
                    <a:pt x="122" y="700"/>
                    <a:pt x="122" y="700"/>
                  </a:cubicBezTo>
                  <a:cubicBezTo>
                    <a:pt x="121" y="699"/>
                    <a:pt x="121" y="699"/>
                    <a:pt x="121" y="699"/>
                  </a:cubicBezTo>
                  <a:cubicBezTo>
                    <a:pt x="121" y="697"/>
                    <a:pt x="121" y="697"/>
                    <a:pt x="121" y="697"/>
                  </a:cubicBezTo>
                  <a:cubicBezTo>
                    <a:pt x="123" y="695"/>
                    <a:pt x="123" y="695"/>
                    <a:pt x="123" y="695"/>
                  </a:cubicBezTo>
                  <a:cubicBezTo>
                    <a:pt x="123" y="694"/>
                    <a:pt x="123" y="694"/>
                    <a:pt x="123" y="694"/>
                  </a:cubicBezTo>
                  <a:cubicBezTo>
                    <a:pt x="124" y="694"/>
                    <a:pt x="124" y="694"/>
                    <a:pt x="124" y="694"/>
                  </a:cubicBezTo>
                  <a:cubicBezTo>
                    <a:pt x="125" y="694"/>
                    <a:pt x="125" y="694"/>
                    <a:pt x="125" y="694"/>
                  </a:cubicBezTo>
                  <a:cubicBezTo>
                    <a:pt x="126" y="693"/>
                    <a:pt x="126" y="693"/>
                    <a:pt x="126" y="693"/>
                  </a:cubicBezTo>
                  <a:cubicBezTo>
                    <a:pt x="127" y="693"/>
                    <a:pt x="127" y="693"/>
                    <a:pt x="127" y="693"/>
                  </a:cubicBezTo>
                  <a:cubicBezTo>
                    <a:pt x="127" y="692"/>
                    <a:pt x="127" y="692"/>
                    <a:pt x="127" y="692"/>
                  </a:cubicBezTo>
                  <a:cubicBezTo>
                    <a:pt x="125" y="691"/>
                    <a:pt x="125" y="691"/>
                    <a:pt x="125" y="691"/>
                  </a:cubicBezTo>
                  <a:cubicBezTo>
                    <a:pt x="124" y="690"/>
                    <a:pt x="124" y="690"/>
                    <a:pt x="124" y="690"/>
                  </a:cubicBezTo>
                  <a:cubicBezTo>
                    <a:pt x="123" y="691"/>
                    <a:pt x="123" y="691"/>
                    <a:pt x="123" y="691"/>
                  </a:cubicBezTo>
                  <a:cubicBezTo>
                    <a:pt x="122" y="690"/>
                    <a:pt x="122" y="690"/>
                    <a:pt x="122" y="690"/>
                  </a:cubicBezTo>
                  <a:cubicBezTo>
                    <a:pt x="121" y="687"/>
                    <a:pt x="121" y="687"/>
                    <a:pt x="121" y="687"/>
                  </a:cubicBezTo>
                  <a:cubicBezTo>
                    <a:pt x="124" y="686"/>
                    <a:pt x="124" y="686"/>
                    <a:pt x="124" y="686"/>
                  </a:cubicBezTo>
                  <a:cubicBezTo>
                    <a:pt x="126" y="687"/>
                    <a:pt x="126" y="687"/>
                    <a:pt x="126" y="687"/>
                  </a:cubicBezTo>
                  <a:cubicBezTo>
                    <a:pt x="127" y="686"/>
                    <a:pt x="127" y="686"/>
                    <a:pt x="127" y="686"/>
                  </a:cubicBezTo>
                  <a:cubicBezTo>
                    <a:pt x="126" y="686"/>
                    <a:pt x="126" y="686"/>
                    <a:pt x="126" y="686"/>
                  </a:cubicBezTo>
                  <a:cubicBezTo>
                    <a:pt x="125" y="685"/>
                    <a:pt x="125" y="685"/>
                    <a:pt x="125" y="685"/>
                  </a:cubicBezTo>
                  <a:cubicBezTo>
                    <a:pt x="127" y="683"/>
                    <a:pt x="127" y="683"/>
                    <a:pt x="127" y="683"/>
                  </a:cubicBezTo>
                  <a:cubicBezTo>
                    <a:pt x="132" y="681"/>
                    <a:pt x="132" y="681"/>
                    <a:pt x="132" y="681"/>
                  </a:cubicBezTo>
                  <a:cubicBezTo>
                    <a:pt x="133" y="679"/>
                    <a:pt x="133" y="679"/>
                    <a:pt x="133" y="679"/>
                  </a:cubicBezTo>
                  <a:cubicBezTo>
                    <a:pt x="132" y="678"/>
                    <a:pt x="132" y="678"/>
                    <a:pt x="132" y="678"/>
                  </a:cubicBezTo>
                  <a:cubicBezTo>
                    <a:pt x="130" y="678"/>
                    <a:pt x="130" y="678"/>
                    <a:pt x="130" y="678"/>
                  </a:cubicBezTo>
                  <a:cubicBezTo>
                    <a:pt x="128" y="680"/>
                    <a:pt x="128" y="680"/>
                    <a:pt x="128" y="680"/>
                  </a:cubicBezTo>
                  <a:cubicBezTo>
                    <a:pt x="126" y="680"/>
                    <a:pt x="126" y="680"/>
                    <a:pt x="126" y="680"/>
                  </a:cubicBezTo>
                  <a:cubicBezTo>
                    <a:pt x="125" y="680"/>
                    <a:pt x="125" y="680"/>
                    <a:pt x="125" y="680"/>
                  </a:cubicBezTo>
                  <a:cubicBezTo>
                    <a:pt x="125" y="680"/>
                    <a:pt x="125" y="680"/>
                    <a:pt x="125" y="680"/>
                  </a:cubicBezTo>
                  <a:cubicBezTo>
                    <a:pt x="126" y="675"/>
                    <a:pt x="126" y="675"/>
                    <a:pt x="126" y="675"/>
                  </a:cubicBezTo>
                  <a:cubicBezTo>
                    <a:pt x="127" y="675"/>
                    <a:pt x="127" y="675"/>
                    <a:pt x="127" y="675"/>
                  </a:cubicBezTo>
                  <a:cubicBezTo>
                    <a:pt x="129" y="671"/>
                    <a:pt x="129" y="671"/>
                    <a:pt x="129" y="671"/>
                  </a:cubicBezTo>
                  <a:cubicBezTo>
                    <a:pt x="134" y="671"/>
                    <a:pt x="134" y="671"/>
                    <a:pt x="134" y="671"/>
                  </a:cubicBezTo>
                  <a:cubicBezTo>
                    <a:pt x="135" y="670"/>
                    <a:pt x="135" y="670"/>
                    <a:pt x="135" y="670"/>
                  </a:cubicBezTo>
                  <a:cubicBezTo>
                    <a:pt x="135" y="668"/>
                    <a:pt x="135" y="668"/>
                    <a:pt x="135" y="668"/>
                  </a:cubicBezTo>
                  <a:cubicBezTo>
                    <a:pt x="136" y="664"/>
                    <a:pt x="136" y="664"/>
                    <a:pt x="136" y="664"/>
                  </a:cubicBezTo>
                  <a:cubicBezTo>
                    <a:pt x="136" y="661"/>
                    <a:pt x="136" y="661"/>
                    <a:pt x="136" y="661"/>
                  </a:cubicBezTo>
                  <a:cubicBezTo>
                    <a:pt x="133" y="659"/>
                    <a:pt x="133" y="659"/>
                    <a:pt x="133" y="659"/>
                  </a:cubicBezTo>
                  <a:cubicBezTo>
                    <a:pt x="134" y="655"/>
                    <a:pt x="134" y="655"/>
                    <a:pt x="134" y="655"/>
                  </a:cubicBezTo>
                  <a:cubicBezTo>
                    <a:pt x="136" y="655"/>
                    <a:pt x="136" y="655"/>
                    <a:pt x="136" y="655"/>
                  </a:cubicBezTo>
                  <a:cubicBezTo>
                    <a:pt x="137" y="653"/>
                    <a:pt x="137" y="653"/>
                    <a:pt x="137" y="653"/>
                  </a:cubicBezTo>
                  <a:cubicBezTo>
                    <a:pt x="137" y="650"/>
                    <a:pt x="137" y="650"/>
                    <a:pt x="137" y="650"/>
                  </a:cubicBezTo>
                  <a:cubicBezTo>
                    <a:pt x="136" y="650"/>
                    <a:pt x="136" y="650"/>
                    <a:pt x="136" y="650"/>
                  </a:cubicBezTo>
                  <a:cubicBezTo>
                    <a:pt x="135" y="647"/>
                    <a:pt x="135" y="647"/>
                    <a:pt x="135" y="647"/>
                  </a:cubicBezTo>
                  <a:cubicBezTo>
                    <a:pt x="134" y="649"/>
                    <a:pt x="134" y="649"/>
                    <a:pt x="134" y="649"/>
                  </a:cubicBezTo>
                  <a:cubicBezTo>
                    <a:pt x="131" y="648"/>
                    <a:pt x="131" y="648"/>
                    <a:pt x="131" y="648"/>
                  </a:cubicBezTo>
                  <a:cubicBezTo>
                    <a:pt x="128" y="647"/>
                    <a:pt x="128" y="647"/>
                    <a:pt x="128" y="647"/>
                  </a:cubicBezTo>
                  <a:cubicBezTo>
                    <a:pt x="126" y="647"/>
                    <a:pt x="126" y="647"/>
                    <a:pt x="126" y="647"/>
                  </a:cubicBezTo>
                  <a:cubicBezTo>
                    <a:pt x="124" y="646"/>
                    <a:pt x="124" y="646"/>
                    <a:pt x="124" y="646"/>
                  </a:cubicBezTo>
                  <a:cubicBezTo>
                    <a:pt x="122" y="646"/>
                    <a:pt x="122" y="646"/>
                    <a:pt x="122" y="646"/>
                  </a:cubicBezTo>
                  <a:cubicBezTo>
                    <a:pt x="119" y="645"/>
                    <a:pt x="119" y="645"/>
                    <a:pt x="119" y="645"/>
                  </a:cubicBezTo>
                  <a:cubicBezTo>
                    <a:pt x="117" y="646"/>
                    <a:pt x="117" y="646"/>
                    <a:pt x="117" y="646"/>
                  </a:cubicBezTo>
                  <a:cubicBezTo>
                    <a:pt x="116" y="645"/>
                    <a:pt x="116" y="645"/>
                    <a:pt x="116" y="645"/>
                  </a:cubicBezTo>
                  <a:cubicBezTo>
                    <a:pt x="113" y="643"/>
                    <a:pt x="113" y="643"/>
                    <a:pt x="113" y="643"/>
                  </a:cubicBezTo>
                  <a:cubicBezTo>
                    <a:pt x="111" y="638"/>
                    <a:pt x="111" y="638"/>
                    <a:pt x="111" y="638"/>
                  </a:cubicBezTo>
                  <a:cubicBezTo>
                    <a:pt x="110" y="638"/>
                    <a:pt x="110" y="638"/>
                    <a:pt x="110" y="638"/>
                  </a:cubicBezTo>
                  <a:cubicBezTo>
                    <a:pt x="107" y="641"/>
                    <a:pt x="107" y="641"/>
                    <a:pt x="107" y="641"/>
                  </a:cubicBezTo>
                  <a:cubicBezTo>
                    <a:pt x="105" y="640"/>
                    <a:pt x="105" y="640"/>
                    <a:pt x="105" y="640"/>
                  </a:cubicBezTo>
                  <a:cubicBezTo>
                    <a:pt x="102" y="641"/>
                    <a:pt x="102" y="641"/>
                    <a:pt x="102" y="641"/>
                  </a:cubicBezTo>
                  <a:cubicBezTo>
                    <a:pt x="100" y="640"/>
                    <a:pt x="100" y="640"/>
                    <a:pt x="100" y="640"/>
                  </a:cubicBezTo>
                  <a:cubicBezTo>
                    <a:pt x="98" y="641"/>
                    <a:pt x="98" y="641"/>
                    <a:pt x="98" y="641"/>
                  </a:cubicBezTo>
                  <a:cubicBezTo>
                    <a:pt x="94" y="637"/>
                    <a:pt x="94" y="637"/>
                    <a:pt x="94" y="637"/>
                  </a:cubicBezTo>
                  <a:cubicBezTo>
                    <a:pt x="93" y="634"/>
                    <a:pt x="93" y="634"/>
                    <a:pt x="93" y="634"/>
                  </a:cubicBezTo>
                  <a:cubicBezTo>
                    <a:pt x="93" y="632"/>
                    <a:pt x="93" y="632"/>
                    <a:pt x="93" y="632"/>
                  </a:cubicBezTo>
                  <a:cubicBezTo>
                    <a:pt x="91" y="631"/>
                    <a:pt x="91" y="631"/>
                    <a:pt x="91" y="631"/>
                  </a:cubicBezTo>
                  <a:cubicBezTo>
                    <a:pt x="91" y="629"/>
                    <a:pt x="91" y="629"/>
                    <a:pt x="91" y="629"/>
                  </a:cubicBezTo>
                  <a:cubicBezTo>
                    <a:pt x="89" y="628"/>
                    <a:pt x="89" y="628"/>
                    <a:pt x="89" y="628"/>
                  </a:cubicBezTo>
                  <a:cubicBezTo>
                    <a:pt x="84" y="629"/>
                    <a:pt x="84" y="629"/>
                    <a:pt x="84" y="629"/>
                  </a:cubicBezTo>
                  <a:cubicBezTo>
                    <a:pt x="81" y="625"/>
                    <a:pt x="81" y="625"/>
                    <a:pt x="81" y="625"/>
                  </a:cubicBezTo>
                  <a:cubicBezTo>
                    <a:pt x="82" y="623"/>
                    <a:pt x="82" y="623"/>
                    <a:pt x="82" y="623"/>
                  </a:cubicBezTo>
                  <a:cubicBezTo>
                    <a:pt x="80" y="621"/>
                    <a:pt x="80" y="621"/>
                    <a:pt x="80" y="621"/>
                  </a:cubicBezTo>
                  <a:cubicBezTo>
                    <a:pt x="79" y="617"/>
                    <a:pt x="79" y="617"/>
                    <a:pt x="79" y="617"/>
                  </a:cubicBezTo>
                  <a:cubicBezTo>
                    <a:pt x="76" y="617"/>
                    <a:pt x="76" y="617"/>
                    <a:pt x="76" y="617"/>
                  </a:cubicBezTo>
                  <a:cubicBezTo>
                    <a:pt x="74" y="618"/>
                    <a:pt x="74" y="618"/>
                    <a:pt x="74" y="618"/>
                  </a:cubicBezTo>
                  <a:cubicBezTo>
                    <a:pt x="69" y="618"/>
                    <a:pt x="69" y="618"/>
                    <a:pt x="69" y="618"/>
                  </a:cubicBezTo>
                  <a:cubicBezTo>
                    <a:pt x="65" y="617"/>
                    <a:pt x="65" y="617"/>
                    <a:pt x="65" y="617"/>
                  </a:cubicBezTo>
                  <a:cubicBezTo>
                    <a:pt x="63" y="618"/>
                    <a:pt x="63" y="618"/>
                    <a:pt x="63" y="618"/>
                  </a:cubicBezTo>
                  <a:cubicBezTo>
                    <a:pt x="63" y="620"/>
                    <a:pt x="63" y="620"/>
                    <a:pt x="63" y="620"/>
                  </a:cubicBezTo>
                  <a:cubicBezTo>
                    <a:pt x="61" y="620"/>
                    <a:pt x="61" y="620"/>
                    <a:pt x="61" y="620"/>
                  </a:cubicBezTo>
                  <a:cubicBezTo>
                    <a:pt x="60" y="620"/>
                    <a:pt x="60" y="620"/>
                    <a:pt x="60" y="620"/>
                  </a:cubicBezTo>
                  <a:cubicBezTo>
                    <a:pt x="60" y="618"/>
                    <a:pt x="60" y="618"/>
                    <a:pt x="60" y="618"/>
                  </a:cubicBezTo>
                  <a:cubicBezTo>
                    <a:pt x="57" y="615"/>
                    <a:pt x="57" y="615"/>
                    <a:pt x="57" y="615"/>
                  </a:cubicBezTo>
                  <a:cubicBezTo>
                    <a:pt x="58" y="613"/>
                    <a:pt x="58" y="613"/>
                    <a:pt x="58" y="613"/>
                  </a:cubicBezTo>
                  <a:cubicBezTo>
                    <a:pt x="56" y="610"/>
                    <a:pt x="56" y="610"/>
                    <a:pt x="56" y="610"/>
                  </a:cubicBezTo>
                  <a:cubicBezTo>
                    <a:pt x="56" y="607"/>
                    <a:pt x="56" y="607"/>
                    <a:pt x="56" y="607"/>
                  </a:cubicBezTo>
                  <a:cubicBezTo>
                    <a:pt x="56" y="606"/>
                    <a:pt x="56" y="606"/>
                    <a:pt x="56" y="606"/>
                  </a:cubicBezTo>
                  <a:cubicBezTo>
                    <a:pt x="59" y="608"/>
                    <a:pt x="59" y="608"/>
                    <a:pt x="59" y="608"/>
                  </a:cubicBezTo>
                  <a:cubicBezTo>
                    <a:pt x="63" y="607"/>
                    <a:pt x="63" y="607"/>
                    <a:pt x="63" y="607"/>
                  </a:cubicBezTo>
                  <a:cubicBezTo>
                    <a:pt x="65" y="604"/>
                    <a:pt x="65" y="604"/>
                    <a:pt x="65" y="604"/>
                  </a:cubicBezTo>
                  <a:cubicBezTo>
                    <a:pt x="66" y="603"/>
                    <a:pt x="66" y="603"/>
                    <a:pt x="66" y="603"/>
                  </a:cubicBezTo>
                  <a:cubicBezTo>
                    <a:pt x="64" y="601"/>
                    <a:pt x="64" y="601"/>
                    <a:pt x="64" y="601"/>
                  </a:cubicBezTo>
                  <a:cubicBezTo>
                    <a:pt x="64" y="599"/>
                    <a:pt x="64" y="599"/>
                    <a:pt x="64" y="599"/>
                  </a:cubicBezTo>
                  <a:cubicBezTo>
                    <a:pt x="60" y="596"/>
                    <a:pt x="60" y="596"/>
                    <a:pt x="60" y="596"/>
                  </a:cubicBezTo>
                  <a:cubicBezTo>
                    <a:pt x="57" y="596"/>
                    <a:pt x="57" y="596"/>
                    <a:pt x="57" y="596"/>
                  </a:cubicBezTo>
                  <a:cubicBezTo>
                    <a:pt x="56" y="592"/>
                    <a:pt x="56" y="592"/>
                    <a:pt x="56" y="592"/>
                  </a:cubicBezTo>
                  <a:cubicBezTo>
                    <a:pt x="54" y="591"/>
                    <a:pt x="54" y="591"/>
                    <a:pt x="54" y="591"/>
                  </a:cubicBezTo>
                  <a:cubicBezTo>
                    <a:pt x="52" y="588"/>
                    <a:pt x="52" y="588"/>
                    <a:pt x="52" y="588"/>
                  </a:cubicBezTo>
                  <a:cubicBezTo>
                    <a:pt x="51" y="585"/>
                    <a:pt x="51" y="585"/>
                    <a:pt x="51" y="585"/>
                  </a:cubicBezTo>
                  <a:cubicBezTo>
                    <a:pt x="49" y="583"/>
                    <a:pt x="49" y="583"/>
                    <a:pt x="49" y="583"/>
                  </a:cubicBezTo>
                  <a:cubicBezTo>
                    <a:pt x="49" y="580"/>
                    <a:pt x="49" y="580"/>
                    <a:pt x="49" y="580"/>
                  </a:cubicBezTo>
                  <a:cubicBezTo>
                    <a:pt x="47" y="578"/>
                    <a:pt x="47" y="578"/>
                    <a:pt x="47" y="578"/>
                  </a:cubicBezTo>
                  <a:cubicBezTo>
                    <a:pt x="48" y="575"/>
                    <a:pt x="48" y="575"/>
                    <a:pt x="48" y="575"/>
                  </a:cubicBezTo>
                  <a:cubicBezTo>
                    <a:pt x="47" y="573"/>
                    <a:pt x="47" y="573"/>
                    <a:pt x="47" y="573"/>
                  </a:cubicBezTo>
                  <a:cubicBezTo>
                    <a:pt x="43" y="572"/>
                    <a:pt x="43" y="572"/>
                    <a:pt x="43" y="572"/>
                  </a:cubicBezTo>
                  <a:cubicBezTo>
                    <a:pt x="42" y="572"/>
                    <a:pt x="42" y="572"/>
                    <a:pt x="42" y="572"/>
                  </a:cubicBezTo>
                  <a:cubicBezTo>
                    <a:pt x="41" y="570"/>
                    <a:pt x="41" y="570"/>
                    <a:pt x="41" y="570"/>
                  </a:cubicBezTo>
                  <a:cubicBezTo>
                    <a:pt x="38" y="571"/>
                    <a:pt x="38" y="571"/>
                    <a:pt x="38" y="571"/>
                  </a:cubicBezTo>
                  <a:cubicBezTo>
                    <a:pt x="35" y="573"/>
                    <a:pt x="35" y="573"/>
                    <a:pt x="35" y="573"/>
                  </a:cubicBezTo>
                  <a:cubicBezTo>
                    <a:pt x="34" y="570"/>
                    <a:pt x="34" y="570"/>
                    <a:pt x="34" y="570"/>
                  </a:cubicBezTo>
                  <a:cubicBezTo>
                    <a:pt x="32" y="570"/>
                    <a:pt x="32" y="570"/>
                    <a:pt x="32" y="570"/>
                  </a:cubicBezTo>
                  <a:cubicBezTo>
                    <a:pt x="29" y="571"/>
                    <a:pt x="29" y="571"/>
                    <a:pt x="29" y="571"/>
                  </a:cubicBezTo>
                  <a:cubicBezTo>
                    <a:pt x="27" y="568"/>
                    <a:pt x="27" y="568"/>
                    <a:pt x="27" y="568"/>
                  </a:cubicBezTo>
                  <a:cubicBezTo>
                    <a:pt x="25" y="569"/>
                    <a:pt x="25" y="569"/>
                    <a:pt x="25" y="569"/>
                  </a:cubicBezTo>
                  <a:cubicBezTo>
                    <a:pt x="24" y="568"/>
                    <a:pt x="24" y="568"/>
                    <a:pt x="24" y="568"/>
                  </a:cubicBezTo>
                  <a:cubicBezTo>
                    <a:pt x="23" y="568"/>
                    <a:pt x="23" y="568"/>
                    <a:pt x="23" y="568"/>
                  </a:cubicBezTo>
                  <a:cubicBezTo>
                    <a:pt x="23" y="565"/>
                    <a:pt x="23" y="565"/>
                    <a:pt x="23" y="565"/>
                  </a:cubicBezTo>
                  <a:cubicBezTo>
                    <a:pt x="21" y="564"/>
                    <a:pt x="21" y="564"/>
                    <a:pt x="21" y="564"/>
                  </a:cubicBezTo>
                  <a:cubicBezTo>
                    <a:pt x="20" y="561"/>
                    <a:pt x="20" y="561"/>
                    <a:pt x="20" y="561"/>
                  </a:cubicBezTo>
                  <a:cubicBezTo>
                    <a:pt x="20" y="560"/>
                    <a:pt x="20" y="560"/>
                    <a:pt x="20" y="560"/>
                  </a:cubicBezTo>
                  <a:cubicBezTo>
                    <a:pt x="18" y="558"/>
                    <a:pt x="18" y="558"/>
                    <a:pt x="18" y="558"/>
                  </a:cubicBezTo>
                  <a:cubicBezTo>
                    <a:pt x="19" y="557"/>
                    <a:pt x="19" y="557"/>
                    <a:pt x="19" y="557"/>
                  </a:cubicBezTo>
                  <a:cubicBezTo>
                    <a:pt x="18" y="555"/>
                    <a:pt x="18" y="555"/>
                    <a:pt x="18" y="555"/>
                  </a:cubicBezTo>
                  <a:cubicBezTo>
                    <a:pt x="17" y="554"/>
                    <a:pt x="17" y="554"/>
                    <a:pt x="17" y="554"/>
                  </a:cubicBezTo>
                  <a:cubicBezTo>
                    <a:pt x="18" y="553"/>
                    <a:pt x="18" y="553"/>
                    <a:pt x="18" y="553"/>
                  </a:cubicBezTo>
                  <a:cubicBezTo>
                    <a:pt x="17" y="552"/>
                    <a:pt x="17" y="552"/>
                    <a:pt x="17" y="552"/>
                  </a:cubicBezTo>
                  <a:cubicBezTo>
                    <a:pt x="16" y="551"/>
                    <a:pt x="16" y="551"/>
                    <a:pt x="16" y="551"/>
                  </a:cubicBezTo>
                  <a:cubicBezTo>
                    <a:pt x="17" y="549"/>
                    <a:pt x="17" y="549"/>
                    <a:pt x="17" y="549"/>
                  </a:cubicBezTo>
                  <a:cubicBezTo>
                    <a:pt x="17" y="548"/>
                    <a:pt x="17" y="548"/>
                    <a:pt x="17" y="548"/>
                  </a:cubicBezTo>
                  <a:cubicBezTo>
                    <a:pt x="18" y="546"/>
                    <a:pt x="18" y="546"/>
                    <a:pt x="18" y="546"/>
                  </a:cubicBezTo>
                  <a:cubicBezTo>
                    <a:pt x="18" y="544"/>
                    <a:pt x="18" y="544"/>
                    <a:pt x="18" y="544"/>
                  </a:cubicBezTo>
                  <a:cubicBezTo>
                    <a:pt x="14" y="536"/>
                    <a:pt x="14" y="536"/>
                    <a:pt x="14" y="536"/>
                  </a:cubicBezTo>
                  <a:cubicBezTo>
                    <a:pt x="14" y="529"/>
                    <a:pt x="14" y="529"/>
                    <a:pt x="14" y="529"/>
                  </a:cubicBezTo>
                  <a:cubicBezTo>
                    <a:pt x="16" y="529"/>
                    <a:pt x="16" y="529"/>
                    <a:pt x="16" y="529"/>
                  </a:cubicBezTo>
                  <a:cubicBezTo>
                    <a:pt x="16" y="526"/>
                    <a:pt x="16" y="526"/>
                    <a:pt x="16" y="526"/>
                  </a:cubicBezTo>
                  <a:cubicBezTo>
                    <a:pt x="18" y="524"/>
                    <a:pt x="18" y="524"/>
                    <a:pt x="18" y="524"/>
                  </a:cubicBezTo>
                  <a:cubicBezTo>
                    <a:pt x="18" y="523"/>
                    <a:pt x="18" y="523"/>
                    <a:pt x="18" y="523"/>
                  </a:cubicBezTo>
                  <a:cubicBezTo>
                    <a:pt x="18" y="523"/>
                    <a:pt x="18" y="523"/>
                    <a:pt x="18" y="523"/>
                  </a:cubicBezTo>
                  <a:cubicBezTo>
                    <a:pt x="17" y="522"/>
                    <a:pt x="17" y="522"/>
                    <a:pt x="17" y="522"/>
                  </a:cubicBezTo>
                  <a:cubicBezTo>
                    <a:pt x="17" y="521"/>
                    <a:pt x="17" y="521"/>
                    <a:pt x="17" y="521"/>
                  </a:cubicBezTo>
                  <a:cubicBezTo>
                    <a:pt x="18" y="519"/>
                    <a:pt x="18" y="519"/>
                    <a:pt x="18" y="519"/>
                  </a:cubicBezTo>
                  <a:cubicBezTo>
                    <a:pt x="17" y="518"/>
                    <a:pt x="17" y="518"/>
                    <a:pt x="17" y="518"/>
                  </a:cubicBezTo>
                  <a:cubicBezTo>
                    <a:pt x="17" y="517"/>
                    <a:pt x="17" y="517"/>
                    <a:pt x="17" y="517"/>
                  </a:cubicBezTo>
                  <a:cubicBezTo>
                    <a:pt x="18" y="517"/>
                    <a:pt x="18" y="517"/>
                    <a:pt x="18" y="517"/>
                  </a:cubicBezTo>
                  <a:cubicBezTo>
                    <a:pt x="18" y="518"/>
                    <a:pt x="18" y="518"/>
                    <a:pt x="18" y="518"/>
                  </a:cubicBezTo>
                  <a:cubicBezTo>
                    <a:pt x="20" y="518"/>
                    <a:pt x="20" y="518"/>
                    <a:pt x="20" y="518"/>
                  </a:cubicBezTo>
                  <a:cubicBezTo>
                    <a:pt x="20" y="516"/>
                    <a:pt x="20" y="516"/>
                    <a:pt x="20" y="516"/>
                  </a:cubicBezTo>
                  <a:cubicBezTo>
                    <a:pt x="21" y="515"/>
                    <a:pt x="21" y="515"/>
                    <a:pt x="21" y="515"/>
                  </a:cubicBezTo>
                  <a:cubicBezTo>
                    <a:pt x="23" y="516"/>
                    <a:pt x="23" y="516"/>
                    <a:pt x="23" y="516"/>
                  </a:cubicBezTo>
                  <a:cubicBezTo>
                    <a:pt x="25" y="514"/>
                    <a:pt x="25" y="514"/>
                    <a:pt x="25" y="514"/>
                  </a:cubicBezTo>
                  <a:cubicBezTo>
                    <a:pt x="26" y="513"/>
                    <a:pt x="26" y="513"/>
                    <a:pt x="26" y="513"/>
                  </a:cubicBezTo>
                  <a:cubicBezTo>
                    <a:pt x="27" y="512"/>
                    <a:pt x="27" y="512"/>
                    <a:pt x="27" y="512"/>
                  </a:cubicBezTo>
                  <a:cubicBezTo>
                    <a:pt x="30" y="513"/>
                    <a:pt x="30" y="513"/>
                    <a:pt x="30" y="513"/>
                  </a:cubicBezTo>
                  <a:cubicBezTo>
                    <a:pt x="31" y="512"/>
                    <a:pt x="31" y="512"/>
                    <a:pt x="31" y="512"/>
                  </a:cubicBezTo>
                  <a:cubicBezTo>
                    <a:pt x="29" y="509"/>
                    <a:pt x="29" y="509"/>
                    <a:pt x="29" y="509"/>
                  </a:cubicBezTo>
                  <a:cubicBezTo>
                    <a:pt x="28" y="509"/>
                    <a:pt x="28" y="509"/>
                    <a:pt x="28" y="509"/>
                  </a:cubicBezTo>
                  <a:cubicBezTo>
                    <a:pt x="27" y="510"/>
                    <a:pt x="27" y="510"/>
                    <a:pt x="27" y="510"/>
                  </a:cubicBezTo>
                  <a:cubicBezTo>
                    <a:pt x="25" y="510"/>
                    <a:pt x="25" y="510"/>
                    <a:pt x="25" y="510"/>
                  </a:cubicBezTo>
                  <a:cubicBezTo>
                    <a:pt x="23" y="508"/>
                    <a:pt x="23" y="508"/>
                    <a:pt x="23" y="508"/>
                  </a:cubicBezTo>
                  <a:cubicBezTo>
                    <a:pt x="21" y="508"/>
                    <a:pt x="21" y="508"/>
                    <a:pt x="21" y="508"/>
                  </a:cubicBezTo>
                  <a:cubicBezTo>
                    <a:pt x="19" y="505"/>
                    <a:pt x="19" y="505"/>
                    <a:pt x="19" y="505"/>
                  </a:cubicBezTo>
                  <a:cubicBezTo>
                    <a:pt x="19" y="504"/>
                    <a:pt x="19" y="504"/>
                    <a:pt x="19" y="504"/>
                  </a:cubicBezTo>
                  <a:cubicBezTo>
                    <a:pt x="21" y="506"/>
                    <a:pt x="21" y="506"/>
                    <a:pt x="21" y="506"/>
                  </a:cubicBezTo>
                  <a:cubicBezTo>
                    <a:pt x="21" y="504"/>
                    <a:pt x="21" y="504"/>
                    <a:pt x="21" y="504"/>
                  </a:cubicBezTo>
                  <a:cubicBezTo>
                    <a:pt x="21" y="503"/>
                    <a:pt x="21" y="503"/>
                    <a:pt x="21" y="503"/>
                  </a:cubicBezTo>
                  <a:cubicBezTo>
                    <a:pt x="22" y="502"/>
                    <a:pt x="22" y="502"/>
                    <a:pt x="22" y="502"/>
                  </a:cubicBezTo>
                  <a:cubicBezTo>
                    <a:pt x="20" y="502"/>
                    <a:pt x="20" y="502"/>
                    <a:pt x="20" y="502"/>
                  </a:cubicBezTo>
                  <a:cubicBezTo>
                    <a:pt x="20" y="502"/>
                    <a:pt x="18" y="504"/>
                    <a:pt x="17" y="504"/>
                  </a:cubicBezTo>
                  <a:cubicBezTo>
                    <a:pt x="17" y="504"/>
                    <a:pt x="17" y="504"/>
                    <a:pt x="17" y="504"/>
                  </a:cubicBezTo>
                  <a:cubicBezTo>
                    <a:pt x="17" y="504"/>
                    <a:pt x="17" y="504"/>
                    <a:pt x="17" y="504"/>
                  </a:cubicBezTo>
                  <a:cubicBezTo>
                    <a:pt x="17" y="502"/>
                    <a:pt x="17" y="502"/>
                    <a:pt x="17" y="502"/>
                  </a:cubicBezTo>
                  <a:cubicBezTo>
                    <a:pt x="21" y="497"/>
                    <a:pt x="21" y="497"/>
                    <a:pt x="21" y="497"/>
                  </a:cubicBezTo>
                  <a:cubicBezTo>
                    <a:pt x="23" y="496"/>
                    <a:pt x="23" y="496"/>
                    <a:pt x="23" y="496"/>
                  </a:cubicBezTo>
                  <a:cubicBezTo>
                    <a:pt x="26" y="492"/>
                    <a:pt x="26" y="492"/>
                    <a:pt x="26" y="492"/>
                  </a:cubicBezTo>
                  <a:cubicBezTo>
                    <a:pt x="28" y="488"/>
                    <a:pt x="28" y="488"/>
                    <a:pt x="28" y="488"/>
                  </a:cubicBezTo>
                  <a:cubicBezTo>
                    <a:pt x="30" y="483"/>
                    <a:pt x="30" y="483"/>
                    <a:pt x="30" y="483"/>
                  </a:cubicBezTo>
                  <a:cubicBezTo>
                    <a:pt x="34" y="477"/>
                    <a:pt x="34" y="477"/>
                    <a:pt x="34" y="477"/>
                  </a:cubicBezTo>
                  <a:cubicBezTo>
                    <a:pt x="37" y="470"/>
                    <a:pt x="37" y="470"/>
                    <a:pt x="37" y="470"/>
                  </a:cubicBezTo>
                  <a:cubicBezTo>
                    <a:pt x="36" y="467"/>
                    <a:pt x="36" y="467"/>
                    <a:pt x="36" y="467"/>
                  </a:cubicBezTo>
                  <a:cubicBezTo>
                    <a:pt x="32" y="462"/>
                    <a:pt x="32" y="462"/>
                    <a:pt x="32" y="462"/>
                  </a:cubicBezTo>
                  <a:cubicBezTo>
                    <a:pt x="30" y="462"/>
                    <a:pt x="30" y="462"/>
                    <a:pt x="30" y="462"/>
                  </a:cubicBezTo>
                  <a:cubicBezTo>
                    <a:pt x="25" y="455"/>
                    <a:pt x="25" y="455"/>
                    <a:pt x="25" y="455"/>
                  </a:cubicBezTo>
                  <a:cubicBezTo>
                    <a:pt x="26" y="453"/>
                    <a:pt x="26" y="453"/>
                    <a:pt x="26" y="453"/>
                  </a:cubicBezTo>
                  <a:cubicBezTo>
                    <a:pt x="28" y="450"/>
                    <a:pt x="28" y="450"/>
                    <a:pt x="28" y="450"/>
                  </a:cubicBezTo>
                  <a:cubicBezTo>
                    <a:pt x="28" y="447"/>
                    <a:pt x="28" y="447"/>
                    <a:pt x="28" y="447"/>
                  </a:cubicBezTo>
                  <a:cubicBezTo>
                    <a:pt x="25" y="445"/>
                    <a:pt x="25" y="445"/>
                    <a:pt x="25" y="445"/>
                  </a:cubicBezTo>
                  <a:cubicBezTo>
                    <a:pt x="24" y="443"/>
                    <a:pt x="24" y="443"/>
                    <a:pt x="24" y="443"/>
                  </a:cubicBezTo>
                  <a:cubicBezTo>
                    <a:pt x="24" y="440"/>
                    <a:pt x="24" y="440"/>
                    <a:pt x="24" y="440"/>
                  </a:cubicBezTo>
                  <a:cubicBezTo>
                    <a:pt x="24" y="439"/>
                    <a:pt x="24" y="439"/>
                    <a:pt x="24" y="439"/>
                  </a:cubicBezTo>
                  <a:cubicBezTo>
                    <a:pt x="24" y="437"/>
                    <a:pt x="24" y="437"/>
                    <a:pt x="24" y="437"/>
                  </a:cubicBezTo>
                  <a:cubicBezTo>
                    <a:pt x="21" y="437"/>
                    <a:pt x="21" y="437"/>
                    <a:pt x="21" y="437"/>
                  </a:cubicBezTo>
                  <a:cubicBezTo>
                    <a:pt x="20" y="435"/>
                    <a:pt x="20" y="435"/>
                    <a:pt x="20" y="435"/>
                  </a:cubicBezTo>
                  <a:cubicBezTo>
                    <a:pt x="20" y="432"/>
                    <a:pt x="20" y="432"/>
                    <a:pt x="20" y="432"/>
                  </a:cubicBezTo>
                  <a:cubicBezTo>
                    <a:pt x="21" y="430"/>
                    <a:pt x="21" y="430"/>
                    <a:pt x="21" y="430"/>
                  </a:cubicBezTo>
                  <a:cubicBezTo>
                    <a:pt x="19" y="430"/>
                    <a:pt x="19" y="430"/>
                    <a:pt x="19" y="430"/>
                  </a:cubicBezTo>
                  <a:cubicBezTo>
                    <a:pt x="19" y="428"/>
                    <a:pt x="19" y="428"/>
                    <a:pt x="19" y="428"/>
                  </a:cubicBezTo>
                  <a:cubicBezTo>
                    <a:pt x="20" y="422"/>
                    <a:pt x="20" y="422"/>
                    <a:pt x="20" y="422"/>
                  </a:cubicBezTo>
                  <a:cubicBezTo>
                    <a:pt x="22" y="422"/>
                    <a:pt x="22" y="422"/>
                    <a:pt x="22" y="422"/>
                  </a:cubicBezTo>
                  <a:cubicBezTo>
                    <a:pt x="17" y="412"/>
                    <a:pt x="17" y="412"/>
                    <a:pt x="17" y="412"/>
                  </a:cubicBezTo>
                  <a:cubicBezTo>
                    <a:pt x="13" y="405"/>
                    <a:pt x="13" y="405"/>
                    <a:pt x="13" y="405"/>
                  </a:cubicBezTo>
                  <a:cubicBezTo>
                    <a:pt x="13" y="402"/>
                    <a:pt x="13" y="402"/>
                    <a:pt x="13" y="402"/>
                  </a:cubicBezTo>
                  <a:cubicBezTo>
                    <a:pt x="10" y="400"/>
                    <a:pt x="10" y="400"/>
                    <a:pt x="10" y="400"/>
                  </a:cubicBezTo>
                  <a:cubicBezTo>
                    <a:pt x="12" y="395"/>
                    <a:pt x="12" y="395"/>
                    <a:pt x="12" y="395"/>
                  </a:cubicBezTo>
                  <a:cubicBezTo>
                    <a:pt x="14" y="392"/>
                    <a:pt x="14" y="392"/>
                    <a:pt x="14" y="392"/>
                  </a:cubicBezTo>
                  <a:cubicBezTo>
                    <a:pt x="15" y="389"/>
                    <a:pt x="15" y="389"/>
                    <a:pt x="15" y="389"/>
                  </a:cubicBezTo>
                  <a:cubicBezTo>
                    <a:pt x="14" y="388"/>
                    <a:pt x="14" y="388"/>
                    <a:pt x="14" y="388"/>
                  </a:cubicBezTo>
                  <a:cubicBezTo>
                    <a:pt x="9" y="385"/>
                    <a:pt x="9" y="385"/>
                    <a:pt x="9" y="385"/>
                  </a:cubicBezTo>
                  <a:cubicBezTo>
                    <a:pt x="8" y="384"/>
                    <a:pt x="8" y="384"/>
                    <a:pt x="8" y="384"/>
                  </a:cubicBezTo>
                  <a:cubicBezTo>
                    <a:pt x="7" y="382"/>
                    <a:pt x="7" y="382"/>
                    <a:pt x="7" y="382"/>
                  </a:cubicBezTo>
                  <a:cubicBezTo>
                    <a:pt x="4" y="380"/>
                    <a:pt x="4" y="380"/>
                    <a:pt x="4" y="380"/>
                  </a:cubicBezTo>
                  <a:cubicBezTo>
                    <a:pt x="3" y="380"/>
                    <a:pt x="3" y="380"/>
                    <a:pt x="3" y="380"/>
                  </a:cubicBezTo>
                  <a:cubicBezTo>
                    <a:pt x="2" y="376"/>
                    <a:pt x="2" y="376"/>
                    <a:pt x="2" y="376"/>
                  </a:cubicBezTo>
                  <a:cubicBezTo>
                    <a:pt x="0" y="374"/>
                    <a:pt x="0" y="374"/>
                    <a:pt x="0" y="374"/>
                  </a:cubicBezTo>
                  <a:cubicBezTo>
                    <a:pt x="1" y="371"/>
                    <a:pt x="1" y="371"/>
                    <a:pt x="1" y="371"/>
                  </a:cubicBezTo>
                  <a:cubicBezTo>
                    <a:pt x="1" y="368"/>
                    <a:pt x="1" y="368"/>
                    <a:pt x="1" y="368"/>
                  </a:cubicBezTo>
                  <a:cubicBezTo>
                    <a:pt x="0" y="368"/>
                    <a:pt x="0" y="368"/>
                    <a:pt x="0" y="368"/>
                  </a:cubicBezTo>
                  <a:cubicBezTo>
                    <a:pt x="1" y="367"/>
                    <a:pt x="1" y="367"/>
                    <a:pt x="1" y="367"/>
                  </a:cubicBezTo>
                  <a:cubicBezTo>
                    <a:pt x="4" y="366"/>
                    <a:pt x="4" y="366"/>
                    <a:pt x="4" y="366"/>
                  </a:cubicBezTo>
                  <a:cubicBezTo>
                    <a:pt x="4" y="366"/>
                    <a:pt x="4" y="366"/>
                    <a:pt x="4" y="366"/>
                  </a:cubicBezTo>
                  <a:cubicBezTo>
                    <a:pt x="5" y="365"/>
                    <a:pt x="5" y="365"/>
                    <a:pt x="5" y="365"/>
                  </a:cubicBezTo>
                  <a:cubicBezTo>
                    <a:pt x="5" y="362"/>
                    <a:pt x="5" y="362"/>
                    <a:pt x="5" y="362"/>
                  </a:cubicBezTo>
                  <a:cubicBezTo>
                    <a:pt x="8" y="360"/>
                    <a:pt x="8" y="360"/>
                    <a:pt x="8" y="360"/>
                  </a:cubicBezTo>
                  <a:cubicBezTo>
                    <a:pt x="10" y="359"/>
                    <a:pt x="10" y="359"/>
                    <a:pt x="10" y="359"/>
                  </a:cubicBezTo>
                  <a:cubicBezTo>
                    <a:pt x="11" y="357"/>
                    <a:pt x="11" y="357"/>
                    <a:pt x="11" y="357"/>
                  </a:cubicBezTo>
                  <a:cubicBezTo>
                    <a:pt x="11" y="355"/>
                    <a:pt x="11" y="355"/>
                    <a:pt x="11" y="355"/>
                  </a:cubicBezTo>
                  <a:cubicBezTo>
                    <a:pt x="13" y="355"/>
                    <a:pt x="13" y="355"/>
                    <a:pt x="13" y="355"/>
                  </a:cubicBezTo>
                  <a:cubicBezTo>
                    <a:pt x="15" y="355"/>
                    <a:pt x="15" y="355"/>
                    <a:pt x="15" y="355"/>
                  </a:cubicBezTo>
                  <a:cubicBezTo>
                    <a:pt x="16" y="354"/>
                    <a:pt x="16" y="354"/>
                    <a:pt x="16" y="354"/>
                  </a:cubicBezTo>
                  <a:cubicBezTo>
                    <a:pt x="16" y="352"/>
                    <a:pt x="16" y="352"/>
                    <a:pt x="16" y="352"/>
                  </a:cubicBezTo>
                  <a:cubicBezTo>
                    <a:pt x="16" y="352"/>
                    <a:pt x="16" y="352"/>
                    <a:pt x="16" y="352"/>
                  </a:cubicBezTo>
                  <a:cubicBezTo>
                    <a:pt x="18" y="352"/>
                    <a:pt x="18" y="352"/>
                    <a:pt x="18" y="352"/>
                  </a:cubicBezTo>
                  <a:cubicBezTo>
                    <a:pt x="19" y="353"/>
                    <a:pt x="19" y="353"/>
                    <a:pt x="19" y="353"/>
                  </a:cubicBezTo>
                  <a:cubicBezTo>
                    <a:pt x="19" y="355"/>
                    <a:pt x="19" y="355"/>
                    <a:pt x="19" y="355"/>
                  </a:cubicBezTo>
                  <a:cubicBezTo>
                    <a:pt x="19" y="356"/>
                    <a:pt x="19" y="356"/>
                    <a:pt x="19" y="356"/>
                  </a:cubicBezTo>
                  <a:cubicBezTo>
                    <a:pt x="20" y="354"/>
                    <a:pt x="20" y="354"/>
                    <a:pt x="20" y="354"/>
                  </a:cubicBezTo>
                  <a:cubicBezTo>
                    <a:pt x="20" y="352"/>
                    <a:pt x="20" y="352"/>
                    <a:pt x="20" y="352"/>
                  </a:cubicBezTo>
                  <a:cubicBezTo>
                    <a:pt x="22" y="352"/>
                    <a:pt x="22" y="352"/>
                    <a:pt x="22" y="352"/>
                  </a:cubicBezTo>
                  <a:cubicBezTo>
                    <a:pt x="22" y="352"/>
                    <a:pt x="22" y="352"/>
                    <a:pt x="22" y="352"/>
                  </a:cubicBezTo>
                  <a:cubicBezTo>
                    <a:pt x="21" y="351"/>
                    <a:pt x="21" y="351"/>
                    <a:pt x="21" y="351"/>
                  </a:cubicBezTo>
                  <a:cubicBezTo>
                    <a:pt x="21" y="350"/>
                    <a:pt x="21" y="350"/>
                    <a:pt x="21" y="350"/>
                  </a:cubicBezTo>
                  <a:cubicBezTo>
                    <a:pt x="22" y="350"/>
                    <a:pt x="22" y="350"/>
                    <a:pt x="22" y="350"/>
                  </a:cubicBezTo>
                  <a:cubicBezTo>
                    <a:pt x="23" y="350"/>
                    <a:pt x="23" y="350"/>
                    <a:pt x="23" y="350"/>
                  </a:cubicBezTo>
                  <a:cubicBezTo>
                    <a:pt x="23" y="349"/>
                    <a:pt x="23" y="349"/>
                    <a:pt x="23" y="349"/>
                  </a:cubicBezTo>
                  <a:cubicBezTo>
                    <a:pt x="22" y="349"/>
                    <a:pt x="22" y="349"/>
                    <a:pt x="22" y="349"/>
                  </a:cubicBezTo>
                  <a:cubicBezTo>
                    <a:pt x="22" y="348"/>
                    <a:pt x="22" y="348"/>
                    <a:pt x="22" y="348"/>
                  </a:cubicBezTo>
                  <a:cubicBezTo>
                    <a:pt x="22" y="348"/>
                    <a:pt x="22" y="348"/>
                    <a:pt x="22" y="348"/>
                  </a:cubicBezTo>
                  <a:cubicBezTo>
                    <a:pt x="24" y="348"/>
                    <a:pt x="24" y="348"/>
                    <a:pt x="24" y="348"/>
                  </a:cubicBezTo>
                  <a:cubicBezTo>
                    <a:pt x="26" y="349"/>
                    <a:pt x="26" y="349"/>
                    <a:pt x="26" y="349"/>
                  </a:cubicBezTo>
                  <a:cubicBezTo>
                    <a:pt x="27" y="350"/>
                    <a:pt x="27" y="350"/>
                    <a:pt x="27" y="350"/>
                  </a:cubicBezTo>
                  <a:cubicBezTo>
                    <a:pt x="28" y="351"/>
                    <a:pt x="28" y="351"/>
                    <a:pt x="28" y="351"/>
                  </a:cubicBezTo>
                  <a:cubicBezTo>
                    <a:pt x="29" y="350"/>
                    <a:pt x="29" y="350"/>
                    <a:pt x="29" y="350"/>
                  </a:cubicBezTo>
                  <a:cubicBezTo>
                    <a:pt x="30" y="351"/>
                    <a:pt x="30" y="351"/>
                    <a:pt x="30" y="351"/>
                  </a:cubicBezTo>
                  <a:cubicBezTo>
                    <a:pt x="31" y="351"/>
                    <a:pt x="31" y="351"/>
                    <a:pt x="31" y="351"/>
                  </a:cubicBezTo>
                  <a:cubicBezTo>
                    <a:pt x="32" y="352"/>
                    <a:pt x="32" y="352"/>
                    <a:pt x="32" y="352"/>
                  </a:cubicBezTo>
                  <a:cubicBezTo>
                    <a:pt x="32" y="353"/>
                    <a:pt x="32" y="353"/>
                    <a:pt x="32" y="353"/>
                  </a:cubicBezTo>
                  <a:cubicBezTo>
                    <a:pt x="30" y="354"/>
                    <a:pt x="30" y="354"/>
                    <a:pt x="30" y="354"/>
                  </a:cubicBezTo>
                  <a:cubicBezTo>
                    <a:pt x="29" y="354"/>
                    <a:pt x="29" y="354"/>
                    <a:pt x="29" y="354"/>
                  </a:cubicBezTo>
                  <a:cubicBezTo>
                    <a:pt x="27" y="354"/>
                    <a:pt x="27" y="354"/>
                    <a:pt x="27" y="354"/>
                  </a:cubicBezTo>
                  <a:cubicBezTo>
                    <a:pt x="25" y="353"/>
                    <a:pt x="25" y="353"/>
                    <a:pt x="25" y="353"/>
                  </a:cubicBezTo>
                  <a:cubicBezTo>
                    <a:pt x="25" y="351"/>
                    <a:pt x="25" y="351"/>
                    <a:pt x="25" y="351"/>
                  </a:cubicBezTo>
                  <a:cubicBezTo>
                    <a:pt x="24" y="353"/>
                    <a:pt x="24" y="353"/>
                    <a:pt x="24" y="353"/>
                  </a:cubicBezTo>
                  <a:cubicBezTo>
                    <a:pt x="24" y="355"/>
                    <a:pt x="24" y="355"/>
                    <a:pt x="24" y="355"/>
                  </a:cubicBezTo>
                  <a:cubicBezTo>
                    <a:pt x="24" y="357"/>
                    <a:pt x="24" y="357"/>
                    <a:pt x="24" y="357"/>
                  </a:cubicBezTo>
                  <a:cubicBezTo>
                    <a:pt x="26" y="355"/>
                    <a:pt x="26" y="355"/>
                    <a:pt x="26" y="355"/>
                  </a:cubicBezTo>
                  <a:cubicBezTo>
                    <a:pt x="27" y="356"/>
                    <a:pt x="27" y="356"/>
                    <a:pt x="27" y="356"/>
                  </a:cubicBezTo>
                  <a:cubicBezTo>
                    <a:pt x="27" y="357"/>
                    <a:pt x="27" y="357"/>
                    <a:pt x="27" y="357"/>
                  </a:cubicBezTo>
                  <a:cubicBezTo>
                    <a:pt x="28" y="356"/>
                    <a:pt x="28" y="356"/>
                    <a:pt x="28" y="356"/>
                  </a:cubicBezTo>
                  <a:cubicBezTo>
                    <a:pt x="30" y="357"/>
                    <a:pt x="30" y="357"/>
                    <a:pt x="30" y="357"/>
                  </a:cubicBezTo>
                  <a:cubicBezTo>
                    <a:pt x="30" y="358"/>
                    <a:pt x="30" y="358"/>
                    <a:pt x="30" y="358"/>
                  </a:cubicBezTo>
                  <a:cubicBezTo>
                    <a:pt x="31" y="358"/>
                    <a:pt x="31" y="358"/>
                    <a:pt x="31" y="358"/>
                  </a:cubicBezTo>
                  <a:cubicBezTo>
                    <a:pt x="32" y="357"/>
                    <a:pt x="32" y="357"/>
                    <a:pt x="32" y="357"/>
                  </a:cubicBezTo>
                  <a:cubicBezTo>
                    <a:pt x="32" y="357"/>
                    <a:pt x="32" y="357"/>
                    <a:pt x="32" y="357"/>
                  </a:cubicBezTo>
                  <a:cubicBezTo>
                    <a:pt x="32" y="358"/>
                    <a:pt x="32" y="358"/>
                    <a:pt x="32" y="358"/>
                  </a:cubicBezTo>
                  <a:cubicBezTo>
                    <a:pt x="32" y="359"/>
                    <a:pt x="32" y="359"/>
                    <a:pt x="32" y="359"/>
                  </a:cubicBezTo>
                  <a:cubicBezTo>
                    <a:pt x="33" y="357"/>
                    <a:pt x="33" y="357"/>
                    <a:pt x="33" y="357"/>
                  </a:cubicBezTo>
                  <a:cubicBezTo>
                    <a:pt x="34" y="357"/>
                    <a:pt x="34" y="357"/>
                    <a:pt x="34" y="357"/>
                  </a:cubicBezTo>
                  <a:cubicBezTo>
                    <a:pt x="35" y="357"/>
                    <a:pt x="35" y="357"/>
                    <a:pt x="35" y="357"/>
                  </a:cubicBezTo>
                  <a:cubicBezTo>
                    <a:pt x="35" y="358"/>
                    <a:pt x="35" y="358"/>
                    <a:pt x="35" y="358"/>
                  </a:cubicBezTo>
                  <a:cubicBezTo>
                    <a:pt x="34" y="359"/>
                    <a:pt x="34" y="359"/>
                    <a:pt x="34" y="359"/>
                  </a:cubicBezTo>
                  <a:cubicBezTo>
                    <a:pt x="36" y="359"/>
                    <a:pt x="36" y="359"/>
                    <a:pt x="36" y="359"/>
                  </a:cubicBezTo>
                  <a:cubicBezTo>
                    <a:pt x="36" y="360"/>
                    <a:pt x="36" y="360"/>
                    <a:pt x="36" y="360"/>
                  </a:cubicBezTo>
                  <a:cubicBezTo>
                    <a:pt x="35" y="360"/>
                    <a:pt x="35" y="360"/>
                    <a:pt x="35" y="360"/>
                  </a:cubicBezTo>
                  <a:cubicBezTo>
                    <a:pt x="34" y="362"/>
                    <a:pt x="34" y="362"/>
                    <a:pt x="34" y="362"/>
                  </a:cubicBezTo>
                  <a:cubicBezTo>
                    <a:pt x="36" y="362"/>
                    <a:pt x="36" y="362"/>
                    <a:pt x="36" y="362"/>
                  </a:cubicBezTo>
                  <a:cubicBezTo>
                    <a:pt x="37" y="360"/>
                    <a:pt x="37" y="360"/>
                    <a:pt x="37" y="360"/>
                  </a:cubicBezTo>
                  <a:cubicBezTo>
                    <a:pt x="37" y="358"/>
                    <a:pt x="37" y="358"/>
                    <a:pt x="37" y="358"/>
                  </a:cubicBezTo>
                  <a:cubicBezTo>
                    <a:pt x="38" y="358"/>
                    <a:pt x="38" y="358"/>
                    <a:pt x="38" y="358"/>
                  </a:cubicBezTo>
                  <a:cubicBezTo>
                    <a:pt x="40" y="357"/>
                    <a:pt x="40" y="357"/>
                    <a:pt x="40" y="357"/>
                  </a:cubicBezTo>
                  <a:cubicBezTo>
                    <a:pt x="41" y="358"/>
                    <a:pt x="41" y="358"/>
                    <a:pt x="41" y="358"/>
                  </a:cubicBezTo>
                  <a:cubicBezTo>
                    <a:pt x="41" y="357"/>
                    <a:pt x="41" y="357"/>
                    <a:pt x="41" y="357"/>
                  </a:cubicBezTo>
                  <a:cubicBezTo>
                    <a:pt x="40" y="356"/>
                    <a:pt x="40" y="356"/>
                    <a:pt x="40" y="356"/>
                  </a:cubicBezTo>
                  <a:cubicBezTo>
                    <a:pt x="40" y="356"/>
                    <a:pt x="40" y="356"/>
                    <a:pt x="40" y="356"/>
                  </a:cubicBezTo>
                  <a:cubicBezTo>
                    <a:pt x="42" y="356"/>
                    <a:pt x="42" y="356"/>
                    <a:pt x="42" y="356"/>
                  </a:cubicBezTo>
                  <a:cubicBezTo>
                    <a:pt x="43" y="358"/>
                    <a:pt x="43" y="358"/>
                    <a:pt x="43" y="358"/>
                  </a:cubicBezTo>
                  <a:cubicBezTo>
                    <a:pt x="46" y="358"/>
                    <a:pt x="46" y="358"/>
                    <a:pt x="46" y="358"/>
                  </a:cubicBezTo>
                  <a:cubicBezTo>
                    <a:pt x="48" y="359"/>
                    <a:pt x="48" y="359"/>
                    <a:pt x="48" y="359"/>
                  </a:cubicBezTo>
                  <a:cubicBezTo>
                    <a:pt x="49" y="358"/>
                    <a:pt x="49" y="358"/>
                    <a:pt x="49" y="358"/>
                  </a:cubicBezTo>
                  <a:cubicBezTo>
                    <a:pt x="49" y="357"/>
                    <a:pt x="49" y="357"/>
                    <a:pt x="49" y="357"/>
                  </a:cubicBezTo>
                  <a:cubicBezTo>
                    <a:pt x="51" y="358"/>
                    <a:pt x="51" y="358"/>
                    <a:pt x="51" y="358"/>
                  </a:cubicBezTo>
                  <a:cubicBezTo>
                    <a:pt x="53" y="359"/>
                    <a:pt x="53" y="359"/>
                    <a:pt x="53" y="359"/>
                  </a:cubicBezTo>
                  <a:cubicBezTo>
                    <a:pt x="54" y="358"/>
                    <a:pt x="54" y="358"/>
                    <a:pt x="54" y="358"/>
                  </a:cubicBezTo>
                  <a:cubicBezTo>
                    <a:pt x="56" y="359"/>
                    <a:pt x="56" y="359"/>
                    <a:pt x="56" y="359"/>
                  </a:cubicBezTo>
                  <a:cubicBezTo>
                    <a:pt x="65" y="364"/>
                    <a:pt x="65" y="364"/>
                    <a:pt x="65" y="364"/>
                  </a:cubicBezTo>
                  <a:cubicBezTo>
                    <a:pt x="72" y="368"/>
                    <a:pt x="72" y="368"/>
                    <a:pt x="72" y="368"/>
                  </a:cubicBezTo>
                  <a:cubicBezTo>
                    <a:pt x="73" y="370"/>
                    <a:pt x="73" y="370"/>
                    <a:pt x="73" y="370"/>
                  </a:cubicBezTo>
                  <a:cubicBezTo>
                    <a:pt x="75" y="371"/>
                    <a:pt x="75" y="371"/>
                    <a:pt x="75" y="371"/>
                  </a:cubicBezTo>
                  <a:cubicBezTo>
                    <a:pt x="77" y="374"/>
                    <a:pt x="77" y="374"/>
                    <a:pt x="77" y="374"/>
                  </a:cubicBezTo>
                  <a:cubicBezTo>
                    <a:pt x="79" y="374"/>
                    <a:pt x="79" y="374"/>
                    <a:pt x="79" y="374"/>
                  </a:cubicBezTo>
                  <a:cubicBezTo>
                    <a:pt x="78" y="373"/>
                    <a:pt x="78" y="373"/>
                    <a:pt x="78" y="373"/>
                  </a:cubicBezTo>
                  <a:cubicBezTo>
                    <a:pt x="78" y="372"/>
                    <a:pt x="78" y="372"/>
                    <a:pt x="78" y="372"/>
                  </a:cubicBezTo>
                  <a:cubicBezTo>
                    <a:pt x="79" y="372"/>
                    <a:pt x="79" y="372"/>
                    <a:pt x="79" y="372"/>
                  </a:cubicBezTo>
                  <a:cubicBezTo>
                    <a:pt x="82" y="375"/>
                    <a:pt x="82" y="375"/>
                    <a:pt x="82" y="375"/>
                  </a:cubicBezTo>
                  <a:cubicBezTo>
                    <a:pt x="83" y="375"/>
                    <a:pt x="83" y="375"/>
                    <a:pt x="83" y="375"/>
                  </a:cubicBezTo>
                  <a:cubicBezTo>
                    <a:pt x="86" y="377"/>
                    <a:pt x="86" y="377"/>
                    <a:pt x="86" y="377"/>
                  </a:cubicBezTo>
                  <a:cubicBezTo>
                    <a:pt x="87" y="377"/>
                    <a:pt x="87" y="377"/>
                    <a:pt x="87" y="377"/>
                  </a:cubicBezTo>
                  <a:cubicBezTo>
                    <a:pt x="86" y="374"/>
                    <a:pt x="86" y="374"/>
                    <a:pt x="86" y="374"/>
                  </a:cubicBezTo>
                  <a:cubicBezTo>
                    <a:pt x="85" y="373"/>
                    <a:pt x="85" y="373"/>
                    <a:pt x="85" y="373"/>
                  </a:cubicBezTo>
                  <a:cubicBezTo>
                    <a:pt x="86" y="373"/>
                    <a:pt x="86" y="373"/>
                    <a:pt x="86" y="373"/>
                  </a:cubicBezTo>
                  <a:cubicBezTo>
                    <a:pt x="88" y="375"/>
                    <a:pt x="88" y="375"/>
                    <a:pt x="88" y="375"/>
                  </a:cubicBezTo>
                  <a:cubicBezTo>
                    <a:pt x="88" y="377"/>
                    <a:pt x="88" y="377"/>
                    <a:pt x="88" y="377"/>
                  </a:cubicBezTo>
                  <a:cubicBezTo>
                    <a:pt x="92" y="380"/>
                    <a:pt x="92" y="380"/>
                    <a:pt x="92" y="380"/>
                  </a:cubicBezTo>
                  <a:cubicBezTo>
                    <a:pt x="92" y="381"/>
                    <a:pt x="92" y="381"/>
                    <a:pt x="92" y="381"/>
                  </a:cubicBezTo>
                  <a:cubicBezTo>
                    <a:pt x="94" y="382"/>
                    <a:pt x="94" y="382"/>
                    <a:pt x="94" y="382"/>
                  </a:cubicBezTo>
                  <a:cubicBezTo>
                    <a:pt x="94" y="381"/>
                    <a:pt x="94" y="381"/>
                    <a:pt x="94" y="381"/>
                  </a:cubicBezTo>
                  <a:cubicBezTo>
                    <a:pt x="96" y="382"/>
                    <a:pt x="96" y="382"/>
                    <a:pt x="96" y="382"/>
                  </a:cubicBezTo>
                  <a:cubicBezTo>
                    <a:pt x="98" y="384"/>
                    <a:pt x="98" y="384"/>
                    <a:pt x="98" y="384"/>
                  </a:cubicBezTo>
                  <a:cubicBezTo>
                    <a:pt x="99" y="386"/>
                    <a:pt x="99" y="386"/>
                    <a:pt x="99" y="386"/>
                  </a:cubicBezTo>
                  <a:cubicBezTo>
                    <a:pt x="100" y="387"/>
                    <a:pt x="100" y="387"/>
                    <a:pt x="100" y="387"/>
                  </a:cubicBezTo>
                  <a:cubicBezTo>
                    <a:pt x="101" y="389"/>
                    <a:pt x="101" y="389"/>
                    <a:pt x="101" y="389"/>
                  </a:cubicBezTo>
                  <a:cubicBezTo>
                    <a:pt x="102" y="389"/>
                    <a:pt x="102" y="389"/>
                    <a:pt x="102" y="389"/>
                  </a:cubicBezTo>
                  <a:cubicBezTo>
                    <a:pt x="103" y="390"/>
                    <a:pt x="103" y="390"/>
                    <a:pt x="103" y="390"/>
                  </a:cubicBezTo>
                  <a:cubicBezTo>
                    <a:pt x="103" y="392"/>
                    <a:pt x="103" y="392"/>
                    <a:pt x="103" y="392"/>
                  </a:cubicBezTo>
                  <a:cubicBezTo>
                    <a:pt x="103" y="394"/>
                    <a:pt x="103" y="394"/>
                    <a:pt x="103" y="394"/>
                  </a:cubicBezTo>
                  <a:cubicBezTo>
                    <a:pt x="102" y="397"/>
                    <a:pt x="102" y="397"/>
                    <a:pt x="102" y="397"/>
                  </a:cubicBezTo>
                  <a:cubicBezTo>
                    <a:pt x="102" y="398"/>
                    <a:pt x="102" y="398"/>
                    <a:pt x="102" y="398"/>
                  </a:cubicBezTo>
                  <a:cubicBezTo>
                    <a:pt x="102" y="400"/>
                    <a:pt x="102" y="400"/>
                    <a:pt x="102" y="400"/>
                  </a:cubicBezTo>
                  <a:cubicBezTo>
                    <a:pt x="100" y="402"/>
                    <a:pt x="100" y="402"/>
                    <a:pt x="100" y="402"/>
                  </a:cubicBezTo>
                  <a:cubicBezTo>
                    <a:pt x="99" y="404"/>
                    <a:pt x="99" y="404"/>
                    <a:pt x="99" y="404"/>
                  </a:cubicBezTo>
                  <a:cubicBezTo>
                    <a:pt x="96" y="408"/>
                    <a:pt x="96" y="408"/>
                    <a:pt x="96" y="408"/>
                  </a:cubicBezTo>
                  <a:cubicBezTo>
                    <a:pt x="93" y="410"/>
                    <a:pt x="93" y="410"/>
                    <a:pt x="93" y="410"/>
                  </a:cubicBezTo>
                  <a:cubicBezTo>
                    <a:pt x="90" y="410"/>
                    <a:pt x="90" y="410"/>
                    <a:pt x="90" y="410"/>
                  </a:cubicBezTo>
                  <a:cubicBezTo>
                    <a:pt x="89" y="411"/>
                    <a:pt x="89" y="411"/>
                    <a:pt x="89" y="411"/>
                  </a:cubicBezTo>
                  <a:cubicBezTo>
                    <a:pt x="86" y="411"/>
                    <a:pt x="86" y="411"/>
                    <a:pt x="86" y="411"/>
                  </a:cubicBezTo>
                  <a:cubicBezTo>
                    <a:pt x="85" y="412"/>
                    <a:pt x="85" y="412"/>
                    <a:pt x="85" y="412"/>
                  </a:cubicBezTo>
                  <a:cubicBezTo>
                    <a:pt x="81" y="413"/>
                    <a:pt x="81" y="413"/>
                    <a:pt x="81" y="413"/>
                  </a:cubicBezTo>
                  <a:cubicBezTo>
                    <a:pt x="76" y="412"/>
                    <a:pt x="76" y="412"/>
                    <a:pt x="76" y="412"/>
                  </a:cubicBezTo>
                  <a:cubicBezTo>
                    <a:pt x="72" y="412"/>
                    <a:pt x="72" y="412"/>
                    <a:pt x="72" y="412"/>
                  </a:cubicBezTo>
                  <a:cubicBezTo>
                    <a:pt x="70" y="410"/>
                    <a:pt x="70" y="410"/>
                    <a:pt x="70" y="410"/>
                  </a:cubicBezTo>
                  <a:cubicBezTo>
                    <a:pt x="69" y="411"/>
                    <a:pt x="69" y="411"/>
                    <a:pt x="69" y="411"/>
                  </a:cubicBezTo>
                  <a:cubicBezTo>
                    <a:pt x="67" y="411"/>
                    <a:pt x="67" y="411"/>
                    <a:pt x="67" y="411"/>
                  </a:cubicBezTo>
                  <a:cubicBezTo>
                    <a:pt x="65" y="410"/>
                    <a:pt x="65" y="410"/>
                    <a:pt x="65" y="410"/>
                  </a:cubicBezTo>
                  <a:cubicBezTo>
                    <a:pt x="64" y="410"/>
                    <a:pt x="64" y="410"/>
                    <a:pt x="64" y="410"/>
                  </a:cubicBezTo>
                  <a:cubicBezTo>
                    <a:pt x="63" y="409"/>
                    <a:pt x="63" y="409"/>
                    <a:pt x="63" y="409"/>
                  </a:cubicBezTo>
                  <a:cubicBezTo>
                    <a:pt x="61" y="410"/>
                    <a:pt x="61" y="410"/>
                    <a:pt x="61" y="410"/>
                  </a:cubicBezTo>
                  <a:cubicBezTo>
                    <a:pt x="59" y="408"/>
                    <a:pt x="59" y="408"/>
                    <a:pt x="59" y="408"/>
                  </a:cubicBezTo>
                  <a:cubicBezTo>
                    <a:pt x="59" y="407"/>
                    <a:pt x="59" y="407"/>
                    <a:pt x="59" y="407"/>
                  </a:cubicBezTo>
                  <a:cubicBezTo>
                    <a:pt x="57" y="407"/>
                    <a:pt x="57" y="407"/>
                    <a:pt x="57" y="407"/>
                  </a:cubicBezTo>
                  <a:cubicBezTo>
                    <a:pt x="56" y="407"/>
                    <a:pt x="56" y="407"/>
                    <a:pt x="56" y="407"/>
                  </a:cubicBezTo>
                  <a:cubicBezTo>
                    <a:pt x="56" y="406"/>
                    <a:pt x="56" y="406"/>
                    <a:pt x="56" y="406"/>
                  </a:cubicBezTo>
                  <a:cubicBezTo>
                    <a:pt x="53" y="406"/>
                    <a:pt x="53" y="406"/>
                    <a:pt x="53" y="406"/>
                  </a:cubicBezTo>
                  <a:cubicBezTo>
                    <a:pt x="52" y="407"/>
                    <a:pt x="52" y="407"/>
                    <a:pt x="52" y="407"/>
                  </a:cubicBezTo>
                  <a:cubicBezTo>
                    <a:pt x="51" y="407"/>
                    <a:pt x="51" y="407"/>
                    <a:pt x="51" y="407"/>
                  </a:cubicBezTo>
                  <a:cubicBezTo>
                    <a:pt x="51" y="406"/>
                    <a:pt x="51" y="406"/>
                    <a:pt x="51" y="406"/>
                  </a:cubicBezTo>
                  <a:cubicBezTo>
                    <a:pt x="50" y="405"/>
                    <a:pt x="50" y="405"/>
                    <a:pt x="50" y="405"/>
                  </a:cubicBezTo>
                  <a:cubicBezTo>
                    <a:pt x="51" y="405"/>
                    <a:pt x="51" y="405"/>
                    <a:pt x="51" y="405"/>
                  </a:cubicBezTo>
                  <a:cubicBezTo>
                    <a:pt x="50" y="403"/>
                    <a:pt x="50" y="403"/>
                    <a:pt x="50" y="403"/>
                  </a:cubicBezTo>
                  <a:cubicBezTo>
                    <a:pt x="49" y="404"/>
                    <a:pt x="49" y="404"/>
                    <a:pt x="49" y="404"/>
                  </a:cubicBezTo>
                  <a:cubicBezTo>
                    <a:pt x="46" y="404"/>
                    <a:pt x="46" y="404"/>
                    <a:pt x="46" y="404"/>
                  </a:cubicBezTo>
                  <a:cubicBezTo>
                    <a:pt x="44" y="403"/>
                    <a:pt x="44" y="403"/>
                    <a:pt x="44" y="403"/>
                  </a:cubicBezTo>
                  <a:cubicBezTo>
                    <a:pt x="44" y="403"/>
                    <a:pt x="44" y="403"/>
                    <a:pt x="44" y="403"/>
                  </a:cubicBezTo>
                  <a:cubicBezTo>
                    <a:pt x="43" y="403"/>
                    <a:pt x="43" y="403"/>
                    <a:pt x="43" y="403"/>
                  </a:cubicBezTo>
                  <a:cubicBezTo>
                    <a:pt x="39" y="400"/>
                    <a:pt x="39" y="400"/>
                    <a:pt x="39" y="400"/>
                  </a:cubicBezTo>
                  <a:cubicBezTo>
                    <a:pt x="38" y="398"/>
                    <a:pt x="38" y="398"/>
                    <a:pt x="38" y="398"/>
                  </a:cubicBezTo>
                  <a:cubicBezTo>
                    <a:pt x="36" y="398"/>
                    <a:pt x="36" y="398"/>
                    <a:pt x="36" y="398"/>
                  </a:cubicBezTo>
                  <a:cubicBezTo>
                    <a:pt x="35" y="397"/>
                    <a:pt x="35" y="397"/>
                    <a:pt x="35" y="397"/>
                  </a:cubicBezTo>
                  <a:cubicBezTo>
                    <a:pt x="34" y="397"/>
                    <a:pt x="34" y="397"/>
                    <a:pt x="34" y="397"/>
                  </a:cubicBezTo>
                  <a:cubicBezTo>
                    <a:pt x="33" y="398"/>
                    <a:pt x="33" y="398"/>
                    <a:pt x="33" y="398"/>
                  </a:cubicBezTo>
                  <a:cubicBezTo>
                    <a:pt x="35" y="399"/>
                    <a:pt x="35" y="399"/>
                    <a:pt x="35" y="399"/>
                  </a:cubicBezTo>
                  <a:cubicBezTo>
                    <a:pt x="36" y="402"/>
                    <a:pt x="36" y="402"/>
                    <a:pt x="36" y="402"/>
                  </a:cubicBezTo>
                  <a:cubicBezTo>
                    <a:pt x="38" y="403"/>
                    <a:pt x="38" y="403"/>
                    <a:pt x="38" y="403"/>
                  </a:cubicBezTo>
                  <a:cubicBezTo>
                    <a:pt x="38" y="405"/>
                    <a:pt x="38" y="405"/>
                    <a:pt x="38" y="405"/>
                  </a:cubicBezTo>
                  <a:cubicBezTo>
                    <a:pt x="41" y="405"/>
                    <a:pt x="41" y="405"/>
                    <a:pt x="41" y="405"/>
                  </a:cubicBezTo>
                  <a:cubicBezTo>
                    <a:pt x="42" y="406"/>
                    <a:pt x="42" y="406"/>
                    <a:pt x="42" y="406"/>
                  </a:cubicBezTo>
                  <a:cubicBezTo>
                    <a:pt x="40" y="407"/>
                    <a:pt x="40" y="407"/>
                    <a:pt x="40" y="407"/>
                  </a:cubicBezTo>
                  <a:cubicBezTo>
                    <a:pt x="39" y="408"/>
                    <a:pt x="39" y="408"/>
                    <a:pt x="39" y="408"/>
                  </a:cubicBezTo>
                  <a:cubicBezTo>
                    <a:pt x="40" y="409"/>
                    <a:pt x="40" y="409"/>
                    <a:pt x="40" y="409"/>
                  </a:cubicBezTo>
                  <a:cubicBezTo>
                    <a:pt x="43" y="408"/>
                    <a:pt x="43" y="408"/>
                    <a:pt x="43" y="408"/>
                  </a:cubicBezTo>
                  <a:cubicBezTo>
                    <a:pt x="44" y="407"/>
                    <a:pt x="44" y="407"/>
                    <a:pt x="44" y="407"/>
                  </a:cubicBezTo>
                  <a:cubicBezTo>
                    <a:pt x="45" y="408"/>
                    <a:pt x="45" y="408"/>
                    <a:pt x="45" y="408"/>
                  </a:cubicBezTo>
                  <a:cubicBezTo>
                    <a:pt x="44" y="409"/>
                    <a:pt x="44" y="409"/>
                    <a:pt x="44" y="409"/>
                  </a:cubicBezTo>
                  <a:cubicBezTo>
                    <a:pt x="44" y="409"/>
                    <a:pt x="44" y="409"/>
                    <a:pt x="44" y="409"/>
                  </a:cubicBezTo>
                  <a:cubicBezTo>
                    <a:pt x="46" y="409"/>
                    <a:pt x="46" y="409"/>
                    <a:pt x="46" y="409"/>
                  </a:cubicBezTo>
                  <a:cubicBezTo>
                    <a:pt x="45" y="411"/>
                    <a:pt x="45" y="411"/>
                    <a:pt x="45" y="411"/>
                  </a:cubicBezTo>
                  <a:cubicBezTo>
                    <a:pt x="44" y="411"/>
                    <a:pt x="44" y="411"/>
                    <a:pt x="44" y="411"/>
                  </a:cubicBezTo>
                  <a:cubicBezTo>
                    <a:pt x="43" y="412"/>
                    <a:pt x="43" y="412"/>
                    <a:pt x="43" y="412"/>
                  </a:cubicBezTo>
                  <a:cubicBezTo>
                    <a:pt x="45" y="412"/>
                    <a:pt x="45" y="412"/>
                    <a:pt x="45" y="412"/>
                  </a:cubicBezTo>
                  <a:cubicBezTo>
                    <a:pt x="46" y="412"/>
                    <a:pt x="46" y="412"/>
                    <a:pt x="46" y="412"/>
                  </a:cubicBezTo>
                  <a:cubicBezTo>
                    <a:pt x="47" y="412"/>
                    <a:pt x="47" y="412"/>
                    <a:pt x="47" y="412"/>
                  </a:cubicBezTo>
                  <a:cubicBezTo>
                    <a:pt x="48" y="413"/>
                    <a:pt x="48" y="413"/>
                    <a:pt x="48" y="413"/>
                  </a:cubicBezTo>
                  <a:cubicBezTo>
                    <a:pt x="49" y="412"/>
                    <a:pt x="49" y="412"/>
                    <a:pt x="49" y="412"/>
                  </a:cubicBezTo>
                  <a:cubicBezTo>
                    <a:pt x="54" y="414"/>
                    <a:pt x="54" y="414"/>
                    <a:pt x="54" y="414"/>
                  </a:cubicBezTo>
                  <a:cubicBezTo>
                    <a:pt x="56" y="417"/>
                    <a:pt x="56" y="417"/>
                    <a:pt x="56" y="417"/>
                  </a:cubicBezTo>
                  <a:cubicBezTo>
                    <a:pt x="57" y="417"/>
                    <a:pt x="57" y="417"/>
                    <a:pt x="57" y="417"/>
                  </a:cubicBezTo>
                  <a:cubicBezTo>
                    <a:pt x="56" y="418"/>
                    <a:pt x="56" y="418"/>
                    <a:pt x="56" y="418"/>
                  </a:cubicBezTo>
                  <a:cubicBezTo>
                    <a:pt x="56" y="419"/>
                    <a:pt x="56" y="419"/>
                    <a:pt x="56" y="419"/>
                  </a:cubicBezTo>
                  <a:cubicBezTo>
                    <a:pt x="57" y="420"/>
                    <a:pt x="57" y="420"/>
                    <a:pt x="57" y="420"/>
                  </a:cubicBezTo>
                  <a:cubicBezTo>
                    <a:pt x="57" y="421"/>
                    <a:pt x="57" y="421"/>
                    <a:pt x="57" y="421"/>
                  </a:cubicBezTo>
                  <a:cubicBezTo>
                    <a:pt x="56" y="424"/>
                    <a:pt x="56" y="424"/>
                    <a:pt x="56" y="424"/>
                  </a:cubicBezTo>
                  <a:cubicBezTo>
                    <a:pt x="55" y="425"/>
                    <a:pt x="55" y="425"/>
                    <a:pt x="55" y="425"/>
                  </a:cubicBezTo>
                  <a:cubicBezTo>
                    <a:pt x="55" y="427"/>
                    <a:pt x="55" y="427"/>
                    <a:pt x="55" y="427"/>
                  </a:cubicBezTo>
                  <a:cubicBezTo>
                    <a:pt x="56" y="427"/>
                    <a:pt x="56" y="427"/>
                    <a:pt x="56" y="427"/>
                  </a:cubicBezTo>
                  <a:cubicBezTo>
                    <a:pt x="56" y="429"/>
                    <a:pt x="56" y="429"/>
                    <a:pt x="56" y="429"/>
                  </a:cubicBezTo>
                  <a:cubicBezTo>
                    <a:pt x="59" y="432"/>
                    <a:pt x="59" y="432"/>
                    <a:pt x="59" y="432"/>
                  </a:cubicBezTo>
                  <a:cubicBezTo>
                    <a:pt x="59" y="433"/>
                    <a:pt x="59" y="433"/>
                    <a:pt x="59" y="433"/>
                  </a:cubicBezTo>
                  <a:cubicBezTo>
                    <a:pt x="61" y="435"/>
                    <a:pt x="61" y="435"/>
                    <a:pt x="61" y="435"/>
                  </a:cubicBezTo>
                  <a:cubicBezTo>
                    <a:pt x="61" y="436"/>
                    <a:pt x="61" y="436"/>
                    <a:pt x="61" y="436"/>
                  </a:cubicBezTo>
                  <a:cubicBezTo>
                    <a:pt x="61" y="439"/>
                    <a:pt x="61" y="439"/>
                    <a:pt x="61" y="439"/>
                  </a:cubicBezTo>
                  <a:cubicBezTo>
                    <a:pt x="60" y="440"/>
                    <a:pt x="60" y="440"/>
                    <a:pt x="60" y="440"/>
                  </a:cubicBezTo>
                  <a:cubicBezTo>
                    <a:pt x="61" y="441"/>
                    <a:pt x="61" y="441"/>
                    <a:pt x="61" y="441"/>
                  </a:cubicBezTo>
                  <a:cubicBezTo>
                    <a:pt x="62" y="443"/>
                    <a:pt x="62" y="443"/>
                    <a:pt x="62" y="443"/>
                  </a:cubicBezTo>
                  <a:cubicBezTo>
                    <a:pt x="66" y="444"/>
                    <a:pt x="66" y="444"/>
                    <a:pt x="66" y="444"/>
                  </a:cubicBezTo>
                  <a:cubicBezTo>
                    <a:pt x="67" y="442"/>
                    <a:pt x="67" y="442"/>
                    <a:pt x="67" y="442"/>
                  </a:cubicBezTo>
                  <a:cubicBezTo>
                    <a:pt x="68" y="443"/>
                    <a:pt x="68" y="443"/>
                    <a:pt x="68" y="443"/>
                  </a:cubicBezTo>
                  <a:cubicBezTo>
                    <a:pt x="69" y="444"/>
                    <a:pt x="69" y="444"/>
                    <a:pt x="69" y="444"/>
                  </a:cubicBezTo>
                  <a:cubicBezTo>
                    <a:pt x="71" y="445"/>
                    <a:pt x="71" y="445"/>
                    <a:pt x="71" y="445"/>
                  </a:cubicBezTo>
                  <a:cubicBezTo>
                    <a:pt x="71" y="448"/>
                    <a:pt x="71" y="448"/>
                    <a:pt x="71" y="448"/>
                  </a:cubicBezTo>
                  <a:cubicBezTo>
                    <a:pt x="72" y="448"/>
                    <a:pt x="72" y="448"/>
                    <a:pt x="72" y="448"/>
                  </a:cubicBezTo>
                  <a:cubicBezTo>
                    <a:pt x="75" y="448"/>
                    <a:pt x="75" y="448"/>
                    <a:pt x="75" y="448"/>
                  </a:cubicBezTo>
                  <a:cubicBezTo>
                    <a:pt x="76" y="449"/>
                    <a:pt x="76" y="449"/>
                    <a:pt x="76" y="449"/>
                  </a:cubicBezTo>
                  <a:cubicBezTo>
                    <a:pt x="79" y="450"/>
                    <a:pt x="79" y="450"/>
                    <a:pt x="79" y="450"/>
                  </a:cubicBezTo>
                  <a:cubicBezTo>
                    <a:pt x="81" y="451"/>
                    <a:pt x="81" y="451"/>
                    <a:pt x="81" y="451"/>
                  </a:cubicBezTo>
                  <a:cubicBezTo>
                    <a:pt x="82" y="451"/>
                    <a:pt x="82" y="451"/>
                    <a:pt x="82" y="451"/>
                  </a:cubicBezTo>
                  <a:cubicBezTo>
                    <a:pt x="84" y="449"/>
                    <a:pt x="84" y="449"/>
                    <a:pt x="84" y="449"/>
                  </a:cubicBezTo>
                  <a:cubicBezTo>
                    <a:pt x="85" y="449"/>
                    <a:pt x="85" y="449"/>
                    <a:pt x="85" y="449"/>
                  </a:cubicBezTo>
                  <a:cubicBezTo>
                    <a:pt x="87" y="448"/>
                    <a:pt x="87" y="448"/>
                    <a:pt x="87" y="448"/>
                  </a:cubicBezTo>
                  <a:cubicBezTo>
                    <a:pt x="87" y="445"/>
                    <a:pt x="87" y="445"/>
                    <a:pt x="87" y="445"/>
                  </a:cubicBezTo>
                  <a:cubicBezTo>
                    <a:pt x="85" y="444"/>
                    <a:pt x="85" y="444"/>
                    <a:pt x="85" y="444"/>
                  </a:cubicBezTo>
                  <a:cubicBezTo>
                    <a:pt x="86" y="443"/>
                    <a:pt x="86" y="443"/>
                    <a:pt x="86" y="443"/>
                  </a:cubicBezTo>
                  <a:cubicBezTo>
                    <a:pt x="86" y="442"/>
                    <a:pt x="86" y="442"/>
                    <a:pt x="86" y="442"/>
                  </a:cubicBezTo>
                  <a:cubicBezTo>
                    <a:pt x="84" y="442"/>
                    <a:pt x="84" y="442"/>
                    <a:pt x="84" y="442"/>
                  </a:cubicBezTo>
                  <a:cubicBezTo>
                    <a:pt x="83" y="440"/>
                    <a:pt x="83" y="440"/>
                    <a:pt x="83" y="440"/>
                  </a:cubicBezTo>
                  <a:cubicBezTo>
                    <a:pt x="82" y="441"/>
                    <a:pt x="82" y="441"/>
                    <a:pt x="82" y="441"/>
                  </a:cubicBezTo>
                  <a:cubicBezTo>
                    <a:pt x="81" y="441"/>
                    <a:pt x="81" y="441"/>
                    <a:pt x="81" y="441"/>
                  </a:cubicBezTo>
                  <a:cubicBezTo>
                    <a:pt x="79" y="442"/>
                    <a:pt x="79" y="442"/>
                    <a:pt x="79" y="442"/>
                  </a:cubicBezTo>
                  <a:cubicBezTo>
                    <a:pt x="77" y="441"/>
                    <a:pt x="77" y="441"/>
                    <a:pt x="77" y="441"/>
                  </a:cubicBezTo>
                  <a:cubicBezTo>
                    <a:pt x="75" y="439"/>
                    <a:pt x="75" y="439"/>
                    <a:pt x="75" y="439"/>
                  </a:cubicBezTo>
                  <a:cubicBezTo>
                    <a:pt x="73" y="437"/>
                    <a:pt x="73" y="437"/>
                    <a:pt x="73" y="437"/>
                  </a:cubicBezTo>
                  <a:cubicBezTo>
                    <a:pt x="72" y="435"/>
                    <a:pt x="72" y="435"/>
                    <a:pt x="72" y="435"/>
                  </a:cubicBezTo>
                  <a:cubicBezTo>
                    <a:pt x="71" y="433"/>
                    <a:pt x="71" y="433"/>
                    <a:pt x="71" y="433"/>
                  </a:cubicBezTo>
                  <a:cubicBezTo>
                    <a:pt x="73" y="433"/>
                    <a:pt x="73" y="433"/>
                    <a:pt x="73" y="433"/>
                  </a:cubicBezTo>
                  <a:cubicBezTo>
                    <a:pt x="74" y="432"/>
                    <a:pt x="74" y="432"/>
                    <a:pt x="74" y="432"/>
                  </a:cubicBezTo>
                  <a:cubicBezTo>
                    <a:pt x="73" y="431"/>
                    <a:pt x="73" y="431"/>
                    <a:pt x="73" y="431"/>
                  </a:cubicBezTo>
                  <a:cubicBezTo>
                    <a:pt x="74" y="430"/>
                    <a:pt x="74" y="430"/>
                    <a:pt x="74" y="430"/>
                  </a:cubicBezTo>
                  <a:cubicBezTo>
                    <a:pt x="73" y="428"/>
                    <a:pt x="73" y="428"/>
                    <a:pt x="73" y="428"/>
                  </a:cubicBezTo>
                  <a:cubicBezTo>
                    <a:pt x="73" y="427"/>
                    <a:pt x="73" y="427"/>
                    <a:pt x="73" y="427"/>
                  </a:cubicBezTo>
                  <a:cubicBezTo>
                    <a:pt x="76" y="427"/>
                    <a:pt x="76" y="427"/>
                    <a:pt x="76" y="427"/>
                  </a:cubicBezTo>
                  <a:cubicBezTo>
                    <a:pt x="78" y="428"/>
                    <a:pt x="78" y="428"/>
                    <a:pt x="78" y="428"/>
                  </a:cubicBezTo>
                  <a:cubicBezTo>
                    <a:pt x="80" y="429"/>
                    <a:pt x="80" y="429"/>
                    <a:pt x="80" y="429"/>
                  </a:cubicBezTo>
                  <a:cubicBezTo>
                    <a:pt x="82" y="431"/>
                    <a:pt x="82" y="431"/>
                    <a:pt x="82" y="431"/>
                  </a:cubicBezTo>
                  <a:cubicBezTo>
                    <a:pt x="83" y="432"/>
                    <a:pt x="83" y="432"/>
                    <a:pt x="83" y="432"/>
                  </a:cubicBezTo>
                  <a:cubicBezTo>
                    <a:pt x="87" y="433"/>
                    <a:pt x="87" y="433"/>
                    <a:pt x="87" y="433"/>
                  </a:cubicBezTo>
                  <a:cubicBezTo>
                    <a:pt x="87" y="434"/>
                    <a:pt x="87" y="434"/>
                    <a:pt x="87" y="434"/>
                  </a:cubicBezTo>
                  <a:cubicBezTo>
                    <a:pt x="89" y="434"/>
                    <a:pt x="89" y="434"/>
                    <a:pt x="89" y="434"/>
                  </a:cubicBezTo>
                  <a:cubicBezTo>
                    <a:pt x="95" y="437"/>
                    <a:pt x="95" y="437"/>
                    <a:pt x="95" y="437"/>
                  </a:cubicBezTo>
                  <a:cubicBezTo>
                    <a:pt x="98" y="439"/>
                    <a:pt x="98" y="439"/>
                    <a:pt x="98" y="439"/>
                  </a:cubicBezTo>
                  <a:cubicBezTo>
                    <a:pt x="99" y="438"/>
                    <a:pt x="99" y="438"/>
                    <a:pt x="99" y="438"/>
                  </a:cubicBezTo>
                  <a:cubicBezTo>
                    <a:pt x="101" y="436"/>
                    <a:pt x="101" y="436"/>
                    <a:pt x="101" y="436"/>
                  </a:cubicBezTo>
                  <a:cubicBezTo>
                    <a:pt x="100" y="434"/>
                    <a:pt x="100" y="434"/>
                    <a:pt x="100" y="434"/>
                  </a:cubicBezTo>
                  <a:cubicBezTo>
                    <a:pt x="102" y="434"/>
                    <a:pt x="102" y="434"/>
                    <a:pt x="102" y="434"/>
                  </a:cubicBezTo>
                  <a:cubicBezTo>
                    <a:pt x="103" y="433"/>
                    <a:pt x="103" y="433"/>
                    <a:pt x="103" y="433"/>
                  </a:cubicBezTo>
                  <a:cubicBezTo>
                    <a:pt x="101" y="429"/>
                    <a:pt x="101" y="429"/>
                    <a:pt x="101" y="429"/>
                  </a:cubicBezTo>
                  <a:cubicBezTo>
                    <a:pt x="97" y="425"/>
                    <a:pt x="97" y="425"/>
                    <a:pt x="97" y="425"/>
                  </a:cubicBezTo>
                  <a:cubicBezTo>
                    <a:pt x="96" y="422"/>
                    <a:pt x="96" y="422"/>
                    <a:pt x="96" y="422"/>
                  </a:cubicBezTo>
                  <a:cubicBezTo>
                    <a:pt x="96" y="420"/>
                    <a:pt x="96" y="420"/>
                    <a:pt x="96" y="420"/>
                  </a:cubicBezTo>
                  <a:cubicBezTo>
                    <a:pt x="98" y="418"/>
                    <a:pt x="98" y="418"/>
                    <a:pt x="98" y="418"/>
                  </a:cubicBezTo>
                  <a:cubicBezTo>
                    <a:pt x="101" y="415"/>
                    <a:pt x="101" y="415"/>
                    <a:pt x="101" y="415"/>
                  </a:cubicBezTo>
                  <a:cubicBezTo>
                    <a:pt x="101" y="413"/>
                    <a:pt x="101" y="413"/>
                    <a:pt x="101" y="413"/>
                  </a:cubicBezTo>
                  <a:cubicBezTo>
                    <a:pt x="103" y="411"/>
                    <a:pt x="103" y="411"/>
                    <a:pt x="103" y="411"/>
                  </a:cubicBezTo>
                  <a:cubicBezTo>
                    <a:pt x="105" y="411"/>
                    <a:pt x="105" y="411"/>
                    <a:pt x="105" y="411"/>
                  </a:cubicBezTo>
                  <a:cubicBezTo>
                    <a:pt x="108" y="408"/>
                    <a:pt x="108" y="408"/>
                    <a:pt x="108" y="408"/>
                  </a:cubicBezTo>
                  <a:cubicBezTo>
                    <a:pt x="110" y="404"/>
                    <a:pt x="110" y="404"/>
                    <a:pt x="110" y="404"/>
                  </a:cubicBezTo>
                  <a:cubicBezTo>
                    <a:pt x="111" y="403"/>
                    <a:pt x="111" y="403"/>
                    <a:pt x="111" y="403"/>
                  </a:cubicBezTo>
                  <a:cubicBezTo>
                    <a:pt x="114" y="403"/>
                    <a:pt x="114" y="403"/>
                    <a:pt x="114" y="403"/>
                  </a:cubicBezTo>
                  <a:cubicBezTo>
                    <a:pt x="116" y="405"/>
                    <a:pt x="116" y="405"/>
                    <a:pt x="116" y="405"/>
                  </a:cubicBezTo>
                  <a:cubicBezTo>
                    <a:pt x="118" y="404"/>
                    <a:pt x="118" y="404"/>
                    <a:pt x="118" y="404"/>
                  </a:cubicBezTo>
                  <a:cubicBezTo>
                    <a:pt x="121" y="405"/>
                    <a:pt x="121" y="405"/>
                    <a:pt x="121" y="405"/>
                  </a:cubicBezTo>
                  <a:cubicBezTo>
                    <a:pt x="122" y="406"/>
                    <a:pt x="122" y="406"/>
                    <a:pt x="122" y="406"/>
                  </a:cubicBezTo>
                  <a:cubicBezTo>
                    <a:pt x="122" y="408"/>
                    <a:pt x="122" y="408"/>
                    <a:pt x="122" y="408"/>
                  </a:cubicBezTo>
                  <a:cubicBezTo>
                    <a:pt x="124" y="406"/>
                    <a:pt x="124" y="406"/>
                    <a:pt x="124" y="406"/>
                  </a:cubicBezTo>
                  <a:cubicBezTo>
                    <a:pt x="127" y="408"/>
                    <a:pt x="127" y="408"/>
                    <a:pt x="127" y="408"/>
                  </a:cubicBezTo>
                  <a:cubicBezTo>
                    <a:pt x="127" y="410"/>
                    <a:pt x="127" y="410"/>
                    <a:pt x="127" y="410"/>
                  </a:cubicBezTo>
                  <a:cubicBezTo>
                    <a:pt x="129" y="411"/>
                    <a:pt x="129" y="411"/>
                    <a:pt x="129" y="411"/>
                  </a:cubicBezTo>
                  <a:cubicBezTo>
                    <a:pt x="128" y="408"/>
                    <a:pt x="128" y="408"/>
                    <a:pt x="128" y="408"/>
                  </a:cubicBezTo>
                  <a:cubicBezTo>
                    <a:pt x="127" y="405"/>
                    <a:pt x="127" y="405"/>
                    <a:pt x="127" y="405"/>
                  </a:cubicBezTo>
                  <a:cubicBezTo>
                    <a:pt x="128" y="404"/>
                    <a:pt x="128" y="404"/>
                    <a:pt x="128" y="404"/>
                  </a:cubicBezTo>
                  <a:cubicBezTo>
                    <a:pt x="128" y="400"/>
                    <a:pt x="128" y="400"/>
                    <a:pt x="128" y="400"/>
                  </a:cubicBezTo>
                  <a:cubicBezTo>
                    <a:pt x="128" y="398"/>
                    <a:pt x="128" y="398"/>
                    <a:pt x="128" y="398"/>
                  </a:cubicBezTo>
                  <a:cubicBezTo>
                    <a:pt x="128" y="398"/>
                    <a:pt x="128" y="398"/>
                    <a:pt x="128" y="398"/>
                  </a:cubicBezTo>
                  <a:cubicBezTo>
                    <a:pt x="127" y="397"/>
                    <a:pt x="127" y="397"/>
                    <a:pt x="127" y="397"/>
                  </a:cubicBezTo>
                  <a:cubicBezTo>
                    <a:pt x="128" y="396"/>
                    <a:pt x="128" y="396"/>
                    <a:pt x="128" y="396"/>
                  </a:cubicBezTo>
                  <a:cubicBezTo>
                    <a:pt x="127" y="394"/>
                    <a:pt x="127" y="394"/>
                    <a:pt x="127" y="394"/>
                  </a:cubicBezTo>
                  <a:cubicBezTo>
                    <a:pt x="128" y="394"/>
                    <a:pt x="128" y="394"/>
                    <a:pt x="128" y="394"/>
                  </a:cubicBezTo>
                  <a:cubicBezTo>
                    <a:pt x="126" y="392"/>
                    <a:pt x="126" y="392"/>
                    <a:pt x="126" y="392"/>
                  </a:cubicBezTo>
                  <a:cubicBezTo>
                    <a:pt x="124" y="391"/>
                    <a:pt x="124" y="391"/>
                    <a:pt x="124" y="391"/>
                  </a:cubicBezTo>
                  <a:cubicBezTo>
                    <a:pt x="122" y="391"/>
                    <a:pt x="122" y="391"/>
                    <a:pt x="122" y="391"/>
                  </a:cubicBezTo>
                  <a:cubicBezTo>
                    <a:pt x="121" y="389"/>
                    <a:pt x="121" y="389"/>
                    <a:pt x="121" y="389"/>
                  </a:cubicBezTo>
                  <a:cubicBezTo>
                    <a:pt x="122" y="386"/>
                    <a:pt x="122" y="386"/>
                    <a:pt x="122" y="386"/>
                  </a:cubicBezTo>
                  <a:cubicBezTo>
                    <a:pt x="122" y="382"/>
                    <a:pt x="122" y="382"/>
                    <a:pt x="122" y="382"/>
                  </a:cubicBezTo>
                  <a:cubicBezTo>
                    <a:pt x="122" y="381"/>
                    <a:pt x="122" y="381"/>
                    <a:pt x="122" y="381"/>
                  </a:cubicBezTo>
                  <a:cubicBezTo>
                    <a:pt x="122" y="380"/>
                    <a:pt x="122" y="380"/>
                    <a:pt x="122" y="380"/>
                  </a:cubicBezTo>
                  <a:cubicBezTo>
                    <a:pt x="122" y="378"/>
                    <a:pt x="122" y="378"/>
                    <a:pt x="122" y="378"/>
                  </a:cubicBezTo>
                  <a:cubicBezTo>
                    <a:pt x="123" y="378"/>
                    <a:pt x="123" y="378"/>
                    <a:pt x="123" y="378"/>
                  </a:cubicBezTo>
                  <a:cubicBezTo>
                    <a:pt x="122" y="376"/>
                    <a:pt x="122" y="376"/>
                    <a:pt x="122" y="376"/>
                  </a:cubicBezTo>
                  <a:cubicBezTo>
                    <a:pt x="122" y="374"/>
                    <a:pt x="122" y="374"/>
                    <a:pt x="122" y="374"/>
                  </a:cubicBezTo>
                  <a:cubicBezTo>
                    <a:pt x="120" y="370"/>
                    <a:pt x="120" y="370"/>
                    <a:pt x="120" y="370"/>
                  </a:cubicBezTo>
                  <a:cubicBezTo>
                    <a:pt x="117" y="368"/>
                    <a:pt x="117" y="368"/>
                    <a:pt x="117" y="368"/>
                  </a:cubicBezTo>
                  <a:cubicBezTo>
                    <a:pt x="113" y="364"/>
                    <a:pt x="113" y="364"/>
                    <a:pt x="113" y="364"/>
                  </a:cubicBezTo>
                  <a:cubicBezTo>
                    <a:pt x="113" y="363"/>
                    <a:pt x="113" y="363"/>
                    <a:pt x="113" y="363"/>
                  </a:cubicBezTo>
                  <a:cubicBezTo>
                    <a:pt x="115" y="363"/>
                    <a:pt x="115" y="363"/>
                    <a:pt x="115" y="363"/>
                  </a:cubicBezTo>
                  <a:cubicBezTo>
                    <a:pt x="119" y="366"/>
                    <a:pt x="119" y="366"/>
                    <a:pt x="119" y="366"/>
                  </a:cubicBezTo>
                  <a:cubicBezTo>
                    <a:pt x="121" y="366"/>
                    <a:pt x="121" y="366"/>
                    <a:pt x="121" y="366"/>
                  </a:cubicBezTo>
                  <a:cubicBezTo>
                    <a:pt x="123" y="365"/>
                    <a:pt x="123" y="365"/>
                    <a:pt x="123" y="365"/>
                  </a:cubicBezTo>
                  <a:cubicBezTo>
                    <a:pt x="126" y="365"/>
                    <a:pt x="126" y="365"/>
                    <a:pt x="126" y="365"/>
                  </a:cubicBezTo>
                  <a:cubicBezTo>
                    <a:pt x="131" y="365"/>
                    <a:pt x="131" y="365"/>
                    <a:pt x="131" y="365"/>
                  </a:cubicBezTo>
                  <a:cubicBezTo>
                    <a:pt x="134" y="367"/>
                    <a:pt x="134" y="367"/>
                    <a:pt x="134" y="367"/>
                  </a:cubicBezTo>
                  <a:cubicBezTo>
                    <a:pt x="133" y="369"/>
                    <a:pt x="133" y="369"/>
                    <a:pt x="133" y="369"/>
                  </a:cubicBezTo>
                  <a:cubicBezTo>
                    <a:pt x="135" y="371"/>
                    <a:pt x="135" y="371"/>
                    <a:pt x="135" y="371"/>
                  </a:cubicBezTo>
                  <a:cubicBezTo>
                    <a:pt x="138" y="371"/>
                    <a:pt x="138" y="371"/>
                    <a:pt x="138" y="371"/>
                  </a:cubicBezTo>
                  <a:cubicBezTo>
                    <a:pt x="138" y="373"/>
                    <a:pt x="138" y="373"/>
                    <a:pt x="138" y="373"/>
                  </a:cubicBezTo>
                  <a:cubicBezTo>
                    <a:pt x="141" y="376"/>
                    <a:pt x="141" y="376"/>
                    <a:pt x="141" y="376"/>
                  </a:cubicBezTo>
                  <a:cubicBezTo>
                    <a:pt x="140" y="377"/>
                    <a:pt x="140" y="377"/>
                    <a:pt x="140" y="377"/>
                  </a:cubicBezTo>
                  <a:cubicBezTo>
                    <a:pt x="137" y="377"/>
                    <a:pt x="137" y="377"/>
                    <a:pt x="137" y="377"/>
                  </a:cubicBezTo>
                  <a:cubicBezTo>
                    <a:pt x="136" y="379"/>
                    <a:pt x="136" y="379"/>
                    <a:pt x="136" y="379"/>
                  </a:cubicBezTo>
                  <a:cubicBezTo>
                    <a:pt x="133" y="379"/>
                    <a:pt x="133" y="379"/>
                    <a:pt x="133" y="379"/>
                  </a:cubicBezTo>
                  <a:cubicBezTo>
                    <a:pt x="132" y="380"/>
                    <a:pt x="132" y="380"/>
                    <a:pt x="132" y="380"/>
                  </a:cubicBezTo>
                  <a:cubicBezTo>
                    <a:pt x="132" y="381"/>
                    <a:pt x="132" y="381"/>
                    <a:pt x="132" y="381"/>
                  </a:cubicBezTo>
                  <a:cubicBezTo>
                    <a:pt x="132" y="382"/>
                    <a:pt x="132" y="382"/>
                    <a:pt x="132" y="382"/>
                  </a:cubicBezTo>
                  <a:cubicBezTo>
                    <a:pt x="131" y="382"/>
                    <a:pt x="131" y="382"/>
                    <a:pt x="131" y="382"/>
                  </a:cubicBezTo>
                  <a:cubicBezTo>
                    <a:pt x="130" y="383"/>
                    <a:pt x="130" y="383"/>
                    <a:pt x="130" y="383"/>
                  </a:cubicBezTo>
                  <a:cubicBezTo>
                    <a:pt x="130" y="385"/>
                    <a:pt x="130" y="385"/>
                    <a:pt x="130" y="385"/>
                  </a:cubicBezTo>
                  <a:cubicBezTo>
                    <a:pt x="131" y="386"/>
                    <a:pt x="131" y="386"/>
                    <a:pt x="131" y="386"/>
                  </a:cubicBezTo>
                  <a:cubicBezTo>
                    <a:pt x="135" y="389"/>
                    <a:pt x="135" y="389"/>
                    <a:pt x="135" y="389"/>
                  </a:cubicBezTo>
                  <a:cubicBezTo>
                    <a:pt x="139" y="394"/>
                    <a:pt x="139" y="394"/>
                    <a:pt x="139" y="394"/>
                  </a:cubicBezTo>
                  <a:cubicBezTo>
                    <a:pt x="141" y="394"/>
                    <a:pt x="141" y="394"/>
                    <a:pt x="141" y="394"/>
                  </a:cubicBezTo>
                  <a:cubicBezTo>
                    <a:pt x="143" y="393"/>
                    <a:pt x="143" y="393"/>
                    <a:pt x="143" y="393"/>
                  </a:cubicBezTo>
                  <a:cubicBezTo>
                    <a:pt x="144" y="395"/>
                    <a:pt x="144" y="395"/>
                    <a:pt x="144" y="395"/>
                  </a:cubicBezTo>
                  <a:cubicBezTo>
                    <a:pt x="145" y="394"/>
                    <a:pt x="145" y="394"/>
                    <a:pt x="145" y="394"/>
                  </a:cubicBezTo>
                  <a:cubicBezTo>
                    <a:pt x="147" y="394"/>
                    <a:pt x="147" y="394"/>
                    <a:pt x="147" y="394"/>
                  </a:cubicBezTo>
                  <a:cubicBezTo>
                    <a:pt x="148" y="393"/>
                    <a:pt x="148" y="393"/>
                    <a:pt x="148" y="393"/>
                  </a:cubicBezTo>
                  <a:cubicBezTo>
                    <a:pt x="151" y="391"/>
                    <a:pt x="151" y="391"/>
                    <a:pt x="151" y="391"/>
                  </a:cubicBezTo>
                  <a:cubicBezTo>
                    <a:pt x="152" y="389"/>
                    <a:pt x="152" y="389"/>
                    <a:pt x="152" y="389"/>
                  </a:cubicBezTo>
                  <a:cubicBezTo>
                    <a:pt x="151" y="386"/>
                    <a:pt x="151" y="386"/>
                    <a:pt x="151" y="386"/>
                  </a:cubicBezTo>
                  <a:cubicBezTo>
                    <a:pt x="152" y="384"/>
                    <a:pt x="152" y="384"/>
                    <a:pt x="152" y="384"/>
                  </a:cubicBezTo>
                  <a:cubicBezTo>
                    <a:pt x="152" y="382"/>
                    <a:pt x="152" y="382"/>
                    <a:pt x="152" y="382"/>
                  </a:cubicBezTo>
                  <a:cubicBezTo>
                    <a:pt x="151" y="381"/>
                    <a:pt x="151" y="381"/>
                    <a:pt x="151" y="381"/>
                  </a:cubicBezTo>
                  <a:cubicBezTo>
                    <a:pt x="152" y="380"/>
                    <a:pt x="152" y="380"/>
                    <a:pt x="152" y="380"/>
                  </a:cubicBezTo>
                  <a:cubicBezTo>
                    <a:pt x="157" y="379"/>
                    <a:pt x="157" y="379"/>
                    <a:pt x="157" y="379"/>
                  </a:cubicBezTo>
                  <a:cubicBezTo>
                    <a:pt x="158" y="378"/>
                    <a:pt x="158" y="378"/>
                    <a:pt x="158" y="378"/>
                  </a:cubicBezTo>
                  <a:cubicBezTo>
                    <a:pt x="161" y="379"/>
                    <a:pt x="161" y="379"/>
                    <a:pt x="161" y="379"/>
                  </a:cubicBezTo>
                  <a:cubicBezTo>
                    <a:pt x="160" y="378"/>
                    <a:pt x="160" y="378"/>
                    <a:pt x="160" y="378"/>
                  </a:cubicBezTo>
                  <a:cubicBezTo>
                    <a:pt x="158" y="376"/>
                    <a:pt x="158" y="376"/>
                    <a:pt x="158" y="376"/>
                  </a:cubicBezTo>
                  <a:cubicBezTo>
                    <a:pt x="157" y="374"/>
                    <a:pt x="157" y="374"/>
                    <a:pt x="157" y="374"/>
                  </a:cubicBezTo>
                  <a:cubicBezTo>
                    <a:pt x="158" y="374"/>
                    <a:pt x="158" y="374"/>
                    <a:pt x="158" y="374"/>
                  </a:cubicBezTo>
                  <a:cubicBezTo>
                    <a:pt x="159" y="375"/>
                    <a:pt x="159" y="375"/>
                    <a:pt x="159" y="375"/>
                  </a:cubicBezTo>
                  <a:cubicBezTo>
                    <a:pt x="161" y="375"/>
                    <a:pt x="161" y="375"/>
                    <a:pt x="161" y="375"/>
                  </a:cubicBezTo>
                  <a:cubicBezTo>
                    <a:pt x="164" y="370"/>
                    <a:pt x="164" y="370"/>
                    <a:pt x="164" y="370"/>
                  </a:cubicBezTo>
                  <a:cubicBezTo>
                    <a:pt x="165" y="370"/>
                    <a:pt x="165" y="370"/>
                    <a:pt x="165" y="370"/>
                  </a:cubicBezTo>
                  <a:cubicBezTo>
                    <a:pt x="169" y="365"/>
                    <a:pt x="169" y="365"/>
                    <a:pt x="169" y="365"/>
                  </a:cubicBezTo>
                  <a:cubicBezTo>
                    <a:pt x="169" y="364"/>
                    <a:pt x="169" y="364"/>
                    <a:pt x="169" y="364"/>
                  </a:cubicBezTo>
                  <a:cubicBezTo>
                    <a:pt x="170" y="364"/>
                    <a:pt x="170" y="364"/>
                    <a:pt x="170" y="364"/>
                  </a:cubicBezTo>
                  <a:cubicBezTo>
                    <a:pt x="172" y="364"/>
                    <a:pt x="172" y="364"/>
                    <a:pt x="172" y="364"/>
                  </a:cubicBezTo>
                  <a:cubicBezTo>
                    <a:pt x="175" y="363"/>
                    <a:pt x="175" y="363"/>
                    <a:pt x="175" y="363"/>
                  </a:cubicBezTo>
                  <a:cubicBezTo>
                    <a:pt x="175" y="362"/>
                    <a:pt x="175" y="362"/>
                    <a:pt x="175" y="362"/>
                  </a:cubicBezTo>
                  <a:cubicBezTo>
                    <a:pt x="179" y="360"/>
                    <a:pt x="179" y="360"/>
                    <a:pt x="179" y="360"/>
                  </a:cubicBezTo>
                  <a:cubicBezTo>
                    <a:pt x="179" y="362"/>
                    <a:pt x="179" y="362"/>
                    <a:pt x="179" y="362"/>
                  </a:cubicBezTo>
                  <a:cubicBezTo>
                    <a:pt x="180" y="362"/>
                    <a:pt x="180" y="362"/>
                    <a:pt x="180" y="362"/>
                  </a:cubicBezTo>
                  <a:cubicBezTo>
                    <a:pt x="180" y="363"/>
                    <a:pt x="180" y="363"/>
                    <a:pt x="180" y="363"/>
                  </a:cubicBezTo>
                  <a:cubicBezTo>
                    <a:pt x="180" y="365"/>
                    <a:pt x="180" y="365"/>
                    <a:pt x="180" y="365"/>
                  </a:cubicBezTo>
                  <a:cubicBezTo>
                    <a:pt x="181" y="365"/>
                    <a:pt x="181" y="365"/>
                    <a:pt x="181" y="365"/>
                  </a:cubicBezTo>
                  <a:cubicBezTo>
                    <a:pt x="183" y="363"/>
                    <a:pt x="183" y="363"/>
                    <a:pt x="183" y="363"/>
                  </a:cubicBezTo>
                  <a:cubicBezTo>
                    <a:pt x="183" y="362"/>
                    <a:pt x="183" y="362"/>
                    <a:pt x="183" y="362"/>
                  </a:cubicBezTo>
                  <a:cubicBezTo>
                    <a:pt x="182" y="361"/>
                    <a:pt x="182" y="361"/>
                    <a:pt x="182" y="361"/>
                  </a:cubicBezTo>
                  <a:cubicBezTo>
                    <a:pt x="181" y="360"/>
                    <a:pt x="181" y="360"/>
                    <a:pt x="181" y="360"/>
                  </a:cubicBezTo>
                  <a:cubicBezTo>
                    <a:pt x="181" y="359"/>
                    <a:pt x="181" y="359"/>
                    <a:pt x="181" y="359"/>
                  </a:cubicBezTo>
                  <a:cubicBezTo>
                    <a:pt x="184" y="356"/>
                    <a:pt x="184" y="356"/>
                    <a:pt x="184" y="356"/>
                  </a:cubicBezTo>
                  <a:cubicBezTo>
                    <a:pt x="185" y="355"/>
                    <a:pt x="185" y="355"/>
                    <a:pt x="185" y="355"/>
                  </a:cubicBezTo>
                  <a:cubicBezTo>
                    <a:pt x="185" y="357"/>
                    <a:pt x="185" y="357"/>
                    <a:pt x="185" y="357"/>
                  </a:cubicBezTo>
                  <a:cubicBezTo>
                    <a:pt x="184" y="357"/>
                    <a:pt x="184" y="357"/>
                    <a:pt x="184" y="357"/>
                  </a:cubicBezTo>
                  <a:cubicBezTo>
                    <a:pt x="184" y="358"/>
                    <a:pt x="184" y="358"/>
                    <a:pt x="184" y="358"/>
                  </a:cubicBezTo>
                  <a:cubicBezTo>
                    <a:pt x="185" y="360"/>
                    <a:pt x="185" y="360"/>
                    <a:pt x="185" y="360"/>
                  </a:cubicBezTo>
                  <a:cubicBezTo>
                    <a:pt x="187" y="360"/>
                    <a:pt x="187" y="360"/>
                    <a:pt x="187" y="360"/>
                  </a:cubicBezTo>
                  <a:cubicBezTo>
                    <a:pt x="188" y="358"/>
                    <a:pt x="188" y="358"/>
                    <a:pt x="188" y="358"/>
                  </a:cubicBezTo>
                  <a:cubicBezTo>
                    <a:pt x="187" y="357"/>
                    <a:pt x="187" y="357"/>
                    <a:pt x="187" y="357"/>
                  </a:cubicBezTo>
                  <a:cubicBezTo>
                    <a:pt x="186" y="355"/>
                    <a:pt x="186" y="355"/>
                    <a:pt x="186" y="355"/>
                  </a:cubicBezTo>
                  <a:cubicBezTo>
                    <a:pt x="186" y="354"/>
                    <a:pt x="186" y="354"/>
                    <a:pt x="186" y="354"/>
                  </a:cubicBezTo>
                  <a:cubicBezTo>
                    <a:pt x="187" y="353"/>
                    <a:pt x="187" y="353"/>
                    <a:pt x="187" y="353"/>
                  </a:cubicBezTo>
                  <a:cubicBezTo>
                    <a:pt x="192" y="351"/>
                    <a:pt x="192" y="351"/>
                    <a:pt x="192" y="351"/>
                  </a:cubicBezTo>
                  <a:cubicBezTo>
                    <a:pt x="195" y="351"/>
                    <a:pt x="195" y="351"/>
                    <a:pt x="195" y="351"/>
                  </a:cubicBezTo>
                  <a:cubicBezTo>
                    <a:pt x="196" y="351"/>
                    <a:pt x="196" y="351"/>
                    <a:pt x="196" y="351"/>
                  </a:cubicBezTo>
                  <a:cubicBezTo>
                    <a:pt x="194" y="352"/>
                    <a:pt x="194" y="352"/>
                    <a:pt x="194" y="352"/>
                  </a:cubicBezTo>
                  <a:cubicBezTo>
                    <a:pt x="193" y="352"/>
                    <a:pt x="193" y="352"/>
                    <a:pt x="193" y="352"/>
                  </a:cubicBezTo>
                  <a:cubicBezTo>
                    <a:pt x="189" y="354"/>
                    <a:pt x="189" y="354"/>
                    <a:pt x="189" y="354"/>
                  </a:cubicBezTo>
                  <a:cubicBezTo>
                    <a:pt x="190" y="355"/>
                    <a:pt x="190" y="355"/>
                    <a:pt x="190" y="355"/>
                  </a:cubicBezTo>
                  <a:cubicBezTo>
                    <a:pt x="191" y="355"/>
                    <a:pt x="191" y="355"/>
                    <a:pt x="191" y="355"/>
                  </a:cubicBezTo>
                  <a:cubicBezTo>
                    <a:pt x="192" y="355"/>
                    <a:pt x="192" y="355"/>
                    <a:pt x="192" y="355"/>
                  </a:cubicBezTo>
                  <a:cubicBezTo>
                    <a:pt x="194" y="357"/>
                    <a:pt x="194" y="357"/>
                    <a:pt x="194" y="357"/>
                  </a:cubicBezTo>
                  <a:cubicBezTo>
                    <a:pt x="193" y="357"/>
                    <a:pt x="193" y="357"/>
                    <a:pt x="193" y="357"/>
                  </a:cubicBezTo>
                  <a:cubicBezTo>
                    <a:pt x="193" y="358"/>
                    <a:pt x="193" y="358"/>
                    <a:pt x="193" y="358"/>
                  </a:cubicBezTo>
                  <a:cubicBezTo>
                    <a:pt x="194" y="360"/>
                    <a:pt x="194" y="360"/>
                    <a:pt x="194" y="360"/>
                  </a:cubicBezTo>
                  <a:cubicBezTo>
                    <a:pt x="193" y="361"/>
                    <a:pt x="193" y="361"/>
                    <a:pt x="193" y="361"/>
                  </a:cubicBezTo>
                  <a:cubicBezTo>
                    <a:pt x="191" y="361"/>
                    <a:pt x="191" y="361"/>
                    <a:pt x="191" y="361"/>
                  </a:cubicBezTo>
                  <a:cubicBezTo>
                    <a:pt x="189" y="363"/>
                    <a:pt x="189" y="363"/>
                    <a:pt x="189" y="363"/>
                  </a:cubicBezTo>
                  <a:cubicBezTo>
                    <a:pt x="190" y="365"/>
                    <a:pt x="190" y="365"/>
                    <a:pt x="190" y="365"/>
                  </a:cubicBezTo>
                  <a:cubicBezTo>
                    <a:pt x="191" y="365"/>
                    <a:pt x="191" y="365"/>
                    <a:pt x="191" y="365"/>
                  </a:cubicBezTo>
                  <a:cubicBezTo>
                    <a:pt x="192" y="365"/>
                    <a:pt x="192" y="365"/>
                    <a:pt x="192" y="365"/>
                  </a:cubicBezTo>
                  <a:cubicBezTo>
                    <a:pt x="194" y="365"/>
                    <a:pt x="194" y="365"/>
                    <a:pt x="194" y="365"/>
                  </a:cubicBezTo>
                  <a:cubicBezTo>
                    <a:pt x="195" y="364"/>
                    <a:pt x="195" y="364"/>
                    <a:pt x="195" y="364"/>
                  </a:cubicBezTo>
                  <a:cubicBezTo>
                    <a:pt x="197" y="365"/>
                    <a:pt x="197" y="365"/>
                    <a:pt x="197" y="365"/>
                  </a:cubicBezTo>
                  <a:cubicBezTo>
                    <a:pt x="197" y="367"/>
                    <a:pt x="197" y="367"/>
                    <a:pt x="197" y="367"/>
                  </a:cubicBezTo>
                  <a:cubicBezTo>
                    <a:pt x="198" y="365"/>
                    <a:pt x="198" y="365"/>
                    <a:pt x="198" y="365"/>
                  </a:cubicBezTo>
                  <a:cubicBezTo>
                    <a:pt x="200" y="362"/>
                    <a:pt x="200" y="362"/>
                    <a:pt x="200" y="362"/>
                  </a:cubicBezTo>
                  <a:cubicBezTo>
                    <a:pt x="201" y="362"/>
                    <a:pt x="201" y="362"/>
                    <a:pt x="201" y="362"/>
                  </a:cubicBezTo>
                  <a:cubicBezTo>
                    <a:pt x="202" y="364"/>
                    <a:pt x="202" y="364"/>
                    <a:pt x="202" y="364"/>
                  </a:cubicBezTo>
                  <a:cubicBezTo>
                    <a:pt x="203" y="365"/>
                    <a:pt x="203" y="365"/>
                    <a:pt x="203" y="365"/>
                  </a:cubicBezTo>
                  <a:cubicBezTo>
                    <a:pt x="204" y="364"/>
                    <a:pt x="204" y="364"/>
                    <a:pt x="204" y="364"/>
                  </a:cubicBezTo>
                  <a:cubicBezTo>
                    <a:pt x="203" y="363"/>
                    <a:pt x="203" y="363"/>
                    <a:pt x="203" y="363"/>
                  </a:cubicBezTo>
                  <a:cubicBezTo>
                    <a:pt x="204" y="362"/>
                    <a:pt x="204" y="362"/>
                    <a:pt x="204" y="362"/>
                  </a:cubicBezTo>
                  <a:cubicBezTo>
                    <a:pt x="202" y="361"/>
                    <a:pt x="202" y="361"/>
                    <a:pt x="202" y="361"/>
                  </a:cubicBezTo>
                  <a:cubicBezTo>
                    <a:pt x="202" y="360"/>
                    <a:pt x="202" y="360"/>
                    <a:pt x="202" y="360"/>
                  </a:cubicBezTo>
                  <a:cubicBezTo>
                    <a:pt x="204" y="358"/>
                    <a:pt x="204" y="358"/>
                    <a:pt x="204" y="358"/>
                  </a:cubicBezTo>
                  <a:cubicBezTo>
                    <a:pt x="206" y="358"/>
                    <a:pt x="206" y="358"/>
                    <a:pt x="206" y="358"/>
                  </a:cubicBezTo>
                  <a:cubicBezTo>
                    <a:pt x="206" y="357"/>
                    <a:pt x="206" y="357"/>
                    <a:pt x="206" y="357"/>
                  </a:cubicBezTo>
                  <a:cubicBezTo>
                    <a:pt x="209" y="355"/>
                    <a:pt x="209" y="355"/>
                    <a:pt x="209" y="355"/>
                  </a:cubicBezTo>
                  <a:cubicBezTo>
                    <a:pt x="210" y="356"/>
                    <a:pt x="210" y="356"/>
                    <a:pt x="210" y="356"/>
                  </a:cubicBezTo>
                  <a:cubicBezTo>
                    <a:pt x="211" y="356"/>
                    <a:pt x="211" y="356"/>
                    <a:pt x="211" y="356"/>
                  </a:cubicBezTo>
                  <a:cubicBezTo>
                    <a:pt x="212" y="356"/>
                    <a:pt x="212" y="356"/>
                    <a:pt x="212" y="356"/>
                  </a:cubicBezTo>
                  <a:cubicBezTo>
                    <a:pt x="214" y="356"/>
                    <a:pt x="214" y="356"/>
                    <a:pt x="214" y="356"/>
                  </a:cubicBezTo>
                  <a:cubicBezTo>
                    <a:pt x="218" y="356"/>
                    <a:pt x="218" y="356"/>
                    <a:pt x="218" y="356"/>
                  </a:cubicBezTo>
                  <a:cubicBezTo>
                    <a:pt x="219" y="355"/>
                    <a:pt x="219" y="355"/>
                    <a:pt x="219" y="355"/>
                  </a:cubicBezTo>
                  <a:cubicBezTo>
                    <a:pt x="219" y="354"/>
                    <a:pt x="219" y="354"/>
                    <a:pt x="219" y="354"/>
                  </a:cubicBezTo>
                  <a:cubicBezTo>
                    <a:pt x="220" y="353"/>
                    <a:pt x="220" y="353"/>
                    <a:pt x="220" y="353"/>
                  </a:cubicBezTo>
                  <a:cubicBezTo>
                    <a:pt x="222" y="353"/>
                    <a:pt x="222" y="353"/>
                    <a:pt x="222" y="353"/>
                  </a:cubicBezTo>
                  <a:cubicBezTo>
                    <a:pt x="223" y="352"/>
                    <a:pt x="223" y="352"/>
                    <a:pt x="223" y="352"/>
                  </a:cubicBezTo>
                  <a:cubicBezTo>
                    <a:pt x="224" y="350"/>
                    <a:pt x="224" y="350"/>
                    <a:pt x="224" y="350"/>
                  </a:cubicBezTo>
                  <a:cubicBezTo>
                    <a:pt x="226" y="350"/>
                    <a:pt x="226" y="350"/>
                    <a:pt x="226" y="350"/>
                  </a:cubicBezTo>
                  <a:cubicBezTo>
                    <a:pt x="228" y="347"/>
                    <a:pt x="228" y="347"/>
                    <a:pt x="228" y="347"/>
                  </a:cubicBezTo>
                  <a:cubicBezTo>
                    <a:pt x="229" y="347"/>
                    <a:pt x="229" y="347"/>
                    <a:pt x="229" y="347"/>
                  </a:cubicBezTo>
                  <a:cubicBezTo>
                    <a:pt x="231" y="346"/>
                    <a:pt x="231" y="346"/>
                    <a:pt x="231" y="346"/>
                  </a:cubicBezTo>
                  <a:cubicBezTo>
                    <a:pt x="231" y="347"/>
                    <a:pt x="231" y="347"/>
                    <a:pt x="231" y="347"/>
                  </a:cubicBezTo>
                  <a:cubicBezTo>
                    <a:pt x="230" y="349"/>
                    <a:pt x="230" y="349"/>
                    <a:pt x="230" y="349"/>
                  </a:cubicBezTo>
                  <a:cubicBezTo>
                    <a:pt x="231" y="349"/>
                    <a:pt x="231" y="349"/>
                    <a:pt x="231" y="349"/>
                  </a:cubicBezTo>
                  <a:cubicBezTo>
                    <a:pt x="233" y="351"/>
                    <a:pt x="233" y="351"/>
                    <a:pt x="233" y="351"/>
                  </a:cubicBezTo>
                  <a:cubicBezTo>
                    <a:pt x="233" y="352"/>
                    <a:pt x="233" y="352"/>
                    <a:pt x="233" y="352"/>
                  </a:cubicBezTo>
                  <a:cubicBezTo>
                    <a:pt x="232" y="354"/>
                    <a:pt x="232" y="354"/>
                    <a:pt x="232" y="354"/>
                  </a:cubicBezTo>
                  <a:cubicBezTo>
                    <a:pt x="232" y="355"/>
                    <a:pt x="232" y="355"/>
                    <a:pt x="232" y="355"/>
                  </a:cubicBezTo>
                  <a:cubicBezTo>
                    <a:pt x="232" y="357"/>
                    <a:pt x="232" y="357"/>
                    <a:pt x="232" y="357"/>
                  </a:cubicBezTo>
                  <a:cubicBezTo>
                    <a:pt x="233" y="358"/>
                    <a:pt x="233" y="358"/>
                    <a:pt x="233" y="358"/>
                  </a:cubicBezTo>
                  <a:cubicBezTo>
                    <a:pt x="238" y="358"/>
                    <a:pt x="238" y="358"/>
                    <a:pt x="238" y="358"/>
                  </a:cubicBezTo>
                  <a:cubicBezTo>
                    <a:pt x="239" y="357"/>
                    <a:pt x="239" y="357"/>
                    <a:pt x="239" y="357"/>
                  </a:cubicBezTo>
                  <a:cubicBezTo>
                    <a:pt x="239" y="356"/>
                    <a:pt x="239" y="356"/>
                    <a:pt x="239" y="356"/>
                  </a:cubicBezTo>
                  <a:cubicBezTo>
                    <a:pt x="238" y="356"/>
                    <a:pt x="238" y="356"/>
                    <a:pt x="238" y="356"/>
                  </a:cubicBezTo>
                  <a:cubicBezTo>
                    <a:pt x="236" y="353"/>
                    <a:pt x="236" y="353"/>
                    <a:pt x="236" y="353"/>
                  </a:cubicBezTo>
                  <a:cubicBezTo>
                    <a:pt x="236" y="352"/>
                    <a:pt x="236" y="352"/>
                    <a:pt x="236" y="352"/>
                  </a:cubicBezTo>
                  <a:cubicBezTo>
                    <a:pt x="238" y="351"/>
                    <a:pt x="238" y="351"/>
                    <a:pt x="238" y="351"/>
                  </a:cubicBezTo>
                  <a:cubicBezTo>
                    <a:pt x="240" y="352"/>
                    <a:pt x="240" y="352"/>
                    <a:pt x="240" y="352"/>
                  </a:cubicBezTo>
                  <a:cubicBezTo>
                    <a:pt x="242" y="351"/>
                    <a:pt x="242" y="351"/>
                    <a:pt x="242" y="351"/>
                  </a:cubicBezTo>
                  <a:cubicBezTo>
                    <a:pt x="243" y="348"/>
                    <a:pt x="243" y="348"/>
                    <a:pt x="243" y="348"/>
                  </a:cubicBezTo>
                  <a:cubicBezTo>
                    <a:pt x="244" y="348"/>
                    <a:pt x="244" y="348"/>
                    <a:pt x="244" y="348"/>
                  </a:cubicBezTo>
                  <a:cubicBezTo>
                    <a:pt x="245" y="348"/>
                    <a:pt x="245" y="348"/>
                    <a:pt x="245" y="348"/>
                  </a:cubicBezTo>
                  <a:cubicBezTo>
                    <a:pt x="248" y="349"/>
                    <a:pt x="248" y="349"/>
                    <a:pt x="248" y="349"/>
                  </a:cubicBezTo>
                  <a:cubicBezTo>
                    <a:pt x="245" y="346"/>
                    <a:pt x="245" y="346"/>
                    <a:pt x="245" y="346"/>
                  </a:cubicBezTo>
                  <a:cubicBezTo>
                    <a:pt x="243" y="346"/>
                    <a:pt x="243" y="346"/>
                    <a:pt x="243" y="346"/>
                  </a:cubicBezTo>
                  <a:cubicBezTo>
                    <a:pt x="243" y="344"/>
                    <a:pt x="243" y="344"/>
                    <a:pt x="243" y="344"/>
                  </a:cubicBezTo>
                  <a:cubicBezTo>
                    <a:pt x="241" y="341"/>
                    <a:pt x="241" y="341"/>
                    <a:pt x="241" y="341"/>
                  </a:cubicBezTo>
                  <a:cubicBezTo>
                    <a:pt x="240" y="341"/>
                    <a:pt x="240" y="341"/>
                    <a:pt x="240" y="341"/>
                  </a:cubicBezTo>
                  <a:cubicBezTo>
                    <a:pt x="240" y="342"/>
                    <a:pt x="240" y="342"/>
                    <a:pt x="240" y="342"/>
                  </a:cubicBezTo>
                  <a:cubicBezTo>
                    <a:pt x="239" y="341"/>
                    <a:pt x="239" y="341"/>
                    <a:pt x="239" y="341"/>
                  </a:cubicBezTo>
                  <a:cubicBezTo>
                    <a:pt x="238" y="337"/>
                    <a:pt x="238" y="337"/>
                    <a:pt x="238" y="337"/>
                  </a:cubicBezTo>
                  <a:cubicBezTo>
                    <a:pt x="236" y="337"/>
                    <a:pt x="236" y="337"/>
                    <a:pt x="236" y="337"/>
                  </a:cubicBezTo>
                  <a:cubicBezTo>
                    <a:pt x="235" y="334"/>
                    <a:pt x="235" y="334"/>
                    <a:pt x="235" y="334"/>
                  </a:cubicBezTo>
                  <a:cubicBezTo>
                    <a:pt x="235" y="334"/>
                    <a:pt x="235" y="334"/>
                    <a:pt x="235" y="334"/>
                  </a:cubicBezTo>
                  <a:cubicBezTo>
                    <a:pt x="237" y="333"/>
                    <a:pt x="237" y="333"/>
                    <a:pt x="237" y="333"/>
                  </a:cubicBezTo>
                  <a:cubicBezTo>
                    <a:pt x="237" y="331"/>
                    <a:pt x="237" y="331"/>
                    <a:pt x="237" y="331"/>
                  </a:cubicBezTo>
                  <a:cubicBezTo>
                    <a:pt x="236" y="329"/>
                    <a:pt x="236" y="329"/>
                    <a:pt x="236" y="329"/>
                  </a:cubicBezTo>
                  <a:cubicBezTo>
                    <a:pt x="237" y="328"/>
                    <a:pt x="237" y="328"/>
                    <a:pt x="237" y="328"/>
                  </a:cubicBezTo>
                  <a:cubicBezTo>
                    <a:pt x="239" y="329"/>
                    <a:pt x="239" y="329"/>
                    <a:pt x="239" y="329"/>
                  </a:cubicBezTo>
                  <a:cubicBezTo>
                    <a:pt x="240" y="328"/>
                    <a:pt x="240" y="328"/>
                    <a:pt x="240" y="328"/>
                  </a:cubicBezTo>
                  <a:cubicBezTo>
                    <a:pt x="241" y="329"/>
                    <a:pt x="241" y="329"/>
                    <a:pt x="241" y="329"/>
                  </a:cubicBezTo>
                  <a:cubicBezTo>
                    <a:pt x="243" y="329"/>
                    <a:pt x="243" y="329"/>
                    <a:pt x="243" y="329"/>
                  </a:cubicBezTo>
                  <a:cubicBezTo>
                    <a:pt x="245" y="330"/>
                    <a:pt x="245" y="330"/>
                    <a:pt x="245" y="330"/>
                  </a:cubicBezTo>
                  <a:cubicBezTo>
                    <a:pt x="252" y="329"/>
                    <a:pt x="252" y="329"/>
                    <a:pt x="252" y="329"/>
                  </a:cubicBezTo>
                  <a:cubicBezTo>
                    <a:pt x="261" y="329"/>
                    <a:pt x="261" y="329"/>
                    <a:pt x="261" y="329"/>
                  </a:cubicBezTo>
                  <a:cubicBezTo>
                    <a:pt x="264" y="331"/>
                    <a:pt x="264" y="331"/>
                    <a:pt x="264" y="331"/>
                  </a:cubicBezTo>
                  <a:cubicBezTo>
                    <a:pt x="270" y="333"/>
                    <a:pt x="270" y="333"/>
                    <a:pt x="270" y="333"/>
                  </a:cubicBezTo>
                  <a:cubicBezTo>
                    <a:pt x="270" y="334"/>
                    <a:pt x="270" y="334"/>
                    <a:pt x="270" y="334"/>
                  </a:cubicBezTo>
                  <a:cubicBezTo>
                    <a:pt x="270" y="335"/>
                    <a:pt x="270" y="335"/>
                    <a:pt x="270" y="335"/>
                  </a:cubicBezTo>
                  <a:cubicBezTo>
                    <a:pt x="271" y="337"/>
                    <a:pt x="271" y="337"/>
                    <a:pt x="271" y="337"/>
                  </a:cubicBezTo>
                  <a:cubicBezTo>
                    <a:pt x="272" y="336"/>
                    <a:pt x="272" y="336"/>
                    <a:pt x="272" y="336"/>
                  </a:cubicBezTo>
                  <a:cubicBezTo>
                    <a:pt x="275" y="335"/>
                    <a:pt x="275" y="335"/>
                    <a:pt x="275" y="335"/>
                  </a:cubicBezTo>
                  <a:cubicBezTo>
                    <a:pt x="277" y="336"/>
                    <a:pt x="277" y="336"/>
                    <a:pt x="277" y="336"/>
                  </a:cubicBezTo>
                  <a:cubicBezTo>
                    <a:pt x="278" y="336"/>
                    <a:pt x="278" y="336"/>
                    <a:pt x="278" y="336"/>
                  </a:cubicBezTo>
                  <a:cubicBezTo>
                    <a:pt x="278" y="338"/>
                    <a:pt x="278" y="338"/>
                    <a:pt x="278" y="338"/>
                  </a:cubicBezTo>
                  <a:cubicBezTo>
                    <a:pt x="282" y="339"/>
                    <a:pt x="282" y="339"/>
                    <a:pt x="282" y="339"/>
                  </a:cubicBezTo>
                  <a:cubicBezTo>
                    <a:pt x="287" y="342"/>
                    <a:pt x="287" y="342"/>
                    <a:pt x="287" y="342"/>
                  </a:cubicBezTo>
                  <a:cubicBezTo>
                    <a:pt x="292" y="342"/>
                    <a:pt x="292" y="342"/>
                    <a:pt x="292" y="342"/>
                  </a:cubicBezTo>
                  <a:cubicBezTo>
                    <a:pt x="294" y="344"/>
                    <a:pt x="294" y="344"/>
                    <a:pt x="294" y="344"/>
                  </a:cubicBezTo>
                  <a:cubicBezTo>
                    <a:pt x="295" y="346"/>
                    <a:pt x="295" y="346"/>
                    <a:pt x="295" y="346"/>
                  </a:cubicBezTo>
                  <a:cubicBezTo>
                    <a:pt x="298" y="347"/>
                    <a:pt x="298" y="347"/>
                    <a:pt x="298" y="347"/>
                  </a:cubicBezTo>
                  <a:cubicBezTo>
                    <a:pt x="301" y="349"/>
                    <a:pt x="301" y="349"/>
                    <a:pt x="301" y="349"/>
                  </a:cubicBezTo>
                  <a:cubicBezTo>
                    <a:pt x="303" y="353"/>
                    <a:pt x="303" y="353"/>
                    <a:pt x="303" y="353"/>
                  </a:cubicBezTo>
                  <a:cubicBezTo>
                    <a:pt x="305" y="354"/>
                    <a:pt x="305" y="354"/>
                    <a:pt x="305" y="354"/>
                  </a:cubicBezTo>
                  <a:cubicBezTo>
                    <a:pt x="305" y="352"/>
                    <a:pt x="305" y="352"/>
                    <a:pt x="305" y="352"/>
                  </a:cubicBezTo>
                  <a:cubicBezTo>
                    <a:pt x="304" y="350"/>
                    <a:pt x="304" y="350"/>
                    <a:pt x="304" y="350"/>
                  </a:cubicBezTo>
                  <a:cubicBezTo>
                    <a:pt x="306" y="350"/>
                    <a:pt x="306" y="350"/>
                    <a:pt x="306" y="350"/>
                  </a:cubicBezTo>
                  <a:cubicBezTo>
                    <a:pt x="306" y="349"/>
                    <a:pt x="306" y="349"/>
                    <a:pt x="306" y="349"/>
                  </a:cubicBezTo>
                  <a:cubicBezTo>
                    <a:pt x="305" y="347"/>
                    <a:pt x="305" y="347"/>
                    <a:pt x="305" y="347"/>
                  </a:cubicBezTo>
                  <a:cubicBezTo>
                    <a:pt x="305" y="345"/>
                    <a:pt x="305" y="345"/>
                    <a:pt x="305" y="345"/>
                  </a:cubicBezTo>
                  <a:cubicBezTo>
                    <a:pt x="305" y="340"/>
                    <a:pt x="305" y="340"/>
                    <a:pt x="305" y="340"/>
                  </a:cubicBezTo>
                  <a:cubicBezTo>
                    <a:pt x="307" y="339"/>
                    <a:pt x="307" y="339"/>
                    <a:pt x="307" y="339"/>
                  </a:cubicBezTo>
                  <a:cubicBezTo>
                    <a:pt x="305" y="339"/>
                    <a:pt x="305" y="339"/>
                    <a:pt x="305" y="339"/>
                  </a:cubicBezTo>
                  <a:cubicBezTo>
                    <a:pt x="305" y="338"/>
                    <a:pt x="305" y="338"/>
                    <a:pt x="305" y="338"/>
                  </a:cubicBezTo>
                  <a:cubicBezTo>
                    <a:pt x="303" y="338"/>
                    <a:pt x="303" y="338"/>
                    <a:pt x="303" y="338"/>
                  </a:cubicBezTo>
                  <a:cubicBezTo>
                    <a:pt x="302" y="339"/>
                    <a:pt x="302" y="339"/>
                    <a:pt x="302" y="339"/>
                  </a:cubicBezTo>
                  <a:cubicBezTo>
                    <a:pt x="300" y="339"/>
                    <a:pt x="300" y="339"/>
                    <a:pt x="300" y="339"/>
                  </a:cubicBezTo>
                  <a:cubicBezTo>
                    <a:pt x="296" y="334"/>
                    <a:pt x="296" y="334"/>
                    <a:pt x="296" y="334"/>
                  </a:cubicBezTo>
                  <a:cubicBezTo>
                    <a:pt x="295" y="334"/>
                    <a:pt x="295" y="334"/>
                    <a:pt x="295" y="334"/>
                  </a:cubicBezTo>
                  <a:cubicBezTo>
                    <a:pt x="293" y="332"/>
                    <a:pt x="293" y="332"/>
                    <a:pt x="293" y="332"/>
                  </a:cubicBezTo>
                  <a:cubicBezTo>
                    <a:pt x="293" y="329"/>
                    <a:pt x="293" y="329"/>
                    <a:pt x="293" y="329"/>
                  </a:cubicBezTo>
                  <a:cubicBezTo>
                    <a:pt x="292" y="328"/>
                    <a:pt x="292" y="328"/>
                    <a:pt x="292" y="328"/>
                  </a:cubicBezTo>
                  <a:cubicBezTo>
                    <a:pt x="291" y="330"/>
                    <a:pt x="291" y="330"/>
                    <a:pt x="291" y="330"/>
                  </a:cubicBezTo>
                  <a:cubicBezTo>
                    <a:pt x="289" y="329"/>
                    <a:pt x="289" y="329"/>
                    <a:pt x="289" y="329"/>
                  </a:cubicBezTo>
                  <a:cubicBezTo>
                    <a:pt x="286" y="329"/>
                    <a:pt x="286" y="329"/>
                    <a:pt x="286" y="329"/>
                  </a:cubicBezTo>
                  <a:cubicBezTo>
                    <a:pt x="285" y="328"/>
                    <a:pt x="285" y="328"/>
                    <a:pt x="285" y="328"/>
                  </a:cubicBezTo>
                  <a:cubicBezTo>
                    <a:pt x="284" y="329"/>
                    <a:pt x="284" y="329"/>
                    <a:pt x="284" y="329"/>
                  </a:cubicBezTo>
                  <a:cubicBezTo>
                    <a:pt x="283" y="326"/>
                    <a:pt x="283" y="326"/>
                    <a:pt x="283" y="326"/>
                  </a:cubicBezTo>
                  <a:cubicBezTo>
                    <a:pt x="282" y="325"/>
                    <a:pt x="282" y="325"/>
                    <a:pt x="282" y="325"/>
                  </a:cubicBezTo>
                  <a:cubicBezTo>
                    <a:pt x="280" y="321"/>
                    <a:pt x="280" y="321"/>
                    <a:pt x="280" y="321"/>
                  </a:cubicBezTo>
                  <a:cubicBezTo>
                    <a:pt x="280" y="319"/>
                    <a:pt x="280" y="319"/>
                    <a:pt x="280" y="319"/>
                  </a:cubicBezTo>
                  <a:cubicBezTo>
                    <a:pt x="281" y="320"/>
                    <a:pt x="281" y="320"/>
                    <a:pt x="281" y="320"/>
                  </a:cubicBezTo>
                  <a:cubicBezTo>
                    <a:pt x="283" y="319"/>
                    <a:pt x="283" y="319"/>
                    <a:pt x="283" y="319"/>
                  </a:cubicBezTo>
                  <a:cubicBezTo>
                    <a:pt x="283" y="317"/>
                    <a:pt x="283" y="317"/>
                    <a:pt x="283" y="317"/>
                  </a:cubicBezTo>
                  <a:cubicBezTo>
                    <a:pt x="280" y="315"/>
                    <a:pt x="280" y="315"/>
                    <a:pt x="280" y="315"/>
                  </a:cubicBezTo>
                  <a:cubicBezTo>
                    <a:pt x="280" y="312"/>
                    <a:pt x="280" y="312"/>
                    <a:pt x="280" y="312"/>
                  </a:cubicBezTo>
                  <a:cubicBezTo>
                    <a:pt x="281" y="310"/>
                    <a:pt x="281" y="310"/>
                    <a:pt x="281" y="310"/>
                  </a:cubicBezTo>
                  <a:cubicBezTo>
                    <a:pt x="283" y="311"/>
                    <a:pt x="283" y="311"/>
                    <a:pt x="283" y="311"/>
                  </a:cubicBezTo>
                  <a:cubicBezTo>
                    <a:pt x="281" y="309"/>
                    <a:pt x="281" y="309"/>
                    <a:pt x="281" y="309"/>
                  </a:cubicBezTo>
                  <a:cubicBezTo>
                    <a:pt x="279" y="309"/>
                    <a:pt x="279" y="309"/>
                    <a:pt x="279" y="309"/>
                  </a:cubicBezTo>
                  <a:cubicBezTo>
                    <a:pt x="277" y="306"/>
                    <a:pt x="277" y="306"/>
                    <a:pt x="277" y="306"/>
                  </a:cubicBezTo>
                  <a:cubicBezTo>
                    <a:pt x="276" y="304"/>
                    <a:pt x="276" y="304"/>
                    <a:pt x="276" y="304"/>
                  </a:cubicBezTo>
                  <a:cubicBezTo>
                    <a:pt x="275" y="305"/>
                    <a:pt x="275" y="305"/>
                    <a:pt x="275" y="305"/>
                  </a:cubicBezTo>
                  <a:cubicBezTo>
                    <a:pt x="273" y="303"/>
                    <a:pt x="273" y="303"/>
                    <a:pt x="273" y="303"/>
                  </a:cubicBezTo>
                  <a:cubicBezTo>
                    <a:pt x="273" y="300"/>
                    <a:pt x="273" y="300"/>
                    <a:pt x="273" y="300"/>
                  </a:cubicBezTo>
                  <a:cubicBezTo>
                    <a:pt x="274" y="298"/>
                    <a:pt x="274" y="298"/>
                    <a:pt x="274" y="298"/>
                  </a:cubicBezTo>
                  <a:cubicBezTo>
                    <a:pt x="273" y="296"/>
                    <a:pt x="273" y="296"/>
                    <a:pt x="273" y="296"/>
                  </a:cubicBezTo>
                  <a:cubicBezTo>
                    <a:pt x="272" y="295"/>
                    <a:pt x="272" y="295"/>
                    <a:pt x="272" y="295"/>
                  </a:cubicBezTo>
                  <a:cubicBezTo>
                    <a:pt x="274" y="294"/>
                    <a:pt x="274" y="294"/>
                    <a:pt x="274" y="294"/>
                  </a:cubicBezTo>
                  <a:cubicBezTo>
                    <a:pt x="277" y="289"/>
                    <a:pt x="277" y="289"/>
                    <a:pt x="277" y="289"/>
                  </a:cubicBezTo>
                  <a:cubicBezTo>
                    <a:pt x="279" y="287"/>
                    <a:pt x="279" y="287"/>
                    <a:pt x="279" y="287"/>
                  </a:cubicBezTo>
                  <a:cubicBezTo>
                    <a:pt x="280" y="286"/>
                    <a:pt x="280" y="286"/>
                    <a:pt x="280" y="286"/>
                  </a:cubicBezTo>
                  <a:cubicBezTo>
                    <a:pt x="279" y="284"/>
                    <a:pt x="279" y="284"/>
                    <a:pt x="279" y="284"/>
                  </a:cubicBezTo>
                  <a:cubicBezTo>
                    <a:pt x="278" y="282"/>
                    <a:pt x="278" y="282"/>
                    <a:pt x="278" y="282"/>
                  </a:cubicBezTo>
                  <a:cubicBezTo>
                    <a:pt x="280" y="280"/>
                    <a:pt x="280" y="280"/>
                    <a:pt x="280" y="280"/>
                  </a:cubicBezTo>
                  <a:cubicBezTo>
                    <a:pt x="278" y="278"/>
                    <a:pt x="278" y="278"/>
                    <a:pt x="278" y="278"/>
                  </a:cubicBezTo>
                  <a:cubicBezTo>
                    <a:pt x="278" y="275"/>
                    <a:pt x="278" y="275"/>
                    <a:pt x="278" y="275"/>
                  </a:cubicBezTo>
                  <a:cubicBezTo>
                    <a:pt x="279" y="273"/>
                    <a:pt x="279" y="273"/>
                    <a:pt x="279" y="273"/>
                  </a:cubicBezTo>
                  <a:cubicBezTo>
                    <a:pt x="278" y="272"/>
                    <a:pt x="278" y="272"/>
                    <a:pt x="278" y="272"/>
                  </a:cubicBezTo>
                  <a:cubicBezTo>
                    <a:pt x="278" y="270"/>
                    <a:pt x="278" y="270"/>
                    <a:pt x="278" y="270"/>
                  </a:cubicBezTo>
                  <a:cubicBezTo>
                    <a:pt x="277" y="268"/>
                    <a:pt x="277" y="268"/>
                    <a:pt x="277" y="268"/>
                  </a:cubicBezTo>
                  <a:cubicBezTo>
                    <a:pt x="278" y="265"/>
                    <a:pt x="278" y="265"/>
                    <a:pt x="278" y="265"/>
                  </a:cubicBezTo>
                  <a:cubicBezTo>
                    <a:pt x="279" y="264"/>
                    <a:pt x="279" y="264"/>
                    <a:pt x="279" y="264"/>
                  </a:cubicBezTo>
                  <a:cubicBezTo>
                    <a:pt x="277" y="262"/>
                    <a:pt x="277" y="262"/>
                    <a:pt x="277" y="262"/>
                  </a:cubicBezTo>
                  <a:cubicBezTo>
                    <a:pt x="278" y="259"/>
                    <a:pt x="278" y="259"/>
                    <a:pt x="278" y="259"/>
                  </a:cubicBezTo>
                  <a:cubicBezTo>
                    <a:pt x="277" y="255"/>
                    <a:pt x="277" y="255"/>
                    <a:pt x="277" y="255"/>
                  </a:cubicBezTo>
                  <a:cubicBezTo>
                    <a:pt x="279" y="254"/>
                    <a:pt x="279" y="254"/>
                    <a:pt x="279" y="254"/>
                  </a:cubicBezTo>
                  <a:cubicBezTo>
                    <a:pt x="280" y="255"/>
                    <a:pt x="280" y="255"/>
                    <a:pt x="280" y="255"/>
                  </a:cubicBezTo>
                  <a:cubicBezTo>
                    <a:pt x="280" y="256"/>
                    <a:pt x="280" y="256"/>
                    <a:pt x="280" y="256"/>
                  </a:cubicBezTo>
                  <a:cubicBezTo>
                    <a:pt x="280" y="257"/>
                    <a:pt x="280" y="257"/>
                    <a:pt x="280" y="257"/>
                  </a:cubicBezTo>
                  <a:cubicBezTo>
                    <a:pt x="283" y="256"/>
                    <a:pt x="283" y="256"/>
                    <a:pt x="283" y="256"/>
                  </a:cubicBezTo>
                  <a:cubicBezTo>
                    <a:pt x="285" y="256"/>
                    <a:pt x="285" y="256"/>
                    <a:pt x="285" y="256"/>
                  </a:cubicBezTo>
                  <a:cubicBezTo>
                    <a:pt x="288" y="255"/>
                    <a:pt x="288" y="255"/>
                    <a:pt x="288" y="255"/>
                  </a:cubicBezTo>
                  <a:cubicBezTo>
                    <a:pt x="289" y="255"/>
                    <a:pt x="289" y="255"/>
                    <a:pt x="289" y="255"/>
                  </a:cubicBezTo>
                  <a:cubicBezTo>
                    <a:pt x="291" y="256"/>
                    <a:pt x="291" y="256"/>
                    <a:pt x="291" y="256"/>
                  </a:cubicBezTo>
                  <a:cubicBezTo>
                    <a:pt x="292" y="255"/>
                    <a:pt x="292" y="255"/>
                    <a:pt x="292" y="255"/>
                  </a:cubicBezTo>
                  <a:cubicBezTo>
                    <a:pt x="294" y="255"/>
                    <a:pt x="294" y="255"/>
                    <a:pt x="294" y="255"/>
                  </a:cubicBezTo>
                  <a:cubicBezTo>
                    <a:pt x="300" y="257"/>
                    <a:pt x="300" y="257"/>
                    <a:pt x="300" y="257"/>
                  </a:cubicBezTo>
                  <a:cubicBezTo>
                    <a:pt x="302" y="257"/>
                    <a:pt x="302" y="257"/>
                    <a:pt x="302" y="257"/>
                  </a:cubicBezTo>
                  <a:cubicBezTo>
                    <a:pt x="304" y="257"/>
                    <a:pt x="304" y="257"/>
                    <a:pt x="304" y="257"/>
                  </a:cubicBezTo>
                  <a:cubicBezTo>
                    <a:pt x="305" y="259"/>
                    <a:pt x="305" y="259"/>
                    <a:pt x="305" y="259"/>
                  </a:cubicBezTo>
                  <a:cubicBezTo>
                    <a:pt x="304" y="260"/>
                    <a:pt x="304" y="260"/>
                    <a:pt x="304" y="260"/>
                  </a:cubicBezTo>
                  <a:cubicBezTo>
                    <a:pt x="305" y="262"/>
                    <a:pt x="305" y="262"/>
                    <a:pt x="305" y="262"/>
                  </a:cubicBezTo>
                  <a:cubicBezTo>
                    <a:pt x="305" y="264"/>
                    <a:pt x="305" y="264"/>
                    <a:pt x="305" y="264"/>
                  </a:cubicBezTo>
                  <a:cubicBezTo>
                    <a:pt x="306" y="265"/>
                    <a:pt x="306" y="265"/>
                    <a:pt x="306" y="265"/>
                  </a:cubicBezTo>
                  <a:cubicBezTo>
                    <a:pt x="306" y="269"/>
                    <a:pt x="306" y="269"/>
                    <a:pt x="306" y="269"/>
                  </a:cubicBezTo>
                  <a:cubicBezTo>
                    <a:pt x="307" y="272"/>
                    <a:pt x="307" y="272"/>
                    <a:pt x="307" y="272"/>
                  </a:cubicBezTo>
                  <a:cubicBezTo>
                    <a:pt x="306" y="277"/>
                    <a:pt x="306" y="277"/>
                    <a:pt x="306" y="277"/>
                  </a:cubicBezTo>
                  <a:cubicBezTo>
                    <a:pt x="307" y="278"/>
                    <a:pt x="307" y="278"/>
                    <a:pt x="307" y="278"/>
                  </a:cubicBezTo>
                  <a:cubicBezTo>
                    <a:pt x="307" y="280"/>
                    <a:pt x="307" y="280"/>
                    <a:pt x="307" y="280"/>
                  </a:cubicBezTo>
                  <a:cubicBezTo>
                    <a:pt x="308" y="281"/>
                    <a:pt x="308" y="281"/>
                    <a:pt x="308" y="281"/>
                  </a:cubicBezTo>
                  <a:cubicBezTo>
                    <a:pt x="307" y="283"/>
                    <a:pt x="307" y="283"/>
                    <a:pt x="307" y="283"/>
                  </a:cubicBezTo>
                  <a:cubicBezTo>
                    <a:pt x="306" y="284"/>
                    <a:pt x="306" y="284"/>
                    <a:pt x="306" y="284"/>
                  </a:cubicBezTo>
                  <a:cubicBezTo>
                    <a:pt x="307" y="286"/>
                    <a:pt x="307" y="286"/>
                    <a:pt x="307" y="286"/>
                  </a:cubicBezTo>
                  <a:cubicBezTo>
                    <a:pt x="309" y="288"/>
                    <a:pt x="309" y="288"/>
                    <a:pt x="309" y="288"/>
                  </a:cubicBezTo>
                  <a:cubicBezTo>
                    <a:pt x="310" y="290"/>
                    <a:pt x="310" y="290"/>
                    <a:pt x="310" y="290"/>
                  </a:cubicBezTo>
                  <a:cubicBezTo>
                    <a:pt x="312" y="291"/>
                    <a:pt x="312" y="291"/>
                    <a:pt x="312" y="291"/>
                  </a:cubicBezTo>
                  <a:cubicBezTo>
                    <a:pt x="312" y="291"/>
                    <a:pt x="312" y="291"/>
                    <a:pt x="312" y="291"/>
                  </a:cubicBezTo>
                  <a:cubicBezTo>
                    <a:pt x="314" y="291"/>
                    <a:pt x="314" y="291"/>
                    <a:pt x="314" y="291"/>
                  </a:cubicBezTo>
                  <a:cubicBezTo>
                    <a:pt x="315" y="291"/>
                    <a:pt x="315" y="291"/>
                    <a:pt x="315" y="291"/>
                  </a:cubicBezTo>
                  <a:cubicBezTo>
                    <a:pt x="315" y="295"/>
                    <a:pt x="315" y="295"/>
                    <a:pt x="315" y="295"/>
                  </a:cubicBezTo>
                  <a:cubicBezTo>
                    <a:pt x="318" y="297"/>
                    <a:pt x="318" y="297"/>
                    <a:pt x="318" y="297"/>
                  </a:cubicBezTo>
                  <a:cubicBezTo>
                    <a:pt x="319" y="299"/>
                    <a:pt x="319" y="299"/>
                    <a:pt x="319" y="299"/>
                  </a:cubicBezTo>
                  <a:cubicBezTo>
                    <a:pt x="320" y="304"/>
                    <a:pt x="320" y="304"/>
                    <a:pt x="320" y="304"/>
                  </a:cubicBezTo>
                  <a:cubicBezTo>
                    <a:pt x="321" y="306"/>
                    <a:pt x="321" y="306"/>
                    <a:pt x="321" y="306"/>
                  </a:cubicBezTo>
                  <a:cubicBezTo>
                    <a:pt x="321" y="307"/>
                    <a:pt x="321" y="307"/>
                    <a:pt x="321" y="307"/>
                  </a:cubicBezTo>
                  <a:cubicBezTo>
                    <a:pt x="321" y="309"/>
                    <a:pt x="321" y="309"/>
                    <a:pt x="321" y="309"/>
                  </a:cubicBezTo>
                  <a:cubicBezTo>
                    <a:pt x="323" y="311"/>
                    <a:pt x="323" y="311"/>
                    <a:pt x="323" y="311"/>
                  </a:cubicBezTo>
                  <a:cubicBezTo>
                    <a:pt x="323" y="314"/>
                    <a:pt x="323" y="314"/>
                    <a:pt x="323" y="314"/>
                  </a:cubicBezTo>
                  <a:cubicBezTo>
                    <a:pt x="326" y="318"/>
                    <a:pt x="326" y="318"/>
                    <a:pt x="326" y="318"/>
                  </a:cubicBezTo>
                  <a:cubicBezTo>
                    <a:pt x="325" y="320"/>
                    <a:pt x="325" y="320"/>
                    <a:pt x="325" y="320"/>
                  </a:cubicBezTo>
                  <a:cubicBezTo>
                    <a:pt x="326" y="323"/>
                    <a:pt x="326" y="323"/>
                    <a:pt x="326" y="323"/>
                  </a:cubicBezTo>
                  <a:cubicBezTo>
                    <a:pt x="328" y="324"/>
                    <a:pt x="328" y="324"/>
                    <a:pt x="328" y="324"/>
                  </a:cubicBezTo>
                  <a:cubicBezTo>
                    <a:pt x="327" y="325"/>
                    <a:pt x="327" y="325"/>
                    <a:pt x="327" y="325"/>
                  </a:cubicBezTo>
                  <a:cubicBezTo>
                    <a:pt x="328" y="326"/>
                    <a:pt x="328" y="326"/>
                    <a:pt x="328" y="326"/>
                  </a:cubicBezTo>
                  <a:cubicBezTo>
                    <a:pt x="329" y="330"/>
                    <a:pt x="329" y="330"/>
                    <a:pt x="329" y="330"/>
                  </a:cubicBezTo>
                  <a:cubicBezTo>
                    <a:pt x="333" y="335"/>
                    <a:pt x="333" y="335"/>
                    <a:pt x="333" y="335"/>
                  </a:cubicBezTo>
                  <a:cubicBezTo>
                    <a:pt x="336" y="336"/>
                    <a:pt x="336" y="336"/>
                    <a:pt x="336" y="336"/>
                  </a:cubicBezTo>
                  <a:cubicBezTo>
                    <a:pt x="337" y="338"/>
                    <a:pt x="337" y="338"/>
                    <a:pt x="337" y="338"/>
                  </a:cubicBezTo>
                  <a:cubicBezTo>
                    <a:pt x="338" y="338"/>
                    <a:pt x="338" y="338"/>
                    <a:pt x="338" y="338"/>
                  </a:cubicBezTo>
                  <a:cubicBezTo>
                    <a:pt x="341" y="341"/>
                    <a:pt x="341" y="341"/>
                    <a:pt x="341" y="341"/>
                  </a:cubicBezTo>
                  <a:cubicBezTo>
                    <a:pt x="341" y="342"/>
                    <a:pt x="341" y="342"/>
                    <a:pt x="341" y="342"/>
                  </a:cubicBezTo>
                  <a:cubicBezTo>
                    <a:pt x="340" y="342"/>
                    <a:pt x="340" y="342"/>
                    <a:pt x="340" y="342"/>
                  </a:cubicBezTo>
                  <a:cubicBezTo>
                    <a:pt x="340" y="344"/>
                    <a:pt x="340" y="344"/>
                    <a:pt x="340" y="344"/>
                  </a:cubicBezTo>
                  <a:cubicBezTo>
                    <a:pt x="340" y="347"/>
                    <a:pt x="340" y="347"/>
                    <a:pt x="340" y="347"/>
                  </a:cubicBezTo>
                  <a:cubicBezTo>
                    <a:pt x="341" y="350"/>
                    <a:pt x="341" y="350"/>
                    <a:pt x="341" y="350"/>
                  </a:cubicBezTo>
                  <a:cubicBezTo>
                    <a:pt x="343" y="352"/>
                    <a:pt x="343" y="352"/>
                    <a:pt x="343" y="352"/>
                  </a:cubicBezTo>
                  <a:cubicBezTo>
                    <a:pt x="343" y="355"/>
                    <a:pt x="343" y="355"/>
                    <a:pt x="343" y="355"/>
                  </a:cubicBezTo>
                  <a:cubicBezTo>
                    <a:pt x="342" y="357"/>
                    <a:pt x="342" y="357"/>
                    <a:pt x="342" y="357"/>
                  </a:cubicBezTo>
                  <a:cubicBezTo>
                    <a:pt x="342" y="358"/>
                    <a:pt x="342" y="358"/>
                    <a:pt x="342" y="358"/>
                  </a:cubicBezTo>
                  <a:cubicBezTo>
                    <a:pt x="340" y="359"/>
                    <a:pt x="340" y="359"/>
                    <a:pt x="340" y="359"/>
                  </a:cubicBezTo>
                  <a:cubicBezTo>
                    <a:pt x="341" y="360"/>
                    <a:pt x="341" y="360"/>
                    <a:pt x="341" y="360"/>
                  </a:cubicBezTo>
                  <a:cubicBezTo>
                    <a:pt x="341" y="365"/>
                    <a:pt x="341" y="365"/>
                    <a:pt x="341" y="365"/>
                  </a:cubicBezTo>
                  <a:cubicBezTo>
                    <a:pt x="339" y="366"/>
                    <a:pt x="339" y="366"/>
                    <a:pt x="339" y="366"/>
                  </a:cubicBezTo>
                  <a:cubicBezTo>
                    <a:pt x="339" y="366"/>
                    <a:pt x="339" y="366"/>
                    <a:pt x="339" y="366"/>
                  </a:cubicBezTo>
                  <a:cubicBezTo>
                    <a:pt x="341" y="366"/>
                    <a:pt x="341" y="366"/>
                    <a:pt x="341" y="366"/>
                  </a:cubicBezTo>
                  <a:cubicBezTo>
                    <a:pt x="341" y="367"/>
                    <a:pt x="341" y="367"/>
                    <a:pt x="341" y="367"/>
                  </a:cubicBezTo>
                  <a:cubicBezTo>
                    <a:pt x="339" y="368"/>
                    <a:pt x="339" y="368"/>
                    <a:pt x="339" y="368"/>
                  </a:cubicBezTo>
                  <a:cubicBezTo>
                    <a:pt x="339" y="372"/>
                    <a:pt x="339" y="372"/>
                    <a:pt x="339" y="372"/>
                  </a:cubicBezTo>
                  <a:cubicBezTo>
                    <a:pt x="338" y="374"/>
                    <a:pt x="338" y="374"/>
                    <a:pt x="338" y="374"/>
                  </a:cubicBezTo>
                  <a:cubicBezTo>
                    <a:pt x="336" y="372"/>
                    <a:pt x="336" y="372"/>
                    <a:pt x="336" y="372"/>
                  </a:cubicBezTo>
                  <a:cubicBezTo>
                    <a:pt x="336" y="374"/>
                    <a:pt x="336" y="374"/>
                    <a:pt x="336" y="374"/>
                  </a:cubicBezTo>
                  <a:cubicBezTo>
                    <a:pt x="338" y="376"/>
                    <a:pt x="338" y="376"/>
                    <a:pt x="338" y="376"/>
                  </a:cubicBezTo>
                  <a:cubicBezTo>
                    <a:pt x="338" y="377"/>
                    <a:pt x="338" y="377"/>
                    <a:pt x="338" y="377"/>
                  </a:cubicBezTo>
                  <a:cubicBezTo>
                    <a:pt x="336" y="378"/>
                    <a:pt x="336" y="378"/>
                    <a:pt x="336" y="378"/>
                  </a:cubicBezTo>
                  <a:cubicBezTo>
                    <a:pt x="334" y="380"/>
                    <a:pt x="334" y="380"/>
                    <a:pt x="334" y="380"/>
                  </a:cubicBezTo>
                  <a:cubicBezTo>
                    <a:pt x="331" y="380"/>
                    <a:pt x="331" y="380"/>
                    <a:pt x="331" y="380"/>
                  </a:cubicBezTo>
                  <a:cubicBezTo>
                    <a:pt x="329" y="379"/>
                    <a:pt x="329" y="379"/>
                    <a:pt x="329" y="379"/>
                  </a:cubicBezTo>
                  <a:cubicBezTo>
                    <a:pt x="332" y="377"/>
                    <a:pt x="332" y="377"/>
                    <a:pt x="332" y="377"/>
                  </a:cubicBezTo>
                  <a:cubicBezTo>
                    <a:pt x="332" y="376"/>
                    <a:pt x="332" y="376"/>
                    <a:pt x="332" y="376"/>
                  </a:cubicBezTo>
                  <a:cubicBezTo>
                    <a:pt x="330" y="376"/>
                    <a:pt x="330" y="376"/>
                    <a:pt x="330" y="376"/>
                  </a:cubicBezTo>
                  <a:cubicBezTo>
                    <a:pt x="329" y="377"/>
                    <a:pt x="329" y="377"/>
                    <a:pt x="329" y="377"/>
                  </a:cubicBezTo>
                  <a:cubicBezTo>
                    <a:pt x="328" y="377"/>
                    <a:pt x="328" y="377"/>
                    <a:pt x="328" y="377"/>
                  </a:cubicBezTo>
                  <a:cubicBezTo>
                    <a:pt x="324" y="375"/>
                    <a:pt x="324" y="375"/>
                    <a:pt x="324" y="375"/>
                  </a:cubicBezTo>
                  <a:cubicBezTo>
                    <a:pt x="323" y="376"/>
                    <a:pt x="323" y="376"/>
                    <a:pt x="323" y="376"/>
                  </a:cubicBezTo>
                  <a:cubicBezTo>
                    <a:pt x="318" y="377"/>
                    <a:pt x="318" y="377"/>
                    <a:pt x="318" y="377"/>
                  </a:cubicBezTo>
                  <a:cubicBezTo>
                    <a:pt x="315" y="377"/>
                    <a:pt x="315" y="377"/>
                    <a:pt x="315" y="377"/>
                  </a:cubicBezTo>
                  <a:cubicBezTo>
                    <a:pt x="313" y="379"/>
                    <a:pt x="313" y="379"/>
                    <a:pt x="313" y="379"/>
                  </a:cubicBezTo>
                  <a:cubicBezTo>
                    <a:pt x="315" y="380"/>
                    <a:pt x="315" y="380"/>
                    <a:pt x="315" y="380"/>
                  </a:cubicBezTo>
                  <a:cubicBezTo>
                    <a:pt x="315" y="380"/>
                    <a:pt x="315" y="380"/>
                    <a:pt x="315" y="380"/>
                  </a:cubicBezTo>
                  <a:cubicBezTo>
                    <a:pt x="316" y="378"/>
                    <a:pt x="316" y="378"/>
                    <a:pt x="316" y="378"/>
                  </a:cubicBezTo>
                  <a:cubicBezTo>
                    <a:pt x="319" y="378"/>
                    <a:pt x="319" y="378"/>
                    <a:pt x="319" y="378"/>
                  </a:cubicBezTo>
                  <a:cubicBezTo>
                    <a:pt x="320" y="380"/>
                    <a:pt x="320" y="380"/>
                    <a:pt x="320" y="380"/>
                  </a:cubicBezTo>
                  <a:cubicBezTo>
                    <a:pt x="323" y="382"/>
                    <a:pt x="323" y="382"/>
                    <a:pt x="323" y="382"/>
                  </a:cubicBezTo>
                  <a:cubicBezTo>
                    <a:pt x="330" y="383"/>
                    <a:pt x="330" y="383"/>
                    <a:pt x="330" y="383"/>
                  </a:cubicBezTo>
                  <a:cubicBezTo>
                    <a:pt x="333" y="384"/>
                    <a:pt x="333" y="384"/>
                    <a:pt x="333" y="384"/>
                  </a:cubicBezTo>
                  <a:cubicBezTo>
                    <a:pt x="336" y="384"/>
                    <a:pt x="336" y="384"/>
                    <a:pt x="336" y="384"/>
                  </a:cubicBezTo>
                  <a:cubicBezTo>
                    <a:pt x="339" y="383"/>
                    <a:pt x="339" y="383"/>
                    <a:pt x="339" y="383"/>
                  </a:cubicBezTo>
                  <a:cubicBezTo>
                    <a:pt x="340" y="384"/>
                    <a:pt x="340" y="384"/>
                    <a:pt x="340" y="384"/>
                  </a:cubicBezTo>
                  <a:cubicBezTo>
                    <a:pt x="344" y="385"/>
                    <a:pt x="344" y="385"/>
                    <a:pt x="344" y="385"/>
                  </a:cubicBezTo>
                  <a:cubicBezTo>
                    <a:pt x="347" y="384"/>
                    <a:pt x="347" y="384"/>
                    <a:pt x="347" y="384"/>
                  </a:cubicBezTo>
                  <a:cubicBezTo>
                    <a:pt x="347" y="382"/>
                    <a:pt x="347" y="382"/>
                    <a:pt x="347" y="382"/>
                  </a:cubicBezTo>
                  <a:cubicBezTo>
                    <a:pt x="345" y="380"/>
                    <a:pt x="345" y="380"/>
                    <a:pt x="345" y="380"/>
                  </a:cubicBezTo>
                  <a:cubicBezTo>
                    <a:pt x="345" y="378"/>
                    <a:pt x="345" y="378"/>
                    <a:pt x="345" y="378"/>
                  </a:cubicBezTo>
                  <a:cubicBezTo>
                    <a:pt x="347" y="376"/>
                    <a:pt x="347" y="376"/>
                    <a:pt x="347" y="376"/>
                  </a:cubicBezTo>
                  <a:cubicBezTo>
                    <a:pt x="348" y="376"/>
                    <a:pt x="348" y="376"/>
                    <a:pt x="348" y="376"/>
                  </a:cubicBezTo>
                  <a:cubicBezTo>
                    <a:pt x="349" y="374"/>
                    <a:pt x="349" y="374"/>
                    <a:pt x="349" y="374"/>
                  </a:cubicBezTo>
                  <a:cubicBezTo>
                    <a:pt x="351" y="372"/>
                    <a:pt x="351" y="372"/>
                    <a:pt x="351" y="372"/>
                  </a:cubicBezTo>
                  <a:cubicBezTo>
                    <a:pt x="351" y="370"/>
                    <a:pt x="351" y="370"/>
                    <a:pt x="351" y="370"/>
                  </a:cubicBezTo>
                  <a:cubicBezTo>
                    <a:pt x="353" y="365"/>
                    <a:pt x="353" y="365"/>
                    <a:pt x="353" y="365"/>
                  </a:cubicBezTo>
                  <a:cubicBezTo>
                    <a:pt x="351" y="363"/>
                    <a:pt x="351" y="363"/>
                    <a:pt x="351" y="363"/>
                  </a:cubicBezTo>
                  <a:cubicBezTo>
                    <a:pt x="352" y="359"/>
                    <a:pt x="352" y="359"/>
                    <a:pt x="352" y="359"/>
                  </a:cubicBezTo>
                  <a:cubicBezTo>
                    <a:pt x="355" y="354"/>
                    <a:pt x="355" y="354"/>
                    <a:pt x="355" y="354"/>
                  </a:cubicBezTo>
                  <a:cubicBezTo>
                    <a:pt x="355" y="353"/>
                    <a:pt x="355" y="353"/>
                    <a:pt x="355" y="353"/>
                  </a:cubicBezTo>
                  <a:cubicBezTo>
                    <a:pt x="352" y="346"/>
                    <a:pt x="352" y="346"/>
                    <a:pt x="352" y="346"/>
                  </a:cubicBezTo>
                  <a:cubicBezTo>
                    <a:pt x="348" y="343"/>
                    <a:pt x="348" y="343"/>
                    <a:pt x="348" y="343"/>
                  </a:cubicBezTo>
                  <a:cubicBezTo>
                    <a:pt x="347" y="342"/>
                    <a:pt x="347" y="342"/>
                    <a:pt x="347" y="342"/>
                  </a:cubicBezTo>
                  <a:cubicBezTo>
                    <a:pt x="347" y="336"/>
                    <a:pt x="347" y="336"/>
                    <a:pt x="347" y="336"/>
                  </a:cubicBezTo>
                  <a:cubicBezTo>
                    <a:pt x="350" y="334"/>
                    <a:pt x="350" y="334"/>
                    <a:pt x="350" y="334"/>
                  </a:cubicBezTo>
                  <a:cubicBezTo>
                    <a:pt x="351" y="332"/>
                    <a:pt x="351" y="332"/>
                    <a:pt x="351" y="332"/>
                  </a:cubicBezTo>
                  <a:cubicBezTo>
                    <a:pt x="354" y="331"/>
                    <a:pt x="354" y="331"/>
                    <a:pt x="354" y="331"/>
                  </a:cubicBezTo>
                  <a:cubicBezTo>
                    <a:pt x="358" y="328"/>
                    <a:pt x="358" y="328"/>
                    <a:pt x="358" y="328"/>
                  </a:cubicBezTo>
                  <a:cubicBezTo>
                    <a:pt x="360" y="328"/>
                    <a:pt x="360" y="328"/>
                    <a:pt x="360" y="328"/>
                  </a:cubicBezTo>
                  <a:cubicBezTo>
                    <a:pt x="363" y="330"/>
                    <a:pt x="363" y="330"/>
                    <a:pt x="363" y="330"/>
                  </a:cubicBezTo>
                  <a:cubicBezTo>
                    <a:pt x="363" y="333"/>
                    <a:pt x="363" y="333"/>
                    <a:pt x="363" y="333"/>
                  </a:cubicBezTo>
                  <a:cubicBezTo>
                    <a:pt x="366" y="335"/>
                    <a:pt x="366" y="335"/>
                    <a:pt x="366" y="335"/>
                  </a:cubicBezTo>
                  <a:cubicBezTo>
                    <a:pt x="367" y="336"/>
                    <a:pt x="367" y="336"/>
                    <a:pt x="367" y="336"/>
                  </a:cubicBezTo>
                  <a:cubicBezTo>
                    <a:pt x="368" y="336"/>
                    <a:pt x="368" y="336"/>
                    <a:pt x="368" y="336"/>
                  </a:cubicBezTo>
                  <a:cubicBezTo>
                    <a:pt x="370" y="339"/>
                    <a:pt x="370" y="339"/>
                    <a:pt x="370" y="339"/>
                  </a:cubicBezTo>
                  <a:cubicBezTo>
                    <a:pt x="370" y="341"/>
                    <a:pt x="370" y="341"/>
                    <a:pt x="370" y="341"/>
                  </a:cubicBezTo>
                  <a:cubicBezTo>
                    <a:pt x="372" y="342"/>
                    <a:pt x="372" y="342"/>
                    <a:pt x="372" y="342"/>
                  </a:cubicBezTo>
                  <a:cubicBezTo>
                    <a:pt x="372" y="344"/>
                    <a:pt x="372" y="344"/>
                    <a:pt x="372" y="344"/>
                  </a:cubicBezTo>
                  <a:cubicBezTo>
                    <a:pt x="374" y="347"/>
                    <a:pt x="374" y="347"/>
                    <a:pt x="374" y="347"/>
                  </a:cubicBezTo>
                  <a:cubicBezTo>
                    <a:pt x="374" y="349"/>
                    <a:pt x="374" y="349"/>
                    <a:pt x="374" y="349"/>
                  </a:cubicBezTo>
                  <a:cubicBezTo>
                    <a:pt x="373" y="350"/>
                    <a:pt x="373" y="350"/>
                    <a:pt x="373" y="350"/>
                  </a:cubicBezTo>
                  <a:cubicBezTo>
                    <a:pt x="375" y="352"/>
                    <a:pt x="375" y="352"/>
                    <a:pt x="375" y="352"/>
                  </a:cubicBezTo>
                  <a:cubicBezTo>
                    <a:pt x="377" y="352"/>
                    <a:pt x="377" y="352"/>
                    <a:pt x="377" y="352"/>
                  </a:cubicBezTo>
                  <a:cubicBezTo>
                    <a:pt x="380" y="354"/>
                    <a:pt x="380" y="354"/>
                    <a:pt x="380" y="354"/>
                  </a:cubicBezTo>
                  <a:cubicBezTo>
                    <a:pt x="382" y="353"/>
                    <a:pt x="382" y="353"/>
                    <a:pt x="382" y="353"/>
                  </a:cubicBezTo>
                  <a:cubicBezTo>
                    <a:pt x="384" y="353"/>
                    <a:pt x="384" y="353"/>
                    <a:pt x="384" y="353"/>
                  </a:cubicBezTo>
                  <a:cubicBezTo>
                    <a:pt x="387" y="353"/>
                    <a:pt x="387" y="353"/>
                    <a:pt x="387" y="353"/>
                  </a:cubicBezTo>
                  <a:cubicBezTo>
                    <a:pt x="387" y="352"/>
                    <a:pt x="387" y="352"/>
                    <a:pt x="387" y="352"/>
                  </a:cubicBezTo>
                  <a:cubicBezTo>
                    <a:pt x="388" y="351"/>
                    <a:pt x="388" y="351"/>
                    <a:pt x="388" y="351"/>
                  </a:cubicBezTo>
                  <a:cubicBezTo>
                    <a:pt x="387" y="350"/>
                    <a:pt x="387" y="350"/>
                    <a:pt x="387" y="350"/>
                  </a:cubicBezTo>
                  <a:cubicBezTo>
                    <a:pt x="385" y="351"/>
                    <a:pt x="385" y="351"/>
                    <a:pt x="385" y="351"/>
                  </a:cubicBezTo>
                  <a:cubicBezTo>
                    <a:pt x="385" y="349"/>
                    <a:pt x="385" y="349"/>
                    <a:pt x="385" y="349"/>
                  </a:cubicBezTo>
                  <a:cubicBezTo>
                    <a:pt x="383" y="352"/>
                    <a:pt x="383" y="352"/>
                    <a:pt x="383" y="352"/>
                  </a:cubicBezTo>
                  <a:cubicBezTo>
                    <a:pt x="380" y="352"/>
                    <a:pt x="380" y="352"/>
                    <a:pt x="380" y="352"/>
                  </a:cubicBezTo>
                  <a:cubicBezTo>
                    <a:pt x="379" y="350"/>
                    <a:pt x="379" y="350"/>
                    <a:pt x="379" y="350"/>
                  </a:cubicBezTo>
                  <a:cubicBezTo>
                    <a:pt x="377" y="350"/>
                    <a:pt x="377" y="350"/>
                    <a:pt x="377" y="350"/>
                  </a:cubicBezTo>
                  <a:cubicBezTo>
                    <a:pt x="376" y="348"/>
                    <a:pt x="376" y="348"/>
                    <a:pt x="376" y="348"/>
                  </a:cubicBezTo>
                  <a:cubicBezTo>
                    <a:pt x="377" y="347"/>
                    <a:pt x="377" y="347"/>
                    <a:pt x="377" y="347"/>
                  </a:cubicBezTo>
                  <a:cubicBezTo>
                    <a:pt x="375" y="346"/>
                    <a:pt x="375" y="346"/>
                    <a:pt x="375" y="346"/>
                  </a:cubicBezTo>
                  <a:cubicBezTo>
                    <a:pt x="374" y="343"/>
                    <a:pt x="374" y="343"/>
                    <a:pt x="374" y="343"/>
                  </a:cubicBezTo>
                  <a:cubicBezTo>
                    <a:pt x="374" y="340"/>
                    <a:pt x="374" y="340"/>
                    <a:pt x="374" y="340"/>
                  </a:cubicBezTo>
                  <a:cubicBezTo>
                    <a:pt x="376" y="340"/>
                    <a:pt x="376" y="340"/>
                    <a:pt x="376" y="340"/>
                  </a:cubicBezTo>
                  <a:cubicBezTo>
                    <a:pt x="378" y="339"/>
                    <a:pt x="378" y="339"/>
                    <a:pt x="378" y="339"/>
                  </a:cubicBezTo>
                  <a:cubicBezTo>
                    <a:pt x="376" y="337"/>
                    <a:pt x="376" y="337"/>
                    <a:pt x="376" y="337"/>
                  </a:cubicBezTo>
                  <a:cubicBezTo>
                    <a:pt x="376" y="336"/>
                    <a:pt x="376" y="336"/>
                    <a:pt x="376" y="336"/>
                  </a:cubicBezTo>
                  <a:cubicBezTo>
                    <a:pt x="375" y="336"/>
                    <a:pt x="375" y="336"/>
                    <a:pt x="375" y="336"/>
                  </a:cubicBezTo>
                  <a:cubicBezTo>
                    <a:pt x="375" y="334"/>
                    <a:pt x="375" y="334"/>
                    <a:pt x="375" y="334"/>
                  </a:cubicBezTo>
                  <a:cubicBezTo>
                    <a:pt x="372" y="332"/>
                    <a:pt x="372" y="332"/>
                    <a:pt x="372" y="332"/>
                  </a:cubicBezTo>
                  <a:cubicBezTo>
                    <a:pt x="372" y="331"/>
                    <a:pt x="372" y="331"/>
                    <a:pt x="372" y="331"/>
                  </a:cubicBezTo>
                  <a:cubicBezTo>
                    <a:pt x="369" y="328"/>
                    <a:pt x="369" y="328"/>
                    <a:pt x="369" y="328"/>
                  </a:cubicBezTo>
                  <a:cubicBezTo>
                    <a:pt x="366" y="328"/>
                    <a:pt x="366" y="328"/>
                    <a:pt x="366" y="328"/>
                  </a:cubicBezTo>
                  <a:cubicBezTo>
                    <a:pt x="362" y="326"/>
                    <a:pt x="362" y="326"/>
                    <a:pt x="362" y="326"/>
                  </a:cubicBezTo>
                  <a:cubicBezTo>
                    <a:pt x="361" y="324"/>
                    <a:pt x="361" y="324"/>
                    <a:pt x="361" y="324"/>
                  </a:cubicBezTo>
                  <a:cubicBezTo>
                    <a:pt x="359" y="325"/>
                    <a:pt x="359" y="325"/>
                    <a:pt x="359" y="325"/>
                  </a:cubicBezTo>
                  <a:cubicBezTo>
                    <a:pt x="355" y="323"/>
                    <a:pt x="355" y="323"/>
                    <a:pt x="355" y="323"/>
                  </a:cubicBezTo>
                  <a:cubicBezTo>
                    <a:pt x="353" y="323"/>
                    <a:pt x="353" y="323"/>
                    <a:pt x="353" y="323"/>
                  </a:cubicBezTo>
                  <a:cubicBezTo>
                    <a:pt x="351" y="323"/>
                    <a:pt x="351" y="323"/>
                    <a:pt x="351" y="323"/>
                  </a:cubicBezTo>
                  <a:cubicBezTo>
                    <a:pt x="349" y="325"/>
                    <a:pt x="349" y="325"/>
                    <a:pt x="349" y="325"/>
                  </a:cubicBezTo>
                  <a:cubicBezTo>
                    <a:pt x="348" y="328"/>
                    <a:pt x="348" y="328"/>
                    <a:pt x="348" y="328"/>
                  </a:cubicBezTo>
                  <a:cubicBezTo>
                    <a:pt x="347" y="329"/>
                    <a:pt x="347" y="329"/>
                    <a:pt x="347" y="329"/>
                  </a:cubicBezTo>
                  <a:cubicBezTo>
                    <a:pt x="344" y="328"/>
                    <a:pt x="344" y="328"/>
                    <a:pt x="344" y="328"/>
                  </a:cubicBezTo>
                  <a:cubicBezTo>
                    <a:pt x="341" y="329"/>
                    <a:pt x="341" y="329"/>
                    <a:pt x="341" y="329"/>
                  </a:cubicBezTo>
                  <a:cubicBezTo>
                    <a:pt x="338" y="329"/>
                    <a:pt x="338" y="329"/>
                    <a:pt x="338" y="329"/>
                  </a:cubicBezTo>
                  <a:cubicBezTo>
                    <a:pt x="337" y="327"/>
                    <a:pt x="337" y="327"/>
                    <a:pt x="337" y="327"/>
                  </a:cubicBezTo>
                  <a:cubicBezTo>
                    <a:pt x="337" y="325"/>
                    <a:pt x="337" y="325"/>
                    <a:pt x="337" y="325"/>
                  </a:cubicBezTo>
                  <a:cubicBezTo>
                    <a:pt x="337" y="323"/>
                    <a:pt x="337" y="323"/>
                    <a:pt x="337" y="323"/>
                  </a:cubicBezTo>
                  <a:cubicBezTo>
                    <a:pt x="334" y="319"/>
                    <a:pt x="334" y="319"/>
                    <a:pt x="334" y="319"/>
                  </a:cubicBezTo>
                  <a:cubicBezTo>
                    <a:pt x="332" y="317"/>
                    <a:pt x="332" y="317"/>
                    <a:pt x="332" y="317"/>
                  </a:cubicBezTo>
                  <a:cubicBezTo>
                    <a:pt x="333" y="313"/>
                    <a:pt x="333" y="313"/>
                    <a:pt x="333" y="313"/>
                  </a:cubicBezTo>
                  <a:cubicBezTo>
                    <a:pt x="331" y="309"/>
                    <a:pt x="331" y="309"/>
                    <a:pt x="331" y="309"/>
                  </a:cubicBezTo>
                  <a:cubicBezTo>
                    <a:pt x="331" y="307"/>
                    <a:pt x="331" y="307"/>
                    <a:pt x="331" y="307"/>
                  </a:cubicBezTo>
                  <a:cubicBezTo>
                    <a:pt x="332" y="301"/>
                    <a:pt x="332" y="301"/>
                    <a:pt x="332" y="301"/>
                  </a:cubicBezTo>
                  <a:cubicBezTo>
                    <a:pt x="330" y="297"/>
                    <a:pt x="330" y="297"/>
                    <a:pt x="330" y="297"/>
                  </a:cubicBezTo>
                  <a:cubicBezTo>
                    <a:pt x="328" y="295"/>
                    <a:pt x="328" y="295"/>
                    <a:pt x="328" y="295"/>
                  </a:cubicBezTo>
                  <a:cubicBezTo>
                    <a:pt x="325" y="295"/>
                    <a:pt x="325" y="295"/>
                    <a:pt x="325" y="295"/>
                  </a:cubicBezTo>
                  <a:cubicBezTo>
                    <a:pt x="325" y="292"/>
                    <a:pt x="325" y="292"/>
                    <a:pt x="325" y="292"/>
                  </a:cubicBezTo>
                  <a:cubicBezTo>
                    <a:pt x="320" y="288"/>
                    <a:pt x="320" y="288"/>
                    <a:pt x="320" y="288"/>
                  </a:cubicBezTo>
                  <a:cubicBezTo>
                    <a:pt x="317" y="286"/>
                    <a:pt x="317" y="286"/>
                    <a:pt x="317" y="286"/>
                  </a:cubicBezTo>
                  <a:cubicBezTo>
                    <a:pt x="317" y="284"/>
                    <a:pt x="317" y="284"/>
                    <a:pt x="317" y="284"/>
                  </a:cubicBezTo>
                  <a:cubicBezTo>
                    <a:pt x="318" y="280"/>
                    <a:pt x="318" y="280"/>
                    <a:pt x="318" y="280"/>
                  </a:cubicBezTo>
                  <a:cubicBezTo>
                    <a:pt x="317" y="278"/>
                    <a:pt x="317" y="278"/>
                    <a:pt x="317" y="278"/>
                  </a:cubicBezTo>
                  <a:cubicBezTo>
                    <a:pt x="316" y="276"/>
                    <a:pt x="316" y="276"/>
                    <a:pt x="316" y="276"/>
                  </a:cubicBezTo>
                  <a:cubicBezTo>
                    <a:pt x="316" y="275"/>
                    <a:pt x="316" y="275"/>
                    <a:pt x="316" y="275"/>
                  </a:cubicBezTo>
                  <a:cubicBezTo>
                    <a:pt x="318" y="273"/>
                    <a:pt x="318" y="273"/>
                    <a:pt x="318" y="273"/>
                  </a:cubicBezTo>
                  <a:cubicBezTo>
                    <a:pt x="321" y="269"/>
                    <a:pt x="321" y="269"/>
                    <a:pt x="321" y="269"/>
                  </a:cubicBezTo>
                  <a:cubicBezTo>
                    <a:pt x="322" y="265"/>
                    <a:pt x="322" y="265"/>
                    <a:pt x="322" y="265"/>
                  </a:cubicBezTo>
                  <a:cubicBezTo>
                    <a:pt x="321" y="260"/>
                    <a:pt x="321" y="260"/>
                    <a:pt x="321" y="260"/>
                  </a:cubicBezTo>
                  <a:cubicBezTo>
                    <a:pt x="317" y="253"/>
                    <a:pt x="317" y="253"/>
                    <a:pt x="317" y="253"/>
                  </a:cubicBezTo>
                  <a:cubicBezTo>
                    <a:pt x="318" y="252"/>
                    <a:pt x="318" y="252"/>
                    <a:pt x="318" y="252"/>
                  </a:cubicBezTo>
                  <a:cubicBezTo>
                    <a:pt x="321" y="254"/>
                    <a:pt x="321" y="254"/>
                    <a:pt x="321" y="254"/>
                  </a:cubicBezTo>
                  <a:cubicBezTo>
                    <a:pt x="321" y="256"/>
                    <a:pt x="321" y="256"/>
                    <a:pt x="321" y="256"/>
                  </a:cubicBezTo>
                  <a:cubicBezTo>
                    <a:pt x="322" y="257"/>
                    <a:pt x="322" y="257"/>
                    <a:pt x="322" y="257"/>
                  </a:cubicBezTo>
                  <a:cubicBezTo>
                    <a:pt x="323" y="258"/>
                    <a:pt x="323" y="258"/>
                    <a:pt x="323" y="258"/>
                  </a:cubicBezTo>
                  <a:cubicBezTo>
                    <a:pt x="323" y="261"/>
                    <a:pt x="323" y="261"/>
                    <a:pt x="323" y="261"/>
                  </a:cubicBezTo>
                  <a:cubicBezTo>
                    <a:pt x="325" y="263"/>
                    <a:pt x="325" y="263"/>
                    <a:pt x="325" y="263"/>
                  </a:cubicBezTo>
                  <a:cubicBezTo>
                    <a:pt x="325" y="267"/>
                    <a:pt x="325" y="267"/>
                    <a:pt x="325" y="267"/>
                  </a:cubicBezTo>
                  <a:cubicBezTo>
                    <a:pt x="327" y="269"/>
                    <a:pt x="327" y="269"/>
                    <a:pt x="327" y="269"/>
                  </a:cubicBezTo>
                  <a:cubicBezTo>
                    <a:pt x="326" y="272"/>
                    <a:pt x="326" y="272"/>
                    <a:pt x="326" y="272"/>
                  </a:cubicBezTo>
                  <a:cubicBezTo>
                    <a:pt x="327" y="274"/>
                    <a:pt x="327" y="274"/>
                    <a:pt x="327" y="274"/>
                  </a:cubicBezTo>
                  <a:cubicBezTo>
                    <a:pt x="330" y="276"/>
                    <a:pt x="330" y="276"/>
                    <a:pt x="330" y="276"/>
                  </a:cubicBezTo>
                  <a:cubicBezTo>
                    <a:pt x="330" y="278"/>
                    <a:pt x="330" y="278"/>
                    <a:pt x="330" y="278"/>
                  </a:cubicBezTo>
                  <a:cubicBezTo>
                    <a:pt x="332" y="279"/>
                    <a:pt x="332" y="279"/>
                    <a:pt x="332" y="279"/>
                  </a:cubicBezTo>
                  <a:cubicBezTo>
                    <a:pt x="332" y="281"/>
                    <a:pt x="332" y="281"/>
                    <a:pt x="332" y="281"/>
                  </a:cubicBezTo>
                  <a:cubicBezTo>
                    <a:pt x="330" y="282"/>
                    <a:pt x="330" y="282"/>
                    <a:pt x="330" y="282"/>
                  </a:cubicBezTo>
                  <a:cubicBezTo>
                    <a:pt x="331" y="283"/>
                    <a:pt x="331" y="283"/>
                    <a:pt x="331" y="283"/>
                  </a:cubicBezTo>
                  <a:cubicBezTo>
                    <a:pt x="333" y="283"/>
                    <a:pt x="333" y="283"/>
                    <a:pt x="333" y="283"/>
                  </a:cubicBezTo>
                  <a:cubicBezTo>
                    <a:pt x="336" y="284"/>
                    <a:pt x="336" y="284"/>
                    <a:pt x="336" y="284"/>
                  </a:cubicBezTo>
                  <a:cubicBezTo>
                    <a:pt x="339" y="284"/>
                    <a:pt x="339" y="284"/>
                    <a:pt x="339" y="284"/>
                  </a:cubicBezTo>
                  <a:cubicBezTo>
                    <a:pt x="341" y="284"/>
                    <a:pt x="341" y="284"/>
                    <a:pt x="341" y="284"/>
                  </a:cubicBezTo>
                  <a:cubicBezTo>
                    <a:pt x="343" y="285"/>
                    <a:pt x="343" y="285"/>
                    <a:pt x="343" y="285"/>
                  </a:cubicBezTo>
                  <a:cubicBezTo>
                    <a:pt x="343" y="286"/>
                    <a:pt x="343" y="286"/>
                    <a:pt x="343" y="286"/>
                  </a:cubicBezTo>
                  <a:cubicBezTo>
                    <a:pt x="345" y="284"/>
                    <a:pt x="345" y="284"/>
                    <a:pt x="345" y="284"/>
                  </a:cubicBezTo>
                  <a:cubicBezTo>
                    <a:pt x="347" y="284"/>
                    <a:pt x="347" y="284"/>
                    <a:pt x="347" y="284"/>
                  </a:cubicBezTo>
                  <a:cubicBezTo>
                    <a:pt x="349" y="283"/>
                    <a:pt x="349" y="283"/>
                    <a:pt x="349" y="283"/>
                  </a:cubicBezTo>
                  <a:cubicBezTo>
                    <a:pt x="350" y="284"/>
                    <a:pt x="350" y="284"/>
                    <a:pt x="350" y="284"/>
                  </a:cubicBezTo>
                  <a:cubicBezTo>
                    <a:pt x="353" y="286"/>
                    <a:pt x="353" y="286"/>
                    <a:pt x="353" y="286"/>
                  </a:cubicBezTo>
                  <a:cubicBezTo>
                    <a:pt x="355" y="287"/>
                    <a:pt x="355" y="287"/>
                    <a:pt x="355" y="287"/>
                  </a:cubicBezTo>
                  <a:cubicBezTo>
                    <a:pt x="357" y="288"/>
                    <a:pt x="357" y="288"/>
                    <a:pt x="357" y="288"/>
                  </a:cubicBezTo>
                  <a:cubicBezTo>
                    <a:pt x="361" y="287"/>
                    <a:pt x="361" y="287"/>
                    <a:pt x="361" y="287"/>
                  </a:cubicBezTo>
                  <a:cubicBezTo>
                    <a:pt x="363" y="286"/>
                    <a:pt x="363" y="286"/>
                    <a:pt x="363" y="286"/>
                  </a:cubicBezTo>
                  <a:cubicBezTo>
                    <a:pt x="361" y="287"/>
                    <a:pt x="361" y="287"/>
                    <a:pt x="361" y="287"/>
                  </a:cubicBezTo>
                  <a:cubicBezTo>
                    <a:pt x="357" y="286"/>
                    <a:pt x="357" y="286"/>
                    <a:pt x="357" y="286"/>
                  </a:cubicBezTo>
                  <a:cubicBezTo>
                    <a:pt x="357" y="285"/>
                    <a:pt x="357" y="285"/>
                    <a:pt x="357" y="285"/>
                  </a:cubicBezTo>
                  <a:cubicBezTo>
                    <a:pt x="355" y="284"/>
                    <a:pt x="355" y="284"/>
                    <a:pt x="355" y="284"/>
                  </a:cubicBezTo>
                  <a:cubicBezTo>
                    <a:pt x="354" y="281"/>
                    <a:pt x="354" y="281"/>
                    <a:pt x="354" y="281"/>
                  </a:cubicBezTo>
                  <a:cubicBezTo>
                    <a:pt x="351" y="281"/>
                    <a:pt x="351" y="281"/>
                    <a:pt x="351" y="281"/>
                  </a:cubicBezTo>
                  <a:cubicBezTo>
                    <a:pt x="351" y="280"/>
                    <a:pt x="351" y="280"/>
                    <a:pt x="351" y="280"/>
                  </a:cubicBezTo>
                  <a:cubicBezTo>
                    <a:pt x="350" y="280"/>
                    <a:pt x="350" y="280"/>
                    <a:pt x="350" y="280"/>
                  </a:cubicBezTo>
                  <a:cubicBezTo>
                    <a:pt x="349" y="281"/>
                    <a:pt x="349" y="281"/>
                    <a:pt x="349" y="281"/>
                  </a:cubicBezTo>
                  <a:cubicBezTo>
                    <a:pt x="344" y="281"/>
                    <a:pt x="344" y="281"/>
                    <a:pt x="344" y="281"/>
                  </a:cubicBezTo>
                  <a:cubicBezTo>
                    <a:pt x="342" y="279"/>
                    <a:pt x="342" y="279"/>
                    <a:pt x="342" y="279"/>
                  </a:cubicBezTo>
                  <a:cubicBezTo>
                    <a:pt x="339" y="279"/>
                    <a:pt x="339" y="279"/>
                    <a:pt x="339" y="279"/>
                  </a:cubicBezTo>
                  <a:cubicBezTo>
                    <a:pt x="336" y="276"/>
                    <a:pt x="336" y="276"/>
                    <a:pt x="336" y="276"/>
                  </a:cubicBezTo>
                  <a:cubicBezTo>
                    <a:pt x="335" y="274"/>
                    <a:pt x="335" y="274"/>
                    <a:pt x="335" y="274"/>
                  </a:cubicBezTo>
                  <a:cubicBezTo>
                    <a:pt x="334" y="274"/>
                    <a:pt x="334" y="274"/>
                    <a:pt x="334" y="274"/>
                  </a:cubicBezTo>
                  <a:cubicBezTo>
                    <a:pt x="331" y="269"/>
                    <a:pt x="331" y="269"/>
                    <a:pt x="331" y="269"/>
                  </a:cubicBezTo>
                  <a:cubicBezTo>
                    <a:pt x="333" y="269"/>
                    <a:pt x="333" y="269"/>
                    <a:pt x="333" y="269"/>
                  </a:cubicBezTo>
                  <a:cubicBezTo>
                    <a:pt x="333" y="268"/>
                    <a:pt x="333" y="268"/>
                    <a:pt x="333" y="268"/>
                  </a:cubicBezTo>
                  <a:cubicBezTo>
                    <a:pt x="336" y="266"/>
                    <a:pt x="336" y="266"/>
                    <a:pt x="336" y="266"/>
                  </a:cubicBezTo>
                  <a:cubicBezTo>
                    <a:pt x="337" y="266"/>
                    <a:pt x="337" y="266"/>
                    <a:pt x="337" y="266"/>
                  </a:cubicBezTo>
                  <a:cubicBezTo>
                    <a:pt x="340" y="269"/>
                    <a:pt x="340" y="269"/>
                    <a:pt x="340" y="269"/>
                  </a:cubicBezTo>
                  <a:cubicBezTo>
                    <a:pt x="344" y="271"/>
                    <a:pt x="344" y="271"/>
                    <a:pt x="344" y="271"/>
                  </a:cubicBezTo>
                  <a:cubicBezTo>
                    <a:pt x="347" y="270"/>
                    <a:pt x="347" y="270"/>
                    <a:pt x="347" y="270"/>
                  </a:cubicBezTo>
                  <a:cubicBezTo>
                    <a:pt x="349" y="266"/>
                    <a:pt x="349" y="266"/>
                    <a:pt x="349" y="266"/>
                  </a:cubicBezTo>
                  <a:cubicBezTo>
                    <a:pt x="347" y="263"/>
                    <a:pt x="347" y="263"/>
                    <a:pt x="347" y="263"/>
                  </a:cubicBezTo>
                  <a:cubicBezTo>
                    <a:pt x="344" y="262"/>
                    <a:pt x="344" y="262"/>
                    <a:pt x="344" y="262"/>
                  </a:cubicBezTo>
                  <a:cubicBezTo>
                    <a:pt x="341" y="264"/>
                    <a:pt x="341" y="264"/>
                    <a:pt x="341" y="264"/>
                  </a:cubicBezTo>
                  <a:cubicBezTo>
                    <a:pt x="339" y="263"/>
                    <a:pt x="339" y="263"/>
                    <a:pt x="339" y="263"/>
                  </a:cubicBezTo>
                  <a:cubicBezTo>
                    <a:pt x="340" y="261"/>
                    <a:pt x="340" y="261"/>
                    <a:pt x="340" y="261"/>
                  </a:cubicBezTo>
                  <a:cubicBezTo>
                    <a:pt x="341" y="262"/>
                    <a:pt x="341" y="262"/>
                    <a:pt x="341" y="262"/>
                  </a:cubicBezTo>
                  <a:cubicBezTo>
                    <a:pt x="342" y="261"/>
                    <a:pt x="342" y="261"/>
                    <a:pt x="342" y="261"/>
                  </a:cubicBezTo>
                  <a:cubicBezTo>
                    <a:pt x="342" y="259"/>
                    <a:pt x="342" y="259"/>
                    <a:pt x="342" y="259"/>
                  </a:cubicBezTo>
                  <a:cubicBezTo>
                    <a:pt x="344" y="256"/>
                    <a:pt x="344" y="256"/>
                    <a:pt x="344" y="256"/>
                  </a:cubicBezTo>
                  <a:cubicBezTo>
                    <a:pt x="347" y="254"/>
                    <a:pt x="347" y="254"/>
                    <a:pt x="347" y="254"/>
                  </a:cubicBezTo>
                  <a:cubicBezTo>
                    <a:pt x="348" y="255"/>
                    <a:pt x="348" y="255"/>
                    <a:pt x="348" y="255"/>
                  </a:cubicBezTo>
                  <a:cubicBezTo>
                    <a:pt x="355" y="255"/>
                    <a:pt x="355" y="255"/>
                    <a:pt x="355" y="255"/>
                  </a:cubicBezTo>
                  <a:cubicBezTo>
                    <a:pt x="357" y="258"/>
                    <a:pt x="357" y="258"/>
                    <a:pt x="357" y="258"/>
                  </a:cubicBezTo>
                  <a:cubicBezTo>
                    <a:pt x="360" y="259"/>
                    <a:pt x="360" y="259"/>
                    <a:pt x="360" y="259"/>
                  </a:cubicBezTo>
                  <a:cubicBezTo>
                    <a:pt x="365" y="260"/>
                    <a:pt x="365" y="260"/>
                    <a:pt x="365" y="260"/>
                  </a:cubicBezTo>
                  <a:cubicBezTo>
                    <a:pt x="366" y="262"/>
                    <a:pt x="366" y="262"/>
                    <a:pt x="366" y="262"/>
                  </a:cubicBezTo>
                  <a:cubicBezTo>
                    <a:pt x="368" y="263"/>
                    <a:pt x="368" y="263"/>
                    <a:pt x="368" y="263"/>
                  </a:cubicBezTo>
                  <a:cubicBezTo>
                    <a:pt x="372" y="267"/>
                    <a:pt x="372" y="267"/>
                    <a:pt x="372" y="267"/>
                  </a:cubicBezTo>
                  <a:cubicBezTo>
                    <a:pt x="374" y="267"/>
                    <a:pt x="374" y="267"/>
                    <a:pt x="374" y="267"/>
                  </a:cubicBezTo>
                  <a:cubicBezTo>
                    <a:pt x="379" y="266"/>
                    <a:pt x="379" y="266"/>
                    <a:pt x="379" y="266"/>
                  </a:cubicBezTo>
                  <a:cubicBezTo>
                    <a:pt x="383" y="264"/>
                    <a:pt x="383" y="264"/>
                    <a:pt x="383" y="264"/>
                  </a:cubicBezTo>
                  <a:cubicBezTo>
                    <a:pt x="385" y="265"/>
                    <a:pt x="385" y="265"/>
                    <a:pt x="385" y="265"/>
                  </a:cubicBezTo>
                  <a:cubicBezTo>
                    <a:pt x="386" y="265"/>
                    <a:pt x="386" y="265"/>
                    <a:pt x="386" y="265"/>
                  </a:cubicBezTo>
                  <a:cubicBezTo>
                    <a:pt x="388" y="265"/>
                    <a:pt x="388" y="265"/>
                    <a:pt x="388" y="265"/>
                  </a:cubicBezTo>
                  <a:cubicBezTo>
                    <a:pt x="387" y="269"/>
                    <a:pt x="387" y="269"/>
                    <a:pt x="387" y="269"/>
                  </a:cubicBezTo>
                  <a:cubicBezTo>
                    <a:pt x="388" y="270"/>
                    <a:pt x="388" y="270"/>
                    <a:pt x="388" y="270"/>
                  </a:cubicBezTo>
                  <a:cubicBezTo>
                    <a:pt x="388" y="272"/>
                    <a:pt x="388" y="272"/>
                    <a:pt x="388" y="272"/>
                  </a:cubicBezTo>
                  <a:cubicBezTo>
                    <a:pt x="385" y="274"/>
                    <a:pt x="385" y="274"/>
                    <a:pt x="385" y="274"/>
                  </a:cubicBezTo>
                  <a:cubicBezTo>
                    <a:pt x="385" y="276"/>
                    <a:pt x="385" y="276"/>
                    <a:pt x="385" y="276"/>
                  </a:cubicBezTo>
                  <a:cubicBezTo>
                    <a:pt x="386" y="278"/>
                    <a:pt x="386" y="278"/>
                    <a:pt x="386" y="278"/>
                  </a:cubicBezTo>
                  <a:cubicBezTo>
                    <a:pt x="386" y="281"/>
                    <a:pt x="386" y="281"/>
                    <a:pt x="386" y="281"/>
                  </a:cubicBezTo>
                  <a:cubicBezTo>
                    <a:pt x="389" y="284"/>
                    <a:pt x="389" y="284"/>
                    <a:pt x="389" y="284"/>
                  </a:cubicBezTo>
                  <a:cubicBezTo>
                    <a:pt x="389" y="286"/>
                    <a:pt x="389" y="286"/>
                    <a:pt x="389" y="286"/>
                  </a:cubicBezTo>
                  <a:cubicBezTo>
                    <a:pt x="388" y="288"/>
                    <a:pt x="388" y="288"/>
                    <a:pt x="388" y="288"/>
                  </a:cubicBezTo>
                  <a:cubicBezTo>
                    <a:pt x="389" y="293"/>
                    <a:pt x="389" y="293"/>
                    <a:pt x="389" y="293"/>
                  </a:cubicBezTo>
                  <a:cubicBezTo>
                    <a:pt x="390" y="293"/>
                    <a:pt x="390" y="293"/>
                    <a:pt x="390" y="293"/>
                  </a:cubicBezTo>
                  <a:cubicBezTo>
                    <a:pt x="391" y="291"/>
                    <a:pt x="391" y="291"/>
                    <a:pt x="391" y="291"/>
                  </a:cubicBezTo>
                  <a:cubicBezTo>
                    <a:pt x="390" y="290"/>
                    <a:pt x="390" y="290"/>
                    <a:pt x="390" y="290"/>
                  </a:cubicBezTo>
                  <a:cubicBezTo>
                    <a:pt x="391" y="289"/>
                    <a:pt x="391" y="289"/>
                    <a:pt x="391" y="289"/>
                  </a:cubicBezTo>
                  <a:cubicBezTo>
                    <a:pt x="391" y="286"/>
                    <a:pt x="391" y="286"/>
                    <a:pt x="391" y="286"/>
                  </a:cubicBezTo>
                  <a:cubicBezTo>
                    <a:pt x="392" y="286"/>
                    <a:pt x="392" y="286"/>
                    <a:pt x="392" y="286"/>
                  </a:cubicBezTo>
                  <a:cubicBezTo>
                    <a:pt x="394" y="283"/>
                    <a:pt x="394" y="283"/>
                    <a:pt x="394" y="283"/>
                  </a:cubicBezTo>
                  <a:cubicBezTo>
                    <a:pt x="395" y="284"/>
                    <a:pt x="395" y="284"/>
                    <a:pt x="395" y="284"/>
                  </a:cubicBezTo>
                  <a:cubicBezTo>
                    <a:pt x="396" y="287"/>
                    <a:pt x="396" y="287"/>
                    <a:pt x="396" y="287"/>
                  </a:cubicBezTo>
                  <a:cubicBezTo>
                    <a:pt x="396" y="292"/>
                    <a:pt x="396" y="292"/>
                    <a:pt x="396" y="292"/>
                  </a:cubicBezTo>
                  <a:cubicBezTo>
                    <a:pt x="397" y="293"/>
                    <a:pt x="397" y="293"/>
                    <a:pt x="397" y="293"/>
                  </a:cubicBezTo>
                  <a:cubicBezTo>
                    <a:pt x="396" y="294"/>
                    <a:pt x="396" y="294"/>
                    <a:pt x="396" y="294"/>
                  </a:cubicBezTo>
                  <a:cubicBezTo>
                    <a:pt x="396" y="296"/>
                    <a:pt x="396" y="296"/>
                    <a:pt x="396" y="296"/>
                  </a:cubicBezTo>
                  <a:cubicBezTo>
                    <a:pt x="395" y="297"/>
                    <a:pt x="395" y="297"/>
                    <a:pt x="395" y="297"/>
                  </a:cubicBezTo>
                  <a:cubicBezTo>
                    <a:pt x="398" y="299"/>
                    <a:pt x="398" y="299"/>
                    <a:pt x="398" y="299"/>
                  </a:cubicBezTo>
                  <a:cubicBezTo>
                    <a:pt x="401" y="299"/>
                    <a:pt x="401" y="299"/>
                    <a:pt x="401" y="299"/>
                  </a:cubicBezTo>
                  <a:cubicBezTo>
                    <a:pt x="404" y="300"/>
                    <a:pt x="404" y="300"/>
                    <a:pt x="404" y="300"/>
                  </a:cubicBezTo>
                  <a:cubicBezTo>
                    <a:pt x="406" y="302"/>
                    <a:pt x="406" y="302"/>
                    <a:pt x="406" y="302"/>
                  </a:cubicBezTo>
                  <a:cubicBezTo>
                    <a:pt x="406" y="304"/>
                    <a:pt x="406" y="304"/>
                    <a:pt x="406" y="304"/>
                  </a:cubicBezTo>
                  <a:cubicBezTo>
                    <a:pt x="408" y="306"/>
                    <a:pt x="408" y="306"/>
                    <a:pt x="408" y="306"/>
                  </a:cubicBezTo>
                  <a:cubicBezTo>
                    <a:pt x="412" y="306"/>
                    <a:pt x="412" y="306"/>
                    <a:pt x="412" y="306"/>
                  </a:cubicBezTo>
                  <a:cubicBezTo>
                    <a:pt x="416" y="310"/>
                    <a:pt x="416" y="310"/>
                    <a:pt x="416" y="310"/>
                  </a:cubicBezTo>
                  <a:cubicBezTo>
                    <a:pt x="415" y="308"/>
                    <a:pt x="415" y="308"/>
                    <a:pt x="415" y="308"/>
                  </a:cubicBezTo>
                  <a:cubicBezTo>
                    <a:pt x="415" y="306"/>
                    <a:pt x="415" y="306"/>
                    <a:pt x="415" y="306"/>
                  </a:cubicBezTo>
                  <a:cubicBezTo>
                    <a:pt x="418" y="303"/>
                    <a:pt x="418" y="303"/>
                    <a:pt x="418" y="303"/>
                  </a:cubicBezTo>
                  <a:cubicBezTo>
                    <a:pt x="420" y="303"/>
                    <a:pt x="420" y="303"/>
                    <a:pt x="420" y="303"/>
                  </a:cubicBezTo>
                  <a:cubicBezTo>
                    <a:pt x="424" y="306"/>
                    <a:pt x="424" y="306"/>
                    <a:pt x="424" y="306"/>
                  </a:cubicBezTo>
                  <a:cubicBezTo>
                    <a:pt x="427" y="306"/>
                    <a:pt x="427" y="306"/>
                    <a:pt x="427" y="306"/>
                  </a:cubicBezTo>
                  <a:cubicBezTo>
                    <a:pt x="429" y="308"/>
                    <a:pt x="429" y="308"/>
                    <a:pt x="429" y="308"/>
                  </a:cubicBezTo>
                  <a:cubicBezTo>
                    <a:pt x="430" y="311"/>
                    <a:pt x="430" y="311"/>
                    <a:pt x="430" y="311"/>
                  </a:cubicBezTo>
                  <a:cubicBezTo>
                    <a:pt x="429" y="307"/>
                    <a:pt x="429" y="307"/>
                    <a:pt x="429" y="307"/>
                  </a:cubicBezTo>
                  <a:cubicBezTo>
                    <a:pt x="428" y="305"/>
                    <a:pt x="428" y="305"/>
                    <a:pt x="428" y="305"/>
                  </a:cubicBezTo>
                  <a:cubicBezTo>
                    <a:pt x="426" y="305"/>
                    <a:pt x="426" y="305"/>
                    <a:pt x="426" y="305"/>
                  </a:cubicBezTo>
                  <a:cubicBezTo>
                    <a:pt x="424" y="304"/>
                    <a:pt x="424" y="304"/>
                    <a:pt x="424" y="304"/>
                  </a:cubicBezTo>
                  <a:cubicBezTo>
                    <a:pt x="420" y="302"/>
                    <a:pt x="420" y="302"/>
                    <a:pt x="420" y="302"/>
                  </a:cubicBezTo>
                  <a:cubicBezTo>
                    <a:pt x="417" y="302"/>
                    <a:pt x="417" y="302"/>
                    <a:pt x="417" y="302"/>
                  </a:cubicBezTo>
                  <a:cubicBezTo>
                    <a:pt x="414" y="305"/>
                    <a:pt x="414" y="305"/>
                    <a:pt x="414" y="305"/>
                  </a:cubicBezTo>
                  <a:cubicBezTo>
                    <a:pt x="413" y="304"/>
                    <a:pt x="413" y="304"/>
                    <a:pt x="413" y="304"/>
                  </a:cubicBezTo>
                  <a:cubicBezTo>
                    <a:pt x="412" y="304"/>
                    <a:pt x="412" y="304"/>
                    <a:pt x="412" y="304"/>
                  </a:cubicBezTo>
                  <a:cubicBezTo>
                    <a:pt x="409" y="303"/>
                    <a:pt x="409" y="303"/>
                    <a:pt x="409" y="303"/>
                  </a:cubicBezTo>
                  <a:cubicBezTo>
                    <a:pt x="405" y="299"/>
                    <a:pt x="405" y="299"/>
                    <a:pt x="405" y="299"/>
                  </a:cubicBezTo>
                  <a:cubicBezTo>
                    <a:pt x="404" y="298"/>
                    <a:pt x="404" y="298"/>
                    <a:pt x="404" y="298"/>
                  </a:cubicBezTo>
                  <a:cubicBezTo>
                    <a:pt x="400" y="298"/>
                    <a:pt x="400" y="298"/>
                    <a:pt x="400" y="298"/>
                  </a:cubicBezTo>
                  <a:cubicBezTo>
                    <a:pt x="399" y="295"/>
                    <a:pt x="399" y="295"/>
                    <a:pt x="399" y="295"/>
                  </a:cubicBezTo>
                  <a:cubicBezTo>
                    <a:pt x="400" y="295"/>
                    <a:pt x="400" y="295"/>
                    <a:pt x="400" y="295"/>
                  </a:cubicBezTo>
                  <a:cubicBezTo>
                    <a:pt x="401" y="295"/>
                    <a:pt x="401" y="295"/>
                    <a:pt x="401" y="295"/>
                  </a:cubicBezTo>
                  <a:cubicBezTo>
                    <a:pt x="403" y="291"/>
                    <a:pt x="403" y="291"/>
                    <a:pt x="403" y="291"/>
                  </a:cubicBezTo>
                  <a:cubicBezTo>
                    <a:pt x="403" y="289"/>
                    <a:pt x="403" y="289"/>
                    <a:pt x="403" y="289"/>
                  </a:cubicBezTo>
                  <a:cubicBezTo>
                    <a:pt x="400" y="287"/>
                    <a:pt x="400" y="287"/>
                    <a:pt x="400" y="287"/>
                  </a:cubicBezTo>
                  <a:cubicBezTo>
                    <a:pt x="399" y="283"/>
                    <a:pt x="399" y="283"/>
                    <a:pt x="399" y="283"/>
                  </a:cubicBezTo>
                  <a:cubicBezTo>
                    <a:pt x="396" y="278"/>
                    <a:pt x="396" y="278"/>
                    <a:pt x="396" y="278"/>
                  </a:cubicBezTo>
                  <a:cubicBezTo>
                    <a:pt x="394" y="277"/>
                    <a:pt x="394" y="277"/>
                    <a:pt x="394" y="277"/>
                  </a:cubicBezTo>
                  <a:cubicBezTo>
                    <a:pt x="392" y="274"/>
                    <a:pt x="392" y="274"/>
                    <a:pt x="392" y="274"/>
                  </a:cubicBezTo>
                  <a:cubicBezTo>
                    <a:pt x="392" y="272"/>
                    <a:pt x="392" y="272"/>
                    <a:pt x="392" y="272"/>
                  </a:cubicBezTo>
                  <a:cubicBezTo>
                    <a:pt x="392" y="270"/>
                    <a:pt x="392" y="270"/>
                    <a:pt x="392" y="270"/>
                  </a:cubicBezTo>
                  <a:cubicBezTo>
                    <a:pt x="391" y="265"/>
                    <a:pt x="391" y="265"/>
                    <a:pt x="391" y="265"/>
                  </a:cubicBezTo>
                  <a:cubicBezTo>
                    <a:pt x="389" y="263"/>
                    <a:pt x="389" y="263"/>
                    <a:pt x="389" y="263"/>
                  </a:cubicBezTo>
                  <a:cubicBezTo>
                    <a:pt x="388" y="263"/>
                    <a:pt x="388" y="263"/>
                    <a:pt x="388" y="263"/>
                  </a:cubicBezTo>
                  <a:cubicBezTo>
                    <a:pt x="385" y="261"/>
                    <a:pt x="385" y="261"/>
                    <a:pt x="385" y="261"/>
                  </a:cubicBezTo>
                  <a:cubicBezTo>
                    <a:pt x="380" y="261"/>
                    <a:pt x="380" y="261"/>
                    <a:pt x="380" y="261"/>
                  </a:cubicBezTo>
                  <a:cubicBezTo>
                    <a:pt x="378" y="258"/>
                    <a:pt x="378" y="258"/>
                    <a:pt x="378" y="258"/>
                  </a:cubicBezTo>
                  <a:cubicBezTo>
                    <a:pt x="376" y="257"/>
                    <a:pt x="376" y="257"/>
                    <a:pt x="376" y="257"/>
                  </a:cubicBezTo>
                  <a:cubicBezTo>
                    <a:pt x="376" y="254"/>
                    <a:pt x="376" y="254"/>
                    <a:pt x="376" y="254"/>
                  </a:cubicBezTo>
                  <a:cubicBezTo>
                    <a:pt x="375" y="253"/>
                    <a:pt x="375" y="253"/>
                    <a:pt x="375" y="253"/>
                  </a:cubicBezTo>
                  <a:cubicBezTo>
                    <a:pt x="375" y="251"/>
                    <a:pt x="375" y="251"/>
                    <a:pt x="375" y="251"/>
                  </a:cubicBezTo>
                  <a:cubicBezTo>
                    <a:pt x="372" y="253"/>
                    <a:pt x="372" y="253"/>
                    <a:pt x="372" y="253"/>
                  </a:cubicBezTo>
                  <a:cubicBezTo>
                    <a:pt x="366" y="252"/>
                    <a:pt x="366" y="252"/>
                    <a:pt x="366" y="252"/>
                  </a:cubicBezTo>
                  <a:cubicBezTo>
                    <a:pt x="364" y="252"/>
                    <a:pt x="364" y="252"/>
                    <a:pt x="364" y="252"/>
                  </a:cubicBezTo>
                  <a:cubicBezTo>
                    <a:pt x="361" y="251"/>
                    <a:pt x="361" y="251"/>
                    <a:pt x="361" y="251"/>
                  </a:cubicBezTo>
                  <a:cubicBezTo>
                    <a:pt x="361" y="248"/>
                    <a:pt x="361" y="248"/>
                    <a:pt x="361" y="248"/>
                  </a:cubicBezTo>
                  <a:cubicBezTo>
                    <a:pt x="360" y="248"/>
                    <a:pt x="360" y="248"/>
                    <a:pt x="360" y="248"/>
                  </a:cubicBezTo>
                  <a:cubicBezTo>
                    <a:pt x="359" y="247"/>
                    <a:pt x="359" y="247"/>
                    <a:pt x="359" y="247"/>
                  </a:cubicBezTo>
                  <a:cubicBezTo>
                    <a:pt x="359" y="243"/>
                    <a:pt x="359" y="243"/>
                    <a:pt x="359" y="243"/>
                  </a:cubicBezTo>
                  <a:cubicBezTo>
                    <a:pt x="357" y="239"/>
                    <a:pt x="357" y="239"/>
                    <a:pt x="357" y="239"/>
                  </a:cubicBezTo>
                  <a:cubicBezTo>
                    <a:pt x="353" y="237"/>
                    <a:pt x="353" y="237"/>
                    <a:pt x="353" y="237"/>
                  </a:cubicBezTo>
                  <a:cubicBezTo>
                    <a:pt x="354" y="235"/>
                    <a:pt x="354" y="235"/>
                    <a:pt x="354" y="235"/>
                  </a:cubicBezTo>
                  <a:cubicBezTo>
                    <a:pt x="354" y="234"/>
                    <a:pt x="354" y="234"/>
                    <a:pt x="354" y="234"/>
                  </a:cubicBezTo>
                  <a:cubicBezTo>
                    <a:pt x="352" y="234"/>
                    <a:pt x="352" y="234"/>
                    <a:pt x="352" y="234"/>
                  </a:cubicBezTo>
                  <a:cubicBezTo>
                    <a:pt x="351" y="233"/>
                    <a:pt x="351" y="233"/>
                    <a:pt x="351" y="233"/>
                  </a:cubicBezTo>
                  <a:cubicBezTo>
                    <a:pt x="352" y="231"/>
                    <a:pt x="352" y="231"/>
                    <a:pt x="352" y="231"/>
                  </a:cubicBezTo>
                  <a:cubicBezTo>
                    <a:pt x="352" y="229"/>
                    <a:pt x="352" y="229"/>
                    <a:pt x="352" y="229"/>
                  </a:cubicBezTo>
                  <a:cubicBezTo>
                    <a:pt x="349" y="227"/>
                    <a:pt x="349" y="227"/>
                    <a:pt x="349" y="227"/>
                  </a:cubicBezTo>
                  <a:cubicBezTo>
                    <a:pt x="351" y="226"/>
                    <a:pt x="351" y="226"/>
                    <a:pt x="351" y="226"/>
                  </a:cubicBezTo>
                  <a:cubicBezTo>
                    <a:pt x="354" y="226"/>
                    <a:pt x="354" y="226"/>
                    <a:pt x="354" y="226"/>
                  </a:cubicBezTo>
                  <a:cubicBezTo>
                    <a:pt x="356" y="224"/>
                    <a:pt x="356" y="224"/>
                    <a:pt x="356" y="224"/>
                  </a:cubicBezTo>
                  <a:cubicBezTo>
                    <a:pt x="358" y="224"/>
                    <a:pt x="358" y="224"/>
                    <a:pt x="358" y="224"/>
                  </a:cubicBezTo>
                  <a:cubicBezTo>
                    <a:pt x="363" y="223"/>
                    <a:pt x="363" y="223"/>
                    <a:pt x="363" y="223"/>
                  </a:cubicBezTo>
                  <a:cubicBezTo>
                    <a:pt x="371" y="220"/>
                    <a:pt x="371" y="220"/>
                    <a:pt x="371" y="220"/>
                  </a:cubicBezTo>
                  <a:cubicBezTo>
                    <a:pt x="373" y="218"/>
                    <a:pt x="373" y="218"/>
                    <a:pt x="373" y="218"/>
                  </a:cubicBezTo>
                  <a:cubicBezTo>
                    <a:pt x="376" y="217"/>
                    <a:pt x="376" y="217"/>
                    <a:pt x="376" y="217"/>
                  </a:cubicBezTo>
                  <a:cubicBezTo>
                    <a:pt x="377" y="218"/>
                    <a:pt x="377" y="218"/>
                    <a:pt x="377" y="218"/>
                  </a:cubicBezTo>
                  <a:cubicBezTo>
                    <a:pt x="380" y="217"/>
                    <a:pt x="380" y="217"/>
                    <a:pt x="380" y="217"/>
                  </a:cubicBezTo>
                  <a:cubicBezTo>
                    <a:pt x="381" y="215"/>
                    <a:pt x="381" y="215"/>
                    <a:pt x="381" y="215"/>
                  </a:cubicBezTo>
                  <a:cubicBezTo>
                    <a:pt x="384" y="213"/>
                    <a:pt x="384" y="213"/>
                    <a:pt x="384" y="213"/>
                  </a:cubicBezTo>
                  <a:cubicBezTo>
                    <a:pt x="391" y="211"/>
                    <a:pt x="391" y="211"/>
                    <a:pt x="391" y="211"/>
                  </a:cubicBezTo>
                  <a:cubicBezTo>
                    <a:pt x="391" y="211"/>
                    <a:pt x="391" y="211"/>
                    <a:pt x="391" y="211"/>
                  </a:cubicBezTo>
                  <a:cubicBezTo>
                    <a:pt x="390" y="213"/>
                    <a:pt x="390" y="213"/>
                    <a:pt x="390" y="213"/>
                  </a:cubicBezTo>
                  <a:cubicBezTo>
                    <a:pt x="391" y="215"/>
                    <a:pt x="391" y="215"/>
                    <a:pt x="391" y="215"/>
                  </a:cubicBezTo>
                  <a:cubicBezTo>
                    <a:pt x="389" y="216"/>
                    <a:pt x="389" y="216"/>
                    <a:pt x="389" y="216"/>
                  </a:cubicBezTo>
                  <a:cubicBezTo>
                    <a:pt x="387" y="220"/>
                    <a:pt x="387" y="220"/>
                    <a:pt x="387" y="220"/>
                  </a:cubicBezTo>
                  <a:cubicBezTo>
                    <a:pt x="387" y="222"/>
                    <a:pt x="387" y="222"/>
                    <a:pt x="387" y="222"/>
                  </a:cubicBezTo>
                  <a:cubicBezTo>
                    <a:pt x="391" y="225"/>
                    <a:pt x="391" y="225"/>
                    <a:pt x="391" y="225"/>
                  </a:cubicBezTo>
                  <a:cubicBezTo>
                    <a:pt x="395" y="225"/>
                    <a:pt x="395" y="225"/>
                    <a:pt x="395" y="225"/>
                  </a:cubicBezTo>
                  <a:cubicBezTo>
                    <a:pt x="393" y="224"/>
                    <a:pt x="393" y="224"/>
                    <a:pt x="393" y="224"/>
                  </a:cubicBezTo>
                  <a:cubicBezTo>
                    <a:pt x="389" y="221"/>
                    <a:pt x="389" y="221"/>
                    <a:pt x="389" y="221"/>
                  </a:cubicBezTo>
                  <a:cubicBezTo>
                    <a:pt x="389" y="219"/>
                    <a:pt x="389" y="219"/>
                    <a:pt x="389" y="219"/>
                  </a:cubicBezTo>
                  <a:cubicBezTo>
                    <a:pt x="391" y="217"/>
                    <a:pt x="391" y="217"/>
                    <a:pt x="391" y="217"/>
                  </a:cubicBezTo>
                  <a:cubicBezTo>
                    <a:pt x="395" y="215"/>
                    <a:pt x="395" y="215"/>
                    <a:pt x="395" y="215"/>
                  </a:cubicBezTo>
                  <a:cubicBezTo>
                    <a:pt x="396" y="211"/>
                    <a:pt x="396" y="211"/>
                    <a:pt x="396" y="211"/>
                  </a:cubicBezTo>
                  <a:cubicBezTo>
                    <a:pt x="395" y="209"/>
                    <a:pt x="395" y="209"/>
                    <a:pt x="395" y="209"/>
                  </a:cubicBezTo>
                  <a:cubicBezTo>
                    <a:pt x="392" y="209"/>
                    <a:pt x="392" y="209"/>
                    <a:pt x="392" y="209"/>
                  </a:cubicBezTo>
                  <a:cubicBezTo>
                    <a:pt x="390" y="207"/>
                    <a:pt x="390" y="207"/>
                    <a:pt x="390" y="207"/>
                  </a:cubicBezTo>
                  <a:cubicBezTo>
                    <a:pt x="390" y="205"/>
                    <a:pt x="390" y="205"/>
                    <a:pt x="390" y="205"/>
                  </a:cubicBezTo>
                  <a:cubicBezTo>
                    <a:pt x="387" y="205"/>
                    <a:pt x="387" y="205"/>
                    <a:pt x="387" y="205"/>
                  </a:cubicBezTo>
                  <a:cubicBezTo>
                    <a:pt x="386" y="206"/>
                    <a:pt x="386" y="206"/>
                    <a:pt x="386" y="206"/>
                  </a:cubicBezTo>
                  <a:cubicBezTo>
                    <a:pt x="385" y="205"/>
                    <a:pt x="385" y="205"/>
                    <a:pt x="385" y="205"/>
                  </a:cubicBezTo>
                  <a:cubicBezTo>
                    <a:pt x="384" y="203"/>
                    <a:pt x="384" y="203"/>
                    <a:pt x="384" y="203"/>
                  </a:cubicBezTo>
                  <a:cubicBezTo>
                    <a:pt x="381" y="203"/>
                    <a:pt x="381" y="203"/>
                    <a:pt x="381" y="203"/>
                  </a:cubicBezTo>
                  <a:cubicBezTo>
                    <a:pt x="380" y="204"/>
                    <a:pt x="380" y="204"/>
                    <a:pt x="380" y="204"/>
                  </a:cubicBezTo>
                  <a:cubicBezTo>
                    <a:pt x="377" y="201"/>
                    <a:pt x="377" y="201"/>
                    <a:pt x="377" y="201"/>
                  </a:cubicBezTo>
                  <a:cubicBezTo>
                    <a:pt x="378" y="200"/>
                    <a:pt x="378" y="200"/>
                    <a:pt x="378" y="200"/>
                  </a:cubicBezTo>
                  <a:cubicBezTo>
                    <a:pt x="379" y="199"/>
                    <a:pt x="379" y="199"/>
                    <a:pt x="379" y="199"/>
                  </a:cubicBezTo>
                  <a:cubicBezTo>
                    <a:pt x="380" y="198"/>
                    <a:pt x="380" y="198"/>
                    <a:pt x="380" y="198"/>
                  </a:cubicBezTo>
                  <a:cubicBezTo>
                    <a:pt x="382" y="200"/>
                    <a:pt x="382" y="200"/>
                    <a:pt x="382" y="200"/>
                  </a:cubicBezTo>
                  <a:cubicBezTo>
                    <a:pt x="384" y="200"/>
                    <a:pt x="384" y="200"/>
                    <a:pt x="384" y="200"/>
                  </a:cubicBezTo>
                  <a:cubicBezTo>
                    <a:pt x="386" y="199"/>
                    <a:pt x="386" y="199"/>
                    <a:pt x="386" y="199"/>
                  </a:cubicBezTo>
                  <a:cubicBezTo>
                    <a:pt x="385" y="198"/>
                    <a:pt x="385" y="198"/>
                    <a:pt x="385" y="198"/>
                  </a:cubicBezTo>
                  <a:cubicBezTo>
                    <a:pt x="384" y="198"/>
                    <a:pt x="384" y="198"/>
                    <a:pt x="384" y="198"/>
                  </a:cubicBezTo>
                  <a:cubicBezTo>
                    <a:pt x="382" y="199"/>
                    <a:pt x="382" y="199"/>
                    <a:pt x="382" y="199"/>
                  </a:cubicBezTo>
                  <a:cubicBezTo>
                    <a:pt x="380" y="197"/>
                    <a:pt x="380" y="197"/>
                    <a:pt x="380" y="197"/>
                  </a:cubicBezTo>
                  <a:cubicBezTo>
                    <a:pt x="380" y="195"/>
                    <a:pt x="380" y="195"/>
                    <a:pt x="380" y="195"/>
                  </a:cubicBezTo>
                  <a:cubicBezTo>
                    <a:pt x="378" y="195"/>
                    <a:pt x="378" y="195"/>
                    <a:pt x="378" y="195"/>
                  </a:cubicBezTo>
                  <a:cubicBezTo>
                    <a:pt x="375" y="194"/>
                    <a:pt x="375" y="194"/>
                    <a:pt x="375" y="194"/>
                  </a:cubicBezTo>
                  <a:cubicBezTo>
                    <a:pt x="373" y="195"/>
                    <a:pt x="373" y="195"/>
                    <a:pt x="373" y="195"/>
                  </a:cubicBezTo>
                  <a:cubicBezTo>
                    <a:pt x="372" y="193"/>
                    <a:pt x="372" y="193"/>
                    <a:pt x="372" y="193"/>
                  </a:cubicBezTo>
                  <a:cubicBezTo>
                    <a:pt x="373" y="192"/>
                    <a:pt x="373" y="192"/>
                    <a:pt x="373" y="192"/>
                  </a:cubicBezTo>
                  <a:cubicBezTo>
                    <a:pt x="373" y="190"/>
                    <a:pt x="373" y="190"/>
                    <a:pt x="373" y="190"/>
                  </a:cubicBezTo>
                  <a:cubicBezTo>
                    <a:pt x="372" y="189"/>
                    <a:pt x="372" y="189"/>
                    <a:pt x="372" y="189"/>
                  </a:cubicBezTo>
                  <a:cubicBezTo>
                    <a:pt x="372" y="188"/>
                    <a:pt x="372" y="188"/>
                    <a:pt x="372" y="188"/>
                  </a:cubicBezTo>
                  <a:cubicBezTo>
                    <a:pt x="373" y="189"/>
                    <a:pt x="373" y="189"/>
                    <a:pt x="373" y="189"/>
                  </a:cubicBezTo>
                  <a:cubicBezTo>
                    <a:pt x="375" y="191"/>
                    <a:pt x="375" y="191"/>
                    <a:pt x="375" y="191"/>
                  </a:cubicBezTo>
                  <a:cubicBezTo>
                    <a:pt x="377" y="191"/>
                    <a:pt x="377" y="191"/>
                    <a:pt x="377" y="191"/>
                  </a:cubicBezTo>
                  <a:cubicBezTo>
                    <a:pt x="379" y="194"/>
                    <a:pt x="379" y="194"/>
                    <a:pt x="379" y="194"/>
                  </a:cubicBezTo>
                  <a:cubicBezTo>
                    <a:pt x="379" y="192"/>
                    <a:pt x="379" y="192"/>
                    <a:pt x="379" y="192"/>
                  </a:cubicBezTo>
                  <a:cubicBezTo>
                    <a:pt x="379" y="191"/>
                    <a:pt x="379" y="191"/>
                    <a:pt x="379" y="191"/>
                  </a:cubicBezTo>
                  <a:cubicBezTo>
                    <a:pt x="381" y="189"/>
                    <a:pt x="381" y="189"/>
                    <a:pt x="381" y="189"/>
                  </a:cubicBezTo>
                  <a:cubicBezTo>
                    <a:pt x="381" y="186"/>
                    <a:pt x="381" y="186"/>
                    <a:pt x="381" y="186"/>
                  </a:cubicBezTo>
                  <a:cubicBezTo>
                    <a:pt x="380" y="184"/>
                    <a:pt x="380" y="184"/>
                    <a:pt x="380" y="184"/>
                  </a:cubicBezTo>
                  <a:cubicBezTo>
                    <a:pt x="380" y="184"/>
                    <a:pt x="380" y="184"/>
                    <a:pt x="380" y="184"/>
                  </a:cubicBezTo>
                  <a:cubicBezTo>
                    <a:pt x="382" y="184"/>
                    <a:pt x="382" y="184"/>
                    <a:pt x="382" y="184"/>
                  </a:cubicBezTo>
                  <a:cubicBezTo>
                    <a:pt x="383" y="183"/>
                    <a:pt x="383" y="183"/>
                    <a:pt x="383" y="183"/>
                  </a:cubicBezTo>
                  <a:cubicBezTo>
                    <a:pt x="379" y="182"/>
                    <a:pt x="379" y="182"/>
                    <a:pt x="379" y="182"/>
                  </a:cubicBezTo>
                  <a:cubicBezTo>
                    <a:pt x="378" y="183"/>
                    <a:pt x="378" y="183"/>
                    <a:pt x="378" y="183"/>
                  </a:cubicBezTo>
                  <a:cubicBezTo>
                    <a:pt x="376" y="183"/>
                    <a:pt x="376" y="183"/>
                    <a:pt x="376" y="183"/>
                  </a:cubicBezTo>
                  <a:cubicBezTo>
                    <a:pt x="376" y="181"/>
                    <a:pt x="376" y="181"/>
                    <a:pt x="376" y="181"/>
                  </a:cubicBezTo>
                  <a:cubicBezTo>
                    <a:pt x="378" y="179"/>
                    <a:pt x="378" y="179"/>
                    <a:pt x="378" y="179"/>
                  </a:cubicBezTo>
                  <a:cubicBezTo>
                    <a:pt x="381" y="179"/>
                    <a:pt x="381" y="179"/>
                    <a:pt x="381" y="179"/>
                  </a:cubicBezTo>
                  <a:cubicBezTo>
                    <a:pt x="384" y="179"/>
                    <a:pt x="384" y="179"/>
                    <a:pt x="384" y="179"/>
                  </a:cubicBezTo>
                  <a:cubicBezTo>
                    <a:pt x="383" y="177"/>
                    <a:pt x="383" y="177"/>
                    <a:pt x="383" y="177"/>
                  </a:cubicBezTo>
                  <a:cubicBezTo>
                    <a:pt x="385" y="175"/>
                    <a:pt x="385" y="175"/>
                    <a:pt x="385" y="175"/>
                  </a:cubicBezTo>
                  <a:cubicBezTo>
                    <a:pt x="385" y="173"/>
                    <a:pt x="385" y="173"/>
                    <a:pt x="385" y="173"/>
                  </a:cubicBezTo>
                  <a:cubicBezTo>
                    <a:pt x="386" y="172"/>
                    <a:pt x="386" y="172"/>
                    <a:pt x="386" y="172"/>
                  </a:cubicBezTo>
                  <a:cubicBezTo>
                    <a:pt x="386" y="171"/>
                    <a:pt x="386" y="171"/>
                    <a:pt x="386" y="171"/>
                  </a:cubicBezTo>
                  <a:cubicBezTo>
                    <a:pt x="387" y="169"/>
                    <a:pt x="387" y="169"/>
                    <a:pt x="387" y="169"/>
                  </a:cubicBezTo>
                  <a:cubicBezTo>
                    <a:pt x="388" y="169"/>
                    <a:pt x="388" y="169"/>
                    <a:pt x="388" y="169"/>
                  </a:cubicBezTo>
                  <a:cubicBezTo>
                    <a:pt x="389" y="170"/>
                    <a:pt x="389" y="170"/>
                    <a:pt x="389" y="170"/>
                  </a:cubicBezTo>
                  <a:cubicBezTo>
                    <a:pt x="390" y="170"/>
                    <a:pt x="390" y="170"/>
                    <a:pt x="390" y="170"/>
                  </a:cubicBezTo>
                  <a:cubicBezTo>
                    <a:pt x="391" y="168"/>
                    <a:pt x="391" y="168"/>
                    <a:pt x="391" y="168"/>
                  </a:cubicBezTo>
                  <a:cubicBezTo>
                    <a:pt x="391" y="168"/>
                    <a:pt x="391" y="168"/>
                    <a:pt x="391" y="168"/>
                  </a:cubicBezTo>
                  <a:cubicBezTo>
                    <a:pt x="390" y="166"/>
                    <a:pt x="390" y="166"/>
                    <a:pt x="390" y="166"/>
                  </a:cubicBezTo>
                  <a:cubicBezTo>
                    <a:pt x="391" y="165"/>
                    <a:pt x="391" y="165"/>
                    <a:pt x="391" y="165"/>
                  </a:cubicBezTo>
                  <a:cubicBezTo>
                    <a:pt x="393" y="164"/>
                    <a:pt x="393" y="164"/>
                    <a:pt x="393" y="164"/>
                  </a:cubicBezTo>
                  <a:cubicBezTo>
                    <a:pt x="394" y="164"/>
                    <a:pt x="394" y="164"/>
                    <a:pt x="394" y="164"/>
                  </a:cubicBezTo>
                  <a:cubicBezTo>
                    <a:pt x="395" y="162"/>
                    <a:pt x="395" y="162"/>
                    <a:pt x="395" y="162"/>
                  </a:cubicBezTo>
                  <a:cubicBezTo>
                    <a:pt x="396" y="162"/>
                    <a:pt x="396" y="162"/>
                    <a:pt x="396" y="162"/>
                  </a:cubicBezTo>
                  <a:cubicBezTo>
                    <a:pt x="398" y="163"/>
                    <a:pt x="398" y="163"/>
                    <a:pt x="398" y="163"/>
                  </a:cubicBezTo>
                  <a:cubicBezTo>
                    <a:pt x="401" y="162"/>
                    <a:pt x="401" y="162"/>
                    <a:pt x="401" y="162"/>
                  </a:cubicBezTo>
                  <a:cubicBezTo>
                    <a:pt x="400" y="161"/>
                    <a:pt x="400" y="161"/>
                    <a:pt x="400" y="161"/>
                  </a:cubicBezTo>
                  <a:cubicBezTo>
                    <a:pt x="400" y="159"/>
                    <a:pt x="400" y="159"/>
                    <a:pt x="400" y="159"/>
                  </a:cubicBezTo>
                  <a:cubicBezTo>
                    <a:pt x="405" y="159"/>
                    <a:pt x="405" y="159"/>
                    <a:pt x="405" y="159"/>
                  </a:cubicBezTo>
                  <a:cubicBezTo>
                    <a:pt x="407" y="157"/>
                    <a:pt x="407" y="157"/>
                    <a:pt x="407" y="157"/>
                  </a:cubicBezTo>
                  <a:cubicBezTo>
                    <a:pt x="408" y="155"/>
                    <a:pt x="408" y="155"/>
                    <a:pt x="408" y="155"/>
                  </a:cubicBezTo>
                  <a:cubicBezTo>
                    <a:pt x="413" y="153"/>
                    <a:pt x="413" y="153"/>
                    <a:pt x="413" y="153"/>
                  </a:cubicBezTo>
                  <a:cubicBezTo>
                    <a:pt x="413" y="151"/>
                    <a:pt x="413" y="151"/>
                    <a:pt x="413" y="151"/>
                  </a:cubicBezTo>
                  <a:cubicBezTo>
                    <a:pt x="412" y="151"/>
                    <a:pt x="412" y="151"/>
                    <a:pt x="412" y="151"/>
                  </a:cubicBezTo>
                  <a:cubicBezTo>
                    <a:pt x="409" y="153"/>
                    <a:pt x="409" y="153"/>
                    <a:pt x="409" y="153"/>
                  </a:cubicBezTo>
                  <a:cubicBezTo>
                    <a:pt x="408" y="152"/>
                    <a:pt x="408" y="152"/>
                    <a:pt x="408" y="152"/>
                  </a:cubicBezTo>
                  <a:cubicBezTo>
                    <a:pt x="406" y="154"/>
                    <a:pt x="406" y="154"/>
                    <a:pt x="406" y="154"/>
                  </a:cubicBezTo>
                  <a:cubicBezTo>
                    <a:pt x="405" y="153"/>
                    <a:pt x="405" y="153"/>
                    <a:pt x="405" y="153"/>
                  </a:cubicBezTo>
                  <a:cubicBezTo>
                    <a:pt x="405" y="149"/>
                    <a:pt x="405" y="149"/>
                    <a:pt x="405" y="149"/>
                  </a:cubicBezTo>
                  <a:cubicBezTo>
                    <a:pt x="406" y="148"/>
                    <a:pt x="406" y="148"/>
                    <a:pt x="406" y="148"/>
                  </a:cubicBezTo>
                  <a:cubicBezTo>
                    <a:pt x="407" y="146"/>
                    <a:pt x="407" y="146"/>
                    <a:pt x="407" y="146"/>
                  </a:cubicBezTo>
                  <a:cubicBezTo>
                    <a:pt x="407" y="146"/>
                    <a:pt x="407" y="146"/>
                    <a:pt x="407" y="146"/>
                  </a:cubicBezTo>
                  <a:cubicBezTo>
                    <a:pt x="408" y="147"/>
                    <a:pt x="408" y="147"/>
                    <a:pt x="408" y="147"/>
                  </a:cubicBezTo>
                  <a:cubicBezTo>
                    <a:pt x="408" y="148"/>
                    <a:pt x="408" y="148"/>
                    <a:pt x="408" y="148"/>
                  </a:cubicBezTo>
                  <a:cubicBezTo>
                    <a:pt x="410" y="146"/>
                    <a:pt x="410" y="146"/>
                    <a:pt x="410" y="146"/>
                  </a:cubicBezTo>
                  <a:cubicBezTo>
                    <a:pt x="408" y="144"/>
                    <a:pt x="408" y="144"/>
                    <a:pt x="408" y="144"/>
                  </a:cubicBezTo>
                  <a:cubicBezTo>
                    <a:pt x="410" y="144"/>
                    <a:pt x="410" y="144"/>
                    <a:pt x="410" y="144"/>
                  </a:cubicBezTo>
                  <a:cubicBezTo>
                    <a:pt x="412" y="145"/>
                    <a:pt x="412" y="145"/>
                    <a:pt x="412" y="145"/>
                  </a:cubicBezTo>
                  <a:cubicBezTo>
                    <a:pt x="413" y="145"/>
                    <a:pt x="413" y="145"/>
                    <a:pt x="413" y="145"/>
                  </a:cubicBezTo>
                  <a:cubicBezTo>
                    <a:pt x="416" y="143"/>
                    <a:pt x="416" y="143"/>
                    <a:pt x="416" y="143"/>
                  </a:cubicBezTo>
                  <a:cubicBezTo>
                    <a:pt x="418" y="144"/>
                    <a:pt x="418" y="144"/>
                    <a:pt x="418" y="144"/>
                  </a:cubicBezTo>
                  <a:cubicBezTo>
                    <a:pt x="423" y="142"/>
                    <a:pt x="423" y="142"/>
                    <a:pt x="423" y="142"/>
                  </a:cubicBezTo>
                  <a:cubicBezTo>
                    <a:pt x="425" y="143"/>
                    <a:pt x="425" y="143"/>
                    <a:pt x="425" y="143"/>
                  </a:cubicBezTo>
                  <a:cubicBezTo>
                    <a:pt x="426" y="144"/>
                    <a:pt x="426" y="144"/>
                    <a:pt x="426" y="144"/>
                  </a:cubicBezTo>
                  <a:cubicBezTo>
                    <a:pt x="424" y="149"/>
                    <a:pt x="424" y="149"/>
                    <a:pt x="424" y="149"/>
                  </a:cubicBezTo>
                  <a:cubicBezTo>
                    <a:pt x="424" y="150"/>
                    <a:pt x="424" y="150"/>
                    <a:pt x="424" y="150"/>
                  </a:cubicBezTo>
                  <a:cubicBezTo>
                    <a:pt x="426" y="151"/>
                    <a:pt x="426" y="151"/>
                    <a:pt x="426" y="151"/>
                  </a:cubicBezTo>
                  <a:cubicBezTo>
                    <a:pt x="427" y="148"/>
                    <a:pt x="427" y="148"/>
                    <a:pt x="427" y="148"/>
                  </a:cubicBezTo>
                  <a:cubicBezTo>
                    <a:pt x="428" y="146"/>
                    <a:pt x="428" y="146"/>
                    <a:pt x="428" y="146"/>
                  </a:cubicBezTo>
                  <a:cubicBezTo>
                    <a:pt x="428" y="144"/>
                    <a:pt x="428" y="144"/>
                    <a:pt x="428" y="144"/>
                  </a:cubicBezTo>
                  <a:cubicBezTo>
                    <a:pt x="428" y="143"/>
                    <a:pt x="428" y="143"/>
                    <a:pt x="428" y="143"/>
                  </a:cubicBezTo>
                  <a:cubicBezTo>
                    <a:pt x="430" y="145"/>
                    <a:pt x="430" y="145"/>
                    <a:pt x="430" y="145"/>
                  </a:cubicBezTo>
                  <a:cubicBezTo>
                    <a:pt x="430" y="148"/>
                    <a:pt x="430" y="148"/>
                    <a:pt x="430" y="148"/>
                  </a:cubicBezTo>
                  <a:cubicBezTo>
                    <a:pt x="432" y="148"/>
                    <a:pt x="432" y="148"/>
                    <a:pt x="432" y="148"/>
                  </a:cubicBezTo>
                  <a:cubicBezTo>
                    <a:pt x="432" y="146"/>
                    <a:pt x="432" y="146"/>
                    <a:pt x="432" y="146"/>
                  </a:cubicBezTo>
                  <a:cubicBezTo>
                    <a:pt x="432" y="144"/>
                    <a:pt x="432" y="144"/>
                    <a:pt x="432" y="144"/>
                  </a:cubicBezTo>
                  <a:cubicBezTo>
                    <a:pt x="433" y="143"/>
                    <a:pt x="433" y="143"/>
                    <a:pt x="433" y="143"/>
                  </a:cubicBezTo>
                  <a:cubicBezTo>
                    <a:pt x="434" y="143"/>
                    <a:pt x="434" y="143"/>
                    <a:pt x="434" y="143"/>
                  </a:cubicBezTo>
                  <a:cubicBezTo>
                    <a:pt x="434" y="145"/>
                    <a:pt x="434" y="145"/>
                    <a:pt x="434" y="145"/>
                  </a:cubicBezTo>
                  <a:cubicBezTo>
                    <a:pt x="437" y="143"/>
                    <a:pt x="437" y="143"/>
                    <a:pt x="437" y="143"/>
                  </a:cubicBezTo>
                  <a:cubicBezTo>
                    <a:pt x="437" y="142"/>
                    <a:pt x="437" y="142"/>
                    <a:pt x="437" y="142"/>
                  </a:cubicBezTo>
                  <a:cubicBezTo>
                    <a:pt x="436" y="140"/>
                    <a:pt x="436" y="140"/>
                    <a:pt x="436" y="140"/>
                  </a:cubicBezTo>
                  <a:cubicBezTo>
                    <a:pt x="438" y="140"/>
                    <a:pt x="438" y="140"/>
                    <a:pt x="438" y="140"/>
                  </a:cubicBezTo>
                  <a:cubicBezTo>
                    <a:pt x="439" y="139"/>
                    <a:pt x="439" y="139"/>
                    <a:pt x="439" y="139"/>
                  </a:cubicBezTo>
                  <a:cubicBezTo>
                    <a:pt x="437" y="138"/>
                    <a:pt x="437" y="138"/>
                    <a:pt x="437" y="138"/>
                  </a:cubicBezTo>
                  <a:cubicBezTo>
                    <a:pt x="439" y="136"/>
                    <a:pt x="439" y="136"/>
                    <a:pt x="439" y="136"/>
                  </a:cubicBezTo>
                  <a:cubicBezTo>
                    <a:pt x="442" y="136"/>
                    <a:pt x="442" y="136"/>
                    <a:pt x="442" y="136"/>
                  </a:cubicBezTo>
                  <a:cubicBezTo>
                    <a:pt x="444" y="135"/>
                    <a:pt x="444" y="135"/>
                    <a:pt x="444" y="135"/>
                  </a:cubicBezTo>
                  <a:cubicBezTo>
                    <a:pt x="445" y="135"/>
                    <a:pt x="445" y="135"/>
                    <a:pt x="445" y="135"/>
                  </a:cubicBezTo>
                  <a:cubicBezTo>
                    <a:pt x="445" y="137"/>
                    <a:pt x="445" y="137"/>
                    <a:pt x="445" y="137"/>
                  </a:cubicBezTo>
                  <a:cubicBezTo>
                    <a:pt x="445" y="137"/>
                    <a:pt x="445" y="137"/>
                    <a:pt x="445" y="137"/>
                  </a:cubicBezTo>
                  <a:cubicBezTo>
                    <a:pt x="448" y="137"/>
                    <a:pt x="448" y="137"/>
                    <a:pt x="448" y="137"/>
                  </a:cubicBezTo>
                  <a:cubicBezTo>
                    <a:pt x="448" y="140"/>
                    <a:pt x="448" y="140"/>
                    <a:pt x="448" y="140"/>
                  </a:cubicBezTo>
                  <a:cubicBezTo>
                    <a:pt x="449" y="141"/>
                    <a:pt x="449" y="141"/>
                    <a:pt x="449" y="141"/>
                  </a:cubicBezTo>
                  <a:cubicBezTo>
                    <a:pt x="448" y="145"/>
                    <a:pt x="448" y="145"/>
                    <a:pt x="448" y="145"/>
                  </a:cubicBezTo>
                  <a:cubicBezTo>
                    <a:pt x="451" y="144"/>
                    <a:pt x="451" y="144"/>
                    <a:pt x="451" y="144"/>
                  </a:cubicBezTo>
                  <a:cubicBezTo>
                    <a:pt x="452" y="140"/>
                    <a:pt x="452" y="140"/>
                    <a:pt x="452" y="140"/>
                  </a:cubicBezTo>
                  <a:cubicBezTo>
                    <a:pt x="450" y="136"/>
                    <a:pt x="450" y="136"/>
                    <a:pt x="450" y="136"/>
                  </a:cubicBezTo>
                  <a:cubicBezTo>
                    <a:pt x="448" y="135"/>
                    <a:pt x="448" y="135"/>
                    <a:pt x="448" y="135"/>
                  </a:cubicBezTo>
                  <a:cubicBezTo>
                    <a:pt x="446" y="132"/>
                    <a:pt x="446" y="132"/>
                    <a:pt x="446" y="132"/>
                  </a:cubicBezTo>
                  <a:cubicBezTo>
                    <a:pt x="444" y="134"/>
                    <a:pt x="444" y="134"/>
                    <a:pt x="444" y="134"/>
                  </a:cubicBezTo>
                  <a:cubicBezTo>
                    <a:pt x="443" y="133"/>
                    <a:pt x="443" y="133"/>
                    <a:pt x="443" y="133"/>
                  </a:cubicBezTo>
                  <a:cubicBezTo>
                    <a:pt x="441" y="133"/>
                    <a:pt x="441" y="133"/>
                    <a:pt x="441" y="133"/>
                  </a:cubicBezTo>
                  <a:cubicBezTo>
                    <a:pt x="440" y="132"/>
                    <a:pt x="440" y="132"/>
                    <a:pt x="440" y="132"/>
                  </a:cubicBezTo>
                  <a:cubicBezTo>
                    <a:pt x="438" y="131"/>
                    <a:pt x="438" y="131"/>
                    <a:pt x="438" y="131"/>
                  </a:cubicBezTo>
                  <a:cubicBezTo>
                    <a:pt x="438" y="130"/>
                    <a:pt x="438" y="130"/>
                    <a:pt x="438" y="130"/>
                  </a:cubicBezTo>
                  <a:cubicBezTo>
                    <a:pt x="439" y="129"/>
                    <a:pt x="439" y="129"/>
                    <a:pt x="439" y="129"/>
                  </a:cubicBezTo>
                  <a:cubicBezTo>
                    <a:pt x="443" y="129"/>
                    <a:pt x="443" y="129"/>
                    <a:pt x="443" y="129"/>
                  </a:cubicBezTo>
                  <a:cubicBezTo>
                    <a:pt x="444" y="127"/>
                    <a:pt x="444" y="127"/>
                    <a:pt x="444" y="127"/>
                  </a:cubicBezTo>
                  <a:cubicBezTo>
                    <a:pt x="446" y="127"/>
                    <a:pt x="446" y="127"/>
                    <a:pt x="446" y="127"/>
                  </a:cubicBezTo>
                  <a:cubicBezTo>
                    <a:pt x="448" y="128"/>
                    <a:pt x="448" y="128"/>
                    <a:pt x="448" y="128"/>
                  </a:cubicBezTo>
                  <a:cubicBezTo>
                    <a:pt x="450" y="127"/>
                    <a:pt x="450" y="127"/>
                    <a:pt x="450" y="127"/>
                  </a:cubicBezTo>
                  <a:cubicBezTo>
                    <a:pt x="451" y="128"/>
                    <a:pt x="451" y="128"/>
                    <a:pt x="451" y="128"/>
                  </a:cubicBezTo>
                  <a:cubicBezTo>
                    <a:pt x="455" y="126"/>
                    <a:pt x="455" y="126"/>
                    <a:pt x="455" y="126"/>
                  </a:cubicBezTo>
                  <a:cubicBezTo>
                    <a:pt x="458" y="127"/>
                    <a:pt x="458" y="127"/>
                    <a:pt x="458" y="127"/>
                  </a:cubicBezTo>
                  <a:cubicBezTo>
                    <a:pt x="459" y="127"/>
                    <a:pt x="459" y="127"/>
                    <a:pt x="459" y="127"/>
                  </a:cubicBezTo>
                  <a:cubicBezTo>
                    <a:pt x="461" y="127"/>
                    <a:pt x="461" y="127"/>
                    <a:pt x="461" y="127"/>
                  </a:cubicBezTo>
                  <a:cubicBezTo>
                    <a:pt x="462" y="126"/>
                    <a:pt x="462" y="126"/>
                    <a:pt x="462" y="126"/>
                  </a:cubicBezTo>
                  <a:cubicBezTo>
                    <a:pt x="462" y="125"/>
                    <a:pt x="462" y="125"/>
                    <a:pt x="462" y="125"/>
                  </a:cubicBezTo>
                  <a:cubicBezTo>
                    <a:pt x="459" y="125"/>
                    <a:pt x="459" y="125"/>
                    <a:pt x="459" y="125"/>
                  </a:cubicBezTo>
                  <a:cubicBezTo>
                    <a:pt x="456" y="124"/>
                    <a:pt x="456" y="124"/>
                    <a:pt x="456" y="124"/>
                  </a:cubicBezTo>
                  <a:cubicBezTo>
                    <a:pt x="453" y="125"/>
                    <a:pt x="453" y="125"/>
                    <a:pt x="453" y="125"/>
                  </a:cubicBezTo>
                  <a:cubicBezTo>
                    <a:pt x="450" y="124"/>
                    <a:pt x="450" y="124"/>
                    <a:pt x="450" y="124"/>
                  </a:cubicBezTo>
                  <a:cubicBezTo>
                    <a:pt x="450" y="123"/>
                    <a:pt x="450" y="123"/>
                    <a:pt x="450" y="123"/>
                  </a:cubicBezTo>
                  <a:cubicBezTo>
                    <a:pt x="449" y="121"/>
                    <a:pt x="449" y="121"/>
                    <a:pt x="449" y="121"/>
                  </a:cubicBezTo>
                  <a:cubicBezTo>
                    <a:pt x="452" y="119"/>
                    <a:pt x="452" y="119"/>
                    <a:pt x="452" y="119"/>
                  </a:cubicBezTo>
                  <a:cubicBezTo>
                    <a:pt x="449" y="118"/>
                    <a:pt x="449" y="118"/>
                    <a:pt x="449" y="118"/>
                  </a:cubicBezTo>
                  <a:cubicBezTo>
                    <a:pt x="447" y="116"/>
                    <a:pt x="447" y="116"/>
                    <a:pt x="447" y="116"/>
                  </a:cubicBezTo>
                  <a:cubicBezTo>
                    <a:pt x="445" y="116"/>
                    <a:pt x="445" y="116"/>
                    <a:pt x="445" y="116"/>
                  </a:cubicBezTo>
                  <a:cubicBezTo>
                    <a:pt x="443" y="113"/>
                    <a:pt x="443" y="113"/>
                    <a:pt x="443" y="113"/>
                  </a:cubicBezTo>
                  <a:cubicBezTo>
                    <a:pt x="443" y="111"/>
                    <a:pt x="443" y="111"/>
                    <a:pt x="443" y="111"/>
                  </a:cubicBezTo>
                  <a:cubicBezTo>
                    <a:pt x="445" y="111"/>
                    <a:pt x="445" y="111"/>
                    <a:pt x="445" y="111"/>
                  </a:cubicBezTo>
                  <a:cubicBezTo>
                    <a:pt x="445" y="109"/>
                    <a:pt x="445" y="109"/>
                    <a:pt x="445" y="109"/>
                  </a:cubicBezTo>
                  <a:cubicBezTo>
                    <a:pt x="443" y="107"/>
                    <a:pt x="443" y="107"/>
                    <a:pt x="443" y="107"/>
                  </a:cubicBezTo>
                  <a:cubicBezTo>
                    <a:pt x="443" y="98"/>
                    <a:pt x="443" y="98"/>
                    <a:pt x="443" y="98"/>
                  </a:cubicBezTo>
                  <a:cubicBezTo>
                    <a:pt x="445" y="96"/>
                    <a:pt x="445" y="96"/>
                    <a:pt x="445" y="96"/>
                  </a:cubicBezTo>
                  <a:cubicBezTo>
                    <a:pt x="444" y="93"/>
                    <a:pt x="444" y="93"/>
                    <a:pt x="444" y="93"/>
                  </a:cubicBezTo>
                  <a:cubicBezTo>
                    <a:pt x="445" y="90"/>
                    <a:pt x="445" y="90"/>
                    <a:pt x="445" y="90"/>
                  </a:cubicBezTo>
                  <a:cubicBezTo>
                    <a:pt x="446" y="88"/>
                    <a:pt x="446" y="88"/>
                    <a:pt x="446" y="88"/>
                  </a:cubicBezTo>
                  <a:cubicBezTo>
                    <a:pt x="445" y="87"/>
                    <a:pt x="445" y="87"/>
                    <a:pt x="445" y="87"/>
                  </a:cubicBezTo>
                  <a:cubicBezTo>
                    <a:pt x="447" y="86"/>
                    <a:pt x="447" y="86"/>
                    <a:pt x="447" y="86"/>
                  </a:cubicBezTo>
                  <a:cubicBezTo>
                    <a:pt x="447" y="84"/>
                    <a:pt x="447" y="84"/>
                    <a:pt x="447" y="84"/>
                  </a:cubicBezTo>
                  <a:cubicBezTo>
                    <a:pt x="450" y="82"/>
                    <a:pt x="450" y="82"/>
                    <a:pt x="450" y="82"/>
                  </a:cubicBezTo>
                  <a:cubicBezTo>
                    <a:pt x="451" y="82"/>
                    <a:pt x="451" y="82"/>
                    <a:pt x="451" y="82"/>
                  </a:cubicBezTo>
                  <a:cubicBezTo>
                    <a:pt x="454" y="85"/>
                    <a:pt x="454" y="85"/>
                    <a:pt x="454" y="85"/>
                  </a:cubicBezTo>
                  <a:cubicBezTo>
                    <a:pt x="455" y="83"/>
                    <a:pt x="455" y="83"/>
                    <a:pt x="455" y="83"/>
                  </a:cubicBezTo>
                  <a:cubicBezTo>
                    <a:pt x="457" y="83"/>
                    <a:pt x="457" y="83"/>
                    <a:pt x="457" y="83"/>
                  </a:cubicBezTo>
                  <a:cubicBezTo>
                    <a:pt x="458" y="86"/>
                    <a:pt x="458" y="86"/>
                    <a:pt x="458" y="86"/>
                  </a:cubicBezTo>
                  <a:cubicBezTo>
                    <a:pt x="461" y="86"/>
                    <a:pt x="461" y="86"/>
                    <a:pt x="461" y="86"/>
                  </a:cubicBezTo>
                  <a:cubicBezTo>
                    <a:pt x="463" y="84"/>
                    <a:pt x="463" y="84"/>
                    <a:pt x="463" y="84"/>
                  </a:cubicBezTo>
                  <a:cubicBezTo>
                    <a:pt x="464" y="84"/>
                    <a:pt x="464" y="84"/>
                    <a:pt x="464" y="84"/>
                  </a:cubicBezTo>
                  <a:cubicBezTo>
                    <a:pt x="464" y="87"/>
                    <a:pt x="464" y="87"/>
                    <a:pt x="464" y="87"/>
                  </a:cubicBezTo>
                  <a:cubicBezTo>
                    <a:pt x="465" y="88"/>
                    <a:pt x="465" y="88"/>
                    <a:pt x="465" y="88"/>
                  </a:cubicBezTo>
                  <a:cubicBezTo>
                    <a:pt x="468" y="89"/>
                    <a:pt x="468" y="89"/>
                    <a:pt x="468" y="89"/>
                  </a:cubicBezTo>
                  <a:cubicBezTo>
                    <a:pt x="468" y="89"/>
                    <a:pt x="468" y="89"/>
                    <a:pt x="468" y="89"/>
                  </a:cubicBezTo>
                  <a:cubicBezTo>
                    <a:pt x="466" y="91"/>
                    <a:pt x="466" y="91"/>
                    <a:pt x="466" y="91"/>
                  </a:cubicBezTo>
                  <a:cubicBezTo>
                    <a:pt x="466" y="91"/>
                    <a:pt x="466" y="91"/>
                    <a:pt x="466" y="91"/>
                  </a:cubicBezTo>
                  <a:cubicBezTo>
                    <a:pt x="465" y="93"/>
                    <a:pt x="465" y="93"/>
                    <a:pt x="465" y="93"/>
                  </a:cubicBezTo>
                  <a:cubicBezTo>
                    <a:pt x="466" y="95"/>
                    <a:pt x="466" y="95"/>
                    <a:pt x="466" y="95"/>
                  </a:cubicBezTo>
                  <a:cubicBezTo>
                    <a:pt x="464" y="98"/>
                    <a:pt x="464" y="98"/>
                    <a:pt x="464" y="98"/>
                  </a:cubicBezTo>
                  <a:cubicBezTo>
                    <a:pt x="462" y="99"/>
                    <a:pt x="462" y="99"/>
                    <a:pt x="462" y="99"/>
                  </a:cubicBezTo>
                  <a:cubicBezTo>
                    <a:pt x="460" y="101"/>
                    <a:pt x="460" y="101"/>
                    <a:pt x="460" y="101"/>
                  </a:cubicBezTo>
                  <a:cubicBezTo>
                    <a:pt x="462" y="101"/>
                    <a:pt x="462" y="101"/>
                    <a:pt x="462" y="101"/>
                  </a:cubicBezTo>
                  <a:cubicBezTo>
                    <a:pt x="466" y="100"/>
                    <a:pt x="466" y="100"/>
                    <a:pt x="466" y="100"/>
                  </a:cubicBezTo>
                  <a:cubicBezTo>
                    <a:pt x="469" y="95"/>
                    <a:pt x="469" y="95"/>
                    <a:pt x="469" y="95"/>
                  </a:cubicBezTo>
                  <a:cubicBezTo>
                    <a:pt x="470" y="95"/>
                    <a:pt x="470" y="95"/>
                    <a:pt x="470" y="95"/>
                  </a:cubicBezTo>
                  <a:cubicBezTo>
                    <a:pt x="470" y="97"/>
                    <a:pt x="470" y="97"/>
                    <a:pt x="470" y="97"/>
                  </a:cubicBezTo>
                  <a:cubicBezTo>
                    <a:pt x="469" y="99"/>
                    <a:pt x="469" y="99"/>
                    <a:pt x="469" y="99"/>
                  </a:cubicBezTo>
                  <a:cubicBezTo>
                    <a:pt x="469" y="100"/>
                    <a:pt x="469" y="100"/>
                    <a:pt x="469" y="100"/>
                  </a:cubicBezTo>
                  <a:cubicBezTo>
                    <a:pt x="471" y="100"/>
                    <a:pt x="471" y="100"/>
                    <a:pt x="471" y="100"/>
                  </a:cubicBezTo>
                  <a:cubicBezTo>
                    <a:pt x="473" y="98"/>
                    <a:pt x="473" y="98"/>
                    <a:pt x="473" y="98"/>
                  </a:cubicBezTo>
                  <a:cubicBezTo>
                    <a:pt x="474" y="97"/>
                    <a:pt x="474" y="97"/>
                    <a:pt x="474" y="97"/>
                  </a:cubicBezTo>
                  <a:cubicBezTo>
                    <a:pt x="475" y="97"/>
                    <a:pt x="475" y="97"/>
                    <a:pt x="475" y="97"/>
                  </a:cubicBezTo>
                  <a:cubicBezTo>
                    <a:pt x="478" y="97"/>
                    <a:pt x="478" y="97"/>
                    <a:pt x="478" y="97"/>
                  </a:cubicBezTo>
                  <a:cubicBezTo>
                    <a:pt x="478" y="95"/>
                    <a:pt x="478" y="95"/>
                    <a:pt x="478" y="95"/>
                  </a:cubicBezTo>
                  <a:cubicBezTo>
                    <a:pt x="479" y="95"/>
                    <a:pt x="479" y="95"/>
                    <a:pt x="479" y="95"/>
                  </a:cubicBezTo>
                  <a:cubicBezTo>
                    <a:pt x="481" y="96"/>
                    <a:pt x="481" y="96"/>
                    <a:pt x="481" y="96"/>
                  </a:cubicBezTo>
                  <a:cubicBezTo>
                    <a:pt x="482" y="95"/>
                    <a:pt x="482" y="95"/>
                    <a:pt x="482" y="95"/>
                  </a:cubicBezTo>
                  <a:cubicBezTo>
                    <a:pt x="485" y="97"/>
                    <a:pt x="485" y="97"/>
                    <a:pt x="485" y="97"/>
                  </a:cubicBezTo>
                  <a:cubicBezTo>
                    <a:pt x="485" y="99"/>
                    <a:pt x="485" y="99"/>
                    <a:pt x="485" y="99"/>
                  </a:cubicBezTo>
                  <a:cubicBezTo>
                    <a:pt x="486" y="102"/>
                    <a:pt x="486" y="102"/>
                    <a:pt x="486" y="102"/>
                  </a:cubicBezTo>
                  <a:cubicBezTo>
                    <a:pt x="485" y="103"/>
                    <a:pt x="485" y="103"/>
                    <a:pt x="485" y="103"/>
                  </a:cubicBezTo>
                  <a:cubicBezTo>
                    <a:pt x="485" y="105"/>
                    <a:pt x="485" y="105"/>
                    <a:pt x="485" y="105"/>
                  </a:cubicBezTo>
                  <a:cubicBezTo>
                    <a:pt x="484" y="108"/>
                    <a:pt x="484" y="108"/>
                    <a:pt x="484" y="108"/>
                  </a:cubicBezTo>
                  <a:cubicBezTo>
                    <a:pt x="486" y="112"/>
                    <a:pt x="486" y="112"/>
                    <a:pt x="486" y="112"/>
                  </a:cubicBezTo>
                  <a:cubicBezTo>
                    <a:pt x="486" y="114"/>
                    <a:pt x="486" y="114"/>
                    <a:pt x="486" y="114"/>
                  </a:cubicBezTo>
                  <a:cubicBezTo>
                    <a:pt x="484" y="114"/>
                    <a:pt x="484" y="114"/>
                    <a:pt x="484" y="114"/>
                  </a:cubicBezTo>
                  <a:cubicBezTo>
                    <a:pt x="483" y="116"/>
                    <a:pt x="483" y="116"/>
                    <a:pt x="483" y="116"/>
                  </a:cubicBezTo>
                  <a:cubicBezTo>
                    <a:pt x="484" y="116"/>
                    <a:pt x="484" y="116"/>
                    <a:pt x="484" y="116"/>
                  </a:cubicBezTo>
                  <a:cubicBezTo>
                    <a:pt x="488" y="115"/>
                    <a:pt x="488" y="115"/>
                    <a:pt x="488" y="115"/>
                  </a:cubicBezTo>
                  <a:cubicBezTo>
                    <a:pt x="490" y="113"/>
                    <a:pt x="490" y="113"/>
                    <a:pt x="490" y="113"/>
                  </a:cubicBezTo>
                  <a:cubicBezTo>
                    <a:pt x="493" y="113"/>
                    <a:pt x="493" y="113"/>
                    <a:pt x="493" y="113"/>
                  </a:cubicBezTo>
                  <a:cubicBezTo>
                    <a:pt x="494" y="110"/>
                    <a:pt x="494" y="110"/>
                    <a:pt x="494" y="110"/>
                  </a:cubicBezTo>
                  <a:cubicBezTo>
                    <a:pt x="494" y="107"/>
                    <a:pt x="494" y="107"/>
                    <a:pt x="494" y="107"/>
                  </a:cubicBezTo>
                  <a:cubicBezTo>
                    <a:pt x="493" y="104"/>
                    <a:pt x="493" y="104"/>
                    <a:pt x="493" y="104"/>
                  </a:cubicBezTo>
                  <a:cubicBezTo>
                    <a:pt x="492" y="104"/>
                    <a:pt x="492" y="104"/>
                    <a:pt x="492" y="104"/>
                  </a:cubicBezTo>
                  <a:cubicBezTo>
                    <a:pt x="490" y="104"/>
                    <a:pt x="490" y="104"/>
                    <a:pt x="490" y="104"/>
                  </a:cubicBezTo>
                  <a:cubicBezTo>
                    <a:pt x="490" y="102"/>
                    <a:pt x="490" y="102"/>
                    <a:pt x="490" y="102"/>
                  </a:cubicBezTo>
                  <a:cubicBezTo>
                    <a:pt x="491" y="101"/>
                    <a:pt x="491" y="101"/>
                    <a:pt x="491" y="101"/>
                  </a:cubicBezTo>
                  <a:cubicBezTo>
                    <a:pt x="492" y="101"/>
                    <a:pt x="492" y="101"/>
                    <a:pt x="492" y="101"/>
                  </a:cubicBezTo>
                  <a:cubicBezTo>
                    <a:pt x="493" y="102"/>
                    <a:pt x="493" y="102"/>
                    <a:pt x="493" y="102"/>
                  </a:cubicBezTo>
                  <a:cubicBezTo>
                    <a:pt x="494" y="101"/>
                    <a:pt x="494" y="101"/>
                    <a:pt x="494" y="101"/>
                  </a:cubicBezTo>
                  <a:cubicBezTo>
                    <a:pt x="498" y="101"/>
                    <a:pt x="498" y="101"/>
                    <a:pt x="498" y="101"/>
                  </a:cubicBezTo>
                  <a:cubicBezTo>
                    <a:pt x="500" y="98"/>
                    <a:pt x="500" y="98"/>
                    <a:pt x="500" y="98"/>
                  </a:cubicBezTo>
                  <a:cubicBezTo>
                    <a:pt x="501" y="98"/>
                    <a:pt x="501" y="98"/>
                    <a:pt x="501" y="98"/>
                  </a:cubicBezTo>
                  <a:cubicBezTo>
                    <a:pt x="504" y="98"/>
                    <a:pt x="504" y="98"/>
                    <a:pt x="504" y="98"/>
                  </a:cubicBezTo>
                  <a:cubicBezTo>
                    <a:pt x="505" y="96"/>
                    <a:pt x="505" y="96"/>
                    <a:pt x="505" y="96"/>
                  </a:cubicBezTo>
                  <a:cubicBezTo>
                    <a:pt x="506" y="95"/>
                    <a:pt x="506" y="95"/>
                    <a:pt x="506" y="95"/>
                  </a:cubicBezTo>
                  <a:cubicBezTo>
                    <a:pt x="507" y="95"/>
                    <a:pt x="507" y="95"/>
                    <a:pt x="507" y="95"/>
                  </a:cubicBezTo>
                  <a:cubicBezTo>
                    <a:pt x="508" y="94"/>
                    <a:pt x="508" y="94"/>
                    <a:pt x="508" y="94"/>
                  </a:cubicBezTo>
                  <a:cubicBezTo>
                    <a:pt x="510" y="93"/>
                    <a:pt x="510" y="93"/>
                    <a:pt x="510" y="93"/>
                  </a:cubicBezTo>
                  <a:cubicBezTo>
                    <a:pt x="511" y="94"/>
                    <a:pt x="511" y="94"/>
                    <a:pt x="511" y="94"/>
                  </a:cubicBezTo>
                  <a:cubicBezTo>
                    <a:pt x="513" y="94"/>
                    <a:pt x="513" y="94"/>
                    <a:pt x="513" y="94"/>
                  </a:cubicBezTo>
                  <a:cubicBezTo>
                    <a:pt x="513" y="95"/>
                    <a:pt x="513" y="95"/>
                    <a:pt x="513" y="95"/>
                  </a:cubicBezTo>
                  <a:cubicBezTo>
                    <a:pt x="513" y="96"/>
                    <a:pt x="513" y="96"/>
                    <a:pt x="513" y="96"/>
                  </a:cubicBezTo>
                  <a:cubicBezTo>
                    <a:pt x="513" y="97"/>
                    <a:pt x="513" y="97"/>
                    <a:pt x="513" y="97"/>
                  </a:cubicBezTo>
                  <a:cubicBezTo>
                    <a:pt x="517" y="97"/>
                    <a:pt x="517" y="97"/>
                    <a:pt x="517" y="97"/>
                  </a:cubicBezTo>
                  <a:cubicBezTo>
                    <a:pt x="518" y="98"/>
                    <a:pt x="518" y="98"/>
                    <a:pt x="518" y="98"/>
                  </a:cubicBezTo>
                  <a:cubicBezTo>
                    <a:pt x="520" y="98"/>
                    <a:pt x="520" y="98"/>
                    <a:pt x="520" y="98"/>
                  </a:cubicBezTo>
                  <a:cubicBezTo>
                    <a:pt x="527" y="102"/>
                    <a:pt x="527" y="102"/>
                    <a:pt x="527" y="102"/>
                  </a:cubicBezTo>
                  <a:cubicBezTo>
                    <a:pt x="528" y="103"/>
                    <a:pt x="528" y="103"/>
                    <a:pt x="528" y="103"/>
                  </a:cubicBezTo>
                  <a:cubicBezTo>
                    <a:pt x="529" y="105"/>
                    <a:pt x="529" y="105"/>
                    <a:pt x="529" y="105"/>
                  </a:cubicBezTo>
                  <a:cubicBezTo>
                    <a:pt x="529" y="106"/>
                    <a:pt x="529" y="106"/>
                    <a:pt x="529" y="106"/>
                  </a:cubicBezTo>
                  <a:cubicBezTo>
                    <a:pt x="533" y="110"/>
                    <a:pt x="533" y="110"/>
                    <a:pt x="533" y="110"/>
                  </a:cubicBezTo>
                  <a:cubicBezTo>
                    <a:pt x="533" y="110"/>
                    <a:pt x="533" y="110"/>
                    <a:pt x="533" y="110"/>
                  </a:cubicBezTo>
                  <a:cubicBezTo>
                    <a:pt x="534" y="108"/>
                    <a:pt x="534" y="108"/>
                    <a:pt x="534" y="108"/>
                  </a:cubicBezTo>
                  <a:cubicBezTo>
                    <a:pt x="535" y="108"/>
                    <a:pt x="535" y="108"/>
                    <a:pt x="535" y="108"/>
                  </a:cubicBezTo>
                  <a:cubicBezTo>
                    <a:pt x="535" y="107"/>
                    <a:pt x="535" y="107"/>
                    <a:pt x="535" y="107"/>
                  </a:cubicBezTo>
                  <a:cubicBezTo>
                    <a:pt x="534" y="106"/>
                    <a:pt x="534" y="106"/>
                    <a:pt x="534" y="106"/>
                  </a:cubicBezTo>
                  <a:cubicBezTo>
                    <a:pt x="532" y="106"/>
                    <a:pt x="532" y="106"/>
                    <a:pt x="532" y="106"/>
                  </a:cubicBezTo>
                  <a:cubicBezTo>
                    <a:pt x="532" y="104"/>
                    <a:pt x="532" y="104"/>
                    <a:pt x="532" y="104"/>
                  </a:cubicBezTo>
                  <a:cubicBezTo>
                    <a:pt x="533" y="103"/>
                    <a:pt x="533" y="103"/>
                    <a:pt x="533" y="103"/>
                  </a:cubicBezTo>
                  <a:cubicBezTo>
                    <a:pt x="535" y="103"/>
                    <a:pt x="535" y="103"/>
                    <a:pt x="535" y="103"/>
                  </a:cubicBezTo>
                  <a:cubicBezTo>
                    <a:pt x="536" y="104"/>
                    <a:pt x="536" y="104"/>
                    <a:pt x="536" y="104"/>
                  </a:cubicBezTo>
                  <a:cubicBezTo>
                    <a:pt x="537" y="105"/>
                    <a:pt x="537" y="105"/>
                    <a:pt x="537" y="105"/>
                  </a:cubicBezTo>
                  <a:cubicBezTo>
                    <a:pt x="537" y="107"/>
                    <a:pt x="537" y="107"/>
                    <a:pt x="537" y="107"/>
                  </a:cubicBezTo>
                  <a:cubicBezTo>
                    <a:pt x="540" y="110"/>
                    <a:pt x="540" y="110"/>
                    <a:pt x="540" y="110"/>
                  </a:cubicBezTo>
                  <a:cubicBezTo>
                    <a:pt x="540" y="112"/>
                    <a:pt x="540" y="112"/>
                    <a:pt x="540" y="112"/>
                  </a:cubicBezTo>
                  <a:cubicBezTo>
                    <a:pt x="542" y="112"/>
                    <a:pt x="542" y="112"/>
                    <a:pt x="542" y="112"/>
                  </a:cubicBezTo>
                  <a:cubicBezTo>
                    <a:pt x="543" y="112"/>
                    <a:pt x="543" y="112"/>
                    <a:pt x="543" y="112"/>
                  </a:cubicBezTo>
                  <a:cubicBezTo>
                    <a:pt x="543" y="111"/>
                    <a:pt x="543" y="111"/>
                    <a:pt x="543" y="111"/>
                  </a:cubicBezTo>
                  <a:cubicBezTo>
                    <a:pt x="545" y="112"/>
                    <a:pt x="545" y="112"/>
                    <a:pt x="545" y="112"/>
                  </a:cubicBezTo>
                  <a:cubicBezTo>
                    <a:pt x="546" y="114"/>
                    <a:pt x="546" y="114"/>
                    <a:pt x="546" y="114"/>
                  </a:cubicBezTo>
                  <a:cubicBezTo>
                    <a:pt x="546" y="116"/>
                    <a:pt x="546" y="116"/>
                    <a:pt x="546" y="116"/>
                  </a:cubicBezTo>
                  <a:cubicBezTo>
                    <a:pt x="548" y="118"/>
                    <a:pt x="548" y="118"/>
                    <a:pt x="548" y="118"/>
                  </a:cubicBezTo>
                  <a:cubicBezTo>
                    <a:pt x="547" y="119"/>
                    <a:pt x="547" y="119"/>
                    <a:pt x="547" y="119"/>
                  </a:cubicBezTo>
                  <a:cubicBezTo>
                    <a:pt x="547" y="119"/>
                    <a:pt x="547" y="119"/>
                    <a:pt x="547" y="119"/>
                  </a:cubicBezTo>
                  <a:cubicBezTo>
                    <a:pt x="546" y="118"/>
                    <a:pt x="546" y="118"/>
                    <a:pt x="546" y="118"/>
                  </a:cubicBezTo>
                  <a:cubicBezTo>
                    <a:pt x="546" y="117"/>
                    <a:pt x="546" y="117"/>
                    <a:pt x="546" y="117"/>
                  </a:cubicBezTo>
                  <a:cubicBezTo>
                    <a:pt x="545" y="117"/>
                    <a:pt x="545" y="117"/>
                    <a:pt x="545" y="117"/>
                  </a:cubicBezTo>
                  <a:cubicBezTo>
                    <a:pt x="544" y="118"/>
                    <a:pt x="544" y="118"/>
                    <a:pt x="544" y="118"/>
                  </a:cubicBezTo>
                  <a:cubicBezTo>
                    <a:pt x="542" y="117"/>
                    <a:pt x="542" y="117"/>
                    <a:pt x="542" y="117"/>
                  </a:cubicBezTo>
                  <a:cubicBezTo>
                    <a:pt x="539" y="115"/>
                    <a:pt x="539" y="115"/>
                    <a:pt x="539" y="115"/>
                  </a:cubicBezTo>
                  <a:cubicBezTo>
                    <a:pt x="537" y="115"/>
                    <a:pt x="537" y="115"/>
                    <a:pt x="537" y="115"/>
                  </a:cubicBezTo>
                  <a:cubicBezTo>
                    <a:pt x="536" y="116"/>
                    <a:pt x="536" y="116"/>
                    <a:pt x="536" y="116"/>
                  </a:cubicBezTo>
                  <a:cubicBezTo>
                    <a:pt x="538" y="118"/>
                    <a:pt x="538" y="118"/>
                    <a:pt x="538" y="118"/>
                  </a:cubicBezTo>
                  <a:cubicBezTo>
                    <a:pt x="540" y="118"/>
                    <a:pt x="540" y="118"/>
                    <a:pt x="540" y="118"/>
                  </a:cubicBezTo>
                  <a:cubicBezTo>
                    <a:pt x="541" y="119"/>
                    <a:pt x="541" y="119"/>
                    <a:pt x="541" y="119"/>
                  </a:cubicBezTo>
                  <a:cubicBezTo>
                    <a:pt x="541" y="119"/>
                    <a:pt x="541" y="119"/>
                    <a:pt x="541" y="119"/>
                  </a:cubicBezTo>
                  <a:cubicBezTo>
                    <a:pt x="542" y="121"/>
                    <a:pt x="542" y="121"/>
                    <a:pt x="542" y="121"/>
                  </a:cubicBezTo>
                  <a:cubicBezTo>
                    <a:pt x="543" y="122"/>
                    <a:pt x="543" y="122"/>
                    <a:pt x="543" y="122"/>
                  </a:cubicBezTo>
                  <a:cubicBezTo>
                    <a:pt x="544" y="122"/>
                    <a:pt x="544" y="122"/>
                    <a:pt x="544" y="122"/>
                  </a:cubicBezTo>
                  <a:cubicBezTo>
                    <a:pt x="545" y="119"/>
                    <a:pt x="545" y="119"/>
                    <a:pt x="545" y="119"/>
                  </a:cubicBezTo>
                  <a:cubicBezTo>
                    <a:pt x="545" y="119"/>
                    <a:pt x="545" y="119"/>
                    <a:pt x="545" y="119"/>
                  </a:cubicBezTo>
                  <a:cubicBezTo>
                    <a:pt x="546" y="121"/>
                    <a:pt x="546" y="121"/>
                    <a:pt x="546" y="121"/>
                  </a:cubicBezTo>
                  <a:cubicBezTo>
                    <a:pt x="547" y="122"/>
                    <a:pt x="547" y="122"/>
                    <a:pt x="547" y="122"/>
                  </a:cubicBezTo>
                  <a:cubicBezTo>
                    <a:pt x="548" y="121"/>
                    <a:pt x="548" y="121"/>
                    <a:pt x="548" y="121"/>
                  </a:cubicBezTo>
                  <a:cubicBezTo>
                    <a:pt x="549" y="121"/>
                    <a:pt x="549" y="121"/>
                    <a:pt x="549" y="121"/>
                  </a:cubicBezTo>
                  <a:cubicBezTo>
                    <a:pt x="550" y="123"/>
                    <a:pt x="550" y="123"/>
                    <a:pt x="550" y="123"/>
                  </a:cubicBezTo>
                  <a:cubicBezTo>
                    <a:pt x="549" y="124"/>
                    <a:pt x="549" y="124"/>
                    <a:pt x="549" y="124"/>
                  </a:cubicBezTo>
                  <a:cubicBezTo>
                    <a:pt x="551" y="127"/>
                    <a:pt x="551" y="127"/>
                    <a:pt x="551" y="127"/>
                  </a:cubicBezTo>
                  <a:cubicBezTo>
                    <a:pt x="552" y="130"/>
                    <a:pt x="552" y="130"/>
                    <a:pt x="552" y="130"/>
                  </a:cubicBezTo>
                  <a:cubicBezTo>
                    <a:pt x="552" y="134"/>
                    <a:pt x="552" y="134"/>
                    <a:pt x="552" y="134"/>
                  </a:cubicBezTo>
                  <a:cubicBezTo>
                    <a:pt x="550" y="137"/>
                    <a:pt x="550" y="137"/>
                    <a:pt x="550" y="137"/>
                  </a:cubicBezTo>
                  <a:cubicBezTo>
                    <a:pt x="549" y="137"/>
                    <a:pt x="549" y="137"/>
                    <a:pt x="549" y="137"/>
                  </a:cubicBezTo>
                  <a:cubicBezTo>
                    <a:pt x="549" y="138"/>
                    <a:pt x="549" y="138"/>
                    <a:pt x="549" y="138"/>
                  </a:cubicBezTo>
                  <a:cubicBezTo>
                    <a:pt x="549" y="140"/>
                    <a:pt x="549" y="140"/>
                    <a:pt x="549" y="140"/>
                  </a:cubicBezTo>
                  <a:cubicBezTo>
                    <a:pt x="548" y="143"/>
                    <a:pt x="548" y="143"/>
                    <a:pt x="548" y="143"/>
                  </a:cubicBezTo>
                  <a:cubicBezTo>
                    <a:pt x="548" y="143"/>
                    <a:pt x="548" y="143"/>
                    <a:pt x="548" y="143"/>
                  </a:cubicBezTo>
                  <a:cubicBezTo>
                    <a:pt x="549" y="145"/>
                    <a:pt x="549" y="145"/>
                    <a:pt x="549" y="145"/>
                  </a:cubicBezTo>
                  <a:cubicBezTo>
                    <a:pt x="549" y="146"/>
                    <a:pt x="549" y="146"/>
                    <a:pt x="549" y="146"/>
                  </a:cubicBezTo>
                  <a:cubicBezTo>
                    <a:pt x="547" y="147"/>
                    <a:pt x="547" y="147"/>
                    <a:pt x="547" y="147"/>
                  </a:cubicBezTo>
                  <a:cubicBezTo>
                    <a:pt x="546" y="149"/>
                    <a:pt x="546" y="149"/>
                    <a:pt x="546" y="149"/>
                  </a:cubicBezTo>
                  <a:cubicBezTo>
                    <a:pt x="547" y="150"/>
                    <a:pt x="547" y="150"/>
                    <a:pt x="547" y="150"/>
                  </a:cubicBezTo>
                  <a:cubicBezTo>
                    <a:pt x="545" y="153"/>
                    <a:pt x="545" y="153"/>
                    <a:pt x="545" y="153"/>
                  </a:cubicBezTo>
                  <a:cubicBezTo>
                    <a:pt x="544" y="155"/>
                    <a:pt x="544" y="155"/>
                    <a:pt x="544" y="155"/>
                  </a:cubicBezTo>
                  <a:cubicBezTo>
                    <a:pt x="544" y="156"/>
                    <a:pt x="544" y="156"/>
                    <a:pt x="544" y="156"/>
                  </a:cubicBezTo>
                  <a:cubicBezTo>
                    <a:pt x="543" y="157"/>
                    <a:pt x="543" y="157"/>
                    <a:pt x="543" y="157"/>
                  </a:cubicBezTo>
                  <a:cubicBezTo>
                    <a:pt x="542" y="158"/>
                    <a:pt x="542" y="158"/>
                    <a:pt x="542" y="158"/>
                  </a:cubicBezTo>
                  <a:cubicBezTo>
                    <a:pt x="540" y="160"/>
                    <a:pt x="540" y="160"/>
                    <a:pt x="540" y="160"/>
                  </a:cubicBezTo>
                  <a:cubicBezTo>
                    <a:pt x="538" y="160"/>
                    <a:pt x="538" y="160"/>
                    <a:pt x="538" y="160"/>
                  </a:cubicBezTo>
                  <a:cubicBezTo>
                    <a:pt x="540" y="161"/>
                    <a:pt x="540" y="161"/>
                    <a:pt x="540" y="161"/>
                  </a:cubicBezTo>
                  <a:cubicBezTo>
                    <a:pt x="541" y="161"/>
                    <a:pt x="541" y="161"/>
                    <a:pt x="541" y="161"/>
                  </a:cubicBezTo>
                  <a:cubicBezTo>
                    <a:pt x="542" y="159"/>
                    <a:pt x="542" y="159"/>
                    <a:pt x="542" y="159"/>
                  </a:cubicBezTo>
                  <a:cubicBezTo>
                    <a:pt x="543" y="159"/>
                    <a:pt x="543" y="159"/>
                    <a:pt x="543" y="159"/>
                  </a:cubicBezTo>
                  <a:cubicBezTo>
                    <a:pt x="544" y="162"/>
                    <a:pt x="544" y="162"/>
                    <a:pt x="544" y="162"/>
                  </a:cubicBezTo>
                  <a:cubicBezTo>
                    <a:pt x="542" y="165"/>
                    <a:pt x="542" y="165"/>
                    <a:pt x="542" y="165"/>
                  </a:cubicBezTo>
                  <a:cubicBezTo>
                    <a:pt x="541" y="167"/>
                    <a:pt x="541" y="167"/>
                    <a:pt x="541" y="167"/>
                  </a:cubicBezTo>
                  <a:cubicBezTo>
                    <a:pt x="540" y="172"/>
                    <a:pt x="540" y="172"/>
                    <a:pt x="540" y="172"/>
                  </a:cubicBezTo>
                  <a:cubicBezTo>
                    <a:pt x="541" y="174"/>
                    <a:pt x="541" y="174"/>
                    <a:pt x="541" y="174"/>
                  </a:cubicBezTo>
                  <a:cubicBezTo>
                    <a:pt x="541" y="176"/>
                    <a:pt x="541" y="176"/>
                    <a:pt x="541" y="176"/>
                  </a:cubicBezTo>
                  <a:cubicBezTo>
                    <a:pt x="540" y="180"/>
                    <a:pt x="540" y="180"/>
                    <a:pt x="540" y="180"/>
                  </a:cubicBezTo>
                  <a:cubicBezTo>
                    <a:pt x="537" y="181"/>
                    <a:pt x="537" y="181"/>
                    <a:pt x="537" y="181"/>
                  </a:cubicBezTo>
                  <a:cubicBezTo>
                    <a:pt x="536" y="180"/>
                    <a:pt x="536" y="180"/>
                    <a:pt x="536" y="180"/>
                  </a:cubicBezTo>
                  <a:cubicBezTo>
                    <a:pt x="535" y="180"/>
                    <a:pt x="535" y="180"/>
                    <a:pt x="535" y="180"/>
                  </a:cubicBezTo>
                  <a:cubicBezTo>
                    <a:pt x="534" y="182"/>
                    <a:pt x="534" y="182"/>
                    <a:pt x="534" y="182"/>
                  </a:cubicBezTo>
                  <a:cubicBezTo>
                    <a:pt x="535" y="183"/>
                    <a:pt x="535" y="183"/>
                    <a:pt x="535" y="183"/>
                  </a:cubicBezTo>
                  <a:cubicBezTo>
                    <a:pt x="536" y="186"/>
                    <a:pt x="536" y="186"/>
                    <a:pt x="536" y="186"/>
                  </a:cubicBezTo>
                  <a:cubicBezTo>
                    <a:pt x="535" y="188"/>
                    <a:pt x="535" y="188"/>
                    <a:pt x="535" y="188"/>
                  </a:cubicBezTo>
                  <a:cubicBezTo>
                    <a:pt x="533" y="189"/>
                    <a:pt x="533" y="189"/>
                    <a:pt x="533" y="189"/>
                  </a:cubicBezTo>
                  <a:cubicBezTo>
                    <a:pt x="532" y="192"/>
                    <a:pt x="532" y="192"/>
                    <a:pt x="532" y="192"/>
                  </a:cubicBezTo>
                  <a:cubicBezTo>
                    <a:pt x="533" y="194"/>
                    <a:pt x="533" y="194"/>
                    <a:pt x="533" y="194"/>
                  </a:cubicBezTo>
                  <a:cubicBezTo>
                    <a:pt x="534" y="197"/>
                    <a:pt x="534" y="197"/>
                    <a:pt x="534" y="197"/>
                  </a:cubicBezTo>
                  <a:cubicBezTo>
                    <a:pt x="533" y="198"/>
                    <a:pt x="533" y="198"/>
                    <a:pt x="533" y="198"/>
                  </a:cubicBezTo>
                  <a:cubicBezTo>
                    <a:pt x="533" y="199"/>
                    <a:pt x="533" y="199"/>
                    <a:pt x="533" y="199"/>
                  </a:cubicBezTo>
                  <a:cubicBezTo>
                    <a:pt x="534" y="200"/>
                    <a:pt x="534" y="200"/>
                    <a:pt x="534" y="200"/>
                  </a:cubicBezTo>
                  <a:cubicBezTo>
                    <a:pt x="533" y="205"/>
                    <a:pt x="533" y="205"/>
                    <a:pt x="533" y="205"/>
                  </a:cubicBezTo>
                  <a:cubicBezTo>
                    <a:pt x="531" y="206"/>
                    <a:pt x="531" y="206"/>
                    <a:pt x="531" y="206"/>
                  </a:cubicBezTo>
                  <a:cubicBezTo>
                    <a:pt x="531" y="208"/>
                    <a:pt x="531" y="208"/>
                    <a:pt x="531" y="208"/>
                  </a:cubicBezTo>
                  <a:cubicBezTo>
                    <a:pt x="532" y="207"/>
                    <a:pt x="532" y="207"/>
                    <a:pt x="532" y="207"/>
                  </a:cubicBezTo>
                  <a:cubicBezTo>
                    <a:pt x="533" y="207"/>
                    <a:pt x="533" y="207"/>
                    <a:pt x="533" y="207"/>
                  </a:cubicBezTo>
                  <a:cubicBezTo>
                    <a:pt x="535" y="205"/>
                    <a:pt x="535" y="205"/>
                    <a:pt x="535" y="205"/>
                  </a:cubicBezTo>
                  <a:cubicBezTo>
                    <a:pt x="536" y="203"/>
                    <a:pt x="536" y="203"/>
                    <a:pt x="536" y="203"/>
                  </a:cubicBezTo>
                  <a:cubicBezTo>
                    <a:pt x="536" y="202"/>
                    <a:pt x="536" y="202"/>
                    <a:pt x="536" y="202"/>
                  </a:cubicBezTo>
                  <a:cubicBezTo>
                    <a:pt x="536" y="201"/>
                    <a:pt x="536" y="201"/>
                    <a:pt x="536" y="201"/>
                  </a:cubicBezTo>
                  <a:cubicBezTo>
                    <a:pt x="539" y="201"/>
                    <a:pt x="539" y="201"/>
                    <a:pt x="539" y="201"/>
                  </a:cubicBezTo>
                  <a:cubicBezTo>
                    <a:pt x="540" y="201"/>
                    <a:pt x="540" y="201"/>
                    <a:pt x="540" y="201"/>
                  </a:cubicBezTo>
                  <a:cubicBezTo>
                    <a:pt x="539" y="200"/>
                    <a:pt x="539" y="200"/>
                    <a:pt x="539" y="200"/>
                  </a:cubicBezTo>
                  <a:cubicBezTo>
                    <a:pt x="536" y="197"/>
                    <a:pt x="536" y="197"/>
                    <a:pt x="536" y="197"/>
                  </a:cubicBezTo>
                  <a:cubicBezTo>
                    <a:pt x="535" y="194"/>
                    <a:pt x="535" y="194"/>
                    <a:pt x="535" y="194"/>
                  </a:cubicBezTo>
                  <a:cubicBezTo>
                    <a:pt x="536" y="192"/>
                    <a:pt x="536" y="192"/>
                    <a:pt x="536" y="192"/>
                  </a:cubicBezTo>
                  <a:cubicBezTo>
                    <a:pt x="539" y="192"/>
                    <a:pt x="539" y="192"/>
                    <a:pt x="539" y="192"/>
                  </a:cubicBezTo>
                  <a:cubicBezTo>
                    <a:pt x="542" y="192"/>
                    <a:pt x="542" y="192"/>
                    <a:pt x="542" y="192"/>
                  </a:cubicBezTo>
                  <a:cubicBezTo>
                    <a:pt x="545" y="189"/>
                    <a:pt x="545" y="189"/>
                    <a:pt x="545" y="189"/>
                  </a:cubicBezTo>
                  <a:cubicBezTo>
                    <a:pt x="546" y="189"/>
                    <a:pt x="546" y="189"/>
                    <a:pt x="546" y="189"/>
                  </a:cubicBezTo>
                  <a:cubicBezTo>
                    <a:pt x="548" y="188"/>
                    <a:pt x="548" y="188"/>
                    <a:pt x="548" y="188"/>
                  </a:cubicBezTo>
                  <a:cubicBezTo>
                    <a:pt x="546" y="187"/>
                    <a:pt x="546" y="187"/>
                    <a:pt x="546" y="187"/>
                  </a:cubicBezTo>
                  <a:cubicBezTo>
                    <a:pt x="549" y="184"/>
                    <a:pt x="549" y="184"/>
                    <a:pt x="549" y="184"/>
                  </a:cubicBezTo>
                  <a:cubicBezTo>
                    <a:pt x="551" y="182"/>
                    <a:pt x="551" y="182"/>
                    <a:pt x="551" y="182"/>
                  </a:cubicBezTo>
                  <a:cubicBezTo>
                    <a:pt x="550" y="180"/>
                    <a:pt x="550" y="180"/>
                    <a:pt x="550" y="180"/>
                  </a:cubicBezTo>
                  <a:cubicBezTo>
                    <a:pt x="550" y="179"/>
                    <a:pt x="550" y="179"/>
                    <a:pt x="550" y="179"/>
                  </a:cubicBezTo>
                  <a:cubicBezTo>
                    <a:pt x="552" y="181"/>
                    <a:pt x="552" y="181"/>
                    <a:pt x="552" y="181"/>
                  </a:cubicBezTo>
                  <a:cubicBezTo>
                    <a:pt x="554" y="180"/>
                    <a:pt x="554" y="180"/>
                    <a:pt x="554" y="180"/>
                  </a:cubicBezTo>
                  <a:cubicBezTo>
                    <a:pt x="555" y="178"/>
                    <a:pt x="555" y="178"/>
                    <a:pt x="555" y="178"/>
                  </a:cubicBezTo>
                  <a:cubicBezTo>
                    <a:pt x="554" y="176"/>
                    <a:pt x="554" y="176"/>
                    <a:pt x="554" y="176"/>
                  </a:cubicBezTo>
                  <a:cubicBezTo>
                    <a:pt x="558" y="174"/>
                    <a:pt x="558" y="174"/>
                    <a:pt x="558" y="174"/>
                  </a:cubicBezTo>
                  <a:cubicBezTo>
                    <a:pt x="558" y="172"/>
                    <a:pt x="558" y="172"/>
                    <a:pt x="558" y="172"/>
                  </a:cubicBezTo>
                  <a:cubicBezTo>
                    <a:pt x="557" y="170"/>
                    <a:pt x="557" y="170"/>
                    <a:pt x="557" y="170"/>
                  </a:cubicBezTo>
                  <a:cubicBezTo>
                    <a:pt x="554" y="172"/>
                    <a:pt x="554" y="172"/>
                    <a:pt x="554" y="172"/>
                  </a:cubicBezTo>
                  <a:cubicBezTo>
                    <a:pt x="553" y="174"/>
                    <a:pt x="553" y="174"/>
                    <a:pt x="553" y="174"/>
                  </a:cubicBezTo>
                  <a:cubicBezTo>
                    <a:pt x="550" y="176"/>
                    <a:pt x="550" y="176"/>
                    <a:pt x="550" y="176"/>
                  </a:cubicBezTo>
                  <a:cubicBezTo>
                    <a:pt x="548" y="175"/>
                    <a:pt x="548" y="175"/>
                    <a:pt x="548" y="175"/>
                  </a:cubicBezTo>
                  <a:cubicBezTo>
                    <a:pt x="547" y="172"/>
                    <a:pt x="547" y="172"/>
                    <a:pt x="547" y="172"/>
                  </a:cubicBezTo>
                  <a:cubicBezTo>
                    <a:pt x="549" y="170"/>
                    <a:pt x="549" y="170"/>
                    <a:pt x="549" y="170"/>
                  </a:cubicBezTo>
                  <a:cubicBezTo>
                    <a:pt x="548" y="167"/>
                    <a:pt x="548" y="167"/>
                    <a:pt x="548" y="167"/>
                  </a:cubicBezTo>
                  <a:cubicBezTo>
                    <a:pt x="550" y="165"/>
                    <a:pt x="550" y="165"/>
                    <a:pt x="550" y="165"/>
                  </a:cubicBezTo>
                  <a:cubicBezTo>
                    <a:pt x="553" y="165"/>
                    <a:pt x="553" y="165"/>
                    <a:pt x="553" y="165"/>
                  </a:cubicBezTo>
                  <a:cubicBezTo>
                    <a:pt x="556" y="167"/>
                    <a:pt x="556" y="167"/>
                    <a:pt x="556" y="167"/>
                  </a:cubicBezTo>
                  <a:cubicBezTo>
                    <a:pt x="557" y="166"/>
                    <a:pt x="557" y="166"/>
                    <a:pt x="557" y="166"/>
                  </a:cubicBezTo>
                  <a:cubicBezTo>
                    <a:pt x="557" y="164"/>
                    <a:pt x="557" y="164"/>
                    <a:pt x="557" y="164"/>
                  </a:cubicBezTo>
                  <a:cubicBezTo>
                    <a:pt x="560" y="163"/>
                    <a:pt x="560" y="163"/>
                    <a:pt x="560" y="163"/>
                  </a:cubicBezTo>
                  <a:cubicBezTo>
                    <a:pt x="560" y="164"/>
                    <a:pt x="560" y="164"/>
                    <a:pt x="560" y="164"/>
                  </a:cubicBezTo>
                  <a:cubicBezTo>
                    <a:pt x="559" y="165"/>
                    <a:pt x="559" y="165"/>
                    <a:pt x="559" y="165"/>
                  </a:cubicBezTo>
                  <a:cubicBezTo>
                    <a:pt x="559" y="167"/>
                    <a:pt x="559" y="167"/>
                    <a:pt x="559" y="167"/>
                  </a:cubicBezTo>
                  <a:cubicBezTo>
                    <a:pt x="564" y="171"/>
                    <a:pt x="564" y="171"/>
                    <a:pt x="564" y="171"/>
                  </a:cubicBezTo>
                  <a:cubicBezTo>
                    <a:pt x="567" y="172"/>
                    <a:pt x="567" y="172"/>
                    <a:pt x="567" y="172"/>
                  </a:cubicBezTo>
                  <a:cubicBezTo>
                    <a:pt x="568" y="171"/>
                    <a:pt x="568" y="171"/>
                    <a:pt x="568" y="171"/>
                  </a:cubicBezTo>
                  <a:cubicBezTo>
                    <a:pt x="571" y="170"/>
                    <a:pt x="571" y="170"/>
                    <a:pt x="571" y="170"/>
                  </a:cubicBezTo>
                  <a:cubicBezTo>
                    <a:pt x="573" y="168"/>
                    <a:pt x="573" y="168"/>
                    <a:pt x="573" y="168"/>
                  </a:cubicBezTo>
                  <a:cubicBezTo>
                    <a:pt x="573" y="166"/>
                    <a:pt x="573" y="166"/>
                    <a:pt x="573" y="166"/>
                  </a:cubicBezTo>
                  <a:cubicBezTo>
                    <a:pt x="570" y="163"/>
                    <a:pt x="570" y="163"/>
                    <a:pt x="570" y="163"/>
                  </a:cubicBezTo>
                  <a:cubicBezTo>
                    <a:pt x="570" y="162"/>
                    <a:pt x="570" y="162"/>
                    <a:pt x="570" y="162"/>
                  </a:cubicBezTo>
                  <a:cubicBezTo>
                    <a:pt x="571" y="162"/>
                    <a:pt x="571" y="162"/>
                    <a:pt x="571" y="162"/>
                  </a:cubicBezTo>
                  <a:cubicBezTo>
                    <a:pt x="574" y="166"/>
                    <a:pt x="574" y="166"/>
                    <a:pt x="574" y="166"/>
                  </a:cubicBezTo>
                  <a:cubicBezTo>
                    <a:pt x="576" y="166"/>
                    <a:pt x="576" y="166"/>
                    <a:pt x="576" y="166"/>
                  </a:cubicBezTo>
                  <a:cubicBezTo>
                    <a:pt x="578" y="168"/>
                    <a:pt x="578" y="168"/>
                    <a:pt x="578" y="168"/>
                  </a:cubicBezTo>
                  <a:cubicBezTo>
                    <a:pt x="577" y="169"/>
                    <a:pt x="577" y="169"/>
                    <a:pt x="577" y="169"/>
                  </a:cubicBezTo>
                  <a:cubicBezTo>
                    <a:pt x="578" y="170"/>
                    <a:pt x="578" y="170"/>
                    <a:pt x="578" y="170"/>
                  </a:cubicBezTo>
                  <a:cubicBezTo>
                    <a:pt x="580" y="172"/>
                    <a:pt x="580" y="172"/>
                    <a:pt x="580" y="172"/>
                  </a:cubicBezTo>
                  <a:cubicBezTo>
                    <a:pt x="581" y="176"/>
                    <a:pt x="581" y="176"/>
                    <a:pt x="581" y="176"/>
                  </a:cubicBezTo>
                  <a:cubicBezTo>
                    <a:pt x="581" y="177"/>
                    <a:pt x="581" y="177"/>
                    <a:pt x="581" y="177"/>
                  </a:cubicBezTo>
                  <a:cubicBezTo>
                    <a:pt x="581" y="176"/>
                    <a:pt x="581" y="176"/>
                    <a:pt x="581" y="176"/>
                  </a:cubicBezTo>
                  <a:cubicBezTo>
                    <a:pt x="583" y="174"/>
                    <a:pt x="583" y="174"/>
                    <a:pt x="583" y="174"/>
                  </a:cubicBezTo>
                  <a:cubicBezTo>
                    <a:pt x="584" y="174"/>
                    <a:pt x="584" y="174"/>
                    <a:pt x="584" y="174"/>
                  </a:cubicBezTo>
                  <a:cubicBezTo>
                    <a:pt x="585" y="172"/>
                    <a:pt x="585" y="172"/>
                    <a:pt x="585" y="172"/>
                  </a:cubicBezTo>
                  <a:cubicBezTo>
                    <a:pt x="584" y="172"/>
                    <a:pt x="584" y="172"/>
                    <a:pt x="584" y="172"/>
                  </a:cubicBezTo>
                  <a:cubicBezTo>
                    <a:pt x="582" y="172"/>
                    <a:pt x="582" y="172"/>
                    <a:pt x="582" y="172"/>
                  </a:cubicBezTo>
                  <a:cubicBezTo>
                    <a:pt x="581" y="172"/>
                    <a:pt x="581" y="172"/>
                    <a:pt x="581" y="172"/>
                  </a:cubicBezTo>
                  <a:cubicBezTo>
                    <a:pt x="580" y="170"/>
                    <a:pt x="580" y="170"/>
                    <a:pt x="580" y="170"/>
                  </a:cubicBezTo>
                  <a:cubicBezTo>
                    <a:pt x="582" y="167"/>
                    <a:pt x="582" y="167"/>
                    <a:pt x="582" y="167"/>
                  </a:cubicBezTo>
                  <a:cubicBezTo>
                    <a:pt x="584" y="166"/>
                    <a:pt x="584" y="166"/>
                    <a:pt x="584" y="166"/>
                  </a:cubicBezTo>
                  <a:cubicBezTo>
                    <a:pt x="585" y="165"/>
                    <a:pt x="585" y="165"/>
                    <a:pt x="585" y="165"/>
                  </a:cubicBezTo>
                  <a:cubicBezTo>
                    <a:pt x="586" y="165"/>
                    <a:pt x="586" y="165"/>
                    <a:pt x="586" y="165"/>
                  </a:cubicBezTo>
                  <a:cubicBezTo>
                    <a:pt x="587" y="163"/>
                    <a:pt x="587" y="163"/>
                    <a:pt x="587" y="163"/>
                  </a:cubicBezTo>
                  <a:cubicBezTo>
                    <a:pt x="591" y="163"/>
                    <a:pt x="591" y="163"/>
                    <a:pt x="591" y="163"/>
                  </a:cubicBezTo>
                  <a:cubicBezTo>
                    <a:pt x="597" y="161"/>
                    <a:pt x="597" y="161"/>
                    <a:pt x="597" y="161"/>
                  </a:cubicBezTo>
                  <a:cubicBezTo>
                    <a:pt x="605" y="161"/>
                    <a:pt x="605" y="161"/>
                    <a:pt x="605" y="161"/>
                  </a:cubicBezTo>
                  <a:cubicBezTo>
                    <a:pt x="611" y="158"/>
                    <a:pt x="611" y="158"/>
                    <a:pt x="611" y="158"/>
                  </a:cubicBezTo>
                  <a:cubicBezTo>
                    <a:pt x="614" y="158"/>
                    <a:pt x="614" y="158"/>
                    <a:pt x="614" y="158"/>
                  </a:cubicBezTo>
                  <a:cubicBezTo>
                    <a:pt x="616" y="159"/>
                    <a:pt x="616" y="159"/>
                    <a:pt x="616" y="159"/>
                  </a:cubicBezTo>
                  <a:cubicBezTo>
                    <a:pt x="616" y="161"/>
                    <a:pt x="616" y="161"/>
                    <a:pt x="616" y="161"/>
                  </a:cubicBezTo>
                  <a:cubicBezTo>
                    <a:pt x="615" y="161"/>
                    <a:pt x="615" y="161"/>
                    <a:pt x="615" y="161"/>
                  </a:cubicBezTo>
                  <a:cubicBezTo>
                    <a:pt x="614" y="163"/>
                    <a:pt x="614" y="163"/>
                    <a:pt x="614" y="163"/>
                  </a:cubicBezTo>
                  <a:cubicBezTo>
                    <a:pt x="615" y="167"/>
                    <a:pt x="615" y="167"/>
                    <a:pt x="615" y="167"/>
                  </a:cubicBezTo>
                  <a:cubicBezTo>
                    <a:pt x="618" y="169"/>
                    <a:pt x="618" y="169"/>
                    <a:pt x="618" y="169"/>
                  </a:cubicBezTo>
                  <a:cubicBezTo>
                    <a:pt x="626" y="169"/>
                    <a:pt x="626" y="169"/>
                    <a:pt x="626" y="169"/>
                  </a:cubicBezTo>
                  <a:cubicBezTo>
                    <a:pt x="628" y="170"/>
                    <a:pt x="628" y="170"/>
                    <a:pt x="628" y="170"/>
                  </a:cubicBezTo>
                  <a:cubicBezTo>
                    <a:pt x="628" y="169"/>
                    <a:pt x="628" y="169"/>
                    <a:pt x="628" y="169"/>
                  </a:cubicBezTo>
                  <a:cubicBezTo>
                    <a:pt x="631" y="169"/>
                    <a:pt x="631" y="169"/>
                    <a:pt x="631" y="169"/>
                  </a:cubicBezTo>
                  <a:cubicBezTo>
                    <a:pt x="634" y="170"/>
                    <a:pt x="634" y="170"/>
                    <a:pt x="634" y="170"/>
                  </a:cubicBezTo>
                  <a:cubicBezTo>
                    <a:pt x="640" y="169"/>
                    <a:pt x="640" y="169"/>
                    <a:pt x="640" y="169"/>
                  </a:cubicBezTo>
                  <a:cubicBezTo>
                    <a:pt x="644" y="167"/>
                    <a:pt x="644" y="167"/>
                    <a:pt x="644" y="167"/>
                  </a:cubicBezTo>
                  <a:cubicBezTo>
                    <a:pt x="645" y="167"/>
                    <a:pt x="645" y="167"/>
                    <a:pt x="645" y="167"/>
                  </a:cubicBezTo>
                  <a:cubicBezTo>
                    <a:pt x="647" y="167"/>
                    <a:pt x="647" y="167"/>
                    <a:pt x="647" y="167"/>
                  </a:cubicBezTo>
                  <a:cubicBezTo>
                    <a:pt x="648" y="165"/>
                    <a:pt x="648" y="165"/>
                    <a:pt x="648" y="165"/>
                  </a:cubicBezTo>
                  <a:cubicBezTo>
                    <a:pt x="647" y="164"/>
                    <a:pt x="647" y="164"/>
                    <a:pt x="647" y="164"/>
                  </a:cubicBezTo>
                  <a:cubicBezTo>
                    <a:pt x="649" y="164"/>
                    <a:pt x="649" y="164"/>
                    <a:pt x="649" y="164"/>
                  </a:cubicBezTo>
                  <a:cubicBezTo>
                    <a:pt x="651" y="164"/>
                    <a:pt x="651" y="164"/>
                    <a:pt x="651" y="164"/>
                  </a:cubicBezTo>
                  <a:cubicBezTo>
                    <a:pt x="653" y="163"/>
                    <a:pt x="653" y="163"/>
                    <a:pt x="653" y="163"/>
                  </a:cubicBezTo>
                  <a:cubicBezTo>
                    <a:pt x="654" y="165"/>
                    <a:pt x="654" y="165"/>
                    <a:pt x="654" y="165"/>
                  </a:cubicBezTo>
                  <a:cubicBezTo>
                    <a:pt x="655" y="165"/>
                    <a:pt x="655" y="165"/>
                    <a:pt x="655" y="165"/>
                  </a:cubicBezTo>
                  <a:cubicBezTo>
                    <a:pt x="656" y="163"/>
                    <a:pt x="656" y="163"/>
                    <a:pt x="656" y="163"/>
                  </a:cubicBezTo>
                  <a:cubicBezTo>
                    <a:pt x="656" y="162"/>
                    <a:pt x="656" y="162"/>
                    <a:pt x="656" y="162"/>
                  </a:cubicBezTo>
                  <a:cubicBezTo>
                    <a:pt x="654" y="160"/>
                    <a:pt x="654" y="160"/>
                    <a:pt x="654" y="160"/>
                  </a:cubicBezTo>
                  <a:cubicBezTo>
                    <a:pt x="654" y="159"/>
                    <a:pt x="654" y="159"/>
                    <a:pt x="654" y="159"/>
                  </a:cubicBezTo>
                  <a:cubicBezTo>
                    <a:pt x="653" y="157"/>
                    <a:pt x="653" y="157"/>
                    <a:pt x="653" y="157"/>
                  </a:cubicBezTo>
                  <a:cubicBezTo>
                    <a:pt x="651" y="157"/>
                    <a:pt x="651" y="157"/>
                    <a:pt x="651" y="157"/>
                  </a:cubicBezTo>
                  <a:cubicBezTo>
                    <a:pt x="651" y="154"/>
                    <a:pt x="651" y="154"/>
                    <a:pt x="651" y="154"/>
                  </a:cubicBezTo>
                  <a:cubicBezTo>
                    <a:pt x="650" y="154"/>
                    <a:pt x="650" y="154"/>
                    <a:pt x="650" y="154"/>
                  </a:cubicBezTo>
                  <a:cubicBezTo>
                    <a:pt x="649" y="152"/>
                    <a:pt x="649" y="152"/>
                    <a:pt x="649" y="152"/>
                  </a:cubicBezTo>
                  <a:cubicBezTo>
                    <a:pt x="648" y="150"/>
                    <a:pt x="648" y="150"/>
                    <a:pt x="648" y="150"/>
                  </a:cubicBezTo>
                  <a:cubicBezTo>
                    <a:pt x="648" y="148"/>
                    <a:pt x="648" y="148"/>
                    <a:pt x="648" y="148"/>
                  </a:cubicBezTo>
                  <a:cubicBezTo>
                    <a:pt x="649" y="146"/>
                    <a:pt x="649" y="146"/>
                    <a:pt x="649" y="146"/>
                  </a:cubicBezTo>
                  <a:cubicBezTo>
                    <a:pt x="649" y="147"/>
                    <a:pt x="649" y="147"/>
                    <a:pt x="649" y="147"/>
                  </a:cubicBezTo>
                  <a:cubicBezTo>
                    <a:pt x="650" y="148"/>
                    <a:pt x="650" y="148"/>
                    <a:pt x="650" y="148"/>
                  </a:cubicBezTo>
                  <a:cubicBezTo>
                    <a:pt x="652" y="146"/>
                    <a:pt x="652" y="146"/>
                    <a:pt x="652" y="146"/>
                  </a:cubicBezTo>
                  <a:cubicBezTo>
                    <a:pt x="652" y="146"/>
                    <a:pt x="652" y="146"/>
                    <a:pt x="652" y="146"/>
                  </a:cubicBezTo>
                  <a:cubicBezTo>
                    <a:pt x="651" y="144"/>
                    <a:pt x="651" y="144"/>
                    <a:pt x="651" y="144"/>
                  </a:cubicBezTo>
                  <a:cubicBezTo>
                    <a:pt x="653" y="144"/>
                    <a:pt x="653" y="144"/>
                    <a:pt x="653" y="144"/>
                  </a:cubicBezTo>
                  <a:cubicBezTo>
                    <a:pt x="655" y="145"/>
                    <a:pt x="655" y="145"/>
                    <a:pt x="655" y="145"/>
                  </a:cubicBezTo>
                  <a:cubicBezTo>
                    <a:pt x="656" y="145"/>
                    <a:pt x="656" y="145"/>
                    <a:pt x="656" y="145"/>
                  </a:cubicBezTo>
                  <a:cubicBezTo>
                    <a:pt x="657" y="143"/>
                    <a:pt x="657" y="143"/>
                    <a:pt x="657" y="143"/>
                  </a:cubicBezTo>
                  <a:cubicBezTo>
                    <a:pt x="657" y="144"/>
                    <a:pt x="657" y="144"/>
                    <a:pt x="657" y="144"/>
                  </a:cubicBezTo>
                  <a:cubicBezTo>
                    <a:pt x="660" y="144"/>
                    <a:pt x="660" y="144"/>
                    <a:pt x="660" y="144"/>
                  </a:cubicBezTo>
                  <a:cubicBezTo>
                    <a:pt x="661" y="144"/>
                    <a:pt x="661" y="144"/>
                    <a:pt x="661" y="144"/>
                  </a:cubicBezTo>
                  <a:cubicBezTo>
                    <a:pt x="662" y="143"/>
                    <a:pt x="662" y="143"/>
                    <a:pt x="662" y="143"/>
                  </a:cubicBezTo>
                  <a:cubicBezTo>
                    <a:pt x="663" y="144"/>
                    <a:pt x="663" y="144"/>
                    <a:pt x="663" y="144"/>
                  </a:cubicBezTo>
                  <a:cubicBezTo>
                    <a:pt x="665" y="145"/>
                    <a:pt x="665" y="145"/>
                    <a:pt x="665" y="145"/>
                  </a:cubicBezTo>
                  <a:cubicBezTo>
                    <a:pt x="666" y="146"/>
                    <a:pt x="666" y="146"/>
                    <a:pt x="666" y="146"/>
                  </a:cubicBezTo>
                  <a:cubicBezTo>
                    <a:pt x="667" y="146"/>
                    <a:pt x="667" y="146"/>
                    <a:pt x="667" y="146"/>
                  </a:cubicBezTo>
                  <a:cubicBezTo>
                    <a:pt x="667" y="144"/>
                    <a:pt x="667" y="144"/>
                    <a:pt x="667" y="144"/>
                  </a:cubicBezTo>
                  <a:cubicBezTo>
                    <a:pt x="669" y="144"/>
                    <a:pt x="669" y="144"/>
                    <a:pt x="669" y="144"/>
                  </a:cubicBezTo>
                  <a:cubicBezTo>
                    <a:pt x="670" y="146"/>
                    <a:pt x="670" y="146"/>
                    <a:pt x="670" y="146"/>
                  </a:cubicBezTo>
                  <a:cubicBezTo>
                    <a:pt x="669" y="147"/>
                    <a:pt x="669" y="147"/>
                    <a:pt x="669" y="147"/>
                  </a:cubicBezTo>
                  <a:cubicBezTo>
                    <a:pt x="668" y="149"/>
                    <a:pt x="668" y="149"/>
                    <a:pt x="668" y="149"/>
                  </a:cubicBezTo>
                  <a:cubicBezTo>
                    <a:pt x="669" y="149"/>
                    <a:pt x="669" y="149"/>
                    <a:pt x="669" y="149"/>
                  </a:cubicBezTo>
                  <a:cubicBezTo>
                    <a:pt x="671" y="149"/>
                    <a:pt x="671" y="149"/>
                    <a:pt x="671" y="149"/>
                  </a:cubicBezTo>
                  <a:cubicBezTo>
                    <a:pt x="671" y="149"/>
                    <a:pt x="671" y="149"/>
                    <a:pt x="671" y="149"/>
                  </a:cubicBezTo>
                  <a:cubicBezTo>
                    <a:pt x="671" y="148"/>
                    <a:pt x="671" y="148"/>
                    <a:pt x="671" y="148"/>
                  </a:cubicBezTo>
                  <a:cubicBezTo>
                    <a:pt x="672" y="147"/>
                    <a:pt x="672" y="147"/>
                    <a:pt x="672" y="147"/>
                  </a:cubicBezTo>
                  <a:cubicBezTo>
                    <a:pt x="673" y="147"/>
                    <a:pt x="673" y="147"/>
                    <a:pt x="673" y="147"/>
                  </a:cubicBezTo>
                  <a:cubicBezTo>
                    <a:pt x="673" y="145"/>
                    <a:pt x="673" y="145"/>
                    <a:pt x="673" y="145"/>
                  </a:cubicBezTo>
                  <a:cubicBezTo>
                    <a:pt x="672" y="145"/>
                    <a:pt x="672" y="145"/>
                    <a:pt x="672" y="145"/>
                  </a:cubicBezTo>
                  <a:cubicBezTo>
                    <a:pt x="672" y="144"/>
                    <a:pt x="672" y="144"/>
                    <a:pt x="672" y="144"/>
                  </a:cubicBezTo>
                  <a:cubicBezTo>
                    <a:pt x="674" y="144"/>
                    <a:pt x="674" y="144"/>
                    <a:pt x="674" y="144"/>
                  </a:cubicBezTo>
                  <a:cubicBezTo>
                    <a:pt x="677" y="143"/>
                    <a:pt x="677" y="143"/>
                    <a:pt x="677" y="143"/>
                  </a:cubicBezTo>
                  <a:cubicBezTo>
                    <a:pt x="678" y="144"/>
                    <a:pt x="678" y="144"/>
                    <a:pt x="678" y="144"/>
                  </a:cubicBezTo>
                  <a:cubicBezTo>
                    <a:pt x="679" y="143"/>
                    <a:pt x="679" y="143"/>
                    <a:pt x="679" y="143"/>
                  </a:cubicBezTo>
                  <a:cubicBezTo>
                    <a:pt x="681" y="143"/>
                    <a:pt x="681" y="143"/>
                    <a:pt x="681" y="143"/>
                  </a:cubicBezTo>
                  <a:cubicBezTo>
                    <a:pt x="681" y="145"/>
                    <a:pt x="681" y="145"/>
                    <a:pt x="681" y="145"/>
                  </a:cubicBezTo>
                  <a:cubicBezTo>
                    <a:pt x="682" y="147"/>
                    <a:pt x="682" y="147"/>
                    <a:pt x="682" y="147"/>
                  </a:cubicBezTo>
                  <a:cubicBezTo>
                    <a:pt x="682" y="146"/>
                    <a:pt x="682" y="146"/>
                    <a:pt x="682" y="146"/>
                  </a:cubicBezTo>
                  <a:cubicBezTo>
                    <a:pt x="683" y="146"/>
                    <a:pt x="683" y="146"/>
                    <a:pt x="683" y="146"/>
                  </a:cubicBezTo>
                  <a:cubicBezTo>
                    <a:pt x="685" y="144"/>
                    <a:pt x="685" y="144"/>
                    <a:pt x="685" y="144"/>
                  </a:cubicBezTo>
                  <a:cubicBezTo>
                    <a:pt x="686" y="147"/>
                    <a:pt x="686" y="147"/>
                    <a:pt x="686" y="147"/>
                  </a:cubicBezTo>
                  <a:cubicBezTo>
                    <a:pt x="687" y="147"/>
                    <a:pt x="687" y="147"/>
                    <a:pt x="687" y="147"/>
                  </a:cubicBezTo>
                  <a:cubicBezTo>
                    <a:pt x="689" y="146"/>
                    <a:pt x="689" y="146"/>
                    <a:pt x="689" y="146"/>
                  </a:cubicBezTo>
                  <a:cubicBezTo>
                    <a:pt x="690" y="147"/>
                    <a:pt x="690" y="147"/>
                    <a:pt x="690" y="147"/>
                  </a:cubicBezTo>
                  <a:cubicBezTo>
                    <a:pt x="691" y="151"/>
                    <a:pt x="691" y="151"/>
                    <a:pt x="691" y="151"/>
                  </a:cubicBezTo>
                  <a:cubicBezTo>
                    <a:pt x="692" y="148"/>
                    <a:pt x="692" y="148"/>
                    <a:pt x="692" y="148"/>
                  </a:cubicBezTo>
                  <a:cubicBezTo>
                    <a:pt x="693" y="148"/>
                    <a:pt x="693" y="148"/>
                    <a:pt x="693" y="148"/>
                  </a:cubicBezTo>
                  <a:cubicBezTo>
                    <a:pt x="694" y="148"/>
                    <a:pt x="694" y="148"/>
                    <a:pt x="694" y="148"/>
                  </a:cubicBezTo>
                  <a:cubicBezTo>
                    <a:pt x="693" y="151"/>
                    <a:pt x="693" y="151"/>
                    <a:pt x="693" y="151"/>
                  </a:cubicBezTo>
                  <a:cubicBezTo>
                    <a:pt x="695" y="152"/>
                    <a:pt x="695" y="152"/>
                    <a:pt x="695" y="152"/>
                  </a:cubicBezTo>
                  <a:cubicBezTo>
                    <a:pt x="695" y="153"/>
                    <a:pt x="695" y="153"/>
                    <a:pt x="695" y="153"/>
                  </a:cubicBezTo>
                  <a:cubicBezTo>
                    <a:pt x="697" y="153"/>
                    <a:pt x="697" y="153"/>
                    <a:pt x="697" y="153"/>
                  </a:cubicBezTo>
                  <a:cubicBezTo>
                    <a:pt x="697" y="155"/>
                    <a:pt x="697" y="155"/>
                    <a:pt x="697" y="155"/>
                  </a:cubicBezTo>
                  <a:cubicBezTo>
                    <a:pt x="698" y="154"/>
                    <a:pt x="698" y="154"/>
                    <a:pt x="698" y="154"/>
                  </a:cubicBezTo>
                  <a:cubicBezTo>
                    <a:pt x="699" y="154"/>
                    <a:pt x="699" y="154"/>
                    <a:pt x="699" y="154"/>
                  </a:cubicBezTo>
                  <a:cubicBezTo>
                    <a:pt x="700" y="156"/>
                    <a:pt x="700" y="156"/>
                    <a:pt x="700" y="156"/>
                  </a:cubicBezTo>
                  <a:cubicBezTo>
                    <a:pt x="698" y="157"/>
                    <a:pt x="698" y="157"/>
                    <a:pt x="698" y="157"/>
                  </a:cubicBezTo>
                  <a:cubicBezTo>
                    <a:pt x="698" y="159"/>
                    <a:pt x="698" y="159"/>
                    <a:pt x="698" y="159"/>
                  </a:cubicBezTo>
                  <a:cubicBezTo>
                    <a:pt x="701" y="157"/>
                    <a:pt x="701" y="157"/>
                    <a:pt x="701" y="157"/>
                  </a:cubicBezTo>
                  <a:cubicBezTo>
                    <a:pt x="703" y="157"/>
                    <a:pt x="703" y="157"/>
                    <a:pt x="703" y="157"/>
                  </a:cubicBezTo>
                  <a:cubicBezTo>
                    <a:pt x="703" y="158"/>
                    <a:pt x="703" y="158"/>
                    <a:pt x="703" y="158"/>
                  </a:cubicBezTo>
                  <a:cubicBezTo>
                    <a:pt x="699" y="162"/>
                    <a:pt x="699" y="162"/>
                    <a:pt x="699" y="162"/>
                  </a:cubicBezTo>
                  <a:cubicBezTo>
                    <a:pt x="700" y="164"/>
                    <a:pt x="700" y="164"/>
                    <a:pt x="700" y="164"/>
                  </a:cubicBezTo>
                  <a:cubicBezTo>
                    <a:pt x="703" y="165"/>
                    <a:pt x="703" y="165"/>
                    <a:pt x="703" y="165"/>
                  </a:cubicBezTo>
                  <a:cubicBezTo>
                    <a:pt x="703" y="164"/>
                    <a:pt x="703" y="164"/>
                    <a:pt x="703" y="164"/>
                  </a:cubicBezTo>
                  <a:cubicBezTo>
                    <a:pt x="705" y="163"/>
                    <a:pt x="705" y="163"/>
                    <a:pt x="705" y="163"/>
                  </a:cubicBezTo>
                  <a:cubicBezTo>
                    <a:pt x="706" y="163"/>
                    <a:pt x="706" y="163"/>
                    <a:pt x="706" y="163"/>
                  </a:cubicBezTo>
                  <a:cubicBezTo>
                    <a:pt x="706" y="165"/>
                    <a:pt x="706" y="165"/>
                    <a:pt x="706" y="165"/>
                  </a:cubicBezTo>
                  <a:cubicBezTo>
                    <a:pt x="707" y="164"/>
                    <a:pt x="707" y="164"/>
                    <a:pt x="707" y="164"/>
                  </a:cubicBezTo>
                  <a:cubicBezTo>
                    <a:pt x="710" y="166"/>
                    <a:pt x="710" y="166"/>
                    <a:pt x="710" y="166"/>
                  </a:cubicBezTo>
                  <a:cubicBezTo>
                    <a:pt x="709" y="169"/>
                    <a:pt x="709" y="169"/>
                    <a:pt x="709" y="169"/>
                  </a:cubicBezTo>
                  <a:cubicBezTo>
                    <a:pt x="711" y="169"/>
                    <a:pt x="711" y="169"/>
                    <a:pt x="711" y="169"/>
                  </a:cubicBezTo>
                  <a:cubicBezTo>
                    <a:pt x="711" y="170"/>
                    <a:pt x="711" y="170"/>
                    <a:pt x="711" y="170"/>
                  </a:cubicBezTo>
                  <a:cubicBezTo>
                    <a:pt x="713" y="170"/>
                    <a:pt x="713" y="170"/>
                    <a:pt x="713" y="170"/>
                  </a:cubicBezTo>
                  <a:cubicBezTo>
                    <a:pt x="713" y="171"/>
                    <a:pt x="713" y="171"/>
                    <a:pt x="713" y="171"/>
                  </a:cubicBezTo>
                  <a:cubicBezTo>
                    <a:pt x="711" y="174"/>
                    <a:pt x="711" y="174"/>
                    <a:pt x="711" y="174"/>
                  </a:cubicBezTo>
                  <a:cubicBezTo>
                    <a:pt x="709" y="175"/>
                    <a:pt x="709" y="175"/>
                    <a:pt x="709" y="175"/>
                  </a:cubicBezTo>
                  <a:cubicBezTo>
                    <a:pt x="707" y="174"/>
                    <a:pt x="707" y="174"/>
                    <a:pt x="707" y="174"/>
                  </a:cubicBezTo>
                  <a:cubicBezTo>
                    <a:pt x="704" y="173"/>
                    <a:pt x="704" y="173"/>
                    <a:pt x="704" y="173"/>
                  </a:cubicBezTo>
                  <a:cubicBezTo>
                    <a:pt x="700" y="173"/>
                    <a:pt x="700" y="173"/>
                    <a:pt x="700" y="173"/>
                  </a:cubicBezTo>
                  <a:cubicBezTo>
                    <a:pt x="701" y="174"/>
                    <a:pt x="701" y="174"/>
                    <a:pt x="701" y="174"/>
                  </a:cubicBezTo>
                  <a:cubicBezTo>
                    <a:pt x="702" y="176"/>
                    <a:pt x="702" y="176"/>
                    <a:pt x="702" y="176"/>
                  </a:cubicBezTo>
                  <a:cubicBezTo>
                    <a:pt x="706" y="176"/>
                    <a:pt x="706" y="176"/>
                    <a:pt x="706" y="176"/>
                  </a:cubicBezTo>
                  <a:cubicBezTo>
                    <a:pt x="706" y="178"/>
                    <a:pt x="706" y="178"/>
                    <a:pt x="706" y="178"/>
                  </a:cubicBezTo>
                  <a:cubicBezTo>
                    <a:pt x="710" y="180"/>
                    <a:pt x="710" y="180"/>
                    <a:pt x="710" y="180"/>
                  </a:cubicBezTo>
                  <a:cubicBezTo>
                    <a:pt x="713" y="181"/>
                    <a:pt x="713" y="181"/>
                    <a:pt x="713" y="181"/>
                  </a:cubicBezTo>
                  <a:cubicBezTo>
                    <a:pt x="716" y="180"/>
                    <a:pt x="716" y="180"/>
                    <a:pt x="716" y="180"/>
                  </a:cubicBezTo>
                  <a:cubicBezTo>
                    <a:pt x="716" y="178"/>
                    <a:pt x="716" y="178"/>
                    <a:pt x="716" y="178"/>
                  </a:cubicBezTo>
                  <a:cubicBezTo>
                    <a:pt x="714" y="176"/>
                    <a:pt x="714" y="176"/>
                    <a:pt x="714" y="176"/>
                  </a:cubicBezTo>
                  <a:cubicBezTo>
                    <a:pt x="713" y="175"/>
                    <a:pt x="713" y="175"/>
                    <a:pt x="713" y="175"/>
                  </a:cubicBezTo>
                  <a:cubicBezTo>
                    <a:pt x="714" y="175"/>
                    <a:pt x="714" y="175"/>
                    <a:pt x="714" y="175"/>
                  </a:cubicBezTo>
                  <a:cubicBezTo>
                    <a:pt x="716" y="177"/>
                    <a:pt x="716" y="177"/>
                    <a:pt x="716" y="177"/>
                  </a:cubicBezTo>
                  <a:cubicBezTo>
                    <a:pt x="718" y="178"/>
                    <a:pt x="718" y="178"/>
                    <a:pt x="718" y="178"/>
                  </a:cubicBezTo>
                  <a:cubicBezTo>
                    <a:pt x="720" y="179"/>
                    <a:pt x="720" y="179"/>
                    <a:pt x="720" y="179"/>
                  </a:cubicBezTo>
                  <a:cubicBezTo>
                    <a:pt x="718" y="179"/>
                    <a:pt x="718" y="179"/>
                    <a:pt x="718" y="179"/>
                  </a:cubicBezTo>
                  <a:cubicBezTo>
                    <a:pt x="714" y="182"/>
                    <a:pt x="714" y="182"/>
                    <a:pt x="714" y="182"/>
                  </a:cubicBezTo>
                  <a:cubicBezTo>
                    <a:pt x="715" y="183"/>
                    <a:pt x="715" y="183"/>
                    <a:pt x="715" y="183"/>
                  </a:cubicBezTo>
                  <a:cubicBezTo>
                    <a:pt x="717" y="184"/>
                    <a:pt x="717" y="184"/>
                    <a:pt x="717" y="184"/>
                  </a:cubicBezTo>
                  <a:cubicBezTo>
                    <a:pt x="718" y="183"/>
                    <a:pt x="718" y="183"/>
                    <a:pt x="718" y="183"/>
                  </a:cubicBezTo>
                  <a:cubicBezTo>
                    <a:pt x="719" y="183"/>
                    <a:pt x="719" y="183"/>
                    <a:pt x="719" y="183"/>
                  </a:cubicBezTo>
                  <a:cubicBezTo>
                    <a:pt x="725" y="188"/>
                    <a:pt x="725" y="188"/>
                    <a:pt x="725" y="188"/>
                  </a:cubicBezTo>
                  <a:cubicBezTo>
                    <a:pt x="727" y="189"/>
                    <a:pt x="727" y="189"/>
                    <a:pt x="727" y="189"/>
                  </a:cubicBezTo>
                  <a:cubicBezTo>
                    <a:pt x="729" y="192"/>
                    <a:pt x="729" y="192"/>
                    <a:pt x="729" y="192"/>
                  </a:cubicBezTo>
                  <a:cubicBezTo>
                    <a:pt x="733" y="192"/>
                    <a:pt x="733" y="192"/>
                    <a:pt x="733" y="192"/>
                  </a:cubicBezTo>
                  <a:cubicBezTo>
                    <a:pt x="736" y="195"/>
                    <a:pt x="736" y="195"/>
                    <a:pt x="736" y="195"/>
                  </a:cubicBezTo>
                  <a:cubicBezTo>
                    <a:pt x="739" y="196"/>
                    <a:pt x="739" y="196"/>
                    <a:pt x="739" y="196"/>
                  </a:cubicBezTo>
                  <a:cubicBezTo>
                    <a:pt x="739" y="195"/>
                    <a:pt x="739" y="195"/>
                    <a:pt x="739" y="195"/>
                  </a:cubicBezTo>
                  <a:cubicBezTo>
                    <a:pt x="739" y="193"/>
                    <a:pt x="739" y="193"/>
                    <a:pt x="739" y="193"/>
                  </a:cubicBezTo>
                  <a:cubicBezTo>
                    <a:pt x="740" y="193"/>
                    <a:pt x="740" y="193"/>
                    <a:pt x="740" y="193"/>
                  </a:cubicBezTo>
                  <a:cubicBezTo>
                    <a:pt x="741" y="194"/>
                    <a:pt x="741" y="194"/>
                    <a:pt x="741" y="194"/>
                  </a:cubicBezTo>
                  <a:cubicBezTo>
                    <a:pt x="742" y="196"/>
                    <a:pt x="742" y="196"/>
                    <a:pt x="742" y="196"/>
                  </a:cubicBezTo>
                  <a:cubicBezTo>
                    <a:pt x="743" y="198"/>
                    <a:pt x="743" y="198"/>
                    <a:pt x="743" y="198"/>
                  </a:cubicBezTo>
                  <a:cubicBezTo>
                    <a:pt x="744" y="197"/>
                    <a:pt x="744" y="197"/>
                    <a:pt x="744" y="197"/>
                  </a:cubicBezTo>
                  <a:cubicBezTo>
                    <a:pt x="745" y="195"/>
                    <a:pt x="745" y="195"/>
                    <a:pt x="745" y="195"/>
                  </a:cubicBezTo>
                  <a:cubicBezTo>
                    <a:pt x="743" y="185"/>
                    <a:pt x="743" y="185"/>
                    <a:pt x="743" y="185"/>
                  </a:cubicBezTo>
                  <a:cubicBezTo>
                    <a:pt x="741" y="181"/>
                    <a:pt x="741" y="181"/>
                    <a:pt x="741" y="181"/>
                  </a:cubicBezTo>
                  <a:cubicBezTo>
                    <a:pt x="738" y="175"/>
                    <a:pt x="738" y="175"/>
                    <a:pt x="738" y="175"/>
                  </a:cubicBezTo>
                  <a:cubicBezTo>
                    <a:pt x="737" y="170"/>
                    <a:pt x="737" y="170"/>
                    <a:pt x="737" y="170"/>
                  </a:cubicBezTo>
                  <a:cubicBezTo>
                    <a:pt x="736" y="167"/>
                    <a:pt x="736" y="167"/>
                    <a:pt x="736" y="167"/>
                  </a:cubicBezTo>
                  <a:cubicBezTo>
                    <a:pt x="736" y="166"/>
                    <a:pt x="736" y="166"/>
                    <a:pt x="736" y="166"/>
                  </a:cubicBezTo>
                  <a:cubicBezTo>
                    <a:pt x="738" y="166"/>
                    <a:pt x="738" y="166"/>
                    <a:pt x="738" y="166"/>
                  </a:cubicBezTo>
                  <a:cubicBezTo>
                    <a:pt x="739" y="169"/>
                    <a:pt x="739" y="169"/>
                    <a:pt x="739" y="169"/>
                  </a:cubicBezTo>
                  <a:cubicBezTo>
                    <a:pt x="741" y="171"/>
                    <a:pt x="741" y="171"/>
                    <a:pt x="741" y="171"/>
                  </a:cubicBezTo>
                  <a:cubicBezTo>
                    <a:pt x="743" y="172"/>
                    <a:pt x="743" y="172"/>
                    <a:pt x="743" y="172"/>
                  </a:cubicBezTo>
                  <a:cubicBezTo>
                    <a:pt x="745" y="174"/>
                    <a:pt x="745" y="174"/>
                    <a:pt x="745" y="174"/>
                  </a:cubicBezTo>
                  <a:cubicBezTo>
                    <a:pt x="749" y="174"/>
                    <a:pt x="749" y="174"/>
                    <a:pt x="749" y="174"/>
                  </a:cubicBezTo>
                  <a:cubicBezTo>
                    <a:pt x="756" y="173"/>
                    <a:pt x="756" y="173"/>
                    <a:pt x="756" y="173"/>
                  </a:cubicBezTo>
                  <a:cubicBezTo>
                    <a:pt x="758" y="174"/>
                    <a:pt x="758" y="174"/>
                    <a:pt x="758" y="174"/>
                  </a:cubicBezTo>
                  <a:cubicBezTo>
                    <a:pt x="759" y="173"/>
                    <a:pt x="759" y="173"/>
                    <a:pt x="759" y="173"/>
                  </a:cubicBezTo>
                  <a:cubicBezTo>
                    <a:pt x="761" y="175"/>
                    <a:pt x="761" y="175"/>
                    <a:pt x="761" y="175"/>
                  </a:cubicBezTo>
                  <a:cubicBezTo>
                    <a:pt x="761" y="174"/>
                    <a:pt x="761" y="174"/>
                    <a:pt x="761" y="174"/>
                  </a:cubicBezTo>
                  <a:cubicBezTo>
                    <a:pt x="760" y="172"/>
                    <a:pt x="760" y="172"/>
                    <a:pt x="760" y="172"/>
                  </a:cubicBezTo>
                  <a:cubicBezTo>
                    <a:pt x="760" y="171"/>
                    <a:pt x="760" y="171"/>
                    <a:pt x="760" y="171"/>
                  </a:cubicBezTo>
                  <a:cubicBezTo>
                    <a:pt x="759" y="170"/>
                    <a:pt x="759" y="170"/>
                    <a:pt x="759" y="170"/>
                  </a:cubicBezTo>
                  <a:cubicBezTo>
                    <a:pt x="760" y="169"/>
                    <a:pt x="760" y="169"/>
                    <a:pt x="760" y="169"/>
                  </a:cubicBezTo>
                  <a:cubicBezTo>
                    <a:pt x="760" y="167"/>
                    <a:pt x="760" y="167"/>
                    <a:pt x="760" y="167"/>
                  </a:cubicBezTo>
                  <a:cubicBezTo>
                    <a:pt x="766" y="164"/>
                    <a:pt x="766" y="164"/>
                    <a:pt x="766" y="164"/>
                  </a:cubicBezTo>
                  <a:cubicBezTo>
                    <a:pt x="767" y="165"/>
                    <a:pt x="767" y="165"/>
                    <a:pt x="767" y="165"/>
                  </a:cubicBezTo>
                  <a:cubicBezTo>
                    <a:pt x="769" y="164"/>
                    <a:pt x="769" y="164"/>
                    <a:pt x="769" y="164"/>
                  </a:cubicBezTo>
                  <a:cubicBezTo>
                    <a:pt x="771" y="166"/>
                    <a:pt x="771" y="166"/>
                    <a:pt x="771" y="166"/>
                  </a:cubicBezTo>
                  <a:cubicBezTo>
                    <a:pt x="774" y="166"/>
                    <a:pt x="774" y="166"/>
                    <a:pt x="774" y="166"/>
                  </a:cubicBezTo>
                  <a:cubicBezTo>
                    <a:pt x="776" y="168"/>
                    <a:pt x="776" y="168"/>
                    <a:pt x="776" y="168"/>
                  </a:cubicBezTo>
                  <a:cubicBezTo>
                    <a:pt x="778" y="168"/>
                    <a:pt x="778" y="168"/>
                    <a:pt x="778" y="168"/>
                  </a:cubicBezTo>
                  <a:cubicBezTo>
                    <a:pt x="779" y="170"/>
                    <a:pt x="779" y="170"/>
                    <a:pt x="779" y="170"/>
                  </a:cubicBezTo>
                  <a:cubicBezTo>
                    <a:pt x="783" y="171"/>
                    <a:pt x="783" y="171"/>
                    <a:pt x="783" y="171"/>
                  </a:cubicBezTo>
                  <a:cubicBezTo>
                    <a:pt x="784" y="172"/>
                    <a:pt x="784" y="172"/>
                    <a:pt x="784" y="172"/>
                  </a:cubicBezTo>
                  <a:cubicBezTo>
                    <a:pt x="788" y="172"/>
                    <a:pt x="788" y="172"/>
                    <a:pt x="788" y="172"/>
                  </a:cubicBezTo>
                  <a:cubicBezTo>
                    <a:pt x="785" y="171"/>
                    <a:pt x="785" y="171"/>
                    <a:pt x="785" y="171"/>
                  </a:cubicBezTo>
                  <a:cubicBezTo>
                    <a:pt x="785" y="170"/>
                    <a:pt x="785" y="170"/>
                    <a:pt x="785" y="170"/>
                  </a:cubicBezTo>
                  <a:cubicBezTo>
                    <a:pt x="788" y="171"/>
                    <a:pt x="788" y="171"/>
                    <a:pt x="788" y="171"/>
                  </a:cubicBezTo>
                  <a:cubicBezTo>
                    <a:pt x="789" y="169"/>
                    <a:pt x="789" y="169"/>
                    <a:pt x="789" y="169"/>
                  </a:cubicBezTo>
                  <a:cubicBezTo>
                    <a:pt x="787" y="168"/>
                    <a:pt x="787" y="168"/>
                    <a:pt x="787" y="168"/>
                  </a:cubicBezTo>
                  <a:cubicBezTo>
                    <a:pt x="789" y="167"/>
                    <a:pt x="789" y="167"/>
                    <a:pt x="789" y="167"/>
                  </a:cubicBezTo>
                  <a:cubicBezTo>
                    <a:pt x="787" y="165"/>
                    <a:pt x="787" y="165"/>
                    <a:pt x="787" y="165"/>
                  </a:cubicBezTo>
                  <a:cubicBezTo>
                    <a:pt x="785" y="167"/>
                    <a:pt x="785" y="167"/>
                    <a:pt x="785" y="167"/>
                  </a:cubicBezTo>
                  <a:cubicBezTo>
                    <a:pt x="783" y="166"/>
                    <a:pt x="783" y="166"/>
                    <a:pt x="783" y="166"/>
                  </a:cubicBezTo>
                  <a:cubicBezTo>
                    <a:pt x="782" y="163"/>
                    <a:pt x="782" y="163"/>
                    <a:pt x="782" y="163"/>
                  </a:cubicBezTo>
                  <a:cubicBezTo>
                    <a:pt x="781" y="161"/>
                    <a:pt x="781" y="161"/>
                    <a:pt x="781" y="161"/>
                  </a:cubicBezTo>
                  <a:cubicBezTo>
                    <a:pt x="783" y="160"/>
                    <a:pt x="783" y="160"/>
                    <a:pt x="783" y="160"/>
                  </a:cubicBezTo>
                  <a:cubicBezTo>
                    <a:pt x="784" y="161"/>
                    <a:pt x="784" y="161"/>
                    <a:pt x="784" y="161"/>
                  </a:cubicBezTo>
                  <a:cubicBezTo>
                    <a:pt x="785" y="160"/>
                    <a:pt x="785" y="160"/>
                    <a:pt x="785" y="160"/>
                  </a:cubicBezTo>
                  <a:cubicBezTo>
                    <a:pt x="784" y="158"/>
                    <a:pt x="784" y="158"/>
                    <a:pt x="784" y="158"/>
                  </a:cubicBezTo>
                  <a:cubicBezTo>
                    <a:pt x="786" y="158"/>
                    <a:pt x="786" y="158"/>
                    <a:pt x="786" y="158"/>
                  </a:cubicBezTo>
                  <a:cubicBezTo>
                    <a:pt x="789" y="160"/>
                    <a:pt x="789" y="160"/>
                    <a:pt x="789" y="160"/>
                  </a:cubicBezTo>
                  <a:cubicBezTo>
                    <a:pt x="789" y="162"/>
                    <a:pt x="789" y="162"/>
                    <a:pt x="789" y="162"/>
                  </a:cubicBezTo>
                  <a:cubicBezTo>
                    <a:pt x="791" y="162"/>
                    <a:pt x="791" y="162"/>
                    <a:pt x="791" y="162"/>
                  </a:cubicBezTo>
                  <a:cubicBezTo>
                    <a:pt x="792" y="163"/>
                    <a:pt x="792" y="163"/>
                    <a:pt x="792" y="163"/>
                  </a:cubicBezTo>
                  <a:cubicBezTo>
                    <a:pt x="793" y="162"/>
                    <a:pt x="793" y="162"/>
                    <a:pt x="793" y="162"/>
                  </a:cubicBezTo>
                  <a:cubicBezTo>
                    <a:pt x="792" y="160"/>
                    <a:pt x="792" y="160"/>
                    <a:pt x="792" y="160"/>
                  </a:cubicBezTo>
                  <a:cubicBezTo>
                    <a:pt x="794" y="159"/>
                    <a:pt x="794" y="159"/>
                    <a:pt x="794" y="159"/>
                  </a:cubicBezTo>
                  <a:cubicBezTo>
                    <a:pt x="796" y="160"/>
                    <a:pt x="796" y="160"/>
                    <a:pt x="796" y="160"/>
                  </a:cubicBezTo>
                  <a:cubicBezTo>
                    <a:pt x="796" y="158"/>
                    <a:pt x="796" y="158"/>
                    <a:pt x="796" y="158"/>
                  </a:cubicBezTo>
                  <a:cubicBezTo>
                    <a:pt x="793" y="155"/>
                    <a:pt x="793" y="155"/>
                    <a:pt x="793" y="155"/>
                  </a:cubicBezTo>
                  <a:cubicBezTo>
                    <a:pt x="791" y="155"/>
                    <a:pt x="791" y="155"/>
                    <a:pt x="791" y="155"/>
                  </a:cubicBezTo>
                  <a:cubicBezTo>
                    <a:pt x="789" y="152"/>
                    <a:pt x="789" y="152"/>
                    <a:pt x="789" y="152"/>
                  </a:cubicBezTo>
                  <a:cubicBezTo>
                    <a:pt x="789" y="150"/>
                    <a:pt x="789" y="150"/>
                    <a:pt x="789" y="150"/>
                  </a:cubicBezTo>
                  <a:cubicBezTo>
                    <a:pt x="788" y="149"/>
                    <a:pt x="788" y="149"/>
                    <a:pt x="788" y="149"/>
                  </a:cubicBezTo>
                  <a:cubicBezTo>
                    <a:pt x="786" y="149"/>
                    <a:pt x="786" y="149"/>
                    <a:pt x="786" y="149"/>
                  </a:cubicBezTo>
                  <a:cubicBezTo>
                    <a:pt x="784" y="149"/>
                    <a:pt x="784" y="149"/>
                    <a:pt x="784" y="149"/>
                  </a:cubicBezTo>
                  <a:cubicBezTo>
                    <a:pt x="787" y="148"/>
                    <a:pt x="787" y="148"/>
                    <a:pt x="787" y="148"/>
                  </a:cubicBezTo>
                  <a:cubicBezTo>
                    <a:pt x="786" y="146"/>
                    <a:pt x="786" y="146"/>
                    <a:pt x="786" y="146"/>
                  </a:cubicBezTo>
                  <a:cubicBezTo>
                    <a:pt x="786" y="145"/>
                    <a:pt x="786" y="145"/>
                    <a:pt x="786" y="145"/>
                  </a:cubicBezTo>
                  <a:cubicBezTo>
                    <a:pt x="785" y="143"/>
                    <a:pt x="785" y="143"/>
                    <a:pt x="785" y="143"/>
                  </a:cubicBezTo>
                  <a:cubicBezTo>
                    <a:pt x="788" y="143"/>
                    <a:pt x="788" y="143"/>
                    <a:pt x="788" y="143"/>
                  </a:cubicBezTo>
                  <a:cubicBezTo>
                    <a:pt x="788" y="140"/>
                    <a:pt x="788" y="140"/>
                    <a:pt x="788" y="140"/>
                  </a:cubicBezTo>
                  <a:cubicBezTo>
                    <a:pt x="785" y="141"/>
                    <a:pt x="785" y="141"/>
                    <a:pt x="785" y="141"/>
                  </a:cubicBezTo>
                  <a:cubicBezTo>
                    <a:pt x="783" y="143"/>
                    <a:pt x="783" y="143"/>
                    <a:pt x="783" y="143"/>
                  </a:cubicBezTo>
                  <a:cubicBezTo>
                    <a:pt x="783" y="145"/>
                    <a:pt x="783" y="145"/>
                    <a:pt x="783" y="145"/>
                  </a:cubicBezTo>
                  <a:cubicBezTo>
                    <a:pt x="779" y="144"/>
                    <a:pt x="779" y="144"/>
                    <a:pt x="779" y="144"/>
                  </a:cubicBezTo>
                  <a:cubicBezTo>
                    <a:pt x="777" y="140"/>
                    <a:pt x="777" y="140"/>
                    <a:pt x="777" y="140"/>
                  </a:cubicBezTo>
                  <a:cubicBezTo>
                    <a:pt x="778" y="138"/>
                    <a:pt x="778" y="138"/>
                    <a:pt x="778" y="138"/>
                  </a:cubicBezTo>
                  <a:cubicBezTo>
                    <a:pt x="779" y="136"/>
                    <a:pt x="779" y="136"/>
                    <a:pt x="779" y="136"/>
                  </a:cubicBezTo>
                  <a:cubicBezTo>
                    <a:pt x="782" y="135"/>
                    <a:pt x="782" y="135"/>
                    <a:pt x="782" y="135"/>
                  </a:cubicBezTo>
                  <a:cubicBezTo>
                    <a:pt x="784" y="135"/>
                    <a:pt x="784" y="135"/>
                    <a:pt x="784" y="135"/>
                  </a:cubicBezTo>
                  <a:cubicBezTo>
                    <a:pt x="787" y="132"/>
                    <a:pt x="787" y="132"/>
                    <a:pt x="787" y="132"/>
                  </a:cubicBezTo>
                  <a:cubicBezTo>
                    <a:pt x="787" y="130"/>
                    <a:pt x="787" y="130"/>
                    <a:pt x="787" y="130"/>
                  </a:cubicBezTo>
                  <a:cubicBezTo>
                    <a:pt x="785" y="128"/>
                    <a:pt x="785" y="128"/>
                    <a:pt x="785" y="128"/>
                  </a:cubicBezTo>
                  <a:cubicBezTo>
                    <a:pt x="784" y="128"/>
                    <a:pt x="784" y="128"/>
                    <a:pt x="784" y="128"/>
                  </a:cubicBezTo>
                  <a:cubicBezTo>
                    <a:pt x="782" y="128"/>
                    <a:pt x="782" y="128"/>
                    <a:pt x="782" y="128"/>
                  </a:cubicBezTo>
                  <a:cubicBezTo>
                    <a:pt x="779" y="128"/>
                    <a:pt x="779" y="128"/>
                    <a:pt x="779" y="128"/>
                  </a:cubicBezTo>
                  <a:cubicBezTo>
                    <a:pt x="777" y="125"/>
                    <a:pt x="777" y="125"/>
                    <a:pt x="777" y="125"/>
                  </a:cubicBezTo>
                  <a:cubicBezTo>
                    <a:pt x="779" y="124"/>
                    <a:pt x="779" y="124"/>
                    <a:pt x="779" y="124"/>
                  </a:cubicBezTo>
                  <a:cubicBezTo>
                    <a:pt x="783" y="124"/>
                    <a:pt x="783" y="124"/>
                    <a:pt x="783" y="124"/>
                  </a:cubicBezTo>
                  <a:cubicBezTo>
                    <a:pt x="787" y="125"/>
                    <a:pt x="787" y="125"/>
                    <a:pt x="787" y="125"/>
                  </a:cubicBezTo>
                  <a:cubicBezTo>
                    <a:pt x="791" y="125"/>
                    <a:pt x="791" y="125"/>
                    <a:pt x="791" y="125"/>
                  </a:cubicBezTo>
                  <a:cubicBezTo>
                    <a:pt x="798" y="125"/>
                    <a:pt x="798" y="125"/>
                    <a:pt x="798" y="125"/>
                  </a:cubicBezTo>
                  <a:cubicBezTo>
                    <a:pt x="808" y="124"/>
                    <a:pt x="808" y="124"/>
                    <a:pt x="808" y="124"/>
                  </a:cubicBezTo>
                  <a:cubicBezTo>
                    <a:pt x="810" y="123"/>
                    <a:pt x="810" y="123"/>
                    <a:pt x="810" y="123"/>
                  </a:cubicBezTo>
                  <a:cubicBezTo>
                    <a:pt x="818" y="123"/>
                    <a:pt x="818" y="123"/>
                    <a:pt x="818" y="123"/>
                  </a:cubicBezTo>
                  <a:cubicBezTo>
                    <a:pt x="822" y="123"/>
                    <a:pt x="822" y="123"/>
                    <a:pt x="822" y="123"/>
                  </a:cubicBezTo>
                  <a:cubicBezTo>
                    <a:pt x="825" y="123"/>
                    <a:pt x="825" y="123"/>
                    <a:pt x="825" y="123"/>
                  </a:cubicBezTo>
                  <a:cubicBezTo>
                    <a:pt x="829" y="123"/>
                    <a:pt x="829" y="123"/>
                    <a:pt x="829" y="123"/>
                  </a:cubicBezTo>
                  <a:cubicBezTo>
                    <a:pt x="827" y="123"/>
                    <a:pt x="827" y="123"/>
                    <a:pt x="827" y="123"/>
                  </a:cubicBezTo>
                  <a:cubicBezTo>
                    <a:pt x="821" y="126"/>
                    <a:pt x="821" y="126"/>
                    <a:pt x="821" y="126"/>
                  </a:cubicBezTo>
                  <a:cubicBezTo>
                    <a:pt x="818" y="125"/>
                    <a:pt x="818" y="125"/>
                    <a:pt x="818" y="125"/>
                  </a:cubicBezTo>
                  <a:cubicBezTo>
                    <a:pt x="817" y="125"/>
                    <a:pt x="817" y="125"/>
                    <a:pt x="817" y="125"/>
                  </a:cubicBezTo>
                  <a:cubicBezTo>
                    <a:pt x="815" y="125"/>
                    <a:pt x="815" y="125"/>
                    <a:pt x="815" y="125"/>
                  </a:cubicBezTo>
                  <a:cubicBezTo>
                    <a:pt x="814" y="129"/>
                    <a:pt x="814" y="129"/>
                    <a:pt x="814" y="129"/>
                  </a:cubicBezTo>
                  <a:cubicBezTo>
                    <a:pt x="816" y="131"/>
                    <a:pt x="816" y="131"/>
                    <a:pt x="816" y="131"/>
                  </a:cubicBezTo>
                  <a:cubicBezTo>
                    <a:pt x="815" y="131"/>
                    <a:pt x="815" y="131"/>
                    <a:pt x="815" y="131"/>
                  </a:cubicBezTo>
                  <a:cubicBezTo>
                    <a:pt x="814" y="133"/>
                    <a:pt x="814" y="133"/>
                    <a:pt x="814" y="133"/>
                  </a:cubicBezTo>
                  <a:cubicBezTo>
                    <a:pt x="816" y="134"/>
                    <a:pt x="816" y="134"/>
                    <a:pt x="816" y="134"/>
                  </a:cubicBezTo>
                  <a:cubicBezTo>
                    <a:pt x="819" y="132"/>
                    <a:pt x="819" y="132"/>
                    <a:pt x="819" y="132"/>
                  </a:cubicBezTo>
                  <a:cubicBezTo>
                    <a:pt x="819" y="130"/>
                    <a:pt x="819" y="130"/>
                    <a:pt x="819" y="130"/>
                  </a:cubicBezTo>
                  <a:cubicBezTo>
                    <a:pt x="824" y="127"/>
                    <a:pt x="824" y="127"/>
                    <a:pt x="824" y="127"/>
                  </a:cubicBezTo>
                  <a:cubicBezTo>
                    <a:pt x="830" y="124"/>
                    <a:pt x="830" y="124"/>
                    <a:pt x="830" y="124"/>
                  </a:cubicBezTo>
                  <a:cubicBezTo>
                    <a:pt x="831" y="128"/>
                    <a:pt x="831" y="128"/>
                    <a:pt x="831" y="128"/>
                  </a:cubicBezTo>
                  <a:cubicBezTo>
                    <a:pt x="831" y="132"/>
                    <a:pt x="831" y="132"/>
                    <a:pt x="831" y="132"/>
                  </a:cubicBezTo>
                  <a:cubicBezTo>
                    <a:pt x="831" y="134"/>
                    <a:pt x="831" y="134"/>
                    <a:pt x="831" y="134"/>
                  </a:cubicBezTo>
                  <a:cubicBezTo>
                    <a:pt x="830" y="130"/>
                    <a:pt x="830" y="130"/>
                    <a:pt x="830" y="130"/>
                  </a:cubicBezTo>
                  <a:cubicBezTo>
                    <a:pt x="828" y="129"/>
                    <a:pt x="828" y="129"/>
                    <a:pt x="828" y="129"/>
                  </a:cubicBezTo>
                  <a:cubicBezTo>
                    <a:pt x="828" y="127"/>
                    <a:pt x="828" y="127"/>
                    <a:pt x="828" y="127"/>
                  </a:cubicBezTo>
                  <a:cubicBezTo>
                    <a:pt x="826" y="128"/>
                    <a:pt x="826" y="128"/>
                    <a:pt x="826" y="128"/>
                  </a:cubicBezTo>
                  <a:cubicBezTo>
                    <a:pt x="825" y="128"/>
                    <a:pt x="825" y="128"/>
                    <a:pt x="825" y="128"/>
                  </a:cubicBezTo>
                  <a:cubicBezTo>
                    <a:pt x="826" y="131"/>
                    <a:pt x="826" y="131"/>
                    <a:pt x="826" y="131"/>
                  </a:cubicBezTo>
                  <a:cubicBezTo>
                    <a:pt x="828" y="132"/>
                    <a:pt x="828" y="132"/>
                    <a:pt x="828" y="132"/>
                  </a:cubicBezTo>
                  <a:cubicBezTo>
                    <a:pt x="828" y="136"/>
                    <a:pt x="828" y="136"/>
                    <a:pt x="828" y="136"/>
                  </a:cubicBezTo>
                  <a:cubicBezTo>
                    <a:pt x="827" y="139"/>
                    <a:pt x="827" y="139"/>
                    <a:pt x="827" y="139"/>
                  </a:cubicBezTo>
                  <a:cubicBezTo>
                    <a:pt x="826" y="138"/>
                    <a:pt x="826" y="138"/>
                    <a:pt x="826" y="138"/>
                  </a:cubicBezTo>
                  <a:cubicBezTo>
                    <a:pt x="824" y="139"/>
                    <a:pt x="824" y="139"/>
                    <a:pt x="824" y="139"/>
                  </a:cubicBezTo>
                  <a:cubicBezTo>
                    <a:pt x="827" y="141"/>
                    <a:pt x="827" y="141"/>
                    <a:pt x="827" y="141"/>
                  </a:cubicBezTo>
                  <a:cubicBezTo>
                    <a:pt x="827" y="142"/>
                    <a:pt x="827" y="142"/>
                    <a:pt x="827" y="142"/>
                  </a:cubicBezTo>
                  <a:cubicBezTo>
                    <a:pt x="827" y="143"/>
                    <a:pt x="827" y="143"/>
                    <a:pt x="827" y="143"/>
                  </a:cubicBezTo>
                  <a:cubicBezTo>
                    <a:pt x="829" y="143"/>
                    <a:pt x="829" y="143"/>
                    <a:pt x="829" y="143"/>
                  </a:cubicBezTo>
                  <a:cubicBezTo>
                    <a:pt x="831" y="141"/>
                    <a:pt x="831" y="141"/>
                    <a:pt x="831" y="141"/>
                  </a:cubicBezTo>
                  <a:cubicBezTo>
                    <a:pt x="831" y="139"/>
                    <a:pt x="831" y="139"/>
                    <a:pt x="831" y="139"/>
                  </a:cubicBezTo>
                  <a:cubicBezTo>
                    <a:pt x="833" y="136"/>
                    <a:pt x="833" y="136"/>
                    <a:pt x="833" y="136"/>
                  </a:cubicBezTo>
                  <a:cubicBezTo>
                    <a:pt x="833" y="134"/>
                    <a:pt x="833" y="134"/>
                    <a:pt x="833" y="134"/>
                  </a:cubicBezTo>
                  <a:cubicBezTo>
                    <a:pt x="833" y="132"/>
                    <a:pt x="833" y="132"/>
                    <a:pt x="833" y="132"/>
                  </a:cubicBezTo>
                  <a:cubicBezTo>
                    <a:pt x="832" y="122"/>
                    <a:pt x="832" y="122"/>
                    <a:pt x="832" y="122"/>
                  </a:cubicBezTo>
                  <a:cubicBezTo>
                    <a:pt x="835" y="119"/>
                    <a:pt x="835" y="119"/>
                    <a:pt x="835" y="119"/>
                  </a:cubicBezTo>
                  <a:cubicBezTo>
                    <a:pt x="840" y="118"/>
                    <a:pt x="840" y="118"/>
                    <a:pt x="840" y="118"/>
                  </a:cubicBezTo>
                  <a:cubicBezTo>
                    <a:pt x="846" y="117"/>
                    <a:pt x="846" y="117"/>
                    <a:pt x="846" y="117"/>
                  </a:cubicBezTo>
                  <a:cubicBezTo>
                    <a:pt x="851" y="117"/>
                    <a:pt x="851" y="117"/>
                    <a:pt x="851" y="117"/>
                  </a:cubicBezTo>
                  <a:cubicBezTo>
                    <a:pt x="857" y="120"/>
                    <a:pt x="857" y="120"/>
                    <a:pt x="857" y="120"/>
                  </a:cubicBezTo>
                  <a:cubicBezTo>
                    <a:pt x="860" y="124"/>
                    <a:pt x="860" y="124"/>
                    <a:pt x="860" y="124"/>
                  </a:cubicBezTo>
                  <a:cubicBezTo>
                    <a:pt x="860" y="126"/>
                    <a:pt x="860" y="126"/>
                    <a:pt x="860" y="126"/>
                  </a:cubicBezTo>
                  <a:cubicBezTo>
                    <a:pt x="859" y="127"/>
                    <a:pt x="859" y="127"/>
                    <a:pt x="859" y="127"/>
                  </a:cubicBezTo>
                  <a:cubicBezTo>
                    <a:pt x="855" y="124"/>
                    <a:pt x="855" y="124"/>
                    <a:pt x="855" y="124"/>
                  </a:cubicBezTo>
                  <a:cubicBezTo>
                    <a:pt x="855" y="125"/>
                    <a:pt x="855" y="125"/>
                    <a:pt x="855" y="125"/>
                  </a:cubicBezTo>
                  <a:cubicBezTo>
                    <a:pt x="855" y="127"/>
                    <a:pt x="855" y="127"/>
                    <a:pt x="855" y="127"/>
                  </a:cubicBezTo>
                  <a:cubicBezTo>
                    <a:pt x="855" y="129"/>
                    <a:pt x="855" y="129"/>
                    <a:pt x="855" y="129"/>
                  </a:cubicBezTo>
                  <a:cubicBezTo>
                    <a:pt x="856" y="131"/>
                    <a:pt x="856" y="131"/>
                    <a:pt x="856" y="131"/>
                  </a:cubicBezTo>
                  <a:cubicBezTo>
                    <a:pt x="854" y="132"/>
                    <a:pt x="854" y="132"/>
                    <a:pt x="854" y="132"/>
                  </a:cubicBezTo>
                  <a:cubicBezTo>
                    <a:pt x="855" y="133"/>
                    <a:pt x="855" y="133"/>
                    <a:pt x="855" y="133"/>
                  </a:cubicBezTo>
                  <a:cubicBezTo>
                    <a:pt x="857" y="131"/>
                    <a:pt x="857" y="131"/>
                    <a:pt x="857" y="131"/>
                  </a:cubicBezTo>
                  <a:cubicBezTo>
                    <a:pt x="861" y="131"/>
                    <a:pt x="861" y="131"/>
                    <a:pt x="861" y="131"/>
                  </a:cubicBezTo>
                  <a:cubicBezTo>
                    <a:pt x="863" y="129"/>
                    <a:pt x="863" y="129"/>
                    <a:pt x="863" y="129"/>
                  </a:cubicBezTo>
                  <a:cubicBezTo>
                    <a:pt x="863" y="132"/>
                    <a:pt x="863" y="132"/>
                    <a:pt x="863" y="132"/>
                  </a:cubicBezTo>
                  <a:cubicBezTo>
                    <a:pt x="865" y="134"/>
                    <a:pt x="865" y="134"/>
                    <a:pt x="865" y="134"/>
                  </a:cubicBezTo>
                  <a:cubicBezTo>
                    <a:pt x="865" y="136"/>
                    <a:pt x="865" y="136"/>
                    <a:pt x="865" y="136"/>
                  </a:cubicBezTo>
                  <a:cubicBezTo>
                    <a:pt x="866" y="138"/>
                    <a:pt x="866" y="138"/>
                    <a:pt x="866" y="138"/>
                  </a:cubicBezTo>
                  <a:cubicBezTo>
                    <a:pt x="867" y="135"/>
                    <a:pt x="867" y="135"/>
                    <a:pt x="867" y="135"/>
                  </a:cubicBezTo>
                  <a:cubicBezTo>
                    <a:pt x="867" y="134"/>
                    <a:pt x="867" y="134"/>
                    <a:pt x="867" y="134"/>
                  </a:cubicBezTo>
                  <a:cubicBezTo>
                    <a:pt x="869" y="132"/>
                    <a:pt x="869" y="132"/>
                    <a:pt x="869" y="132"/>
                  </a:cubicBezTo>
                  <a:cubicBezTo>
                    <a:pt x="871" y="133"/>
                    <a:pt x="871" y="133"/>
                    <a:pt x="871" y="133"/>
                  </a:cubicBezTo>
                  <a:cubicBezTo>
                    <a:pt x="872" y="136"/>
                    <a:pt x="872" y="136"/>
                    <a:pt x="872" y="136"/>
                  </a:cubicBezTo>
                  <a:cubicBezTo>
                    <a:pt x="871" y="137"/>
                    <a:pt x="871" y="137"/>
                    <a:pt x="871" y="137"/>
                  </a:cubicBezTo>
                  <a:cubicBezTo>
                    <a:pt x="871" y="139"/>
                    <a:pt x="871" y="139"/>
                    <a:pt x="871" y="139"/>
                  </a:cubicBezTo>
                  <a:cubicBezTo>
                    <a:pt x="871" y="140"/>
                    <a:pt x="871" y="140"/>
                    <a:pt x="871" y="140"/>
                  </a:cubicBezTo>
                  <a:cubicBezTo>
                    <a:pt x="873" y="140"/>
                    <a:pt x="873" y="140"/>
                    <a:pt x="873" y="140"/>
                  </a:cubicBezTo>
                  <a:cubicBezTo>
                    <a:pt x="874" y="137"/>
                    <a:pt x="874" y="137"/>
                    <a:pt x="874" y="137"/>
                  </a:cubicBezTo>
                  <a:cubicBezTo>
                    <a:pt x="875" y="137"/>
                    <a:pt x="875" y="137"/>
                    <a:pt x="875" y="137"/>
                  </a:cubicBezTo>
                  <a:cubicBezTo>
                    <a:pt x="875" y="138"/>
                    <a:pt x="875" y="138"/>
                    <a:pt x="875" y="138"/>
                  </a:cubicBezTo>
                  <a:cubicBezTo>
                    <a:pt x="875" y="136"/>
                    <a:pt x="875" y="136"/>
                    <a:pt x="875" y="136"/>
                  </a:cubicBezTo>
                  <a:cubicBezTo>
                    <a:pt x="877" y="132"/>
                    <a:pt x="877" y="132"/>
                    <a:pt x="877" y="132"/>
                  </a:cubicBezTo>
                  <a:cubicBezTo>
                    <a:pt x="878" y="132"/>
                    <a:pt x="878" y="132"/>
                    <a:pt x="878" y="132"/>
                  </a:cubicBezTo>
                  <a:cubicBezTo>
                    <a:pt x="879" y="132"/>
                    <a:pt x="879" y="132"/>
                    <a:pt x="879" y="132"/>
                  </a:cubicBezTo>
                  <a:cubicBezTo>
                    <a:pt x="884" y="135"/>
                    <a:pt x="884" y="135"/>
                    <a:pt x="884" y="135"/>
                  </a:cubicBezTo>
                  <a:cubicBezTo>
                    <a:pt x="889" y="136"/>
                    <a:pt x="889" y="136"/>
                    <a:pt x="889" y="136"/>
                  </a:cubicBezTo>
                  <a:cubicBezTo>
                    <a:pt x="891" y="140"/>
                    <a:pt x="891" y="140"/>
                    <a:pt x="891" y="140"/>
                  </a:cubicBezTo>
                  <a:cubicBezTo>
                    <a:pt x="891" y="141"/>
                    <a:pt x="891" y="141"/>
                    <a:pt x="891" y="141"/>
                  </a:cubicBezTo>
                  <a:cubicBezTo>
                    <a:pt x="888" y="143"/>
                    <a:pt x="888" y="143"/>
                    <a:pt x="888" y="143"/>
                  </a:cubicBezTo>
                  <a:cubicBezTo>
                    <a:pt x="886" y="145"/>
                    <a:pt x="886" y="145"/>
                    <a:pt x="886" y="145"/>
                  </a:cubicBezTo>
                  <a:cubicBezTo>
                    <a:pt x="888" y="144"/>
                    <a:pt x="888" y="144"/>
                    <a:pt x="888" y="144"/>
                  </a:cubicBezTo>
                  <a:cubicBezTo>
                    <a:pt x="892" y="143"/>
                    <a:pt x="892" y="143"/>
                    <a:pt x="892" y="143"/>
                  </a:cubicBezTo>
                  <a:cubicBezTo>
                    <a:pt x="895" y="144"/>
                    <a:pt x="895" y="144"/>
                    <a:pt x="895" y="144"/>
                  </a:cubicBezTo>
                  <a:cubicBezTo>
                    <a:pt x="898" y="143"/>
                    <a:pt x="898" y="143"/>
                    <a:pt x="898" y="143"/>
                  </a:cubicBezTo>
                  <a:cubicBezTo>
                    <a:pt x="900" y="141"/>
                    <a:pt x="900" y="141"/>
                    <a:pt x="900" y="141"/>
                  </a:cubicBezTo>
                  <a:cubicBezTo>
                    <a:pt x="903" y="140"/>
                    <a:pt x="903" y="140"/>
                    <a:pt x="903" y="140"/>
                  </a:cubicBezTo>
                  <a:cubicBezTo>
                    <a:pt x="906" y="137"/>
                    <a:pt x="906" y="137"/>
                    <a:pt x="906" y="137"/>
                  </a:cubicBezTo>
                  <a:cubicBezTo>
                    <a:pt x="908" y="136"/>
                    <a:pt x="908" y="136"/>
                    <a:pt x="908" y="136"/>
                  </a:cubicBezTo>
                  <a:cubicBezTo>
                    <a:pt x="911" y="133"/>
                    <a:pt x="911" y="133"/>
                    <a:pt x="911" y="133"/>
                  </a:cubicBezTo>
                  <a:cubicBezTo>
                    <a:pt x="914" y="133"/>
                    <a:pt x="914" y="133"/>
                    <a:pt x="914" y="133"/>
                  </a:cubicBezTo>
                  <a:cubicBezTo>
                    <a:pt x="921" y="129"/>
                    <a:pt x="921" y="129"/>
                    <a:pt x="921" y="129"/>
                  </a:cubicBezTo>
                  <a:cubicBezTo>
                    <a:pt x="925" y="128"/>
                    <a:pt x="925" y="128"/>
                    <a:pt x="925" y="128"/>
                  </a:cubicBezTo>
                  <a:cubicBezTo>
                    <a:pt x="927" y="128"/>
                    <a:pt x="927" y="128"/>
                    <a:pt x="927" y="128"/>
                  </a:cubicBezTo>
                  <a:cubicBezTo>
                    <a:pt x="927" y="127"/>
                    <a:pt x="927" y="127"/>
                    <a:pt x="927" y="127"/>
                  </a:cubicBezTo>
                  <a:cubicBezTo>
                    <a:pt x="931" y="125"/>
                    <a:pt x="931" y="125"/>
                    <a:pt x="931" y="125"/>
                  </a:cubicBezTo>
                  <a:cubicBezTo>
                    <a:pt x="933" y="124"/>
                    <a:pt x="933" y="124"/>
                    <a:pt x="933" y="124"/>
                  </a:cubicBezTo>
                  <a:cubicBezTo>
                    <a:pt x="938" y="124"/>
                    <a:pt x="938" y="124"/>
                    <a:pt x="938" y="124"/>
                  </a:cubicBezTo>
                  <a:cubicBezTo>
                    <a:pt x="947" y="128"/>
                    <a:pt x="947" y="128"/>
                    <a:pt x="947" y="128"/>
                  </a:cubicBezTo>
                  <a:cubicBezTo>
                    <a:pt x="951" y="132"/>
                    <a:pt x="951" y="132"/>
                    <a:pt x="951" y="132"/>
                  </a:cubicBezTo>
                  <a:cubicBezTo>
                    <a:pt x="955" y="134"/>
                    <a:pt x="955" y="134"/>
                    <a:pt x="955" y="134"/>
                  </a:cubicBezTo>
                  <a:cubicBezTo>
                    <a:pt x="958" y="138"/>
                    <a:pt x="958" y="138"/>
                    <a:pt x="958" y="138"/>
                  </a:cubicBezTo>
                  <a:cubicBezTo>
                    <a:pt x="960" y="141"/>
                    <a:pt x="960" y="141"/>
                    <a:pt x="960" y="141"/>
                  </a:cubicBezTo>
                  <a:cubicBezTo>
                    <a:pt x="960" y="143"/>
                    <a:pt x="960" y="143"/>
                    <a:pt x="960" y="143"/>
                  </a:cubicBezTo>
                  <a:cubicBezTo>
                    <a:pt x="961" y="144"/>
                    <a:pt x="961" y="144"/>
                    <a:pt x="961" y="144"/>
                  </a:cubicBezTo>
                  <a:cubicBezTo>
                    <a:pt x="961" y="146"/>
                    <a:pt x="961" y="146"/>
                    <a:pt x="961" y="146"/>
                  </a:cubicBezTo>
                  <a:cubicBezTo>
                    <a:pt x="963" y="150"/>
                    <a:pt x="963" y="150"/>
                    <a:pt x="963" y="150"/>
                  </a:cubicBezTo>
                  <a:cubicBezTo>
                    <a:pt x="963" y="152"/>
                    <a:pt x="963" y="152"/>
                    <a:pt x="963" y="152"/>
                  </a:cubicBezTo>
                  <a:cubicBezTo>
                    <a:pt x="962" y="154"/>
                    <a:pt x="962" y="154"/>
                    <a:pt x="962" y="154"/>
                  </a:cubicBezTo>
                  <a:cubicBezTo>
                    <a:pt x="964" y="153"/>
                    <a:pt x="964" y="153"/>
                    <a:pt x="964" y="153"/>
                  </a:cubicBezTo>
                  <a:cubicBezTo>
                    <a:pt x="966" y="151"/>
                    <a:pt x="966" y="151"/>
                    <a:pt x="966" y="151"/>
                  </a:cubicBezTo>
                  <a:cubicBezTo>
                    <a:pt x="969" y="151"/>
                    <a:pt x="969" y="151"/>
                    <a:pt x="969" y="151"/>
                  </a:cubicBezTo>
                  <a:cubicBezTo>
                    <a:pt x="970" y="152"/>
                    <a:pt x="970" y="152"/>
                    <a:pt x="970" y="152"/>
                  </a:cubicBezTo>
                  <a:cubicBezTo>
                    <a:pt x="970" y="151"/>
                    <a:pt x="970" y="151"/>
                    <a:pt x="970" y="151"/>
                  </a:cubicBezTo>
                  <a:cubicBezTo>
                    <a:pt x="973" y="150"/>
                    <a:pt x="973" y="150"/>
                    <a:pt x="973" y="150"/>
                  </a:cubicBezTo>
                  <a:cubicBezTo>
                    <a:pt x="975" y="152"/>
                    <a:pt x="975" y="152"/>
                    <a:pt x="975" y="152"/>
                  </a:cubicBezTo>
                  <a:cubicBezTo>
                    <a:pt x="976" y="154"/>
                    <a:pt x="976" y="154"/>
                    <a:pt x="976" y="154"/>
                  </a:cubicBezTo>
                  <a:cubicBezTo>
                    <a:pt x="976" y="152"/>
                    <a:pt x="976" y="152"/>
                    <a:pt x="976" y="152"/>
                  </a:cubicBezTo>
                  <a:cubicBezTo>
                    <a:pt x="975" y="149"/>
                    <a:pt x="975" y="149"/>
                    <a:pt x="975" y="149"/>
                  </a:cubicBezTo>
                  <a:cubicBezTo>
                    <a:pt x="977" y="149"/>
                    <a:pt x="977" y="149"/>
                    <a:pt x="977" y="149"/>
                  </a:cubicBezTo>
                  <a:cubicBezTo>
                    <a:pt x="978" y="151"/>
                    <a:pt x="978" y="151"/>
                    <a:pt x="978" y="151"/>
                  </a:cubicBezTo>
                  <a:cubicBezTo>
                    <a:pt x="982" y="154"/>
                    <a:pt x="982" y="154"/>
                    <a:pt x="982" y="154"/>
                  </a:cubicBezTo>
                  <a:cubicBezTo>
                    <a:pt x="982" y="158"/>
                    <a:pt x="982" y="158"/>
                    <a:pt x="982" y="158"/>
                  </a:cubicBezTo>
                  <a:cubicBezTo>
                    <a:pt x="984" y="158"/>
                    <a:pt x="984" y="158"/>
                    <a:pt x="984" y="158"/>
                  </a:cubicBezTo>
                  <a:cubicBezTo>
                    <a:pt x="987" y="161"/>
                    <a:pt x="987" y="161"/>
                    <a:pt x="987" y="161"/>
                  </a:cubicBezTo>
                  <a:cubicBezTo>
                    <a:pt x="987" y="160"/>
                    <a:pt x="987" y="160"/>
                    <a:pt x="987" y="160"/>
                  </a:cubicBezTo>
                  <a:cubicBezTo>
                    <a:pt x="986" y="157"/>
                    <a:pt x="986" y="157"/>
                    <a:pt x="986" y="157"/>
                  </a:cubicBezTo>
                  <a:cubicBezTo>
                    <a:pt x="984" y="156"/>
                    <a:pt x="984" y="156"/>
                    <a:pt x="984" y="156"/>
                  </a:cubicBezTo>
                  <a:cubicBezTo>
                    <a:pt x="983" y="155"/>
                    <a:pt x="983" y="155"/>
                    <a:pt x="983" y="155"/>
                  </a:cubicBezTo>
                  <a:cubicBezTo>
                    <a:pt x="985" y="156"/>
                    <a:pt x="985" y="156"/>
                    <a:pt x="985" y="156"/>
                  </a:cubicBezTo>
                  <a:cubicBezTo>
                    <a:pt x="987" y="156"/>
                    <a:pt x="987" y="156"/>
                    <a:pt x="987" y="156"/>
                  </a:cubicBezTo>
                  <a:cubicBezTo>
                    <a:pt x="989" y="158"/>
                    <a:pt x="989" y="158"/>
                    <a:pt x="989" y="158"/>
                  </a:cubicBezTo>
                  <a:cubicBezTo>
                    <a:pt x="992" y="161"/>
                    <a:pt x="992" y="161"/>
                    <a:pt x="992" y="161"/>
                  </a:cubicBezTo>
                  <a:cubicBezTo>
                    <a:pt x="991" y="158"/>
                    <a:pt x="991" y="158"/>
                    <a:pt x="991" y="158"/>
                  </a:cubicBezTo>
                  <a:cubicBezTo>
                    <a:pt x="988" y="153"/>
                    <a:pt x="988" y="153"/>
                    <a:pt x="988" y="153"/>
                  </a:cubicBezTo>
                  <a:cubicBezTo>
                    <a:pt x="988" y="149"/>
                    <a:pt x="988" y="149"/>
                    <a:pt x="988" y="149"/>
                  </a:cubicBezTo>
                  <a:cubicBezTo>
                    <a:pt x="988" y="145"/>
                    <a:pt x="988" y="145"/>
                    <a:pt x="988" y="145"/>
                  </a:cubicBezTo>
                  <a:cubicBezTo>
                    <a:pt x="990" y="143"/>
                    <a:pt x="990" y="143"/>
                    <a:pt x="990" y="143"/>
                  </a:cubicBezTo>
                  <a:cubicBezTo>
                    <a:pt x="994" y="142"/>
                    <a:pt x="994" y="142"/>
                    <a:pt x="994" y="142"/>
                  </a:cubicBezTo>
                  <a:cubicBezTo>
                    <a:pt x="995" y="141"/>
                    <a:pt x="995" y="141"/>
                    <a:pt x="995" y="141"/>
                  </a:cubicBezTo>
                  <a:cubicBezTo>
                    <a:pt x="999" y="140"/>
                    <a:pt x="999" y="140"/>
                    <a:pt x="999" y="140"/>
                  </a:cubicBezTo>
                  <a:cubicBezTo>
                    <a:pt x="998" y="138"/>
                    <a:pt x="998" y="138"/>
                    <a:pt x="998" y="138"/>
                  </a:cubicBezTo>
                  <a:cubicBezTo>
                    <a:pt x="999" y="137"/>
                    <a:pt x="999" y="137"/>
                    <a:pt x="999" y="137"/>
                  </a:cubicBezTo>
                  <a:cubicBezTo>
                    <a:pt x="1000" y="137"/>
                    <a:pt x="1000" y="137"/>
                    <a:pt x="1000" y="137"/>
                  </a:cubicBezTo>
                  <a:cubicBezTo>
                    <a:pt x="1002" y="139"/>
                    <a:pt x="1002" y="139"/>
                    <a:pt x="1002" y="139"/>
                  </a:cubicBezTo>
                  <a:cubicBezTo>
                    <a:pt x="1004" y="140"/>
                    <a:pt x="1004" y="140"/>
                    <a:pt x="1004" y="140"/>
                  </a:cubicBezTo>
                  <a:cubicBezTo>
                    <a:pt x="1007" y="139"/>
                    <a:pt x="1007" y="139"/>
                    <a:pt x="1007" y="139"/>
                  </a:cubicBezTo>
                  <a:cubicBezTo>
                    <a:pt x="1009" y="137"/>
                    <a:pt x="1009" y="137"/>
                    <a:pt x="1009" y="137"/>
                  </a:cubicBezTo>
                  <a:cubicBezTo>
                    <a:pt x="1011" y="138"/>
                    <a:pt x="1011" y="138"/>
                    <a:pt x="1011" y="138"/>
                  </a:cubicBezTo>
                  <a:cubicBezTo>
                    <a:pt x="1014" y="136"/>
                    <a:pt x="1014" y="136"/>
                    <a:pt x="1014" y="136"/>
                  </a:cubicBezTo>
                  <a:cubicBezTo>
                    <a:pt x="1018" y="137"/>
                    <a:pt x="1018" y="137"/>
                    <a:pt x="1018" y="137"/>
                  </a:cubicBezTo>
                  <a:cubicBezTo>
                    <a:pt x="1020" y="136"/>
                    <a:pt x="1020" y="136"/>
                    <a:pt x="1020" y="136"/>
                  </a:cubicBezTo>
                  <a:cubicBezTo>
                    <a:pt x="1021" y="135"/>
                    <a:pt x="1021" y="135"/>
                    <a:pt x="1021" y="135"/>
                  </a:cubicBezTo>
                  <a:cubicBezTo>
                    <a:pt x="1021" y="137"/>
                    <a:pt x="1021" y="137"/>
                    <a:pt x="1021" y="137"/>
                  </a:cubicBezTo>
                  <a:cubicBezTo>
                    <a:pt x="1022" y="138"/>
                    <a:pt x="1022" y="138"/>
                    <a:pt x="1022" y="138"/>
                  </a:cubicBezTo>
                  <a:cubicBezTo>
                    <a:pt x="1023" y="136"/>
                    <a:pt x="1023" y="136"/>
                    <a:pt x="1023" y="136"/>
                  </a:cubicBezTo>
                  <a:cubicBezTo>
                    <a:pt x="1025" y="133"/>
                    <a:pt x="1025" y="133"/>
                    <a:pt x="1025" y="133"/>
                  </a:cubicBezTo>
                  <a:cubicBezTo>
                    <a:pt x="1025" y="131"/>
                    <a:pt x="1025" y="131"/>
                    <a:pt x="1025" y="131"/>
                  </a:cubicBezTo>
                  <a:cubicBezTo>
                    <a:pt x="1025" y="129"/>
                    <a:pt x="1025" y="129"/>
                    <a:pt x="1025" y="129"/>
                  </a:cubicBezTo>
                  <a:cubicBezTo>
                    <a:pt x="1025" y="127"/>
                    <a:pt x="1025" y="127"/>
                    <a:pt x="1025" y="127"/>
                  </a:cubicBezTo>
                  <a:cubicBezTo>
                    <a:pt x="1026" y="126"/>
                    <a:pt x="1026" y="126"/>
                    <a:pt x="1026" y="126"/>
                  </a:cubicBezTo>
                  <a:cubicBezTo>
                    <a:pt x="1029" y="127"/>
                    <a:pt x="1029" y="127"/>
                    <a:pt x="1029" y="127"/>
                  </a:cubicBezTo>
                  <a:cubicBezTo>
                    <a:pt x="1030" y="129"/>
                    <a:pt x="1030" y="129"/>
                    <a:pt x="1030" y="129"/>
                  </a:cubicBezTo>
                  <a:cubicBezTo>
                    <a:pt x="1030" y="130"/>
                    <a:pt x="1030" y="130"/>
                    <a:pt x="1030" y="130"/>
                  </a:cubicBezTo>
                  <a:cubicBezTo>
                    <a:pt x="1033" y="130"/>
                    <a:pt x="1033" y="130"/>
                    <a:pt x="1033" y="130"/>
                  </a:cubicBezTo>
                  <a:cubicBezTo>
                    <a:pt x="1034" y="132"/>
                    <a:pt x="1034" y="132"/>
                    <a:pt x="1034" y="132"/>
                  </a:cubicBezTo>
                  <a:cubicBezTo>
                    <a:pt x="1034" y="134"/>
                    <a:pt x="1034" y="134"/>
                    <a:pt x="1034" y="134"/>
                  </a:cubicBezTo>
                  <a:cubicBezTo>
                    <a:pt x="1037" y="137"/>
                    <a:pt x="1037" y="137"/>
                    <a:pt x="1037" y="137"/>
                  </a:cubicBezTo>
                  <a:cubicBezTo>
                    <a:pt x="1038" y="138"/>
                    <a:pt x="1038" y="138"/>
                    <a:pt x="1038" y="138"/>
                  </a:cubicBezTo>
                  <a:cubicBezTo>
                    <a:pt x="1041" y="137"/>
                    <a:pt x="1041" y="137"/>
                    <a:pt x="1041" y="137"/>
                  </a:cubicBezTo>
                  <a:cubicBezTo>
                    <a:pt x="1046" y="138"/>
                    <a:pt x="1046" y="138"/>
                    <a:pt x="1046" y="138"/>
                  </a:cubicBezTo>
                  <a:cubicBezTo>
                    <a:pt x="1046" y="138"/>
                    <a:pt x="1046" y="138"/>
                    <a:pt x="1046" y="138"/>
                  </a:cubicBezTo>
                  <a:cubicBezTo>
                    <a:pt x="1048" y="138"/>
                    <a:pt x="1048" y="138"/>
                    <a:pt x="1048" y="138"/>
                  </a:cubicBezTo>
                  <a:cubicBezTo>
                    <a:pt x="1051" y="142"/>
                    <a:pt x="1051" y="142"/>
                    <a:pt x="1051" y="142"/>
                  </a:cubicBezTo>
                  <a:cubicBezTo>
                    <a:pt x="1051" y="144"/>
                    <a:pt x="1051" y="144"/>
                    <a:pt x="1051" y="144"/>
                  </a:cubicBezTo>
                  <a:cubicBezTo>
                    <a:pt x="1052" y="146"/>
                    <a:pt x="1052" y="146"/>
                    <a:pt x="1052" y="146"/>
                  </a:cubicBezTo>
                  <a:cubicBezTo>
                    <a:pt x="1055" y="146"/>
                    <a:pt x="1055" y="146"/>
                    <a:pt x="1055" y="146"/>
                  </a:cubicBezTo>
                  <a:cubicBezTo>
                    <a:pt x="1057" y="145"/>
                    <a:pt x="1057" y="145"/>
                    <a:pt x="1057" y="145"/>
                  </a:cubicBezTo>
                  <a:cubicBezTo>
                    <a:pt x="1059" y="145"/>
                    <a:pt x="1059" y="145"/>
                    <a:pt x="1059" y="145"/>
                  </a:cubicBezTo>
                  <a:cubicBezTo>
                    <a:pt x="1059" y="143"/>
                    <a:pt x="1059" y="143"/>
                    <a:pt x="1059" y="143"/>
                  </a:cubicBezTo>
                  <a:cubicBezTo>
                    <a:pt x="1061" y="142"/>
                    <a:pt x="1061" y="142"/>
                    <a:pt x="1061" y="142"/>
                  </a:cubicBezTo>
                  <a:cubicBezTo>
                    <a:pt x="1062" y="142"/>
                    <a:pt x="1062" y="142"/>
                    <a:pt x="1062" y="142"/>
                  </a:cubicBezTo>
                  <a:cubicBezTo>
                    <a:pt x="1063" y="141"/>
                    <a:pt x="1063" y="141"/>
                    <a:pt x="1063" y="141"/>
                  </a:cubicBezTo>
                  <a:cubicBezTo>
                    <a:pt x="1062" y="140"/>
                    <a:pt x="1062" y="140"/>
                    <a:pt x="1062" y="140"/>
                  </a:cubicBezTo>
                  <a:cubicBezTo>
                    <a:pt x="1063" y="139"/>
                    <a:pt x="1063" y="139"/>
                    <a:pt x="1063" y="139"/>
                  </a:cubicBezTo>
                  <a:cubicBezTo>
                    <a:pt x="1062" y="138"/>
                    <a:pt x="1062" y="138"/>
                    <a:pt x="1062" y="138"/>
                  </a:cubicBezTo>
                  <a:cubicBezTo>
                    <a:pt x="1062" y="136"/>
                    <a:pt x="1062" y="136"/>
                    <a:pt x="1062" y="136"/>
                  </a:cubicBezTo>
                  <a:cubicBezTo>
                    <a:pt x="1061" y="134"/>
                    <a:pt x="1061" y="134"/>
                    <a:pt x="1061" y="134"/>
                  </a:cubicBezTo>
                  <a:cubicBezTo>
                    <a:pt x="1058" y="133"/>
                    <a:pt x="1058" y="133"/>
                    <a:pt x="1058" y="133"/>
                  </a:cubicBezTo>
                  <a:cubicBezTo>
                    <a:pt x="1057" y="130"/>
                    <a:pt x="1057" y="130"/>
                    <a:pt x="1057" y="130"/>
                  </a:cubicBezTo>
                  <a:cubicBezTo>
                    <a:pt x="1054" y="127"/>
                    <a:pt x="1054" y="127"/>
                    <a:pt x="1054" y="127"/>
                  </a:cubicBezTo>
                  <a:cubicBezTo>
                    <a:pt x="1052" y="126"/>
                    <a:pt x="1052" y="126"/>
                    <a:pt x="1052" y="126"/>
                  </a:cubicBezTo>
                  <a:cubicBezTo>
                    <a:pt x="1052" y="125"/>
                    <a:pt x="1052" y="125"/>
                    <a:pt x="1052" y="125"/>
                  </a:cubicBezTo>
                  <a:cubicBezTo>
                    <a:pt x="1048" y="123"/>
                    <a:pt x="1048" y="123"/>
                    <a:pt x="1048" y="123"/>
                  </a:cubicBezTo>
                  <a:cubicBezTo>
                    <a:pt x="1046" y="125"/>
                    <a:pt x="1046" y="125"/>
                    <a:pt x="1046" y="125"/>
                  </a:cubicBezTo>
                  <a:cubicBezTo>
                    <a:pt x="1045" y="125"/>
                    <a:pt x="1045" y="125"/>
                    <a:pt x="1045" y="125"/>
                  </a:cubicBezTo>
                  <a:cubicBezTo>
                    <a:pt x="1045" y="122"/>
                    <a:pt x="1045" y="122"/>
                    <a:pt x="1045" y="122"/>
                  </a:cubicBezTo>
                  <a:cubicBezTo>
                    <a:pt x="1046" y="121"/>
                    <a:pt x="1046" y="121"/>
                    <a:pt x="1046" y="121"/>
                  </a:cubicBezTo>
                  <a:cubicBezTo>
                    <a:pt x="1045" y="118"/>
                    <a:pt x="1045" y="118"/>
                    <a:pt x="1045" y="118"/>
                  </a:cubicBezTo>
                  <a:cubicBezTo>
                    <a:pt x="1044" y="116"/>
                    <a:pt x="1044" y="116"/>
                    <a:pt x="1044" y="116"/>
                  </a:cubicBezTo>
                  <a:cubicBezTo>
                    <a:pt x="1043" y="116"/>
                    <a:pt x="1043" y="116"/>
                    <a:pt x="1043" y="116"/>
                  </a:cubicBezTo>
                  <a:cubicBezTo>
                    <a:pt x="1042" y="112"/>
                    <a:pt x="1042" y="112"/>
                    <a:pt x="1042" y="112"/>
                  </a:cubicBezTo>
                  <a:cubicBezTo>
                    <a:pt x="1039" y="111"/>
                    <a:pt x="1039" y="111"/>
                    <a:pt x="1039" y="111"/>
                  </a:cubicBezTo>
                  <a:cubicBezTo>
                    <a:pt x="1040" y="110"/>
                    <a:pt x="1040" y="110"/>
                    <a:pt x="1040" y="110"/>
                  </a:cubicBezTo>
                  <a:cubicBezTo>
                    <a:pt x="1044" y="109"/>
                    <a:pt x="1044" y="109"/>
                    <a:pt x="1044" y="109"/>
                  </a:cubicBezTo>
                  <a:cubicBezTo>
                    <a:pt x="1045" y="110"/>
                    <a:pt x="1045" y="110"/>
                    <a:pt x="1045" y="110"/>
                  </a:cubicBezTo>
                  <a:cubicBezTo>
                    <a:pt x="1050" y="110"/>
                    <a:pt x="1050" y="110"/>
                    <a:pt x="1050" y="110"/>
                  </a:cubicBezTo>
                  <a:cubicBezTo>
                    <a:pt x="1054" y="110"/>
                    <a:pt x="1054" y="110"/>
                    <a:pt x="1054" y="110"/>
                  </a:cubicBezTo>
                  <a:cubicBezTo>
                    <a:pt x="1055" y="108"/>
                    <a:pt x="1055" y="108"/>
                    <a:pt x="1055" y="108"/>
                  </a:cubicBezTo>
                  <a:cubicBezTo>
                    <a:pt x="1057" y="108"/>
                    <a:pt x="1057" y="108"/>
                    <a:pt x="1057" y="108"/>
                  </a:cubicBezTo>
                  <a:cubicBezTo>
                    <a:pt x="1059" y="109"/>
                    <a:pt x="1059" y="109"/>
                    <a:pt x="1059" y="109"/>
                  </a:cubicBezTo>
                  <a:cubicBezTo>
                    <a:pt x="1061" y="108"/>
                    <a:pt x="1061" y="108"/>
                    <a:pt x="1061" y="108"/>
                  </a:cubicBezTo>
                  <a:cubicBezTo>
                    <a:pt x="1062" y="109"/>
                    <a:pt x="1062" y="109"/>
                    <a:pt x="1062" y="109"/>
                  </a:cubicBezTo>
                  <a:cubicBezTo>
                    <a:pt x="1062" y="107"/>
                    <a:pt x="1062" y="107"/>
                    <a:pt x="1062" y="107"/>
                  </a:cubicBezTo>
                  <a:cubicBezTo>
                    <a:pt x="1065" y="106"/>
                    <a:pt x="1065" y="106"/>
                    <a:pt x="1065" y="106"/>
                  </a:cubicBezTo>
                  <a:cubicBezTo>
                    <a:pt x="1066" y="108"/>
                    <a:pt x="1066" y="108"/>
                    <a:pt x="1066" y="108"/>
                  </a:cubicBezTo>
                  <a:cubicBezTo>
                    <a:pt x="1066" y="108"/>
                    <a:pt x="1066" y="108"/>
                    <a:pt x="1066" y="108"/>
                  </a:cubicBezTo>
                  <a:cubicBezTo>
                    <a:pt x="1067" y="106"/>
                    <a:pt x="1067" y="106"/>
                    <a:pt x="1067" y="106"/>
                  </a:cubicBezTo>
                  <a:cubicBezTo>
                    <a:pt x="1069" y="106"/>
                    <a:pt x="1069" y="106"/>
                    <a:pt x="1069" y="106"/>
                  </a:cubicBezTo>
                  <a:cubicBezTo>
                    <a:pt x="1069" y="104"/>
                    <a:pt x="1069" y="104"/>
                    <a:pt x="1069" y="104"/>
                  </a:cubicBezTo>
                  <a:cubicBezTo>
                    <a:pt x="1077" y="102"/>
                    <a:pt x="1077" y="102"/>
                    <a:pt x="1077" y="102"/>
                  </a:cubicBezTo>
                  <a:cubicBezTo>
                    <a:pt x="1078" y="104"/>
                    <a:pt x="1078" y="104"/>
                    <a:pt x="1078" y="104"/>
                  </a:cubicBezTo>
                  <a:cubicBezTo>
                    <a:pt x="1078" y="103"/>
                    <a:pt x="1078" y="103"/>
                    <a:pt x="1078" y="103"/>
                  </a:cubicBezTo>
                  <a:cubicBezTo>
                    <a:pt x="1079" y="101"/>
                    <a:pt x="1079" y="101"/>
                    <a:pt x="1079" y="101"/>
                  </a:cubicBezTo>
                  <a:cubicBezTo>
                    <a:pt x="1080" y="102"/>
                    <a:pt x="1080" y="102"/>
                    <a:pt x="1080" y="102"/>
                  </a:cubicBezTo>
                  <a:cubicBezTo>
                    <a:pt x="1083" y="101"/>
                    <a:pt x="1083" y="101"/>
                    <a:pt x="1083" y="101"/>
                  </a:cubicBezTo>
                  <a:cubicBezTo>
                    <a:pt x="1084" y="101"/>
                    <a:pt x="1084" y="101"/>
                    <a:pt x="1084" y="101"/>
                  </a:cubicBezTo>
                  <a:cubicBezTo>
                    <a:pt x="1086" y="102"/>
                    <a:pt x="1086" y="102"/>
                    <a:pt x="1086" y="102"/>
                  </a:cubicBezTo>
                  <a:cubicBezTo>
                    <a:pt x="1089" y="102"/>
                    <a:pt x="1089" y="102"/>
                    <a:pt x="1089" y="102"/>
                  </a:cubicBezTo>
                  <a:cubicBezTo>
                    <a:pt x="1091" y="102"/>
                    <a:pt x="1091" y="102"/>
                    <a:pt x="1091" y="102"/>
                  </a:cubicBezTo>
                  <a:cubicBezTo>
                    <a:pt x="1092" y="103"/>
                    <a:pt x="1092" y="103"/>
                    <a:pt x="1092" y="103"/>
                  </a:cubicBezTo>
                  <a:cubicBezTo>
                    <a:pt x="1093" y="103"/>
                    <a:pt x="1093" y="103"/>
                    <a:pt x="1093" y="103"/>
                  </a:cubicBezTo>
                  <a:cubicBezTo>
                    <a:pt x="1094" y="102"/>
                    <a:pt x="1094" y="102"/>
                    <a:pt x="1094" y="102"/>
                  </a:cubicBezTo>
                  <a:cubicBezTo>
                    <a:pt x="1097" y="102"/>
                    <a:pt x="1097" y="102"/>
                    <a:pt x="1097" y="102"/>
                  </a:cubicBezTo>
                  <a:cubicBezTo>
                    <a:pt x="1103" y="104"/>
                    <a:pt x="1103" y="104"/>
                    <a:pt x="1103" y="104"/>
                  </a:cubicBezTo>
                  <a:cubicBezTo>
                    <a:pt x="1105" y="105"/>
                    <a:pt x="1105" y="105"/>
                    <a:pt x="1105" y="105"/>
                  </a:cubicBezTo>
                  <a:cubicBezTo>
                    <a:pt x="1107" y="104"/>
                    <a:pt x="1107" y="104"/>
                    <a:pt x="1107" y="104"/>
                  </a:cubicBezTo>
                  <a:cubicBezTo>
                    <a:pt x="1106" y="104"/>
                    <a:pt x="1106" y="104"/>
                    <a:pt x="1106" y="104"/>
                  </a:cubicBezTo>
                  <a:cubicBezTo>
                    <a:pt x="1108" y="103"/>
                    <a:pt x="1108" y="103"/>
                    <a:pt x="1108" y="103"/>
                  </a:cubicBezTo>
                  <a:cubicBezTo>
                    <a:pt x="1110" y="104"/>
                    <a:pt x="1110" y="104"/>
                    <a:pt x="1110" y="104"/>
                  </a:cubicBezTo>
                  <a:cubicBezTo>
                    <a:pt x="1109" y="105"/>
                    <a:pt x="1109" y="105"/>
                    <a:pt x="1109" y="105"/>
                  </a:cubicBezTo>
                  <a:cubicBezTo>
                    <a:pt x="1109" y="106"/>
                    <a:pt x="1109" y="106"/>
                    <a:pt x="1109" y="106"/>
                  </a:cubicBezTo>
                  <a:cubicBezTo>
                    <a:pt x="1112" y="105"/>
                    <a:pt x="1112" y="105"/>
                    <a:pt x="1112" y="105"/>
                  </a:cubicBezTo>
                  <a:cubicBezTo>
                    <a:pt x="1119" y="106"/>
                    <a:pt x="1119" y="106"/>
                    <a:pt x="1119" y="106"/>
                  </a:cubicBezTo>
                  <a:cubicBezTo>
                    <a:pt x="1124" y="110"/>
                    <a:pt x="1124" y="110"/>
                    <a:pt x="1124" y="110"/>
                  </a:cubicBezTo>
                  <a:cubicBezTo>
                    <a:pt x="1124" y="110"/>
                    <a:pt x="1124" y="110"/>
                    <a:pt x="1124" y="110"/>
                  </a:cubicBezTo>
                  <a:cubicBezTo>
                    <a:pt x="1122" y="110"/>
                    <a:pt x="1122" y="110"/>
                    <a:pt x="1122" y="110"/>
                  </a:cubicBezTo>
                  <a:cubicBezTo>
                    <a:pt x="1119" y="108"/>
                    <a:pt x="1119" y="108"/>
                    <a:pt x="1119" y="108"/>
                  </a:cubicBezTo>
                  <a:cubicBezTo>
                    <a:pt x="1119" y="109"/>
                    <a:pt x="1119" y="109"/>
                    <a:pt x="1119" y="109"/>
                  </a:cubicBezTo>
                  <a:cubicBezTo>
                    <a:pt x="1124" y="111"/>
                    <a:pt x="1124" y="111"/>
                    <a:pt x="1124" y="111"/>
                  </a:cubicBezTo>
                  <a:cubicBezTo>
                    <a:pt x="1127" y="111"/>
                    <a:pt x="1127" y="111"/>
                    <a:pt x="1127" y="111"/>
                  </a:cubicBezTo>
                  <a:cubicBezTo>
                    <a:pt x="1128" y="110"/>
                    <a:pt x="1128" y="110"/>
                    <a:pt x="1128" y="110"/>
                  </a:cubicBezTo>
                  <a:cubicBezTo>
                    <a:pt x="1130" y="110"/>
                    <a:pt x="1130" y="110"/>
                    <a:pt x="1130" y="110"/>
                  </a:cubicBezTo>
                  <a:cubicBezTo>
                    <a:pt x="1133" y="110"/>
                    <a:pt x="1133" y="110"/>
                    <a:pt x="1133" y="110"/>
                  </a:cubicBezTo>
                  <a:cubicBezTo>
                    <a:pt x="1133" y="108"/>
                    <a:pt x="1133" y="108"/>
                    <a:pt x="1133" y="108"/>
                  </a:cubicBezTo>
                  <a:cubicBezTo>
                    <a:pt x="1134" y="108"/>
                    <a:pt x="1134" y="108"/>
                    <a:pt x="1134" y="108"/>
                  </a:cubicBezTo>
                  <a:cubicBezTo>
                    <a:pt x="1135" y="109"/>
                    <a:pt x="1135" y="109"/>
                    <a:pt x="1135" y="109"/>
                  </a:cubicBezTo>
                  <a:cubicBezTo>
                    <a:pt x="1137" y="109"/>
                    <a:pt x="1137" y="109"/>
                    <a:pt x="1137" y="109"/>
                  </a:cubicBezTo>
                  <a:cubicBezTo>
                    <a:pt x="1138" y="110"/>
                    <a:pt x="1138" y="110"/>
                    <a:pt x="1138" y="110"/>
                  </a:cubicBezTo>
                  <a:cubicBezTo>
                    <a:pt x="1138" y="109"/>
                    <a:pt x="1138" y="109"/>
                    <a:pt x="1138" y="109"/>
                  </a:cubicBezTo>
                  <a:cubicBezTo>
                    <a:pt x="1139" y="109"/>
                    <a:pt x="1139" y="109"/>
                    <a:pt x="1139" y="109"/>
                  </a:cubicBezTo>
                  <a:cubicBezTo>
                    <a:pt x="1141" y="109"/>
                    <a:pt x="1141" y="109"/>
                    <a:pt x="1141" y="109"/>
                  </a:cubicBezTo>
                  <a:cubicBezTo>
                    <a:pt x="1141" y="111"/>
                    <a:pt x="1141" y="111"/>
                    <a:pt x="1141" y="111"/>
                  </a:cubicBezTo>
                  <a:cubicBezTo>
                    <a:pt x="1144" y="112"/>
                    <a:pt x="1144" y="112"/>
                    <a:pt x="1144" y="112"/>
                  </a:cubicBezTo>
                  <a:cubicBezTo>
                    <a:pt x="1147" y="111"/>
                    <a:pt x="1147" y="111"/>
                    <a:pt x="1147" y="111"/>
                  </a:cubicBezTo>
                  <a:cubicBezTo>
                    <a:pt x="1155" y="112"/>
                    <a:pt x="1155" y="112"/>
                    <a:pt x="1155" y="112"/>
                  </a:cubicBezTo>
                  <a:cubicBezTo>
                    <a:pt x="1154" y="111"/>
                    <a:pt x="1154" y="111"/>
                    <a:pt x="1154" y="111"/>
                  </a:cubicBezTo>
                  <a:cubicBezTo>
                    <a:pt x="1157" y="111"/>
                    <a:pt x="1157" y="111"/>
                    <a:pt x="1157" y="111"/>
                  </a:cubicBezTo>
                  <a:cubicBezTo>
                    <a:pt x="1157" y="112"/>
                    <a:pt x="1157" y="112"/>
                    <a:pt x="1157" y="112"/>
                  </a:cubicBezTo>
                  <a:cubicBezTo>
                    <a:pt x="1159" y="113"/>
                    <a:pt x="1159" y="113"/>
                    <a:pt x="1159" y="113"/>
                  </a:cubicBezTo>
                  <a:cubicBezTo>
                    <a:pt x="1159" y="111"/>
                    <a:pt x="1159" y="111"/>
                    <a:pt x="1159" y="111"/>
                  </a:cubicBezTo>
                  <a:cubicBezTo>
                    <a:pt x="1159" y="111"/>
                    <a:pt x="1159" y="111"/>
                    <a:pt x="1159" y="111"/>
                  </a:cubicBezTo>
                  <a:cubicBezTo>
                    <a:pt x="1162" y="111"/>
                    <a:pt x="1162" y="111"/>
                    <a:pt x="1162" y="111"/>
                  </a:cubicBezTo>
                  <a:cubicBezTo>
                    <a:pt x="1162" y="112"/>
                    <a:pt x="1162" y="112"/>
                    <a:pt x="1162" y="112"/>
                  </a:cubicBezTo>
                  <a:cubicBezTo>
                    <a:pt x="1163" y="114"/>
                    <a:pt x="1163" y="114"/>
                    <a:pt x="1163" y="114"/>
                  </a:cubicBezTo>
                  <a:cubicBezTo>
                    <a:pt x="1166" y="113"/>
                    <a:pt x="1166" y="113"/>
                    <a:pt x="1166" y="113"/>
                  </a:cubicBezTo>
                  <a:cubicBezTo>
                    <a:pt x="1166" y="112"/>
                    <a:pt x="1166" y="112"/>
                    <a:pt x="1166" y="112"/>
                  </a:cubicBezTo>
                  <a:cubicBezTo>
                    <a:pt x="1165" y="112"/>
                    <a:pt x="1165" y="112"/>
                    <a:pt x="1165" y="112"/>
                  </a:cubicBezTo>
                  <a:cubicBezTo>
                    <a:pt x="1168" y="112"/>
                    <a:pt x="1168" y="112"/>
                    <a:pt x="1168" y="112"/>
                  </a:cubicBezTo>
                  <a:cubicBezTo>
                    <a:pt x="1169" y="113"/>
                    <a:pt x="1169" y="113"/>
                    <a:pt x="1169" y="113"/>
                  </a:cubicBezTo>
                  <a:cubicBezTo>
                    <a:pt x="1168" y="114"/>
                    <a:pt x="1168" y="114"/>
                    <a:pt x="1168" y="114"/>
                  </a:cubicBezTo>
                  <a:cubicBezTo>
                    <a:pt x="1170" y="116"/>
                    <a:pt x="1170" y="116"/>
                    <a:pt x="1170" y="116"/>
                  </a:cubicBezTo>
                  <a:cubicBezTo>
                    <a:pt x="1173" y="117"/>
                    <a:pt x="1173" y="117"/>
                    <a:pt x="1173" y="117"/>
                  </a:cubicBezTo>
                  <a:cubicBezTo>
                    <a:pt x="1176" y="116"/>
                    <a:pt x="1176" y="116"/>
                    <a:pt x="1176" y="116"/>
                  </a:cubicBezTo>
                  <a:cubicBezTo>
                    <a:pt x="1172" y="115"/>
                    <a:pt x="1172" y="115"/>
                    <a:pt x="1172" y="115"/>
                  </a:cubicBezTo>
                  <a:cubicBezTo>
                    <a:pt x="1171" y="114"/>
                    <a:pt x="1171" y="114"/>
                    <a:pt x="1171" y="114"/>
                  </a:cubicBezTo>
                  <a:cubicBezTo>
                    <a:pt x="1170" y="113"/>
                    <a:pt x="1170" y="113"/>
                    <a:pt x="1170" y="113"/>
                  </a:cubicBezTo>
                  <a:cubicBezTo>
                    <a:pt x="1172" y="112"/>
                    <a:pt x="1172" y="112"/>
                    <a:pt x="1172" y="112"/>
                  </a:cubicBezTo>
                  <a:cubicBezTo>
                    <a:pt x="1175" y="112"/>
                    <a:pt x="1175" y="112"/>
                    <a:pt x="1175" y="112"/>
                  </a:cubicBezTo>
                  <a:cubicBezTo>
                    <a:pt x="1178" y="114"/>
                    <a:pt x="1178" y="114"/>
                    <a:pt x="1178" y="114"/>
                  </a:cubicBezTo>
                  <a:cubicBezTo>
                    <a:pt x="1179" y="116"/>
                    <a:pt x="1179" y="116"/>
                    <a:pt x="1179" y="116"/>
                  </a:cubicBezTo>
                  <a:cubicBezTo>
                    <a:pt x="1180" y="117"/>
                    <a:pt x="1180" y="117"/>
                    <a:pt x="1180" y="117"/>
                  </a:cubicBezTo>
                  <a:cubicBezTo>
                    <a:pt x="1181" y="115"/>
                    <a:pt x="1181" y="115"/>
                    <a:pt x="1181" y="115"/>
                  </a:cubicBezTo>
                  <a:cubicBezTo>
                    <a:pt x="1180" y="115"/>
                    <a:pt x="1180" y="115"/>
                    <a:pt x="1180" y="115"/>
                  </a:cubicBezTo>
                  <a:cubicBezTo>
                    <a:pt x="1182" y="115"/>
                    <a:pt x="1182" y="115"/>
                    <a:pt x="1182" y="115"/>
                  </a:cubicBezTo>
                  <a:cubicBezTo>
                    <a:pt x="1183" y="116"/>
                    <a:pt x="1183" y="116"/>
                    <a:pt x="1183" y="116"/>
                  </a:cubicBezTo>
                  <a:cubicBezTo>
                    <a:pt x="1182" y="117"/>
                    <a:pt x="1182" y="117"/>
                    <a:pt x="1182" y="117"/>
                  </a:cubicBezTo>
                  <a:cubicBezTo>
                    <a:pt x="1184" y="119"/>
                    <a:pt x="1184" y="119"/>
                    <a:pt x="1184" y="119"/>
                  </a:cubicBezTo>
                  <a:cubicBezTo>
                    <a:pt x="1187" y="125"/>
                    <a:pt x="1187" y="125"/>
                    <a:pt x="1187" y="125"/>
                  </a:cubicBezTo>
                  <a:cubicBezTo>
                    <a:pt x="1191" y="126"/>
                    <a:pt x="1191" y="126"/>
                    <a:pt x="1191" y="126"/>
                  </a:cubicBezTo>
                  <a:cubicBezTo>
                    <a:pt x="1191" y="128"/>
                    <a:pt x="1191" y="128"/>
                    <a:pt x="1191" y="128"/>
                  </a:cubicBezTo>
                  <a:cubicBezTo>
                    <a:pt x="1193" y="129"/>
                    <a:pt x="1193" y="129"/>
                    <a:pt x="1193" y="129"/>
                  </a:cubicBezTo>
                  <a:cubicBezTo>
                    <a:pt x="1194" y="131"/>
                    <a:pt x="1194" y="131"/>
                    <a:pt x="1194" y="131"/>
                  </a:cubicBezTo>
                  <a:cubicBezTo>
                    <a:pt x="1193" y="132"/>
                    <a:pt x="1193" y="132"/>
                    <a:pt x="1193" y="132"/>
                  </a:cubicBezTo>
                  <a:cubicBezTo>
                    <a:pt x="1194" y="134"/>
                    <a:pt x="1194" y="134"/>
                    <a:pt x="1194" y="134"/>
                  </a:cubicBezTo>
                  <a:cubicBezTo>
                    <a:pt x="1195" y="135"/>
                    <a:pt x="1195" y="135"/>
                    <a:pt x="1195" y="135"/>
                  </a:cubicBezTo>
                  <a:cubicBezTo>
                    <a:pt x="1197" y="133"/>
                    <a:pt x="1197" y="133"/>
                    <a:pt x="1197" y="133"/>
                  </a:cubicBezTo>
                  <a:cubicBezTo>
                    <a:pt x="1200" y="133"/>
                    <a:pt x="1200" y="133"/>
                    <a:pt x="1200" y="133"/>
                  </a:cubicBezTo>
                  <a:cubicBezTo>
                    <a:pt x="1201" y="136"/>
                    <a:pt x="1201" y="136"/>
                    <a:pt x="1201" y="136"/>
                  </a:cubicBezTo>
                  <a:cubicBezTo>
                    <a:pt x="1203" y="137"/>
                    <a:pt x="1203" y="137"/>
                    <a:pt x="1203" y="137"/>
                  </a:cubicBezTo>
                  <a:cubicBezTo>
                    <a:pt x="1203" y="136"/>
                    <a:pt x="1203" y="136"/>
                    <a:pt x="1203" y="136"/>
                  </a:cubicBezTo>
                  <a:cubicBezTo>
                    <a:pt x="1202" y="135"/>
                    <a:pt x="1202" y="135"/>
                    <a:pt x="1202" y="135"/>
                  </a:cubicBezTo>
                  <a:cubicBezTo>
                    <a:pt x="1202" y="134"/>
                    <a:pt x="1202" y="134"/>
                    <a:pt x="1202" y="134"/>
                  </a:cubicBezTo>
                  <a:cubicBezTo>
                    <a:pt x="1203" y="132"/>
                    <a:pt x="1203" y="132"/>
                    <a:pt x="1203" y="132"/>
                  </a:cubicBezTo>
                  <a:cubicBezTo>
                    <a:pt x="1204" y="133"/>
                    <a:pt x="1204" y="133"/>
                    <a:pt x="1204" y="133"/>
                  </a:cubicBezTo>
                  <a:cubicBezTo>
                    <a:pt x="1205" y="135"/>
                    <a:pt x="1205" y="135"/>
                    <a:pt x="1205" y="135"/>
                  </a:cubicBezTo>
                  <a:cubicBezTo>
                    <a:pt x="1207" y="137"/>
                    <a:pt x="1207" y="137"/>
                    <a:pt x="1207" y="137"/>
                  </a:cubicBezTo>
                  <a:cubicBezTo>
                    <a:pt x="1207" y="136"/>
                    <a:pt x="1207" y="136"/>
                    <a:pt x="1207" y="136"/>
                  </a:cubicBezTo>
                  <a:cubicBezTo>
                    <a:pt x="1205" y="133"/>
                    <a:pt x="1205" y="133"/>
                    <a:pt x="1205" y="133"/>
                  </a:cubicBezTo>
                  <a:cubicBezTo>
                    <a:pt x="1205" y="131"/>
                    <a:pt x="1205" y="131"/>
                    <a:pt x="1205" y="131"/>
                  </a:cubicBezTo>
                  <a:cubicBezTo>
                    <a:pt x="1204" y="130"/>
                    <a:pt x="1204" y="130"/>
                    <a:pt x="1204" y="130"/>
                  </a:cubicBezTo>
                  <a:cubicBezTo>
                    <a:pt x="1202" y="131"/>
                    <a:pt x="1202" y="131"/>
                    <a:pt x="1202" y="131"/>
                  </a:cubicBezTo>
                  <a:cubicBezTo>
                    <a:pt x="1199" y="131"/>
                    <a:pt x="1199" y="131"/>
                    <a:pt x="1199" y="131"/>
                  </a:cubicBezTo>
                  <a:cubicBezTo>
                    <a:pt x="1199" y="130"/>
                    <a:pt x="1199" y="130"/>
                    <a:pt x="1199" y="130"/>
                  </a:cubicBezTo>
                  <a:cubicBezTo>
                    <a:pt x="1200" y="128"/>
                    <a:pt x="1200" y="128"/>
                    <a:pt x="1200" y="128"/>
                  </a:cubicBezTo>
                  <a:cubicBezTo>
                    <a:pt x="1199" y="126"/>
                    <a:pt x="1199" y="126"/>
                    <a:pt x="1199" y="126"/>
                  </a:cubicBezTo>
                  <a:cubicBezTo>
                    <a:pt x="1196" y="124"/>
                    <a:pt x="1196" y="124"/>
                    <a:pt x="1196" y="124"/>
                  </a:cubicBezTo>
                  <a:cubicBezTo>
                    <a:pt x="1194" y="122"/>
                    <a:pt x="1194" y="122"/>
                    <a:pt x="1194" y="122"/>
                  </a:cubicBezTo>
                  <a:cubicBezTo>
                    <a:pt x="1193" y="120"/>
                    <a:pt x="1193" y="120"/>
                    <a:pt x="1193" y="120"/>
                  </a:cubicBezTo>
                  <a:cubicBezTo>
                    <a:pt x="1192" y="120"/>
                    <a:pt x="1192" y="120"/>
                    <a:pt x="1192" y="120"/>
                  </a:cubicBezTo>
                  <a:cubicBezTo>
                    <a:pt x="1190" y="122"/>
                    <a:pt x="1190" y="122"/>
                    <a:pt x="1190" y="122"/>
                  </a:cubicBezTo>
                  <a:cubicBezTo>
                    <a:pt x="1189" y="121"/>
                    <a:pt x="1189" y="121"/>
                    <a:pt x="1189" y="121"/>
                  </a:cubicBezTo>
                  <a:cubicBezTo>
                    <a:pt x="1191" y="120"/>
                    <a:pt x="1191" y="120"/>
                    <a:pt x="1191" y="120"/>
                  </a:cubicBezTo>
                  <a:cubicBezTo>
                    <a:pt x="1193" y="117"/>
                    <a:pt x="1193" y="117"/>
                    <a:pt x="1193" y="117"/>
                  </a:cubicBezTo>
                  <a:cubicBezTo>
                    <a:pt x="1195" y="113"/>
                    <a:pt x="1195" y="113"/>
                    <a:pt x="1195" y="113"/>
                  </a:cubicBezTo>
                  <a:cubicBezTo>
                    <a:pt x="1196" y="113"/>
                    <a:pt x="1196" y="113"/>
                    <a:pt x="1196" y="113"/>
                  </a:cubicBezTo>
                  <a:cubicBezTo>
                    <a:pt x="1196" y="114"/>
                    <a:pt x="1196" y="114"/>
                    <a:pt x="1196" y="114"/>
                  </a:cubicBezTo>
                  <a:cubicBezTo>
                    <a:pt x="1198" y="118"/>
                    <a:pt x="1198" y="118"/>
                    <a:pt x="1198" y="118"/>
                  </a:cubicBezTo>
                  <a:cubicBezTo>
                    <a:pt x="1199" y="118"/>
                    <a:pt x="1199" y="118"/>
                    <a:pt x="1199" y="118"/>
                  </a:cubicBezTo>
                  <a:cubicBezTo>
                    <a:pt x="1200" y="117"/>
                    <a:pt x="1200" y="117"/>
                    <a:pt x="1200" y="117"/>
                  </a:cubicBezTo>
                  <a:cubicBezTo>
                    <a:pt x="1198" y="116"/>
                    <a:pt x="1198" y="116"/>
                    <a:pt x="1198" y="116"/>
                  </a:cubicBezTo>
                  <a:cubicBezTo>
                    <a:pt x="1198" y="114"/>
                    <a:pt x="1198" y="114"/>
                    <a:pt x="1198" y="114"/>
                  </a:cubicBezTo>
                  <a:cubicBezTo>
                    <a:pt x="1199" y="114"/>
                    <a:pt x="1199" y="114"/>
                    <a:pt x="1199" y="114"/>
                  </a:cubicBezTo>
                  <a:cubicBezTo>
                    <a:pt x="1201" y="113"/>
                    <a:pt x="1201" y="113"/>
                    <a:pt x="1201" y="113"/>
                  </a:cubicBezTo>
                  <a:cubicBezTo>
                    <a:pt x="1201" y="111"/>
                    <a:pt x="1201" y="111"/>
                    <a:pt x="1201" y="111"/>
                  </a:cubicBezTo>
                  <a:cubicBezTo>
                    <a:pt x="1199" y="111"/>
                    <a:pt x="1199" y="111"/>
                    <a:pt x="1199" y="111"/>
                  </a:cubicBezTo>
                  <a:cubicBezTo>
                    <a:pt x="1200" y="111"/>
                    <a:pt x="1200" y="111"/>
                    <a:pt x="1200" y="111"/>
                  </a:cubicBezTo>
                  <a:cubicBezTo>
                    <a:pt x="1201" y="110"/>
                    <a:pt x="1201" y="110"/>
                    <a:pt x="1201" y="110"/>
                  </a:cubicBezTo>
                  <a:cubicBezTo>
                    <a:pt x="1203" y="110"/>
                    <a:pt x="1203" y="110"/>
                    <a:pt x="1203" y="110"/>
                  </a:cubicBezTo>
                  <a:cubicBezTo>
                    <a:pt x="1204" y="107"/>
                    <a:pt x="1204" y="107"/>
                    <a:pt x="1204" y="107"/>
                  </a:cubicBezTo>
                  <a:cubicBezTo>
                    <a:pt x="1206" y="107"/>
                    <a:pt x="1206" y="107"/>
                    <a:pt x="1206" y="107"/>
                  </a:cubicBezTo>
                  <a:cubicBezTo>
                    <a:pt x="1207" y="108"/>
                    <a:pt x="1207" y="108"/>
                    <a:pt x="1207" y="108"/>
                  </a:cubicBezTo>
                  <a:cubicBezTo>
                    <a:pt x="1208" y="108"/>
                    <a:pt x="1208" y="108"/>
                    <a:pt x="1208" y="108"/>
                  </a:cubicBezTo>
                  <a:cubicBezTo>
                    <a:pt x="1210" y="108"/>
                    <a:pt x="1210" y="108"/>
                    <a:pt x="1210" y="108"/>
                  </a:cubicBezTo>
                  <a:cubicBezTo>
                    <a:pt x="1210" y="109"/>
                    <a:pt x="1210" y="109"/>
                    <a:pt x="1210" y="109"/>
                  </a:cubicBezTo>
                  <a:cubicBezTo>
                    <a:pt x="1211" y="111"/>
                    <a:pt x="1211" y="111"/>
                    <a:pt x="1211" y="111"/>
                  </a:cubicBezTo>
                  <a:cubicBezTo>
                    <a:pt x="1214" y="111"/>
                    <a:pt x="1214" y="111"/>
                    <a:pt x="1214" y="111"/>
                  </a:cubicBezTo>
                  <a:cubicBezTo>
                    <a:pt x="1215" y="111"/>
                    <a:pt x="1215" y="111"/>
                    <a:pt x="1215" y="111"/>
                  </a:cubicBezTo>
                  <a:cubicBezTo>
                    <a:pt x="1221" y="112"/>
                    <a:pt x="1221" y="112"/>
                    <a:pt x="1221" y="112"/>
                  </a:cubicBezTo>
                  <a:cubicBezTo>
                    <a:pt x="1221" y="114"/>
                    <a:pt x="1221" y="114"/>
                    <a:pt x="1221" y="114"/>
                  </a:cubicBezTo>
                  <a:cubicBezTo>
                    <a:pt x="1221" y="115"/>
                    <a:pt x="1221" y="115"/>
                    <a:pt x="1221" y="115"/>
                  </a:cubicBezTo>
                  <a:cubicBezTo>
                    <a:pt x="1222" y="114"/>
                    <a:pt x="1222" y="114"/>
                    <a:pt x="1222" y="114"/>
                  </a:cubicBezTo>
                  <a:cubicBezTo>
                    <a:pt x="1223" y="113"/>
                    <a:pt x="1223" y="113"/>
                    <a:pt x="1223" y="113"/>
                  </a:cubicBezTo>
                  <a:cubicBezTo>
                    <a:pt x="1224" y="113"/>
                    <a:pt x="1224" y="113"/>
                    <a:pt x="1224" y="113"/>
                  </a:cubicBezTo>
                  <a:cubicBezTo>
                    <a:pt x="1224" y="115"/>
                    <a:pt x="1224" y="115"/>
                    <a:pt x="1224" y="115"/>
                  </a:cubicBezTo>
                  <a:cubicBezTo>
                    <a:pt x="1226" y="114"/>
                    <a:pt x="1226" y="114"/>
                    <a:pt x="1226" y="114"/>
                  </a:cubicBezTo>
                  <a:cubicBezTo>
                    <a:pt x="1228" y="112"/>
                    <a:pt x="1228" y="112"/>
                    <a:pt x="1228" y="112"/>
                  </a:cubicBezTo>
                  <a:cubicBezTo>
                    <a:pt x="1230" y="113"/>
                    <a:pt x="1230" y="113"/>
                    <a:pt x="1230" y="113"/>
                  </a:cubicBezTo>
                  <a:cubicBezTo>
                    <a:pt x="1229" y="114"/>
                    <a:pt x="1229" y="114"/>
                    <a:pt x="1229" y="114"/>
                  </a:cubicBezTo>
                  <a:cubicBezTo>
                    <a:pt x="1228" y="115"/>
                    <a:pt x="1228" y="115"/>
                    <a:pt x="1228" y="115"/>
                  </a:cubicBezTo>
                  <a:cubicBezTo>
                    <a:pt x="1228" y="117"/>
                    <a:pt x="1228" y="117"/>
                    <a:pt x="1228" y="117"/>
                  </a:cubicBezTo>
                  <a:cubicBezTo>
                    <a:pt x="1230" y="122"/>
                    <a:pt x="1230" y="122"/>
                    <a:pt x="1230" y="122"/>
                  </a:cubicBezTo>
                  <a:cubicBezTo>
                    <a:pt x="1229" y="124"/>
                    <a:pt x="1229" y="124"/>
                    <a:pt x="1229" y="124"/>
                  </a:cubicBezTo>
                  <a:cubicBezTo>
                    <a:pt x="1229" y="125"/>
                    <a:pt x="1229" y="125"/>
                    <a:pt x="1229" y="125"/>
                  </a:cubicBezTo>
                  <a:cubicBezTo>
                    <a:pt x="1231" y="125"/>
                    <a:pt x="1231" y="125"/>
                    <a:pt x="1231" y="125"/>
                  </a:cubicBezTo>
                  <a:cubicBezTo>
                    <a:pt x="1232" y="127"/>
                    <a:pt x="1232" y="127"/>
                    <a:pt x="1232" y="127"/>
                  </a:cubicBezTo>
                  <a:cubicBezTo>
                    <a:pt x="1234" y="128"/>
                    <a:pt x="1234" y="128"/>
                    <a:pt x="1234" y="128"/>
                  </a:cubicBezTo>
                  <a:cubicBezTo>
                    <a:pt x="1235" y="130"/>
                    <a:pt x="1235" y="130"/>
                    <a:pt x="1235" y="130"/>
                  </a:cubicBezTo>
                  <a:cubicBezTo>
                    <a:pt x="1234" y="131"/>
                    <a:pt x="1234" y="131"/>
                    <a:pt x="1234" y="131"/>
                  </a:cubicBezTo>
                  <a:cubicBezTo>
                    <a:pt x="1231" y="131"/>
                    <a:pt x="1231" y="131"/>
                    <a:pt x="1231" y="131"/>
                  </a:cubicBezTo>
                  <a:cubicBezTo>
                    <a:pt x="1228" y="131"/>
                    <a:pt x="1228" y="131"/>
                    <a:pt x="1228" y="131"/>
                  </a:cubicBezTo>
                  <a:cubicBezTo>
                    <a:pt x="1232" y="132"/>
                    <a:pt x="1232" y="132"/>
                    <a:pt x="1232" y="132"/>
                  </a:cubicBezTo>
                  <a:cubicBezTo>
                    <a:pt x="1233" y="134"/>
                    <a:pt x="1233" y="134"/>
                    <a:pt x="1233" y="134"/>
                  </a:cubicBezTo>
                  <a:cubicBezTo>
                    <a:pt x="1233" y="136"/>
                    <a:pt x="1233" y="136"/>
                    <a:pt x="1233" y="136"/>
                  </a:cubicBezTo>
                  <a:cubicBezTo>
                    <a:pt x="1231" y="136"/>
                    <a:pt x="1231" y="136"/>
                    <a:pt x="1231" y="136"/>
                  </a:cubicBezTo>
                  <a:cubicBezTo>
                    <a:pt x="1229" y="139"/>
                    <a:pt x="1229" y="139"/>
                    <a:pt x="1229" y="139"/>
                  </a:cubicBezTo>
                  <a:cubicBezTo>
                    <a:pt x="1228" y="138"/>
                    <a:pt x="1228" y="138"/>
                    <a:pt x="1228" y="138"/>
                  </a:cubicBezTo>
                  <a:cubicBezTo>
                    <a:pt x="1226" y="140"/>
                    <a:pt x="1226" y="140"/>
                    <a:pt x="1226" y="140"/>
                  </a:cubicBezTo>
                  <a:cubicBezTo>
                    <a:pt x="1223" y="140"/>
                    <a:pt x="1223" y="140"/>
                    <a:pt x="1223" y="140"/>
                  </a:cubicBezTo>
                  <a:cubicBezTo>
                    <a:pt x="1221" y="142"/>
                    <a:pt x="1221" y="142"/>
                    <a:pt x="1221" y="142"/>
                  </a:cubicBezTo>
                  <a:cubicBezTo>
                    <a:pt x="1224" y="141"/>
                    <a:pt x="1224" y="141"/>
                    <a:pt x="1224" y="141"/>
                  </a:cubicBezTo>
                  <a:cubicBezTo>
                    <a:pt x="1225" y="142"/>
                    <a:pt x="1225" y="142"/>
                    <a:pt x="1225" y="142"/>
                  </a:cubicBezTo>
                  <a:cubicBezTo>
                    <a:pt x="1226" y="143"/>
                    <a:pt x="1226" y="143"/>
                    <a:pt x="1226" y="143"/>
                  </a:cubicBezTo>
                  <a:cubicBezTo>
                    <a:pt x="1228" y="142"/>
                    <a:pt x="1228" y="142"/>
                    <a:pt x="1228" y="142"/>
                  </a:cubicBezTo>
                  <a:cubicBezTo>
                    <a:pt x="1229" y="142"/>
                    <a:pt x="1229" y="142"/>
                    <a:pt x="1229" y="142"/>
                  </a:cubicBezTo>
                  <a:cubicBezTo>
                    <a:pt x="1229" y="144"/>
                    <a:pt x="1229" y="144"/>
                    <a:pt x="1229" y="144"/>
                  </a:cubicBezTo>
                  <a:cubicBezTo>
                    <a:pt x="1231" y="146"/>
                    <a:pt x="1231" y="146"/>
                    <a:pt x="1231" y="146"/>
                  </a:cubicBezTo>
                  <a:cubicBezTo>
                    <a:pt x="1229" y="147"/>
                    <a:pt x="1229" y="147"/>
                    <a:pt x="1229" y="147"/>
                  </a:cubicBezTo>
                  <a:cubicBezTo>
                    <a:pt x="1229" y="150"/>
                    <a:pt x="1229" y="150"/>
                    <a:pt x="1229" y="150"/>
                  </a:cubicBezTo>
                  <a:cubicBezTo>
                    <a:pt x="1231" y="148"/>
                    <a:pt x="1231" y="148"/>
                    <a:pt x="1231" y="148"/>
                  </a:cubicBezTo>
                  <a:cubicBezTo>
                    <a:pt x="1233" y="147"/>
                    <a:pt x="1233" y="147"/>
                    <a:pt x="1233" y="147"/>
                  </a:cubicBezTo>
                  <a:cubicBezTo>
                    <a:pt x="1236" y="150"/>
                    <a:pt x="1236" y="150"/>
                    <a:pt x="1236" y="150"/>
                  </a:cubicBezTo>
                  <a:cubicBezTo>
                    <a:pt x="1235" y="151"/>
                    <a:pt x="1235" y="151"/>
                    <a:pt x="1235" y="151"/>
                  </a:cubicBezTo>
                  <a:cubicBezTo>
                    <a:pt x="1237" y="153"/>
                    <a:pt x="1237" y="153"/>
                    <a:pt x="1237" y="153"/>
                  </a:cubicBezTo>
                  <a:cubicBezTo>
                    <a:pt x="1235" y="155"/>
                    <a:pt x="1235" y="155"/>
                    <a:pt x="1235" y="155"/>
                  </a:cubicBezTo>
                  <a:cubicBezTo>
                    <a:pt x="1236" y="156"/>
                    <a:pt x="1236" y="156"/>
                    <a:pt x="1236" y="156"/>
                  </a:cubicBezTo>
                  <a:cubicBezTo>
                    <a:pt x="1236" y="158"/>
                    <a:pt x="1236" y="158"/>
                    <a:pt x="1236" y="158"/>
                  </a:cubicBezTo>
                  <a:cubicBezTo>
                    <a:pt x="1234" y="159"/>
                    <a:pt x="1234" y="159"/>
                    <a:pt x="1234" y="159"/>
                  </a:cubicBezTo>
                  <a:cubicBezTo>
                    <a:pt x="1234" y="161"/>
                    <a:pt x="1234" y="161"/>
                    <a:pt x="1234" y="161"/>
                  </a:cubicBezTo>
                  <a:cubicBezTo>
                    <a:pt x="1235" y="162"/>
                    <a:pt x="1235" y="162"/>
                    <a:pt x="1235" y="162"/>
                  </a:cubicBezTo>
                  <a:cubicBezTo>
                    <a:pt x="1235" y="160"/>
                    <a:pt x="1235" y="160"/>
                    <a:pt x="1235" y="160"/>
                  </a:cubicBezTo>
                  <a:cubicBezTo>
                    <a:pt x="1237" y="160"/>
                    <a:pt x="1237" y="160"/>
                    <a:pt x="1237" y="160"/>
                  </a:cubicBezTo>
                  <a:cubicBezTo>
                    <a:pt x="1238" y="161"/>
                    <a:pt x="1238" y="161"/>
                    <a:pt x="1238" y="161"/>
                  </a:cubicBezTo>
                  <a:cubicBezTo>
                    <a:pt x="1237" y="164"/>
                    <a:pt x="1237" y="164"/>
                    <a:pt x="1237" y="164"/>
                  </a:cubicBezTo>
                  <a:cubicBezTo>
                    <a:pt x="1240" y="163"/>
                    <a:pt x="1240" y="163"/>
                    <a:pt x="1240" y="163"/>
                  </a:cubicBezTo>
                  <a:cubicBezTo>
                    <a:pt x="1240" y="165"/>
                    <a:pt x="1240" y="165"/>
                    <a:pt x="1240" y="165"/>
                  </a:cubicBezTo>
                  <a:cubicBezTo>
                    <a:pt x="1240" y="163"/>
                    <a:pt x="1240" y="163"/>
                    <a:pt x="1240" y="163"/>
                  </a:cubicBezTo>
                  <a:cubicBezTo>
                    <a:pt x="1242" y="162"/>
                    <a:pt x="1242" y="162"/>
                    <a:pt x="1242" y="162"/>
                  </a:cubicBezTo>
                  <a:cubicBezTo>
                    <a:pt x="1243" y="163"/>
                    <a:pt x="1243" y="163"/>
                    <a:pt x="1243" y="163"/>
                  </a:cubicBezTo>
                  <a:cubicBezTo>
                    <a:pt x="1245" y="163"/>
                    <a:pt x="1245" y="163"/>
                    <a:pt x="1245" y="163"/>
                  </a:cubicBezTo>
                  <a:cubicBezTo>
                    <a:pt x="1245" y="165"/>
                    <a:pt x="1245" y="165"/>
                    <a:pt x="1245" y="165"/>
                  </a:cubicBezTo>
                  <a:cubicBezTo>
                    <a:pt x="1243" y="166"/>
                    <a:pt x="1243" y="166"/>
                    <a:pt x="1243" y="166"/>
                  </a:cubicBezTo>
                  <a:cubicBezTo>
                    <a:pt x="1242" y="165"/>
                    <a:pt x="1242" y="165"/>
                    <a:pt x="1242" y="165"/>
                  </a:cubicBezTo>
                  <a:cubicBezTo>
                    <a:pt x="1241" y="167"/>
                    <a:pt x="1241" y="167"/>
                    <a:pt x="1241" y="167"/>
                  </a:cubicBezTo>
                  <a:cubicBezTo>
                    <a:pt x="1243" y="168"/>
                    <a:pt x="1243" y="168"/>
                    <a:pt x="1243" y="168"/>
                  </a:cubicBezTo>
                  <a:cubicBezTo>
                    <a:pt x="1244" y="168"/>
                    <a:pt x="1244" y="168"/>
                    <a:pt x="1244" y="168"/>
                  </a:cubicBezTo>
                  <a:cubicBezTo>
                    <a:pt x="1246" y="170"/>
                    <a:pt x="1246" y="170"/>
                    <a:pt x="1246" y="170"/>
                  </a:cubicBezTo>
                  <a:cubicBezTo>
                    <a:pt x="1245" y="171"/>
                    <a:pt x="1245" y="171"/>
                    <a:pt x="1245" y="171"/>
                  </a:cubicBezTo>
                  <a:cubicBezTo>
                    <a:pt x="1243" y="173"/>
                    <a:pt x="1243" y="173"/>
                    <a:pt x="1243" y="173"/>
                  </a:cubicBezTo>
                  <a:cubicBezTo>
                    <a:pt x="1241" y="170"/>
                    <a:pt x="1241" y="170"/>
                    <a:pt x="1241" y="170"/>
                  </a:cubicBezTo>
                  <a:cubicBezTo>
                    <a:pt x="1240" y="169"/>
                    <a:pt x="1240" y="169"/>
                    <a:pt x="1240" y="169"/>
                  </a:cubicBezTo>
                  <a:cubicBezTo>
                    <a:pt x="1241" y="173"/>
                    <a:pt x="1241" y="173"/>
                    <a:pt x="1241" y="173"/>
                  </a:cubicBezTo>
                  <a:cubicBezTo>
                    <a:pt x="1240" y="174"/>
                    <a:pt x="1240" y="174"/>
                    <a:pt x="1240" y="174"/>
                  </a:cubicBezTo>
                  <a:cubicBezTo>
                    <a:pt x="1239" y="174"/>
                    <a:pt x="1239" y="174"/>
                    <a:pt x="1239" y="174"/>
                  </a:cubicBezTo>
                  <a:cubicBezTo>
                    <a:pt x="1238" y="173"/>
                    <a:pt x="1238" y="173"/>
                    <a:pt x="1238" y="173"/>
                  </a:cubicBezTo>
                  <a:cubicBezTo>
                    <a:pt x="1237" y="173"/>
                    <a:pt x="1237" y="173"/>
                    <a:pt x="1237" y="173"/>
                  </a:cubicBezTo>
                  <a:cubicBezTo>
                    <a:pt x="1236" y="172"/>
                    <a:pt x="1236" y="172"/>
                    <a:pt x="1236" y="172"/>
                  </a:cubicBezTo>
                  <a:cubicBezTo>
                    <a:pt x="1231" y="172"/>
                    <a:pt x="1231" y="172"/>
                    <a:pt x="1231" y="172"/>
                  </a:cubicBezTo>
                  <a:cubicBezTo>
                    <a:pt x="1230" y="173"/>
                    <a:pt x="1230" y="173"/>
                    <a:pt x="1230" y="173"/>
                  </a:cubicBezTo>
                  <a:cubicBezTo>
                    <a:pt x="1228" y="173"/>
                    <a:pt x="1228" y="173"/>
                    <a:pt x="1228" y="173"/>
                  </a:cubicBezTo>
                  <a:cubicBezTo>
                    <a:pt x="1228" y="172"/>
                    <a:pt x="1228" y="172"/>
                    <a:pt x="1228" y="172"/>
                  </a:cubicBezTo>
                  <a:cubicBezTo>
                    <a:pt x="1227" y="170"/>
                    <a:pt x="1227" y="170"/>
                    <a:pt x="1227" y="170"/>
                  </a:cubicBezTo>
                  <a:cubicBezTo>
                    <a:pt x="1226" y="170"/>
                    <a:pt x="1226" y="170"/>
                    <a:pt x="1226" y="170"/>
                  </a:cubicBezTo>
                  <a:cubicBezTo>
                    <a:pt x="1226" y="173"/>
                    <a:pt x="1226" y="173"/>
                    <a:pt x="1226" y="173"/>
                  </a:cubicBezTo>
                  <a:cubicBezTo>
                    <a:pt x="1225" y="173"/>
                    <a:pt x="1225" y="173"/>
                    <a:pt x="1225" y="173"/>
                  </a:cubicBezTo>
                  <a:cubicBezTo>
                    <a:pt x="1225" y="173"/>
                    <a:pt x="1225" y="173"/>
                    <a:pt x="1225" y="173"/>
                  </a:cubicBezTo>
                  <a:cubicBezTo>
                    <a:pt x="1226" y="175"/>
                    <a:pt x="1226" y="175"/>
                    <a:pt x="1226" y="175"/>
                  </a:cubicBezTo>
                  <a:cubicBezTo>
                    <a:pt x="1224" y="176"/>
                    <a:pt x="1224" y="176"/>
                    <a:pt x="1224" y="176"/>
                  </a:cubicBezTo>
                  <a:cubicBezTo>
                    <a:pt x="1224" y="176"/>
                    <a:pt x="1224" y="176"/>
                    <a:pt x="1224" y="176"/>
                  </a:cubicBezTo>
                  <a:cubicBezTo>
                    <a:pt x="1224" y="176"/>
                    <a:pt x="1224" y="176"/>
                    <a:pt x="1224" y="176"/>
                  </a:cubicBezTo>
                  <a:cubicBezTo>
                    <a:pt x="1223" y="175"/>
                    <a:pt x="1223" y="175"/>
                    <a:pt x="1223" y="175"/>
                  </a:cubicBezTo>
                  <a:cubicBezTo>
                    <a:pt x="1219" y="176"/>
                    <a:pt x="1219" y="176"/>
                    <a:pt x="1219" y="176"/>
                  </a:cubicBezTo>
                  <a:cubicBezTo>
                    <a:pt x="1218" y="175"/>
                    <a:pt x="1218" y="175"/>
                    <a:pt x="1218" y="175"/>
                  </a:cubicBezTo>
                  <a:cubicBezTo>
                    <a:pt x="1218" y="174"/>
                    <a:pt x="1218" y="174"/>
                    <a:pt x="1218" y="174"/>
                  </a:cubicBezTo>
                  <a:cubicBezTo>
                    <a:pt x="1217" y="172"/>
                    <a:pt x="1217" y="172"/>
                    <a:pt x="1217" y="172"/>
                  </a:cubicBezTo>
                  <a:cubicBezTo>
                    <a:pt x="1217" y="171"/>
                    <a:pt x="1217" y="171"/>
                    <a:pt x="1217" y="171"/>
                  </a:cubicBezTo>
                  <a:cubicBezTo>
                    <a:pt x="1212" y="168"/>
                    <a:pt x="1212" y="168"/>
                    <a:pt x="1212" y="168"/>
                  </a:cubicBezTo>
                  <a:cubicBezTo>
                    <a:pt x="1212" y="167"/>
                    <a:pt x="1212" y="167"/>
                    <a:pt x="1212" y="167"/>
                  </a:cubicBezTo>
                  <a:cubicBezTo>
                    <a:pt x="1212" y="167"/>
                    <a:pt x="1212" y="167"/>
                    <a:pt x="1212" y="167"/>
                  </a:cubicBezTo>
                  <a:cubicBezTo>
                    <a:pt x="1209" y="166"/>
                    <a:pt x="1209" y="166"/>
                    <a:pt x="1209" y="166"/>
                  </a:cubicBezTo>
                  <a:cubicBezTo>
                    <a:pt x="1208" y="168"/>
                    <a:pt x="1208" y="168"/>
                    <a:pt x="1208" y="168"/>
                  </a:cubicBezTo>
                  <a:cubicBezTo>
                    <a:pt x="1205" y="169"/>
                    <a:pt x="1205" y="169"/>
                    <a:pt x="1205" y="169"/>
                  </a:cubicBezTo>
                  <a:cubicBezTo>
                    <a:pt x="1204" y="170"/>
                    <a:pt x="1204" y="170"/>
                    <a:pt x="1204" y="170"/>
                  </a:cubicBezTo>
                  <a:cubicBezTo>
                    <a:pt x="1203" y="170"/>
                    <a:pt x="1203" y="170"/>
                    <a:pt x="1203" y="170"/>
                  </a:cubicBezTo>
                  <a:cubicBezTo>
                    <a:pt x="1202" y="168"/>
                    <a:pt x="1202" y="168"/>
                    <a:pt x="1202" y="168"/>
                  </a:cubicBezTo>
                  <a:cubicBezTo>
                    <a:pt x="1201" y="166"/>
                    <a:pt x="1201" y="166"/>
                    <a:pt x="1201" y="166"/>
                  </a:cubicBezTo>
                  <a:cubicBezTo>
                    <a:pt x="1202" y="168"/>
                    <a:pt x="1202" y="168"/>
                    <a:pt x="1202" y="168"/>
                  </a:cubicBezTo>
                  <a:cubicBezTo>
                    <a:pt x="1201" y="172"/>
                    <a:pt x="1201" y="172"/>
                    <a:pt x="1201" y="172"/>
                  </a:cubicBezTo>
                  <a:cubicBezTo>
                    <a:pt x="1202" y="174"/>
                    <a:pt x="1202" y="174"/>
                    <a:pt x="1202" y="174"/>
                  </a:cubicBezTo>
                  <a:cubicBezTo>
                    <a:pt x="1202" y="176"/>
                    <a:pt x="1202" y="176"/>
                    <a:pt x="1202" y="176"/>
                  </a:cubicBezTo>
                  <a:cubicBezTo>
                    <a:pt x="1198" y="181"/>
                    <a:pt x="1198" y="181"/>
                    <a:pt x="1198" y="181"/>
                  </a:cubicBezTo>
                  <a:cubicBezTo>
                    <a:pt x="1196" y="181"/>
                    <a:pt x="1196" y="181"/>
                    <a:pt x="1196" y="181"/>
                  </a:cubicBezTo>
                  <a:cubicBezTo>
                    <a:pt x="1196" y="177"/>
                    <a:pt x="1196" y="177"/>
                    <a:pt x="1196" y="177"/>
                  </a:cubicBezTo>
                  <a:cubicBezTo>
                    <a:pt x="1194" y="177"/>
                    <a:pt x="1194" y="177"/>
                    <a:pt x="1194" y="177"/>
                  </a:cubicBezTo>
                  <a:cubicBezTo>
                    <a:pt x="1193" y="178"/>
                    <a:pt x="1193" y="178"/>
                    <a:pt x="1193" y="178"/>
                  </a:cubicBezTo>
                  <a:cubicBezTo>
                    <a:pt x="1188" y="174"/>
                    <a:pt x="1188" y="174"/>
                    <a:pt x="1188" y="174"/>
                  </a:cubicBezTo>
                  <a:cubicBezTo>
                    <a:pt x="1188" y="173"/>
                    <a:pt x="1188" y="173"/>
                    <a:pt x="1188" y="173"/>
                  </a:cubicBezTo>
                  <a:cubicBezTo>
                    <a:pt x="1188" y="168"/>
                    <a:pt x="1188" y="168"/>
                    <a:pt x="1188" y="168"/>
                  </a:cubicBezTo>
                  <a:cubicBezTo>
                    <a:pt x="1186" y="167"/>
                    <a:pt x="1186" y="167"/>
                    <a:pt x="1186" y="167"/>
                  </a:cubicBezTo>
                  <a:cubicBezTo>
                    <a:pt x="1185" y="166"/>
                    <a:pt x="1185" y="166"/>
                    <a:pt x="1185" y="166"/>
                  </a:cubicBezTo>
                  <a:cubicBezTo>
                    <a:pt x="1184" y="165"/>
                    <a:pt x="1184" y="165"/>
                    <a:pt x="1184" y="165"/>
                  </a:cubicBezTo>
                  <a:cubicBezTo>
                    <a:pt x="1183" y="166"/>
                    <a:pt x="1183" y="166"/>
                    <a:pt x="1183" y="166"/>
                  </a:cubicBezTo>
                  <a:cubicBezTo>
                    <a:pt x="1184" y="167"/>
                    <a:pt x="1184" y="167"/>
                    <a:pt x="1184" y="167"/>
                  </a:cubicBezTo>
                  <a:cubicBezTo>
                    <a:pt x="1184" y="169"/>
                    <a:pt x="1184" y="169"/>
                    <a:pt x="1184" y="169"/>
                  </a:cubicBezTo>
                  <a:cubicBezTo>
                    <a:pt x="1185" y="170"/>
                    <a:pt x="1185" y="170"/>
                    <a:pt x="1185" y="170"/>
                  </a:cubicBezTo>
                  <a:cubicBezTo>
                    <a:pt x="1184" y="172"/>
                    <a:pt x="1184" y="172"/>
                    <a:pt x="1184" y="172"/>
                  </a:cubicBezTo>
                  <a:cubicBezTo>
                    <a:pt x="1181" y="170"/>
                    <a:pt x="1181" y="170"/>
                    <a:pt x="1181" y="170"/>
                  </a:cubicBezTo>
                  <a:cubicBezTo>
                    <a:pt x="1179" y="167"/>
                    <a:pt x="1179" y="167"/>
                    <a:pt x="1179" y="167"/>
                  </a:cubicBezTo>
                  <a:cubicBezTo>
                    <a:pt x="1179" y="168"/>
                    <a:pt x="1179" y="168"/>
                    <a:pt x="1179" y="168"/>
                  </a:cubicBezTo>
                  <a:cubicBezTo>
                    <a:pt x="1180" y="170"/>
                    <a:pt x="1180" y="170"/>
                    <a:pt x="1180" y="170"/>
                  </a:cubicBezTo>
                  <a:cubicBezTo>
                    <a:pt x="1179" y="171"/>
                    <a:pt x="1179" y="171"/>
                    <a:pt x="1179" y="171"/>
                  </a:cubicBezTo>
                  <a:cubicBezTo>
                    <a:pt x="1180" y="172"/>
                    <a:pt x="1180" y="172"/>
                    <a:pt x="1180" y="172"/>
                  </a:cubicBezTo>
                  <a:cubicBezTo>
                    <a:pt x="1182" y="172"/>
                    <a:pt x="1182" y="172"/>
                    <a:pt x="1182" y="172"/>
                  </a:cubicBezTo>
                  <a:cubicBezTo>
                    <a:pt x="1183" y="173"/>
                    <a:pt x="1183" y="173"/>
                    <a:pt x="1183" y="173"/>
                  </a:cubicBezTo>
                  <a:cubicBezTo>
                    <a:pt x="1182" y="175"/>
                    <a:pt x="1182" y="175"/>
                    <a:pt x="1182" y="175"/>
                  </a:cubicBezTo>
                  <a:cubicBezTo>
                    <a:pt x="1180" y="175"/>
                    <a:pt x="1180" y="175"/>
                    <a:pt x="1180" y="175"/>
                  </a:cubicBezTo>
                  <a:cubicBezTo>
                    <a:pt x="1179" y="177"/>
                    <a:pt x="1179" y="177"/>
                    <a:pt x="1179" y="177"/>
                  </a:cubicBezTo>
                  <a:cubicBezTo>
                    <a:pt x="1180" y="177"/>
                    <a:pt x="1180" y="177"/>
                    <a:pt x="1180" y="177"/>
                  </a:cubicBezTo>
                  <a:cubicBezTo>
                    <a:pt x="1186" y="184"/>
                    <a:pt x="1186" y="184"/>
                    <a:pt x="1186" y="184"/>
                  </a:cubicBezTo>
                  <a:cubicBezTo>
                    <a:pt x="1190" y="185"/>
                    <a:pt x="1190" y="185"/>
                    <a:pt x="1190" y="185"/>
                  </a:cubicBezTo>
                  <a:cubicBezTo>
                    <a:pt x="1192" y="184"/>
                    <a:pt x="1192" y="184"/>
                    <a:pt x="1192" y="184"/>
                  </a:cubicBezTo>
                  <a:cubicBezTo>
                    <a:pt x="1194" y="185"/>
                    <a:pt x="1194" y="185"/>
                    <a:pt x="1194" y="185"/>
                  </a:cubicBezTo>
                  <a:cubicBezTo>
                    <a:pt x="1195" y="188"/>
                    <a:pt x="1195" y="188"/>
                    <a:pt x="1195" y="188"/>
                  </a:cubicBezTo>
                  <a:cubicBezTo>
                    <a:pt x="1194" y="188"/>
                    <a:pt x="1194" y="188"/>
                    <a:pt x="1194" y="188"/>
                  </a:cubicBezTo>
                  <a:cubicBezTo>
                    <a:pt x="1193" y="185"/>
                    <a:pt x="1193" y="185"/>
                    <a:pt x="1193" y="185"/>
                  </a:cubicBezTo>
                  <a:cubicBezTo>
                    <a:pt x="1192" y="185"/>
                    <a:pt x="1192" y="185"/>
                    <a:pt x="1192" y="185"/>
                  </a:cubicBezTo>
                  <a:cubicBezTo>
                    <a:pt x="1193" y="188"/>
                    <a:pt x="1193" y="188"/>
                    <a:pt x="1193" y="188"/>
                  </a:cubicBezTo>
                  <a:cubicBezTo>
                    <a:pt x="1196" y="190"/>
                    <a:pt x="1196" y="190"/>
                    <a:pt x="1196" y="190"/>
                  </a:cubicBezTo>
                  <a:cubicBezTo>
                    <a:pt x="1196" y="192"/>
                    <a:pt x="1196" y="192"/>
                    <a:pt x="1196" y="192"/>
                  </a:cubicBezTo>
                  <a:cubicBezTo>
                    <a:pt x="1198" y="195"/>
                    <a:pt x="1198" y="195"/>
                    <a:pt x="1198" y="195"/>
                  </a:cubicBezTo>
                  <a:cubicBezTo>
                    <a:pt x="1198" y="199"/>
                    <a:pt x="1198" y="199"/>
                    <a:pt x="1198" y="199"/>
                  </a:cubicBezTo>
                  <a:cubicBezTo>
                    <a:pt x="1197" y="205"/>
                    <a:pt x="1197" y="205"/>
                    <a:pt x="1197" y="205"/>
                  </a:cubicBezTo>
                  <a:cubicBezTo>
                    <a:pt x="1198" y="208"/>
                    <a:pt x="1198" y="208"/>
                    <a:pt x="1198" y="208"/>
                  </a:cubicBezTo>
                  <a:cubicBezTo>
                    <a:pt x="1198" y="211"/>
                    <a:pt x="1198" y="211"/>
                    <a:pt x="1198" y="211"/>
                  </a:cubicBezTo>
                  <a:cubicBezTo>
                    <a:pt x="1198" y="212"/>
                    <a:pt x="1198" y="212"/>
                    <a:pt x="1198" y="212"/>
                  </a:cubicBezTo>
                  <a:cubicBezTo>
                    <a:pt x="1196" y="216"/>
                    <a:pt x="1196" y="216"/>
                    <a:pt x="1196" y="216"/>
                  </a:cubicBezTo>
                  <a:cubicBezTo>
                    <a:pt x="1196" y="218"/>
                    <a:pt x="1196" y="218"/>
                    <a:pt x="1196" y="218"/>
                  </a:cubicBezTo>
                  <a:cubicBezTo>
                    <a:pt x="1194" y="219"/>
                    <a:pt x="1194" y="219"/>
                    <a:pt x="1194" y="219"/>
                  </a:cubicBezTo>
                  <a:cubicBezTo>
                    <a:pt x="1195" y="218"/>
                    <a:pt x="1195" y="218"/>
                    <a:pt x="1195" y="218"/>
                  </a:cubicBezTo>
                  <a:cubicBezTo>
                    <a:pt x="1194" y="217"/>
                    <a:pt x="1194" y="217"/>
                    <a:pt x="1194" y="217"/>
                  </a:cubicBezTo>
                  <a:cubicBezTo>
                    <a:pt x="1190" y="220"/>
                    <a:pt x="1190" y="220"/>
                    <a:pt x="1190" y="220"/>
                  </a:cubicBezTo>
                  <a:cubicBezTo>
                    <a:pt x="1189" y="219"/>
                    <a:pt x="1189" y="219"/>
                    <a:pt x="1189" y="219"/>
                  </a:cubicBezTo>
                  <a:cubicBezTo>
                    <a:pt x="1187" y="220"/>
                    <a:pt x="1187" y="220"/>
                    <a:pt x="1187" y="220"/>
                  </a:cubicBezTo>
                  <a:cubicBezTo>
                    <a:pt x="1185" y="220"/>
                    <a:pt x="1185" y="220"/>
                    <a:pt x="1185" y="220"/>
                  </a:cubicBezTo>
                  <a:cubicBezTo>
                    <a:pt x="1184" y="218"/>
                    <a:pt x="1184" y="218"/>
                    <a:pt x="1184" y="218"/>
                  </a:cubicBezTo>
                  <a:cubicBezTo>
                    <a:pt x="1182" y="218"/>
                    <a:pt x="1182" y="218"/>
                    <a:pt x="1182" y="218"/>
                  </a:cubicBezTo>
                  <a:cubicBezTo>
                    <a:pt x="1180" y="215"/>
                    <a:pt x="1180" y="215"/>
                    <a:pt x="1180" y="215"/>
                  </a:cubicBezTo>
                  <a:cubicBezTo>
                    <a:pt x="1177" y="214"/>
                    <a:pt x="1177" y="214"/>
                    <a:pt x="1177" y="214"/>
                  </a:cubicBezTo>
                  <a:cubicBezTo>
                    <a:pt x="1175" y="213"/>
                    <a:pt x="1175" y="213"/>
                    <a:pt x="1175" y="213"/>
                  </a:cubicBezTo>
                  <a:cubicBezTo>
                    <a:pt x="1173" y="212"/>
                    <a:pt x="1173" y="212"/>
                    <a:pt x="1173" y="212"/>
                  </a:cubicBezTo>
                  <a:cubicBezTo>
                    <a:pt x="1172" y="213"/>
                    <a:pt x="1172" y="213"/>
                    <a:pt x="1172" y="213"/>
                  </a:cubicBezTo>
                  <a:cubicBezTo>
                    <a:pt x="1170" y="215"/>
                    <a:pt x="1170" y="215"/>
                    <a:pt x="1170" y="215"/>
                  </a:cubicBezTo>
                  <a:cubicBezTo>
                    <a:pt x="1168" y="215"/>
                    <a:pt x="1168" y="215"/>
                    <a:pt x="1168" y="215"/>
                  </a:cubicBezTo>
                  <a:cubicBezTo>
                    <a:pt x="1170" y="216"/>
                    <a:pt x="1170" y="216"/>
                    <a:pt x="1170" y="216"/>
                  </a:cubicBezTo>
                  <a:cubicBezTo>
                    <a:pt x="1173" y="216"/>
                    <a:pt x="1173" y="216"/>
                    <a:pt x="1173" y="216"/>
                  </a:cubicBezTo>
                  <a:cubicBezTo>
                    <a:pt x="1174" y="214"/>
                    <a:pt x="1174" y="214"/>
                    <a:pt x="1174" y="214"/>
                  </a:cubicBezTo>
                  <a:cubicBezTo>
                    <a:pt x="1179" y="216"/>
                    <a:pt x="1179" y="216"/>
                    <a:pt x="1179" y="216"/>
                  </a:cubicBezTo>
                  <a:cubicBezTo>
                    <a:pt x="1180" y="218"/>
                    <a:pt x="1180" y="218"/>
                    <a:pt x="1180" y="218"/>
                  </a:cubicBezTo>
                  <a:cubicBezTo>
                    <a:pt x="1177" y="220"/>
                    <a:pt x="1177" y="220"/>
                    <a:pt x="1177" y="220"/>
                  </a:cubicBezTo>
                  <a:cubicBezTo>
                    <a:pt x="1176" y="218"/>
                    <a:pt x="1176" y="218"/>
                    <a:pt x="1176" y="218"/>
                  </a:cubicBezTo>
                  <a:cubicBezTo>
                    <a:pt x="1174" y="219"/>
                    <a:pt x="1174" y="219"/>
                    <a:pt x="1174" y="219"/>
                  </a:cubicBezTo>
                  <a:cubicBezTo>
                    <a:pt x="1173" y="220"/>
                    <a:pt x="1173" y="220"/>
                    <a:pt x="1173" y="220"/>
                  </a:cubicBezTo>
                  <a:cubicBezTo>
                    <a:pt x="1172" y="218"/>
                    <a:pt x="1172" y="218"/>
                    <a:pt x="1172" y="218"/>
                  </a:cubicBezTo>
                  <a:cubicBezTo>
                    <a:pt x="1170" y="219"/>
                    <a:pt x="1170" y="219"/>
                    <a:pt x="1170" y="219"/>
                  </a:cubicBezTo>
                  <a:cubicBezTo>
                    <a:pt x="1171" y="219"/>
                    <a:pt x="1171" y="219"/>
                    <a:pt x="1171" y="219"/>
                  </a:cubicBezTo>
                  <a:cubicBezTo>
                    <a:pt x="1172" y="221"/>
                    <a:pt x="1172" y="221"/>
                    <a:pt x="1172" y="221"/>
                  </a:cubicBezTo>
                  <a:cubicBezTo>
                    <a:pt x="1175" y="223"/>
                    <a:pt x="1175" y="223"/>
                    <a:pt x="1175" y="223"/>
                  </a:cubicBezTo>
                  <a:cubicBezTo>
                    <a:pt x="1174" y="225"/>
                    <a:pt x="1174" y="225"/>
                    <a:pt x="1174" y="225"/>
                  </a:cubicBezTo>
                  <a:cubicBezTo>
                    <a:pt x="1175" y="229"/>
                    <a:pt x="1175" y="229"/>
                    <a:pt x="1175" y="229"/>
                  </a:cubicBezTo>
                  <a:cubicBezTo>
                    <a:pt x="1177" y="230"/>
                    <a:pt x="1177" y="230"/>
                    <a:pt x="1177" y="230"/>
                  </a:cubicBezTo>
                  <a:cubicBezTo>
                    <a:pt x="1176" y="229"/>
                    <a:pt x="1176" y="229"/>
                    <a:pt x="1176" y="229"/>
                  </a:cubicBezTo>
                  <a:cubicBezTo>
                    <a:pt x="1176" y="225"/>
                    <a:pt x="1176" y="225"/>
                    <a:pt x="1176" y="225"/>
                  </a:cubicBezTo>
                  <a:cubicBezTo>
                    <a:pt x="1177" y="224"/>
                    <a:pt x="1177" y="224"/>
                    <a:pt x="1177" y="224"/>
                  </a:cubicBezTo>
                  <a:cubicBezTo>
                    <a:pt x="1179" y="224"/>
                    <a:pt x="1179" y="224"/>
                    <a:pt x="1179" y="224"/>
                  </a:cubicBezTo>
                  <a:cubicBezTo>
                    <a:pt x="1179" y="223"/>
                    <a:pt x="1179" y="223"/>
                    <a:pt x="1179" y="223"/>
                  </a:cubicBezTo>
                  <a:cubicBezTo>
                    <a:pt x="1182" y="221"/>
                    <a:pt x="1182" y="221"/>
                    <a:pt x="1182" y="221"/>
                  </a:cubicBezTo>
                  <a:cubicBezTo>
                    <a:pt x="1183" y="220"/>
                    <a:pt x="1183" y="220"/>
                    <a:pt x="1183" y="220"/>
                  </a:cubicBezTo>
                  <a:cubicBezTo>
                    <a:pt x="1185" y="221"/>
                    <a:pt x="1185" y="221"/>
                    <a:pt x="1185" y="221"/>
                  </a:cubicBezTo>
                  <a:cubicBezTo>
                    <a:pt x="1185" y="222"/>
                    <a:pt x="1185" y="222"/>
                    <a:pt x="1185" y="222"/>
                  </a:cubicBezTo>
                  <a:cubicBezTo>
                    <a:pt x="1187" y="226"/>
                    <a:pt x="1187" y="226"/>
                    <a:pt x="1187" y="226"/>
                  </a:cubicBezTo>
                  <a:cubicBezTo>
                    <a:pt x="1189" y="227"/>
                    <a:pt x="1189" y="227"/>
                    <a:pt x="1189" y="227"/>
                  </a:cubicBezTo>
                  <a:cubicBezTo>
                    <a:pt x="1192" y="229"/>
                    <a:pt x="1192" y="229"/>
                    <a:pt x="1192" y="229"/>
                  </a:cubicBezTo>
                  <a:cubicBezTo>
                    <a:pt x="1194" y="229"/>
                    <a:pt x="1194" y="229"/>
                    <a:pt x="1194" y="229"/>
                  </a:cubicBezTo>
                  <a:cubicBezTo>
                    <a:pt x="1195" y="227"/>
                    <a:pt x="1195" y="227"/>
                    <a:pt x="1195" y="227"/>
                  </a:cubicBezTo>
                  <a:cubicBezTo>
                    <a:pt x="1195" y="226"/>
                    <a:pt x="1195" y="226"/>
                    <a:pt x="1195" y="226"/>
                  </a:cubicBezTo>
                  <a:cubicBezTo>
                    <a:pt x="1195" y="226"/>
                    <a:pt x="1195" y="226"/>
                    <a:pt x="1195" y="226"/>
                  </a:cubicBezTo>
                  <a:cubicBezTo>
                    <a:pt x="1200" y="230"/>
                    <a:pt x="1200" y="230"/>
                    <a:pt x="1200" y="230"/>
                  </a:cubicBezTo>
                  <a:cubicBezTo>
                    <a:pt x="1201" y="231"/>
                    <a:pt x="1201" y="231"/>
                    <a:pt x="1201" y="231"/>
                  </a:cubicBezTo>
                  <a:cubicBezTo>
                    <a:pt x="1199" y="231"/>
                    <a:pt x="1199" y="231"/>
                    <a:pt x="1199" y="231"/>
                  </a:cubicBezTo>
                  <a:cubicBezTo>
                    <a:pt x="1199" y="233"/>
                    <a:pt x="1199" y="233"/>
                    <a:pt x="1199" y="233"/>
                  </a:cubicBezTo>
                  <a:cubicBezTo>
                    <a:pt x="1203" y="236"/>
                    <a:pt x="1203" y="236"/>
                    <a:pt x="1203" y="236"/>
                  </a:cubicBezTo>
                  <a:cubicBezTo>
                    <a:pt x="1204" y="236"/>
                    <a:pt x="1204" y="236"/>
                    <a:pt x="1204" y="236"/>
                  </a:cubicBezTo>
                  <a:cubicBezTo>
                    <a:pt x="1204" y="235"/>
                    <a:pt x="1204" y="235"/>
                    <a:pt x="1204" y="235"/>
                  </a:cubicBezTo>
                  <a:cubicBezTo>
                    <a:pt x="1204" y="233"/>
                    <a:pt x="1204" y="233"/>
                    <a:pt x="1204" y="233"/>
                  </a:cubicBezTo>
                  <a:cubicBezTo>
                    <a:pt x="1207" y="235"/>
                    <a:pt x="1207" y="235"/>
                    <a:pt x="1207" y="235"/>
                  </a:cubicBezTo>
                  <a:cubicBezTo>
                    <a:pt x="1210" y="241"/>
                    <a:pt x="1210" y="241"/>
                    <a:pt x="1210" y="241"/>
                  </a:cubicBezTo>
                  <a:cubicBezTo>
                    <a:pt x="1209" y="239"/>
                    <a:pt x="1209" y="239"/>
                    <a:pt x="1209" y="239"/>
                  </a:cubicBezTo>
                  <a:cubicBezTo>
                    <a:pt x="1208" y="239"/>
                    <a:pt x="1208" y="239"/>
                    <a:pt x="1208" y="239"/>
                  </a:cubicBezTo>
                  <a:cubicBezTo>
                    <a:pt x="1207" y="240"/>
                    <a:pt x="1207" y="240"/>
                    <a:pt x="1207" y="240"/>
                  </a:cubicBezTo>
                  <a:cubicBezTo>
                    <a:pt x="1209" y="242"/>
                    <a:pt x="1209" y="242"/>
                    <a:pt x="1209" y="242"/>
                  </a:cubicBezTo>
                  <a:cubicBezTo>
                    <a:pt x="1207" y="243"/>
                    <a:pt x="1207" y="243"/>
                    <a:pt x="1207" y="243"/>
                  </a:cubicBezTo>
                  <a:cubicBezTo>
                    <a:pt x="1207" y="245"/>
                    <a:pt x="1207" y="245"/>
                    <a:pt x="1207" y="245"/>
                  </a:cubicBezTo>
                  <a:cubicBezTo>
                    <a:pt x="1207" y="246"/>
                    <a:pt x="1207" y="246"/>
                    <a:pt x="1207" y="246"/>
                  </a:cubicBezTo>
                  <a:cubicBezTo>
                    <a:pt x="1209" y="246"/>
                    <a:pt x="1209" y="246"/>
                    <a:pt x="1209" y="246"/>
                  </a:cubicBezTo>
                  <a:cubicBezTo>
                    <a:pt x="1210" y="244"/>
                    <a:pt x="1210" y="244"/>
                    <a:pt x="1210" y="244"/>
                  </a:cubicBezTo>
                  <a:cubicBezTo>
                    <a:pt x="1210" y="243"/>
                    <a:pt x="1210" y="243"/>
                    <a:pt x="1210" y="243"/>
                  </a:cubicBezTo>
                  <a:cubicBezTo>
                    <a:pt x="1212" y="244"/>
                    <a:pt x="1212" y="244"/>
                    <a:pt x="1212" y="244"/>
                  </a:cubicBezTo>
                  <a:cubicBezTo>
                    <a:pt x="1212" y="242"/>
                    <a:pt x="1212" y="242"/>
                    <a:pt x="1212" y="242"/>
                  </a:cubicBezTo>
                  <a:cubicBezTo>
                    <a:pt x="1214" y="245"/>
                    <a:pt x="1214" y="245"/>
                    <a:pt x="1214" y="245"/>
                  </a:cubicBezTo>
                  <a:cubicBezTo>
                    <a:pt x="1218" y="247"/>
                    <a:pt x="1218" y="247"/>
                    <a:pt x="1218" y="247"/>
                  </a:cubicBezTo>
                  <a:cubicBezTo>
                    <a:pt x="1222" y="248"/>
                    <a:pt x="1222" y="248"/>
                    <a:pt x="1222" y="248"/>
                  </a:cubicBezTo>
                  <a:cubicBezTo>
                    <a:pt x="1225" y="251"/>
                    <a:pt x="1225" y="251"/>
                    <a:pt x="1225" y="251"/>
                  </a:cubicBezTo>
                  <a:cubicBezTo>
                    <a:pt x="1223" y="252"/>
                    <a:pt x="1223" y="252"/>
                    <a:pt x="1223" y="252"/>
                  </a:cubicBezTo>
                  <a:cubicBezTo>
                    <a:pt x="1226" y="256"/>
                    <a:pt x="1226" y="256"/>
                    <a:pt x="1226" y="256"/>
                  </a:cubicBezTo>
                  <a:cubicBezTo>
                    <a:pt x="1228" y="256"/>
                    <a:pt x="1228" y="256"/>
                    <a:pt x="1228" y="256"/>
                  </a:cubicBezTo>
                  <a:cubicBezTo>
                    <a:pt x="1230" y="260"/>
                    <a:pt x="1230" y="260"/>
                    <a:pt x="1230" y="260"/>
                  </a:cubicBezTo>
                  <a:cubicBezTo>
                    <a:pt x="1231" y="266"/>
                    <a:pt x="1231" y="266"/>
                    <a:pt x="1231" y="266"/>
                  </a:cubicBezTo>
                  <a:cubicBezTo>
                    <a:pt x="1229" y="266"/>
                    <a:pt x="1229" y="266"/>
                    <a:pt x="1229" y="266"/>
                  </a:cubicBezTo>
                  <a:cubicBezTo>
                    <a:pt x="1229" y="267"/>
                    <a:pt x="1229" y="267"/>
                    <a:pt x="1229" y="267"/>
                  </a:cubicBezTo>
                  <a:cubicBezTo>
                    <a:pt x="1231" y="268"/>
                    <a:pt x="1231" y="268"/>
                    <a:pt x="1231" y="268"/>
                  </a:cubicBezTo>
                  <a:cubicBezTo>
                    <a:pt x="1232" y="270"/>
                    <a:pt x="1232" y="270"/>
                    <a:pt x="1232" y="270"/>
                  </a:cubicBezTo>
                  <a:cubicBezTo>
                    <a:pt x="1231" y="271"/>
                    <a:pt x="1231" y="271"/>
                    <a:pt x="1231" y="271"/>
                  </a:cubicBezTo>
                  <a:cubicBezTo>
                    <a:pt x="1230" y="270"/>
                    <a:pt x="1230" y="270"/>
                    <a:pt x="1230" y="270"/>
                  </a:cubicBezTo>
                  <a:cubicBezTo>
                    <a:pt x="1223" y="270"/>
                    <a:pt x="1223" y="270"/>
                    <a:pt x="1223" y="270"/>
                  </a:cubicBezTo>
                  <a:cubicBezTo>
                    <a:pt x="1221" y="268"/>
                    <a:pt x="1221" y="268"/>
                    <a:pt x="1221" y="268"/>
                  </a:cubicBezTo>
                  <a:cubicBezTo>
                    <a:pt x="1220" y="269"/>
                    <a:pt x="1220" y="269"/>
                    <a:pt x="1220" y="269"/>
                  </a:cubicBezTo>
                  <a:cubicBezTo>
                    <a:pt x="1218" y="269"/>
                    <a:pt x="1218" y="269"/>
                    <a:pt x="1218" y="269"/>
                  </a:cubicBezTo>
                  <a:cubicBezTo>
                    <a:pt x="1218" y="267"/>
                    <a:pt x="1218" y="267"/>
                    <a:pt x="1218" y="267"/>
                  </a:cubicBezTo>
                  <a:cubicBezTo>
                    <a:pt x="1217" y="266"/>
                    <a:pt x="1217" y="266"/>
                    <a:pt x="1217" y="266"/>
                  </a:cubicBezTo>
                  <a:cubicBezTo>
                    <a:pt x="1216" y="267"/>
                    <a:pt x="1216" y="267"/>
                    <a:pt x="1216" y="267"/>
                  </a:cubicBezTo>
                  <a:cubicBezTo>
                    <a:pt x="1217" y="269"/>
                    <a:pt x="1217" y="269"/>
                    <a:pt x="1217" y="269"/>
                  </a:cubicBezTo>
                  <a:cubicBezTo>
                    <a:pt x="1214" y="271"/>
                    <a:pt x="1214" y="271"/>
                    <a:pt x="1214" y="271"/>
                  </a:cubicBezTo>
                  <a:cubicBezTo>
                    <a:pt x="1212" y="270"/>
                    <a:pt x="1212" y="270"/>
                    <a:pt x="1212" y="270"/>
                  </a:cubicBezTo>
                  <a:cubicBezTo>
                    <a:pt x="1211" y="271"/>
                    <a:pt x="1211" y="271"/>
                    <a:pt x="1211" y="271"/>
                  </a:cubicBezTo>
                  <a:cubicBezTo>
                    <a:pt x="1212" y="272"/>
                    <a:pt x="1212" y="272"/>
                    <a:pt x="1212" y="272"/>
                  </a:cubicBezTo>
                  <a:cubicBezTo>
                    <a:pt x="1209" y="275"/>
                    <a:pt x="1209" y="275"/>
                    <a:pt x="1209" y="275"/>
                  </a:cubicBezTo>
                  <a:cubicBezTo>
                    <a:pt x="1207" y="275"/>
                    <a:pt x="1207" y="275"/>
                    <a:pt x="1207" y="275"/>
                  </a:cubicBezTo>
                  <a:cubicBezTo>
                    <a:pt x="1207" y="277"/>
                    <a:pt x="1207" y="277"/>
                    <a:pt x="1207" y="277"/>
                  </a:cubicBezTo>
                  <a:cubicBezTo>
                    <a:pt x="1208" y="277"/>
                    <a:pt x="1208" y="277"/>
                    <a:pt x="1208" y="277"/>
                  </a:cubicBezTo>
                  <a:cubicBezTo>
                    <a:pt x="1206" y="281"/>
                    <a:pt x="1206" y="281"/>
                    <a:pt x="1206" y="281"/>
                  </a:cubicBezTo>
                  <a:cubicBezTo>
                    <a:pt x="1205" y="282"/>
                    <a:pt x="1205" y="282"/>
                    <a:pt x="1205" y="282"/>
                  </a:cubicBezTo>
                  <a:cubicBezTo>
                    <a:pt x="1204" y="281"/>
                    <a:pt x="1204" y="281"/>
                    <a:pt x="1204" y="281"/>
                  </a:cubicBezTo>
                  <a:cubicBezTo>
                    <a:pt x="1203" y="281"/>
                    <a:pt x="1203" y="281"/>
                    <a:pt x="1203" y="281"/>
                  </a:cubicBezTo>
                  <a:cubicBezTo>
                    <a:pt x="1203" y="284"/>
                    <a:pt x="1203" y="284"/>
                    <a:pt x="1203" y="284"/>
                  </a:cubicBezTo>
                  <a:cubicBezTo>
                    <a:pt x="1204" y="287"/>
                    <a:pt x="1204" y="287"/>
                    <a:pt x="1204" y="287"/>
                  </a:cubicBezTo>
                  <a:cubicBezTo>
                    <a:pt x="1202" y="289"/>
                    <a:pt x="1202" y="289"/>
                    <a:pt x="1202" y="289"/>
                  </a:cubicBezTo>
                  <a:cubicBezTo>
                    <a:pt x="1201" y="288"/>
                    <a:pt x="1201" y="288"/>
                    <a:pt x="1201" y="288"/>
                  </a:cubicBezTo>
                  <a:cubicBezTo>
                    <a:pt x="1201" y="289"/>
                    <a:pt x="1201" y="289"/>
                    <a:pt x="1201" y="289"/>
                  </a:cubicBezTo>
                  <a:cubicBezTo>
                    <a:pt x="1201" y="291"/>
                    <a:pt x="1201" y="291"/>
                    <a:pt x="1201" y="291"/>
                  </a:cubicBezTo>
                  <a:cubicBezTo>
                    <a:pt x="1199" y="293"/>
                    <a:pt x="1199" y="293"/>
                    <a:pt x="1199" y="293"/>
                  </a:cubicBezTo>
                  <a:cubicBezTo>
                    <a:pt x="1198" y="293"/>
                    <a:pt x="1198" y="293"/>
                    <a:pt x="1198" y="293"/>
                  </a:cubicBezTo>
                  <a:cubicBezTo>
                    <a:pt x="1199" y="294"/>
                    <a:pt x="1199" y="294"/>
                    <a:pt x="1199" y="294"/>
                  </a:cubicBezTo>
                  <a:cubicBezTo>
                    <a:pt x="1198" y="295"/>
                    <a:pt x="1198" y="295"/>
                    <a:pt x="1198" y="295"/>
                  </a:cubicBezTo>
                  <a:cubicBezTo>
                    <a:pt x="1197" y="297"/>
                    <a:pt x="1197" y="297"/>
                    <a:pt x="1197" y="297"/>
                  </a:cubicBezTo>
                  <a:cubicBezTo>
                    <a:pt x="1196" y="296"/>
                    <a:pt x="1196" y="296"/>
                    <a:pt x="1196" y="296"/>
                  </a:cubicBezTo>
                  <a:cubicBezTo>
                    <a:pt x="1195" y="297"/>
                    <a:pt x="1195" y="297"/>
                    <a:pt x="1195" y="297"/>
                  </a:cubicBezTo>
                  <a:cubicBezTo>
                    <a:pt x="1196" y="299"/>
                    <a:pt x="1196" y="299"/>
                    <a:pt x="1196" y="299"/>
                  </a:cubicBezTo>
                  <a:cubicBezTo>
                    <a:pt x="1196" y="300"/>
                    <a:pt x="1196" y="300"/>
                    <a:pt x="1196" y="300"/>
                  </a:cubicBezTo>
                  <a:cubicBezTo>
                    <a:pt x="1194" y="302"/>
                    <a:pt x="1194" y="302"/>
                    <a:pt x="1194" y="302"/>
                  </a:cubicBezTo>
                  <a:cubicBezTo>
                    <a:pt x="1195" y="303"/>
                    <a:pt x="1195" y="303"/>
                    <a:pt x="1195" y="303"/>
                  </a:cubicBezTo>
                  <a:cubicBezTo>
                    <a:pt x="1195" y="304"/>
                    <a:pt x="1195" y="304"/>
                    <a:pt x="1195" y="304"/>
                  </a:cubicBezTo>
                  <a:cubicBezTo>
                    <a:pt x="1193" y="305"/>
                    <a:pt x="1193" y="305"/>
                    <a:pt x="1193" y="305"/>
                  </a:cubicBezTo>
                  <a:cubicBezTo>
                    <a:pt x="1192" y="304"/>
                    <a:pt x="1192" y="304"/>
                    <a:pt x="1192" y="304"/>
                  </a:cubicBezTo>
                  <a:cubicBezTo>
                    <a:pt x="1191" y="304"/>
                    <a:pt x="1191" y="304"/>
                    <a:pt x="1191" y="304"/>
                  </a:cubicBezTo>
                  <a:cubicBezTo>
                    <a:pt x="1192" y="306"/>
                    <a:pt x="1192" y="306"/>
                    <a:pt x="1192" y="306"/>
                  </a:cubicBezTo>
                  <a:cubicBezTo>
                    <a:pt x="1195" y="307"/>
                    <a:pt x="1195" y="307"/>
                    <a:pt x="1195" y="307"/>
                  </a:cubicBezTo>
                  <a:cubicBezTo>
                    <a:pt x="1194" y="309"/>
                    <a:pt x="1194" y="309"/>
                    <a:pt x="1194" y="309"/>
                  </a:cubicBezTo>
                  <a:cubicBezTo>
                    <a:pt x="1191" y="309"/>
                    <a:pt x="1191" y="309"/>
                    <a:pt x="1191" y="309"/>
                  </a:cubicBezTo>
                  <a:cubicBezTo>
                    <a:pt x="1191" y="310"/>
                    <a:pt x="1191" y="310"/>
                    <a:pt x="1191" y="310"/>
                  </a:cubicBezTo>
                  <a:cubicBezTo>
                    <a:pt x="1193" y="311"/>
                    <a:pt x="1193" y="311"/>
                    <a:pt x="1193" y="311"/>
                  </a:cubicBezTo>
                  <a:cubicBezTo>
                    <a:pt x="1194" y="314"/>
                    <a:pt x="1194" y="314"/>
                    <a:pt x="1194" y="314"/>
                  </a:cubicBezTo>
                  <a:cubicBezTo>
                    <a:pt x="1193" y="315"/>
                    <a:pt x="1193" y="315"/>
                    <a:pt x="1193" y="315"/>
                  </a:cubicBezTo>
                  <a:cubicBezTo>
                    <a:pt x="1194" y="316"/>
                    <a:pt x="1194" y="316"/>
                    <a:pt x="1194" y="316"/>
                  </a:cubicBezTo>
                  <a:cubicBezTo>
                    <a:pt x="1192" y="319"/>
                    <a:pt x="1192" y="319"/>
                    <a:pt x="1192" y="319"/>
                  </a:cubicBezTo>
                  <a:cubicBezTo>
                    <a:pt x="1192" y="321"/>
                    <a:pt x="1192" y="321"/>
                    <a:pt x="1192" y="321"/>
                  </a:cubicBezTo>
                  <a:cubicBezTo>
                    <a:pt x="1191" y="324"/>
                    <a:pt x="1191" y="324"/>
                    <a:pt x="1191" y="324"/>
                  </a:cubicBezTo>
                  <a:cubicBezTo>
                    <a:pt x="1190" y="328"/>
                    <a:pt x="1190" y="328"/>
                    <a:pt x="1190" y="328"/>
                  </a:cubicBezTo>
                  <a:cubicBezTo>
                    <a:pt x="1189" y="330"/>
                    <a:pt x="1189" y="330"/>
                    <a:pt x="1189" y="330"/>
                  </a:cubicBezTo>
                  <a:cubicBezTo>
                    <a:pt x="1189" y="332"/>
                    <a:pt x="1189" y="332"/>
                    <a:pt x="1189" y="332"/>
                  </a:cubicBezTo>
                  <a:cubicBezTo>
                    <a:pt x="1190" y="332"/>
                    <a:pt x="1190" y="332"/>
                    <a:pt x="1190" y="332"/>
                  </a:cubicBezTo>
                  <a:cubicBezTo>
                    <a:pt x="1191" y="333"/>
                    <a:pt x="1191" y="333"/>
                    <a:pt x="1191" y="333"/>
                  </a:cubicBezTo>
                  <a:cubicBezTo>
                    <a:pt x="1190" y="334"/>
                    <a:pt x="1190" y="334"/>
                    <a:pt x="1190" y="334"/>
                  </a:cubicBezTo>
                  <a:cubicBezTo>
                    <a:pt x="1193" y="338"/>
                    <a:pt x="1193" y="338"/>
                    <a:pt x="1193" y="338"/>
                  </a:cubicBezTo>
                  <a:cubicBezTo>
                    <a:pt x="1193" y="340"/>
                    <a:pt x="1193" y="340"/>
                    <a:pt x="1193" y="340"/>
                  </a:cubicBezTo>
                  <a:cubicBezTo>
                    <a:pt x="1191" y="339"/>
                    <a:pt x="1191" y="339"/>
                    <a:pt x="1191" y="339"/>
                  </a:cubicBezTo>
                  <a:cubicBezTo>
                    <a:pt x="1189" y="339"/>
                    <a:pt x="1189" y="339"/>
                    <a:pt x="1189" y="339"/>
                  </a:cubicBezTo>
                  <a:cubicBezTo>
                    <a:pt x="1187" y="338"/>
                    <a:pt x="1187" y="338"/>
                    <a:pt x="1187" y="338"/>
                  </a:cubicBezTo>
                  <a:cubicBezTo>
                    <a:pt x="1186" y="339"/>
                    <a:pt x="1186" y="339"/>
                    <a:pt x="1186" y="339"/>
                  </a:cubicBezTo>
                  <a:cubicBezTo>
                    <a:pt x="1184" y="336"/>
                    <a:pt x="1184" y="336"/>
                    <a:pt x="1184" y="336"/>
                  </a:cubicBezTo>
                  <a:cubicBezTo>
                    <a:pt x="1185" y="335"/>
                    <a:pt x="1185" y="335"/>
                    <a:pt x="1185" y="335"/>
                  </a:cubicBezTo>
                  <a:cubicBezTo>
                    <a:pt x="1184" y="335"/>
                    <a:pt x="1184" y="335"/>
                    <a:pt x="1184" y="335"/>
                  </a:cubicBezTo>
                  <a:cubicBezTo>
                    <a:pt x="1182" y="335"/>
                    <a:pt x="1182" y="335"/>
                    <a:pt x="1182" y="335"/>
                  </a:cubicBezTo>
                  <a:cubicBezTo>
                    <a:pt x="1181" y="335"/>
                    <a:pt x="1181" y="335"/>
                    <a:pt x="1181" y="335"/>
                  </a:cubicBezTo>
                  <a:cubicBezTo>
                    <a:pt x="1180" y="333"/>
                    <a:pt x="1180" y="333"/>
                    <a:pt x="1180" y="333"/>
                  </a:cubicBezTo>
                  <a:cubicBezTo>
                    <a:pt x="1175" y="330"/>
                    <a:pt x="1175" y="330"/>
                    <a:pt x="1175" y="330"/>
                  </a:cubicBezTo>
                  <a:cubicBezTo>
                    <a:pt x="1173" y="330"/>
                    <a:pt x="1173" y="330"/>
                    <a:pt x="1173" y="330"/>
                  </a:cubicBezTo>
                  <a:cubicBezTo>
                    <a:pt x="1169" y="332"/>
                    <a:pt x="1169" y="332"/>
                    <a:pt x="1169" y="332"/>
                  </a:cubicBezTo>
                  <a:cubicBezTo>
                    <a:pt x="1168" y="331"/>
                    <a:pt x="1168" y="331"/>
                    <a:pt x="1168" y="331"/>
                  </a:cubicBezTo>
                  <a:cubicBezTo>
                    <a:pt x="1166" y="331"/>
                    <a:pt x="1166" y="331"/>
                    <a:pt x="1166" y="331"/>
                  </a:cubicBezTo>
                  <a:cubicBezTo>
                    <a:pt x="1164" y="334"/>
                    <a:pt x="1164" y="334"/>
                    <a:pt x="1164" y="334"/>
                  </a:cubicBezTo>
                  <a:cubicBezTo>
                    <a:pt x="1163" y="334"/>
                    <a:pt x="1163" y="334"/>
                    <a:pt x="1163" y="334"/>
                  </a:cubicBezTo>
                  <a:cubicBezTo>
                    <a:pt x="1162" y="338"/>
                    <a:pt x="1162" y="338"/>
                    <a:pt x="1162" y="338"/>
                  </a:cubicBezTo>
                  <a:cubicBezTo>
                    <a:pt x="1160" y="339"/>
                    <a:pt x="1160" y="339"/>
                    <a:pt x="1160" y="339"/>
                  </a:cubicBezTo>
                  <a:cubicBezTo>
                    <a:pt x="1158" y="338"/>
                    <a:pt x="1158" y="338"/>
                    <a:pt x="1158" y="338"/>
                  </a:cubicBezTo>
                  <a:cubicBezTo>
                    <a:pt x="1160" y="340"/>
                    <a:pt x="1160" y="340"/>
                    <a:pt x="1160" y="340"/>
                  </a:cubicBezTo>
                  <a:cubicBezTo>
                    <a:pt x="1159" y="342"/>
                    <a:pt x="1159" y="342"/>
                    <a:pt x="1159" y="342"/>
                  </a:cubicBezTo>
                  <a:cubicBezTo>
                    <a:pt x="1159" y="344"/>
                    <a:pt x="1159" y="344"/>
                    <a:pt x="1159" y="344"/>
                  </a:cubicBezTo>
                  <a:cubicBezTo>
                    <a:pt x="1159" y="346"/>
                    <a:pt x="1159" y="346"/>
                    <a:pt x="1159" y="346"/>
                  </a:cubicBezTo>
                  <a:cubicBezTo>
                    <a:pt x="1158" y="351"/>
                    <a:pt x="1158" y="351"/>
                    <a:pt x="1158" y="351"/>
                  </a:cubicBezTo>
                  <a:cubicBezTo>
                    <a:pt x="1157" y="351"/>
                    <a:pt x="1157" y="351"/>
                    <a:pt x="1157" y="351"/>
                  </a:cubicBezTo>
                  <a:cubicBezTo>
                    <a:pt x="1156" y="350"/>
                    <a:pt x="1156" y="350"/>
                    <a:pt x="1156" y="350"/>
                  </a:cubicBezTo>
                  <a:cubicBezTo>
                    <a:pt x="1154" y="344"/>
                    <a:pt x="1154" y="344"/>
                    <a:pt x="1154" y="344"/>
                  </a:cubicBezTo>
                  <a:cubicBezTo>
                    <a:pt x="1153" y="342"/>
                    <a:pt x="1153" y="342"/>
                    <a:pt x="1153" y="342"/>
                  </a:cubicBezTo>
                  <a:cubicBezTo>
                    <a:pt x="1152" y="341"/>
                    <a:pt x="1152" y="341"/>
                    <a:pt x="1152" y="341"/>
                  </a:cubicBezTo>
                  <a:cubicBezTo>
                    <a:pt x="1150" y="339"/>
                    <a:pt x="1150" y="339"/>
                    <a:pt x="1150" y="339"/>
                  </a:cubicBezTo>
                  <a:cubicBezTo>
                    <a:pt x="1150" y="341"/>
                    <a:pt x="1150" y="341"/>
                    <a:pt x="1150" y="341"/>
                  </a:cubicBezTo>
                  <a:cubicBezTo>
                    <a:pt x="1148" y="345"/>
                    <a:pt x="1148" y="345"/>
                    <a:pt x="1148" y="345"/>
                  </a:cubicBezTo>
                  <a:cubicBezTo>
                    <a:pt x="1146" y="346"/>
                    <a:pt x="1146" y="346"/>
                    <a:pt x="1146" y="346"/>
                  </a:cubicBezTo>
                  <a:cubicBezTo>
                    <a:pt x="1146" y="348"/>
                    <a:pt x="1146" y="348"/>
                    <a:pt x="1146" y="348"/>
                  </a:cubicBezTo>
                  <a:cubicBezTo>
                    <a:pt x="1148" y="349"/>
                    <a:pt x="1148" y="349"/>
                    <a:pt x="1148" y="349"/>
                  </a:cubicBezTo>
                  <a:cubicBezTo>
                    <a:pt x="1146" y="353"/>
                    <a:pt x="1146" y="353"/>
                    <a:pt x="1146" y="353"/>
                  </a:cubicBezTo>
                  <a:cubicBezTo>
                    <a:pt x="1145" y="351"/>
                    <a:pt x="1145" y="351"/>
                    <a:pt x="1145" y="351"/>
                  </a:cubicBezTo>
                  <a:cubicBezTo>
                    <a:pt x="1144" y="351"/>
                    <a:pt x="1144" y="351"/>
                    <a:pt x="1144" y="351"/>
                  </a:cubicBezTo>
                  <a:cubicBezTo>
                    <a:pt x="1143" y="349"/>
                    <a:pt x="1143" y="349"/>
                    <a:pt x="1143" y="349"/>
                  </a:cubicBezTo>
                  <a:cubicBezTo>
                    <a:pt x="1141" y="350"/>
                    <a:pt x="1141" y="350"/>
                    <a:pt x="1141" y="350"/>
                  </a:cubicBezTo>
                  <a:cubicBezTo>
                    <a:pt x="1140" y="352"/>
                    <a:pt x="1140" y="352"/>
                    <a:pt x="1140" y="352"/>
                  </a:cubicBezTo>
                  <a:cubicBezTo>
                    <a:pt x="1139" y="353"/>
                    <a:pt x="1139" y="353"/>
                    <a:pt x="1139" y="353"/>
                  </a:cubicBezTo>
                  <a:cubicBezTo>
                    <a:pt x="1137" y="352"/>
                    <a:pt x="1137" y="352"/>
                    <a:pt x="1137" y="352"/>
                  </a:cubicBezTo>
                  <a:cubicBezTo>
                    <a:pt x="1136" y="352"/>
                    <a:pt x="1136" y="352"/>
                    <a:pt x="1136" y="352"/>
                  </a:cubicBezTo>
                  <a:cubicBezTo>
                    <a:pt x="1136" y="353"/>
                    <a:pt x="1136" y="353"/>
                    <a:pt x="1136" y="353"/>
                  </a:cubicBezTo>
                  <a:cubicBezTo>
                    <a:pt x="1137" y="355"/>
                    <a:pt x="1137" y="355"/>
                    <a:pt x="1137" y="355"/>
                  </a:cubicBezTo>
                  <a:cubicBezTo>
                    <a:pt x="1136" y="355"/>
                    <a:pt x="1136" y="355"/>
                    <a:pt x="1136" y="355"/>
                  </a:cubicBezTo>
                  <a:cubicBezTo>
                    <a:pt x="1135" y="357"/>
                    <a:pt x="1135" y="357"/>
                    <a:pt x="1135" y="357"/>
                  </a:cubicBezTo>
                  <a:cubicBezTo>
                    <a:pt x="1135" y="359"/>
                    <a:pt x="1135" y="359"/>
                    <a:pt x="1135" y="359"/>
                  </a:cubicBezTo>
                  <a:cubicBezTo>
                    <a:pt x="1137" y="361"/>
                    <a:pt x="1137" y="361"/>
                    <a:pt x="1137" y="361"/>
                  </a:cubicBezTo>
                  <a:cubicBezTo>
                    <a:pt x="1137" y="363"/>
                    <a:pt x="1137" y="363"/>
                    <a:pt x="1137" y="363"/>
                  </a:cubicBezTo>
                  <a:cubicBezTo>
                    <a:pt x="1136" y="363"/>
                    <a:pt x="1136" y="363"/>
                    <a:pt x="1136" y="363"/>
                  </a:cubicBezTo>
                  <a:cubicBezTo>
                    <a:pt x="1137" y="365"/>
                    <a:pt x="1137" y="365"/>
                    <a:pt x="1137" y="365"/>
                  </a:cubicBezTo>
                  <a:cubicBezTo>
                    <a:pt x="1139" y="365"/>
                    <a:pt x="1139" y="365"/>
                    <a:pt x="1139" y="365"/>
                  </a:cubicBezTo>
                  <a:cubicBezTo>
                    <a:pt x="1140" y="367"/>
                    <a:pt x="1140" y="367"/>
                    <a:pt x="1140" y="367"/>
                  </a:cubicBezTo>
                  <a:cubicBezTo>
                    <a:pt x="1141" y="368"/>
                    <a:pt x="1141" y="368"/>
                    <a:pt x="1141" y="368"/>
                  </a:cubicBezTo>
                  <a:cubicBezTo>
                    <a:pt x="1140" y="368"/>
                    <a:pt x="1140" y="368"/>
                    <a:pt x="1140" y="368"/>
                  </a:cubicBezTo>
                  <a:cubicBezTo>
                    <a:pt x="1139" y="369"/>
                    <a:pt x="1139" y="369"/>
                    <a:pt x="1139" y="369"/>
                  </a:cubicBezTo>
                  <a:cubicBezTo>
                    <a:pt x="1141" y="370"/>
                    <a:pt x="1141" y="370"/>
                    <a:pt x="1141" y="370"/>
                  </a:cubicBezTo>
                  <a:cubicBezTo>
                    <a:pt x="1142" y="372"/>
                    <a:pt x="1142" y="372"/>
                    <a:pt x="1142" y="372"/>
                  </a:cubicBezTo>
                  <a:cubicBezTo>
                    <a:pt x="1142" y="372"/>
                    <a:pt x="1142" y="372"/>
                    <a:pt x="1142" y="372"/>
                  </a:cubicBezTo>
                  <a:cubicBezTo>
                    <a:pt x="1140" y="371"/>
                    <a:pt x="1140" y="371"/>
                    <a:pt x="1140" y="371"/>
                  </a:cubicBezTo>
                  <a:cubicBezTo>
                    <a:pt x="1139" y="372"/>
                    <a:pt x="1139" y="372"/>
                    <a:pt x="1139" y="372"/>
                  </a:cubicBezTo>
                  <a:cubicBezTo>
                    <a:pt x="1139" y="373"/>
                    <a:pt x="1139" y="373"/>
                    <a:pt x="1139" y="373"/>
                  </a:cubicBezTo>
                  <a:cubicBezTo>
                    <a:pt x="1141" y="375"/>
                    <a:pt x="1141" y="375"/>
                    <a:pt x="1141" y="375"/>
                  </a:cubicBezTo>
                  <a:cubicBezTo>
                    <a:pt x="1142" y="374"/>
                    <a:pt x="1142" y="374"/>
                    <a:pt x="1142" y="374"/>
                  </a:cubicBezTo>
                  <a:cubicBezTo>
                    <a:pt x="1142" y="376"/>
                    <a:pt x="1142" y="376"/>
                    <a:pt x="1142" y="376"/>
                  </a:cubicBezTo>
                  <a:cubicBezTo>
                    <a:pt x="1141" y="378"/>
                    <a:pt x="1141" y="378"/>
                    <a:pt x="1141" y="378"/>
                  </a:cubicBezTo>
                  <a:cubicBezTo>
                    <a:pt x="1141" y="380"/>
                    <a:pt x="1141" y="380"/>
                    <a:pt x="1141" y="380"/>
                  </a:cubicBezTo>
                  <a:cubicBezTo>
                    <a:pt x="1140" y="381"/>
                    <a:pt x="1140" y="381"/>
                    <a:pt x="1140" y="381"/>
                  </a:cubicBezTo>
                  <a:cubicBezTo>
                    <a:pt x="1141" y="384"/>
                    <a:pt x="1141" y="384"/>
                    <a:pt x="1141" y="384"/>
                  </a:cubicBezTo>
                  <a:cubicBezTo>
                    <a:pt x="1140" y="385"/>
                    <a:pt x="1140" y="385"/>
                    <a:pt x="1140" y="385"/>
                  </a:cubicBezTo>
                  <a:cubicBezTo>
                    <a:pt x="1141" y="387"/>
                    <a:pt x="1141" y="387"/>
                    <a:pt x="1141" y="387"/>
                  </a:cubicBezTo>
                  <a:cubicBezTo>
                    <a:pt x="1141" y="388"/>
                    <a:pt x="1141" y="388"/>
                    <a:pt x="1141" y="388"/>
                  </a:cubicBezTo>
                  <a:cubicBezTo>
                    <a:pt x="1141" y="390"/>
                    <a:pt x="1141" y="390"/>
                    <a:pt x="1141" y="390"/>
                  </a:cubicBezTo>
                  <a:cubicBezTo>
                    <a:pt x="1143" y="394"/>
                    <a:pt x="1143" y="394"/>
                    <a:pt x="1143" y="394"/>
                  </a:cubicBezTo>
                  <a:cubicBezTo>
                    <a:pt x="1142" y="395"/>
                    <a:pt x="1142" y="395"/>
                    <a:pt x="1142" y="395"/>
                  </a:cubicBezTo>
                  <a:cubicBezTo>
                    <a:pt x="1144" y="396"/>
                    <a:pt x="1144" y="396"/>
                    <a:pt x="1144" y="396"/>
                  </a:cubicBezTo>
                  <a:cubicBezTo>
                    <a:pt x="1145" y="398"/>
                    <a:pt x="1145" y="398"/>
                    <a:pt x="1145" y="398"/>
                  </a:cubicBezTo>
                  <a:cubicBezTo>
                    <a:pt x="1148" y="401"/>
                    <a:pt x="1148" y="401"/>
                    <a:pt x="1148" y="401"/>
                  </a:cubicBezTo>
                  <a:cubicBezTo>
                    <a:pt x="1150" y="402"/>
                    <a:pt x="1150" y="402"/>
                    <a:pt x="1150" y="402"/>
                  </a:cubicBezTo>
                  <a:cubicBezTo>
                    <a:pt x="1151" y="401"/>
                    <a:pt x="1151" y="401"/>
                    <a:pt x="1151" y="401"/>
                  </a:cubicBezTo>
                  <a:cubicBezTo>
                    <a:pt x="1151" y="400"/>
                    <a:pt x="1151" y="400"/>
                    <a:pt x="1151" y="400"/>
                  </a:cubicBezTo>
                  <a:cubicBezTo>
                    <a:pt x="1149" y="397"/>
                    <a:pt x="1149" y="397"/>
                    <a:pt x="1149" y="397"/>
                  </a:cubicBezTo>
                  <a:cubicBezTo>
                    <a:pt x="1149" y="396"/>
                    <a:pt x="1149" y="396"/>
                    <a:pt x="1149" y="396"/>
                  </a:cubicBezTo>
                  <a:cubicBezTo>
                    <a:pt x="1150" y="395"/>
                    <a:pt x="1150" y="395"/>
                    <a:pt x="1150" y="395"/>
                  </a:cubicBezTo>
                  <a:cubicBezTo>
                    <a:pt x="1152" y="395"/>
                    <a:pt x="1152" y="395"/>
                    <a:pt x="1152" y="395"/>
                  </a:cubicBezTo>
                  <a:cubicBezTo>
                    <a:pt x="1155" y="397"/>
                    <a:pt x="1155" y="397"/>
                    <a:pt x="1155" y="397"/>
                  </a:cubicBezTo>
                  <a:cubicBezTo>
                    <a:pt x="1157" y="397"/>
                    <a:pt x="1157" y="397"/>
                    <a:pt x="1157" y="397"/>
                  </a:cubicBezTo>
                  <a:cubicBezTo>
                    <a:pt x="1158" y="397"/>
                    <a:pt x="1158" y="397"/>
                    <a:pt x="1158" y="397"/>
                  </a:cubicBezTo>
                  <a:cubicBezTo>
                    <a:pt x="1158" y="399"/>
                    <a:pt x="1158" y="399"/>
                    <a:pt x="1158" y="399"/>
                  </a:cubicBezTo>
                  <a:cubicBezTo>
                    <a:pt x="1158" y="400"/>
                    <a:pt x="1158" y="400"/>
                    <a:pt x="1158" y="400"/>
                  </a:cubicBezTo>
                  <a:cubicBezTo>
                    <a:pt x="1159" y="402"/>
                    <a:pt x="1159" y="402"/>
                    <a:pt x="1159" y="402"/>
                  </a:cubicBezTo>
                  <a:cubicBezTo>
                    <a:pt x="1158" y="403"/>
                    <a:pt x="1158" y="403"/>
                    <a:pt x="1158" y="403"/>
                  </a:cubicBezTo>
                  <a:cubicBezTo>
                    <a:pt x="1158" y="405"/>
                    <a:pt x="1158" y="405"/>
                    <a:pt x="1158" y="405"/>
                  </a:cubicBezTo>
                  <a:cubicBezTo>
                    <a:pt x="1158" y="406"/>
                    <a:pt x="1158" y="406"/>
                    <a:pt x="1158" y="406"/>
                  </a:cubicBezTo>
                  <a:cubicBezTo>
                    <a:pt x="1156" y="407"/>
                    <a:pt x="1156" y="407"/>
                    <a:pt x="1156" y="407"/>
                  </a:cubicBezTo>
                  <a:cubicBezTo>
                    <a:pt x="1158" y="411"/>
                    <a:pt x="1158" y="411"/>
                    <a:pt x="1158" y="411"/>
                  </a:cubicBezTo>
                  <a:cubicBezTo>
                    <a:pt x="1159" y="413"/>
                    <a:pt x="1159" y="413"/>
                    <a:pt x="1159" y="413"/>
                  </a:cubicBezTo>
                  <a:cubicBezTo>
                    <a:pt x="1159" y="416"/>
                    <a:pt x="1159" y="416"/>
                    <a:pt x="1159" y="416"/>
                  </a:cubicBezTo>
                  <a:cubicBezTo>
                    <a:pt x="1161" y="418"/>
                    <a:pt x="1161" y="418"/>
                    <a:pt x="1161" y="418"/>
                  </a:cubicBezTo>
                  <a:cubicBezTo>
                    <a:pt x="1162" y="417"/>
                    <a:pt x="1162" y="417"/>
                    <a:pt x="1162" y="417"/>
                  </a:cubicBezTo>
                  <a:cubicBezTo>
                    <a:pt x="1162" y="416"/>
                    <a:pt x="1162" y="416"/>
                    <a:pt x="1162" y="416"/>
                  </a:cubicBezTo>
                  <a:cubicBezTo>
                    <a:pt x="1164" y="415"/>
                    <a:pt x="1164" y="415"/>
                    <a:pt x="1164" y="415"/>
                  </a:cubicBezTo>
                  <a:cubicBezTo>
                    <a:pt x="1164" y="414"/>
                    <a:pt x="1164" y="414"/>
                    <a:pt x="1164" y="414"/>
                  </a:cubicBezTo>
                  <a:cubicBezTo>
                    <a:pt x="1165" y="414"/>
                    <a:pt x="1165" y="414"/>
                    <a:pt x="1165" y="414"/>
                  </a:cubicBezTo>
                  <a:cubicBezTo>
                    <a:pt x="1167" y="415"/>
                    <a:pt x="1167" y="415"/>
                    <a:pt x="1167" y="415"/>
                  </a:cubicBezTo>
                  <a:cubicBezTo>
                    <a:pt x="1167" y="420"/>
                    <a:pt x="1167" y="420"/>
                    <a:pt x="1167" y="420"/>
                  </a:cubicBezTo>
                  <a:cubicBezTo>
                    <a:pt x="1171" y="423"/>
                    <a:pt x="1171" y="423"/>
                    <a:pt x="1171" y="423"/>
                  </a:cubicBezTo>
                  <a:cubicBezTo>
                    <a:pt x="1172" y="426"/>
                    <a:pt x="1172" y="426"/>
                    <a:pt x="1172" y="426"/>
                  </a:cubicBezTo>
                  <a:cubicBezTo>
                    <a:pt x="1172" y="428"/>
                    <a:pt x="1172" y="428"/>
                    <a:pt x="1172" y="428"/>
                  </a:cubicBezTo>
                  <a:cubicBezTo>
                    <a:pt x="1171" y="430"/>
                    <a:pt x="1171" y="430"/>
                    <a:pt x="1171" y="430"/>
                  </a:cubicBezTo>
                  <a:cubicBezTo>
                    <a:pt x="1170" y="431"/>
                    <a:pt x="1170" y="431"/>
                    <a:pt x="1170" y="431"/>
                  </a:cubicBezTo>
                  <a:cubicBezTo>
                    <a:pt x="1168" y="429"/>
                    <a:pt x="1168" y="429"/>
                    <a:pt x="1168" y="429"/>
                  </a:cubicBezTo>
                  <a:cubicBezTo>
                    <a:pt x="1165" y="428"/>
                    <a:pt x="1165" y="428"/>
                    <a:pt x="1165" y="428"/>
                  </a:cubicBezTo>
                  <a:cubicBezTo>
                    <a:pt x="1165" y="425"/>
                    <a:pt x="1165" y="425"/>
                    <a:pt x="1165" y="425"/>
                  </a:cubicBezTo>
                  <a:cubicBezTo>
                    <a:pt x="1166" y="423"/>
                    <a:pt x="1166" y="423"/>
                    <a:pt x="1166" y="423"/>
                  </a:cubicBezTo>
                  <a:cubicBezTo>
                    <a:pt x="1166" y="421"/>
                    <a:pt x="1166" y="421"/>
                    <a:pt x="1166" y="421"/>
                  </a:cubicBezTo>
                  <a:cubicBezTo>
                    <a:pt x="1165" y="419"/>
                    <a:pt x="1165" y="419"/>
                    <a:pt x="1165" y="419"/>
                  </a:cubicBezTo>
                  <a:cubicBezTo>
                    <a:pt x="1164" y="420"/>
                    <a:pt x="1164" y="420"/>
                    <a:pt x="1164" y="420"/>
                  </a:cubicBezTo>
                  <a:cubicBezTo>
                    <a:pt x="1165" y="421"/>
                    <a:pt x="1165" y="421"/>
                    <a:pt x="1165" y="421"/>
                  </a:cubicBezTo>
                  <a:cubicBezTo>
                    <a:pt x="1165" y="422"/>
                    <a:pt x="1165" y="422"/>
                    <a:pt x="1165" y="422"/>
                  </a:cubicBezTo>
                  <a:cubicBezTo>
                    <a:pt x="1163" y="423"/>
                    <a:pt x="1163" y="423"/>
                    <a:pt x="1163" y="423"/>
                  </a:cubicBezTo>
                  <a:cubicBezTo>
                    <a:pt x="1161" y="425"/>
                    <a:pt x="1161" y="425"/>
                    <a:pt x="1161" y="425"/>
                  </a:cubicBezTo>
                  <a:cubicBezTo>
                    <a:pt x="1162" y="427"/>
                    <a:pt x="1162" y="427"/>
                    <a:pt x="1162" y="427"/>
                  </a:cubicBezTo>
                  <a:cubicBezTo>
                    <a:pt x="1164" y="426"/>
                    <a:pt x="1164" y="426"/>
                    <a:pt x="1164" y="426"/>
                  </a:cubicBezTo>
                  <a:cubicBezTo>
                    <a:pt x="1164" y="428"/>
                    <a:pt x="1164" y="428"/>
                    <a:pt x="1164" y="428"/>
                  </a:cubicBezTo>
                  <a:cubicBezTo>
                    <a:pt x="1162" y="430"/>
                    <a:pt x="1162" y="430"/>
                    <a:pt x="1162" y="430"/>
                  </a:cubicBezTo>
                  <a:cubicBezTo>
                    <a:pt x="1163" y="433"/>
                    <a:pt x="1163" y="433"/>
                    <a:pt x="1163" y="433"/>
                  </a:cubicBezTo>
                  <a:cubicBezTo>
                    <a:pt x="1163" y="434"/>
                    <a:pt x="1163" y="434"/>
                    <a:pt x="1163" y="434"/>
                  </a:cubicBezTo>
                  <a:cubicBezTo>
                    <a:pt x="1163" y="441"/>
                    <a:pt x="1163" y="441"/>
                    <a:pt x="1163" y="441"/>
                  </a:cubicBezTo>
                  <a:cubicBezTo>
                    <a:pt x="1164" y="442"/>
                    <a:pt x="1164" y="442"/>
                    <a:pt x="1164" y="442"/>
                  </a:cubicBezTo>
                  <a:cubicBezTo>
                    <a:pt x="1164" y="444"/>
                    <a:pt x="1164" y="444"/>
                    <a:pt x="1164" y="444"/>
                  </a:cubicBezTo>
                  <a:cubicBezTo>
                    <a:pt x="1169" y="451"/>
                    <a:pt x="1169" y="451"/>
                    <a:pt x="1169" y="451"/>
                  </a:cubicBezTo>
                  <a:cubicBezTo>
                    <a:pt x="1170" y="451"/>
                    <a:pt x="1170" y="451"/>
                    <a:pt x="1170" y="451"/>
                  </a:cubicBezTo>
                  <a:cubicBezTo>
                    <a:pt x="1174" y="455"/>
                    <a:pt x="1174" y="455"/>
                    <a:pt x="1174" y="455"/>
                  </a:cubicBezTo>
                  <a:cubicBezTo>
                    <a:pt x="1176" y="456"/>
                    <a:pt x="1176" y="456"/>
                    <a:pt x="1176" y="456"/>
                  </a:cubicBezTo>
                  <a:cubicBezTo>
                    <a:pt x="1175" y="458"/>
                    <a:pt x="1175" y="458"/>
                    <a:pt x="1175" y="458"/>
                  </a:cubicBezTo>
                  <a:cubicBezTo>
                    <a:pt x="1175" y="460"/>
                    <a:pt x="1175" y="460"/>
                    <a:pt x="1175" y="460"/>
                  </a:cubicBezTo>
                  <a:cubicBezTo>
                    <a:pt x="1169" y="463"/>
                    <a:pt x="1169" y="463"/>
                    <a:pt x="1169" y="463"/>
                  </a:cubicBezTo>
                  <a:cubicBezTo>
                    <a:pt x="1169" y="462"/>
                    <a:pt x="1169" y="462"/>
                    <a:pt x="1169" y="462"/>
                  </a:cubicBezTo>
                  <a:cubicBezTo>
                    <a:pt x="1166" y="464"/>
                    <a:pt x="1166" y="464"/>
                    <a:pt x="1166" y="464"/>
                  </a:cubicBezTo>
                  <a:cubicBezTo>
                    <a:pt x="1164" y="463"/>
                    <a:pt x="1164" y="463"/>
                    <a:pt x="1164" y="463"/>
                  </a:cubicBezTo>
                  <a:cubicBezTo>
                    <a:pt x="1165" y="464"/>
                    <a:pt x="1165" y="464"/>
                    <a:pt x="1165" y="464"/>
                  </a:cubicBezTo>
                  <a:cubicBezTo>
                    <a:pt x="1163" y="468"/>
                    <a:pt x="1163" y="468"/>
                    <a:pt x="1163" y="468"/>
                  </a:cubicBezTo>
                  <a:cubicBezTo>
                    <a:pt x="1163" y="470"/>
                    <a:pt x="1163" y="470"/>
                    <a:pt x="1163" y="470"/>
                  </a:cubicBezTo>
                  <a:cubicBezTo>
                    <a:pt x="1162" y="471"/>
                    <a:pt x="1162" y="471"/>
                    <a:pt x="1162" y="471"/>
                  </a:cubicBezTo>
                  <a:cubicBezTo>
                    <a:pt x="1163" y="473"/>
                    <a:pt x="1163" y="473"/>
                    <a:pt x="1163" y="473"/>
                  </a:cubicBezTo>
                  <a:cubicBezTo>
                    <a:pt x="1162" y="478"/>
                    <a:pt x="1162" y="478"/>
                    <a:pt x="1162" y="478"/>
                  </a:cubicBezTo>
                  <a:cubicBezTo>
                    <a:pt x="1164" y="483"/>
                    <a:pt x="1164" y="483"/>
                    <a:pt x="1164" y="483"/>
                  </a:cubicBezTo>
                  <a:cubicBezTo>
                    <a:pt x="1167" y="485"/>
                    <a:pt x="1167" y="485"/>
                    <a:pt x="1167" y="485"/>
                  </a:cubicBezTo>
                  <a:cubicBezTo>
                    <a:pt x="1166" y="487"/>
                    <a:pt x="1166" y="487"/>
                    <a:pt x="1166" y="487"/>
                  </a:cubicBezTo>
                  <a:cubicBezTo>
                    <a:pt x="1169" y="488"/>
                    <a:pt x="1169" y="488"/>
                    <a:pt x="1169" y="488"/>
                  </a:cubicBezTo>
                  <a:cubicBezTo>
                    <a:pt x="1170" y="490"/>
                    <a:pt x="1170" y="490"/>
                    <a:pt x="1170" y="490"/>
                  </a:cubicBezTo>
                  <a:cubicBezTo>
                    <a:pt x="1168" y="490"/>
                    <a:pt x="1168" y="490"/>
                    <a:pt x="1168" y="490"/>
                  </a:cubicBezTo>
                  <a:cubicBezTo>
                    <a:pt x="1168" y="489"/>
                    <a:pt x="1168" y="489"/>
                    <a:pt x="1168" y="489"/>
                  </a:cubicBezTo>
                  <a:cubicBezTo>
                    <a:pt x="1166" y="491"/>
                    <a:pt x="1166" y="491"/>
                    <a:pt x="1166" y="491"/>
                  </a:cubicBezTo>
                  <a:cubicBezTo>
                    <a:pt x="1164" y="492"/>
                    <a:pt x="1164" y="492"/>
                    <a:pt x="1164" y="492"/>
                  </a:cubicBezTo>
                  <a:cubicBezTo>
                    <a:pt x="1163" y="492"/>
                    <a:pt x="1163" y="492"/>
                    <a:pt x="1163" y="492"/>
                  </a:cubicBezTo>
                  <a:cubicBezTo>
                    <a:pt x="1160" y="494"/>
                    <a:pt x="1160" y="494"/>
                    <a:pt x="1160" y="494"/>
                  </a:cubicBezTo>
                  <a:cubicBezTo>
                    <a:pt x="1158" y="493"/>
                    <a:pt x="1158" y="493"/>
                    <a:pt x="1158" y="493"/>
                  </a:cubicBezTo>
                  <a:cubicBezTo>
                    <a:pt x="1157" y="495"/>
                    <a:pt x="1157" y="495"/>
                    <a:pt x="1157" y="495"/>
                  </a:cubicBezTo>
                  <a:cubicBezTo>
                    <a:pt x="1158" y="496"/>
                    <a:pt x="1158" y="496"/>
                    <a:pt x="1158" y="496"/>
                  </a:cubicBezTo>
                  <a:cubicBezTo>
                    <a:pt x="1160" y="496"/>
                    <a:pt x="1160" y="496"/>
                    <a:pt x="1160" y="496"/>
                  </a:cubicBezTo>
                  <a:cubicBezTo>
                    <a:pt x="1160" y="498"/>
                    <a:pt x="1160" y="498"/>
                    <a:pt x="1160" y="498"/>
                  </a:cubicBezTo>
                  <a:cubicBezTo>
                    <a:pt x="1159" y="499"/>
                    <a:pt x="1159" y="499"/>
                    <a:pt x="1159" y="499"/>
                  </a:cubicBezTo>
                  <a:cubicBezTo>
                    <a:pt x="1161" y="501"/>
                    <a:pt x="1161" y="501"/>
                    <a:pt x="1161" y="501"/>
                  </a:cubicBezTo>
                  <a:cubicBezTo>
                    <a:pt x="1161" y="502"/>
                    <a:pt x="1161" y="502"/>
                    <a:pt x="1161" y="502"/>
                  </a:cubicBezTo>
                  <a:cubicBezTo>
                    <a:pt x="1160" y="501"/>
                    <a:pt x="1160" y="501"/>
                    <a:pt x="1160" y="501"/>
                  </a:cubicBezTo>
                  <a:cubicBezTo>
                    <a:pt x="1161" y="504"/>
                    <a:pt x="1161" y="504"/>
                    <a:pt x="1161" y="504"/>
                  </a:cubicBezTo>
                  <a:cubicBezTo>
                    <a:pt x="1160" y="505"/>
                    <a:pt x="1160" y="505"/>
                    <a:pt x="1160" y="505"/>
                  </a:cubicBezTo>
                  <a:cubicBezTo>
                    <a:pt x="1161" y="506"/>
                    <a:pt x="1161" y="506"/>
                    <a:pt x="1161" y="506"/>
                  </a:cubicBezTo>
                  <a:cubicBezTo>
                    <a:pt x="1162" y="505"/>
                    <a:pt x="1162" y="505"/>
                    <a:pt x="1162" y="505"/>
                  </a:cubicBezTo>
                  <a:cubicBezTo>
                    <a:pt x="1164" y="507"/>
                    <a:pt x="1164" y="507"/>
                    <a:pt x="1164" y="507"/>
                  </a:cubicBezTo>
                  <a:cubicBezTo>
                    <a:pt x="1163" y="508"/>
                    <a:pt x="1163" y="508"/>
                    <a:pt x="1163" y="508"/>
                  </a:cubicBezTo>
                  <a:cubicBezTo>
                    <a:pt x="1162" y="511"/>
                    <a:pt x="1162" y="511"/>
                    <a:pt x="1162" y="511"/>
                  </a:cubicBezTo>
                  <a:cubicBezTo>
                    <a:pt x="1163" y="513"/>
                    <a:pt x="1163" y="513"/>
                    <a:pt x="1163" y="513"/>
                  </a:cubicBezTo>
                  <a:cubicBezTo>
                    <a:pt x="1163" y="517"/>
                    <a:pt x="1163" y="517"/>
                    <a:pt x="1163" y="517"/>
                  </a:cubicBezTo>
                  <a:cubicBezTo>
                    <a:pt x="1162" y="518"/>
                    <a:pt x="1162" y="518"/>
                    <a:pt x="1162" y="518"/>
                  </a:cubicBezTo>
                  <a:cubicBezTo>
                    <a:pt x="1162" y="519"/>
                    <a:pt x="1162" y="519"/>
                    <a:pt x="1162" y="519"/>
                  </a:cubicBezTo>
                  <a:cubicBezTo>
                    <a:pt x="1162" y="521"/>
                    <a:pt x="1162" y="521"/>
                    <a:pt x="1162" y="521"/>
                  </a:cubicBezTo>
                  <a:cubicBezTo>
                    <a:pt x="1160" y="523"/>
                    <a:pt x="1160" y="523"/>
                    <a:pt x="1160" y="523"/>
                  </a:cubicBezTo>
                  <a:cubicBezTo>
                    <a:pt x="1160" y="525"/>
                    <a:pt x="1160" y="525"/>
                    <a:pt x="1160" y="525"/>
                  </a:cubicBezTo>
                  <a:cubicBezTo>
                    <a:pt x="1159" y="525"/>
                    <a:pt x="1159" y="525"/>
                    <a:pt x="1159" y="525"/>
                  </a:cubicBezTo>
                  <a:cubicBezTo>
                    <a:pt x="1158" y="529"/>
                    <a:pt x="1158" y="529"/>
                    <a:pt x="1158" y="529"/>
                  </a:cubicBezTo>
                  <a:cubicBezTo>
                    <a:pt x="1156" y="534"/>
                    <a:pt x="1156" y="534"/>
                    <a:pt x="1156" y="534"/>
                  </a:cubicBezTo>
                  <a:cubicBezTo>
                    <a:pt x="1156" y="532"/>
                    <a:pt x="1156" y="532"/>
                    <a:pt x="1156" y="532"/>
                  </a:cubicBezTo>
                  <a:cubicBezTo>
                    <a:pt x="1156" y="530"/>
                    <a:pt x="1156" y="530"/>
                    <a:pt x="1156" y="530"/>
                  </a:cubicBezTo>
                  <a:cubicBezTo>
                    <a:pt x="1156" y="528"/>
                    <a:pt x="1156" y="528"/>
                    <a:pt x="1156" y="528"/>
                  </a:cubicBezTo>
                  <a:cubicBezTo>
                    <a:pt x="1155" y="527"/>
                    <a:pt x="1155" y="527"/>
                    <a:pt x="1155" y="527"/>
                  </a:cubicBezTo>
                  <a:cubicBezTo>
                    <a:pt x="1152" y="527"/>
                    <a:pt x="1152" y="527"/>
                    <a:pt x="1152" y="527"/>
                  </a:cubicBezTo>
                  <a:cubicBezTo>
                    <a:pt x="1150" y="524"/>
                    <a:pt x="1150" y="524"/>
                    <a:pt x="1150" y="524"/>
                  </a:cubicBezTo>
                  <a:cubicBezTo>
                    <a:pt x="1149" y="520"/>
                    <a:pt x="1149" y="520"/>
                    <a:pt x="1149" y="520"/>
                  </a:cubicBezTo>
                  <a:cubicBezTo>
                    <a:pt x="1146" y="512"/>
                    <a:pt x="1146" y="512"/>
                    <a:pt x="1146" y="512"/>
                  </a:cubicBezTo>
                  <a:cubicBezTo>
                    <a:pt x="1143" y="509"/>
                    <a:pt x="1143" y="509"/>
                    <a:pt x="1143" y="509"/>
                  </a:cubicBezTo>
                  <a:cubicBezTo>
                    <a:pt x="1144" y="509"/>
                    <a:pt x="1144" y="509"/>
                    <a:pt x="1144" y="509"/>
                  </a:cubicBezTo>
                  <a:cubicBezTo>
                    <a:pt x="1146" y="508"/>
                    <a:pt x="1146" y="508"/>
                    <a:pt x="1146" y="508"/>
                  </a:cubicBezTo>
                  <a:cubicBezTo>
                    <a:pt x="1147" y="506"/>
                    <a:pt x="1147" y="506"/>
                    <a:pt x="1147" y="506"/>
                  </a:cubicBezTo>
                  <a:cubicBezTo>
                    <a:pt x="1145" y="507"/>
                    <a:pt x="1145" y="507"/>
                    <a:pt x="1145" y="507"/>
                  </a:cubicBezTo>
                  <a:cubicBezTo>
                    <a:pt x="1143" y="507"/>
                    <a:pt x="1143" y="507"/>
                    <a:pt x="1143" y="507"/>
                  </a:cubicBezTo>
                  <a:cubicBezTo>
                    <a:pt x="1139" y="505"/>
                    <a:pt x="1139" y="505"/>
                    <a:pt x="1139" y="505"/>
                  </a:cubicBezTo>
                  <a:cubicBezTo>
                    <a:pt x="1132" y="492"/>
                    <a:pt x="1132" y="492"/>
                    <a:pt x="1132" y="492"/>
                  </a:cubicBezTo>
                  <a:cubicBezTo>
                    <a:pt x="1125" y="484"/>
                    <a:pt x="1125" y="484"/>
                    <a:pt x="1125" y="484"/>
                  </a:cubicBezTo>
                  <a:cubicBezTo>
                    <a:pt x="1125" y="481"/>
                    <a:pt x="1125" y="481"/>
                    <a:pt x="1125" y="481"/>
                  </a:cubicBezTo>
                  <a:cubicBezTo>
                    <a:pt x="1123" y="479"/>
                    <a:pt x="1123" y="479"/>
                    <a:pt x="1123" y="479"/>
                  </a:cubicBezTo>
                  <a:cubicBezTo>
                    <a:pt x="1118" y="470"/>
                    <a:pt x="1118" y="470"/>
                    <a:pt x="1118" y="470"/>
                  </a:cubicBezTo>
                  <a:cubicBezTo>
                    <a:pt x="1113" y="460"/>
                    <a:pt x="1113" y="460"/>
                    <a:pt x="1113" y="460"/>
                  </a:cubicBezTo>
                  <a:cubicBezTo>
                    <a:pt x="1108" y="451"/>
                    <a:pt x="1108" y="451"/>
                    <a:pt x="1108" y="451"/>
                  </a:cubicBezTo>
                  <a:cubicBezTo>
                    <a:pt x="1108" y="448"/>
                    <a:pt x="1108" y="448"/>
                    <a:pt x="1108" y="448"/>
                  </a:cubicBezTo>
                  <a:cubicBezTo>
                    <a:pt x="1106" y="443"/>
                    <a:pt x="1106" y="443"/>
                    <a:pt x="1106" y="443"/>
                  </a:cubicBezTo>
                  <a:cubicBezTo>
                    <a:pt x="1105" y="437"/>
                    <a:pt x="1105" y="437"/>
                    <a:pt x="1105" y="437"/>
                  </a:cubicBezTo>
                  <a:cubicBezTo>
                    <a:pt x="1103" y="434"/>
                    <a:pt x="1103" y="434"/>
                    <a:pt x="1103" y="434"/>
                  </a:cubicBezTo>
                  <a:cubicBezTo>
                    <a:pt x="1104" y="430"/>
                    <a:pt x="1104" y="430"/>
                    <a:pt x="1104" y="430"/>
                  </a:cubicBezTo>
                  <a:cubicBezTo>
                    <a:pt x="1106" y="427"/>
                    <a:pt x="1106" y="427"/>
                    <a:pt x="1106" y="427"/>
                  </a:cubicBezTo>
                  <a:cubicBezTo>
                    <a:pt x="1106" y="424"/>
                    <a:pt x="1106" y="424"/>
                    <a:pt x="1106" y="424"/>
                  </a:cubicBezTo>
                  <a:cubicBezTo>
                    <a:pt x="1108" y="423"/>
                    <a:pt x="1108" y="423"/>
                    <a:pt x="1108" y="423"/>
                  </a:cubicBezTo>
                  <a:cubicBezTo>
                    <a:pt x="1107" y="422"/>
                    <a:pt x="1107" y="422"/>
                    <a:pt x="1107" y="422"/>
                  </a:cubicBezTo>
                  <a:cubicBezTo>
                    <a:pt x="1108" y="421"/>
                    <a:pt x="1108" y="421"/>
                    <a:pt x="1108" y="421"/>
                  </a:cubicBezTo>
                  <a:cubicBezTo>
                    <a:pt x="1108" y="416"/>
                    <a:pt x="1108" y="416"/>
                    <a:pt x="1108" y="416"/>
                  </a:cubicBezTo>
                  <a:cubicBezTo>
                    <a:pt x="1104" y="411"/>
                    <a:pt x="1104" y="411"/>
                    <a:pt x="1104" y="411"/>
                  </a:cubicBezTo>
                  <a:cubicBezTo>
                    <a:pt x="1102" y="411"/>
                    <a:pt x="1102" y="411"/>
                    <a:pt x="1102" y="411"/>
                  </a:cubicBezTo>
                  <a:cubicBezTo>
                    <a:pt x="1102" y="410"/>
                    <a:pt x="1102" y="410"/>
                    <a:pt x="1102" y="410"/>
                  </a:cubicBezTo>
                  <a:cubicBezTo>
                    <a:pt x="1104" y="408"/>
                    <a:pt x="1104" y="408"/>
                    <a:pt x="1104" y="408"/>
                  </a:cubicBezTo>
                  <a:cubicBezTo>
                    <a:pt x="1107" y="410"/>
                    <a:pt x="1107" y="410"/>
                    <a:pt x="1107" y="410"/>
                  </a:cubicBezTo>
                  <a:cubicBezTo>
                    <a:pt x="1109" y="408"/>
                    <a:pt x="1109" y="408"/>
                    <a:pt x="1109" y="408"/>
                  </a:cubicBezTo>
                  <a:cubicBezTo>
                    <a:pt x="1109" y="406"/>
                    <a:pt x="1109" y="406"/>
                    <a:pt x="1109" y="406"/>
                  </a:cubicBezTo>
                  <a:cubicBezTo>
                    <a:pt x="1109" y="403"/>
                    <a:pt x="1109" y="403"/>
                    <a:pt x="1109" y="403"/>
                  </a:cubicBezTo>
                  <a:cubicBezTo>
                    <a:pt x="1112" y="402"/>
                    <a:pt x="1112" y="402"/>
                    <a:pt x="1112" y="402"/>
                  </a:cubicBezTo>
                  <a:cubicBezTo>
                    <a:pt x="1114" y="403"/>
                    <a:pt x="1114" y="403"/>
                    <a:pt x="1114" y="403"/>
                  </a:cubicBezTo>
                  <a:cubicBezTo>
                    <a:pt x="1112" y="400"/>
                    <a:pt x="1112" y="400"/>
                    <a:pt x="1112" y="400"/>
                  </a:cubicBezTo>
                  <a:cubicBezTo>
                    <a:pt x="1115" y="395"/>
                    <a:pt x="1115" y="395"/>
                    <a:pt x="1115" y="395"/>
                  </a:cubicBezTo>
                  <a:cubicBezTo>
                    <a:pt x="1114" y="391"/>
                    <a:pt x="1114" y="391"/>
                    <a:pt x="1114" y="391"/>
                  </a:cubicBezTo>
                  <a:cubicBezTo>
                    <a:pt x="1114" y="388"/>
                    <a:pt x="1114" y="388"/>
                    <a:pt x="1114" y="388"/>
                  </a:cubicBezTo>
                  <a:cubicBezTo>
                    <a:pt x="1113" y="386"/>
                    <a:pt x="1113" y="386"/>
                    <a:pt x="1113" y="386"/>
                  </a:cubicBezTo>
                  <a:cubicBezTo>
                    <a:pt x="1115" y="384"/>
                    <a:pt x="1115" y="384"/>
                    <a:pt x="1115" y="384"/>
                  </a:cubicBezTo>
                  <a:cubicBezTo>
                    <a:pt x="1115" y="382"/>
                    <a:pt x="1115" y="382"/>
                    <a:pt x="1115" y="382"/>
                  </a:cubicBezTo>
                  <a:cubicBezTo>
                    <a:pt x="1114" y="380"/>
                    <a:pt x="1114" y="380"/>
                    <a:pt x="1114" y="380"/>
                  </a:cubicBezTo>
                  <a:cubicBezTo>
                    <a:pt x="1115" y="377"/>
                    <a:pt x="1115" y="377"/>
                    <a:pt x="1115" y="377"/>
                  </a:cubicBezTo>
                  <a:cubicBezTo>
                    <a:pt x="1116" y="377"/>
                    <a:pt x="1116" y="377"/>
                    <a:pt x="1116" y="377"/>
                  </a:cubicBezTo>
                  <a:cubicBezTo>
                    <a:pt x="1114" y="376"/>
                    <a:pt x="1114" y="376"/>
                    <a:pt x="1114" y="376"/>
                  </a:cubicBezTo>
                  <a:cubicBezTo>
                    <a:pt x="1114" y="374"/>
                    <a:pt x="1114" y="374"/>
                    <a:pt x="1114" y="374"/>
                  </a:cubicBezTo>
                  <a:cubicBezTo>
                    <a:pt x="1114" y="373"/>
                    <a:pt x="1114" y="373"/>
                    <a:pt x="1114" y="373"/>
                  </a:cubicBezTo>
                  <a:cubicBezTo>
                    <a:pt x="1115" y="370"/>
                    <a:pt x="1115" y="370"/>
                    <a:pt x="1115" y="370"/>
                  </a:cubicBezTo>
                  <a:cubicBezTo>
                    <a:pt x="1114" y="369"/>
                    <a:pt x="1114" y="369"/>
                    <a:pt x="1114" y="369"/>
                  </a:cubicBezTo>
                  <a:cubicBezTo>
                    <a:pt x="1114" y="367"/>
                    <a:pt x="1114" y="367"/>
                    <a:pt x="1114" y="367"/>
                  </a:cubicBezTo>
                  <a:cubicBezTo>
                    <a:pt x="1117" y="366"/>
                    <a:pt x="1117" y="366"/>
                    <a:pt x="1117" y="366"/>
                  </a:cubicBezTo>
                  <a:cubicBezTo>
                    <a:pt x="1117" y="365"/>
                    <a:pt x="1117" y="365"/>
                    <a:pt x="1117" y="365"/>
                  </a:cubicBezTo>
                  <a:cubicBezTo>
                    <a:pt x="1117" y="362"/>
                    <a:pt x="1117" y="362"/>
                    <a:pt x="1117" y="362"/>
                  </a:cubicBezTo>
                  <a:cubicBezTo>
                    <a:pt x="1117" y="358"/>
                    <a:pt x="1117" y="358"/>
                    <a:pt x="1117" y="358"/>
                  </a:cubicBezTo>
                  <a:cubicBezTo>
                    <a:pt x="1116" y="357"/>
                    <a:pt x="1116" y="357"/>
                    <a:pt x="1116" y="357"/>
                  </a:cubicBezTo>
                  <a:cubicBezTo>
                    <a:pt x="1116" y="356"/>
                    <a:pt x="1116" y="356"/>
                    <a:pt x="1116" y="356"/>
                  </a:cubicBezTo>
                  <a:cubicBezTo>
                    <a:pt x="1118" y="353"/>
                    <a:pt x="1118" y="353"/>
                    <a:pt x="1118" y="353"/>
                  </a:cubicBezTo>
                  <a:cubicBezTo>
                    <a:pt x="1118" y="350"/>
                    <a:pt x="1118" y="350"/>
                    <a:pt x="1118" y="350"/>
                  </a:cubicBezTo>
                  <a:cubicBezTo>
                    <a:pt x="1117" y="351"/>
                    <a:pt x="1117" y="351"/>
                    <a:pt x="1117" y="351"/>
                  </a:cubicBezTo>
                  <a:cubicBezTo>
                    <a:pt x="1116" y="348"/>
                    <a:pt x="1116" y="348"/>
                    <a:pt x="1116" y="348"/>
                  </a:cubicBezTo>
                  <a:cubicBezTo>
                    <a:pt x="1117" y="347"/>
                    <a:pt x="1117" y="347"/>
                    <a:pt x="1117" y="347"/>
                  </a:cubicBezTo>
                  <a:cubicBezTo>
                    <a:pt x="1117" y="345"/>
                    <a:pt x="1117" y="345"/>
                    <a:pt x="1117" y="345"/>
                  </a:cubicBezTo>
                  <a:cubicBezTo>
                    <a:pt x="1118" y="345"/>
                    <a:pt x="1118" y="345"/>
                    <a:pt x="1118" y="345"/>
                  </a:cubicBezTo>
                  <a:cubicBezTo>
                    <a:pt x="1119" y="344"/>
                    <a:pt x="1119" y="344"/>
                    <a:pt x="1119" y="344"/>
                  </a:cubicBezTo>
                  <a:cubicBezTo>
                    <a:pt x="1121" y="342"/>
                    <a:pt x="1121" y="342"/>
                    <a:pt x="1121" y="342"/>
                  </a:cubicBezTo>
                  <a:cubicBezTo>
                    <a:pt x="1121" y="341"/>
                    <a:pt x="1121" y="341"/>
                    <a:pt x="1121" y="341"/>
                  </a:cubicBezTo>
                  <a:cubicBezTo>
                    <a:pt x="1124" y="338"/>
                    <a:pt x="1124" y="338"/>
                    <a:pt x="1124" y="338"/>
                  </a:cubicBezTo>
                  <a:cubicBezTo>
                    <a:pt x="1124" y="338"/>
                    <a:pt x="1124" y="338"/>
                    <a:pt x="1124" y="338"/>
                  </a:cubicBezTo>
                  <a:cubicBezTo>
                    <a:pt x="1126" y="337"/>
                    <a:pt x="1126" y="337"/>
                    <a:pt x="1126" y="337"/>
                  </a:cubicBezTo>
                  <a:cubicBezTo>
                    <a:pt x="1127" y="337"/>
                    <a:pt x="1127" y="337"/>
                    <a:pt x="1127" y="337"/>
                  </a:cubicBezTo>
                  <a:cubicBezTo>
                    <a:pt x="1127" y="336"/>
                    <a:pt x="1127" y="336"/>
                    <a:pt x="1127" y="336"/>
                  </a:cubicBezTo>
                  <a:cubicBezTo>
                    <a:pt x="1127" y="335"/>
                    <a:pt x="1127" y="335"/>
                    <a:pt x="1127" y="335"/>
                  </a:cubicBezTo>
                  <a:cubicBezTo>
                    <a:pt x="1125" y="335"/>
                    <a:pt x="1125" y="335"/>
                    <a:pt x="1125" y="335"/>
                  </a:cubicBezTo>
                  <a:cubicBezTo>
                    <a:pt x="1124" y="336"/>
                    <a:pt x="1124" y="336"/>
                    <a:pt x="1124" y="336"/>
                  </a:cubicBezTo>
                  <a:cubicBezTo>
                    <a:pt x="1123" y="335"/>
                    <a:pt x="1123" y="335"/>
                    <a:pt x="1123" y="335"/>
                  </a:cubicBezTo>
                  <a:cubicBezTo>
                    <a:pt x="1123" y="331"/>
                    <a:pt x="1123" y="331"/>
                    <a:pt x="1123" y="331"/>
                  </a:cubicBezTo>
                  <a:cubicBezTo>
                    <a:pt x="1124" y="328"/>
                    <a:pt x="1124" y="328"/>
                    <a:pt x="1124" y="328"/>
                  </a:cubicBezTo>
                  <a:cubicBezTo>
                    <a:pt x="1123" y="327"/>
                    <a:pt x="1123" y="327"/>
                    <a:pt x="1123" y="327"/>
                  </a:cubicBezTo>
                  <a:cubicBezTo>
                    <a:pt x="1122" y="325"/>
                    <a:pt x="1122" y="325"/>
                    <a:pt x="1122" y="325"/>
                  </a:cubicBezTo>
                  <a:cubicBezTo>
                    <a:pt x="1121" y="325"/>
                    <a:pt x="1121" y="325"/>
                    <a:pt x="1121" y="325"/>
                  </a:cubicBezTo>
                  <a:cubicBezTo>
                    <a:pt x="1121" y="326"/>
                    <a:pt x="1121" y="326"/>
                    <a:pt x="1121" y="326"/>
                  </a:cubicBezTo>
                  <a:cubicBezTo>
                    <a:pt x="1120" y="326"/>
                    <a:pt x="1120" y="326"/>
                    <a:pt x="1120" y="326"/>
                  </a:cubicBezTo>
                  <a:cubicBezTo>
                    <a:pt x="1120" y="321"/>
                    <a:pt x="1120" y="321"/>
                    <a:pt x="1120" y="321"/>
                  </a:cubicBezTo>
                  <a:cubicBezTo>
                    <a:pt x="1120" y="320"/>
                    <a:pt x="1120" y="320"/>
                    <a:pt x="1120" y="320"/>
                  </a:cubicBezTo>
                  <a:cubicBezTo>
                    <a:pt x="1120" y="319"/>
                    <a:pt x="1120" y="319"/>
                    <a:pt x="1120" y="319"/>
                  </a:cubicBezTo>
                  <a:cubicBezTo>
                    <a:pt x="1120" y="317"/>
                    <a:pt x="1120" y="317"/>
                    <a:pt x="1120" y="317"/>
                  </a:cubicBezTo>
                  <a:cubicBezTo>
                    <a:pt x="1118" y="316"/>
                    <a:pt x="1118" y="316"/>
                    <a:pt x="1118" y="316"/>
                  </a:cubicBezTo>
                  <a:cubicBezTo>
                    <a:pt x="1118" y="315"/>
                    <a:pt x="1118" y="315"/>
                    <a:pt x="1118" y="315"/>
                  </a:cubicBezTo>
                  <a:cubicBezTo>
                    <a:pt x="1118" y="315"/>
                    <a:pt x="1118" y="315"/>
                    <a:pt x="1118" y="315"/>
                  </a:cubicBezTo>
                  <a:cubicBezTo>
                    <a:pt x="1118" y="314"/>
                    <a:pt x="1118" y="314"/>
                    <a:pt x="1118" y="314"/>
                  </a:cubicBezTo>
                  <a:cubicBezTo>
                    <a:pt x="1116" y="312"/>
                    <a:pt x="1116" y="312"/>
                    <a:pt x="1116" y="312"/>
                  </a:cubicBezTo>
                  <a:cubicBezTo>
                    <a:pt x="1116" y="310"/>
                    <a:pt x="1116" y="310"/>
                    <a:pt x="1116" y="310"/>
                  </a:cubicBezTo>
                  <a:cubicBezTo>
                    <a:pt x="1114" y="309"/>
                    <a:pt x="1114" y="309"/>
                    <a:pt x="1114" y="309"/>
                  </a:cubicBezTo>
                  <a:cubicBezTo>
                    <a:pt x="1114" y="307"/>
                    <a:pt x="1114" y="307"/>
                    <a:pt x="1114" y="307"/>
                  </a:cubicBezTo>
                  <a:cubicBezTo>
                    <a:pt x="1113" y="305"/>
                    <a:pt x="1113" y="305"/>
                    <a:pt x="1113" y="305"/>
                  </a:cubicBezTo>
                  <a:cubicBezTo>
                    <a:pt x="1113" y="304"/>
                    <a:pt x="1113" y="304"/>
                    <a:pt x="1113" y="304"/>
                  </a:cubicBezTo>
                  <a:cubicBezTo>
                    <a:pt x="1116" y="301"/>
                    <a:pt x="1116" y="301"/>
                    <a:pt x="1116" y="301"/>
                  </a:cubicBezTo>
                  <a:cubicBezTo>
                    <a:pt x="1118" y="301"/>
                    <a:pt x="1118" y="301"/>
                    <a:pt x="1118" y="301"/>
                  </a:cubicBezTo>
                  <a:cubicBezTo>
                    <a:pt x="1120" y="301"/>
                    <a:pt x="1120" y="301"/>
                    <a:pt x="1120" y="301"/>
                  </a:cubicBezTo>
                  <a:cubicBezTo>
                    <a:pt x="1119" y="300"/>
                    <a:pt x="1119" y="300"/>
                    <a:pt x="1119" y="300"/>
                  </a:cubicBezTo>
                  <a:cubicBezTo>
                    <a:pt x="1121" y="298"/>
                    <a:pt x="1121" y="298"/>
                    <a:pt x="1121" y="298"/>
                  </a:cubicBezTo>
                  <a:cubicBezTo>
                    <a:pt x="1120" y="299"/>
                    <a:pt x="1120" y="299"/>
                    <a:pt x="1120" y="299"/>
                  </a:cubicBezTo>
                  <a:cubicBezTo>
                    <a:pt x="1118" y="299"/>
                    <a:pt x="1118" y="299"/>
                    <a:pt x="1118" y="299"/>
                  </a:cubicBezTo>
                  <a:cubicBezTo>
                    <a:pt x="1117" y="298"/>
                    <a:pt x="1117" y="298"/>
                    <a:pt x="1117" y="298"/>
                  </a:cubicBezTo>
                  <a:cubicBezTo>
                    <a:pt x="1115" y="298"/>
                    <a:pt x="1115" y="298"/>
                    <a:pt x="1115" y="298"/>
                  </a:cubicBezTo>
                  <a:cubicBezTo>
                    <a:pt x="1112" y="296"/>
                    <a:pt x="1112" y="296"/>
                    <a:pt x="1112" y="296"/>
                  </a:cubicBezTo>
                  <a:cubicBezTo>
                    <a:pt x="1111" y="297"/>
                    <a:pt x="1111" y="297"/>
                    <a:pt x="1111" y="297"/>
                  </a:cubicBezTo>
                  <a:cubicBezTo>
                    <a:pt x="1109" y="296"/>
                    <a:pt x="1109" y="296"/>
                    <a:pt x="1109" y="296"/>
                  </a:cubicBezTo>
                  <a:cubicBezTo>
                    <a:pt x="1107" y="298"/>
                    <a:pt x="1107" y="298"/>
                    <a:pt x="1107" y="298"/>
                  </a:cubicBezTo>
                  <a:cubicBezTo>
                    <a:pt x="1105" y="299"/>
                    <a:pt x="1105" y="299"/>
                    <a:pt x="1105" y="299"/>
                  </a:cubicBezTo>
                  <a:cubicBezTo>
                    <a:pt x="1103" y="301"/>
                    <a:pt x="1103" y="301"/>
                    <a:pt x="1103" y="301"/>
                  </a:cubicBezTo>
                  <a:cubicBezTo>
                    <a:pt x="1103" y="302"/>
                    <a:pt x="1103" y="302"/>
                    <a:pt x="1103" y="302"/>
                  </a:cubicBezTo>
                  <a:cubicBezTo>
                    <a:pt x="1103" y="303"/>
                    <a:pt x="1103" y="303"/>
                    <a:pt x="1103" y="303"/>
                  </a:cubicBezTo>
                  <a:cubicBezTo>
                    <a:pt x="1105" y="305"/>
                    <a:pt x="1105" y="305"/>
                    <a:pt x="1105" y="305"/>
                  </a:cubicBezTo>
                  <a:cubicBezTo>
                    <a:pt x="1106" y="307"/>
                    <a:pt x="1106" y="307"/>
                    <a:pt x="1106" y="307"/>
                  </a:cubicBezTo>
                  <a:cubicBezTo>
                    <a:pt x="1105" y="308"/>
                    <a:pt x="1105" y="308"/>
                    <a:pt x="1105" y="308"/>
                  </a:cubicBezTo>
                  <a:cubicBezTo>
                    <a:pt x="1106" y="311"/>
                    <a:pt x="1106" y="311"/>
                    <a:pt x="1106" y="311"/>
                  </a:cubicBezTo>
                  <a:cubicBezTo>
                    <a:pt x="1107" y="312"/>
                    <a:pt x="1107" y="312"/>
                    <a:pt x="1107" y="312"/>
                  </a:cubicBezTo>
                  <a:cubicBezTo>
                    <a:pt x="1107" y="313"/>
                    <a:pt x="1107" y="313"/>
                    <a:pt x="1107" y="313"/>
                  </a:cubicBezTo>
                  <a:cubicBezTo>
                    <a:pt x="1109" y="314"/>
                    <a:pt x="1109" y="314"/>
                    <a:pt x="1109" y="314"/>
                  </a:cubicBezTo>
                  <a:cubicBezTo>
                    <a:pt x="1110" y="318"/>
                    <a:pt x="1110" y="318"/>
                    <a:pt x="1110" y="318"/>
                  </a:cubicBezTo>
                  <a:cubicBezTo>
                    <a:pt x="1112" y="319"/>
                    <a:pt x="1112" y="319"/>
                    <a:pt x="1112" y="319"/>
                  </a:cubicBezTo>
                  <a:cubicBezTo>
                    <a:pt x="1112" y="321"/>
                    <a:pt x="1112" y="321"/>
                    <a:pt x="1112" y="321"/>
                  </a:cubicBezTo>
                  <a:cubicBezTo>
                    <a:pt x="1113" y="322"/>
                    <a:pt x="1113" y="322"/>
                    <a:pt x="1113" y="322"/>
                  </a:cubicBezTo>
                  <a:cubicBezTo>
                    <a:pt x="1113" y="323"/>
                    <a:pt x="1113" y="323"/>
                    <a:pt x="1113" y="323"/>
                  </a:cubicBezTo>
                  <a:cubicBezTo>
                    <a:pt x="1111" y="322"/>
                    <a:pt x="1111" y="322"/>
                    <a:pt x="1111" y="322"/>
                  </a:cubicBezTo>
                  <a:cubicBezTo>
                    <a:pt x="1110" y="321"/>
                    <a:pt x="1110" y="321"/>
                    <a:pt x="1110" y="321"/>
                  </a:cubicBezTo>
                  <a:cubicBezTo>
                    <a:pt x="1108" y="321"/>
                    <a:pt x="1108" y="321"/>
                    <a:pt x="1108" y="321"/>
                  </a:cubicBezTo>
                  <a:cubicBezTo>
                    <a:pt x="1106" y="322"/>
                    <a:pt x="1106" y="322"/>
                    <a:pt x="1106" y="322"/>
                  </a:cubicBezTo>
                  <a:cubicBezTo>
                    <a:pt x="1105" y="325"/>
                    <a:pt x="1105" y="325"/>
                    <a:pt x="1105" y="325"/>
                  </a:cubicBezTo>
                  <a:cubicBezTo>
                    <a:pt x="1107" y="326"/>
                    <a:pt x="1107" y="326"/>
                    <a:pt x="1107" y="326"/>
                  </a:cubicBezTo>
                  <a:cubicBezTo>
                    <a:pt x="1106" y="329"/>
                    <a:pt x="1106" y="329"/>
                    <a:pt x="1106" y="329"/>
                  </a:cubicBezTo>
                  <a:cubicBezTo>
                    <a:pt x="1105" y="330"/>
                    <a:pt x="1105" y="330"/>
                    <a:pt x="1105" y="330"/>
                  </a:cubicBezTo>
                  <a:cubicBezTo>
                    <a:pt x="1105" y="330"/>
                    <a:pt x="1105" y="330"/>
                    <a:pt x="1105" y="330"/>
                  </a:cubicBezTo>
                  <a:cubicBezTo>
                    <a:pt x="1106" y="331"/>
                    <a:pt x="1106" y="331"/>
                    <a:pt x="1106" y="331"/>
                  </a:cubicBezTo>
                  <a:cubicBezTo>
                    <a:pt x="1106" y="332"/>
                    <a:pt x="1106" y="332"/>
                    <a:pt x="1106" y="332"/>
                  </a:cubicBezTo>
                  <a:cubicBezTo>
                    <a:pt x="1104" y="334"/>
                    <a:pt x="1104" y="334"/>
                    <a:pt x="1104" y="334"/>
                  </a:cubicBezTo>
                  <a:cubicBezTo>
                    <a:pt x="1106" y="335"/>
                    <a:pt x="1106" y="335"/>
                    <a:pt x="1106" y="335"/>
                  </a:cubicBezTo>
                  <a:cubicBezTo>
                    <a:pt x="1104" y="336"/>
                    <a:pt x="1104" y="336"/>
                    <a:pt x="1104" y="336"/>
                  </a:cubicBezTo>
                  <a:cubicBezTo>
                    <a:pt x="1104" y="341"/>
                    <a:pt x="1104" y="341"/>
                    <a:pt x="1104" y="341"/>
                  </a:cubicBezTo>
                  <a:cubicBezTo>
                    <a:pt x="1104" y="342"/>
                    <a:pt x="1104" y="342"/>
                    <a:pt x="1104" y="342"/>
                  </a:cubicBezTo>
                  <a:cubicBezTo>
                    <a:pt x="1104" y="344"/>
                    <a:pt x="1104" y="344"/>
                    <a:pt x="1104" y="344"/>
                  </a:cubicBezTo>
                  <a:cubicBezTo>
                    <a:pt x="1102" y="344"/>
                    <a:pt x="1102" y="344"/>
                    <a:pt x="1102" y="344"/>
                  </a:cubicBezTo>
                  <a:cubicBezTo>
                    <a:pt x="1101" y="347"/>
                    <a:pt x="1101" y="347"/>
                    <a:pt x="1101" y="347"/>
                  </a:cubicBezTo>
                  <a:cubicBezTo>
                    <a:pt x="1100" y="345"/>
                    <a:pt x="1100" y="345"/>
                    <a:pt x="1100" y="345"/>
                  </a:cubicBezTo>
                  <a:cubicBezTo>
                    <a:pt x="1099" y="344"/>
                    <a:pt x="1099" y="344"/>
                    <a:pt x="1099" y="344"/>
                  </a:cubicBezTo>
                  <a:cubicBezTo>
                    <a:pt x="1100" y="341"/>
                    <a:pt x="1100" y="341"/>
                    <a:pt x="1100" y="341"/>
                  </a:cubicBezTo>
                  <a:cubicBezTo>
                    <a:pt x="1099" y="340"/>
                    <a:pt x="1099" y="340"/>
                    <a:pt x="1099" y="340"/>
                  </a:cubicBezTo>
                  <a:cubicBezTo>
                    <a:pt x="1098" y="340"/>
                    <a:pt x="1098" y="340"/>
                    <a:pt x="1098" y="340"/>
                  </a:cubicBezTo>
                  <a:cubicBezTo>
                    <a:pt x="1097" y="341"/>
                    <a:pt x="1097" y="341"/>
                    <a:pt x="1097" y="341"/>
                  </a:cubicBezTo>
                  <a:cubicBezTo>
                    <a:pt x="1096" y="343"/>
                    <a:pt x="1096" y="343"/>
                    <a:pt x="1096" y="343"/>
                  </a:cubicBezTo>
                  <a:cubicBezTo>
                    <a:pt x="1095" y="343"/>
                    <a:pt x="1095" y="343"/>
                    <a:pt x="1095" y="343"/>
                  </a:cubicBezTo>
                  <a:cubicBezTo>
                    <a:pt x="1095" y="340"/>
                    <a:pt x="1095" y="340"/>
                    <a:pt x="1095" y="340"/>
                  </a:cubicBezTo>
                  <a:cubicBezTo>
                    <a:pt x="1093" y="340"/>
                    <a:pt x="1093" y="340"/>
                    <a:pt x="1093" y="340"/>
                  </a:cubicBezTo>
                  <a:cubicBezTo>
                    <a:pt x="1093" y="338"/>
                    <a:pt x="1093" y="338"/>
                    <a:pt x="1093" y="338"/>
                  </a:cubicBezTo>
                  <a:cubicBezTo>
                    <a:pt x="1091" y="340"/>
                    <a:pt x="1091" y="340"/>
                    <a:pt x="1091" y="340"/>
                  </a:cubicBezTo>
                  <a:cubicBezTo>
                    <a:pt x="1090" y="339"/>
                    <a:pt x="1090" y="339"/>
                    <a:pt x="1090" y="339"/>
                  </a:cubicBezTo>
                  <a:cubicBezTo>
                    <a:pt x="1091" y="338"/>
                    <a:pt x="1091" y="338"/>
                    <a:pt x="1091" y="338"/>
                  </a:cubicBezTo>
                  <a:cubicBezTo>
                    <a:pt x="1092" y="337"/>
                    <a:pt x="1092" y="337"/>
                    <a:pt x="1092" y="337"/>
                  </a:cubicBezTo>
                  <a:cubicBezTo>
                    <a:pt x="1091" y="336"/>
                    <a:pt x="1091" y="336"/>
                    <a:pt x="1091" y="336"/>
                  </a:cubicBezTo>
                  <a:cubicBezTo>
                    <a:pt x="1091" y="335"/>
                    <a:pt x="1091" y="335"/>
                    <a:pt x="1091" y="335"/>
                  </a:cubicBezTo>
                  <a:cubicBezTo>
                    <a:pt x="1092" y="334"/>
                    <a:pt x="1092" y="334"/>
                    <a:pt x="1092" y="334"/>
                  </a:cubicBezTo>
                  <a:cubicBezTo>
                    <a:pt x="1091" y="332"/>
                    <a:pt x="1091" y="332"/>
                    <a:pt x="1091" y="332"/>
                  </a:cubicBezTo>
                  <a:cubicBezTo>
                    <a:pt x="1090" y="332"/>
                    <a:pt x="1090" y="332"/>
                    <a:pt x="1090" y="332"/>
                  </a:cubicBezTo>
                  <a:cubicBezTo>
                    <a:pt x="1092" y="331"/>
                    <a:pt x="1092" y="331"/>
                    <a:pt x="1092" y="331"/>
                  </a:cubicBezTo>
                  <a:cubicBezTo>
                    <a:pt x="1091" y="329"/>
                    <a:pt x="1091" y="329"/>
                    <a:pt x="1091" y="329"/>
                  </a:cubicBezTo>
                  <a:cubicBezTo>
                    <a:pt x="1090" y="328"/>
                    <a:pt x="1090" y="328"/>
                    <a:pt x="1090" y="328"/>
                  </a:cubicBezTo>
                  <a:cubicBezTo>
                    <a:pt x="1091" y="327"/>
                    <a:pt x="1091" y="327"/>
                    <a:pt x="1091" y="327"/>
                  </a:cubicBezTo>
                  <a:cubicBezTo>
                    <a:pt x="1091" y="325"/>
                    <a:pt x="1091" y="325"/>
                    <a:pt x="1091" y="325"/>
                  </a:cubicBezTo>
                  <a:cubicBezTo>
                    <a:pt x="1089" y="323"/>
                    <a:pt x="1089" y="323"/>
                    <a:pt x="1089" y="323"/>
                  </a:cubicBezTo>
                  <a:cubicBezTo>
                    <a:pt x="1088" y="322"/>
                    <a:pt x="1088" y="322"/>
                    <a:pt x="1088" y="322"/>
                  </a:cubicBezTo>
                  <a:cubicBezTo>
                    <a:pt x="1087" y="322"/>
                    <a:pt x="1087" y="322"/>
                    <a:pt x="1087" y="322"/>
                  </a:cubicBezTo>
                  <a:cubicBezTo>
                    <a:pt x="1087" y="324"/>
                    <a:pt x="1087" y="324"/>
                    <a:pt x="1087" y="324"/>
                  </a:cubicBezTo>
                  <a:cubicBezTo>
                    <a:pt x="1086" y="325"/>
                    <a:pt x="1086" y="325"/>
                    <a:pt x="1086" y="325"/>
                  </a:cubicBezTo>
                  <a:cubicBezTo>
                    <a:pt x="1086" y="327"/>
                    <a:pt x="1086" y="327"/>
                    <a:pt x="1086" y="327"/>
                  </a:cubicBezTo>
                  <a:cubicBezTo>
                    <a:pt x="1084" y="329"/>
                    <a:pt x="1084" y="329"/>
                    <a:pt x="1084" y="329"/>
                  </a:cubicBezTo>
                  <a:cubicBezTo>
                    <a:pt x="1084" y="329"/>
                    <a:pt x="1084" y="329"/>
                    <a:pt x="1084" y="329"/>
                  </a:cubicBezTo>
                  <a:cubicBezTo>
                    <a:pt x="1082" y="327"/>
                    <a:pt x="1082" y="327"/>
                    <a:pt x="1082" y="327"/>
                  </a:cubicBezTo>
                  <a:cubicBezTo>
                    <a:pt x="1082" y="326"/>
                    <a:pt x="1082" y="326"/>
                    <a:pt x="1082" y="326"/>
                  </a:cubicBezTo>
                  <a:cubicBezTo>
                    <a:pt x="1081" y="327"/>
                    <a:pt x="1081" y="327"/>
                    <a:pt x="1081" y="327"/>
                  </a:cubicBezTo>
                  <a:cubicBezTo>
                    <a:pt x="1080" y="325"/>
                    <a:pt x="1080" y="325"/>
                    <a:pt x="1080" y="325"/>
                  </a:cubicBezTo>
                  <a:cubicBezTo>
                    <a:pt x="1078" y="325"/>
                    <a:pt x="1078" y="325"/>
                    <a:pt x="1078" y="325"/>
                  </a:cubicBezTo>
                  <a:cubicBezTo>
                    <a:pt x="1078" y="326"/>
                    <a:pt x="1078" y="326"/>
                    <a:pt x="1078" y="326"/>
                  </a:cubicBezTo>
                  <a:cubicBezTo>
                    <a:pt x="1077" y="326"/>
                    <a:pt x="1077" y="326"/>
                    <a:pt x="1077" y="326"/>
                  </a:cubicBezTo>
                  <a:cubicBezTo>
                    <a:pt x="1076" y="328"/>
                    <a:pt x="1076" y="328"/>
                    <a:pt x="1076" y="328"/>
                  </a:cubicBezTo>
                  <a:cubicBezTo>
                    <a:pt x="1075" y="328"/>
                    <a:pt x="1075" y="328"/>
                    <a:pt x="1075" y="328"/>
                  </a:cubicBezTo>
                  <a:cubicBezTo>
                    <a:pt x="1075" y="329"/>
                    <a:pt x="1075" y="329"/>
                    <a:pt x="1075" y="329"/>
                  </a:cubicBezTo>
                  <a:cubicBezTo>
                    <a:pt x="1071" y="329"/>
                    <a:pt x="1071" y="329"/>
                    <a:pt x="1071" y="329"/>
                  </a:cubicBezTo>
                  <a:cubicBezTo>
                    <a:pt x="1070" y="331"/>
                    <a:pt x="1070" y="331"/>
                    <a:pt x="1070" y="331"/>
                  </a:cubicBezTo>
                  <a:cubicBezTo>
                    <a:pt x="1069" y="330"/>
                    <a:pt x="1069" y="330"/>
                    <a:pt x="1069" y="330"/>
                  </a:cubicBezTo>
                  <a:cubicBezTo>
                    <a:pt x="1068" y="331"/>
                    <a:pt x="1068" y="331"/>
                    <a:pt x="1068" y="331"/>
                  </a:cubicBezTo>
                  <a:cubicBezTo>
                    <a:pt x="1066" y="331"/>
                    <a:pt x="1066" y="331"/>
                    <a:pt x="1066" y="331"/>
                  </a:cubicBezTo>
                  <a:cubicBezTo>
                    <a:pt x="1064" y="334"/>
                    <a:pt x="1064" y="334"/>
                    <a:pt x="1064" y="334"/>
                  </a:cubicBezTo>
                  <a:cubicBezTo>
                    <a:pt x="1062" y="335"/>
                    <a:pt x="1062" y="335"/>
                    <a:pt x="1062" y="335"/>
                  </a:cubicBezTo>
                  <a:cubicBezTo>
                    <a:pt x="1063" y="337"/>
                    <a:pt x="1063" y="337"/>
                    <a:pt x="1063" y="337"/>
                  </a:cubicBezTo>
                  <a:cubicBezTo>
                    <a:pt x="1061" y="339"/>
                    <a:pt x="1061" y="339"/>
                    <a:pt x="1061" y="339"/>
                  </a:cubicBezTo>
                  <a:cubicBezTo>
                    <a:pt x="1061" y="339"/>
                    <a:pt x="1061" y="339"/>
                    <a:pt x="1061" y="339"/>
                  </a:cubicBezTo>
                  <a:cubicBezTo>
                    <a:pt x="1062" y="340"/>
                    <a:pt x="1062" y="340"/>
                    <a:pt x="1062" y="340"/>
                  </a:cubicBezTo>
                  <a:cubicBezTo>
                    <a:pt x="1062" y="343"/>
                    <a:pt x="1062" y="343"/>
                    <a:pt x="1062" y="343"/>
                  </a:cubicBezTo>
                  <a:cubicBezTo>
                    <a:pt x="1064" y="346"/>
                    <a:pt x="1064" y="346"/>
                    <a:pt x="1064" y="346"/>
                  </a:cubicBezTo>
                  <a:cubicBezTo>
                    <a:pt x="1063" y="347"/>
                    <a:pt x="1063" y="347"/>
                    <a:pt x="1063" y="347"/>
                  </a:cubicBezTo>
                  <a:cubicBezTo>
                    <a:pt x="1062" y="353"/>
                    <a:pt x="1062" y="353"/>
                    <a:pt x="1062" y="353"/>
                  </a:cubicBezTo>
                  <a:cubicBezTo>
                    <a:pt x="1064" y="356"/>
                    <a:pt x="1064" y="356"/>
                    <a:pt x="1064" y="356"/>
                  </a:cubicBezTo>
                  <a:cubicBezTo>
                    <a:pt x="1062" y="357"/>
                    <a:pt x="1062" y="357"/>
                    <a:pt x="1062" y="357"/>
                  </a:cubicBezTo>
                  <a:cubicBezTo>
                    <a:pt x="1063" y="357"/>
                    <a:pt x="1063" y="357"/>
                    <a:pt x="1063" y="357"/>
                  </a:cubicBezTo>
                  <a:cubicBezTo>
                    <a:pt x="1063" y="359"/>
                    <a:pt x="1063" y="359"/>
                    <a:pt x="1063" y="359"/>
                  </a:cubicBezTo>
                  <a:cubicBezTo>
                    <a:pt x="1061" y="361"/>
                    <a:pt x="1061" y="361"/>
                    <a:pt x="1061" y="361"/>
                  </a:cubicBezTo>
                  <a:cubicBezTo>
                    <a:pt x="1061" y="364"/>
                    <a:pt x="1061" y="364"/>
                    <a:pt x="1061" y="364"/>
                  </a:cubicBezTo>
                  <a:cubicBezTo>
                    <a:pt x="1059" y="366"/>
                    <a:pt x="1059" y="366"/>
                    <a:pt x="1059" y="366"/>
                  </a:cubicBezTo>
                  <a:cubicBezTo>
                    <a:pt x="1059" y="368"/>
                    <a:pt x="1059" y="368"/>
                    <a:pt x="1059" y="368"/>
                  </a:cubicBezTo>
                  <a:cubicBezTo>
                    <a:pt x="1058" y="371"/>
                    <a:pt x="1058" y="371"/>
                    <a:pt x="1058" y="371"/>
                  </a:cubicBezTo>
                  <a:cubicBezTo>
                    <a:pt x="1060" y="374"/>
                    <a:pt x="1060" y="374"/>
                    <a:pt x="1060" y="374"/>
                  </a:cubicBezTo>
                  <a:cubicBezTo>
                    <a:pt x="1059" y="375"/>
                    <a:pt x="1059" y="375"/>
                    <a:pt x="1059" y="375"/>
                  </a:cubicBezTo>
                  <a:cubicBezTo>
                    <a:pt x="1061" y="378"/>
                    <a:pt x="1061" y="378"/>
                    <a:pt x="1061" y="378"/>
                  </a:cubicBezTo>
                  <a:cubicBezTo>
                    <a:pt x="1060" y="379"/>
                    <a:pt x="1060" y="379"/>
                    <a:pt x="1060" y="379"/>
                  </a:cubicBezTo>
                  <a:cubicBezTo>
                    <a:pt x="1060" y="380"/>
                    <a:pt x="1060" y="380"/>
                    <a:pt x="1060" y="380"/>
                  </a:cubicBezTo>
                  <a:cubicBezTo>
                    <a:pt x="1061" y="381"/>
                    <a:pt x="1061" y="381"/>
                    <a:pt x="1061" y="381"/>
                  </a:cubicBezTo>
                  <a:cubicBezTo>
                    <a:pt x="1062" y="381"/>
                    <a:pt x="1062" y="381"/>
                    <a:pt x="1062" y="381"/>
                  </a:cubicBezTo>
                  <a:cubicBezTo>
                    <a:pt x="1064" y="381"/>
                    <a:pt x="1064" y="381"/>
                    <a:pt x="1064" y="381"/>
                  </a:cubicBezTo>
                  <a:cubicBezTo>
                    <a:pt x="1064" y="380"/>
                    <a:pt x="1064" y="380"/>
                    <a:pt x="1064" y="380"/>
                  </a:cubicBezTo>
                  <a:cubicBezTo>
                    <a:pt x="1064" y="379"/>
                    <a:pt x="1064" y="379"/>
                    <a:pt x="1064" y="379"/>
                  </a:cubicBezTo>
                  <a:cubicBezTo>
                    <a:pt x="1066" y="380"/>
                    <a:pt x="1066" y="380"/>
                    <a:pt x="1066" y="380"/>
                  </a:cubicBezTo>
                  <a:cubicBezTo>
                    <a:pt x="1067" y="380"/>
                    <a:pt x="1067" y="380"/>
                    <a:pt x="1067" y="380"/>
                  </a:cubicBezTo>
                  <a:cubicBezTo>
                    <a:pt x="1067" y="379"/>
                    <a:pt x="1067" y="379"/>
                    <a:pt x="1067" y="379"/>
                  </a:cubicBezTo>
                  <a:cubicBezTo>
                    <a:pt x="1067" y="379"/>
                    <a:pt x="1067" y="379"/>
                    <a:pt x="1067" y="379"/>
                  </a:cubicBezTo>
                  <a:cubicBezTo>
                    <a:pt x="1068" y="380"/>
                    <a:pt x="1068" y="380"/>
                    <a:pt x="1068" y="380"/>
                  </a:cubicBezTo>
                  <a:cubicBezTo>
                    <a:pt x="1070" y="381"/>
                    <a:pt x="1070" y="381"/>
                    <a:pt x="1070" y="381"/>
                  </a:cubicBezTo>
                  <a:cubicBezTo>
                    <a:pt x="1070" y="382"/>
                    <a:pt x="1070" y="382"/>
                    <a:pt x="1070" y="382"/>
                  </a:cubicBezTo>
                  <a:cubicBezTo>
                    <a:pt x="1070" y="382"/>
                    <a:pt x="1070" y="382"/>
                    <a:pt x="1070" y="382"/>
                  </a:cubicBezTo>
                  <a:cubicBezTo>
                    <a:pt x="1071" y="384"/>
                    <a:pt x="1071" y="384"/>
                    <a:pt x="1071" y="384"/>
                  </a:cubicBezTo>
                  <a:cubicBezTo>
                    <a:pt x="1071" y="385"/>
                    <a:pt x="1071" y="385"/>
                    <a:pt x="1071" y="385"/>
                  </a:cubicBezTo>
                  <a:cubicBezTo>
                    <a:pt x="1070" y="385"/>
                    <a:pt x="1070" y="385"/>
                    <a:pt x="1070" y="385"/>
                  </a:cubicBezTo>
                  <a:cubicBezTo>
                    <a:pt x="1069" y="385"/>
                    <a:pt x="1069" y="385"/>
                    <a:pt x="1069" y="385"/>
                  </a:cubicBezTo>
                  <a:cubicBezTo>
                    <a:pt x="1067" y="385"/>
                    <a:pt x="1067" y="385"/>
                    <a:pt x="1067" y="385"/>
                  </a:cubicBezTo>
                  <a:cubicBezTo>
                    <a:pt x="1066" y="386"/>
                    <a:pt x="1066" y="386"/>
                    <a:pt x="1066" y="386"/>
                  </a:cubicBezTo>
                  <a:cubicBezTo>
                    <a:pt x="1066" y="386"/>
                    <a:pt x="1066" y="386"/>
                    <a:pt x="1066" y="386"/>
                  </a:cubicBezTo>
                  <a:cubicBezTo>
                    <a:pt x="1067" y="388"/>
                    <a:pt x="1067" y="388"/>
                    <a:pt x="1067" y="388"/>
                  </a:cubicBezTo>
                  <a:cubicBezTo>
                    <a:pt x="1064" y="390"/>
                    <a:pt x="1064" y="390"/>
                    <a:pt x="1064" y="390"/>
                  </a:cubicBezTo>
                  <a:cubicBezTo>
                    <a:pt x="1063" y="389"/>
                    <a:pt x="1063" y="389"/>
                    <a:pt x="1063" y="389"/>
                  </a:cubicBezTo>
                  <a:cubicBezTo>
                    <a:pt x="1063" y="388"/>
                    <a:pt x="1063" y="388"/>
                    <a:pt x="1063" y="388"/>
                  </a:cubicBezTo>
                  <a:cubicBezTo>
                    <a:pt x="1062" y="387"/>
                    <a:pt x="1062" y="387"/>
                    <a:pt x="1062" y="387"/>
                  </a:cubicBezTo>
                  <a:cubicBezTo>
                    <a:pt x="1061" y="388"/>
                    <a:pt x="1061" y="388"/>
                    <a:pt x="1061" y="388"/>
                  </a:cubicBezTo>
                  <a:cubicBezTo>
                    <a:pt x="1059" y="387"/>
                    <a:pt x="1059" y="387"/>
                    <a:pt x="1059" y="387"/>
                  </a:cubicBezTo>
                  <a:cubicBezTo>
                    <a:pt x="1058" y="387"/>
                    <a:pt x="1058" y="387"/>
                    <a:pt x="1058" y="387"/>
                  </a:cubicBezTo>
                  <a:cubicBezTo>
                    <a:pt x="1058" y="389"/>
                    <a:pt x="1058" y="389"/>
                    <a:pt x="1058" y="389"/>
                  </a:cubicBezTo>
                  <a:cubicBezTo>
                    <a:pt x="1058" y="390"/>
                    <a:pt x="1058" y="390"/>
                    <a:pt x="1058" y="390"/>
                  </a:cubicBezTo>
                  <a:cubicBezTo>
                    <a:pt x="1058" y="390"/>
                    <a:pt x="1058" y="390"/>
                    <a:pt x="1058" y="390"/>
                  </a:cubicBezTo>
                  <a:cubicBezTo>
                    <a:pt x="1057" y="392"/>
                    <a:pt x="1057" y="392"/>
                    <a:pt x="1057" y="392"/>
                  </a:cubicBezTo>
                  <a:cubicBezTo>
                    <a:pt x="1056" y="392"/>
                    <a:pt x="1056" y="392"/>
                    <a:pt x="1056" y="392"/>
                  </a:cubicBezTo>
                  <a:cubicBezTo>
                    <a:pt x="1056" y="393"/>
                    <a:pt x="1056" y="393"/>
                    <a:pt x="1056" y="393"/>
                  </a:cubicBezTo>
                  <a:cubicBezTo>
                    <a:pt x="1056" y="395"/>
                    <a:pt x="1056" y="395"/>
                    <a:pt x="1056" y="395"/>
                  </a:cubicBezTo>
                  <a:cubicBezTo>
                    <a:pt x="1054" y="394"/>
                    <a:pt x="1054" y="394"/>
                    <a:pt x="1054" y="394"/>
                  </a:cubicBezTo>
                  <a:cubicBezTo>
                    <a:pt x="1052" y="392"/>
                    <a:pt x="1052" y="392"/>
                    <a:pt x="1052" y="392"/>
                  </a:cubicBezTo>
                  <a:cubicBezTo>
                    <a:pt x="1051" y="392"/>
                    <a:pt x="1051" y="392"/>
                    <a:pt x="1051" y="392"/>
                  </a:cubicBezTo>
                  <a:cubicBezTo>
                    <a:pt x="1052" y="394"/>
                    <a:pt x="1052" y="394"/>
                    <a:pt x="1052" y="394"/>
                  </a:cubicBezTo>
                  <a:cubicBezTo>
                    <a:pt x="1050" y="395"/>
                    <a:pt x="1050" y="395"/>
                    <a:pt x="1050" y="395"/>
                  </a:cubicBezTo>
                  <a:cubicBezTo>
                    <a:pt x="1051" y="396"/>
                    <a:pt x="1051" y="396"/>
                    <a:pt x="1051" y="396"/>
                  </a:cubicBezTo>
                  <a:cubicBezTo>
                    <a:pt x="1049" y="397"/>
                    <a:pt x="1049" y="397"/>
                    <a:pt x="1049" y="397"/>
                  </a:cubicBezTo>
                  <a:cubicBezTo>
                    <a:pt x="1047" y="398"/>
                    <a:pt x="1047" y="398"/>
                    <a:pt x="1047" y="398"/>
                  </a:cubicBezTo>
                  <a:cubicBezTo>
                    <a:pt x="1046" y="399"/>
                    <a:pt x="1046" y="399"/>
                    <a:pt x="1046" y="399"/>
                  </a:cubicBezTo>
                  <a:cubicBezTo>
                    <a:pt x="1043" y="395"/>
                    <a:pt x="1043" y="395"/>
                    <a:pt x="1043" y="395"/>
                  </a:cubicBezTo>
                  <a:cubicBezTo>
                    <a:pt x="1042" y="395"/>
                    <a:pt x="1042" y="395"/>
                    <a:pt x="1042" y="395"/>
                  </a:cubicBezTo>
                  <a:cubicBezTo>
                    <a:pt x="1041" y="395"/>
                    <a:pt x="1041" y="395"/>
                    <a:pt x="1041" y="395"/>
                  </a:cubicBezTo>
                  <a:cubicBezTo>
                    <a:pt x="1042" y="394"/>
                    <a:pt x="1042" y="394"/>
                    <a:pt x="1042" y="394"/>
                  </a:cubicBezTo>
                  <a:cubicBezTo>
                    <a:pt x="1043" y="394"/>
                    <a:pt x="1043" y="394"/>
                    <a:pt x="1043" y="394"/>
                  </a:cubicBezTo>
                  <a:cubicBezTo>
                    <a:pt x="1043" y="392"/>
                    <a:pt x="1043" y="392"/>
                    <a:pt x="1043" y="392"/>
                  </a:cubicBezTo>
                  <a:cubicBezTo>
                    <a:pt x="1044" y="391"/>
                    <a:pt x="1044" y="391"/>
                    <a:pt x="1044" y="391"/>
                  </a:cubicBezTo>
                  <a:cubicBezTo>
                    <a:pt x="1047" y="391"/>
                    <a:pt x="1047" y="391"/>
                    <a:pt x="1047" y="391"/>
                  </a:cubicBezTo>
                  <a:cubicBezTo>
                    <a:pt x="1050" y="389"/>
                    <a:pt x="1050" y="389"/>
                    <a:pt x="1050" y="389"/>
                  </a:cubicBezTo>
                  <a:cubicBezTo>
                    <a:pt x="1049" y="388"/>
                    <a:pt x="1049" y="388"/>
                    <a:pt x="1049" y="388"/>
                  </a:cubicBezTo>
                  <a:cubicBezTo>
                    <a:pt x="1048" y="387"/>
                    <a:pt x="1048" y="387"/>
                    <a:pt x="1048" y="387"/>
                  </a:cubicBezTo>
                  <a:cubicBezTo>
                    <a:pt x="1046" y="389"/>
                    <a:pt x="1046" y="389"/>
                    <a:pt x="1046" y="389"/>
                  </a:cubicBezTo>
                  <a:cubicBezTo>
                    <a:pt x="1044" y="388"/>
                    <a:pt x="1044" y="388"/>
                    <a:pt x="1044" y="388"/>
                  </a:cubicBezTo>
                  <a:cubicBezTo>
                    <a:pt x="1044" y="388"/>
                    <a:pt x="1044" y="388"/>
                    <a:pt x="1044" y="388"/>
                  </a:cubicBezTo>
                  <a:cubicBezTo>
                    <a:pt x="1042" y="386"/>
                    <a:pt x="1042" y="386"/>
                    <a:pt x="1042" y="386"/>
                  </a:cubicBezTo>
                  <a:cubicBezTo>
                    <a:pt x="1040" y="386"/>
                    <a:pt x="1040" y="386"/>
                    <a:pt x="1040" y="386"/>
                  </a:cubicBezTo>
                  <a:cubicBezTo>
                    <a:pt x="1038" y="385"/>
                    <a:pt x="1038" y="385"/>
                    <a:pt x="1038" y="385"/>
                  </a:cubicBezTo>
                  <a:cubicBezTo>
                    <a:pt x="1035" y="386"/>
                    <a:pt x="1035" y="386"/>
                    <a:pt x="1035" y="386"/>
                  </a:cubicBezTo>
                  <a:cubicBezTo>
                    <a:pt x="1036" y="387"/>
                    <a:pt x="1036" y="387"/>
                    <a:pt x="1036" y="387"/>
                  </a:cubicBezTo>
                  <a:cubicBezTo>
                    <a:pt x="1034" y="387"/>
                    <a:pt x="1034" y="387"/>
                    <a:pt x="1034" y="387"/>
                  </a:cubicBezTo>
                  <a:cubicBezTo>
                    <a:pt x="1033" y="386"/>
                    <a:pt x="1033" y="386"/>
                    <a:pt x="1033" y="386"/>
                  </a:cubicBezTo>
                  <a:cubicBezTo>
                    <a:pt x="1033" y="386"/>
                    <a:pt x="1033" y="386"/>
                    <a:pt x="1033" y="386"/>
                  </a:cubicBezTo>
                  <a:cubicBezTo>
                    <a:pt x="1031" y="386"/>
                    <a:pt x="1031" y="386"/>
                    <a:pt x="1031" y="386"/>
                  </a:cubicBezTo>
                  <a:cubicBezTo>
                    <a:pt x="1027" y="385"/>
                    <a:pt x="1027" y="385"/>
                    <a:pt x="1027" y="385"/>
                  </a:cubicBezTo>
                  <a:cubicBezTo>
                    <a:pt x="1026" y="386"/>
                    <a:pt x="1026" y="386"/>
                    <a:pt x="1026" y="386"/>
                  </a:cubicBezTo>
                  <a:cubicBezTo>
                    <a:pt x="1024" y="385"/>
                    <a:pt x="1024" y="385"/>
                    <a:pt x="1024" y="385"/>
                  </a:cubicBezTo>
                  <a:cubicBezTo>
                    <a:pt x="1022" y="384"/>
                    <a:pt x="1022" y="384"/>
                    <a:pt x="1022" y="384"/>
                  </a:cubicBezTo>
                  <a:cubicBezTo>
                    <a:pt x="1019" y="387"/>
                    <a:pt x="1019" y="387"/>
                    <a:pt x="1019" y="387"/>
                  </a:cubicBezTo>
                  <a:cubicBezTo>
                    <a:pt x="1018" y="388"/>
                    <a:pt x="1018" y="388"/>
                    <a:pt x="1018" y="388"/>
                  </a:cubicBezTo>
                  <a:cubicBezTo>
                    <a:pt x="1018" y="389"/>
                    <a:pt x="1018" y="389"/>
                    <a:pt x="1018" y="389"/>
                  </a:cubicBezTo>
                  <a:cubicBezTo>
                    <a:pt x="1020" y="390"/>
                    <a:pt x="1020" y="390"/>
                    <a:pt x="1020" y="390"/>
                  </a:cubicBezTo>
                  <a:cubicBezTo>
                    <a:pt x="1018" y="391"/>
                    <a:pt x="1018" y="391"/>
                    <a:pt x="1018" y="391"/>
                  </a:cubicBezTo>
                  <a:cubicBezTo>
                    <a:pt x="1017" y="390"/>
                    <a:pt x="1017" y="390"/>
                    <a:pt x="1017" y="390"/>
                  </a:cubicBezTo>
                  <a:cubicBezTo>
                    <a:pt x="1016" y="392"/>
                    <a:pt x="1016" y="392"/>
                    <a:pt x="1016" y="392"/>
                  </a:cubicBezTo>
                  <a:cubicBezTo>
                    <a:pt x="1018" y="393"/>
                    <a:pt x="1018" y="393"/>
                    <a:pt x="1018" y="393"/>
                  </a:cubicBezTo>
                  <a:cubicBezTo>
                    <a:pt x="1019" y="393"/>
                    <a:pt x="1019" y="393"/>
                    <a:pt x="1019" y="393"/>
                  </a:cubicBezTo>
                  <a:cubicBezTo>
                    <a:pt x="1020" y="393"/>
                    <a:pt x="1020" y="393"/>
                    <a:pt x="1020" y="393"/>
                  </a:cubicBezTo>
                  <a:cubicBezTo>
                    <a:pt x="1020" y="395"/>
                    <a:pt x="1020" y="395"/>
                    <a:pt x="1020" y="395"/>
                  </a:cubicBezTo>
                  <a:cubicBezTo>
                    <a:pt x="1016" y="396"/>
                    <a:pt x="1016" y="396"/>
                    <a:pt x="1016" y="396"/>
                  </a:cubicBezTo>
                  <a:cubicBezTo>
                    <a:pt x="1015" y="395"/>
                    <a:pt x="1015" y="395"/>
                    <a:pt x="1015" y="395"/>
                  </a:cubicBezTo>
                  <a:cubicBezTo>
                    <a:pt x="1012" y="395"/>
                    <a:pt x="1012" y="395"/>
                    <a:pt x="1012" y="395"/>
                  </a:cubicBezTo>
                  <a:cubicBezTo>
                    <a:pt x="1011" y="395"/>
                    <a:pt x="1011" y="395"/>
                    <a:pt x="1011" y="395"/>
                  </a:cubicBezTo>
                  <a:cubicBezTo>
                    <a:pt x="1011" y="397"/>
                    <a:pt x="1011" y="397"/>
                    <a:pt x="1011" y="397"/>
                  </a:cubicBezTo>
                  <a:cubicBezTo>
                    <a:pt x="1010" y="397"/>
                    <a:pt x="1010" y="397"/>
                    <a:pt x="1010" y="397"/>
                  </a:cubicBezTo>
                  <a:cubicBezTo>
                    <a:pt x="1009" y="398"/>
                    <a:pt x="1009" y="398"/>
                    <a:pt x="1009" y="398"/>
                  </a:cubicBezTo>
                  <a:cubicBezTo>
                    <a:pt x="1008" y="398"/>
                    <a:pt x="1008" y="398"/>
                    <a:pt x="1008" y="398"/>
                  </a:cubicBezTo>
                  <a:cubicBezTo>
                    <a:pt x="1007" y="397"/>
                    <a:pt x="1007" y="397"/>
                    <a:pt x="1007" y="397"/>
                  </a:cubicBezTo>
                  <a:cubicBezTo>
                    <a:pt x="1003" y="396"/>
                    <a:pt x="1003" y="396"/>
                    <a:pt x="1003" y="396"/>
                  </a:cubicBezTo>
                  <a:cubicBezTo>
                    <a:pt x="1002" y="397"/>
                    <a:pt x="1002" y="397"/>
                    <a:pt x="1002" y="397"/>
                  </a:cubicBezTo>
                  <a:cubicBezTo>
                    <a:pt x="998" y="397"/>
                    <a:pt x="998" y="397"/>
                    <a:pt x="998" y="397"/>
                  </a:cubicBezTo>
                  <a:cubicBezTo>
                    <a:pt x="996" y="398"/>
                    <a:pt x="996" y="398"/>
                    <a:pt x="996" y="398"/>
                  </a:cubicBezTo>
                  <a:cubicBezTo>
                    <a:pt x="996" y="399"/>
                    <a:pt x="996" y="399"/>
                    <a:pt x="996" y="399"/>
                  </a:cubicBezTo>
                  <a:cubicBezTo>
                    <a:pt x="999" y="401"/>
                    <a:pt x="999" y="401"/>
                    <a:pt x="999" y="401"/>
                  </a:cubicBezTo>
                  <a:cubicBezTo>
                    <a:pt x="997" y="402"/>
                    <a:pt x="997" y="402"/>
                    <a:pt x="997" y="402"/>
                  </a:cubicBezTo>
                  <a:cubicBezTo>
                    <a:pt x="996" y="404"/>
                    <a:pt x="996" y="404"/>
                    <a:pt x="996" y="404"/>
                  </a:cubicBezTo>
                  <a:cubicBezTo>
                    <a:pt x="995" y="402"/>
                    <a:pt x="995" y="402"/>
                    <a:pt x="995" y="402"/>
                  </a:cubicBezTo>
                  <a:cubicBezTo>
                    <a:pt x="993" y="402"/>
                    <a:pt x="993" y="402"/>
                    <a:pt x="993" y="402"/>
                  </a:cubicBezTo>
                  <a:cubicBezTo>
                    <a:pt x="994" y="400"/>
                    <a:pt x="994" y="400"/>
                    <a:pt x="994" y="400"/>
                  </a:cubicBezTo>
                  <a:cubicBezTo>
                    <a:pt x="992" y="399"/>
                    <a:pt x="992" y="399"/>
                    <a:pt x="992" y="399"/>
                  </a:cubicBezTo>
                  <a:cubicBezTo>
                    <a:pt x="992" y="400"/>
                    <a:pt x="992" y="400"/>
                    <a:pt x="992" y="400"/>
                  </a:cubicBezTo>
                  <a:cubicBezTo>
                    <a:pt x="990" y="400"/>
                    <a:pt x="990" y="400"/>
                    <a:pt x="990" y="400"/>
                  </a:cubicBezTo>
                  <a:cubicBezTo>
                    <a:pt x="988" y="400"/>
                    <a:pt x="988" y="400"/>
                    <a:pt x="988" y="400"/>
                  </a:cubicBezTo>
                  <a:cubicBezTo>
                    <a:pt x="986" y="402"/>
                    <a:pt x="986" y="402"/>
                    <a:pt x="986" y="402"/>
                  </a:cubicBezTo>
                  <a:cubicBezTo>
                    <a:pt x="984" y="402"/>
                    <a:pt x="984" y="402"/>
                    <a:pt x="984" y="402"/>
                  </a:cubicBezTo>
                  <a:cubicBezTo>
                    <a:pt x="982" y="403"/>
                    <a:pt x="982" y="403"/>
                    <a:pt x="982" y="403"/>
                  </a:cubicBezTo>
                  <a:cubicBezTo>
                    <a:pt x="979" y="403"/>
                    <a:pt x="979" y="403"/>
                    <a:pt x="979" y="403"/>
                  </a:cubicBezTo>
                  <a:cubicBezTo>
                    <a:pt x="976" y="406"/>
                    <a:pt x="976" y="406"/>
                    <a:pt x="976" y="406"/>
                  </a:cubicBezTo>
                  <a:cubicBezTo>
                    <a:pt x="974" y="406"/>
                    <a:pt x="974" y="406"/>
                    <a:pt x="974" y="406"/>
                  </a:cubicBezTo>
                  <a:cubicBezTo>
                    <a:pt x="972" y="405"/>
                    <a:pt x="972" y="405"/>
                    <a:pt x="972" y="405"/>
                  </a:cubicBezTo>
                  <a:cubicBezTo>
                    <a:pt x="971" y="405"/>
                    <a:pt x="971" y="405"/>
                    <a:pt x="971" y="405"/>
                  </a:cubicBezTo>
                  <a:cubicBezTo>
                    <a:pt x="971" y="407"/>
                    <a:pt x="971" y="407"/>
                    <a:pt x="971" y="407"/>
                  </a:cubicBezTo>
                  <a:cubicBezTo>
                    <a:pt x="967" y="410"/>
                    <a:pt x="967" y="410"/>
                    <a:pt x="967" y="410"/>
                  </a:cubicBezTo>
                  <a:cubicBezTo>
                    <a:pt x="967" y="412"/>
                    <a:pt x="967" y="412"/>
                    <a:pt x="967" y="412"/>
                  </a:cubicBezTo>
                  <a:cubicBezTo>
                    <a:pt x="965" y="413"/>
                    <a:pt x="965" y="413"/>
                    <a:pt x="965" y="413"/>
                  </a:cubicBezTo>
                  <a:cubicBezTo>
                    <a:pt x="965" y="415"/>
                    <a:pt x="965" y="415"/>
                    <a:pt x="965" y="415"/>
                  </a:cubicBezTo>
                  <a:cubicBezTo>
                    <a:pt x="967" y="419"/>
                    <a:pt x="967" y="419"/>
                    <a:pt x="967" y="419"/>
                  </a:cubicBezTo>
                  <a:cubicBezTo>
                    <a:pt x="966" y="423"/>
                    <a:pt x="966" y="423"/>
                    <a:pt x="966" y="423"/>
                  </a:cubicBezTo>
                  <a:cubicBezTo>
                    <a:pt x="964" y="426"/>
                    <a:pt x="964" y="426"/>
                    <a:pt x="964" y="426"/>
                  </a:cubicBezTo>
                  <a:cubicBezTo>
                    <a:pt x="962" y="429"/>
                    <a:pt x="962" y="429"/>
                    <a:pt x="962" y="429"/>
                  </a:cubicBezTo>
                  <a:cubicBezTo>
                    <a:pt x="963" y="431"/>
                    <a:pt x="963" y="431"/>
                    <a:pt x="963" y="431"/>
                  </a:cubicBezTo>
                  <a:cubicBezTo>
                    <a:pt x="963" y="435"/>
                    <a:pt x="963" y="435"/>
                    <a:pt x="963" y="435"/>
                  </a:cubicBezTo>
                  <a:cubicBezTo>
                    <a:pt x="963" y="437"/>
                    <a:pt x="963" y="437"/>
                    <a:pt x="963" y="437"/>
                  </a:cubicBezTo>
                  <a:cubicBezTo>
                    <a:pt x="964" y="439"/>
                    <a:pt x="964" y="439"/>
                    <a:pt x="964" y="439"/>
                  </a:cubicBezTo>
                  <a:cubicBezTo>
                    <a:pt x="963" y="439"/>
                    <a:pt x="963" y="439"/>
                    <a:pt x="963" y="439"/>
                  </a:cubicBezTo>
                  <a:cubicBezTo>
                    <a:pt x="961" y="439"/>
                    <a:pt x="961" y="439"/>
                    <a:pt x="961" y="439"/>
                  </a:cubicBezTo>
                  <a:cubicBezTo>
                    <a:pt x="961" y="441"/>
                    <a:pt x="961" y="441"/>
                    <a:pt x="961" y="441"/>
                  </a:cubicBezTo>
                  <a:cubicBezTo>
                    <a:pt x="960" y="442"/>
                    <a:pt x="960" y="442"/>
                    <a:pt x="960" y="442"/>
                  </a:cubicBezTo>
                  <a:cubicBezTo>
                    <a:pt x="962" y="445"/>
                    <a:pt x="962" y="445"/>
                    <a:pt x="962" y="445"/>
                  </a:cubicBezTo>
                  <a:cubicBezTo>
                    <a:pt x="960" y="447"/>
                    <a:pt x="960" y="447"/>
                    <a:pt x="960" y="447"/>
                  </a:cubicBezTo>
                  <a:cubicBezTo>
                    <a:pt x="959" y="449"/>
                    <a:pt x="959" y="449"/>
                    <a:pt x="959" y="449"/>
                  </a:cubicBezTo>
                  <a:cubicBezTo>
                    <a:pt x="957" y="452"/>
                    <a:pt x="957" y="452"/>
                    <a:pt x="957" y="452"/>
                  </a:cubicBezTo>
                  <a:cubicBezTo>
                    <a:pt x="957" y="454"/>
                    <a:pt x="957" y="454"/>
                    <a:pt x="957" y="454"/>
                  </a:cubicBezTo>
                  <a:cubicBezTo>
                    <a:pt x="956" y="455"/>
                    <a:pt x="956" y="455"/>
                    <a:pt x="956" y="455"/>
                  </a:cubicBezTo>
                  <a:cubicBezTo>
                    <a:pt x="955" y="459"/>
                    <a:pt x="955" y="459"/>
                    <a:pt x="955" y="459"/>
                  </a:cubicBezTo>
                  <a:cubicBezTo>
                    <a:pt x="955" y="459"/>
                    <a:pt x="955" y="459"/>
                    <a:pt x="955" y="459"/>
                  </a:cubicBezTo>
                  <a:cubicBezTo>
                    <a:pt x="953" y="463"/>
                    <a:pt x="953" y="463"/>
                    <a:pt x="953" y="463"/>
                  </a:cubicBezTo>
                  <a:cubicBezTo>
                    <a:pt x="954" y="467"/>
                    <a:pt x="954" y="467"/>
                    <a:pt x="954" y="467"/>
                  </a:cubicBezTo>
                  <a:cubicBezTo>
                    <a:pt x="953" y="468"/>
                    <a:pt x="953" y="468"/>
                    <a:pt x="953" y="468"/>
                  </a:cubicBezTo>
                  <a:cubicBezTo>
                    <a:pt x="954" y="470"/>
                    <a:pt x="954" y="470"/>
                    <a:pt x="954" y="470"/>
                  </a:cubicBezTo>
                  <a:cubicBezTo>
                    <a:pt x="952" y="472"/>
                    <a:pt x="952" y="472"/>
                    <a:pt x="952" y="472"/>
                  </a:cubicBezTo>
                  <a:cubicBezTo>
                    <a:pt x="952" y="474"/>
                    <a:pt x="952" y="474"/>
                    <a:pt x="952" y="474"/>
                  </a:cubicBezTo>
                  <a:cubicBezTo>
                    <a:pt x="950" y="477"/>
                    <a:pt x="950" y="477"/>
                    <a:pt x="950" y="477"/>
                  </a:cubicBezTo>
                  <a:cubicBezTo>
                    <a:pt x="950" y="478"/>
                    <a:pt x="950" y="478"/>
                    <a:pt x="950" y="478"/>
                  </a:cubicBezTo>
                  <a:cubicBezTo>
                    <a:pt x="949" y="478"/>
                    <a:pt x="949" y="478"/>
                    <a:pt x="949" y="478"/>
                  </a:cubicBezTo>
                  <a:cubicBezTo>
                    <a:pt x="949" y="481"/>
                    <a:pt x="949" y="481"/>
                    <a:pt x="949" y="481"/>
                  </a:cubicBezTo>
                  <a:cubicBezTo>
                    <a:pt x="947" y="483"/>
                    <a:pt x="947" y="483"/>
                    <a:pt x="947" y="483"/>
                  </a:cubicBezTo>
                  <a:cubicBezTo>
                    <a:pt x="946" y="486"/>
                    <a:pt x="946" y="486"/>
                    <a:pt x="946" y="486"/>
                  </a:cubicBezTo>
                  <a:cubicBezTo>
                    <a:pt x="944" y="489"/>
                    <a:pt x="944" y="489"/>
                    <a:pt x="944" y="489"/>
                  </a:cubicBezTo>
                  <a:cubicBezTo>
                    <a:pt x="944" y="490"/>
                    <a:pt x="944" y="490"/>
                    <a:pt x="944" y="490"/>
                  </a:cubicBezTo>
                  <a:cubicBezTo>
                    <a:pt x="942" y="493"/>
                    <a:pt x="942" y="493"/>
                    <a:pt x="942" y="493"/>
                  </a:cubicBezTo>
                  <a:cubicBezTo>
                    <a:pt x="941" y="495"/>
                    <a:pt x="941" y="495"/>
                    <a:pt x="941" y="495"/>
                  </a:cubicBezTo>
                  <a:cubicBezTo>
                    <a:pt x="940" y="497"/>
                    <a:pt x="940" y="497"/>
                    <a:pt x="940" y="497"/>
                  </a:cubicBezTo>
                  <a:cubicBezTo>
                    <a:pt x="941" y="498"/>
                    <a:pt x="941" y="498"/>
                    <a:pt x="941" y="498"/>
                  </a:cubicBezTo>
                  <a:cubicBezTo>
                    <a:pt x="943" y="500"/>
                    <a:pt x="943" y="500"/>
                    <a:pt x="943" y="500"/>
                  </a:cubicBezTo>
                  <a:cubicBezTo>
                    <a:pt x="945" y="499"/>
                    <a:pt x="945" y="499"/>
                    <a:pt x="945" y="499"/>
                  </a:cubicBezTo>
                  <a:cubicBezTo>
                    <a:pt x="947" y="500"/>
                    <a:pt x="947" y="500"/>
                    <a:pt x="947" y="500"/>
                  </a:cubicBezTo>
                  <a:cubicBezTo>
                    <a:pt x="948" y="501"/>
                    <a:pt x="948" y="501"/>
                    <a:pt x="948" y="501"/>
                  </a:cubicBezTo>
                  <a:cubicBezTo>
                    <a:pt x="951" y="499"/>
                    <a:pt x="951" y="499"/>
                    <a:pt x="951" y="499"/>
                  </a:cubicBezTo>
                  <a:cubicBezTo>
                    <a:pt x="952" y="498"/>
                    <a:pt x="952" y="498"/>
                    <a:pt x="952" y="498"/>
                  </a:cubicBezTo>
                  <a:cubicBezTo>
                    <a:pt x="954" y="497"/>
                    <a:pt x="954" y="497"/>
                    <a:pt x="954" y="497"/>
                  </a:cubicBezTo>
                  <a:cubicBezTo>
                    <a:pt x="955" y="497"/>
                    <a:pt x="955" y="497"/>
                    <a:pt x="955" y="497"/>
                  </a:cubicBezTo>
                  <a:cubicBezTo>
                    <a:pt x="957" y="497"/>
                    <a:pt x="957" y="497"/>
                    <a:pt x="957" y="497"/>
                  </a:cubicBezTo>
                  <a:cubicBezTo>
                    <a:pt x="957" y="502"/>
                    <a:pt x="957" y="502"/>
                    <a:pt x="957" y="502"/>
                  </a:cubicBezTo>
                  <a:cubicBezTo>
                    <a:pt x="959" y="505"/>
                    <a:pt x="959" y="505"/>
                    <a:pt x="959" y="505"/>
                  </a:cubicBezTo>
                  <a:cubicBezTo>
                    <a:pt x="960" y="508"/>
                    <a:pt x="960" y="508"/>
                    <a:pt x="960" y="508"/>
                  </a:cubicBezTo>
                  <a:cubicBezTo>
                    <a:pt x="959" y="510"/>
                    <a:pt x="959" y="510"/>
                    <a:pt x="959" y="510"/>
                  </a:cubicBezTo>
                  <a:cubicBezTo>
                    <a:pt x="962" y="512"/>
                    <a:pt x="962" y="512"/>
                    <a:pt x="962" y="512"/>
                  </a:cubicBezTo>
                  <a:cubicBezTo>
                    <a:pt x="963" y="510"/>
                    <a:pt x="963" y="510"/>
                    <a:pt x="963" y="510"/>
                  </a:cubicBezTo>
                  <a:cubicBezTo>
                    <a:pt x="964" y="511"/>
                    <a:pt x="964" y="511"/>
                    <a:pt x="964" y="511"/>
                  </a:cubicBezTo>
                  <a:cubicBezTo>
                    <a:pt x="965" y="510"/>
                    <a:pt x="965" y="510"/>
                    <a:pt x="965" y="510"/>
                  </a:cubicBezTo>
                  <a:cubicBezTo>
                    <a:pt x="966" y="508"/>
                    <a:pt x="966" y="508"/>
                    <a:pt x="966" y="508"/>
                  </a:cubicBezTo>
                  <a:cubicBezTo>
                    <a:pt x="967" y="507"/>
                    <a:pt x="967" y="507"/>
                    <a:pt x="967" y="507"/>
                  </a:cubicBezTo>
                  <a:cubicBezTo>
                    <a:pt x="968" y="509"/>
                    <a:pt x="968" y="509"/>
                    <a:pt x="968" y="509"/>
                  </a:cubicBezTo>
                  <a:cubicBezTo>
                    <a:pt x="969" y="508"/>
                    <a:pt x="969" y="508"/>
                    <a:pt x="969" y="508"/>
                  </a:cubicBezTo>
                  <a:cubicBezTo>
                    <a:pt x="971" y="508"/>
                    <a:pt x="971" y="508"/>
                    <a:pt x="971" y="508"/>
                  </a:cubicBezTo>
                  <a:cubicBezTo>
                    <a:pt x="970" y="509"/>
                    <a:pt x="970" y="509"/>
                    <a:pt x="970" y="509"/>
                  </a:cubicBezTo>
                  <a:cubicBezTo>
                    <a:pt x="969" y="510"/>
                    <a:pt x="969" y="510"/>
                    <a:pt x="969" y="510"/>
                  </a:cubicBezTo>
                  <a:cubicBezTo>
                    <a:pt x="969" y="513"/>
                    <a:pt x="969" y="513"/>
                    <a:pt x="969" y="513"/>
                  </a:cubicBezTo>
                  <a:cubicBezTo>
                    <a:pt x="968" y="513"/>
                    <a:pt x="968" y="513"/>
                    <a:pt x="968" y="513"/>
                  </a:cubicBezTo>
                  <a:cubicBezTo>
                    <a:pt x="967" y="514"/>
                    <a:pt x="967" y="514"/>
                    <a:pt x="967" y="514"/>
                  </a:cubicBezTo>
                  <a:cubicBezTo>
                    <a:pt x="967" y="515"/>
                    <a:pt x="967" y="515"/>
                    <a:pt x="967" y="515"/>
                  </a:cubicBezTo>
                  <a:cubicBezTo>
                    <a:pt x="971" y="514"/>
                    <a:pt x="971" y="514"/>
                    <a:pt x="971" y="514"/>
                  </a:cubicBezTo>
                  <a:cubicBezTo>
                    <a:pt x="974" y="513"/>
                    <a:pt x="974" y="513"/>
                    <a:pt x="974" y="513"/>
                  </a:cubicBezTo>
                  <a:cubicBezTo>
                    <a:pt x="974" y="510"/>
                    <a:pt x="974" y="510"/>
                    <a:pt x="974" y="510"/>
                  </a:cubicBezTo>
                  <a:cubicBezTo>
                    <a:pt x="974" y="508"/>
                    <a:pt x="974" y="508"/>
                    <a:pt x="974" y="508"/>
                  </a:cubicBezTo>
                  <a:cubicBezTo>
                    <a:pt x="975" y="507"/>
                    <a:pt x="975" y="507"/>
                    <a:pt x="975" y="507"/>
                  </a:cubicBezTo>
                  <a:cubicBezTo>
                    <a:pt x="976" y="509"/>
                    <a:pt x="976" y="509"/>
                    <a:pt x="976" y="509"/>
                  </a:cubicBezTo>
                  <a:cubicBezTo>
                    <a:pt x="976" y="512"/>
                    <a:pt x="976" y="512"/>
                    <a:pt x="976" y="512"/>
                  </a:cubicBezTo>
                  <a:cubicBezTo>
                    <a:pt x="976" y="514"/>
                    <a:pt x="976" y="514"/>
                    <a:pt x="976" y="514"/>
                  </a:cubicBezTo>
                  <a:cubicBezTo>
                    <a:pt x="977" y="513"/>
                    <a:pt x="977" y="513"/>
                    <a:pt x="977" y="513"/>
                  </a:cubicBezTo>
                  <a:cubicBezTo>
                    <a:pt x="978" y="511"/>
                    <a:pt x="978" y="511"/>
                    <a:pt x="978" y="511"/>
                  </a:cubicBezTo>
                  <a:cubicBezTo>
                    <a:pt x="977" y="508"/>
                    <a:pt x="977" y="508"/>
                    <a:pt x="977" y="508"/>
                  </a:cubicBezTo>
                  <a:cubicBezTo>
                    <a:pt x="977" y="506"/>
                    <a:pt x="977" y="506"/>
                    <a:pt x="977" y="506"/>
                  </a:cubicBezTo>
                  <a:cubicBezTo>
                    <a:pt x="976" y="504"/>
                    <a:pt x="976" y="504"/>
                    <a:pt x="976" y="504"/>
                  </a:cubicBezTo>
                  <a:cubicBezTo>
                    <a:pt x="975" y="501"/>
                    <a:pt x="975" y="501"/>
                    <a:pt x="975" y="501"/>
                  </a:cubicBezTo>
                  <a:cubicBezTo>
                    <a:pt x="977" y="501"/>
                    <a:pt x="977" y="501"/>
                    <a:pt x="977" y="501"/>
                  </a:cubicBezTo>
                  <a:cubicBezTo>
                    <a:pt x="979" y="502"/>
                    <a:pt x="979" y="502"/>
                    <a:pt x="979" y="502"/>
                  </a:cubicBezTo>
                  <a:cubicBezTo>
                    <a:pt x="978" y="503"/>
                    <a:pt x="978" y="503"/>
                    <a:pt x="978" y="503"/>
                  </a:cubicBezTo>
                  <a:cubicBezTo>
                    <a:pt x="979" y="504"/>
                    <a:pt x="979" y="504"/>
                    <a:pt x="979" y="504"/>
                  </a:cubicBezTo>
                  <a:cubicBezTo>
                    <a:pt x="980" y="504"/>
                    <a:pt x="980" y="504"/>
                    <a:pt x="980" y="504"/>
                  </a:cubicBezTo>
                  <a:cubicBezTo>
                    <a:pt x="981" y="503"/>
                    <a:pt x="981" y="503"/>
                    <a:pt x="981" y="503"/>
                  </a:cubicBezTo>
                  <a:cubicBezTo>
                    <a:pt x="983" y="502"/>
                    <a:pt x="983" y="502"/>
                    <a:pt x="983" y="502"/>
                  </a:cubicBezTo>
                  <a:cubicBezTo>
                    <a:pt x="985" y="501"/>
                    <a:pt x="985" y="501"/>
                    <a:pt x="985" y="501"/>
                  </a:cubicBezTo>
                  <a:cubicBezTo>
                    <a:pt x="987" y="502"/>
                    <a:pt x="987" y="502"/>
                    <a:pt x="987" y="502"/>
                  </a:cubicBezTo>
                  <a:cubicBezTo>
                    <a:pt x="989" y="503"/>
                    <a:pt x="989" y="503"/>
                    <a:pt x="989" y="503"/>
                  </a:cubicBezTo>
                  <a:cubicBezTo>
                    <a:pt x="991" y="504"/>
                    <a:pt x="991" y="504"/>
                    <a:pt x="991" y="504"/>
                  </a:cubicBezTo>
                  <a:cubicBezTo>
                    <a:pt x="992" y="506"/>
                    <a:pt x="992" y="506"/>
                    <a:pt x="992" y="506"/>
                  </a:cubicBezTo>
                  <a:cubicBezTo>
                    <a:pt x="993" y="507"/>
                    <a:pt x="993" y="507"/>
                    <a:pt x="993" y="507"/>
                  </a:cubicBezTo>
                  <a:cubicBezTo>
                    <a:pt x="995" y="507"/>
                    <a:pt x="995" y="507"/>
                    <a:pt x="995" y="507"/>
                  </a:cubicBezTo>
                  <a:cubicBezTo>
                    <a:pt x="996" y="509"/>
                    <a:pt x="996" y="509"/>
                    <a:pt x="996" y="509"/>
                  </a:cubicBezTo>
                  <a:cubicBezTo>
                    <a:pt x="1001" y="510"/>
                    <a:pt x="1001" y="510"/>
                    <a:pt x="1001" y="510"/>
                  </a:cubicBezTo>
                  <a:cubicBezTo>
                    <a:pt x="1001" y="511"/>
                    <a:pt x="1001" y="511"/>
                    <a:pt x="1001" y="511"/>
                  </a:cubicBezTo>
                  <a:cubicBezTo>
                    <a:pt x="1003" y="512"/>
                    <a:pt x="1003" y="512"/>
                    <a:pt x="1003" y="512"/>
                  </a:cubicBezTo>
                  <a:cubicBezTo>
                    <a:pt x="1004" y="513"/>
                    <a:pt x="1004" y="513"/>
                    <a:pt x="1004" y="513"/>
                  </a:cubicBezTo>
                  <a:cubicBezTo>
                    <a:pt x="1005" y="513"/>
                    <a:pt x="1005" y="513"/>
                    <a:pt x="1005" y="513"/>
                  </a:cubicBezTo>
                  <a:cubicBezTo>
                    <a:pt x="1006" y="516"/>
                    <a:pt x="1006" y="516"/>
                    <a:pt x="1006" y="516"/>
                  </a:cubicBezTo>
                  <a:cubicBezTo>
                    <a:pt x="1005" y="518"/>
                    <a:pt x="1005" y="518"/>
                    <a:pt x="1005" y="518"/>
                  </a:cubicBezTo>
                  <a:cubicBezTo>
                    <a:pt x="1005" y="519"/>
                    <a:pt x="1005" y="519"/>
                    <a:pt x="1005" y="519"/>
                  </a:cubicBezTo>
                  <a:cubicBezTo>
                    <a:pt x="1004" y="520"/>
                    <a:pt x="1004" y="520"/>
                    <a:pt x="1004" y="520"/>
                  </a:cubicBezTo>
                  <a:cubicBezTo>
                    <a:pt x="1006" y="522"/>
                    <a:pt x="1006" y="522"/>
                    <a:pt x="1006" y="522"/>
                  </a:cubicBezTo>
                  <a:cubicBezTo>
                    <a:pt x="1007" y="522"/>
                    <a:pt x="1007" y="522"/>
                    <a:pt x="1007" y="522"/>
                  </a:cubicBezTo>
                  <a:cubicBezTo>
                    <a:pt x="1010" y="525"/>
                    <a:pt x="1010" y="525"/>
                    <a:pt x="1010" y="525"/>
                  </a:cubicBezTo>
                  <a:cubicBezTo>
                    <a:pt x="1010" y="527"/>
                    <a:pt x="1010" y="527"/>
                    <a:pt x="1010" y="527"/>
                  </a:cubicBezTo>
                  <a:cubicBezTo>
                    <a:pt x="1009" y="528"/>
                    <a:pt x="1009" y="528"/>
                    <a:pt x="1009" y="528"/>
                  </a:cubicBezTo>
                  <a:cubicBezTo>
                    <a:pt x="1009" y="530"/>
                    <a:pt x="1009" y="530"/>
                    <a:pt x="1009" y="530"/>
                  </a:cubicBezTo>
                  <a:cubicBezTo>
                    <a:pt x="1011" y="532"/>
                    <a:pt x="1011" y="532"/>
                    <a:pt x="1011" y="532"/>
                  </a:cubicBezTo>
                  <a:cubicBezTo>
                    <a:pt x="1012" y="532"/>
                    <a:pt x="1012" y="532"/>
                    <a:pt x="1012" y="532"/>
                  </a:cubicBezTo>
                  <a:cubicBezTo>
                    <a:pt x="1013" y="531"/>
                    <a:pt x="1013" y="531"/>
                    <a:pt x="1013" y="531"/>
                  </a:cubicBezTo>
                  <a:cubicBezTo>
                    <a:pt x="1014" y="533"/>
                    <a:pt x="1014" y="533"/>
                    <a:pt x="1014" y="533"/>
                  </a:cubicBezTo>
                  <a:cubicBezTo>
                    <a:pt x="1013" y="534"/>
                    <a:pt x="1013" y="534"/>
                    <a:pt x="1013" y="534"/>
                  </a:cubicBezTo>
                  <a:cubicBezTo>
                    <a:pt x="1013" y="536"/>
                    <a:pt x="1013" y="536"/>
                    <a:pt x="1013" y="536"/>
                  </a:cubicBezTo>
                  <a:cubicBezTo>
                    <a:pt x="1015" y="538"/>
                    <a:pt x="1015" y="538"/>
                    <a:pt x="1015" y="538"/>
                  </a:cubicBezTo>
                  <a:cubicBezTo>
                    <a:pt x="1014" y="539"/>
                    <a:pt x="1014" y="539"/>
                    <a:pt x="1014" y="539"/>
                  </a:cubicBezTo>
                  <a:cubicBezTo>
                    <a:pt x="1013" y="540"/>
                    <a:pt x="1013" y="540"/>
                    <a:pt x="1013" y="540"/>
                  </a:cubicBezTo>
                  <a:cubicBezTo>
                    <a:pt x="1014" y="542"/>
                    <a:pt x="1014" y="542"/>
                    <a:pt x="1014" y="542"/>
                  </a:cubicBezTo>
                  <a:cubicBezTo>
                    <a:pt x="1013" y="544"/>
                    <a:pt x="1013" y="544"/>
                    <a:pt x="1013" y="544"/>
                  </a:cubicBezTo>
                  <a:cubicBezTo>
                    <a:pt x="1014" y="544"/>
                    <a:pt x="1014" y="544"/>
                    <a:pt x="1014" y="544"/>
                  </a:cubicBezTo>
                  <a:cubicBezTo>
                    <a:pt x="1014" y="545"/>
                    <a:pt x="1014" y="545"/>
                    <a:pt x="1014" y="545"/>
                  </a:cubicBezTo>
                  <a:cubicBezTo>
                    <a:pt x="1013" y="546"/>
                    <a:pt x="1013" y="546"/>
                    <a:pt x="1013" y="546"/>
                  </a:cubicBezTo>
                  <a:cubicBezTo>
                    <a:pt x="1014" y="547"/>
                    <a:pt x="1014" y="547"/>
                    <a:pt x="1014" y="547"/>
                  </a:cubicBezTo>
                  <a:cubicBezTo>
                    <a:pt x="1013" y="548"/>
                    <a:pt x="1013" y="548"/>
                    <a:pt x="1013" y="548"/>
                  </a:cubicBezTo>
                  <a:cubicBezTo>
                    <a:pt x="1015" y="553"/>
                    <a:pt x="1015" y="553"/>
                    <a:pt x="1015" y="553"/>
                  </a:cubicBezTo>
                  <a:cubicBezTo>
                    <a:pt x="1014" y="554"/>
                    <a:pt x="1014" y="554"/>
                    <a:pt x="1014" y="554"/>
                  </a:cubicBezTo>
                  <a:cubicBezTo>
                    <a:pt x="1015" y="558"/>
                    <a:pt x="1015" y="558"/>
                    <a:pt x="1015" y="558"/>
                  </a:cubicBezTo>
                  <a:cubicBezTo>
                    <a:pt x="1015" y="559"/>
                    <a:pt x="1015" y="559"/>
                    <a:pt x="1015" y="559"/>
                  </a:cubicBezTo>
                  <a:cubicBezTo>
                    <a:pt x="1015" y="561"/>
                    <a:pt x="1015" y="561"/>
                    <a:pt x="1015" y="561"/>
                  </a:cubicBezTo>
                  <a:cubicBezTo>
                    <a:pt x="1017" y="567"/>
                    <a:pt x="1017" y="567"/>
                    <a:pt x="1017" y="567"/>
                  </a:cubicBezTo>
                  <a:cubicBezTo>
                    <a:pt x="1018" y="567"/>
                    <a:pt x="1018" y="567"/>
                    <a:pt x="1018" y="567"/>
                  </a:cubicBezTo>
                  <a:cubicBezTo>
                    <a:pt x="1020" y="566"/>
                    <a:pt x="1020" y="566"/>
                    <a:pt x="1020" y="566"/>
                  </a:cubicBezTo>
                  <a:cubicBezTo>
                    <a:pt x="1020" y="567"/>
                    <a:pt x="1020" y="567"/>
                    <a:pt x="1020" y="567"/>
                  </a:cubicBezTo>
                  <a:cubicBezTo>
                    <a:pt x="1019" y="569"/>
                    <a:pt x="1019" y="569"/>
                    <a:pt x="1019" y="569"/>
                  </a:cubicBezTo>
                  <a:cubicBezTo>
                    <a:pt x="1018" y="570"/>
                    <a:pt x="1018" y="570"/>
                    <a:pt x="1018" y="570"/>
                  </a:cubicBezTo>
                  <a:cubicBezTo>
                    <a:pt x="1019" y="572"/>
                    <a:pt x="1019" y="572"/>
                    <a:pt x="1019" y="572"/>
                  </a:cubicBezTo>
                  <a:cubicBezTo>
                    <a:pt x="1020" y="572"/>
                    <a:pt x="1020" y="572"/>
                    <a:pt x="1020" y="572"/>
                  </a:cubicBezTo>
                  <a:cubicBezTo>
                    <a:pt x="1022" y="575"/>
                    <a:pt x="1022" y="575"/>
                    <a:pt x="1022" y="575"/>
                  </a:cubicBezTo>
                  <a:cubicBezTo>
                    <a:pt x="1022" y="578"/>
                    <a:pt x="1022" y="578"/>
                    <a:pt x="1022" y="578"/>
                  </a:cubicBezTo>
                  <a:cubicBezTo>
                    <a:pt x="1023" y="579"/>
                    <a:pt x="1023" y="579"/>
                    <a:pt x="1023" y="579"/>
                  </a:cubicBezTo>
                  <a:cubicBezTo>
                    <a:pt x="1023" y="581"/>
                    <a:pt x="1023" y="581"/>
                    <a:pt x="1023" y="581"/>
                  </a:cubicBezTo>
                  <a:cubicBezTo>
                    <a:pt x="1023" y="585"/>
                    <a:pt x="1023" y="585"/>
                    <a:pt x="1023" y="585"/>
                  </a:cubicBezTo>
                  <a:cubicBezTo>
                    <a:pt x="1025" y="585"/>
                    <a:pt x="1025" y="585"/>
                    <a:pt x="1025" y="585"/>
                  </a:cubicBezTo>
                  <a:cubicBezTo>
                    <a:pt x="1025" y="587"/>
                    <a:pt x="1025" y="587"/>
                    <a:pt x="1025" y="587"/>
                  </a:cubicBezTo>
                  <a:cubicBezTo>
                    <a:pt x="1024" y="588"/>
                    <a:pt x="1024" y="588"/>
                    <a:pt x="1024" y="588"/>
                  </a:cubicBezTo>
                  <a:cubicBezTo>
                    <a:pt x="1024" y="591"/>
                    <a:pt x="1024" y="591"/>
                    <a:pt x="1024" y="591"/>
                  </a:cubicBezTo>
                  <a:cubicBezTo>
                    <a:pt x="1025" y="593"/>
                    <a:pt x="1025" y="593"/>
                    <a:pt x="1025" y="593"/>
                  </a:cubicBezTo>
                  <a:cubicBezTo>
                    <a:pt x="1025" y="595"/>
                    <a:pt x="1025" y="595"/>
                    <a:pt x="1025" y="595"/>
                  </a:cubicBezTo>
                  <a:cubicBezTo>
                    <a:pt x="1022" y="598"/>
                    <a:pt x="1022" y="598"/>
                    <a:pt x="1022" y="598"/>
                  </a:cubicBezTo>
                  <a:cubicBezTo>
                    <a:pt x="1022" y="601"/>
                    <a:pt x="1022" y="601"/>
                    <a:pt x="1022" y="601"/>
                  </a:cubicBezTo>
                  <a:cubicBezTo>
                    <a:pt x="1021" y="604"/>
                    <a:pt x="1021" y="604"/>
                    <a:pt x="1021" y="604"/>
                  </a:cubicBezTo>
                  <a:cubicBezTo>
                    <a:pt x="1021" y="607"/>
                    <a:pt x="1021" y="607"/>
                    <a:pt x="1021" y="607"/>
                  </a:cubicBezTo>
                  <a:cubicBezTo>
                    <a:pt x="1022" y="607"/>
                    <a:pt x="1022" y="607"/>
                    <a:pt x="1022" y="607"/>
                  </a:cubicBezTo>
                  <a:cubicBezTo>
                    <a:pt x="1022" y="610"/>
                    <a:pt x="1022" y="610"/>
                    <a:pt x="1022" y="610"/>
                  </a:cubicBezTo>
                  <a:cubicBezTo>
                    <a:pt x="1020" y="612"/>
                    <a:pt x="1020" y="612"/>
                    <a:pt x="1020" y="612"/>
                  </a:cubicBezTo>
                  <a:cubicBezTo>
                    <a:pt x="1020" y="614"/>
                    <a:pt x="1020" y="614"/>
                    <a:pt x="1020" y="614"/>
                  </a:cubicBezTo>
                  <a:cubicBezTo>
                    <a:pt x="1019" y="617"/>
                    <a:pt x="1019" y="617"/>
                    <a:pt x="1019" y="617"/>
                  </a:cubicBezTo>
                  <a:cubicBezTo>
                    <a:pt x="1019" y="617"/>
                    <a:pt x="1019" y="617"/>
                    <a:pt x="1019" y="617"/>
                  </a:cubicBezTo>
                  <a:cubicBezTo>
                    <a:pt x="1019" y="619"/>
                    <a:pt x="1019" y="619"/>
                    <a:pt x="1019" y="619"/>
                  </a:cubicBezTo>
                  <a:cubicBezTo>
                    <a:pt x="1018" y="621"/>
                    <a:pt x="1018" y="621"/>
                    <a:pt x="1018" y="621"/>
                  </a:cubicBezTo>
                  <a:cubicBezTo>
                    <a:pt x="1019" y="625"/>
                    <a:pt x="1019" y="625"/>
                    <a:pt x="1019" y="625"/>
                  </a:cubicBezTo>
                  <a:cubicBezTo>
                    <a:pt x="1017" y="627"/>
                    <a:pt x="1017" y="627"/>
                    <a:pt x="1017" y="627"/>
                  </a:cubicBezTo>
                  <a:cubicBezTo>
                    <a:pt x="1017" y="630"/>
                    <a:pt x="1017" y="630"/>
                    <a:pt x="1017" y="630"/>
                  </a:cubicBezTo>
                  <a:cubicBezTo>
                    <a:pt x="1018" y="630"/>
                    <a:pt x="1018" y="630"/>
                    <a:pt x="1018" y="630"/>
                  </a:cubicBezTo>
                  <a:cubicBezTo>
                    <a:pt x="1018" y="632"/>
                    <a:pt x="1018" y="632"/>
                    <a:pt x="1018" y="632"/>
                  </a:cubicBezTo>
                  <a:cubicBezTo>
                    <a:pt x="1016" y="635"/>
                    <a:pt x="1016" y="635"/>
                    <a:pt x="1016" y="635"/>
                  </a:cubicBezTo>
                  <a:cubicBezTo>
                    <a:pt x="1016" y="637"/>
                    <a:pt x="1016" y="637"/>
                    <a:pt x="1016" y="637"/>
                  </a:cubicBezTo>
                  <a:cubicBezTo>
                    <a:pt x="1014" y="638"/>
                    <a:pt x="1014" y="638"/>
                    <a:pt x="1014" y="638"/>
                  </a:cubicBezTo>
                  <a:cubicBezTo>
                    <a:pt x="1013" y="640"/>
                    <a:pt x="1013" y="640"/>
                    <a:pt x="1013" y="640"/>
                  </a:cubicBezTo>
                  <a:cubicBezTo>
                    <a:pt x="1012" y="643"/>
                    <a:pt x="1012" y="643"/>
                    <a:pt x="1012" y="643"/>
                  </a:cubicBezTo>
                  <a:cubicBezTo>
                    <a:pt x="1010" y="651"/>
                    <a:pt x="1010" y="651"/>
                    <a:pt x="1010" y="651"/>
                  </a:cubicBezTo>
                  <a:cubicBezTo>
                    <a:pt x="1009" y="651"/>
                    <a:pt x="1009" y="651"/>
                    <a:pt x="1009" y="651"/>
                  </a:cubicBezTo>
                  <a:cubicBezTo>
                    <a:pt x="1008" y="654"/>
                    <a:pt x="1008" y="654"/>
                    <a:pt x="1008" y="654"/>
                  </a:cubicBezTo>
                  <a:cubicBezTo>
                    <a:pt x="1009" y="654"/>
                    <a:pt x="1009" y="654"/>
                    <a:pt x="1009" y="654"/>
                  </a:cubicBezTo>
                  <a:cubicBezTo>
                    <a:pt x="1009" y="655"/>
                    <a:pt x="1009" y="655"/>
                    <a:pt x="1009" y="655"/>
                  </a:cubicBezTo>
                  <a:cubicBezTo>
                    <a:pt x="1006" y="657"/>
                    <a:pt x="1006" y="657"/>
                    <a:pt x="1006" y="657"/>
                  </a:cubicBezTo>
                  <a:cubicBezTo>
                    <a:pt x="1006" y="659"/>
                    <a:pt x="1006" y="659"/>
                    <a:pt x="1006" y="659"/>
                  </a:cubicBezTo>
                  <a:cubicBezTo>
                    <a:pt x="1004" y="660"/>
                    <a:pt x="1004" y="660"/>
                    <a:pt x="1004" y="660"/>
                  </a:cubicBezTo>
                  <a:cubicBezTo>
                    <a:pt x="1005" y="663"/>
                    <a:pt x="1005" y="663"/>
                    <a:pt x="1005" y="663"/>
                  </a:cubicBezTo>
                  <a:cubicBezTo>
                    <a:pt x="1004" y="663"/>
                    <a:pt x="1004" y="663"/>
                    <a:pt x="1004" y="663"/>
                  </a:cubicBezTo>
                  <a:cubicBezTo>
                    <a:pt x="1005" y="665"/>
                    <a:pt x="1005" y="665"/>
                    <a:pt x="1005" y="665"/>
                  </a:cubicBezTo>
                  <a:cubicBezTo>
                    <a:pt x="1002" y="668"/>
                    <a:pt x="1002" y="668"/>
                    <a:pt x="1002" y="668"/>
                  </a:cubicBezTo>
                  <a:cubicBezTo>
                    <a:pt x="1002" y="667"/>
                    <a:pt x="1002" y="667"/>
                    <a:pt x="1002" y="667"/>
                  </a:cubicBezTo>
                  <a:cubicBezTo>
                    <a:pt x="1001" y="667"/>
                    <a:pt x="1001" y="667"/>
                    <a:pt x="1001" y="667"/>
                  </a:cubicBezTo>
                  <a:cubicBezTo>
                    <a:pt x="1001" y="669"/>
                    <a:pt x="1001" y="669"/>
                    <a:pt x="1001" y="669"/>
                  </a:cubicBezTo>
                  <a:cubicBezTo>
                    <a:pt x="1001" y="671"/>
                    <a:pt x="1001" y="671"/>
                    <a:pt x="1001" y="671"/>
                  </a:cubicBezTo>
                  <a:cubicBezTo>
                    <a:pt x="999" y="672"/>
                    <a:pt x="999" y="672"/>
                    <a:pt x="999" y="672"/>
                  </a:cubicBezTo>
                  <a:cubicBezTo>
                    <a:pt x="1000" y="673"/>
                    <a:pt x="1000" y="673"/>
                    <a:pt x="1000" y="673"/>
                  </a:cubicBezTo>
                  <a:cubicBezTo>
                    <a:pt x="997" y="677"/>
                    <a:pt x="997" y="677"/>
                    <a:pt x="997" y="677"/>
                  </a:cubicBezTo>
                  <a:cubicBezTo>
                    <a:pt x="995" y="680"/>
                    <a:pt x="995" y="680"/>
                    <a:pt x="995" y="680"/>
                  </a:cubicBezTo>
                  <a:cubicBezTo>
                    <a:pt x="994" y="680"/>
                    <a:pt x="994" y="680"/>
                    <a:pt x="994" y="680"/>
                  </a:cubicBezTo>
                  <a:cubicBezTo>
                    <a:pt x="994" y="681"/>
                    <a:pt x="994" y="681"/>
                    <a:pt x="994" y="681"/>
                  </a:cubicBezTo>
                  <a:cubicBezTo>
                    <a:pt x="991" y="681"/>
                    <a:pt x="991" y="681"/>
                    <a:pt x="991" y="681"/>
                  </a:cubicBezTo>
                  <a:cubicBezTo>
                    <a:pt x="989" y="684"/>
                    <a:pt x="989" y="684"/>
                    <a:pt x="989" y="684"/>
                  </a:cubicBezTo>
                  <a:cubicBezTo>
                    <a:pt x="988" y="682"/>
                    <a:pt x="988" y="682"/>
                    <a:pt x="988" y="682"/>
                  </a:cubicBezTo>
                  <a:cubicBezTo>
                    <a:pt x="987" y="683"/>
                    <a:pt x="987" y="683"/>
                    <a:pt x="987" y="683"/>
                  </a:cubicBezTo>
                  <a:cubicBezTo>
                    <a:pt x="984" y="682"/>
                    <a:pt x="984" y="682"/>
                    <a:pt x="984" y="682"/>
                  </a:cubicBezTo>
                  <a:cubicBezTo>
                    <a:pt x="981" y="681"/>
                    <a:pt x="981" y="681"/>
                    <a:pt x="981" y="681"/>
                  </a:cubicBezTo>
                  <a:cubicBezTo>
                    <a:pt x="980" y="677"/>
                    <a:pt x="980" y="677"/>
                    <a:pt x="980" y="677"/>
                  </a:cubicBezTo>
                  <a:cubicBezTo>
                    <a:pt x="979" y="676"/>
                    <a:pt x="979" y="676"/>
                    <a:pt x="979" y="676"/>
                  </a:cubicBezTo>
                  <a:cubicBezTo>
                    <a:pt x="977" y="677"/>
                    <a:pt x="977" y="677"/>
                    <a:pt x="977" y="677"/>
                  </a:cubicBezTo>
                  <a:cubicBezTo>
                    <a:pt x="975" y="676"/>
                    <a:pt x="975" y="676"/>
                    <a:pt x="975" y="676"/>
                  </a:cubicBezTo>
                  <a:cubicBezTo>
                    <a:pt x="975" y="677"/>
                    <a:pt x="975" y="677"/>
                    <a:pt x="975" y="677"/>
                  </a:cubicBezTo>
                  <a:cubicBezTo>
                    <a:pt x="975" y="679"/>
                    <a:pt x="975" y="679"/>
                    <a:pt x="975" y="679"/>
                  </a:cubicBezTo>
                  <a:cubicBezTo>
                    <a:pt x="973" y="680"/>
                    <a:pt x="973" y="680"/>
                    <a:pt x="973" y="680"/>
                  </a:cubicBezTo>
                  <a:cubicBezTo>
                    <a:pt x="973" y="684"/>
                    <a:pt x="973" y="684"/>
                    <a:pt x="973" y="684"/>
                  </a:cubicBezTo>
                  <a:cubicBezTo>
                    <a:pt x="971" y="685"/>
                    <a:pt x="971" y="685"/>
                    <a:pt x="971" y="685"/>
                  </a:cubicBezTo>
                  <a:cubicBezTo>
                    <a:pt x="971" y="688"/>
                    <a:pt x="971" y="688"/>
                    <a:pt x="971" y="688"/>
                  </a:cubicBezTo>
                  <a:cubicBezTo>
                    <a:pt x="970" y="687"/>
                    <a:pt x="970" y="687"/>
                    <a:pt x="970" y="687"/>
                  </a:cubicBezTo>
                  <a:cubicBezTo>
                    <a:pt x="967" y="687"/>
                    <a:pt x="967" y="687"/>
                    <a:pt x="967" y="687"/>
                  </a:cubicBezTo>
                  <a:cubicBezTo>
                    <a:pt x="967" y="690"/>
                    <a:pt x="967" y="690"/>
                    <a:pt x="967" y="690"/>
                  </a:cubicBezTo>
                  <a:cubicBezTo>
                    <a:pt x="966" y="690"/>
                    <a:pt x="966" y="690"/>
                    <a:pt x="966" y="690"/>
                  </a:cubicBezTo>
                  <a:close/>
                  <a:moveTo>
                    <a:pt x="314" y="697"/>
                  </a:moveTo>
                  <a:cubicBezTo>
                    <a:pt x="311" y="695"/>
                    <a:pt x="311" y="695"/>
                    <a:pt x="311" y="695"/>
                  </a:cubicBezTo>
                  <a:cubicBezTo>
                    <a:pt x="300" y="697"/>
                    <a:pt x="300" y="697"/>
                    <a:pt x="300" y="697"/>
                  </a:cubicBezTo>
                  <a:cubicBezTo>
                    <a:pt x="314" y="697"/>
                    <a:pt x="314" y="697"/>
                    <a:pt x="314" y="697"/>
                  </a:cubicBezTo>
                  <a:close/>
                  <a:moveTo>
                    <a:pt x="1106" y="657"/>
                  </a:moveTo>
                  <a:cubicBezTo>
                    <a:pt x="1106" y="657"/>
                    <a:pt x="1106" y="657"/>
                    <a:pt x="1106" y="657"/>
                  </a:cubicBezTo>
                  <a:cubicBezTo>
                    <a:pt x="1108" y="656"/>
                    <a:pt x="1108" y="656"/>
                    <a:pt x="1108" y="656"/>
                  </a:cubicBezTo>
                  <a:cubicBezTo>
                    <a:pt x="1108" y="654"/>
                    <a:pt x="1108" y="654"/>
                    <a:pt x="1108" y="654"/>
                  </a:cubicBezTo>
                  <a:cubicBezTo>
                    <a:pt x="1107" y="655"/>
                    <a:pt x="1107" y="655"/>
                    <a:pt x="1107" y="655"/>
                  </a:cubicBezTo>
                  <a:cubicBezTo>
                    <a:pt x="1106" y="657"/>
                    <a:pt x="1106" y="657"/>
                    <a:pt x="1106" y="657"/>
                  </a:cubicBezTo>
                  <a:close/>
                  <a:moveTo>
                    <a:pt x="62" y="97"/>
                  </a:moveTo>
                  <a:cubicBezTo>
                    <a:pt x="61" y="95"/>
                    <a:pt x="61" y="95"/>
                    <a:pt x="61" y="95"/>
                  </a:cubicBezTo>
                  <a:cubicBezTo>
                    <a:pt x="61" y="92"/>
                    <a:pt x="61" y="92"/>
                    <a:pt x="61" y="92"/>
                  </a:cubicBezTo>
                  <a:cubicBezTo>
                    <a:pt x="60" y="91"/>
                    <a:pt x="60" y="91"/>
                    <a:pt x="60" y="91"/>
                  </a:cubicBezTo>
                  <a:cubicBezTo>
                    <a:pt x="58" y="90"/>
                    <a:pt x="58" y="90"/>
                    <a:pt x="58" y="90"/>
                  </a:cubicBezTo>
                  <a:cubicBezTo>
                    <a:pt x="58" y="88"/>
                    <a:pt x="58" y="88"/>
                    <a:pt x="58" y="88"/>
                  </a:cubicBezTo>
                  <a:cubicBezTo>
                    <a:pt x="60" y="87"/>
                    <a:pt x="60" y="87"/>
                    <a:pt x="60" y="87"/>
                  </a:cubicBezTo>
                  <a:cubicBezTo>
                    <a:pt x="61" y="85"/>
                    <a:pt x="61" y="85"/>
                    <a:pt x="61" y="85"/>
                  </a:cubicBezTo>
                  <a:cubicBezTo>
                    <a:pt x="64" y="84"/>
                    <a:pt x="64" y="84"/>
                    <a:pt x="64" y="84"/>
                  </a:cubicBezTo>
                  <a:cubicBezTo>
                    <a:pt x="65" y="83"/>
                    <a:pt x="65" y="83"/>
                    <a:pt x="65" y="83"/>
                  </a:cubicBezTo>
                  <a:cubicBezTo>
                    <a:pt x="66" y="84"/>
                    <a:pt x="66" y="84"/>
                    <a:pt x="66" y="84"/>
                  </a:cubicBezTo>
                  <a:cubicBezTo>
                    <a:pt x="67" y="86"/>
                    <a:pt x="67" y="86"/>
                    <a:pt x="67" y="86"/>
                  </a:cubicBezTo>
                  <a:cubicBezTo>
                    <a:pt x="69" y="87"/>
                    <a:pt x="69" y="87"/>
                    <a:pt x="69" y="87"/>
                  </a:cubicBezTo>
                  <a:cubicBezTo>
                    <a:pt x="71" y="87"/>
                    <a:pt x="71" y="87"/>
                    <a:pt x="71" y="87"/>
                  </a:cubicBezTo>
                  <a:cubicBezTo>
                    <a:pt x="72" y="86"/>
                    <a:pt x="72" y="86"/>
                    <a:pt x="72" y="86"/>
                  </a:cubicBezTo>
                  <a:cubicBezTo>
                    <a:pt x="73" y="85"/>
                    <a:pt x="73" y="85"/>
                    <a:pt x="73" y="85"/>
                  </a:cubicBezTo>
                  <a:cubicBezTo>
                    <a:pt x="72" y="84"/>
                    <a:pt x="72" y="84"/>
                    <a:pt x="72" y="84"/>
                  </a:cubicBezTo>
                  <a:cubicBezTo>
                    <a:pt x="69" y="84"/>
                    <a:pt x="69" y="84"/>
                    <a:pt x="69" y="84"/>
                  </a:cubicBezTo>
                  <a:cubicBezTo>
                    <a:pt x="65" y="81"/>
                    <a:pt x="65" y="81"/>
                    <a:pt x="65" y="81"/>
                  </a:cubicBezTo>
                  <a:cubicBezTo>
                    <a:pt x="60" y="80"/>
                    <a:pt x="60" y="80"/>
                    <a:pt x="60" y="80"/>
                  </a:cubicBezTo>
                  <a:cubicBezTo>
                    <a:pt x="58" y="80"/>
                    <a:pt x="58" y="80"/>
                    <a:pt x="58" y="80"/>
                  </a:cubicBezTo>
                  <a:cubicBezTo>
                    <a:pt x="54" y="83"/>
                    <a:pt x="54" y="83"/>
                    <a:pt x="54" y="83"/>
                  </a:cubicBezTo>
                  <a:cubicBezTo>
                    <a:pt x="53" y="86"/>
                    <a:pt x="53" y="86"/>
                    <a:pt x="53" y="86"/>
                  </a:cubicBezTo>
                  <a:cubicBezTo>
                    <a:pt x="51" y="87"/>
                    <a:pt x="51" y="87"/>
                    <a:pt x="51" y="87"/>
                  </a:cubicBezTo>
                  <a:cubicBezTo>
                    <a:pt x="49" y="89"/>
                    <a:pt x="49" y="89"/>
                    <a:pt x="49" y="89"/>
                  </a:cubicBezTo>
                  <a:cubicBezTo>
                    <a:pt x="49" y="94"/>
                    <a:pt x="49" y="94"/>
                    <a:pt x="49" y="94"/>
                  </a:cubicBezTo>
                  <a:cubicBezTo>
                    <a:pt x="50" y="95"/>
                    <a:pt x="50" y="95"/>
                    <a:pt x="50" y="95"/>
                  </a:cubicBezTo>
                  <a:cubicBezTo>
                    <a:pt x="52" y="93"/>
                    <a:pt x="52" y="93"/>
                    <a:pt x="52" y="93"/>
                  </a:cubicBezTo>
                  <a:cubicBezTo>
                    <a:pt x="54" y="94"/>
                    <a:pt x="54" y="94"/>
                    <a:pt x="54" y="94"/>
                  </a:cubicBezTo>
                  <a:cubicBezTo>
                    <a:pt x="55" y="96"/>
                    <a:pt x="55" y="96"/>
                    <a:pt x="55" y="96"/>
                  </a:cubicBezTo>
                  <a:cubicBezTo>
                    <a:pt x="56" y="96"/>
                    <a:pt x="56" y="96"/>
                    <a:pt x="56" y="96"/>
                  </a:cubicBezTo>
                  <a:cubicBezTo>
                    <a:pt x="57" y="95"/>
                    <a:pt x="57" y="95"/>
                    <a:pt x="57" y="95"/>
                  </a:cubicBezTo>
                  <a:cubicBezTo>
                    <a:pt x="57" y="94"/>
                    <a:pt x="57" y="94"/>
                    <a:pt x="57" y="94"/>
                  </a:cubicBezTo>
                  <a:cubicBezTo>
                    <a:pt x="58" y="93"/>
                    <a:pt x="58" y="93"/>
                    <a:pt x="58" y="93"/>
                  </a:cubicBezTo>
                  <a:cubicBezTo>
                    <a:pt x="59" y="94"/>
                    <a:pt x="59" y="94"/>
                    <a:pt x="59" y="94"/>
                  </a:cubicBezTo>
                  <a:cubicBezTo>
                    <a:pt x="60" y="97"/>
                    <a:pt x="60" y="97"/>
                    <a:pt x="60" y="97"/>
                  </a:cubicBezTo>
                  <a:cubicBezTo>
                    <a:pt x="62" y="98"/>
                    <a:pt x="62" y="98"/>
                    <a:pt x="62" y="98"/>
                  </a:cubicBezTo>
                  <a:cubicBezTo>
                    <a:pt x="62" y="97"/>
                    <a:pt x="62" y="97"/>
                    <a:pt x="62" y="97"/>
                  </a:cubicBezTo>
                  <a:close/>
                  <a:moveTo>
                    <a:pt x="77" y="69"/>
                  </a:moveTo>
                  <a:cubicBezTo>
                    <a:pt x="77" y="67"/>
                    <a:pt x="77" y="67"/>
                    <a:pt x="77" y="67"/>
                  </a:cubicBezTo>
                  <a:cubicBezTo>
                    <a:pt x="79" y="65"/>
                    <a:pt x="79" y="65"/>
                    <a:pt x="79" y="65"/>
                  </a:cubicBezTo>
                  <a:cubicBezTo>
                    <a:pt x="79" y="65"/>
                    <a:pt x="79" y="65"/>
                    <a:pt x="79" y="65"/>
                  </a:cubicBezTo>
                  <a:cubicBezTo>
                    <a:pt x="80" y="67"/>
                    <a:pt x="80" y="67"/>
                    <a:pt x="80" y="67"/>
                  </a:cubicBezTo>
                  <a:cubicBezTo>
                    <a:pt x="80" y="68"/>
                    <a:pt x="80" y="68"/>
                    <a:pt x="80" y="68"/>
                  </a:cubicBezTo>
                  <a:cubicBezTo>
                    <a:pt x="80" y="69"/>
                    <a:pt x="80" y="69"/>
                    <a:pt x="80" y="69"/>
                  </a:cubicBezTo>
                  <a:cubicBezTo>
                    <a:pt x="78" y="69"/>
                    <a:pt x="78" y="69"/>
                    <a:pt x="78" y="69"/>
                  </a:cubicBezTo>
                  <a:cubicBezTo>
                    <a:pt x="78" y="69"/>
                    <a:pt x="77" y="69"/>
                    <a:pt x="77" y="69"/>
                  </a:cubicBezTo>
                  <a:close/>
                  <a:moveTo>
                    <a:pt x="73" y="107"/>
                  </a:moveTo>
                  <a:cubicBezTo>
                    <a:pt x="74" y="107"/>
                    <a:pt x="74" y="107"/>
                    <a:pt x="74" y="107"/>
                  </a:cubicBezTo>
                  <a:cubicBezTo>
                    <a:pt x="75" y="106"/>
                    <a:pt x="75" y="106"/>
                    <a:pt x="75" y="106"/>
                  </a:cubicBezTo>
                  <a:cubicBezTo>
                    <a:pt x="76" y="104"/>
                    <a:pt x="76" y="104"/>
                    <a:pt x="76" y="104"/>
                  </a:cubicBezTo>
                  <a:cubicBezTo>
                    <a:pt x="76" y="103"/>
                    <a:pt x="76" y="103"/>
                    <a:pt x="76" y="103"/>
                  </a:cubicBezTo>
                  <a:cubicBezTo>
                    <a:pt x="76" y="102"/>
                    <a:pt x="76" y="102"/>
                    <a:pt x="76" y="102"/>
                  </a:cubicBezTo>
                  <a:cubicBezTo>
                    <a:pt x="77" y="103"/>
                    <a:pt x="77" y="103"/>
                    <a:pt x="77" y="103"/>
                  </a:cubicBezTo>
                  <a:cubicBezTo>
                    <a:pt x="78" y="102"/>
                    <a:pt x="78" y="102"/>
                    <a:pt x="78" y="102"/>
                  </a:cubicBezTo>
                  <a:cubicBezTo>
                    <a:pt x="79" y="100"/>
                    <a:pt x="79" y="100"/>
                    <a:pt x="79" y="100"/>
                  </a:cubicBezTo>
                  <a:cubicBezTo>
                    <a:pt x="78" y="97"/>
                    <a:pt x="78" y="97"/>
                    <a:pt x="78" y="97"/>
                  </a:cubicBezTo>
                  <a:cubicBezTo>
                    <a:pt x="77" y="96"/>
                    <a:pt x="77" y="96"/>
                    <a:pt x="77" y="96"/>
                  </a:cubicBezTo>
                  <a:cubicBezTo>
                    <a:pt x="76" y="95"/>
                    <a:pt x="76" y="95"/>
                    <a:pt x="76" y="95"/>
                  </a:cubicBezTo>
                  <a:cubicBezTo>
                    <a:pt x="78" y="94"/>
                    <a:pt x="78" y="94"/>
                    <a:pt x="78" y="94"/>
                  </a:cubicBezTo>
                  <a:cubicBezTo>
                    <a:pt x="80" y="94"/>
                    <a:pt x="80" y="94"/>
                    <a:pt x="80" y="94"/>
                  </a:cubicBezTo>
                  <a:cubicBezTo>
                    <a:pt x="83" y="93"/>
                    <a:pt x="83" y="93"/>
                    <a:pt x="83" y="93"/>
                  </a:cubicBezTo>
                  <a:cubicBezTo>
                    <a:pt x="84" y="93"/>
                    <a:pt x="84" y="93"/>
                    <a:pt x="84" y="93"/>
                  </a:cubicBezTo>
                  <a:cubicBezTo>
                    <a:pt x="84" y="92"/>
                    <a:pt x="84" y="92"/>
                    <a:pt x="84" y="92"/>
                  </a:cubicBezTo>
                  <a:cubicBezTo>
                    <a:pt x="83" y="92"/>
                    <a:pt x="83" y="92"/>
                    <a:pt x="83" y="92"/>
                  </a:cubicBezTo>
                  <a:cubicBezTo>
                    <a:pt x="82" y="90"/>
                    <a:pt x="82" y="90"/>
                    <a:pt x="82" y="90"/>
                  </a:cubicBezTo>
                  <a:cubicBezTo>
                    <a:pt x="81" y="90"/>
                    <a:pt x="81" y="90"/>
                    <a:pt x="81" y="90"/>
                  </a:cubicBezTo>
                  <a:cubicBezTo>
                    <a:pt x="81" y="90"/>
                    <a:pt x="81" y="90"/>
                    <a:pt x="81" y="90"/>
                  </a:cubicBezTo>
                  <a:cubicBezTo>
                    <a:pt x="81" y="88"/>
                    <a:pt x="81" y="88"/>
                    <a:pt x="81" y="88"/>
                  </a:cubicBezTo>
                  <a:cubicBezTo>
                    <a:pt x="82" y="87"/>
                    <a:pt x="82" y="87"/>
                    <a:pt x="82" y="87"/>
                  </a:cubicBezTo>
                  <a:cubicBezTo>
                    <a:pt x="83" y="87"/>
                    <a:pt x="83" y="87"/>
                    <a:pt x="83" y="87"/>
                  </a:cubicBezTo>
                  <a:cubicBezTo>
                    <a:pt x="83" y="88"/>
                    <a:pt x="83" y="88"/>
                    <a:pt x="83" y="88"/>
                  </a:cubicBezTo>
                  <a:cubicBezTo>
                    <a:pt x="84" y="88"/>
                    <a:pt x="84" y="88"/>
                    <a:pt x="84" y="88"/>
                  </a:cubicBezTo>
                  <a:cubicBezTo>
                    <a:pt x="85" y="88"/>
                    <a:pt x="85" y="88"/>
                    <a:pt x="85" y="88"/>
                  </a:cubicBezTo>
                  <a:cubicBezTo>
                    <a:pt x="87" y="86"/>
                    <a:pt x="87" y="86"/>
                    <a:pt x="87" y="86"/>
                  </a:cubicBezTo>
                  <a:cubicBezTo>
                    <a:pt x="88" y="85"/>
                    <a:pt x="88" y="85"/>
                    <a:pt x="88" y="85"/>
                  </a:cubicBezTo>
                  <a:cubicBezTo>
                    <a:pt x="88" y="84"/>
                    <a:pt x="88" y="84"/>
                    <a:pt x="88" y="84"/>
                  </a:cubicBezTo>
                  <a:cubicBezTo>
                    <a:pt x="87" y="82"/>
                    <a:pt x="87" y="82"/>
                    <a:pt x="87" y="82"/>
                  </a:cubicBezTo>
                  <a:cubicBezTo>
                    <a:pt x="87" y="82"/>
                    <a:pt x="87" y="82"/>
                    <a:pt x="87" y="82"/>
                  </a:cubicBezTo>
                  <a:cubicBezTo>
                    <a:pt x="85" y="80"/>
                    <a:pt x="85" y="80"/>
                    <a:pt x="85" y="80"/>
                  </a:cubicBezTo>
                  <a:cubicBezTo>
                    <a:pt x="85" y="79"/>
                    <a:pt x="85" y="79"/>
                    <a:pt x="85" y="79"/>
                  </a:cubicBezTo>
                  <a:cubicBezTo>
                    <a:pt x="84" y="78"/>
                    <a:pt x="84" y="78"/>
                    <a:pt x="84" y="78"/>
                  </a:cubicBezTo>
                  <a:cubicBezTo>
                    <a:pt x="82" y="80"/>
                    <a:pt x="82" y="80"/>
                    <a:pt x="82" y="80"/>
                  </a:cubicBezTo>
                  <a:cubicBezTo>
                    <a:pt x="81" y="81"/>
                    <a:pt x="81" y="81"/>
                    <a:pt x="81" y="81"/>
                  </a:cubicBezTo>
                  <a:cubicBezTo>
                    <a:pt x="80" y="82"/>
                    <a:pt x="80" y="82"/>
                    <a:pt x="80" y="82"/>
                  </a:cubicBezTo>
                  <a:cubicBezTo>
                    <a:pt x="80" y="81"/>
                    <a:pt x="80" y="81"/>
                    <a:pt x="80" y="81"/>
                  </a:cubicBezTo>
                  <a:cubicBezTo>
                    <a:pt x="80" y="79"/>
                    <a:pt x="80" y="79"/>
                    <a:pt x="80" y="79"/>
                  </a:cubicBezTo>
                  <a:cubicBezTo>
                    <a:pt x="82" y="78"/>
                    <a:pt x="82" y="78"/>
                    <a:pt x="82" y="78"/>
                  </a:cubicBezTo>
                  <a:cubicBezTo>
                    <a:pt x="82" y="76"/>
                    <a:pt x="82" y="76"/>
                    <a:pt x="82" y="76"/>
                  </a:cubicBezTo>
                  <a:cubicBezTo>
                    <a:pt x="83" y="74"/>
                    <a:pt x="83" y="74"/>
                    <a:pt x="83" y="74"/>
                  </a:cubicBezTo>
                  <a:cubicBezTo>
                    <a:pt x="82" y="73"/>
                    <a:pt x="82" y="73"/>
                    <a:pt x="82" y="73"/>
                  </a:cubicBezTo>
                  <a:cubicBezTo>
                    <a:pt x="80" y="75"/>
                    <a:pt x="80" y="75"/>
                    <a:pt x="80" y="75"/>
                  </a:cubicBezTo>
                  <a:cubicBezTo>
                    <a:pt x="79" y="78"/>
                    <a:pt x="79" y="78"/>
                    <a:pt x="79" y="78"/>
                  </a:cubicBezTo>
                  <a:cubicBezTo>
                    <a:pt x="78" y="78"/>
                    <a:pt x="78" y="78"/>
                    <a:pt x="78" y="78"/>
                  </a:cubicBezTo>
                  <a:cubicBezTo>
                    <a:pt x="78" y="77"/>
                    <a:pt x="78" y="77"/>
                    <a:pt x="78" y="77"/>
                  </a:cubicBezTo>
                  <a:cubicBezTo>
                    <a:pt x="79" y="75"/>
                    <a:pt x="79" y="75"/>
                    <a:pt x="79" y="75"/>
                  </a:cubicBezTo>
                  <a:cubicBezTo>
                    <a:pt x="78" y="74"/>
                    <a:pt x="78" y="74"/>
                    <a:pt x="78" y="74"/>
                  </a:cubicBezTo>
                  <a:cubicBezTo>
                    <a:pt x="78" y="75"/>
                    <a:pt x="78" y="75"/>
                    <a:pt x="78" y="75"/>
                  </a:cubicBezTo>
                  <a:cubicBezTo>
                    <a:pt x="77" y="77"/>
                    <a:pt x="77" y="77"/>
                    <a:pt x="77" y="77"/>
                  </a:cubicBezTo>
                  <a:cubicBezTo>
                    <a:pt x="75" y="78"/>
                    <a:pt x="75" y="78"/>
                    <a:pt x="75" y="78"/>
                  </a:cubicBezTo>
                  <a:cubicBezTo>
                    <a:pt x="75" y="80"/>
                    <a:pt x="75" y="80"/>
                    <a:pt x="75" y="80"/>
                  </a:cubicBezTo>
                  <a:cubicBezTo>
                    <a:pt x="76" y="80"/>
                    <a:pt x="76" y="80"/>
                    <a:pt x="76" y="80"/>
                  </a:cubicBezTo>
                  <a:cubicBezTo>
                    <a:pt x="77" y="80"/>
                    <a:pt x="77" y="80"/>
                    <a:pt x="77" y="80"/>
                  </a:cubicBezTo>
                  <a:cubicBezTo>
                    <a:pt x="78" y="80"/>
                    <a:pt x="78" y="80"/>
                    <a:pt x="78" y="80"/>
                  </a:cubicBezTo>
                  <a:cubicBezTo>
                    <a:pt x="78" y="81"/>
                    <a:pt x="78" y="81"/>
                    <a:pt x="78" y="81"/>
                  </a:cubicBezTo>
                  <a:cubicBezTo>
                    <a:pt x="77" y="82"/>
                    <a:pt x="77" y="82"/>
                    <a:pt x="77" y="82"/>
                  </a:cubicBezTo>
                  <a:cubicBezTo>
                    <a:pt x="75" y="83"/>
                    <a:pt x="75" y="83"/>
                    <a:pt x="75" y="83"/>
                  </a:cubicBezTo>
                  <a:cubicBezTo>
                    <a:pt x="76" y="85"/>
                    <a:pt x="76" y="85"/>
                    <a:pt x="76" y="85"/>
                  </a:cubicBezTo>
                  <a:cubicBezTo>
                    <a:pt x="75" y="87"/>
                    <a:pt x="75" y="87"/>
                    <a:pt x="75" y="87"/>
                  </a:cubicBezTo>
                  <a:cubicBezTo>
                    <a:pt x="74" y="87"/>
                    <a:pt x="74" y="87"/>
                    <a:pt x="74" y="87"/>
                  </a:cubicBezTo>
                  <a:cubicBezTo>
                    <a:pt x="72" y="89"/>
                    <a:pt x="72" y="89"/>
                    <a:pt x="72" y="89"/>
                  </a:cubicBezTo>
                  <a:cubicBezTo>
                    <a:pt x="71" y="90"/>
                    <a:pt x="71" y="90"/>
                    <a:pt x="71" y="90"/>
                  </a:cubicBezTo>
                  <a:cubicBezTo>
                    <a:pt x="69" y="89"/>
                    <a:pt x="69" y="89"/>
                    <a:pt x="69" y="89"/>
                  </a:cubicBezTo>
                  <a:cubicBezTo>
                    <a:pt x="67" y="89"/>
                    <a:pt x="67" y="89"/>
                    <a:pt x="67" y="89"/>
                  </a:cubicBezTo>
                  <a:cubicBezTo>
                    <a:pt x="65" y="88"/>
                    <a:pt x="65" y="88"/>
                    <a:pt x="65" y="88"/>
                  </a:cubicBezTo>
                  <a:cubicBezTo>
                    <a:pt x="64" y="87"/>
                    <a:pt x="64" y="87"/>
                    <a:pt x="64" y="87"/>
                  </a:cubicBezTo>
                  <a:cubicBezTo>
                    <a:pt x="63" y="88"/>
                    <a:pt x="63" y="88"/>
                    <a:pt x="63" y="88"/>
                  </a:cubicBezTo>
                  <a:cubicBezTo>
                    <a:pt x="63" y="89"/>
                    <a:pt x="63" y="89"/>
                    <a:pt x="63" y="89"/>
                  </a:cubicBezTo>
                  <a:cubicBezTo>
                    <a:pt x="63" y="90"/>
                    <a:pt x="63" y="90"/>
                    <a:pt x="63" y="90"/>
                  </a:cubicBezTo>
                  <a:cubicBezTo>
                    <a:pt x="63" y="92"/>
                    <a:pt x="63" y="92"/>
                    <a:pt x="63" y="92"/>
                  </a:cubicBezTo>
                  <a:cubicBezTo>
                    <a:pt x="64" y="92"/>
                    <a:pt x="64" y="92"/>
                    <a:pt x="64" y="92"/>
                  </a:cubicBezTo>
                  <a:cubicBezTo>
                    <a:pt x="66" y="91"/>
                    <a:pt x="66" y="91"/>
                    <a:pt x="66" y="91"/>
                  </a:cubicBezTo>
                  <a:cubicBezTo>
                    <a:pt x="67" y="92"/>
                    <a:pt x="67" y="92"/>
                    <a:pt x="67" y="92"/>
                  </a:cubicBezTo>
                  <a:cubicBezTo>
                    <a:pt x="68" y="94"/>
                    <a:pt x="68" y="94"/>
                    <a:pt x="68" y="94"/>
                  </a:cubicBezTo>
                  <a:cubicBezTo>
                    <a:pt x="69" y="94"/>
                    <a:pt x="69" y="94"/>
                    <a:pt x="69" y="94"/>
                  </a:cubicBezTo>
                  <a:cubicBezTo>
                    <a:pt x="70" y="95"/>
                    <a:pt x="70" y="95"/>
                    <a:pt x="70" y="95"/>
                  </a:cubicBezTo>
                  <a:cubicBezTo>
                    <a:pt x="69" y="96"/>
                    <a:pt x="69" y="96"/>
                    <a:pt x="69" y="96"/>
                  </a:cubicBezTo>
                  <a:cubicBezTo>
                    <a:pt x="67" y="96"/>
                    <a:pt x="67" y="96"/>
                    <a:pt x="67" y="96"/>
                  </a:cubicBezTo>
                  <a:cubicBezTo>
                    <a:pt x="65" y="97"/>
                    <a:pt x="65" y="97"/>
                    <a:pt x="65" y="97"/>
                  </a:cubicBezTo>
                  <a:cubicBezTo>
                    <a:pt x="66" y="102"/>
                    <a:pt x="66" y="102"/>
                    <a:pt x="66" y="102"/>
                  </a:cubicBezTo>
                  <a:cubicBezTo>
                    <a:pt x="67" y="103"/>
                    <a:pt x="67" y="103"/>
                    <a:pt x="67" y="103"/>
                  </a:cubicBezTo>
                  <a:cubicBezTo>
                    <a:pt x="66" y="104"/>
                    <a:pt x="66" y="104"/>
                    <a:pt x="66" y="104"/>
                  </a:cubicBezTo>
                  <a:cubicBezTo>
                    <a:pt x="67" y="105"/>
                    <a:pt x="67" y="105"/>
                    <a:pt x="67" y="105"/>
                  </a:cubicBezTo>
                  <a:cubicBezTo>
                    <a:pt x="68" y="105"/>
                    <a:pt x="68" y="105"/>
                    <a:pt x="68" y="105"/>
                  </a:cubicBezTo>
                  <a:cubicBezTo>
                    <a:pt x="69" y="105"/>
                    <a:pt x="69" y="105"/>
                    <a:pt x="69" y="105"/>
                  </a:cubicBezTo>
                  <a:cubicBezTo>
                    <a:pt x="70" y="103"/>
                    <a:pt x="70" y="103"/>
                    <a:pt x="70" y="103"/>
                  </a:cubicBezTo>
                  <a:cubicBezTo>
                    <a:pt x="70" y="102"/>
                    <a:pt x="70" y="102"/>
                    <a:pt x="70" y="102"/>
                  </a:cubicBezTo>
                  <a:cubicBezTo>
                    <a:pt x="71" y="102"/>
                    <a:pt x="71" y="102"/>
                    <a:pt x="71" y="102"/>
                  </a:cubicBezTo>
                  <a:cubicBezTo>
                    <a:pt x="73" y="103"/>
                    <a:pt x="73" y="103"/>
                    <a:pt x="73" y="103"/>
                  </a:cubicBezTo>
                  <a:cubicBezTo>
                    <a:pt x="73" y="107"/>
                    <a:pt x="73" y="107"/>
                    <a:pt x="73" y="107"/>
                  </a:cubicBezTo>
                  <a:close/>
                  <a:moveTo>
                    <a:pt x="85" y="103"/>
                  </a:moveTo>
                  <a:cubicBezTo>
                    <a:pt x="86" y="102"/>
                    <a:pt x="86" y="102"/>
                    <a:pt x="86" y="102"/>
                  </a:cubicBezTo>
                  <a:cubicBezTo>
                    <a:pt x="87" y="100"/>
                    <a:pt x="87" y="100"/>
                    <a:pt x="87" y="100"/>
                  </a:cubicBezTo>
                  <a:cubicBezTo>
                    <a:pt x="87" y="98"/>
                    <a:pt x="87" y="98"/>
                    <a:pt x="87" y="98"/>
                  </a:cubicBezTo>
                  <a:cubicBezTo>
                    <a:pt x="84" y="98"/>
                    <a:pt x="84" y="98"/>
                    <a:pt x="84" y="98"/>
                  </a:cubicBezTo>
                  <a:cubicBezTo>
                    <a:pt x="83" y="97"/>
                    <a:pt x="83" y="97"/>
                    <a:pt x="83" y="97"/>
                  </a:cubicBezTo>
                  <a:cubicBezTo>
                    <a:pt x="82" y="99"/>
                    <a:pt x="82" y="99"/>
                    <a:pt x="82" y="99"/>
                  </a:cubicBezTo>
                  <a:cubicBezTo>
                    <a:pt x="82" y="100"/>
                    <a:pt x="82" y="100"/>
                    <a:pt x="82" y="100"/>
                  </a:cubicBezTo>
                  <a:cubicBezTo>
                    <a:pt x="83" y="102"/>
                    <a:pt x="83" y="102"/>
                    <a:pt x="83" y="102"/>
                  </a:cubicBezTo>
                  <a:cubicBezTo>
                    <a:pt x="85" y="103"/>
                    <a:pt x="85" y="103"/>
                    <a:pt x="85" y="103"/>
                  </a:cubicBezTo>
                  <a:close/>
                  <a:moveTo>
                    <a:pt x="88" y="108"/>
                  </a:moveTo>
                  <a:cubicBezTo>
                    <a:pt x="88" y="108"/>
                    <a:pt x="90" y="108"/>
                    <a:pt x="90" y="108"/>
                  </a:cubicBezTo>
                  <a:cubicBezTo>
                    <a:pt x="91" y="107"/>
                    <a:pt x="91" y="107"/>
                    <a:pt x="91" y="107"/>
                  </a:cubicBezTo>
                  <a:cubicBezTo>
                    <a:pt x="94" y="107"/>
                    <a:pt x="94" y="107"/>
                    <a:pt x="94" y="107"/>
                  </a:cubicBezTo>
                  <a:cubicBezTo>
                    <a:pt x="95" y="106"/>
                    <a:pt x="95" y="106"/>
                    <a:pt x="95" y="106"/>
                  </a:cubicBezTo>
                  <a:cubicBezTo>
                    <a:pt x="94" y="105"/>
                    <a:pt x="94" y="105"/>
                    <a:pt x="94" y="105"/>
                  </a:cubicBezTo>
                  <a:cubicBezTo>
                    <a:pt x="92" y="104"/>
                    <a:pt x="92" y="104"/>
                    <a:pt x="92" y="104"/>
                  </a:cubicBezTo>
                  <a:cubicBezTo>
                    <a:pt x="92" y="102"/>
                    <a:pt x="92" y="102"/>
                    <a:pt x="92" y="102"/>
                  </a:cubicBezTo>
                  <a:cubicBezTo>
                    <a:pt x="90" y="99"/>
                    <a:pt x="90" y="99"/>
                    <a:pt x="90" y="99"/>
                  </a:cubicBezTo>
                  <a:cubicBezTo>
                    <a:pt x="89" y="100"/>
                    <a:pt x="89" y="100"/>
                    <a:pt x="89" y="100"/>
                  </a:cubicBezTo>
                  <a:cubicBezTo>
                    <a:pt x="89" y="103"/>
                    <a:pt x="89" y="103"/>
                    <a:pt x="89" y="103"/>
                  </a:cubicBezTo>
                  <a:cubicBezTo>
                    <a:pt x="89" y="105"/>
                    <a:pt x="89" y="105"/>
                    <a:pt x="89" y="105"/>
                  </a:cubicBezTo>
                  <a:cubicBezTo>
                    <a:pt x="86" y="105"/>
                    <a:pt x="86" y="105"/>
                    <a:pt x="86" y="105"/>
                  </a:cubicBezTo>
                  <a:cubicBezTo>
                    <a:pt x="86" y="105"/>
                    <a:pt x="86" y="105"/>
                    <a:pt x="86" y="105"/>
                  </a:cubicBezTo>
                  <a:cubicBezTo>
                    <a:pt x="88" y="107"/>
                    <a:pt x="88" y="107"/>
                    <a:pt x="88" y="107"/>
                  </a:cubicBezTo>
                  <a:cubicBezTo>
                    <a:pt x="88" y="108"/>
                    <a:pt x="88" y="108"/>
                    <a:pt x="88" y="108"/>
                  </a:cubicBezTo>
                  <a:close/>
                  <a:moveTo>
                    <a:pt x="113" y="41"/>
                  </a:moveTo>
                  <a:cubicBezTo>
                    <a:pt x="114" y="40"/>
                    <a:pt x="114" y="40"/>
                    <a:pt x="114" y="40"/>
                  </a:cubicBezTo>
                  <a:cubicBezTo>
                    <a:pt x="116" y="40"/>
                    <a:pt x="116" y="40"/>
                    <a:pt x="116" y="40"/>
                  </a:cubicBezTo>
                  <a:cubicBezTo>
                    <a:pt x="117" y="39"/>
                    <a:pt x="117" y="39"/>
                    <a:pt x="117" y="39"/>
                  </a:cubicBezTo>
                  <a:cubicBezTo>
                    <a:pt x="117" y="38"/>
                    <a:pt x="117" y="38"/>
                    <a:pt x="117" y="38"/>
                  </a:cubicBezTo>
                  <a:cubicBezTo>
                    <a:pt x="117" y="37"/>
                    <a:pt x="117" y="37"/>
                    <a:pt x="117" y="37"/>
                  </a:cubicBezTo>
                  <a:cubicBezTo>
                    <a:pt x="116" y="35"/>
                    <a:pt x="116" y="35"/>
                    <a:pt x="116" y="35"/>
                  </a:cubicBezTo>
                  <a:cubicBezTo>
                    <a:pt x="115" y="35"/>
                    <a:pt x="115" y="35"/>
                    <a:pt x="115" y="35"/>
                  </a:cubicBezTo>
                  <a:cubicBezTo>
                    <a:pt x="114" y="35"/>
                    <a:pt x="114" y="35"/>
                    <a:pt x="114" y="35"/>
                  </a:cubicBezTo>
                  <a:cubicBezTo>
                    <a:pt x="111" y="36"/>
                    <a:pt x="111" y="36"/>
                    <a:pt x="111" y="36"/>
                  </a:cubicBezTo>
                  <a:cubicBezTo>
                    <a:pt x="110" y="37"/>
                    <a:pt x="110" y="37"/>
                    <a:pt x="110" y="37"/>
                  </a:cubicBezTo>
                  <a:cubicBezTo>
                    <a:pt x="110" y="38"/>
                    <a:pt x="110" y="38"/>
                    <a:pt x="110" y="38"/>
                  </a:cubicBezTo>
                  <a:cubicBezTo>
                    <a:pt x="111" y="38"/>
                    <a:pt x="111" y="38"/>
                    <a:pt x="111" y="38"/>
                  </a:cubicBezTo>
                  <a:cubicBezTo>
                    <a:pt x="111" y="40"/>
                    <a:pt x="111" y="40"/>
                    <a:pt x="111" y="40"/>
                  </a:cubicBezTo>
                  <a:cubicBezTo>
                    <a:pt x="111" y="40"/>
                    <a:pt x="112" y="41"/>
                    <a:pt x="113" y="41"/>
                  </a:cubicBezTo>
                  <a:close/>
                  <a:moveTo>
                    <a:pt x="114" y="45"/>
                  </a:moveTo>
                  <a:cubicBezTo>
                    <a:pt x="114" y="43"/>
                    <a:pt x="114" y="43"/>
                    <a:pt x="114" y="43"/>
                  </a:cubicBezTo>
                  <a:cubicBezTo>
                    <a:pt x="115" y="43"/>
                    <a:pt x="115" y="43"/>
                    <a:pt x="115" y="43"/>
                  </a:cubicBezTo>
                  <a:cubicBezTo>
                    <a:pt x="115" y="44"/>
                    <a:pt x="115" y="44"/>
                    <a:pt x="115" y="44"/>
                  </a:cubicBezTo>
                  <a:cubicBezTo>
                    <a:pt x="114" y="45"/>
                    <a:pt x="114" y="45"/>
                    <a:pt x="114" y="45"/>
                  </a:cubicBezTo>
                  <a:close/>
                  <a:moveTo>
                    <a:pt x="115" y="51"/>
                  </a:moveTo>
                  <a:cubicBezTo>
                    <a:pt x="116" y="49"/>
                    <a:pt x="116" y="49"/>
                    <a:pt x="116" y="49"/>
                  </a:cubicBezTo>
                  <a:cubicBezTo>
                    <a:pt x="117" y="48"/>
                    <a:pt x="117" y="48"/>
                    <a:pt x="117" y="48"/>
                  </a:cubicBezTo>
                  <a:cubicBezTo>
                    <a:pt x="117" y="47"/>
                    <a:pt x="117" y="47"/>
                    <a:pt x="117" y="47"/>
                  </a:cubicBezTo>
                  <a:cubicBezTo>
                    <a:pt x="116" y="47"/>
                    <a:pt x="116" y="47"/>
                    <a:pt x="116" y="47"/>
                  </a:cubicBezTo>
                  <a:cubicBezTo>
                    <a:pt x="116" y="47"/>
                    <a:pt x="116" y="47"/>
                    <a:pt x="116" y="47"/>
                  </a:cubicBezTo>
                  <a:cubicBezTo>
                    <a:pt x="114" y="47"/>
                    <a:pt x="114" y="47"/>
                    <a:pt x="114" y="47"/>
                  </a:cubicBezTo>
                  <a:cubicBezTo>
                    <a:pt x="113" y="46"/>
                    <a:pt x="113" y="46"/>
                    <a:pt x="113" y="46"/>
                  </a:cubicBezTo>
                  <a:cubicBezTo>
                    <a:pt x="111" y="46"/>
                    <a:pt x="111" y="46"/>
                    <a:pt x="111" y="46"/>
                  </a:cubicBezTo>
                  <a:cubicBezTo>
                    <a:pt x="110" y="47"/>
                    <a:pt x="110" y="47"/>
                    <a:pt x="110" y="47"/>
                  </a:cubicBezTo>
                  <a:cubicBezTo>
                    <a:pt x="108" y="48"/>
                    <a:pt x="108" y="48"/>
                    <a:pt x="108" y="48"/>
                  </a:cubicBezTo>
                  <a:cubicBezTo>
                    <a:pt x="108" y="49"/>
                    <a:pt x="108" y="49"/>
                    <a:pt x="108" y="49"/>
                  </a:cubicBezTo>
                  <a:cubicBezTo>
                    <a:pt x="108" y="51"/>
                    <a:pt x="108" y="51"/>
                    <a:pt x="108" y="51"/>
                  </a:cubicBezTo>
                  <a:cubicBezTo>
                    <a:pt x="110" y="51"/>
                    <a:pt x="110" y="51"/>
                    <a:pt x="110" y="51"/>
                  </a:cubicBezTo>
                  <a:cubicBezTo>
                    <a:pt x="112" y="50"/>
                    <a:pt x="112" y="50"/>
                    <a:pt x="112" y="50"/>
                  </a:cubicBezTo>
                  <a:cubicBezTo>
                    <a:pt x="113" y="51"/>
                    <a:pt x="113" y="51"/>
                    <a:pt x="113" y="51"/>
                  </a:cubicBezTo>
                  <a:cubicBezTo>
                    <a:pt x="114" y="51"/>
                    <a:pt x="114" y="51"/>
                    <a:pt x="114" y="51"/>
                  </a:cubicBezTo>
                  <a:cubicBezTo>
                    <a:pt x="115" y="51"/>
                    <a:pt x="115" y="51"/>
                    <a:pt x="115" y="51"/>
                  </a:cubicBezTo>
                  <a:close/>
                  <a:moveTo>
                    <a:pt x="119" y="51"/>
                  </a:moveTo>
                  <a:cubicBezTo>
                    <a:pt x="119" y="49"/>
                    <a:pt x="119" y="49"/>
                    <a:pt x="119" y="49"/>
                  </a:cubicBezTo>
                  <a:cubicBezTo>
                    <a:pt x="120" y="48"/>
                    <a:pt x="120" y="48"/>
                    <a:pt x="120" y="48"/>
                  </a:cubicBezTo>
                  <a:cubicBezTo>
                    <a:pt x="121" y="47"/>
                    <a:pt x="121" y="47"/>
                    <a:pt x="121" y="47"/>
                  </a:cubicBezTo>
                  <a:cubicBezTo>
                    <a:pt x="122" y="48"/>
                    <a:pt x="122" y="48"/>
                    <a:pt x="122" y="48"/>
                  </a:cubicBezTo>
                  <a:cubicBezTo>
                    <a:pt x="122" y="49"/>
                    <a:pt x="122" y="49"/>
                    <a:pt x="122" y="49"/>
                  </a:cubicBezTo>
                  <a:cubicBezTo>
                    <a:pt x="122" y="51"/>
                    <a:pt x="122" y="51"/>
                    <a:pt x="122" y="51"/>
                  </a:cubicBezTo>
                  <a:cubicBezTo>
                    <a:pt x="121" y="51"/>
                    <a:pt x="121" y="51"/>
                    <a:pt x="121" y="51"/>
                  </a:cubicBezTo>
                  <a:cubicBezTo>
                    <a:pt x="119" y="51"/>
                    <a:pt x="119" y="51"/>
                    <a:pt x="119" y="51"/>
                  </a:cubicBezTo>
                  <a:close/>
                  <a:moveTo>
                    <a:pt x="112" y="61"/>
                  </a:moveTo>
                  <a:cubicBezTo>
                    <a:pt x="114" y="58"/>
                    <a:pt x="114" y="58"/>
                    <a:pt x="114" y="58"/>
                  </a:cubicBezTo>
                  <a:cubicBezTo>
                    <a:pt x="115" y="55"/>
                    <a:pt x="115" y="55"/>
                    <a:pt x="115" y="55"/>
                  </a:cubicBezTo>
                  <a:cubicBezTo>
                    <a:pt x="116" y="54"/>
                    <a:pt x="116" y="54"/>
                    <a:pt x="116" y="54"/>
                  </a:cubicBezTo>
                  <a:cubicBezTo>
                    <a:pt x="116" y="53"/>
                    <a:pt x="116" y="53"/>
                    <a:pt x="116" y="53"/>
                  </a:cubicBezTo>
                  <a:cubicBezTo>
                    <a:pt x="115" y="53"/>
                    <a:pt x="115" y="53"/>
                    <a:pt x="115" y="53"/>
                  </a:cubicBezTo>
                  <a:cubicBezTo>
                    <a:pt x="113" y="54"/>
                    <a:pt x="113" y="54"/>
                    <a:pt x="113" y="54"/>
                  </a:cubicBezTo>
                  <a:cubicBezTo>
                    <a:pt x="111" y="53"/>
                    <a:pt x="111" y="53"/>
                    <a:pt x="111" y="53"/>
                  </a:cubicBezTo>
                  <a:cubicBezTo>
                    <a:pt x="109" y="53"/>
                    <a:pt x="109" y="53"/>
                    <a:pt x="109" y="53"/>
                  </a:cubicBezTo>
                  <a:cubicBezTo>
                    <a:pt x="108" y="54"/>
                    <a:pt x="108" y="54"/>
                    <a:pt x="108" y="54"/>
                  </a:cubicBezTo>
                  <a:cubicBezTo>
                    <a:pt x="107" y="56"/>
                    <a:pt x="107" y="56"/>
                    <a:pt x="107" y="56"/>
                  </a:cubicBezTo>
                  <a:cubicBezTo>
                    <a:pt x="108" y="56"/>
                    <a:pt x="108" y="56"/>
                    <a:pt x="108" y="56"/>
                  </a:cubicBezTo>
                  <a:cubicBezTo>
                    <a:pt x="109" y="56"/>
                    <a:pt x="109" y="56"/>
                    <a:pt x="109" y="56"/>
                  </a:cubicBezTo>
                  <a:cubicBezTo>
                    <a:pt x="110" y="58"/>
                    <a:pt x="110" y="58"/>
                    <a:pt x="110" y="58"/>
                  </a:cubicBezTo>
                  <a:cubicBezTo>
                    <a:pt x="110" y="59"/>
                    <a:pt x="110" y="59"/>
                    <a:pt x="110" y="59"/>
                  </a:cubicBezTo>
                  <a:cubicBezTo>
                    <a:pt x="108" y="59"/>
                    <a:pt x="108" y="59"/>
                    <a:pt x="108" y="59"/>
                  </a:cubicBezTo>
                  <a:cubicBezTo>
                    <a:pt x="105" y="61"/>
                    <a:pt x="105" y="61"/>
                    <a:pt x="105" y="61"/>
                  </a:cubicBezTo>
                  <a:cubicBezTo>
                    <a:pt x="105" y="62"/>
                    <a:pt x="105" y="62"/>
                    <a:pt x="105" y="62"/>
                  </a:cubicBezTo>
                  <a:cubicBezTo>
                    <a:pt x="105" y="63"/>
                    <a:pt x="105" y="63"/>
                    <a:pt x="105" y="63"/>
                  </a:cubicBezTo>
                  <a:cubicBezTo>
                    <a:pt x="107" y="63"/>
                    <a:pt x="107" y="63"/>
                    <a:pt x="107" y="63"/>
                  </a:cubicBezTo>
                  <a:cubicBezTo>
                    <a:pt x="109" y="61"/>
                    <a:pt x="109" y="61"/>
                    <a:pt x="109" y="61"/>
                  </a:cubicBezTo>
                  <a:cubicBezTo>
                    <a:pt x="109" y="61"/>
                    <a:pt x="112" y="61"/>
                    <a:pt x="112" y="61"/>
                  </a:cubicBezTo>
                  <a:close/>
                  <a:moveTo>
                    <a:pt x="117" y="61"/>
                  </a:moveTo>
                  <a:cubicBezTo>
                    <a:pt x="115" y="61"/>
                    <a:pt x="115" y="61"/>
                    <a:pt x="115" y="61"/>
                  </a:cubicBezTo>
                  <a:cubicBezTo>
                    <a:pt x="114" y="62"/>
                    <a:pt x="114" y="62"/>
                    <a:pt x="114" y="62"/>
                  </a:cubicBezTo>
                  <a:cubicBezTo>
                    <a:pt x="113" y="61"/>
                    <a:pt x="113" y="61"/>
                    <a:pt x="113" y="61"/>
                  </a:cubicBezTo>
                  <a:cubicBezTo>
                    <a:pt x="114" y="59"/>
                    <a:pt x="114" y="59"/>
                    <a:pt x="114" y="59"/>
                  </a:cubicBezTo>
                  <a:cubicBezTo>
                    <a:pt x="116" y="58"/>
                    <a:pt x="116" y="58"/>
                    <a:pt x="116" y="58"/>
                  </a:cubicBezTo>
                  <a:cubicBezTo>
                    <a:pt x="116" y="57"/>
                    <a:pt x="116" y="57"/>
                    <a:pt x="116" y="57"/>
                  </a:cubicBezTo>
                  <a:cubicBezTo>
                    <a:pt x="118" y="58"/>
                    <a:pt x="118" y="58"/>
                    <a:pt x="118" y="58"/>
                  </a:cubicBezTo>
                  <a:cubicBezTo>
                    <a:pt x="117" y="59"/>
                    <a:pt x="117" y="59"/>
                    <a:pt x="117" y="59"/>
                  </a:cubicBezTo>
                  <a:cubicBezTo>
                    <a:pt x="117" y="61"/>
                    <a:pt x="117" y="61"/>
                    <a:pt x="117" y="61"/>
                  </a:cubicBezTo>
                  <a:close/>
                  <a:moveTo>
                    <a:pt x="123" y="65"/>
                  </a:moveTo>
                  <a:cubicBezTo>
                    <a:pt x="120" y="63"/>
                    <a:pt x="120" y="63"/>
                    <a:pt x="120" y="63"/>
                  </a:cubicBezTo>
                  <a:cubicBezTo>
                    <a:pt x="119" y="61"/>
                    <a:pt x="119" y="61"/>
                    <a:pt x="119" y="61"/>
                  </a:cubicBezTo>
                  <a:cubicBezTo>
                    <a:pt x="120" y="60"/>
                    <a:pt x="120" y="60"/>
                    <a:pt x="120" y="60"/>
                  </a:cubicBezTo>
                  <a:cubicBezTo>
                    <a:pt x="121" y="60"/>
                    <a:pt x="121" y="60"/>
                    <a:pt x="121" y="60"/>
                  </a:cubicBezTo>
                  <a:cubicBezTo>
                    <a:pt x="121" y="61"/>
                    <a:pt x="121" y="61"/>
                    <a:pt x="121" y="61"/>
                  </a:cubicBezTo>
                  <a:cubicBezTo>
                    <a:pt x="123" y="61"/>
                    <a:pt x="123" y="61"/>
                    <a:pt x="123" y="61"/>
                  </a:cubicBezTo>
                  <a:cubicBezTo>
                    <a:pt x="125" y="62"/>
                    <a:pt x="125" y="62"/>
                    <a:pt x="125" y="62"/>
                  </a:cubicBezTo>
                  <a:cubicBezTo>
                    <a:pt x="124" y="64"/>
                    <a:pt x="124" y="64"/>
                    <a:pt x="124" y="64"/>
                  </a:cubicBezTo>
                  <a:cubicBezTo>
                    <a:pt x="123" y="65"/>
                    <a:pt x="123" y="65"/>
                    <a:pt x="123" y="65"/>
                  </a:cubicBezTo>
                  <a:close/>
                  <a:moveTo>
                    <a:pt x="120" y="70"/>
                  </a:moveTo>
                  <a:cubicBezTo>
                    <a:pt x="119" y="68"/>
                    <a:pt x="119" y="68"/>
                    <a:pt x="119" y="68"/>
                  </a:cubicBezTo>
                  <a:cubicBezTo>
                    <a:pt x="115" y="66"/>
                    <a:pt x="115" y="66"/>
                    <a:pt x="115" y="66"/>
                  </a:cubicBezTo>
                  <a:cubicBezTo>
                    <a:pt x="112" y="64"/>
                    <a:pt x="112" y="64"/>
                    <a:pt x="112" y="64"/>
                  </a:cubicBezTo>
                  <a:cubicBezTo>
                    <a:pt x="110" y="64"/>
                    <a:pt x="110" y="64"/>
                    <a:pt x="110" y="64"/>
                  </a:cubicBezTo>
                  <a:cubicBezTo>
                    <a:pt x="109" y="64"/>
                    <a:pt x="109" y="64"/>
                    <a:pt x="109" y="64"/>
                  </a:cubicBezTo>
                  <a:cubicBezTo>
                    <a:pt x="109" y="63"/>
                    <a:pt x="109" y="63"/>
                    <a:pt x="109" y="63"/>
                  </a:cubicBezTo>
                  <a:cubicBezTo>
                    <a:pt x="111" y="62"/>
                    <a:pt x="111" y="62"/>
                    <a:pt x="111" y="62"/>
                  </a:cubicBezTo>
                  <a:cubicBezTo>
                    <a:pt x="114" y="62"/>
                    <a:pt x="114" y="62"/>
                    <a:pt x="114" y="62"/>
                  </a:cubicBezTo>
                  <a:cubicBezTo>
                    <a:pt x="117" y="64"/>
                    <a:pt x="117" y="64"/>
                    <a:pt x="117" y="64"/>
                  </a:cubicBezTo>
                  <a:cubicBezTo>
                    <a:pt x="120" y="66"/>
                    <a:pt x="120" y="66"/>
                    <a:pt x="120" y="66"/>
                  </a:cubicBezTo>
                  <a:cubicBezTo>
                    <a:pt x="121" y="66"/>
                    <a:pt x="121" y="66"/>
                    <a:pt x="121" y="66"/>
                  </a:cubicBezTo>
                  <a:cubicBezTo>
                    <a:pt x="122" y="65"/>
                    <a:pt x="122" y="65"/>
                    <a:pt x="122" y="65"/>
                  </a:cubicBezTo>
                  <a:cubicBezTo>
                    <a:pt x="122" y="66"/>
                    <a:pt x="122" y="66"/>
                    <a:pt x="122" y="66"/>
                  </a:cubicBezTo>
                  <a:cubicBezTo>
                    <a:pt x="122" y="67"/>
                    <a:pt x="122" y="67"/>
                    <a:pt x="122" y="67"/>
                  </a:cubicBezTo>
                  <a:cubicBezTo>
                    <a:pt x="121" y="69"/>
                    <a:pt x="121" y="69"/>
                    <a:pt x="121" y="69"/>
                  </a:cubicBezTo>
                  <a:cubicBezTo>
                    <a:pt x="120" y="70"/>
                    <a:pt x="120" y="70"/>
                    <a:pt x="120" y="70"/>
                  </a:cubicBezTo>
                  <a:close/>
                  <a:moveTo>
                    <a:pt x="121" y="75"/>
                  </a:moveTo>
                  <a:cubicBezTo>
                    <a:pt x="122" y="72"/>
                    <a:pt x="122" y="72"/>
                    <a:pt x="122" y="72"/>
                  </a:cubicBezTo>
                  <a:cubicBezTo>
                    <a:pt x="120" y="71"/>
                    <a:pt x="120" y="71"/>
                    <a:pt x="120" y="71"/>
                  </a:cubicBezTo>
                  <a:cubicBezTo>
                    <a:pt x="119" y="71"/>
                    <a:pt x="119" y="71"/>
                    <a:pt x="119" y="71"/>
                  </a:cubicBezTo>
                  <a:cubicBezTo>
                    <a:pt x="116" y="70"/>
                    <a:pt x="116" y="70"/>
                    <a:pt x="116" y="70"/>
                  </a:cubicBezTo>
                  <a:cubicBezTo>
                    <a:pt x="113" y="68"/>
                    <a:pt x="113" y="68"/>
                    <a:pt x="113" y="68"/>
                  </a:cubicBezTo>
                  <a:cubicBezTo>
                    <a:pt x="112" y="67"/>
                    <a:pt x="112" y="67"/>
                    <a:pt x="112" y="67"/>
                  </a:cubicBezTo>
                  <a:cubicBezTo>
                    <a:pt x="111" y="67"/>
                    <a:pt x="111" y="67"/>
                    <a:pt x="111" y="67"/>
                  </a:cubicBezTo>
                  <a:cubicBezTo>
                    <a:pt x="108" y="67"/>
                    <a:pt x="108" y="67"/>
                    <a:pt x="108" y="67"/>
                  </a:cubicBezTo>
                  <a:cubicBezTo>
                    <a:pt x="107" y="66"/>
                    <a:pt x="107" y="66"/>
                    <a:pt x="107" y="66"/>
                  </a:cubicBezTo>
                  <a:cubicBezTo>
                    <a:pt x="102" y="66"/>
                    <a:pt x="102" y="66"/>
                    <a:pt x="102" y="66"/>
                  </a:cubicBezTo>
                  <a:cubicBezTo>
                    <a:pt x="100" y="66"/>
                    <a:pt x="100" y="66"/>
                    <a:pt x="100" y="66"/>
                  </a:cubicBezTo>
                  <a:cubicBezTo>
                    <a:pt x="101" y="68"/>
                    <a:pt x="101" y="68"/>
                    <a:pt x="101" y="68"/>
                  </a:cubicBezTo>
                  <a:cubicBezTo>
                    <a:pt x="101" y="69"/>
                    <a:pt x="101" y="69"/>
                    <a:pt x="101" y="69"/>
                  </a:cubicBezTo>
                  <a:cubicBezTo>
                    <a:pt x="102" y="70"/>
                    <a:pt x="102" y="70"/>
                    <a:pt x="102" y="70"/>
                  </a:cubicBezTo>
                  <a:cubicBezTo>
                    <a:pt x="105" y="71"/>
                    <a:pt x="105" y="71"/>
                    <a:pt x="105" y="71"/>
                  </a:cubicBezTo>
                  <a:cubicBezTo>
                    <a:pt x="106" y="69"/>
                    <a:pt x="106" y="69"/>
                    <a:pt x="106" y="69"/>
                  </a:cubicBezTo>
                  <a:cubicBezTo>
                    <a:pt x="106" y="69"/>
                    <a:pt x="106" y="69"/>
                    <a:pt x="106" y="69"/>
                  </a:cubicBezTo>
                  <a:cubicBezTo>
                    <a:pt x="108" y="70"/>
                    <a:pt x="108" y="70"/>
                    <a:pt x="108" y="70"/>
                  </a:cubicBezTo>
                  <a:cubicBezTo>
                    <a:pt x="109" y="72"/>
                    <a:pt x="109" y="72"/>
                    <a:pt x="109" y="72"/>
                  </a:cubicBezTo>
                  <a:cubicBezTo>
                    <a:pt x="110" y="72"/>
                    <a:pt x="110" y="72"/>
                    <a:pt x="110" y="72"/>
                  </a:cubicBezTo>
                  <a:cubicBezTo>
                    <a:pt x="111" y="72"/>
                    <a:pt x="111" y="72"/>
                    <a:pt x="111" y="72"/>
                  </a:cubicBezTo>
                  <a:cubicBezTo>
                    <a:pt x="112" y="74"/>
                    <a:pt x="112" y="74"/>
                    <a:pt x="112" y="74"/>
                  </a:cubicBezTo>
                  <a:cubicBezTo>
                    <a:pt x="114" y="74"/>
                    <a:pt x="114" y="74"/>
                    <a:pt x="114" y="74"/>
                  </a:cubicBezTo>
                  <a:cubicBezTo>
                    <a:pt x="116" y="74"/>
                    <a:pt x="116" y="74"/>
                    <a:pt x="116" y="74"/>
                  </a:cubicBezTo>
                  <a:cubicBezTo>
                    <a:pt x="119" y="75"/>
                    <a:pt x="119" y="75"/>
                    <a:pt x="119" y="75"/>
                  </a:cubicBezTo>
                  <a:cubicBezTo>
                    <a:pt x="120" y="76"/>
                    <a:pt x="120" y="76"/>
                    <a:pt x="120" y="76"/>
                  </a:cubicBezTo>
                  <a:cubicBezTo>
                    <a:pt x="121" y="75"/>
                    <a:pt x="121" y="75"/>
                    <a:pt x="121" y="75"/>
                  </a:cubicBezTo>
                  <a:close/>
                  <a:moveTo>
                    <a:pt x="107" y="78"/>
                  </a:moveTo>
                  <a:cubicBezTo>
                    <a:pt x="107" y="78"/>
                    <a:pt x="106" y="78"/>
                    <a:pt x="106" y="78"/>
                  </a:cubicBezTo>
                  <a:cubicBezTo>
                    <a:pt x="105" y="77"/>
                    <a:pt x="105" y="77"/>
                    <a:pt x="105" y="77"/>
                  </a:cubicBezTo>
                  <a:cubicBezTo>
                    <a:pt x="103" y="77"/>
                    <a:pt x="103" y="77"/>
                    <a:pt x="103" y="77"/>
                  </a:cubicBezTo>
                  <a:cubicBezTo>
                    <a:pt x="102" y="76"/>
                    <a:pt x="102" y="76"/>
                    <a:pt x="102" y="76"/>
                  </a:cubicBezTo>
                  <a:cubicBezTo>
                    <a:pt x="102" y="75"/>
                    <a:pt x="102" y="75"/>
                    <a:pt x="102" y="75"/>
                  </a:cubicBezTo>
                  <a:cubicBezTo>
                    <a:pt x="103" y="74"/>
                    <a:pt x="103" y="74"/>
                    <a:pt x="103" y="74"/>
                  </a:cubicBezTo>
                  <a:cubicBezTo>
                    <a:pt x="105" y="74"/>
                    <a:pt x="105" y="74"/>
                    <a:pt x="105" y="74"/>
                  </a:cubicBezTo>
                  <a:cubicBezTo>
                    <a:pt x="107" y="74"/>
                    <a:pt x="107" y="74"/>
                    <a:pt x="107" y="74"/>
                  </a:cubicBezTo>
                  <a:cubicBezTo>
                    <a:pt x="108" y="73"/>
                    <a:pt x="108" y="73"/>
                    <a:pt x="108" y="73"/>
                  </a:cubicBezTo>
                  <a:cubicBezTo>
                    <a:pt x="109" y="75"/>
                    <a:pt x="109" y="75"/>
                    <a:pt x="109" y="75"/>
                  </a:cubicBezTo>
                  <a:cubicBezTo>
                    <a:pt x="110" y="75"/>
                    <a:pt x="110" y="75"/>
                    <a:pt x="110" y="75"/>
                  </a:cubicBezTo>
                  <a:cubicBezTo>
                    <a:pt x="110" y="75"/>
                    <a:pt x="110" y="75"/>
                    <a:pt x="110" y="75"/>
                  </a:cubicBezTo>
                  <a:cubicBezTo>
                    <a:pt x="111" y="75"/>
                    <a:pt x="111" y="75"/>
                    <a:pt x="111" y="75"/>
                  </a:cubicBezTo>
                  <a:cubicBezTo>
                    <a:pt x="112" y="76"/>
                    <a:pt x="112" y="76"/>
                    <a:pt x="112" y="76"/>
                  </a:cubicBezTo>
                  <a:cubicBezTo>
                    <a:pt x="111" y="77"/>
                    <a:pt x="111" y="77"/>
                    <a:pt x="111" y="77"/>
                  </a:cubicBezTo>
                  <a:cubicBezTo>
                    <a:pt x="107" y="78"/>
                    <a:pt x="107" y="78"/>
                    <a:pt x="107" y="78"/>
                  </a:cubicBezTo>
                  <a:close/>
                  <a:moveTo>
                    <a:pt x="103" y="88"/>
                  </a:moveTo>
                  <a:cubicBezTo>
                    <a:pt x="102" y="87"/>
                    <a:pt x="102" y="87"/>
                    <a:pt x="102" y="87"/>
                  </a:cubicBezTo>
                  <a:cubicBezTo>
                    <a:pt x="102" y="84"/>
                    <a:pt x="102" y="84"/>
                    <a:pt x="102" y="84"/>
                  </a:cubicBezTo>
                  <a:cubicBezTo>
                    <a:pt x="101" y="84"/>
                    <a:pt x="101" y="84"/>
                    <a:pt x="101" y="84"/>
                  </a:cubicBezTo>
                  <a:cubicBezTo>
                    <a:pt x="101" y="87"/>
                    <a:pt x="101" y="87"/>
                    <a:pt x="101" y="87"/>
                  </a:cubicBezTo>
                  <a:cubicBezTo>
                    <a:pt x="100" y="87"/>
                    <a:pt x="100" y="87"/>
                    <a:pt x="100" y="87"/>
                  </a:cubicBezTo>
                  <a:cubicBezTo>
                    <a:pt x="101" y="88"/>
                    <a:pt x="101" y="88"/>
                    <a:pt x="101" y="88"/>
                  </a:cubicBezTo>
                  <a:cubicBezTo>
                    <a:pt x="103" y="89"/>
                    <a:pt x="103" y="89"/>
                    <a:pt x="103" y="89"/>
                  </a:cubicBezTo>
                  <a:cubicBezTo>
                    <a:pt x="103" y="88"/>
                    <a:pt x="103" y="88"/>
                    <a:pt x="103" y="88"/>
                  </a:cubicBezTo>
                  <a:close/>
                  <a:moveTo>
                    <a:pt x="105" y="88"/>
                  </a:moveTo>
                  <a:cubicBezTo>
                    <a:pt x="106" y="88"/>
                    <a:pt x="106" y="88"/>
                    <a:pt x="106" y="88"/>
                  </a:cubicBezTo>
                  <a:cubicBezTo>
                    <a:pt x="107" y="87"/>
                    <a:pt x="107" y="87"/>
                    <a:pt x="107" y="87"/>
                  </a:cubicBezTo>
                  <a:cubicBezTo>
                    <a:pt x="106" y="85"/>
                    <a:pt x="106" y="85"/>
                    <a:pt x="106" y="85"/>
                  </a:cubicBezTo>
                  <a:cubicBezTo>
                    <a:pt x="105" y="83"/>
                    <a:pt x="105" y="83"/>
                    <a:pt x="105" y="83"/>
                  </a:cubicBezTo>
                  <a:cubicBezTo>
                    <a:pt x="104" y="83"/>
                    <a:pt x="104" y="83"/>
                    <a:pt x="104" y="83"/>
                  </a:cubicBezTo>
                  <a:cubicBezTo>
                    <a:pt x="104" y="85"/>
                    <a:pt x="104" y="85"/>
                    <a:pt x="104" y="85"/>
                  </a:cubicBezTo>
                  <a:cubicBezTo>
                    <a:pt x="105" y="88"/>
                    <a:pt x="105" y="88"/>
                    <a:pt x="105" y="88"/>
                  </a:cubicBezTo>
                  <a:close/>
                  <a:moveTo>
                    <a:pt x="109" y="86"/>
                  </a:moveTo>
                  <a:cubicBezTo>
                    <a:pt x="109" y="86"/>
                    <a:pt x="111" y="86"/>
                    <a:pt x="111" y="86"/>
                  </a:cubicBezTo>
                  <a:cubicBezTo>
                    <a:pt x="111" y="86"/>
                    <a:pt x="111" y="86"/>
                    <a:pt x="111" y="86"/>
                  </a:cubicBezTo>
                  <a:cubicBezTo>
                    <a:pt x="110" y="84"/>
                    <a:pt x="110" y="84"/>
                    <a:pt x="110" y="84"/>
                  </a:cubicBezTo>
                  <a:cubicBezTo>
                    <a:pt x="108" y="84"/>
                    <a:pt x="108" y="84"/>
                    <a:pt x="108" y="84"/>
                  </a:cubicBezTo>
                  <a:cubicBezTo>
                    <a:pt x="108" y="84"/>
                    <a:pt x="108" y="84"/>
                    <a:pt x="108" y="84"/>
                  </a:cubicBezTo>
                  <a:cubicBezTo>
                    <a:pt x="109" y="86"/>
                    <a:pt x="109" y="86"/>
                    <a:pt x="109" y="86"/>
                  </a:cubicBezTo>
                  <a:close/>
                  <a:moveTo>
                    <a:pt x="108" y="91"/>
                  </a:moveTo>
                  <a:cubicBezTo>
                    <a:pt x="109" y="90"/>
                    <a:pt x="109" y="90"/>
                    <a:pt x="109" y="90"/>
                  </a:cubicBezTo>
                  <a:cubicBezTo>
                    <a:pt x="110" y="88"/>
                    <a:pt x="110" y="88"/>
                    <a:pt x="110" y="88"/>
                  </a:cubicBezTo>
                  <a:cubicBezTo>
                    <a:pt x="110" y="87"/>
                    <a:pt x="110" y="87"/>
                    <a:pt x="110" y="87"/>
                  </a:cubicBezTo>
                  <a:cubicBezTo>
                    <a:pt x="108" y="86"/>
                    <a:pt x="108" y="86"/>
                    <a:pt x="108" y="86"/>
                  </a:cubicBezTo>
                  <a:cubicBezTo>
                    <a:pt x="108" y="87"/>
                    <a:pt x="108" y="87"/>
                    <a:pt x="108" y="87"/>
                  </a:cubicBezTo>
                  <a:cubicBezTo>
                    <a:pt x="108" y="88"/>
                    <a:pt x="108" y="88"/>
                    <a:pt x="108" y="88"/>
                  </a:cubicBezTo>
                  <a:cubicBezTo>
                    <a:pt x="107" y="90"/>
                    <a:pt x="107" y="90"/>
                    <a:pt x="107" y="90"/>
                  </a:cubicBezTo>
                  <a:cubicBezTo>
                    <a:pt x="108" y="91"/>
                    <a:pt x="108" y="91"/>
                    <a:pt x="108" y="91"/>
                  </a:cubicBezTo>
                  <a:close/>
                  <a:moveTo>
                    <a:pt x="106" y="95"/>
                  </a:moveTo>
                  <a:cubicBezTo>
                    <a:pt x="106" y="94"/>
                    <a:pt x="106" y="94"/>
                    <a:pt x="106" y="94"/>
                  </a:cubicBezTo>
                  <a:cubicBezTo>
                    <a:pt x="104" y="94"/>
                    <a:pt x="104" y="94"/>
                    <a:pt x="104" y="94"/>
                  </a:cubicBezTo>
                  <a:cubicBezTo>
                    <a:pt x="103" y="92"/>
                    <a:pt x="103" y="92"/>
                    <a:pt x="103" y="92"/>
                  </a:cubicBezTo>
                  <a:cubicBezTo>
                    <a:pt x="102" y="92"/>
                    <a:pt x="102" y="92"/>
                    <a:pt x="102" y="92"/>
                  </a:cubicBezTo>
                  <a:cubicBezTo>
                    <a:pt x="100" y="93"/>
                    <a:pt x="100" y="93"/>
                    <a:pt x="100" y="93"/>
                  </a:cubicBezTo>
                  <a:cubicBezTo>
                    <a:pt x="101" y="95"/>
                    <a:pt x="101" y="95"/>
                    <a:pt x="101" y="95"/>
                  </a:cubicBezTo>
                  <a:cubicBezTo>
                    <a:pt x="101" y="96"/>
                    <a:pt x="101" y="96"/>
                    <a:pt x="101" y="96"/>
                  </a:cubicBezTo>
                  <a:cubicBezTo>
                    <a:pt x="100" y="97"/>
                    <a:pt x="100" y="97"/>
                    <a:pt x="100" y="97"/>
                  </a:cubicBezTo>
                  <a:cubicBezTo>
                    <a:pt x="100" y="98"/>
                    <a:pt x="100" y="98"/>
                    <a:pt x="100" y="98"/>
                  </a:cubicBezTo>
                  <a:cubicBezTo>
                    <a:pt x="103" y="99"/>
                    <a:pt x="103" y="99"/>
                    <a:pt x="103" y="99"/>
                  </a:cubicBezTo>
                  <a:cubicBezTo>
                    <a:pt x="105" y="98"/>
                    <a:pt x="105" y="98"/>
                    <a:pt x="105" y="98"/>
                  </a:cubicBezTo>
                  <a:cubicBezTo>
                    <a:pt x="106" y="95"/>
                    <a:pt x="106" y="95"/>
                    <a:pt x="106" y="95"/>
                  </a:cubicBezTo>
                  <a:close/>
                  <a:moveTo>
                    <a:pt x="107" y="92"/>
                  </a:moveTo>
                  <a:cubicBezTo>
                    <a:pt x="108" y="94"/>
                    <a:pt x="108" y="94"/>
                    <a:pt x="108" y="94"/>
                  </a:cubicBezTo>
                  <a:cubicBezTo>
                    <a:pt x="108" y="96"/>
                    <a:pt x="108" y="96"/>
                    <a:pt x="108" y="96"/>
                  </a:cubicBezTo>
                  <a:cubicBezTo>
                    <a:pt x="109" y="96"/>
                    <a:pt x="109" y="96"/>
                    <a:pt x="109" y="96"/>
                  </a:cubicBezTo>
                  <a:cubicBezTo>
                    <a:pt x="109" y="94"/>
                    <a:pt x="109" y="94"/>
                    <a:pt x="109" y="94"/>
                  </a:cubicBezTo>
                  <a:cubicBezTo>
                    <a:pt x="109" y="93"/>
                    <a:pt x="109" y="93"/>
                    <a:pt x="109" y="93"/>
                  </a:cubicBezTo>
                  <a:cubicBezTo>
                    <a:pt x="107" y="92"/>
                    <a:pt x="107" y="92"/>
                    <a:pt x="107" y="92"/>
                  </a:cubicBezTo>
                  <a:close/>
                  <a:moveTo>
                    <a:pt x="123" y="71"/>
                  </a:moveTo>
                  <a:cubicBezTo>
                    <a:pt x="123" y="70"/>
                    <a:pt x="123" y="70"/>
                    <a:pt x="123" y="70"/>
                  </a:cubicBezTo>
                  <a:cubicBezTo>
                    <a:pt x="123" y="69"/>
                    <a:pt x="123" y="69"/>
                    <a:pt x="123" y="69"/>
                  </a:cubicBezTo>
                  <a:cubicBezTo>
                    <a:pt x="124" y="67"/>
                    <a:pt x="124" y="67"/>
                    <a:pt x="124" y="67"/>
                  </a:cubicBezTo>
                  <a:cubicBezTo>
                    <a:pt x="125" y="66"/>
                    <a:pt x="125" y="66"/>
                    <a:pt x="125" y="66"/>
                  </a:cubicBezTo>
                  <a:cubicBezTo>
                    <a:pt x="126" y="66"/>
                    <a:pt x="126" y="66"/>
                    <a:pt x="126" y="66"/>
                  </a:cubicBezTo>
                  <a:cubicBezTo>
                    <a:pt x="127" y="68"/>
                    <a:pt x="127" y="68"/>
                    <a:pt x="127" y="68"/>
                  </a:cubicBezTo>
                  <a:cubicBezTo>
                    <a:pt x="127" y="69"/>
                    <a:pt x="127" y="69"/>
                    <a:pt x="127" y="69"/>
                  </a:cubicBezTo>
                  <a:cubicBezTo>
                    <a:pt x="126" y="70"/>
                    <a:pt x="126" y="70"/>
                    <a:pt x="126" y="70"/>
                  </a:cubicBezTo>
                  <a:cubicBezTo>
                    <a:pt x="126" y="71"/>
                    <a:pt x="126" y="71"/>
                    <a:pt x="126" y="71"/>
                  </a:cubicBezTo>
                  <a:cubicBezTo>
                    <a:pt x="125" y="72"/>
                    <a:pt x="125" y="72"/>
                    <a:pt x="125" y="72"/>
                  </a:cubicBezTo>
                  <a:cubicBezTo>
                    <a:pt x="123" y="72"/>
                    <a:pt x="123" y="72"/>
                    <a:pt x="123" y="72"/>
                  </a:cubicBezTo>
                  <a:cubicBezTo>
                    <a:pt x="123" y="71"/>
                    <a:pt x="123" y="71"/>
                    <a:pt x="123" y="71"/>
                  </a:cubicBezTo>
                  <a:close/>
                  <a:moveTo>
                    <a:pt x="111" y="92"/>
                  </a:moveTo>
                  <a:cubicBezTo>
                    <a:pt x="112" y="93"/>
                    <a:pt x="112" y="93"/>
                    <a:pt x="112" y="93"/>
                  </a:cubicBezTo>
                  <a:cubicBezTo>
                    <a:pt x="114" y="94"/>
                    <a:pt x="114" y="94"/>
                    <a:pt x="114" y="94"/>
                  </a:cubicBezTo>
                  <a:cubicBezTo>
                    <a:pt x="115" y="93"/>
                    <a:pt x="115" y="93"/>
                    <a:pt x="115" y="93"/>
                  </a:cubicBezTo>
                  <a:cubicBezTo>
                    <a:pt x="116" y="92"/>
                    <a:pt x="116" y="92"/>
                    <a:pt x="116" y="92"/>
                  </a:cubicBezTo>
                  <a:cubicBezTo>
                    <a:pt x="115" y="91"/>
                    <a:pt x="115" y="91"/>
                    <a:pt x="115" y="91"/>
                  </a:cubicBezTo>
                  <a:cubicBezTo>
                    <a:pt x="115" y="90"/>
                    <a:pt x="115" y="90"/>
                    <a:pt x="115" y="90"/>
                  </a:cubicBezTo>
                  <a:cubicBezTo>
                    <a:pt x="114" y="90"/>
                    <a:pt x="114" y="90"/>
                    <a:pt x="114" y="90"/>
                  </a:cubicBezTo>
                  <a:cubicBezTo>
                    <a:pt x="113" y="91"/>
                    <a:pt x="113" y="91"/>
                    <a:pt x="113" y="91"/>
                  </a:cubicBezTo>
                  <a:cubicBezTo>
                    <a:pt x="111" y="92"/>
                    <a:pt x="111" y="92"/>
                    <a:pt x="111" y="92"/>
                  </a:cubicBezTo>
                  <a:close/>
                  <a:moveTo>
                    <a:pt x="112" y="88"/>
                  </a:moveTo>
                  <a:cubicBezTo>
                    <a:pt x="113" y="88"/>
                    <a:pt x="113" y="88"/>
                    <a:pt x="113" y="88"/>
                  </a:cubicBezTo>
                  <a:cubicBezTo>
                    <a:pt x="114" y="87"/>
                    <a:pt x="114" y="87"/>
                    <a:pt x="114" y="87"/>
                  </a:cubicBezTo>
                  <a:cubicBezTo>
                    <a:pt x="114" y="86"/>
                    <a:pt x="114" y="86"/>
                    <a:pt x="114" y="86"/>
                  </a:cubicBezTo>
                  <a:cubicBezTo>
                    <a:pt x="113" y="86"/>
                    <a:pt x="113" y="86"/>
                    <a:pt x="113" y="86"/>
                  </a:cubicBezTo>
                  <a:cubicBezTo>
                    <a:pt x="112" y="88"/>
                    <a:pt x="112" y="88"/>
                    <a:pt x="112" y="88"/>
                  </a:cubicBezTo>
                  <a:close/>
                  <a:moveTo>
                    <a:pt x="115" y="87"/>
                  </a:moveTo>
                  <a:cubicBezTo>
                    <a:pt x="115" y="87"/>
                    <a:pt x="115" y="87"/>
                    <a:pt x="115" y="87"/>
                  </a:cubicBezTo>
                  <a:cubicBezTo>
                    <a:pt x="116" y="88"/>
                    <a:pt x="116" y="88"/>
                    <a:pt x="116" y="88"/>
                  </a:cubicBezTo>
                  <a:cubicBezTo>
                    <a:pt x="118" y="87"/>
                    <a:pt x="118" y="87"/>
                    <a:pt x="118" y="87"/>
                  </a:cubicBezTo>
                  <a:cubicBezTo>
                    <a:pt x="118" y="86"/>
                    <a:pt x="118" y="86"/>
                    <a:pt x="118" y="86"/>
                  </a:cubicBezTo>
                  <a:cubicBezTo>
                    <a:pt x="118" y="86"/>
                    <a:pt x="118" y="86"/>
                    <a:pt x="118" y="86"/>
                  </a:cubicBezTo>
                  <a:cubicBezTo>
                    <a:pt x="116" y="86"/>
                    <a:pt x="116" y="86"/>
                    <a:pt x="116" y="86"/>
                  </a:cubicBezTo>
                  <a:cubicBezTo>
                    <a:pt x="116" y="86"/>
                    <a:pt x="116" y="86"/>
                    <a:pt x="116" y="86"/>
                  </a:cubicBezTo>
                  <a:cubicBezTo>
                    <a:pt x="115" y="87"/>
                    <a:pt x="115" y="87"/>
                    <a:pt x="115" y="87"/>
                  </a:cubicBezTo>
                  <a:close/>
                  <a:moveTo>
                    <a:pt x="115" y="79"/>
                  </a:moveTo>
                  <a:cubicBezTo>
                    <a:pt x="114" y="80"/>
                    <a:pt x="114" y="80"/>
                    <a:pt x="114" y="80"/>
                  </a:cubicBezTo>
                  <a:cubicBezTo>
                    <a:pt x="113" y="81"/>
                    <a:pt x="113" y="81"/>
                    <a:pt x="113" y="81"/>
                  </a:cubicBezTo>
                  <a:cubicBezTo>
                    <a:pt x="112" y="80"/>
                    <a:pt x="112" y="80"/>
                    <a:pt x="112" y="80"/>
                  </a:cubicBezTo>
                  <a:cubicBezTo>
                    <a:pt x="112" y="78"/>
                    <a:pt x="112" y="78"/>
                    <a:pt x="112" y="78"/>
                  </a:cubicBezTo>
                  <a:cubicBezTo>
                    <a:pt x="113" y="76"/>
                    <a:pt x="113" y="76"/>
                    <a:pt x="113" y="76"/>
                  </a:cubicBezTo>
                  <a:cubicBezTo>
                    <a:pt x="116" y="75"/>
                    <a:pt x="116" y="75"/>
                    <a:pt x="116" y="75"/>
                  </a:cubicBezTo>
                  <a:cubicBezTo>
                    <a:pt x="117" y="76"/>
                    <a:pt x="117" y="76"/>
                    <a:pt x="117" y="76"/>
                  </a:cubicBezTo>
                  <a:cubicBezTo>
                    <a:pt x="118" y="77"/>
                    <a:pt x="118" y="77"/>
                    <a:pt x="118" y="77"/>
                  </a:cubicBezTo>
                  <a:cubicBezTo>
                    <a:pt x="120" y="77"/>
                    <a:pt x="120" y="77"/>
                    <a:pt x="120" y="77"/>
                  </a:cubicBezTo>
                  <a:cubicBezTo>
                    <a:pt x="120" y="79"/>
                    <a:pt x="120" y="79"/>
                    <a:pt x="120" y="79"/>
                  </a:cubicBezTo>
                  <a:cubicBezTo>
                    <a:pt x="119" y="80"/>
                    <a:pt x="119" y="80"/>
                    <a:pt x="119" y="80"/>
                  </a:cubicBezTo>
                  <a:cubicBezTo>
                    <a:pt x="117" y="80"/>
                    <a:pt x="117" y="80"/>
                    <a:pt x="117" y="80"/>
                  </a:cubicBezTo>
                  <a:cubicBezTo>
                    <a:pt x="115" y="79"/>
                    <a:pt x="115" y="79"/>
                    <a:pt x="115" y="79"/>
                  </a:cubicBezTo>
                  <a:close/>
                  <a:moveTo>
                    <a:pt x="123" y="78"/>
                  </a:moveTo>
                  <a:cubicBezTo>
                    <a:pt x="124" y="80"/>
                    <a:pt x="124" y="80"/>
                    <a:pt x="124" y="80"/>
                  </a:cubicBezTo>
                  <a:cubicBezTo>
                    <a:pt x="125" y="80"/>
                    <a:pt x="125" y="80"/>
                    <a:pt x="125" y="80"/>
                  </a:cubicBezTo>
                  <a:cubicBezTo>
                    <a:pt x="127" y="79"/>
                    <a:pt x="127" y="79"/>
                    <a:pt x="127" y="79"/>
                  </a:cubicBezTo>
                  <a:cubicBezTo>
                    <a:pt x="127" y="78"/>
                    <a:pt x="127" y="78"/>
                    <a:pt x="127" y="78"/>
                  </a:cubicBezTo>
                  <a:cubicBezTo>
                    <a:pt x="126" y="77"/>
                    <a:pt x="126" y="77"/>
                    <a:pt x="126" y="77"/>
                  </a:cubicBezTo>
                  <a:cubicBezTo>
                    <a:pt x="125" y="77"/>
                    <a:pt x="125" y="77"/>
                    <a:pt x="125" y="77"/>
                  </a:cubicBezTo>
                  <a:cubicBezTo>
                    <a:pt x="124" y="78"/>
                    <a:pt x="124" y="78"/>
                    <a:pt x="124" y="78"/>
                  </a:cubicBezTo>
                  <a:cubicBezTo>
                    <a:pt x="123" y="78"/>
                    <a:pt x="123" y="78"/>
                    <a:pt x="123" y="78"/>
                  </a:cubicBezTo>
                  <a:close/>
                  <a:moveTo>
                    <a:pt x="127" y="96"/>
                  </a:moveTo>
                  <a:cubicBezTo>
                    <a:pt x="127" y="95"/>
                    <a:pt x="127" y="95"/>
                    <a:pt x="127" y="95"/>
                  </a:cubicBezTo>
                  <a:cubicBezTo>
                    <a:pt x="126" y="93"/>
                    <a:pt x="126" y="93"/>
                    <a:pt x="126" y="93"/>
                  </a:cubicBezTo>
                  <a:cubicBezTo>
                    <a:pt x="125" y="91"/>
                    <a:pt x="125" y="91"/>
                    <a:pt x="125" y="91"/>
                  </a:cubicBezTo>
                  <a:cubicBezTo>
                    <a:pt x="126" y="90"/>
                    <a:pt x="126" y="90"/>
                    <a:pt x="126" y="90"/>
                  </a:cubicBezTo>
                  <a:cubicBezTo>
                    <a:pt x="124" y="87"/>
                    <a:pt x="124" y="87"/>
                    <a:pt x="124" y="87"/>
                  </a:cubicBezTo>
                  <a:cubicBezTo>
                    <a:pt x="123" y="86"/>
                    <a:pt x="123" y="86"/>
                    <a:pt x="123" y="86"/>
                  </a:cubicBezTo>
                  <a:cubicBezTo>
                    <a:pt x="122" y="87"/>
                    <a:pt x="122" y="87"/>
                    <a:pt x="122" y="87"/>
                  </a:cubicBezTo>
                  <a:cubicBezTo>
                    <a:pt x="120" y="87"/>
                    <a:pt x="120" y="87"/>
                    <a:pt x="120" y="87"/>
                  </a:cubicBezTo>
                  <a:cubicBezTo>
                    <a:pt x="118" y="89"/>
                    <a:pt x="118" y="89"/>
                    <a:pt x="118" y="89"/>
                  </a:cubicBezTo>
                  <a:cubicBezTo>
                    <a:pt x="117" y="90"/>
                    <a:pt x="117" y="90"/>
                    <a:pt x="117" y="90"/>
                  </a:cubicBezTo>
                  <a:cubicBezTo>
                    <a:pt x="119" y="92"/>
                    <a:pt x="119" y="92"/>
                    <a:pt x="119" y="92"/>
                  </a:cubicBezTo>
                  <a:cubicBezTo>
                    <a:pt x="119" y="96"/>
                    <a:pt x="119" y="96"/>
                    <a:pt x="119" y="96"/>
                  </a:cubicBezTo>
                  <a:cubicBezTo>
                    <a:pt x="121" y="97"/>
                    <a:pt x="121" y="97"/>
                    <a:pt x="121" y="97"/>
                  </a:cubicBezTo>
                  <a:cubicBezTo>
                    <a:pt x="122" y="97"/>
                    <a:pt x="122" y="97"/>
                    <a:pt x="122" y="97"/>
                  </a:cubicBezTo>
                  <a:cubicBezTo>
                    <a:pt x="125" y="96"/>
                    <a:pt x="125" y="96"/>
                    <a:pt x="125" y="96"/>
                  </a:cubicBezTo>
                  <a:cubicBezTo>
                    <a:pt x="127" y="96"/>
                    <a:pt x="127" y="96"/>
                    <a:pt x="127" y="96"/>
                  </a:cubicBezTo>
                  <a:close/>
                  <a:moveTo>
                    <a:pt x="132" y="95"/>
                  </a:moveTo>
                  <a:cubicBezTo>
                    <a:pt x="132" y="94"/>
                    <a:pt x="132" y="94"/>
                    <a:pt x="132" y="94"/>
                  </a:cubicBezTo>
                  <a:cubicBezTo>
                    <a:pt x="130" y="93"/>
                    <a:pt x="130" y="93"/>
                    <a:pt x="130" y="93"/>
                  </a:cubicBezTo>
                  <a:cubicBezTo>
                    <a:pt x="130" y="92"/>
                    <a:pt x="130" y="92"/>
                    <a:pt x="130" y="92"/>
                  </a:cubicBezTo>
                  <a:cubicBezTo>
                    <a:pt x="132" y="91"/>
                    <a:pt x="132" y="91"/>
                    <a:pt x="132" y="91"/>
                  </a:cubicBezTo>
                  <a:cubicBezTo>
                    <a:pt x="132" y="89"/>
                    <a:pt x="132" y="89"/>
                    <a:pt x="132" y="89"/>
                  </a:cubicBezTo>
                  <a:cubicBezTo>
                    <a:pt x="133" y="88"/>
                    <a:pt x="133" y="88"/>
                    <a:pt x="133" y="88"/>
                  </a:cubicBezTo>
                  <a:cubicBezTo>
                    <a:pt x="135" y="86"/>
                    <a:pt x="135" y="86"/>
                    <a:pt x="135" y="86"/>
                  </a:cubicBezTo>
                  <a:cubicBezTo>
                    <a:pt x="136" y="86"/>
                    <a:pt x="136" y="86"/>
                    <a:pt x="136" y="86"/>
                  </a:cubicBezTo>
                  <a:cubicBezTo>
                    <a:pt x="137" y="85"/>
                    <a:pt x="137" y="85"/>
                    <a:pt x="137" y="85"/>
                  </a:cubicBezTo>
                  <a:cubicBezTo>
                    <a:pt x="135" y="85"/>
                    <a:pt x="135" y="85"/>
                    <a:pt x="135" y="85"/>
                  </a:cubicBezTo>
                  <a:cubicBezTo>
                    <a:pt x="134" y="85"/>
                    <a:pt x="134" y="85"/>
                    <a:pt x="134" y="85"/>
                  </a:cubicBezTo>
                  <a:cubicBezTo>
                    <a:pt x="130" y="83"/>
                    <a:pt x="130" y="83"/>
                    <a:pt x="130" y="83"/>
                  </a:cubicBezTo>
                  <a:cubicBezTo>
                    <a:pt x="128" y="81"/>
                    <a:pt x="128" y="81"/>
                    <a:pt x="128" y="81"/>
                  </a:cubicBezTo>
                  <a:cubicBezTo>
                    <a:pt x="127" y="82"/>
                    <a:pt x="127" y="82"/>
                    <a:pt x="127" y="82"/>
                  </a:cubicBezTo>
                  <a:cubicBezTo>
                    <a:pt x="125" y="83"/>
                    <a:pt x="125" y="83"/>
                    <a:pt x="125" y="83"/>
                  </a:cubicBezTo>
                  <a:cubicBezTo>
                    <a:pt x="125" y="82"/>
                    <a:pt x="125" y="82"/>
                    <a:pt x="125" y="82"/>
                  </a:cubicBezTo>
                  <a:cubicBezTo>
                    <a:pt x="125" y="84"/>
                    <a:pt x="125" y="84"/>
                    <a:pt x="125" y="84"/>
                  </a:cubicBezTo>
                  <a:cubicBezTo>
                    <a:pt x="127" y="88"/>
                    <a:pt x="127" y="88"/>
                    <a:pt x="127" y="88"/>
                  </a:cubicBezTo>
                  <a:cubicBezTo>
                    <a:pt x="127" y="91"/>
                    <a:pt x="127" y="91"/>
                    <a:pt x="127" y="91"/>
                  </a:cubicBezTo>
                  <a:cubicBezTo>
                    <a:pt x="128" y="94"/>
                    <a:pt x="128" y="94"/>
                    <a:pt x="128" y="94"/>
                  </a:cubicBezTo>
                  <a:cubicBezTo>
                    <a:pt x="130" y="95"/>
                    <a:pt x="130" y="95"/>
                    <a:pt x="130" y="95"/>
                  </a:cubicBezTo>
                  <a:cubicBezTo>
                    <a:pt x="132" y="95"/>
                    <a:pt x="132" y="95"/>
                    <a:pt x="132" y="95"/>
                  </a:cubicBezTo>
                  <a:close/>
                  <a:moveTo>
                    <a:pt x="138" y="95"/>
                  </a:moveTo>
                  <a:cubicBezTo>
                    <a:pt x="137" y="96"/>
                    <a:pt x="137" y="96"/>
                    <a:pt x="137" y="96"/>
                  </a:cubicBezTo>
                  <a:cubicBezTo>
                    <a:pt x="140" y="97"/>
                    <a:pt x="140" y="97"/>
                    <a:pt x="140" y="97"/>
                  </a:cubicBezTo>
                  <a:cubicBezTo>
                    <a:pt x="141" y="99"/>
                    <a:pt x="141" y="99"/>
                    <a:pt x="141" y="99"/>
                  </a:cubicBezTo>
                  <a:cubicBezTo>
                    <a:pt x="143" y="99"/>
                    <a:pt x="143" y="99"/>
                    <a:pt x="143" y="99"/>
                  </a:cubicBezTo>
                  <a:cubicBezTo>
                    <a:pt x="145" y="96"/>
                    <a:pt x="145" y="96"/>
                    <a:pt x="145" y="96"/>
                  </a:cubicBezTo>
                  <a:cubicBezTo>
                    <a:pt x="144" y="93"/>
                    <a:pt x="144" y="93"/>
                    <a:pt x="144" y="93"/>
                  </a:cubicBezTo>
                  <a:cubicBezTo>
                    <a:pt x="143" y="92"/>
                    <a:pt x="143" y="92"/>
                    <a:pt x="143" y="92"/>
                  </a:cubicBezTo>
                  <a:cubicBezTo>
                    <a:pt x="140" y="93"/>
                    <a:pt x="140" y="93"/>
                    <a:pt x="140" y="93"/>
                  </a:cubicBezTo>
                  <a:cubicBezTo>
                    <a:pt x="138" y="95"/>
                    <a:pt x="138" y="95"/>
                    <a:pt x="138" y="95"/>
                  </a:cubicBezTo>
                  <a:close/>
                  <a:moveTo>
                    <a:pt x="137" y="99"/>
                  </a:moveTo>
                  <a:cubicBezTo>
                    <a:pt x="137" y="100"/>
                    <a:pt x="137" y="100"/>
                    <a:pt x="137" y="100"/>
                  </a:cubicBezTo>
                  <a:cubicBezTo>
                    <a:pt x="139" y="101"/>
                    <a:pt x="139" y="101"/>
                    <a:pt x="139" y="101"/>
                  </a:cubicBezTo>
                  <a:cubicBezTo>
                    <a:pt x="140" y="101"/>
                    <a:pt x="140" y="101"/>
                    <a:pt x="140" y="101"/>
                  </a:cubicBezTo>
                  <a:cubicBezTo>
                    <a:pt x="140" y="100"/>
                    <a:pt x="140" y="100"/>
                    <a:pt x="140" y="100"/>
                  </a:cubicBezTo>
                  <a:cubicBezTo>
                    <a:pt x="139" y="99"/>
                    <a:pt x="139" y="99"/>
                    <a:pt x="139" y="99"/>
                  </a:cubicBezTo>
                  <a:cubicBezTo>
                    <a:pt x="137" y="99"/>
                    <a:pt x="137" y="99"/>
                    <a:pt x="137" y="99"/>
                  </a:cubicBezTo>
                  <a:close/>
                  <a:moveTo>
                    <a:pt x="137" y="38"/>
                  </a:moveTo>
                  <a:cubicBezTo>
                    <a:pt x="138" y="38"/>
                    <a:pt x="138" y="38"/>
                    <a:pt x="138" y="38"/>
                  </a:cubicBezTo>
                  <a:cubicBezTo>
                    <a:pt x="140" y="38"/>
                    <a:pt x="140" y="38"/>
                    <a:pt x="140" y="38"/>
                  </a:cubicBezTo>
                  <a:cubicBezTo>
                    <a:pt x="141" y="36"/>
                    <a:pt x="141" y="36"/>
                    <a:pt x="141" y="36"/>
                  </a:cubicBezTo>
                  <a:cubicBezTo>
                    <a:pt x="142" y="36"/>
                    <a:pt x="142" y="36"/>
                    <a:pt x="142" y="36"/>
                  </a:cubicBezTo>
                  <a:cubicBezTo>
                    <a:pt x="143" y="37"/>
                    <a:pt x="143" y="37"/>
                    <a:pt x="143" y="37"/>
                  </a:cubicBezTo>
                  <a:cubicBezTo>
                    <a:pt x="145" y="37"/>
                    <a:pt x="145" y="37"/>
                    <a:pt x="145" y="37"/>
                  </a:cubicBezTo>
                  <a:cubicBezTo>
                    <a:pt x="145" y="38"/>
                    <a:pt x="145" y="38"/>
                    <a:pt x="145" y="38"/>
                  </a:cubicBezTo>
                  <a:cubicBezTo>
                    <a:pt x="143" y="40"/>
                    <a:pt x="143" y="40"/>
                    <a:pt x="143" y="40"/>
                  </a:cubicBezTo>
                  <a:cubicBezTo>
                    <a:pt x="142" y="40"/>
                    <a:pt x="142" y="40"/>
                    <a:pt x="142" y="40"/>
                  </a:cubicBezTo>
                  <a:cubicBezTo>
                    <a:pt x="141" y="39"/>
                    <a:pt x="141" y="39"/>
                    <a:pt x="141" y="39"/>
                  </a:cubicBezTo>
                  <a:cubicBezTo>
                    <a:pt x="138" y="39"/>
                    <a:pt x="138" y="39"/>
                    <a:pt x="138" y="39"/>
                  </a:cubicBezTo>
                  <a:cubicBezTo>
                    <a:pt x="137" y="38"/>
                    <a:pt x="137" y="38"/>
                    <a:pt x="137" y="38"/>
                  </a:cubicBezTo>
                  <a:close/>
                  <a:moveTo>
                    <a:pt x="141" y="65"/>
                  </a:moveTo>
                  <a:cubicBezTo>
                    <a:pt x="142" y="62"/>
                    <a:pt x="142" y="62"/>
                    <a:pt x="142" y="62"/>
                  </a:cubicBezTo>
                  <a:cubicBezTo>
                    <a:pt x="143" y="62"/>
                    <a:pt x="143" y="62"/>
                    <a:pt x="143" y="62"/>
                  </a:cubicBezTo>
                  <a:cubicBezTo>
                    <a:pt x="143" y="61"/>
                    <a:pt x="143" y="61"/>
                    <a:pt x="143" y="61"/>
                  </a:cubicBezTo>
                  <a:cubicBezTo>
                    <a:pt x="142" y="60"/>
                    <a:pt x="142" y="60"/>
                    <a:pt x="142" y="60"/>
                  </a:cubicBezTo>
                  <a:cubicBezTo>
                    <a:pt x="141" y="58"/>
                    <a:pt x="141" y="58"/>
                    <a:pt x="141" y="58"/>
                  </a:cubicBezTo>
                  <a:cubicBezTo>
                    <a:pt x="139" y="58"/>
                    <a:pt x="139" y="58"/>
                    <a:pt x="139" y="58"/>
                  </a:cubicBezTo>
                  <a:cubicBezTo>
                    <a:pt x="137" y="59"/>
                    <a:pt x="137" y="59"/>
                    <a:pt x="137" y="59"/>
                  </a:cubicBezTo>
                  <a:cubicBezTo>
                    <a:pt x="134" y="60"/>
                    <a:pt x="134" y="60"/>
                    <a:pt x="134" y="60"/>
                  </a:cubicBezTo>
                  <a:cubicBezTo>
                    <a:pt x="133" y="62"/>
                    <a:pt x="133" y="62"/>
                    <a:pt x="133" y="62"/>
                  </a:cubicBezTo>
                  <a:cubicBezTo>
                    <a:pt x="134" y="63"/>
                    <a:pt x="134" y="63"/>
                    <a:pt x="134" y="63"/>
                  </a:cubicBezTo>
                  <a:cubicBezTo>
                    <a:pt x="137" y="65"/>
                    <a:pt x="137" y="65"/>
                    <a:pt x="137" y="65"/>
                  </a:cubicBezTo>
                  <a:cubicBezTo>
                    <a:pt x="139" y="65"/>
                    <a:pt x="139" y="65"/>
                    <a:pt x="139" y="65"/>
                  </a:cubicBezTo>
                  <a:cubicBezTo>
                    <a:pt x="141" y="65"/>
                    <a:pt x="141" y="65"/>
                    <a:pt x="141" y="65"/>
                  </a:cubicBezTo>
                  <a:close/>
                  <a:moveTo>
                    <a:pt x="146" y="61"/>
                  </a:moveTo>
                  <a:cubicBezTo>
                    <a:pt x="145" y="63"/>
                    <a:pt x="145" y="63"/>
                    <a:pt x="145" y="63"/>
                  </a:cubicBezTo>
                  <a:cubicBezTo>
                    <a:pt x="145" y="65"/>
                    <a:pt x="145" y="65"/>
                    <a:pt x="145" y="65"/>
                  </a:cubicBezTo>
                  <a:cubicBezTo>
                    <a:pt x="143" y="66"/>
                    <a:pt x="143" y="66"/>
                    <a:pt x="143" y="66"/>
                  </a:cubicBezTo>
                  <a:cubicBezTo>
                    <a:pt x="143" y="66"/>
                    <a:pt x="143" y="66"/>
                    <a:pt x="143" y="66"/>
                  </a:cubicBezTo>
                  <a:cubicBezTo>
                    <a:pt x="141" y="66"/>
                    <a:pt x="141" y="66"/>
                    <a:pt x="141" y="66"/>
                  </a:cubicBezTo>
                  <a:cubicBezTo>
                    <a:pt x="139" y="68"/>
                    <a:pt x="139" y="68"/>
                    <a:pt x="139" y="68"/>
                  </a:cubicBezTo>
                  <a:cubicBezTo>
                    <a:pt x="137" y="68"/>
                    <a:pt x="137" y="68"/>
                    <a:pt x="137" y="68"/>
                  </a:cubicBezTo>
                  <a:cubicBezTo>
                    <a:pt x="136" y="67"/>
                    <a:pt x="136" y="67"/>
                    <a:pt x="136" y="67"/>
                  </a:cubicBezTo>
                  <a:cubicBezTo>
                    <a:pt x="135" y="68"/>
                    <a:pt x="135" y="68"/>
                    <a:pt x="135" y="68"/>
                  </a:cubicBezTo>
                  <a:cubicBezTo>
                    <a:pt x="135" y="69"/>
                    <a:pt x="135" y="69"/>
                    <a:pt x="135" y="69"/>
                  </a:cubicBezTo>
                  <a:cubicBezTo>
                    <a:pt x="135" y="71"/>
                    <a:pt x="135" y="71"/>
                    <a:pt x="135" y="71"/>
                  </a:cubicBezTo>
                  <a:cubicBezTo>
                    <a:pt x="135" y="77"/>
                    <a:pt x="135" y="77"/>
                    <a:pt x="135" y="77"/>
                  </a:cubicBezTo>
                  <a:cubicBezTo>
                    <a:pt x="136" y="79"/>
                    <a:pt x="136" y="79"/>
                    <a:pt x="136" y="79"/>
                  </a:cubicBezTo>
                  <a:cubicBezTo>
                    <a:pt x="139" y="83"/>
                    <a:pt x="139" y="83"/>
                    <a:pt x="139" y="83"/>
                  </a:cubicBezTo>
                  <a:cubicBezTo>
                    <a:pt x="141" y="83"/>
                    <a:pt x="141" y="83"/>
                    <a:pt x="141" y="83"/>
                  </a:cubicBezTo>
                  <a:cubicBezTo>
                    <a:pt x="144" y="81"/>
                    <a:pt x="144" y="81"/>
                    <a:pt x="144" y="81"/>
                  </a:cubicBezTo>
                  <a:cubicBezTo>
                    <a:pt x="146" y="81"/>
                    <a:pt x="146" y="81"/>
                    <a:pt x="146" y="81"/>
                  </a:cubicBezTo>
                  <a:cubicBezTo>
                    <a:pt x="148" y="80"/>
                    <a:pt x="148" y="80"/>
                    <a:pt x="148" y="80"/>
                  </a:cubicBezTo>
                  <a:cubicBezTo>
                    <a:pt x="150" y="79"/>
                    <a:pt x="150" y="79"/>
                    <a:pt x="150" y="79"/>
                  </a:cubicBezTo>
                  <a:cubicBezTo>
                    <a:pt x="150" y="78"/>
                    <a:pt x="150" y="78"/>
                    <a:pt x="150" y="78"/>
                  </a:cubicBezTo>
                  <a:cubicBezTo>
                    <a:pt x="149" y="77"/>
                    <a:pt x="149" y="77"/>
                    <a:pt x="149" y="77"/>
                  </a:cubicBezTo>
                  <a:cubicBezTo>
                    <a:pt x="148" y="75"/>
                    <a:pt x="148" y="75"/>
                    <a:pt x="148" y="75"/>
                  </a:cubicBezTo>
                  <a:cubicBezTo>
                    <a:pt x="146" y="74"/>
                    <a:pt x="146" y="74"/>
                    <a:pt x="146" y="74"/>
                  </a:cubicBezTo>
                  <a:cubicBezTo>
                    <a:pt x="144" y="72"/>
                    <a:pt x="144" y="72"/>
                    <a:pt x="144" y="72"/>
                  </a:cubicBezTo>
                  <a:cubicBezTo>
                    <a:pt x="145" y="70"/>
                    <a:pt x="145" y="70"/>
                    <a:pt x="145" y="70"/>
                  </a:cubicBezTo>
                  <a:cubicBezTo>
                    <a:pt x="146" y="69"/>
                    <a:pt x="146" y="69"/>
                    <a:pt x="146" y="69"/>
                  </a:cubicBezTo>
                  <a:cubicBezTo>
                    <a:pt x="148" y="69"/>
                    <a:pt x="148" y="69"/>
                    <a:pt x="148" y="69"/>
                  </a:cubicBezTo>
                  <a:cubicBezTo>
                    <a:pt x="150" y="68"/>
                    <a:pt x="150" y="68"/>
                    <a:pt x="150" y="68"/>
                  </a:cubicBezTo>
                  <a:cubicBezTo>
                    <a:pt x="150" y="67"/>
                    <a:pt x="150" y="67"/>
                    <a:pt x="150" y="67"/>
                  </a:cubicBezTo>
                  <a:cubicBezTo>
                    <a:pt x="148" y="65"/>
                    <a:pt x="148" y="65"/>
                    <a:pt x="148" y="65"/>
                  </a:cubicBezTo>
                  <a:cubicBezTo>
                    <a:pt x="147" y="64"/>
                    <a:pt x="147" y="64"/>
                    <a:pt x="147" y="64"/>
                  </a:cubicBezTo>
                  <a:cubicBezTo>
                    <a:pt x="146" y="61"/>
                    <a:pt x="146" y="61"/>
                    <a:pt x="146" y="61"/>
                  </a:cubicBezTo>
                  <a:close/>
                  <a:moveTo>
                    <a:pt x="154" y="65"/>
                  </a:moveTo>
                  <a:cubicBezTo>
                    <a:pt x="153" y="64"/>
                    <a:pt x="153" y="64"/>
                    <a:pt x="153" y="64"/>
                  </a:cubicBezTo>
                  <a:cubicBezTo>
                    <a:pt x="153" y="63"/>
                    <a:pt x="153" y="63"/>
                    <a:pt x="153" y="63"/>
                  </a:cubicBezTo>
                  <a:cubicBezTo>
                    <a:pt x="151" y="61"/>
                    <a:pt x="151" y="61"/>
                    <a:pt x="151" y="61"/>
                  </a:cubicBezTo>
                  <a:cubicBezTo>
                    <a:pt x="150" y="62"/>
                    <a:pt x="150" y="62"/>
                    <a:pt x="150" y="62"/>
                  </a:cubicBezTo>
                  <a:cubicBezTo>
                    <a:pt x="148" y="60"/>
                    <a:pt x="148" y="60"/>
                    <a:pt x="148" y="60"/>
                  </a:cubicBezTo>
                  <a:cubicBezTo>
                    <a:pt x="148" y="59"/>
                    <a:pt x="148" y="59"/>
                    <a:pt x="148" y="59"/>
                  </a:cubicBezTo>
                  <a:cubicBezTo>
                    <a:pt x="149" y="57"/>
                    <a:pt x="149" y="57"/>
                    <a:pt x="149" y="57"/>
                  </a:cubicBezTo>
                  <a:cubicBezTo>
                    <a:pt x="148" y="55"/>
                    <a:pt x="148" y="55"/>
                    <a:pt x="148" y="55"/>
                  </a:cubicBezTo>
                  <a:cubicBezTo>
                    <a:pt x="147" y="53"/>
                    <a:pt x="147" y="53"/>
                    <a:pt x="147" y="53"/>
                  </a:cubicBezTo>
                  <a:cubicBezTo>
                    <a:pt x="148" y="50"/>
                    <a:pt x="148" y="50"/>
                    <a:pt x="148" y="50"/>
                  </a:cubicBezTo>
                  <a:cubicBezTo>
                    <a:pt x="149" y="49"/>
                    <a:pt x="149" y="49"/>
                    <a:pt x="149" y="49"/>
                  </a:cubicBezTo>
                  <a:cubicBezTo>
                    <a:pt x="151" y="47"/>
                    <a:pt x="151" y="47"/>
                    <a:pt x="151" y="47"/>
                  </a:cubicBezTo>
                  <a:cubicBezTo>
                    <a:pt x="151" y="46"/>
                    <a:pt x="151" y="46"/>
                    <a:pt x="151" y="46"/>
                  </a:cubicBezTo>
                  <a:cubicBezTo>
                    <a:pt x="152" y="44"/>
                    <a:pt x="152" y="44"/>
                    <a:pt x="152" y="44"/>
                  </a:cubicBezTo>
                  <a:cubicBezTo>
                    <a:pt x="153" y="44"/>
                    <a:pt x="153" y="44"/>
                    <a:pt x="153" y="44"/>
                  </a:cubicBezTo>
                  <a:cubicBezTo>
                    <a:pt x="154" y="45"/>
                    <a:pt x="154" y="45"/>
                    <a:pt x="154" y="45"/>
                  </a:cubicBezTo>
                  <a:cubicBezTo>
                    <a:pt x="156" y="45"/>
                    <a:pt x="156" y="45"/>
                    <a:pt x="156" y="45"/>
                  </a:cubicBezTo>
                  <a:cubicBezTo>
                    <a:pt x="157" y="47"/>
                    <a:pt x="157" y="47"/>
                    <a:pt x="157" y="47"/>
                  </a:cubicBezTo>
                  <a:cubicBezTo>
                    <a:pt x="157" y="50"/>
                    <a:pt x="157" y="50"/>
                    <a:pt x="157" y="50"/>
                  </a:cubicBezTo>
                  <a:cubicBezTo>
                    <a:pt x="157" y="51"/>
                    <a:pt x="157" y="51"/>
                    <a:pt x="157" y="51"/>
                  </a:cubicBezTo>
                  <a:cubicBezTo>
                    <a:pt x="159" y="52"/>
                    <a:pt x="159" y="52"/>
                    <a:pt x="159" y="52"/>
                  </a:cubicBezTo>
                  <a:cubicBezTo>
                    <a:pt x="161" y="54"/>
                    <a:pt x="161" y="54"/>
                    <a:pt x="161" y="54"/>
                  </a:cubicBezTo>
                  <a:cubicBezTo>
                    <a:pt x="162" y="54"/>
                    <a:pt x="162" y="54"/>
                    <a:pt x="162" y="54"/>
                  </a:cubicBezTo>
                  <a:cubicBezTo>
                    <a:pt x="162" y="55"/>
                    <a:pt x="162" y="55"/>
                    <a:pt x="162" y="55"/>
                  </a:cubicBezTo>
                  <a:cubicBezTo>
                    <a:pt x="159" y="57"/>
                    <a:pt x="159" y="57"/>
                    <a:pt x="159" y="57"/>
                  </a:cubicBezTo>
                  <a:cubicBezTo>
                    <a:pt x="156" y="58"/>
                    <a:pt x="156" y="58"/>
                    <a:pt x="156" y="58"/>
                  </a:cubicBezTo>
                  <a:cubicBezTo>
                    <a:pt x="156" y="59"/>
                    <a:pt x="156" y="59"/>
                    <a:pt x="156" y="59"/>
                  </a:cubicBezTo>
                  <a:cubicBezTo>
                    <a:pt x="156" y="61"/>
                    <a:pt x="156" y="61"/>
                    <a:pt x="156" y="61"/>
                  </a:cubicBezTo>
                  <a:cubicBezTo>
                    <a:pt x="156" y="63"/>
                    <a:pt x="156" y="63"/>
                    <a:pt x="156" y="63"/>
                  </a:cubicBezTo>
                  <a:cubicBezTo>
                    <a:pt x="154" y="65"/>
                    <a:pt x="154" y="65"/>
                    <a:pt x="154" y="65"/>
                  </a:cubicBezTo>
                  <a:close/>
                  <a:moveTo>
                    <a:pt x="965" y="119"/>
                  </a:moveTo>
                  <a:cubicBezTo>
                    <a:pt x="966" y="118"/>
                    <a:pt x="966" y="118"/>
                    <a:pt x="966" y="118"/>
                  </a:cubicBezTo>
                  <a:cubicBezTo>
                    <a:pt x="967" y="117"/>
                    <a:pt x="967" y="117"/>
                    <a:pt x="967" y="117"/>
                  </a:cubicBezTo>
                  <a:cubicBezTo>
                    <a:pt x="966" y="116"/>
                    <a:pt x="966" y="116"/>
                    <a:pt x="966" y="116"/>
                  </a:cubicBezTo>
                  <a:cubicBezTo>
                    <a:pt x="965" y="117"/>
                    <a:pt x="965" y="117"/>
                    <a:pt x="965" y="117"/>
                  </a:cubicBezTo>
                  <a:cubicBezTo>
                    <a:pt x="965" y="119"/>
                    <a:pt x="965" y="119"/>
                    <a:pt x="965" y="119"/>
                  </a:cubicBezTo>
                  <a:close/>
                  <a:moveTo>
                    <a:pt x="958" y="117"/>
                  </a:moveTo>
                  <a:cubicBezTo>
                    <a:pt x="959" y="117"/>
                    <a:pt x="959" y="117"/>
                    <a:pt x="959" y="117"/>
                  </a:cubicBezTo>
                  <a:cubicBezTo>
                    <a:pt x="960" y="116"/>
                    <a:pt x="960" y="116"/>
                    <a:pt x="960" y="116"/>
                  </a:cubicBezTo>
                  <a:cubicBezTo>
                    <a:pt x="958" y="115"/>
                    <a:pt x="958" y="115"/>
                    <a:pt x="958" y="115"/>
                  </a:cubicBezTo>
                  <a:cubicBezTo>
                    <a:pt x="957" y="116"/>
                    <a:pt x="957" y="116"/>
                    <a:pt x="957" y="116"/>
                  </a:cubicBezTo>
                  <a:cubicBezTo>
                    <a:pt x="958" y="117"/>
                    <a:pt x="958" y="117"/>
                    <a:pt x="958" y="117"/>
                  </a:cubicBezTo>
                  <a:close/>
                  <a:moveTo>
                    <a:pt x="951" y="120"/>
                  </a:moveTo>
                  <a:cubicBezTo>
                    <a:pt x="952" y="119"/>
                    <a:pt x="952" y="119"/>
                    <a:pt x="952" y="119"/>
                  </a:cubicBezTo>
                  <a:cubicBezTo>
                    <a:pt x="953" y="119"/>
                    <a:pt x="953" y="119"/>
                    <a:pt x="953" y="119"/>
                  </a:cubicBezTo>
                  <a:cubicBezTo>
                    <a:pt x="952" y="117"/>
                    <a:pt x="952" y="117"/>
                    <a:pt x="952" y="117"/>
                  </a:cubicBezTo>
                  <a:cubicBezTo>
                    <a:pt x="951" y="117"/>
                    <a:pt x="951" y="117"/>
                    <a:pt x="951" y="117"/>
                  </a:cubicBezTo>
                  <a:cubicBezTo>
                    <a:pt x="950" y="118"/>
                    <a:pt x="950" y="118"/>
                    <a:pt x="950" y="118"/>
                  </a:cubicBezTo>
                  <a:cubicBezTo>
                    <a:pt x="951" y="120"/>
                    <a:pt x="951" y="120"/>
                    <a:pt x="951" y="120"/>
                  </a:cubicBezTo>
                  <a:close/>
                  <a:moveTo>
                    <a:pt x="1115" y="320"/>
                  </a:moveTo>
                  <a:cubicBezTo>
                    <a:pt x="1115" y="321"/>
                    <a:pt x="1115" y="321"/>
                    <a:pt x="1115" y="321"/>
                  </a:cubicBezTo>
                  <a:cubicBezTo>
                    <a:pt x="1115" y="322"/>
                    <a:pt x="1115" y="322"/>
                    <a:pt x="1115" y="322"/>
                  </a:cubicBezTo>
                  <a:cubicBezTo>
                    <a:pt x="1116" y="321"/>
                    <a:pt x="1116" y="321"/>
                    <a:pt x="1116" y="321"/>
                  </a:cubicBezTo>
                  <a:cubicBezTo>
                    <a:pt x="1116" y="320"/>
                    <a:pt x="1116" y="320"/>
                    <a:pt x="1116" y="320"/>
                  </a:cubicBezTo>
                  <a:cubicBezTo>
                    <a:pt x="1116" y="320"/>
                    <a:pt x="1116" y="320"/>
                    <a:pt x="1116" y="320"/>
                  </a:cubicBezTo>
                  <a:cubicBezTo>
                    <a:pt x="1115" y="320"/>
                    <a:pt x="1115" y="320"/>
                    <a:pt x="1115" y="320"/>
                  </a:cubicBezTo>
                  <a:close/>
                  <a:moveTo>
                    <a:pt x="1113" y="317"/>
                  </a:moveTo>
                  <a:cubicBezTo>
                    <a:pt x="1115" y="318"/>
                    <a:pt x="1115" y="318"/>
                    <a:pt x="1115" y="318"/>
                  </a:cubicBezTo>
                  <a:cubicBezTo>
                    <a:pt x="1116" y="318"/>
                    <a:pt x="1116" y="318"/>
                    <a:pt x="1116" y="318"/>
                  </a:cubicBezTo>
                  <a:cubicBezTo>
                    <a:pt x="1116" y="317"/>
                    <a:pt x="1116" y="317"/>
                    <a:pt x="1116" y="317"/>
                  </a:cubicBezTo>
                  <a:cubicBezTo>
                    <a:pt x="1114" y="316"/>
                    <a:pt x="1114" y="316"/>
                    <a:pt x="1114" y="316"/>
                  </a:cubicBezTo>
                  <a:cubicBezTo>
                    <a:pt x="1113" y="316"/>
                    <a:pt x="1113" y="316"/>
                    <a:pt x="1113" y="316"/>
                  </a:cubicBezTo>
                  <a:cubicBezTo>
                    <a:pt x="1113" y="317"/>
                    <a:pt x="1113" y="317"/>
                    <a:pt x="1113" y="317"/>
                  </a:cubicBezTo>
                  <a:close/>
                  <a:moveTo>
                    <a:pt x="177" y="202"/>
                  </a:moveTo>
                  <a:cubicBezTo>
                    <a:pt x="178" y="202"/>
                    <a:pt x="178" y="202"/>
                    <a:pt x="178" y="202"/>
                  </a:cubicBezTo>
                  <a:cubicBezTo>
                    <a:pt x="178" y="201"/>
                    <a:pt x="178" y="201"/>
                    <a:pt x="178" y="201"/>
                  </a:cubicBezTo>
                  <a:cubicBezTo>
                    <a:pt x="181" y="199"/>
                    <a:pt x="181" y="199"/>
                    <a:pt x="181" y="199"/>
                  </a:cubicBezTo>
                  <a:cubicBezTo>
                    <a:pt x="181" y="198"/>
                    <a:pt x="181" y="198"/>
                    <a:pt x="181" y="198"/>
                  </a:cubicBezTo>
                  <a:cubicBezTo>
                    <a:pt x="181" y="197"/>
                    <a:pt x="181" y="197"/>
                    <a:pt x="181" y="197"/>
                  </a:cubicBezTo>
                  <a:cubicBezTo>
                    <a:pt x="179" y="199"/>
                    <a:pt x="179" y="199"/>
                    <a:pt x="179" y="199"/>
                  </a:cubicBezTo>
                  <a:cubicBezTo>
                    <a:pt x="177" y="199"/>
                    <a:pt x="177" y="199"/>
                    <a:pt x="177" y="199"/>
                  </a:cubicBezTo>
                  <a:cubicBezTo>
                    <a:pt x="176" y="201"/>
                    <a:pt x="176" y="201"/>
                    <a:pt x="176" y="201"/>
                  </a:cubicBezTo>
                  <a:cubicBezTo>
                    <a:pt x="177" y="202"/>
                    <a:pt x="177" y="202"/>
                    <a:pt x="177" y="202"/>
                  </a:cubicBezTo>
                  <a:close/>
                  <a:moveTo>
                    <a:pt x="166" y="262"/>
                  </a:moveTo>
                  <a:cubicBezTo>
                    <a:pt x="168" y="263"/>
                    <a:pt x="168" y="263"/>
                    <a:pt x="168" y="263"/>
                  </a:cubicBezTo>
                  <a:cubicBezTo>
                    <a:pt x="171" y="261"/>
                    <a:pt x="171" y="261"/>
                    <a:pt x="171" y="261"/>
                  </a:cubicBezTo>
                  <a:cubicBezTo>
                    <a:pt x="173" y="260"/>
                    <a:pt x="173" y="260"/>
                    <a:pt x="173" y="260"/>
                  </a:cubicBezTo>
                  <a:cubicBezTo>
                    <a:pt x="175" y="261"/>
                    <a:pt x="175" y="261"/>
                    <a:pt x="175" y="261"/>
                  </a:cubicBezTo>
                  <a:cubicBezTo>
                    <a:pt x="176" y="262"/>
                    <a:pt x="176" y="262"/>
                    <a:pt x="176" y="262"/>
                  </a:cubicBezTo>
                  <a:cubicBezTo>
                    <a:pt x="178" y="262"/>
                    <a:pt x="178" y="262"/>
                    <a:pt x="178" y="262"/>
                  </a:cubicBezTo>
                  <a:cubicBezTo>
                    <a:pt x="180" y="261"/>
                    <a:pt x="180" y="261"/>
                    <a:pt x="180" y="261"/>
                  </a:cubicBezTo>
                  <a:cubicBezTo>
                    <a:pt x="179" y="260"/>
                    <a:pt x="179" y="260"/>
                    <a:pt x="179" y="260"/>
                  </a:cubicBezTo>
                  <a:cubicBezTo>
                    <a:pt x="179" y="259"/>
                    <a:pt x="179" y="259"/>
                    <a:pt x="179" y="259"/>
                  </a:cubicBezTo>
                  <a:cubicBezTo>
                    <a:pt x="180" y="259"/>
                    <a:pt x="180" y="259"/>
                    <a:pt x="180" y="259"/>
                  </a:cubicBezTo>
                  <a:cubicBezTo>
                    <a:pt x="181" y="261"/>
                    <a:pt x="181" y="261"/>
                    <a:pt x="181" y="261"/>
                  </a:cubicBezTo>
                  <a:cubicBezTo>
                    <a:pt x="182" y="262"/>
                    <a:pt x="182" y="262"/>
                    <a:pt x="182" y="262"/>
                  </a:cubicBezTo>
                  <a:cubicBezTo>
                    <a:pt x="185" y="262"/>
                    <a:pt x="185" y="262"/>
                    <a:pt x="185" y="262"/>
                  </a:cubicBezTo>
                  <a:cubicBezTo>
                    <a:pt x="185" y="261"/>
                    <a:pt x="185" y="261"/>
                    <a:pt x="185" y="261"/>
                  </a:cubicBezTo>
                  <a:cubicBezTo>
                    <a:pt x="187" y="260"/>
                    <a:pt x="187" y="260"/>
                    <a:pt x="187" y="260"/>
                  </a:cubicBezTo>
                  <a:cubicBezTo>
                    <a:pt x="188" y="258"/>
                    <a:pt x="188" y="258"/>
                    <a:pt x="188" y="258"/>
                  </a:cubicBezTo>
                  <a:cubicBezTo>
                    <a:pt x="188" y="256"/>
                    <a:pt x="188" y="256"/>
                    <a:pt x="188" y="256"/>
                  </a:cubicBezTo>
                  <a:cubicBezTo>
                    <a:pt x="189" y="254"/>
                    <a:pt x="189" y="254"/>
                    <a:pt x="189" y="254"/>
                  </a:cubicBezTo>
                  <a:cubicBezTo>
                    <a:pt x="189" y="252"/>
                    <a:pt x="189" y="252"/>
                    <a:pt x="189" y="252"/>
                  </a:cubicBezTo>
                  <a:cubicBezTo>
                    <a:pt x="188" y="251"/>
                    <a:pt x="188" y="251"/>
                    <a:pt x="188" y="251"/>
                  </a:cubicBezTo>
                  <a:cubicBezTo>
                    <a:pt x="187" y="249"/>
                    <a:pt x="187" y="249"/>
                    <a:pt x="187" y="249"/>
                  </a:cubicBezTo>
                  <a:cubicBezTo>
                    <a:pt x="185" y="248"/>
                    <a:pt x="185" y="248"/>
                    <a:pt x="185" y="248"/>
                  </a:cubicBezTo>
                  <a:cubicBezTo>
                    <a:pt x="184" y="248"/>
                    <a:pt x="184" y="248"/>
                    <a:pt x="184" y="248"/>
                  </a:cubicBezTo>
                  <a:cubicBezTo>
                    <a:pt x="183" y="248"/>
                    <a:pt x="183" y="248"/>
                    <a:pt x="183" y="248"/>
                  </a:cubicBezTo>
                  <a:cubicBezTo>
                    <a:pt x="184" y="247"/>
                    <a:pt x="184" y="247"/>
                    <a:pt x="184" y="247"/>
                  </a:cubicBezTo>
                  <a:cubicBezTo>
                    <a:pt x="186" y="247"/>
                    <a:pt x="186" y="247"/>
                    <a:pt x="186" y="247"/>
                  </a:cubicBezTo>
                  <a:cubicBezTo>
                    <a:pt x="187" y="247"/>
                    <a:pt x="187" y="247"/>
                    <a:pt x="187" y="247"/>
                  </a:cubicBezTo>
                  <a:cubicBezTo>
                    <a:pt x="188" y="249"/>
                    <a:pt x="188" y="249"/>
                    <a:pt x="188" y="249"/>
                  </a:cubicBezTo>
                  <a:cubicBezTo>
                    <a:pt x="188" y="250"/>
                    <a:pt x="188" y="250"/>
                    <a:pt x="188" y="250"/>
                  </a:cubicBezTo>
                  <a:cubicBezTo>
                    <a:pt x="189" y="250"/>
                    <a:pt x="189" y="250"/>
                    <a:pt x="189" y="250"/>
                  </a:cubicBezTo>
                  <a:cubicBezTo>
                    <a:pt x="190" y="249"/>
                    <a:pt x="190" y="249"/>
                    <a:pt x="190" y="249"/>
                  </a:cubicBezTo>
                  <a:cubicBezTo>
                    <a:pt x="189" y="246"/>
                    <a:pt x="189" y="246"/>
                    <a:pt x="189" y="246"/>
                  </a:cubicBezTo>
                  <a:cubicBezTo>
                    <a:pt x="187" y="244"/>
                    <a:pt x="187" y="244"/>
                    <a:pt x="187" y="244"/>
                  </a:cubicBezTo>
                  <a:cubicBezTo>
                    <a:pt x="185" y="241"/>
                    <a:pt x="185" y="241"/>
                    <a:pt x="185" y="241"/>
                  </a:cubicBezTo>
                  <a:cubicBezTo>
                    <a:pt x="186" y="240"/>
                    <a:pt x="186" y="240"/>
                    <a:pt x="186" y="240"/>
                  </a:cubicBezTo>
                  <a:cubicBezTo>
                    <a:pt x="187" y="241"/>
                    <a:pt x="187" y="241"/>
                    <a:pt x="187" y="241"/>
                  </a:cubicBezTo>
                  <a:cubicBezTo>
                    <a:pt x="187" y="243"/>
                    <a:pt x="187" y="243"/>
                    <a:pt x="187" y="243"/>
                  </a:cubicBezTo>
                  <a:cubicBezTo>
                    <a:pt x="189" y="244"/>
                    <a:pt x="189" y="244"/>
                    <a:pt x="189" y="244"/>
                  </a:cubicBezTo>
                  <a:cubicBezTo>
                    <a:pt x="191" y="244"/>
                    <a:pt x="191" y="244"/>
                    <a:pt x="191" y="244"/>
                  </a:cubicBezTo>
                  <a:cubicBezTo>
                    <a:pt x="191" y="243"/>
                    <a:pt x="191" y="243"/>
                    <a:pt x="191" y="243"/>
                  </a:cubicBezTo>
                  <a:cubicBezTo>
                    <a:pt x="191" y="242"/>
                    <a:pt x="191" y="242"/>
                    <a:pt x="191" y="242"/>
                  </a:cubicBezTo>
                  <a:cubicBezTo>
                    <a:pt x="190" y="241"/>
                    <a:pt x="190" y="241"/>
                    <a:pt x="190" y="241"/>
                  </a:cubicBezTo>
                  <a:cubicBezTo>
                    <a:pt x="190" y="240"/>
                    <a:pt x="190" y="240"/>
                    <a:pt x="190" y="240"/>
                  </a:cubicBezTo>
                  <a:cubicBezTo>
                    <a:pt x="191" y="238"/>
                    <a:pt x="191" y="238"/>
                    <a:pt x="191" y="238"/>
                  </a:cubicBezTo>
                  <a:cubicBezTo>
                    <a:pt x="191" y="236"/>
                    <a:pt x="191" y="236"/>
                    <a:pt x="191" y="236"/>
                  </a:cubicBezTo>
                  <a:cubicBezTo>
                    <a:pt x="190" y="234"/>
                    <a:pt x="190" y="234"/>
                    <a:pt x="190" y="234"/>
                  </a:cubicBezTo>
                  <a:cubicBezTo>
                    <a:pt x="188" y="232"/>
                    <a:pt x="188" y="232"/>
                    <a:pt x="188" y="232"/>
                  </a:cubicBezTo>
                  <a:cubicBezTo>
                    <a:pt x="189" y="232"/>
                    <a:pt x="189" y="232"/>
                    <a:pt x="189" y="232"/>
                  </a:cubicBezTo>
                  <a:cubicBezTo>
                    <a:pt x="191" y="233"/>
                    <a:pt x="191" y="233"/>
                    <a:pt x="191" y="233"/>
                  </a:cubicBezTo>
                  <a:cubicBezTo>
                    <a:pt x="192" y="233"/>
                    <a:pt x="192" y="233"/>
                    <a:pt x="192" y="233"/>
                  </a:cubicBezTo>
                  <a:cubicBezTo>
                    <a:pt x="193" y="231"/>
                    <a:pt x="193" y="231"/>
                    <a:pt x="193" y="231"/>
                  </a:cubicBezTo>
                  <a:cubicBezTo>
                    <a:pt x="192" y="230"/>
                    <a:pt x="192" y="230"/>
                    <a:pt x="192" y="230"/>
                  </a:cubicBezTo>
                  <a:cubicBezTo>
                    <a:pt x="191" y="230"/>
                    <a:pt x="191" y="230"/>
                    <a:pt x="191" y="230"/>
                  </a:cubicBezTo>
                  <a:cubicBezTo>
                    <a:pt x="191" y="228"/>
                    <a:pt x="191" y="228"/>
                    <a:pt x="191" y="228"/>
                  </a:cubicBezTo>
                  <a:cubicBezTo>
                    <a:pt x="192" y="227"/>
                    <a:pt x="192" y="227"/>
                    <a:pt x="192" y="227"/>
                  </a:cubicBezTo>
                  <a:cubicBezTo>
                    <a:pt x="194" y="229"/>
                    <a:pt x="194" y="229"/>
                    <a:pt x="194" y="229"/>
                  </a:cubicBezTo>
                  <a:cubicBezTo>
                    <a:pt x="196" y="230"/>
                    <a:pt x="196" y="230"/>
                    <a:pt x="196" y="230"/>
                  </a:cubicBezTo>
                  <a:cubicBezTo>
                    <a:pt x="197" y="228"/>
                    <a:pt x="197" y="228"/>
                    <a:pt x="197" y="228"/>
                  </a:cubicBezTo>
                  <a:cubicBezTo>
                    <a:pt x="196" y="228"/>
                    <a:pt x="196" y="228"/>
                    <a:pt x="196" y="228"/>
                  </a:cubicBezTo>
                  <a:cubicBezTo>
                    <a:pt x="196" y="227"/>
                    <a:pt x="196" y="227"/>
                    <a:pt x="196" y="227"/>
                  </a:cubicBezTo>
                  <a:cubicBezTo>
                    <a:pt x="197" y="227"/>
                    <a:pt x="197" y="227"/>
                    <a:pt x="197" y="227"/>
                  </a:cubicBezTo>
                  <a:cubicBezTo>
                    <a:pt x="198" y="227"/>
                    <a:pt x="198" y="227"/>
                    <a:pt x="198" y="227"/>
                  </a:cubicBezTo>
                  <a:cubicBezTo>
                    <a:pt x="200" y="226"/>
                    <a:pt x="200" y="226"/>
                    <a:pt x="200" y="226"/>
                  </a:cubicBezTo>
                  <a:cubicBezTo>
                    <a:pt x="200" y="224"/>
                    <a:pt x="200" y="224"/>
                    <a:pt x="200" y="224"/>
                  </a:cubicBezTo>
                  <a:cubicBezTo>
                    <a:pt x="199" y="223"/>
                    <a:pt x="199" y="223"/>
                    <a:pt x="199" y="223"/>
                  </a:cubicBezTo>
                  <a:cubicBezTo>
                    <a:pt x="199" y="223"/>
                    <a:pt x="199" y="223"/>
                    <a:pt x="199" y="223"/>
                  </a:cubicBezTo>
                  <a:cubicBezTo>
                    <a:pt x="202" y="221"/>
                    <a:pt x="202" y="221"/>
                    <a:pt x="202" y="221"/>
                  </a:cubicBezTo>
                  <a:cubicBezTo>
                    <a:pt x="202" y="220"/>
                    <a:pt x="202" y="220"/>
                    <a:pt x="202" y="220"/>
                  </a:cubicBezTo>
                  <a:cubicBezTo>
                    <a:pt x="201" y="219"/>
                    <a:pt x="201" y="219"/>
                    <a:pt x="201" y="219"/>
                  </a:cubicBezTo>
                  <a:cubicBezTo>
                    <a:pt x="200" y="218"/>
                    <a:pt x="200" y="218"/>
                    <a:pt x="200" y="218"/>
                  </a:cubicBezTo>
                  <a:cubicBezTo>
                    <a:pt x="201" y="216"/>
                    <a:pt x="201" y="216"/>
                    <a:pt x="201" y="216"/>
                  </a:cubicBezTo>
                  <a:cubicBezTo>
                    <a:pt x="202" y="218"/>
                    <a:pt x="202" y="218"/>
                    <a:pt x="202" y="218"/>
                  </a:cubicBezTo>
                  <a:cubicBezTo>
                    <a:pt x="203" y="217"/>
                    <a:pt x="203" y="217"/>
                    <a:pt x="203" y="217"/>
                  </a:cubicBezTo>
                  <a:cubicBezTo>
                    <a:pt x="206" y="213"/>
                    <a:pt x="206" y="213"/>
                    <a:pt x="206" y="213"/>
                  </a:cubicBezTo>
                  <a:cubicBezTo>
                    <a:pt x="206" y="211"/>
                    <a:pt x="206" y="211"/>
                    <a:pt x="206" y="211"/>
                  </a:cubicBezTo>
                  <a:cubicBezTo>
                    <a:pt x="207" y="210"/>
                    <a:pt x="207" y="210"/>
                    <a:pt x="207" y="210"/>
                  </a:cubicBezTo>
                  <a:cubicBezTo>
                    <a:pt x="208" y="208"/>
                    <a:pt x="208" y="208"/>
                    <a:pt x="208" y="208"/>
                  </a:cubicBezTo>
                  <a:cubicBezTo>
                    <a:pt x="210" y="206"/>
                    <a:pt x="210" y="206"/>
                    <a:pt x="210" y="206"/>
                  </a:cubicBezTo>
                  <a:cubicBezTo>
                    <a:pt x="212" y="204"/>
                    <a:pt x="212" y="204"/>
                    <a:pt x="212" y="204"/>
                  </a:cubicBezTo>
                  <a:cubicBezTo>
                    <a:pt x="213" y="200"/>
                    <a:pt x="213" y="200"/>
                    <a:pt x="213" y="200"/>
                  </a:cubicBezTo>
                  <a:cubicBezTo>
                    <a:pt x="215" y="200"/>
                    <a:pt x="215" y="200"/>
                    <a:pt x="215" y="200"/>
                  </a:cubicBezTo>
                  <a:cubicBezTo>
                    <a:pt x="218" y="197"/>
                    <a:pt x="218" y="197"/>
                    <a:pt x="218" y="197"/>
                  </a:cubicBezTo>
                  <a:cubicBezTo>
                    <a:pt x="222" y="193"/>
                    <a:pt x="222" y="193"/>
                    <a:pt x="222" y="193"/>
                  </a:cubicBezTo>
                  <a:cubicBezTo>
                    <a:pt x="225" y="191"/>
                    <a:pt x="225" y="191"/>
                    <a:pt x="225" y="191"/>
                  </a:cubicBezTo>
                  <a:cubicBezTo>
                    <a:pt x="226" y="190"/>
                    <a:pt x="226" y="190"/>
                    <a:pt x="226" y="190"/>
                  </a:cubicBezTo>
                  <a:cubicBezTo>
                    <a:pt x="229" y="188"/>
                    <a:pt x="229" y="188"/>
                    <a:pt x="229" y="188"/>
                  </a:cubicBezTo>
                  <a:cubicBezTo>
                    <a:pt x="232" y="187"/>
                    <a:pt x="232" y="187"/>
                    <a:pt x="232" y="187"/>
                  </a:cubicBezTo>
                  <a:cubicBezTo>
                    <a:pt x="233" y="186"/>
                    <a:pt x="233" y="186"/>
                    <a:pt x="233" y="186"/>
                  </a:cubicBezTo>
                  <a:cubicBezTo>
                    <a:pt x="236" y="183"/>
                    <a:pt x="236" y="183"/>
                    <a:pt x="236" y="183"/>
                  </a:cubicBezTo>
                  <a:cubicBezTo>
                    <a:pt x="237" y="182"/>
                    <a:pt x="237" y="182"/>
                    <a:pt x="237" y="182"/>
                  </a:cubicBezTo>
                  <a:cubicBezTo>
                    <a:pt x="238" y="182"/>
                    <a:pt x="238" y="182"/>
                    <a:pt x="238" y="182"/>
                  </a:cubicBezTo>
                  <a:cubicBezTo>
                    <a:pt x="240" y="181"/>
                    <a:pt x="240" y="181"/>
                    <a:pt x="240" y="181"/>
                  </a:cubicBezTo>
                  <a:cubicBezTo>
                    <a:pt x="240" y="180"/>
                    <a:pt x="240" y="180"/>
                    <a:pt x="240" y="180"/>
                  </a:cubicBezTo>
                  <a:cubicBezTo>
                    <a:pt x="239" y="179"/>
                    <a:pt x="239" y="179"/>
                    <a:pt x="239" y="179"/>
                  </a:cubicBezTo>
                  <a:cubicBezTo>
                    <a:pt x="240" y="177"/>
                    <a:pt x="240" y="177"/>
                    <a:pt x="240" y="177"/>
                  </a:cubicBezTo>
                  <a:cubicBezTo>
                    <a:pt x="240" y="176"/>
                    <a:pt x="240" y="176"/>
                    <a:pt x="240" y="176"/>
                  </a:cubicBezTo>
                  <a:cubicBezTo>
                    <a:pt x="240" y="173"/>
                    <a:pt x="240" y="173"/>
                    <a:pt x="240" y="173"/>
                  </a:cubicBezTo>
                  <a:cubicBezTo>
                    <a:pt x="239" y="173"/>
                    <a:pt x="239" y="173"/>
                    <a:pt x="239" y="173"/>
                  </a:cubicBezTo>
                  <a:cubicBezTo>
                    <a:pt x="238" y="173"/>
                    <a:pt x="238" y="173"/>
                    <a:pt x="238" y="173"/>
                  </a:cubicBezTo>
                  <a:cubicBezTo>
                    <a:pt x="238" y="170"/>
                    <a:pt x="238" y="170"/>
                    <a:pt x="238" y="170"/>
                  </a:cubicBezTo>
                  <a:cubicBezTo>
                    <a:pt x="239" y="168"/>
                    <a:pt x="239" y="168"/>
                    <a:pt x="239" y="168"/>
                  </a:cubicBezTo>
                  <a:cubicBezTo>
                    <a:pt x="238" y="167"/>
                    <a:pt x="238" y="167"/>
                    <a:pt x="238" y="167"/>
                  </a:cubicBezTo>
                  <a:cubicBezTo>
                    <a:pt x="237" y="167"/>
                    <a:pt x="237" y="167"/>
                    <a:pt x="237" y="167"/>
                  </a:cubicBezTo>
                  <a:cubicBezTo>
                    <a:pt x="236" y="166"/>
                    <a:pt x="236" y="166"/>
                    <a:pt x="236" y="166"/>
                  </a:cubicBezTo>
                  <a:cubicBezTo>
                    <a:pt x="234" y="165"/>
                    <a:pt x="234" y="165"/>
                    <a:pt x="234" y="165"/>
                  </a:cubicBezTo>
                  <a:cubicBezTo>
                    <a:pt x="233" y="164"/>
                    <a:pt x="233" y="164"/>
                    <a:pt x="233" y="164"/>
                  </a:cubicBezTo>
                  <a:cubicBezTo>
                    <a:pt x="233" y="163"/>
                    <a:pt x="233" y="163"/>
                    <a:pt x="233" y="163"/>
                  </a:cubicBezTo>
                  <a:cubicBezTo>
                    <a:pt x="232" y="162"/>
                    <a:pt x="232" y="162"/>
                    <a:pt x="232" y="162"/>
                  </a:cubicBezTo>
                  <a:cubicBezTo>
                    <a:pt x="230" y="163"/>
                    <a:pt x="230" y="163"/>
                    <a:pt x="230" y="163"/>
                  </a:cubicBezTo>
                  <a:cubicBezTo>
                    <a:pt x="229" y="164"/>
                    <a:pt x="229" y="164"/>
                    <a:pt x="229" y="164"/>
                  </a:cubicBezTo>
                  <a:cubicBezTo>
                    <a:pt x="228" y="163"/>
                    <a:pt x="228" y="163"/>
                    <a:pt x="228" y="163"/>
                  </a:cubicBezTo>
                  <a:cubicBezTo>
                    <a:pt x="227" y="163"/>
                    <a:pt x="227" y="163"/>
                    <a:pt x="227" y="163"/>
                  </a:cubicBezTo>
                  <a:cubicBezTo>
                    <a:pt x="225" y="163"/>
                    <a:pt x="225" y="163"/>
                    <a:pt x="225" y="163"/>
                  </a:cubicBezTo>
                  <a:cubicBezTo>
                    <a:pt x="223" y="165"/>
                    <a:pt x="223" y="165"/>
                    <a:pt x="223" y="165"/>
                  </a:cubicBezTo>
                  <a:cubicBezTo>
                    <a:pt x="222" y="166"/>
                    <a:pt x="222" y="166"/>
                    <a:pt x="222" y="166"/>
                  </a:cubicBezTo>
                  <a:cubicBezTo>
                    <a:pt x="221" y="167"/>
                    <a:pt x="221" y="167"/>
                    <a:pt x="221" y="167"/>
                  </a:cubicBezTo>
                  <a:cubicBezTo>
                    <a:pt x="220" y="168"/>
                    <a:pt x="220" y="168"/>
                    <a:pt x="220" y="168"/>
                  </a:cubicBezTo>
                  <a:cubicBezTo>
                    <a:pt x="219" y="169"/>
                    <a:pt x="219" y="169"/>
                    <a:pt x="219" y="169"/>
                  </a:cubicBezTo>
                  <a:cubicBezTo>
                    <a:pt x="219" y="170"/>
                    <a:pt x="219" y="170"/>
                    <a:pt x="219" y="170"/>
                  </a:cubicBezTo>
                  <a:cubicBezTo>
                    <a:pt x="217" y="172"/>
                    <a:pt x="217" y="172"/>
                    <a:pt x="217" y="172"/>
                  </a:cubicBezTo>
                  <a:cubicBezTo>
                    <a:pt x="217" y="173"/>
                    <a:pt x="217" y="173"/>
                    <a:pt x="217" y="173"/>
                  </a:cubicBezTo>
                  <a:cubicBezTo>
                    <a:pt x="218" y="174"/>
                    <a:pt x="218" y="174"/>
                    <a:pt x="218" y="174"/>
                  </a:cubicBezTo>
                  <a:cubicBezTo>
                    <a:pt x="218" y="176"/>
                    <a:pt x="218" y="176"/>
                    <a:pt x="218" y="176"/>
                  </a:cubicBezTo>
                  <a:cubicBezTo>
                    <a:pt x="217" y="176"/>
                    <a:pt x="217" y="176"/>
                    <a:pt x="217" y="176"/>
                  </a:cubicBezTo>
                  <a:cubicBezTo>
                    <a:pt x="216" y="177"/>
                    <a:pt x="216" y="177"/>
                    <a:pt x="216" y="177"/>
                  </a:cubicBezTo>
                  <a:cubicBezTo>
                    <a:pt x="216" y="178"/>
                    <a:pt x="216" y="178"/>
                    <a:pt x="216" y="178"/>
                  </a:cubicBezTo>
                  <a:cubicBezTo>
                    <a:pt x="215" y="179"/>
                    <a:pt x="215" y="179"/>
                    <a:pt x="215" y="179"/>
                  </a:cubicBezTo>
                  <a:cubicBezTo>
                    <a:pt x="214" y="180"/>
                    <a:pt x="214" y="180"/>
                    <a:pt x="214" y="180"/>
                  </a:cubicBezTo>
                  <a:cubicBezTo>
                    <a:pt x="211" y="182"/>
                    <a:pt x="211" y="182"/>
                    <a:pt x="211" y="182"/>
                  </a:cubicBezTo>
                  <a:cubicBezTo>
                    <a:pt x="209" y="183"/>
                    <a:pt x="209" y="183"/>
                    <a:pt x="209" y="183"/>
                  </a:cubicBezTo>
                  <a:cubicBezTo>
                    <a:pt x="209" y="183"/>
                    <a:pt x="209" y="183"/>
                    <a:pt x="209" y="183"/>
                  </a:cubicBezTo>
                  <a:cubicBezTo>
                    <a:pt x="207" y="183"/>
                    <a:pt x="207" y="183"/>
                    <a:pt x="207" y="183"/>
                  </a:cubicBezTo>
                  <a:cubicBezTo>
                    <a:pt x="206" y="184"/>
                    <a:pt x="206" y="184"/>
                    <a:pt x="206" y="184"/>
                  </a:cubicBezTo>
                  <a:cubicBezTo>
                    <a:pt x="204" y="186"/>
                    <a:pt x="204" y="186"/>
                    <a:pt x="204" y="186"/>
                  </a:cubicBezTo>
                  <a:cubicBezTo>
                    <a:pt x="203" y="187"/>
                    <a:pt x="203" y="187"/>
                    <a:pt x="203" y="187"/>
                  </a:cubicBezTo>
                  <a:cubicBezTo>
                    <a:pt x="202" y="187"/>
                    <a:pt x="202" y="187"/>
                    <a:pt x="202" y="187"/>
                  </a:cubicBezTo>
                  <a:cubicBezTo>
                    <a:pt x="201" y="185"/>
                    <a:pt x="201" y="185"/>
                    <a:pt x="201" y="185"/>
                  </a:cubicBezTo>
                  <a:cubicBezTo>
                    <a:pt x="201" y="185"/>
                    <a:pt x="201" y="185"/>
                    <a:pt x="201" y="185"/>
                  </a:cubicBezTo>
                  <a:cubicBezTo>
                    <a:pt x="200" y="186"/>
                    <a:pt x="200" y="186"/>
                    <a:pt x="200" y="186"/>
                  </a:cubicBezTo>
                  <a:cubicBezTo>
                    <a:pt x="201" y="189"/>
                    <a:pt x="201" y="189"/>
                    <a:pt x="201" y="189"/>
                  </a:cubicBezTo>
                  <a:cubicBezTo>
                    <a:pt x="200" y="189"/>
                    <a:pt x="200" y="189"/>
                    <a:pt x="200" y="189"/>
                  </a:cubicBezTo>
                  <a:cubicBezTo>
                    <a:pt x="199" y="188"/>
                    <a:pt x="199" y="188"/>
                    <a:pt x="199" y="188"/>
                  </a:cubicBezTo>
                  <a:cubicBezTo>
                    <a:pt x="199" y="186"/>
                    <a:pt x="199" y="186"/>
                    <a:pt x="199" y="186"/>
                  </a:cubicBezTo>
                  <a:cubicBezTo>
                    <a:pt x="196" y="186"/>
                    <a:pt x="196" y="186"/>
                    <a:pt x="196" y="186"/>
                  </a:cubicBezTo>
                  <a:cubicBezTo>
                    <a:pt x="192" y="187"/>
                    <a:pt x="192" y="187"/>
                    <a:pt x="192" y="187"/>
                  </a:cubicBezTo>
                  <a:cubicBezTo>
                    <a:pt x="191" y="188"/>
                    <a:pt x="191" y="188"/>
                    <a:pt x="191" y="188"/>
                  </a:cubicBezTo>
                  <a:cubicBezTo>
                    <a:pt x="190" y="188"/>
                    <a:pt x="190" y="188"/>
                    <a:pt x="190" y="188"/>
                  </a:cubicBezTo>
                  <a:cubicBezTo>
                    <a:pt x="190" y="189"/>
                    <a:pt x="190" y="189"/>
                    <a:pt x="190" y="189"/>
                  </a:cubicBezTo>
                  <a:cubicBezTo>
                    <a:pt x="191" y="192"/>
                    <a:pt x="191" y="192"/>
                    <a:pt x="191" y="192"/>
                  </a:cubicBezTo>
                  <a:cubicBezTo>
                    <a:pt x="191" y="192"/>
                    <a:pt x="191" y="192"/>
                    <a:pt x="191" y="192"/>
                  </a:cubicBezTo>
                  <a:cubicBezTo>
                    <a:pt x="191" y="193"/>
                    <a:pt x="191" y="193"/>
                    <a:pt x="191" y="193"/>
                  </a:cubicBezTo>
                  <a:cubicBezTo>
                    <a:pt x="190" y="194"/>
                    <a:pt x="190" y="194"/>
                    <a:pt x="190" y="194"/>
                  </a:cubicBezTo>
                  <a:cubicBezTo>
                    <a:pt x="189" y="195"/>
                    <a:pt x="189" y="195"/>
                    <a:pt x="189" y="195"/>
                  </a:cubicBezTo>
                  <a:cubicBezTo>
                    <a:pt x="188" y="195"/>
                    <a:pt x="188" y="195"/>
                    <a:pt x="188" y="195"/>
                  </a:cubicBezTo>
                  <a:cubicBezTo>
                    <a:pt x="188" y="194"/>
                    <a:pt x="188" y="194"/>
                    <a:pt x="188" y="194"/>
                  </a:cubicBezTo>
                  <a:cubicBezTo>
                    <a:pt x="189" y="193"/>
                    <a:pt x="189" y="193"/>
                    <a:pt x="189" y="193"/>
                  </a:cubicBezTo>
                  <a:cubicBezTo>
                    <a:pt x="189" y="192"/>
                    <a:pt x="189" y="192"/>
                    <a:pt x="189" y="192"/>
                  </a:cubicBezTo>
                  <a:cubicBezTo>
                    <a:pt x="188" y="192"/>
                    <a:pt x="188" y="192"/>
                    <a:pt x="188" y="192"/>
                  </a:cubicBezTo>
                  <a:cubicBezTo>
                    <a:pt x="186" y="194"/>
                    <a:pt x="186" y="194"/>
                    <a:pt x="186" y="194"/>
                  </a:cubicBezTo>
                  <a:cubicBezTo>
                    <a:pt x="185" y="195"/>
                    <a:pt x="185" y="195"/>
                    <a:pt x="185" y="195"/>
                  </a:cubicBezTo>
                  <a:cubicBezTo>
                    <a:pt x="185" y="196"/>
                    <a:pt x="185" y="196"/>
                    <a:pt x="185" y="196"/>
                  </a:cubicBezTo>
                  <a:cubicBezTo>
                    <a:pt x="186" y="197"/>
                    <a:pt x="186" y="197"/>
                    <a:pt x="186" y="197"/>
                  </a:cubicBezTo>
                  <a:cubicBezTo>
                    <a:pt x="185" y="198"/>
                    <a:pt x="185" y="198"/>
                    <a:pt x="185" y="198"/>
                  </a:cubicBezTo>
                  <a:cubicBezTo>
                    <a:pt x="185" y="199"/>
                    <a:pt x="185" y="199"/>
                    <a:pt x="185" y="199"/>
                  </a:cubicBezTo>
                  <a:cubicBezTo>
                    <a:pt x="183" y="199"/>
                    <a:pt x="183" y="199"/>
                    <a:pt x="183" y="199"/>
                  </a:cubicBezTo>
                  <a:cubicBezTo>
                    <a:pt x="181" y="200"/>
                    <a:pt x="181" y="200"/>
                    <a:pt x="181" y="200"/>
                  </a:cubicBezTo>
                  <a:cubicBezTo>
                    <a:pt x="181" y="201"/>
                    <a:pt x="181" y="201"/>
                    <a:pt x="181" y="201"/>
                  </a:cubicBezTo>
                  <a:cubicBezTo>
                    <a:pt x="179" y="202"/>
                    <a:pt x="179" y="202"/>
                    <a:pt x="179" y="202"/>
                  </a:cubicBezTo>
                  <a:cubicBezTo>
                    <a:pt x="178" y="203"/>
                    <a:pt x="178" y="203"/>
                    <a:pt x="178" y="203"/>
                  </a:cubicBezTo>
                  <a:cubicBezTo>
                    <a:pt x="178" y="205"/>
                    <a:pt x="178" y="205"/>
                    <a:pt x="178" y="205"/>
                  </a:cubicBezTo>
                  <a:cubicBezTo>
                    <a:pt x="178" y="206"/>
                    <a:pt x="178" y="206"/>
                    <a:pt x="178" y="206"/>
                  </a:cubicBezTo>
                  <a:cubicBezTo>
                    <a:pt x="180" y="206"/>
                    <a:pt x="180" y="206"/>
                    <a:pt x="180" y="206"/>
                  </a:cubicBezTo>
                  <a:cubicBezTo>
                    <a:pt x="178" y="208"/>
                    <a:pt x="178" y="208"/>
                    <a:pt x="178" y="208"/>
                  </a:cubicBezTo>
                  <a:cubicBezTo>
                    <a:pt x="175" y="208"/>
                    <a:pt x="175" y="208"/>
                    <a:pt x="175" y="208"/>
                  </a:cubicBezTo>
                  <a:cubicBezTo>
                    <a:pt x="174" y="208"/>
                    <a:pt x="174" y="208"/>
                    <a:pt x="174" y="208"/>
                  </a:cubicBezTo>
                  <a:cubicBezTo>
                    <a:pt x="174" y="211"/>
                    <a:pt x="174" y="211"/>
                    <a:pt x="174" y="211"/>
                  </a:cubicBezTo>
                  <a:cubicBezTo>
                    <a:pt x="174" y="212"/>
                    <a:pt x="174" y="212"/>
                    <a:pt x="174" y="212"/>
                  </a:cubicBezTo>
                  <a:cubicBezTo>
                    <a:pt x="175" y="212"/>
                    <a:pt x="175" y="212"/>
                    <a:pt x="175" y="212"/>
                  </a:cubicBezTo>
                  <a:cubicBezTo>
                    <a:pt x="177" y="212"/>
                    <a:pt x="177" y="212"/>
                    <a:pt x="177" y="212"/>
                  </a:cubicBezTo>
                  <a:cubicBezTo>
                    <a:pt x="177" y="213"/>
                    <a:pt x="177" y="213"/>
                    <a:pt x="177" y="213"/>
                  </a:cubicBezTo>
                  <a:cubicBezTo>
                    <a:pt x="177" y="214"/>
                    <a:pt x="177" y="214"/>
                    <a:pt x="177" y="214"/>
                  </a:cubicBezTo>
                  <a:cubicBezTo>
                    <a:pt x="177" y="215"/>
                    <a:pt x="177" y="215"/>
                    <a:pt x="177" y="215"/>
                  </a:cubicBezTo>
                  <a:cubicBezTo>
                    <a:pt x="176" y="217"/>
                    <a:pt x="176" y="217"/>
                    <a:pt x="176" y="217"/>
                  </a:cubicBezTo>
                  <a:cubicBezTo>
                    <a:pt x="175" y="216"/>
                    <a:pt x="175" y="216"/>
                    <a:pt x="175" y="216"/>
                  </a:cubicBezTo>
                  <a:cubicBezTo>
                    <a:pt x="172" y="216"/>
                    <a:pt x="172" y="216"/>
                    <a:pt x="172" y="216"/>
                  </a:cubicBezTo>
                  <a:cubicBezTo>
                    <a:pt x="170" y="217"/>
                    <a:pt x="170" y="217"/>
                    <a:pt x="170" y="217"/>
                  </a:cubicBezTo>
                  <a:cubicBezTo>
                    <a:pt x="170" y="218"/>
                    <a:pt x="170" y="218"/>
                    <a:pt x="170" y="218"/>
                  </a:cubicBezTo>
                  <a:cubicBezTo>
                    <a:pt x="170" y="219"/>
                    <a:pt x="170" y="219"/>
                    <a:pt x="170" y="219"/>
                  </a:cubicBezTo>
                  <a:cubicBezTo>
                    <a:pt x="169" y="221"/>
                    <a:pt x="169" y="221"/>
                    <a:pt x="169" y="221"/>
                  </a:cubicBezTo>
                  <a:cubicBezTo>
                    <a:pt x="167" y="222"/>
                    <a:pt x="167" y="222"/>
                    <a:pt x="167" y="222"/>
                  </a:cubicBezTo>
                  <a:cubicBezTo>
                    <a:pt x="166" y="222"/>
                    <a:pt x="166" y="222"/>
                    <a:pt x="166" y="222"/>
                  </a:cubicBezTo>
                  <a:cubicBezTo>
                    <a:pt x="165" y="220"/>
                    <a:pt x="165" y="220"/>
                    <a:pt x="165" y="220"/>
                  </a:cubicBezTo>
                  <a:cubicBezTo>
                    <a:pt x="165" y="219"/>
                    <a:pt x="165" y="219"/>
                    <a:pt x="165" y="219"/>
                  </a:cubicBezTo>
                  <a:cubicBezTo>
                    <a:pt x="164" y="219"/>
                    <a:pt x="164" y="219"/>
                    <a:pt x="164" y="219"/>
                  </a:cubicBezTo>
                  <a:cubicBezTo>
                    <a:pt x="163" y="222"/>
                    <a:pt x="163" y="222"/>
                    <a:pt x="163" y="222"/>
                  </a:cubicBezTo>
                  <a:cubicBezTo>
                    <a:pt x="164" y="224"/>
                    <a:pt x="164" y="224"/>
                    <a:pt x="164" y="224"/>
                  </a:cubicBezTo>
                  <a:cubicBezTo>
                    <a:pt x="165" y="225"/>
                    <a:pt x="165" y="225"/>
                    <a:pt x="165" y="225"/>
                  </a:cubicBezTo>
                  <a:cubicBezTo>
                    <a:pt x="167" y="225"/>
                    <a:pt x="167" y="225"/>
                    <a:pt x="167" y="225"/>
                  </a:cubicBezTo>
                  <a:cubicBezTo>
                    <a:pt x="167" y="225"/>
                    <a:pt x="167" y="225"/>
                    <a:pt x="167" y="225"/>
                  </a:cubicBezTo>
                  <a:cubicBezTo>
                    <a:pt x="167" y="226"/>
                    <a:pt x="167" y="226"/>
                    <a:pt x="167" y="226"/>
                  </a:cubicBezTo>
                  <a:cubicBezTo>
                    <a:pt x="166" y="228"/>
                    <a:pt x="166" y="228"/>
                    <a:pt x="166" y="228"/>
                  </a:cubicBezTo>
                  <a:cubicBezTo>
                    <a:pt x="167" y="229"/>
                    <a:pt x="167" y="229"/>
                    <a:pt x="167" y="229"/>
                  </a:cubicBezTo>
                  <a:cubicBezTo>
                    <a:pt x="168" y="230"/>
                    <a:pt x="168" y="230"/>
                    <a:pt x="168" y="230"/>
                  </a:cubicBezTo>
                  <a:cubicBezTo>
                    <a:pt x="169" y="229"/>
                    <a:pt x="169" y="229"/>
                    <a:pt x="169" y="229"/>
                  </a:cubicBezTo>
                  <a:cubicBezTo>
                    <a:pt x="170" y="229"/>
                    <a:pt x="170" y="229"/>
                    <a:pt x="170" y="229"/>
                  </a:cubicBezTo>
                  <a:cubicBezTo>
                    <a:pt x="170" y="229"/>
                    <a:pt x="170" y="229"/>
                    <a:pt x="170" y="229"/>
                  </a:cubicBezTo>
                  <a:cubicBezTo>
                    <a:pt x="172" y="229"/>
                    <a:pt x="172" y="229"/>
                    <a:pt x="172" y="229"/>
                  </a:cubicBezTo>
                  <a:cubicBezTo>
                    <a:pt x="173" y="228"/>
                    <a:pt x="173" y="228"/>
                    <a:pt x="173" y="228"/>
                  </a:cubicBezTo>
                  <a:cubicBezTo>
                    <a:pt x="174" y="229"/>
                    <a:pt x="174" y="229"/>
                    <a:pt x="174" y="229"/>
                  </a:cubicBezTo>
                  <a:cubicBezTo>
                    <a:pt x="173" y="230"/>
                    <a:pt x="173" y="230"/>
                    <a:pt x="173" y="230"/>
                  </a:cubicBezTo>
                  <a:cubicBezTo>
                    <a:pt x="172" y="231"/>
                    <a:pt x="172" y="231"/>
                    <a:pt x="172" y="231"/>
                  </a:cubicBezTo>
                  <a:cubicBezTo>
                    <a:pt x="170" y="231"/>
                    <a:pt x="170" y="231"/>
                    <a:pt x="170" y="231"/>
                  </a:cubicBezTo>
                  <a:cubicBezTo>
                    <a:pt x="169" y="232"/>
                    <a:pt x="169" y="232"/>
                    <a:pt x="169" y="232"/>
                  </a:cubicBezTo>
                  <a:cubicBezTo>
                    <a:pt x="168" y="231"/>
                    <a:pt x="168" y="231"/>
                    <a:pt x="168" y="231"/>
                  </a:cubicBezTo>
                  <a:cubicBezTo>
                    <a:pt x="167" y="232"/>
                    <a:pt x="167" y="232"/>
                    <a:pt x="167" y="232"/>
                  </a:cubicBezTo>
                  <a:cubicBezTo>
                    <a:pt x="168" y="234"/>
                    <a:pt x="168" y="234"/>
                    <a:pt x="168" y="234"/>
                  </a:cubicBezTo>
                  <a:cubicBezTo>
                    <a:pt x="169" y="235"/>
                    <a:pt x="169" y="235"/>
                    <a:pt x="169" y="235"/>
                  </a:cubicBezTo>
                  <a:cubicBezTo>
                    <a:pt x="170" y="235"/>
                    <a:pt x="170" y="235"/>
                    <a:pt x="170" y="235"/>
                  </a:cubicBezTo>
                  <a:cubicBezTo>
                    <a:pt x="172" y="235"/>
                    <a:pt x="172" y="235"/>
                    <a:pt x="172" y="235"/>
                  </a:cubicBezTo>
                  <a:cubicBezTo>
                    <a:pt x="172" y="236"/>
                    <a:pt x="172" y="236"/>
                    <a:pt x="172" y="236"/>
                  </a:cubicBezTo>
                  <a:cubicBezTo>
                    <a:pt x="172" y="236"/>
                    <a:pt x="172" y="236"/>
                    <a:pt x="172" y="236"/>
                  </a:cubicBezTo>
                  <a:cubicBezTo>
                    <a:pt x="170" y="237"/>
                    <a:pt x="170" y="237"/>
                    <a:pt x="170" y="237"/>
                  </a:cubicBezTo>
                  <a:cubicBezTo>
                    <a:pt x="167" y="237"/>
                    <a:pt x="167" y="237"/>
                    <a:pt x="167" y="237"/>
                  </a:cubicBezTo>
                  <a:cubicBezTo>
                    <a:pt x="166" y="238"/>
                    <a:pt x="166" y="238"/>
                    <a:pt x="166" y="238"/>
                  </a:cubicBezTo>
                  <a:cubicBezTo>
                    <a:pt x="166" y="239"/>
                    <a:pt x="166" y="239"/>
                    <a:pt x="166" y="239"/>
                  </a:cubicBezTo>
                  <a:cubicBezTo>
                    <a:pt x="167" y="240"/>
                    <a:pt x="167" y="240"/>
                    <a:pt x="167" y="240"/>
                  </a:cubicBezTo>
                  <a:cubicBezTo>
                    <a:pt x="169" y="239"/>
                    <a:pt x="169" y="239"/>
                    <a:pt x="169" y="239"/>
                  </a:cubicBezTo>
                  <a:cubicBezTo>
                    <a:pt x="171" y="239"/>
                    <a:pt x="171" y="239"/>
                    <a:pt x="171" y="239"/>
                  </a:cubicBezTo>
                  <a:cubicBezTo>
                    <a:pt x="171" y="240"/>
                    <a:pt x="171" y="240"/>
                    <a:pt x="171" y="240"/>
                  </a:cubicBezTo>
                  <a:cubicBezTo>
                    <a:pt x="169" y="241"/>
                    <a:pt x="169" y="241"/>
                    <a:pt x="169" y="241"/>
                  </a:cubicBezTo>
                  <a:cubicBezTo>
                    <a:pt x="167" y="241"/>
                    <a:pt x="167" y="241"/>
                    <a:pt x="167" y="241"/>
                  </a:cubicBezTo>
                  <a:cubicBezTo>
                    <a:pt x="168" y="242"/>
                    <a:pt x="168" y="242"/>
                    <a:pt x="168" y="242"/>
                  </a:cubicBezTo>
                  <a:cubicBezTo>
                    <a:pt x="168" y="242"/>
                    <a:pt x="168" y="242"/>
                    <a:pt x="168" y="242"/>
                  </a:cubicBezTo>
                  <a:cubicBezTo>
                    <a:pt x="171" y="243"/>
                    <a:pt x="171" y="243"/>
                    <a:pt x="171" y="243"/>
                  </a:cubicBezTo>
                  <a:cubicBezTo>
                    <a:pt x="173" y="244"/>
                    <a:pt x="173" y="244"/>
                    <a:pt x="173" y="244"/>
                  </a:cubicBezTo>
                  <a:cubicBezTo>
                    <a:pt x="175" y="245"/>
                    <a:pt x="175" y="245"/>
                    <a:pt x="175" y="245"/>
                  </a:cubicBezTo>
                  <a:cubicBezTo>
                    <a:pt x="175" y="245"/>
                    <a:pt x="175" y="245"/>
                    <a:pt x="175" y="245"/>
                  </a:cubicBezTo>
                  <a:cubicBezTo>
                    <a:pt x="175" y="247"/>
                    <a:pt x="175" y="247"/>
                    <a:pt x="175" y="247"/>
                  </a:cubicBezTo>
                  <a:cubicBezTo>
                    <a:pt x="174" y="245"/>
                    <a:pt x="174" y="245"/>
                    <a:pt x="174" y="245"/>
                  </a:cubicBezTo>
                  <a:cubicBezTo>
                    <a:pt x="172" y="244"/>
                    <a:pt x="172" y="244"/>
                    <a:pt x="172" y="244"/>
                  </a:cubicBezTo>
                  <a:cubicBezTo>
                    <a:pt x="170" y="244"/>
                    <a:pt x="170" y="244"/>
                    <a:pt x="170" y="244"/>
                  </a:cubicBezTo>
                  <a:cubicBezTo>
                    <a:pt x="168" y="243"/>
                    <a:pt x="168" y="243"/>
                    <a:pt x="168" y="243"/>
                  </a:cubicBezTo>
                  <a:cubicBezTo>
                    <a:pt x="167" y="243"/>
                    <a:pt x="167" y="243"/>
                    <a:pt x="167" y="243"/>
                  </a:cubicBezTo>
                  <a:cubicBezTo>
                    <a:pt x="166" y="244"/>
                    <a:pt x="166" y="244"/>
                    <a:pt x="166" y="244"/>
                  </a:cubicBezTo>
                  <a:cubicBezTo>
                    <a:pt x="165" y="245"/>
                    <a:pt x="165" y="245"/>
                    <a:pt x="165" y="245"/>
                  </a:cubicBezTo>
                  <a:cubicBezTo>
                    <a:pt x="165" y="246"/>
                    <a:pt x="165" y="246"/>
                    <a:pt x="165" y="246"/>
                  </a:cubicBezTo>
                  <a:cubicBezTo>
                    <a:pt x="165" y="247"/>
                    <a:pt x="165" y="247"/>
                    <a:pt x="165" y="247"/>
                  </a:cubicBezTo>
                  <a:cubicBezTo>
                    <a:pt x="165" y="248"/>
                    <a:pt x="165" y="248"/>
                    <a:pt x="165" y="248"/>
                  </a:cubicBezTo>
                  <a:cubicBezTo>
                    <a:pt x="165" y="249"/>
                    <a:pt x="165" y="249"/>
                    <a:pt x="165" y="249"/>
                  </a:cubicBezTo>
                  <a:cubicBezTo>
                    <a:pt x="164" y="249"/>
                    <a:pt x="164" y="249"/>
                    <a:pt x="164" y="249"/>
                  </a:cubicBezTo>
                  <a:cubicBezTo>
                    <a:pt x="163" y="249"/>
                    <a:pt x="163" y="249"/>
                    <a:pt x="163" y="249"/>
                  </a:cubicBezTo>
                  <a:cubicBezTo>
                    <a:pt x="162" y="250"/>
                    <a:pt x="162" y="250"/>
                    <a:pt x="162" y="250"/>
                  </a:cubicBezTo>
                  <a:cubicBezTo>
                    <a:pt x="162" y="252"/>
                    <a:pt x="162" y="252"/>
                    <a:pt x="162" y="252"/>
                  </a:cubicBezTo>
                  <a:cubicBezTo>
                    <a:pt x="162" y="253"/>
                    <a:pt x="162" y="253"/>
                    <a:pt x="162" y="253"/>
                  </a:cubicBezTo>
                  <a:cubicBezTo>
                    <a:pt x="162" y="253"/>
                    <a:pt x="162" y="253"/>
                    <a:pt x="162" y="253"/>
                  </a:cubicBezTo>
                  <a:cubicBezTo>
                    <a:pt x="160" y="254"/>
                    <a:pt x="160" y="254"/>
                    <a:pt x="160" y="254"/>
                  </a:cubicBezTo>
                  <a:cubicBezTo>
                    <a:pt x="160" y="254"/>
                    <a:pt x="160" y="254"/>
                    <a:pt x="160" y="254"/>
                  </a:cubicBezTo>
                  <a:cubicBezTo>
                    <a:pt x="162" y="256"/>
                    <a:pt x="162" y="256"/>
                    <a:pt x="162" y="256"/>
                  </a:cubicBezTo>
                  <a:cubicBezTo>
                    <a:pt x="164" y="257"/>
                    <a:pt x="164" y="257"/>
                    <a:pt x="164" y="257"/>
                  </a:cubicBezTo>
                  <a:cubicBezTo>
                    <a:pt x="164" y="257"/>
                    <a:pt x="164" y="257"/>
                    <a:pt x="164" y="257"/>
                  </a:cubicBezTo>
                  <a:cubicBezTo>
                    <a:pt x="165" y="256"/>
                    <a:pt x="165" y="256"/>
                    <a:pt x="165" y="256"/>
                  </a:cubicBezTo>
                  <a:cubicBezTo>
                    <a:pt x="166" y="255"/>
                    <a:pt x="166" y="255"/>
                    <a:pt x="166" y="255"/>
                  </a:cubicBezTo>
                  <a:cubicBezTo>
                    <a:pt x="169" y="253"/>
                    <a:pt x="169" y="253"/>
                    <a:pt x="169" y="253"/>
                  </a:cubicBezTo>
                  <a:cubicBezTo>
                    <a:pt x="171" y="252"/>
                    <a:pt x="171" y="252"/>
                    <a:pt x="171" y="252"/>
                  </a:cubicBezTo>
                  <a:cubicBezTo>
                    <a:pt x="172" y="253"/>
                    <a:pt x="172" y="253"/>
                    <a:pt x="172" y="253"/>
                  </a:cubicBezTo>
                  <a:cubicBezTo>
                    <a:pt x="173" y="253"/>
                    <a:pt x="173" y="253"/>
                    <a:pt x="173" y="253"/>
                  </a:cubicBezTo>
                  <a:cubicBezTo>
                    <a:pt x="173" y="254"/>
                    <a:pt x="173" y="254"/>
                    <a:pt x="173" y="254"/>
                  </a:cubicBezTo>
                  <a:cubicBezTo>
                    <a:pt x="172" y="254"/>
                    <a:pt x="172" y="254"/>
                    <a:pt x="172" y="254"/>
                  </a:cubicBezTo>
                  <a:cubicBezTo>
                    <a:pt x="171" y="253"/>
                    <a:pt x="171" y="253"/>
                    <a:pt x="171" y="253"/>
                  </a:cubicBezTo>
                  <a:cubicBezTo>
                    <a:pt x="170" y="253"/>
                    <a:pt x="170" y="253"/>
                    <a:pt x="170" y="253"/>
                  </a:cubicBezTo>
                  <a:cubicBezTo>
                    <a:pt x="170" y="255"/>
                    <a:pt x="170" y="255"/>
                    <a:pt x="170" y="255"/>
                  </a:cubicBezTo>
                  <a:cubicBezTo>
                    <a:pt x="167" y="256"/>
                    <a:pt x="167" y="256"/>
                    <a:pt x="167" y="256"/>
                  </a:cubicBezTo>
                  <a:cubicBezTo>
                    <a:pt x="166" y="258"/>
                    <a:pt x="166" y="258"/>
                    <a:pt x="166" y="258"/>
                  </a:cubicBezTo>
                  <a:cubicBezTo>
                    <a:pt x="166" y="259"/>
                    <a:pt x="166" y="259"/>
                    <a:pt x="166" y="259"/>
                  </a:cubicBezTo>
                  <a:cubicBezTo>
                    <a:pt x="166" y="261"/>
                    <a:pt x="166" y="261"/>
                    <a:pt x="166" y="261"/>
                  </a:cubicBezTo>
                  <a:cubicBezTo>
                    <a:pt x="166" y="262"/>
                    <a:pt x="166" y="262"/>
                    <a:pt x="166" y="262"/>
                  </a:cubicBezTo>
                  <a:cubicBezTo>
                    <a:pt x="166" y="262"/>
                    <a:pt x="166" y="262"/>
                    <a:pt x="166" y="262"/>
                  </a:cubicBezTo>
                  <a:close/>
                  <a:moveTo>
                    <a:pt x="174" y="314"/>
                  </a:moveTo>
                  <a:cubicBezTo>
                    <a:pt x="175" y="314"/>
                    <a:pt x="175" y="314"/>
                    <a:pt x="175" y="314"/>
                  </a:cubicBezTo>
                  <a:cubicBezTo>
                    <a:pt x="175" y="313"/>
                    <a:pt x="175" y="313"/>
                    <a:pt x="175" y="313"/>
                  </a:cubicBezTo>
                  <a:cubicBezTo>
                    <a:pt x="174" y="312"/>
                    <a:pt x="174" y="312"/>
                    <a:pt x="174" y="312"/>
                  </a:cubicBezTo>
                  <a:cubicBezTo>
                    <a:pt x="175" y="310"/>
                    <a:pt x="175" y="310"/>
                    <a:pt x="175" y="310"/>
                  </a:cubicBezTo>
                  <a:cubicBezTo>
                    <a:pt x="174" y="309"/>
                    <a:pt x="174" y="309"/>
                    <a:pt x="174" y="309"/>
                  </a:cubicBezTo>
                  <a:cubicBezTo>
                    <a:pt x="172" y="308"/>
                    <a:pt x="172" y="308"/>
                    <a:pt x="172" y="308"/>
                  </a:cubicBezTo>
                  <a:cubicBezTo>
                    <a:pt x="172" y="307"/>
                    <a:pt x="172" y="307"/>
                    <a:pt x="172" y="307"/>
                  </a:cubicBezTo>
                  <a:cubicBezTo>
                    <a:pt x="171" y="306"/>
                    <a:pt x="171" y="306"/>
                    <a:pt x="171" y="306"/>
                  </a:cubicBezTo>
                  <a:cubicBezTo>
                    <a:pt x="169" y="306"/>
                    <a:pt x="169" y="306"/>
                    <a:pt x="169" y="306"/>
                  </a:cubicBezTo>
                  <a:cubicBezTo>
                    <a:pt x="167" y="308"/>
                    <a:pt x="167" y="308"/>
                    <a:pt x="167" y="308"/>
                  </a:cubicBezTo>
                  <a:cubicBezTo>
                    <a:pt x="168" y="309"/>
                    <a:pt x="168" y="309"/>
                    <a:pt x="168" y="309"/>
                  </a:cubicBezTo>
                  <a:cubicBezTo>
                    <a:pt x="169" y="309"/>
                    <a:pt x="169" y="309"/>
                    <a:pt x="169" y="309"/>
                  </a:cubicBezTo>
                  <a:cubicBezTo>
                    <a:pt x="170" y="309"/>
                    <a:pt x="170" y="309"/>
                    <a:pt x="170" y="309"/>
                  </a:cubicBezTo>
                  <a:cubicBezTo>
                    <a:pt x="171" y="310"/>
                    <a:pt x="171" y="310"/>
                    <a:pt x="171" y="310"/>
                  </a:cubicBezTo>
                  <a:cubicBezTo>
                    <a:pt x="171" y="311"/>
                    <a:pt x="171" y="311"/>
                    <a:pt x="171" y="311"/>
                  </a:cubicBezTo>
                  <a:cubicBezTo>
                    <a:pt x="173" y="312"/>
                    <a:pt x="173" y="312"/>
                    <a:pt x="173" y="312"/>
                  </a:cubicBezTo>
                  <a:cubicBezTo>
                    <a:pt x="174" y="314"/>
                    <a:pt x="174" y="314"/>
                    <a:pt x="174" y="314"/>
                  </a:cubicBezTo>
                  <a:close/>
                  <a:moveTo>
                    <a:pt x="208" y="313"/>
                  </a:moveTo>
                  <a:cubicBezTo>
                    <a:pt x="206" y="312"/>
                    <a:pt x="206" y="312"/>
                    <a:pt x="206" y="312"/>
                  </a:cubicBezTo>
                  <a:cubicBezTo>
                    <a:pt x="205" y="312"/>
                    <a:pt x="205" y="312"/>
                    <a:pt x="205" y="312"/>
                  </a:cubicBezTo>
                  <a:cubicBezTo>
                    <a:pt x="203" y="312"/>
                    <a:pt x="203" y="312"/>
                    <a:pt x="203" y="312"/>
                  </a:cubicBezTo>
                  <a:cubicBezTo>
                    <a:pt x="202" y="310"/>
                    <a:pt x="202" y="310"/>
                    <a:pt x="202" y="310"/>
                  </a:cubicBezTo>
                  <a:cubicBezTo>
                    <a:pt x="200" y="310"/>
                    <a:pt x="200" y="310"/>
                    <a:pt x="200" y="310"/>
                  </a:cubicBezTo>
                  <a:cubicBezTo>
                    <a:pt x="197" y="307"/>
                    <a:pt x="197" y="307"/>
                    <a:pt x="197" y="307"/>
                  </a:cubicBezTo>
                  <a:cubicBezTo>
                    <a:pt x="196" y="305"/>
                    <a:pt x="196" y="305"/>
                    <a:pt x="196" y="305"/>
                  </a:cubicBezTo>
                  <a:cubicBezTo>
                    <a:pt x="194" y="305"/>
                    <a:pt x="194" y="305"/>
                    <a:pt x="194" y="305"/>
                  </a:cubicBezTo>
                  <a:cubicBezTo>
                    <a:pt x="192" y="301"/>
                    <a:pt x="192" y="301"/>
                    <a:pt x="192" y="301"/>
                  </a:cubicBezTo>
                  <a:cubicBezTo>
                    <a:pt x="188" y="297"/>
                    <a:pt x="188" y="297"/>
                    <a:pt x="188" y="297"/>
                  </a:cubicBezTo>
                  <a:cubicBezTo>
                    <a:pt x="187" y="293"/>
                    <a:pt x="187" y="293"/>
                    <a:pt x="187" y="293"/>
                  </a:cubicBezTo>
                  <a:cubicBezTo>
                    <a:pt x="185" y="290"/>
                    <a:pt x="185" y="290"/>
                    <a:pt x="185" y="290"/>
                  </a:cubicBezTo>
                  <a:cubicBezTo>
                    <a:pt x="185" y="285"/>
                    <a:pt x="185" y="285"/>
                    <a:pt x="185" y="285"/>
                  </a:cubicBezTo>
                  <a:cubicBezTo>
                    <a:pt x="184" y="283"/>
                    <a:pt x="184" y="283"/>
                    <a:pt x="184" y="283"/>
                  </a:cubicBezTo>
                  <a:cubicBezTo>
                    <a:pt x="183" y="277"/>
                    <a:pt x="183" y="277"/>
                    <a:pt x="183" y="277"/>
                  </a:cubicBezTo>
                  <a:cubicBezTo>
                    <a:pt x="183" y="276"/>
                    <a:pt x="183" y="276"/>
                    <a:pt x="183" y="276"/>
                  </a:cubicBezTo>
                  <a:cubicBezTo>
                    <a:pt x="183" y="275"/>
                    <a:pt x="183" y="275"/>
                    <a:pt x="183" y="275"/>
                  </a:cubicBezTo>
                  <a:cubicBezTo>
                    <a:pt x="183" y="274"/>
                    <a:pt x="183" y="274"/>
                    <a:pt x="183" y="274"/>
                  </a:cubicBezTo>
                  <a:cubicBezTo>
                    <a:pt x="182" y="273"/>
                    <a:pt x="182" y="273"/>
                    <a:pt x="182" y="273"/>
                  </a:cubicBezTo>
                  <a:cubicBezTo>
                    <a:pt x="180" y="274"/>
                    <a:pt x="180" y="274"/>
                    <a:pt x="180" y="274"/>
                  </a:cubicBezTo>
                  <a:cubicBezTo>
                    <a:pt x="179" y="273"/>
                    <a:pt x="179" y="273"/>
                    <a:pt x="179" y="273"/>
                  </a:cubicBezTo>
                  <a:cubicBezTo>
                    <a:pt x="179" y="272"/>
                    <a:pt x="179" y="272"/>
                    <a:pt x="179" y="272"/>
                  </a:cubicBezTo>
                  <a:cubicBezTo>
                    <a:pt x="182" y="273"/>
                    <a:pt x="182" y="273"/>
                    <a:pt x="182" y="273"/>
                  </a:cubicBezTo>
                  <a:cubicBezTo>
                    <a:pt x="184" y="271"/>
                    <a:pt x="184" y="271"/>
                    <a:pt x="184" y="271"/>
                  </a:cubicBezTo>
                  <a:cubicBezTo>
                    <a:pt x="184" y="268"/>
                    <a:pt x="184" y="268"/>
                    <a:pt x="184" y="268"/>
                  </a:cubicBezTo>
                  <a:cubicBezTo>
                    <a:pt x="184" y="266"/>
                    <a:pt x="184" y="266"/>
                    <a:pt x="184" y="266"/>
                  </a:cubicBezTo>
                  <a:cubicBezTo>
                    <a:pt x="182" y="266"/>
                    <a:pt x="182" y="266"/>
                    <a:pt x="182" y="266"/>
                  </a:cubicBezTo>
                  <a:cubicBezTo>
                    <a:pt x="181" y="267"/>
                    <a:pt x="181" y="267"/>
                    <a:pt x="181" y="267"/>
                  </a:cubicBezTo>
                  <a:cubicBezTo>
                    <a:pt x="181" y="266"/>
                    <a:pt x="181" y="266"/>
                    <a:pt x="181" y="266"/>
                  </a:cubicBezTo>
                  <a:cubicBezTo>
                    <a:pt x="184" y="265"/>
                    <a:pt x="184" y="265"/>
                    <a:pt x="184" y="265"/>
                  </a:cubicBezTo>
                  <a:cubicBezTo>
                    <a:pt x="184" y="264"/>
                    <a:pt x="184" y="264"/>
                    <a:pt x="184" y="264"/>
                  </a:cubicBezTo>
                  <a:cubicBezTo>
                    <a:pt x="184" y="263"/>
                    <a:pt x="184" y="263"/>
                    <a:pt x="184" y="263"/>
                  </a:cubicBezTo>
                  <a:cubicBezTo>
                    <a:pt x="180" y="263"/>
                    <a:pt x="180" y="263"/>
                    <a:pt x="180" y="263"/>
                  </a:cubicBezTo>
                  <a:cubicBezTo>
                    <a:pt x="176" y="262"/>
                    <a:pt x="176" y="262"/>
                    <a:pt x="176" y="262"/>
                  </a:cubicBezTo>
                  <a:cubicBezTo>
                    <a:pt x="174" y="261"/>
                    <a:pt x="174" y="261"/>
                    <a:pt x="174" y="261"/>
                  </a:cubicBezTo>
                  <a:cubicBezTo>
                    <a:pt x="172" y="261"/>
                    <a:pt x="172" y="261"/>
                    <a:pt x="172" y="261"/>
                  </a:cubicBezTo>
                  <a:cubicBezTo>
                    <a:pt x="169" y="263"/>
                    <a:pt x="169" y="263"/>
                    <a:pt x="169" y="263"/>
                  </a:cubicBezTo>
                  <a:cubicBezTo>
                    <a:pt x="166" y="263"/>
                    <a:pt x="166" y="263"/>
                    <a:pt x="166" y="263"/>
                  </a:cubicBezTo>
                  <a:cubicBezTo>
                    <a:pt x="165" y="264"/>
                    <a:pt x="165" y="264"/>
                    <a:pt x="165" y="264"/>
                  </a:cubicBezTo>
                  <a:cubicBezTo>
                    <a:pt x="162" y="266"/>
                    <a:pt x="162" y="266"/>
                    <a:pt x="162" y="266"/>
                  </a:cubicBezTo>
                  <a:cubicBezTo>
                    <a:pt x="162" y="268"/>
                    <a:pt x="162" y="268"/>
                    <a:pt x="162" y="268"/>
                  </a:cubicBezTo>
                  <a:cubicBezTo>
                    <a:pt x="161" y="270"/>
                    <a:pt x="161" y="270"/>
                    <a:pt x="161" y="270"/>
                  </a:cubicBezTo>
                  <a:cubicBezTo>
                    <a:pt x="162" y="271"/>
                    <a:pt x="162" y="271"/>
                    <a:pt x="162" y="271"/>
                  </a:cubicBezTo>
                  <a:cubicBezTo>
                    <a:pt x="163" y="272"/>
                    <a:pt x="163" y="272"/>
                    <a:pt x="163" y="272"/>
                  </a:cubicBezTo>
                  <a:cubicBezTo>
                    <a:pt x="164" y="272"/>
                    <a:pt x="164" y="272"/>
                    <a:pt x="164" y="272"/>
                  </a:cubicBezTo>
                  <a:cubicBezTo>
                    <a:pt x="164" y="273"/>
                    <a:pt x="164" y="273"/>
                    <a:pt x="164" y="273"/>
                  </a:cubicBezTo>
                  <a:cubicBezTo>
                    <a:pt x="162" y="273"/>
                    <a:pt x="162" y="273"/>
                    <a:pt x="162" y="273"/>
                  </a:cubicBezTo>
                  <a:cubicBezTo>
                    <a:pt x="160" y="274"/>
                    <a:pt x="160" y="274"/>
                    <a:pt x="160" y="274"/>
                  </a:cubicBezTo>
                  <a:cubicBezTo>
                    <a:pt x="159" y="277"/>
                    <a:pt x="159" y="277"/>
                    <a:pt x="159" y="277"/>
                  </a:cubicBezTo>
                  <a:cubicBezTo>
                    <a:pt x="158" y="279"/>
                    <a:pt x="158" y="279"/>
                    <a:pt x="158" y="279"/>
                  </a:cubicBezTo>
                  <a:cubicBezTo>
                    <a:pt x="159" y="280"/>
                    <a:pt x="159" y="280"/>
                    <a:pt x="159" y="280"/>
                  </a:cubicBezTo>
                  <a:cubicBezTo>
                    <a:pt x="161" y="279"/>
                    <a:pt x="161" y="279"/>
                    <a:pt x="161" y="279"/>
                  </a:cubicBezTo>
                  <a:cubicBezTo>
                    <a:pt x="163" y="278"/>
                    <a:pt x="163" y="278"/>
                    <a:pt x="163" y="278"/>
                  </a:cubicBezTo>
                  <a:cubicBezTo>
                    <a:pt x="164" y="279"/>
                    <a:pt x="164" y="279"/>
                    <a:pt x="164" y="279"/>
                  </a:cubicBezTo>
                  <a:cubicBezTo>
                    <a:pt x="162" y="280"/>
                    <a:pt x="162" y="280"/>
                    <a:pt x="162" y="280"/>
                  </a:cubicBezTo>
                  <a:cubicBezTo>
                    <a:pt x="162" y="282"/>
                    <a:pt x="162" y="282"/>
                    <a:pt x="162" y="282"/>
                  </a:cubicBezTo>
                  <a:cubicBezTo>
                    <a:pt x="163" y="282"/>
                    <a:pt x="163" y="282"/>
                    <a:pt x="163" y="282"/>
                  </a:cubicBezTo>
                  <a:cubicBezTo>
                    <a:pt x="164" y="280"/>
                    <a:pt x="164" y="280"/>
                    <a:pt x="164" y="280"/>
                  </a:cubicBezTo>
                  <a:cubicBezTo>
                    <a:pt x="165" y="280"/>
                    <a:pt x="165" y="280"/>
                    <a:pt x="165" y="280"/>
                  </a:cubicBezTo>
                  <a:cubicBezTo>
                    <a:pt x="165" y="281"/>
                    <a:pt x="165" y="281"/>
                    <a:pt x="165" y="281"/>
                  </a:cubicBezTo>
                  <a:cubicBezTo>
                    <a:pt x="164" y="282"/>
                    <a:pt x="164" y="282"/>
                    <a:pt x="164" y="282"/>
                  </a:cubicBezTo>
                  <a:cubicBezTo>
                    <a:pt x="164" y="283"/>
                    <a:pt x="164" y="283"/>
                    <a:pt x="164" y="283"/>
                  </a:cubicBezTo>
                  <a:cubicBezTo>
                    <a:pt x="165" y="285"/>
                    <a:pt x="165" y="285"/>
                    <a:pt x="165" y="285"/>
                  </a:cubicBezTo>
                  <a:cubicBezTo>
                    <a:pt x="167" y="285"/>
                    <a:pt x="167" y="285"/>
                    <a:pt x="167" y="285"/>
                  </a:cubicBezTo>
                  <a:cubicBezTo>
                    <a:pt x="166" y="286"/>
                    <a:pt x="166" y="286"/>
                    <a:pt x="166" y="286"/>
                  </a:cubicBezTo>
                  <a:cubicBezTo>
                    <a:pt x="164" y="286"/>
                    <a:pt x="164" y="286"/>
                    <a:pt x="164" y="286"/>
                  </a:cubicBezTo>
                  <a:cubicBezTo>
                    <a:pt x="163" y="287"/>
                    <a:pt x="163" y="287"/>
                    <a:pt x="163" y="287"/>
                  </a:cubicBezTo>
                  <a:cubicBezTo>
                    <a:pt x="163" y="288"/>
                    <a:pt x="163" y="288"/>
                    <a:pt x="163" y="288"/>
                  </a:cubicBezTo>
                  <a:cubicBezTo>
                    <a:pt x="164" y="290"/>
                    <a:pt x="164" y="290"/>
                    <a:pt x="164" y="290"/>
                  </a:cubicBezTo>
                  <a:cubicBezTo>
                    <a:pt x="163" y="291"/>
                    <a:pt x="163" y="291"/>
                    <a:pt x="163" y="291"/>
                  </a:cubicBezTo>
                  <a:cubicBezTo>
                    <a:pt x="163" y="290"/>
                    <a:pt x="163" y="290"/>
                    <a:pt x="163" y="290"/>
                  </a:cubicBezTo>
                  <a:cubicBezTo>
                    <a:pt x="161" y="291"/>
                    <a:pt x="161" y="291"/>
                    <a:pt x="161" y="291"/>
                  </a:cubicBezTo>
                  <a:cubicBezTo>
                    <a:pt x="159" y="290"/>
                    <a:pt x="159" y="290"/>
                    <a:pt x="159" y="290"/>
                  </a:cubicBezTo>
                  <a:cubicBezTo>
                    <a:pt x="158" y="290"/>
                    <a:pt x="158" y="290"/>
                    <a:pt x="158" y="290"/>
                  </a:cubicBezTo>
                  <a:cubicBezTo>
                    <a:pt x="157" y="292"/>
                    <a:pt x="157" y="292"/>
                    <a:pt x="157" y="292"/>
                  </a:cubicBezTo>
                  <a:cubicBezTo>
                    <a:pt x="157" y="294"/>
                    <a:pt x="157" y="294"/>
                    <a:pt x="157" y="294"/>
                  </a:cubicBezTo>
                  <a:cubicBezTo>
                    <a:pt x="157" y="296"/>
                    <a:pt x="157" y="296"/>
                    <a:pt x="157" y="296"/>
                  </a:cubicBezTo>
                  <a:cubicBezTo>
                    <a:pt x="157" y="299"/>
                    <a:pt x="157" y="299"/>
                    <a:pt x="157" y="299"/>
                  </a:cubicBezTo>
                  <a:cubicBezTo>
                    <a:pt x="157" y="300"/>
                    <a:pt x="157" y="300"/>
                    <a:pt x="157" y="300"/>
                  </a:cubicBezTo>
                  <a:cubicBezTo>
                    <a:pt x="160" y="302"/>
                    <a:pt x="160" y="302"/>
                    <a:pt x="160" y="302"/>
                  </a:cubicBezTo>
                  <a:cubicBezTo>
                    <a:pt x="160" y="304"/>
                    <a:pt x="160" y="304"/>
                    <a:pt x="160" y="304"/>
                  </a:cubicBezTo>
                  <a:cubicBezTo>
                    <a:pt x="162" y="305"/>
                    <a:pt x="162" y="305"/>
                    <a:pt x="162" y="305"/>
                  </a:cubicBezTo>
                  <a:cubicBezTo>
                    <a:pt x="164" y="306"/>
                    <a:pt x="164" y="306"/>
                    <a:pt x="164" y="306"/>
                  </a:cubicBezTo>
                  <a:cubicBezTo>
                    <a:pt x="165" y="306"/>
                    <a:pt x="165" y="306"/>
                    <a:pt x="165" y="306"/>
                  </a:cubicBezTo>
                  <a:cubicBezTo>
                    <a:pt x="167" y="305"/>
                    <a:pt x="167" y="305"/>
                    <a:pt x="167" y="305"/>
                  </a:cubicBezTo>
                  <a:cubicBezTo>
                    <a:pt x="168" y="303"/>
                    <a:pt x="168" y="303"/>
                    <a:pt x="168" y="303"/>
                  </a:cubicBezTo>
                  <a:cubicBezTo>
                    <a:pt x="168" y="300"/>
                    <a:pt x="168" y="300"/>
                    <a:pt x="168" y="300"/>
                  </a:cubicBezTo>
                  <a:cubicBezTo>
                    <a:pt x="168" y="298"/>
                    <a:pt x="168" y="298"/>
                    <a:pt x="168" y="298"/>
                  </a:cubicBezTo>
                  <a:cubicBezTo>
                    <a:pt x="169" y="297"/>
                    <a:pt x="169" y="297"/>
                    <a:pt x="169" y="297"/>
                  </a:cubicBezTo>
                  <a:cubicBezTo>
                    <a:pt x="168" y="299"/>
                    <a:pt x="168" y="299"/>
                    <a:pt x="168" y="299"/>
                  </a:cubicBezTo>
                  <a:cubicBezTo>
                    <a:pt x="168" y="300"/>
                    <a:pt x="168" y="300"/>
                    <a:pt x="168" y="300"/>
                  </a:cubicBezTo>
                  <a:cubicBezTo>
                    <a:pt x="169" y="302"/>
                    <a:pt x="169" y="302"/>
                    <a:pt x="169" y="302"/>
                  </a:cubicBezTo>
                  <a:cubicBezTo>
                    <a:pt x="170" y="304"/>
                    <a:pt x="170" y="304"/>
                    <a:pt x="170" y="304"/>
                  </a:cubicBezTo>
                  <a:cubicBezTo>
                    <a:pt x="171" y="304"/>
                    <a:pt x="171" y="304"/>
                    <a:pt x="171" y="304"/>
                  </a:cubicBezTo>
                  <a:cubicBezTo>
                    <a:pt x="172" y="304"/>
                    <a:pt x="172" y="304"/>
                    <a:pt x="172" y="304"/>
                  </a:cubicBezTo>
                  <a:cubicBezTo>
                    <a:pt x="172" y="302"/>
                    <a:pt x="172" y="302"/>
                    <a:pt x="172" y="302"/>
                  </a:cubicBezTo>
                  <a:cubicBezTo>
                    <a:pt x="173" y="300"/>
                    <a:pt x="173" y="300"/>
                    <a:pt x="173" y="300"/>
                  </a:cubicBezTo>
                  <a:cubicBezTo>
                    <a:pt x="173" y="301"/>
                    <a:pt x="173" y="301"/>
                    <a:pt x="173" y="301"/>
                  </a:cubicBezTo>
                  <a:cubicBezTo>
                    <a:pt x="173" y="302"/>
                    <a:pt x="173" y="302"/>
                    <a:pt x="173" y="302"/>
                  </a:cubicBezTo>
                  <a:cubicBezTo>
                    <a:pt x="173" y="304"/>
                    <a:pt x="173" y="304"/>
                    <a:pt x="173" y="304"/>
                  </a:cubicBezTo>
                  <a:cubicBezTo>
                    <a:pt x="175" y="307"/>
                    <a:pt x="175" y="307"/>
                    <a:pt x="175" y="307"/>
                  </a:cubicBezTo>
                  <a:cubicBezTo>
                    <a:pt x="177" y="308"/>
                    <a:pt x="177" y="308"/>
                    <a:pt x="177" y="308"/>
                  </a:cubicBezTo>
                  <a:cubicBezTo>
                    <a:pt x="179" y="308"/>
                    <a:pt x="179" y="308"/>
                    <a:pt x="179" y="308"/>
                  </a:cubicBezTo>
                  <a:cubicBezTo>
                    <a:pt x="180" y="307"/>
                    <a:pt x="180" y="307"/>
                    <a:pt x="180" y="307"/>
                  </a:cubicBezTo>
                  <a:cubicBezTo>
                    <a:pt x="181" y="307"/>
                    <a:pt x="181" y="307"/>
                    <a:pt x="181" y="307"/>
                  </a:cubicBezTo>
                  <a:cubicBezTo>
                    <a:pt x="181" y="308"/>
                    <a:pt x="181" y="308"/>
                    <a:pt x="181" y="308"/>
                  </a:cubicBezTo>
                  <a:cubicBezTo>
                    <a:pt x="179" y="308"/>
                    <a:pt x="179" y="308"/>
                    <a:pt x="179" y="308"/>
                  </a:cubicBezTo>
                  <a:cubicBezTo>
                    <a:pt x="179" y="309"/>
                    <a:pt x="179" y="309"/>
                    <a:pt x="179" y="309"/>
                  </a:cubicBezTo>
                  <a:cubicBezTo>
                    <a:pt x="178" y="310"/>
                    <a:pt x="178" y="310"/>
                    <a:pt x="178" y="310"/>
                  </a:cubicBezTo>
                  <a:cubicBezTo>
                    <a:pt x="177" y="311"/>
                    <a:pt x="177" y="311"/>
                    <a:pt x="177" y="311"/>
                  </a:cubicBezTo>
                  <a:cubicBezTo>
                    <a:pt x="179" y="313"/>
                    <a:pt x="179" y="313"/>
                    <a:pt x="179" y="313"/>
                  </a:cubicBezTo>
                  <a:cubicBezTo>
                    <a:pt x="179" y="314"/>
                    <a:pt x="179" y="314"/>
                    <a:pt x="179" y="314"/>
                  </a:cubicBezTo>
                  <a:cubicBezTo>
                    <a:pt x="178" y="314"/>
                    <a:pt x="178" y="314"/>
                    <a:pt x="178" y="314"/>
                  </a:cubicBezTo>
                  <a:cubicBezTo>
                    <a:pt x="177" y="314"/>
                    <a:pt x="177" y="314"/>
                    <a:pt x="177" y="314"/>
                  </a:cubicBezTo>
                  <a:cubicBezTo>
                    <a:pt x="177" y="315"/>
                    <a:pt x="177" y="315"/>
                    <a:pt x="177" y="315"/>
                  </a:cubicBezTo>
                  <a:cubicBezTo>
                    <a:pt x="178" y="316"/>
                    <a:pt x="178" y="316"/>
                    <a:pt x="178" y="316"/>
                  </a:cubicBezTo>
                  <a:cubicBezTo>
                    <a:pt x="181" y="316"/>
                    <a:pt x="181" y="316"/>
                    <a:pt x="181" y="316"/>
                  </a:cubicBezTo>
                  <a:cubicBezTo>
                    <a:pt x="183" y="317"/>
                    <a:pt x="183" y="317"/>
                    <a:pt x="183" y="317"/>
                  </a:cubicBezTo>
                  <a:cubicBezTo>
                    <a:pt x="185" y="317"/>
                    <a:pt x="185" y="317"/>
                    <a:pt x="185" y="317"/>
                  </a:cubicBezTo>
                  <a:cubicBezTo>
                    <a:pt x="187" y="318"/>
                    <a:pt x="187" y="318"/>
                    <a:pt x="187" y="318"/>
                  </a:cubicBezTo>
                  <a:cubicBezTo>
                    <a:pt x="187" y="316"/>
                    <a:pt x="187" y="316"/>
                    <a:pt x="187" y="316"/>
                  </a:cubicBezTo>
                  <a:cubicBezTo>
                    <a:pt x="188" y="316"/>
                    <a:pt x="188" y="316"/>
                    <a:pt x="188" y="316"/>
                  </a:cubicBezTo>
                  <a:cubicBezTo>
                    <a:pt x="189" y="317"/>
                    <a:pt x="189" y="317"/>
                    <a:pt x="189" y="317"/>
                  </a:cubicBezTo>
                  <a:cubicBezTo>
                    <a:pt x="189" y="320"/>
                    <a:pt x="189" y="320"/>
                    <a:pt x="189" y="320"/>
                  </a:cubicBezTo>
                  <a:cubicBezTo>
                    <a:pt x="191" y="321"/>
                    <a:pt x="191" y="321"/>
                    <a:pt x="191" y="321"/>
                  </a:cubicBezTo>
                  <a:cubicBezTo>
                    <a:pt x="192" y="321"/>
                    <a:pt x="192" y="321"/>
                    <a:pt x="192" y="321"/>
                  </a:cubicBezTo>
                  <a:cubicBezTo>
                    <a:pt x="193" y="320"/>
                    <a:pt x="193" y="320"/>
                    <a:pt x="193" y="320"/>
                  </a:cubicBezTo>
                  <a:cubicBezTo>
                    <a:pt x="193" y="318"/>
                    <a:pt x="193" y="318"/>
                    <a:pt x="193" y="318"/>
                  </a:cubicBezTo>
                  <a:cubicBezTo>
                    <a:pt x="190" y="317"/>
                    <a:pt x="190" y="317"/>
                    <a:pt x="190" y="317"/>
                  </a:cubicBezTo>
                  <a:cubicBezTo>
                    <a:pt x="190" y="316"/>
                    <a:pt x="190" y="316"/>
                    <a:pt x="190" y="316"/>
                  </a:cubicBezTo>
                  <a:cubicBezTo>
                    <a:pt x="190" y="316"/>
                    <a:pt x="190" y="316"/>
                    <a:pt x="190" y="316"/>
                  </a:cubicBezTo>
                  <a:cubicBezTo>
                    <a:pt x="192" y="316"/>
                    <a:pt x="192" y="316"/>
                    <a:pt x="192" y="316"/>
                  </a:cubicBezTo>
                  <a:cubicBezTo>
                    <a:pt x="194" y="317"/>
                    <a:pt x="194" y="317"/>
                    <a:pt x="194" y="317"/>
                  </a:cubicBezTo>
                  <a:cubicBezTo>
                    <a:pt x="194" y="318"/>
                    <a:pt x="194" y="318"/>
                    <a:pt x="194" y="318"/>
                  </a:cubicBezTo>
                  <a:cubicBezTo>
                    <a:pt x="195" y="320"/>
                    <a:pt x="195" y="320"/>
                    <a:pt x="195" y="320"/>
                  </a:cubicBezTo>
                  <a:cubicBezTo>
                    <a:pt x="196" y="320"/>
                    <a:pt x="196" y="320"/>
                    <a:pt x="196" y="320"/>
                  </a:cubicBezTo>
                  <a:cubicBezTo>
                    <a:pt x="196" y="319"/>
                    <a:pt x="196" y="319"/>
                    <a:pt x="196" y="319"/>
                  </a:cubicBezTo>
                  <a:cubicBezTo>
                    <a:pt x="197" y="318"/>
                    <a:pt x="197" y="318"/>
                    <a:pt x="197" y="318"/>
                  </a:cubicBezTo>
                  <a:cubicBezTo>
                    <a:pt x="198" y="320"/>
                    <a:pt x="198" y="320"/>
                    <a:pt x="198" y="320"/>
                  </a:cubicBezTo>
                  <a:cubicBezTo>
                    <a:pt x="200" y="321"/>
                    <a:pt x="200" y="321"/>
                    <a:pt x="200" y="321"/>
                  </a:cubicBezTo>
                  <a:cubicBezTo>
                    <a:pt x="202" y="321"/>
                    <a:pt x="202" y="321"/>
                    <a:pt x="202" y="321"/>
                  </a:cubicBezTo>
                  <a:cubicBezTo>
                    <a:pt x="202" y="320"/>
                    <a:pt x="202" y="320"/>
                    <a:pt x="202" y="320"/>
                  </a:cubicBezTo>
                  <a:cubicBezTo>
                    <a:pt x="200" y="318"/>
                    <a:pt x="200" y="318"/>
                    <a:pt x="200" y="318"/>
                  </a:cubicBezTo>
                  <a:cubicBezTo>
                    <a:pt x="200" y="317"/>
                    <a:pt x="200" y="317"/>
                    <a:pt x="200" y="317"/>
                  </a:cubicBezTo>
                  <a:cubicBezTo>
                    <a:pt x="201" y="317"/>
                    <a:pt x="201" y="317"/>
                    <a:pt x="201" y="317"/>
                  </a:cubicBezTo>
                  <a:cubicBezTo>
                    <a:pt x="203" y="318"/>
                    <a:pt x="203" y="318"/>
                    <a:pt x="203" y="318"/>
                  </a:cubicBezTo>
                  <a:cubicBezTo>
                    <a:pt x="204" y="319"/>
                    <a:pt x="204" y="319"/>
                    <a:pt x="204" y="319"/>
                  </a:cubicBezTo>
                  <a:cubicBezTo>
                    <a:pt x="204" y="319"/>
                    <a:pt x="204" y="319"/>
                    <a:pt x="204" y="319"/>
                  </a:cubicBezTo>
                  <a:cubicBezTo>
                    <a:pt x="205" y="321"/>
                    <a:pt x="205" y="321"/>
                    <a:pt x="205" y="321"/>
                  </a:cubicBezTo>
                  <a:cubicBezTo>
                    <a:pt x="206" y="322"/>
                    <a:pt x="206" y="322"/>
                    <a:pt x="206" y="322"/>
                  </a:cubicBezTo>
                  <a:cubicBezTo>
                    <a:pt x="207" y="321"/>
                    <a:pt x="207" y="321"/>
                    <a:pt x="207" y="321"/>
                  </a:cubicBezTo>
                  <a:cubicBezTo>
                    <a:pt x="207" y="320"/>
                    <a:pt x="207" y="320"/>
                    <a:pt x="207" y="320"/>
                  </a:cubicBezTo>
                  <a:cubicBezTo>
                    <a:pt x="206" y="318"/>
                    <a:pt x="206" y="318"/>
                    <a:pt x="206" y="318"/>
                  </a:cubicBezTo>
                  <a:cubicBezTo>
                    <a:pt x="205" y="318"/>
                    <a:pt x="205" y="318"/>
                    <a:pt x="205" y="318"/>
                  </a:cubicBezTo>
                  <a:cubicBezTo>
                    <a:pt x="204" y="317"/>
                    <a:pt x="204" y="317"/>
                    <a:pt x="204" y="317"/>
                  </a:cubicBezTo>
                  <a:cubicBezTo>
                    <a:pt x="204" y="317"/>
                    <a:pt x="204" y="317"/>
                    <a:pt x="204" y="317"/>
                  </a:cubicBezTo>
                  <a:cubicBezTo>
                    <a:pt x="205" y="317"/>
                    <a:pt x="205" y="317"/>
                    <a:pt x="205" y="317"/>
                  </a:cubicBezTo>
                  <a:cubicBezTo>
                    <a:pt x="206" y="317"/>
                    <a:pt x="206" y="317"/>
                    <a:pt x="206" y="317"/>
                  </a:cubicBezTo>
                  <a:cubicBezTo>
                    <a:pt x="208" y="316"/>
                    <a:pt x="208" y="316"/>
                    <a:pt x="208" y="316"/>
                  </a:cubicBezTo>
                  <a:cubicBezTo>
                    <a:pt x="208" y="314"/>
                    <a:pt x="208" y="314"/>
                    <a:pt x="208" y="314"/>
                  </a:cubicBezTo>
                  <a:cubicBezTo>
                    <a:pt x="208" y="313"/>
                    <a:pt x="208" y="313"/>
                    <a:pt x="208" y="313"/>
                  </a:cubicBezTo>
                  <a:close/>
                  <a:moveTo>
                    <a:pt x="66" y="432"/>
                  </a:moveTo>
                  <a:cubicBezTo>
                    <a:pt x="65" y="430"/>
                    <a:pt x="65" y="430"/>
                    <a:pt x="65" y="430"/>
                  </a:cubicBezTo>
                  <a:cubicBezTo>
                    <a:pt x="66" y="429"/>
                    <a:pt x="66" y="429"/>
                    <a:pt x="66" y="429"/>
                  </a:cubicBezTo>
                  <a:cubicBezTo>
                    <a:pt x="66" y="428"/>
                    <a:pt x="66" y="428"/>
                    <a:pt x="66" y="428"/>
                  </a:cubicBezTo>
                  <a:cubicBezTo>
                    <a:pt x="64" y="428"/>
                    <a:pt x="64" y="428"/>
                    <a:pt x="64" y="428"/>
                  </a:cubicBezTo>
                  <a:cubicBezTo>
                    <a:pt x="63" y="429"/>
                    <a:pt x="63" y="429"/>
                    <a:pt x="63" y="429"/>
                  </a:cubicBezTo>
                  <a:cubicBezTo>
                    <a:pt x="63" y="430"/>
                    <a:pt x="63" y="430"/>
                    <a:pt x="63" y="430"/>
                  </a:cubicBezTo>
                  <a:cubicBezTo>
                    <a:pt x="65" y="432"/>
                    <a:pt x="65" y="432"/>
                    <a:pt x="65" y="432"/>
                  </a:cubicBezTo>
                  <a:cubicBezTo>
                    <a:pt x="65" y="433"/>
                    <a:pt x="65" y="433"/>
                    <a:pt x="65" y="433"/>
                  </a:cubicBezTo>
                  <a:cubicBezTo>
                    <a:pt x="66" y="433"/>
                    <a:pt x="66" y="433"/>
                    <a:pt x="66" y="433"/>
                  </a:cubicBezTo>
                  <a:cubicBezTo>
                    <a:pt x="66" y="432"/>
                    <a:pt x="66" y="432"/>
                    <a:pt x="66" y="432"/>
                  </a:cubicBezTo>
                  <a:close/>
                  <a:moveTo>
                    <a:pt x="115" y="401"/>
                  </a:moveTo>
                  <a:cubicBezTo>
                    <a:pt x="116" y="400"/>
                    <a:pt x="116" y="400"/>
                    <a:pt x="116" y="400"/>
                  </a:cubicBezTo>
                  <a:cubicBezTo>
                    <a:pt x="116" y="399"/>
                    <a:pt x="116" y="399"/>
                    <a:pt x="116" y="399"/>
                  </a:cubicBezTo>
                  <a:cubicBezTo>
                    <a:pt x="115" y="398"/>
                    <a:pt x="115" y="398"/>
                    <a:pt x="115" y="398"/>
                  </a:cubicBezTo>
                  <a:cubicBezTo>
                    <a:pt x="114" y="398"/>
                    <a:pt x="114" y="398"/>
                    <a:pt x="114" y="398"/>
                  </a:cubicBezTo>
                  <a:cubicBezTo>
                    <a:pt x="114" y="399"/>
                    <a:pt x="114" y="399"/>
                    <a:pt x="114" y="399"/>
                  </a:cubicBezTo>
                  <a:cubicBezTo>
                    <a:pt x="115" y="401"/>
                    <a:pt x="115" y="401"/>
                    <a:pt x="115" y="401"/>
                  </a:cubicBezTo>
                  <a:close/>
                  <a:moveTo>
                    <a:pt x="153" y="359"/>
                  </a:moveTo>
                  <a:cubicBezTo>
                    <a:pt x="155" y="359"/>
                    <a:pt x="155" y="359"/>
                    <a:pt x="155" y="359"/>
                  </a:cubicBezTo>
                  <a:cubicBezTo>
                    <a:pt x="157" y="357"/>
                    <a:pt x="157" y="357"/>
                    <a:pt x="157" y="357"/>
                  </a:cubicBezTo>
                  <a:cubicBezTo>
                    <a:pt x="159" y="355"/>
                    <a:pt x="159" y="355"/>
                    <a:pt x="159" y="355"/>
                  </a:cubicBezTo>
                  <a:cubicBezTo>
                    <a:pt x="159" y="352"/>
                    <a:pt x="159" y="352"/>
                    <a:pt x="159" y="352"/>
                  </a:cubicBezTo>
                  <a:cubicBezTo>
                    <a:pt x="160" y="351"/>
                    <a:pt x="160" y="351"/>
                    <a:pt x="160" y="351"/>
                  </a:cubicBezTo>
                  <a:cubicBezTo>
                    <a:pt x="161" y="352"/>
                    <a:pt x="161" y="352"/>
                    <a:pt x="161" y="352"/>
                  </a:cubicBezTo>
                  <a:cubicBezTo>
                    <a:pt x="160" y="355"/>
                    <a:pt x="160" y="355"/>
                    <a:pt x="160" y="355"/>
                  </a:cubicBezTo>
                  <a:cubicBezTo>
                    <a:pt x="162" y="352"/>
                    <a:pt x="162" y="352"/>
                    <a:pt x="162" y="352"/>
                  </a:cubicBezTo>
                  <a:cubicBezTo>
                    <a:pt x="162" y="350"/>
                    <a:pt x="162" y="350"/>
                    <a:pt x="162" y="350"/>
                  </a:cubicBezTo>
                  <a:cubicBezTo>
                    <a:pt x="160" y="348"/>
                    <a:pt x="160" y="348"/>
                    <a:pt x="160" y="348"/>
                  </a:cubicBezTo>
                  <a:cubicBezTo>
                    <a:pt x="153" y="345"/>
                    <a:pt x="153" y="345"/>
                    <a:pt x="153" y="345"/>
                  </a:cubicBezTo>
                  <a:cubicBezTo>
                    <a:pt x="150" y="345"/>
                    <a:pt x="150" y="345"/>
                    <a:pt x="150" y="345"/>
                  </a:cubicBezTo>
                  <a:cubicBezTo>
                    <a:pt x="148" y="346"/>
                    <a:pt x="148" y="346"/>
                    <a:pt x="148" y="346"/>
                  </a:cubicBezTo>
                  <a:cubicBezTo>
                    <a:pt x="147" y="350"/>
                    <a:pt x="147" y="350"/>
                    <a:pt x="147" y="350"/>
                  </a:cubicBezTo>
                  <a:cubicBezTo>
                    <a:pt x="147" y="355"/>
                    <a:pt x="147" y="355"/>
                    <a:pt x="147" y="355"/>
                  </a:cubicBezTo>
                  <a:cubicBezTo>
                    <a:pt x="148" y="357"/>
                    <a:pt x="148" y="357"/>
                    <a:pt x="148" y="357"/>
                  </a:cubicBezTo>
                  <a:cubicBezTo>
                    <a:pt x="149" y="359"/>
                    <a:pt x="149" y="359"/>
                    <a:pt x="149" y="359"/>
                  </a:cubicBezTo>
                  <a:cubicBezTo>
                    <a:pt x="149" y="359"/>
                    <a:pt x="149" y="359"/>
                    <a:pt x="149" y="359"/>
                  </a:cubicBezTo>
                  <a:cubicBezTo>
                    <a:pt x="151" y="359"/>
                    <a:pt x="151" y="359"/>
                    <a:pt x="151" y="359"/>
                  </a:cubicBezTo>
                  <a:cubicBezTo>
                    <a:pt x="150" y="361"/>
                    <a:pt x="150" y="361"/>
                    <a:pt x="150" y="361"/>
                  </a:cubicBezTo>
                  <a:cubicBezTo>
                    <a:pt x="152" y="361"/>
                    <a:pt x="152" y="361"/>
                    <a:pt x="152" y="361"/>
                  </a:cubicBezTo>
                  <a:cubicBezTo>
                    <a:pt x="153" y="359"/>
                    <a:pt x="153" y="359"/>
                    <a:pt x="153" y="359"/>
                  </a:cubicBezTo>
                  <a:close/>
                  <a:moveTo>
                    <a:pt x="170" y="363"/>
                  </a:moveTo>
                  <a:cubicBezTo>
                    <a:pt x="171" y="363"/>
                    <a:pt x="171" y="363"/>
                    <a:pt x="171" y="363"/>
                  </a:cubicBezTo>
                  <a:cubicBezTo>
                    <a:pt x="171" y="362"/>
                    <a:pt x="171" y="362"/>
                    <a:pt x="171" y="362"/>
                  </a:cubicBezTo>
                  <a:cubicBezTo>
                    <a:pt x="173" y="362"/>
                    <a:pt x="173" y="362"/>
                    <a:pt x="173" y="362"/>
                  </a:cubicBezTo>
                  <a:cubicBezTo>
                    <a:pt x="174" y="361"/>
                    <a:pt x="174" y="361"/>
                    <a:pt x="174" y="361"/>
                  </a:cubicBezTo>
                  <a:cubicBezTo>
                    <a:pt x="172" y="361"/>
                    <a:pt x="172" y="361"/>
                    <a:pt x="172" y="361"/>
                  </a:cubicBezTo>
                  <a:cubicBezTo>
                    <a:pt x="170" y="362"/>
                    <a:pt x="170" y="362"/>
                    <a:pt x="170" y="362"/>
                  </a:cubicBezTo>
                  <a:cubicBezTo>
                    <a:pt x="170" y="363"/>
                    <a:pt x="170" y="363"/>
                    <a:pt x="170" y="363"/>
                  </a:cubicBezTo>
                  <a:close/>
                  <a:moveTo>
                    <a:pt x="197" y="362"/>
                  </a:moveTo>
                  <a:cubicBezTo>
                    <a:pt x="198" y="363"/>
                    <a:pt x="198" y="363"/>
                    <a:pt x="198" y="363"/>
                  </a:cubicBezTo>
                  <a:cubicBezTo>
                    <a:pt x="199" y="361"/>
                    <a:pt x="199" y="361"/>
                    <a:pt x="199" y="361"/>
                  </a:cubicBezTo>
                  <a:cubicBezTo>
                    <a:pt x="199" y="360"/>
                    <a:pt x="199" y="360"/>
                    <a:pt x="199" y="360"/>
                  </a:cubicBezTo>
                  <a:cubicBezTo>
                    <a:pt x="198" y="360"/>
                    <a:pt x="198" y="360"/>
                    <a:pt x="198" y="360"/>
                  </a:cubicBezTo>
                  <a:cubicBezTo>
                    <a:pt x="197" y="362"/>
                    <a:pt x="197" y="362"/>
                    <a:pt x="197" y="362"/>
                  </a:cubicBezTo>
                  <a:cubicBezTo>
                    <a:pt x="197" y="362"/>
                    <a:pt x="197" y="362"/>
                    <a:pt x="197" y="362"/>
                  </a:cubicBezTo>
                  <a:close/>
                  <a:moveTo>
                    <a:pt x="194" y="363"/>
                  </a:moveTo>
                  <a:cubicBezTo>
                    <a:pt x="195" y="363"/>
                    <a:pt x="195" y="363"/>
                    <a:pt x="195" y="363"/>
                  </a:cubicBezTo>
                  <a:cubicBezTo>
                    <a:pt x="196" y="362"/>
                    <a:pt x="196" y="362"/>
                    <a:pt x="196" y="362"/>
                  </a:cubicBezTo>
                  <a:cubicBezTo>
                    <a:pt x="195" y="361"/>
                    <a:pt x="195" y="361"/>
                    <a:pt x="195" y="361"/>
                  </a:cubicBezTo>
                  <a:cubicBezTo>
                    <a:pt x="194" y="361"/>
                    <a:pt x="194" y="361"/>
                    <a:pt x="194" y="361"/>
                  </a:cubicBezTo>
                  <a:cubicBezTo>
                    <a:pt x="194" y="363"/>
                    <a:pt x="194" y="363"/>
                    <a:pt x="194" y="363"/>
                  </a:cubicBezTo>
                  <a:close/>
                  <a:moveTo>
                    <a:pt x="216" y="353"/>
                  </a:moveTo>
                  <a:cubicBezTo>
                    <a:pt x="217" y="354"/>
                    <a:pt x="217" y="354"/>
                    <a:pt x="217" y="354"/>
                  </a:cubicBezTo>
                  <a:cubicBezTo>
                    <a:pt x="218" y="353"/>
                    <a:pt x="218" y="353"/>
                    <a:pt x="218" y="353"/>
                  </a:cubicBezTo>
                  <a:cubicBezTo>
                    <a:pt x="221" y="352"/>
                    <a:pt x="221" y="352"/>
                    <a:pt x="221" y="352"/>
                  </a:cubicBezTo>
                  <a:cubicBezTo>
                    <a:pt x="221" y="351"/>
                    <a:pt x="221" y="351"/>
                    <a:pt x="221" y="351"/>
                  </a:cubicBezTo>
                  <a:cubicBezTo>
                    <a:pt x="220" y="351"/>
                    <a:pt x="220" y="351"/>
                    <a:pt x="220" y="351"/>
                  </a:cubicBezTo>
                  <a:cubicBezTo>
                    <a:pt x="217" y="352"/>
                    <a:pt x="217" y="352"/>
                    <a:pt x="217" y="352"/>
                  </a:cubicBezTo>
                  <a:cubicBezTo>
                    <a:pt x="216" y="353"/>
                    <a:pt x="216" y="353"/>
                    <a:pt x="216" y="353"/>
                  </a:cubicBezTo>
                  <a:close/>
                  <a:moveTo>
                    <a:pt x="207" y="351"/>
                  </a:moveTo>
                  <a:cubicBezTo>
                    <a:pt x="208" y="352"/>
                    <a:pt x="208" y="352"/>
                    <a:pt x="208" y="352"/>
                  </a:cubicBezTo>
                  <a:cubicBezTo>
                    <a:pt x="209" y="352"/>
                    <a:pt x="209" y="352"/>
                    <a:pt x="209" y="352"/>
                  </a:cubicBezTo>
                  <a:cubicBezTo>
                    <a:pt x="209" y="351"/>
                    <a:pt x="209" y="351"/>
                    <a:pt x="209" y="351"/>
                  </a:cubicBezTo>
                  <a:cubicBezTo>
                    <a:pt x="208" y="351"/>
                    <a:pt x="208" y="351"/>
                    <a:pt x="208" y="351"/>
                  </a:cubicBezTo>
                  <a:cubicBezTo>
                    <a:pt x="207" y="351"/>
                    <a:pt x="207" y="351"/>
                    <a:pt x="207" y="351"/>
                  </a:cubicBezTo>
                  <a:close/>
                  <a:moveTo>
                    <a:pt x="201" y="351"/>
                  </a:moveTo>
                  <a:cubicBezTo>
                    <a:pt x="203" y="351"/>
                    <a:pt x="203" y="351"/>
                    <a:pt x="203" y="351"/>
                  </a:cubicBezTo>
                  <a:cubicBezTo>
                    <a:pt x="203" y="352"/>
                    <a:pt x="203" y="352"/>
                    <a:pt x="203" y="352"/>
                  </a:cubicBezTo>
                  <a:cubicBezTo>
                    <a:pt x="205" y="353"/>
                    <a:pt x="205" y="353"/>
                    <a:pt x="205" y="353"/>
                  </a:cubicBezTo>
                  <a:cubicBezTo>
                    <a:pt x="204" y="351"/>
                    <a:pt x="204" y="351"/>
                    <a:pt x="204" y="351"/>
                  </a:cubicBezTo>
                  <a:cubicBezTo>
                    <a:pt x="203" y="350"/>
                    <a:pt x="203" y="350"/>
                    <a:pt x="203" y="350"/>
                  </a:cubicBezTo>
                  <a:cubicBezTo>
                    <a:pt x="201" y="351"/>
                    <a:pt x="201" y="351"/>
                    <a:pt x="201" y="351"/>
                  </a:cubicBezTo>
                  <a:close/>
                  <a:moveTo>
                    <a:pt x="198" y="351"/>
                  </a:moveTo>
                  <a:cubicBezTo>
                    <a:pt x="199" y="352"/>
                    <a:pt x="199" y="352"/>
                    <a:pt x="199" y="352"/>
                  </a:cubicBezTo>
                  <a:cubicBezTo>
                    <a:pt x="200" y="352"/>
                    <a:pt x="200" y="352"/>
                    <a:pt x="200" y="352"/>
                  </a:cubicBezTo>
                  <a:cubicBezTo>
                    <a:pt x="201" y="351"/>
                    <a:pt x="201" y="351"/>
                    <a:pt x="201" y="351"/>
                  </a:cubicBezTo>
                  <a:cubicBezTo>
                    <a:pt x="200" y="350"/>
                    <a:pt x="200" y="350"/>
                    <a:pt x="200" y="350"/>
                  </a:cubicBezTo>
                  <a:cubicBezTo>
                    <a:pt x="198" y="351"/>
                    <a:pt x="198" y="351"/>
                    <a:pt x="198" y="351"/>
                  </a:cubicBezTo>
                  <a:close/>
                  <a:moveTo>
                    <a:pt x="401" y="290"/>
                  </a:moveTo>
                  <a:cubicBezTo>
                    <a:pt x="401" y="292"/>
                    <a:pt x="401" y="292"/>
                    <a:pt x="401" y="292"/>
                  </a:cubicBezTo>
                  <a:cubicBezTo>
                    <a:pt x="402" y="293"/>
                    <a:pt x="402" y="293"/>
                    <a:pt x="402" y="293"/>
                  </a:cubicBezTo>
                  <a:cubicBezTo>
                    <a:pt x="402" y="291"/>
                    <a:pt x="402" y="291"/>
                    <a:pt x="402" y="291"/>
                  </a:cubicBezTo>
                  <a:cubicBezTo>
                    <a:pt x="401" y="290"/>
                    <a:pt x="401" y="290"/>
                    <a:pt x="401" y="290"/>
                  </a:cubicBezTo>
                  <a:cubicBezTo>
                    <a:pt x="401" y="290"/>
                    <a:pt x="401" y="290"/>
                    <a:pt x="401" y="290"/>
                  </a:cubicBezTo>
                  <a:close/>
                  <a:moveTo>
                    <a:pt x="397" y="284"/>
                  </a:moveTo>
                  <a:cubicBezTo>
                    <a:pt x="397" y="287"/>
                    <a:pt x="397" y="287"/>
                    <a:pt x="397" y="287"/>
                  </a:cubicBezTo>
                  <a:cubicBezTo>
                    <a:pt x="398" y="289"/>
                    <a:pt x="398" y="289"/>
                    <a:pt x="398" y="289"/>
                  </a:cubicBezTo>
                  <a:cubicBezTo>
                    <a:pt x="398" y="292"/>
                    <a:pt x="398" y="292"/>
                    <a:pt x="398" y="292"/>
                  </a:cubicBezTo>
                  <a:cubicBezTo>
                    <a:pt x="398" y="293"/>
                    <a:pt x="398" y="293"/>
                    <a:pt x="398" y="293"/>
                  </a:cubicBezTo>
                  <a:cubicBezTo>
                    <a:pt x="399" y="291"/>
                    <a:pt x="399" y="291"/>
                    <a:pt x="399" y="291"/>
                  </a:cubicBezTo>
                  <a:cubicBezTo>
                    <a:pt x="399" y="286"/>
                    <a:pt x="399" y="286"/>
                    <a:pt x="399" y="286"/>
                  </a:cubicBezTo>
                  <a:cubicBezTo>
                    <a:pt x="397" y="284"/>
                    <a:pt x="397" y="284"/>
                    <a:pt x="397" y="284"/>
                  </a:cubicBezTo>
                  <a:cubicBezTo>
                    <a:pt x="397" y="284"/>
                    <a:pt x="397" y="284"/>
                    <a:pt x="397" y="284"/>
                  </a:cubicBezTo>
                  <a:close/>
                  <a:moveTo>
                    <a:pt x="394" y="280"/>
                  </a:moveTo>
                  <a:cubicBezTo>
                    <a:pt x="395" y="282"/>
                    <a:pt x="395" y="282"/>
                    <a:pt x="395" y="282"/>
                  </a:cubicBezTo>
                  <a:cubicBezTo>
                    <a:pt x="396" y="283"/>
                    <a:pt x="396" y="283"/>
                    <a:pt x="396" y="283"/>
                  </a:cubicBezTo>
                  <a:cubicBezTo>
                    <a:pt x="396" y="281"/>
                    <a:pt x="396" y="281"/>
                    <a:pt x="396" y="281"/>
                  </a:cubicBezTo>
                  <a:cubicBezTo>
                    <a:pt x="395" y="280"/>
                    <a:pt x="395" y="280"/>
                    <a:pt x="395" y="280"/>
                  </a:cubicBezTo>
                  <a:cubicBezTo>
                    <a:pt x="394" y="280"/>
                    <a:pt x="394" y="280"/>
                    <a:pt x="394" y="280"/>
                  </a:cubicBezTo>
                  <a:close/>
                  <a:moveTo>
                    <a:pt x="222" y="337"/>
                  </a:moveTo>
                  <a:cubicBezTo>
                    <a:pt x="223" y="337"/>
                    <a:pt x="223" y="337"/>
                    <a:pt x="223" y="337"/>
                  </a:cubicBezTo>
                  <a:cubicBezTo>
                    <a:pt x="223" y="336"/>
                    <a:pt x="223" y="336"/>
                    <a:pt x="223" y="336"/>
                  </a:cubicBezTo>
                  <a:cubicBezTo>
                    <a:pt x="222" y="335"/>
                    <a:pt x="222" y="335"/>
                    <a:pt x="222" y="335"/>
                  </a:cubicBezTo>
                  <a:cubicBezTo>
                    <a:pt x="222" y="337"/>
                    <a:pt x="222" y="337"/>
                    <a:pt x="222" y="337"/>
                  </a:cubicBezTo>
                  <a:close/>
                  <a:moveTo>
                    <a:pt x="231" y="345"/>
                  </a:moveTo>
                  <a:cubicBezTo>
                    <a:pt x="231" y="345"/>
                    <a:pt x="233" y="343"/>
                    <a:pt x="233" y="343"/>
                  </a:cubicBezTo>
                  <a:cubicBezTo>
                    <a:pt x="231" y="344"/>
                    <a:pt x="231" y="344"/>
                    <a:pt x="231" y="344"/>
                  </a:cubicBezTo>
                  <a:cubicBezTo>
                    <a:pt x="231" y="345"/>
                    <a:pt x="231" y="345"/>
                    <a:pt x="231" y="345"/>
                  </a:cubicBezTo>
                  <a:close/>
                  <a:moveTo>
                    <a:pt x="230" y="342"/>
                  </a:moveTo>
                  <a:cubicBezTo>
                    <a:pt x="229" y="340"/>
                    <a:pt x="229" y="340"/>
                    <a:pt x="229" y="340"/>
                  </a:cubicBezTo>
                  <a:cubicBezTo>
                    <a:pt x="226" y="338"/>
                    <a:pt x="226" y="338"/>
                    <a:pt x="226" y="338"/>
                  </a:cubicBezTo>
                  <a:cubicBezTo>
                    <a:pt x="225" y="337"/>
                    <a:pt x="225" y="337"/>
                    <a:pt x="225" y="337"/>
                  </a:cubicBezTo>
                  <a:cubicBezTo>
                    <a:pt x="225" y="338"/>
                    <a:pt x="225" y="338"/>
                    <a:pt x="225" y="338"/>
                  </a:cubicBezTo>
                  <a:cubicBezTo>
                    <a:pt x="227" y="340"/>
                    <a:pt x="227" y="340"/>
                    <a:pt x="227" y="340"/>
                  </a:cubicBezTo>
                  <a:cubicBezTo>
                    <a:pt x="230" y="342"/>
                    <a:pt x="230" y="342"/>
                    <a:pt x="230" y="342"/>
                  </a:cubicBezTo>
                  <a:close/>
                  <a:moveTo>
                    <a:pt x="235" y="333"/>
                  </a:moveTo>
                  <a:cubicBezTo>
                    <a:pt x="236" y="331"/>
                    <a:pt x="236" y="331"/>
                    <a:pt x="236" y="331"/>
                  </a:cubicBezTo>
                  <a:cubicBezTo>
                    <a:pt x="235" y="328"/>
                    <a:pt x="235" y="328"/>
                    <a:pt x="235" y="328"/>
                  </a:cubicBezTo>
                  <a:cubicBezTo>
                    <a:pt x="232" y="326"/>
                    <a:pt x="232" y="326"/>
                    <a:pt x="232" y="326"/>
                  </a:cubicBezTo>
                  <a:cubicBezTo>
                    <a:pt x="229" y="324"/>
                    <a:pt x="229" y="324"/>
                    <a:pt x="229" y="324"/>
                  </a:cubicBezTo>
                  <a:cubicBezTo>
                    <a:pt x="228" y="323"/>
                    <a:pt x="228" y="323"/>
                    <a:pt x="228" y="323"/>
                  </a:cubicBezTo>
                  <a:cubicBezTo>
                    <a:pt x="225" y="321"/>
                    <a:pt x="225" y="321"/>
                    <a:pt x="225" y="321"/>
                  </a:cubicBezTo>
                  <a:cubicBezTo>
                    <a:pt x="223" y="320"/>
                    <a:pt x="223" y="320"/>
                    <a:pt x="223" y="320"/>
                  </a:cubicBezTo>
                  <a:cubicBezTo>
                    <a:pt x="223" y="319"/>
                    <a:pt x="223" y="319"/>
                    <a:pt x="223" y="319"/>
                  </a:cubicBezTo>
                  <a:cubicBezTo>
                    <a:pt x="220" y="317"/>
                    <a:pt x="220" y="317"/>
                    <a:pt x="220" y="317"/>
                  </a:cubicBezTo>
                  <a:cubicBezTo>
                    <a:pt x="219" y="317"/>
                    <a:pt x="219" y="317"/>
                    <a:pt x="219" y="317"/>
                  </a:cubicBezTo>
                  <a:cubicBezTo>
                    <a:pt x="218" y="318"/>
                    <a:pt x="218" y="318"/>
                    <a:pt x="218" y="318"/>
                  </a:cubicBezTo>
                  <a:cubicBezTo>
                    <a:pt x="218" y="319"/>
                    <a:pt x="218" y="319"/>
                    <a:pt x="218" y="319"/>
                  </a:cubicBezTo>
                  <a:cubicBezTo>
                    <a:pt x="217" y="320"/>
                    <a:pt x="217" y="320"/>
                    <a:pt x="217" y="320"/>
                  </a:cubicBezTo>
                  <a:cubicBezTo>
                    <a:pt x="218" y="321"/>
                    <a:pt x="218" y="321"/>
                    <a:pt x="218" y="321"/>
                  </a:cubicBezTo>
                  <a:cubicBezTo>
                    <a:pt x="220" y="322"/>
                    <a:pt x="220" y="322"/>
                    <a:pt x="220" y="322"/>
                  </a:cubicBezTo>
                  <a:cubicBezTo>
                    <a:pt x="219" y="323"/>
                    <a:pt x="219" y="323"/>
                    <a:pt x="219" y="323"/>
                  </a:cubicBezTo>
                  <a:cubicBezTo>
                    <a:pt x="218" y="323"/>
                    <a:pt x="218" y="323"/>
                    <a:pt x="218" y="323"/>
                  </a:cubicBezTo>
                  <a:cubicBezTo>
                    <a:pt x="217" y="322"/>
                    <a:pt x="217" y="322"/>
                    <a:pt x="217" y="322"/>
                  </a:cubicBezTo>
                  <a:cubicBezTo>
                    <a:pt x="216" y="322"/>
                    <a:pt x="216" y="322"/>
                    <a:pt x="216" y="322"/>
                  </a:cubicBezTo>
                  <a:cubicBezTo>
                    <a:pt x="217" y="324"/>
                    <a:pt x="217" y="324"/>
                    <a:pt x="217" y="324"/>
                  </a:cubicBezTo>
                  <a:cubicBezTo>
                    <a:pt x="220" y="327"/>
                    <a:pt x="220" y="327"/>
                    <a:pt x="220" y="327"/>
                  </a:cubicBezTo>
                  <a:cubicBezTo>
                    <a:pt x="222" y="328"/>
                    <a:pt x="222" y="328"/>
                    <a:pt x="222" y="328"/>
                  </a:cubicBezTo>
                  <a:cubicBezTo>
                    <a:pt x="223" y="330"/>
                    <a:pt x="223" y="330"/>
                    <a:pt x="223" y="330"/>
                  </a:cubicBezTo>
                  <a:cubicBezTo>
                    <a:pt x="224" y="330"/>
                    <a:pt x="224" y="330"/>
                    <a:pt x="224" y="330"/>
                  </a:cubicBezTo>
                  <a:cubicBezTo>
                    <a:pt x="224" y="328"/>
                    <a:pt x="224" y="328"/>
                    <a:pt x="224" y="328"/>
                  </a:cubicBezTo>
                  <a:cubicBezTo>
                    <a:pt x="226" y="329"/>
                    <a:pt x="226" y="329"/>
                    <a:pt x="226" y="329"/>
                  </a:cubicBezTo>
                  <a:cubicBezTo>
                    <a:pt x="227" y="328"/>
                    <a:pt x="227" y="328"/>
                    <a:pt x="227" y="328"/>
                  </a:cubicBezTo>
                  <a:cubicBezTo>
                    <a:pt x="228" y="329"/>
                    <a:pt x="228" y="329"/>
                    <a:pt x="228" y="329"/>
                  </a:cubicBezTo>
                  <a:cubicBezTo>
                    <a:pt x="228" y="331"/>
                    <a:pt x="228" y="331"/>
                    <a:pt x="228" y="331"/>
                  </a:cubicBezTo>
                  <a:cubicBezTo>
                    <a:pt x="228" y="332"/>
                    <a:pt x="228" y="332"/>
                    <a:pt x="228" y="332"/>
                  </a:cubicBezTo>
                  <a:cubicBezTo>
                    <a:pt x="229" y="333"/>
                    <a:pt x="229" y="333"/>
                    <a:pt x="229" y="333"/>
                  </a:cubicBezTo>
                  <a:cubicBezTo>
                    <a:pt x="232" y="334"/>
                    <a:pt x="232" y="334"/>
                    <a:pt x="232" y="334"/>
                  </a:cubicBezTo>
                  <a:cubicBezTo>
                    <a:pt x="233" y="332"/>
                    <a:pt x="233" y="332"/>
                    <a:pt x="233" y="332"/>
                  </a:cubicBezTo>
                  <a:cubicBezTo>
                    <a:pt x="235" y="333"/>
                    <a:pt x="235" y="333"/>
                    <a:pt x="235" y="333"/>
                  </a:cubicBezTo>
                  <a:close/>
                  <a:moveTo>
                    <a:pt x="280" y="253"/>
                  </a:moveTo>
                  <a:cubicBezTo>
                    <a:pt x="280" y="253"/>
                    <a:pt x="280" y="253"/>
                    <a:pt x="280" y="253"/>
                  </a:cubicBezTo>
                  <a:cubicBezTo>
                    <a:pt x="280" y="252"/>
                    <a:pt x="280" y="252"/>
                    <a:pt x="280" y="252"/>
                  </a:cubicBezTo>
                  <a:cubicBezTo>
                    <a:pt x="280" y="251"/>
                    <a:pt x="280" y="251"/>
                    <a:pt x="280" y="251"/>
                  </a:cubicBezTo>
                  <a:cubicBezTo>
                    <a:pt x="281" y="251"/>
                    <a:pt x="281" y="251"/>
                    <a:pt x="281" y="251"/>
                  </a:cubicBezTo>
                  <a:cubicBezTo>
                    <a:pt x="282" y="252"/>
                    <a:pt x="282" y="252"/>
                    <a:pt x="282" y="252"/>
                  </a:cubicBezTo>
                  <a:cubicBezTo>
                    <a:pt x="283" y="252"/>
                    <a:pt x="283" y="252"/>
                    <a:pt x="283" y="252"/>
                  </a:cubicBezTo>
                  <a:cubicBezTo>
                    <a:pt x="284" y="252"/>
                    <a:pt x="284" y="252"/>
                    <a:pt x="284" y="252"/>
                  </a:cubicBezTo>
                  <a:cubicBezTo>
                    <a:pt x="285" y="252"/>
                    <a:pt x="285" y="252"/>
                    <a:pt x="285" y="252"/>
                  </a:cubicBezTo>
                  <a:cubicBezTo>
                    <a:pt x="286" y="250"/>
                    <a:pt x="286" y="250"/>
                    <a:pt x="286" y="250"/>
                  </a:cubicBezTo>
                  <a:cubicBezTo>
                    <a:pt x="287" y="249"/>
                    <a:pt x="287" y="249"/>
                    <a:pt x="287" y="249"/>
                  </a:cubicBezTo>
                  <a:cubicBezTo>
                    <a:pt x="289" y="248"/>
                    <a:pt x="289" y="248"/>
                    <a:pt x="289" y="248"/>
                  </a:cubicBezTo>
                  <a:cubicBezTo>
                    <a:pt x="290" y="247"/>
                    <a:pt x="290" y="247"/>
                    <a:pt x="290" y="247"/>
                  </a:cubicBezTo>
                  <a:cubicBezTo>
                    <a:pt x="289" y="245"/>
                    <a:pt x="289" y="245"/>
                    <a:pt x="289" y="245"/>
                  </a:cubicBezTo>
                  <a:cubicBezTo>
                    <a:pt x="286" y="244"/>
                    <a:pt x="286" y="244"/>
                    <a:pt x="286" y="244"/>
                  </a:cubicBezTo>
                  <a:cubicBezTo>
                    <a:pt x="286" y="242"/>
                    <a:pt x="286" y="242"/>
                    <a:pt x="286" y="242"/>
                  </a:cubicBezTo>
                  <a:cubicBezTo>
                    <a:pt x="284" y="240"/>
                    <a:pt x="284" y="240"/>
                    <a:pt x="284" y="240"/>
                  </a:cubicBezTo>
                  <a:cubicBezTo>
                    <a:pt x="283" y="240"/>
                    <a:pt x="283" y="240"/>
                    <a:pt x="283" y="240"/>
                  </a:cubicBezTo>
                  <a:cubicBezTo>
                    <a:pt x="282" y="240"/>
                    <a:pt x="282" y="240"/>
                    <a:pt x="282" y="240"/>
                  </a:cubicBezTo>
                  <a:cubicBezTo>
                    <a:pt x="280" y="242"/>
                    <a:pt x="280" y="242"/>
                    <a:pt x="280" y="242"/>
                  </a:cubicBezTo>
                  <a:cubicBezTo>
                    <a:pt x="278" y="242"/>
                    <a:pt x="278" y="242"/>
                    <a:pt x="278" y="242"/>
                  </a:cubicBezTo>
                  <a:cubicBezTo>
                    <a:pt x="277" y="244"/>
                    <a:pt x="277" y="244"/>
                    <a:pt x="277" y="244"/>
                  </a:cubicBezTo>
                  <a:cubicBezTo>
                    <a:pt x="277" y="245"/>
                    <a:pt x="277" y="245"/>
                    <a:pt x="277" y="245"/>
                  </a:cubicBezTo>
                  <a:cubicBezTo>
                    <a:pt x="278" y="247"/>
                    <a:pt x="278" y="247"/>
                    <a:pt x="278" y="247"/>
                  </a:cubicBezTo>
                  <a:cubicBezTo>
                    <a:pt x="278" y="249"/>
                    <a:pt x="278" y="249"/>
                    <a:pt x="278" y="249"/>
                  </a:cubicBezTo>
                  <a:cubicBezTo>
                    <a:pt x="278" y="251"/>
                    <a:pt x="278" y="251"/>
                    <a:pt x="278" y="251"/>
                  </a:cubicBezTo>
                  <a:cubicBezTo>
                    <a:pt x="280" y="253"/>
                    <a:pt x="280" y="253"/>
                    <a:pt x="280" y="253"/>
                  </a:cubicBezTo>
                  <a:close/>
                  <a:moveTo>
                    <a:pt x="285" y="332"/>
                  </a:moveTo>
                  <a:cubicBezTo>
                    <a:pt x="285" y="332"/>
                    <a:pt x="286" y="333"/>
                    <a:pt x="286" y="333"/>
                  </a:cubicBezTo>
                  <a:cubicBezTo>
                    <a:pt x="287" y="333"/>
                    <a:pt x="287" y="333"/>
                    <a:pt x="287" y="333"/>
                  </a:cubicBezTo>
                  <a:cubicBezTo>
                    <a:pt x="288" y="332"/>
                    <a:pt x="288" y="332"/>
                    <a:pt x="288" y="332"/>
                  </a:cubicBezTo>
                  <a:cubicBezTo>
                    <a:pt x="288" y="331"/>
                    <a:pt x="288" y="331"/>
                    <a:pt x="288" y="331"/>
                  </a:cubicBezTo>
                  <a:cubicBezTo>
                    <a:pt x="287" y="330"/>
                    <a:pt x="287" y="330"/>
                    <a:pt x="287" y="330"/>
                  </a:cubicBezTo>
                  <a:cubicBezTo>
                    <a:pt x="286" y="330"/>
                    <a:pt x="286" y="330"/>
                    <a:pt x="286" y="330"/>
                  </a:cubicBezTo>
                  <a:cubicBezTo>
                    <a:pt x="286" y="331"/>
                    <a:pt x="286" y="331"/>
                    <a:pt x="286" y="331"/>
                  </a:cubicBezTo>
                  <a:cubicBezTo>
                    <a:pt x="285" y="332"/>
                    <a:pt x="285" y="332"/>
                    <a:pt x="285" y="332"/>
                  </a:cubicBezTo>
                  <a:close/>
                  <a:moveTo>
                    <a:pt x="321" y="377"/>
                  </a:moveTo>
                  <a:cubicBezTo>
                    <a:pt x="321" y="378"/>
                    <a:pt x="321" y="378"/>
                    <a:pt x="321" y="378"/>
                  </a:cubicBezTo>
                  <a:cubicBezTo>
                    <a:pt x="322" y="378"/>
                    <a:pt x="322" y="378"/>
                    <a:pt x="322" y="378"/>
                  </a:cubicBezTo>
                  <a:cubicBezTo>
                    <a:pt x="322" y="380"/>
                    <a:pt x="322" y="380"/>
                    <a:pt x="322" y="380"/>
                  </a:cubicBezTo>
                  <a:cubicBezTo>
                    <a:pt x="324" y="381"/>
                    <a:pt x="324" y="381"/>
                    <a:pt x="324" y="381"/>
                  </a:cubicBezTo>
                  <a:cubicBezTo>
                    <a:pt x="326" y="380"/>
                    <a:pt x="326" y="380"/>
                    <a:pt x="326" y="380"/>
                  </a:cubicBezTo>
                  <a:cubicBezTo>
                    <a:pt x="327" y="379"/>
                    <a:pt x="327" y="379"/>
                    <a:pt x="327" y="379"/>
                  </a:cubicBezTo>
                  <a:cubicBezTo>
                    <a:pt x="326" y="378"/>
                    <a:pt x="326" y="378"/>
                    <a:pt x="326" y="378"/>
                  </a:cubicBezTo>
                  <a:cubicBezTo>
                    <a:pt x="325" y="377"/>
                    <a:pt x="325" y="377"/>
                    <a:pt x="325" y="377"/>
                  </a:cubicBezTo>
                  <a:cubicBezTo>
                    <a:pt x="323" y="378"/>
                    <a:pt x="323" y="378"/>
                    <a:pt x="323" y="378"/>
                  </a:cubicBezTo>
                  <a:cubicBezTo>
                    <a:pt x="322" y="377"/>
                    <a:pt x="322" y="377"/>
                    <a:pt x="322" y="377"/>
                  </a:cubicBezTo>
                  <a:cubicBezTo>
                    <a:pt x="321" y="377"/>
                    <a:pt x="321" y="377"/>
                    <a:pt x="321" y="377"/>
                  </a:cubicBezTo>
                  <a:close/>
                  <a:moveTo>
                    <a:pt x="314" y="252"/>
                  </a:moveTo>
                  <a:cubicBezTo>
                    <a:pt x="314" y="250"/>
                    <a:pt x="314" y="250"/>
                    <a:pt x="314" y="250"/>
                  </a:cubicBezTo>
                  <a:cubicBezTo>
                    <a:pt x="313" y="249"/>
                    <a:pt x="313" y="249"/>
                    <a:pt x="313" y="249"/>
                  </a:cubicBezTo>
                  <a:cubicBezTo>
                    <a:pt x="313" y="247"/>
                    <a:pt x="313" y="247"/>
                    <a:pt x="313" y="247"/>
                  </a:cubicBezTo>
                  <a:cubicBezTo>
                    <a:pt x="314" y="247"/>
                    <a:pt x="314" y="247"/>
                    <a:pt x="314" y="247"/>
                  </a:cubicBezTo>
                  <a:cubicBezTo>
                    <a:pt x="313" y="245"/>
                    <a:pt x="313" y="245"/>
                    <a:pt x="313" y="245"/>
                  </a:cubicBezTo>
                  <a:cubicBezTo>
                    <a:pt x="312" y="245"/>
                    <a:pt x="312" y="245"/>
                    <a:pt x="312" y="245"/>
                  </a:cubicBezTo>
                  <a:cubicBezTo>
                    <a:pt x="310" y="246"/>
                    <a:pt x="310" y="246"/>
                    <a:pt x="310" y="246"/>
                  </a:cubicBezTo>
                  <a:cubicBezTo>
                    <a:pt x="310" y="249"/>
                    <a:pt x="310" y="249"/>
                    <a:pt x="310" y="249"/>
                  </a:cubicBezTo>
                  <a:cubicBezTo>
                    <a:pt x="310" y="250"/>
                    <a:pt x="310" y="250"/>
                    <a:pt x="310" y="250"/>
                  </a:cubicBezTo>
                  <a:cubicBezTo>
                    <a:pt x="312" y="250"/>
                    <a:pt x="312" y="250"/>
                    <a:pt x="312" y="250"/>
                  </a:cubicBezTo>
                  <a:cubicBezTo>
                    <a:pt x="313" y="252"/>
                    <a:pt x="313" y="252"/>
                    <a:pt x="313" y="252"/>
                  </a:cubicBezTo>
                  <a:cubicBezTo>
                    <a:pt x="314" y="252"/>
                    <a:pt x="314" y="252"/>
                    <a:pt x="314" y="252"/>
                  </a:cubicBezTo>
                  <a:close/>
                  <a:moveTo>
                    <a:pt x="311" y="238"/>
                  </a:moveTo>
                  <a:cubicBezTo>
                    <a:pt x="313" y="236"/>
                    <a:pt x="313" y="236"/>
                    <a:pt x="313" y="236"/>
                  </a:cubicBezTo>
                  <a:cubicBezTo>
                    <a:pt x="314" y="237"/>
                    <a:pt x="314" y="237"/>
                    <a:pt x="314" y="237"/>
                  </a:cubicBezTo>
                  <a:cubicBezTo>
                    <a:pt x="316" y="235"/>
                    <a:pt x="316" y="235"/>
                    <a:pt x="316" y="235"/>
                  </a:cubicBezTo>
                  <a:cubicBezTo>
                    <a:pt x="315" y="234"/>
                    <a:pt x="315" y="234"/>
                    <a:pt x="315" y="234"/>
                  </a:cubicBezTo>
                  <a:cubicBezTo>
                    <a:pt x="315" y="233"/>
                    <a:pt x="315" y="233"/>
                    <a:pt x="315" y="233"/>
                  </a:cubicBezTo>
                  <a:cubicBezTo>
                    <a:pt x="317" y="233"/>
                    <a:pt x="317" y="233"/>
                    <a:pt x="317" y="233"/>
                  </a:cubicBezTo>
                  <a:cubicBezTo>
                    <a:pt x="316" y="232"/>
                    <a:pt x="316" y="232"/>
                    <a:pt x="316" y="232"/>
                  </a:cubicBezTo>
                  <a:cubicBezTo>
                    <a:pt x="315" y="232"/>
                    <a:pt x="315" y="232"/>
                    <a:pt x="315" y="232"/>
                  </a:cubicBezTo>
                  <a:cubicBezTo>
                    <a:pt x="312" y="234"/>
                    <a:pt x="312" y="234"/>
                    <a:pt x="312" y="234"/>
                  </a:cubicBezTo>
                  <a:cubicBezTo>
                    <a:pt x="311" y="236"/>
                    <a:pt x="311" y="236"/>
                    <a:pt x="311" y="236"/>
                  </a:cubicBezTo>
                  <a:cubicBezTo>
                    <a:pt x="311" y="238"/>
                    <a:pt x="311" y="238"/>
                    <a:pt x="311" y="238"/>
                  </a:cubicBezTo>
                  <a:close/>
                  <a:moveTo>
                    <a:pt x="319" y="240"/>
                  </a:moveTo>
                  <a:cubicBezTo>
                    <a:pt x="321" y="242"/>
                    <a:pt x="321" y="242"/>
                    <a:pt x="321" y="242"/>
                  </a:cubicBezTo>
                  <a:cubicBezTo>
                    <a:pt x="324" y="242"/>
                    <a:pt x="324" y="242"/>
                    <a:pt x="324" y="242"/>
                  </a:cubicBezTo>
                  <a:cubicBezTo>
                    <a:pt x="325" y="242"/>
                    <a:pt x="325" y="242"/>
                    <a:pt x="325" y="242"/>
                  </a:cubicBezTo>
                  <a:cubicBezTo>
                    <a:pt x="325" y="241"/>
                    <a:pt x="325" y="241"/>
                    <a:pt x="325" y="241"/>
                  </a:cubicBezTo>
                  <a:cubicBezTo>
                    <a:pt x="322" y="240"/>
                    <a:pt x="322" y="240"/>
                    <a:pt x="322" y="240"/>
                  </a:cubicBezTo>
                  <a:cubicBezTo>
                    <a:pt x="320" y="240"/>
                    <a:pt x="320" y="240"/>
                    <a:pt x="320" y="240"/>
                  </a:cubicBezTo>
                  <a:cubicBezTo>
                    <a:pt x="319" y="240"/>
                    <a:pt x="319" y="240"/>
                    <a:pt x="319" y="240"/>
                  </a:cubicBezTo>
                  <a:close/>
                  <a:moveTo>
                    <a:pt x="337" y="254"/>
                  </a:moveTo>
                  <a:cubicBezTo>
                    <a:pt x="338" y="255"/>
                    <a:pt x="338" y="255"/>
                    <a:pt x="338" y="255"/>
                  </a:cubicBezTo>
                  <a:cubicBezTo>
                    <a:pt x="336" y="257"/>
                    <a:pt x="336" y="257"/>
                    <a:pt x="336" y="257"/>
                  </a:cubicBezTo>
                  <a:cubicBezTo>
                    <a:pt x="335" y="258"/>
                    <a:pt x="335" y="258"/>
                    <a:pt x="335" y="258"/>
                  </a:cubicBezTo>
                  <a:cubicBezTo>
                    <a:pt x="335" y="260"/>
                    <a:pt x="335" y="260"/>
                    <a:pt x="335" y="260"/>
                  </a:cubicBezTo>
                  <a:cubicBezTo>
                    <a:pt x="336" y="261"/>
                    <a:pt x="336" y="261"/>
                    <a:pt x="336" y="261"/>
                  </a:cubicBezTo>
                  <a:cubicBezTo>
                    <a:pt x="337" y="261"/>
                    <a:pt x="337" y="261"/>
                    <a:pt x="337" y="261"/>
                  </a:cubicBezTo>
                  <a:cubicBezTo>
                    <a:pt x="339" y="259"/>
                    <a:pt x="339" y="259"/>
                    <a:pt x="339" y="259"/>
                  </a:cubicBezTo>
                  <a:cubicBezTo>
                    <a:pt x="340" y="258"/>
                    <a:pt x="340" y="258"/>
                    <a:pt x="340" y="258"/>
                  </a:cubicBezTo>
                  <a:cubicBezTo>
                    <a:pt x="341" y="256"/>
                    <a:pt x="341" y="256"/>
                    <a:pt x="341" y="256"/>
                  </a:cubicBezTo>
                  <a:cubicBezTo>
                    <a:pt x="343" y="256"/>
                    <a:pt x="343" y="256"/>
                    <a:pt x="343" y="256"/>
                  </a:cubicBezTo>
                  <a:cubicBezTo>
                    <a:pt x="345" y="254"/>
                    <a:pt x="345" y="254"/>
                    <a:pt x="345" y="254"/>
                  </a:cubicBezTo>
                  <a:cubicBezTo>
                    <a:pt x="344" y="252"/>
                    <a:pt x="344" y="252"/>
                    <a:pt x="344" y="252"/>
                  </a:cubicBezTo>
                  <a:cubicBezTo>
                    <a:pt x="343" y="252"/>
                    <a:pt x="343" y="252"/>
                    <a:pt x="343" y="252"/>
                  </a:cubicBezTo>
                  <a:cubicBezTo>
                    <a:pt x="342" y="251"/>
                    <a:pt x="342" y="251"/>
                    <a:pt x="342" y="251"/>
                  </a:cubicBezTo>
                  <a:cubicBezTo>
                    <a:pt x="339" y="252"/>
                    <a:pt x="339" y="252"/>
                    <a:pt x="339" y="252"/>
                  </a:cubicBezTo>
                  <a:cubicBezTo>
                    <a:pt x="337" y="254"/>
                    <a:pt x="337" y="254"/>
                    <a:pt x="337" y="254"/>
                  </a:cubicBezTo>
                  <a:close/>
                  <a:moveTo>
                    <a:pt x="344" y="236"/>
                  </a:moveTo>
                  <a:cubicBezTo>
                    <a:pt x="343" y="239"/>
                    <a:pt x="343" y="239"/>
                    <a:pt x="343" y="239"/>
                  </a:cubicBezTo>
                  <a:cubicBezTo>
                    <a:pt x="342" y="242"/>
                    <a:pt x="342" y="242"/>
                    <a:pt x="342" y="242"/>
                  </a:cubicBezTo>
                  <a:cubicBezTo>
                    <a:pt x="341" y="244"/>
                    <a:pt x="341" y="244"/>
                    <a:pt x="341" y="244"/>
                  </a:cubicBezTo>
                  <a:cubicBezTo>
                    <a:pt x="341" y="245"/>
                    <a:pt x="341" y="245"/>
                    <a:pt x="341" y="245"/>
                  </a:cubicBezTo>
                  <a:cubicBezTo>
                    <a:pt x="343" y="246"/>
                    <a:pt x="343" y="246"/>
                    <a:pt x="343" y="246"/>
                  </a:cubicBezTo>
                  <a:cubicBezTo>
                    <a:pt x="344" y="246"/>
                    <a:pt x="344" y="246"/>
                    <a:pt x="344" y="246"/>
                  </a:cubicBezTo>
                  <a:cubicBezTo>
                    <a:pt x="346" y="247"/>
                    <a:pt x="346" y="247"/>
                    <a:pt x="346" y="247"/>
                  </a:cubicBezTo>
                  <a:cubicBezTo>
                    <a:pt x="348" y="247"/>
                    <a:pt x="348" y="247"/>
                    <a:pt x="348" y="247"/>
                  </a:cubicBezTo>
                  <a:cubicBezTo>
                    <a:pt x="349" y="247"/>
                    <a:pt x="349" y="247"/>
                    <a:pt x="349" y="247"/>
                  </a:cubicBezTo>
                  <a:cubicBezTo>
                    <a:pt x="349" y="246"/>
                    <a:pt x="349" y="246"/>
                    <a:pt x="349" y="246"/>
                  </a:cubicBezTo>
                  <a:cubicBezTo>
                    <a:pt x="348" y="243"/>
                    <a:pt x="348" y="243"/>
                    <a:pt x="348" y="243"/>
                  </a:cubicBezTo>
                  <a:cubicBezTo>
                    <a:pt x="347" y="240"/>
                    <a:pt x="347" y="240"/>
                    <a:pt x="347" y="240"/>
                  </a:cubicBezTo>
                  <a:cubicBezTo>
                    <a:pt x="345" y="238"/>
                    <a:pt x="345" y="238"/>
                    <a:pt x="345" y="238"/>
                  </a:cubicBezTo>
                  <a:cubicBezTo>
                    <a:pt x="344" y="236"/>
                    <a:pt x="344" y="236"/>
                    <a:pt x="344" y="236"/>
                  </a:cubicBezTo>
                  <a:close/>
                  <a:moveTo>
                    <a:pt x="331" y="205"/>
                  </a:moveTo>
                  <a:cubicBezTo>
                    <a:pt x="331" y="203"/>
                    <a:pt x="331" y="203"/>
                    <a:pt x="331" y="203"/>
                  </a:cubicBezTo>
                  <a:cubicBezTo>
                    <a:pt x="331" y="202"/>
                    <a:pt x="331" y="202"/>
                    <a:pt x="331" y="202"/>
                  </a:cubicBezTo>
                  <a:cubicBezTo>
                    <a:pt x="330" y="202"/>
                    <a:pt x="330" y="202"/>
                    <a:pt x="330" y="202"/>
                  </a:cubicBezTo>
                  <a:cubicBezTo>
                    <a:pt x="328" y="202"/>
                    <a:pt x="328" y="202"/>
                    <a:pt x="328" y="202"/>
                  </a:cubicBezTo>
                  <a:cubicBezTo>
                    <a:pt x="327" y="203"/>
                    <a:pt x="327" y="203"/>
                    <a:pt x="327" y="203"/>
                  </a:cubicBezTo>
                  <a:cubicBezTo>
                    <a:pt x="328" y="203"/>
                    <a:pt x="328" y="203"/>
                    <a:pt x="328" y="203"/>
                  </a:cubicBezTo>
                  <a:cubicBezTo>
                    <a:pt x="329" y="205"/>
                    <a:pt x="329" y="205"/>
                    <a:pt x="329" y="205"/>
                  </a:cubicBezTo>
                  <a:cubicBezTo>
                    <a:pt x="330" y="206"/>
                    <a:pt x="330" y="206"/>
                    <a:pt x="330" y="206"/>
                  </a:cubicBezTo>
                  <a:cubicBezTo>
                    <a:pt x="331" y="205"/>
                    <a:pt x="331" y="205"/>
                    <a:pt x="331" y="205"/>
                  </a:cubicBezTo>
                  <a:close/>
                  <a:moveTo>
                    <a:pt x="337" y="181"/>
                  </a:moveTo>
                  <a:cubicBezTo>
                    <a:pt x="336" y="181"/>
                    <a:pt x="336" y="181"/>
                    <a:pt x="336" y="181"/>
                  </a:cubicBezTo>
                  <a:cubicBezTo>
                    <a:pt x="335" y="180"/>
                    <a:pt x="335" y="180"/>
                    <a:pt x="335" y="180"/>
                  </a:cubicBezTo>
                  <a:cubicBezTo>
                    <a:pt x="336" y="183"/>
                    <a:pt x="336" y="183"/>
                    <a:pt x="336" y="183"/>
                  </a:cubicBezTo>
                  <a:cubicBezTo>
                    <a:pt x="337" y="184"/>
                    <a:pt x="337" y="184"/>
                    <a:pt x="337" y="184"/>
                  </a:cubicBezTo>
                  <a:cubicBezTo>
                    <a:pt x="338" y="183"/>
                    <a:pt x="338" y="183"/>
                    <a:pt x="338" y="183"/>
                  </a:cubicBezTo>
                  <a:cubicBezTo>
                    <a:pt x="339" y="184"/>
                    <a:pt x="339" y="184"/>
                    <a:pt x="339" y="184"/>
                  </a:cubicBezTo>
                  <a:cubicBezTo>
                    <a:pt x="339" y="186"/>
                    <a:pt x="339" y="186"/>
                    <a:pt x="339" y="186"/>
                  </a:cubicBezTo>
                  <a:cubicBezTo>
                    <a:pt x="340" y="187"/>
                    <a:pt x="340" y="187"/>
                    <a:pt x="340" y="187"/>
                  </a:cubicBezTo>
                  <a:cubicBezTo>
                    <a:pt x="340" y="185"/>
                    <a:pt x="340" y="185"/>
                    <a:pt x="340" y="185"/>
                  </a:cubicBezTo>
                  <a:cubicBezTo>
                    <a:pt x="339" y="183"/>
                    <a:pt x="339" y="183"/>
                    <a:pt x="339" y="183"/>
                  </a:cubicBezTo>
                  <a:cubicBezTo>
                    <a:pt x="340" y="182"/>
                    <a:pt x="340" y="182"/>
                    <a:pt x="340" y="182"/>
                  </a:cubicBezTo>
                  <a:cubicBezTo>
                    <a:pt x="340" y="181"/>
                    <a:pt x="340" y="181"/>
                    <a:pt x="340" y="181"/>
                  </a:cubicBezTo>
                  <a:cubicBezTo>
                    <a:pt x="339" y="179"/>
                    <a:pt x="339" y="179"/>
                    <a:pt x="339" y="179"/>
                  </a:cubicBezTo>
                  <a:cubicBezTo>
                    <a:pt x="339" y="178"/>
                    <a:pt x="339" y="178"/>
                    <a:pt x="339" y="178"/>
                  </a:cubicBezTo>
                  <a:cubicBezTo>
                    <a:pt x="339" y="177"/>
                    <a:pt x="339" y="177"/>
                    <a:pt x="339" y="177"/>
                  </a:cubicBezTo>
                  <a:cubicBezTo>
                    <a:pt x="337" y="177"/>
                    <a:pt x="337" y="177"/>
                    <a:pt x="337" y="177"/>
                  </a:cubicBezTo>
                  <a:cubicBezTo>
                    <a:pt x="337" y="177"/>
                    <a:pt x="337" y="177"/>
                    <a:pt x="337" y="177"/>
                  </a:cubicBezTo>
                  <a:cubicBezTo>
                    <a:pt x="336" y="178"/>
                    <a:pt x="336" y="178"/>
                    <a:pt x="336" y="178"/>
                  </a:cubicBezTo>
                  <a:cubicBezTo>
                    <a:pt x="337" y="180"/>
                    <a:pt x="337" y="180"/>
                    <a:pt x="337" y="180"/>
                  </a:cubicBezTo>
                  <a:cubicBezTo>
                    <a:pt x="337" y="181"/>
                    <a:pt x="337" y="181"/>
                    <a:pt x="337" y="181"/>
                  </a:cubicBezTo>
                  <a:close/>
                  <a:moveTo>
                    <a:pt x="334" y="170"/>
                  </a:moveTo>
                  <a:cubicBezTo>
                    <a:pt x="332" y="169"/>
                    <a:pt x="332" y="169"/>
                    <a:pt x="332" y="169"/>
                  </a:cubicBezTo>
                  <a:cubicBezTo>
                    <a:pt x="331" y="168"/>
                    <a:pt x="331" y="168"/>
                    <a:pt x="331" y="168"/>
                  </a:cubicBezTo>
                  <a:cubicBezTo>
                    <a:pt x="330" y="168"/>
                    <a:pt x="330" y="168"/>
                    <a:pt x="330" y="168"/>
                  </a:cubicBezTo>
                  <a:cubicBezTo>
                    <a:pt x="329" y="169"/>
                    <a:pt x="329" y="169"/>
                    <a:pt x="329" y="169"/>
                  </a:cubicBezTo>
                  <a:cubicBezTo>
                    <a:pt x="329" y="170"/>
                    <a:pt x="329" y="170"/>
                    <a:pt x="329" y="170"/>
                  </a:cubicBezTo>
                  <a:cubicBezTo>
                    <a:pt x="331" y="171"/>
                    <a:pt x="331" y="171"/>
                    <a:pt x="331" y="171"/>
                  </a:cubicBezTo>
                  <a:cubicBezTo>
                    <a:pt x="333" y="171"/>
                    <a:pt x="333" y="171"/>
                    <a:pt x="333" y="171"/>
                  </a:cubicBezTo>
                  <a:cubicBezTo>
                    <a:pt x="334" y="170"/>
                    <a:pt x="334" y="170"/>
                    <a:pt x="334" y="170"/>
                  </a:cubicBezTo>
                  <a:close/>
                  <a:moveTo>
                    <a:pt x="334" y="168"/>
                  </a:moveTo>
                  <a:cubicBezTo>
                    <a:pt x="334" y="168"/>
                    <a:pt x="335" y="168"/>
                    <a:pt x="335" y="168"/>
                  </a:cubicBezTo>
                  <a:cubicBezTo>
                    <a:pt x="337" y="168"/>
                    <a:pt x="337" y="168"/>
                    <a:pt x="337" y="168"/>
                  </a:cubicBezTo>
                  <a:cubicBezTo>
                    <a:pt x="339" y="168"/>
                    <a:pt x="339" y="168"/>
                    <a:pt x="339" y="168"/>
                  </a:cubicBezTo>
                  <a:cubicBezTo>
                    <a:pt x="340" y="168"/>
                    <a:pt x="340" y="168"/>
                    <a:pt x="340" y="168"/>
                  </a:cubicBezTo>
                  <a:cubicBezTo>
                    <a:pt x="341" y="167"/>
                    <a:pt x="341" y="167"/>
                    <a:pt x="341" y="167"/>
                  </a:cubicBezTo>
                  <a:cubicBezTo>
                    <a:pt x="338" y="166"/>
                    <a:pt x="338" y="166"/>
                    <a:pt x="338" y="166"/>
                  </a:cubicBezTo>
                  <a:cubicBezTo>
                    <a:pt x="337" y="166"/>
                    <a:pt x="337" y="166"/>
                    <a:pt x="337" y="166"/>
                  </a:cubicBezTo>
                  <a:cubicBezTo>
                    <a:pt x="335" y="166"/>
                    <a:pt x="335" y="166"/>
                    <a:pt x="335" y="166"/>
                  </a:cubicBezTo>
                  <a:cubicBezTo>
                    <a:pt x="334" y="168"/>
                    <a:pt x="334" y="168"/>
                    <a:pt x="334" y="168"/>
                  </a:cubicBezTo>
                  <a:close/>
                  <a:moveTo>
                    <a:pt x="356" y="213"/>
                  </a:moveTo>
                  <a:cubicBezTo>
                    <a:pt x="357" y="211"/>
                    <a:pt x="357" y="211"/>
                    <a:pt x="357" y="211"/>
                  </a:cubicBezTo>
                  <a:cubicBezTo>
                    <a:pt x="356" y="211"/>
                    <a:pt x="356" y="211"/>
                    <a:pt x="356" y="211"/>
                  </a:cubicBezTo>
                  <a:cubicBezTo>
                    <a:pt x="355" y="211"/>
                    <a:pt x="355" y="211"/>
                    <a:pt x="355" y="211"/>
                  </a:cubicBezTo>
                  <a:cubicBezTo>
                    <a:pt x="354" y="212"/>
                    <a:pt x="354" y="212"/>
                    <a:pt x="354" y="212"/>
                  </a:cubicBezTo>
                  <a:cubicBezTo>
                    <a:pt x="354" y="213"/>
                    <a:pt x="354" y="213"/>
                    <a:pt x="354" y="213"/>
                  </a:cubicBezTo>
                  <a:cubicBezTo>
                    <a:pt x="356" y="213"/>
                    <a:pt x="356" y="213"/>
                    <a:pt x="356" y="213"/>
                  </a:cubicBezTo>
                  <a:close/>
                  <a:moveTo>
                    <a:pt x="361" y="212"/>
                  </a:moveTo>
                  <a:cubicBezTo>
                    <a:pt x="363" y="211"/>
                    <a:pt x="363" y="211"/>
                    <a:pt x="363" y="211"/>
                  </a:cubicBezTo>
                  <a:cubicBezTo>
                    <a:pt x="363" y="210"/>
                    <a:pt x="363" y="210"/>
                    <a:pt x="363" y="210"/>
                  </a:cubicBezTo>
                  <a:cubicBezTo>
                    <a:pt x="361" y="209"/>
                    <a:pt x="361" y="209"/>
                    <a:pt x="361" y="209"/>
                  </a:cubicBezTo>
                  <a:cubicBezTo>
                    <a:pt x="360" y="210"/>
                    <a:pt x="360" y="210"/>
                    <a:pt x="360" y="210"/>
                  </a:cubicBezTo>
                  <a:cubicBezTo>
                    <a:pt x="359" y="211"/>
                    <a:pt x="359" y="211"/>
                    <a:pt x="359" y="211"/>
                  </a:cubicBezTo>
                  <a:cubicBezTo>
                    <a:pt x="359" y="211"/>
                    <a:pt x="359" y="211"/>
                    <a:pt x="359" y="211"/>
                  </a:cubicBezTo>
                  <a:cubicBezTo>
                    <a:pt x="361" y="212"/>
                    <a:pt x="361" y="212"/>
                    <a:pt x="361" y="212"/>
                  </a:cubicBezTo>
                  <a:close/>
                  <a:moveTo>
                    <a:pt x="370" y="213"/>
                  </a:moveTo>
                  <a:cubicBezTo>
                    <a:pt x="371" y="213"/>
                    <a:pt x="371" y="213"/>
                    <a:pt x="371" y="213"/>
                  </a:cubicBezTo>
                  <a:cubicBezTo>
                    <a:pt x="369" y="212"/>
                    <a:pt x="369" y="212"/>
                    <a:pt x="369" y="212"/>
                  </a:cubicBezTo>
                  <a:cubicBezTo>
                    <a:pt x="366" y="213"/>
                    <a:pt x="366" y="213"/>
                    <a:pt x="366" y="213"/>
                  </a:cubicBezTo>
                  <a:cubicBezTo>
                    <a:pt x="367" y="213"/>
                    <a:pt x="367" y="213"/>
                    <a:pt x="367" y="213"/>
                  </a:cubicBezTo>
                  <a:cubicBezTo>
                    <a:pt x="370" y="213"/>
                    <a:pt x="370" y="213"/>
                    <a:pt x="370" y="213"/>
                  </a:cubicBezTo>
                  <a:close/>
                  <a:moveTo>
                    <a:pt x="383" y="209"/>
                  </a:moveTo>
                  <a:cubicBezTo>
                    <a:pt x="384" y="211"/>
                    <a:pt x="384" y="211"/>
                    <a:pt x="384" y="211"/>
                  </a:cubicBezTo>
                  <a:cubicBezTo>
                    <a:pt x="385" y="212"/>
                    <a:pt x="385" y="212"/>
                    <a:pt x="385" y="212"/>
                  </a:cubicBezTo>
                  <a:cubicBezTo>
                    <a:pt x="386" y="211"/>
                    <a:pt x="386" y="211"/>
                    <a:pt x="386" y="211"/>
                  </a:cubicBezTo>
                  <a:cubicBezTo>
                    <a:pt x="385" y="210"/>
                    <a:pt x="385" y="210"/>
                    <a:pt x="385" y="210"/>
                  </a:cubicBezTo>
                  <a:cubicBezTo>
                    <a:pt x="383" y="209"/>
                    <a:pt x="383" y="209"/>
                    <a:pt x="383" y="209"/>
                  </a:cubicBezTo>
                  <a:close/>
                  <a:moveTo>
                    <a:pt x="375" y="208"/>
                  </a:moveTo>
                  <a:cubicBezTo>
                    <a:pt x="377" y="207"/>
                    <a:pt x="377" y="207"/>
                    <a:pt x="377" y="207"/>
                  </a:cubicBezTo>
                  <a:cubicBezTo>
                    <a:pt x="379" y="206"/>
                    <a:pt x="379" y="206"/>
                    <a:pt x="379" y="206"/>
                  </a:cubicBezTo>
                  <a:cubicBezTo>
                    <a:pt x="377" y="205"/>
                    <a:pt x="377" y="205"/>
                    <a:pt x="377" y="205"/>
                  </a:cubicBezTo>
                  <a:cubicBezTo>
                    <a:pt x="376" y="206"/>
                    <a:pt x="376" y="206"/>
                    <a:pt x="376" y="206"/>
                  </a:cubicBezTo>
                  <a:cubicBezTo>
                    <a:pt x="376" y="207"/>
                    <a:pt x="376" y="207"/>
                    <a:pt x="376" y="207"/>
                  </a:cubicBezTo>
                  <a:cubicBezTo>
                    <a:pt x="375" y="208"/>
                    <a:pt x="375" y="208"/>
                    <a:pt x="375" y="208"/>
                  </a:cubicBezTo>
                  <a:close/>
                  <a:moveTo>
                    <a:pt x="369" y="200"/>
                  </a:moveTo>
                  <a:cubicBezTo>
                    <a:pt x="369" y="199"/>
                    <a:pt x="369" y="199"/>
                    <a:pt x="369" y="199"/>
                  </a:cubicBezTo>
                  <a:cubicBezTo>
                    <a:pt x="368" y="199"/>
                    <a:pt x="368" y="199"/>
                    <a:pt x="368" y="199"/>
                  </a:cubicBezTo>
                  <a:cubicBezTo>
                    <a:pt x="366" y="200"/>
                    <a:pt x="366" y="200"/>
                    <a:pt x="366" y="200"/>
                  </a:cubicBezTo>
                  <a:cubicBezTo>
                    <a:pt x="366" y="201"/>
                    <a:pt x="366" y="201"/>
                    <a:pt x="366" y="201"/>
                  </a:cubicBezTo>
                  <a:cubicBezTo>
                    <a:pt x="368" y="202"/>
                    <a:pt x="368" y="202"/>
                    <a:pt x="368" y="202"/>
                  </a:cubicBezTo>
                  <a:cubicBezTo>
                    <a:pt x="368" y="201"/>
                    <a:pt x="368" y="201"/>
                    <a:pt x="368" y="201"/>
                  </a:cubicBezTo>
                  <a:cubicBezTo>
                    <a:pt x="368" y="201"/>
                    <a:pt x="368" y="201"/>
                    <a:pt x="368" y="201"/>
                  </a:cubicBezTo>
                  <a:cubicBezTo>
                    <a:pt x="368" y="200"/>
                    <a:pt x="368" y="200"/>
                    <a:pt x="368" y="200"/>
                  </a:cubicBezTo>
                  <a:cubicBezTo>
                    <a:pt x="369" y="200"/>
                    <a:pt x="369" y="200"/>
                    <a:pt x="369" y="200"/>
                  </a:cubicBezTo>
                  <a:close/>
                  <a:moveTo>
                    <a:pt x="374" y="198"/>
                  </a:moveTo>
                  <a:cubicBezTo>
                    <a:pt x="374" y="197"/>
                    <a:pt x="374" y="197"/>
                    <a:pt x="374" y="197"/>
                  </a:cubicBezTo>
                  <a:cubicBezTo>
                    <a:pt x="372" y="197"/>
                    <a:pt x="372" y="197"/>
                    <a:pt x="372" y="197"/>
                  </a:cubicBezTo>
                  <a:cubicBezTo>
                    <a:pt x="371" y="198"/>
                    <a:pt x="371" y="198"/>
                    <a:pt x="371" y="198"/>
                  </a:cubicBezTo>
                  <a:cubicBezTo>
                    <a:pt x="372" y="199"/>
                    <a:pt x="372" y="199"/>
                    <a:pt x="372" y="199"/>
                  </a:cubicBezTo>
                  <a:cubicBezTo>
                    <a:pt x="373" y="199"/>
                    <a:pt x="373" y="199"/>
                    <a:pt x="373" y="199"/>
                  </a:cubicBezTo>
                  <a:cubicBezTo>
                    <a:pt x="374" y="199"/>
                    <a:pt x="374" y="199"/>
                    <a:pt x="374" y="199"/>
                  </a:cubicBezTo>
                  <a:cubicBezTo>
                    <a:pt x="374" y="198"/>
                    <a:pt x="374" y="198"/>
                    <a:pt x="374" y="198"/>
                  </a:cubicBezTo>
                  <a:close/>
                  <a:moveTo>
                    <a:pt x="375" y="199"/>
                  </a:moveTo>
                  <a:cubicBezTo>
                    <a:pt x="376" y="200"/>
                    <a:pt x="376" y="200"/>
                    <a:pt x="376" y="200"/>
                  </a:cubicBezTo>
                  <a:cubicBezTo>
                    <a:pt x="376" y="199"/>
                    <a:pt x="376" y="199"/>
                    <a:pt x="376" y="199"/>
                  </a:cubicBezTo>
                  <a:cubicBezTo>
                    <a:pt x="378" y="198"/>
                    <a:pt x="378" y="198"/>
                    <a:pt x="378" y="198"/>
                  </a:cubicBezTo>
                  <a:cubicBezTo>
                    <a:pt x="378" y="196"/>
                    <a:pt x="378" y="196"/>
                    <a:pt x="378" y="196"/>
                  </a:cubicBezTo>
                  <a:cubicBezTo>
                    <a:pt x="377" y="195"/>
                    <a:pt x="377" y="195"/>
                    <a:pt x="377" y="195"/>
                  </a:cubicBezTo>
                  <a:cubicBezTo>
                    <a:pt x="376" y="195"/>
                    <a:pt x="376" y="195"/>
                    <a:pt x="376" y="195"/>
                  </a:cubicBezTo>
                  <a:cubicBezTo>
                    <a:pt x="375" y="197"/>
                    <a:pt x="375" y="197"/>
                    <a:pt x="375" y="197"/>
                  </a:cubicBezTo>
                  <a:cubicBezTo>
                    <a:pt x="376" y="198"/>
                    <a:pt x="376" y="198"/>
                    <a:pt x="376" y="198"/>
                  </a:cubicBezTo>
                  <a:cubicBezTo>
                    <a:pt x="375" y="199"/>
                    <a:pt x="375" y="199"/>
                    <a:pt x="375" y="199"/>
                  </a:cubicBezTo>
                  <a:close/>
                  <a:moveTo>
                    <a:pt x="369" y="193"/>
                  </a:moveTo>
                  <a:cubicBezTo>
                    <a:pt x="371" y="192"/>
                    <a:pt x="371" y="192"/>
                    <a:pt x="371" y="192"/>
                  </a:cubicBezTo>
                  <a:cubicBezTo>
                    <a:pt x="370" y="191"/>
                    <a:pt x="370" y="191"/>
                    <a:pt x="370" y="191"/>
                  </a:cubicBezTo>
                  <a:cubicBezTo>
                    <a:pt x="369" y="191"/>
                    <a:pt x="369" y="191"/>
                    <a:pt x="369" y="191"/>
                  </a:cubicBezTo>
                  <a:cubicBezTo>
                    <a:pt x="368" y="191"/>
                    <a:pt x="368" y="191"/>
                    <a:pt x="368" y="191"/>
                  </a:cubicBezTo>
                  <a:cubicBezTo>
                    <a:pt x="366" y="191"/>
                    <a:pt x="366" y="191"/>
                    <a:pt x="366" y="191"/>
                  </a:cubicBezTo>
                  <a:cubicBezTo>
                    <a:pt x="366" y="192"/>
                    <a:pt x="366" y="192"/>
                    <a:pt x="366" y="192"/>
                  </a:cubicBezTo>
                  <a:cubicBezTo>
                    <a:pt x="369" y="193"/>
                    <a:pt x="369" y="193"/>
                    <a:pt x="369" y="193"/>
                  </a:cubicBezTo>
                  <a:cubicBezTo>
                    <a:pt x="369" y="193"/>
                    <a:pt x="369" y="193"/>
                    <a:pt x="369" y="193"/>
                  </a:cubicBezTo>
                  <a:close/>
                  <a:moveTo>
                    <a:pt x="378" y="189"/>
                  </a:moveTo>
                  <a:cubicBezTo>
                    <a:pt x="379" y="189"/>
                    <a:pt x="379" y="189"/>
                    <a:pt x="379" y="189"/>
                  </a:cubicBezTo>
                  <a:cubicBezTo>
                    <a:pt x="379" y="188"/>
                    <a:pt x="379" y="188"/>
                    <a:pt x="379" y="188"/>
                  </a:cubicBezTo>
                  <a:cubicBezTo>
                    <a:pt x="378" y="187"/>
                    <a:pt x="378" y="187"/>
                    <a:pt x="378" y="187"/>
                  </a:cubicBezTo>
                  <a:cubicBezTo>
                    <a:pt x="380" y="187"/>
                    <a:pt x="380" y="187"/>
                    <a:pt x="380" y="187"/>
                  </a:cubicBezTo>
                  <a:cubicBezTo>
                    <a:pt x="380" y="186"/>
                    <a:pt x="380" y="186"/>
                    <a:pt x="380" y="186"/>
                  </a:cubicBezTo>
                  <a:cubicBezTo>
                    <a:pt x="379" y="184"/>
                    <a:pt x="379" y="184"/>
                    <a:pt x="379" y="184"/>
                  </a:cubicBezTo>
                  <a:cubicBezTo>
                    <a:pt x="376" y="184"/>
                    <a:pt x="376" y="184"/>
                    <a:pt x="376" y="184"/>
                  </a:cubicBezTo>
                  <a:cubicBezTo>
                    <a:pt x="375" y="185"/>
                    <a:pt x="375" y="185"/>
                    <a:pt x="375" y="185"/>
                  </a:cubicBezTo>
                  <a:cubicBezTo>
                    <a:pt x="376" y="186"/>
                    <a:pt x="376" y="186"/>
                    <a:pt x="376" y="186"/>
                  </a:cubicBezTo>
                  <a:cubicBezTo>
                    <a:pt x="375" y="186"/>
                    <a:pt x="375" y="186"/>
                    <a:pt x="375" y="186"/>
                  </a:cubicBezTo>
                  <a:cubicBezTo>
                    <a:pt x="374" y="185"/>
                    <a:pt x="374" y="185"/>
                    <a:pt x="374" y="185"/>
                  </a:cubicBezTo>
                  <a:cubicBezTo>
                    <a:pt x="373" y="186"/>
                    <a:pt x="373" y="186"/>
                    <a:pt x="373" y="186"/>
                  </a:cubicBezTo>
                  <a:cubicBezTo>
                    <a:pt x="374" y="187"/>
                    <a:pt x="374" y="187"/>
                    <a:pt x="374" y="187"/>
                  </a:cubicBezTo>
                  <a:cubicBezTo>
                    <a:pt x="375" y="188"/>
                    <a:pt x="375" y="188"/>
                    <a:pt x="375" y="188"/>
                  </a:cubicBezTo>
                  <a:cubicBezTo>
                    <a:pt x="377" y="188"/>
                    <a:pt x="377" y="188"/>
                    <a:pt x="377" y="188"/>
                  </a:cubicBezTo>
                  <a:cubicBezTo>
                    <a:pt x="378" y="189"/>
                    <a:pt x="378" y="189"/>
                    <a:pt x="378" y="189"/>
                  </a:cubicBezTo>
                  <a:close/>
                  <a:moveTo>
                    <a:pt x="371" y="108"/>
                  </a:moveTo>
                  <a:cubicBezTo>
                    <a:pt x="372" y="108"/>
                    <a:pt x="372" y="108"/>
                    <a:pt x="372" y="108"/>
                  </a:cubicBezTo>
                  <a:cubicBezTo>
                    <a:pt x="372" y="106"/>
                    <a:pt x="372" y="106"/>
                    <a:pt x="372" y="106"/>
                  </a:cubicBezTo>
                  <a:cubicBezTo>
                    <a:pt x="371" y="106"/>
                    <a:pt x="371" y="106"/>
                    <a:pt x="371" y="106"/>
                  </a:cubicBezTo>
                  <a:cubicBezTo>
                    <a:pt x="370" y="106"/>
                    <a:pt x="370" y="106"/>
                    <a:pt x="370" y="106"/>
                  </a:cubicBezTo>
                  <a:cubicBezTo>
                    <a:pt x="371" y="108"/>
                    <a:pt x="371" y="108"/>
                    <a:pt x="371" y="108"/>
                  </a:cubicBezTo>
                  <a:close/>
                  <a:moveTo>
                    <a:pt x="361" y="124"/>
                  </a:moveTo>
                  <a:cubicBezTo>
                    <a:pt x="361" y="125"/>
                    <a:pt x="361" y="125"/>
                    <a:pt x="361" y="125"/>
                  </a:cubicBezTo>
                  <a:cubicBezTo>
                    <a:pt x="362" y="126"/>
                    <a:pt x="362" y="126"/>
                    <a:pt x="362" y="126"/>
                  </a:cubicBezTo>
                  <a:cubicBezTo>
                    <a:pt x="364" y="125"/>
                    <a:pt x="364" y="125"/>
                    <a:pt x="364" y="125"/>
                  </a:cubicBezTo>
                  <a:cubicBezTo>
                    <a:pt x="365" y="124"/>
                    <a:pt x="365" y="124"/>
                    <a:pt x="365" y="124"/>
                  </a:cubicBezTo>
                  <a:cubicBezTo>
                    <a:pt x="364" y="121"/>
                    <a:pt x="364" y="121"/>
                    <a:pt x="364" y="121"/>
                  </a:cubicBezTo>
                  <a:cubicBezTo>
                    <a:pt x="363" y="120"/>
                    <a:pt x="363" y="120"/>
                    <a:pt x="363" y="120"/>
                  </a:cubicBezTo>
                  <a:cubicBezTo>
                    <a:pt x="362" y="120"/>
                    <a:pt x="362" y="120"/>
                    <a:pt x="362" y="120"/>
                  </a:cubicBezTo>
                  <a:cubicBezTo>
                    <a:pt x="361" y="121"/>
                    <a:pt x="361" y="121"/>
                    <a:pt x="361" y="121"/>
                  </a:cubicBezTo>
                  <a:cubicBezTo>
                    <a:pt x="361" y="122"/>
                    <a:pt x="361" y="122"/>
                    <a:pt x="361" y="122"/>
                  </a:cubicBezTo>
                  <a:cubicBezTo>
                    <a:pt x="361" y="124"/>
                    <a:pt x="361" y="124"/>
                    <a:pt x="361" y="124"/>
                  </a:cubicBezTo>
                  <a:close/>
                  <a:moveTo>
                    <a:pt x="403" y="121"/>
                  </a:moveTo>
                  <a:cubicBezTo>
                    <a:pt x="404" y="121"/>
                    <a:pt x="404" y="121"/>
                    <a:pt x="404" y="121"/>
                  </a:cubicBezTo>
                  <a:cubicBezTo>
                    <a:pt x="406" y="120"/>
                    <a:pt x="406" y="120"/>
                    <a:pt x="406" y="120"/>
                  </a:cubicBezTo>
                  <a:cubicBezTo>
                    <a:pt x="407" y="119"/>
                    <a:pt x="407" y="119"/>
                    <a:pt x="407" y="119"/>
                  </a:cubicBezTo>
                  <a:cubicBezTo>
                    <a:pt x="408" y="119"/>
                    <a:pt x="408" y="119"/>
                    <a:pt x="408" y="119"/>
                  </a:cubicBezTo>
                  <a:cubicBezTo>
                    <a:pt x="408" y="120"/>
                    <a:pt x="408" y="120"/>
                    <a:pt x="408" y="120"/>
                  </a:cubicBezTo>
                  <a:cubicBezTo>
                    <a:pt x="407" y="121"/>
                    <a:pt x="407" y="121"/>
                    <a:pt x="407" y="121"/>
                  </a:cubicBezTo>
                  <a:cubicBezTo>
                    <a:pt x="409" y="119"/>
                    <a:pt x="409" y="119"/>
                    <a:pt x="409" y="119"/>
                  </a:cubicBezTo>
                  <a:cubicBezTo>
                    <a:pt x="411" y="117"/>
                    <a:pt x="411" y="117"/>
                    <a:pt x="411" y="117"/>
                  </a:cubicBezTo>
                  <a:cubicBezTo>
                    <a:pt x="411" y="116"/>
                    <a:pt x="411" y="116"/>
                    <a:pt x="411" y="116"/>
                  </a:cubicBezTo>
                  <a:cubicBezTo>
                    <a:pt x="412" y="115"/>
                    <a:pt x="412" y="115"/>
                    <a:pt x="412" y="115"/>
                  </a:cubicBezTo>
                  <a:cubicBezTo>
                    <a:pt x="412" y="113"/>
                    <a:pt x="412" y="113"/>
                    <a:pt x="412" y="113"/>
                  </a:cubicBezTo>
                  <a:cubicBezTo>
                    <a:pt x="411" y="112"/>
                    <a:pt x="411" y="112"/>
                    <a:pt x="411" y="112"/>
                  </a:cubicBezTo>
                  <a:cubicBezTo>
                    <a:pt x="410" y="113"/>
                    <a:pt x="410" y="113"/>
                    <a:pt x="410" y="113"/>
                  </a:cubicBezTo>
                  <a:cubicBezTo>
                    <a:pt x="410" y="114"/>
                    <a:pt x="410" y="114"/>
                    <a:pt x="410" y="114"/>
                  </a:cubicBezTo>
                  <a:cubicBezTo>
                    <a:pt x="408" y="115"/>
                    <a:pt x="408" y="115"/>
                    <a:pt x="408" y="115"/>
                  </a:cubicBezTo>
                  <a:cubicBezTo>
                    <a:pt x="406" y="116"/>
                    <a:pt x="406" y="116"/>
                    <a:pt x="406" y="116"/>
                  </a:cubicBezTo>
                  <a:cubicBezTo>
                    <a:pt x="404" y="119"/>
                    <a:pt x="404" y="119"/>
                    <a:pt x="404" y="119"/>
                  </a:cubicBezTo>
                  <a:cubicBezTo>
                    <a:pt x="403" y="121"/>
                    <a:pt x="403" y="121"/>
                    <a:pt x="403" y="121"/>
                  </a:cubicBezTo>
                  <a:close/>
                  <a:moveTo>
                    <a:pt x="421" y="122"/>
                  </a:moveTo>
                  <a:cubicBezTo>
                    <a:pt x="423" y="122"/>
                    <a:pt x="423" y="122"/>
                    <a:pt x="423" y="122"/>
                  </a:cubicBezTo>
                  <a:cubicBezTo>
                    <a:pt x="424" y="120"/>
                    <a:pt x="424" y="120"/>
                    <a:pt x="424" y="120"/>
                  </a:cubicBezTo>
                  <a:cubicBezTo>
                    <a:pt x="423" y="120"/>
                    <a:pt x="423" y="120"/>
                    <a:pt x="423" y="120"/>
                  </a:cubicBezTo>
                  <a:cubicBezTo>
                    <a:pt x="421" y="121"/>
                    <a:pt x="421" y="121"/>
                    <a:pt x="421" y="121"/>
                  </a:cubicBezTo>
                  <a:cubicBezTo>
                    <a:pt x="421" y="122"/>
                    <a:pt x="421" y="122"/>
                    <a:pt x="421" y="122"/>
                  </a:cubicBezTo>
                  <a:cubicBezTo>
                    <a:pt x="421" y="122"/>
                    <a:pt x="421" y="122"/>
                    <a:pt x="421" y="122"/>
                  </a:cubicBezTo>
                  <a:close/>
                  <a:moveTo>
                    <a:pt x="424" y="126"/>
                  </a:moveTo>
                  <a:cubicBezTo>
                    <a:pt x="425" y="126"/>
                    <a:pt x="425" y="126"/>
                    <a:pt x="425" y="126"/>
                  </a:cubicBezTo>
                  <a:cubicBezTo>
                    <a:pt x="426" y="126"/>
                    <a:pt x="426" y="126"/>
                    <a:pt x="426" y="126"/>
                  </a:cubicBezTo>
                  <a:cubicBezTo>
                    <a:pt x="426" y="125"/>
                    <a:pt x="426" y="125"/>
                    <a:pt x="426" y="125"/>
                  </a:cubicBezTo>
                  <a:cubicBezTo>
                    <a:pt x="425" y="124"/>
                    <a:pt x="425" y="124"/>
                    <a:pt x="425" y="124"/>
                  </a:cubicBezTo>
                  <a:cubicBezTo>
                    <a:pt x="424" y="123"/>
                    <a:pt x="424" y="123"/>
                    <a:pt x="424" y="123"/>
                  </a:cubicBezTo>
                  <a:cubicBezTo>
                    <a:pt x="423" y="123"/>
                    <a:pt x="423" y="123"/>
                    <a:pt x="423" y="123"/>
                  </a:cubicBezTo>
                  <a:cubicBezTo>
                    <a:pt x="423" y="124"/>
                    <a:pt x="423" y="124"/>
                    <a:pt x="423" y="124"/>
                  </a:cubicBezTo>
                  <a:cubicBezTo>
                    <a:pt x="424" y="125"/>
                    <a:pt x="424" y="125"/>
                    <a:pt x="424" y="125"/>
                  </a:cubicBezTo>
                  <a:cubicBezTo>
                    <a:pt x="424" y="126"/>
                    <a:pt x="424" y="126"/>
                    <a:pt x="424" y="126"/>
                  </a:cubicBezTo>
                  <a:close/>
                  <a:moveTo>
                    <a:pt x="408" y="131"/>
                  </a:moveTo>
                  <a:cubicBezTo>
                    <a:pt x="410" y="130"/>
                    <a:pt x="410" y="130"/>
                    <a:pt x="410" y="130"/>
                  </a:cubicBezTo>
                  <a:cubicBezTo>
                    <a:pt x="410" y="129"/>
                    <a:pt x="410" y="129"/>
                    <a:pt x="410" y="129"/>
                  </a:cubicBezTo>
                  <a:cubicBezTo>
                    <a:pt x="409" y="128"/>
                    <a:pt x="409" y="128"/>
                    <a:pt x="409" y="128"/>
                  </a:cubicBezTo>
                  <a:cubicBezTo>
                    <a:pt x="408" y="130"/>
                    <a:pt x="408" y="130"/>
                    <a:pt x="408" y="130"/>
                  </a:cubicBezTo>
                  <a:cubicBezTo>
                    <a:pt x="406" y="130"/>
                    <a:pt x="406" y="130"/>
                    <a:pt x="406" y="130"/>
                  </a:cubicBezTo>
                  <a:cubicBezTo>
                    <a:pt x="406" y="131"/>
                    <a:pt x="406" y="131"/>
                    <a:pt x="406" y="131"/>
                  </a:cubicBezTo>
                  <a:cubicBezTo>
                    <a:pt x="408" y="131"/>
                    <a:pt x="408" y="131"/>
                    <a:pt x="408" y="131"/>
                  </a:cubicBezTo>
                  <a:close/>
                  <a:moveTo>
                    <a:pt x="417" y="131"/>
                  </a:moveTo>
                  <a:cubicBezTo>
                    <a:pt x="418" y="130"/>
                    <a:pt x="418" y="130"/>
                    <a:pt x="418" y="130"/>
                  </a:cubicBezTo>
                  <a:cubicBezTo>
                    <a:pt x="418" y="129"/>
                    <a:pt x="418" y="129"/>
                    <a:pt x="418" y="129"/>
                  </a:cubicBezTo>
                  <a:cubicBezTo>
                    <a:pt x="418" y="128"/>
                    <a:pt x="418" y="128"/>
                    <a:pt x="418" y="128"/>
                  </a:cubicBezTo>
                  <a:cubicBezTo>
                    <a:pt x="418" y="126"/>
                    <a:pt x="418" y="126"/>
                    <a:pt x="418" y="126"/>
                  </a:cubicBezTo>
                  <a:cubicBezTo>
                    <a:pt x="417" y="126"/>
                    <a:pt x="417" y="126"/>
                    <a:pt x="417" y="126"/>
                  </a:cubicBezTo>
                  <a:cubicBezTo>
                    <a:pt x="416" y="127"/>
                    <a:pt x="416" y="127"/>
                    <a:pt x="416" y="127"/>
                  </a:cubicBezTo>
                  <a:cubicBezTo>
                    <a:pt x="415" y="128"/>
                    <a:pt x="415" y="128"/>
                    <a:pt x="415" y="128"/>
                  </a:cubicBezTo>
                  <a:cubicBezTo>
                    <a:pt x="414" y="130"/>
                    <a:pt x="414" y="130"/>
                    <a:pt x="414" y="130"/>
                  </a:cubicBezTo>
                  <a:cubicBezTo>
                    <a:pt x="414" y="130"/>
                    <a:pt x="414" y="130"/>
                    <a:pt x="414" y="130"/>
                  </a:cubicBezTo>
                  <a:cubicBezTo>
                    <a:pt x="415" y="130"/>
                    <a:pt x="415" y="130"/>
                    <a:pt x="415" y="130"/>
                  </a:cubicBezTo>
                  <a:cubicBezTo>
                    <a:pt x="416" y="129"/>
                    <a:pt x="416" y="129"/>
                    <a:pt x="416" y="129"/>
                  </a:cubicBezTo>
                  <a:cubicBezTo>
                    <a:pt x="417" y="129"/>
                    <a:pt x="417" y="129"/>
                    <a:pt x="417" y="129"/>
                  </a:cubicBezTo>
                  <a:cubicBezTo>
                    <a:pt x="417" y="131"/>
                    <a:pt x="417" y="131"/>
                    <a:pt x="417" y="131"/>
                  </a:cubicBezTo>
                  <a:close/>
                  <a:moveTo>
                    <a:pt x="418" y="141"/>
                  </a:moveTo>
                  <a:cubicBezTo>
                    <a:pt x="420" y="140"/>
                    <a:pt x="420" y="140"/>
                    <a:pt x="420" y="140"/>
                  </a:cubicBezTo>
                  <a:cubicBezTo>
                    <a:pt x="421" y="141"/>
                    <a:pt x="421" y="141"/>
                    <a:pt x="421" y="141"/>
                  </a:cubicBezTo>
                  <a:cubicBezTo>
                    <a:pt x="422" y="141"/>
                    <a:pt x="422" y="141"/>
                    <a:pt x="422" y="141"/>
                  </a:cubicBezTo>
                  <a:cubicBezTo>
                    <a:pt x="423" y="141"/>
                    <a:pt x="423" y="141"/>
                    <a:pt x="423" y="141"/>
                  </a:cubicBezTo>
                  <a:cubicBezTo>
                    <a:pt x="425" y="141"/>
                    <a:pt x="425" y="141"/>
                    <a:pt x="425" y="141"/>
                  </a:cubicBezTo>
                  <a:cubicBezTo>
                    <a:pt x="427" y="141"/>
                    <a:pt x="427" y="141"/>
                    <a:pt x="427" y="141"/>
                  </a:cubicBezTo>
                  <a:cubicBezTo>
                    <a:pt x="428" y="139"/>
                    <a:pt x="428" y="139"/>
                    <a:pt x="428" y="139"/>
                  </a:cubicBezTo>
                  <a:cubicBezTo>
                    <a:pt x="428" y="139"/>
                    <a:pt x="428" y="139"/>
                    <a:pt x="428" y="139"/>
                  </a:cubicBezTo>
                  <a:cubicBezTo>
                    <a:pt x="427" y="139"/>
                    <a:pt x="427" y="139"/>
                    <a:pt x="427" y="139"/>
                  </a:cubicBezTo>
                  <a:cubicBezTo>
                    <a:pt x="427" y="138"/>
                    <a:pt x="427" y="138"/>
                    <a:pt x="427" y="138"/>
                  </a:cubicBezTo>
                  <a:cubicBezTo>
                    <a:pt x="427" y="136"/>
                    <a:pt x="427" y="136"/>
                    <a:pt x="427" y="136"/>
                  </a:cubicBezTo>
                  <a:cubicBezTo>
                    <a:pt x="425" y="136"/>
                    <a:pt x="425" y="136"/>
                    <a:pt x="425" y="136"/>
                  </a:cubicBezTo>
                  <a:cubicBezTo>
                    <a:pt x="424" y="137"/>
                    <a:pt x="424" y="137"/>
                    <a:pt x="424" y="137"/>
                  </a:cubicBezTo>
                  <a:cubicBezTo>
                    <a:pt x="425" y="138"/>
                    <a:pt x="425" y="138"/>
                    <a:pt x="425" y="138"/>
                  </a:cubicBezTo>
                  <a:cubicBezTo>
                    <a:pt x="424" y="138"/>
                    <a:pt x="424" y="138"/>
                    <a:pt x="424" y="138"/>
                  </a:cubicBezTo>
                  <a:cubicBezTo>
                    <a:pt x="423" y="138"/>
                    <a:pt x="423" y="138"/>
                    <a:pt x="423" y="138"/>
                  </a:cubicBezTo>
                  <a:cubicBezTo>
                    <a:pt x="422" y="137"/>
                    <a:pt x="422" y="137"/>
                    <a:pt x="422" y="137"/>
                  </a:cubicBezTo>
                  <a:cubicBezTo>
                    <a:pt x="422" y="137"/>
                    <a:pt x="422" y="137"/>
                    <a:pt x="422" y="137"/>
                  </a:cubicBezTo>
                  <a:cubicBezTo>
                    <a:pt x="421" y="138"/>
                    <a:pt x="421" y="138"/>
                    <a:pt x="421" y="138"/>
                  </a:cubicBezTo>
                  <a:cubicBezTo>
                    <a:pt x="420" y="139"/>
                    <a:pt x="420" y="139"/>
                    <a:pt x="420" y="139"/>
                  </a:cubicBezTo>
                  <a:cubicBezTo>
                    <a:pt x="418" y="139"/>
                    <a:pt x="418" y="139"/>
                    <a:pt x="418" y="139"/>
                  </a:cubicBezTo>
                  <a:cubicBezTo>
                    <a:pt x="418" y="140"/>
                    <a:pt x="418" y="140"/>
                    <a:pt x="418" y="140"/>
                  </a:cubicBezTo>
                  <a:cubicBezTo>
                    <a:pt x="418" y="141"/>
                    <a:pt x="418" y="141"/>
                    <a:pt x="418" y="141"/>
                  </a:cubicBezTo>
                  <a:close/>
                  <a:moveTo>
                    <a:pt x="248" y="85"/>
                  </a:moveTo>
                  <a:cubicBezTo>
                    <a:pt x="250" y="85"/>
                    <a:pt x="250" y="85"/>
                    <a:pt x="250" y="85"/>
                  </a:cubicBezTo>
                  <a:cubicBezTo>
                    <a:pt x="252" y="86"/>
                    <a:pt x="252" y="86"/>
                    <a:pt x="252" y="86"/>
                  </a:cubicBezTo>
                  <a:cubicBezTo>
                    <a:pt x="253" y="86"/>
                    <a:pt x="253" y="86"/>
                    <a:pt x="253" y="86"/>
                  </a:cubicBezTo>
                  <a:cubicBezTo>
                    <a:pt x="255" y="85"/>
                    <a:pt x="255" y="85"/>
                    <a:pt x="255" y="85"/>
                  </a:cubicBezTo>
                  <a:cubicBezTo>
                    <a:pt x="256" y="84"/>
                    <a:pt x="256" y="84"/>
                    <a:pt x="256" y="84"/>
                  </a:cubicBezTo>
                  <a:cubicBezTo>
                    <a:pt x="255" y="84"/>
                    <a:pt x="255" y="84"/>
                    <a:pt x="255" y="84"/>
                  </a:cubicBezTo>
                  <a:cubicBezTo>
                    <a:pt x="252" y="84"/>
                    <a:pt x="252" y="84"/>
                    <a:pt x="252" y="84"/>
                  </a:cubicBezTo>
                  <a:cubicBezTo>
                    <a:pt x="251" y="84"/>
                    <a:pt x="251" y="84"/>
                    <a:pt x="251" y="84"/>
                  </a:cubicBezTo>
                  <a:cubicBezTo>
                    <a:pt x="249" y="83"/>
                    <a:pt x="249" y="83"/>
                    <a:pt x="249" y="83"/>
                  </a:cubicBezTo>
                  <a:cubicBezTo>
                    <a:pt x="248" y="83"/>
                    <a:pt x="248" y="83"/>
                    <a:pt x="248" y="83"/>
                  </a:cubicBezTo>
                  <a:cubicBezTo>
                    <a:pt x="248" y="84"/>
                    <a:pt x="248" y="84"/>
                    <a:pt x="248" y="84"/>
                  </a:cubicBezTo>
                  <a:cubicBezTo>
                    <a:pt x="248" y="85"/>
                    <a:pt x="248" y="85"/>
                    <a:pt x="248" y="85"/>
                  </a:cubicBezTo>
                  <a:close/>
                  <a:moveTo>
                    <a:pt x="244" y="45"/>
                  </a:moveTo>
                  <a:cubicBezTo>
                    <a:pt x="243" y="44"/>
                    <a:pt x="243" y="44"/>
                    <a:pt x="243" y="44"/>
                  </a:cubicBezTo>
                  <a:cubicBezTo>
                    <a:pt x="243" y="42"/>
                    <a:pt x="243" y="42"/>
                    <a:pt x="243" y="42"/>
                  </a:cubicBezTo>
                  <a:cubicBezTo>
                    <a:pt x="246" y="40"/>
                    <a:pt x="246" y="40"/>
                    <a:pt x="246" y="40"/>
                  </a:cubicBezTo>
                  <a:cubicBezTo>
                    <a:pt x="249" y="40"/>
                    <a:pt x="249" y="40"/>
                    <a:pt x="249" y="40"/>
                  </a:cubicBezTo>
                  <a:cubicBezTo>
                    <a:pt x="251" y="41"/>
                    <a:pt x="251" y="41"/>
                    <a:pt x="251" y="41"/>
                  </a:cubicBezTo>
                  <a:cubicBezTo>
                    <a:pt x="252" y="43"/>
                    <a:pt x="252" y="43"/>
                    <a:pt x="252" y="43"/>
                  </a:cubicBezTo>
                  <a:cubicBezTo>
                    <a:pt x="251" y="44"/>
                    <a:pt x="251" y="44"/>
                    <a:pt x="251" y="44"/>
                  </a:cubicBezTo>
                  <a:cubicBezTo>
                    <a:pt x="249" y="45"/>
                    <a:pt x="249" y="45"/>
                    <a:pt x="249" y="45"/>
                  </a:cubicBezTo>
                  <a:cubicBezTo>
                    <a:pt x="245" y="45"/>
                    <a:pt x="245" y="45"/>
                    <a:pt x="245" y="45"/>
                  </a:cubicBezTo>
                  <a:cubicBezTo>
                    <a:pt x="245" y="45"/>
                    <a:pt x="244" y="45"/>
                    <a:pt x="244" y="45"/>
                  </a:cubicBezTo>
                  <a:close/>
                  <a:moveTo>
                    <a:pt x="303" y="14"/>
                  </a:moveTo>
                  <a:cubicBezTo>
                    <a:pt x="305" y="12"/>
                    <a:pt x="305" y="12"/>
                    <a:pt x="305" y="12"/>
                  </a:cubicBezTo>
                  <a:cubicBezTo>
                    <a:pt x="306" y="11"/>
                    <a:pt x="306" y="11"/>
                    <a:pt x="306" y="11"/>
                  </a:cubicBezTo>
                  <a:cubicBezTo>
                    <a:pt x="308" y="11"/>
                    <a:pt x="308" y="11"/>
                    <a:pt x="308" y="11"/>
                  </a:cubicBezTo>
                  <a:cubicBezTo>
                    <a:pt x="311" y="11"/>
                    <a:pt x="311" y="11"/>
                    <a:pt x="311" y="11"/>
                  </a:cubicBezTo>
                  <a:cubicBezTo>
                    <a:pt x="310" y="12"/>
                    <a:pt x="310" y="12"/>
                    <a:pt x="310" y="12"/>
                  </a:cubicBezTo>
                  <a:cubicBezTo>
                    <a:pt x="310" y="14"/>
                    <a:pt x="310" y="14"/>
                    <a:pt x="310" y="14"/>
                  </a:cubicBezTo>
                  <a:cubicBezTo>
                    <a:pt x="308" y="15"/>
                    <a:pt x="308" y="15"/>
                    <a:pt x="308" y="15"/>
                  </a:cubicBezTo>
                  <a:cubicBezTo>
                    <a:pt x="306" y="16"/>
                    <a:pt x="306" y="16"/>
                    <a:pt x="306" y="16"/>
                  </a:cubicBezTo>
                  <a:cubicBezTo>
                    <a:pt x="304" y="15"/>
                    <a:pt x="304" y="15"/>
                    <a:pt x="304" y="15"/>
                  </a:cubicBezTo>
                  <a:cubicBezTo>
                    <a:pt x="303" y="14"/>
                    <a:pt x="303" y="14"/>
                    <a:pt x="303" y="14"/>
                  </a:cubicBezTo>
                  <a:close/>
                  <a:moveTo>
                    <a:pt x="345" y="41"/>
                  </a:moveTo>
                  <a:cubicBezTo>
                    <a:pt x="348" y="39"/>
                    <a:pt x="348" y="39"/>
                    <a:pt x="348" y="39"/>
                  </a:cubicBezTo>
                  <a:cubicBezTo>
                    <a:pt x="349" y="37"/>
                    <a:pt x="349" y="37"/>
                    <a:pt x="349" y="37"/>
                  </a:cubicBezTo>
                  <a:cubicBezTo>
                    <a:pt x="350" y="35"/>
                    <a:pt x="350" y="35"/>
                    <a:pt x="350" y="35"/>
                  </a:cubicBezTo>
                  <a:cubicBezTo>
                    <a:pt x="352" y="33"/>
                    <a:pt x="352" y="33"/>
                    <a:pt x="352" y="33"/>
                  </a:cubicBezTo>
                  <a:cubicBezTo>
                    <a:pt x="356" y="30"/>
                    <a:pt x="356" y="30"/>
                    <a:pt x="356" y="30"/>
                  </a:cubicBezTo>
                  <a:cubicBezTo>
                    <a:pt x="358" y="29"/>
                    <a:pt x="358" y="29"/>
                    <a:pt x="358" y="29"/>
                  </a:cubicBezTo>
                  <a:cubicBezTo>
                    <a:pt x="359" y="27"/>
                    <a:pt x="359" y="27"/>
                    <a:pt x="359" y="27"/>
                  </a:cubicBezTo>
                  <a:cubicBezTo>
                    <a:pt x="359" y="25"/>
                    <a:pt x="359" y="25"/>
                    <a:pt x="359" y="25"/>
                  </a:cubicBezTo>
                  <a:cubicBezTo>
                    <a:pt x="356" y="24"/>
                    <a:pt x="356" y="24"/>
                    <a:pt x="356" y="24"/>
                  </a:cubicBezTo>
                  <a:cubicBezTo>
                    <a:pt x="353" y="21"/>
                    <a:pt x="353" y="21"/>
                    <a:pt x="353" y="21"/>
                  </a:cubicBezTo>
                  <a:cubicBezTo>
                    <a:pt x="351" y="18"/>
                    <a:pt x="351" y="18"/>
                    <a:pt x="351" y="18"/>
                  </a:cubicBezTo>
                  <a:cubicBezTo>
                    <a:pt x="351" y="16"/>
                    <a:pt x="351" y="16"/>
                    <a:pt x="351" y="16"/>
                  </a:cubicBezTo>
                  <a:cubicBezTo>
                    <a:pt x="352" y="14"/>
                    <a:pt x="352" y="14"/>
                    <a:pt x="352" y="14"/>
                  </a:cubicBezTo>
                  <a:cubicBezTo>
                    <a:pt x="352" y="12"/>
                    <a:pt x="352" y="12"/>
                    <a:pt x="352" y="12"/>
                  </a:cubicBezTo>
                  <a:cubicBezTo>
                    <a:pt x="351" y="12"/>
                    <a:pt x="351" y="12"/>
                    <a:pt x="351" y="12"/>
                  </a:cubicBezTo>
                  <a:cubicBezTo>
                    <a:pt x="347" y="12"/>
                    <a:pt x="347" y="12"/>
                    <a:pt x="347" y="12"/>
                  </a:cubicBezTo>
                  <a:cubicBezTo>
                    <a:pt x="343" y="11"/>
                    <a:pt x="343" y="11"/>
                    <a:pt x="343" y="11"/>
                  </a:cubicBezTo>
                  <a:cubicBezTo>
                    <a:pt x="341" y="9"/>
                    <a:pt x="341" y="9"/>
                    <a:pt x="341" y="9"/>
                  </a:cubicBezTo>
                  <a:cubicBezTo>
                    <a:pt x="337" y="4"/>
                    <a:pt x="337" y="4"/>
                    <a:pt x="337" y="4"/>
                  </a:cubicBezTo>
                  <a:cubicBezTo>
                    <a:pt x="334" y="2"/>
                    <a:pt x="334" y="2"/>
                    <a:pt x="334" y="2"/>
                  </a:cubicBezTo>
                  <a:cubicBezTo>
                    <a:pt x="331" y="0"/>
                    <a:pt x="331" y="0"/>
                    <a:pt x="331" y="0"/>
                  </a:cubicBezTo>
                  <a:cubicBezTo>
                    <a:pt x="330" y="0"/>
                    <a:pt x="330" y="0"/>
                    <a:pt x="330" y="0"/>
                  </a:cubicBezTo>
                  <a:cubicBezTo>
                    <a:pt x="329" y="1"/>
                    <a:pt x="329" y="1"/>
                    <a:pt x="329" y="1"/>
                  </a:cubicBezTo>
                  <a:cubicBezTo>
                    <a:pt x="329" y="3"/>
                    <a:pt x="329" y="3"/>
                    <a:pt x="329" y="3"/>
                  </a:cubicBezTo>
                  <a:cubicBezTo>
                    <a:pt x="329" y="4"/>
                    <a:pt x="329" y="4"/>
                    <a:pt x="329" y="4"/>
                  </a:cubicBezTo>
                  <a:cubicBezTo>
                    <a:pt x="329" y="7"/>
                    <a:pt x="329" y="7"/>
                    <a:pt x="329" y="7"/>
                  </a:cubicBezTo>
                  <a:cubicBezTo>
                    <a:pt x="327" y="9"/>
                    <a:pt x="327" y="9"/>
                    <a:pt x="327" y="9"/>
                  </a:cubicBezTo>
                  <a:cubicBezTo>
                    <a:pt x="326" y="12"/>
                    <a:pt x="326" y="12"/>
                    <a:pt x="326" y="12"/>
                  </a:cubicBezTo>
                  <a:cubicBezTo>
                    <a:pt x="324" y="14"/>
                    <a:pt x="324" y="14"/>
                    <a:pt x="324" y="14"/>
                  </a:cubicBezTo>
                  <a:cubicBezTo>
                    <a:pt x="323" y="16"/>
                    <a:pt x="323" y="16"/>
                    <a:pt x="323" y="16"/>
                  </a:cubicBezTo>
                  <a:cubicBezTo>
                    <a:pt x="324" y="24"/>
                    <a:pt x="324" y="24"/>
                    <a:pt x="324" y="24"/>
                  </a:cubicBezTo>
                  <a:cubicBezTo>
                    <a:pt x="325" y="26"/>
                    <a:pt x="325" y="26"/>
                    <a:pt x="325" y="26"/>
                  </a:cubicBezTo>
                  <a:cubicBezTo>
                    <a:pt x="327" y="27"/>
                    <a:pt x="327" y="27"/>
                    <a:pt x="327" y="27"/>
                  </a:cubicBezTo>
                  <a:cubicBezTo>
                    <a:pt x="327" y="28"/>
                    <a:pt x="327" y="28"/>
                    <a:pt x="327" y="28"/>
                  </a:cubicBezTo>
                  <a:cubicBezTo>
                    <a:pt x="326" y="34"/>
                    <a:pt x="326" y="34"/>
                    <a:pt x="326" y="34"/>
                  </a:cubicBezTo>
                  <a:cubicBezTo>
                    <a:pt x="325" y="36"/>
                    <a:pt x="325" y="36"/>
                    <a:pt x="325" y="36"/>
                  </a:cubicBezTo>
                  <a:cubicBezTo>
                    <a:pt x="325" y="37"/>
                    <a:pt x="325" y="37"/>
                    <a:pt x="325" y="37"/>
                  </a:cubicBezTo>
                  <a:cubicBezTo>
                    <a:pt x="325" y="39"/>
                    <a:pt x="325" y="39"/>
                    <a:pt x="325" y="39"/>
                  </a:cubicBezTo>
                  <a:cubicBezTo>
                    <a:pt x="326" y="38"/>
                    <a:pt x="326" y="38"/>
                    <a:pt x="326" y="38"/>
                  </a:cubicBezTo>
                  <a:cubicBezTo>
                    <a:pt x="327" y="36"/>
                    <a:pt x="327" y="36"/>
                    <a:pt x="327" y="36"/>
                  </a:cubicBezTo>
                  <a:cubicBezTo>
                    <a:pt x="330" y="35"/>
                    <a:pt x="330" y="35"/>
                    <a:pt x="330" y="35"/>
                  </a:cubicBezTo>
                  <a:cubicBezTo>
                    <a:pt x="331" y="36"/>
                    <a:pt x="331" y="36"/>
                    <a:pt x="331" y="36"/>
                  </a:cubicBezTo>
                  <a:cubicBezTo>
                    <a:pt x="331" y="38"/>
                    <a:pt x="331" y="38"/>
                    <a:pt x="331" y="38"/>
                  </a:cubicBezTo>
                  <a:cubicBezTo>
                    <a:pt x="334" y="40"/>
                    <a:pt x="334" y="40"/>
                    <a:pt x="334" y="40"/>
                  </a:cubicBezTo>
                  <a:cubicBezTo>
                    <a:pt x="336" y="40"/>
                    <a:pt x="336" y="40"/>
                    <a:pt x="336" y="40"/>
                  </a:cubicBezTo>
                  <a:cubicBezTo>
                    <a:pt x="336" y="39"/>
                    <a:pt x="336" y="39"/>
                    <a:pt x="336" y="39"/>
                  </a:cubicBezTo>
                  <a:cubicBezTo>
                    <a:pt x="338" y="39"/>
                    <a:pt x="338" y="39"/>
                    <a:pt x="338" y="39"/>
                  </a:cubicBezTo>
                  <a:cubicBezTo>
                    <a:pt x="340" y="41"/>
                    <a:pt x="340" y="41"/>
                    <a:pt x="340" y="41"/>
                  </a:cubicBezTo>
                  <a:cubicBezTo>
                    <a:pt x="343" y="41"/>
                    <a:pt x="343" y="41"/>
                    <a:pt x="343" y="41"/>
                  </a:cubicBezTo>
                  <a:cubicBezTo>
                    <a:pt x="345" y="41"/>
                    <a:pt x="345" y="41"/>
                    <a:pt x="345" y="41"/>
                  </a:cubicBezTo>
                  <a:close/>
                  <a:moveTo>
                    <a:pt x="336" y="54"/>
                  </a:moveTo>
                  <a:cubicBezTo>
                    <a:pt x="336" y="55"/>
                    <a:pt x="336" y="55"/>
                    <a:pt x="336" y="55"/>
                  </a:cubicBezTo>
                  <a:cubicBezTo>
                    <a:pt x="338" y="56"/>
                    <a:pt x="338" y="56"/>
                    <a:pt x="338" y="56"/>
                  </a:cubicBezTo>
                  <a:cubicBezTo>
                    <a:pt x="340" y="56"/>
                    <a:pt x="340" y="56"/>
                    <a:pt x="340" y="56"/>
                  </a:cubicBezTo>
                  <a:cubicBezTo>
                    <a:pt x="342" y="55"/>
                    <a:pt x="342" y="55"/>
                    <a:pt x="342" y="55"/>
                  </a:cubicBezTo>
                  <a:cubicBezTo>
                    <a:pt x="344" y="53"/>
                    <a:pt x="344" y="53"/>
                    <a:pt x="344" y="53"/>
                  </a:cubicBezTo>
                  <a:cubicBezTo>
                    <a:pt x="345" y="52"/>
                    <a:pt x="345" y="52"/>
                    <a:pt x="345" y="52"/>
                  </a:cubicBezTo>
                  <a:cubicBezTo>
                    <a:pt x="346" y="49"/>
                    <a:pt x="346" y="49"/>
                    <a:pt x="346" y="49"/>
                  </a:cubicBezTo>
                  <a:cubicBezTo>
                    <a:pt x="347" y="47"/>
                    <a:pt x="347" y="47"/>
                    <a:pt x="347" y="47"/>
                  </a:cubicBezTo>
                  <a:cubicBezTo>
                    <a:pt x="347" y="45"/>
                    <a:pt x="347" y="45"/>
                    <a:pt x="347" y="45"/>
                  </a:cubicBezTo>
                  <a:cubicBezTo>
                    <a:pt x="343" y="43"/>
                    <a:pt x="343" y="43"/>
                    <a:pt x="343" y="43"/>
                  </a:cubicBezTo>
                  <a:cubicBezTo>
                    <a:pt x="340" y="43"/>
                    <a:pt x="340" y="43"/>
                    <a:pt x="340" y="43"/>
                  </a:cubicBezTo>
                  <a:cubicBezTo>
                    <a:pt x="337" y="43"/>
                    <a:pt x="337" y="43"/>
                    <a:pt x="337" y="43"/>
                  </a:cubicBezTo>
                  <a:cubicBezTo>
                    <a:pt x="335" y="44"/>
                    <a:pt x="335" y="44"/>
                    <a:pt x="335" y="44"/>
                  </a:cubicBezTo>
                  <a:cubicBezTo>
                    <a:pt x="333" y="43"/>
                    <a:pt x="333" y="43"/>
                    <a:pt x="333" y="43"/>
                  </a:cubicBezTo>
                  <a:cubicBezTo>
                    <a:pt x="332" y="43"/>
                    <a:pt x="332" y="43"/>
                    <a:pt x="332" y="43"/>
                  </a:cubicBezTo>
                  <a:cubicBezTo>
                    <a:pt x="330" y="45"/>
                    <a:pt x="330" y="45"/>
                    <a:pt x="330" y="45"/>
                  </a:cubicBezTo>
                  <a:cubicBezTo>
                    <a:pt x="328" y="45"/>
                    <a:pt x="328" y="45"/>
                    <a:pt x="328" y="45"/>
                  </a:cubicBezTo>
                  <a:cubicBezTo>
                    <a:pt x="328" y="45"/>
                    <a:pt x="328" y="45"/>
                    <a:pt x="328" y="45"/>
                  </a:cubicBezTo>
                  <a:cubicBezTo>
                    <a:pt x="328" y="47"/>
                    <a:pt x="328" y="47"/>
                    <a:pt x="328" y="47"/>
                  </a:cubicBezTo>
                  <a:cubicBezTo>
                    <a:pt x="331" y="47"/>
                    <a:pt x="331" y="47"/>
                    <a:pt x="331" y="47"/>
                  </a:cubicBezTo>
                  <a:cubicBezTo>
                    <a:pt x="332" y="49"/>
                    <a:pt x="332" y="49"/>
                    <a:pt x="332" y="49"/>
                  </a:cubicBezTo>
                  <a:cubicBezTo>
                    <a:pt x="334" y="50"/>
                    <a:pt x="334" y="50"/>
                    <a:pt x="334" y="50"/>
                  </a:cubicBezTo>
                  <a:cubicBezTo>
                    <a:pt x="335" y="51"/>
                    <a:pt x="335" y="51"/>
                    <a:pt x="335" y="51"/>
                  </a:cubicBezTo>
                  <a:cubicBezTo>
                    <a:pt x="337" y="52"/>
                    <a:pt x="337" y="52"/>
                    <a:pt x="337" y="52"/>
                  </a:cubicBezTo>
                  <a:cubicBezTo>
                    <a:pt x="341" y="52"/>
                    <a:pt x="341" y="52"/>
                    <a:pt x="341" y="52"/>
                  </a:cubicBezTo>
                  <a:cubicBezTo>
                    <a:pt x="342" y="53"/>
                    <a:pt x="342" y="53"/>
                    <a:pt x="342" y="53"/>
                  </a:cubicBezTo>
                  <a:cubicBezTo>
                    <a:pt x="341" y="53"/>
                    <a:pt x="341" y="53"/>
                    <a:pt x="341" y="53"/>
                  </a:cubicBezTo>
                  <a:cubicBezTo>
                    <a:pt x="338" y="54"/>
                    <a:pt x="338" y="54"/>
                    <a:pt x="338" y="54"/>
                  </a:cubicBezTo>
                  <a:cubicBezTo>
                    <a:pt x="336" y="54"/>
                    <a:pt x="336" y="54"/>
                    <a:pt x="336" y="54"/>
                  </a:cubicBezTo>
                  <a:close/>
                  <a:moveTo>
                    <a:pt x="400" y="60"/>
                  </a:moveTo>
                  <a:cubicBezTo>
                    <a:pt x="400" y="61"/>
                    <a:pt x="400" y="61"/>
                    <a:pt x="400" y="61"/>
                  </a:cubicBezTo>
                  <a:cubicBezTo>
                    <a:pt x="398" y="64"/>
                    <a:pt x="398" y="64"/>
                    <a:pt x="398" y="64"/>
                  </a:cubicBezTo>
                  <a:cubicBezTo>
                    <a:pt x="395" y="65"/>
                    <a:pt x="395" y="65"/>
                    <a:pt x="395" y="65"/>
                  </a:cubicBezTo>
                  <a:cubicBezTo>
                    <a:pt x="393" y="67"/>
                    <a:pt x="393" y="67"/>
                    <a:pt x="393" y="67"/>
                  </a:cubicBezTo>
                  <a:cubicBezTo>
                    <a:pt x="391" y="69"/>
                    <a:pt x="391" y="69"/>
                    <a:pt x="391" y="69"/>
                  </a:cubicBezTo>
                  <a:cubicBezTo>
                    <a:pt x="390" y="69"/>
                    <a:pt x="390" y="69"/>
                    <a:pt x="390" y="69"/>
                  </a:cubicBezTo>
                  <a:cubicBezTo>
                    <a:pt x="388" y="67"/>
                    <a:pt x="388" y="67"/>
                    <a:pt x="388" y="67"/>
                  </a:cubicBezTo>
                  <a:cubicBezTo>
                    <a:pt x="387" y="66"/>
                    <a:pt x="387" y="66"/>
                    <a:pt x="387" y="66"/>
                  </a:cubicBezTo>
                  <a:cubicBezTo>
                    <a:pt x="385" y="66"/>
                    <a:pt x="385" y="66"/>
                    <a:pt x="385" y="66"/>
                  </a:cubicBezTo>
                  <a:cubicBezTo>
                    <a:pt x="383" y="66"/>
                    <a:pt x="383" y="66"/>
                    <a:pt x="383" y="66"/>
                  </a:cubicBezTo>
                  <a:cubicBezTo>
                    <a:pt x="381" y="66"/>
                    <a:pt x="381" y="66"/>
                    <a:pt x="381" y="66"/>
                  </a:cubicBezTo>
                  <a:cubicBezTo>
                    <a:pt x="377" y="66"/>
                    <a:pt x="377" y="66"/>
                    <a:pt x="377" y="66"/>
                  </a:cubicBezTo>
                  <a:cubicBezTo>
                    <a:pt x="374" y="65"/>
                    <a:pt x="374" y="65"/>
                    <a:pt x="374" y="65"/>
                  </a:cubicBezTo>
                  <a:cubicBezTo>
                    <a:pt x="373" y="64"/>
                    <a:pt x="373" y="64"/>
                    <a:pt x="373" y="64"/>
                  </a:cubicBezTo>
                  <a:cubicBezTo>
                    <a:pt x="371" y="65"/>
                    <a:pt x="371" y="65"/>
                    <a:pt x="371" y="65"/>
                  </a:cubicBezTo>
                  <a:cubicBezTo>
                    <a:pt x="368" y="66"/>
                    <a:pt x="368" y="66"/>
                    <a:pt x="368" y="66"/>
                  </a:cubicBezTo>
                  <a:cubicBezTo>
                    <a:pt x="367" y="65"/>
                    <a:pt x="367" y="65"/>
                    <a:pt x="367" y="65"/>
                  </a:cubicBezTo>
                  <a:cubicBezTo>
                    <a:pt x="365" y="64"/>
                    <a:pt x="365" y="64"/>
                    <a:pt x="365" y="64"/>
                  </a:cubicBezTo>
                  <a:cubicBezTo>
                    <a:pt x="362" y="64"/>
                    <a:pt x="362" y="64"/>
                    <a:pt x="362" y="64"/>
                  </a:cubicBezTo>
                  <a:cubicBezTo>
                    <a:pt x="361" y="62"/>
                    <a:pt x="361" y="62"/>
                    <a:pt x="361" y="62"/>
                  </a:cubicBezTo>
                  <a:cubicBezTo>
                    <a:pt x="360" y="59"/>
                    <a:pt x="360" y="59"/>
                    <a:pt x="360" y="59"/>
                  </a:cubicBezTo>
                  <a:cubicBezTo>
                    <a:pt x="358" y="57"/>
                    <a:pt x="358" y="57"/>
                    <a:pt x="358" y="57"/>
                  </a:cubicBezTo>
                  <a:cubicBezTo>
                    <a:pt x="357" y="57"/>
                    <a:pt x="357" y="57"/>
                    <a:pt x="357" y="57"/>
                  </a:cubicBezTo>
                  <a:cubicBezTo>
                    <a:pt x="356" y="58"/>
                    <a:pt x="356" y="58"/>
                    <a:pt x="356" y="58"/>
                  </a:cubicBezTo>
                  <a:cubicBezTo>
                    <a:pt x="354" y="56"/>
                    <a:pt x="354" y="56"/>
                    <a:pt x="354" y="56"/>
                  </a:cubicBezTo>
                  <a:cubicBezTo>
                    <a:pt x="352" y="56"/>
                    <a:pt x="352" y="56"/>
                    <a:pt x="352" y="56"/>
                  </a:cubicBezTo>
                  <a:cubicBezTo>
                    <a:pt x="352" y="57"/>
                    <a:pt x="352" y="57"/>
                    <a:pt x="352" y="57"/>
                  </a:cubicBezTo>
                  <a:cubicBezTo>
                    <a:pt x="352" y="58"/>
                    <a:pt x="352" y="58"/>
                    <a:pt x="352" y="58"/>
                  </a:cubicBezTo>
                  <a:cubicBezTo>
                    <a:pt x="351" y="58"/>
                    <a:pt x="351" y="58"/>
                    <a:pt x="351" y="58"/>
                  </a:cubicBezTo>
                  <a:cubicBezTo>
                    <a:pt x="351" y="58"/>
                    <a:pt x="351" y="58"/>
                    <a:pt x="351" y="58"/>
                  </a:cubicBezTo>
                  <a:cubicBezTo>
                    <a:pt x="349" y="56"/>
                    <a:pt x="349" y="56"/>
                    <a:pt x="349" y="56"/>
                  </a:cubicBezTo>
                  <a:cubicBezTo>
                    <a:pt x="349" y="55"/>
                    <a:pt x="349" y="55"/>
                    <a:pt x="349" y="55"/>
                  </a:cubicBezTo>
                  <a:cubicBezTo>
                    <a:pt x="351" y="54"/>
                    <a:pt x="351" y="54"/>
                    <a:pt x="351" y="54"/>
                  </a:cubicBezTo>
                  <a:cubicBezTo>
                    <a:pt x="352" y="53"/>
                    <a:pt x="352" y="53"/>
                    <a:pt x="352" y="53"/>
                  </a:cubicBezTo>
                  <a:cubicBezTo>
                    <a:pt x="351" y="50"/>
                    <a:pt x="351" y="50"/>
                    <a:pt x="351" y="50"/>
                  </a:cubicBezTo>
                  <a:cubicBezTo>
                    <a:pt x="351" y="48"/>
                    <a:pt x="351" y="48"/>
                    <a:pt x="351" y="48"/>
                  </a:cubicBezTo>
                  <a:cubicBezTo>
                    <a:pt x="353" y="46"/>
                    <a:pt x="353" y="46"/>
                    <a:pt x="353" y="46"/>
                  </a:cubicBezTo>
                  <a:cubicBezTo>
                    <a:pt x="353" y="45"/>
                    <a:pt x="353" y="45"/>
                    <a:pt x="353" y="45"/>
                  </a:cubicBezTo>
                  <a:cubicBezTo>
                    <a:pt x="352" y="45"/>
                    <a:pt x="352" y="45"/>
                    <a:pt x="352" y="45"/>
                  </a:cubicBezTo>
                  <a:cubicBezTo>
                    <a:pt x="350" y="44"/>
                    <a:pt x="350" y="44"/>
                    <a:pt x="350" y="44"/>
                  </a:cubicBezTo>
                  <a:cubicBezTo>
                    <a:pt x="349" y="42"/>
                    <a:pt x="349" y="42"/>
                    <a:pt x="349" y="42"/>
                  </a:cubicBezTo>
                  <a:cubicBezTo>
                    <a:pt x="350" y="39"/>
                    <a:pt x="350" y="39"/>
                    <a:pt x="350" y="39"/>
                  </a:cubicBezTo>
                  <a:cubicBezTo>
                    <a:pt x="352" y="38"/>
                    <a:pt x="352" y="38"/>
                    <a:pt x="352" y="38"/>
                  </a:cubicBezTo>
                  <a:cubicBezTo>
                    <a:pt x="355" y="37"/>
                    <a:pt x="355" y="37"/>
                    <a:pt x="355" y="37"/>
                  </a:cubicBezTo>
                  <a:cubicBezTo>
                    <a:pt x="355" y="36"/>
                    <a:pt x="355" y="36"/>
                    <a:pt x="355" y="36"/>
                  </a:cubicBezTo>
                  <a:cubicBezTo>
                    <a:pt x="356" y="34"/>
                    <a:pt x="356" y="34"/>
                    <a:pt x="356" y="34"/>
                  </a:cubicBezTo>
                  <a:cubicBezTo>
                    <a:pt x="358" y="33"/>
                    <a:pt x="358" y="33"/>
                    <a:pt x="358" y="33"/>
                  </a:cubicBezTo>
                  <a:cubicBezTo>
                    <a:pt x="361" y="31"/>
                    <a:pt x="361" y="31"/>
                    <a:pt x="361" y="31"/>
                  </a:cubicBezTo>
                  <a:cubicBezTo>
                    <a:pt x="362" y="29"/>
                    <a:pt x="362" y="29"/>
                    <a:pt x="362" y="29"/>
                  </a:cubicBezTo>
                  <a:cubicBezTo>
                    <a:pt x="363" y="29"/>
                    <a:pt x="363" y="29"/>
                    <a:pt x="363" y="29"/>
                  </a:cubicBezTo>
                  <a:cubicBezTo>
                    <a:pt x="366" y="29"/>
                    <a:pt x="366" y="29"/>
                    <a:pt x="366" y="29"/>
                  </a:cubicBezTo>
                  <a:cubicBezTo>
                    <a:pt x="369" y="31"/>
                    <a:pt x="369" y="31"/>
                    <a:pt x="369" y="31"/>
                  </a:cubicBezTo>
                  <a:cubicBezTo>
                    <a:pt x="372" y="35"/>
                    <a:pt x="372" y="35"/>
                    <a:pt x="372" y="35"/>
                  </a:cubicBezTo>
                  <a:cubicBezTo>
                    <a:pt x="373" y="37"/>
                    <a:pt x="373" y="37"/>
                    <a:pt x="373" y="37"/>
                  </a:cubicBezTo>
                  <a:cubicBezTo>
                    <a:pt x="372" y="40"/>
                    <a:pt x="372" y="40"/>
                    <a:pt x="372" y="40"/>
                  </a:cubicBezTo>
                  <a:cubicBezTo>
                    <a:pt x="373" y="41"/>
                    <a:pt x="373" y="41"/>
                    <a:pt x="373" y="41"/>
                  </a:cubicBezTo>
                  <a:cubicBezTo>
                    <a:pt x="372" y="42"/>
                    <a:pt x="372" y="42"/>
                    <a:pt x="372" y="42"/>
                  </a:cubicBezTo>
                  <a:cubicBezTo>
                    <a:pt x="371" y="44"/>
                    <a:pt x="371" y="44"/>
                    <a:pt x="371" y="44"/>
                  </a:cubicBezTo>
                  <a:cubicBezTo>
                    <a:pt x="371" y="45"/>
                    <a:pt x="371" y="45"/>
                    <a:pt x="371" y="45"/>
                  </a:cubicBezTo>
                  <a:cubicBezTo>
                    <a:pt x="372" y="45"/>
                    <a:pt x="372" y="45"/>
                    <a:pt x="372" y="45"/>
                  </a:cubicBezTo>
                  <a:cubicBezTo>
                    <a:pt x="374" y="42"/>
                    <a:pt x="374" y="42"/>
                    <a:pt x="374" y="42"/>
                  </a:cubicBezTo>
                  <a:cubicBezTo>
                    <a:pt x="374" y="40"/>
                    <a:pt x="374" y="40"/>
                    <a:pt x="374" y="40"/>
                  </a:cubicBezTo>
                  <a:cubicBezTo>
                    <a:pt x="374" y="38"/>
                    <a:pt x="374" y="38"/>
                    <a:pt x="374" y="38"/>
                  </a:cubicBezTo>
                  <a:cubicBezTo>
                    <a:pt x="375" y="37"/>
                    <a:pt x="375" y="37"/>
                    <a:pt x="375" y="37"/>
                  </a:cubicBezTo>
                  <a:cubicBezTo>
                    <a:pt x="375" y="35"/>
                    <a:pt x="375" y="35"/>
                    <a:pt x="375" y="35"/>
                  </a:cubicBezTo>
                  <a:cubicBezTo>
                    <a:pt x="372" y="33"/>
                    <a:pt x="372" y="33"/>
                    <a:pt x="372" y="33"/>
                  </a:cubicBezTo>
                  <a:cubicBezTo>
                    <a:pt x="372" y="31"/>
                    <a:pt x="372" y="31"/>
                    <a:pt x="372" y="31"/>
                  </a:cubicBezTo>
                  <a:cubicBezTo>
                    <a:pt x="372" y="30"/>
                    <a:pt x="372" y="30"/>
                    <a:pt x="372" y="30"/>
                  </a:cubicBezTo>
                  <a:cubicBezTo>
                    <a:pt x="375" y="30"/>
                    <a:pt x="375" y="30"/>
                    <a:pt x="375" y="30"/>
                  </a:cubicBezTo>
                  <a:cubicBezTo>
                    <a:pt x="379" y="30"/>
                    <a:pt x="379" y="30"/>
                    <a:pt x="379" y="30"/>
                  </a:cubicBezTo>
                  <a:cubicBezTo>
                    <a:pt x="385" y="35"/>
                    <a:pt x="385" y="35"/>
                    <a:pt x="385" y="35"/>
                  </a:cubicBezTo>
                  <a:cubicBezTo>
                    <a:pt x="386" y="35"/>
                    <a:pt x="386" y="35"/>
                    <a:pt x="386" y="35"/>
                  </a:cubicBezTo>
                  <a:cubicBezTo>
                    <a:pt x="387" y="36"/>
                    <a:pt x="387" y="36"/>
                    <a:pt x="387" y="36"/>
                  </a:cubicBezTo>
                  <a:cubicBezTo>
                    <a:pt x="387" y="38"/>
                    <a:pt x="387" y="38"/>
                    <a:pt x="387" y="38"/>
                  </a:cubicBezTo>
                  <a:cubicBezTo>
                    <a:pt x="388" y="39"/>
                    <a:pt x="388" y="39"/>
                    <a:pt x="388" y="39"/>
                  </a:cubicBezTo>
                  <a:cubicBezTo>
                    <a:pt x="389" y="42"/>
                    <a:pt x="389" y="42"/>
                    <a:pt x="389" y="42"/>
                  </a:cubicBezTo>
                  <a:cubicBezTo>
                    <a:pt x="389" y="44"/>
                    <a:pt x="389" y="44"/>
                    <a:pt x="389" y="44"/>
                  </a:cubicBezTo>
                  <a:cubicBezTo>
                    <a:pt x="392" y="47"/>
                    <a:pt x="392" y="47"/>
                    <a:pt x="392" y="47"/>
                  </a:cubicBezTo>
                  <a:cubicBezTo>
                    <a:pt x="394" y="50"/>
                    <a:pt x="394" y="50"/>
                    <a:pt x="394" y="50"/>
                  </a:cubicBezTo>
                  <a:cubicBezTo>
                    <a:pt x="394" y="51"/>
                    <a:pt x="394" y="51"/>
                    <a:pt x="394" y="51"/>
                  </a:cubicBezTo>
                  <a:cubicBezTo>
                    <a:pt x="392" y="51"/>
                    <a:pt x="392" y="51"/>
                    <a:pt x="392" y="51"/>
                  </a:cubicBezTo>
                  <a:cubicBezTo>
                    <a:pt x="391" y="50"/>
                    <a:pt x="391" y="50"/>
                    <a:pt x="391" y="50"/>
                  </a:cubicBezTo>
                  <a:cubicBezTo>
                    <a:pt x="389" y="50"/>
                    <a:pt x="389" y="50"/>
                    <a:pt x="389" y="50"/>
                  </a:cubicBezTo>
                  <a:cubicBezTo>
                    <a:pt x="390" y="52"/>
                    <a:pt x="390" y="52"/>
                    <a:pt x="390" y="52"/>
                  </a:cubicBezTo>
                  <a:cubicBezTo>
                    <a:pt x="392" y="54"/>
                    <a:pt x="392" y="54"/>
                    <a:pt x="392" y="54"/>
                  </a:cubicBezTo>
                  <a:cubicBezTo>
                    <a:pt x="394" y="54"/>
                    <a:pt x="394" y="54"/>
                    <a:pt x="394" y="54"/>
                  </a:cubicBezTo>
                  <a:cubicBezTo>
                    <a:pt x="397" y="57"/>
                    <a:pt x="397" y="57"/>
                    <a:pt x="397" y="57"/>
                  </a:cubicBezTo>
                  <a:cubicBezTo>
                    <a:pt x="398" y="57"/>
                    <a:pt x="398" y="57"/>
                    <a:pt x="398" y="57"/>
                  </a:cubicBezTo>
                  <a:cubicBezTo>
                    <a:pt x="400" y="60"/>
                    <a:pt x="400" y="60"/>
                    <a:pt x="400" y="60"/>
                  </a:cubicBezTo>
                  <a:close/>
                  <a:moveTo>
                    <a:pt x="746" y="7"/>
                  </a:moveTo>
                  <a:cubicBezTo>
                    <a:pt x="747" y="3"/>
                    <a:pt x="747" y="3"/>
                    <a:pt x="747" y="3"/>
                  </a:cubicBezTo>
                  <a:cubicBezTo>
                    <a:pt x="749" y="1"/>
                    <a:pt x="749" y="1"/>
                    <a:pt x="749" y="1"/>
                  </a:cubicBezTo>
                  <a:cubicBezTo>
                    <a:pt x="750" y="1"/>
                    <a:pt x="750" y="1"/>
                    <a:pt x="750" y="1"/>
                  </a:cubicBezTo>
                  <a:cubicBezTo>
                    <a:pt x="750" y="3"/>
                    <a:pt x="750" y="3"/>
                    <a:pt x="750" y="3"/>
                  </a:cubicBezTo>
                  <a:cubicBezTo>
                    <a:pt x="751" y="4"/>
                    <a:pt x="751" y="4"/>
                    <a:pt x="751" y="4"/>
                  </a:cubicBezTo>
                  <a:cubicBezTo>
                    <a:pt x="749" y="5"/>
                    <a:pt x="749" y="5"/>
                    <a:pt x="749" y="5"/>
                  </a:cubicBezTo>
                  <a:cubicBezTo>
                    <a:pt x="748" y="6"/>
                    <a:pt x="748" y="6"/>
                    <a:pt x="748" y="6"/>
                  </a:cubicBezTo>
                  <a:cubicBezTo>
                    <a:pt x="746" y="7"/>
                    <a:pt x="746" y="7"/>
                    <a:pt x="746" y="7"/>
                  </a:cubicBezTo>
                  <a:close/>
                  <a:moveTo>
                    <a:pt x="766" y="39"/>
                  </a:moveTo>
                  <a:cubicBezTo>
                    <a:pt x="767" y="43"/>
                    <a:pt x="767" y="43"/>
                    <a:pt x="767" y="43"/>
                  </a:cubicBezTo>
                  <a:cubicBezTo>
                    <a:pt x="770" y="47"/>
                    <a:pt x="770" y="47"/>
                    <a:pt x="770" y="47"/>
                  </a:cubicBezTo>
                  <a:cubicBezTo>
                    <a:pt x="771" y="49"/>
                    <a:pt x="771" y="49"/>
                    <a:pt x="771" y="49"/>
                  </a:cubicBezTo>
                  <a:cubicBezTo>
                    <a:pt x="778" y="51"/>
                    <a:pt x="778" y="51"/>
                    <a:pt x="778" y="51"/>
                  </a:cubicBezTo>
                  <a:cubicBezTo>
                    <a:pt x="783" y="52"/>
                    <a:pt x="783" y="52"/>
                    <a:pt x="783" y="52"/>
                  </a:cubicBezTo>
                  <a:cubicBezTo>
                    <a:pt x="786" y="53"/>
                    <a:pt x="786" y="53"/>
                    <a:pt x="786" y="53"/>
                  </a:cubicBezTo>
                  <a:cubicBezTo>
                    <a:pt x="789" y="53"/>
                    <a:pt x="789" y="53"/>
                    <a:pt x="789" y="53"/>
                  </a:cubicBezTo>
                  <a:cubicBezTo>
                    <a:pt x="792" y="52"/>
                    <a:pt x="792" y="52"/>
                    <a:pt x="792" y="52"/>
                  </a:cubicBezTo>
                  <a:cubicBezTo>
                    <a:pt x="794" y="53"/>
                    <a:pt x="794" y="53"/>
                    <a:pt x="794" y="53"/>
                  </a:cubicBezTo>
                  <a:cubicBezTo>
                    <a:pt x="796" y="53"/>
                    <a:pt x="796" y="53"/>
                    <a:pt x="796" y="53"/>
                  </a:cubicBezTo>
                  <a:cubicBezTo>
                    <a:pt x="800" y="50"/>
                    <a:pt x="800" y="50"/>
                    <a:pt x="800" y="50"/>
                  </a:cubicBezTo>
                  <a:cubicBezTo>
                    <a:pt x="801" y="48"/>
                    <a:pt x="801" y="48"/>
                    <a:pt x="801" y="48"/>
                  </a:cubicBezTo>
                  <a:cubicBezTo>
                    <a:pt x="802" y="46"/>
                    <a:pt x="802" y="46"/>
                    <a:pt x="802" y="46"/>
                  </a:cubicBezTo>
                  <a:cubicBezTo>
                    <a:pt x="801" y="43"/>
                    <a:pt x="801" y="43"/>
                    <a:pt x="801" y="43"/>
                  </a:cubicBezTo>
                  <a:cubicBezTo>
                    <a:pt x="800" y="43"/>
                    <a:pt x="800" y="43"/>
                    <a:pt x="800" y="43"/>
                  </a:cubicBezTo>
                  <a:cubicBezTo>
                    <a:pt x="798" y="43"/>
                    <a:pt x="798" y="43"/>
                    <a:pt x="798" y="43"/>
                  </a:cubicBezTo>
                  <a:cubicBezTo>
                    <a:pt x="798" y="41"/>
                    <a:pt x="798" y="41"/>
                    <a:pt x="798" y="41"/>
                  </a:cubicBezTo>
                  <a:cubicBezTo>
                    <a:pt x="798" y="40"/>
                    <a:pt x="798" y="40"/>
                    <a:pt x="798" y="40"/>
                  </a:cubicBezTo>
                  <a:cubicBezTo>
                    <a:pt x="797" y="39"/>
                    <a:pt x="797" y="39"/>
                    <a:pt x="797" y="39"/>
                  </a:cubicBezTo>
                  <a:cubicBezTo>
                    <a:pt x="795" y="40"/>
                    <a:pt x="795" y="40"/>
                    <a:pt x="795" y="40"/>
                  </a:cubicBezTo>
                  <a:cubicBezTo>
                    <a:pt x="793" y="39"/>
                    <a:pt x="793" y="39"/>
                    <a:pt x="793" y="39"/>
                  </a:cubicBezTo>
                  <a:cubicBezTo>
                    <a:pt x="788" y="40"/>
                    <a:pt x="788" y="40"/>
                    <a:pt x="788" y="40"/>
                  </a:cubicBezTo>
                  <a:cubicBezTo>
                    <a:pt x="785" y="42"/>
                    <a:pt x="785" y="42"/>
                    <a:pt x="785" y="42"/>
                  </a:cubicBezTo>
                  <a:cubicBezTo>
                    <a:pt x="783" y="43"/>
                    <a:pt x="783" y="43"/>
                    <a:pt x="783" y="43"/>
                  </a:cubicBezTo>
                  <a:cubicBezTo>
                    <a:pt x="783" y="42"/>
                    <a:pt x="783" y="42"/>
                    <a:pt x="783" y="42"/>
                  </a:cubicBezTo>
                  <a:cubicBezTo>
                    <a:pt x="782" y="40"/>
                    <a:pt x="782" y="40"/>
                    <a:pt x="782" y="40"/>
                  </a:cubicBezTo>
                  <a:cubicBezTo>
                    <a:pt x="781" y="40"/>
                    <a:pt x="781" y="40"/>
                    <a:pt x="781" y="40"/>
                  </a:cubicBezTo>
                  <a:cubicBezTo>
                    <a:pt x="779" y="41"/>
                    <a:pt x="779" y="41"/>
                    <a:pt x="779" y="41"/>
                  </a:cubicBezTo>
                  <a:cubicBezTo>
                    <a:pt x="776" y="41"/>
                    <a:pt x="776" y="41"/>
                    <a:pt x="776" y="41"/>
                  </a:cubicBezTo>
                  <a:cubicBezTo>
                    <a:pt x="774" y="40"/>
                    <a:pt x="774" y="40"/>
                    <a:pt x="774" y="40"/>
                  </a:cubicBezTo>
                  <a:cubicBezTo>
                    <a:pt x="774" y="42"/>
                    <a:pt x="774" y="42"/>
                    <a:pt x="774" y="42"/>
                  </a:cubicBezTo>
                  <a:cubicBezTo>
                    <a:pt x="773" y="43"/>
                    <a:pt x="773" y="43"/>
                    <a:pt x="773" y="43"/>
                  </a:cubicBezTo>
                  <a:cubicBezTo>
                    <a:pt x="769" y="42"/>
                    <a:pt x="769" y="42"/>
                    <a:pt x="769" y="42"/>
                  </a:cubicBezTo>
                  <a:cubicBezTo>
                    <a:pt x="768" y="41"/>
                    <a:pt x="768" y="41"/>
                    <a:pt x="768" y="41"/>
                  </a:cubicBezTo>
                  <a:cubicBezTo>
                    <a:pt x="768" y="40"/>
                    <a:pt x="768" y="40"/>
                    <a:pt x="768" y="40"/>
                  </a:cubicBezTo>
                  <a:cubicBezTo>
                    <a:pt x="766" y="39"/>
                    <a:pt x="766" y="39"/>
                    <a:pt x="766" y="39"/>
                  </a:cubicBezTo>
                  <a:close/>
                  <a:moveTo>
                    <a:pt x="693" y="72"/>
                  </a:moveTo>
                  <a:cubicBezTo>
                    <a:pt x="691" y="67"/>
                    <a:pt x="691" y="67"/>
                    <a:pt x="691" y="67"/>
                  </a:cubicBezTo>
                  <a:cubicBezTo>
                    <a:pt x="691" y="65"/>
                    <a:pt x="691" y="65"/>
                    <a:pt x="691" y="65"/>
                  </a:cubicBezTo>
                  <a:cubicBezTo>
                    <a:pt x="689" y="64"/>
                    <a:pt x="689" y="64"/>
                    <a:pt x="689" y="64"/>
                  </a:cubicBezTo>
                  <a:cubicBezTo>
                    <a:pt x="686" y="63"/>
                    <a:pt x="686" y="63"/>
                    <a:pt x="686" y="63"/>
                  </a:cubicBezTo>
                  <a:cubicBezTo>
                    <a:pt x="684" y="61"/>
                    <a:pt x="684" y="61"/>
                    <a:pt x="684" y="61"/>
                  </a:cubicBezTo>
                  <a:cubicBezTo>
                    <a:pt x="683" y="60"/>
                    <a:pt x="683" y="60"/>
                    <a:pt x="683" y="60"/>
                  </a:cubicBezTo>
                  <a:cubicBezTo>
                    <a:pt x="682" y="59"/>
                    <a:pt x="682" y="59"/>
                    <a:pt x="682" y="59"/>
                  </a:cubicBezTo>
                  <a:cubicBezTo>
                    <a:pt x="682" y="61"/>
                    <a:pt x="682" y="61"/>
                    <a:pt x="682" y="61"/>
                  </a:cubicBezTo>
                  <a:cubicBezTo>
                    <a:pt x="684" y="64"/>
                    <a:pt x="684" y="64"/>
                    <a:pt x="684" y="64"/>
                  </a:cubicBezTo>
                  <a:cubicBezTo>
                    <a:pt x="687" y="66"/>
                    <a:pt x="687" y="66"/>
                    <a:pt x="687" y="66"/>
                  </a:cubicBezTo>
                  <a:cubicBezTo>
                    <a:pt x="689" y="70"/>
                    <a:pt x="689" y="70"/>
                    <a:pt x="689" y="70"/>
                  </a:cubicBezTo>
                  <a:cubicBezTo>
                    <a:pt x="691" y="74"/>
                    <a:pt x="691" y="74"/>
                    <a:pt x="691" y="74"/>
                  </a:cubicBezTo>
                  <a:cubicBezTo>
                    <a:pt x="692" y="75"/>
                    <a:pt x="692" y="75"/>
                    <a:pt x="692" y="75"/>
                  </a:cubicBezTo>
                  <a:cubicBezTo>
                    <a:pt x="694" y="74"/>
                    <a:pt x="694" y="74"/>
                    <a:pt x="694" y="74"/>
                  </a:cubicBezTo>
                  <a:cubicBezTo>
                    <a:pt x="693" y="72"/>
                    <a:pt x="693" y="72"/>
                    <a:pt x="693" y="72"/>
                  </a:cubicBezTo>
                  <a:close/>
                  <a:moveTo>
                    <a:pt x="730" y="76"/>
                  </a:moveTo>
                  <a:cubicBezTo>
                    <a:pt x="729" y="76"/>
                    <a:pt x="729" y="76"/>
                    <a:pt x="729" y="76"/>
                  </a:cubicBezTo>
                  <a:cubicBezTo>
                    <a:pt x="728" y="75"/>
                    <a:pt x="728" y="75"/>
                    <a:pt x="728" y="75"/>
                  </a:cubicBezTo>
                  <a:cubicBezTo>
                    <a:pt x="728" y="74"/>
                    <a:pt x="728" y="74"/>
                    <a:pt x="728" y="74"/>
                  </a:cubicBezTo>
                  <a:cubicBezTo>
                    <a:pt x="728" y="73"/>
                    <a:pt x="728" y="73"/>
                    <a:pt x="728" y="73"/>
                  </a:cubicBezTo>
                  <a:cubicBezTo>
                    <a:pt x="729" y="74"/>
                    <a:pt x="729" y="74"/>
                    <a:pt x="729" y="74"/>
                  </a:cubicBezTo>
                  <a:cubicBezTo>
                    <a:pt x="730" y="75"/>
                    <a:pt x="730" y="75"/>
                    <a:pt x="730" y="75"/>
                  </a:cubicBezTo>
                  <a:cubicBezTo>
                    <a:pt x="732" y="75"/>
                    <a:pt x="732" y="75"/>
                    <a:pt x="732" y="75"/>
                  </a:cubicBezTo>
                  <a:cubicBezTo>
                    <a:pt x="733" y="77"/>
                    <a:pt x="733" y="77"/>
                    <a:pt x="733" y="77"/>
                  </a:cubicBezTo>
                  <a:cubicBezTo>
                    <a:pt x="733" y="78"/>
                    <a:pt x="733" y="78"/>
                    <a:pt x="733" y="78"/>
                  </a:cubicBezTo>
                  <a:cubicBezTo>
                    <a:pt x="734" y="77"/>
                    <a:pt x="734" y="77"/>
                    <a:pt x="734" y="77"/>
                  </a:cubicBezTo>
                  <a:cubicBezTo>
                    <a:pt x="736" y="75"/>
                    <a:pt x="736" y="75"/>
                    <a:pt x="736" y="75"/>
                  </a:cubicBezTo>
                  <a:cubicBezTo>
                    <a:pt x="737" y="71"/>
                    <a:pt x="737" y="71"/>
                    <a:pt x="737" y="71"/>
                  </a:cubicBezTo>
                  <a:cubicBezTo>
                    <a:pt x="741" y="68"/>
                    <a:pt x="741" y="68"/>
                    <a:pt x="741" y="68"/>
                  </a:cubicBezTo>
                  <a:cubicBezTo>
                    <a:pt x="743" y="68"/>
                    <a:pt x="743" y="68"/>
                    <a:pt x="743" y="68"/>
                  </a:cubicBezTo>
                  <a:cubicBezTo>
                    <a:pt x="745" y="66"/>
                    <a:pt x="745" y="66"/>
                    <a:pt x="745" y="66"/>
                  </a:cubicBezTo>
                  <a:cubicBezTo>
                    <a:pt x="745" y="67"/>
                    <a:pt x="745" y="67"/>
                    <a:pt x="745" y="67"/>
                  </a:cubicBezTo>
                  <a:cubicBezTo>
                    <a:pt x="745" y="68"/>
                    <a:pt x="745" y="68"/>
                    <a:pt x="745" y="68"/>
                  </a:cubicBezTo>
                  <a:cubicBezTo>
                    <a:pt x="747" y="68"/>
                    <a:pt x="747" y="68"/>
                    <a:pt x="747" y="68"/>
                  </a:cubicBezTo>
                  <a:cubicBezTo>
                    <a:pt x="748" y="69"/>
                    <a:pt x="748" y="69"/>
                    <a:pt x="748" y="69"/>
                  </a:cubicBezTo>
                  <a:cubicBezTo>
                    <a:pt x="749" y="68"/>
                    <a:pt x="749" y="68"/>
                    <a:pt x="749" y="68"/>
                  </a:cubicBezTo>
                  <a:cubicBezTo>
                    <a:pt x="750" y="67"/>
                    <a:pt x="750" y="67"/>
                    <a:pt x="750" y="67"/>
                  </a:cubicBezTo>
                  <a:cubicBezTo>
                    <a:pt x="752" y="65"/>
                    <a:pt x="752" y="65"/>
                    <a:pt x="752" y="65"/>
                  </a:cubicBezTo>
                  <a:cubicBezTo>
                    <a:pt x="754" y="64"/>
                    <a:pt x="754" y="64"/>
                    <a:pt x="754" y="64"/>
                  </a:cubicBezTo>
                  <a:cubicBezTo>
                    <a:pt x="753" y="63"/>
                    <a:pt x="753" y="63"/>
                    <a:pt x="753" y="63"/>
                  </a:cubicBezTo>
                  <a:cubicBezTo>
                    <a:pt x="751" y="63"/>
                    <a:pt x="751" y="63"/>
                    <a:pt x="751" y="63"/>
                  </a:cubicBezTo>
                  <a:cubicBezTo>
                    <a:pt x="748" y="64"/>
                    <a:pt x="748" y="64"/>
                    <a:pt x="748" y="64"/>
                  </a:cubicBezTo>
                  <a:cubicBezTo>
                    <a:pt x="745" y="63"/>
                    <a:pt x="745" y="63"/>
                    <a:pt x="745" y="63"/>
                  </a:cubicBezTo>
                  <a:cubicBezTo>
                    <a:pt x="742" y="62"/>
                    <a:pt x="742" y="62"/>
                    <a:pt x="742" y="62"/>
                  </a:cubicBezTo>
                  <a:cubicBezTo>
                    <a:pt x="741" y="61"/>
                    <a:pt x="741" y="61"/>
                    <a:pt x="741" y="61"/>
                  </a:cubicBezTo>
                  <a:cubicBezTo>
                    <a:pt x="739" y="61"/>
                    <a:pt x="739" y="61"/>
                    <a:pt x="739" y="61"/>
                  </a:cubicBezTo>
                  <a:cubicBezTo>
                    <a:pt x="738" y="60"/>
                    <a:pt x="738" y="60"/>
                    <a:pt x="738" y="60"/>
                  </a:cubicBezTo>
                  <a:cubicBezTo>
                    <a:pt x="735" y="57"/>
                    <a:pt x="735" y="57"/>
                    <a:pt x="735" y="57"/>
                  </a:cubicBezTo>
                  <a:cubicBezTo>
                    <a:pt x="734" y="56"/>
                    <a:pt x="734" y="56"/>
                    <a:pt x="734" y="56"/>
                  </a:cubicBezTo>
                  <a:cubicBezTo>
                    <a:pt x="733" y="53"/>
                    <a:pt x="733" y="53"/>
                    <a:pt x="733" y="53"/>
                  </a:cubicBezTo>
                  <a:cubicBezTo>
                    <a:pt x="733" y="51"/>
                    <a:pt x="733" y="51"/>
                    <a:pt x="733" y="51"/>
                  </a:cubicBezTo>
                  <a:cubicBezTo>
                    <a:pt x="731" y="50"/>
                    <a:pt x="731" y="50"/>
                    <a:pt x="731" y="50"/>
                  </a:cubicBezTo>
                  <a:cubicBezTo>
                    <a:pt x="731" y="48"/>
                    <a:pt x="731" y="48"/>
                    <a:pt x="731" y="48"/>
                  </a:cubicBezTo>
                  <a:cubicBezTo>
                    <a:pt x="729" y="47"/>
                    <a:pt x="729" y="47"/>
                    <a:pt x="729" y="47"/>
                  </a:cubicBezTo>
                  <a:cubicBezTo>
                    <a:pt x="729" y="46"/>
                    <a:pt x="729" y="46"/>
                    <a:pt x="729" y="46"/>
                  </a:cubicBezTo>
                  <a:cubicBezTo>
                    <a:pt x="730" y="45"/>
                    <a:pt x="730" y="45"/>
                    <a:pt x="730" y="45"/>
                  </a:cubicBezTo>
                  <a:cubicBezTo>
                    <a:pt x="729" y="44"/>
                    <a:pt x="729" y="44"/>
                    <a:pt x="729" y="44"/>
                  </a:cubicBezTo>
                  <a:cubicBezTo>
                    <a:pt x="730" y="43"/>
                    <a:pt x="730" y="43"/>
                    <a:pt x="730" y="43"/>
                  </a:cubicBezTo>
                  <a:cubicBezTo>
                    <a:pt x="731" y="43"/>
                    <a:pt x="731" y="43"/>
                    <a:pt x="731" y="43"/>
                  </a:cubicBezTo>
                  <a:cubicBezTo>
                    <a:pt x="730" y="41"/>
                    <a:pt x="730" y="41"/>
                    <a:pt x="730" y="41"/>
                  </a:cubicBezTo>
                  <a:cubicBezTo>
                    <a:pt x="730" y="41"/>
                    <a:pt x="730" y="41"/>
                    <a:pt x="730" y="41"/>
                  </a:cubicBezTo>
                  <a:cubicBezTo>
                    <a:pt x="728" y="40"/>
                    <a:pt x="728" y="40"/>
                    <a:pt x="728" y="40"/>
                  </a:cubicBezTo>
                  <a:cubicBezTo>
                    <a:pt x="725" y="40"/>
                    <a:pt x="725" y="40"/>
                    <a:pt x="725" y="40"/>
                  </a:cubicBezTo>
                  <a:cubicBezTo>
                    <a:pt x="722" y="39"/>
                    <a:pt x="722" y="39"/>
                    <a:pt x="722" y="39"/>
                  </a:cubicBezTo>
                  <a:cubicBezTo>
                    <a:pt x="721" y="38"/>
                    <a:pt x="721" y="38"/>
                    <a:pt x="721" y="38"/>
                  </a:cubicBezTo>
                  <a:cubicBezTo>
                    <a:pt x="719" y="38"/>
                    <a:pt x="719" y="38"/>
                    <a:pt x="719" y="38"/>
                  </a:cubicBezTo>
                  <a:cubicBezTo>
                    <a:pt x="717" y="37"/>
                    <a:pt x="717" y="37"/>
                    <a:pt x="717" y="37"/>
                  </a:cubicBezTo>
                  <a:cubicBezTo>
                    <a:pt x="716" y="37"/>
                    <a:pt x="716" y="37"/>
                    <a:pt x="716" y="37"/>
                  </a:cubicBezTo>
                  <a:cubicBezTo>
                    <a:pt x="719" y="40"/>
                    <a:pt x="719" y="40"/>
                    <a:pt x="719" y="40"/>
                  </a:cubicBezTo>
                  <a:cubicBezTo>
                    <a:pt x="720" y="40"/>
                    <a:pt x="720" y="40"/>
                    <a:pt x="720" y="40"/>
                  </a:cubicBezTo>
                  <a:cubicBezTo>
                    <a:pt x="721" y="41"/>
                    <a:pt x="721" y="41"/>
                    <a:pt x="721" y="41"/>
                  </a:cubicBezTo>
                  <a:cubicBezTo>
                    <a:pt x="719" y="41"/>
                    <a:pt x="719" y="41"/>
                    <a:pt x="719" y="41"/>
                  </a:cubicBezTo>
                  <a:cubicBezTo>
                    <a:pt x="718" y="41"/>
                    <a:pt x="718" y="41"/>
                    <a:pt x="718" y="41"/>
                  </a:cubicBezTo>
                  <a:cubicBezTo>
                    <a:pt x="717" y="41"/>
                    <a:pt x="717" y="41"/>
                    <a:pt x="717" y="41"/>
                  </a:cubicBezTo>
                  <a:cubicBezTo>
                    <a:pt x="716" y="42"/>
                    <a:pt x="716" y="42"/>
                    <a:pt x="716" y="42"/>
                  </a:cubicBezTo>
                  <a:cubicBezTo>
                    <a:pt x="716" y="44"/>
                    <a:pt x="716" y="44"/>
                    <a:pt x="716" y="44"/>
                  </a:cubicBezTo>
                  <a:cubicBezTo>
                    <a:pt x="717" y="46"/>
                    <a:pt x="717" y="46"/>
                    <a:pt x="717" y="46"/>
                  </a:cubicBezTo>
                  <a:cubicBezTo>
                    <a:pt x="718" y="49"/>
                    <a:pt x="718" y="49"/>
                    <a:pt x="718" y="49"/>
                  </a:cubicBezTo>
                  <a:cubicBezTo>
                    <a:pt x="721" y="52"/>
                    <a:pt x="721" y="52"/>
                    <a:pt x="721" y="52"/>
                  </a:cubicBezTo>
                  <a:cubicBezTo>
                    <a:pt x="721" y="53"/>
                    <a:pt x="721" y="53"/>
                    <a:pt x="721" y="53"/>
                  </a:cubicBezTo>
                  <a:cubicBezTo>
                    <a:pt x="721" y="54"/>
                    <a:pt x="721" y="54"/>
                    <a:pt x="721" y="54"/>
                  </a:cubicBezTo>
                  <a:cubicBezTo>
                    <a:pt x="718" y="54"/>
                    <a:pt x="718" y="54"/>
                    <a:pt x="718" y="54"/>
                  </a:cubicBezTo>
                  <a:cubicBezTo>
                    <a:pt x="716" y="52"/>
                    <a:pt x="716" y="52"/>
                    <a:pt x="716" y="52"/>
                  </a:cubicBezTo>
                  <a:cubicBezTo>
                    <a:pt x="715" y="49"/>
                    <a:pt x="715" y="49"/>
                    <a:pt x="715" y="49"/>
                  </a:cubicBezTo>
                  <a:cubicBezTo>
                    <a:pt x="714" y="49"/>
                    <a:pt x="714" y="49"/>
                    <a:pt x="714" y="49"/>
                  </a:cubicBezTo>
                  <a:cubicBezTo>
                    <a:pt x="712" y="49"/>
                    <a:pt x="712" y="49"/>
                    <a:pt x="712" y="49"/>
                  </a:cubicBezTo>
                  <a:cubicBezTo>
                    <a:pt x="711" y="50"/>
                    <a:pt x="711" y="50"/>
                    <a:pt x="711" y="50"/>
                  </a:cubicBezTo>
                  <a:cubicBezTo>
                    <a:pt x="710" y="49"/>
                    <a:pt x="710" y="49"/>
                    <a:pt x="710" y="49"/>
                  </a:cubicBezTo>
                  <a:cubicBezTo>
                    <a:pt x="708" y="49"/>
                    <a:pt x="708" y="49"/>
                    <a:pt x="708" y="49"/>
                  </a:cubicBezTo>
                  <a:cubicBezTo>
                    <a:pt x="708" y="47"/>
                    <a:pt x="708" y="47"/>
                    <a:pt x="708" y="47"/>
                  </a:cubicBezTo>
                  <a:cubicBezTo>
                    <a:pt x="708" y="45"/>
                    <a:pt x="708" y="45"/>
                    <a:pt x="708" y="45"/>
                  </a:cubicBezTo>
                  <a:cubicBezTo>
                    <a:pt x="706" y="45"/>
                    <a:pt x="706" y="45"/>
                    <a:pt x="706" y="45"/>
                  </a:cubicBezTo>
                  <a:cubicBezTo>
                    <a:pt x="704" y="43"/>
                    <a:pt x="704" y="43"/>
                    <a:pt x="704" y="43"/>
                  </a:cubicBezTo>
                  <a:cubicBezTo>
                    <a:pt x="701" y="43"/>
                    <a:pt x="701" y="43"/>
                    <a:pt x="701" y="43"/>
                  </a:cubicBezTo>
                  <a:cubicBezTo>
                    <a:pt x="700" y="42"/>
                    <a:pt x="700" y="42"/>
                    <a:pt x="700" y="42"/>
                  </a:cubicBezTo>
                  <a:cubicBezTo>
                    <a:pt x="699" y="40"/>
                    <a:pt x="699" y="40"/>
                    <a:pt x="699" y="40"/>
                  </a:cubicBezTo>
                  <a:cubicBezTo>
                    <a:pt x="697" y="41"/>
                    <a:pt x="697" y="41"/>
                    <a:pt x="697" y="41"/>
                  </a:cubicBezTo>
                  <a:cubicBezTo>
                    <a:pt x="696" y="42"/>
                    <a:pt x="696" y="42"/>
                    <a:pt x="696" y="42"/>
                  </a:cubicBezTo>
                  <a:cubicBezTo>
                    <a:pt x="696" y="45"/>
                    <a:pt x="696" y="45"/>
                    <a:pt x="696" y="45"/>
                  </a:cubicBezTo>
                  <a:cubicBezTo>
                    <a:pt x="695" y="46"/>
                    <a:pt x="695" y="46"/>
                    <a:pt x="695" y="46"/>
                  </a:cubicBezTo>
                  <a:cubicBezTo>
                    <a:pt x="695" y="48"/>
                    <a:pt x="695" y="48"/>
                    <a:pt x="695" y="48"/>
                  </a:cubicBezTo>
                  <a:cubicBezTo>
                    <a:pt x="695" y="51"/>
                    <a:pt x="695" y="51"/>
                    <a:pt x="695" y="51"/>
                  </a:cubicBezTo>
                  <a:cubicBezTo>
                    <a:pt x="693" y="52"/>
                    <a:pt x="693" y="52"/>
                    <a:pt x="693" y="52"/>
                  </a:cubicBezTo>
                  <a:cubicBezTo>
                    <a:pt x="692" y="53"/>
                    <a:pt x="692" y="53"/>
                    <a:pt x="692" y="53"/>
                  </a:cubicBezTo>
                  <a:cubicBezTo>
                    <a:pt x="695" y="57"/>
                    <a:pt x="695" y="57"/>
                    <a:pt x="695" y="57"/>
                  </a:cubicBezTo>
                  <a:cubicBezTo>
                    <a:pt x="696" y="57"/>
                    <a:pt x="696" y="57"/>
                    <a:pt x="696" y="57"/>
                  </a:cubicBezTo>
                  <a:cubicBezTo>
                    <a:pt x="697" y="58"/>
                    <a:pt x="697" y="58"/>
                    <a:pt x="697" y="58"/>
                  </a:cubicBezTo>
                  <a:cubicBezTo>
                    <a:pt x="696" y="59"/>
                    <a:pt x="696" y="59"/>
                    <a:pt x="696" y="59"/>
                  </a:cubicBezTo>
                  <a:cubicBezTo>
                    <a:pt x="695" y="59"/>
                    <a:pt x="695" y="59"/>
                    <a:pt x="695" y="59"/>
                  </a:cubicBezTo>
                  <a:cubicBezTo>
                    <a:pt x="696" y="61"/>
                    <a:pt x="696" y="61"/>
                    <a:pt x="696" y="61"/>
                  </a:cubicBezTo>
                  <a:cubicBezTo>
                    <a:pt x="697" y="61"/>
                    <a:pt x="697" y="61"/>
                    <a:pt x="697" y="61"/>
                  </a:cubicBezTo>
                  <a:cubicBezTo>
                    <a:pt x="698" y="63"/>
                    <a:pt x="698" y="63"/>
                    <a:pt x="698" y="63"/>
                  </a:cubicBezTo>
                  <a:cubicBezTo>
                    <a:pt x="698" y="64"/>
                    <a:pt x="698" y="64"/>
                    <a:pt x="698" y="64"/>
                  </a:cubicBezTo>
                  <a:cubicBezTo>
                    <a:pt x="699" y="65"/>
                    <a:pt x="699" y="65"/>
                    <a:pt x="699" y="65"/>
                  </a:cubicBezTo>
                  <a:cubicBezTo>
                    <a:pt x="701" y="66"/>
                    <a:pt x="701" y="66"/>
                    <a:pt x="701" y="66"/>
                  </a:cubicBezTo>
                  <a:cubicBezTo>
                    <a:pt x="702" y="67"/>
                    <a:pt x="702" y="67"/>
                    <a:pt x="702" y="67"/>
                  </a:cubicBezTo>
                  <a:cubicBezTo>
                    <a:pt x="701" y="68"/>
                    <a:pt x="701" y="68"/>
                    <a:pt x="701" y="68"/>
                  </a:cubicBezTo>
                  <a:cubicBezTo>
                    <a:pt x="702" y="68"/>
                    <a:pt x="702" y="68"/>
                    <a:pt x="702" y="68"/>
                  </a:cubicBezTo>
                  <a:cubicBezTo>
                    <a:pt x="703" y="68"/>
                    <a:pt x="703" y="68"/>
                    <a:pt x="703" y="68"/>
                  </a:cubicBezTo>
                  <a:cubicBezTo>
                    <a:pt x="704" y="68"/>
                    <a:pt x="704" y="68"/>
                    <a:pt x="704" y="68"/>
                  </a:cubicBezTo>
                  <a:cubicBezTo>
                    <a:pt x="705" y="69"/>
                    <a:pt x="705" y="69"/>
                    <a:pt x="705" y="69"/>
                  </a:cubicBezTo>
                  <a:cubicBezTo>
                    <a:pt x="704" y="70"/>
                    <a:pt x="704" y="70"/>
                    <a:pt x="704" y="70"/>
                  </a:cubicBezTo>
                  <a:cubicBezTo>
                    <a:pt x="703" y="70"/>
                    <a:pt x="703" y="70"/>
                    <a:pt x="703" y="70"/>
                  </a:cubicBezTo>
                  <a:cubicBezTo>
                    <a:pt x="702" y="70"/>
                    <a:pt x="702" y="70"/>
                    <a:pt x="702" y="70"/>
                  </a:cubicBezTo>
                  <a:cubicBezTo>
                    <a:pt x="701" y="71"/>
                    <a:pt x="701" y="71"/>
                    <a:pt x="701" y="71"/>
                  </a:cubicBezTo>
                  <a:cubicBezTo>
                    <a:pt x="702" y="72"/>
                    <a:pt x="702" y="72"/>
                    <a:pt x="702" y="72"/>
                  </a:cubicBezTo>
                  <a:cubicBezTo>
                    <a:pt x="708" y="76"/>
                    <a:pt x="708" y="76"/>
                    <a:pt x="708" y="76"/>
                  </a:cubicBezTo>
                  <a:cubicBezTo>
                    <a:pt x="711" y="78"/>
                    <a:pt x="711" y="78"/>
                    <a:pt x="711" y="78"/>
                  </a:cubicBezTo>
                  <a:cubicBezTo>
                    <a:pt x="713" y="77"/>
                    <a:pt x="713" y="77"/>
                    <a:pt x="713" y="77"/>
                  </a:cubicBezTo>
                  <a:cubicBezTo>
                    <a:pt x="715" y="79"/>
                    <a:pt x="715" y="79"/>
                    <a:pt x="715" y="79"/>
                  </a:cubicBezTo>
                  <a:cubicBezTo>
                    <a:pt x="717" y="80"/>
                    <a:pt x="717" y="80"/>
                    <a:pt x="717" y="80"/>
                  </a:cubicBezTo>
                  <a:cubicBezTo>
                    <a:pt x="717" y="82"/>
                    <a:pt x="717" y="82"/>
                    <a:pt x="717" y="82"/>
                  </a:cubicBezTo>
                  <a:cubicBezTo>
                    <a:pt x="719" y="83"/>
                    <a:pt x="719" y="83"/>
                    <a:pt x="719" y="83"/>
                  </a:cubicBezTo>
                  <a:cubicBezTo>
                    <a:pt x="722" y="83"/>
                    <a:pt x="722" y="83"/>
                    <a:pt x="722" y="83"/>
                  </a:cubicBezTo>
                  <a:cubicBezTo>
                    <a:pt x="725" y="82"/>
                    <a:pt x="725" y="82"/>
                    <a:pt x="725" y="82"/>
                  </a:cubicBezTo>
                  <a:cubicBezTo>
                    <a:pt x="727" y="82"/>
                    <a:pt x="727" y="82"/>
                    <a:pt x="727" y="82"/>
                  </a:cubicBezTo>
                  <a:cubicBezTo>
                    <a:pt x="729" y="83"/>
                    <a:pt x="729" y="83"/>
                    <a:pt x="729" y="83"/>
                  </a:cubicBezTo>
                  <a:cubicBezTo>
                    <a:pt x="731" y="83"/>
                    <a:pt x="731" y="83"/>
                    <a:pt x="731" y="83"/>
                  </a:cubicBezTo>
                  <a:cubicBezTo>
                    <a:pt x="731" y="81"/>
                    <a:pt x="731" y="81"/>
                    <a:pt x="731" y="81"/>
                  </a:cubicBezTo>
                  <a:cubicBezTo>
                    <a:pt x="731" y="80"/>
                    <a:pt x="731" y="80"/>
                    <a:pt x="731" y="80"/>
                  </a:cubicBezTo>
                  <a:cubicBezTo>
                    <a:pt x="730" y="78"/>
                    <a:pt x="730" y="78"/>
                    <a:pt x="730" y="78"/>
                  </a:cubicBezTo>
                  <a:cubicBezTo>
                    <a:pt x="730" y="76"/>
                    <a:pt x="730" y="76"/>
                    <a:pt x="730" y="76"/>
                  </a:cubicBezTo>
                  <a:close/>
                  <a:moveTo>
                    <a:pt x="731" y="39"/>
                  </a:moveTo>
                  <a:cubicBezTo>
                    <a:pt x="734" y="39"/>
                    <a:pt x="734" y="39"/>
                    <a:pt x="734" y="39"/>
                  </a:cubicBezTo>
                  <a:cubicBezTo>
                    <a:pt x="737" y="39"/>
                    <a:pt x="737" y="39"/>
                    <a:pt x="737" y="39"/>
                  </a:cubicBezTo>
                  <a:cubicBezTo>
                    <a:pt x="739" y="39"/>
                    <a:pt x="739" y="39"/>
                    <a:pt x="739" y="39"/>
                  </a:cubicBezTo>
                  <a:cubicBezTo>
                    <a:pt x="744" y="42"/>
                    <a:pt x="744" y="42"/>
                    <a:pt x="744" y="42"/>
                  </a:cubicBezTo>
                  <a:cubicBezTo>
                    <a:pt x="746" y="42"/>
                    <a:pt x="746" y="42"/>
                    <a:pt x="746" y="42"/>
                  </a:cubicBezTo>
                  <a:cubicBezTo>
                    <a:pt x="747" y="41"/>
                    <a:pt x="747" y="41"/>
                    <a:pt x="747" y="41"/>
                  </a:cubicBezTo>
                  <a:cubicBezTo>
                    <a:pt x="752" y="42"/>
                    <a:pt x="752" y="42"/>
                    <a:pt x="752" y="42"/>
                  </a:cubicBezTo>
                  <a:cubicBezTo>
                    <a:pt x="757" y="43"/>
                    <a:pt x="757" y="43"/>
                    <a:pt x="757" y="43"/>
                  </a:cubicBezTo>
                  <a:cubicBezTo>
                    <a:pt x="757" y="44"/>
                    <a:pt x="757" y="44"/>
                    <a:pt x="757" y="44"/>
                  </a:cubicBezTo>
                  <a:cubicBezTo>
                    <a:pt x="755" y="45"/>
                    <a:pt x="755" y="45"/>
                    <a:pt x="755" y="45"/>
                  </a:cubicBezTo>
                  <a:cubicBezTo>
                    <a:pt x="753" y="46"/>
                    <a:pt x="753" y="46"/>
                    <a:pt x="753" y="46"/>
                  </a:cubicBezTo>
                  <a:cubicBezTo>
                    <a:pt x="753" y="48"/>
                    <a:pt x="753" y="48"/>
                    <a:pt x="753" y="48"/>
                  </a:cubicBezTo>
                  <a:cubicBezTo>
                    <a:pt x="755" y="50"/>
                    <a:pt x="755" y="50"/>
                    <a:pt x="755" y="50"/>
                  </a:cubicBezTo>
                  <a:cubicBezTo>
                    <a:pt x="758" y="51"/>
                    <a:pt x="758" y="51"/>
                    <a:pt x="758" y="51"/>
                  </a:cubicBezTo>
                  <a:cubicBezTo>
                    <a:pt x="758" y="53"/>
                    <a:pt x="758" y="53"/>
                    <a:pt x="758" y="53"/>
                  </a:cubicBezTo>
                  <a:cubicBezTo>
                    <a:pt x="758" y="55"/>
                    <a:pt x="758" y="55"/>
                    <a:pt x="758" y="55"/>
                  </a:cubicBezTo>
                  <a:cubicBezTo>
                    <a:pt x="757" y="56"/>
                    <a:pt x="757" y="56"/>
                    <a:pt x="757" y="56"/>
                  </a:cubicBezTo>
                  <a:cubicBezTo>
                    <a:pt x="757" y="59"/>
                    <a:pt x="757" y="59"/>
                    <a:pt x="757" y="59"/>
                  </a:cubicBezTo>
                  <a:cubicBezTo>
                    <a:pt x="755" y="61"/>
                    <a:pt x="755" y="61"/>
                    <a:pt x="755" y="61"/>
                  </a:cubicBezTo>
                  <a:cubicBezTo>
                    <a:pt x="754" y="62"/>
                    <a:pt x="754" y="62"/>
                    <a:pt x="754" y="62"/>
                  </a:cubicBezTo>
                  <a:cubicBezTo>
                    <a:pt x="753" y="60"/>
                    <a:pt x="753" y="60"/>
                    <a:pt x="753" y="60"/>
                  </a:cubicBezTo>
                  <a:cubicBezTo>
                    <a:pt x="752" y="60"/>
                    <a:pt x="752" y="60"/>
                    <a:pt x="752" y="60"/>
                  </a:cubicBezTo>
                  <a:cubicBezTo>
                    <a:pt x="749" y="62"/>
                    <a:pt x="749" y="62"/>
                    <a:pt x="749" y="62"/>
                  </a:cubicBezTo>
                  <a:cubicBezTo>
                    <a:pt x="748" y="62"/>
                    <a:pt x="748" y="62"/>
                    <a:pt x="748" y="62"/>
                  </a:cubicBezTo>
                  <a:cubicBezTo>
                    <a:pt x="743" y="60"/>
                    <a:pt x="743" y="60"/>
                    <a:pt x="743" y="60"/>
                  </a:cubicBezTo>
                  <a:cubicBezTo>
                    <a:pt x="741" y="58"/>
                    <a:pt x="741" y="58"/>
                    <a:pt x="741" y="58"/>
                  </a:cubicBezTo>
                  <a:cubicBezTo>
                    <a:pt x="737" y="54"/>
                    <a:pt x="737" y="54"/>
                    <a:pt x="737" y="54"/>
                  </a:cubicBezTo>
                  <a:cubicBezTo>
                    <a:pt x="736" y="52"/>
                    <a:pt x="736" y="52"/>
                    <a:pt x="736" y="52"/>
                  </a:cubicBezTo>
                  <a:cubicBezTo>
                    <a:pt x="737" y="50"/>
                    <a:pt x="737" y="50"/>
                    <a:pt x="737" y="50"/>
                  </a:cubicBezTo>
                  <a:cubicBezTo>
                    <a:pt x="737" y="48"/>
                    <a:pt x="737" y="48"/>
                    <a:pt x="737" y="48"/>
                  </a:cubicBezTo>
                  <a:cubicBezTo>
                    <a:pt x="737" y="47"/>
                    <a:pt x="737" y="47"/>
                    <a:pt x="737" y="47"/>
                  </a:cubicBezTo>
                  <a:cubicBezTo>
                    <a:pt x="736" y="46"/>
                    <a:pt x="736" y="46"/>
                    <a:pt x="736" y="46"/>
                  </a:cubicBezTo>
                  <a:cubicBezTo>
                    <a:pt x="735" y="45"/>
                    <a:pt x="735" y="45"/>
                    <a:pt x="735" y="45"/>
                  </a:cubicBezTo>
                  <a:cubicBezTo>
                    <a:pt x="735" y="43"/>
                    <a:pt x="735" y="43"/>
                    <a:pt x="735" y="43"/>
                  </a:cubicBezTo>
                  <a:cubicBezTo>
                    <a:pt x="734" y="43"/>
                    <a:pt x="734" y="43"/>
                    <a:pt x="734" y="43"/>
                  </a:cubicBezTo>
                  <a:cubicBezTo>
                    <a:pt x="733" y="41"/>
                    <a:pt x="733" y="41"/>
                    <a:pt x="733" y="41"/>
                  </a:cubicBezTo>
                  <a:cubicBezTo>
                    <a:pt x="731" y="39"/>
                    <a:pt x="731" y="39"/>
                    <a:pt x="731" y="39"/>
                  </a:cubicBezTo>
                  <a:close/>
                  <a:moveTo>
                    <a:pt x="417" y="88"/>
                  </a:moveTo>
                  <a:cubicBezTo>
                    <a:pt x="417" y="88"/>
                    <a:pt x="419" y="87"/>
                    <a:pt x="419" y="87"/>
                  </a:cubicBezTo>
                  <a:cubicBezTo>
                    <a:pt x="421" y="85"/>
                    <a:pt x="421" y="85"/>
                    <a:pt x="421" y="85"/>
                  </a:cubicBezTo>
                  <a:cubicBezTo>
                    <a:pt x="423" y="82"/>
                    <a:pt x="423" y="82"/>
                    <a:pt x="423" y="82"/>
                  </a:cubicBezTo>
                  <a:cubicBezTo>
                    <a:pt x="424" y="81"/>
                    <a:pt x="424" y="81"/>
                    <a:pt x="424" y="81"/>
                  </a:cubicBezTo>
                  <a:cubicBezTo>
                    <a:pt x="424" y="80"/>
                    <a:pt x="424" y="80"/>
                    <a:pt x="424" y="80"/>
                  </a:cubicBezTo>
                  <a:cubicBezTo>
                    <a:pt x="424" y="78"/>
                    <a:pt x="424" y="78"/>
                    <a:pt x="424" y="78"/>
                  </a:cubicBezTo>
                  <a:cubicBezTo>
                    <a:pt x="428" y="76"/>
                    <a:pt x="428" y="76"/>
                    <a:pt x="428" y="76"/>
                  </a:cubicBezTo>
                  <a:cubicBezTo>
                    <a:pt x="430" y="75"/>
                    <a:pt x="430" y="75"/>
                    <a:pt x="430" y="75"/>
                  </a:cubicBezTo>
                  <a:cubicBezTo>
                    <a:pt x="431" y="76"/>
                    <a:pt x="431" y="76"/>
                    <a:pt x="431" y="76"/>
                  </a:cubicBezTo>
                  <a:cubicBezTo>
                    <a:pt x="432" y="76"/>
                    <a:pt x="432" y="76"/>
                    <a:pt x="432" y="76"/>
                  </a:cubicBezTo>
                  <a:cubicBezTo>
                    <a:pt x="433" y="74"/>
                    <a:pt x="433" y="74"/>
                    <a:pt x="433" y="74"/>
                  </a:cubicBezTo>
                  <a:cubicBezTo>
                    <a:pt x="434" y="73"/>
                    <a:pt x="434" y="73"/>
                    <a:pt x="434" y="73"/>
                  </a:cubicBezTo>
                  <a:cubicBezTo>
                    <a:pt x="436" y="72"/>
                    <a:pt x="436" y="72"/>
                    <a:pt x="436" y="72"/>
                  </a:cubicBezTo>
                  <a:cubicBezTo>
                    <a:pt x="439" y="70"/>
                    <a:pt x="439" y="70"/>
                    <a:pt x="439" y="70"/>
                  </a:cubicBezTo>
                  <a:cubicBezTo>
                    <a:pt x="440" y="68"/>
                    <a:pt x="440" y="68"/>
                    <a:pt x="440" y="68"/>
                  </a:cubicBezTo>
                  <a:cubicBezTo>
                    <a:pt x="441" y="67"/>
                    <a:pt x="441" y="67"/>
                    <a:pt x="441" y="67"/>
                  </a:cubicBezTo>
                  <a:cubicBezTo>
                    <a:pt x="442" y="64"/>
                    <a:pt x="442" y="64"/>
                    <a:pt x="442" y="64"/>
                  </a:cubicBezTo>
                  <a:cubicBezTo>
                    <a:pt x="442" y="62"/>
                    <a:pt x="442" y="62"/>
                    <a:pt x="442" y="62"/>
                  </a:cubicBezTo>
                  <a:cubicBezTo>
                    <a:pt x="439" y="59"/>
                    <a:pt x="439" y="59"/>
                    <a:pt x="439" y="59"/>
                  </a:cubicBezTo>
                  <a:cubicBezTo>
                    <a:pt x="438" y="56"/>
                    <a:pt x="438" y="56"/>
                    <a:pt x="438" y="56"/>
                  </a:cubicBezTo>
                  <a:cubicBezTo>
                    <a:pt x="438" y="55"/>
                    <a:pt x="438" y="55"/>
                    <a:pt x="438" y="55"/>
                  </a:cubicBezTo>
                  <a:cubicBezTo>
                    <a:pt x="435" y="53"/>
                    <a:pt x="435" y="53"/>
                    <a:pt x="435" y="53"/>
                  </a:cubicBezTo>
                  <a:cubicBezTo>
                    <a:pt x="433" y="52"/>
                    <a:pt x="433" y="52"/>
                    <a:pt x="433" y="52"/>
                  </a:cubicBezTo>
                  <a:cubicBezTo>
                    <a:pt x="433" y="53"/>
                    <a:pt x="433" y="53"/>
                    <a:pt x="433" y="53"/>
                  </a:cubicBezTo>
                  <a:cubicBezTo>
                    <a:pt x="431" y="52"/>
                    <a:pt x="431" y="52"/>
                    <a:pt x="431" y="52"/>
                  </a:cubicBezTo>
                  <a:cubicBezTo>
                    <a:pt x="429" y="51"/>
                    <a:pt x="429" y="51"/>
                    <a:pt x="429" y="51"/>
                  </a:cubicBezTo>
                  <a:cubicBezTo>
                    <a:pt x="427" y="49"/>
                    <a:pt x="427" y="49"/>
                    <a:pt x="427" y="49"/>
                  </a:cubicBezTo>
                  <a:cubicBezTo>
                    <a:pt x="426" y="49"/>
                    <a:pt x="426" y="49"/>
                    <a:pt x="426" y="49"/>
                  </a:cubicBezTo>
                  <a:cubicBezTo>
                    <a:pt x="425" y="50"/>
                    <a:pt x="425" y="50"/>
                    <a:pt x="425" y="50"/>
                  </a:cubicBezTo>
                  <a:cubicBezTo>
                    <a:pt x="424" y="49"/>
                    <a:pt x="424" y="49"/>
                    <a:pt x="424" y="49"/>
                  </a:cubicBezTo>
                  <a:cubicBezTo>
                    <a:pt x="423" y="48"/>
                    <a:pt x="423" y="48"/>
                    <a:pt x="423" y="48"/>
                  </a:cubicBezTo>
                  <a:cubicBezTo>
                    <a:pt x="422" y="46"/>
                    <a:pt x="422" y="46"/>
                    <a:pt x="422" y="46"/>
                  </a:cubicBezTo>
                  <a:cubicBezTo>
                    <a:pt x="421" y="46"/>
                    <a:pt x="421" y="46"/>
                    <a:pt x="421" y="46"/>
                  </a:cubicBezTo>
                  <a:cubicBezTo>
                    <a:pt x="420" y="48"/>
                    <a:pt x="420" y="48"/>
                    <a:pt x="420" y="48"/>
                  </a:cubicBezTo>
                  <a:cubicBezTo>
                    <a:pt x="419" y="48"/>
                    <a:pt x="419" y="48"/>
                    <a:pt x="419" y="48"/>
                  </a:cubicBezTo>
                  <a:cubicBezTo>
                    <a:pt x="417" y="45"/>
                    <a:pt x="417" y="45"/>
                    <a:pt x="417" y="45"/>
                  </a:cubicBezTo>
                  <a:cubicBezTo>
                    <a:pt x="416" y="45"/>
                    <a:pt x="416" y="45"/>
                    <a:pt x="416" y="45"/>
                  </a:cubicBezTo>
                  <a:cubicBezTo>
                    <a:pt x="416" y="46"/>
                    <a:pt x="416" y="46"/>
                    <a:pt x="416" y="46"/>
                  </a:cubicBezTo>
                  <a:cubicBezTo>
                    <a:pt x="418" y="47"/>
                    <a:pt x="418" y="47"/>
                    <a:pt x="418" y="47"/>
                  </a:cubicBezTo>
                  <a:cubicBezTo>
                    <a:pt x="418" y="48"/>
                    <a:pt x="418" y="48"/>
                    <a:pt x="418" y="48"/>
                  </a:cubicBezTo>
                  <a:cubicBezTo>
                    <a:pt x="417" y="49"/>
                    <a:pt x="417" y="49"/>
                    <a:pt x="417" y="49"/>
                  </a:cubicBezTo>
                  <a:cubicBezTo>
                    <a:pt x="417" y="51"/>
                    <a:pt x="417" y="51"/>
                    <a:pt x="417" y="51"/>
                  </a:cubicBezTo>
                  <a:cubicBezTo>
                    <a:pt x="416" y="51"/>
                    <a:pt x="416" y="51"/>
                    <a:pt x="416" y="51"/>
                  </a:cubicBezTo>
                  <a:cubicBezTo>
                    <a:pt x="415" y="50"/>
                    <a:pt x="415" y="50"/>
                    <a:pt x="415" y="50"/>
                  </a:cubicBezTo>
                  <a:cubicBezTo>
                    <a:pt x="415" y="44"/>
                    <a:pt x="415" y="44"/>
                    <a:pt x="415" y="44"/>
                  </a:cubicBezTo>
                  <a:cubicBezTo>
                    <a:pt x="413" y="43"/>
                    <a:pt x="413" y="43"/>
                    <a:pt x="413" y="43"/>
                  </a:cubicBezTo>
                  <a:cubicBezTo>
                    <a:pt x="411" y="42"/>
                    <a:pt x="411" y="42"/>
                    <a:pt x="411" y="42"/>
                  </a:cubicBezTo>
                  <a:cubicBezTo>
                    <a:pt x="408" y="41"/>
                    <a:pt x="408" y="41"/>
                    <a:pt x="408" y="41"/>
                  </a:cubicBezTo>
                  <a:cubicBezTo>
                    <a:pt x="407" y="41"/>
                    <a:pt x="407" y="41"/>
                    <a:pt x="407" y="41"/>
                  </a:cubicBezTo>
                  <a:cubicBezTo>
                    <a:pt x="406" y="43"/>
                    <a:pt x="406" y="43"/>
                    <a:pt x="406" y="43"/>
                  </a:cubicBezTo>
                  <a:cubicBezTo>
                    <a:pt x="406" y="44"/>
                    <a:pt x="406" y="44"/>
                    <a:pt x="406" y="44"/>
                  </a:cubicBezTo>
                  <a:cubicBezTo>
                    <a:pt x="408" y="46"/>
                    <a:pt x="408" y="46"/>
                    <a:pt x="408" y="46"/>
                  </a:cubicBezTo>
                  <a:cubicBezTo>
                    <a:pt x="410" y="47"/>
                    <a:pt x="410" y="47"/>
                    <a:pt x="410" y="47"/>
                  </a:cubicBezTo>
                  <a:cubicBezTo>
                    <a:pt x="409" y="48"/>
                    <a:pt x="409" y="48"/>
                    <a:pt x="409" y="48"/>
                  </a:cubicBezTo>
                  <a:cubicBezTo>
                    <a:pt x="407" y="48"/>
                    <a:pt x="407" y="48"/>
                    <a:pt x="407" y="48"/>
                  </a:cubicBezTo>
                  <a:cubicBezTo>
                    <a:pt x="407" y="47"/>
                    <a:pt x="407" y="47"/>
                    <a:pt x="407" y="47"/>
                  </a:cubicBezTo>
                  <a:cubicBezTo>
                    <a:pt x="405" y="46"/>
                    <a:pt x="405" y="46"/>
                    <a:pt x="405" y="46"/>
                  </a:cubicBezTo>
                  <a:cubicBezTo>
                    <a:pt x="405" y="46"/>
                    <a:pt x="405" y="46"/>
                    <a:pt x="405" y="46"/>
                  </a:cubicBezTo>
                  <a:cubicBezTo>
                    <a:pt x="405" y="47"/>
                    <a:pt x="405" y="47"/>
                    <a:pt x="405" y="47"/>
                  </a:cubicBezTo>
                  <a:cubicBezTo>
                    <a:pt x="406" y="49"/>
                    <a:pt x="406" y="49"/>
                    <a:pt x="406" y="49"/>
                  </a:cubicBezTo>
                  <a:cubicBezTo>
                    <a:pt x="405" y="49"/>
                    <a:pt x="405" y="49"/>
                    <a:pt x="405" y="49"/>
                  </a:cubicBezTo>
                  <a:cubicBezTo>
                    <a:pt x="405" y="51"/>
                    <a:pt x="405" y="51"/>
                    <a:pt x="405" y="51"/>
                  </a:cubicBezTo>
                  <a:cubicBezTo>
                    <a:pt x="406" y="52"/>
                    <a:pt x="406" y="52"/>
                    <a:pt x="406" y="52"/>
                  </a:cubicBezTo>
                  <a:cubicBezTo>
                    <a:pt x="407" y="53"/>
                    <a:pt x="407" y="53"/>
                    <a:pt x="407" y="53"/>
                  </a:cubicBezTo>
                  <a:cubicBezTo>
                    <a:pt x="408" y="54"/>
                    <a:pt x="408" y="54"/>
                    <a:pt x="408" y="54"/>
                  </a:cubicBezTo>
                  <a:cubicBezTo>
                    <a:pt x="408" y="55"/>
                    <a:pt x="408" y="55"/>
                    <a:pt x="408" y="55"/>
                  </a:cubicBezTo>
                  <a:cubicBezTo>
                    <a:pt x="410" y="60"/>
                    <a:pt x="410" y="60"/>
                    <a:pt x="410" y="60"/>
                  </a:cubicBezTo>
                  <a:cubicBezTo>
                    <a:pt x="411" y="62"/>
                    <a:pt x="411" y="62"/>
                    <a:pt x="411" y="62"/>
                  </a:cubicBezTo>
                  <a:cubicBezTo>
                    <a:pt x="413" y="62"/>
                    <a:pt x="413" y="62"/>
                    <a:pt x="413" y="62"/>
                  </a:cubicBezTo>
                  <a:cubicBezTo>
                    <a:pt x="412" y="63"/>
                    <a:pt x="412" y="63"/>
                    <a:pt x="412" y="63"/>
                  </a:cubicBezTo>
                  <a:cubicBezTo>
                    <a:pt x="410" y="63"/>
                    <a:pt x="410" y="63"/>
                    <a:pt x="410" y="63"/>
                  </a:cubicBezTo>
                  <a:cubicBezTo>
                    <a:pt x="409" y="66"/>
                    <a:pt x="409" y="66"/>
                    <a:pt x="409" y="66"/>
                  </a:cubicBezTo>
                  <a:cubicBezTo>
                    <a:pt x="411" y="70"/>
                    <a:pt x="411" y="70"/>
                    <a:pt x="411" y="70"/>
                  </a:cubicBezTo>
                  <a:cubicBezTo>
                    <a:pt x="411" y="72"/>
                    <a:pt x="411" y="72"/>
                    <a:pt x="411" y="72"/>
                  </a:cubicBezTo>
                  <a:cubicBezTo>
                    <a:pt x="411" y="74"/>
                    <a:pt x="411" y="74"/>
                    <a:pt x="411" y="74"/>
                  </a:cubicBezTo>
                  <a:cubicBezTo>
                    <a:pt x="412" y="75"/>
                    <a:pt x="412" y="75"/>
                    <a:pt x="412" y="75"/>
                  </a:cubicBezTo>
                  <a:cubicBezTo>
                    <a:pt x="413" y="77"/>
                    <a:pt x="413" y="77"/>
                    <a:pt x="413" y="77"/>
                  </a:cubicBezTo>
                  <a:cubicBezTo>
                    <a:pt x="412" y="78"/>
                    <a:pt x="412" y="78"/>
                    <a:pt x="412" y="78"/>
                  </a:cubicBezTo>
                  <a:cubicBezTo>
                    <a:pt x="413" y="81"/>
                    <a:pt x="413" y="81"/>
                    <a:pt x="413" y="81"/>
                  </a:cubicBezTo>
                  <a:cubicBezTo>
                    <a:pt x="414" y="84"/>
                    <a:pt x="414" y="84"/>
                    <a:pt x="414" y="84"/>
                  </a:cubicBezTo>
                  <a:cubicBezTo>
                    <a:pt x="416" y="85"/>
                    <a:pt x="416" y="85"/>
                    <a:pt x="416" y="85"/>
                  </a:cubicBezTo>
                  <a:cubicBezTo>
                    <a:pt x="416" y="87"/>
                    <a:pt x="416" y="87"/>
                    <a:pt x="416" y="87"/>
                  </a:cubicBezTo>
                  <a:cubicBezTo>
                    <a:pt x="417" y="88"/>
                    <a:pt x="417" y="88"/>
                    <a:pt x="417" y="88"/>
                  </a:cubicBezTo>
                  <a:close/>
                  <a:moveTo>
                    <a:pt x="453" y="67"/>
                  </a:moveTo>
                  <a:cubicBezTo>
                    <a:pt x="455" y="66"/>
                    <a:pt x="455" y="66"/>
                    <a:pt x="455" y="66"/>
                  </a:cubicBezTo>
                  <a:cubicBezTo>
                    <a:pt x="455" y="65"/>
                    <a:pt x="455" y="65"/>
                    <a:pt x="455" y="65"/>
                  </a:cubicBezTo>
                  <a:cubicBezTo>
                    <a:pt x="454" y="64"/>
                    <a:pt x="454" y="64"/>
                    <a:pt x="454" y="64"/>
                  </a:cubicBezTo>
                  <a:cubicBezTo>
                    <a:pt x="455" y="63"/>
                    <a:pt x="455" y="63"/>
                    <a:pt x="455" y="63"/>
                  </a:cubicBezTo>
                  <a:cubicBezTo>
                    <a:pt x="456" y="63"/>
                    <a:pt x="456" y="63"/>
                    <a:pt x="456" y="63"/>
                  </a:cubicBezTo>
                  <a:cubicBezTo>
                    <a:pt x="455" y="62"/>
                    <a:pt x="455" y="62"/>
                    <a:pt x="455" y="62"/>
                  </a:cubicBezTo>
                  <a:cubicBezTo>
                    <a:pt x="454" y="62"/>
                    <a:pt x="454" y="62"/>
                    <a:pt x="454" y="62"/>
                  </a:cubicBezTo>
                  <a:cubicBezTo>
                    <a:pt x="453" y="64"/>
                    <a:pt x="453" y="64"/>
                    <a:pt x="453" y="64"/>
                  </a:cubicBezTo>
                  <a:cubicBezTo>
                    <a:pt x="453" y="65"/>
                    <a:pt x="453" y="65"/>
                    <a:pt x="453" y="65"/>
                  </a:cubicBezTo>
                  <a:cubicBezTo>
                    <a:pt x="452" y="65"/>
                    <a:pt x="452" y="65"/>
                    <a:pt x="452" y="65"/>
                  </a:cubicBezTo>
                  <a:cubicBezTo>
                    <a:pt x="451" y="67"/>
                    <a:pt x="451" y="67"/>
                    <a:pt x="451" y="67"/>
                  </a:cubicBezTo>
                  <a:cubicBezTo>
                    <a:pt x="452" y="68"/>
                    <a:pt x="452" y="68"/>
                    <a:pt x="452" y="68"/>
                  </a:cubicBezTo>
                  <a:cubicBezTo>
                    <a:pt x="453" y="67"/>
                    <a:pt x="453" y="67"/>
                    <a:pt x="453" y="67"/>
                  </a:cubicBezTo>
                  <a:close/>
                  <a:moveTo>
                    <a:pt x="456" y="67"/>
                  </a:moveTo>
                  <a:cubicBezTo>
                    <a:pt x="457" y="66"/>
                    <a:pt x="457" y="66"/>
                    <a:pt x="457" y="66"/>
                  </a:cubicBezTo>
                  <a:cubicBezTo>
                    <a:pt x="459" y="66"/>
                    <a:pt x="459" y="66"/>
                    <a:pt x="459" y="66"/>
                  </a:cubicBezTo>
                  <a:cubicBezTo>
                    <a:pt x="460" y="64"/>
                    <a:pt x="460" y="64"/>
                    <a:pt x="460" y="64"/>
                  </a:cubicBezTo>
                  <a:cubicBezTo>
                    <a:pt x="462" y="65"/>
                    <a:pt x="462" y="65"/>
                    <a:pt x="462" y="65"/>
                  </a:cubicBezTo>
                  <a:cubicBezTo>
                    <a:pt x="462" y="64"/>
                    <a:pt x="462" y="64"/>
                    <a:pt x="462" y="64"/>
                  </a:cubicBezTo>
                  <a:cubicBezTo>
                    <a:pt x="464" y="64"/>
                    <a:pt x="464" y="64"/>
                    <a:pt x="464" y="64"/>
                  </a:cubicBezTo>
                  <a:cubicBezTo>
                    <a:pt x="465" y="66"/>
                    <a:pt x="465" y="66"/>
                    <a:pt x="465" y="66"/>
                  </a:cubicBezTo>
                  <a:cubicBezTo>
                    <a:pt x="463" y="68"/>
                    <a:pt x="463" y="68"/>
                    <a:pt x="463" y="68"/>
                  </a:cubicBezTo>
                  <a:cubicBezTo>
                    <a:pt x="462" y="67"/>
                    <a:pt x="462" y="67"/>
                    <a:pt x="462" y="67"/>
                  </a:cubicBezTo>
                  <a:cubicBezTo>
                    <a:pt x="461" y="68"/>
                    <a:pt x="461" y="68"/>
                    <a:pt x="461" y="68"/>
                  </a:cubicBezTo>
                  <a:cubicBezTo>
                    <a:pt x="459" y="69"/>
                    <a:pt x="459" y="69"/>
                    <a:pt x="459" y="69"/>
                  </a:cubicBezTo>
                  <a:cubicBezTo>
                    <a:pt x="456" y="68"/>
                    <a:pt x="456" y="68"/>
                    <a:pt x="456" y="68"/>
                  </a:cubicBezTo>
                  <a:cubicBezTo>
                    <a:pt x="456" y="67"/>
                    <a:pt x="456" y="67"/>
                    <a:pt x="456" y="67"/>
                  </a:cubicBezTo>
                  <a:close/>
                  <a:moveTo>
                    <a:pt x="475" y="85"/>
                  </a:moveTo>
                  <a:cubicBezTo>
                    <a:pt x="475" y="87"/>
                    <a:pt x="475" y="87"/>
                    <a:pt x="475" y="87"/>
                  </a:cubicBezTo>
                  <a:cubicBezTo>
                    <a:pt x="477" y="89"/>
                    <a:pt x="477" y="89"/>
                    <a:pt x="477" y="89"/>
                  </a:cubicBezTo>
                  <a:cubicBezTo>
                    <a:pt x="476" y="90"/>
                    <a:pt x="476" y="90"/>
                    <a:pt x="476" y="90"/>
                  </a:cubicBezTo>
                  <a:cubicBezTo>
                    <a:pt x="476" y="91"/>
                    <a:pt x="476" y="91"/>
                    <a:pt x="476" y="91"/>
                  </a:cubicBezTo>
                  <a:cubicBezTo>
                    <a:pt x="478" y="90"/>
                    <a:pt x="478" y="90"/>
                    <a:pt x="478" y="90"/>
                  </a:cubicBezTo>
                  <a:cubicBezTo>
                    <a:pt x="479" y="88"/>
                    <a:pt x="479" y="88"/>
                    <a:pt x="479" y="88"/>
                  </a:cubicBezTo>
                  <a:cubicBezTo>
                    <a:pt x="478" y="85"/>
                    <a:pt x="478" y="85"/>
                    <a:pt x="478" y="85"/>
                  </a:cubicBezTo>
                  <a:cubicBezTo>
                    <a:pt x="476" y="85"/>
                    <a:pt x="476" y="85"/>
                    <a:pt x="476" y="85"/>
                  </a:cubicBezTo>
                  <a:cubicBezTo>
                    <a:pt x="475" y="85"/>
                    <a:pt x="475" y="85"/>
                    <a:pt x="475" y="85"/>
                  </a:cubicBezTo>
                  <a:close/>
                  <a:moveTo>
                    <a:pt x="651" y="142"/>
                  </a:moveTo>
                  <a:cubicBezTo>
                    <a:pt x="652" y="142"/>
                    <a:pt x="652" y="142"/>
                    <a:pt x="652" y="142"/>
                  </a:cubicBezTo>
                  <a:cubicBezTo>
                    <a:pt x="652" y="140"/>
                    <a:pt x="652" y="140"/>
                    <a:pt x="652" y="140"/>
                  </a:cubicBezTo>
                  <a:cubicBezTo>
                    <a:pt x="652" y="138"/>
                    <a:pt x="652" y="138"/>
                    <a:pt x="652" y="138"/>
                  </a:cubicBezTo>
                  <a:cubicBezTo>
                    <a:pt x="650" y="139"/>
                    <a:pt x="650" y="139"/>
                    <a:pt x="650" y="139"/>
                  </a:cubicBezTo>
                  <a:cubicBezTo>
                    <a:pt x="649" y="140"/>
                    <a:pt x="649" y="140"/>
                    <a:pt x="649" y="140"/>
                  </a:cubicBezTo>
                  <a:cubicBezTo>
                    <a:pt x="649" y="142"/>
                    <a:pt x="649" y="142"/>
                    <a:pt x="649" y="142"/>
                  </a:cubicBezTo>
                  <a:cubicBezTo>
                    <a:pt x="650" y="142"/>
                    <a:pt x="650" y="142"/>
                    <a:pt x="650" y="142"/>
                  </a:cubicBezTo>
                  <a:cubicBezTo>
                    <a:pt x="651" y="142"/>
                    <a:pt x="651" y="142"/>
                    <a:pt x="651" y="142"/>
                  </a:cubicBezTo>
                  <a:close/>
                  <a:moveTo>
                    <a:pt x="627" y="169"/>
                  </a:moveTo>
                  <a:cubicBezTo>
                    <a:pt x="630" y="169"/>
                    <a:pt x="630" y="169"/>
                    <a:pt x="630" y="169"/>
                  </a:cubicBezTo>
                  <a:cubicBezTo>
                    <a:pt x="631" y="168"/>
                    <a:pt x="631" y="168"/>
                    <a:pt x="631" y="168"/>
                  </a:cubicBezTo>
                  <a:cubicBezTo>
                    <a:pt x="631" y="168"/>
                    <a:pt x="631" y="168"/>
                    <a:pt x="631" y="168"/>
                  </a:cubicBezTo>
                  <a:cubicBezTo>
                    <a:pt x="632" y="167"/>
                    <a:pt x="632" y="167"/>
                    <a:pt x="632" y="167"/>
                  </a:cubicBezTo>
                  <a:cubicBezTo>
                    <a:pt x="630" y="166"/>
                    <a:pt x="630" y="166"/>
                    <a:pt x="630" y="166"/>
                  </a:cubicBezTo>
                  <a:cubicBezTo>
                    <a:pt x="628" y="165"/>
                    <a:pt x="628" y="165"/>
                    <a:pt x="628" y="165"/>
                  </a:cubicBezTo>
                  <a:cubicBezTo>
                    <a:pt x="627" y="165"/>
                    <a:pt x="627" y="165"/>
                    <a:pt x="627" y="165"/>
                  </a:cubicBezTo>
                  <a:cubicBezTo>
                    <a:pt x="626" y="166"/>
                    <a:pt x="626" y="166"/>
                    <a:pt x="626" y="166"/>
                  </a:cubicBezTo>
                  <a:cubicBezTo>
                    <a:pt x="626" y="166"/>
                    <a:pt x="626" y="166"/>
                    <a:pt x="626" y="166"/>
                  </a:cubicBezTo>
                  <a:cubicBezTo>
                    <a:pt x="627" y="167"/>
                    <a:pt x="627" y="167"/>
                    <a:pt x="627" y="167"/>
                  </a:cubicBezTo>
                  <a:cubicBezTo>
                    <a:pt x="627" y="167"/>
                    <a:pt x="627" y="169"/>
                    <a:pt x="627" y="169"/>
                  </a:cubicBezTo>
                  <a:close/>
                  <a:moveTo>
                    <a:pt x="562" y="157"/>
                  </a:moveTo>
                  <a:cubicBezTo>
                    <a:pt x="564" y="157"/>
                    <a:pt x="564" y="157"/>
                    <a:pt x="564" y="157"/>
                  </a:cubicBezTo>
                  <a:cubicBezTo>
                    <a:pt x="565" y="158"/>
                    <a:pt x="565" y="158"/>
                    <a:pt x="565" y="158"/>
                  </a:cubicBezTo>
                  <a:cubicBezTo>
                    <a:pt x="566" y="157"/>
                    <a:pt x="566" y="157"/>
                    <a:pt x="566" y="157"/>
                  </a:cubicBezTo>
                  <a:cubicBezTo>
                    <a:pt x="567" y="156"/>
                    <a:pt x="567" y="156"/>
                    <a:pt x="567" y="156"/>
                  </a:cubicBezTo>
                  <a:cubicBezTo>
                    <a:pt x="568" y="155"/>
                    <a:pt x="568" y="155"/>
                    <a:pt x="568" y="155"/>
                  </a:cubicBezTo>
                  <a:cubicBezTo>
                    <a:pt x="568" y="154"/>
                    <a:pt x="568" y="154"/>
                    <a:pt x="568" y="154"/>
                  </a:cubicBezTo>
                  <a:cubicBezTo>
                    <a:pt x="567" y="153"/>
                    <a:pt x="567" y="153"/>
                    <a:pt x="567" y="153"/>
                  </a:cubicBezTo>
                  <a:cubicBezTo>
                    <a:pt x="567" y="150"/>
                    <a:pt x="567" y="150"/>
                    <a:pt x="567" y="150"/>
                  </a:cubicBezTo>
                  <a:cubicBezTo>
                    <a:pt x="565" y="148"/>
                    <a:pt x="565" y="148"/>
                    <a:pt x="565" y="148"/>
                  </a:cubicBezTo>
                  <a:cubicBezTo>
                    <a:pt x="564" y="146"/>
                    <a:pt x="564" y="146"/>
                    <a:pt x="564" y="146"/>
                  </a:cubicBezTo>
                  <a:cubicBezTo>
                    <a:pt x="564" y="145"/>
                    <a:pt x="564" y="145"/>
                    <a:pt x="564" y="145"/>
                  </a:cubicBezTo>
                  <a:cubicBezTo>
                    <a:pt x="563" y="145"/>
                    <a:pt x="563" y="145"/>
                    <a:pt x="563" y="145"/>
                  </a:cubicBezTo>
                  <a:cubicBezTo>
                    <a:pt x="560" y="146"/>
                    <a:pt x="560" y="146"/>
                    <a:pt x="560" y="146"/>
                  </a:cubicBezTo>
                  <a:cubicBezTo>
                    <a:pt x="556" y="148"/>
                    <a:pt x="556" y="148"/>
                    <a:pt x="556" y="148"/>
                  </a:cubicBezTo>
                  <a:cubicBezTo>
                    <a:pt x="554" y="148"/>
                    <a:pt x="554" y="148"/>
                    <a:pt x="554" y="148"/>
                  </a:cubicBezTo>
                  <a:cubicBezTo>
                    <a:pt x="554" y="149"/>
                    <a:pt x="554" y="149"/>
                    <a:pt x="554" y="149"/>
                  </a:cubicBezTo>
                  <a:cubicBezTo>
                    <a:pt x="554" y="151"/>
                    <a:pt x="554" y="151"/>
                    <a:pt x="554" y="151"/>
                  </a:cubicBezTo>
                  <a:cubicBezTo>
                    <a:pt x="556" y="152"/>
                    <a:pt x="556" y="152"/>
                    <a:pt x="556" y="152"/>
                  </a:cubicBezTo>
                  <a:cubicBezTo>
                    <a:pt x="556" y="153"/>
                    <a:pt x="556" y="153"/>
                    <a:pt x="556" y="153"/>
                  </a:cubicBezTo>
                  <a:cubicBezTo>
                    <a:pt x="556" y="154"/>
                    <a:pt x="556" y="154"/>
                    <a:pt x="556" y="154"/>
                  </a:cubicBezTo>
                  <a:cubicBezTo>
                    <a:pt x="554" y="154"/>
                    <a:pt x="554" y="154"/>
                    <a:pt x="554" y="154"/>
                  </a:cubicBezTo>
                  <a:cubicBezTo>
                    <a:pt x="554" y="155"/>
                    <a:pt x="554" y="155"/>
                    <a:pt x="554" y="155"/>
                  </a:cubicBezTo>
                  <a:cubicBezTo>
                    <a:pt x="554" y="156"/>
                    <a:pt x="554" y="156"/>
                    <a:pt x="554" y="156"/>
                  </a:cubicBezTo>
                  <a:cubicBezTo>
                    <a:pt x="557" y="156"/>
                    <a:pt x="557" y="156"/>
                    <a:pt x="557" y="156"/>
                  </a:cubicBezTo>
                  <a:cubicBezTo>
                    <a:pt x="562" y="157"/>
                    <a:pt x="562" y="157"/>
                    <a:pt x="562" y="157"/>
                  </a:cubicBezTo>
                  <a:close/>
                  <a:moveTo>
                    <a:pt x="754" y="100"/>
                  </a:moveTo>
                  <a:cubicBezTo>
                    <a:pt x="755" y="99"/>
                    <a:pt x="755" y="99"/>
                    <a:pt x="755" y="99"/>
                  </a:cubicBezTo>
                  <a:cubicBezTo>
                    <a:pt x="755" y="98"/>
                    <a:pt x="755" y="98"/>
                    <a:pt x="755" y="98"/>
                  </a:cubicBezTo>
                  <a:cubicBezTo>
                    <a:pt x="755" y="96"/>
                    <a:pt x="755" y="96"/>
                    <a:pt x="755" y="96"/>
                  </a:cubicBezTo>
                  <a:cubicBezTo>
                    <a:pt x="756" y="95"/>
                    <a:pt x="756" y="95"/>
                    <a:pt x="756" y="95"/>
                  </a:cubicBezTo>
                  <a:cubicBezTo>
                    <a:pt x="756" y="93"/>
                    <a:pt x="756" y="93"/>
                    <a:pt x="756" y="93"/>
                  </a:cubicBezTo>
                  <a:cubicBezTo>
                    <a:pt x="754" y="90"/>
                    <a:pt x="754" y="90"/>
                    <a:pt x="754" y="90"/>
                  </a:cubicBezTo>
                  <a:cubicBezTo>
                    <a:pt x="753" y="88"/>
                    <a:pt x="753" y="88"/>
                    <a:pt x="753" y="88"/>
                  </a:cubicBezTo>
                  <a:cubicBezTo>
                    <a:pt x="751" y="88"/>
                    <a:pt x="751" y="88"/>
                    <a:pt x="751" y="88"/>
                  </a:cubicBezTo>
                  <a:cubicBezTo>
                    <a:pt x="749" y="88"/>
                    <a:pt x="749" y="88"/>
                    <a:pt x="749" y="88"/>
                  </a:cubicBezTo>
                  <a:cubicBezTo>
                    <a:pt x="747" y="90"/>
                    <a:pt x="747" y="90"/>
                    <a:pt x="747" y="90"/>
                  </a:cubicBezTo>
                  <a:cubicBezTo>
                    <a:pt x="748" y="92"/>
                    <a:pt x="748" y="92"/>
                    <a:pt x="748" y="92"/>
                  </a:cubicBezTo>
                  <a:cubicBezTo>
                    <a:pt x="749" y="94"/>
                    <a:pt x="749" y="94"/>
                    <a:pt x="749" y="94"/>
                  </a:cubicBezTo>
                  <a:cubicBezTo>
                    <a:pt x="749" y="95"/>
                    <a:pt x="749" y="95"/>
                    <a:pt x="749" y="95"/>
                  </a:cubicBezTo>
                  <a:cubicBezTo>
                    <a:pt x="749" y="96"/>
                    <a:pt x="749" y="96"/>
                    <a:pt x="749" y="96"/>
                  </a:cubicBezTo>
                  <a:cubicBezTo>
                    <a:pt x="751" y="97"/>
                    <a:pt x="751" y="97"/>
                    <a:pt x="751" y="97"/>
                  </a:cubicBezTo>
                  <a:cubicBezTo>
                    <a:pt x="753" y="99"/>
                    <a:pt x="753" y="99"/>
                    <a:pt x="753" y="99"/>
                  </a:cubicBezTo>
                  <a:cubicBezTo>
                    <a:pt x="754" y="100"/>
                    <a:pt x="754" y="100"/>
                    <a:pt x="754" y="100"/>
                  </a:cubicBezTo>
                  <a:close/>
                  <a:moveTo>
                    <a:pt x="760" y="114"/>
                  </a:moveTo>
                  <a:cubicBezTo>
                    <a:pt x="761" y="113"/>
                    <a:pt x="761" y="113"/>
                    <a:pt x="761" y="113"/>
                  </a:cubicBezTo>
                  <a:cubicBezTo>
                    <a:pt x="762" y="111"/>
                    <a:pt x="762" y="111"/>
                    <a:pt x="762" y="111"/>
                  </a:cubicBezTo>
                  <a:cubicBezTo>
                    <a:pt x="765" y="109"/>
                    <a:pt x="765" y="109"/>
                    <a:pt x="765" y="109"/>
                  </a:cubicBezTo>
                  <a:cubicBezTo>
                    <a:pt x="768" y="110"/>
                    <a:pt x="768" y="110"/>
                    <a:pt x="768" y="110"/>
                  </a:cubicBezTo>
                  <a:cubicBezTo>
                    <a:pt x="772" y="110"/>
                    <a:pt x="772" y="110"/>
                    <a:pt x="772" y="110"/>
                  </a:cubicBezTo>
                  <a:cubicBezTo>
                    <a:pt x="775" y="109"/>
                    <a:pt x="775" y="109"/>
                    <a:pt x="775" y="109"/>
                  </a:cubicBezTo>
                  <a:cubicBezTo>
                    <a:pt x="779" y="109"/>
                    <a:pt x="779" y="109"/>
                    <a:pt x="779" y="109"/>
                  </a:cubicBezTo>
                  <a:cubicBezTo>
                    <a:pt x="781" y="108"/>
                    <a:pt x="781" y="108"/>
                    <a:pt x="781" y="108"/>
                  </a:cubicBezTo>
                  <a:cubicBezTo>
                    <a:pt x="784" y="108"/>
                    <a:pt x="784" y="108"/>
                    <a:pt x="784" y="108"/>
                  </a:cubicBezTo>
                  <a:cubicBezTo>
                    <a:pt x="786" y="108"/>
                    <a:pt x="786" y="108"/>
                    <a:pt x="786" y="108"/>
                  </a:cubicBezTo>
                  <a:cubicBezTo>
                    <a:pt x="787" y="107"/>
                    <a:pt x="787" y="107"/>
                    <a:pt x="787" y="107"/>
                  </a:cubicBezTo>
                  <a:cubicBezTo>
                    <a:pt x="786" y="106"/>
                    <a:pt x="786" y="106"/>
                    <a:pt x="786" y="106"/>
                  </a:cubicBezTo>
                  <a:cubicBezTo>
                    <a:pt x="785" y="104"/>
                    <a:pt x="785" y="104"/>
                    <a:pt x="785" y="104"/>
                  </a:cubicBezTo>
                  <a:cubicBezTo>
                    <a:pt x="783" y="101"/>
                    <a:pt x="783" y="101"/>
                    <a:pt x="783" y="101"/>
                  </a:cubicBezTo>
                  <a:cubicBezTo>
                    <a:pt x="779" y="98"/>
                    <a:pt x="779" y="98"/>
                    <a:pt x="779" y="98"/>
                  </a:cubicBezTo>
                  <a:cubicBezTo>
                    <a:pt x="776" y="98"/>
                    <a:pt x="776" y="98"/>
                    <a:pt x="776" y="98"/>
                  </a:cubicBezTo>
                  <a:cubicBezTo>
                    <a:pt x="774" y="97"/>
                    <a:pt x="774" y="97"/>
                    <a:pt x="774" y="97"/>
                  </a:cubicBezTo>
                  <a:cubicBezTo>
                    <a:pt x="772" y="95"/>
                    <a:pt x="772" y="95"/>
                    <a:pt x="772" y="95"/>
                  </a:cubicBezTo>
                  <a:cubicBezTo>
                    <a:pt x="770" y="95"/>
                    <a:pt x="770" y="95"/>
                    <a:pt x="770" y="95"/>
                  </a:cubicBezTo>
                  <a:cubicBezTo>
                    <a:pt x="769" y="96"/>
                    <a:pt x="769" y="96"/>
                    <a:pt x="769" y="96"/>
                  </a:cubicBezTo>
                  <a:cubicBezTo>
                    <a:pt x="766" y="95"/>
                    <a:pt x="766" y="95"/>
                    <a:pt x="766" y="95"/>
                  </a:cubicBezTo>
                  <a:cubicBezTo>
                    <a:pt x="765" y="95"/>
                    <a:pt x="765" y="95"/>
                    <a:pt x="765" y="95"/>
                  </a:cubicBezTo>
                  <a:cubicBezTo>
                    <a:pt x="763" y="97"/>
                    <a:pt x="763" y="97"/>
                    <a:pt x="763" y="97"/>
                  </a:cubicBezTo>
                  <a:cubicBezTo>
                    <a:pt x="761" y="100"/>
                    <a:pt x="761" y="100"/>
                    <a:pt x="761" y="100"/>
                  </a:cubicBezTo>
                  <a:cubicBezTo>
                    <a:pt x="762" y="102"/>
                    <a:pt x="762" y="102"/>
                    <a:pt x="762" y="102"/>
                  </a:cubicBezTo>
                  <a:cubicBezTo>
                    <a:pt x="762" y="106"/>
                    <a:pt x="762" y="106"/>
                    <a:pt x="762" y="106"/>
                  </a:cubicBezTo>
                  <a:cubicBezTo>
                    <a:pt x="760" y="110"/>
                    <a:pt x="760" y="110"/>
                    <a:pt x="760" y="110"/>
                  </a:cubicBezTo>
                  <a:cubicBezTo>
                    <a:pt x="759" y="112"/>
                    <a:pt x="759" y="112"/>
                    <a:pt x="759" y="112"/>
                  </a:cubicBezTo>
                  <a:cubicBezTo>
                    <a:pt x="758" y="114"/>
                    <a:pt x="758" y="114"/>
                    <a:pt x="758" y="114"/>
                  </a:cubicBezTo>
                  <a:cubicBezTo>
                    <a:pt x="760" y="114"/>
                    <a:pt x="760" y="114"/>
                    <a:pt x="760" y="114"/>
                  </a:cubicBezTo>
                  <a:close/>
                  <a:moveTo>
                    <a:pt x="715" y="104"/>
                  </a:moveTo>
                  <a:cubicBezTo>
                    <a:pt x="715" y="106"/>
                    <a:pt x="715" y="106"/>
                    <a:pt x="715" y="106"/>
                  </a:cubicBezTo>
                  <a:cubicBezTo>
                    <a:pt x="716" y="108"/>
                    <a:pt x="716" y="108"/>
                    <a:pt x="716" y="108"/>
                  </a:cubicBezTo>
                  <a:cubicBezTo>
                    <a:pt x="718" y="107"/>
                    <a:pt x="718" y="107"/>
                    <a:pt x="718" y="107"/>
                  </a:cubicBezTo>
                  <a:cubicBezTo>
                    <a:pt x="720" y="109"/>
                    <a:pt x="720" y="109"/>
                    <a:pt x="720" y="109"/>
                  </a:cubicBezTo>
                  <a:cubicBezTo>
                    <a:pt x="722" y="109"/>
                    <a:pt x="722" y="109"/>
                    <a:pt x="722" y="109"/>
                  </a:cubicBezTo>
                  <a:cubicBezTo>
                    <a:pt x="724" y="111"/>
                    <a:pt x="724" y="111"/>
                    <a:pt x="724" y="111"/>
                  </a:cubicBezTo>
                  <a:cubicBezTo>
                    <a:pt x="725" y="111"/>
                    <a:pt x="725" y="111"/>
                    <a:pt x="725" y="111"/>
                  </a:cubicBezTo>
                  <a:cubicBezTo>
                    <a:pt x="726" y="110"/>
                    <a:pt x="726" y="110"/>
                    <a:pt x="726" y="110"/>
                  </a:cubicBezTo>
                  <a:cubicBezTo>
                    <a:pt x="723" y="107"/>
                    <a:pt x="723" y="107"/>
                    <a:pt x="723" y="107"/>
                  </a:cubicBezTo>
                  <a:cubicBezTo>
                    <a:pt x="721" y="106"/>
                    <a:pt x="721" y="106"/>
                    <a:pt x="721" y="106"/>
                  </a:cubicBezTo>
                  <a:cubicBezTo>
                    <a:pt x="719" y="106"/>
                    <a:pt x="719" y="106"/>
                    <a:pt x="719" y="106"/>
                  </a:cubicBezTo>
                  <a:cubicBezTo>
                    <a:pt x="716" y="104"/>
                    <a:pt x="716" y="104"/>
                    <a:pt x="716" y="104"/>
                  </a:cubicBezTo>
                  <a:cubicBezTo>
                    <a:pt x="715" y="104"/>
                    <a:pt x="715" y="104"/>
                    <a:pt x="715" y="104"/>
                  </a:cubicBezTo>
                  <a:cubicBezTo>
                    <a:pt x="715" y="104"/>
                    <a:pt x="715" y="104"/>
                    <a:pt x="715" y="104"/>
                  </a:cubicBezTo>
                  <a:close/>
                  <a:moveTo>
                    <a:pt x="775" y="164"/>
                  </a:moveTo>
                  <a:cubicBezTo>
                    <a:pt x="777" y="166"/>
                    <a:pt x="777" y="166"/>
                    <a:pt x="777" y="166"/>
                  </a:cubicBezTo>
                  <a:cubicBezTo>
                    <a:pt x="778" y="167"/>
                    <a:pt x="778" y="167"/>
                    <a:pt x="778" y="167"/>
                  </a:cubicBezTo>
                  <a:cubicBezTo>
                    <a:pt x="778" y="166"/>
                    <a:pt x="778" y="166"/>
                    <a:pt x="778" y="166"/>
                  </a:cubicBezTo>
                  <a:cubicBezTo>
                    <a:pt x="781" y="165"/>
                    <a:pt x="781" y="165"/>
                    <a:pt x="781" y="165"/>
                  </a:cubicBezTo>
                  <a:cubicBezTo>
                    <a:pt x="781" y="164"/>
                    <a:pt x="781" y="164"/>
                    <a:pt x="781" y="164"/>
                  </a:cubicBezTo>
                  <a:cubicBezTo>
                    <a:pt x="781" y="163"/>
                    <a:pt x="781" y="163"/>
                    <a:pt x="781" y="163"/>
                  </a:cubicBezTo>
                  <a:cubicBezTo>
                    <a:pt x="780" y="161"/>
                    <a:pt x="780" y="161"/>
                    <a:pt x="780" y="161"/>
                  </a:cubicBezTo>
                  <a:cubicBezTo>
                    <a:pt x="779" y="161"/>
                    <a:pt x="779" y="161"/>
                    <a:pt x="779" y="161"/>
                  </a:cubicBezTo>
                  <a:cubicBezTo>
                    <a:pt x="779" y="163"/>
                    <a:pt x="779" y="163"/>
                    <a:pt x="779" y="163"/>
                  </a:cubicBezTo>
                  <a:cubicBezTo>
                    <a:pt x="777" y="164"/>
                    <a:pt x="777" y="164"/>
                    <a:pt x="777" y="164"/>
                  </a:cubicBezTo>
                  <a:cubicBezTo>
                    <a:pt x="777" y="164"/>
                    <a:pt x="775" y="164"/>
                    <a:pt x="775" y="164"/>
                  </a:cubicBezTo>
                  <a:close/>
                  <a:moveTo>
                    <a:pt x="986" y="148"/>
                  </a:moveTo>
                  <a:cubicBezTo>
                    <a:pt x="987" y="148"/>
                    <a:pt x="987" y="148"/>
                    <a:pt x="987" y="148"/>
                  </a:cubicBezTo>
                  <a:cubicBezTo>
                    <a:pt x="987" y="146"/>
                    <a:pt x="987" y="146"/>
                    <a:pt x="987" y="146"/>
                  </a:cubicBezTo>
                  <a:cubicBezTo>
                    <a:pt x="986" y="145"/>
                    <a:pt x="986" y="145"/>
                    <a:pt x="986" y="145"/>
                  </a:cubicBezTo>
                  <a:cubicBezTo>
                    <a:pt x="985" y="145"/>
                    <a:pt x="985" y="145"/>
                    <a:pt x="985" y="145"/>
                  </a:cubicBezTo>
                  <a:cubicBezTo>
                    <a:pt x="985" y="145"/>
                    <a:pt x="985" y="145"/>
                    <a:pt x="985" y="145"/>
                  </a:cubicBezTo>
                  <a:cubicBezTo>
                    <a:pt x="986" y="148"/>
                    <a:pt x="986" y="148"/>
                    <a:pt x="986" y="148"/>
                  </a:cubicBezTo>
                  <a:close/>
                  <a:moveTo>
                    <a:pt x="985" y="149"/>
                  </a:moveTo>
                  <a:cubicBezTo>
                    <a:pt x="986" y="150"/>
                    <a:pt x="986" y="150"/>
                    <a:pt x="986" y="150"/>
                  </a:cubicBezTo>
                  <a:cubicBezTo>
                    <a:pt x="985" y="148"/>
                    <a:pt x="985" y="148"/>
                    <a:pt x="985" y="148"/>
                  </a:cubicBezTo>
                  <a:cubicBezTo>
                    <a:pt x="985" y="147"/>
                    <a:pt x="985" y="147"/>
                    <a:pt x="985" y="147"/>
                  </a:cubicBezTo>
                  <a:cubicBezTo>
                    <a:pt x="983" y="147"/>
                    <a:pt x="983" y="147"/>
                    <a:pt x="983" y="147"/>
                  </a:cubicBezTo>
                  <a:cubicBezTo>
                    <a:pt x="983" y="148"/>
                    <a:pt x="983" y="148"/>
                    <a:pt x="983" y="148"/>
                  </a:cubicBezTo>
                  <a:cubicBezTo>
                    <a:pt x="985" y="149"/>
                    <a:pt x="985" y="149"/>
                    <a:pt x="985" y="149"/>
                  </a:cubicBezTo>
                  <a:close/>
                  <a:moveTo>
                    <a:pt x="983" y="150"/>
                  </a:moveTo>
                  <a:cubicBezTo>
                    <a:pt x="985" y="152"/>
                    <a:pt x="985" y="152"/>
                    <a:pt x="985" y="152"/>
                  </a:cubicBezTo>
                  <a:cubicBezTo>
                    <a:pt x="985" y="154"/>
                    <a:pt x="985" y="154"/>
                    <a:pt x="985" y="154"/>
                  </a:cubicBezTo>
                  <a:cubicBezTo>
                    <a:pt x="986" y="153"/>
                    <a:pt x="986" y="153"/>
                    <a:pt x="986" y="153"/>
                  </a:cubicBezTo>
                  <a:cubicBezTo>
                    <a:pt x="985" y="151"/>
                    <a:pt x="985" y="151"/>
                    <a:pt x="985" y="151"/>
                  </a:cubicBezTo>
                  <a:cubicBezTo>
                    <a:pt x="984" y="150"/>
                    <a:pt x="984" y="150"/>
                    <a:pt x="984" y="150"/>
                  </a:cubicBezTo>
                  <a:cubicBezTo>
                    <a:pt x="983" y="150"/>
                    <a:pt x="983" y="150"/>
                    <a:pt x="983" y="150"/>
                  </a:cubicBezTo>
                  <a:cubicBezTo>
                    <a:pt x="983" y="150"/>
                    <a:pt x="983" y="150"/>
                    <a:pt x="983" y="150"/>
                  </a:cubicBezTo>
                  <a:close/>
                  <a:moveTo>
                    <a:pt x="978" y="149"/>
                  </a:moveTo>
                  <a:cubicBezTo>
                    <a:pt x="979" y="151"/>
                    <a:pt x="979" y="151"/>
                    <a:pt x="979" y="151"/>
                  </a:cubicBezTo>
                  <a:cubicBezTo>
                    <a:pt x="980" y="152"/>
                    <a:pt x="980" y="152"/>
                    <a:pt x="980" y="152"/>
                  </a:cubicBezTo>
                  <a:cubicBezTo>
                    <a:pt x="981" y="151"/>
                    <a:pt x="981" y="151"/>
                    <a:pt x="981" y="151"/>
                  </a:cubicBezTo>
                  <a:cubicBezTo>
                    <a:pt x="982" y="151"/>
                    <a:pt x="982" y="151"/>
                    <a:pt x="982" y="151"/>
                  </a:cubicBezTo>
                  <a:cubicBezTo>
                    <a:pt x="981" y="149"/>
                    <a:pt x="981" y="149"/>
                    <a:pt x="981" y="149"/>
                  </a:cubicBezTo>
                  <a:cubicBezTo>
                    <a:pt x="980" y="148"/>
                    <a:pt x="980" y="148"/>
                    <a:pt x="980" y="148"/>
                  </a:cubicBezTo>
                  <a:cubicBezTo>
                    <a:pt x="980" y="149"/>
                    <a:pt x="980" y="149"/>
                    <a:pt x="980" y="149"/>
                  </a:cubicBezTo>
                  <a:cubicBezTo>
                    <a:pt x="978" y="149"/>
                    <a:pt x="978" y="149"/>
                    <a:pt x="978" y="149"/>
                  </a:cubicBezTo>
                  <a:close/>
                  <a:moveTo>
                    <a:pt x="1031" y="128"/>
                  </a:moveTo>
                  <a:cubicBezTo>
                    <a:pt x="1033" y="129"/>
                    <a:pt x="1033" y="129"/>
                    <a:pt x="1033" y="129"/>
                  </a:cubicBezTo>
                  <a:cubicBezTo>
                    <a:pt x="1035" y="128"/>
                    <a:pt x="1035" y="128"/>
                    <a:pt x="1035" y="128"/>
                  </a:cubicBezTo>
                  <a:cubicBezTo>
                    <a:pt x="1036" y="126"/>
                    <a:pt x="1036" y="126"/>
                    <a:pt x="1036" y="126"/>
                  </a:cubicBezTo>
                  <a:cubicBezTo>
                    <a:pt x="1036" y="124"/>
                    <a:pt x="1036" y="124"/>
                    <a:pt x="1036" y="124"/>
                  </a:cubicBezTo>
                  <a:cubicBezTo>
                    <a:pt x="1034" y="122"/>
                    <a:pt x="1034" y="122"/>
                    <a:pt x="1034" y="122"/>
                  </a:cubicBezTo>
                  <a:cubicBezTo>
                    <a:pt x="1035" y="122"/>
                    <a:pt x="1035" y="122"/>
                    <a:pt x="1035" y="122"/>
                  </a:cubicBezTo>
                  <a:cubicBezTo>
                    <a:pt x="1034" y="120"/>
                    <a:pt x="1034" y="120"/>
                    <a:pt x="1034" y="120"/>
                  </a:cubicBezTo>
                  <a:cubicBezTo>
                    <a:pt x="1032" y="119"/>
                    <a:pt x="1032" y="119"/>
                    <a:pt x="1032" y="119"/>
                  </a:cubicBezTo>
                  <a:cubicBezTo>
                    <a:pt x="1032" y="119"/>
                    <a:pt x="1032" y="119"/>
                    <a:pt x="1032" y="119"/>
                  </a:cubicBezTo>
                  <a:cubicBezTo>
                    <a:pt x="1030" y="119"/>
                    <a:pt x="1030" y="119"/>
                    <a:pt x="1030" y="119"/>
                  </a:cubicBezTo>
                  <a:cubicBezTo>
                    <a:pt x="1028" y="118"/>
                    <a:pt x="1028" y="118"/>
                    <a:pt x="1028" y="118"/>
                  </a:cubicBezTo>
                  <a:cubicBezTo>
                    <a:pt x="1027" y="118"/>
                    <a:pt x="1027" y="118"/>
                    <a:pt x="1027" y="118"/>
                  </a:cubicBezTo>
                  <a:cubicBezTo>
                    <a:pt x="1026" y="119"/>
                    <a:pt x="1026" y="119"/>
                    <a:pt x="1026" y="119"/>
                  </a:cubicBezTo>
                  <a:cubicBezTo>
                    <a:pt x="1025" y="119"/>
                    <a:pt x="1025" y="119"/>
                    <a:pt x="1025" y="119"/>
                  </a:cubicBezTo>
                  <a:cubicBezTo>
                    <a:pt x="1025" y="120"/>
                    <a:pt x="1025" y="120"/>
                    <a:pt x="1025" y="120"/>
                  </a:cubicBezTo>
                  <a:cubicBezTo>
                    <a:pt x="1024" y="120"/>
                    <a:pt x="1024" y="120"/>
                    <a:pt x="1024" y="120"/>
                  </a:cubicBezTo>
                  <a:cubicBezTo>
                    <a:pt x="1023" y="122"/>
                    <a:pt x="1023" y="122"/>
                    <a:pt x="1023" y="122"/>
                  </a:cubicBezTo>
                  <a:cubicBezTo>
                    <a:pt x="1024" y="125"/>
                    <a:pt x="1024" y="125"/>
                    <a:pt x="1024" y="125"/>
                  </a:cubicBezTo>
                  <a:cubicBezTo>
                    <a:pt x="1024" y="126"/>
                    <a:pt x="1024" y="126"/>
                    <a:pt x="1024" y="126"/>
                  </a:cubicBezTo>
                  <a:cubicBezTo>
                    <a:pt x="1026" y="125"/>
                    <a:pt x="1026" y="125"/>
                    <a:pt x="1026" y="125"/>
                  </a:cubicBezTo>
                  <a:cubicBezTo>
                    <a:pt x="1028" y="126"/>
                    <a:pt x="1028" y="126"/>
                    <a:pt x="1028" y="126"/>
                  </a:cubicBezTo>
                  <a:cubicBezTo>
                    <a:pt x="1031" y="128"/>
                    <a:pt x="1031" y="128"/>
                    <a:pt x="1031" y="128"/>
                  </a:cubicBezTo>
                  <a:close/>
                  <a:moveTo>
                    <a:pt x="1043" y="123"/>
                  </a:moveTo>
                  <a:cubicBezTo>
                    <a:pt x="1044" y="122"/>
                    <a:pt x="1044" y="122"/>
                    <a:pt x="1044" y="122"/>
                  </a:cubicBezTo>
                  <a:cubicBezTo>
                    <a:pt x="1044" y="121"/>
                    <a:pt x="1044" y="121"/>
                    <a:pt x="1044" y="121"/>
                  </a:cubicBezTo>
                  <a:cubicBezTo>
                    <a:pt x="1042" y="121"/>
                    <a:pt x="1042" y="121"/>
                    <a:pt x="1042" y="121"/>
                  </a:cubicBezTo>
                  <a:cubicBezTo>
                    <a:pt x="1042" y="122"/>
                    <a:pt x="1042" y="122"/>
                    <a:pt x="1042" y="122"/>
                  </a:cubicBezTo>
                  <a:cubicBezTo>
                    <a:pt x="1043" y="123"/>
                    <a:pt x="1043" y="123"/>
                    <a:pt x="1043" y="123"/>
                  </a:cubicBezTo>
                  <a:close/>
                  <a:moveTo>
                    <a:pt x="1056" y="630"/>
                  </a:moveTo>
                  <a:cubicBezTo>
                    <a:pt x="1055" y="628"/>
                    <a:pt x="1055" y="628"/>
                    <a:pt x="1055" y="628"/>
                  </a:cubicBezTo>
                  <a:cubicBezTo>
                    <a:pt x="1056" y="626"/>
                    <a:pt x="1056" y="626"/>
                    <a:pt x="1056" y="626"/>
                  </a:cubicBezTo>
                  <a:cubicBezTo>
                    <a:pt x="1055" y="624"/>
                    <a:pt x="1055" y="624"/>
                    <a:pt x="1055" y="624"/>
                  </a:cubicBezTo>
                  <a:cubicBezTo>
                    <a:pt x="1054" y="622"/>
                    <a:pt x="1054" y="622"/>
                    <a:pt x="1054" y="622"/>
                  </a:cubicBezTo>
                  <a:cubicBezTo>
                    <a:pt x="1055" y="619"/>
                    <a:pt x="1055" y="619"/>
                    <a:pt x="1055" y="619"/>
                  </a:cubicBezTo>
                  <a:cubicBezTo>
                    <a:pt x="1056" y="617"/>
                    <a:pt x="1056" y="617"/>
                    <a:pt x="1056" y="617"/>
                  </a:cubicBezTo>
                  <a:cubicBezTo>
                    <a:pt x="1057" y="618"/>
                    <a:pt x="1057" y="618"/>
                    <a:pt x="1057" y="618"/>
                  </a:cubicBezTo>
                  <a:cubicBezTo>
                    <a:pt x="1057" y="619"/>
                    <a:pt x="1057" y="619"/>
                    <a:pt x="1057" y="619"/>
                  </a:cubicBezTo>
                  <a:cubicBezTo>
                    <a:pt x="1058" y="620"/>
                    <a:pt x="1058" y="620"/>
                    <a:pt x="1058" y="620"/>
                  </a:cubicBezTo>
                  <a:cubicBezTo>
                    <a:pt x="1062" y="620"/>
                    <a:pt x="1062" y="620"/>
                    <a:pt x="1062" y="620"/>
                  </a:cubicBezTo>
                  <a:cubicBezTo>
                    <a:pt x="1062" y="619"/>
                    <a:pt x="1062" y="619"/>
                    <a:pt x="1062" y="619"/>
                  </a:cubicBezTo>
                  <a:cubicBezTo>
                    <a:pt x="1063" y="619"/>
                    <a:pt x="1063" y="619"/>
                    <a:pt x="1063" y="619"/>
                  </a:cubicBezTo>
                  <a:cubicBezTo>
                    <a:pt x="1064" y="620"/>
                    <a:pt x="1064" y="620"/>
                    <a:pt x="1064" y="620"/>
                  </a:cubicBezTo>
                  <a:cubicBezTo>
                    <a:pt x="1063" y="620"/>
                    <a:pt x="1063" y="620"/>
                    <a:pt x="1063" y="620"/>
                  </a:cubicBezTo>
                  <a:cubicBezTo>
                    <a:pt x="1063" y="622"/>
                    <a:pt x="1063" y="622"/>
                    <a:pt x="1063" y="622"/>
                  </a:cubicBezTo>
                  <a:cubicBezTo>
                    <a:pt x="1065" y="624"/>
                    <a:pt x="1065" y="624"/>
                    <a:pt x="1065" y="624"/>
                  </a:cubicBezTo>
                  <a:cubicBezTo>
                    <a:pt x="1066" y="625"/>
                    <a:pt x="1066" y="625"/>
                    <a:pt x="1066" y="625"/>
                  </a:cubicBezTo>
                  <a:cubicBezTo>
                    <a:pt x="1067" y="627"/>
                    <a:pt x="1067" y="627"/>
                    <a:pt x="1067" y="627"/>
                  </a:cubicBezTo>
                  <a:cubicBezTo>
                    <a:pt x="1067" y="625"/>
                    <a:pt x="1067" y="625"/>
                    <a:pt x="1067" y="625"/>
                  </a:cubicBezTo>
                  <a:cubicBezTo>
                    <a:pt x="1066" y="624"/>
                    <a:pt x="1066" y="624"/>
                    <a:pt x="1066" y="624"/>
                  </a:cubicBezTo>
                  <a:cubicBezTo>
                    <a:pt x="1067" y="622"/>
                    <a:pt x="1067" y="622"/>
                    <a:pt x="1067" y="622"/>
                  </a:cubicBezTo>
                  <a:cubicBezTo>
                    <a:pt x="1067" y="620"/>
                    <a:pt x="1067" y="620"/>
                    <a:pt x="1067" y="620"/>
                  </a:cubicBezTo>
                  <a:cubicBezTo>
                    <a:pt x="1065" y="619"/>
                    <a:pt x="1065" y="619"/>
                    <a:pt x="1065" y="619"/>
                  </a:cubicBezTo>
                  <a:cubicBezTo>
                    <a:pt x="1064" y="616"/>
                    <a:pt x="1064" y="616"/>
                    <a:pt x="1064" y="616"/>
                  </a:cubicBezTo>
                  <a:cubicBezTo>
                    <a:pt x="1064" y="615"/>
                    <a:pt x="1064" y="615"/>
                    <a:pt x="1064" y="615"/>
                  </a:cubicBezTo>
                  <a:cubicBezTo>
                    <a:pt x="1062" y="615"/>
                    <a:pt x="1062" y="615"/>
                    <a:pt x="1062" y="615"/>
                  </a:cubicBezTo>
                  <a:cubicBezTo>
                    <a:pt x="1061" y="615"/>
                    <a:pt x="1061" y="615"/>
                    <a:pt x="1061" y="615"/>
                  </a:cubicBezTo>
                  <a:cubicBezTo>
                    <a:pt x="1059" y="614"/>
                    <a:pt x="1059" y="614"/>
                    <a:pt x="1059" y="614"/>
                  </a:cubicBezTo>
                  <a:cubicBezTo>
                    <a:pt x="1058" y="611"/>
                    <a:pt x="1058" y="611"/>
                    <a:pt x="1058" y="611"/>
                  </a:cubicBezTo>
                  <a:cubicBezTo>
                    <a:pt x="1057" y="609"/>
                    <a:pt x="1057" y="609"/>
                    <a:pt x="1057" y="609"/>
                  </a:cubicBezTo>
                  <a:cubicBezTo>
                    <a:pt x="1055" y="607"/>
                    <a:pt x="1055" y="607"/>
                    <a:pt x="1055" y="607"/>
                  </a:cubicBezTo>
                  <a:cubicBezTo>
                    <a:pt x="1053" y="606"/>
                    <a:pt x="1053" y="606"/>
                    <a:pt x="1053" y="606"/>
                  </a:cubicBezTo>
                  <a:cubicBezTo>
                    <a:pt x="1052" y="604"/>
                    <a:pt x="1052" y="604"/>
                    <a:pt x="1052" y="604"/>
                  </a:cubicBezTo>
                  <a:cubicBezTo>
                    <a:pt x="1051" y="601"/>
                    <a:pt x="1051" y="601"/>
                    <a:pt x="1051" y="601"/>
                  </a:cubicBezTo>
                  <a:cubicBezTo>
                    <a:pt x="1049" y="599"/>
                    <a:pt x="1049" y="599"/>
                    <a:pt x="1049" y="599"/>
                  </a:cubicBezTo>
                  <a:cubicBezTo>
                    <a:pt x="1049" y="596"/>
                    <a:pt x="1049" y="596"/>
                    <a:pt x="1049" y="596"/>
                  </a:cubicBezTo>
                  <a:cubicBezTo>
                    <a:pt x="1049" y="593"/>
                    <a:pt x="1049" y="593"/>
                    <a:pt x="1049" y="593"/>
                  </a:cubicBezTo>
                  <a:cubicBezTo>
                    <a:pt x="1048" y="590"/>
                    <a:pt x="1048" y="590"/>
                    <a:pt x="1048" y="590"/>
                  </a:cubicBezTo>
                  <a:cubicBezTo>
                    <a:pt x="1047" y="588"/>
                    <a:pt x="1047" y="588"/>
                    <a:pt x="1047" y="588"/>
                  </a:cubicBezTo>
                  <a:cubicBezTo>
                    <a:pt x="1048" y="585"/>
                    <a:pt x="1048" y="585"/>
                    <a:pt x="1048" y="585"/>
                  </a:cubicBezTo>
                  <a:cubicBezTo>
                    <a:pt x="1048" y="583"/>
                    <a:pt x="1048" y="583"/>
                    <a:pt x="1048" y="583"/>
                  </a:cubicBezTo>
                  <a:cubicBezTo>
                    <a:pt x="1046" y="580"/>
                    <a:pt x="1046" y="580"/>
                    <a:pt x="1046" y="580"/>
                  </a:cubicBezTo>
                  <a:cubicBezTo>
                    <a:pt x="1047" y="579"/>
                    <a:pt x="1047" y="579"/>
                    <a:pt x="1047" y="579"/>
                  </a:cubicBezTo>
                  <a:cubicBezTo>
                    <a:pt x="1047" y="578"/>
                    <a:pt x="1047" y="578"/>
                    <a:pt x="1047" y="578"/>
                  </a:cubicBezTo>
                  <a:cubicBezTo>
                    <a:pt x="1047" y="577"/>
                    <a:pt x="1047" y="577"/>
                    <a:pt x="1047" y="577"/>
                  </a:cubicBezTo>
                  <a:cubicBezTo>
                    <a:pt x="1048" y="576"/>
                    <a:pt x="1048" y="576"/>
                    <a:pt x="1048" y="576"/>
                  </a:cubicBezTo>
                  <a:cubicBezTo>
                    <a:pt x="1049" y="577"/>
                    <a:pt x="1049" y="577"/>
                    <a:pt x="1049" y="577"/>
                  </a:cubicBezTo>
                  <a:cubicBezTo>
                    <a:pt x="1052" y="576"/>
                    <a:pt x="1052" y="576"/>
                    <a:pt x="1052" y="576"/>
                  </a:cubicBezTo>
                  <a:cubicBezTo>
                    <a:pt x="1054" y="576"/>
                    <a:pt x="1054" y="576"/>
                    <a:pt x="1054" y="576"/>
                  </a:cubicBezTo>
                  <a:cubicBezTo>
                    <a:pt x="1056" y="578"/>
                    <a:pt x="1056" y="578"/>
                    <a:pt x="1056" y="578"/>
                  </a:cubicBezTo>
                  <a:cubicBezTo>
                    <a:pt x="1057" y="580"/>
                    <a:pt x="1057" y="580"/>
                    <a:pt x="1057" y="580"/>
                  </a:cubicBezTo>
                  <a:cubicBezTo>
                    <a:pt x="1059" y="581"/>
                    <a:pt x="1059" y="581"/>
                    <a:pt x="1059" y="581"/>
                  </a:cubicBezTo>
                  <a:cubicBezTo>
                    <a:pt x="1061" y="582"/>
                    <a:pt x="1061" y="582"/>
                    <a:pt x="1061" y="582"/>
                  </a:cubicBezTo>
                  <a:cubicBezTo>
                    <a:pt x="1063" y="585"/>
                    <a:pt x="1063" y="585"/>
                    <a:pt x="1063" y="585"/>
                  </a:cubicBezTo>
                  <a:cubicBezTo>
                    <a:pt x="1064" y="585"/>
                    <a:pt x="1064" y="585"/>
                    <a:pt x="1064" y="585"/>
                  </a:cubicBezTo>
                  <a:cubicBezTo>
                    <a:pt x="1063" y="583"/>
                    <a:pt x="1063" y="583"/>
                    <a:pt x="1063" y="583"/>
                  </a:cubicBezTo>
                  <a:cubicBezTo>
                    <a:pt x="1061" y="581"/>
                    <a:pt x="1061" y="581"/>
                    <a:pt x="1061" y="581"/>
                  </a:cubicBezTo>
                  <a:cubicBezTo>
                    <a:pt x="1058" y="579"/>
                    <a:pt x="1058" y="579"/>
                    <a:pt x="1058" y="579"/>
                  </a:cubicBezTo>
                  <a:cubicBezTo>
                    <a:pt x="1057" y="576"/>
                    <a:pt x="1057" y="576"/>
                    <a:pt x="1057" y="576"/>
                  </a:cubicBezTo>
                  <a:cubicBezTo>
                    <a:pt x="1055" y="574"/>
                    <a:pt x="1055" y="574"/>
                    <a:pt x="1055" y="574"/>
                  </a:cubicBezTo>
                  <a:cubicBezTo>
                    <a:pt x="1055" y="573"/>
                    <a:pt x="1055" y="573"/>
                    <a:pt x="1055" y="573"/>
                  </a:cubicBezTo>
                  <a:cubicBezTo>
                    <a:pt x="1054" y="572"/>
                    <a:pt x="1054" y="572"/>
                    <a:pt x="1054" y="572"/>
                  </a:cubicBezTo>
                  <a:cubicBezTo>
                    <a:pt x="1052" y="568"/>
                    <a:pt x="1052" y="568"/>
                    <a:pt x="1052" y="568"/>
                  </a:cubicBezTo>
                  <a:cubicBezTo>
                    <a:pt x="1051" y="566"/>
                    <a:pt x="1051" y="566"/>
                    <a:pt x="1051" y="566"/>
                  </a:cubicBezTo>
                  <a:cubicBezTo>
                    <a:pt x="1050" y="565"/>
                    <a:pt x="1050" y="565"/>
                    <a:pt x="1050" y="565"/>
                  </a:cubicBezTo>
                  <a:cubicBezTo>
                    <a:pt x="1050" y="564"/>
                    <a:pt x="1050" y="564"/>
                    <a:pt x="1050" y="564"/>
                  </a:cubicBezTo>
                  <a:cubicBezTo>
                    <a:pt x="1047" y="560"/>
                    <a:pt x="1047" y="560"/>
                    <a:pt x="1047" y="560"/>
                  </a:cubicBezTo>
                  <a:cubicBezTo>
                    <a:pt x="1044" y="556"/>
                    <a:pt x="1044" y="556"/>
                    <a:pt x="1044" y="556"/>
                  </a:cubicBezTo>
                  <a:cubicBezTo>
                    <a:pt x="1044" y="553"/>
                    <a:pt x="1044" y="553"/>
                    <a:pt x="1044" y="553"/>
                  </a:cubicBezTo>
                  <a:cubicBezTo>
                    <a:pt x="1040" y="549"/>
                    <a:pt x="1040" y="549"/>
                    <a:pt x="1040" y="549"/>
                  </a:cubicBezTo>
                  <a:cubicBezTo>
                    <a:pt x="1039" y="546"/>
                    <a:pt x="1039" y="546"/>
                    <a:pt x="1039" y="546"/>
                  </a:cubicBezTo>
                  <a:cubicBezTo>
                    <a:pt x="1037" y="545"/>
                    <a:pt x="1037" y="545"/>
                    <a:pt x="1037" y="545"/>
                  </a:cubicBezTo>
                  <a:cubicBezTo>
                    <a:pt x="1037" y="543"/>
                    <a:pt x="1037" y="543"/>
                    <a:pt x="1037" y="543"/>
                  </a:cubicBezTo>
                  <a:cubicBezTo>
                    <a:pt x="1036" y="541"/>
                    <a:pt x="1036" y="541"/>
                    <a:pt x="1036" y="541"/>
                  </a:cubicBezTo>
                  <a:cubicBezTo>
                    <a:pt x="1035" y="540"/>
                    <a:pt x="1035" y="540"/>
                    <a:pt x="1035" y="540"/>
                  </a:cubicBezTo>
                  <a:cubicBezTo>
                    <a:pt x="1035" y="541"/>
                    <a:pt x="1035" y="541"/>
                    <a:pt x="1035" y="541"/>
                  </a:cubicBezTo>
                  <a:cubicBezTo>
                    <a:pt x="1034" y="541"/>
                    <a:pt x="1034" y="541"/>
                    <a:pt x="1034" y="541"/>
                  </a:cubicBezTo>
                  <a:cubicBezTo>
                    <a:pt x="1033" y="540"/>
                    <a:pt x="1033" y="540"/>
                    <a:pt x="1033" y="540"/>
                  </a:cubicBezTo>
                  <a:cubicBezTo>
                    <a:pt x="1034" y="539"/>
                    <a:pt x="1034" y="539"/>
                    <a:pt x="1034" y="539"/>
                  </a:cubicBezTo>
                  <a:cubicBezTo>
                    <a:pt x="1033" y="537"/>
                    <a:pt x="1033" y="537"/>
                    <a:pt x="1033" y="537"/>
                  </a:cubicBezTo>
                  <a:cubicBezTo>
                    <a:pt x="1031" y="536"/>
                    <a:pt x="1031" y="536"/>
                    <a:pt x="1031" y="536"/>
                  </a:cubicBezTo>
                  <a:cubicBezTo>
                    <a:pt x="1030" y="534"/>
                    <a:pt x="1030" y="534"/>
                    <a:pt x="1030" y="534"/>
                  </a:cubicBezTo>
                  <a:cubicBezTo>
                    <a:pt x="1029" y="532"/>
                    <a:pt x="1029" y="532"/>
                    <a:pt x="1029" y="532"/>
                  </a:cubicBezTo>
                  <a:cubicBezTo>
                    <a:pt x="1028" y="530"/>
                    <a:pt x="1028" y="530"/>
                    <a:pt x="1028" y="530"/>
                  </a:cubicBezTo>
                  <a:cubicBezTo>
                    <a:pt x="1028" y="528"/>
                    <a:pt x="1028" y="528"/>
                    <a:pt x="1028" y="528"/>
                  </a:cubicBezTo>
                  <a:cubicBezTo>
                    <a:pt x="1028" y="527"/>
                    <a:pt x="1028" y="527"/>
                    <a:pt x="1028" y="527"/>
                  </a:cubicBezTo>
                  <a:cubicBezTo>
                    <a:pt x="1028" y="527"/>
                    <a:pt x="1028" y="527"/>
                    <a:pt x="1028" y="527"/>
                  </a:cubicBezTo>
                  <a:cubicBezTo>
                    <a:pt x="1028" y="524"/>
                    <a:pt x="1028" y="524"/>
                    <a:pt x="1028" y="524"/>
                  </a:cubicBezTo>
                  <a:cubicBezTo>
                    <a:pt x="1028" y="521"/>
                    <a:pt x="1028" y="521"/>
                    <a:pt x="1028" y="521"/>
                  </a:cubicBezTo>
                  <a:cubicBezTo>
                    <a:pt x="1027" y="519"/>
                    <a:pt x="1027" y="519"/>
                    <a:pt x="1027" y="519"/>
                  </a:cubicBezTo>
                  <a:cubicBezTo>
                    <a:pt x="1025" y="518"/>
                    <a:pt x="1025" y="518"/>
                    <a:pt x="1025" y="518"/>
                  </a:cubicBezTo>
                  <a:cubicBezTo>
                    <a:pt x="1023" y="516"/>
                    <a:pt x="1023" y="516"/>
                    <a:pt x="1023" y="516"/>
                  </a:cubicBezTo>
                  <a:cubicBezTo>
                    <a:pt x="1023" y="515"/>
                    <a:pt x="1023" y="515"/>
                    <a:pt x="1023" y="515"/>
                  </a:cubicBezTo>
                  <a:cubicBezTo>
                    <a:pt x="1022" y="514"/>
                    <a:pt x="1022" y="514"/>
                    <a:pt x="1022" y="514"/>
                  </a:cubicBezTo>
                  <a:cubicBezTo>
                    <a:pt x="1022" y="513"/>
                    <a:pt x="1022" y="513"/>
                    <a:pt x="1022" y="513"/>
                  </a:cubicBezTo>
                  <a:cubicBezTo>
                    <a:pt x="1023" y="513"/>
                    <a:pt x="1023" y="513"/>
                    <a:pt x="1023" y="513"/>
                  </a:cubicBezTo>
                  <a:cubicBezTo>
                    <a:pt x="1025" y="514"/>
                    <a:pt x="1025" y="514"/>
                    <a:pt x="1025" y="514"/>
                  </a:cubicBezTo>
                  <a:cubicBezTo>
                    <a:pt x="1026" y="517"/>
                    <a:pt x="1026" y="517"/>
                    <a:pt x="1026" y="517"/>
                  </a:cubicBezTo>
                  <a:cubicBezTo>
                    <a:pt x="1025" y="515"/>
                    <a:pt x="1025" y="515"/>
                    <a:pt x="1025" y="515"/>
                  </a:cubicBezTo>
                  <a:cubicBezTo>
                    <a:pt x="1023" y="511"/>
                    <a:pt x="1023" y="511"/>
                    <a:pt x="1023" y="511"/>
                  </a:cubicBezTo>
                  <a:cubicBezTo>
                    <a:pt x="1021" y="509"/>
                    <a:pt x="1021" y="509"/>
                    <a:pt x="1021" y="509"/>
                  </a:cubicBezTo>
                  <a:cubicBezTo>
                    <a:pt x="1020" y="509"/>
                    <a:pt x="1020" y="509"/>
                    <a:pt x="1020" y="509"/>
                  </a:cubicBezTo>
                  <a:cubicBezTo>
                    <a:pt x="1020" y="507"/>
                    <a:pt x="1020" y="507"/>
                    <a:pt x="1020" y="507"/>
                  </a:cubicBezTo>
                  <a:cubicBezTo>
                    <a:pt x="1016" y="504"/>
                    <a:pt x="1016" y="504"/>
                    <a:pt x="1016" y="504"/>
                  </a:cubicBezTo>
                  <a:cubicBezTo>
                    <a:pt x="1015" y="502"/>
                    <a:pt x="1015" y="502"/>
                    <a:pt x="1015" y="502"/>
                  </a:cubicBezTo>
                  <a:cubicBezTo>
                    <a:pt x="1015" y="499"/>
                    <a:pt x="1015" y="499"/>
                    <a:pt x="1015" y="499"/>
                  </a:cubicBezTo>
                  <a:cubicBezTo>
                    <a:pt x="1014" y="498"/>
                    <a:pt x="1014" y="498"/>
                    <a:pt x="1014" y="498"/>
                  </a:cubicBezTo>
                  <a:cubicBezTo>
                    <a:pt x="1011" y="497"/>
                    <a:pt x="1011" y="497"/>
                    <a:pt x="1011" y="497"/>
                  </a:cubicBezTo>
                  <a:cubicBezTo>
                    <a:pt x="1010" y="494"/>
                    <a:pt x="1010" y="494"/>
                    <a:pt x="1010" y="494"/>
                  </a:cubicBezTo>
                  <a:cubicBezTo>
                    <a:pt x="1009" y="493"/>
                    <a:pt x="1009" y="493"/>
                    <a:pt x="1009" y="493"/>
                  </a:cubicBezTo>
                  <a:cubicBezTo>
                    <a:pt x="1008" y="494"/>
                    <a:pt x="1008" y="494"/>
                    <a:pt x="1008" y="494"/>
                  </a:cubicBezTo>
                  <a:cubicBezTo>
                    <a:pt x="1009" y="495"/>
                    <a:pt x="1009" y="495"/>
                    <a:pt x="1009" y="495"/>
                  </a:cubicBezTo>
                  <a:cubicBezTo>
                    <a:pt x="1009" y="497"/>
                    <a:pt x="1009" y="497"/>
                    <a:pt x="1009" y="497"/>
                  </a:cubicBezTo>
                  <a:cubicBezTo>
                    <a:pt x="1008" y="497"/>
                    <a:pt x="1008" y="497"/>
                    <a:pt x="1008" y="497"/>
                  </a:cubicBezTo>
                  <a:cubicBezTo>
                    <a:pt x="1006" y="496"/>
                    <a:pt x="1006" y="496"/>
                    <a:pt x="1006" y="496"/>
                  </a:cubicBezTo>
                  <a:cubicBezTo>
                    <a:pt x="1005" y="496"/>
                    <a:pt x="1005" y="496"/>
                    <a:pt x="1005" y="496"/>
                  </a:cubicBezTo>
                  <a:cubicBezTo>
                    <a:pt x="1007" y="499"/>
                    <a:pt x="1007" y="499"/>
                    <a:pt x="1007" y="499"/>
                  </a:cubicBezTo>
                  <a:cubicBezTo>
                    <a:pt x="1011" y="501"/>
                    <a:pt x="1011" y="501"/>
                    <a:pt x="1011" y="501"/>
                  </a:cubicBezTo>
                  <a:cubicBezTo>
                    <a:pt x="1012" y="502"/>
                    <a:pt x="1012" y="502"/>
                    <a:pt x="1012" y="502"/>
                  </a:cubicBezTo>
                  <a:cubicBezTo>
                    <a:pt x="1011" y="504"/>
                    <a:pt x="1011" y="504"/>
                    <a:pt x="1011" y="504"/>
                  </a:cubicBezTo>
                  <a:cubicBezTo>
                    <a:pt x="1012" y="503"/>
                    <a:pt x="1012" y="503"/>
                    <a:pt x="1012" y="503"/>
                  </a:cubicBezTo>
                  <a:cubicBezTo>
                    <a:pt x="1013" y="503"/>
                    <a:pt x="1013" y="503"/>
                    <a:pt x="1013" y="503"/>
                  </a:cubicBezTo>
                  <a:cubicBezTo>
                    <a:pt x="1014" y="505"/>
                    <a:pt x="1014" y="505"/>
                    <a:pt x="1014" y="505"/>
                  </a:cubicBezTo>
                  <a:cubicBezTo>
                    <a:pt x="1013" y="505"/>
                    <a:pt x="1013" y="505"/>
                    <a:pt x="1013" y="505"/>
                  </a:cubicBezTo>
                  <a:cubicBezTo>
                    <a:pt x="1012" y="506"/>
                    <a:pt x="1012" y="506"/>
                    <a:pt x="1012" y="506"/>
                  </a:cubicBezTo>
                  <a:cubicBezTo>
                    <a:pt x="1012" y="507"/>
                    <a:pt x="1012" y="507"/>
                    <a:pt x="1012" y="507"/>
                  </a:cubicBezTo>
                  <a:cubicBezTo>
                    <a:pt x="1014" y="507"/>
                    <a:pt x="1014" y="507"/>
                    <a:pt x="1014" y="507"/>
                  </a:cubicBezTo>
                  <a:cubicBezTo>
                    <a:pt x="1014" y="509"/>
                    <a:pt x="1014" y="509"/>
                    <a:pt x="1014" y="509"/>
                  </a:cubicBezTo>
                  <a:cubicBezTo>
                    <a:pt x="1012" y="510"/>
                    <a:pt x="1012" y="510"/>
                    <a:pt x="1012" y="510"/>
                  </a:cubicBezTo>
                  <a:cubicBezTo>
                    <a:pt x="1011" y="510"/>
                    <a:pt x="1011" y="510"/>
                    <a:pt x="1011" y="510"/>
                  </a:cubicBezTo>
                  <a:cubicBezTo>
                    <a:pt x="1010" y="508"/>
                    <a:pt x="1010" y="508"/>
                    <a:pt x="1010" y="508"/>
                  </a:cubicBezTo>
                  <a:cubicBezTo>
                    <a:pt x="1009" y="509"/>
                    <a:pt x="1009" y="509"/>
                    <a:pt x="1009" y="509"/>
                  </a:cubicBezTo>
                  <a:cubicBezTo>
                    <a:pt x="1008" y="512"/>
                    <a:pt x="1008" y="512"/>
                    <a:pt x="1008" y="512"/>
                  </a:cubicBezTo>
                  <a:cubicBezTo>
                    <a:pt x="1009" y="514"/>
                    <a:pt x="1009" y="514"/>
                    <a:pt x="1009" y="514"/>
                  </a:cubicBezTo>
                  <a:cubicBezTo>
                    <a:pt x="1010" y="516"/>
                    <a:pt x="1010" y="516"/>
                    <a:pt x="1010" y="516"/>
                  </a:cubicBezTo>
                  <a:cubicBezTo>
                    <a:pt x="1012" y="518"/>
                    <a:pt x="1012" y="518"/>
                    <a:pt x="1012" y="518"/>
                  </a:cubicBezTo>
                  <a:cubicBezTo>
                    <a:pt x="1013" y="521"/>
                    <a:pt x="1013" y="521"/>
                    <a:pt x="1013" y="521"/>
                  </a:cubicBezTo>
                  <a:cubicBezTo>
                    <a:pt x="1014" y="525"/>
                    <a:pt x="1014" y="525"/>
                    <a:pt x="1014" y="525"/>
                  </a:cubicBezTo>
                  <a:cubicBezTo>
                    <a:pt x="1014" y="526"/>
                    <a:pt x="1014" y="526"/>
                    <a:pt x="1014" y="526"/>
                  </a:cubicBezTo>
                  <a:cubicBezTo>
                    <a:pt x="1015" y="529"/>
                    <a:pt x="1015" y="529"/>
                    <a:pt x="1015" y="529"/>
                  </a:cubicBezTo>
                  <a:cubicBezTo>
                    <a:pt x="1016" y="534"/>
                    <a:pt x="1016" y="534"/>
                    <a:pt x="1016" y="534"/>
                  </a:cubicBezTo>
                  <a:cubicBezTo>
                    <a:pt x="1017" y="537"/>
                    <a:pt x="1017" y="537"/>
                    <a:pt x="1017" y="537"/>
                  </a:cubicBezTo>
                  <a:cubicBezTo>
                    <a:pt x="1020" y="538"/>
                    <a:pt x="1020" y="538"/>
                    <a:pt x="1020" y="538"/>
                  </a:cubicBezTo>
                  <a:cubicBezTo>
                    <a:pt x="1020" y="539"/>
                    <a:pt x="1020" y="539"/>
                    <a:pt x="1020" y="539"/>
                  </a:cubicBezTo>
                  <a:cubicBezTo>
                    <a:pt x="1019" y="539"/>
                    <a:pt x="1019" y="539"/>
                    <a:pt x="1019" y="539"/>
                  </a:cubicBezTo>
                  <a:cubicBezTo>
                    <a:pt x="1023" y="544"/>
                    <a:pt x="1023" y="544"/>
                    <a:pt x="1023" y="544"/>
                  </a:cubicBezTo>
                  <a:cubicBezTo>
                    <a:pt x="1025" y="544"/>
                    <a:pt x="1025" y="544"/>
                    <a:pt x="1025" y="544"/>
                  </a:cubicBezTo>
                  <a:cubicBezTo>
                    <a:pt x="1027" y="548"/>
                    <a:pt x="1027" y="548"/>
                    <a:pt x="1027" y="548"/>
                  </a:cubicBezTo>
                  <a:cubicBezTo>
                    <a:pt x="1028" y="551"/>
                    <a:pt x="1028" y="551"/>
                    <a:pt x="1028" y="551"/>
                  </a:cubicBezTo>
                  <a:cubicBezTo>
                    <a:pt x="1028" y="553"/>
                    <a:pt x="1028" y="553"/>
                    <a:pt x="1028" y="553"/>
                  </a:cubicBezTo>
                  <a:cubicBezTo>
                    <a:pt x="1029" y="556"/>
                    <a:pt x="1029" y="556"/>
                    <a:pt x="1029" y="556"/>
                  </a:cubicBezTo>
                  <a:cubicBezTo>
                    <a:pt x="1029" y="558"/>
                    <a:pt x="1029" y="558"/>
                    <a:pt x="1029" y="558"/>
                  </a:cubicBezTo>
                  <a:cubicBezTo>
                    <a:pt x="1031" y="559"/>
                    <a:pt x="1031" y="559"/>
                    <a:pt x="1031" y="559"/>
                  </a:cubicBezTo>
                  <a:cubicBezTo>
                    <a:pt x="1032" y="561"/>
                    <a:pt x="1032" y="561"/>
                    <a:pt x="1032" y="561"/>
                  </a:cubicBezTo>
                  <a:cubicBezTo>
                    <a:pt x="1032" y="561"/>
                    <a:pt x="1032" y="561"/>
                    <a:pt x="1032" y="561"/>
                  </a:cubicBezTo>
                  <a:cubicBezTo>
                    <a:pt x="1032" y="563"/>
                    <a:pt x="1032" y="563"/>
                    <a:pt x="1032" y="563"/>
                  </a:cubicBezTo>
                  <a:cubicBezTo>
                    <a:pt x="1034" y="566"/>
                    <a:pt x="1034" y="566"/>
                    <a:pt x="1034" y="566"/>
                  </a:cubicBezTo>
                  <a:cubicBezTo>
                    <a:pt x="1035" y="568"/>
                    <a:pt x="1035" y="568"/>
                    <a:pt x="1035" y="568"/>
                  </a:cubicBezTo>
                  <a:cubicBezTo>
                    <a:pt x="1036" y="571"/>
                    <a:pt x="1036" y="571"/>
                    <a:pt x="1036" y="571"/>
                  </a:cubicBezTo>
                  <a:cubicBezTo>
                    <a:pt x="1036" y="574"/>
                    <a:pt x="1036" y="574"/>
                    <a:pt x="1036" y="574"/>
                  </a:cubicBezTo>
                  <a:cubicBezTo>
                    <a:pt x="1037" y="575"/>
                    <a:pt x="1037" y="575"/>
                    <a:pt x="1037" y="575"/>
                  </a:cubicBezTo>
                  <a:cubicBezTo>
                    <a:pt x="1036" y="577"/>
                    <a:pt x="1036" y="577"/>
                    <a:pt x="1036" y="577"/>
                  </a:cubicBezTo>
                  <a:cubicBezTo>
                    <a:pt x="1037" y="580"/>
                    <a:pt x="1037" y="580"/>
                    <a:pt x="1037" y="580"/>
                  </a:cubicBezTo>
                  <a:cubicBezTo>
                    <a:pt x="1038" y="584"/>
                    <a:pt x="1038" y="584"/>
                    <a:pt x="1038" y="584"/>
                  </a:cubicBezTo>
                  <a:cubicBezTo>
                    <a:pt x="1038" y="585"/>
                    <a:pt x="1038" y="585"/>
                    <a:pt x="1038" y="585"/>
                  </a:cubicBezTo>
                  <a:cubicBezTo>
                    <a:pt x="1038" y="588"/>
                    <a:pt x="1038" y="588"/>
                    <a:pt x="1038" y="588"/>
                  </a:cubicBezTo>
                  <a:cubicBezTo>
                    <a:pt x="1040" y="590"/>
                    <a:pt x="1040" y="590"/>
                    <a:pt x="1040" y="590"/>
                  </a:cubicBezTo>
                  <a:cubicBezTo>
                    <a:pt x="1043" y="594"/>
                    <a:pt x="1043" y="594"/>
                    <a:pt x="1043" y="594"/>
                  </a:cubicBezTo>
                  <a:cubicBezTo>
                    <a:pt x="1043" y="596"/>
                    <a:pt x="1043" y="596"/>
                    <a:pt x="1043" y="596"/>
                  </a:cubicBezTo>
                  <a:cubicBezTo>
                    <a:pt x="1045" y="598"/>
                    <a:pt x="1045" y="598"/>
                    <a:pt x="1045" y="598"/>
                  </a:cubicBezTo>
                  <a:cubicBezTo>
                    <a:pt x="1045" y="602"/>
                    <a:pt x="1045" y="602"/>
                    <a:pt x="1045" y="602"/>
                  </a:cubicBezTo>
                  <a:cubicBezTo>
                    <a:pt x="1045" y="605"/>
                    <a:pt x="1045" y="605"/>
                    <a:pt x="1045" y="605"/>
                  </a:cubicBezTo>
                  <a:cubicBezTo>
                    <a:pt x="1047" y="608"/>
                    <a:pt x="1047" y="608"/>
                    <a:pt x="1047" y="608"/>
                  </a:cubicBezTo>
                  <a:cubicBezTo>
                    <a:pt x="1047" y="610"/>
                    <a:pt x="1047" y="610"/>
                    <a:pt x="1047" y="610"/>
                  </a:cubicBezTo>
                  <a:cubicBezTo>
                    <a:pt x="1050" y="614"/>
                    <a:pt x="1050" y="614"/>
                    <a:pt x="1050" y="614"/>
                  </a:cubicBezTo>
                  <a:cubicBezTo>
                    <a:pt x="1050" y="615"/>
                    <a:pt x="1050" y="615"/>
                    <a:pt x="1050" y="615"/>
                  </a:cubicBezTo>
                  <a:cubicBezTo>
                    <a:pt x="1049" y="618"/>
                    <a:pt x="1049" y="618"/>
                    <a:pt x="1049" y="618"/>
                  </a:cubicBezTo>
                  <a:cubicBezTo>
                    <a:pt x="1049" y="622"/>
                    <a:pt x="1049" y="622"/>
                    <a:pt x="1049" y="622"/>
                  </a:cubicBezTo>
                  <a:cubicBezTo>
                    <a:pt x="1050" y="624"/>
                    <a:pt x="1050" y="624"/>
                    <a:pt x="1050" y="624"/>
                  </a:cubicBezTo>
                  <a:cubicBezTo>
                    <a:pt x="1052" y="626"/>
                    <a:pt x="1052" y="626"/>
                    <a:pt x="1052" y="626"/>
                  </a:cubicBezTo>
                  <a:cubicBezTo>
                    <a:pt x="1053" y="629"/>
                    <a:pt x="1053" y="629"/>
                    <a:pt x="1053" y="629"/>
                  </a:cubicBezTo>
                  <a:cubicBezTo>
                    <a:pt x="1056" y="630"/>
                    <a:pt x="1056" y="630"/>
                    <a:pt x="1056" y="630"/>
                  </a:cubicBezTo>
                  <a:close/>
                  <a:moveTo>
                    <a:pt x="959" y="496"/>
                  </a:moveTo>
                  <a:cubicBezTo>
                    <a:pt x="960" y="496"/>
                    <a:pt x="960" y="496"/>
                    <a:pt x="960" y="496"/>
                  </a:cubicBezTo>
                  <a:cubicBezTo>
                    <a:pt x="960" y="495"/>
                    <a:pt x="960" y="495"/>
                    <a:pt x="960" y="495"/>
                  </a:cubicBezTo>
                  <a:cubicBezTo>
                    <a:pt x="961" y="495"/>
                    <a:pt x="961" y="495"/>
                    <a:pt x="961" y="495"/>
                  </a:cubicBezTo>
                  <a:cubicBezTo>
                    <a:pt x="961" y="495"/>
                    <a:pt x="961" y="495"/>
                    <a:pt x="961" y="495"/>
                  </a:cubicBezTo>
                  <a:cubicBezTo>
                    <a:pt x="963" y="496"/>
                    <a:pt x="963" y="496"/>
                    <a:pt x="963" y="496"/>
                  </a:cubicBezTo>
                  <a:cubicBezTo>
                    <a:pt x="964" y="497"/>
                    <a:pt x="964" y="497"/>
                    <a:pt x="964" y="497"/>
                  </a:cubicBezTo>
                  <a:cubicBezTo>
                    <a:pt x="965" y="496"/>
                    <a:pt x="965" y="496"/>
                    <a:pt x="965" y="496"/>
                  </a:cubicBezTo>
                  <a:cubicBezTo>
                    <a:pt x="966" y="494"/>
                    <a:pt x="966" y="494"/>
                    <a:pt x="966" y="494"/>
                  </a:cubicBezTo>
                  <a:cubicBezTo>
                    <a:pt x="965" y="493"/>
                    <a:pt x="965" y="493"/>
                    <a:pt x="965" y="493"/>
                  </a:cubicBezTo>
                  <a:cubicBezTo>
                    <a:pt x="965" y="492"/>
                    <a:pt x="965" y="492"/>
                    <a:pt x="965" y="492"/>
                  </a:cubicBezTo>
                  <a:cubicBezTo>
                    <a:pt x="966" y="491"/>
                    <a:pt x="966" y="491"/>
                    <a:pt x="966" y="491"/>
                  </a:cubicBezTo>
                  <a:cubicBezTo>
                    <a:pt x="966" y="490"/>
                    <a:pt x="966" y="490"/>
                    <a:pt x="966" y="490"/>
                  </a:cubicBezTo>
                  <a:cubicBezTo>
                    <a:pt x="965" y="490"/>
                    <a:pt x="965" y="490"/>
                    <a:pt x="965" y="490"/>
                  </a:cubicBezTo>
                  <a:cubicBezTo>
                    <a:pt x="965" y="491"/>
                    <a:pt x="965" y="491"/>
                    <a:pt x="965" y="491"/>
                  </a:cubicBezTo>
                  <a:cubicBezTo>
                    <a:pt x="964" y="492"/>
                    <a:pt x="964" y="492"/>
                    <a:pt x="964" y="492"/>
                  </a:cubicBezTo>
                  <a:cubicBezTo>
                    <a:pt x="963" y="491"/>
                    <a:pt x="963" y="491"/>
                    <a:pt x="963" y="491"/>
                  </a:cubicBezTo>
                  <a:cubicBezTo>
                    <a:pt x="964" y="490"/>
                    <a:pt x="964" y="490"/>
                    <a:pt x="964" y="490"/>
                  </a:cubicBezTo>
                  <a:cubicBezTo>
                    <a:pt x="964" y="489"/>
                    <a:pt x="964" y="489"/>
                    <a:pt x="964" y="489"/>
                  </a:cubicBezTo>
                  <a:cubicBezTo>
                    <a:pt x="964" y="489"/>
                    <a:pt x="964" y="489"/>
                    <a:pt x="964" y="489"/>
                  </a:cubicBezTo>
                  <a:cubicBezTo>
                    <a:pt x="962" y="489"/>
                    <a:pt x="962" y="489"/>
                    <a:pt x="962" y="489"/>
                  </a:cubicBezTo>
                  <a:cubicBezTo>
                    <a:pt x="960" y="489"/>
                    <a:pt x="960" y="489"/>
                    <a:pt x="960" y="489"/>
                  </a:cubicBezTo>
                  <a:cubicBezTo>
                    <a:pt x="959" y="490"/>
                    <a:pt x="959" y="490"/>
                    <a:pt x="959" y="490"/>
                  </a:cubicBezTo>
                  <a:cubicBezTo>
                    <a:pt x="959" y="491"/>
                    <a:pt x="959" y="491"/>
                    <a:pt x="959" y="491"/>
                  </a:cubicBezTo>
                  <a:cubicBezTo>
                    <a:pt x="958" y="492"/>
                    <a:pt x="958" y="492"/>
                    <a:pt x="958" y="492"/>
                  </a:cubicBezTo>
                  <a:cubicBezTo>
                    <a:pt x="958" y="494"/>
                    <a:pt x="958" y="494"/>
                    <a:pt x="958" y="494"/>
                  </a:cubicBezTo>
                  <a:cubicBezTo>
                    <a:pt x="959" y="496"/>
                    <a:pt x="959" y="496"/>
                    <a:pt x="959" y="496"/>
                  </a:cubicBezTo>
                  <a:close/>
                  <a:moveTo>
                    <a:pt x="953" y="495"/>
                  </a:moveTo>
                  <a:cubicBezTo>
                    <a:pt x="954" y="495"/>
                    <a:pt x="954" y="495"/>
                    <a:pt x="954" y="495"/>
                  </a:cubicBezTo>
                  <a:cubicBezTo>
                    <a:pt x="954" y="494"/>
                    <a:pt x="954" y="494"/>
                    <a:pt x="954" y="494"/>
                  </a:cubicBezTo>
                  <a:cubicBezTo>
                    <a:pt x="954" y="493"/>
                    <a:pt x="954" y="493"/>
                    <a:pt x="954" y="493"/>
                  </a:cubicBezTo>
                  <a:cubicBezTo>
                    <a:pt x="955" y="494"/>
                    <a:pt x="955" y="494"/>
                    <a:pt x="955" y="494"/>
                  </a:cubicBezTo>
                  <a:cubicBezTo>
                    <a:pt x="956" y="494"/>
                    <a:pt x="956" y="494"/>
                    <a:pt x="956" y="494"/>
                  </a:cubicBezTo>
                  <a:cubicBezTo>
                    <a:pt x="955" y="492"/>
                    <a:pt x="955" y="492"/>
                    <a:pt x="955" y="492"/>
                  </a:cubicBezTo>
                  <a:cubicBezTo>
                    <a:pt x="956" y="491"/>
                    <a:pt x="956" y="491"/>
                    <a:pt x="956" y="491"/>
                  </a:cubicBezTo>
                  <a:cubicBezTo>
                    <a:pt x="956" y="490"/>
                    <a:pt x="956" y="490"/>
                    <a:pt x="956" y="490"/>
                  </a:cubicBezTo>
                  <a:cubicBezTo>
                    <a:pt x="955" y="490"/>
                    <a:pt x="955" y="490"/>
                    <a:pt x="955" y="490"/>
                  </a:cubicBezTo>
                  <a:cubicBezTo>
                    <a:pt x="954" y="491"/>
                    <a:pt x="954" y="491"/>
                    <a:pt x="954" y="491"/>
                  </a:cubicBezTo>
                  <a:cubicBezTo>
                    <a:pt x="952" y="492"/>
                    <a:pt x="952" y="492"/>
                    <a:pt x="952" y="492"/>
                  </a:cubicBezTo>
                  <a:cubicBezTo>
                    <a:pt x="952" y="494"/>
                    <a:pt x="952" y="494"/>
                    <a:pt x="952" y="494"/>
                  </a:cubicBezTo>
                  <a:cubicBezTo>
                    <a:pt x="953" y="495"/>
                    <a:pt x="953" y="495"/>
                    <a:pt x="953" y="495"/>
                  </a:cubicBezTo>
                  <a:close/>
                  <a:moveTo>
                    <a:pt x="966" y="501"/>
                  </a:moveTo>
                  <a:cubicBezTo>
                    <a:pt x="966" y="502"/>
                    <a:pt x="966" y="502"/>
                    <a:pt x="966" y="502"/>
                  </a:cubicBezTo>
                  <a:cubicBezTo>
                    <a:pt x="967" y="501"/>
                    <a:pt x="967" y="501"/>
                    <a:pt x="967" y="501"/>
                  </a:cubicBezTo>
                  <a:cubicBezTo>
                    <a:pt x="968" y="500"/>
                    <a:pt x="968" y="500"/>
                    <a:pt x="968" y="500"/>
                  </a:cubicBezTo>
                  <a:cubicBezTo>
                    <a:pt x="967" y="499"/>
                    <a:pt x="967" y="499"/>
                    <a:pt x="967" y="499"/>
                  </a:cubicBezTo>
                  <a:cubicBezTo>
                    <a:pt x="966" y="499"/>
                    <a:pt x="966" y="499"/>
                    <a:pt x="966" y="499"/>
                  </a:cubicBezTo>
                  <a:cubicBezTo>
                    <a:pt x="967" y="500"/>
                    <a:pt x="967" y="500"/>
                    <a:pt x="967" y="500"/>
                  </a:cubicBezTo>
                  <a:cubicBezTo>
                    <a:pt x="966" y="501"/>
                    <a:pt x="966" y="501"/>
                    <a:pt x="966" y="501"/>
                  </a:cubicBezTo>
                  <a:close/>
                  <a:moveTo>
                    <a:pt x="964" y="499"/>
                  </a:moveTo>
                  <a:cubicBezTo>
                    <a:pt x="964" y="500"/>
                    <a:pt x="964" y="500"/>
                    <a:pt x="964" y="500"/>
                  </a:cubicBezTo>
                  <a:cubicBezTo>
                    <a:pt x="965" y="501"/>
                    <a:pt x="965" y="501"/>
                    <a:pt x="965" y="501"/>
                  </a:cubicBezTo>
                  <a:cubicBezTo>
                    <a:pt x="965" y="500"/>
                    <a:pt x="965" y="500"/>
                    <a:pt x="965" y="500"/>
                  </a:cubicBezTo>
                  <a:cubicBezTo>
                    <a:pt x="965" y="499"/>
                    <a:pt x="965" y="499"/>
                    <a:pt x="965" y="499"/>
                  </a:cubicBezTo>
                  <a:cubicBezTo>
                    <a:pt x="964" y="498"/>
                    <a:pt x="964" y="498"/>
                    <a:pt x="964" y="498"/>
                  </a:cubicBezTo>
                  <a:cubicBezTo>
                    <a:pt x="964" y="499"/>
                    <a:pt x="964" y="499"/>
                    <a:pt x="964" y="499"/>
                  </a:cubicBezTo>
                  <a:close/>
                  <a:moveTo>
                    <a:pt x="964" y="508"/>
                  </a:moveTo>
                  <a:cubicBezTo>
                    <a:pt x="965" y="506"/>
                    <a:pt x="965" y="506"/>
                    <a:pt x="965" y="506"/>
                  </a:cubicBezTo>
                  <a:cubicBezTo>
                    <a:pt x="966" y="506"/>
                    <a:pt x="966" y="506"/>
                    <a:pt x="966" y="506"/>
                  </a:cubicBezTo>
                  <a:cubicBezTo>
                    <a:pt x="967" y="504"/>
                    <a:pt x="967" y="504"/>
                    <a:pt x="967" y="504"/>
                  </a:cubicBezTo>
                  <a:cubicBezTo>
                    <a:pt x="967" y="504"/>
                    <a:pt x="967" y="504"/>
                    <a:pt x="967" y="504"/>
                  </a:cubicBezTo>
                  <a:cubicBezTo>
                    <a:pt x="967" y="502"/>
                    <a:pt x="967" y="502"/>
                    <a:pt x="967" y="502"/>
                  </a:cubicBezTo>
                  <a:cubicBezTo>
                    <a:pt x="964" y="503"/>
                    <a:pt x="964" y="503"/>
                    <a:pt x="964" y="503"/>
                  </a:cubicBezTo>
                  <a:cubicBezTo>
                    <a:pt x="963" y="505"/>
                    <a:pt x="963" y="505"/>
                    <a:pt x="963" y="505"/>
                  </a:cubicBezTo>
                  <a:cubicBezTo>
                    <a:pt x="963" y="507"/>
                    <a:pt x="963" y="507"/>
                    <a:pt x="963" y="507"/>
                  </a:cubicBezTo>
                  <a:cubicBezTo>
                    <a:pt x="964" y="508"/>
                    <a:pt x="964" y="508"/>
                    <a:pt x="964" y="508"/>
                  </a:cubicBezTo>
                  <a:close/>
                  <a:moveTo>
                    <a:pt x="1037" y="397"/>
                  </a:moveTo>
                  <a:cubicBezTo>
                    <a:pt x="1038" y="397"/>
                    <a:pt x="1038" y="397"/>
                    <a:pt x="1038" y="397"/>
                  </a:cubicBezTo>
                  <a:cubicBezTo>
                    <a:pt x="1039" y="395"/>
                    <a:pt x="1039" y="395"/>
                    <a:pt x="1039" y="395"/>
                  </a:cubicBezTo>
                  <a:cubicBezTo>
                    <a:pt x="1039" y="394"/>
                    <a:pt x="1039" y="394"/>
                    <a:pt x="1039" y="394"/>
                  </a:cubicBezTo>
                  <a:cubicBezTo>
                    <a:pt x="1038" y="394"/>
                    <a:pt x="1038" y="394"/>
                    <a:pt x="1038" y="394"/>
                  </a:cubicBezTo>
                  <a:cubicBezTo>
                    <a:pt x="1037" y="396"/>
                    <a:pt x="1037" y="396"/>
                    <a:pt x="1037" y="396"/>
                  </a:cubicBezTo>
                  <a:cubicBezTo>
                    <a:pt x="1037" y="397"/>
                    <a:pt x="1037" y="397"/>
                    <a:pt x="1037" y="397"/>
                  </a:cubicBezTo>
                  <a:close/>
                  <a:moveTo>
                    <a:pt x="1152" y="385"/>
                  </a:moveTo>
                  <a:cubicBezTo>
                    <a:pt x="1153" y="385"/>
                    <a:pt x="1153" y="385"/>
                    <a:pt x="1153" y="385"/>
                  </a:cubicBezTo>
                  <a:cubicBezTo>
                    <a:pt x="1153" y="383"/>
                    <a:pt x="1153" y="383"/>
                    <a:pt x="1153" y="383"/>
                  </a:cubicBezTo>
                  <a:cubicBezTo>
                    <a:pt x="1152" y="381"/>
                    <a:pt x="1152" y="381"/>
                    <a:pt x="1152" y="381"/>
                  </a:cubicBezTo>
                  <a:cubicBezTo>
                    <a:pt x="1152" y="381"/>
                    <a:pt x="1152" y="381"/>
                    <a:pt x="1152" y="381"/>
                  </a:cubicBezTo>
                  <a:cubicBezTo>
                    <a:pt x="1152" y="379"/>
                    <a:pt x="1152" y="379"/>
                    <a:pt x="1152" y="379"/>
                  </a:cubicBezTo>
                  <a:cubicBezTo>
                    <a:pt x="1153" y="377"/>
                    <a:pt x="1153" y="377"/>
                    <a:pt x="1153" y="377"/>
                  </a:cubicBezTo>
                  <a:cubicBezTo>
                    <a:pt x="1155" y="375"/>
                    <a:pt x="1155" y="375"/>
                    <a:pt x="1155" y="375"/>
                  </a:cubicBezTo>
                  <a:cubicBezTo>
                    <a:pt x="1157" y="374"/>
                    <a:pt x="1157" y="374"/>
                    <a:pt x="1157" y="374"/>
                  </a:cubicBezTo>
                  <a:cubicBezTo>
                    <a:pt x="1158" y="373"/>
                    <a:pt x="1158" y="373"/>
                    <a:pt x="1158" y="373"/>
                  </a:cubicBezTo>
                  <a:cubicBezTo>
                    <a:pt x="1157" y="371"/>
                    <a:pt x="1157" y="371"/>
                    <a:pt x="1157" y="371"/>
                  </a:cubicBezTo>
                  <a:cubicBezTo>
                    <a:pt x="1157" y="369"/>
                    <a:pt x="1157" y="369"/>
                    <a:pt x="1157" y="369"/>
                  </a:cubicBezTo>
                  <a:cubicBezTo>
                    <a:pt x="1154" y="366"/>
                    <a:pt x="1154" y="366"/>
                    <a:pt x="1154" y="366"/>
                  </a:cubicBezTo>
                  <a:cubicBezTo>
                    <a:pt x="1153" y="366"/>
                    <a:pt x="1153" y="366"/>
                    <a:pt x="1153" y="366"/>
                  </a:cubicBezTo>
                  <a:cubicBezTo>
                    <a:pt x="1152" y="367"/>
                    <a:pt x="1152" y="367"/>
                    <a:pt x="1152" y="367"/>
                  </a:cubicBezTo>
                  <a:cubicBezTo>
                    <a:pt x="1152" y="368"/>
                    <a:pt x="1152" y="368"/>
                    <a:pt x="1152" y="368"/>
                  </a:cubicBezTo>
                  <a:cubicBezTo>
                    <a:pt x="1151" y="368"/>
                    <a:pt x="1151" y="368"/>
                    <a:pt x="1151" y="368"/>
                  </a:cubicBezTo>
                  <a:cubicBezTo>
                    <a:pt x="1149" y="371"/>
                    <a:pt x="1149" y="371"/>
                    <a:pt x="1149" y="371"/>
                  </a:cubicBezTo>
                  <a:cubicBezTo>
                    <a:pt x="1148" y="371"/>
                    <a:pt x="1148" y="371"/>
                    <a:pt x="1148" y="371"/>
                  </a:cubicBezTo>
                  <a:cubicBezTo>
                    <a:pt x="1147" y="373"/>
                    <a:pt x="1147" y="373"/>
                    <a:pt x="1147" y="373"/>
                  </a:cubicBezTo>
                  <a:cubicBezTo>
                    <a:pt x="1148" y="373"/>
                    <a:pt x="1148" y="373"/>
                    <a:pt x="1148" y="373"/>
                  </a:cubicBezTo>
                  <a:cubicBezTo>
                    <a:pt x="1150" y="373"/>
                    <a:pt x="1150" y="373"/>
                    <a:pt x="1150" y="373"/>
                  </a:cubicBezTo>
                  <a:cubicBezTo>
                    <a:pt x="1150" y="373"/>
                    <a:pt x="1150" y="373"/>
                    <a:pt x="1150" y="373"/>
                  </a:cubicBezTo>
                  <a:cubicBezTo>
                    <a:pt x="1149" y="375"/>
                    <a:pt x="1149" y="375"/>
                    <a:pt x="1149" y="375"/>
                  </a:cubicBezTo>
                  <a:cubicBezTo>
                    <a:pt x="1150" y="378"/>
                    <a:pt x="1150" y="378"/>
                    <a:pt x="1150" y="378"/>
                  </a:cubicBezTo>
                  <a:cubicBezTo>
                    <a:pt x="1151" y="379"/>
                    <a:pt x="1151" y="379"/>
                    <a:pt x="1151" y="379"/>
                  </a:cubicBezTo>
                  <a:cubicBezTo>
                    <a:pt x="1151" y="381"/>
                    <a:pt x="1151" y="381"/>
                    <a:pt x="1151" y="381"/>
                  </a:cubicBezTo>
                  <a:cubicBezTo>
                    <a:pt x="1150" y="382"/>
                    <a:pt x="1150" y="382"/>
                    <a:pt x="1150" y="382"/>
                  </a:cubicBezTo>
                  <a:cubicBezTo>
                    <a:pt x="1151" y="383"/>
                    <a:pt x="1151" y="383"/>
                    <a:pt x="1151" y="383"/>
                  </a:cubicBezTo>
                  <a:cubicBezTo>
                    <a:pt x="1152" y="385"/>
                    <a:pt x="1152" y="385"/>
                    <a:pt x="1152" y="385"/>
                  </a:cubicBezTo>
                  <a:close/>
                  <a:moveTo>
                    <a:pt x="1220" y="445"/>
                  </a:moveTo>
                  <a:cubicBezTo>
                    <a:pt x="1221" y="446"/>
                    <a:pt x="1221" y="446"/>
                    <a:pt x="1221" y="446"/>
                  </a:cubicBezTo>
                  <a:cubicBezTo>
                    <a:pt x="1223" y="446"/>
                    <a:pt x="1223" y="446"/>
                    <a:pt x="1223" y="446"/>
                  </a:cubicBezTo>
                  <a:cubicBezTo>
                    <a:pt x="1225" y="448"/>
                    <a:pt x="1225" y="448"/>
                    <a:pt x="1225" y="448"/>
                  </a:cubicBezTo>
                  <a:cubicBezTo>
                    <a:pt x="1228" y="449"/>
                    <a:pt x="1228" y="449"/>
                    <a:pt x="1228" y="449"/>
                  </a:cubicBezTo>
                  <a:cubicBezTo>
                    <a:pt x="1229" y="450"/>
                    <a:pt x="1229" y="450"/>
                    <a:pt x="1229" y="450"/>
                  </a:cubicBezTo>
                  <a:cubicBezTo>
                    <a:pt x="1232" y="449"/>
                    <a:pt x="1232" y="449"/>
                    <a:pt x="1232" y="449"/>
                  </a:cubicBezTo>
                  <a:cubicBezTo>
                    <a:pt x="1231" y="449"/>
                    <a:pt x="1231" y="449"/>
                    <a:pt x="1231" y="449"/>
                  </a:cubicBezTo>
                  <a:cubicBezTo>
                    <a:pt x="1228" y="448"/>
                    <a:pt x="1228" y="448"/>
                    <a:pt x="1228" y="448"/>
                  </a:cubicBezTo>
                  <a:cubicBezTo>
                    <a:pt x="1227" y="447"/>
                    <a:pt x="1227" y="447"/>
                    <a:pt x="1227" y="447"/>
                  </a:cubicBezTo>
                  <a:cubicBezTo>
                    <a:pt x="1225" y="446"/>
                    <a:pt x="1225" y="446"/>
                    <a:pt x="1225" y="446"/>
                  </a:cubicBezTo>
                  <a:cubicBezTo>
                    <a:pt x="1223" y="445"/>
                    <a:pt x="1223" y="445"/>
                    <a:pt x="1223" y="445"/>
                  </a:cubicBezTo>
                  <a:cubicBezTo>
                    <a:pt x="1221" y="444"/>
                    <a:pt x="1221" y="444"/>
                    <a:pt x="1221" y="444"/>
                  </a:cubicBezTo>
                  <a:cubicBezTo>
                    <a:pt x="1220" y="445"/>
                    <a:pt x="1220" y="445"/>
                    <a:pt x="1220" y="445"/>
                  </a:cubicBezTo>
                  <a:close/>
                  <a:moveTo>
                    <a:pt x="1201" y="440"/>
                  </a:moveTo>
                  <a:cubicBezTo>
                    <a:pt x="1202" y="441"/>
                    <a:pt x="1202" y="441"/>
                    <a:pt x="1202" y="441"/>
                  </a:cubicBezTo>
                  <a:cubicBezTo>
                    <a:pt x="1204" y="441"/>
                    <a:pt x="1204" y="441"/>
                    <a:pt x="1204" y="441"/>
                  </a:cubicBezTo>
                  <a:cubicBezTo>
                    <a:pt x="1205" y="442"/>
                    <a:pt x="1205" y="442"/>
                    <a:pt x="1205" y="442"/>
                  </a:cubicBezTo>
                  <a:cubicBezTo>
                    <a:pt x="1205" y="443"/>
                    <a:pt x="1205" y="443"/>
                    <a:pt x="1205" y="443"/>
                  </a:cubicBezTo>
                  <a:cubicBezTo>
                    <a:pt x="1207" y="445"/>
                    <a:pt x="1207" y="445"/>
                    <a:pt x="1207" y="445"/>
                  </a:cubicBezTo>
                  <a:cubicBezTo>
                    <a:pt x="1208" y="445"/>
                    <a:pt x="1208" y="445"/>
                    <a:pt x="1208" y="445"/>
                  </a:cubicBezTo>
                  <a:cubicBezTo>
                    <a:pt x="1209" y="447"/>
                    <a:pt x="1209" y="447"/>
                    <a:pt x="1209" y="447"/>
                  </a:cubicBezTo>
                  <a:cubicBezTo>
                    <a:pt x="1210" y="447"/>
                    <a:pt x="1210" y="447"/>
                    <a:pt x="1210" y="447"/>
                  </a:cubicBezTo>
                  <a:cubicBezTo>
                    <a:pt x="1211" y="447"/>
                    <a:pt x="1211" y="447"/>
                    <a:pt x="1211" y="447"/>
                  </a:cubicBezTo>
                  <a:cubicBezTo>
                    <a:pt x="1213" y="448"/>
                    <a:pt x="1213" y="448"/>
                    <a:pt x="1213" y="448"/>
                  </a:cubicBezTo>
                  <a:cubicBezTo>
                    <a:pt x="1215" y="449"/>
                    <a:pt x="1215" y="449"/>
                    <a:pt x="1215" y="449"/>
                  </a:cubicBezTo>
                  <a:cubicBezTo>
                    <a:pt x="1215" y="448"/>
                    <a:pt x="1215" y="448"/>
                    <a:pt x="1215" y="448"/>
                  </a:cubicBezTo>
                  <a:cubicBezTo>
                    <a:pt x="1214" y="446"/>
                    <a:pt x="1214" y="446"/>
                    <a:pt x="1214" y="446"/>
                  </a:cubicBezTo>
                  <a:cubicBezTo>
                    <a:pt x="1212" y="445"/>
                    <a:pt x="1212" y="445"/>
                    <a:pt x="1212" y="445"/>
                  </a:cubicBezTo>
                  <a:cubicBezTo>
                    <a:pt x="1210" y="443"/>
                    <a:pt x="1210" y="443"/>
                    <a:pt x="1210" y="443"/>
                  </a:cubicBezTo>
                  <a:cubicBezTo>
                    <a:pt x="1209" y="441"/>
                    <a:pt x="1209" y="441"/>
                    <a:pt x="1209" y="441"/>
                  </a:cubicBezTo>
                  <a:cubicBezTo>
                    <a:pt x="1207" y="441"/>
                    <a:pt x="1207" y="441"/>
                    <a:pt x="1207" y="441"/>
                  </a:cubicBezTo>
                  <a:cubicBezTo>
                    <a:pt x="1206" y="439"/>
                    <a:pt x="1206" y="439"/>
                    <a:pt x="1206" y="439"/>
                  </a:cubicBezTo>
                  <a:cubicBezTo>
                    <a:pt x="1206" y="438"/>
                    <a:pt x="1206" y="438"/>
                    <a:pt x="1206" y="438"/>
                  </a:cubicBezTo>
                  <a:cubicBezTo>
                    <a:pt x="1206" y="437"/>
                    <a:pt x="1206" y="437"/>
                    <a:pt x="1206" y="437"/>
                  </a:cubicBezTo>
                  <a:cubicBezTo>
                    <a:pt x="1204" y="437"/>
                    <a:pt x="1204" y="437"/>
                    <a:pt x="1204" y="437"/>
                  </a:cubicBezTo>
                  <a:cubicBezTo>
                    <a:pt x="1203" y="437"/>
                    <a:pt x="1203" y="437"/>
                    <a:pt x="1203" y="437"/>
                  </a:cubicBezTo>
                  <a:cubicBezTo>
                    <a:pt x="1202" y="437"/>
                    <a:pt x="1202" y="437"/>
                    <a:pt x="1202" y="437"/>
                  </a:cubicBezTo>
                  <a:cubicBezTo>
                    <a:pt x="1201" y="439"/>
                    <a:pt x="1201" y="439"/>
                    <a:pt x="1201" y="439"/>
                  </a:cubicBezTo>
                  <a:cubicBezTo>
                    <a:pt x="1201" y="440"/>
                    <a:pt x="1201" y="440"/>
                    <a:pt x="1201" y="440"/>
                  </a:cubicBezTo>
                  <a:close/>
                  <a:moveTo>
                    <a:pt x="1154" y="538"/>
                  </a:moveTo>
                  <a:cubicBezTo>
                    <a:pt x="1155" y="538"/>
                    <a:pt x="1155" y="538"/>
                    <a:pt x="1155" y="538"/>
                  </a:cubicBezTo>
                  <a:cubicBezTo>
                    <a:pt x="1156" y="537"/>
                    <a:pt x="1156" y="537"/>
                    <a:pt x="1156" y="537"/>
                  </a:cubicBezTo>
                  <a:cubicBezTo>
                    <a:pt x="1155" y="535"/>
                    <a:pt x="1155" y="535"/>
                    <a:pt x="1155" y="535"/>
                  </a:cubicBezTo>
                  <a:cubicBezTo>
                    <a:pt x="1154" y="534"/>
                    <a:pt x="1154" y="534"/>
                    <a:pt x="1154" y="534"/>
                  </a:cubicBezTo>
                  <a:cubicBezTo>
                    <a:pt x="1153" y="535"/>
                    <a:pt x="1153" y="535"/>
                    <a:pt x="1153" y="535"/>
                  </a:cubicBezTo>
                  <a:cubicBezTo>
                    <a:pt x="1153" y="536"/>
                    <a:pt x="1153" y="536"/>
                    <a:pt x="1153" y="536"/>
                  </a:cubicBezTo>
                  <a:cubicBezTo>
                    <a:pt x="1154" y="538"/>
                    <a:pt x="1154" y="538"/>
                    <a:pt x="1154" y="538"/>
                  </a:cubicBezTo>
                  <a:close/>
                  <a:moveTo>
                    <a:pt x="1144" y="535"/>
                  </a:moveTo>
                  <a:cubicBezTo>
                    <a:pt x="1144" y="537"/>
                    <a:pt x="1144" y="537"/>
                    <a:pt x="1144" y="537"/>
                  </a:cubicBezTo>
                  <a:cubicBezTo>
                    <a:pt x="1145" y="538"/>
                    <a:pt x="1145" y="538"/>
                    <a:pt x="1145" y="538"/>
                  </a:cubicBezTo>
                  <a:cubicBezTo>
                    <a:pt x="1147" y="537"/>
                    <a:pt x="1147" y="537"/>
                    <a:pt x="1147" y="537"/>
                  </a:cubicBezTo>
                  <a:cubicBezTo>
                    <a:pt x="1147" y="536"/>
                    <a:pt x="1147" y="536"/>
                    <a:pt x="1147" y="536"/>
                  </a:cubicBezTo>
                  <a:cubicBezTo>
                    <a:pt x="1145" y="535"/>
                    <a:pt x="1145" y="535"/>
                    <a:pt x="1145" y="535"/>
                  </a:cubicBezTo>
                  <a:cubicBezTo>
                    <a:pt x="1144" y="535"/>
                    <a:pt x="1144" y="535"/>
                    <a:pt x="1144" y="535"/>
                  </a:cubicBezTo>
                  <a:close/>
                  <a:moveTo>
                    <a:pt x="1150" y="551"/>
                  </a:moveTo>
                  <a:cubicBezTo>
                    <a:pt x="1150" y="551"/>
                    <a:pt x="1150" y="551"/>
                    <a:pt x="1150" y="551"/>
                  </a:cubicBezTo>
                  <a:cubicBezTo>
                    <a:pt x="1150" y="549"/>
                    <a:pt x="1150" y="549"/>
                    <a:pt x="1150" y="549"/>
                  </a:cubicBezTo>
                  <a:cubicBezTo>
                    <a:pt x="1151" y="548"/>
                    <a:pt x="1151" y="548"/>
                    <a:pt x="1151" y="548"/>
                  </a:cubicBezTo>
                  <a:cubicBezTo>
                    <a:pt x="1152" y="547"/>
                    <a:pt x="1152" y="547"/>
                    <a:pt x="1152" y="547"/>
                  </a:cubicBezTo>
                  <a:cubicBezTo>
                    <a:pt x="1153" y="545"/>
                    <a:pt x="1153" y="545"/>
                    <a:pt x="1153" y="545"/>
                  </a:cubicBezTo>
                  <a:cubicBezTo>
                    <a:pt x="1153" y="543"/>
                    <a:pt x="1153" y="543"/>
                    <a:pt x="1153" y="543"/>
                  </a:cubicBezTo>
                  <a:cubicBezTo>
                    <a:pt x="1153" y="542"/>
                    <a:pt x="1153" y="542"/>
                    <a:pt x="1153" y="542"/>
                  </a:cubicBezTo>
                  <a:cubicBezTo>
                    <a:pt x="1154" y="541"/>
                    <a:pt x="1154" y="541"/>
                    <a:pt x="1154" y="541"/>
                  </a:cubicBezTo>
                  <a:cubicBezTo>
                    <a:pt x="1154" y="539"/>
                    <a:pt x="1154" y="539"/>
                    <a:pt x="1154" y="539"/>
                  </a:cubicBezTo>
                  <a:cubicBezTo>
                    <a:pt x="1151" y="536"/>
                    <a:pt x="1151" y="536"/>
                    <a:pt x="1151" y="536"/>
                  </a:cubicBezTo>
                  <a:cubicBezTo>
                    <a:pt x="1150" y="538"/>
                    <a:pt x="1150" y="538"/>
                    <a:pt x="1150" y="538"/>
                  </a:cubicBezTo>
                  <a:cubicBezTo>
                    <a:pt x="1151" y="541"/>
                    <a:pt x="1151" y="541"/>
                    <a:pt x="1151" y="541"/>
                  </a:cubicBezTo>
                  <a:cubicBezTo>
                    <a:pt x="1150" y="543"/>
                    <a:pt x="1150" y="543"/>
                    <a:pt x="1150" y="543"/>
                  </a:cubicBezTo>
                  <a:cubicBezTo>
                    <a:pt x="1149" y="543"/>
                    <a:pt x="1149" y="543"/>
                    <a:pt x="1149" y="543"/>
                  </a:cubicBezTo>
                  <a:cubicBezTo>
                    <a:pt x="1148" y="545"/>
                    <a:pt x="1148" y="545"/>
                    <a:pt x="1148" y="545"/>
                  </a:cubicBezTo>
                  <a:cubicBezTo>
                    <a:pt x="1147" y="545"/>
                    <a:pt x="1147" y="545"/>
                    <a:pt x="1147" y="545"/>
                  </a:cubicBezTo>
                  <a:cubicBezTo>
                    <a:pt x="1146" y="546"/>
                    <a:pt x="1146" y="546"/>
                    <a:pt x="1146" y="546"/>
                  </a:cubicBezTo>
                  <a:cubicBezTo>
                    <a:pt x="1148" y="548"/>
                    <a:pt x="1148" y="548"/>
                    <a:pt x="1148" y="548"/>
                  </a:cubicBezTo>
                  <a:cubicBezTo>
                    <a:pt x="1148" y="549"/>
                    <a:pt x="1148" y="549"/>
                    <a:pt x="1148" y="549"/>
                  </a:cubicBezTo>
                  <a:cubicBezTo>
                    <a:pt x="1147" y="550"/>
                    <a:pt x="1147" y="550"/>
                    <a:pt x="1147" y="550"/>
                  </a:cubicBezTo>
                  <a:cubicBezTo>
                    <a:pt x="1147" y="550"/>
                    <a:pt x="1147" y="550"/>
                    <a:pt x="1147" y="550"/>
                  </a:cubicBezTo>
                  <a:cubicBezTo>
                    <a:pt x="1149" y="550"/>
                    <a:pt x="1149" y="550"/>
                    <a:pt x="1149" y="550"/>
                  </a:cubicBezTo>
                  <a:cubicBezTo>
                    <a:pt x="1150" y="551"/>
                    <a:pt x="1150" y="551"/>
                    <a:pt x="1150" y="551"/>
                  </a:cubicBezTo>
                  <a:close/>
                  <a:moveTo>
                    <a:pt x="1148" y="563"/>
                  </a:moveTo>
                  <a:cubicBezTo>
                    <a:pt x="1148" y="563"/>
                    <a:pt x="1149" y="561"/>
                    <a:pt x="1149" y="561"/>
                  </a:cubicBezTo>
                  <a:cubicBezTo>
                    <a:pt x="1148" y="560"/>
                    <a:pt x="1148" y="560"/>
                    <a:pt x="1148" y="560"/>
                  </a:cubicBezTo>
                  <a:cubicBezTo>
                    <a:pt x="1148" y="558"/>
                    <a:pt x="1148" y="558"/>
                    <a:pt x="1148" y="558"/>
                  </a:cubicBezTo>
                  <a:cubicBezTo>
                    <a:pt x="1147" y="558"/>
                    <a:pt x="1147" y="558"/>
                    <a:pt x="1147" y="558"/>
                  </a:cubicBezTo>
                  <a:cubicBezTo>
                    <a:pt x="1147" y="559"/>
                    <a:pt x="1147" y="559"/>
                    <a:pt x="1147" y="559"/>
                  </a:cubicBezTo>
                  <a:cubicBezTo>
                    <a:pt x="1147" y="561"/>
                    <a:pt x="1147" y="561"/>
                    <a:pt x="1147" y="561"/>
                  </a:cubicBezTo>
                  <a:cubicBezTo>
                    <a:pt x="1148" y="563"/>
                    <a:pt x="1148" y="563"/>
                    <a:pt x="1148" y="563"/>
                  </a:cubicBezTo>
                  <a:close/>
                  <a:moveTo>
                    <a:pt x="1148" y="566"/>
                  </a:moveTo>
                  <a:cubicBezTo>
                    <a:pt x="1149" y="566"/>
                    <a:pt x="1149" y="566"/>
                    <a:pt x="1149" y="566"/>
                  </a:cubicBezTo>
                  <a:cubicBezTo>
                    <a:pt x="1149" y="565"/>
                    <a:pt x="1149" y="565"/>
                    <a:pt x="1149" y="565"/>
                  </a:cubicBezTo>
                  <a:cubicBezTo>
                    <a:pt x="1147" y="564"/>
                    <a:pt x="1147" y="564"/>
                    <a:pt x="1147" y="564"/>
                  </a:cubicBezTo>
                  <a:cubicBezTo>
                    <a:pt x="1147" y="565"/>
                    <a:pt x="1147" y="565"/>
                    <a:pt x="1147" y="565"/>
                  </a:cubicBezTo>
                  <a:cubicBezTo>
                    <a:pt x="1147" y="565"/>
                    <a:pt x="1147" y="565"/>
                    <a:pt x="1147" y="565"/>
                  </a:cubicBezTo>
                  <a:cubicBezTo>
                    <a:pt x="1148" y="566"/>
                    <a:pt x="1148" y="566"/>
                    <a:pt x="1148" y="566"/>
                  </a:cubicBezTo>
                  <a:close/>
                  <a:moveTo>
                    <a:pt x="1145" y="569"/>
                  </a:moveTo>
                  <a:cubicBezTo>
                    <a:pt x="1145" y="569"/>
                    <a:pt x="1145" y="569"/>
                    <a:pt x="1145" y="569"/>
                  </a:cubicBezTo>
                  <a:cubicBezTo>
                    <a:pt x="1145" y="568"/>
                    <a:pt x="1145" y="568"/>
                    <a:pt x="1145" y="568"/>
                  </a:cubicBezTo>
                  <a:cubicBezTo>
                    <a:pt x="1144" y="568"/>
                    <a:pt x="1144" y="568"/>
                    <a:pt x="1144" y="568"/>
                  </a:cubicBezTo>
                  <a:cubicBezTo>
                    <a:pt x="1144" y="569"/>
                    <a:pt x="1144" y="569"/>
                    <a:pt x="1144" y="569"/>
                  </a:cubicBezTo>
                  <a:cubicBezTo>
                    <a:pt x="1145" y="569"/>
                    <a:pt x="1145" y="569"/>
                    <a:pt x="1145" y="569"/>
                  </a:cubicBezTo>
                  <a:close/>
                  <a:moveTo>
                    <a:pt x="1146" y="573"/>
                  </a:moveTo>
                  <a:cubicBezTo>
                    <a:pt x="1147" y="573"/>
                    <a:pt x="1147" y="573"/>
                    <a:pt x="1147" y="573"/>
                  </a:cubicBezTo>
                  <a:cubicBezTo>
                    <a:pt x="1147" y="572"/>
                    <a:pt x="1147" y="572"/>
                    <a:pt x="1147" y="572"/>
                  </a:cubicBezTo>
                  <a:cubicBezTo>
                    <a:pt x="1148" y="570"/>
                    <a:pt x="1148" y="570"/>
                    <a:pt x="1148" y="570"/>
                  </a:cubicBezTo>
                  <a:cubicBezTo>
                    <a:pt x="1147" y="570"/>
                    <a:pt x="1147" y="570"/>
                    <a:pt x="1147" y="570"/>
                  </a:cubicBezTo>
                  <a:cubicBezTo>
                    <a:pt x="1146" y="571"/>
                    <a:pt x="1146" y="571"/>
                    <a:pt x="1146" y="571"/>
                  </a:cubicBezTo>
                  <a:cubicBezTo>
                    <a:pt x="1146" y="573"/>
                    <a:pt x="1146" y="573"/>
                    <a:pt x="1146" y="573"/>
                  </a:cubicBezTo>
                  <a:close/>
                  <a:moveTo>
                    <a:pt x="1144" y="585"/>
                  </a:moveTo>
                  <a:cubicBezTo>
                    <a:pt x="1144" y="584"/>
                    <a:pt x="1144" y="584"/>
                    <a:pt x="1144" y="584"/>
                  </a:cubicBezTo>
                  <a:cubicBezTo>
                    <a:pt x="1143" y="584"/>
                    <a:pt x="1143" y="584"/>
                    <a:pt x="1143" y="584"/>
                  </a:cubicBezTo>
                  <a:cubicBezTo>
                    <a:pt x="1143" y="584"/>
                    <a:pt x="1143" y="584"/>
                    <a:pt x="1143" y="584"/>
                  </a:cubicBezTo>
                  <a:cubicBezTo>
                    <a:pt x="1144" y="585"/>
                    <a:pt x="1144" y="585"/>
                    <a:pt x="1144" y="585"/>
                  </a:cubicBezTo>
                  <a:close/>
                  <a:moveTo>
                    <a:pt x="1143" y="592"/>
                  </a:moveTo>
                  <a:cubicBezTo>
                    <a:pt x="1144" y="590"/>
                    <a:pt x="1144" y="590"/>
                    <a:pt x="1144" y="590"/>
                  </a:cubicBezTo>
                  <a:cubicBezTo>
                    <a:pt x="1143" y="589"/>
                    <a:pt x="1143" y="589"/>
                    <a:pt x="1143" y="589"/>
                  </a:cubicBezTo>
                  <a:cubicBezTo>
                    <a:pt x="1143" y="590"/>
                    <a:pt x="1143" y="590"/>
                    <a:pt x="1143" y="590"/>
                  </a:cubicBezTo>
                  <a:cubicBezTo>
                    <a:pt x="1143" y="592"/>
                    <a:pt x="1143" y="592"/>
                    <a:pt x="1143" y="592"/>
                  </a:cubicBezTo>
                  <a:close/>
                  <a:moveTo>
                    <a:pt x="1143" y="593"/>
                  </a:moveTo>
                  <a:cubicBezTo>
                    <a:pt x="1143" y="594"/>
                    <a:pt x="1143" y="594"/>
                    <a:pt x="1143" y="594"/>
                  </a:cubicBezTo>
                  <a:cubicBezTo>
                    <a:pt x="1144" y="593"/>
                    <a:pt x="1144" y="593"/>
                    <a:pt x="1144" y="593"/>
                  </a:cubicBezTo>
                  <a:cubicBezTo>
                    <a:pt x="1143" y="593"/>
                    <a:pt x="1143" y="593"/>
                    <a:pt x="1143" y="593"/>
                  </a:cubicBezTo>
                  <a:close/>
                  <a:moveTo>
                    <a:pt x="1141" y="596"/>
                  </a:moveTo>
                  <a:cubicBezTo>
                    <a:pt x="1141" y="597"/>
                    <a:pt x="1141" y="597"/>
                    <a:pt x="1141" y="597"/>
                  </a:cubicBezTo>
                  <a:cubicBezTo>
                    <a:pt x="1142" y="597"/>
                    <a:pt x="1142" y="597"/>
                    <a:pt x="1142" y="597"/>
                  </a:cubicBezTo>
                  <a:cubicBezTo>
                    <a:pt x="1142" y="596"/>
                    <a:pt x="1142" y="596"/>
                    <a:pt x="1142" y="596"/>
                  </a:cubicBezTo>
                  <a:cubicBezTo>
                    <a:pt x="1141" y="596"/>
                    <a:pt x="1141" y="596"/>
                    <a:pt x="1141" y="596"/>
                  </a:cubicBezTo>
                  <a:cubicBezTo>
                    <a:pt x="1141" y="596"/>
                    <a:pt x="1141" y="596"/>
                    <a:pt x="1141" y="596"/>
                  </a:cubicBezTo>
                  <a:close/>
                  <a:moveTo>
                    <a:pt x="1139" y="604"/>
                  </a:moveTo>
                  <a:cubicBezTo>
                    <a:pt x="1140" y="603"/>
                    <a:pt x="1140" y="603"/>
                    <a:pt x="1140" y="603"/>
                  </a:cubicBezTo>
                  <a:cubicBezTo>
                    <a:pt x="1140" y="600"/>
                    <a:pt x="1140" y="600"/>
                    <a:pt x="1140" y="600"/>
                  </a:cubicBezTo>
                  <a:cubicBezTo>
                    <a:pt x="1140" y="600"/>
                    <a:pt x="1140" y="600"/>
                    <a:pt x="1140" y="600"/>
                  </a:cubicBezTo>
                  <a:cubicBezTo>
                    <a:pt x="1139" y="602"/>
                    <a:pt x="1139" y="602"/>
                    <a:pt x="1139" y="602"/>
                  </a:cubicBezTo>
                  <a:cubicBezTo>
                    <a:pt x="1139" y="604"/>
                    <a:pt x="1139" y="604"/>
                    <a:pt x="1139" y="604"/>
                  </a:cubicBezTo>
                  <a:cubicBezTo>
                    <a:pt x="1139" y="604"/>
                    <a:pt x="1139" y="604"/>
                    <a:pt x="1139" y="604"/>
                  </a:cubicBezTo>
                  <a:close/>
                  <a:moveTo>
                    <a:pt x="1123" y="626"/>
                  </a:moveTo>
                  <a:cubicBezTo>
                    <a:pt x="1124" y="626"/>
                    <a:pt x="1124" y="626"/>
                    <a:pt x="1124" y="626"/>
                  </a:cubicBezTo>
                  <a:cubicBezTo>
                    <a:pt x="1126" y="624"/>
                    <a:pt x="1126" y="624"/>
                    <a:pt x="1126" y="624"/>
                  </a:cubicBezTo>
                  <a:cubicBezTo>
                    <a:pt x="1127" y="622"/>
                    <a:pt x="1127" y="622"/>
                    <a:pt x="1127" y="622"/>
                  </a:cubicBezTo>
                  <a:cubicBezTo>
                    <a:pt x="1129" y="621"/>
                    <a:pt x="1129" y="621"/>
                    <a:pt x="1129" y="621"/>
                  </a:cubicBezTo>
                  <a:cubicBezTo>
                    <a:pt x="1129" y="619"/>
                    <a:pt x="1129" y="619"/>
                    <a:pt x="1129" y="619"/>
                  </a:cubicBezTo>
                  <a:cubicBezTo>
                    <a:pt x="1129" y="617"/>
                    <a:pt x="1129" y="617"/>
                    <a:pt x="1129" y="617"/>
                  </a:cubicBezTo>
                  <a:cubicBezTo>
                    <a:pt x="1131" y="614"/>
                    <a:pt x="1131" y="614"/>
                    <a:pt x="1131" y="614"/>
                  </a:cubicBezTo>
                  <a:cubicBezTo>
                    <a:pt x="1130" y="615"/>
                    <a:pt x="1130" y="615"/>
                    <a:pt x="1130" y="615"/>
                  </a:cubicBezTo>
                  <a:cubicBezTo>
                    <a:pt x="1128" y="615"/>
                    <a:pt x="1128" y="615"/>
                    <a:pt x="1128" y="615"/>
                  </a:cubicBezTo>
                  <a:cubicBezTo>
                    <a:pt x="1127" y="617"/>
                    <a:pt x="1127" y="617"/>
                    <a:pt x="1127" y="617"/>
                  </a:cubicBezTo>
                  <a:cubicBezTo>
                    <a:pt x="1127" y="618"/>
                    <a:pt x="1127" y="618"/>
                    <a:pt x="1127" y="618"/>
                  </a:cubicBezTo>
                  <a:cubicBezTo>
                    <a:pt x="1126" y="620"/>
                    <a:pt x="1126" y="620"/>
                    <a:pt x="1126" y="620"/>
                  </a:cubicBezTo>
                  <a:cubicBezTo>
                    <a:pt x="1125" y="620"/>
                    <a:pt x="1125" y="620"/>
                    <a:pt x="1125" y="620"/>
                  </a:cubicBezTo>
                  <a:cubicBezTo>
                    <a:pt x="1125" y="622"/>
                    <a:pt x="1125" y="622"/>
                    <a:pt x="1125" y="622"/>
                  </a:cubicBezTo>
                  <a:cubicBezTo>
                    <a:pt x="1124" y="623"/>
                    <a:pt x="1124" y="623"/>
                    <a:pt x="1124" y="623"/>
                  </a:cubicBezTo>
                  <a:cubicBezTo>
                    <a:pt x="1123" y="626"/>
                    <a:pt x="1123" y="626"/>
                    <a:pt x="1123" y="626"/>
                  </a:cubicBezTo>
                  <a:close/>
                  <a:moveTo>
                    <a:pt x="1105" y="647"/>
                  </a:moveTo>
                  <a:cubicBezTo>
                    <a:pt x="1106" y="646"/>
                    <a:pt x="1106" y="646"/>
                    <a:pt x="1106" y="646"/>
                  </a:cubicBezTo>
                  <a:cubicBezTo>
                    <a:pt x="1107" y="644"/>
                    <a:pt x="1107" y="644"/>
                    <a:pt x="1107" y="644"/>
                  </a:cubicBezTo>
                  <a:cubicBezTo>
                    <a:pt x="1108" y="643"/>
                    <a:pt x="1108" y="643"/>
                    <a:pt x="1108" y="643"/>
                  </a:cubicBezTo>
                  <a:cubicBezTo>
                    <a:pt x="1108" y="641"/>
                    <a:pt x="1108" y="641"/>
                    <a:pt x="1108" y="641"/>
                  </a:cubicBezTo>
                  <a:cubicBezTo>
                    <a:pt x="1109" y="640"/>
                    <a:pt x="1109" y="640"/>
                    <a:pt x="1109" y="640"/>
                  </a:cubicBezTo>
                  <a:cubicBezTo>
                    <a:pt x="1109" y="639"/>
                    <a:pt x="1109" y="639"/>
                    <a:pt x="1109" y="639"/>
                  </a:cubicBezTo>
                  <a:cubicBezTo>
                    <a:pt x="1110" y="638"/>
                    <a:pt x="1110" y="638"/>
                    <a:pt x="1110" y="638"/>
                  </a:cubicBezTo>
                  <a:cubicBezTo>
                    <a:pt x="1111" y="639"/>
                    <a:pt x="1111" y="639"/>
                    <a:pt x="1111" y="639"/>
                  </a:cubicBezTo>
                  <a:cubicBezTo>
                    <a:pt x="1112" y="637"/>
                    <a:pt x="1112" y="637"/>
                    <a:pt x="1112" y="637"/>
                  </a:cubicBezTo>
                  <a:cubicBezTo>
                    <a:pt x="1113" y="634"/>
                    <a:pt x="1113" y="634"/>
                    <a:pt x="1113" y="634"/>
                  </a:cubicBezTo>
                  <a:cubicBezTo>
                    <a:pt x="1115" y="632"/>
                    <a:pt x="1115" y="632"/>
                    <a:pt x="1115" y="632"/>
                  </a:cubicBezTo>
                  <a:cubicBezTo>
                    <a:pt x="1117" y="632"/>
                    <a:pt x="1117" y="632"/>
                    <a:pt x="1117" y="632"/>
                  </a:cubicBezTo>
                  <a:cubicBezTo>
                    <a:pt x="1119" y="631"/>
                    <a:pt x="1119" y="631"/>
                    <a:pt x="1119" y="631"/>
                  </a:cubicBezTo>
                  <a:cubicBezTo>
                    <a:pt x="1119" y="629"/>
                    <a:pt x="1119" y="629"/>
                    <a:pt x="1119" y="629"/>
                  </a:cubicBezTo>
                  <a:cubicBezTo>
                    <a:pt x="1118" y="627"/>
                    <a:pt x="1118" y="627"/>
                    <a:pt x="1118" y="627"/>
                  </a:cubicBezTo>
                  <a:cubicBezTo>
                    <a:pt x="1117" y="628"/>
                    <a:pt x="1117" y="628"/>
                    <a:pt x="1117" y="628"/>
                  </a:cubicBezTo>
                  <a:cubicBezTo>
                    <a:pt x="1115" y="630"/>
                    <a:pt x="1115" y="630"/>
                    <a:pt x="1115" y="630"/>
                  </a:cubicBezTo>
                  <a:cubicBezTo>
                    <a:pt x="1114" y="631"/>
                    <a:pt x="1114" y="631"/>
                    <a:pt x="1114" y="631"/>
                  </a:cubicBezTo>
                  <a:cubicBezTo>
                    <a:pt x="1113" y="632"/>
                    <a:pt x="1113" y="632"/>
                    <a:pt x="1113" y="632"/>
                  </a:cubicBezTo>
                  <a:cubicBezTo>
                    <a:pt x="1112" y="632"/>
                    <a:pt x="1112" y="632"/>
                    <a:pt x="1112" y="632"/>
                  </a:cubicBezTo>
                  <a:cubicBezTo>
                    <a:pt x="1111" y="632"/>
                    <a:pt x="1111" y="632"/>
                    <a:pt x="1111" y="632"/>
                  </a:cubicBezTo>
                  <a:cubicBezTo>
                    <a:pt x="1110" y="631"/>
                    <a:pt x="1110" y="631"/>
                    <a:pt x="1110" y="631"/>
                  </a:cubicBezTo>
                  <a:cubicBezTo>
                    <a:pt x="1110" y="631"/>
                    <a:pt x="1110" y="631"/>
                    <a:pt x="1110" y="631"/>
                  </a:cubicBezTo>
                  <a:cubicBezTo>
                    <a:pt x="1109" y="632"/>
                    <a:pt x="1109" y="632"/>
                    <a:pt x="1109" y="632"/>
                  </a:cubicBezTo>
                  <a:cubicBezTo>
                    <a:pt x="1110" y="634"/>
                    <a:pt x="1110" y="634"/>
                    <a:pt x="1110" y="634"/>
                  </a:cubicBezTo>
                  <a:cubicBezTo>
                    <a:pt x="1109" y="635"/>
                    <a:pt x="1109" y="635"/>
                    <a:pt x="1109" y="635"/>
                  </a:cubicBezTo>
                  <a:cubicBezTo>
                    <a:pt x="1108" y="637"/>
                    <a:pt x="1108" y="637"/>
                    <a:pt x="1108" y="637"/>
                  </a:cubicBezTo>
                  <a:cubicBezTo>
                    <a:pt x="1107" y="637"/>
                    <a:pt x="1107" y="637"/>
                    <a:pt x="1107" y="637"/>
                  </a:cubicBezTo>
                  <a:cubicBezTo>
                    <a:pt x="1107" y="638"/>
                    <a:pt x="1107" y="638"/>
                    <a:pt x="1107" y="638"/>
                  </a:cubicBezTo>
                  <a:cubicBezTo>
                    <a:pt x="1107" y="640"/>
                    <a:pt x="1107" y="640"/>
                    <a:pt x="1107" y="640"/>
                  </a:cubicBezTo>
                  <a:cubicBezTo>
                    <a:pt x="1105" y="640"/>
                    <a:pt x="1105" y="640"/>
                    <a:pt x="1105" y="640"/>
                  </a:cubicBezTo>
                  <a:cubicBezTo>
                    <a:pt x="1105" y="641"/>
                    <a:pt x="1105" y="641"/>
                    <a:pt x="1105" y="641"/>
                  </a:cubicBezTo>
                  <a:cubicBezTo>
                    <a:pt x="1106" y="642"/>
                    <a:pt x="1106" y="642"/>
                    <a:pt x="1106" y="642"/>
                  </a:cubicBezTo>
                  <a:cubicBezTo>
                    <a:pt x="1105" y="643"/>
                    <a:pt x="1105" y="643"/>
                    <a:pt x="1105" y="643"/>
                  </a:cubicBezTo>
                  <a:cubicBezTo>
                    <a:pt x="1105" y="645"/>
                    <a:pt x="1105" y="645"/>
                    <a:pt x="1105" y="645"/>
                  </a:cubicBezTo>
                  <a:cubicBezTo>
                    <a:pt x="1105" y="647"/>
                    <a:pt x="1105" y="647"/>
                    <a:pt x="1105" y="647"/>
                  </a:cubicBezTo>
                  <a:close/>
                  <a:moveTo>
                    <a:pt x="1097" y="659"/>
                  </a:moveTo>
                  <a:cubicBezTo>
                    <a:pt x="1097" y="659"/>
                    <a:pt x="1098" y="656"/>
                    <a:pt x="1098" y="656"/>
                  </a:cubicBezTo>
                  <a:cubicBezTo>
                    <a:pt x="1098" y="652"/>
                    <a:pt x="1098" y="652"/>
                    <a:pt x="1098" y="652"/>
                  </a:cubicBezTo>
                  <a:cubicBezTo>
                    <a:pt x="1099" y="652"/>
                    <a:pt x="1099" y="652"/>
                    <a:pt x="1099" y="652"/>
                  </a:cubicBezTo>
                  <a:cubicBezTo>
                    <a:pt x="1102" y="649"/>
                    <a:pt x="1102" y="649"/>
                    <a:pt x="1102" y="649"/>
                  </a:cubicBezTo>
                  <a:cubicBezTo>
                    <a:pt x="1102" y="647"/>
                    <a:pt x="1102" y="647"/>
                    <a:pt x="1102" y="647"/>
                  </a:cubicBezTo>
                  <a:cubicBezTo>
                    <a:pt x="1101" y="647"/>
                    <a:pt x="1101" y="647"/>
                    <a:pt x="1101" y="647"/>
                  </a:cubicBezTo>
                  <a:cubicBezTo>
                    <a:pt x="1100" y="648"/>
                    <a:pt x="1100" y="648"/>
                    <a:pt x="1100" y="648"/>
                  </a:cubicBezTo>
                  <a:cubicBezTo>
                    <a:pt x="1099" y="647"/>
                    <a:pt x="1099" y="647"/>
                    <a:pt x="1099" y="647"/>
                  </a:cubicBezTo>
                  <a:cubicBezTo>
                    <a:pt x="1098" y="646"/>
                    <a:pt x="1098" y="646"/>
                    <a:pt x="1098" y="646"/>
                  </a:cubicBezTo>
                  <a:cubicBezTo>
                    <a:pt x="1097" y="647"/>
                    <a:pt x="1097" y="647"/>
                    <a:pt x="1097" y="647"/>
                  </a:cubicBezTo>
                  <a:cubicBezTo>
                    <a:pt x="1097" y="649"/>
                    <a:pt x="1097" y="649"/>
                    <a:pt x="1097" y="649"/>
                  </a:cubicBezTo>
                  <a:cubicBezTo>
                    <a:pt x="1097" y="651"/>
                    <a:pt x="1097" y="651"/>
                    <a:pt x="1097" y="651"/>
                  </a:cubicBezTo>
                  <a:cubicBezTo>
                    <a:pt x="1096" y="654"/>
                    <a:pt x="1096" y="654"/>
                    <a:pt x="1096" y="654"/>
                  </a:cubicBezTo>
                  <a:cubicBezTo>
                    <a:pt x="1095" y="656"/>
                    <a:pt x="1095" y="656"/>
                    <a:pt x="1095" y="656"/>
                  </a:cubicBezTo>
                  <a:cubicBezTo>
                    <a:pt x="1096" y="657"/>
                    <a:pt x="1096" y="657"/>
                    <a:pt x="1096" y="657"/>
                  </a:cubicBezTo>
                  <a:cubicBezTo>
                    <a:pt x="1097" y="659"/>
                    <a:pt x="1097" y="659"/>
                    <a:pt x="1097" y="659"/>
                  </a:cubicBezTo>
                  <a:close/>
                  <a:moveTo>
                    <a:pt x="19" y="508"/>
                  </a:moveTo>
                  <a:cubicBezTo>
                    <a:pt x="19" y="508"/>
                    <a:pt x="19" y="509"/>
                    <a:pt x="19" y="509"/>
                  </a:cubicBezTo>
                  <a:cubicBezTo>
                    <a:pt x="20" y="510"/>
                    <a:pt x="20" y="510"/>
                    <a:pt x="20" y="510"/>
                  </a:cubicBezTo>
                  <a:cubicBezTo>
                    <a:pt x="21" y="509"/>
                    <a:pt x="21" y="509"/>
                    <a:pt x="21" y="509"/>
                  </a:cubicBezTo>
                  <a:lnTo>
                    <a:pt x="19" y="50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 name="Google Shape;3652;p137">
              <a:extLst xmlns:a="http://schemas.openxmlformats.org/drawingml/2006/main">
                <a:ext uri="{FF2B5EF4-FFF2-40B4-BE49-F238E27FC236}">
                  <a16:creationId xmlns:a16="http://schemas.microsoft.com/office/drawing/2014/main" id="{120343AF-7251-95B0-BBD9-86DEDE702717}"/>
                </a:ext>
              </a:extLst>
            </cdr:cNvPr>
            <cdr:cNvSpPr/>
          </cdr:nvSpPr>
          <cdr:spPr>
            <a:xfrm xmlns:a="http://schemas.openxmlformats.org/drawingml/2006/main">
              <a:off x="2297" y="1174"/>
              <a:ext cx="175" cy="186"/>
            </a:xfrm>
            <a:custGeom xmlns:a="http://schemas.openxmlformats.org/drawingml/2006/main">
              <a:avLst/>
              <a:gdLst/>
              <a:ahLst/>
              <a:cxnLst/>
              <a:rect l="l" t="t" r="r" b="b"/>
              <a:pathLst>
                <a:path w="134" h="164" extrusionOk="0">
                  <a:moveTo>
                    <a:pt x="124" y="14"/>
                  </a:moveTo>
                  <a:cubicBezTo>
                    <a:pt x="124" y="14"/>
                    <a:pt x="125" y="13"/>
                    <a:pt x="125" y="13"/>
                  </a:cubicBezTo>
                  <a:cubicBezTo>
                    <a:pt x="127" y="12"/>
                    <a:pt x="127" y="12"/>
                    <a:pt x="127" y="12"/>
                  </a:cubicBezTo>
                  <a:cubicBezTo>
                    <a:pt x="128" y="11"/>
                    <a:pt x="128" y="11"/>
                    <a:pt x="128" y="11"/>
                  </a:cubicBezTo>
                  <a:cubicBezTo>
                    <a:pt x="130" y="9"/>
                    <a:pt x="130" y="9"/>
                    <a:pt x="130" y="9"/>
                  </a:cubicBezTo>
                  <a:cubicBezTo>
                    <a:pt x="132" y="8"/>
                    <a:pt x="132" y="8"/>
                    <a:pt x="132" y="8"/>
                  </a:cubicBezTo>
                  <a:cubicBezTo>
                    <a:pt x="134" y="8"/>
                    <a:pt x="134" y="8"/>
                    <a:pt x="134" y="8"/>
                  </a:cubicBezTo>
                  <a:cubicBezTo>
                    <a:pt x="134" y="9"/>
                    <a:pt x="134" y="9"/>
                    <a:pt x="134" y="9"/>
                  </a:cubicBezTo>
                  <a:cubicBezTo>
                    <a:pt x="134" y="10"/>
                    <a:pt x="134" y="10"/>
                    <a:pt x="134" y="10"/>
                  </a:cubicBezTo>
                  <a:cubicBezTo>
                    <a:pt x="131" y="11"/>
                    <a:pt x="131" y="11"/>
                    <a:pt x="131" y="11"/>
                  </a:cubicBezTo>
                  <a:cubicBezTo>
                    <a:pt x="130" y="12"/>
                    <a:pt x="130" y="12"/>
                    <a:pt x="130" y="12"/>
                  </a:cubicBezTo>
                  <a:cubicBezTo>
                    <a:pt x="128" y="14"/>
                    <a:pt x="128" y="14"/>
                    <a:pt x="128" y="14"/>
                  </a:cubicBezTo>
                  <a:cubicBezTo>
                    <a:pt x="125" y="15"/>
                    <a:pt x="125" y="15"/>
                    <a:pt x="125" y="15"/>
                  </a:cubicBezTo>
                  <a:cubicBezTo>
                    <a:pt x="125" y="14"/>
                    <a:pt x="125" y="14"/>
                    <a:pt x="125" y="14"/>
                  </a:cubicBezTo>
                  <a:cubicBezTo>
                    <a:pt x="124" y="14"/>
                    <a:pt x="124" y="14"/>
                    <a:pt x="124" y="14"/>
                  </a:cubicBezTo>
                  <a:close/>
                  <a:moveTo>
                    <a:pt x="100" y="15"/>
                  </a:moveTo>
                  <a:cubicBezTo>
                    <a:pt x="101" y="17"/>
                    <a:pt x="101" y="17"/>
                    <a:pt x="101" y="17"/>
                  </a:cubicBezTo>
                  <a:cubicBezTo>
                    <a:pt x="102" y="17"/>
                    <a:pt x="102" y="17"/>
                    <a:pt x="102" y="17"/>
                  </a:cubicBezTo>
                  <a:cubicBezTo>
                    <a:pt x="103" y="16"/>
                    <a:pt x="103" y="16"/>
                    <a:pt x="103" y="16"/>
                  </a:cubicBezTo>
                  <a:cubicBezTo>
                    <a:pt x="103" y="15"/>
                    <a:pt x="103" y="15"/>
                    <a:pt x="103" y="15"/>
                  </a:cubicBezTo>
                  <a:cubicBezTo>
                    <a:pt x="101" y="14"/>
                    <a:pt x="101" y="14"/>
                    <a:pt x="101" y="14"/>
                  </a:cubicBezTo>
                  <a:cubicBezTo>
                    <a:pt x="101" y="14"/>
                    <a:pt x="101" y="14"/>
                    <a:pt x="101" y="14"/>
                  </a:cubicBezTo>
                  <a:cubicBezTo>
                    <a:pt x="100" y="15"/>
                    <a:pt x="100" y="15"/>
                    <a:pt x="100" y="15"/>
                  </a:cubicBezTo>
                  <a:close/>
                  <a:moveTo>
                    <a:pt x="55" y="1"/>
                  </a:moveTo>
                  <a:cubicBezTo>
                    <a:pt x="58" y="3"/>
                    <a:pt x="58" y="3"/>
                    <a:pt x="58" y="3"/>
                  </a:cubicBezTo>
                  <a:cubicBezTo>
                    <a:pt x="59" y="4"/>
                    <a:pt x="59" y="4"/>
                    <a:pt x="59" y="4"/>
                  </a:cubicBezTo>
                  <a:cubicBezTo>
                    <a:pt x="60" y="3"/>
                    <a:pt x="60" y="3"/>
                    <a:pt x="60" y="3"/>
                  </a:cubicBezTo>
                  <a:cubicBezTo>
                    <a:pt x="61" y="2"/>
                    <a:pt x="61" y="2"/>
                    <a:pt x="61" y="2"/>
                  </a:cubicBezTo>
                  <a:cubicBezTo>
                    <a:pt x="60" y="1"/>
                    <a:pt x="60" y="1"/>
                    <a:pt x="60" y="1"/>
                  </a:cubicBezTo>
                  <a:cubicBezTo>
                    <a:pt x="58" y="1"/>
                    <a:pt x="58" y="1"/>
                    <a:pt x="58" y="1"/>
                  </a:cubicBezTo>
                  <a:cubicBezTo>
                    <a:pt x="56" y="0"/>
                    <a:pt x="56" y="0"/>
                    <a:pt x="56" y="0"/>
                  </a:cubicBezTo>
                  <a:cubicBezTo>
                    <a:pt x="55" y="0"/>
                    <a:pt x="55" y="0"/>
                    <a:pt x="55" y="0"/>
                  </a:cubicBezTo>
                  <a:cubicBezTo>
                    <a:pt x="54" y="0"/>
                    <a:pt x="54" y="0"/>
                    <a:pt x="54" y="0"/>
                  </a:cubicBezTo>
                  <a:cubicBezTo>
                    <a:pt x="55" y="1"/>
                    <a:pt x="55" y="1"/>
                    <a:pt x="55" y="1"/>
                  </a:cubicBezTo>
                  <a:close/>
                  <a:moveTo>
                    <a:pt x="46" y="17"/>
                  </a:moveTo>
                  <a:cubicBezTo>
                    <a:pt x="45" y="16"/>
                    <a:pt x="45" y="16"/>
                    <a:pt x="45" y="16"/>
                  </a:cubicBezTo>
                  <a:cubicBezTo>
                    <a:pt x="44" y="15"/>
                    <a:pt x="44" y="15"/>
                    <a:pt x="44" y="15"/>
                  </a:cubicBezTo>
                  <a:cubicBezTo>
                    <a:pt x="45" y="14"/>
                    <a:pt x="45" y="14"/>
                    <a:pt x="45" y="14"/>
                  </a:cubicBezTo>
                  <a:cubicBezTo>
                    <a:pt x="46" y="13"/>
                    <a:pt x="46" y="13"/>
                    <a:pt x="46" y="13"/>
                  </a:cubicBezTo>
                  <a:cubicBezTo>
                    <a:pt x="47" y="14"/>
                    <a:pt x="47" y="14"/>
                    <a:pt x="47" y="14"/>
                  </a:cubicBezTo>
                  <a:cubicBezTo>
                    <a:pt x="48" y="15"/>
                    <a:pt x="48" y="15"/>
                    <a:pt x="48" y="15"/>
                  </a:cubicBezTo>
                  <a:cubicBezTo>
                    <a:pt x="47" y="16"/>
                    <a:pt x="47" y="16"/>
                    <a:pt x="47" y="16"/>
                  </a:cubicBezTo>
                  <a:cubicBezTo>
                    <a:pt x="47" y="17"/>
                    <a:pt x="47" y="17"/>
                    <a:pt x="47" y="17"/>
                  </a:cubicBezTo>
                  <a:cubicBezTo>
                    <a:pt x="46" y="17"/>
                    <a:pt x="46" y="17"/>
                    <a:pt x="46" y="17"/>
                  </a:cubicBezTo>
                  <a:close/>
                  <a:moveTo>
                    <a:pt x="55" y="32"/>
                  </a:moveTo>
                  <a:cubicBezTo>
                    <a:pt x="55" y="32"/>
                    <a:pt x="56" y="31"/>
                    <a:pt x="56" y="31"/>
                  </a:cubicBezTo>
                  <a:cubicBezTo>
                    <a:pt x="58" y="30"/>
                    <a:pt x="58" y="30"/>
                    <a:pt x="58" y="30"/>
                  </a:cubicBezTo>
                  <a:cubicBezTo>
                    <a:pt x="59" y="30"/>
                    <a:pt x="59" y="30"/>
                    <a:pt x="59" y="30"/>
                  </a:cubicBezTo>
                  <a:cubicBezTo>
                    <a:pt x="62" y="29"/>
                    <a:pt x="62" y="29"/>
                    <a:pt x="62" y="29"/>
                  </a:cubicBezTo>
                  <a:cubicBezTo>
                    <a:pt x="65" y="29"/>
                    <a:pt x="65" y="29"/>
                    <a:pt x="65" y="29"/>
                  </a:cubicBezTo>
                  <a:cubicBezTo>
                    <a:pt x="66" y="28"/>
                    <a:pt x="66" y="28"/>
                    <a:pt x="66" y="28"/>
                  </a:cubicBezTo>
                  <a:cubicBezTo>
                    <a:pt x="67" y="28"/>
                    <a:pt x="67" y="28"/>
                    <a:pt x="67" y="28"/>
                  </a:cubicBezTo>
                  <a:cubicBezTo>
                    <a:pt x="68" y="29"/>
                    <a:pt x="68" y="29"/>
                    <a:pt x="68" y="29"/>
                  </a:cubicBezTo>
                  <a:cubicBezTo>
                    <a:pt x="68" y="30"/>
                    <a:pt x="68" y="30"/>
                    <a:pt x="68" y="30"/>
                  </a:cubicBezTo>
                  <a:cubicBezTo>
                    <a:pt x="67" y="30"/>
                    <a:pt x="67" y="30"/>
                    <a:pt x="67" y="30"/>
                  </a:cubicBezTo>
                  <a:cubicBezTo>
                    <a:pt x="67" y="31"/>
                    <a:pt x="67" y="31"/>
                    <a:pt x="67" y="31"/>
                  </a:cubicBezTo>
                  <a:cubicBezTo>
                    <a:pt x="66" y="32"/>
                    <a:pt x="66" y="32"/>
                    <a:pt x="66" y="32"/>
                  </a:cubicBezTo>
                  <a:cubicBezTo>
                    <a:pt x="64" y="31"/>
                    <a:pt x="64" y="31"/>
                    <a:pt x="64" y="31"/>
                  </a:cubicBezTo>
                  <a:cubicBezTo>
                    <a:pt x="61" y="32"/>
                    <a:pt x="61" y="32"/>
                    <a:pt x="61" y="32"/>
                  </a:cubicBezTo>
                  <a:cubicBezTo>
                    <a:pt x="60" y="31"/>
                    <a:pt x="60" y="31"/>
                    <a:pt x="60" y="31"/>
                  </a:cubicBezTo>
                  <a:cubicBezTo>
                    <a:pt x="59" y="32"/>
                    <a:pt x="59" y="32"/>
                    <a:pt x="59" y="32"/>
                  </a:cubicBezTo>
                  <a:cubicBezTo>
                    <a:pt x="60" y="32"/>
                    <a:pt x="60" y="32"/>
                    <a:pt x="60" y="32"/>
                  </a:cubicBezTo>
                  <a:cubicBezTo>
                    <a:pt x="63" y="33"/>
                    <a:pt x="63" y="33"/>
                    <a:pt x="63" y="33"/>
                  </a:cubicBezTo>
                  <a:cubicBezTo>
                    <a:pt x="64" y="34"/>
                    <a:pt x="64" y="34"/>
                    <a:pt x="64" y="34"/>
                  </a:cubicBezTo>
                  <a:cubicBezTo>
                    <a:pt x="64" y="35"/>
                    <a:pt x="64" y="35"/>
                    <a:pt x="64" y="35"/>
                  </a:cubicBezTo>
                  <a:cubicBezTo>
                    <a:pt x="63" y="35"/>
                    <a:pt x="63" y="35"/>
                    <a:pt x="63" y="35"/>
                  </a:cubicBezTo>
                  <a:cubicBezTo>
                    <a:pt x="61" y="34"/>
                    <a:pt x="61" y="34"/>
                    <a:pt x="61" y="34"/>
                  </a:cubicBezTo>
                  <a:cubicBezTo>
                    <a:pt x="61" y="35"/>
                    <a:pt x="61" y="35"/>
                    <a:pt x="61" y="35"/>
                  </a:cubicBezTo>
                  <a:cubicBezTo>
                    <a:pt x="60" y="35"/>
                    <a:pt x="60" y="35"/>
                    <a:pt x="60" y="35"/>
                  </a:cubicBezTo>
                  <a:cubicBezTo>
                    <a:pt x="58" y="33"/>
                    <a:pt x="58" y="33"/>
                    <a:pt x="58" y="33"/>
                  </a:cubicBezTo>
                  <a:cubicBezTo>
                    <a:pt x="56" y="33"/>
                    <a:pt x="56" y="33"/>
                    <a:pt x="56" y="33"/>
                  </a:cubicBezTo>
                  <a:cubicBezTo>
                    <a:pt x="54" y="34"/>
                    <a:pt x="54" y="34"/>
                    <a:pt x="54" y="34"/>
                  </a:cubicBezTo>
                  <a:cubicBezTo>
                    <a:pt x="54" y="35"/>
                    <a:pt x="54" y="35"/>
                    <a:pt x="54" y="35"/>
                  </a:cubicBezTo>
                  <a:cubicBezTo>
                    <a:pt x="55" y="35"/>
                    <a:pt x="55" y="35"/>
                    <a:pt x="55" y="35"/>
                  </a:cubicBezTo>
                  <a:cubicBezTo>
                    <a:pt x="58" y="38"/>
                    <a:pt x="58" y="38"/>
                    <a:pt x="58" y="38"/>
                  </a:cubicBezTo>
                  <a:cubicBezTo>
                    <a:pt x="59" y="39"/>
                    <a:pt x="59" y="39"/>
                    <a:pt x="59" y="39"/>
                  </a:cubicBezTo>
                  <a:cubicBezTo>
                    <a:pt x="61" y="38"/>
                    <a:pt x="61" y="38"/>
                    <a:pt x="61" y="38"/>
                  </a:cubicBezTo>
                  <a:cubicBezTo>
                    <a:pt x="62" y="38"/>
                    <a:pt x="62" y="38"/>
                    <a:pt x="62" y="38"/>
                  </a:cubicBezTo>
                  <a:cubicBezTo>
                    <a:pt x="63" y="40"/>
                    <a:pt x="63" y="40"/>
                    <a:pt x="63" y="40"/>
                  </a:cubicBezTo>
                  <a:cubicBezTo>
                    <a:pt x="63" y="41"/>
                    <a:pt x="63" y="41"/>
                    <a:pt x="63" y="41"/>
                  </a:cubicBezTo>
                  <a:cubicBezTo>
                    <a:pt x="64" y="42"/>
                    <a:pt x="64" y="42"/>
                    <a:pt x="64" y="42"/>
                  </a:cubicBezTo>
                  <a:cubicBezTo>
                    <a:pt x="66" y="41"/>
                    <a:pt x="66" y="41"/>
                    <a:pt x="66" y="41"/>
                  </a:cubicBezTo>
                  <a:cubicBezTo>
                    <a:pt x="68" y="41"/>
                    <a:pt x="68" y="41"/>
                    <a:pt x="68" y="41"/>
                  </a:cubicBezTo>
                  <a:cubicBezTo>
                    <a:pt x="71" y="40"/>
                    <a:pt x="71" y="40"/>
                    <a:pt x="71" y="40"/>
                  </a:cubicBezTo>
                  <a:cubicBezTo>
                    <a:pt x="73" y="40"/>
                    <a:pt x="73" y="40"/>
                    <a:pt x="73" y="40"/>
                  </a:cubicBezTo>
                  <a:cubicBezTo>
                    <a:pt x="75" y="40"/>
                    <a:pt x="75" y="40"/>
                    <a:pt x="75" y="40"/>
                  </a:cubicBezTo>
                  <a:cubicBezTo>
                    <a:pt x="75" y="40"/>
                    <a:pt x="75" y="40"/>
                    <a:pt x="75" y="40"/>
                  </a:cubicBezTo>
                  <a:cubicBezTo>
                    <a:pt x="75" y="42"/>
                    <a:pt x="75" y="42"/>
                    <a:pt x="75" y="42"/>
                  </a:cubicBezTo>
                  <a:cubicBezTo>
                    <a:pt x="75" y="44"/>
                    <a:pt x="75" y="44"/>
                    <a:pt x="75" y="44"/>
                  </a:cubicBezTo>
                  <a:cubicBezTo>
                    <a:pt x="77" y="45"/>
                    <a:pt x="77" y="45"/>
                    <a:pt x="77" y="45"/>
                  </a:cubicBezTo>
                  <a:cubicBezTo>
                    <a:pt x="79" y="46"/>
                    <a:pt x="79" y="46"/>
                    <a:pt x="79" y="46"/>
                  </a:cubicBezTo>
                  <a:cubicBezTo>
                    <a:pt x="82" y="45"/>
                    <a:pt x="82" y="45"/>
                    <a:pt x="82" y="45"/>
                  </a:cubicBezTo>
                  <a:cubicBezTo>
                    <a:pt x="83" y="44"/>
                    <a:pt x="83" y="44"/>
                    <a:pt x="83" y="44"/>
                  </a:cubicBezTo>
                  <a:cubicBezTo>
                    <a:pt x="83" y="43"/>
                    <a:pt x="83" y="43"/>
                    <a:pt x="83" y="43"/>
                  </a:cubicBezTo>
                  <a:cubicBezTo>
                    <a:pt x="83" y="42"/>
                    <a:pt x="83" y="42"/>
                    <a:pt x="83" y="42"/>
                  </a:cubicBezTo>
                  <a:cubicBezTo>
                    <a:pt x="83" y="41"/>
                    <a:pt x="83" y="41"/>
                    <a:pt x="83" y="41"/>
                  </a:cubicBezTo>
                  <a:cubicBezTo>
                    <a:pt x="85" y="39"/>
                    <a:pt x="85" y="39"/>
                    <a:pt x="85" y="39"/>
                  </a:cubicBezTo>
                  <a:cubicBezTo>
                    <a:pt x="86" y="39"/>
                    <a:pt x="86" y="39"/>
                    <a:pt x="86" y="39"/>
                  </a:cubicBezTo>
                  <a:cubicBezTo>
                    <a:pt x="87" y="40"/>
                    <a:pt x="87" y="40"/>
                    <a:pt x="87" y="40"/>
                  </a:cubicBezTo>
                  <a:cubicBezTo>
                    <a:pt x="89" y="41"/>
                    <a:pt x="89" y="41"/>
                    <a:pt x="89" y="41"/>
                  </a:cubicBezTo>
                  <a:cubicBezTo>
                    <a:pt x="91" y="41"/>
                    <a:pt x="91" y="41"/>
                    <a:pt x="91" y="41"/>
                  </a:cubicBezTo>
                  <a:cubicBezTo>
                    <a:pt x="92" y="39"/>
                    <a:pt x="92" y="39"/>
                    <a:pt x="92" y="39"/>
                  </a:cubicBezTo>
                  <a:cubicBezTo>
                    <a:pt x="93" y="38"/>
                    <a:pt x="93" y="38"/>
                    <a:pt x="93" y="38"/>
                  </a:cubicBezTo>
                  <a:cubicBezTo>
                    <a:pt x="93" y="36"/>
                    <a:pt x="93" y="36"/>
                    <a:pt x="93" y="36"/>
                  </a:cubicBezTo>
                  <a:cubicBezTo>
                    <a:pt x="92" y="34"/>
                    <a:pt x="92" y="34"/>
                    <a:pt x="92" y="34"/>
                  </a:cubicBezTo>
                  <a:cubicBezTo>
                    <a:pt x="93" y="33"/>
                    <a:pt x="93" y="33"/>
                    <a:pt x="93" y="33"/>
                  </a:cubicBezTo>
                  <a:cubicBezTo>
                    <a:pt x="95" y="32"/>
                    <a:pt x="95" y="32"/>
                    <a:pt x="95" y="32"/>
                  </a:cubicBezTo>
                  <a:cubicBezTo>
                    <a:pt x="96" y="29"/>
                    <a:pt x="96" y="29"/>
                    <a:pt x="96" y="29"/>
                  </a:cubicBezTo>
                  <a:cubicBezTo>
                    <a:pt x="97" y="28"/>
                    <a:pt x="97" y="28"/>
                    <a:pt x="97" y="28"/>
                  </a:cubicBezTo>
                  <a:cubicBezTo>
                    <a:pt x="99" y="25"/>
                    <a:pt x="99" y="25"/>
                    <a:pt x="99" y="25"/>
                  </a:cubicBezTo>
                  <a:cubicBezTo>
                    <a:pt x="100" y="24"/>
                    <a:pt x="100" y="24"/>
                    <a:pt x="100" y="24"/>
                  </a:cubicBezTo>
                  <a:cubicBezTo>
                    <a:pt x="100" y="22"/>
                    <a:pt x="100" y="22"/>
                    <a:pt x="100" y="22"/>
                  </a:cubicBezTo>
                  <a:cubicBezTo>
                    <a:pt x="99" y="21"/>
                    <a:pt x="99" y="21"/>
                    <a:pt x="99" y="21"/>
                  </a:cubicBezTo>
                  <a:cubicBezTo>
                    <a:pt x="99" y="19"/>
                    <a:pt x="99" y="19"/>
                    <a:pt x="99" y="19"/>
                  </a:cubicBezTo>
                  <a:cubicBezTo>
                    <a:pt x="99" y="18"/>
                    <a:pt x="99" y="18"/>
                    <a:pt x="99" y="18"/>
                  </a:cubicBezTo>
                  <a:cubicBezTo>
                    <a:pt x="99" y="17"/>
                    <a:pt x="99" y="17"/>
                    <a:pt x="99" y="17"/>
                  </a:cubicBezTo>
                  <a:cubicBezTo>
                    <a:pt x="99" y="17"/>
                    <a:pt x="99" y="17"/>
                    <a:pt x="99" y="17"/>
                  </a:cubicBezTo>
                  <a:cubicBezTo>
                    <a:pt x="96" y="17"/>
                    <a:pt x="96" y="17"/>
                    <a:pt x="96" y="17"/>
                  </a:cubicBezTo>
                  <a:cubicBezTo>
                    <a:pt x="95" y="16"/>
                    <a:pt x="95" y="16"/>
                    <a:pt x="95" y="16"/>
                  </a:cubicBezTo>
                  <a:cubicBezTo>
                    <a:pt x="94" y="15"/>
                    <a:pt x="94" y="15"/>
                    <a:pt x="94" y="15"/>
                  </a:cubicBezTo>
                  <a:cubicBezTo>
                    <a:pt x="90" y="16"/>
                    <a:pt x="90" y="16"/>
                    <a:pt x="90" y="16"/>
                  </a:cubicBezTo>
                  <a:cubicBezTo>
                    <a:pt x="89" y="15"/>
                    <a:pt x="89" y="15"/>
                    <a:pt x="89" y="15"/>
                  </a:cubicBezTo>
                  <a:cubicBezTo>
                    <a:pt x="87" y="14"/>
                    <a:pt x="87" y="14"/>
                    <a:pt x="87" y="14"/>
                  </a:cubicBezTo>
                  <a:cubicBezTo>
                    <a:pt x="86" y="15"/>
                    <a:pt x="86" y="15"/>
                    <a:pt x="86" y="15"/>
                  </a:cubicBezTo>
                  <a:cubicBezTo>
                    <a:pt x="84" y="14"/>
                    <a:pt x="84" y="14"/>
                    <a:pt x="84" y="14"/>
                  </a:cubicBezTo>
                  <a:cubicBezTo>
                    <a:pt x="84" y="13"/>
                    <a:pt x="84" y="13"/>
                    <a:pt x="84" y="13"/>
                  </a:cubicBezTo>
                  <a:cubicBezTo>
                    <a:pt x="84" y="12"/>
                    <a:pt x="84" y="12"/>
                    <a:pt x="84" y="12"/>
                  </a:cubicBezTo>
                  <a:cubicBezTo>
                    <a:pt x="82" y="13"/>
                    <a:pt x="82" y="13"/>
                    <a:pt x="82" y="13"/>
                  </a:cubicBezTo>
                  <a:cubicBezTo>
                    <a:pt x="82" y="13"/>
                    <a:pt x="82" y="13"/>
                    <a:pt x="82" y="13"/>
                  </a:cubicBezTo>
                  <a:cubicBezTo>
                    <a:pt x="82" y="11"/>
                    <a:pt x="82" y="11"/>
                    <a:pt x="82" y="11"/>
                  </a:cubicBezTo>
                  <a:cubicBezTo>
                    <a:pt x="82" y="10"/>
                    <a:pt x="82" y="10"/>
                    <a:pt x="82" y="10"/>
                  </a:cubicBezTo>
                  <a:cubicBezTo>
                    <a:pt x="81" y="11"/>
                    <a:pt x="81" y="11"/>
                    <a:pt x="81" y="11"/>
                  </a:cubicBezTo>
                  <a:cubicBezTo>
                    <a:pt x="80" y="13"/>
                    <a:pt x="80" y="13"/>
                    <a:pt x="80" y="13"/>
                  </a:cubicBezTo>
                  <a:cubicBezTo>
                    <a:pt x="79" y="13"/>
                    <a:pt x="79" y="13"/>
                    <a:pt x="79" y="13"/>
                  </a:cubicBezTo>
                  <a:cubicBezTo>
                    <a:pt x="79" y="11"/>
                    <a:pt x="79" y="11"/>
                    <a:pt x="79" y="11"/>
                  </a:cubicBezTo>
                  <a:cubicBezTo>
                    <a:pt x="79" y="11"/>
                    <a:pt x="79" y="11"/>
                    <a:pt x="79" y="11"/>
                  </a:cubicBezTo>
                  <a:cubicBezTo>
                    <a:pt x="78" y="12"/>
                    <a:pt x="78" y="12"/>
                    <a:pt x="78" y="12"/>
                  </a:cubicBezTo>
                  <a:cubicBezTo>
                    <a:pt x="78" y="12"/>
                    <a:pt x="78" y="12"/>
                    <a:pt x="78" y="12"/>
                  </a:cubicBezTo>
                  <a:cubicBezTo>
                    <a:pt x="78" y="13"/>
                    <a:pt x="78" y="13"/>
                    <a:pt x="78" y="13"/>
                  </a:cubicBezTo>
                  <a:cubicBezTo>
                    <a:pt x="77" y="14"/>
                    <a:pt x="77" y="14"/>
                    <a:pt x="77" y="14"/>
                  </a:cubicBezTo>
                  <a:cubicBezTo>
                    <a:pt x="77" y="16"/>
                    <a:pt x="77" y="16"/>
                    <a:pt x="77" y="16"/>
                  </a:cubicBezTo>
                  <a:cubicBezTo>
                    <a:pt x="76" y="17"/>
                    <a:pt x="76" y="17"/>
                    <a:pt x="76" y="17"/>
                  </a:cubicBezTo>
                  <a:cubicBezTo>
                    <a:pt x="75" y="17"/>
                    <a:pt x="75" y="17"/>
                    <a:pt x="75" y="17"/>
                  </a:cubicBezTo>
                  <a:cubicBezTo>
                    <a:pt x="75" y="16"/>
                    <a:pt x="75" y="16"/>
                    <a:pt x="75" y="16"/>
                  </a:cubicBezTo>
                  <a:cubicBezTo>
                    <a:pt x="74" y="15"/>
                    <a:pt x="74" y="15"/>
                    <a:pt x="74" y="15"/>
                  </a:cubicBezTo>
                  <a:cubicBezTo>
                    <a:pt x="74" y="17"/>
                    <a:pt x="74" y="17"/>
                    <a:pt x="74" y="17"/>
                  </a:cubicBezTo>
                  <a:cubicBezTo>
                    <a:pt x="74" y="18"/>
                    <a:pt x="74" y="18"/>
                    <a:pt x="74" y="18"/>
                  </a:cubicBezTo>
                  <a:cubicBezTo>
                    <a:pt x="73" y="17"/>
                    <a:pt x="73" y="17"/>
                    <a:pt x="73" y="17"/>
                  </a:cubicBezTo>
                  <a:cubicBezTo>
                    <a:pt x="73" y="15"/>
                    <a:pt x="73" y="15"/>
                    <a:pt x="73" y="15"/>
                  </a:cubicBezTo>
                  <a:cubicBezTo>
                    <a:pt x="73" y="13"/>
                    <a:pt x="73" y="13"/>
                    <a:pt x="73" y="13"/>
                  </a:cubicBezTo>
                  <a:cubicBezTo>
                    <a:pt x="73" y="10"/>
                    <a:pt x="73" y="10"/>
                    <a:pt x="73" y="10"/>
                  </a:cubicBezTo>
                  <a:cubicBezTo>
                    <a:pt x="73" y="9"/>
                    <a:pt x="73" y="9"/>
                    <a:pt x="73" y="9"/>
                  </a:cubicBezTo>
                  <a:cubicBezTo>
                    <a:pt x="71" y="8"/>
                    <a:pt x="71" y="8"/>
                    <a:pt x="71" y="8"/>
                  </a:cubicBezTo>
                  <a:cubicBezTo>
                    <a:pt x="70" y="7"/>
                    <a:pt x="70" y="7"/>
                    <a:pt x="70" y="7"/>
                  </a:cubicBezTo>
                  <a:cubicBezTo>
                    <a:pt x="70" y="7"/>
                    <a:pt x="70" y="7"/>
                    <a:pt x="70" y="7"/>
                  </a:cubicBezTo>
                  <a:cubicBezTo>
                    <a:pt x="69" y="8"/>
                    <a:pt x="69" y="8"/>
                    <a:pt x="69" y="8"/>
                  </a:cubicBezTo>
                  <a:cubicBezTo>
                    <a:pt x="70" y="9"/>
                    <a:pt x="70" y="9"/>
                    <a:pt x="70" y="9"/>
                  </a:cubicBezTo>
                  <a:cubicBezTo>
                    <a:pt x="71" y="10"/>
                    <a:pt x="71" y="10"/>
                    <a:pt x="71" y="10"/>
                  </a:cubicBezTo>
                  <a:cubicBezTo>
                    <a:pt x="70" y="10"/>
                    <a:pt x="70" y="10"/>
                    <a:pt x="70" y="10"/>
                  </a:cubicBezTo>
                  <a:cubicBezTo>
                    <a:pt x="69" y="9"/>
                    <a:pt x="69" y="9"/>
                    <a:pt x="69" y="9"/>
                  </a:cubicBezTo>
                  <a:cubicBezTo>
                    <a:pt x="68" y="10"/>
                    <a:pt x="68" y="10"/>
                    <a:pt x="68" y="10"/>
                  </a:cubicBezTo>
                  <a:cubicBezTo>
                    <a:pt x="68" y="11"/>
                    <a:pt x="68" y="11"/>
                    <a:pt x="68" y="11"/>
                  </a:cubicBezTo>
                  <a:cubicBezTo>
                    <a:pt x="69" y="13"/>
                    <a:pt x="69" y="13"/>
                    <a:pt x="69" y="13"/>
                  </a:cubicBezTo>
                  <a:cubicBezTo>
                    <a:pt x="70" y="15"/>
                    <a:pt x="70" y="15"/>
                    <a:pt x="70" y="15"/>
                  </a:cubicBezTo>
                  <a:cubicBezTo>
                    <a:pt x="69" y="16"/>
                    <a:pt x="69" y="16"/>
                    <a:pt x="69" y="16"/>
                  </a:cubicBezTo>
                  <a:cubicBezTo>
                    <a:pt x="69" y="19"/>
                    <a:pt x="69" y="19"/>
                    <a:pt x="69" y="19"/>
                  </a:cubicBezTo>
                  <a:cubicBezTo>
                    <a:pt x="70" y="21"/>
                    <a:pt x="70" y="21"/>
                    <a:pt x="70" y="21"/>
                  </a:cubicBezTo>
                  <a:cubicBezTo>
                    <a:pt x="70" y="23"/>
                    <a:pt x="70" y="23"/>
                    <a:pt x="70" y="23"/>
                  </a:cubicBezTo>
                  <a:cubicBezTo>
                    <a:pt x="69" y="23"/>
                    <a:pt x="69" y="23"/>
                    <a:pt x="69" y="23"/>
                  </a:cubicBezTo>
                  <a:cubicBezTo>
                    <a:pt x="68" y="21"/>
                    <a:pt x="68" y="21"/>
                    <a:pt x="68" y="21"/>
                  </a:cubicBezTo>
                  <a:cubicBezTo>
                    <a:pt x="67" y="20"/>
                    <a:pt x="67" y="20"/>
                    <a:pt x="67" y="20"/>
                  </a:cubicBezTo>
                  <a:cubicBezTo>
                    <a:pt x="65" y="18"/>
                    <a:pt x="65" y="18"/>
                    <a:pt x="65" y="18"/>
                  </a:cubicBezTo>
                  <a:cubicBezTo>
                    <a:pt x="65" y="17"/>
                    <a:pt x="65" y="17"/>
                    <a:pt x="65" y="17"/>
                  </a:cubicBezTo>
                  <a:cubicBezTo>
                    <a:pt x="66" y="16"/>
                    <a:pt x="66" y="16"/>
                    <a:pt x="66" y="16"/>
                  </a:cubicBezTo>
                  <a:cubicBezTo>
                    <a:pt x="66" y="15"/>
                    <a:pt x="66" y="15"/>
                    <a:pt x="66" y="15"/>
                  </a:cubicBezTo>
                  <a:cubicBezTo>
                    <a:pt x="64" y="14"/>
                    <a:pt x="64" y="14"/>
                    <a:pt x="64" y="14"/>
                  </a:cubicBezTo>
                  <a:cubicBezTo>
                    <a:pt x="63" y="15"/>
                    <a:pt x="63" y="15"/>
                    <a:pt x="63" y="15"/>
                  </a:cubicBezTo>
                  <a:cubicBezTo>
                    <a:pt x="62" y="15"/>
                    <a:pt x="62" y="15"/>
                    <a:pt x="62" y="15"/>
                  </a:cubicBezTo>
                  <a:cubicBezTo>
                    <a:pt x="61" y="16"/>
                    <a:pt x="61" y="16"/>
                    <a:pt x="61" y="16"/>
                  </a:cubicBezTo>
                  <a:cubicBezTo>
                    <a:pt x="60" y="17"/>
                    <a:pt x="60" y="17"/>
                    <a:pt x="60" y="17"/>
                  </a:cubicBezTo>
                  <a:cubicBezTo>
                    <a:pt x="59" y="16"/>
                    <a:pt x="59" y="16"/>
                    <a:pt x="59" y="16"/>
                  </a:cubicBezTo>
                  <a:cubicBezTo>
                    <a:pt x="59" y="15"/>
                    <a:pt x="59" y="15"/>
                    <a:pt x="59" y="15"/>
                  </a:cubicBezTo>
                  <a:cubicBezTo>
                    <a:pt x="59" y="15"/>
                    <a:pt x="59" y="15"/>
                    <a:pt x="59" y="15"/>
                  </a:cubicBezTo>
                  <a:cubicBezTo>
                    <a:pt x="58" y="15"/>
                    <a:pt x="58" y="15"/>
                    <a:pt x="58" y="15"/>
                  </a:cubicBezTo>
                  <a:cubicBezTo>
                    <a:pt x="56" y="13"/>
                    <a:pt x="56" y="13"/>
                    <a:pt x="56" y="13"/>
                  </a:cubicBezTo>
                  <a:cubicBezTo>
                    <a:pt x="56" y="12"/>
                    <a:pt x="56" y="12"/>
                    <a:pt x="56" y="12"/>
                  </a:cubicBezTo>
                  <a:cubicBezTo>
                    <a:pt x="55" y="11"/>
                    <a:pt x="55" y="11"/>
                    <a:pt x="55" y="11"/>
                  </a:cubicBezTo>
                  <a:cubicBezTo>
                    <a:pt x="54" y="11"/>
                    <a:pt x="54" y="11"/>
                    <a:pt x="54" y="11"/>
                  </a:cubicBezTo>
                  <a:cubicBezTo>
                    <a:pt x="53" y="10"/>
                    <a:pt x="53" y="10"/>
                    <a:pt x="53" y="10"/>
                  </a:cubicBezTo>
                  <a:cubicBezTo>
                    <a:pt x="53" y="9"/>
                    <a:pt x="53" y="9"/>
                    <a:pt x="53" y="9"/>
                  </a:cubicBezTo>
                  <a:cubicBezTo>
                    <a:pt x="53" y="7"/>
                    <a:pt x="53" y="7"/>
                    <a:pt x="53" y="7"/>
                  </a:cubicBezTo>
                  <a:cubicBezTo>
                    <a:pt x="52" y="7"/>
                    <a:pt x="52" y="7"/>
                    <a:pt x="52" y="7"/>
                  </a:cubicBezTo>
                  <a:cubicBezTo>
                    <a:pt x="51" y="8"/>
                    <a:pt x="51" y="8"/>
                    <a:pt x="51" y="8"/>
                  </a:cubicBezTo>
                  <a:cubicBezTo>
                    <a:pt x="51" y="11"/>
                    <a:pt x="51" y="11"/>
                    <a:pt x="51" y="11"/>
                  </a:cubicBezTo>
                  <a:cubicBezTo>
                    <a:pt x="51" y="13"/>
                    <a:pt x="51" y="13"/>
                    <a:pt x="51" y="13"/>
                  </a:cubicBezTo>
                  <a:cubicBezTo>
                    <a:pt x="52" y="15"/>
                    <a:pt x="52" y="15"/>
                    <a:pt x="52" y="15"/>
                  </a:cubicBezTo>
                  <a:cubicBezTo>
                    <a:pt x="53" y="17"/>
                    <a:pt x="53" y="17"/>
                    <a:pt x="53" y="17"/>
                  </a:cubicBezTo>
                  <a:cubicBezTo>
                    <a:pt x="52" y="18"/>
                    <a:pt x="52" y="18"/>
                    <a:pt x="52" y="18"/>
                  </a:cubicBezTo>
                  <a:cubicBezTo>
                    <a:pt x="51" y="16"/>
                    <a:pt x="51" y="16"/>
                    <a:pt x="51" y="16"/>
                  </a:cubicBezTo>
                  <a:cubicBezTo>
                    <a:pt x="50" y="15"/>
                    <a:pt x="50" y="15"/>
                    <a:pt x="50" y="15"/>
                  </a:cubicBezTo>
                  <a:cubicBezTo>
                    <a:pt x="50" y="14"/>
                    <a:pt x="50" y="14"/>
                    <a:pt x="50" y="14"/>
                  </a:cubicBezTo>
                  <a:cubicBezTo>
                    <a:pt x="49" y="16"/>
                    <a:pt x="49" y="16"/>
                    <a:pt x="49" y="16"/>
                  </a:cubicBezTo>
                  <a:cubicBezTo>
                    <a:pt x="50" y="18"/>
                    <a:pt x="50" y="18"/>
                    <a:pt x="50" y="18"/>
                  </a:cubicBezTo>
                  <a:cubicBezTo>
                    <a:pt x="51" y="19"/>
                    <a:pt x="51" y="19"/>
                    <a:pt x="51" y="19"/>
                  </a:cubicBezTo>
                  <a:cubicBezTo>
                    <a:pt x="51" y="20"/>
                    <a:pt x="51" y="20"/>
                    <a:pt x="51" y="20"/>
                  </a:cubicBezTo>
                  <a:cubicBezTo>
                    <a:pt x="50" y="22"/>
                    <a:pt x="50" y="22"/>
                    <a:pt x="50" y="22"/>
                  </a:cubicBezTo>
                  <a:cubicBezTo>
                    <a:pt x="49" y="21"/>
                    <a:pt x="49" y="21"/>
                    <a:pt x="49" y="21"/>
                  </a:cubicBezTo>
                  <a:cubicBezTo>
                    <a:pt x="49" y="19"/>
                    <a:pt x="49" y="19"/>
                    <a:pt x="49" y="19"/>
                  </a:cubicBezTo>
                  <a:cubicBezTo>
                    <a:pt x="48" y="18"/>
                    <a:pt x="48" y="18"/>
                    <a:pt x="48" y="18"/>
                  </a:cubicBezTo>
                  <a:cubicBezTo>
                    <a:pt x="45" y="19"/>
                    <a:pt x="45" y="19"/>
                    <a:pt x="45" y="19"/>
                  </a:cubicBezTo>
                  <a:cubicBezTo>
                    <a:pt x="43" y="18"/>
                    <a:pt x="43" y="18"/>
                    <a:pt x="43" y="18"/>
                  </a:cubicBezTo>
                  <a:cubicBezTo>
                    <a:pt x="43" y="19"/>
                    <a:pt x="43" y="19"/>
                    <a:pt x="43" y="19"/>
                  </a:cubicBezTo>
                  <a:cubicBezTo>
                    <a:pt x="43" y="21"/>
                    <a:pt x="43" y="21"/>
                    <a:pt x="43" y="21"/>
                  </a:cubicBezTo>
                  <a:cubicBezTo>
                    <a:pt x="44" y="21"/>
                    <a:pt x="44" y="21"/>
                    <a:pt x="44" y="21"/>
                  </a:cubicBezTo>
                  <a:cubicBezTo>
                    <a:pt x="45" y="22"/>
                    <a:pt x="45" y="22"/>
                    <a:pt x="45" y="22"/>
                  </a:cubicBezTo>
                  <a:cubicBezTo>
                    <a:pt x="45" y="23"/>
                    <a:pt x="45" y="23"/>
                    <a:pt x="45" y="23"/>
                  </a:cubicBezTo>
                  <a:cubicBezTo>
                    <a:pt x="45" y="23"/>
                    <a:pt x="45" y="23"/>
                    <a:pt x="45" y="23"/>
                  </a:cubicBezTo>
                  <a:cubicBezTo>
                    <a:pt x="47" y="23"/>
                    <a:pt x="47" y="23"/>
                    <a:pt x="47" y="23"/>
                  </a:cubicBezTo>
                  <a:cubicBezTo>
                    <a:pt x="47" y="24"/>
                    <a:pt x="47" y="24"/>
                    <a:pt x="47" y="24"/>
                  </a:cubicBezTo>
                  <a:cubicBezTo>
                    <a:pt x="45" y="26"/>
                    <a:pt x="45" y="26"/>
                    <a:pt x="45" y="26"/>
                  </a:cubicBezTo>
                  <a:cubicBezTo>
                    <a:pt x="45" y="27"/>
                    <a:pt x="45" y="27"/>
                    <a:pt x="45" y="27"/>
                  </a:cubicBezTo>
                  <a:cubicBezTo>
                    <a:pt x="47" y="30"/>
                    <a:pt x="47" y="30"/>
                    <a:pt x="47" y="30"/>
                  </a:cubicBezTo>
                  <a:cubicBezTo>
                    <a:pt x="48" y="30"/>
                    <a:pt x="48" y="30"/>
                    <a:pt x="48" y="30"/>
                  </a:cubicBezTo>
                  <a:cubicBezTo>
                    <a:pt x="50" y="31"/>
                    <a:pt x="50" y="31"/>
                    <a:pt x="50" y="31"/>
                  </a:cubicBezTo>
                  <a:cubicBezTo>
                    <a:pt x="52" y="31"/>
                    <a:pt x="52" y="31"/>
                    <a:pt x="52" y="31"/>
                  </a:cubicBezTo>
                  <a:cubicBezTo>
                    <a:pt x="54" y="31"/>
                    <a:pt x="54" y="31"/>
                    <a:pt x="54" y="31"/>
                  </a:cubicBezTo>
                  <a:cubicBezTo>
                    <a:pt x="55" y="32"/>
                    <a:pt x="55" y="32"/>
                    <a:pt x="55" y="32"/>
                  </a:cubicBezTo>
                  <a:close/>
                  <a:moveTo>
                    <a:pt x="108" y="53"/>
                  </a:moveTo>
                  <a:cubicBezTo>
                    <a:pt x="109" y="50"/>
                    <a:pt x="109" y="50"/>
                    <a:pt x="109" y="50"/>
                  </a:cubicBezTo>
                  <a:cubicBezTo>
                    <a:pt x="111" y="49"/>
                    <a:pt x="111" y="49"/>
                    <a:pt x="111" y="49"/>
                  </a:cubicBezTo>
                  <a:cubicBezTo>
                    <a:pt x="112" y="49"/>
                    <a:pt x="112" y="49"/>
                    <a:pt x="112" y="49"/>
                  </a:cubicBezTo>
                  <a:cubicBezTo>
                    <a:pt x="113" y="48"/>
                    <a:pt x="113" y="48"/>
                    <a:pt x="113" y="48"/>
                  </a:cubicBezTo>
                  <a:cubicBezTo>
                    <a:pt x="114" y="49"/>
                    <a:pt x="114" y="49"/>
                    <a:pt x="114" y="49"/>
                  </a:cubicBezTo>
                  <a:cubicBezTo>
                    <a:pt x="117" y="49"/>
                    <a:pt x="117" y="49"/>
                    <a:pt x="117" y="49"/>
                  </a:cubicBezTo>
                  <a:cubicBezTo>
                    <a:pt x="118" y="49"/>
                    <a:pt x="118" y="49"/>
                    <a:pt x="118" y="49"/>
                  </a:cubicBezTo>
                  <a:cubicBezTo>
                    <a:pt x="117" y="50"/>
                    <a:pt x="117" y="50"/>
                    <a:pt x="117" y="50"/>
                  </a:cubicBezTo>
                  <a:cubicBezTo>
                    <a:pt x="116" y="51"/>
                    <a:pt x="116" y="51"/>
                    <a:pt x="116" y="51"/>
                  </a:cubicBezTo>
                  <a:cubicBezTo>
                    <a:pt x="113" y="50"/>
                    <a:pt x="113" y="50"/>
                    <a:pt x="113" y="50"/>
                  </a:cubicBezTo>
                  <a:cubicBezTo>
                    <a:pt x="112" y="50"/>
                    <a:pt x="112" y="50"/>
                    <a:pt x="112" y="50"/>
                  </a:cubicBezTo>
                  <a:cubicBezTo>
                    <a:pt x="111" y="51"/>
                    <a:pt x="111" y="51"/>
                    <a:pt x="111" y="51"/>
                  </a:cubicBezTo>
                  <a:cubicBezTo>
                    <a:pt x="110" y="51"/>
                    <a:pt x="110" y="51"/>
                    <a:pt x="110" y="51"/>
                  </a:cubicBezTo>
                  <a:cubicBezTo>
                    <a:pt x="109" y="53"/>
                    <a:pt x="109" y="53"/>
                    <a:pt x="109" y="53"/>
                  </a:cubicBezTo>
                  <a:cubicBezTo>
                    <a:pt x="108" y="53"/>
                    <a:pt x="108" y="53"/>
                    <a:pt x="108" y="53"/>
                  </a:cubicBezTo>
                  <a:close/>
                  <a:moveTo>
                    <a:pt x="101" y="59"/>
                  </a:moveTo>
                  <a:cubicBezTo>
                    <a:pt x="101" y="57"/>
                    <a:pt x="101" y="57"/>
                    <a:pt x="101" y="57"/>
                  </a:cubicBezTo>
                  <a:cubicBezTo>
                    <a:pt x="100" y="56"/>
                    <a:pt x="100" y="56"/>
                    <a:pt x="100" y="56"/>
                  </a:cubicBezTo>
                  <a:cubicBezTo>
                    <a:pt x="100" y="54"/>
                    <a:pt x="100" y="54"/>
                    <a:pt x="100" y="54"/>
                  </a:cubicBezTo>
                  <a:cubicBezTo>
                    <a:pt x="100" y="54"/>
                    <a:pt x="100" y="54"/>
                    <a:pt x="100" y="54"/>
                  </a:cubicBezTo>
                  <a:cubicBezTo>
                    <a:pt x="101" y="53"/>
                    <a:pt x="101" y="53"/>
                    <a:pt x="101" y="53"/>
                  </a:cubicBezTo>
                  <a:cubicBezTo>
                    <a:pt x="101" y="53"/>
                    <a:pt x="101" y="53"/>
                    <a:pt x="101" y="53"/>
                  </a:cubicBezTo>
                  <a:cubicBezTo>
                    <a:pt x="102" y="55"/>
                    <a:pt x="102" y="55"/>
                    <a:pt x="102" y="55"/>
                  </a:cubicBezTo>
                  <a:cubicBezTo>
                    <a:pt x="103" y="57"/>
                    <a:pt x="103" y="57"/>
                    <a:pt x="103" y="57"/>
                  </a:cubicBezTo>
                  <a:cubicBezTo>
                    <a:pt x="103" y="58"/>
                    <a:pt x="103" y="58"/>
                    <a:pt x="103" y="58"/>
                  </a:cubicBezTo>
                  <a:cubicBezTo>
                    <a:pt x="102" y="59"/>
                    <a:pt x="102" y="59"/>
                    <a:pt x="102" y="59"/>
                  </a:cubicBezTo>
                  <a:cubicBezTo>
                    <a:pt x="101" y="59"/>
                    <a:pt x="101" y="59"/>
                    <a:pt x="101" y="59"/>
                  </a:cubicBezTo>
                  <a:close/>
                  <a:moveTo>
                    <a:pt x="67" y="75"/>
                  </a:moveTo>
                  <a:cubicBezTo>
                    <a:pt x="68" y="73"/>
                    <a:pt x="68" y="73"/>
                    <a:pt x="68" y="73"/>
                  </a:cubicBezTo>
                  <a:cubicBezTo>
                    <a:pt x="70" y="71"/>
                    <a:pt x="70" y="71"/>
                    <a:pt x="70" y="71"/>
                  </a:cubicBezTo>
                  <a:cubicBezTo>
                    <a:pt x="74" y="71"/>
                    <a:pt x="74" y="71"/>
                    <a:pt x="74" y="71"/>
                  </a:cubicBezTo>
                  <a:cubicBezTo>
                    <a:pt x="76" y="70"/>
                    <a:pt x="76" y="70"/>
                    <a:pt x="76" y="70"/>
                  </a:cubicBezTo>
                  <a:cubicBezTo>
                    <a:pt x="78" y="68"/>
                    <a:pt x="78" y="68"/>
                    <a:pt x="78" y="68"/>
                  </a:cubicBezTo>
                  <a:cubicBezTo>
                    <a:pt x="81" y="67"/>
                    <a:pt x="81" y="67"/>
                    <a:pt x="81" y="67"/>
                  </a:cubicBezTo>
                  <a:cubicBezTo>
                    <a:pt x="81" y="69"/>
                    <a:pt x="81" y="69"/>
                    <a:pt x="81" y="69"/>
                  </a:cubicBezTo>
                  <a:cubicBezTo>
                    <a:pt x="83" y="71"/>
                    <a:pt x="83" y="71"/>
                    <a:pt x="83" y="71"/>
                  </a:cubicBezTo>
                  <a:cubicBezTo>
                    <a:pt x="83" y="72"/>
                    <a:pt x="83" y="72"/>
                    <a:pt x="83" y="72"/>
                  </a:cubicBezTo>
                  <a:cubicBezTo>
                    <a:pt x="81" y="72"/>
                    <a:pt x="81" y="72"/>
                    <a:pt x="81" y="72"/>
                  </a:cubicBezTo>
                  <a:cubicBezTo>
                    <a:pt x="81" y="73"/>
                    <a:pt x="81" y="73"/>
                    <a:pt x="81" y="73"/>
                  </a:cubicBezTo>
                  <a:cubicBezTo>
                    <a:pt x="81" y="75"/>
                    <a:pt x="81" y="75"/>
                    <a:pt x="81" y="75"/>
                  </a:cubicBezTo>
                  <a:cubicBezTo>
                    <a:pt x="83" y="78"/>
                    <a:pt x="83" y="78"/>
                    <a:pt x="83" y="78"/>
                  </a:cubicBezTo>
                  <a:cubicBezTo>
                    <a:pt x="85" y="79"/>
                    <a:pt x="85" y="79"/>
                    <a:pt x="85" y="79"/>
                  </a:cubicBezTo>
                  <a:cubicBezTo>
                    <a:pt x="87" y="78"/>
                    <a:pt x="87" y="78"/>
                    <a:pt x="87" y="78"/>
                  </a:cubicBezTo>
                  <a:cubicBezTo>
                    <a:pt x="89" y="77"/>
                    <a:pt x="89" y="77"/>
                    <a:pt x="89" y="77"/>
                  </a:cubicBezTo>
                  <a:cubicBezTo>
                    <a:pt x="90" y="78"/>
                    <a:pt x="90" y="78"/>
                    <a:pt x="90" y="78"/>
                  </a:cubicBezTo>
                  <a:cubicBezTo>
                    <a:pt x="91" y="79"/>
                    <a:pt x="91" y="79"/>
                    <a:pt x="91" y="79"/>
                  </a:cubicBezTo>
                  <a:cubicBezTo>
                    <a:pt x="93" y="80"/>
                    <a:pt x="93" y="80"/>
                    <a:pt x="93" y="80"/>
                  </a:cubicBezTo>
                  <a:cubicBezTo>
                    <a:pt x="92" y="80"/>
                    <a:pt x="92" y="80"/>
                    <a:pt x="92" y="80"/>
                  </a:cubicBezTo>
                  <a:cubicBezTo>
                    <a:pt x="90" y="81"/>
                    <a:pt x="90" y="81"/>
                    <a:pt x="90" y="81"/>
                  </a:cubicBezTo>
                  <a:cubicBezTo>
                    <a:pt x="89" y="84"/>
                    <a:pt x="89" y="84"/>
                    <a:pt x="89" y="84"/>
                  </a:cubicBezTo>
                  <a:cubicBezTo>
                    <a:pt x="88" y="85"/>
                    <a:pt x="88" y="85"/>
                    <a:pt x="88" y="85"/>
                  </a:cubicBezTo>
                  <a:cubicBezTo>
                    <a:pt x="87" y="89"/>
                    <a:pt x="87" y="89"/>
                    <a:pt x="87" y="89"/>
                  </a:cubicBezTo>
                  <a:cubicBezTo>
                    <a:pt x="86" y="90"/>
                    <a:pt x="86" y="90"/>
                    <a:pt x="86" y="90"/>
                  </a:cubicBezTo>
                  <a:cubicBezTo>
                    <a:pt x="84" y="91"/>
                    <a:pt x="84" y="91"/>
                    <a:pt x="84" y="91"/>
                  </a:cubicBezTo>
                  <a:cubicBezTo>
                    <a:pt x="83" y="92"/>
                    <a:pt x="83" y="92"/>
                    <a:pt x="83" y="92"/>
                  </a:cubicBezTo>
                  <a:cubicBezTo>
                    <a:pt x="83" y="94"/>
                    <a:pt x="83" y="94"/>
                    <a:pt x="83" y="94"/>
                  </a:cubicBezTo>
                  <a:cubicBezTo>
                    <a:pt x="81" y="95"/>
                    <a:pt x="81" y="95"/>
                    <a:pt x="81" y="95"/>
                  </a:cubicBezTo>
                  <a:cubicBezTo>
                    <a:pt x="80" y="95"/>
                    <a:pt x="80" y="95"/>
                    <a:pt x="80" y="95"/>
                  </a:cubicBezTo>
                  <a:cubicBezTo>
                    <a:pt x="80" y="93"/>
                    <a:pt x="80" y="93"/>
                    <a:pt x="80" y="93"/>
                  </a:cubicBezTo>
                  <a:cubicBezTo>
                    <a:pt x="81" y="92"/>
                    <a:pt x="81" y="92"/>
                    <a:pt x="81" y="92"/>
                  </a:cubicBezTo>
                  <a:cubicBezTo>
                    <a:pt x="80" y="90"/>
                    <a:pt x="80" y="90"/>
                    <a:pt x="80" y="90"/>
                  </a:cubicBezTo>
                  <a:cubicBezTo>
                    <a:pt x="81" y="87"/>
                    <a:pt x="81" y="87"/>
                    <a:pt x="81" y="87"/>
                  </a:cubicBezTo>
                  <a:cubicBezTo>
                    <a:pt x="81" y="85"/>
                    <a:pt x="81" y="85"/>
                    <a:pt x="81" y="85"/>
                  </a:cubicBezTo>
                  <a:cubicBezTo>
                    <a:pt x="80" y="86"/>
                    <a:pt x="80" y="86"/>
                    <a:pt x="80" y="86"/>
                  </a:cubicBezTo>
                  <a:cubicBezTo>
                    <a:pt x="79" y="85"/>
                    <a:pt x="79" y="85"/>
                    <a:pt x="79" y="85"/>
                  </a:cubicBezTo>
                  <a:cubicBezTo>
                    <a:pt x="78" y="86"/>
                    <a:pt x="78" y="86"/>
                    <a:pt x="78" y="86"/>
                  </a:cubicBezTo>
                  <a:cubicBezTo>
                    <a:pt x="77" y="88"/>
                    <a:pt x="77" y="88"/>
                    <a:pt x="77" y="88"/>
                  </a:cubicBezTo>
                  <a:cubicBezTo>
                    <a:pt x="76" y="89"/>
                    <a:pt x="76" y="89"/>
                    <a:pt x="76" y="89"/>
                  </a:cubicBezTo>
                  <a:cubicBezTo>
                    <a:pt x="74" y="89"/>
                    <a:pt x="74" y="89"/>
                    <a:pt x="74" y="89"/>
                  </a:cubicBezTo>
                  <a:cubicBezTo>
                    <a:pt x="73" y="91"/>
                    <a:pt x="73" y="91"/>
                    <a:pt x="73" y="91"/>
                  </a:cubicBezTo>
                  <a:cubicBezTo>
                    <a:pt x="71" y="91"/>
                    <a:pt x="71" y="91"/>
                    <a:pt x="71" y="91"/>
                  </a:cubicBezTo>
                  <a:cubicBezTo>
                    <a:pt x="69" y="92"/>
                    <a:pt x="69" y="92"/>
                    <a:pt x="69" y="92"/>
                  </a:cubicBezTo>
                  <a:cubicBezTo>
                    <a:pt x="69" y="92"/>
                    <a:pt x="69" y="92"/>
                    <a:pt x="69" y="92"/>
                  </a:cubicBezTo>
                  <a:cubicBezTo>
                    <a:pt x="68" y="90"/>
                    <a:pt x="68" y="90"/>
                    <a:pt x="68" y="90"/>
                  </a:cubicBezTo>
                  <a:cubicBezTo>
                    <a:pt x="69" y="89"/>
                    <a:pt x="69" y="89"/>
                    <a:pt x="69" y="89"/>
                  </a:cubicBezTo>
                  <a:cubicBezTo>
                    <a:pt x="69" y="88"/>
                    <a:pt x="69" y="88"/>
                    <a:pt x="69" y="88"/>
                  </a:cubicBezTo>
                  <a:cubicBezTo>
                    <a:pt x="70" y="87"/>
                    <a:pt x="70" y="87"/>
                    <a:pt x="70" y="87"/>
                  </a:cubicBezTo>
                  <a:cubicBezTo>
                    <a:pt x="70" y="84"/>
                    <a:pt x="70" y="84"/>
                    <a:pt x="70" y="84"/>
                  </a:cubicBezTo>
                  <a:cubicBezTo>
                    <a:pt x="72" y="81"/>
                    <a:pt x="72" y="81"/>
                    <a:pt x="72" y="81"/>
                  </a:cubicBezTo>
                  <a:cubicBezTo>
                    <a:pt x="72" y="79"/>
                    <a:pt x="72" y="79"/>
                    <a:pt x="72" y="79"/>
                  </a:cubicBezTo>
                  <a:cubicBezTo>
                    <a:pt x="72" y="78"/>
                    <a:pt x="72" y="78"/>
                    <a:pt x="72" y="78"/>
                  </a:cubicBezTo>
                  <a:cubicBezTo>
                    <a:pt x="72" y="77"/>
                    <a:pt x="72" y="77"/>
                    <a:pt x="72" y="77"/>
                  </a:cubicBezTo>
                  <a:cubicBezTo>
                    <a:pt x="70" y="77"/>
                    <a:pt x="70" y="77"/>
                    <a:pt x="70" y="77"/>
                  </a:cubicBezTo>
                  <a:cubicBezTo>
                    <a:pt x="69" y="76"/>
                    <a:pt x="69" y="76"/>
                    <a:pt x="69" y="76"/>
                  </a:cubicBezTo>
                  <a:cubicBezTo>
                    <a:pt x="67" y="75"/>
                    <a:pt x="67" y="75"/>
                    <a:pt x="67" y="75"/>
                  </a:cubicBezTo>
                  <a:close/>
                  <a:moveTo>
                    <a:pt x="59" y="47"/>
                  </a:moveTo>
                  <a:cubicBezTo>
                    <a:pt x="59" y="49"/>
                    <a:pt x="59" y="49"/>
                    <a:pt x="59" y="49"/>
                  </a:cubicBezTo>
                  <a:cubicBezTo>
                    <a:pt x="60" y="50"/>
                    <a:pt x="60" y="50"/>
                    <a:pt x="60" y="50"/>
                  </a:cubicBezTo>
                  <a:cubicBezTo>
                    <a:pt x="62" y="51"/>
                    <a:pt x="62" y="51"/>
                    <a:pt x="62" y="51"/>
                  </a:cubicBezTo>
                  <a:cubicBezTo>
                    <a:pt x="64" y="50"/>
                    <a:pt x="64" y="50"/>
                    <a:pt x="64" y="50"/>
                  </a:cubicBezTo>
                  <a:cubicBezTo>
                    <a:pt x="64" y="48"/>
                    <a:pt x="64" y="48"/>
                    <a:pt x="64" y="48"/>
                  </a:cubicBezTo>
                  <a:cubicBezTo>
                    <a:pt x="63" y="47"/>
                    <a:pt x="63" y="47"/>
                    <a:pt x="63" y="47"/>
                  </a:cubicBezTo>
                  <a:cubicBezTo>
                    <a:pt x="59" y="46"/>
                    <a:pt x="59" y="46"/>
                    <a:pt x="59" y="46"/>
                  </a:cubicBezTo>
                  <a:cubicBezTo>
                    <a:pt x="59" y="47"/>
                    <a:pt x="59" y="47"/>
                    <a:pt x="59" y="47"/>
                  </a:cubicBezTo>
                  <a:cubicBezTo>
                    <a:pt x="59" y="47"/>
                    <a:pt x="59" y="47"/>
                    <a:pt x="59" y="47"/>
                  </a:cubicBezTo>
                  <a:close/>
                  <a:moveTo>
                    <a:pt x="62" y="64"/>
                  </a:moveTo>
                  <a:cubicBezTo>
                    <a:pt x="64" y="65"/>
                    <a:pt x="64" y="65"/>
                    <a:pt x="64" y="65"/>
                  </a:cubicBezTo>
                  <a:cubicBezTo>
                    <a:pt x="66" y="65"/>
                    <a:pt x="66" y="65"/>
                    <a:pt x="66" y="65"/>
                  </a:cubicBezTo>
                  <a:cubicBezTo>
                    <a:pt x="66" y="66"/>
                    <a:pt x="66" y="66"/>
                    <a:pt x="66" y="66"/>
                  </a:cubicBezTo>
                  <a:cubicBezTo>
                    <a:pt x="67" y="67"/>
                    <a:pt x="67" y="67"/>
                    <a:pt x="67" y="67"/>
                  </a:cubicBezTo>
                  <a:cubicBezTo>
                    <a:pt x="67" y="68"/>
                    <a:pt x="67" y="68"/>
                    <a:pt x="67" y="68"/>
                  </a:cubicBezTo>
                  <a:cubicBezTo>
                    <a:pt x="68" y="69"/>
                    <a:pt x="68" y="69"/>
                    <a:pt x="68" y="69"/>
                  </a:cubicBezTo>
                  <a:cubicBezTo>
                    <a:pt x="67" y="71"/>
                    <a:pt x="67" y="71"/>
                    <a:pt x="67" y="71"/>
                  </a:cubicBezTo>
                  <a:cubicBezTo>
                    <a:pt x="68" y="70"/>
                    <a:pt x="68" y="70"/>
                    <a:pt x="68" y="70"/>
                  </a:cubicBezTo>
                  <a:cubicBezTo>
                    <a:pt x="69" y="71"/>
                    <a:pt x="69" y="71"/>
                    <a:pt x="69" y="71"/>
                  </a:cubicBezTo>
                  <a:cubicBezTo>
                    <a:pt x="70" y="70"/>
                    <a:pt x="70" y="70"/>
                    <a:pt x="70" y="70"/>
                  </a:cubicBezTo>
                  <a:cubicBezTo>
                    <a:pt x="72" y="68"/>
                    <a:pt x="72" y="68"/>
                    <a:pt x="72" y="68"/>
                  </a:cubicBezTo>
                  <a:cubicBezTo>
                    <a:pt x="73" y="69"/>
                    <a:pt x="73" y="69"/>
                    <a:pt x="73" y="69"/>
                  </a:cubicBezTo>
                  <a:cubicBezTo>
                    <a:pt x="75" y="67"/>
                    <a:pt x="75" y="67"/>
                    <a:pt x="75" y="67"/>
                  </a:cubicBezTo>
                  <a:cubicBezTo>
                    <a:pt x="74" y="66"/>
                    <a:pt x="74" y="66"/>
                    <a:pt x="74" y="66"/>
                  </a:cubicBezTo>
                  <a:cubicBezTo>
                    <a:pt x="75" y="64"/>
                    <a:pt x="75" y="64"/>
                    <a:pt x="75" y="64"/>
                  </a:cubicBezTo>
                  <a:cubicBezTo>
                    <a:pt x="76" y="63"/>
                    <a:pt x="76" y="63"/>
                    <a:pt x="76" y="63"/>
                  </a:cubicBezTo>
                  <a:cubicBezTo>
                    <a:pt x="76" y="62"/>
                    <a:pt x="76" y="62"/>
                    <a:pt x="76" y="62"/>
                  </a:cubicBezTo>
                  <a:cubicBezTo>
                    <a:pt x="76" y="60"/>
                    <a:pt x="76" y="60"/>
                    <a:pt x="76" y="60"/>
                  </a:cubicBezTo>
                  <a:cubicBezTo>
                    <a:pt x="74" y="60"/>
                    <a:pt x="74" y="60"/>
                    <a:pt x="74" y="60"/>
                  </a:cubicBezTo>
                  <a:cubicBezTo>
                    <a:pt x="74" y="59"/>
                    <a:pt x="74" y="59"/>
                    <a:pt x="74" y="59"/>
                  </a:cubicBezTo>
                  <a:cubicBezTo>
                    <a:pt x="73" y="59"/>
                    <a:pt x="73" y="59"/>
                    <a:pt x="73" y="59"/>
                  </a:cubicBezTo>
                  <a:cubicBezTo>
                    <a:pt x="72" y="60"/>
                    <a:pt x="72" y="60"/>
                    <a:pt x="72" y="60"/>
                  </a:cubicBezTo>
                  <a:cubicBezTo>
                    <a:pt x="69" y="61"/>
                    <a:pt x="69" y="61"/>
                    <a:pt x="69" y="61"/>
                  </a:cubicBezTo>
                  <a:cubicBezTo>
                    <a:pt x="69" y="60"/>
                    <a:pt x="69" y="60"/>
                    <a:pt x="69" y="60"/>
                  </a:cubicBezTo>
                  <a:cubicBezTo>
                    <a:pt x="68" y="59"/>
                    <a:pt x="68" y="59"/>
                    <a:pt x="68" y="59"/>
                  </a:cubicBezTo>
                  <a:cubicBezTo>
                    <a:pt x="67" y="60"/>
                    <a:pt x="67" y="60"/>
                    <a:pt x="67" y="60"/>
                  </a:cubicBezTo>
                  <a:cubicBezTo>
                    <a:pt x="67" y="61"/>
                    <a:pt x="67" y="61"/>
                    <a:pt x="67" y="61"/>
                  </a:cubicBezTo>
                  <a:cubicBezTo>
                    <a:pt x="66" y="62"/>
                    <a:pt x="66" y="62"/>
                    <a:pt x="66" y="62"/>
                  </a:cubicBezTo>
                  <a:cubicBezTo>
                    <a:pt x="64" y="62"/>
                    <a:pt x="64" y="62"/>
                    <a:pt x="64" y="62"/>
                  </a:cubicBezTo>
                  <a:cubicBezTo>
                    <a:pt x="63" y="63"/>
                    <a:pt x="63" y="63"/>
                    <a:pt x="63" y="63"/>
                  </a:cubicBezTo>
                  <a:cubicBezTo>
                    <a:pt x="62" y="64"/>
                    <a:pt x="62" y="64"/>
                    <a:pt x="62" y="64"/>
                  </a:cubicBezTo>
                  <a:close/>
                  <a:moveTo>
                    <a:pt x="10" y="73"/>
                  </a:moveTo>
                  <a:cubicBezTo>
                    <a:pt x="9" y="70"/>
                    <a:pt x="9" y="70"/>
                    <a:pt x="9" y="70"/>
                  </a:cubicBezTo>
                  <a:cubicBezTo>
                    <a:pt x="8" y="70"/>
                    <a:pt x="8" y="70"/>
                    <a:pt x="8" y="70"/>
                  </a:cubicBezTo>
                  <a:cubicBezTo>
                    <a:pt x="8" y="68"/>
                    <a:pt x="8" y="68"/>
                    <a:pt x="8" y="68"/>
                  </a:cubicBezTo>
                  <a:cubicBezTo>
                    <a:pt x="6" y="67"/>
                    <a:pt x="6" y="67"/>
                    <a:pt x="6" y="67"/>
                  </a:cubicBezTo>
                  <a:cubicBezTo>
                    <a:pt x="4" y="67"/>
                    <a:pt x="4" y="67"/>
                    <a:pt x="4" y="67"/>
                  </a:cubicBezTo>
                  <a:cubicBezTo>
                    <a:pt x="3" y="65"/>
                    <a:pt x="3" y="65"/>
                    <a:pt x="3" y="65"/>
                  </a:cubicBezTo>
                  <a:cubicBezTo>
                    <a:pt x="3" y="62"/>
                    <a:pt x="3" y="62"/>
                    <a:pt x="3" y="62"/>
                  </a:cubicBezTo>
                  <a:cubicBezTo>
                    <a:pt x="2" y="60"/>
                    <a:pt x="2" y="60"/>
                    <a:pt x="2" y="60"/>
                  </a:cubicBezTo>
                  <a:cubicBezTo>
                    <a:pt x="1" y="59"/>
                    <a:pt x="1" y="59"/>
                    <a:pt x="1" y="59"/>
                  </a:cubicBezTo>
                  <a:cubicBezTo>
                    <a:pt x="1" y="57"/>
                    <a:pt x="1" y="57"/>
                    <a:pt x="1" y="57"/>
                  </a:cubicBezTo>
                  <a:cubicBezTo>
                    <a:pt x="2" y="56"/>
                    <a:pt x="2" y="56"/>
                    <a:pt x="2" y="56"/>
                  </a:cubicBezTo>
                  <a:cubicBezTo>
                    <a:pt x="3" y="56"/>
                    <a:pt x="3" y="56"/>
                    <a:pt x="3" y="56"/>
                  </a:cubicBezTo>
                  <a:cubicBezTo>
                    <a:pt x="5" y="58"/>
                    <a:pt x="5" y="58"/>
                    <a:pt x="5" y="58"/>
                  </a:cubicBezTo>
                  <a:cubicBezTo>
                    <a:pt x="5" y="60"/>
                    <a:pt x="5" y="60"/>
                    <a:pt x="5" y="60"/>
                  </a:cubicBezTo>
                  <a:cubicBezTo>
                    <a:pt x="5" y="62"/>
                    <a:pt x="5" y="62"/>
                    <a:pt x="5" y="62"/>
                  </a:cubicBezTo>
                  <a:cubicBezTo>
                    <a:pt x="6" y="64"/>
                    <a:pt x="6" y="64"/>
                    <a:pt x="6" y="64"/>
                  </a:cubicBezTo>
                  <a:cubicBezTo>
                    <a:pt x="7" y="65"/>
                    <a:pt x="7" y="65"/>
                    <a:pt x="7" y="65"/>
                  </a:cubicBezTo>
                  <a:cubicBezTo>
                    <a:pt x="8" y="65"/>
                    <a:pt x="8" y="65"/>
                    <a:pt x="8" y="65"/>
                  </a:cubicBezTo>
                  <a:cubicBezTo>
                    <a:pt x="8" y="65"/>
                    <a:pt x="8" y="65"/>
                    <a:pt x="8" y="65"/>
                  </a:cubicBezTo>
                  <a:cubicBezTo>
                    <a:pt x="9" y="66"/>
                    <a:pt x="9" y="66"/>
                    <a:pt x="9" y="66"/>
                  </a:cubicBezTo>
                  <a:cubicBezTo>
                    <a:pt x="9" y="67"/>
                    <a:pt x="9" y="67"/>
                    <a:pt x="9" y="67"/>
                  </a:cubicBezTo>
                  <a:cubicBezTo>
                    <a:pt x="11" y="70"/>
                    <a:pt x="11" y="70"/>
                    <a:pt x="11" y="70"/>
                  </a:cubicBezTo>
                  <a:cubicBezTo>
                    <a:pt x="11" y="72"/>
                    <a:pt x="11" y="72"/>
                    <a:pt x="11" y="72"/>
                  </a:cubicBezTo>
                  <a:cubicBezTo>
                    <a:pt x="11" y="73"/>
                    <a:pt x="11" y="73"/>
                    <a:pt x="11" y="73"/>
                  </a:cubicBezTo>
                  <a:cubicBezTo>
                    <a:pt x="10" y="73"/>
                    <a:pt x="10" y="73"/>
                    <a:pt x="10" y="73"/>
                  </a:cubicBezTo>
                  <a:cubicBezTo>
                    <a:pt x="10" y="73"/>
                    <a:pt x="10" y="73"/>
                    <a:pt x="10" y="73"/>
                  </a:cubicBezTo>
                  <a:close/>
                  <a:moveTo>
                    <a:pt x="45" y="115"/>
                  </a:moveTo>
                  <a:cubicBezTo>
                    <a:pt x="44" y="114"/>
                    <a:pt x="44" y="114"/>
                    <a:pt x="44" y="114"/>
                  </a:cubicBezTo>
                  <a:cubicBezTo>
                    <a:pt x="43" y="114"/>
                    <a:pt x="43" y="114"/>
                    <a:pt x="43" y="114"/>
                  </a:cubicBezTo>
                  <a:cubicBezTo>
                    <a:pt x="43" y="115"/>
                    <a:pt x="43" y="115"/>
                    <a:pt x="43" y="115"/>
                  </a:cubicBezTo>
                  <a:cubicBezTo>
                    <a:pt x="42" y="115"/>
                    <a:pt x="42" y="115"/>
                    <a:pt x="42" y="115"/>
                  </a:cubicBezTo>
                  <a:cubicBezTo>
                    <a:pt x="42" y="114"/>
                    <a:pt x="42" y="114"/>
                    <a:pt x="42" y="114"/>
                  </a:cubicBezTo>
                  <a:cubicBezTo>
                    <a:pt x="42" y="112"/>
                    <a:pt x="42" y="112"/>
                    <a:pt x="42" y="112"/>
                  </a:cubicBezTo>
                  <a:cubicBezTo>
                    <a:pt x="41" y="111"/>
                    <a:pt x="41" y="111"/>
                    <a:pt x="41" y="111"/>
                  </a:cubicBezTo>
                  <a:cubicBezTo>
                    <a:pt x="40" y="110"/>
                    <a:pt x="40" y="110"/>
                    <a:pt x="40" y="110"/>
                  </a:cubicBezTo>
                  <a:cubicBezTo>
                    <a:pt x="37" y="107"/>
                    <a:pt x="37" y="107"/>
                    <a:pt x="37" y="107"/>
                  </a:cubicBezTo>
                  <a:cubicBezTo>
                    <a:pt x="37" y="106"/>
                    <a:pt x="37" y="106"/>
                    <a:pt x="37" y="106"/>
                  </a:cubicBezTo>
                  <a:cubicBezTo>
                    <a:pt x="39" y="105"/>
                    <a:pt x="39" y="105"/>
                    <a:pt x="39" y="105"/>
                  </a:cubicBezTo>
                  <a:cubicBezTo>
                    <a:pt x="40" y="105"/>
                    <a:pt x="40" y="105"/>
                    <a:pt x="40" y="105"/>
                  </a:cubicBezTo>
                  <a:cubicBezTo>
                    <a:pt x="41" y="104"/>
                    <a:pt x="41" y="104"/>
                    <a:pt x="41" y="104"/>
                  </a:cubicBezTo>
                  <a:cubicBezTo>
                    <a:pt x="41" y="103"/>
                    <a:pt x="41" y="103"/>
                    <a:pt x="41" y="103"/>
                  </a:cubicBezTo>
                  <a:cubicBezTo>
                    <a:pt x="40" y="103"/>
                    <a:pt x="40" y="103"/>
                    <a:pt x="40" y="103"/>
                  </a:cubicBezTo>
                  <a:cubicBezTo>
                    <a:pt x="39" y="103"/>
                    <a:pt x="39" y="103"/>
                    <a:pt x="39" y="103"/>
                  </a:cubicBezTo>
                  <a:cubicBezTo>
                    <a:pt x="39" y="102"/>
                    <a:pt x="39" y="102"/>
                    <a:pt x="39" y="102"/>
                  </a:cubicBezTo>
                  <a:cubicBezTo>
                    <a:pt x="38" y="102"/>
                    <a:pt x="38" y="102"/>
                    <a:pt x="38" y="102"/>
                  </a:cubicBezTo>
                  <a:cubicBezTo>
                    <a:pt x="37" y="103"/>
                    <a:pt x="37" y="103"/>
                    <a:pt x="37" y="103"/>
                  </a:cubicBezTo>
                  <a:cubicBezTo>
                    <a:pt x="35" y="104"/>
                    <a:pt x="35" y="104"/>
                    <a:pt x="35" y="104"/>
                  </a:cubicBezTo>
                  <a:cubicBezTo>
                    <a:pt x="33" y="102"/>
                    <a:pt x="33" y="102"/>
                    <a:pt x="33" y="102"/>
                  </a:cubicBezTo>
                  <a:cubicBezTo>
                    <a:pt x="33" y="101"/>
                    <a:pt x="33" y="101"/>
                    <a:pt x="33" y="101"/>
                  </a:cubicBezTo>
                  <a:cubicBezTo>
                    <a:pt x="32" y="101"/>
                    <a:pt x="32" y="101"/>
                    <a:pt x="32" y="101"/>
                  </a:cubicBezTo>
                  <a:cubicBezTo>
                    <a:pt x="31" y="100"/>
                    <a:pt x="31" y="100"/>
                    <a:pt x="31" y="100"/>
                  </a:cubicBezTo>
                  <a:cubicBezTo>
                    <a:pt x="30" y="99"/>
                    <a:pt x="30" y="99"/>
                    <a:pt x="30" y="99"/>
                  </a:cubicBezTo>
                  <a:cubicBezTo>
                    <a:pt x="30" y="99"/>
                    <a:pt x="30" y="99"/>
                    <a:pt x="30" y="99"/>
                  </a:cubicBezTo>
                  <a:cubicBezTo>
                    <a:pt x="29" y="98"/>
                    <a:pt x="29" y="98"/>
                    <a:pt x="29" y="98"/>
                  </a:cubicBezTo>
                  <a:cubicBezTo>
                    <a:pt x="29" y="97"/>
                    <a:pt x="29" y="97"/>
                    <a:pt x="29" y="97"/>
                  </a:cubicBezTo>
                  <a:cubicBezTo>
                    <a:pt x="28" y="96"/>
                    <a:pt x="28" y="96"/>
                    <a:pt x="28" y="96"/>
                  </a:cubicBezTo>
                  <a:cubicBezTo>
                    <a:pt x="27" y="96"/>
                    <a:pt x="27" y="96"/>
                    <a:pt x="27" y="96"/>
                  </a:cubicBezTo>
                  <a:cubicBezTo>
                    <a:pt x="27" y="96"/>
                    <a:pt x="27" y="96"/>
                    <a:pt x="27" y="96"/>
                  </a:cubicBezTo>
                  <a:cubicBezTo>
                    <a:pt x="27" y="95"/>
                    <a:pt x="27" y="95"/>
                    <a:pt x="27" y="95"/>
                  </a:cubicBezTo>
                  <a:cubicBezTo>
                    <a:pt x="25" y="94"/>
                    <a:pt x="25" y="94"/>
                    <a:pt x="25" y="94"/>
                  </a:cubicBezTo>
                  <a:cubicBezTo>
                    <a:pt x="25" y="93"/>
                    <a:pt x="25" y="93"/>
                    <a:pt x="25" y="93"/>
                  </a:cubicBezTo>
                  <a:cubicBezTo>
                    <a:pt x="25" y="92"/>
                    <a:pt x="25" y="92"/>
                    <a:pt x="25" y="92"/>
                  </a:cubicBezTo>
                  <a:cubicBezTo>
                    <a:pt x="25" y="92"/>
                    <a:pt x="25" y="92"/>
                    <a:pt x="25" y="92"/>
                  </a:cubicBezTo>
                  <a:cubicBezTo>
                    <a:pt x="25" y="91"/>
                    <a:pt x="25" y="91"/>
                    <a:pt x="25" y="91"/>
                  </a:cubicBezTo>
                  <a:cubicBezTo>
                    <a:pt x="25" y="90"/>
                    <a:pt x="25" y="90"/>
                    <a:pt x="25" y="90"/>
                  </a:cubicBezTo>
                  <a:cubicBezTo>
                    <a:pt x="24" y="89"/>
                    <a:pt x="24" y="89"/>
                    <a:pt x="24" y="89"/>
                  </a:cubicBezTo>
                  <a:cubicBezTo>
                    <a:pt x="24" y="88"/>
                    <a:pt x="24" y="88"/>
                    <a:pt x="24" y="88"/>
                  </a:cubicBezTo>
                  <a:cubicBezTo>
                    <a:pt x="26" y="87"/>
                    <a:pt x="26" y="87"/>
                    <a:pt x="26" y="87"/>
                  </a:cubicBezTo>
                  <a:cubicBezTo>
                    <a:pt x="27" y="87"/>
                    <a:pt x="27" y="87"/>
                    <a:pt x="27" y="87"/>
                  </a:cubicBezTo>
                  <a:cubicBezTo>
                    <a:pt x="28" y="88"/>
                    <a:pt x="28" y="88"/>
                    <a:pt x="28" y="88"/>
                  </a:cubicBezTo>
                  <a:cubicBezTo>
                    <a:pt x="29" y="89"/>
                    <a:pt x="29" y="89"/>
                    <a:pt x="29" y="89"/>
                  </a:cubicBezTo>
                  <a:cubicBezTo>
                    <a:pt x="30" y="89"/>
                    <a:pt x="30" y="89"/>
                    <a:pt x="30" y="89"/>
                  </a:cubicBezTo>
                  <a:cubicBezTo>
                    <a:pt x="30" y="88"/>
                    <a:pt x="30" y="88"/>
                    <a:pt x="30" y="88"/>
                  </a:cubicBezTo>
                  <a:cubicBezTo>
                    <a:pt x="32" y="89"/>
                    <a:pt x="32" y="89"/>
                    <a:pt x="32" y="89"/>
                  </a:cubicBezTo>
                  <a:cubicBezTo>
                    <a:pt x="33" y="89"/>
                    <a:pt x="33" y="89"/>
                    <a:pt x="33" y="89"/>
                  </a:cubicBezTo>
                  <a:cubicBezTo>
                    <a:pt x="34" y="89"/>
                    <a:pt x="34" y="89"/>
                    <a:pt x="34" y="89"/>
                  </a:cubicBezTo>
                  <a:cubicBezTo>
                    <a:pt x="37" y="89"/>
                    <a:pt x="37" y="89"/>
                    <a:pt x="37" y="89"/>
                  </a:cubicBezTo>
                  <a:cubicBezTo>
                    <a:pt x="37" y="88"/>
                    <a:pt x="37" y="88"/>
                    <a:pt x="37" y="88"/>
                  </a:cubicBezTo>
                  <a:cubicBezTo>
                    <a:pt x="36" y="87"/>
                    <a:pt x="36" y="87"/>
                    <a:pt x="36" y="87"/>
                  </a:cubicBezTo>
                  <a:cubicBezTo>
                    <a:pt x="34" y="87"/>
                    <a:pt x="34" y="87"/>
                    <a:pt x="34" y="87"/>
                  </a:cubicBezTo>
                  <a:cubicBezTo>
                    <a:pt x="32" y="86"/>
                    <a:pt x="32" y="86"/>
                    <a:pt x="32" y="86"/>
                  </a:cubicBezTo>
                  <a:cubicBezTo>
                    <a:pt x="30" y="86"/>
                    <a:pt x="30" y="86"/>
                    <a:pt x="30" y="86"/>
                  </a:cubicBezTo>
                  <a:cubicBezTo>
                    <a:pt x="30" y="85"/>
                    <a:pt x="30" y="85"/>
                    <a:pt x="30" y="85"/>
                  </a:cubicBezTo>
                  <a:cubicBezTo>
                    <a:pt x="31" y="85"/>
                    <a:pt x="31" y="85"/>
                    <a:pt x="31" y="85"/>
                  </a:cubicBezTo>
                  <a:cubicBezTo>
                    <a:pt x="33" y="85"/>
                    <a:pt x="33" y="85"/>
                    <a:pt x="33" y="85"/>
                  </a:cubicBezTo>
                  <a:cubicBezTo>
                    <a:pt x="36" y="83"/>
                    <a:pt x="36" y="83"/>
                    <a:pt x="36" y="83"/>
                  </a:cubicBezTo>
                  <a:cubicBezTo>
                    <a:pt x="37" y="82"/>
                    <a:pt x="37" y="82"/>
                    <a:pt x="37" y="82"/>
                  </a:cubicBezTo>
                  <a:cubicBezTo>
                    <a:pt x="40" y="82"/>
                    <a:pt x="40" y="82"/>
                    <a:pt x="40" y="82"/>
                  </a:cubicBezTo>
                  <a:cubicBezTo>
                    <a:pt x="41" y="82"/>
                    <a:pt x="41" y="82"/>
                    <a:pt x="41" y="82"/>
                  </a:cubicBezTo>
                  <a:cubicBezTo>
                    <a:pt x="42" y="82"/>
                    <a:pt x="42" y="82"/>
                    <a:pt x="42" y="82"/>
                  </a:cubicBezTo>
                  <a:cubicBezTo>
                    <a:pt x="42" y="82"/>
                    <a:pt x="42" y="82"/>
                    <a:pt x="42" y="82"/>
                  </a:cubicBezTo>
                  <a:cubicBezTo>
                    <a:pt x="42" y="81"/>
                    <a:pt x="42" y="81"/>
                    <a:pt x="42" y="81"/>
                  </a:cubicBezTo>
                  <a:cubicBezTo>
                    <a:pt x="43" y="80"/>
                    <a:pt x="43" y="80"/>
                    <a:pt x="43" y="80"/>
                  </a:cubicBezTo>
                  <a:cubicBezTo>
                    <a:pt x="43" y="79"/>
                    <a:pt x="43" y="79"/>
                    <a:pt x="43" y="79"/>
                  </a:cubicBezTo>
                  <a:cubicBezTo>
                    <a:pt x="42" y="79"/>
                    <a:pt x="42" y="79"/>
                    <a:pt x="42" y="79"/>
                  </a:cubicBezTo>
                  <a:cubicBezTo>
                    <a:pt x="41" y="80"/>
                    <a:pt x="41" y="80"/>
                    <a:pt x="41" y="80"/>
                  </a:cubicBezTo>
                  <a:cubicBezTo>
                    <a:pt x="40" y="81"/>
                    <a:pt x="40" y="81"/>
                    <a:pt x="40" y="81"/>
                  </a:cubicBezTo>
                  <a:cubicBezTo>
                    <a:pt x="36" y="81"/>
                    <a:pt x="36" y="81"/>
                    <a:pt x="36" y="81"/>
                  </a:cubicBezTo>
                  <a:cubicBezTo>
                    <a:pt x="35" y="81"/>
                    <a:pt x="35" y="81"/>
                    <a:pt x="35" y="81"/>
                  </a:cubicBezTo>
                  <a:cubicBezTo>
                    <a:pt x="35" y="80"/>
                    <a:pt x="35" y="80"/>
                    <a:pt x="35" y="80"/>
                  </a:cubicBezTo>
                  <a:cubicBezTo>
                    <a:pt x="33" y="80"/>
                    <a:pt x="33" y="80"/>
                    <a:pt x="33" y="80"/>
                  </a:cubicBezTo>
                  <a:cubicBezTo>
                    <a:pt x="33" y="81"/>
                    <a:pt x="33" y="81"/>
                    <a:pt x="33" y="81"/>
                  </a:cubicBezTo>
                  <a:cubicBezTo>
                    <a:pt x="32" y="81"/>
                    <a:pt x="32" y="81"/>
                    <a:pt x="32" y="81"/>
                  </a:cubicBezTo>
                  <a:cubicBezTo>
                    <a:pt x="31" y="83"/>
                    <a:pt x="31" y="83"/>
                    <a:pt x="31" y="83"/>
                  </a:cubicBezTo>
                  <a:cubicBezTo>
                    <a:pt x="29" y="83"/>
                    <a:pt x="29" y="83"/>
                    <a:pt x="29" y="83"/>
                  </a:cubicBezTo>
                  <a:cubicBezTo>
                    <a:pt x="28" y="83"/>
                    <a:pt x="28" y="83"/>
                    <a:pt x="28" y="83"/>
                  </a:cubicBezTo>
                  <a:cubicBezTo>
                    <a:pt x="28" y="83"/>
                    <a:pt x="28" y="83"/>
                    <a:pt x="28" y="83"/>
                  </a:cubicBezTo>
                  <a:cubicBezTo>
                    <a:pt x="26" y="83"/>
                    <a:pt x="26" y="83"/>
                    <a:pt x="26" y="83"/>
                  </a:cubicBezTo>
                  <a:cubicBezTo>
                    <a:pt x="24" y="84"/>
                    <a:pt x="24" y="84"/>
                    <a:pt x="24" y="84"/>
                  </a:cubicBezTo>
                  <a:cubicBezTo>
                    <a:pt x="23" y="84"/>
                    <a:pt x="23" y="84"/>
                    <a:pt x="23" y="84"/>
                  </a:cubicBezTo>
                  <a:cubicBezTo>
                    <a:pt x="22" y="84"/>
                    <a:pt x="22" y="84"/>
                    <a:pt x="22" y="84"/>
                  </a:cubicBezTo>
                  <a:cubicBezTo>
                    <a:pt x="22" y="81"/>
                    <a:pt x="22" y="81"/>
                    <a:pt x="22" y="81"/>
                  </a:cubicBezTo>
                  <a:cubicBezTo>
                    <a:pt x="22" y="79"/>
                    <a:pt x="22" y="79"/>
                    <a:pt x="22" y="79"/>
                  </a:cubicBezTo>
                  <a:cubicBezTo>
                    <a:pt x="22" y="78"/>
                    <a:pt x="22" y="78"/>
                    <a:pt x="22" y="78"/>
                  </a:cubicBezTo>
                  <a:cubicBezTo>
                    <a:pt x="22" y="77"/>
                    <a:pt x="22" y="77"/>
                    <a:pt x="22" y="77"/>
                  </a:cubicBezTo>
                  <a:cubicBezTo>
                    <a:pt x="23" y="76"/>
                    <a:pt x="23" y="76"/>
                    <a:pt x="23" y="76"/>
                  </a:cubicBezTo>
                  <a:cubicBezTo>
                    <a:pt x="24" y="76"/>
                    <a:pt x="24" y="76"/>
                    <a:pt x="24" y="76"/>
                  </a:cubicBezTo>
                  <a:cubicBezTo>
                    <a:pt x="25" y="76"/>
                    <a:pt x="25" y="76"/>
                    <a:pt x="25" y="76"/>
                  </a:cubicBezTo>
                  <a:cubicBezTo>
                    <a:pt x="25" y="78"/>
                    <a:pt x="25" y="78"/>
                    <a:pt x="25" y="78"/>
                  </a:cubicBezTo>
                  <a:cubicBezTo>
                    <a:pt x="26" y="77"/>
                    <a:pt x="26" y="77"/>
                    <a:pt x="26" y="77"/>
                  </a:cubicBezTo>
                  <a:cubicBezTo>
                    <a:pt x="26" y="76"/>
                    <a:pt x="26" y="76"/>
                    <a:pt x="26" y="76"/>
                  </a:cubicBezTo>
                  <a:cubicBezTo>
                    <a:pt x="28" y="75"/>
                    <a:pt x="28" y="75"/>
                    <a:pt x="28" y="75"/>
                  </a:cubicBezTo>
                  <a:cubicBezTo>
                    <a:pt x="29" y="75"/>
                    <a:pt x="29" y="75"/>
                    <a:pt x="29" y="75"/>
                  </a:cubicBezTo>
                  <a:cubicBezTo>
                    <a:pt x="30" y="74"/>
                    <a:pt x="30" y="74"/>
                    <a:pt x="30" y="74"/>
                  </a:cubicBezTo>
                  <a:cubicBezTo>
                    <a:pt x="31" y="72"/>
                    <a:pt x="31" y="72"/>
                    <a:pt x="31" y="72"/>
                  </a:cubicBezTo>
                  <a:cubicBezTo>
                    <a:pt x="33" y="71"/>
                    <a:pt x="33" y="71"/>
                    <a:pt x="33" y="71"/>
                  </a:cubicBezTo>
                  <a:cubicBezTo>
                    <a:pt x="33" y="70"/>
                    <a:pt x="33" y="70"/>
                    <a:pt x="33" y="70"/>
                  </a:cubicBezTo>
                  <a:cubicBezTo>
                    <a:pt x="34" y="69"/>
                    <a:pt x="34" y="69"/>
                    <a:pt x="34" y="69"/>
                  </a:cubicBezTo>
                  <a:cubicBezTo>
                    <a:pt x="36" y="68"/>
                    <a:pt x="36" y="68"/>
                    <a:pt x="36" y="68"/>
                  </a:cubicBezTo>
                  <a:cubicBezTo>
                    <a:pt x="39" y="68"/>
                    <a:pt x="39" y="68"/>
                    <a:pt x="39" y="68"/>
                  </a:cubicBezTo>
                  <a:cubicBezTo>
                    <a:pt x="40" y="67"/>
                    <a:pt x="40" y="67"/>
                    <a:pt x="40" y="67"/>
                  </a:cubicBezTo>
                  <a:cubicBezTo>
                    <a:pt x="42" y="66"/>
                    <a:pt x="42" y="66"/>
                    <a:pt x="42" y="66"/>
                  </a:cubicBezTo>
                  <a:cubicBezTo>
                    <a:pt x="43" y="65"/>
                    <a:pt x="43" y="65"/>
                    <a:pt x="43" y="65"/>
                  </a:cubicBezTo>
                  <a:cubicBezTo>
                    <a:pt x="43" y="64"/>
                    <a:pt x="43" y="64"/>
                    <a:pt x="43" y="64"/>
                  </a:cubicBezTo>
                  <a:cubicBezTo>
                    <a:pt x="42" y="64"/>
                    <a:pt x="42" y="64"/>
                    <a:pt x="42" y="64"/>
                  </a:cubicBezTo>
                  <a:cubicBezTo>
                    <a:pt x="41" y="66"/>
                    <a:pt x="41" y="66"/>
                    <a:pt x="41" y="66"/>
                  </a:cubicBezTo>
                  <a:cubicBezTo>
                    <a:pt x="39" y="66"/>
                    <a:pt x="39" y="66"/>
                    <a:pt x="39" y="66"/>
                  </a:cubicBezTo>
                  <a:cubicBezTo>
                    <a:pt x="38" y="65"/>
                    <a:pt x="38" y="65"/>
                    <a:pt x="38" y="65"/>
                  </a:cubicBezTo>
                  <a:cubicBezTo>
                    <a:pt x="38" y="64"/>
                    <a:pt x="38" y="64"/>
                    <a:pt x="38" y="64"/>
                  </a:cubicBezTo>
                  <a:cubicBezTo>
                    <a:pt x="39" y="62"/>
                    <a:pt x="39" y="62"/>
                    <a:pt x="39" y="62"/>
                  </a:cubicBezTo>
                  <a:cubicBezTo>
                    <a:pt x="39" y="60"/>
                    <a:pt x="39" y="60"/>
                    <a:pt x="39" y="60"/>
                  </a:cubicBezTo>
                  <a:cubicBezTo>
                    <a:pt x="38" y="59"/>
                    <a:pt x="38" y="59"/>
                    <a:pt x="38" y="59"/>
                  </a:cubicBezTo>
                  <a:cubicBezTo>
                    <a:pt x="37" y="59"/>
                    <a:pt x="37" y="59"/>
                    <a:pt x="37" y="59"/>
                  </a:cubicBezTo>
                  <a:cubicBezTo>
                    <a:pt x="37" y="60"/>
                    <a:pt x="37" y="60"/>
                    <a:pt x="37" y="60"/>
                  </a:cubicBezTo>
                  <a:cubicBezTo>
                    <a:pt x="37" y="62"/>
                    <a:pt x="37" y="62"/>
                    <a:pt x="37" y="62"/>
                  </a:cubicBezTo>
                  <a:cubicBezTo>
                    <a:pt x="36" y="63"/>
                    <a:pt x="36" y="63"/>
                    <a:pt x="36" y="63"/>
                  </a:cubicBezTo>
                  <a:cubicBezTo>
                    <a:pt x="34" y="66"/>
                    <a:pt x="34" y="66"/>
                    <a:pt x="34" y="66"/>
                  </a:cubicBezTo>
                  <a:cubicBezTo>
                    <a:pt x="32" y="66"/>
                    <a:pt x="32" y="66"/>
                    <a:pt x="32" y="66"/>
                  </a:cubicBezTo>
                  <a:cubicBezTo>
                    <a:pt x="31" y="66"/>
                    <a:pt x="31" y="66"/>
                    <a:pt x="31" y="66"/>
                  </a:cubicBezTo>
                  <a:cubicBezTo>
                    <a:pt x="31" y="63"/>
                    <a:pt x="31" y="63"/>
                    <a:pt x="31" y="63"/>
                  </a:cubicBezTo>
                  <a:cubicBezTo>
                    <a:pt x="31" y="63"/>
                    <a:pt x="31" y="63"/>
                    <a:pt x="31" y="63"/>
                  </a:cubicBezTo>
                  <a:cubicBezTo>
                    <a:pt x="32" y="61"/>
                    <a:pt x="32" y="61"/>
                    <a:pt x="32" y="61"/>
                  </a:cubicBezTo>
                  <a:cubicBezTo>
                    <a:pt x="32" y="60"/>
                    <a:pt x="32" y="60"/>
                    <a:pt x="32" y="60"/>
                  </a:cubicBezTo>
                  <a:cubicBezTo>
                    <a:pt x="31" y="59"/>
                    <a:pt x="31" y="59"/>
                    <a:pt x="31" y="59"/>
                  </a:cubicBezTo>
                  <a:cubicBezTo>
                    <a:pt x="31" y="57"/>
                    <a:pt x="31" y="57"/>
                    <a:pt x="31" y="57"/>
                  </a:cubicBezTo>
                  <a:cubicBezTo>
                    <a:pt x="31" y="56"/>
                    <a:pt x="31" y="56"/>
                    <a:pt x="31" y="56"/>
                  </a:cubicBezTo>
                  <a:cubicBezTo>
                    <a:pt x="30" y="56"/>
                    <a:pt x="30" y="56"/>
                    <a:pt x="30" y="56"/>
                  </a:cubicBezTo>
                  <a:cubicBezTo>
                    <a:pt x="29" y="57"/>
                    <a:pt x="29" y="57"/>
                    <a:pt x="29" y="57"/>
                  </a:cubicBezTo>
                  <a:cubicBezTo>
                    <a:pt x="30" y="60"/>
                    <a:pt x="30" y="60"/>
                    <a:pt x="30" y="60"/>
                  </a:cubicBezTo>
                  <a:cubicBezTo>
                    <a:pt x="29" y="61"/>
                    <a:pt x="29" y="61"/>
                    <a:pt x="29" y="61"/>
                  </a:cubicBezTo>
                  <a:cubicBezTo>
                    <a:pt x="28" y="63"/>
                    <a:pt x="28" y="63"/>
                    <a:pt x="28" y="63"/>
                  </a:cubicBezTo>
                  <a:cubicBezTo>
                    <a:pt x="28" y="62"/>
                    <a:pt x="28" y="62"/>
                    <a:pt x="28" y="62"/>
                  </a:cubicBezTo>
                  <a:cubicBezTo>
                    <a:pt x="28" y="61"/>
                    <a:pt x="28" y="61"/>
                    <a:pt x="28" y="61"/>
                  </a:cubicBezTo>
                  <a:cubicBezTo>
                    <a:pt x="27" y="59"/>
                    <a:pt x="27" y="59"/>
                    <a:pt x="27" y="59"/>
                  </a:cubicBezTo>
                  <a:cubicBezTo>
                    <a:pt x="26" y="59"/>
                    <a:pt x="26" y="59"/>
                    <a:pt x="26" y="59"/>
                  </a:cubicBezTo>
                  <a:cubicBezTo>
                    <a:pt x="26" y="59"/>
                    <a:pt x="26" y="59"/>
                    <a:pt x="26" y="59"/>
                  </a:cubicBezTo>
                  <a:cubicBezTo>
                    <a:pt x="26" y="61"/>
                    <a:pt x="26" y="61"/>
                    <a:pt x="26" y="61"/>
                  </a:cubicBezTo>
                  <a:cubicBezTo>
                    <a:pt x="26" y="62"/>
                    <a:pt x="26" y="62"/>
                    <a:pt x="26" y="62"/>
                  </a:cubicBezTo>
                  <a:cubicBezTo>
                    <a:pt x="26" y="64"/>
                    <a:pt x="26" y="64"/>
                    <a:pt x="26" y="64"/>
                  </a:cubicBezTo>
                  <a:cubicBezTo>
                    <a:pt x="27" y="65"/>
                    <a:pt x="27" y="65"/>
                    <a:pt x="27" y="65"/>
                  </a:cubicBezTo>
                  <a:cubicBezTo>
                    <a:pt x="28" y="67"/>
                    <a:pt x="28" y="67"/>
                    <a:pt x="28" y="67"/>
                  </a:cubicBezTo>
                  <a:cubicBezTo>
                    <a:pt x="28" y="69"/>
                    <a:pt x="28" y="69"/>
                    <a:pt x="28" y="69"/>
                  </a:cubicBezTo>
                  <a:cubicBezTo>
                    <a:pt x="26" y="68"/>
                    <a:pt x="26" y="68"/>
                    <a:pt x="26" y="68"/>
                  </a:cubicBezTo>
                  <a:cubicBezTo>
                    <a:pt x="25" y="69"/>
                    <a:pt x="25" y="69"/>
                    <a:pt x="25" y="69"/>
                  </a:cubicBezTo>
                  <a:cubicBezTo>
                    <a:pt x="25" y="71"/>
                    <a:pt x="25" y="71"/>
                    <a:pt x="25" y="71"/>
                  </a:cubicBezTo>
                  <a:cubicBezTo>
                    <a:pt x="25" y="72"/>
                    <a:pt x="25" y="72"/>
                    <a:pt x="25" y="72"/>
                  </a:cubicBezTo>
                  <a:cubicBezTo>
                    <a:pt x="23" y="73"/>
                    <a:pt x="23" y="73"/>
                    <a:pt x="23" y="73"/>
                  </a:cubicBezTo>
                  <a:cubicBezTo>
                    <a:pt x="20" y="73"/>
                    <a:pt x="20" y="73"/>
                    <a:pt x="20" y="73"/>
                  </a:cubicBezTo>
                  <a:cubicBezTo>
                    <a:pt x="18" y="73"/>
                    <a:pt x="18" y="73"/>
                    <a:pt x="18" y="73"/>
                  </a:cubicBezTo>
                  <a:cubicBezTo>
                    <a:pt x="18" y="72"/>
                    <a:pt x="18" y="72"/>
                    <a:pt x="18" y="72"/>
                  </a:cubicBezTo>
                  <a:cubicBezTo>
                    <a:pt x="19" y="72"/>
                    <a:pt x="19" y="72"/>
                    <a:pt x="19" y="72"/>
                  </a:cubicBezTo>
                  <a:cubicBezTo>
                    <a:pt x="18" y="70"/>
                    <a:pt x="18" y="70"/>
                    <a:pt x="18" y="70"/>
                  </a:cubicBezTo>
                  <a:cubicBezTo>
                    <a:pt x="16" y="68"/>
                    <a:pt x="16" y="68"/>
                    <a:pt x="16" y="68"/>
                  </a:cubicBezTo>
                  <a:cubicBezTo>
                    <a:pt x="14" y="68"/>
                    <a:pt x="14" y="68"/>
                    <a:pt x="14" y="68"/>
                  </a:cubicBezTo>
                  <a:cubicBezTo>
                    <a:pt x="14" y="68"/>
                    <a:pt x="14" y="68"/>
                    <a:pt x="14" y="68"/>
                  </a:cubicBezTo>
                  <a:cubicBezTo>
                    <a:pt x="13" y="66"/>
                    <a:pt x="13" y="66"/>
                    <a:pt x="13" y="66"/>
                  </a:cubicBezTo>
                  <a:cubicBezTo>
                    <a:pt x="13" y="64"/>
                    <a:pt x="13" y="64"/>
                    <a:pt x="13" y="64"/>
                  </a:cubicBezTo>
                  <a:cubicBezTo>
                    <a:pt x="15" y="64"/>
                    <a:pt x="15" y="64"/>
                    <a:pt x="15" y="64"/>
                  </a:cubicBezTo>
                  <a:cubicBezTo>
                    <a:pt x="16" y="64"/>
                    <a:pt x="16" y="64"/>
                    <a:pt x="16" y="64"/>
                  </a:cubicBezTo>
                  <a:cubicBezTo>
                    <a:pt x="15" y="63"/>
                    <a:pt x="15" y="63"/>
                    <a:pt x="15" y="63"/>
                  </a:cubicBezTo>
                  <a:cubicBezTo>
                    <a:pt x="14" y="63"/>
                    <a:pt x="14" y="63"/>
                    <a:pt x="14" y="63"/>
                  </a:cubicBezTo>
                  <a:cubicBezTo>
                    <a:pt x="13" y="63"/>
                    <a:pt x="13" y="63"/>
                    <a:pt x="13" y="63"/>
                  </a:cubicBezTo>
                  <a:cubicBezTo>
                    <a:pt x="12" y="63"/>
                    <a:pt x="12" y="63"/>
                    <a:pt x="12" y="63"/>
                  </a:cubicBezTo>
                  <a:cubicBezTo>
                    <a:pt x="11" y="61"/>
                    <a:pt x="11" y="61"/>
                    <a:pt x="11" y="61"/>
                  </a:cubicBezTo>
                  <a:cubicBezTo>
                    <a:pt x="10" y="61"/>
                    <a:pt x="10" y="61"/>
                    <a:pt x="10" y="61"/>
                  </a:cubicBezTo>
                  <a:cubicBezTo>
                    <a:pt x="9" y="60"/>
                    <a:pt x="9" y="60"/>
                    <a:pt x="9" y="60"/>
                  </a:cubicBezTo>
                  <a:cubicBezTo>
                    <a:pt x="8" y="59"/>
                    <a:pt x="8" y="59"/>
                    <a:pt x="8" y="59"/>
                  </a:cubicBezTo>
                  <a:cubicBezTo>
                    <a:pt x="8" y="58"/>
                    <a:pt x="8" y="58"/>
                    <a:pt x="8" y="58"/>
                  </a:cubicBezTo>
                  <a:cubicBezTo>
                    <a:pt x="8" y="57"/>
                    <a:pt x="8" y="57"/>
                    <a:pt x="8" y="57"/>
                  </a:cubicBezTo>
                  <a:cubicBezTo>
                    <a:pt x="7" y="56"/>
                    <a:pt x="7" y="56"/>
                    <a:pt x="7" y="56"/>
                  </a:cubicBezTo>
                  <a:cubicBezTo>
                    <a:pt x="6" y="56"/>
                    <a:pt x="6" y="56"/>
                    <a:pt x="6" y="56"/>
                  </a:cubicBezTo>
                  <a:cubicBezTo>
                    <a:pt x="5" y="54"/>
                    <a:pt x="5" y="54"/>
                    <a:pt x="5" y="54"/>
                  </a:cubicBezTo>
                  <a:cubicBezTo>
                    <a:pt x="5" y="53"/>
                    <a:pt x="5" y="53"/>
                    <a:pt x="5" y="53"/>
                  </a:cubicBezTo>
                  <a:cubicBezTo>
                    <a:pt x="6" y="52"/>
                    <a:pt x="6" y="52"/>
                    <a:pt x="6" y="52"/>
                  </a:cubicBezTo>
                  <a:cubicBezTo>
                    <a:pt x="8" y="54"/>
                    <a:pt x="8" y="54"/>
                    <a:pt x="8" y="54"/>
                  </a:cubicBezTo>
                  <a:cubicBezTo>
                    <a:pt x="9" y="55"/>
                    <a:pt x="9" y="55"/>
                    <a:pt x="9" y="55"/>
                  </a:cubicBezTo>
                  <a:cubicBezTo>
                    <a:pt x="9" y="56"/>
                    <a:pt x="9" y="56"/>
                    <a:pt x="9" y="56"/>
                  </a:cubicBezTo>
                  <a:cubicBezTo>
                    <a:pt x="9" y="56"/>
                    <a:pt x="9" y="56"/>
                    <a:pt x="9" y="56"/>
                  </a:cubicBezTo>
                  <a:cubicBezTo>
                    <a:pt x="11" y="55"/>
                    <a:pt x="11" y="55"/>
                    <a:pt x="11" y="55"/>
                  </a:cubicBezTo>
                  <a:cubicBezTo>
                    <a:pt x="11" y="53"/>
                    <a:pt x="11" y="53"/>
                    <a:pt x="11" y="53"/>
                  </a:cubicBezTo>
                  <a:cubicBezTo>
                    <a:pt x="11" y="53"/>
                    <a:pt x="11" y="53"/>
                    <a:pt x="11" y="53"/>
                  </a:cubicBezTo>
                  <a:cubicBezTo>
                    <a:pt x="9" y="53"/>
                    <a:pt x="9" y="53"/>
                    <a:pt x="9" y="53"/>
                  </a:cubicBezTo>
                  <a:cubicBezTo>
                    <a:pt x="8" y="52"/>
                    <a:pt x="8" y="52"/>
                    <a:pt x="8" y="52"/>
                  </a:cubicBezTo>
                  <a:cubicBezTo>
                    <a:pt x="8" y="52"/>
                    <a:pt x="8" y="52"/>
                    <a:pt x="8" y="52"/>
                  </a:cubicBezTo>
                  <a:cubicBezTo>
                    <a:pt x="7" y="50"/>
                    <a:pt x="7" y="50"/>
                    <a:pt x="7" y="50"/>
                  </a:cubicBezTo>
                  <a:cubicBezTo>
                    <a:pt x="7" y="49"/>
                    <a:pt x="7" y="49"/>
                    <a:pt x="7" y="49"/>
                  </a:cubicBezTo>
                  <a:cubicBezTo>
                    <a:pt x="7" y="49"/>
                    <a:pt x="7" y="49"/>
                    <a:pt x="7" y="49"/>
                  </a:cubicBezTo>
                  <a:cubicBezTo>
                    <a:pt x="8" y="46"/>
                    <a:pt x="8" y="46"/>
                    <a:pt x="8" y="46"/>
                  </a:cubicBezTo>
                  <a:cubicBezTo>
                    <a:pt x="9" y="45"/>
                    <a:pt x="9" y="45"/>
                    <a:pt x="9" y="45"/>
                  </a:cubicBezTo>
                  <a:cubicBezTo>
                    <a:pt x="8" y="44"/>
                    <a:pt x="8" y="44"/>
                    <a:pt x="8" y="44"/>
                  </a:cubicBezTo>
                  <a:cubicBezTo>
                    <a:pt x="7" y="45"/>
                    <a:pt x="7" y="45"/>
                    <a:pt x="7" y="45"/>
                  </a:cubicBezTo>
                  <a:cubicBezTo>
                    <a:pt x="6" y="44"/>
                    <a:pt x="6" y="44"/>
                    <a:pt x="6" y="44"/>
                  </a:cubicBezTo>
                  <a:cubicBezTo>
                    <a:pt x="5" y="44"/>
                    <a:pt x="5" y="44"/>
                    <a:pt x="5" y="44"/>
                  </a:cubicBezTo>
                  <a:cubicBezTo>
                    <a:pt x="5" y="46"/>
                    <a:pt x="5" y="46"/>
                    <a:pt x="5" y="46"/>
                  </a:cubicBezTo>
                  <a:cubicBezTo>
                    <a:pt x="5" y="48"/>
                    <a:pt x="5" y="48"/>
                    <a:pt x="5" y="48"/>
                  </a:cubicBezTo>
                  <a:cubicBezTo>
                    <a:pt x="4" y="49"/>
                    <a:pt x="4" y="49"/>
                    <a:pt x="4" y="49"/>
                  </a:cubicBezTo>
                  <a:cubicBezTo>
                    <a:pt x="3" y="50"/>
                    <a:pt x="3" y="50"/>
                    <a:pt x="3" y="50"/>
                  </a:cubicBezTo>
                  <a:cubicBezTo>
                    <a:pt x="3" y="48"/>
                    <a:pt x="3" y="48"/>
                    <a:pt x="3" y="48"/>
                  </a:cubicBezTo>
                  <a:cubicBezTo>
                    <a:pt x="1" y="45"/>
                    <a:pt x="1" y="45"/>
                    <a:pt x="1" y="45"/>
                  </a:cubicBezTo>
                  <a:cubicBezTo>
                    <a:pt x="1" y="43"/>
                    <a:pt x="1" y="43"/>
                    <a:pt x="1" y="43"/>
                  </a:cubicBezTo>
                  <a:cubicBezTo>
                    <a:pt x="0" y="41"/>
                    <a:pt x="0" y="41"/>
                    <a:pt x="0" y="41"/>
                  </a:cubicBezTo>
                  <a:cubicBezTo>
                    <a:pt x="0" y="39"/>
                    <a:pt x="0" y="39"/>
                    <a:pt x="0" y="39"/>
                  </a:cubicBezTo>
                  <a:cubicBezTo>
                    <a:pt x="1" y="39"/>
                    <a:pt x="1" y="39"/>
                    <a:pt x="1" y="39"/>
                  </a:cubicBezTo>
                  <a:cubicBezTo>
                    <a:pt x="3" y="38"/>
                    <a:pt x="3" y="38"/>
                    <a:pt x="3" y="38"/>
                  </a:cubicBezTo>
                  <a:cubicBezTo>
                    <a:pt x="3" y="37"/>
                    <a:pt x="3" y="37"/>
                    <a:pt x="3" y="37"/>
                  </a:cubicBezTo>
                  <a:cubicBezTo>
                    <a:pt x="3" y="36"/>
                    <a:pt x="3" y="36"/>
                    <a:pt x="3" y="36"/>
                  </a:cubicBezTo>
                  <a:cubicBezTo>
                    <a:pt x="3" y="35"/>
                    <a:pt x="3" y="35"/>
                    <a:pt x="3" y="35"/>
                  </a:cubicBezTo>
                  <a:cubicBezTo>
                    <a:pt x="3" y="33"/>
                    <a:pt x="3" y="33"/>
                    <a:pt x="3" y="33"/>
                  </a:cubicBezTo>
                  <a:cubicBezTo>
                    <a:pt x="4" y="31"/>
                    <a:pt x="4" y="31"/>
                    <a:pt x="4" y="31"/>
                  </a:cubicBezTo>
                  <a:cubicBezTo>
                    <a:pt x="6" y="31"/>
                    <a:pt x="6" y="31"/>
                    <a:pt x="6" y="31"/>
                  </a:cubicBezTo>
                  <a:cubicBezTo>
                    <a:pt x="7" y="33"/>
                    <a:pt x="7" y="33"/>
                    <a:pt x="7" y="33"/>
                  </a:cubicBezTo>
                  <a:cubicBezTo>
                    <a:pt x="7" y="35"/>
                    <a:pt x="7" y="35"/>
                    <a:pt x="7" y="35"/>
                  </a:cubicBezTo>
                  <a:cubicBezTo>
                    <a:pt x="9" y="35"/>
                    <a:pt x="9" y="35"/>
                    <a:pt x="9" y="35"/>
                  </a:cubicBezTo>
                  <a:cubicBezTo>
                    <a:pt x="9" y="35"/>
                    <a:pt x="9" y="35"/>
                    <a:pt x="9" y="35"/>
                  </a:cubicBezTo>
                  <a:cubicBezTo>
                    <a:pt x="7" y="32"/>
                    <a:pt x="7" y="32"/>
                    <a:pt x="7" y="32"/>
                  </a:cubicBezTo>
                  <a:cubicBezTo>
                    <a:pt x="7" y="30"/>
                    <a:pt x="7" y="30"/>
                    <a:pt x="7" y="30"/>
                  </a:cubicBezTo>
                  <a:cubicBezTo>
                    <a:pt x="8" y="30"/>
                    <a:pt x="8" y="30"/>
                    <a:pt x="8" y="30"/>
                  </a:cubicBezTo>
                  <a:cubicBezTo>
                    <a:pt x="9" y="30"/>
                    <a:pt x="9" y="30"/>
                    <a:pt x="9" y="30"/>
                  </a:cubicBezTo>
                  <a:cubicBezTo>
                    <a:pt x="10" y="32"/>
                    <a:pt x="10" y="32"/>
                    <a:pt x="10" y="32"/>
                  </a:cubicBezTo>
                  <a:cubicBezTo>
                    <a:pt x="10" y="32"/>
                    <a:pt x="10" y="32"/>
                    <a:pt x="10" y="32"/>
                  </a:cubicBezTo>
                  <a:cubicBezTo>
                    <a:pt x="12" y="32"/>
                    <a:pt x="12" y="32"/>
                    <a:pt x="12" y="32"/>
                  </a:cubicBezTo>
                  <a:cubicBezTo>
                    <a:pt x="15" y="29"/>
                    <a:pt x="15" y="29"/>
                    <a:pt x="15" y="29"/>
                  </a:cubicBezTo>
                  <a:cubicBezTo>
                    <a:pt x="17" y="28"/>
                    <a:pt x="17" y="28"/>
                    <a:pt x="17" y="28"/>
                  </a:cubicBezTo>
                  <a:cubicBezTo>
                    <a:pt x="18" y="29"/>
                    <a:pt x="18" y="29"/>
                    <a:pt x="18" y="29"/>
                  </a:cubicBezTo>
                  <a:cubicBezTo>
                    <a:pt x="20" y="31"/>
                    <a:pt x="20" y="31"/>
                    <a:pt x="20" y="31"/>
                  </a:cubicBezTo>
                  <a:cubicBezTo>
                    <a:pt x="19" y="33"/>
                    <a:pt x="19" y="33"/>
                    <a:pt x="19" y="33"/>
                  </a:cubicBezTo>
                  <a:cubicBezTo>
                    <a:pt x="18" y="34"/>
                    <a:pt x="18" y="34"/>
                    <a:pt x="18" y="34"/>
                  </a:cubicBezTo>
                  <a:cubicBezTo>
                    <a:pt x="17" y="34"/>
                    <a:pt x="17" y="34"/>
                    <a:pt x="17" y="34"/>
                  </a:cubicBezTo>
                  <a:cubicBezTo>
                    <a:pt x="17" y="33"/>
                    <a:pt x="17" y="33"/>
                    <a:pt x="17" y="33"/>
                  </a:cubicBezTo>
                  <a:cubicBezTo>
                    <a:pt x="16" y="33"/>
                    <a:pt x="16" y="33"/>
                    <a:pt x="16" y="33"/>
                  </a:cubicBezTo>
                  <a:cubicBezTo>
                    <a:pt x="14" y="35"/>
                    <a:pt x="14" y="35"/>
                    <a:pt x="14" y="35"/>
                  </a:cubicBezTo>
                  <a:cubicBezTo>
                    <a:pt x="13" y="36"/>
                    <a:pt x="13" y="36"/>
                    <a:pt x="13" y="36"/>
                  </a:cubicBezTo>
                  <a:cubicBezTo>
                    <a:pt x="13" y="36"/>
                    <a:pt x="13" y="36"/>
                    <a:pt x="13" y="36"/>
                  </a:cubicBezTo>
                  <a:cubicBezTo>
                    <a:pt x="12" y="37"/>
                    <a:pt x="12" y="37"/>
                    <a:pt x="12" y="37"/>
                  </a:cubicBezTo>
                  <a:cubicBezTo>
                    <a:pt x="13" y="38"/>
                    <a:pt x="13" y="38"/>
                    <a:pt x="13" y="38"/>
                  </a:cubicBezTo>
                  <a:cubicBezTo>
                    <a:pt x="15" y="37"/>
                    <a:pt x="15" y="37"/>
                    <a:pt x="15" y="37"/>
                  </a:cubicBezTo>
                  <a:cubicBezTo>
                    <a:pt x="17" y="36"/>
                    <a:pt x="17" y="36"/>
                    <a:pt x="17" y="36"/>
                  </a:cubicBezTo>
                  <a:cubicBezTo>
                    <a:pt x="18" y="36"/>
                    <a:pt x="18" y="36"/>
                    <a:pt x="18" y="36"/>
                  </a:cubicBezTo>
                  <a:cubicBezTo>
                    <a:pt x="18" y="37"/>
                    <a:pt x="18" y="37"/>
                    <a:pt x="18" y="37"/>
                  </a:cubicBezTo>
                  <a:cubicBezTo>
                    <a:pt x="16" y="38"/>
                    <a:pt x="16" y="38"/>
                    <a:pt x="16" y="38"/>
                  </a:cubicBezTo>
                  <a:cubicBezTo>
                    <a:pt x="16" y="39"/>
                    <a:pt x="16" y="39"/>
                    <a:pt x="16" y="39"/>
                  </a:cubicBezTo>
                  <a:cubicBezTo>
                    <a:pt x="17" y="40"/>
                    <a:pt x="17" y="40"/>
                    <a:pt x="17" y="40"/>
                  </a:cubicBezTo>
                  <a:cubicBezTo>
                    <a:pt x="17" y="39"/>
                    <a:pt x="17" y="39"/>
                    <a:pt x="17" y="39"/>
                  </a:cubicBezTo>
                  <a:cubicBezTo>
                    <a:pt x="18" y="39"/>
                    <a:pt x="18" y="39"/>
                    <a:pt x="18" y="39"/>
                  </a:cubicBezTo>
                  <a:cubicBezTo>
                    <a:pt x="19" y="40"/>
                    <a:pt x="19" y="40"/>
                    <a:pt x="19" y="40"/>
                  </a:cubicBezTo>
                  <a:cubicBezTo>
                    <a:pt x="20" y="41"/>
                    <a:pt x="20" y="41"/>
                    <a:pt x="20" y="41"/>
                  </a:cubicBezTo>
                  <a:cubicBezTo>
                    <a:pt x="19" y="42"/>
                    <a:pt x="19" y="42"/>
                    <a:pt x="19" y="42"/>
                  </a:cubicBezTo>
                  <a:cubicBezTo>
                    <a:pt x="20" y="44"/>
                    <a:pt x="20" y="44"/>
                    <a:pt x="20" y="44"/>
                  </a:cubicBezTo>
                  <a:cubicBezTo>
                    <a:pt x="21" y="45"/>
                    <a:pt x="21" y="45"/>
                    <a:pt x="21" y="45"/>
                  </a:cubicBezTo>
                  <a:cubicBezTo>
                    <a:pt x="22" y="46"/>
                    <a:pt x="22" y="46"/>
                    <a:pt x="22" y="46"/>
                  </a:cubicBezTo>
                  <a:cubicBezTo>
                    <a:pt x="21" y="43"/>
                    <a:pt x="21" y="43"/>
                    <a:pt x="21" y="43"/>
                  </a:cubicBezTo>
                  <a:cubicBezTo>
                    <a:pt x="20" y="41"/>
                    <a:pt x="20" y="41"/>
                    <a:pt x="20" y="41"/>
                  </a:cubicBezTo>
                  <a:cubicBezTo>
                    <a:pt x="20" y="39"/>
                    <a:pt x="20" y="39"/>
                    <a:pt x="20" y="39"/>
                  </a:cubicBezTo>
                  <a:cubicBezTo>
                    <a:pt x="20" y="37"/>
                    <a:pt x="20" y="37"/>
                    <a:pt x="20" y="37"/>
                  </a:cubicBezTo>
                  <a:cubicBezTo>
                    <a:pt x="22" y="34"/>
                    <a:pt x="22" y="34"/>
                    <a:pt x="22" y="34"/>
                  </a:cubicBezTo>
                  <a:cubicBezTo>
                    <a:pt x="22" y="32"/>
                    <a:pt x="22" y="32"/>
                    <a:pt x="22" y="32"/>
                  </a:cubicBezTo>
                  <a:cubicBezTo>
                    <a:pt x="23" y="31"/>
                    <a:pt x="23" y="31"/>
                    <a:pt x="23" y="31"/>
                  </a:cubicBezTo>
                  <a:cubicBezTo>
                    <a:pt x="24" y="31"/>
                    <a:pt x="24" y="31"/>
                    <a:pt x="24" y="31"/>
                  </a:cubicBezTo>
                  <a:cubicBezTo>
                    <a:pt x="26" y="33"/>
                    <a:pt x="26" y="33"/>
                    <a:pt x="26" y="33"/>
                  </a:cubicBezTo>
                  <a:cubicBezTo>
                    <a:pt x="28" y="35"/>
                    <a:pt x="28" y="35"/>
                    <a:pt x="28" y="35"/>
                  </a:cubicBezTo>
                  <a:cubicBezTo>
                    <a:pt x="28" y="36"/>
                    <a:pt x="28" y="36"/>
                    <a:pt x="28" y="36"/>
                  </a:cubicBezTo>
                  <a:cubicBezTo>
                    <a:pt x="28" y="39"/>
                    <a:pt x="28" y="39"/>
                    <a:pt x="28" y="39"/>
                  </a:cubicBezTo>
                  <a:cubicBezTo>
                    <a:pt x="30" y="43"/>
                    <a:pt x="30" y="43"/>
                    <a:pt x="30" y="43"/>
                  </a:cubicBezTo>
                  <a:cubicBezTo>
                    <a:pt x="30" y="45"/>
                    <a:pt x="30" y="45"/>
                    <a:pt x="30" y="45"/>
                  </a:cubicBezTo>
                  <a:cubicBezTo>
                    <a:pt x="29" y="46"/>
                    <a:pt x="29" y="46"/>
                    <a:pt x="29" y="46"/>
                  </a:cubicBezTo>
                  <a:cubicBezTo>
                    <a:pt x="28" y="47"/>
                    <a:pt x="28" y="47"/>
                    <a:pt x="28" y="47"/>
                  </a:cubicBezTo>
                  <a:cubicBezTo>
                    <a:pt x="28" y="48"/>
                    <a:pt x="28" y="48"/>
                    <a:pt x="28" y="48"/>
                  </a:cubicBezTo>
                  <a:cubicBezTo>
                    <a:pt x="29" y="48"/>
                    <a:pt x="29" y="48"/>
                    <a:pt x="29" y="48"/>
                  </a:cubicBezTo>
                  <a:cubicBezTo>
                    <a:pt x="30" y="48"/>
                    <a:pt x="30" y="48"/>
                    <a:pt x="30" y="48"/>
                  </a:cubicBezTo>
                  <a:cubicBezTo>
                    <a:pt x="31" y="48"/>
                    <a:pt x="31" y="48"/>
                    <a:pt x="31" y="48"/>
                  </a:cubicBezTo>
                  <a:cubicBezTo>
                    <a:pt x="32" y="50"/>
                    <a:pt x="32" y="50"/>
                    <a:pt x="32" y="50"/>
                  </a:cubicBezTo>
                  <a:cubicBezTo>
                    <a:pt x="33" y="53"/>
                    <a:pt x="33" y="53"/>
                    <a:pt x="33" y="53"/>
                  </a:cubicBezTo>
                  <a:cubicBezTo>
                    <a:pt x="34" y="53"/>
                    <a:pt x="34" y="53"/>
                    <a:pt x="34" y="53"/>
                  </a:cubicBezTo>
                  <a:cubicBezTo>
                    <a:pt x="35" y="53"/>
                    <a:pt x="35" y="53"/>
                    <a:pt x="35" y="53"/>
                  </a:cubicBezTo>
                  <a:cubicBezTo>
                    <a:pt x="36" y="52"/>
                    <a:pt x="36" y="52"/>
                    <a:pt x="36" y="52"/>
                  </a:cubicBezTo>
                  <a:cubicBezTo>
                    <a:pt x="34" y="50"/>
                    <a:pt x="34" y="50"/>
                    <a:pt x="34" y="50"/>
                  </a:cubicBezTo>
                  <a:cubicBezTo>
                    <a:pt x="34" y="48"/>
                    <a:pt x="34" y="48"/>
                    <a:pt x="34" y="48"/>
                  </a:cubicBezTo>
                  <a:cubicBezTo>
                    <a:pt x="32" y="45"/>
                    <a:pt x="32" y="45"/>
                    <a:pt x="32" y="45"/>
                  </a:cubicBezTo>
                  <a:cubicBezTo>
                    <a:pt x="31" y="43"/>
                    <a:pt x="31" y="43"/>
                    <a:pt x="31" y="43"/>
                  </a:cubicBezTo>
                  <a:cubicBezTo>
                    <a:pt x="31" y="40"/>
                    <a:pt x="31" y="40"/>
                    <a:pt x="31" y="40"/>
                  </a:cubicBezTo>
                  <a:cubicBezTo>
                    <a:pt x="31" y="35"/>
                    <a:pt x="31" y="35"/>
                    <a:pt x="31" y="35"/>
                  </a:cubicBezTo>
                  <a:cubicBezTo>
                    <a:pt x="31" y="34"/>
                    <a:pt x="31" y="34"/>
                    <a:pt x="31" y="34"/>
                  </a:cubicBezTo>
                  <a:cubicBezTo>
                    <a:pt x="30" y="33"/>
                    <a:pt x="30" y="33"/>
                    <a:pt x="30" y="33"/>
                  </a:cubicBezTo>
                  <a:cubicBezTo>
                    <a:pt x="31" y="31"/>
                    <a:pt x="31" y="31"/>
                    <a:pt x="31" y="31"/>
                  </a:cubicBezTo>
                  <a:cubicBezTo>
                    <a:pt x="30" y="29"/>
                    <a:pt x="30" y="29"/>
                    <a:pt x="30" y="29"/>
                  </a:cubicBezTo>
                  <a:cubicBezTo>
                    <a:pt x="31" y="28"/>
                    <a:pt x="31" y="28"/>
                    <a:pt x="31" y="28"/>
                  </a:cubicBezTo>
                  <a:cubicBezTo>
                    <a:pt x="31" y="25"/>
                    <a:pt x="31" y="25"/>
                    <a:pt x="31" y="25"/>
                  </a:cubicBezTo>
                  <a:cubicBezTo>
                    <a:pt x="32" y="23"/>
                    <a:pt x="32" y="23"/>
                    <a:pt x="32" y="23"/>
                  </a:cubicBezTo>
                  <a:cubicBezTo>
                    <a:pt x="33" y="23"/>
                    <a:pt x="33" y="23"/>
                    <a:pt x="33" y="23"/>
                  </a:cubicBezTo>
                  <a:cubicBezTo>
                    <a:pt x="34" y="23"/>
                    <a:pt x="34" y="23"/>
                    <a:pt x="34" y="23"/>
                  </a:cubicBezTo>
                  <a:cubicBezTo>
                    <a:pt x="36" y="25"/>
                    <a:pt x="36" y="25"/>
                    <a:pt x="36" y="25"/>
                  </a:cubicBezTo>
                  <a:cubicBezTo>
                    <a:pt x="36" y="27"/>
                    <a:pt x="36" y="27"/>
                    <a:pt x="36" y="27"/>
                  </a:cubicBezTo>
                  <a:cubicBezTo>
                    <a:pt x="37" y="28"/>
                    <a:pt x="37" y="28"/>
                    <a:pt x="37" y="28"/>
                  </a:cubicBezTo>
                  <a:cubicBezTo>
                    <a:pt x="38" y="27"/>
                    <a:pt x="38" y="27"/>
                    <a:pt x="38" y="27"/>
                  </a:cubicBezTo>
                  <a:cubicBezTo>
                    <a:pt x="39" y="26"/>
                    <a:pt x="39" y="26"/>
                    <a:pt x="39" y="26"/>
                  </a:cubicBezTo>
                  <a:cubicBezTo>
                    <a:pt x="41" y="27"/>
                    <a:pt x="41" y="27"/>
                    <a:pt x="41" y="27"/>
                  </a:cubicBezTo>
                  <a:cubicBezTo>
                    <a:pt x="42" y="30"/>
                    <a:pt x="42" y="30"/>
                    <a:pt x="42" y="30"/>
                  </a:cubicBezTo>
                  <a:cubicBezTo>
                    <a:pt x="43" y="32"/>
                    <a:pt x="43" y="32"/>
                    <a:pt x="43" y="32"/>
                  </a:cubicBezTo>
                  <a:cubicBezTo>
                    <a:pt x="43" y="34"/>
                    <a:pt x="43" y="34"/>
                    <a:pt x="43" y="34"/>
                  </a:cubicBezTo>
                  <a:cubicBezTo>
                    <a:pt x="43" y="35"/>
                    <a:pt x="43" y="35"/>
                    <a:pt x="43" y="35"/>
                  </a:cubicBezTo>
                  <a:cubicBezTo>
                    <a:pt x="42" y="39"/>
                    <a:pt x="42" y="39"/>
                    <a:pt x="42" y="39"/>
                  </a:cubicBezTo>
                  <a:cubicBezTo>
                    <a:pt x="42" y="41"/>
                    <a:pt x="42" y="41"/>
                    <a:pt x="42" y="41"/>
                  </a:cubicBezTo>
                  <a:cubicBezTo>
                    <a:pt x="42" y="42"/>
                    <a:pt x="42" y="42"/>
                    <a:pt x="42" y="42"/>
                  </a:cubicBezTo>
                  <a:cubicBezTo>
                    <a:pt x="43" y="42"/>
                    <a:pt x="43" y="42"/>
                    <a:pt x="43" y="42"/>
                  </a:cubicBezTo>
                  <a:cubicBezTo>
                    <a:pt x="44" y="41"/>
                    <a:pt x="44" y="41"/>
                    <a:pt x="44" y="41"/>
                  </a:cubicBezTo>
                  <a:cubicBezTo>
                    <a:pt x="44" y="39"/>
                    <a:pt x="44" y="39"/>
                    <a:pt x="44" y="39"/>
                  </a:cubicBezTo>
                  <a:cubicBezTo>
                    <a:pt x="44" y="35"/>
                    <a:pt x="44" y="35"/>
                    <a:pt x="44" y="35"/>
                  </a:cubicBezTo>
                  <a:cubicBezTo>
                    <a:pt x="44" y="34"/>
                    <a:pt x="44" y="34"/>
                    <a:pt x="44" y="34"/>
                  </a:cubicBezTo>
                  <a:cubicBezTo>
                    <a:pt x="46" y="33"/>
                    <a:pt x="46" y="33"/>
                    <a:pt x="46" y="33"/>
                  </a:cubicBezTo>
                  <a:cubicBezTo>
                    <a:pt x="48" y="35"/>
                    <a:pt x="48" y="35"/>
                    <a:pt x="48" y="35"/>
                  </a:cubicBezTo>
                  <a:cubicBezTo>
                    <a:pt x="49" y="38"/>
                    <a:pt x="49" y="38"/>
                    <a:pt x="49" y="38"/>
                  </a:cubicBezTo>
                  <a:cubicBezTo>
                    <a:pt x="50" y="43"/>
                    <a:pt x="50" y="43"/>
                    <a:pt x="50" y="43"/>
                  </a:cubicBezTo>
                  <a:cubicBezTo>
                    <a:pt x="51" y="44"/>
                    <a:pt x="51" y="44"/>
                    <a:pt x="51" y="44"/>
                  </a:cubicBezTo>
                  <a:cubicBezTo>
                    <a:pt x="52" y="45"/>
                    <a:pt x="52" y="45"/>
                    <a:pt x="52" y="45"/>
                  </a:cubicBezTo>
                  <a:cubicBezTo>
                    <a:pt x="54" y="45"/>
                    <a:pt x="54" y="45"/>
                    <a:pt x="54" y="45"/>
                  </a:cubicBezTo>
                  <a:cubicBezTo>
                    <a:pt x="55" y="46"/>
                    <a:pt x="55" y="46"/>
                    <a:pt x="55" y="46"/>
                  </a:cubicBezTo>
                  <a:cubicBezTo>
                    <a:pt x="57" y="48"/>
                    <a:pt x="57" y="48"/>
                    <a:pt x="57" y="48"/>
                  </a:cubicBezTo>
                  <a:cubicBezTo>
                    <a:pt x="58" y="49"/>
                    <a:pt x="58" y="49"/>
                    <a:pt x="58" y="49"/>
                  </a:cubicBezTo>
                  <a:cubicBezTo>
                    <a:pt x="60" y="52"/>
                    <a:pt x="60" y="52"/>
                    <a:pt x="60" y="52"/>
                  </a:cubicBezTo>
                  <a:cubicBezTo>
                    <a:pt x="62" y="53"/>
                    <a:pt x="62" y="53"/>
                    <a:pt x="62" y="53"/>
                  </a:cubicBezTo>
                  <a:cubicBezTo>
                    <a:pt x="66" y="54"/>
                    <a:pt x="66" y="54"/>
                    <a:pt x="66" y="54"/>
                  </a:cubicBezTo>
                  <a:cubicBezTo>
                    <a:pt x="68" y="54"/>
                    <a:pt x="68" y="54"/>
                    <a:pt x="68" y="54"/>
                  </a:cubicBezTo>
                  <a:cubicBezTo>
                    <a:pt x="68" y="57"/>
                    <a:pt x="68" y="57"/>
                    <a:pt x="68" y="57"/>
                  </a:cubicBezTo>
                  <a:cubicBezTo>
                    <a:pt x="67" y="58"/>
                    <a:pt x="67" y="58"/>
                    <a:pt x="67" y="58"/>
                  </a:cubicBezTo>
                  <a:cubicBezTo>
                    <a:pt x="67" y="59"/>
                    <a:pt x="67" y="59"/>
                    <a:pt x="67" y="59"/>
                  </a:cubicBezTo>
                  <a:cubicBezTo>
                    <a:pt x="66" y="59"/>
                    <a:pt x="66" y="59"/>
                    <a:pt x="66" y="59"/>
                  </a:cubicBezTo>
                  <a:cubicBezTo>
                    <a:pt x="65" y="57"/>
                    <a:pt x="65" y="57"/>
                    <a:pt x="65" y="57"/>
                  </a:cubicBezTo>
                  <a:cubicBezTo>
                    <a:pt x="63" y="58"/>
                    <a:pt x="63" y="58"/>
                    <a:pt x="63" y="58"/>
                  </a:cubicBezTo>
                  <a:cubicBezTo>
                    <a:pt x="62" y="58"/>
                    <a:pt x="62" y="58"/>
                    <a:pt x="62" y="58"/>
                  </a:cubicBezTo>
                  <a:cubicBezTo>
                    <a:pt x="59" y="60"/>
                    <a:pt x="59" y="60"/>
                    <a:pt x="59" y="60"/>
                  </a:cubicBezTo>
                  <a:cubicBezTo>
                    <a:pt x="58" y="60"/>
                    <a:pt x="58" y="60"/>
                    <a:pt x="58" y="60"/>
                  </a:cubicBezTo>
                  <a:cubicBezTo>
                    <a:pt x="57" y="61"/>
                    <a:pt x="57" y="61"/>
                    <a:pt x="57" y="61"/>
                  </a:cubicBezTo>
                  <a:cubicBezTo>
                    <a:pt x="58" y="62"/>
                    <a:pt x="58" y="62"/>
                    <a:pt x="58" y="62"/>
                  </a:cubicBezTo>
                  <a:cubicBezTo>
                    <a:pt x="58" y="63"/>
                    <a:pt x="58" y="63"/>
                    <a:pt x="58" y="63"/>
                  </a:cubicBezTo>
                  <a:cubicBezTo>
                    <a:pt x="56" y="65"/>
                    <a:pt x="56" y="65"/>
                    <a:pt x="56" y="65"/>
                  </a:cubicBezTo>
                  <a:cubicBezTo>
                    <a:pt x="55" y="66"/>
                    <a:pt x="55" y="66"/>
                    <a:pt x="55" y="66"/>
                  </a:cubicBezTo>
                  <a:cubicBezTo>
                    <a:pt x="56" y="68"/>
                    <a:pt x="56" y="68"/>
                    <a:pt x="56" y="68"/>
                  </a:cubicBezTo>
                  <a:cubicBezTo>
                    <a:pt x="56" y="71"/>
                    <a:pt x="56" y="71"/>
                    <a:pt x="56" y="71"/>
                  </a:cubicBezTo>
                  <a:cubicBezTo>
                    <a:pt x="56" y="73"/>
                    <a:pt x="56" y="73"/>
                    <a:pt x="56" y="73"/>
                  </a:cubicBezTo>
                  <a:cubicBezTo>
                    <a:pt x="56" y="75"/>
                    <a:pt x="56" y="75"/>
                    <a:pt x="56" y="75"/>
                  </a:cubicBezTo>
                  <a:cubicBezTo>
                    <a:pt x="56" y="76"/>
                    <a:pt x="56" y="76"/>
                    <a:pt x="56" y="76"/>
                  </a:cubicBezTo>
                  <a:cubicBezTo>
                    <a:pt x="55" y="77"/>
                    <a:pt x="55" y="77"/>
                    <a:pt x="55" y="77"/>
                  </a:cubicBezTo>
                  <a:cubicBezTo>
                    <a:pt x="54" y="76"/>
                    <a:pt x="54" y="76"/>
                    <a:pt x="54" y="76"/>
                  </a:cubicBezTo>
                  <a:cubicBezTo>
                    <a:pt x="53" y="77"/>
                    <a:pt x="53" y="77"/>
                    <a:pt x="53" y="77"/>
                  </a:cubicBezTo>
                  <a:cubicBezTo>
                    <a:pt x="53" y="79"/>
                    <a:pt x="53" y="79"/>
                    <a:pt x="53" y="79"/>
                  </a:cubicBezTo>
                  <a:cubicBezTo>
                    <a:pt x="54" y="81"/>
                    <a:pt x="54" y="81"/>
                    <a:pt x="54" y="81"/>
                  </a:cubicBezTo>
                  <a:cubicBezTo>
                    <a:pt x="54" y="83"/>
                    <a:pt x="54" y="83"/>
                    <a:pt x="54" y="83"/>
                  </a:cubicBezTo>
                  <a:cubicBezTo>
                    <a:pt x="53" y="85"/>
                    <a:pt x="53" y="85"/>
                    <a:pt x="53" y="85"/>
                  </a:cubicBezTo>
                  <a:cubicBezTo>
                    <a:pt x="54" y="88"/>
                    <a:pt x="54" y="88"/>
                    <a:pt x="54" y="88"/>
                  </a:cubicBezTo>
                  <a:cubicBezTo>
                    <a:pt x="53" y="90"/>
                    <a:pt x="53" y="90"/>
                    <a:pt x="53" y="90"/>
                  </a:cubicBezTo>
                  <a:cubicBezTo>
                    <a:pt x="53" y="90"/>
                    <a:pt x="53" y="90"/>
                    <a:pt x="53" y="90"/>
                  </a:cubicBezTo>
                  <a:cubicBezTo>
                    <a:pt x="51" y="89"/>
                    <a:pt x="51" y="89"/>
                    <a:pt x="51" y="89"/>
                  </a:cubicBezTo>
                  <a:cubicBezTo>
                    <a:pt x="49" y="91"/>
                    <a:pt x="49" y="91"/>
                    <a:pt x="49" y="91"/>
                  </a:cubicBezTo>
                  <a:cubicBezTo>
                    <a:pt x="51" y="92"/>
                    <a:pt x="51" y="92"/>
                    <a:pt x="51" y="92"/>
                  </a:cubicBezTo>
                  <a:cubicBezTo>
                    <a:pt x="50" y="92"/>
                    <a:pt x="50" y="92"/>
                    <a:pt x="50" y="92"/>
                  </a:cubicBezTo>
                  <a:cubicBezTo>
                    <a:pt x="49" y="94"/>
                    <a:pt x="49" y="94"/>
                    <a:pt x="49" y="94"/>
                  </a:cubicBezTo>
                  <a:cubicBezTo>
                    <a:pt x="49" y="95"/>
                    <a:pt x="49" y="95"/>
                    <a:pt x="49" y="95"/>
                  </a:cubicBezTo>
                  <a:cubicBezTo>
                    <a:pt x="49" y="97"/>
                    <a:pt x="49" y="97"/>
                    <a:pt x="49" y="97"/>
                  </a:cubicBezTo>
                  <a:cubicBezTo>
                    <a:pt x="49" y="102"/>
                    <a:pt x="49" y="102"/>
                    <a:pt x="49" y="102"/>
                  </a:cubicBezTo>
                  <a:cubicBezTo>
                    <a:pt x="48" y="104"/>
                    <a:pt x="48" y="104"/>
                    <a:pt x="48" y="104"/>
                  </a:cubicBezTo>
                  <a:cubicBezTo>
                    <a:pt x="47" y="105"/>
                    <a:pt x="47" y="105"/>
                    <a:pt x="47" y="105"/>
                  </a:cubicBezTo>
                  <a:cubicBezTo>
                    <a:pt x="48" y="107"/>
                    <a:pt x="48" y="107"/>
                    <a:pt x="48" y="107"/>
                  </a:cubicBezTo>
                  <a:cubicBezTo>
                    <a:pt x="48" y="110"/>
                    <a:pt x="48" y="110"/>
                    <a:pt x="48" y="110"/>
                  </a:cubicBezTo>
                  <a:cubicBezTo>
                    <a:pt x="48" y="111"/>
                    <a:pt x="48" y="111"/>
                    <a:pt x="48" y="111"/>
                  </a:cubicBezTo>
                  <a:cubicBezTo>
                    <a:pt x="48" y="111"/>
                    <a:pt x="48" y="111"/>
                    <a:pt x="48" y="111"/>
                  </a:cubicBezTo>
                  <a:cubicBezTo>
                    <a:pt x="48" y="113"/>
                    <a:pt x="48" y="113"/>
                    <a:pt x="48" y="113"/>
                  </a:cubicBezTo>
                  <a:cubicBezTo>
                    <a:pt x="46" y="115"/>
                    <a:pt x="46" y="115"/>
                    <a:pt x="46" y="115"/>
                  </a:cubicBezTo>
                  <a:cubicBezTo>
                    <a:pt x="45" y="115"/>
                    <a:pt x="45" y="115"/>
                    <a:pt x="45" y="115"/>
                  </a:cubicBezTo>
                  <a:close/>
                  <a:moveTo>
                    <a:pt x="66" y="164"/>
                  </a:moveTo>
                  <a:cubicBezTo>
                    <a:pt x="67" y="162"/>
                    <a:pt x="67" y="162"/>
                    <a:pt x="67" y="162"/>
                  </a:cubicBezTo>
                  <a:cubicBezTo>
                    <a:pt x="67" y="160"/>
                    <a:pt x="67" y="160"/>
                    <a:pt x="67" y="160"/>
                  </a:cubicBezTo>
                  <a:cubicBezTo>
                    <a:pt x="66" y="159"/>
                    <a:pt x="66" y="159"/>
                    <a:pt x="66" y="159"/>
                  </a:cubicBezTo>
                  <a:cubicBezTo>
                    <a:pt x="64" y="158"/>
                    <a:pt x="64" y="158"/>
                    <a:pt x="64" y="158"/>
                  </a:cubicBezTo>
                  <a:cubicBezTo>
                    <a:pt x="64" y="160"/>
                    <a:pt x="64" y="160"/>
                    <a:pt x="64" y="160"/>
                  </a:cubicBezTo>
                  <a:cubicBezTo>
                    <a:pt x="64" y="161"/>
                    <a:pt x="64" y="161"/>
                    <a:pt x="64" y="161"/>
                  </a:cubicBezTo>
                  <a:cubicBezTo>
                    <a:pt x="65" y="162"/>
                    <a:pt x="65" y="162"/>
                    <a:pt x="65" y="162"/>
                  </a:cubicBezTo>
                  <a:cubicBezTo>
                    <a:pt x="66" y="163"/>
                    <a:pt x="66" y="163"/>
                    <a:pt x="66" y="163"/>
                  </a:cubicBezTo>
                  <a:lnTo>
                    <a:pt x="66" y="164"/>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 name="Google Shape;3653;p137">
              <a:extLst xmlns:a="http://schemas.openxmlformats.org/drawingml/2006/main">
                <a:ext uri="{FF2B5EF4-FFF2-40B4-BE49-F238E27FC236}">
                  <a16:creationId xmlns:a16="http://schemas.microsoft.com/office/drawing/2014/main" id="{DC935AAE-9B9E-C7CB-8671-248658CA8DD0}"/>
                </a:ext>
              </a:extLst>
            </cdr:cNvPr>
            <cdr:cNvSpPr/>
          </cdr:nvSpPr>
          <cdr:spPr>
            <a:xfrm xmlns:a="http://schemas.openxmlformats.org/drawingml/2006/main">
              <a:off x="3729" y="1781"/>
              <a:ext cx="193" cy="327"/>
            </a:xfrm>
            <a:custGeom xmlns:a="http://schemas.openxmlformats.org/drawingml/2006/main">
              <a:avLst/>
              <a:gdLst/>
              <a:ahLst/>
              <a:cxnLst/>
              <a:rect l="l" t="t" r="r" b="b"/>
              <a:pathLst>
                <a:path w="209" h="405" extrusionOk="0">
                  <a:moveTo>
                    <a:pt x="84" y="194"/>
                  </a:moveTo>
                  <a:lnTo>
                    <a:pt x="86" y="195"/>
                  </a:lnTo>
                  <a:lnTo>
                    <a:pt x="84" y="197"/>
                  </a:lnTo>
                  <a:lnTo>
                    <a:pt x="83" y="195"/>
                  </a:lnTo>
                  <a:lnTo>
                    <a:pt x="84" y="194"/>
                  </a:lnTo>
                  <a:lnTo>
                    <a:pt x="84" y="194"/>
                  </a:lnTo>
                  <a:close/>
                  <a:moveTo>
                    <a:pt x="86" y="194"/>
                  </a:moveTo>
                  <a:lnTo>
                    <a:pt x="86" y="194"/>
                  </a:lnTo>
                  <a:lnTo>
                    <a:pt x="87" y="191"/>
                  </a:lnTo>
                  <a:lnTo>
                    <a:pt x="89" y="191"/>
                  </a:lnTo>
                  <a:lnTo>
                    <a:pt x="89" y="194"/>
                  </a:lnTo>
                  <a:lnTo>
                    <a:pt x="87" y="194"/>
                  </a:lnTo>
                  <a:lnTo>
                    <a:pt x="86" y="194"/>
                  </a:lnTo>
                  <a:lnTo>
                    <a:pt x="86" y="194"/>
                  </a:lnTo>
                  <a:close/>
                  <a:moveTo>
                    <a:pt x="3" y="403"/>
                  </a:moveTo>
                  <a:lnTo>
                    <a:pt x="3" y="402"/>
                  </a:lnTo>
                  <a:lnTo>
                    <a:pt x="1" y="402"/>
                  </a:lnTo>
                  <a:lnTo>
                    <a:pt x="0" y="405"/>
                  </a:lnTo>
                  <a:lnTo>
                    <a:pt x="1" y="405"/>
                  </a:lnTo>
                  <a:lnTo>
                    <a:pt x="3" y="403"/>
                  </a:lnTo>
                  <a:lnTo>
                    <a:pt x="3" y="403"/>
                  </a:lnTo>
                  <a:close/>
                  <a:moveTo>
                    <a:pt x="4" y="401"/>
                  </a:moveTo>
                  <a:lnTo>
                    <a:pt x="6" y="399"/>
                  </a:lnTo>
                  <a:lnTo>
                    <a:pt x="7" y="401"/>
                  </a:lnTo>
                  <a:lnTo>
                    <a:pt x="7" y="403"/>
                  </a:lnTo>
                  <a:lnTo>
                    <a:pt x="6" y="403"/>
                  </a:lnTo>
                  <a:lnTo>
                    <a:pt x="4" y="401"/>
                  </a:lnTo>
                  <a:lnTo>
                    <a:pt x="4" y="401"/>
                  </a:lnTo>
                  <a:close/>
                  <a:moveTo>
                    <a:pt x="17" y="392"/>
                  </a:moveTo>
                  <a:lnTo>
                    <a:pt x="17" y="395"/>
                  </a:lnTo>
                  <a:lnTo>
                    <a:pt x="18" y="396"/>
                  </a:lnTo>
                  <a:lnTo>
                    <a:pt x="20" y="396"/>
                  </a:lnTo>
                  <a:lnTo>
                    <a:pt x="20" y="394"/>
                  </a:lnTo>
                  <a:lnTo>
                    <a:pt x="17" y="392"/>
                  </a:lnTo>
                  <a:lnTo>
                    <a:pt x="17" y="392"/>
                  </a:lnTo>
                  <a:close/>
                  <a:moveTo>
                    <a:pt x="46" y="368"/>
                  </a:moveTo>
                  <a:lnTo>
                    <a:pt x="45" y="365"/>
                  </a:lnTo>
                  <a:lnTo>
                    <a:pt x="48" y="364"/>
                  </a:lnTo>
                  <a:lnTo>
                    <a:pt x="48" y="363"/>
                  </a:lnTo>
                  <a:lnTo>
                    <a:pt x="48" y="361"/>
                  </a:lnTo>
                  <a:lnTo>
                    <a:pt x="49" y="360"/>
                  </a:lnTo>
                  <a:lnTo>
                    <a:pt x="51" y="357"/>
                  </a:lnTo>
                  <a:lnTo>
                    <a:pt x="52" y="360"/>
                  </a:lnTo>
                  <a:lnTo>
                    <a:pt x="51" y="361"/>
                  </a:lnTo>
                  <a:lnTo>
                    <a:pt x="51" y="364"/>
                  </a:lnTo>
                  <a:lnTo>
                    <a:pt x="48" y="365"/>
                  </a:lnTo>
                  <a:lnTo>
                    <a:pt x="48" y="368"/>
                  </a:lnTo>
                  <a:lnTo>
                    <a:pt x="46" y="368"/>
                  </a:lnTo>
                  <a:lnTo>
                    <a:pt x="46" y="368"/>
                  </a:lnTo>
                  <a:close/>
                  <a:moveTo>
                    <a:pt x="58" y="342"/>
                  </a:moveTo>
                  <a:lnTo>
                    <a:pt x="60" y="343"/>
                  </a:lnTo>
                  <a:lnTo>
                    <a:pt x="60" y="346"/>
                  </a:lnTo>
                  <a:lnTo>
                    <a:pt x="59" y="346"/>
                  </a:lnTo>
                  <a:lnTo>
                    <a:pt x="58" y="344"/>
                  </a:lnTo>
                  <a:lnTo>
                    <a:pt x="58" y="343"/>
                  </a:lnTo>
                  <a:lnTo>
                    <a:pt x="58" y="342"/>
                  </a:lnTo>
                  <a:lnTo>
                    <a:pt x="58" y="342"/>
                  </a:lnTo>
                  <a:close/>
                  <a:moveTo>
                    <a:pt x="63" y="337"/>
                  </a:moveTo>
                  <a:lnTo>
                    <a:pt x="63" y="336"/>
                  </a:lnTo>
                  <a:lnTo>
                    <a:pt x="60" y="336"/>
                  </a:lnTo>
                  <a:lnTo>
                    <a:pt x="59" y="336"/>
                  </a:lnTo>
                  <a:lnTo>
                    <a:pt x="60" y="333"/>
                  </a:lnTo>
                  <a:lnTo>
                    <a:pt x="63" y="333"/>
                  </a:lnTo>
                  <a:lnTo>
                    <a:pt x="63" y="332"/>
                  </a:lnTo>
                  <a:lnTo>
                    <a:pt x="65" y="332"/>
                  </a:lnTo>
                  <a:lnTo>
                    <a:pt x="66" y="332"/>
                  </a:lnTo>
                  <a:lnTo>
                    <a:pt x="66" y="330"/>
                  </a:lnTo>
                  <a:lnTo>
                    <a:pt x="69" y="330"/>
                  </a:lnTo>
                  <a:lnTo>
                    <a:pt x="67" y="333"/>
                  </a:lnTo>
                  <a:lnTo>
                    <a:pt x="65" y="335"/>
                  </a:lnTo>
                  <a:lnTo>
                    <a:pt x="65" y="336"/>
                  </a:lnTo>
                  <a:lnTo>
                    <a:pt x="63" y="337"/>
                  </a:lnTo>
                  <a:lnTo>
                    <a:pt x="63" y="337"/>
                  </a:lnTo>
                  <a:close/>
                  <a:moveTo>
                    <a:pt x="132" y="73"/>
                  </a:moveTo>
                  <a:lnTo>
                    <a:pt x="131" y="72"/>
                  </a:lnTo>
                  <a:lnTo>
                    <a:pt x="131" y="70"/>
                  </a:lnTo>
                  <a:lnTo>
                    <a:pt x="134" y="67"/>
                  </a:lnTo>
                  <a:lnTo>
                    <a:pt x="135" y="67"/>
                  </a:lnTo>
                  <a:lnTo>
                    <a:pt x="134" y="70"/>
                  </a:lnTo>
                  <a:lnTo>
                    <a:pt x="134" y="72"/>
                  </a:lnTo>
                  <a:lnTo>
                    <a:pt x="132" y="73"/>
                  </a:lnTo>
                  <a:lnTo>
                    <a:pt x="132" y="73"/>
                  </a:lnTo>
                  <a:close/>
                  <a:moveTo>
                    <a:pt x="149" y="86"/>
                  </a:moveTo>
                  <a:lnTo>
                    <a:pt x="146" y="84"/>
                  </a:lnTo>
                  <a:lnTo>
                    <a:pt x="145" y="83"/>
                  </a:lnTo>
                  <a:lnTo>
                    <a:pt x="146" y="81"/>
                  </a:lnTo>
                  <a:lnTo>
                    <a:pt x="145" y="77"/>
                  </a:lnTo>
                  <a:lnTo>
                    <a:pt x="143" y="73"/>
                  </a:lnTo>
                  <a:lnTo>
                    <a:pt x="142" y="70"/>
                  </a:lnTo>
                  <a:lnTo>
                    <a:pt x="139" y="69"/>
                  </a:lnTo>
                  <a:lnTo>
                    <a:pt x="138" y="69"/>
                  </a:lnTo>
                  <a:lnTo>
                    <a:pt x="138" y="67"/>
                  </a:lnTo>
                  <a:lnTo>
                    <a:pt x="138" y="63"/>
                  </a:lnTo>
                  <a:lnTo>
                    <a:pt x="138" y="62"/>
                  </a:lnTo>
                  <a:lnTo>
                    <a:pt x="138" y="59"/>
                  </a:lnTo>
                  <a:lnTo>
                    <a:pt x="139" y="58"/>
                  </a:lnTo>
                  <a:lnTo>
                    <a:pt x="141" y="58"/>
                  </a:lnTo>
                  <a:lnTo>
                    <a:pt x="142" y="56"/>
                  </a:lnTo>
                  <a:lnTo>
                    <a:pt x="143" y="53"/>
                  </a:lnTo>
                  <a:lnTo>
                    <a:pt x="143" y="52"/>
                  </a:lnTo>
                  <a:lnTo>
                    <a:pt x="143" y="52"/>
                  </a:lnTo>
                  <a:lnTo>
                    <a:pt x="141" y="49"/>
                  </a:lnTo>
                  <a:lnTo>
                    <a:pt x="141" y="49"/>
                  </a:lnTo>
                  <a:lnTo>
                    <a:pt x="139" y="48"/>
                  </a:lnTo>
                  <a:lnTo>
                    <a:pt x="141" y="46"/>
                  </a:lnTo>
                  <a:lnTo>
                    <a:pt x="142" y="46"/>
                  </a:lnTo>
                  <a:lnTo>
                    <a:pt x="146" y="48"/>
                  </a:lnTo>
                  <a:lnTo>
                    <a:pt x="150" y="49"/>
                  </a:lnTo>
                  <a:lnTo>
                    <a:pt x="152" y="48"/>
                  </a:lnTo>
                  <a:lnTo>
                    <a:pt x="152" y="46"/>
                  </a:lnTo>
                  <a:lnTo>
                    <a:pt x="153" y="45"/>
                  </a:lnTo>
                  <a:lnTo>
                    <a:pt x="152" y="43"/>
                  </a:lnTo>
                  <a:lnTo>
                    <a:pt x="152" y="42"/>
                  </a:lnTo>
                  <a:lnTo>
                    <a:pt x="150" y="41"/>
                  </a:lnTo>
                  <a:lnTo>
                    <a:pt x="149" y="39"/>
                  </a:lnTo>
                  <a:lnTo>
                    <a:pt x="149" y="36"/>
                  </a:lnTo>
                  <a:lnTo>
                    <a:pt x="150" y="34"/>
                  </a:lnTo>
                  <a:lnTo>
                    <a:pt x="152" y="34"/>
                  </a:lnTo>
                  <a:lnTo>
                    <a:pt x="152" y="32"/>
                  </a:lnTo>
                  <a:lnTo>
                    <a:pt x="150" y="29"/>
                  </a:lnTo>
                  <a:lnTo>
                    <a:pt x="149" y="27"/>
                  </a:lnTo>
                  <a:lnTo>
                    <a:pt x="150" y="24"/>
                  </a:lnTo>
                  <a:lnTo>
                    <a:pt x="149" y="20"/>
                  </a:lnTo>
                  <a:lnTo>
                    <a:pt x="149" y="17"/>
                  </a:lnTo>
                  <a:lnTo>
                    <a:pt x="143" y="10"/>
                  </a:lnTo>
                  <a:lnTo>
                    <a:pt x="143" y="5"/>
                  </a:lnTo>
                  <a:lnTo>
                    <a:pt x="142" y="4"/>
                  </a:lnTo>
                  <a:lnTo>
                    <a:pt x="143" y="3"/>
                  </a:lnTo>
                  <a:lnTo>
                    <a:pt x="143" y="3"/>
                  </a:lnTo>
                  <a:lnTo>
                    <a:pt x="145" y="1"/>
                  </a:lnTo>
                  <a:lnTo>
                    <a:pt x="145" y="0"/>
                  </a:lnTo>
                  <a:lnTo>
                    <a:pt x="148" y="0"/>
                  </a:lnTo>
                  <a:lnTo>
                    <a:pt x="149" y="3"/>
                  </a:lnTo>
                  <a:lnTo>
                    <a:pt x="153" y="5"/>
                  </a:lnTo>
                  <a:lnTo>
                    <a:pt x="157" y="7"/>
                  </a:lnTo>
                  <a:lnTo>
                    <a:pt x="159" y="10"/>
                  </a:lnTo>
                  <a:lnTo>
                    <a:pt x="164" y="17"/>
                  </a:lnTo>
                  <a:lnTo>
                    <a:pt x="169" y="18"/>
                  </a:lnTo>
                  <a:lnTo>
                    <a:pt x="169" y="21"/>
                  </a:lnTo>
                  <a:lnTo>
                    <a:pt x="171" y="21"/>
                  </a:lnTo>
                  <a:lnTo>
                    <a:pt x="174" y="24"/>
                  </a:lnTo>
                  <a:lnTo>
                    <a:pt x="178" y="25"/>
                  </a:lnTo>
                  <a:lnTo>
                    <a:pt x="181" y="27"/>
                  </a:lnTo>
                  <a:lnTo>
                    <a:pt x="184" y="28"/>
                  </a:lnTo>
                  <a:lnTo>
                    <a:pt x="186" y="28"/>
                  </a:lnTo>
                  <a:lnTo>
                    <a:pt x="187" y="29"/>
                  </a:lnTo>
                  <a:lnTo>
                    <a:pt x="190" y="28"/>
                  </a:lnTo>
                  <a:lnTo>
                    <a:pt x="194" y="25"/>
                  </a:lnTo>
                  <a:lnTo>
                    <a:pt x="197" y="22"/>
                  </a:lnTo>
                  <a:lnTo>
                    <a:pt x="197" y="20"/>
                  </a:lnTo>
                  <a:lnTo>
                    <a:pt x="198" y="20"/>
                  </a:lnTo>
                  <a:lnTo>
                    <a:pt x="198" y="21"/>
                  </a:lnTo>
                  <a:lnTo>
                    <a:pt x="198" y="22"/>
                  </a:lnTo>
                  <a:lnTo>
                    <a:pt x="197" y="27"/>
                  </a:lnTo>
                  <a:lnTo>
                    <a:pt x="197" y="31"/>
                  </a:lnTo>
                  <a:lnTo>
                    <a:pt x="198" y="32"/>
                  </a:lnTo>
                  <a:lnTo>
                    <a:pt x="201" y="34"/>
                  </a:lnTo>
                  <a:lnTo>
                    <a:pt x="204" y="36"/>
                  </a:lnTo>
                  <a:lnTo>
                    <a:pt x="204" y="38"/>
                  </a:lnTo>
                  <a:lnTo>
                    <a:pt x="204" y="39"/>
                  </a:lnTo>
                  <a:lnTo>
                    <a:pt x="205" y="39"/>
                  </a:lnTo>
                  <a:lnTo>
                    <a:pt x="207" y="38"/>
                  </a:lnTo>
                  <a:lnTo>
                    <a:pt x="208" y="36"/>
                  </a:lnTo>
                  <a:lnTo>
                    <a:pt x="209" y="35"/>
                  </a:lnTo>
                  <a:lnTo>
                    <a:pt x="209" y="38"/>
                  </a:lnTo>
                  <a:lnTo>
                    <a:pt x="208" y="38"/>
                  </a:lnTo>
                  <a:lnTo>
                    <a:pt x="208" y="41"/>
                  </a:lnTo>
                  <a:lnTo>
                    <a:pt x="207" y="42"/>
                  </a:lnTo>
                  <a:lnTo>
                    <a:pt x="204" y="43"/>
                  </a:lnTo>
                  <a:lnTo>
                    <a:pt x="204" y="45"/>
                  </a:lnTo>
                  <a:lnTo>
                    <a:pt x="202" y="46"/>
                  </a:lnTo>
                  <a:lnTo>
                    <a:pt x="201" y="46"/>
                  </a:lnTo>
                  <a:lnTo>
                    <a:pt x="200" y="46"/>
                  </a:lnTo>
                  <a:lnTo>
                    <a:pt x="198" y="48"/>
                  </a:lnTo>
                  <a:lnTo>
                    <a:pt x="198" y="49"/>
                  </a:lnTo>
                  <a:lnTo>
                    <a:pt x="194" y="49"/>
                  </a:lnTo>
                  <a:lnTo>
                    <a:pt x="193" y="48"/>
                  </a:lnTo>
                  <a:lnTo>
                    <a:pt x="190" y="49"/>
                  </a:lnTo>
                  <a:lnTo>
                    <a:pt x="187" y="53"/>
                  </a:lnTo>
                  <a:lnTo>
                    <a:pt x="186" y="59"/>
                  </a:lnTo>
                  <a:lnTo>
                    <a:pt x="184" y="63"/>
                  </a:lnTo>
                  <a:lnTo>
                    <a:pt x="186" y="66"/>
                  </a:lnTo>
                  <a:lnTo>
                    <a:pt x="184" y="69"/>
                  </a:lnTo>
                  <a:lnTo>
                    <a:pt x="186" y="70"/>
                  </a:lnTo>
                  <a:lnTo>
                    <a:pt x="183" y="70"/>
                  </a:lnTo>
                  <a:lnTo>
                    <a:pt x="181" y="67"/>
                  </a:lnTo>
                  <a:lnTo>
                    <a:pt x="177" y="67"/>
                  </a:lnTo>
                  <a:lnTo>
                    <a:pt x="173" y="65"/>
                  </a:lnTo>
                  <a:lnTo>
                    <a:pt x="170" y="62"/>
                  </a:lnTo>
                  <a:lnTo>
                    <a:pt x="167" y="59"/>
                  </a:lnTo>
                  <a:lnTo>
                    <a:pt x="164" y="59"/>
                  </a:lnTo>
                  <a:lnTo>
                    <a:pt x="163" y="59"/>
                  </a:lnTo>
                  <a:lnTo>
                    <a:pt x="162" y="58"/>
                  </a:lnTo>
                  <a:lnTo>
                    <a:pt x="159" y="58"/>
                  </a:lnTo>
                  <a:lnTo>
                    <a:pt x="156" y="60"/>
                  </a:lnTo>
                  <a:lnTo>
                    <a:pt x="153" y="65"/>
                  </a:lnTo>
                  <a:lnTo>
                    <a:pt x="152" y="63"/>
                  </a:lnTo>
                  <a:lnTo>
                    <a:pt x="149" y="62"/>
                  </a:lnTo>
                  <a:lnTo>
                    <a:pt x="146" y="62"/>
                  </a:lnTo>
                  <a:lnTo>
                    <a:pt x="145" y="63"/>
                  </a:lnTo>
                  <a:lnTo>
                    <a:pt x="145" y="66"/>
                  </a:lnTo>
                  <a:lnTo>
                    <a:pt x="146" y="67"/>
                  </a:lnTo>
                  <a:lnTo>
                    <a:pt x="149" y="69"/>
                  </a:lnTo>
                  <a:lnTo>
                    <a:pt x="152" y="69"/>
                  </a:lnTo>
                  <a:lnTo>
                    <a:pt x="155" y="72"/>
                  </a:lnTo>
                  <a:lnTo>
                    <a:pt x="157" y="73"/>
                  </a:lnTo>
                  <a:lnTo>
                    <a:pt x="160" y="73"/>
                  </a:lnTo>
                  <a:lnTo>
                    <a:pt x="162" y="74"/>
                  </a:lnTo>
                  <a:lnTo>
                    <a:pt x="160" y="77"/>
                  </a:lnTo>
                  <a:lnTo>
                    <a:pt x="159" y="79"/>
                  </a:lnTo>
                  <a:lnTo>
                    <a:pt x="157" y="77"/>
                  </a:lnTo>
                  <a:lnTo>
                    <a:pt x="153" y="77"/>
                  </a:lnTo>
                  <a:lnTo>
                    <a:pt x="152" y="79"/>
                  </a:lnTo>
                  <a:lnTo>
                    <a:pt x="153" y="80"/>
                  </a:lnTo>
                  <a:lnTo>
                    <a:pt x="152" y="83"/>
                  </a:lnTo>
                  <a:lnTo>
                    <a:pt x="149" y="86"/>
                  </a:lnTo>
                  <a:lnTo>
                    <a:pt x="149" y="86"/>
                  </a:lnTo>
                  <a:close/>
                  <a:moveTo>
                    <a:pt x="145" y="160"/>
                  </a:moveTo>
                  <a:lnTo>
                    <a:pt x="145" y="157"/>
                  </a:lnTo>
                  <a:lnTo>
                    <a:pt x="145" y="156"/>
                  </a:lnTo>
                  <a:lnTo>
                    <a:pt x="145" y="155"/>
                  </a:lnTo>
                  <a:lnTo>
                    <a:pt x="143" y="156"/>
                  </a:lnTo>
                  <a:lnTo>
                    <a:pt x="143" y="155"/>
                  </a:lnTo>
                  <a:lnTo>
                    <a:pt x="143" y="150"/>
                  </a:lnTo>
                  <a:lnTo>
                    <a:pt x="145" y="149"/>
                  </a:lnTo>
                  <a:lnTo>
                    <a:pt x="145" y="150"/>
                  </a:lnTo>
                  <a:lnTo>
                    <a:pt x="145" y="153"/>
                  </a:lnTo>
                  <a:lnTo>
                    <a:pt x="146" y="153"/>
                  </a:lnTo>
                  <a:lnTo>
                    <a:pt x="148" y="155"/>
                  </a:lnTo>
                  <a:lnTo>
                    <a:pt x="146" y="157"/>
                  </a:lnTo>
                  <a:lnTo>
                    <a:pt x="145" y="159"/>
                  </a:lnTo>
                  <a:lnTo>
                    <a:pt x="145" y="160"/>
                  </a:lnTo>
                  <a:lnTo>
                    <a:pt x="145" y="160"/>
                  </a:lnTo>
                  <a:close/>
                  <a:moveTo>
                    <a:pt x="46" y="250"/>
                  </a:moveTo>
                  <a:lnTo>
                    <a:pt x="48" y="250"/>
                  </a:lnTo>
                  <a:lnTo>
                    <a:pt x="49" y="250"/>
                  </a:lnTo>
                  <a:lnTo>
                    <a:pt x="46" y="249"/>
                  </a:lnTo>
                  <a:lnTo>
                    <a:pt x="46" y="249"/>
                  </a:lnTo>
                  <a:lnTo>
                    <a:pt x="46" y="250"/>
                  </a:lnTo>
                  <a:lnTo>
                    <a:pt x="46" y="250"/>
                  </a:lnTo>
                  <a:close/>
                  <a:moveTo>
                    <a:pt x="45" y="252"/>
                  </a:moveTo>
                  <a:lnTo>
                    <a:pt x="46" y="252"/>
                  </a:lnTo>
                  <a:lnTo>
                    <a:pt x="46" y="252"/>
                  </a:lnTo>
                  <a:lnTo>
                    <a:pt x="45" y="252"/>
                  </a:lnTo>
                  <a:lnTo>
                    <a:pt x="45" y="252"/>
                  </a:lnTo>
                  <a:close/>
                  <a:moveTo>
                    <a:pt x="44" y="253"/>
                  </a:moveTo>
                  <a:lnTo>
                    <a:pt x="45" y="253"/>
                  </a:lnTo>
                  <a:lnTo>
                    <a:pt x="45" y="253"/>
                  </a:lnTo>
                  <a:lnTo>
                    <a:pt x="44" y="253"/>
                  </a:lnTo>
                  <a:lnTo>
                    <a:pt x="44" y="253"/>
                  </a:lnTo>
                  <a:close/>
                  <a:moveTo>
                    <a:pt x="42" y="254"/>
                  </a:moveTo>
                  <a:lnTo>
                    <a:pt x="42" y="256"/>
                  </a:lnTo>
                  <a:lnTo>
                    <a:pt x="44" y="254"/>
                  </a:lnTo>
                  <a:lnTo>
                    <a:pt x="42" y="254"/>
                  </a:lnTo>
                  <a:lnTo>
                    <a:pt x="42" y="254"/>
                  </a:lnTo>
                  <a:close/>
                  <a:moveTo>
                    <a:pt x="41" y="261"/>
                  </a:moveTo>
                  <a:lnTo>
                    <a:pt x="39" y="259"/>
                  </a:lnTo>
                  <a:lnTo>
                    <a:pt x="39" y="256"/>
                  </a:lnTo>
                  <a:lnTo>
                    <a:pt x="41" y="256"/>
                  </a:lnTo>
                  <a:lnTo>
                    <a:pt x="41" y="257"/>
                  </a:lnTo>
                  <a:lnTo>
                    <a:pt x="42" y="259"/>
                  </a:lnTo>
                  <a:lnTo>
                    <a:pt x="44" y="260"/>
                  </a:lnTo>
                  <a:lnTo>
                    <a:pt x="42" y="261"/>
                  </a:lnTo>
                  <a:lnTo>
                    <a:pt x="41" y="261"/>
                  </a:lnTo>
                  <a:lnTo>
                    <a:pt x="41" y="261"/>
                  </a:lnTo>
                  <a:close/>
                  <a:moveTo>
                    <a:pt x="60" y="263"/>
                  </a:moveTo>
                  <a:lnTo>
                    <a:pt x="60" y="261"/>
                  </a:lnTo>
                  <a:lnTo>
                    <a:pt x="62" y="260"/>
                  </a:lnTo>
                  <a:lnTo>
                    <a:pt x="62" y="261"/>
                  </a:lnTo>
                  <a:lnTo>
                    <a:pt x="62" y="263"/>
                  </a:lnTo>
                  <a:lnTo>
                    <a:pt x="60" y="263"/>
                  </a:lnTo>
                  <a:lnTo>
                    <a:pt x="60" y="263"/>
                  </a:lnTo>
                  <a:close/>
                  <a:moveTo>
                    <a:pt x="59" y="267"/>
                  </a:moveTo>
                  <a:lnTo>
                    <a:pt x="59" y="266"/>
                  </a:lnTo>
                  <a:lnTo>
                    <a:pt x="60" y="266"/>
                  </a:lnTo>
                  <a:lnTo>
                    <a:pt x="59" y="267"/>
                  </a:lnTo>
                  <a:lnTo>
                    <a:pt x="59" y="267"/>
                  </a:lnTo>
                  <a:lnTo>
                    <a:pt x="59" y="267"/>
                  </a:lnTo>
                  <a:close/>
                  <a:moveTo>
                    <a:pt x="58" y="260"/>
                  </a:moveTo>
                  <a:lnTo>
                    <a:pt x="56" y="261"/>
                  </a:lnTo>
                  <a:lnTo>
                    <a:pt x="56" y="264"/>
                  </a:lnTo>
                  <a:lnTo>
                    <a:pt x="58" y="266"/>
                  </a:lnTo>
                  <a:lnTo>
                    <a:pt x="59" y="266"/>
                  </a:lnTo>
                  <a:lnTo>
                    <a:pt x="59" y="263"/>
                  </a:lnTo>
                  <a:lnTo>
                    <a:pt x="58" y="261"/>
                  </a:lnTo>
                  <a:lnTo>
                    <a:pt x="58" y="260"/>
                  </a:lnTo>
                  <a:lnTo>
                    <a:pt x="58" y="260"/>
                  </a:lnTo>
                  <a:lnTo>
                    <a:pt x="58" y="260"/>
                  </a:lnTo>
                  <a:close/>
                  <a:moveTo>
                    <a:pt x="115" y="228"/>
                  </a:moveTo>
                  <a:lnTo>
                    <a:pt x="114" y="225"/>
                  </a:lnTo>
                  <a:lnTo>
                    <a:pt x="114" y="223"/>
                  </a:lnTo>
                  <a:lnTo>
                    <a:pt x="114" y="222"/>
                  </a:lnTo>
                  <a:lnTo>
                    <a:pt x="115" y="221"/>
                  </a:lnTo>
                  <a:lnTo>
                    <a:pt x="117" y="223"/>
                  </a:lnTo>
                  <a:lnTo>
                    <a:pt x="115" y="225"/>
                  </a:lnTo>
                  <a:lnTo>
                    <a:pt x="117" y="226"/>
                  </a:lnTo>
                  <a:lnTo>
                    <a:pt x="117" y="228"/>
                  </a:lnTo>
                  <a:lnTo>
                    <a:pt x="115" y="228"/>
                  </a:lnTo>
                  <a:lnTo>
                    <a:pt x="115" y="228"/>
                  </a:lnTo>
                  <a:close/>
                  <a:moveTo>
                    <a:pt x="105" y="225"/>
                  </a:moveTo>
                  <a:lnTo>
                    <a:pt x="107" y="223"/>
                  </a:lnTo>
                  <a:lnTo>
                    <a:pt x="108" y="223"/>
                  </a:lnTo>
                  <a:lnTo>
                    <a:pt x="108" y="225"/>
                  </a:lnTo>
                  <a:lnTo>
                    <a:pt x="107" y="226"/>
                  </a:lnTo>
                  <a:lnTo>
                    <a:pt x="105" y="225"/>
                  </a:lnTo>
                  <a:lnTo>
                    <a:pt x="105" y="225"/>
                  </a:lnTo>
                  <a:close/>
                  <a:moveTo>
                    <a:pt x="93" y="253"/>
                  </a:moveTo>
                  <a:lnTo>
                    <a:pt x="94" y="254"/>
                  </a:lnTo>
                  <a:lnTo>
                    <a:pt x="96" y="253"/>
                  </a:lnTo>
                  <a:lnTo>
                    <a:pt x="97" y="253"/>
                  </a:lnTo>
                  <a:lnTo>
                    <a:pt x="98" y="253"/>
                  </a:lnTo>
                  <a:lnTo>
                    <a:pt x="98" y="252"/>
                  </a:lnTo>
                  <a:lnTo>
                    <a:pt x="96" y="249"/>
                  </a:lnTo>
                  <a:lnTo>
                    <a:pt x="97" y="246"/>
                  </a:lnTo>
                  <a:lnTo>
                    <a:pt x="97" y="243"/>
                  </a:lnTo>
                  <a:lnTo>
                    <a:pt x="101" y="240"/>
                  </a:lnTo>
                  <a:lnTo>
                    <a:pt x="101" y="239"/>
                  </a:lnTo>
                  <a:lnTo>
                    <a:pt x="104" y="240"/>
                  </a:lnTo>
                  <a:lnTo>
                    <a:pt x="108" y="242"/>
                  </a:lnTo>
                  <a:lnTo>
                    <a:pt x="110" y="245"/>
                  </a:lnTo>
                  <a:lnTo>
                    <a:pt x="111" y="243"/>
                  </a:lnTo>
                  <a:lnTo>
                    <a:pt x="112" y="239"/>
                  </a:lnTo>
                  <a:lnTo>
                    <a:pt x="115" y="236"/>
                  </a:lnTo>
                  <a:lnTo>
                    <a:pt x="115" y="233"/>
                  </a:lnTo>
                  <a:lnTo>
                    <a:pt x="114" y="233"/>
                  </a:lnTo>
                  <a:lnTo>
                    <a:pt x="114" y="232"/>
                  </a:lnTo>
                  <a:lnTo>
                    <a:pt x="111" y="229"/>
                  </a:lnTo>
                  <a:lnTo>
                    <a:pt x="110" y="229"/>
                  </a:lnTo>
                  <a:lnTo>
                    <a:pt x="107" y="228"/>
                  </a:lnTo>
                  <a:lnTo>
                    <a:pt x="104" y="228"/>
                  </a:lnTo>
                  <a:lnTo>
                    <a:pt x="100" y="230"/>
                  </a:lnTo>
                  <a:lnTo>
                    <a:pt x="100" y="232"/>
                  </a:lnTo>
                  <a:lnTo>
                    <a:pt x="100" y="233"/>
                  </a:lnTo>
                  <a:lnTo>
                    <a:pt x="97" y="235"/>
                  </a:lnTo>
                  <a:lnTo>
                    <a:pt x="94" y="236"/>
                  </a:lnTo>
                  <a:lnTo>
                    <a:pt x="94" y="235"/>
                  </a:lnTo>
                  <a:lnTo>
                    <a:pt x="91" y="232"/>
                  </a:lnTo>
                  <a:lnTo>
                    <a:pt x="91" y="232"/>
                  </a:lnTo>
                  <a:lnTo>
                    <a:pt x="87" y="236"/>
                  </a:lnTo>
                  <a:lnTo>
                    <a:pt x="87" y="238"/>
                  </a:lnTo>
                  <a:lnTo>
                    <a:pt x="84" y="240"/>
                  </a:lnTo>
                  <a:lnTo>
                    <a:pt x="84" y="243"/>
                  </a:lnTo>
                  <a:lnTo>
                    <a:pt x="89" y="243"/>
                  </a:lnTo>
                  <a:lnTo>
                    <a:pt x="89" y="246"/>
                  </a:lnTo>
                  <a:lnTo>
                    <a:pt x="89" y="247"/>
                  </a:lnTo>
                  <a:lnTo>
                    <a:pt x="89" y="249"/>
                  </a:lnTo>
                  <a:lnTo>
                    <a:pt x="90" y="252"/>
                  </a:lnTo>
                  <a:lnTo>
                    <a:pt x="93" y="252"/>
                  </a:lnTo>
                  <a:lnTo>
                    <a:pt x="93" y="253"/>
                  </a:lnTo>
                  <a:lnTo>
                    <a:pt x="93" y="253"/>
                  </a:lnTo>
                  <a:close/>
                  <a:moveTo>
                    <a:pt x="76" y="298"/>
                  </a:moveTo>
                  <a:lnTo>
                    <a:pt x="74" y="297"/>
                  </a:lnTo>
                  <a:lnTo>
                    <a:pt x="73" y="297"/>
                  </a:lnTo>
                  <a:lnTo>
                    <a:pt x="72" y="298"/>
                  </a:lnTo>
                  <a:lnTo>
                    <a:pt x="73" y="301"/>
                  </a:lnTo>
                  <a:lnTo>
                    <a:pt x="76" y="301"/>
                  </a:lnTo>
                  <a:lnTo>
                    <a:pt x="76" y="301"/>
                  </a:lnTo>
                  <a:lnTo>
                    <a:pt x="76" y="298"/>
                  </a:lnTo>
                  <a:lnTo>
                    <a:pt x="76" y="298"/>
                  </a:lnTo>
                  <a:close/>
                  <a:moveTo>
                    <a:pt x="77" y="295"/>
                  </a:moveTo>
                  <a:lnTo>
                    <a:pt x="77" y="291"/>
                  </a:lnTo>
                  <a:lnTo>
                    <a:pt x="77" y="290"/>
                  </a:lnTo>
                  <a:lnTo>
                    <a:pt x="79" y="291"/>
                  </a:lnTo>
                  <a:lnTo>
                    <a:pt x="79" y="292"/>
                  </a:lnTo>
                  <a:lnTo>
                    <a:pt x="79" y="295"/>
                  </a:lnTo>
                  <a:lnTo>
                    <a:pt x="77" y="295"/>
                  </a:lnTo>
                  <a:lnTo>
                    <a:pt x="77" y="295"/>
                  </a:lnTo>
                  <a:close/>
                  <a:moveTo>
                    <a:pt x="73" y="288"/>
                  </a:moveTo>
                  <a:lnTo>
                    <a:pt x="76" y="287"/>
                  </a:lnTo>
                  <a:lnTo>
                    <a:pt x="79" y="283"/>
                  </a:lnTo>
                  <a:lnTo>
                    <a:pt x="76" y="281"/>
                  </a:lnTo>
                  <a:lnTo>
                    <a:pt x="76" y="278"/>
                  </a:lnTo>
                  <a:lnTo>
                    <a:pt x="77" y="278"/>
                  </a:lnTo>
                  <a:lnTo>
                    <a:pt x="79" y="278"/>
                  </a:lnTo>
                  <a:lnTo>
                    <a:pt x="80" y="280"/>
                  </a:lnTo>
                  <a:lnTo>
                    <a:pt x="81" y="277"/>
                  </a:lnTo>
                  <a:lnTo>
                    <a:pt x="80" y="273"/>
                  </a:lnTo>
                  <a:lnTo>
                    <a:pt x="80" y="271"/>
                  </a:lnTo>
                  <a:lnTo>
                    <a:pt x="80" y="263"/>
                  </a:lnTo>
                  <a:lnTo>
                    <a:pt x="80" y="259"/>
                  </a:lnTo>
                  <a:lnTo>
                    <a:pt x="81" y="257"/>
                  </a:lnTo>
                  <a:lnTo>
                    <a:pt x="84" y="254"/>
                  </a:lnTo>
                  <a:lnTo>
                    <a:pt x="83" y="253"/>
                  </a:lnTo>
                  <a:lnTo>
                    <a:pt x="81" y="252"/>
                  </a:lnTo>
                  <a:lnTo>
                    <a:pt x="81" y="250"/>
                  </a:lnTo>
                  <a:lnTo>
                    <a:pt x="80" y="249"/>
                  </a:lnTo>
                  <a:lnTo>
                    <a:pt x="81" y="247"/>
                  </a:lnTo>
                  <a:lnTo>
                    <a:pt x="76" y="247"/>
                  </a:lnTo>
                  <a:lnTo>
                    <a:pt x="76" y="246"/>
                  </a:lnTo>
                  <a:lnTo>
                    <a:pt x="77" y="246"/>
                  </a:lnTo>
                  <a:lnTo>
                    <a:pt x="79" y="243"/>
                  </a:lnTo>
                  <a:lnTo>
                    <a:pt x="77" y="240"/>
                  </a:lnTo>
                  <a:lnTo>
                    <a:pt x="76" y="239"/>
                  </a:lnTo>
                  <a:lnTo>
                    <a:pt x="74" y="239"/>
                  </a:lnTo>
                  <a:lnTo>
                    <a:pt x="74" y="240"/>
                  </a:lnTo>
                  <a:lnTo>
                    <a:pt x="72" y="242"/>
                  </a:lnTo>
                  <a:lnTo>
                    <a:pt x="70" y="242"/>
                  </a:lnTo>
                  <a:lnTo>
                    <a:pt x="67" y="238"/>
                  </a:lnTo>
                  <a:lnTo>
                    <a:pt x="67" y="236"/>
                  </a:lnTo>
                  <a:lnTo>
                    <a:pt x="72" y="235"/>
                  </a:lnTo>
                  <a:lnTo>
                    <a:pt x="76" y="233"/>
                  </a:lnTo>
                  <a:lnTo>
                    <a:pt x="80" y="235"/>
                  </a:lnTo>
                  <a:lnTo>
                    <a:pt x="81" y="236"/>
                  </a:lnTo>
                  <a:lnTo>
                    <a:pt x="81" y="235"/>
                  </a:lnTo>
                  <a:lnTo>
                    <a:pt x="81" y="233"/>
                  </a:lnTo>
                  <a:lnTo>
                    <a:pt x="81" y="230"/>
                  </a:lnTo>
                  <a:lnTo>
                    <a:pt x="81" y="229"/>
                  </a:lnTo>
                  <a:lnTo>
                    <a:pt x="83" y="228"/>
                  </a:lnTo>
                  <a:lnTo>
                    <a:pt x="84" y="226"/>
                  </a:lnTo>
                  <a:lnTo>
                    <a:pt x="86" y="229"/>
                  </a:lnTo>
                  <a:lnTo>
                    <a:pt x="87" y="229"/>
                  </a:lnTo>
                  <a:lnTo>
                    <a:pt x="90" y="228"/>
                  </a:lnTo>
                  <a:lnTo>
                    <a:pt x="94" y="226"/>
                  </a:lnTo>
                  <a:lnTo>
                    <a:pt x="98" y="225"/>
                  </a:lnTo>
                  <a:lnTo>
                    <a:pt x="101" y="225"/>
                  </a:lnTo>
                  <a:lnTo>
                    <a:pt x="101" y="225"/>
                  </a:lnTo>
                  <a:lnTo>
                    <a:pt x="103" y="225"/>
                  </a:lnTo>
                  <a:lnTo>
                    <a:pt x="103" y="223"/>
                  </a:lnTo>
                  <a:lnTo>
                    <a:pt x="105" y="222"/>
                  </a:lnTo>
                  <a:lnTo>
                    <a:pt x="107" y="221"/>
                  </a:lnTo>
                  <a:lnTo>
                    <a:pt x="110" y="218"/>
                  </a:lnTo>
                  <a:lnTo>
                    <a:pt x="112" y="218"/>
                  </a:lnTo>
                  <a:lnTo>
                    <a:pt x="117" y="218"/>
                  </a:lnTo>
                  <a:lnTo>
                    <a:pt x="119" y="218"/>
                  </a:lnTo>
                  <a:lnTo>
                    <a:pt x="119" y="218"/>
                  </a:lnTo>
                  <a:lnTo>
                    <a:pt x="119" y="221"/>
                  </a:lnTo>
                  <a:lnTo>
                    <a:pt x="118" y="223"/>
                  </a:lnTo>
                  <a:lnTo>
                    <a:pt x="118" y="226"/>
                  </a:lnTo>
                  <a:lnTo>
                    <a:pt x="119" y="226"/>
                  </a:lnTo>
                  <a:lnTo>
                    <a:pt x="119" y="229"/>
                  </a:lnTo>
                  <a:lnTo>
                    <a:pt x="119" y="232"/>
                  </a:lnTo>
                  <a:lnTo>
                    <a:pt x="119" y="232"/>
                  </a:lnTo>
                  <a:lnTo>
                    <a:pt x="119" y="235"/>
                  </a:lnTo>
                  <a:lnTo>
                    <a:pt x="122" y="236"/>
                  </a:lnTo>
                  <a:lnTo>
                    <a:pt x="126" y="239"/>
                  </a:lnTo>
                  <a:lnTo>
                    <a:pt x="128" y="240"/>
                  </a:lnTo>
                  <a:lnTo>
                    <a:pt x="131" y="239"/>
                  </a:lnTo>
                  <a:lnTo>
                    <a:pt x="132" y="236"/>
                  </a:lnTo>
                  <a:lnTo>
                    <a:pt x="134" y="233"/>
                  </a:lnTo>
                  <a:lnTo>
                    <a:pt x="135" y="232"/>
                  </a:lnTo>
                  <a:lnTo>
                    <a:pt x="135" y="230"/>
                  </a:lnTo>
                  <a:lnTo>
                    <a:pt x="134" y="229"/>
                  </a:lnTo>
                  <a:lnTo>
                    <a:pt x="136" y="226"/>
                  </a:lnTo>
                  <a:lnTo>
                    <a:pt x="138" y="225"/>
                  </a:lnTo>
                  <a:lnTo>
                    <a:pt x="141" y="225"/>
                  </a:lnTo>
                  <a:lnTo>
                    <a:pt x="141" y="223"/>
                  </a:lnTo>
                  <a:lnTo>
                    <a:pt x="141" y="223"/>
                  </a:lnTo>
                  <a:lnTo>
                    <a:pt x="139" y="221"/>
                  </a:lnTo>
                  <a:lnTo>
                    <a:pt x="135" y="218"/>
                  </a:lnTo>
                  <a:lnTo>
                    <a:pt x="135" y="216"/>
                  </a:lnTo>
                  <a:lnTo>
                    <a:pt x="135" y="214"/>
                  </a:lnTo>
                  <a:lnTo>
                    <a:pt x="136" y="212"/>
                  </a:lnTo>
                  <a:lnTo>
                    <a:pt x="138" y="212"/>
                  </a:lnTo>
                  <a:lnTo>
                    <a:pt x="138" y="212"/>
                  </a:lnTo>
                  <a:lnTo>
                    <a:pt x="138" y="216"/>
                  </a:lnTo>
                  <a:lnTo>
                    <a:pt x="139" y="216"/>
                  </a:lnTo>
                  <a:lnTo>
                    <a:pt x="141" y="216"/>
                  </a:lnTo>
                  <a:lnTo>
                    <a:pt x="141" y="215"/>
                  </a:lnTo>
                  <a:lnTo>
                    <a:pt x="142" y="215"/>
                  </a:lnTo>
                  <a:lnTo>
                    <a:pt x="143" y="216"/>
                  </a:lnTo>
                  <a:lnTo>
                    <a:pt x="145" y="216"/>
                  </a:lnTo>
                  <a:lnTo>
                    <a:pt x="146" y="216"/>
                  </a:lnTo>
                  <a:lnTo>
                    <a:pt x="145" y="218"/>
                  </a:lnTo>
                  <a:lnTo>
                    <a:pt x="143" y="218"/>
                  </a:lnTo>
                  <a:lnTo>
                    <a:pt x="143" y="218"/>
                  </a:lnTo>
                  <a:lnTo>
                    <a:pt x="143" y="219"/>
                  </a:lnTo>
                  <a:lnTo>
                    <a:pt x="146" y="218"/>
                  </a:lnTo>
                  <a:lnTo>
                    <a:pt x="149" y="216"/>
                  </a:lnTo>
                  <a:lnTo>
                    <a:pt x="156" y="218"/>
                  </a:lnTo>
                  <a:lnTo>
                    <a:pt x="159" y="216"/>
                  </a:lnTo>
                  <a:lnTo>
                    <a:pt x="157" y="216"/>
                  </a:lnTo>
                  <a:lnTo>
                    <a:pt x="157" y="214"/>
                  </a:lnTo>
                  <a:lnTo>
                    <a:pt x="157" y="211"/>
                  </a:lnTo>
                  <a:lnTo>
                    <a:pt x="162" y="209"/>
                  </a:lnTo>
                  <a:lnTo>
                    <a:pt x="163" y="209"/>
                  </a:lnTo>
                  <a:lnTo>
                    <a:pt x="163" y="212"/>
                  </a:lnTo>
                  <a:lnTo>
                    <a:pt x="163" y="215"/>
                  </a:lnTo>
                  <a:lnTo>
                    <a:pt x="164" y="216"/>
                  </a:lnTo>
                  <a:lnTo>
                    <a:pt x="166" y="216"/>
                  </a:lnTo>
                  <a:lnTo>
                    <a:pt x="167" y="214"/>
                  </a:lnTo>
                  <a:lnTo>
                    <a:pt x="166" y="208"/>
                  </a:lnTo>
                  <a:lnTo>
                    <a:pt x="167" y="205"/>
                  </a:lnTo>
                  <a:lnTo>
                    <a:pt x="170" y="204"/>
                  </a:lnTo>
                  <a:lnTo>
                    <a:pt x="173" y="204"/>
                  </a:lnTo>
                  <a:lnTo>
                    <a:pt x="173" y="202"/>
                  </a:lnTo>
                  <a:lnTo>
                    <a:pt x="171" y="201"/>
                  </a:lnTo>
                  <a:lnTo>
                    <a:pt x="173" y="197"/>
                  </a:lnTo>
                  <a:lnTo>
                    <a:pt x="174" y="197"/>
                  </a:lnTo>
                  <a:lnTo>
                    <a:pt x="176" y="197"/>
                  </a:lnTo>
                  <a:lnTo>
                    <a:pt x="177" y="198"/>
                  </a:lnTo>
                  <a:lnTo>
                    <a:pt x="176" y="200"/>
                  </a:lnTo>
                  <a:lnTo>
                    <a:pt x="176" y="204"/>
                  </a:lnTo>
                  <a:lnTo>
                    <a:pt x="176" y="211"/>
                  </a:lnTo>
                  <a:lnTo>
                    <a:pt x="177" y="212"/>
                  </a:lnTo>
                  <a:lnTo>
                    <a:pt x="178" y="211"/>
                  </a:lnTo>
                  <a:lnTo>
                    <a:pt x="180" y="208"/>
                  </a:lnTo>
                  <a:lnTo>
                    <a:pt x="183" y="208"/>
                  </a:lnTo>
                  <a:lnTo>
                    <a:pt x="184" y="205"/>
                  </a:lnTo>
                  <a:lnTo>
                    <a:pt x="186" y="202"/>
                  </a:lnTo>
                  <a:lnTo>
                    <a:pt x="186" y="200"/>
                  </a:lnTo>
                  <a:lnTo>
                    <a:pt x="188" y="197"/>
                  </a:lnTo>
                  <a:lnTo>
                    <a:pt x="187" y="195"/>
                  </a:lnTo>
                  <a:lnTo>
                    <a:pt x="186" y="194"/>
                  </a:lnTo>
                  <a:lnTo>
                    <a:pt x="183" y="190"/>
                  </a:lnTo>
                  <a:lnTo>
                    <a:pt x="181" y="187"/>
                  </a:lnTo>
                  <a:lnTo>
                    <a:pt x="181" y="180"/>
                  </a:lnTo>
                  <a:lnTo>
                    <a:pt x="183" y="173"/>
                  </a:lnTo>
                  <a:lnTo>
                    <a:pt x="183" y="167"/>
                  </a:lnTo>
                  <a:lnTo>
                    <a:pt x="180" y="159"/>
                  </a:lnTo>
                  <a:lnTo>
                    <a:pt x="177" y="153"/>
                  </a:lnTo>
                  <a:lnTo>
                    <a:pt x="176" y="150"/>
                  </a:lnTo>
                  <a:lnTo>
                    <a:pt x="177" y="146"/>
                  </a:lnTo>
                  <a:lnTo>
                    <a:pt x="181" y="145"/>
                  </a:lnTo>
                  <a:lnTo>
                    <a:pt x="183" y="145"/>
                  </a:lnTo>
                  <a:lnTo>
                    <a:pt x="184" y="146"/>
                  </a:lnTo>
                  <a:lnTo>
                    <a:pt x="186" y="145"/>
                  </a:lnTo>
                  <a:lnTo>
                    <a:pt x="184" y="142"/>
                  </a:lnTo>
                  <a:lnTo>
                    <a:pt x="184" y="140"/>
                  </a:lnTo>
                  <a:lnTo>
                    <a:pt x="183" y="139"/>
                  </a:lnTo>
                  <a:lnTo>
                    <a:pt x="183" y="136"/>
                  </a:lnTo>
                  <a:lnTo>
                    <a:pt x="183" y="135"/>
                  </a:lnTo>
                  <a:lnTo>
                    <a:pt x="183" y="133"/>
                  </a:lnTo>
                  <a:lnTo>
                    <a:pt x="184" y="131"/>
                  </a:lnTo>
                  <a:lnTo>
                    <a:pt x="184" y="131"/>
                  </a:lnTo>
                  <a:lnTo>
                    <a:pt x="184" y="128"/>
                  </a:lnTo>
                  <a:lnTo>
                    <a:pt x="183" y="128"/>
                  </a:lnTo>
                  <a:lnTo>
                    <a:pt x="183" y="124"/>
                  </a:lnTo>
                  <a:lnTo>
                    <a:pt x="183" y="122"/>
                  </a:lnTo>
                  <a:lnTo>
                    <a:pt x="183" y="121"/>
                  </a:lnTo>
                  <a:lnTo>
                    <a:pt x="181" y="115"/>
                  </a:lnTo>
                  <a:lnTo>
                    <a:pt x="178" y="111"/>
                  </a:lnTo>
                  <a:lnTo>
                    <a:pt x="177" y="111"/>
                  </a:lnTo>
                  <a:lnTo>
                    <a:pt x="176" y="110"/>
                  </a:lnTo>
                  <a:lnTo>
                    <a:pt x="176" y="104"/>
                  </a:lnTo>
                  <a:lnTo>
                    <a:pt x="173" y="103"/>
                  </a:lnTo>
                  <a:lnTo>
                    <a:pt x="169" y="97"/>
                  </a:lnTo>
                  <a:lnTo>
                    <a:pt x="167" y="94"/>
                  </a:lnTo>
                  <a:lnTo>
                    <a:pt x="166" y="90"/>
                  </a:lnTo>
                  <a:lnTo>
                    <a:pt x="166" y="86"/>
                  </a:lnTo>
                  <a:lnTo>
                    <a:pt x="166" y="84"/>
                  </a:lnTo>
                  <a:lnTo>
                    <a:pt x="164" y="86"/>
                  </a:lnTo>
                  <a:lnTo>
                    <a:pt x="163" y="86"/>
                  </a:lnTo>
                  <a:lnTo>
                    <a:pt x="162" y="84"/>
                  </a:lnTo>
                  <a:lnTo>
                    <a:pt x="160" y="83"/>
                  </a:lnTo>
                  <a:lnTo>
                    <a:pt x="159" y="83"/>
                  </a:lnTo>
                  <a:lnTo>
                    <a:pt x="159" y="84"/>
                  </a:lnTo>
                  <a:lnTo>
                    <a:pt x="157" y="87"/>
                  </a:lnTo>
                  <a:lnTo>
                    <a:pt x="157" y="90"/>
                  </a:lnTo>
                  <a:lnTo>
                    <a:pt x="159" y="91"/>
                  </a:lnTo>
                  <a:lnTo>
                    <a:pt x="160" y="90"/>
                  </a:lnTo>
                  <a:lnTo>
                    <a:pt x="163" y="87"/>
                  </a:lnTo>
                  <a:lnTo>
                    <a:pt x="164" y="91"/>
                  </a:lnTo>
                  <a:lnTo>
                    <a:pt x="163" y="93"/>
                  </a:lnTo>
                  <a:lnTo>
                    <a:pt x="162" y="94"/>
                  </a:lnTo>
                  <a:lnTo>
                    <a:pt x="160" y="93"/>
                  </a:lnTo>
                  <a:lnTo>
                    <a:pt x="159" y="93"/>
                  </a:lnTo>
                  <a:lnTo>
                    <a:pt x="160" y="95"/>
                  </a:lnTo>
                  <a:lnTo>
                    <a:pt x="159" y="97"/>
                  </a:lnTo>
                  <a:lnTo>
                    <a:pt x="157" y="97"/>
                  </a:lnTo>
                  <a:lnTo>
                    <a:pt x="156" y="94"/>
                  </a:lnTo>
                  <a:lnTo>
                    <a:pt x="156" y="91"/>
                  </a:lnTo>
                  <a:lnTo>
                    <a:pt x="156" y="90"/>
                  </a:lnTo>
                  <a:lnTo>
                    <a:pt x="153" y="91"/>
                  </a:lnTo>
                  <a:lnTo>
                    <a:pt x="152" y="90"/>
                  </a:lnTo>
                  <a:lnTo>
                    <a:pt x="152" y="91"/>
                  </a:lnTo>
                  <a:lnTo>
                    <a:pt x="153" y="95"/>
                  </a:lnTo>
                  <a:lnTo>
                    <a:pt x="153" y="98"/>
                  </a:lnTo>
                  <a:lnTo>
                    <a:pt x="152" y="100"/>
                  </a:lnTo>
                  <a:lnTo>
                    <a:pt x="149" y="101"/>
                  </a:lnTo>
                  <a:lnTo>
                    <a:pt x="150" y="103"/>
                  </a:lnTo>
                  <a:lnTo>
                    <a:pt x="153" y="107"/>
                  </a:lnTo>
                  <a:lnTo>
                    <a:pt x="155" y="108"/>
                  </a:lnTo>
                  <a:lnTo>
                    <a:pt x="153" y="112"/>
                  </a:lnTo>
                  <a:lnTo>
                    <a:pt x="152" y="114"/>
                  </a:lnTo>
                  <a:lnTo>
                    <a:pt x="149" y="112"/>
                  </a:lnTo>
                  <a:lnTo>
                    <a:pt x="149" y="114"/>
                  </a:lnTo>
                  <a:lnTo>
                    <a:pt x="150" y="117"/>
                  </a:lnTo>
                  <a:lnTo>
                    <a:pt x="153" y="117"/>
                  </a:lnTo>
                  <a:lnTo>
                    <a:pt x="155" y="114"/>
                  </a:lnTo>
                  <a:lnTo>
                    <a:pt x="157" y="119"/>
                  </a:lnTo>
                  <a:lnTo>
                    <a:pt x="157" y="126"/>
                  </a:lnTo>
                  <a:lnTo>
                    <a:pt x="157" y="131"/>
                  </a:lnTo>
                  <a:lnTo>
                    <a:pt x="157" y="136"/>
                  </a:lnTo>
                  <a:lnTo>
                    <a:pt x="156" y="146"/>
                  </a:lnTo>
                  <a:lnTo>
                    <a:pt x="156" y="149"/>
                  </a:lnTo>
                  <a:lnTo>
                    <a:pt x="155" y="153"/>
                  </a:lnTo>
                  <a:lnTo>
                    <a:pt x="152" y="155"/>
                  </a:lnTo>
                  <a:lnTo>
                    <a:pt x="150" y="159"/>
                  </a:lnTo>
                  <a:lnTo>
                    <a:pt x="150" y="163"/>
                  </a:lnTo>
                  <a:lnTo>
                    <a:pt x="149" y="166"/>
                  </a:lnTo>
                  <a:lnTo>
                    <a:pt x="149" y="169"/>
                  </a:lnTo>
                  <a:lnTo>
                    <a:pt x="145" y="171"/>
                  </a:lnTo>
                  <a:lnTo>
                    <a:pt x="139" y="176"/>
                  </a:lnTo>
                  <a:lnTo>
                    <a:pt x="136" y="176"/>
                  </a:lnTo>
                  <a:lnTo>
                    <a:pt x="135" y="178"/>
                  </a:lnTo>
                  <a:lnTo>
                    <a:pt x="132" y="177"/>
                  </a:lnTo>
                  <a:lnTo>
                    <a:pt x="129" y="173"/>
                  </a:lnTo>
                  <a:lnTo>
                    <a:pt x="129" y="171"/>
                  </a:lnTo>
                  <a:lnTo>
                    <a:pt x="131" y="170"/>
                  </a:lnTo>
                  <a:lnTo>
                    <a:pt x="132" y="169"/>
                  </a:lnTo>
                  <a:lnTo>
                    <a:pt x="131" y="167"/>
                  </a:lnTo>
                  <a:lnTo>
                    <a:pt x="134" y="164"/>
                  </a:lnTo>
                  <a:lnTo>
                    <a:pt x="134" y="164"/>
                  </a:lnTo>
                  <a:lnTo>
                    <a:pt x="129" y="164"/>
                  </a:lnTo>
                  <a:lnTo>
                    <a:pt x="128" y="167"/>
                  </a:lnTo>
                  <a:lnTo>
                    <a:pt x="125" y="169"/>
                  </a:lnTo>
                  <a:lnTo>
                    <a:pt x="124" y="171"/>
                  </a:lnTo>
                  <a:lnTo>
                    <a:pt x="126" y="174"/>
                  </a:lnTo>
                  <a:lnTo>
                    <a:pt x="126" y="180"/>
                  </a:lnTo>
                  <a:lnTo>
                    <a:pt x="126" y="184"/>
                  </a:lnTo>
                  <a:lnTo>
                    <a:pt x="124" y="187"/>
                  </a:lnTo>
                  <a:lnTo>
                    <a:pt x="122" y="188"/>
                  </a:lnTo>
                  <a:lnTo>
                    <a:pt x="122" y="190"/>
                  </a:lnTo>
                  <a:lnTo>
                    <a:pt x="121" y="194"/>
                  </a:lnTo>
                  <a:lnTo>
                    <a:pt x="122" y="195"/>
                  </a:lnTo>
                  <a:lnTo>
                    <a:pt x="122" y="198"/>
                  </a:lnTo>
                  <a:lnTo>
                    <a:pt x="122" y="198"/>
                  </a:lnTo>
                  <a:lnTo>
                    <a:pt x="122" y="200"/>
                  </a:lnTo>
                  <a:lnTo>
                    <a:pt x="122" y="201"/>
                  </a:lnTo>
                  <a:lnTo>
                    <a:pt x="121" y="201"/>
                  </a:lnTo>
                  <a:lnTo>
                    <a:pt x="121" y="202"/>
                  </a:lnTo>
                  <a:lnTo>
                    <a:pt x="119" y="202"/>
                  </a:lnTo>
                  <a:lnTo>
                    <a:pt x="118" y="202"/>
                  </a:lnTo>
                  <a:lnTo>
                    <a:pt x="117" y="204"/>
                  </a:lnTo>
                  <a:lnTo>
                    <a:pt x="115" y="202"/>
                  </a:lnTo>
                  <a:lnTo>
                    <a:pt x="114" y="200"/>
                  </a:lnTo>
                  <a:lnTo>
                    <a:pt x="114" y="200"/>
                  </a:lnTo>
                  <a:lnTo>
                    <a:pt x="112" y="201"/>
                  </a:lnTo>
                  <a:lnTo>
                    <a:pt x="110" y="201"/>
                  </a:lnTo>
                  <a:lnTo>
                    <a:pt x="110" y="201"/>
                  </a:lnTo>
                  <a:lnTo>
                    <a:pt x="104" y="202"/>
                  </a:lnTo>
                  <a:lnTo>
                    <a:pt x="101" y="204"/>
                  </a:lnTo>
                  <a:lnTo>
                    <a:pt x="98" y="205"/>
                  </a:lnTo>
                  <a:lnTo>
                    <a:pt x="94" y="205"/>
                  </a:lnTo>
                  <a:lnTo>
                    <a:pt x="91" y="205"/>
                  </a:lnTo>
                  <a:lnTo>
                    <a:pt x="90" y="205"/>
                  </a:lnTo>
                  <a:lnTo>
                    <a:pt x="87" y="205"/>
                  </a:lnTo>
                  <a:lnTo>
                    <a:pt x="81" y="209"/>
                  </a:lnTo>
                  <a:lnTo>
                    <a:pt x="81" y="212"/>
                  </a:lnTo>
                  <a:lnTo>
                    <a:pt x="79" y="214"/>
                  </a:lnTo>
                  <a:lnTo>
                    <a:pt x="79" y="215"/>
                  </a:lnTo>
                  <a:lnTo>
                    <a:pt x="76" y="219"/>
                  </a:lnTo>
                  <a:lnTo>
                    <a:pt x="73" y="221"/>
                  </a:lnTo>
                  <a:lnTo>
                    <a:pt x="72" y="222"/>
                  </a:lnTo>
                  <a:lnTo>
                    <a:pt x="70" y="225"/>
                  </a:lnTo>
                  <a:lnTo>
                    <a:pt x="69" y="226"/>
                  </a:lnTo>
                  <a:lnTo>
                    <a:pt x="65" y="228"/>
                  </a:lnTo>
                  <a:lnTo>
                    <a:pt x="63" y="229"/>
                  </a:lnTo>
                  <a:lnTo>
                    <a:pt x="65" y="233"/>
                  </a:lnTo>
                  <a:lnTo>
                    <a:pt x="66" y="233"/>
                  </a:lnTo>
                  <a:lnTo>
                    <a:pt x="66" y="236"/>
                  </a:lnTo>
                  <a:lnTo>
                    <a:pt x="66" y="238"/>
                  </a:lnTo>
                  <a:lnTo>
                    <a:pt x="63" y="238"/>
                  </a:lnTo>
                  <a:lnTo>
                    <a:pt x="60" y="239"/>
                  </a:lnTo>
                  <a:lnTo>
                    <a:pt x="60" y="240"/>
                  </a:lnTo>
                  <a:lnTo>
                    <a:pt x="58" y="242"/>
                  </a:lnTo>
                  <a:lnTo>
                    <a:pt x="56" y="245"/>
                  </a:lnTo>
                  <a:lnTo>
                    <a:pt x="55" y="247"/>
                  </a:lnTo>
                  <a:lnTo>
                    <a:pt x="52" y="247"/>
                  </a:lnTo>
                  <a:lnTo>
                    <a:pt x="51" y="249"/>
                  </a:lnTo>
                  <a:lnTo>
                    <a:pt x="52" y="249"/>
                  </a:lnTo>
                  <a:lnTo>
                    <a:pt x="52" y="249"/>
                  </a:lnTo>
                  <a:lnTo>
                    <a:pt x="53" y="250"/>
                  </a:lnTo>
                  <a:lnTo>
                    <a:pt x="55" y="254"/>
                  </a:lnTo>
                  <a:lnTo>
                    <a:pt x="53" y="254"/>
                  </a:lnTo>
                  <a:lnTo>
                    <a:pt x="53" y="253"/>
                  </a:lnTo>
                  <a:lnTo>
                    <a:pt x="52" y="252"/>
                  </a:lnTo>
                  <a:lnTo>
                    <a:pt x="52" y="253"/>
                  </a:lnTo>
                  <a:lnTo>
                    <a:pt x="52" y="256"/>
                  </a:lnTo>
                  <a:lnTo>
                    <a:pt x="53" y="256"/>
                  </a:lnTo>
                  <a:lnTo>
                    <a:pt x="55" y="257"/>
                  </a:lnTo>
                  <a:lnTo>
                    <a:pt x="53" y="260"/>
                  </a:lnTo>
                  <a:lnTo>
                    <a:pt x="55" y="259"/>
                  </a:lnTo>
                  <a:lnTo>
                    <a:pt x="56" y="257"/>
                  </a:lnTo>
                  <a:lnTo>
                    <a:pt x="58" y="256"/>
                  </a:lnTo>
                  <a:lnTo>
                    <a:pt x="59" y="257"/>
                  </a:lnTo>
                  <a:lnTo>
                    <a:pt x="58" y="257"/>
                  </a:lnTo>
                  <a:lnTo>
                    <a:pt x="59" y="259"/>
                  </a:lnTo>
                  <a:lnTo>
                    <a:pt x="60" y="257"/>
                  </a:lnTo>
                  <a:lnTo>
                    <a:pt x="60" y="256"/>
                  </a:lnTo>
                  <a:lnTo>
                    <a:pt x="59" y="254"/>
                  </a:lnTo>
                  <a:lnTo>
                    <a:pt x="56" y="254"/>
                  </a:lnTo>
                  <a:lnTo>
                    <a:pt x="58" y="254"/>
                  </a:lnTo>
                  <a:lnTo>
                    <a:pt x="58" y="253"/>
                  </a:lnTo>
                  <a:lnTo>
                    <a:pt x="58" y="250"/>
                  </a:lnTo>
                  <a:lnTo>
                    <a:pt x="58" y="249"/>
                  </a:lnTo>
                  <a:lnTo>
                    <a:pt x="60" y="250"/>
                  </a:lnTo>
                  <a:lnTo>
                    <a:pt x="63" y="254"/>
                  </a:lnTo>
                  <a:lnTo>
                    <a:pt x="63" y="257"/>
                  </a:lnTo>
                  <a:lnTo>
                    <a:pt x="65" y="259"/>
                  </a:lnTo>
                  <a:lnTo>
                    <a:pt x="65" y="263"/>
                  </a:lnTo>
                  <a:lnTo>
                    <a:pt x="62" y="267"/>
                  </a:lnTo>
                  <a:lnTo>
                    <a:pt x="60" y="267"/>
                  </a:lnTo>
                  <a:lnTo>
                    <a:pt x="60" y="268"/>
                  </a:lnTo>
                  <a:lnTo>
                    <a:pt x="63" y="273"/>
                  </a:lnTo>
                  <a:lnTo>
                    <a:pt x="63" y="277"/>
                  </a:lnTo>
                  <a:lnTo>
                    <a:pt x="66" y="280"/>
                  </a:lnTo>
                  <a:lnTo>
                    <a:pt x="66" y="281"/>
                  </a:lnTo>
                  <a:lnTo>
                    <a:pt x="65" y="283"/>
                  </a:lnTo>
                  <a:lnTo>
                    <a:pt x="66" y="285"/>
                  </a:lnTo>
                  <a:lnTo>
                    <a:pt x="69" y="285"/>
                  </a:lnTo>
                  <a:lnTo>
                    <a:pt x="70" y="285"/>
                  </a:lnTo>
                  <a:lnTo>
                    <a:pt x="72" y="285"/>
                  </a:lnTo>
                  <a:lnTo>
                    <a:pt x="72" y="284"/>
                  </a:lnTo>
                  <a:lnTo>
                    <a:pt x="69" y="281"/>
                  </a:lnTo>
                  <a:lnTo>
                    <a:pt x="69" y="275"/>
                  </a:lnTo>
                  <a:lnTo>
                    <a:pt x="70" y="275"/>
                  </a:lnTo>
                  <a:lnTo>
                    <a:pt x="72" y="275"/>
                  </a:lnTo>
                  <a:lnTo>
                    <a:pt x="70" y="277"/>
                  </a:lnTo>
                  <a:lnTo>
                    <a:pt x="70" y="278"/>
                  </a:lnTo>
                  <a:lnTo>
                    <a:pt x="73" y="281"/>
                  </a:lnTo>
                  <a:lnTo>
                    <a:pt x="73" y="284"/>
                  </a:lnTo>
                  <a:lnTo>
                    <a:pt x="73" y="287"/>
                  </a:lnTo>
                  <a:lnTo>
                    <a:pt x="73" y="288"/>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 name="Google Shape;3654;p137">
              <a:extLst xmlns:a="http://schemas.openxmlformats.org/drawingml/2006/main">
                <a:ext uri="{FF2B5EF4-FFF2-40B4-BE49-F238E27FC236}">
                  <a16:creationId xmlns:a16="http://schemas.microsoft.com/office/drawing/2014/main" id="{6399FB48-4E92-9881-8A82-9E76EAEC3BB5}"/>
                </a:ext>
              </a:extLst>
            </cdr:cNvPr>
            <cdr:cNvSpPr/>
          </cdr:nvSpPr>
          <cdr:spPr>
            <a:xfrm xmlns:a="http://schemas.openxmlformats.org/drawingml/2006/main">
              <a:off x="3714" y="1904"/>
              <a:ext cx="56" cy="78"/>
            </a:xfrm>
            <a:custGeom xmlns:a="http://schemas.openxmlformats.org/drawingml/2006/main">
              <a:avLst/>
              <a:gdLst/>
              <a:ahLst/>
              <a:cxnLst/>
              <a:rect l="l" t="t" r="r" b="b"/>
              <a:pathLst>
                <a:path w="61" h="97" extrusionOk="0">
                  <a:moveTo>
                    <a:pt x="37" y="69"/>
                  </a:moveTo>
                  <a:lnTo>
                    <a:pt x="38" y="69"/>
                  </a:lnTo>
                  <a:lnTo>
                    <a:pt x="40" y="70"/>
                  </a:lnTo>
                  <a:lnTo>
                    <a:pt x="37" y="70"/>
                  </a:lnTo>
                  <a:lnTo>
                    <a:pt x="37" y="69"/>
                  </a:lnTo>
                  <a:lnTo>
                    <a:pt x="37" y="69"/>
                  </a:lnTo>
                  <a:close/>
                  <a:moveTo>
                    <a:pt x="17" y="79"/>
                  </a:moveTo>
                  <a:lnTo>
                    <a:pt x="17" y="77"/>
                  </a:lnTo>
                  <a:lnTo>
                    <a:pt x="17" y="76"/>
                  </a:lnTo>
                  <a:lnTo>
                    <a:pt x="17" y="76"/>
                  </a:lnTo>
                  <a:lnTo>
                    <a:pt x="19" y="75"/>
                  </a:lnTo>
                  <a:lnTo>
                    <a:pt x="20" y="76"/>
                  </a:lnTo>
                  <a:lnTo>
                    <a:pt x="20" y="79"/>
                  </a:lnTo>
                  <a:lnTo>
                    <a:pt x="19" y="79"/>
                  </a:lnTo>
                  <a:lnTo>
                    <a:pt x="17" y="79"/>
                  </a:lnTo>
                  <a:lnTo>
                    <a:pt x="17" y="79"/>
                  </a:lnTo>
                  <a:close/>
                  <a:moveTo>
                    <a:pt x="48" y="65"/>
                  </a:moveTo>
                  <a:lnTo>
                    <a:pt x="45" y="66"/>
                  </a:lnTo>
                  <a:lnTo>
                    <a:pt x="47" y="68"/>
                  </a:lnTo>
                  <a:lnTo>
                    <a:pt x="47" y="70"/>
                  </a:lnTo>
                  <a:lnTo>
                    <a:pt x="48" y="69"/>
                  </a:lnTo>
                  <a:lnTo>
                    <a:pt x="50" y="68"/>
                  </a:lnTo>
                  <a:lnTo>
                    <a:pt x="50" y="66"/>
                  </a:lnTo>
                  <a:lnTo>
                    <a:pt x="48" y="65"/>
                  </a:lnTo>
                  <a:lnTo>
                    <a:pt x="48" y="65"/>
                  </a:lnTo>
                  <a:close/>
                  <a:moveTo>
                    <a:pt x="57" y="82"/>
                  </a:moveTo>
                  <a:lnTo>
                    <a:pt x="57" y="80"/>
                  </a:lnTo>
                  <a:lnTo>
                    <a:pt x="58" y="79"/>
                  </a:lnTo>
                  <a:lnTo>
                    <a:pt x="60" y="79"/>
                  </a:lnTo>
                  <a:lnTo>
                    <a:pt x="60" y="82"/>
                  </a:lnTo>
                  <a:lnTo>
                    <a:pt x="58" y="82"/>
                  </a:lnTo>
                  <a:lnTo>
                    <a:pt x="57" y="82"/>
                  </a:lnTo>
                  <a:lnTo>
                    <a:pt x="57" y="82"/>
                  </a:lnTo>
                  <a:close/>
                  <a:moveTo>
                    <a:pt x="60" y="77"/>
                  </a:moveTo>
                  <a:lnTo>
                    <a:pt x="58" y="77"/>
                  </a:lnTo>
                  <a:lnTo>
                    <a:pt x="58" y="76"/>
                  </a:lnTo>
                  <a:lnTo>
                    <a:pt x="58" y="73"/>
                  </a:lnTo>
                  <a:lnTo>
                    <a:pt x="58" y="72"/>
                  </a:lnTo>
                  <a:lnTo>
                    <a:pt x="60" y="72"/>
                  </a:lnTo>
                  <a:lnTo>
                    <a:pt x="60" y="72"/>
                  </a:lnTo>
                  <a:lnTo>
                    <a:pt x="61" y="75"/>
                  </a:lnTo>
                  <a:lnTo>
                    <a:pt x="60" y="77"/>
                  </a:lnTo>
                  <a:lnTo>
                    <a:pt x="60" y="77"/>
                  </a:lnTo>
                  <a:close/>
                  <a:moveTo>
                    <a:pt x="22" y="97"/>
                  </a:moveTo>
                  <a:lnTo>
                    <a:pt x="20" y="94"/>
                  </a:lnTo>
                  <a:lnTo>
                    <a:pt x="22" y="93"/>
                  </a:lnTo>
                  <a:lnTo>
                    <a:pt x="27" y="92"/>
                  </a:lnTo>
                  <a:lnTo>
                    <a:pt x="30" y="92"/>
                  </a:lnTo>
                  <a:lnTo>
                    <a:pt x="30" y="93"/>
                  </a:lnTo>
                  <a:lnTo>
                    <a:pt x="29" y="96"/>
                  </a:lnTo>
                  <a:lnTo>
                    <a:pt x="24" y="97"/>
                  </a:lnTo>
                  <a:lnTo>
                    <a:pt x="22" y="97"/>
                  </a:lnTo>
                  <a:lnTo>
                    <a:pt x="22" y="97"/>
                  </a:lnTo>
                  <a:close/>
                  <a:moveTo>
                    <a:pt x="0" y="17"/>
                  </a:moveTo>
                  <a:lnTo>
                    <a:pt x="0" y="17"/>
                  </a:lnTo>
                  <a:lnTo>
                    <a:pt x="2" y="16"/>
                  </a:lnTo>
                  <a:lnTo>
                    <a:pt x="6" y="16"/>
                  </a:lnTo>
                  <a:lnTo>
                    <a:pt x="5" y="17"/>
                  </a:lnTo>
                  <a:lnTo>
                    <a:pt x="10" y="21"/>
                  </a:lnTo>
                  <a:lnTo>
                    <a:pt x="13" y="27"/>
                  </a:lnTo>
                  <a:lnTo>
                    <a:pt x="15" y="27"/>
                  </a:lnTo>
                  <a:lnTo>
                    <a:pt x="15" y="28"/>
                  </a:lnTo>
                  <a:lnTo>
                    <a:pt x="16" y="31"/>
                  </a:lnTo>
                  <a:lnTo>
                    <a:pt x="17" y="32"/>
                  </a:lnTo>
                  <a:lnTo>
                    <a:pt x="13" y="31"/>
                  </a:lnTo>
                  <a:lnTo>
                    <a:pt x="12" y="30"/>
                  </a:lnTo>
                  <a:lnTo>
                    <a:pt x="10" y="32"/>
                  </a:lnTo>
                  <a:lnTo>
                    <a:pt x="9" y="32"/>
                  </a:lnTo>
                  <a:lnTo>
                    <a:pt x="6" y="35"/>
                  </a:lnTo>
                  <a:lnTo>
                    <a:pt x="12" y="38"/>
                  </a:lnTo>
                  <a:lnTo>
                    <a:pt x="13" y="38"/>
                  </a:lnTo>
                  <a:lnTo>
                    <a:pt x="15" y="41"/>
                  </a:lnTo>
                  <a:lnTo>
                    <a:pt x="15" y="47"/>
                  </a:lnTo>
                  <a:lnTo>
                    <a:pt x="16" y="48"/>
                  </a:lnTo>
                  <a:lnTo>
                    <a:pt x="17" y="47"/>
                  </a:lnTo>
                  <a:lnTo>
                    <a:pt x="20" y="51"/>
                  </a:lnTo>
                  <a:lnTo>
                    <a:pt x="16" y="54"/>
                  </a:lnTo>
                  <a:lnTo>
                    <a:pt x="16" y="55"/>
                  </a:lnTo>
                  <a:lnTo>
                    <a:pt x="17" y="56"/>
                  </a:lnTo>
                  <a:lnTo>
                    <a:pt x="17" y="59"/>
                  </a:lnTo>
                  <a:lnTo>
                    <a:pt x="16" y="61"/>
                  </a:lnTo>
                  <a:lnTo>
                    <a:pt x="16" y="63"/>
                  </a:lnTo>
                  <a:lnTo>
                    <a:pt x="17" y="65"/>
                  </a:lnTo>
                  <a:lnTo>
                    <a:pt x="16" y="65"/>
                  </a:lnTo>
                  <a:lnTo>
                    <a:pt x="19" y="72"/>
                  </a:lnTo>
                  <a:lnTo>
                    <a:pt x="20" y="72"/>
                  </a:lnTo>
                  <a:lnTo>
                    <a:pt x="22" y="75"/>
                  </a:lnTo>
                  <a:lnTo>
                    <a:pt x="22" y="76"/>
                  </a:lnTo>
                  <a:lnTo>
                    <a:pt x="22" y="77"/>
                  </a:lnTo>
                  <a:lnTo>
                    <a:pt x="24" y="76"/>
                  </a:lnTo>
                  <a:lnTo>
                    <a:pt x="24" y="73"/>
                  </a:lnTo>
                  <a:lnTo>
                    <a:pt x="26" y="75"/>
                  </a:lnTo>
                  <a:lnTo>
                    <a:pt x="27" y="72"/>
                  </a:lnTo>
                  <a:lnTo>
                    <a:pt x="33" y="66"/>
                  </a:lnTo>
                  <a:lnTo>
                    <a:pt x="36" y="66"/>
                  </a:lnTo>
                  <a:lnTo>
                    <a:pt x="36" y="68"/>
                  </a:lnTo>
                  <a:lnTo>
                    <a:pt x="38" y="66"/>
                  </a:lnTo>
                  <a:lnTo>
                    <a:pt x="40" y="66"/>
                  </a:lnTo>
                  <a:lnTo>
                    <a:pt x="40" y="69"/>
                  </a:lnTo>
                  <a:lnTo>
                    <a:pt x="43" y="68"/>
                  </a:lnTo>
                  <a:lnTo>
                    <a:pt x="44" y="69"/>
                  </a:lnTo>
                  <a:lnTo>
                    <a:pt x="45" y="68"/>
                  </a:lnTo>
                  <a:lnTo>
                    <a:pt x="44" y="66"/>
                  </a:lnTo>
                  <a:lnTo>
                    <a:pt x="47" y="63"/>
                  </a:lnTo>
                  <a:lnTo>
                    <a:pt x="51" y="63"/>
                  </a:lnTo>
                  <a:lnTo>
                    <a:pt x="54" y="59"/>
                  </a:lnTo>
                  <a:lnTo>
                    <a:pt x="54" y="58"/>
                  </a:lnTo>
                  <a:lnTo>
                    <a:pt x="55" y="56"/>
                  </a:lnTo>
                  <a:lnTo>
                    <a:pt x="54" y="47"/>
                  </a:lnTo>
                  <a:lnTo>
                    <a:pt x="54" y="47"/>
                  </a:lnTo>
                  <a:lnTo>
                    <a:pt x="52" y="47"/>
                  </a:lnTo>
                  <a:lnTo>
                    <a:pt x="52" y="44"/>
                  </a:lnTo>
                  <a:lnTo>
                    <a:pt x="51" y="35"/>
                  </a:lnTo>
                  <a:lnTo>
                    <a:pt x="48" y="32"/>
                  </a:lnTo>
                  <a:lnTo>
                    <a:pt x="48" y="27"/>
                  </a:lnTo>
                  <a:lnTo>
                    <a:pt x="41" y="17"/>
                  </a:lnTo>
                  <a:lnTo>
                    <a:pt x="34" y="10"/>
                  </a:lnTo>
                  <a:lnTo>
                    <a:pt x="29" y="0"/>
                  </a:lnTo>
                  <a:lnTo>
                    <a:pt x="23" y="4"/>
                  </a:lnTo>
                  <a:lnTo>
                    <a:pt x="15" y="4"/>
                  </a:lnTo>
                  <a:lnTo>
                    <a:pt x="9" y="9"/>
                  </a:lnTo>
                  <a:lnTo>
                    <a:pt x="5" y="10"/>
                  </a:lnTo>
                  <a:lnTo>
                    <a:pt x="0" y="14"/>
                  </a:lnTo>
                  <a:lnTo>
                    <a:pt x="0" y="17"/>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 name="Google Shape;3655;p137">
              <a:extLst xmlns:a="http://schemas.openxmlformats.org/drawingml/2006/main">
                <a:ext uri="{FF2B5EF4-FFF2-40B4-BE49-F238E27FC236}">
                  <a16:creationId xmlns:a16="http://schemas.microsoft.com/office/drawing/2014/main" id="{B9806FC4-824D-264F-5E1C-60A95E570844}"/>
                </a:ext>
              </a:extLst>
            </cdr:cNvPr>
            <cdr:cNvSpPr/>
          </cdr:nvSpPr>
          <cdr:spPr>
            <a:xfrm xmlns:a="http://schemas.openxmlformats.org/drawingml/2006/main">
              <a:off x="3688" y="1833"/>
              <a:ext cx="59" cy="87"/>
            </a:xfrm>
            <a:custGeom xmlns:a="http://schemas.openxmlformats.org/drawingml/2006/main">
              <a:avLst/>
              <a:gdLst/>
              <a:ahLst/>
              <a:cxnLst/>
              <a:rect l="l" t="t" r="r" b="b"/>
              <a:pathLst>
                <a:path w="64" h="108" extrusionOk="0">
                  <a:moveTo>
                    <a:pt x="0" y="68"/>
                  </a:moveTo>
                  <a:lnTo>
                    <a:pt x="0" y="60"/>
                  </a:lnTo>
                  <a:lnTo>
                    <a:pt x="5" y="57"/>
                  </a:lnTo>
                  <a:lnTo>
                    <a:pt x="6" y="54"/>
                  </a:lnTo>
                  <a:lnTo>
                    <a:pt x="6" y="52"/>
                  </a:lnTo>
                  <a:lnTo>
                    <a:pt x="9" y="49"/>
                  </a:lnTo>
                  <a:lnTo>
                    <a:pt x="12" y="45"/>
                  </a:lnTo>
                  <a:lnTo>
                    <a:pt x="14" y="45"/>
                  </a:lnTo>
                  <a:lnTo>
                    <a:pt x="16" y="38"/>
                  </a:lnTo>
                  <a:lnTo>
                    <a:pt x="17" y="35"/>
                  </a:lnTo>
                  <a:lnTo>
                    <a:pt x="17" y="33"/>
                  </a:lnTo>
                  <a:lnTo>
                    <a:pt x="17" y="29"/>
                  </a:lnTo>
                  <a:lnTo>
                    <a:pt x="20" y="26"/>
                  </a:lnTo>
                  <a:lnTo>
                    <a:pt x="23" y="30"/>
                  </a:lnTo>
                  <a:lnTo>
                    <a:pt x="24" y="32"/>
                  </a:lnTo>
                  <a:lnTo>
                    <a:pt x="26" y="33"/>
                  </a:lnTo>
                  <a:lnTo>
                    <a:pt x="28" y="32"/>
                  </a:lnTo>
                  <a:lnTo>
                    <a:pt x="31" y="33"/>
                  </a:lnTo>
                  <a:lnTo>
                    <a:pt x="37" y="32"/>
                  </a:lnTo>
                  <a:lnTo>
                    <a:pt x="40" y="33"/>
                  </a:lnTo>
                  <a:lnTo>
                    <a:pt x="43" y="29"/>
                  </a:lnTo>
                  <a:lnTo>
                    <a:pt x="43" y="28"/>
                  </a:lnTo>
                  <a:lnTo>
                    <a:pt x="38" y="25"/>
                  </a:lnTo>
                  <a:lnTo>
                    <a:pt x="35" y="22"/>
                  </a:lnTo>
                  <a:lnTo>
                    <a:pt x="38" y="21"/>
                  </a:lnTo>
                  <a:lnTo>
                    <a:pt x="41" y="21"/>
                  </a:lnTo>
                  <a:lnTo>
                    <a:pt x="47" y="16"/>
                  </a:lnTo>
                  <a:lnTo>
                    <a:pt x="47" y="14"/>
                  </a:lnTo>
                  <a:lnTo>
                    <a:pt x="48" y="11"/>
                  </a:lnTo>
                  <a:lnTo>
                    <a:pt x="51" y="11"/>
                  </a:lnTo>
                  <a:lnTo>
                    <a:pt x="52" y="8"/>
                  </a:lnTo>
                  <a:lnTo>
                    <a:pt x="51" y="7"/>
                  </a:lnTo>
                  <a:lnTo>
                    <a:pt x="51" y="4"/>
                  </a:lnTo>
                  <a:lnTo>
                    <a:pt x="51" y="1"/>
                  </a:lnTo>
                  <a:lnTo>
                    <a:pt x="54" y="0"/>
                  </a:lnTo>
                  <a:lnTo>
                    <a:pt x="55" y="2"/>
                  </a:lnTo>
                  <a:lnTo>
                    <a:pt x="55" y="4"/>
                  </a:lnTo>
                  <a:lnTo>
                    <a:pt x="57" y="5"/>
                  </a:lnTo>
                  <a:lnTo>
                    <a:pt x="61" y="7"/>
                  </a:lnTo>
                  <a:lnTo>
                    <a:pt x="64" y="11"/>
                  </a:lnTo>
                  <a:lnTo>
                    <a:pt x="64" y="11"/>
                  </a:lnTo>
                  <a:lnTo>
                    <a:pt x="59" y="15"/>
                  </a:lnTo>
                  <a:lnTo>
                    <a:pt x="58" y="15"/>
                  </a:lnTo>
                  <a:lnTo>
                    <a:pt x="58" y="19"/>
                  </a:lnTo>
                  <a:lnTo>
                    <a:pt x="55" y="25"/>
                  </a:lnTo>
                  <a:lnTo>
                    <a:pt x="55" y="29"/>
                  </a:lnTo>
                  <a:lnTo>
                    <a:pt x="58" y="30"/>
                  </a:lnTo>
                  <a:lnTo>
                    <a:pt x="58" y="38"/>
                  </a:lnTo>
                  <a:lnTo>
                    <a:pt x="61" y="40"/>
                  </a:lnTo>
                  <a:lnTo>
                    <a:pt x="59" y="43"/>
                  </a:lnTo>
                  <a:lnTo>
                    <a:pt x="57" y="46"/>
                  </a:lnTo>
                  <a:lnTo>
                    <a:pt x="57" y="47"/>
                  </a:lnTo>
                  <a:lnTo>
                    <a:pt x="51" y="53"/>
                  </a:lnTo>
                  <a:lnTo>
                    <a:pt x="51" y="56"/>
                  </a:lnTo>
                  <a:lnTo>
                    <a:pt x="50" y="57"/>
                  </a:lnTo>
                  <a:lnTo>
                    <a:pt x="48" y="59"/>
                  </a:lnTo>
                  <a:lnTo>
                    <a:pt x="45" y="59"/>
                  </a:lnTo>
                  <a:lnTo>
                    <a:pt x="44" y="60"/>
                  </a:lnTo>
                  <a:lnTo>
                    <a:pt x="43" y="63"/>
                  </a:lnTo>
                  <a:lnTo>
                    <a:pt x="38" y="66"/>
                  </a:lnTo>
                  <a:lnTo>
                    <a:pt x="38" y="68"/>
                  </a:lnTo>
                  <a:lnTo>
                    <a:pt x="40" y="71"/>
                  </a:lnTo>
                  <a:lnTo>
                    <a:pt x="38" y="73"/>
                  </a:lnTo>
                  <a:lnTo>
                    <a:pt x="40" y="77"/>
                  </a:lnTo>
                  <a:lnTo>
                    <a:pt x="44" y="78"/>
                  </a:lnTo>
                  <a:lnTo>
                    <a:pt x="45" y="80"/>
                  </a:lnTo>
                  <a:lnTo>
                    <a:pt x="55" y="85"/>
                  </a:lnTo>
                  <a:lnTo>
                    <a:pt x="57" y="88"/>
                  </a:lnTo>
                  <a:lnTo>
                    <a:pt x="51" y="92"/>
                  </a:lnTo>
                  <a:lnTo>
                    <a:pt x="43" y="92"/>
                  </a:lnTo>
                  <a:lnTo>
                    <a:pt x="37" y="97"/>
                  </a:lnTo>
                  <a:lnTo>
                    <a:pt x="33" y="98"/>
                  </a:lnTo>
                  <a:lnTo>
                    <a:pt x="28" y="102"/>
                  </a:lnTo>
                  <a:lnTo>
                    <a:pt x="28" y="105"/>
                  </a:lnTo>
                  <a:lnTo>
                    <a:pt x="24" y="102"/>
                  </a:lnTo>
                  <a:lnTo>
                    <a:pt x="23" y="102"/>
                  </a:lnTo>
                  <a:lnTo>
                    <a:pt x="24" y="104"/>
                  </a:lnTo>
                  <a:lnTo>
                    <a:pt x="21" y="108"/>
                  </a:lnTo>
                  <a:lnTo>
                    <a:pt x="20" y="106"/>
                  </a:lnTo>
                  <a:lnTo>
                    <a:pt x="17" y="108"/>
                  </a:lnTo>
                  <a:lnTo>
                    <a:pt x="16" y="106"/>
                  </a:lnTo>
                  <a:lnTo>
                    <a:pt x="19" y="102"/>
                  </a:lnTo>
                  <a:lnTo>
                    <a:pt x="16" y="102"/>
                  </a:lnTo>
                  <a:lnTo>
                    <a:pt x="13" y="104"/>
                  </a:lnTo>
                  <a:lnTo>
                    <a:pt x="13" y="102"/>
                  </a:lnTo>
                  <a:lnTo>
                    <a:pt x="13" y="101"/>
                  </a:lnTo>
                  <a:lnTo>
                    <a:pt x="13" y="95"/>
                  </a:lnTo>
                  <a:lnTo>
                    <a:pt x="14" y="91"/>
                  </a:lnTo>
                  <a:lnTo>
                    <a:pt x="19" y="91"/>
                  </a:lnTo>
                  <a:lnTo>
                    <a:pt x="21" y="88"/>
                  </a:lnTo>
                  <a:lnTo>
                    <a:pt x="19" y="90"/>
                  </a:lnTo>
                  <a:lnTo>
                    <a:pt x="14" y="90"/>
                  </a:lnTo>
                  <a:lnTo>
                    <a:pt x="13" y="88"/>
                  </a:lnTo>
                  <a:lnTo>
                    <a:pt x="13" y="83"/>
                  </a:lnTo>
                  <a:lnTo>
                    <a:pt x="16" y="77"/>
                  </a:lnTo>
                  <a:lnTo>
                    <a:pt x="14" y="74"/>
                  </a:lnTo>
                  <a:lnTo>
                    <a:pt x="16" y="73"/>
                  </a:lnTo>
                  <a:lnTo>
                    <a:pt x="17" y="71"/>
                  </a:lnTo>
                  <a:lnTo>
                    <a:pt x="14" y="71"/>
                  </a:lnTo>
                  <a:lnTo>
                    <a:pt x="13" y="73"/>
                  </a:lnTo>
                  <a:lnTo>
                    <a:pt x="9" y="73"/>
                  </a:lnTo>
                  <a:lnTo>
                    <a:pt x="7" y="71"/>
                  </a:lnTo>
                  <a:lnTo>
                    <a:pt x="5" y="70"/>
                  </a:lnTo>
                  <a:lnTo>
                    <a:pt x="5" y="73"/>
                  </a:lnTo>
                  <a:lnTo>
                    <a:pt x="3" y="73"/>
                  </a:lnTo>
                  <a:lnTo>
                    <a:pt x="2" y="68"/>
                  </a:lnTo>
                  <a:lnTo>
                    <a:pt x="2" y="68"/>
                  </a:lnTo>
                  <a:lnTo>
                    <a:pt x="0" y="6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1" name="Google Shape;3656;p137">
              <a:extLst xmlns:a="http://schemas.openxmlformats.org/drawingml/2006/main">
                <a:ext uri="{FF2B5EF4-FFF2-40B4-BE49-F238E27FC236}">
                  <a16:creationId xmlns:a16="http://schemas.microsoft.com/office/drawing/2014/main" id="{83107CF1-A642-8D54-817A-62FCF1D12B6F}"/>
                </a:ext>
              </a:extLst>
            </cdr:cNvPr>
            <cdr:cNvSpPr/>
          </cdr:nvSpPr>
          <cdr:spPr>
            <a:xfrm xmlns:a="http://schemas.openxmlformats.org/drawingml/2006/main">
              <a:off x="3215" y="1720"/>
              <a:ext cx="380" cy="156"/>
            </a:xfrm>
            <a:custGeom xmlns:a="http://schemas.openxmlformats.org/drawingml/2006/main">
              <a:avLst/>
              <a:gdLst/>
              <a:ahLst/>
              <a:cxnLst/>
              <a:rect l="l" t="t" r="r" b="b"/>
              <a:pathLst>
                <a:path w="410" h="193" extrusionOk="0">
                  <a:moveTo>
                    <a:pt x="0" y="69"/>
                  </a:moveTo>
                  <a:lnTo>
                    <a:pt x="2" y="63"/>
                  </a:lnTo>
                  <a:lnTo>
                    <a:pt x="4" y="63"/>
                  </a:lnTo>
                  <a:lnTo>
                    <a:pt x="11" y="63"/>
                  </a:lnTo>
                  <a:lnTo>
                    <a:pt x="11" y="62"/>
                  </a:lnTo>
                  <a:lnTo>
                    <a:pt x="14" y="59"/>
                  </a:lnTo>
                  <a:lnTo>
                    <a:pt x="18" y="58"/>
                  </a:lnTo>
                  <a:lnTo>
                    <a:pt x="18" y="55"/>
                  </a:lnTo>
                  <a:lnTo>
                    <a:pt x="19" y="52"/>
                  </a:lnTo>
                  <a:lnTo>
                    <a:pt x="22" y="51"/>
                  </a:lnTo>
                  <a:lnTo>
                    <a:pt x="22" y="49"/>
                  </a:lnTo>
                  <a:lnTo>
                    <a:pt x="25" y="46"/>
                  </a:lnTo>
                  <a:lnTo>
                    <a:pt x="28" y="46"/>
                  </a:lnTo>
                  <a:lnTo>
                    <a:pt x="29" y="44"/>
                  </a:lnTo>
                  <a:lnTo>
                    <a:pt x="30" y="42"/>
                  </a:lnTo>
                  <a:lnTo>
                    <a:pt x="29" y="41"/>
                  </a:lnTo>
                  <a:lnTo>
                    <a:pt x="29" y="39"/>
                  </a:lnTo>
                  <a:lnTo>
                    <a:pt x="29" y="38"/>
                  </a:lnTo>
                  <a:lnTo>
                    <a:pt x="33" y="39"/>
                  </a:lnTo>
                  <a:lnTo>
                    <a:pt x="36" y="38"/>
                  </a:lnTo>
                  <a:lnTo>
                    <a:pt x="38" y="35"/>
                  </a:lnTo>
                  <a:lnTo>
                    <a:pt x="39" y="34"/>
                  </a:lnTo>
                  <a:lnTo>
                    <a:pt x="43" y="34"/>
                  </a:lnTo>
                  <a:lnTo>
                    <a:pt x="46" y="32"/>
                  </a:lnTo>
                  <a:lnTo>
                    <a:pt x="49" y="32"/>
                  </a:lnTo>
                  <a:lnTo>
                    <a:pt x="52" y="34"/>
                  </a:lnTo>
                  <a:lnTo>
                    <a:pt x="53" y="32"/>
                  </a:lnTo>
                  <a:lnTo>
                    <a:pt x="54" y="32"/>
                  </a:lnTo>
                  <a:lnTo>
                    <a:pt x="56" y="34"/>
                  </a:lnTo>
                  <a:lnTo>
                    <a:pt x="56" y="35"/>
                  </a:lnTo>
                  <a:lnTo>
                    <a:pt x="57" y="38"/>
                  </a:lnTo>
                  <a:lnTo>
                    <a:pt x="60" y="36"/>
                  </a:lnTo>
                  <a:lnTo>
                    <a:pt x="61" y="36"/>
                  </a:lnTo>
                  <a:lnTo>
                    <a:pt x="64" y="36"/>
                  </a:lnTo>
                  <a:lnTo>
                    <a:pt x="66" y="35"/>
                  </a:lnTo>
                  <a:lnTo>
                    <a:pt x="70" y="35"/>
                  </a:lnTo>
                  <a:lnTo>
                    <a:pt x="71" y="38"/>
                  </a:lnTo>
                  <a:lnTo>
                    <a:pt x="71" y="39"/>
                  </a:lnTo>
                  <a:lnTo>
                    <a:pt x="73" y="41"/>
                  </a:lnTo>
                  <a:lnTo>
                    <a:pt x="80" y="45"/>
                  </a:lnTo>
                  <a:lnTo>
                    <a:pt x="81" y="46"/>
                  </a:lnTo>
                  <a:lnTo>
                    <a:pt x="87" y="49"/>
                  </a:lnTo>
                  <a:lnTo>
                    <a:pt x="88" y="48"/>
                  </a:lnTo>
                  <a:lnTo>
                    <a:pt x="91" y="48"/>
                  </a:lnTo>
                  <a:lnTo>
                    <a:pt x="94" y="45"/>
                  </a:lnTo>
                  <a:lnTo>
                    <a:pt x="97" y="45"/>
                  </a:lnTo>
                  <a:lnTo>
                    <a:pt x="98" y="45"/>
                  </a:lnTo>
                  <a:lnTo>
                    <a:pt x="101" y="46"/>
                  </a:lnTo>
                  <a:lnTo>
                    <a:pt x="102" y="46"/>
                  </a:lnTo>
                  <a:lnTo>
                    <a:pt x="108" y="46"/>
                  </a:lnTo>
                  <a:lnTo>
                    <a:pt x="111" y="48"/>
                  </a:lnTo>
                  <a:lnTo>
                    <a:pt x="113" y="48"/>
                  </a:lnTo>
                  <a:lnTo>
                    <a:pt x="113" y="46"/>
                  </a:lnTo>
                  <a:lnTo>
                    <a:pt x="116" y="46"/>
                  </a:lnTo>
                  <a:lnTo>
                    <a:pt x="120" y="46"/>
                  </a:lnTo>
                  <a:lnTo>
                    <a:pt x="123" y="42"/>
                  </a:lnTo>
                  <a:lnTo>
                    <a:pt x="122" y="41"/>
                  </a:lnTo>
                  <a:lnTo>
                    <a:pt x="119" y="39"/>
                  </a:lnTo>
                  <a:lnTo>
                    <a:pt x="119" y="35"/>
                  </a:lnTo>
                  <a:lnTo>
                    <a:pt x="120" y="31"/>
                  </a:lnTo>
                  <a:lnTo>
                    <a:pt x="119" y="29"/>
                  </a:lnTo>
                  <a:lnTo>
                    <a:pt x="116" y="28"/>
                  </a:lnTo>
                  <a:lnTo>
                    <a:pt x="115" y="27"/>
                  </a:lnTo>
                  <a:lnTo>
                    <a:pt x="112" y="25"/>
                  </a:lnTo>
                  <a:lnTo>
                    <a:pt x="111" y="22"/>
                  </a:lnTo>
                  <a:lnTo>
                    <a:pt x="111" y="15"/>
                  </a:lnTo>
                  <a:lnTo>
                    <a:pt x="113" y="13"/>
                  </a:lnTo>
                  <a:lnTo>
                    <a:pt x="113" y="10"/>
                  </a:lnTo>
                  <a:lnTo>
                    <a:pt x="115" y="8"/>
                  </a:lnTo>
                  <a:lnTo>
                    <a:pt x="118" y="7"/>
                  </a:lnTo>
                  <a:lnTo>
                    <a:pt x="118" y="8"/>
                  </a:lnTo>
                  <a:lnTo>
                    <a:pt x="119" y="6"/>
                  </a:lnTo>
                  <a:lnTo>
                    <a:pt x="119" y="3"/>
                  </a:lnTo>
                  <a:lnTo>
                    <a:pt x="119" y="1"/>
                  </a:lnTo>
                  <a:lnTo>
                    <a:pt x="120" y="0"/>
                  </a:lnTo>
                  <a:lnTo>
                    <a:pt x="123" y="0"/>
                  </a:lnTo>
                  <a:lnTo>
                    <a:pt x="125" y="1"/>
                  </a:lnTo>
                  <a:lnTo>
                    <a:pt x="129" y="3"/>
                  </a:lnTo>
                  <a:lnTo>
                    <a:pt x="132" y="4"/>
                  </a:lnTo>
                  <a:lnTo>
                    <a:pt x="133" y="4"/>
                  </a:lnTo>
                  <a:lnTo>
                    <a:pt x="136" y="6"/>
                  </a:lnTo>
                  <a:lnTo>
                    <a:pt x="139" y="6"/>
                  </a:lnTo>
                  <a:lnTo>
                    <a:pt x="143" y="6"/>
                  </a:lnTo>
                  <a:lnTo>
                    <a:pt x="146" y="7"/>
                  </a:lnTo>
                  <a:lnTo>
                    <a:pt x="147" y="8"/>
                  </a:lnTo>
                  <a:lnTo>
                    <a:pt x="150" y="8"/>
                  </a:lnTo>
                  <a:lnTo>
                    <a:pt x="151" y="10"/>
                  </a:lnTo>
                  <a:lnTo>
                    <a:pt x="154" y="10"/>
                  </a:lnTo>
                  <a:lnTo>
                    <a:pt x="160" y="10"/>
                  </a:lnTo>
                  <a:lnTo>
                    <a:pt x="163" y="11"/>
                  </a:lnTo>
                  <a:lnTo>
                    <a:pt x="163" y="13"/>
                  </a:lnTo>
                  <a:lnTo>
                    <a:pt x="163" y="14"/>
                  </a:lnTo>
                  <a:lnTo>
                    <a:pt x="164" y="17"/>
                  </a:lnTo>
                  <a:lnTo>
                    <a:pt x="164" y="18"/>
                  </a:lnTo>
                  <a:lnTo>
                    <a:pt x="165" y="20"/>
                  </a:lnTo>
                  <a:lnTo>
                    <a:pt x="167" y="22"/>
                  </a:lnTo>
                  <a:lnTo>
                    <a:pt x="167" y="25"/>
                  </a:lnTo>
                  <a:lnTo>
                    <a:pt x="168" y="27"/>
                  </a:lnTo>
                  <a:lnTo>
                    <a:pt x="170" y="27"/>
                  </a:lnTo>
                  <a:lnTo>
                    <a:pt x="173" y="29"/>
                  </a:lnTo>
                  <a:lnTo>
                    <a:pt x="174" y="31"/>
                  </a:lnTo>
                  <a:lnTo>
                    <a:pt x="177" y="31"/>
                  </a:lnTo>
                  <a:lnTo>
                    <a:pt x="181" y="34"/>
                  </a:lnTo>
                  <a:lnTo>
                    <a:pt x="184" y="34"/>
                  </a:lnTo>
                  <a:lnTo>
                    <a:pt x="184" y="32"/>
                  </a:lnTo>
                  <a:lnTo>
                    <a:pt x="188" y="32"/>
                  </a:lnTo>
                  <a:lnTo>
                    <a:pt x="191" y="32"/>
                  </a:lnTo>
                  <a:lnTo>
                    <a:pt x="192" y="32"/>
                  </a:lnTo>
                  <a:lnTo>
                    <a:pt x="194" y="32"/>
                  </a:lnTo>
                  <a:lnTo>
                    <a:pt x="195" y="32"/>
                  </a:lnTo>
                  <a:lnTo>
                    <a:pt x="198" y="29"/>
                  </a:lnTo>
                  <a:lnTo>
                    <a:pt x="202" y="28"/>
                  </a:lnTo>
                  <a:lnTo>
                    <a:pt x="206" y="28"/>
                  </a:lnTo>
                  <a:lnTo>
                    <a:pt x="209" y="27"/>
                  </a:lnTo>
                  <a:lnTo>
                    <a:pt x="213" y="25"/>
                  </a:lnTo>
                  <a:lnTo>
                    <a:pt x="216" y="25"/>
                  </a:lnTo>
                  <a:lnTo>
                    <a:pt x="219" y="27"/>
                  </a:lnTo>
                  <a:lnTo>
                    <a:pt x="223" y="27"/>
                  </a:lnTo>
                  <a:lnTo>
                    <a:pt x="229" y="27"/>
                  </a:lnTo>
                  <a:lnTo>
                    <a:pt x="232" y="31"/>
                  </a:lnTo>
                  <a:lnTo>
                    <a:pt x="236" y="32"/>
                  </a:lnTo>
                  <a:lnTo>
                    <a:pt x="240" y="32"/>
                  </a:lnTo>
                  <a:lnTo>
                    <a:pt x="243" y="32"/>
                  </a:lnTo>
                  <a:lnTo>
                    <a:pt x="244" y="34"/>
                  </a:lnTo>
                  <a:lnTo>
                    <a:pt x="246" y="38"/>
                  </a:lnTo>
                  <a:lnTo>
                    <a:pt x="248" y="39"/>
                  </a:lnTo>
                  <a:lnTo>
                    <a:pt x="250" y="41"/>
                  </a:lnTo>
                  <a:lnTo>
                    <a:pt x="251" y="41"/>
                  </a:lnTo>
                  <a:lnTo>
                    <a:pt x="254" y="44"/>
                  </a:lnTo>
                  <a:lnTo>
                    <a:pt x="255" y="44"/>
                  </a:lnTo>
                  <a:lnTo>
                    <a:pt x="261" y="42"/>
                  </a:lnTo>
                  <a:lnTo>
                    <a:pt x="267" y="44"/>
                  </a:lnTo>
                  <a:lnTo>
                    <a:pt x="275" y="44"/>
                  </a:lnTo>
                  <a:lnTo>
                    <a:pt x="278" y="44"/>
                  </a:lnTo>
                  <a:lnTo>
                    <a:pt x="279" y="42"/>
                  </a:lnTo>
                  <a:lnTo>
                    <a:pt x="282" y="42"/>
                  </a:lnTo>
                  <a:lnTo>
                    <a:pt x="285" y="44"/>
                  </a:lnTo>
                  <a:lnTo>
                    <a:pt x="286" y="44"/>
                  </a:lnTo>
                  <a:lnTo>
                    <a:pt x="289" y="41"/>
                  </a:lnTo>
                  <a:lnTo>
                    <a:pt x="293" y="38"/>
                  </a:lnTo>
                  <a:lnTo>
                    <a:pt x="296" y="38"/>
                  </a:lnTo>
                  <a:lnTo>
                    <a:pt x="299" y="35"/>
                  </a:lnTo>
                  <a:lnTo>
                    <a:pt x="300" y="35"/>
                  </a:lnTo>
                  <a:lnTo>
                    <a:pt x="307" y="35"/>
                  </a:lnTo>
                  <a:lnTo>
                    <a:pt x="310" y="32"/>
                  </a:lnTo>
                  <a:lnTo>
                    <a:pt x="310" y="29"/>
                  </a:lnTo>
                  <a:lnTo>
                    <a:pt x="310" y="28"/>
                  </a:lnTo>
                  <a:lnTo>
                    <a:pt x="312" y="25"/>
                  </a:lnTo>
                  <a:lnTo>
                    <a:pt x="315" y="25"/>
                  </a:lnTo>
                  <a:lnTo>
                    <a:pt x="317" y="22"/>
                  </a:lnTo>
                  <a:lnTo>
                    <a:pt x="317" y="20"/>
                  </a:lnTo>
                  <a:lnTo>
                    <a:pt x="320" y="18"/>
                  </a:lnTo>
                  <a:lnTo>
                    <a:pt x="322" y="18"/>
                  </a:lnTo>
                  <a:lnTo>
                    <a:pt x="323" y="18"/>
                  </a:lnTo>
                  <a:lnTo>
                    <a:pt x="327" y="18"/>
                  </a:lnTo>
                  <a:lnTo>
                    <a:pt x="330" y="18"/>
                  </a:lnTo>
                  <a:lnTo>
                    <a:pt x="333" y="20"/>
                  </a:lnTo>
                  <a:lnTo>
                    <a:pt x="334" y="22"/>
                  </a:lnTo>
                  <a:lnTo>
                    <a:pt x="336" y="22"/>
                  </a:lnTo>
                  <a:lnTo>
                    <a:pt x="338" y="22"/>
                  </a:lnTo>
                  <a:lnTo>
                    <a:pt x="340" y="22"/>
                  </a:lnTo>
                  <a:lnTo>
                    <a:pt x="343" y="22"/>
                  </a:lnTo>
                  <a:lnTo>
                    <a:pt x="345" y="21"/>
                  </a:lnTo>
                  <a:lnTo>
                    <a:pt x="345" y="20"/>
                  </a:lnTo>
                  <a:lnTo>
                    <a:pt x="350" y="18"/>
                  </a:lnTo>
                  <a:lnTo>
                    <a:pt x="355" y="21"/>
                  </a:lnTo>
                  <a:lnTo>
                    <a:pt x="357" y="22"/>
                  </a:lnTo>
                  <a:lnTo>
                    <a:pt x="354" y="42"/>
                  </a:lnTo>
                  <a:lnTo>
                    <a:pt x="354" y="46"/>
                  </a:lnTo>
                  <a:lnTo>
                    <a:pt x="352" y="51"/>
                  </a:lnTo>
                  <a:lnTo>
                    <a:pt x="354" y="53"/>
                  </a:lnTo>
                  <a:lnTo>
                    <a:pt x="351" y="59"/>
                  </a:lnTo>
                  <a:lnTo>
                    <a:pt x="354" y="63"/>
                  </a:lnTo>
                  <a:lnTo>
                    <a:pt x="359" y="66"/>
                  </a:lnTo>
                  <a:lnTo>
                    <a:pt x="364" y="63"/>
                  </a:lnTo>
                  <a:lnTo>
                    <a:pt x="369" y="63"/>
                  </a:lnTo>
                  <a:lnTo>
                    <a:pt x="375" y="65"/>
                  </a:lnTo>
                  <a:lnTo>
                    <a:pt x="378" y="67"/>
                  </a:lnTo>
                  <a:lnTo>
                    <a:pt x="381" y="62"/>
                  </a:lnTo>
                  <a:lnTo>
                    <a:pt x="381" y="59"/>
                  </a:lnTo>
                  <a:lnTo>
                    <a:pt x="381" y="56"/>
                  </a:lnTo>
                  <a:lnTo>
                    <a:pt x="385" y="55"/>
                  </a:lnTo>
                  <a:lnTo>
                    <a:pt x="386" y="55"/>
                  </a:lnTo>
                  <a:lnTo>
                    <a:pt x="392" y="56"/>
                  </a:lnTo>
                  <a:lnTo>
                    <a:pt x="396" y="60"/>
                  </a:lnTo>
                  <a:lnTo>
                    <a:pt x="400" y="65"/>
                  </a:lnTo>
                  <a:lnTo>
                    <a:pt x="404" y="69"/>
                  </a:lnTo>
                  <a:lnTo>
                    <a:pt x="409" y="73"/>
                  </a:lnTo>
                  <a:lnTo>
                    <a:pt x="409" y="74"/>
                  </a:lnTo>
                  <a:lnTo>
                    <a:pt x="410" y="77"/>
                  </a:lnTo>
                  <a:lnTo>
                    <a:pt x="410" y="79"/>
                  </a:lnTo>
                  <a:lnTo>
                    <a:pt x="409" y="80"/>
                  </a:lnTo>
                  <a:lnTo>
                    <a:pt x="409" y="83"/>
                  </a:lnTo>
                  <a:lnTo>
                    <a:pt x="407" y="84"/>
                  </a:lnTo>
                  <a:lnTo>
                    <a:pt x="406" y="84"/>
                  </a:lnTo>
                  <a:lnTo>
                    <a:pt x="404" y="83"/>
                  </a:lnTo>
                  <a:lnTo>
                    <a:pt x="402" y="83"/>
                  </a:lnTo>
                  <a:lnTo>
                    <a:pt x="400" y="84"/>
                  </a:lnTo>
                  <a:lnTo>
                    <a:pt x="396" y="83"/>
                  </a:lnTo>
                  <a:lnTo>
                    <a:pt x="395" y="83"/>
                  </a:lnTo>
                  <a:lnTo>
                    <a:pt x="392" y="86"/>
                  </a:lnTo>
                  <a:lnTo>
                    <a:pt x="388" y="89"/>
                  </a:lnTo>
                  <a:lnTo>
                    <a:pt x="386" y="90"/>
                  </a:lnTo>
                  <a:lnTo>
                    <a:pt x="383" y="89"/>
                  </a:lnTo>
                  <a:lnTo>
                    <a:pt x="382" y="89"/>
                  </a:lnTo>
                  <a:lnTo>
                    <a:pt x="382" y="91"/>
                  </a:lnTo>
                  <a:lnTo>
                    <a:pt x="382" y="93"/>
                  </a:lnTo>
                  <a:lnTo>
                    <a:pt x="379" y="93"/>
                  </a:lnTo>
                  <a:lnTo>
                    <a:pt x="378" y="93"/>
                  </a:lnTo>
                  <a:lnTo>
                    <a:pt x="378" y="94"/>
                  </a:lnTo>
                  <a:lnTo>
                    <a:pt x="375" y="98"/>
                  </a:lnTo>
                  <a:lnTo>
                    <a:pt x="375" y="103"/>
                  </a:lnTo>
                  <a:lnTo>
                    <a:pt x="375" y="105"/>
                  </a:lnTo>
                  <a:lnTo>
                    <a:pt x="374" y="107"/>
                  </a:lnTo>
                  <a:lnTo>
                    <a:pt x="371" y="107"/>
                  </a:lnTo>
                  <a:lnTo>
                    <a:pt x="364" y="111"/>
                  </a:lnTo>
                  <a:lnTo>
                    <a:pt x="361" y="111"/>
                  </a:lnTo>
                  <a:lnTo>
                    <a:pt x="358" y="111"/>
                  </a:lnTo>
                  <a:lnTo>
                    <a:pt x="357" y="111"/>
                  </a:lnTo>
                  <a:lnTo>
                    <a:pt x="354" y="117"/>
                  </a:lnTo>
                  <a:lnTo>
                    <a:pt x="351" y="118"/>
                  </a:lnTo>
                  <a:lnTo>
                    <a:pt x="348" y="121"/>
                  </a:lnTo>
                  <a:lnTo>
                    <a:pt x="347" y="122"/>
                  </a:lnTo>
                  <a:lnTo>
                    <a:pt x="345" y="125"/>
                  </a:lnTo>
                  <a:lnTo>
                    <a:pt x="344" y="125"/>
                  </a:lnTo>
                  <a:lnTo>
                    <a:pt x="341" y="124"/>
                  </a:lnTo>
                  <a:lnTo>
                    <a:pt x="338" y="124"/>
                  </a:lnTo>
                  <a:lnTo>
                    <a:pt x="334" y="122"/>
                  </a:lnTo>
                  <a:lnTo>
                    <a:pt x="331" y="119"/>
                  </a:lnTo>
                  <a:lnTo>
                    <a:pt x="329" y="119"/>
                  </a:lnTo>
                  <a:lnTo>
                    <a:pt x="323" y="121"/>
                  </a:lnTo>
                  <a:lnTo>
                    <a:pt x="320" y="122"/>
                  </a:lnTo>
                  <a:lnTo>
                    <a:pt x="317" y="125"/>
                  </a:lnTo>
                  <a:lnTo>
                    <a:pt x="317" y="131"/>
                  </a:lnTo>
                  <a:lnTo>
                    <a:pt x="317" y="135"/>
                  </a:lnTo>
                  <a:lnTo>
                    <a:pt x="317" y="136"/>
                  </a:lnTo>
                  <a:lnTo>
                    <a:pt x="324" y="141"/>
                  </a:lnTo>
                  <a:lnTo>
                    <a:pt x="329" y="143"/>
                  </a:lnTo>
                  <a:lnTo>
                    <a:pt x="329" y="145"/>
                  </a:lnTo>
                  <a:lnTo>
                    <a:pt x="327" y="148"/>
                  </a:lnTo>
                  <a:lnTo>
                    <a:pt x="326" y="150"/>
                  </a:lnTo>
                  <a:lnTo>
                    <a:pt x="320" y="156"/>
                  </a:lnTo>
                  <a:lnTo>
                    <a:pt x="317" y="162"/>
                  </a:lnTo>
                  <a:lnTo>
                    <a:pt x="315" y="167"/>
                  </a:lnTo>
                  <a:lnTo>
                    <a:pt x="313" y="167"/>
                  </a:lnTo>
                  <a:lnTo>
                    <a:pt x="309" y="167"/>
                  </a:lnTo>
                  <a:lnTo>
                    <a:pt x="305" y="169"/>
                  </a:lnTo>
                  <a:lnTo>
                    <a:pt x="302" y="170"/>
                  </a:lnTo>
                  <a:lnTo>
                    <a:pt x="298" y="173"/>
                  </a:lnTo>
                  <a:lnTo>
                    <a:pt x="295" y="173"/>
                  </a:lnTo>
                  <a:lnTo>
                    <a:pt x="289" y="174"/>
                  </a:lnTo>
                  <a:lnTo>
                    <a:pt x="285" y="176"/>
                  </a:lnTo>
                  <a:lnTo>
                    <a:pt x="281" y="177"/>
                  </a:lnTo>
                  <a:lnTo>
                    <a:pt x="271" y="180"/>
                  </a:lnTo>
                  <a:lnTo>
                    <a:pt x="264" y="183"/>
                  </a:lnTo>
                  <a:lnTo>
                    <a:pt x="260" y="187"/>
                  </a:lnTo>
                  <a:lnTo>
                    <a:pt x="254" y="191"/>
                  </a:lnTo>
                  <a:lnTo>
                    <a:pt x="253" y="193"/>
                  </a:lnTo>
                  <a:lnTo>
                    <a:pt x="248" y="193"/>
                  </a:lnTo>
                  <a:lnTo>
                    <a:pt x="246" y="193"/>
                  </a:lnTo>
                  <a:lnTo>
                    <a:pt x="246" y="191"/>
                  </a:lnTo>
                  <a:lnTo>
                    <a:pt x="244" y="188"/>
                  </a:lnTo>
                  <a:lnTo>
                    <a:pt x="239" y="190"/>
                  </a:lnTo>
                  <a:lnTo>
                    <a:pt x="234" y="191"/>
                  </a:lnTo>
                  <a:lnTo>
                    <a:pt x="230" y="188"/>
                  </a:lnTo>
                  <a:lnTo>
                    <a:pt x="226" y="188"/>
                  </a:lnTo>
                  <a:lnTo>
                    <a:pt x="217" y="186"/>
                  </a:lnTo>
                  <a:lnTo>
                    <a:pt x="209" y="181"/>
                  </a:lnTo>
                  <a:lnTo>
                    <a:pt x="205" y="177"/>
                  </a:lnTo>
                  <a:lnTo>
                    <a:pt x="201" y="177"/>
                  </a:lnTo>
                  <a:lnTo>
                    <a:pt x="191" y="176"/>
                  </a:lnTo>
                  <a:lnTo>
                    <a:pt x="184" y="176"/>
                  </a:lnTo>
                  <a:lnTo>
                    <a:pt x="181" y="176"/>
                  </a:lnTo>
                  <a:lnTo>
                    <a:pt x="180" y="176"/>
                  </a:lnTo>
                  <a:lnTo>
                    <a:pt x="180" y="177"/>
                  </a:lnTo>
                  <a:lnTo>
                    <a:pt x="175" y="180"/>
                  </a:lnTo>
                  <a:lnTo>
                    <a:pt x="168" y="180"/>
                  </a:lnTo>
                  <a:lnTo>
                    <a:pt x="157" y="179"/>
                  </a:lnTo>
                  <a:lnTo>
                    <a:pt x="149" y="180"/>
                  </a:lnTo>
                  <a:lnTo>
                    <a:pt x="143" y="179"/>
                  </a:lnTo>
                  <a:lnTo>
                    <a:pt x="137" y="180"/>
                  </a:lnTo>
                  <a:lnTo>
                    <a:pt x="135" y="180"/>
                  </a:lnTo>
                  <a:lnTo>
                    <a:pt x="133" y="180"/>
                  </a:lnTo>
                  <a:lnTo>
                    <a:pt x="130" y="173"/>
                  </a:lnTo>
                  <a:lnTo>
                    <a:pt x="129" y="170"/>
                  </a:lnTo>
                  <a:lnTo>
                    <a:pt x="126" y="166"/>
                  </a:lnTo>
                  <a:lnTo>
                    <a:pt x="123" y="163"/>
                  </a:lnTo>
                  <a:lnTo>
                    <a:pt x="122" y="160"/>
                  </a:lnTo>
                  <a:lnTo>
                    <a:pt x="122" y="159"/>
                  </a:lnTo>
                  <a:lnTo>
                    <a:pt x="120" y="156"/>
                  </a:lnTo>
                  <a:lnTo>
                    <a:pt x="118" y="156"/>
                  </a:lnTo>
                  <a:lnTo>
                    <a:pt x="116" y="155"/>
                  </a:lnTo>
                  <a:lnTo>
                    <a:pt x="116" y="153"/>
                  </a:lnTo>
                  <a:lnTo>
                    <a:pt x="116" y="152"/>
                  </a:lnTo>
                  <a:lnTo>
                    <a:pt x="115" y="150"/>
                  </a:lnTo>
                  <a:lnTo>
                    <a:pt x="113" y="152"/>
                  </a:lnTo>
                  <a:lnTo>
                    <a:pt x="111" y="152"/>
                  </a:lnTo>
                  <a:lnTo>
                    <a:pt x="106" y="149"/>
                  </a:lnTo>
                  <a:lnTo>
                    <a:pt x="102" y="146"/>
                  </a:lnTo>
                  <a:lnTo>
                    <a:pt x="101" y="146"/>
                  </a:lnTo>
                  <a:lnTo>
                    <a:pt x="99" y="146"/>
                  </a:lnTo>
                  <a:lnTo>
                    <a:pt x="97" y="145"/>
                  </a:lnTo>
                  <a:lnTo>
                    <a:pt x="95" y="143"/>
                  </a:lnTo>
                  <a:lnTo>
                    <a:pt x="91" y="141"/>
                  </a:lnTo>
                  <a:lnTo>
                    <a:pt x="83" y="139"/>
                  </a:lnTo>
                  <a:lnTo>
                    <a:pt x="81" y="139"/>
                  </a:lnTo>
                  <a:lnTo>
                    <a:pt x="80" y="141"/>
                  </a:lnTo>
                  <a:lnTo>
                    <a:pt x="77" y="141"/>
                  </a:lnTo>
                  <a:lnTo>
                    <a:pt x="71" y="141"/>
                  </a:lnTo>
                  <a:lnTo>
                    <a:pt x="59" y="138"/>
                  </a:lnTo>
                  <a:lnTo>
                    <a:pt x="54" y="136"/>
                  </a:lnTo>
                  <a:lnTo>
                    <a:pt x="52" y="132"/>
                  </a:lnTo>
                  <a:lnTo>
                    <a:pt x="52" y="129"/>
                  </a:lnTo>
                  <a:lnTo>
                    <a:pt x="52" y="128"/>
                  </a:lnTo>
                  <a:lnTo>
                    <a:pt x="53" y="126"/>
                  </a:lnTo>
                  <a:lnTo>
                    <a:pt x="54" y="125"/>
                  </a:lnTo>
                  <a:lnTo>
                    <a:pt x="56" y="122"/>
                  </a:lnTo>
                  <a:lnTo>
                    <a:pt x="53" y="121"/>
                  </a:lnTo>
                  <a:lnTo>
                    <a:pt x="53" y="118"/>
                  </a:lnTo>
                  <a:lnTo>
                    <a:pt x="53" y="115"/>
                  </a:lnTo>
                  <a:lnTo>
                    <a:pt x="53" y="112"/>
                  </a:lnTo>
                  <a:lnTo>
                    <a:pt x="53" y="111"/>
                  </a:lnTo>
                  <a:lnTo>
                    <a:pt x="50" y="108"/>
                  </a:lnTo>
                  <a:lnTo>
                    <a:pt x="49" y="107"/>
                  </a:lnTo>
                  <a:lnTo>
                    <a:pt x="46" y="105"/>
                  </a:lnTo>
                  <a:lnTo>
                    <a:pt x="46" y="104"/>
                  </a:lnTo>
                  <a:lnTo>
                    <a:pt x="45" y="101"/>
                  </a:lnTo>
                  <a:lnTo>
                    <a:pt x="43" y="98"/>
                  </a:lnTo>
                  <a:lnTo>
                    <a:pt x="43" y="97"/>
                  </a:lnTo>
                  <a:lnTo>
                    <a:pt x="42" y="94"/>
                  </a:lnTo>
                  <a:lnTo>
                    <a:pt x="40" y="93"/>
                  </a:lnTo>
                  <a:lnTo>
                    <a:pt x="38" y="93"/>
                  </a:lnTo>
                  <a:lnTo>
                    <a:pt x="36" y="91"/>
                  </a:lnTo>
                  <a:lnTo>
                    <a:pt x="35" y="90"/>
                  </a:lnTo>
                  <a:lnTo>
                    <a:pt x="32" y="90"/>
                  </a:lnTo>
                  <a:lnTo>
                    <a:pt x="30" y="91"/>
                  </a:lnTo>
                  <a:lnTo>
                    <a:pt x="29" y="93"/>
                  </a:lnTo>
                  <a:lnTo>
                    <a:pt x="28" y="91"/>
                  </a:lnTo>
                  <a:lnTo>
                    <a:pt x="26" y="89"/>
                  </a:lnTo>
                  <a:lnTo>
                    <a:pt x="25" y="89"/>
                  </a:lnTo>
                  <a:lnTo>
                    <a:pt x="23" y="89"/>
                  </a:lnTo>
                  <a:lnTo>
                    <a:pt x="21" y="90"/>
                  </a:lnTo>
                  <a:lnTo>
                    <a:pt x="19" y="90"/>
                  </a:lnTo>
                  <a:lnTo>
                    <a:pt x="19" y="91"/>
                  </a:lnTo>
                  <a:lnTo>
                    <a:pt x="18" y="91"/>
                  </a:lnTo>
                  <a:lnTo>
                    <a:pt x="15" y="90"/>
                  </a:lnTo>
                  <a:lnTo>
                    <a:pt x="15" y="89"/>
                  </a:lnTo>
                  <a:lnTo>
                    <a:pt x="15" y="87"/>
                  </a:lnTo>
                  <a:lnTo>
                    <a:pt x="12" y="86"/>
                  </a:lnTo>
                  <a:lnTo>
                    <a:pt x="9" y="83"/>
                  </a:lnTo>
                  <a:lnTo>
                    <a:pt x="8" y="81"/>
                  </a:lnTo>
                  <a:lnTo>
                    <a:pt x="7" y="80"/>
                  </a:lnTo>
                  <a:lnTo>
                    <a:pt x="5" y="79"/>
                  </a:lnTo>
                  <a:lnTo>
                    <a:pt x="4" y="77"/>
                  </a:lnTo>
                  <a:lnTo>
                    <a:pt x="4" y="76"/>
                  </a:lnTo>
                  <a:lnTo>
                    <a:pt x="4" y="74"/>
                  </a:lnTo>
                  <a:lnTo>
                    <a:pt x="2" y="74"/>
                  </a:lnTo>
                  <a:lnTo>
                    <a:pt x="2" y="76"/>
                  </a:lnTo>
                  <a:lnTo>
                    <a:pt x="2" y="76"/>
                  </a:lnTo>
                  <a:lnTo>
                    <a:pt x="1" y="74"/>
                  </a:lnTo>
                  <a:lnTo>
                    <a:pt x="0" y="73"/>
                  </a:lnTo>
                  <a:lnTo>
                    <a:pt x="1" y="70"/>
                  </a:lnTo>
                  <a:lnTo>
                    <a:pt x="0" y="6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2" name="Google Shape;3657;p137">
              <a:extLst xmlns:a="http://schemas.openxmlformats.org/drawingml/2006/main">
                <a:ext uri="{FF2B5EF4-FFF2-40B4-BE49-F238E27FC236}">
                  <a16:creationId xmlns:a16="http://schemas.microsoft.com/office/drawing/2014/main" id="{9193E44E-7408-2551-0828-89F300592E4C}"/>
                </a:ext>
              </a:extLst>
            </cdr:cNvPr>
            <cdr:cNvSpPr/>
          </cdr:nvSpPr>
          <cdr:spPr>
            <a:xfrm xmlns:a="http://schemas.openxmlformats.org/drawingml/2006/main">
              <a:off x="2742" y="1691"/>
              <a:ext cx="468" cy="215"/>
            </a:xfrm>
            <a:custGeom xmlns:a="http://schemas.openxmlformats.org/drawingml/2006/main">
              <a:avLst/>
              <a:gdLst/>
              <a:ahLst/>
              <a:cxnLst/>
              <a:rect l="l" t="t" r="r" b="b"/>
              <a:pathLst>
                <a:path w="506" h="266" extrusionOk="0">
                  <a:moveTo>
                    <a:pt x="40" y="177"/>
                  </a:moveTo>
                  <a:lnTo>
                    <a:pt x="35" y="176"/>
                  </a:lnTo>
                  <a:lnTo>
                    <a:pt x="33" y="177"/>
                  </a:lnTo>
                  <a:lnTo>
                    <a:pt x="28" y="173"/>
                  </a:lnTo>
                  <a:lnTo>
                    <a:pt x="28" y="171"/>
                  </a:lnTo>
                  <a:lnTo>
                    <a:pt x="33" y="171"/>
                  </a:lnTo>
                  <a:lnTo>
                    <a:pt x="28" y="161"/>
                  </a:lnTo>
                  <a:lnTo>
                    <a:pt x="21" y="156"/>
                  </a:lnTo>
                  <a:lnTo>
                    <a:pt x="13" y="154"/>
                  </a:lnTo>
                  <a:lnTo>
                    <a:pt x="11" y="156"/>
                  </a:lnTo>
                  <a:lnTo>
                    <a:pt x="7" y="153"/>
                  </a:lnTo>
                  <a:lnTo>
                    <a:pt x="9" y="150"/>
                  </a:lnTo>
                  <a:lnTo>
                    <a:pt x="6" y="146"/>
                  </a:lnTo>
                  <a:lnTo>
                    <a:pt x="0" y="145"/>
                  </a:lnTo>
                  <a:lnTo>
                    <a:pt x="3" y="140"/>
                  </a:lnTo>
                  <a:lnTo>
                    <a:pt x="4" y="132"/>
                  </a:lnTo>
                  <a:lnTo>
                    <a:pt x="2" y="129"/>
                  </a:lnTo>
                  <a:lnTo>
                    <a:pt x="2" y="124"/>
                  </a:lnTo>
                  <a:lnTo>
                    <a:pt x="4" y="122"/>
                  </a:lnTo>
                  <a:lnTo>
                    <a:pt x="7" y="118"/>
                  </a:lnTo>
                  <a:lnTo>
                    <a:pt x="7" y="114"/>
                  </a:lnTo>
                  <a:lnTo>
                    <a:pt x="9" y="112"/>
                  </a:lnTo>
                  <a:lnTo>
                    <a:pt x="16" y="118"/>
                  </a:lnTo>
                  <a:lnTo>
                    <a:pt x="17" y="121"/>
                  </a:lnTo>
                  <a:lnTo>
                    <a:pt x="21" y="124"/>
                  </a:lnTo>
                  <a:lnTo>
                    <a:pt x="25" y="122"/>
                  </a:lnTo>
                  <a:lnTo>
                    <a:pt x="25" y="118"/>
                  </a:lnTo>
                  <a:lnTo>
                    <a:pt x="27" y="118"/>
                  </a:lnTo>
                  <a:lnTo>
                    <a:pt x="23" y="107"/>
                  </a:lnTo>
                  <a:lnTo>
                    <a:pt x="27" y="107"/>
                  </a:lnTo>
                  <a:lnTo>
                    <a:pt x="31" y="107"/>
                  </a:lnTo>
                  <a:lnTo>
                    <a:pt x="31" y="102"/>
                  </a:lnTo>
                  <a:lnTo>
                    <a:pt x="30" y="101"/>
                  </a:lnTo>
                  <a:lnTo>
                    <a:pt x="31" y="98"/>
                  </a:lnTo>
                  <a:lnTo>
                    <a:pt x="35" y="95"/>
                  </a:lnTo>
                  <a:lnTo>
                    <a:pt x="37" y="95"/>
                  </a:lnTo>
                  <a:lnTo>
                    <a:pt x="38" y="91"/>
                  </a:lnTo>
                  <a:lnTo>
                    <a:pt x="40" y="90"/>
                  </a:lnTo>
                  <a:lnTo>
                    <a:pt x="42" y="91"/>
                  </a:lnTo>
                  <a:lnTo>
                    <a:pt x="42" y="88"/>
                  </a:lnTo>
                  <a:lnTo>
                    <a:pt x="42" y="86"/>
                  </a:lnTo>
                  <a:lnTo>
                    <a:pt x="42" y="84"/>
                  </a:lnTo>
                  <a:lnTo>
                    <a:pt x="47" y="87"/>
                  </a:lnTo>
                  <a:lnTo>
                    <a:pt x="49" y="88"/>
                  </a:lnTo>
                  <a:lnTo>
                    <a:pt x="49" y="90"/>
                  </a:lnTo>
                  <a:lnTo>
                    <a:pt x="48" y="91"/>
                  </a:lnTo>
                  <a:lnTo>
                    <a:pt x="49" y="93"/>
                  </a:lnTo>
                  <a:lnTo>
                    <a:pt x="52" y="91"/>
                  </a:lnTo>
                  <a:lnTo>
                    <a:pt x="52" y="90"/>
                  </a:lnTo>
                  <a:lnTo>
                    <a:pt x="54" y="88"/>
                  </a:lnTo>
                  <a:lnTo>
                    <a:pt x="54" y="91"/>
                  </a:lnTo>
                  <a:lnTo>
                    <a:pt x="56" y="88"/>
                  </a:lnTo>
                  <a:lnTo>
                    <a:pt x="56" y="87"/>
                  </a:lnTo>
                  <a:lnTo>
                    <a:pt x="59" y="87"/>
                  </a:lnTo>
                  <a:lnTo>
                    <a:pt x="62" y="86"/>
                  </a:lnTo>
                  <a:lnTo>
                    <a:pt x="63" y="86"/>
                  </a:lnTo>
                  <a:lnTo>
                    <a:pt x="65" y="88"/>
                  </a:lnTo>
                  <a:lnTo>
                    <a:pt x="69" y="91"/>
                  </a:lnTo>
                  <a:lnTo>
                    <a:pt x="73" y="88"/>
                  </a:lnTo>
                  <a:lnTo>
                    <a:pt x="76" y="90"/>
                  </a:lnTo>
                  <a:lnTo>
                    <a:pt x="76" y="91"/>
                  </a:lnTo>
                  <a:lnTo>
                    <a:pt x="79" y="91"/>
                  </a:lnTo>
                  <a:lnTo>
                    <a:pt x="80" y="94"/>
                  </a:lnTo>
                  <a:lnTo>
                    <a:pt x="85" y="94"/>
                  </a:lnTo>
                  <a:lnTo>
                    <a:pt x="86" y="97"/>
                  </a:lnTo>
                  <a:lnTo>
                    <a:pt x="90" y="100"/>
                  </a:lnTo>
                  <a:lnTo>
                    <a:pt x="92" y="101"/>
                  </a:lnTo>
                  <a:lnTo>
                    <a:pt x="93" y="102"/>
                  </a:lnTo>
                  <a:lnTo>
                    <a:pt x="93" y="105"/>
                  </a:lnTo>
                  <a:lnTo>
                    <a:pt x="94" y="105"/>
                  </a:lnTo>
                  <a:lnTo>
                    <a:pt x="96" y="104"/>
                  </a:lnTo>
                  <a:lnTo>
                    <a:pt x="96" y="100"/>
                  </a:lnTo>
                  <a:lnTo>
                    <a:pt x="99" y="98"/>
                  </a:lnTo>
                  <a:lnTo>
                    <a:pt x="100" y="101"/>
                  </a:lnTo>
                  <a:lnTo>
                    <a:pt x="106" y="101"/>
                  </a:lnTo>
                  <a:lnTo>
                    <a:pt x="107" y="104"/>
                  </a:lnTo>
                  <a:lnTo>
                    <a:pt x="110" y="105"/>
                  </a:lnTo>
                  <a:lnTo>
                    <a:pt x="113" y="102"/>
                  </a:lnTo>
                  <a:lnTo>
                    <a:pt x="113" y="98"/>
                  </a:lnTo>
                  <a:lnTo>
                    <a:pt x="115" y="97"/>
                  </a:lnTo>
                  <a:lnTo>
                    <a:pt x="115" y="95"/>
                  </a:lnTo>
                  <a:lnTo>
                    <a:pt x="118" y="94"/>
                  </a:lnTo>
                  <a:lnTo>
                    <a:pt x="120" y="95"/>
                  </a:lnTo>
                  <a:lnTo>
                    <a:pt x="121" y="94"/>
                  </a:lnTo>
                  <a:lnTo>
                    <a:pt x="124" y="94"/>
                  </a:lnTo>
                  <a:lnTo>
                    <a:pt x="127" y="97"/>
                  </a:lnTo>
                  <a:lnTo>
                    <a:pt x="128" y="98"/>
                  </a:lnTo>
                  <a:lnTo>
                    <a:pt x="132" y="98"/>
                  </a:lnTo>
                  <a:lnTo>
                    <a:pt x="131" y="95"/>
                  </a:lnTo>
                  <a:lnTo>
                    <a:pt x="134" y="94"/>
                  </a:lnTo>
                  <a:lnTo>
                    <a:pt x="137" y="94"/>
                  </a:lnTo>
                  <a:lnTo>
                    <a:pt x="138" y="93"/>
                  </a:lnTo>
                  <a:lnTo>
                    <a:pt x="141" y="94"/>
                  </a:lnTo>
                  <a:lnTo>
                    <a:pt x="144" y="95"/>
                  </a:lnTo>
                  <a:lnTo>
                    <a:pt x="142" y="97"/>
                  </a:lnTo>
                  <a:lnTo>
                    <a:pt x="141" y="98"/>
                  </a:lnTo>
                  <a:lnTo>
                    <a:pt x="142" y="101"/>
                  </a:lnTo>
                  <a:lnTo>
                    <a:pt x="145" y="102"/>
                  </a:lnTo>
                  <a:lnTo>
                    <a:pt x="146" y="101"/>
                  </a:lnTo>
                  <a:lnTo>
                    <a:pt x="148" y="102"/>
                  </a:lnTo>
                  <a:lnTo>
                    <a:pt x="152" y="102"/>
                  </a:lnTo>
                  <a:lnTo>
                    <a:pt x="156" y="105"/>
                  </a:lnTo>
                  <a:lnTo>
                    <a:pt x="159" y="104"/>
                  </a:lnTo>
                  <a:lnTo>
                    <a:pt x="160" y="101"/>
                  </a:lnTo>
                  <a:lnTo>
                    <a:pt x="162" y="98"/>
                  </a:lnTo>
                  <a:lnTo>
                    <a:pt x="163" y="97"/>
                  </a:lnTo>
                  <a:lnTo>
                    <a:pt x="166" y="100"/>
                  </a:lnTo>
                  <a:lnTo>
                    <a:pt x="170" y="100"/>
                  </a:lnTo>
                  <a:lnTo>
                    <a:pt x="175" y="98"/>
                  </a:lnTo>
                  <a:lnTo>
                    <a:pt x="176" y="97"/>
                  </a:lnTo>
                  <a:lnTo>
                    <a:pt x="176" y="86"/>
                  </a:lnTo>
                  <a:lnTo>
                    <a:pt x="175" y="86"/>
                  </a:lnTo>
                  <a:lnTo>
                    <a:pt x="170" y="86"/>
                  </a:lnTo>
                  <a:lnTo>
                    <a:pt x="167" y="83"/>
                  </a:lnTo>
                  <a:lnTo>
                    <a:pt x="167" y="81"/>
                  </a:lnTo>
                  <a:lnTo>
                    <a:pt x="165" y="81"/>
                  </a:lnTo>
                  <a:lnTo>
                    <a:pt x="163" y="80"/>
                  </a:lnTo>
                  <a:lnTo>
                    <a:pt x="159" y="80"/>
                  </a:lnTo>
                  <a:lnTo>
                    <a:pt x="159" y="77"/>
                  </a:lnTo>
                  <a:lnTo>
                    <a:pt x="159" y="76"/>
                  </a:lnTo>
                  <a:lnTo>
                    <a:pt x="159" y="74"/>
                  </a:lnTo>
                  <a:lnTo>
                    <a:pt x="160" y="74"/>
                  </a:lnTo>
                  <a:lnTo>
                    <a:pt x="162" y="71"/>
                  </a:lnTo>
                  <a:lnTo>
                    <a:pt x="163" y="69"/>
                  </a:lnTo>
                  <a:lnTo>
                    <a:pt x="163" y="66"/>
                  </a:lnTo>
                  <a:lnTo>
                    <a:pt x="160" y="66"/>
                  </a:lnTo>
                  <a:lnTo>
                    <a:pt x="160" y="63"/>
                  </a:lnTo>
                  <a:lnTo>
                    <a:pt x="163" y="59"/>
                  </a:lnTo>
                  <a:lnTo>
                    <a:pt x="167" y="56"/>
                  </a:lnTo>
                  <a:lnTo>
                    <a:pt x="172" y="55"/>
                  </a:lnTo>
                  <a:lnTo>
                    <a:pt x="175" y="56"/>
                  </a:lnTo>
                  <a:lnTo>
                    <a:pt x="176" y="55"/>
                  </a:lnTo>
                  <a:lnTo>
                    <a:pt x="176" y="52"/>
                  </a:lnTo>
                  <a:lnTo>
                    <a:pt x="173" y="52"/>
                  </a:lnTo>
                  <a:lnTo>
                    <a:pt x="172" y="49"/>
                  </a:lnTo>
                  <a:lnTo>
                    <a:pt x="169" y="49"/>
                  </a:lnTo>
                  <a:lnTo>
                    <a:pt x="167" y="50"/>
                  </a:lnTo>
                  <a:lnTo>
                    <a:pt x="165" y="49"/>
                  </a:lnTo>
                  <a:lnTo>
                    <a:pt x="162" y="49"/>
                  </a:lnTo>
                  <a:lnTo>
                    <a:pt x="162" y="48"/>
                  </a:lnTo>
                  <a:lnTo>
                    <a:pt x="163" y="46"/>
                  </a:lnTo>
                  <a:lnTo>
                    <a:pt x="166" y="46"/>
                  </a:lnTo>
                  <a:lnTo>
                    <a:pt x="165" y="43"/>
                  </a:lnTo>
                  <a:lnTo>
                    <a:pt x="162" y="45"/>
                  </a:lnTo>
                  <a:lnTo>
                    <a:pt x="159" y="43"/>
                  </a:lnTo>
                  <a:lnTo>
                    <a:pt x="160" y="42"/>
                  </a:lnTo>
                  <a:lnTo>
                    <a:pt x="159" y="39"/>
                  </a:lnTo>
                  <a:lnTo>
                    <a:pt x="160" y="38"/>
                  </a:lnTo>
                  <a:lnTo>
                    <a:pt x="163" y="38"/>
                  </a:lnTo>
                  <a:lnTo>
                    <a:pt x="165" y="36"/>
                  </a:lnTo>
                  <a:lnTo>
                    <a:pt x="166" y="36"/>
                  </a:lnTo>
                  <a:lnTo>
                    <a:pt x="167" y="38"/>
                  </a:lnTo>
                  <a:lnTo>
                    <a:pt x="170" y="38"/>
                  </a:lnTo>
                  <a:lnTo>
                    <a:pt x="173" y="39"/>
                  </a:lnTo>
                  <a:lnTo>
                    <a:pt x="173" y="38"/>
                  </a:lnTo>
                  <a:lnTo>
                    <a:pt x="173" y="36"/>
                  </a:lnTo>
                  <a:lnTo>
                    <a:pt x="176" y="35"/>
                  </a:lnTo>
                  <a:lnTo>
                    <a:pt x="179" y="35"/>
                  </a:lnTo>
                  <a:lnTo>
                    <a:pt x="180" y="38"/>
                  </a:lnTo>
                  <a:lnTo>
                    <a:pt x="182" y="35"/>
                  </a:lnTo>
                  <a:lnTo>
                    <a:pt x="182" y="34"/>
                  </a:lnTo>
                  <a:lnTo>
                    <a:pt x="186" y="32"/>
                  </a:lnTo>
                  <a:lnTo>
                    <a:pt x="189" y="32"/>
                  </a:lnTo>
                  <a:lnTo>
                    <a:pt x="193" y="31"/>
                  </a:lnTo>
                  <a:lnTo>
                    <a:pt x="196" y="29"/>
                  </a:lnTo>
                  <a:lnTo>
                    <a:pt x="197" y="29"/>
                  </a:lnTo>
                  <a:lnTo>
                    <a:pt x="200" y="26"/>
                  </a:lnTo>
                  <a:lnTo>
                    <a:pt x="204" y="26"/>
                  </a:lnTo>
                  <a:lnTo>
                    <a:pt x="205" y="25"/>
                  </a:lnTo>
                  <a:lnTo>
                    <a:pt x="207" y="25"/>
                  </a:lnTo>
                  <a:lnTo>
                    <a:pt x="210" y="25"/>
                  </a:lnTo>
                  <a:lnTo>
                    <a:pt x="210" y="25"/>
                  </a:lnTo>
                  <a:lnTo>
                    <a:pt x="210" y="22"/>
                  </a:lnTo>
                  <a:lnTo>
                    <a:pt x="211" y="21"/>
                  </a:lnTo>
                  <a:lnTo>
                    <a:pt x="214" y="21"/>
                  </a:lnTo>
                  <a:lnTo>
                    <a:pt x="215" y="19"/>
                  </a:lnTo>
                  <a:lnTo>
                    <a:pt x="217" y="18"/>
                  </a:lnTo>
                  <a:lnTo>
                    <a:pt x="218" y="19"/>
                  </a:lnTo>
                  <a:lnTo>
                    <a:pt x="220" y="19"/>
                  </a:lnTo>
                  <a:lnTo>
                    <a:pt x="222" y="18"/>
                  </a:lnTo>
                  <a:lnTo>
                    <a:pt x="225" y="17"/>
                  </a:lnTo>
                  <a:lnTo>
                    <a:pt x="231" y="12"/>
                  </a:lnTo>
                  <a:lnTo>
                    <a:pt x="232" y="12"/>
                  </a:lnTo>
                  <a:lnTo>
                    <a:pt x="234" y="12"/>
                  </a:lnTo>
                  <a:lnTo>
                    <a:pt x="236" y="11"/>
                  </a:lnTo>
                  <a:lnTo>
                    <a:pt x="239" y="10"/>
                  </a:lnTo>
                  <a:lnTo>
                    <a:pt x="241" y="10"/>
                  </a:lnTo>
                  <a:lnTo>
                    <a:pt x="243" y="8"/>
                  </a:lnTo>
                  <a:lnTo>
                    <a:pt x="243" y="7"/>
                  </a:lnTo>
                  <a:lnTo>
                    <a:pt x="242" y="5"/>
                  </a:lnTo>
                  <a:lnTo>
                    <a:pt x="243" y="4"/>
                  </a:lnTo>
                  <a:lnTo>
                    <a:pt x="248" y="4"/>
                  </a:lnTo>
                  <a:lnTo>
                    <a:pt x="248" y="1"/>
                  </a:lnTo>
                  <a:lnTo>
                    <a:pt x="250" y="0"/>
                  </a:lnTo>
                  <a:lnTo>
                    <a:pt x="252" y="0"/>
                  </a:lnTo>
                  <a:lnTo>
                    <a:pt x="255" y="0"/>
                  </a:lnTo>
                  <a:lnTo>
                    <a:pt x="257" y="1"/>
                  </a:lnTo>
                  <a:lnTo>
                    <a:pt x="262" y="1"/>
                  </a:lnTo>
                  <a:lnTo>
                    <a:pt x="265" y="3"/>
                  </a:lnTo>
                  <a:lnTo>
                    <a:pt x="267" y="3"/>
                  </a:lnTo>
                  <a:lnTo>
                    <a:pt x="270" y="1"/>
                  </a:lnTo>
                  <a:lnTo>
                    <a:pt x="273" y="1"/>
                  </a:lnTo>
                  <a:lnTo>
                    <a:pt x="274" y="5"/>
                  </a:lnTo>
                  <a:lnTo>
                    <a:pt x="276" y="5"/>
                  </a:lnTo>
                  <a:lnTo>
                    <a:pt x="276" y="8"/>
                  </a:lnTo>
                  <a:lnTo>
                    <a:pt x="279" y="11"/>
                  </a:lnTo>
                  <a:lnTo>
                    <a:pt x="280" y="12"/>
                  </a:lnTo>
                  <a:lnTo>
                    <a:pt x="280" y="14"/>
                  </a:lnTo>
                  <a:lnTo>
                    <a:pt x="280" y="15"/>
                  </a:lnTo>
                  <a:lnTo>
                    <a:pt x="280" y="18"/>
                  </a:lnTo>
                  <a:lnTo>
                    <a:pt x="280" y="19"/>
                  </a:lnTo>
                  <a:lnTo>
                    <a:pt x="279" y="19"/>
                  </a:lnTo>
                  <a:lnTo>
                    <a:pt x="279" y="22"/>
                  </a:lnTo>
                  <a:lnTo>
                    <a:pt x="281" y="24"/>
                  </a:lnTo>
                  <a:lnTo>
                    <a:pt x="284" y="21"/>
                  </a:lnTo>
                  <a:lnTo>
                    <a:pt x="286" y="24"/>
                  </a:lnTo>
                  <a:lnTo>
                    <a:pt x="287" y="22"/>
                  </a:lnTo>
                  <a:lnTo>
                    <a:pt x="287" y="19"/>
                  </a:lnTo>
                  <a:lnTo>
                    <a:pt x="290" y="19"/>
                  </a:lnTo>
                  <a:lnTo>
                    <a:pt x="290" y="22"/>
                  </a:lnTo>
                  <a:lnTo>
                    <a:pt x="291" y="22"/>
                  </a:lnTo>
                  <a:lnTo>
                    <a:pt x="293" y="19"/>
                  </a:lnTo>
                  <a:lnTo>
                    <a:pt x="291" y="18"/>
                  </a:lnTo>
                  <a:lnTo>
                    <a:pt x="293" y="17"/>
                  </a:lnTo>
                  <a:lnTo>
                    <a:pt x="297" y="19"/>
                  </a:lnTo>
                  <a:lnTo>
                    <a:pt x="297" y="24"/>
                  </a:lnTo>
                  <a:lnTo>
                    <a:pt x="298" y="28"/>
                  </a:lnTo>
                  <a:lnTo>
                    <a:pt x="301" y="28"/>
                  </a:lnTo>
                  <a:lnTo>
                    <a:pt x="302" y="25"/>
                  </a:lnTo>
                  <a:lnTo>
                    <a:pt x="301" y="25"/>
                  </a:lnTo>
                  <a:lnTo>
                    <a:pt x="300" y="24"/>
                  </a:lnTo>
                  <a:lnTo>
                    <a:pt x="302" y="22"/>
                  </a:lnTo>
                  <a:lnTo>
                    <a:pt x="308" y="25"/>
                  </a:lnTo>
                  <a:lnTo>
                    <a:pt x="310" y="25"/>
                  </a:lnTo>
                  <a:lnTo>
                    <a:pt x="312" y="24"/>
                  </a:lnTo>
                  <a:lnTo>
                    <a:pt x="314" y="24"/>
                  </a:lnTo>
                  <a:lnTo>
                    <a:pt x="312" y="26"/>
                  </a:lnTo>
                  <a:lnTo>
                    <a:pt x="311" y="28"/>
                  </a:lnTo>
                  <a:lnTo>
                    <a:pt x="311" y="32"/>
                  </a:lnTo>
                  <a:lnTo>
                    <a:pt x="312" y="34"/>
                  </a:lnTo>
                  <a:lnTo>
                    <a:pt x="314" y="34"/>
                  </a:lnTo>
                  <a:lnTo>
                    <a:pt x="315" y="32"/>
                  </a:lnTo>
                  <a:lnTo>
                    <a:pt x="318" y="31"/>
                  </a:lnTo>
                  <a:lnTo>
                    <a:pt x="324" y="32"/>
                  </a:lnTo>
                  <a:lnTo>
                    <a:pt x="325" y="34"/>
                  </a:lnTo>
                  <a:lnTo>
                    <a:pt x="326" y="32"/>
                  </a:lnTo>
                  <a:lnTo>
                    <a:pt x="326" y="29"/>
                  </a:lnTo>
                  <a:lnTo>
                    <a:pt x="329" y="28"/>
                  </a:lnTo>
                  <a:lnTo>
                    <a:pt x="332" y="28"/>
                  </a:lnTo>
                  <a:lnTo>
                    <a:pt x="335" y="26"/>
                  </a:lnTo>
                  <a:lnTo>
                    <a:pt x="336" y="24"/>
                  </a:lnTo>
                  <a:lnTo>
                    <a:pt x="338" y="22"/>
                  </a:lnTo>
                  <a:lnTo>
                    <a:pt x="339" y="21"/>
                  </a:lnTo>
                  <a:lnTo>
                    <a:pt x="342" y="18"/>
                  </a:lnTo>
                  <a:lnTo>
                    <a:pt x="343" y="17"/>
                  </a:lnTo>
                  <a:lnTo>
                    <a:pt x="346" y="14"/>
                  </a:lnTo>
                  <a:lnTo>
                    <a:pt x="349" y="14"/>
                  </a:lnTo>
                  <a:lnTo>
                    <a:pt x="352" y="12"/>
                  </a:lnTo>
                  <a:lnTo>
                    <a:pt x="353" y="14"/>
                  </a:lnTo>
                  <a:lnTo>
                    <a:pt x="353" y="15"/>
                  </a:lnTo>
                  <a:lnTo>
                    <a:pt x="352" y="18"/>
                  </a:lnTo>
                  <a:lnTo>
                    <a:pt x="349" y="19"/>
                  </a:lnTo>
                  <a:lnTo>
                    <a:pt x="350" y="21"/>
                  </a:lnTo>
                  <a:lnTo>
                    <a:pt x="374" y="39"/>
                  </a:lnTo>
                  <a:lnTo>
                    <a:pt x="407" y="80"/>
                  </a:lnTo>
                  <a:lnTo>
                    <a:pt x="409" y="79"/>
                  </a:lnTo>
                  <a:lnTo>
                    <a:pt x="412" y="77"/>
                  </a:lnTo>
                  <a:lnTo>
                    <a:pt x="412" y="76"/>
                  </a:lnTo>
                  <a:lnTo>
                    <a:pt x="412" y="76"/>
                  </a:lnTo>
                  <a:lnTo>
                    <a:pt x="412" y="73"/>
                  </a:lnTo>
                  <a:lnTo>
                    <a:pt x="414" y="71"/>
                  </a:lnTo>
                  <a:lnTo>
                    <a:pt x="418" y="73"/>
                  </a:lnTo>
                  <a:lnTo>
                    <a:pt x="418" y="76"/>
                  </a:lnTo>
                  <a:lnTo>
                    <a:pt x="418" y="77"/>
                  </a:lnTo>
                  <a:lnTo>
                    <a:pt x="421" y="79"/>
                  </a:lnTo>
                  <a:lnTo>
                    <a:pt x="422" y="80"/>
                  </a:lnTo>
                  <a:lnTo>
                    <a:pt x="425" y="80"/>
                  </a:lnTo>
                  <a:lnTo>
                    <a:pt x="426" y="79"/>
                  </a:lnTo>
                  <a:lnTo>
                    <a:pt x="429" y="79"/>
                  </a:lnTo>
                  <a:lnTo>
                    <a:pt x="432" y="80"/>
                  </a:lnTo>
                  <a:lnTo>
                    <a:pt x="435" y="79"/>
                  </a:lnTo>
                  <a:lnTo>
                    <a:pt x="437" y="80"/>
                  </a:lnTo>
                  <a:lnTo>
                    <a:pt x="440" y="79"/>
                  </a:lnTo>
                  <a:lnTo>
                    <a:pt x="440" y="77"/>
                  </a:lnTo>
                  <a:lnTo>
                    <a:pt x="440" y="76"/>
                  </a:lnTo>
                  <a:lnTo>
                    <a:pt x="440" y="74"/>
                  </a:lnTo>
                  <a:lnTo>
                    <a:pt x="444" y="74"/>
                  </a:lnTo>
                  <a:lnTo>
                    <a:pt x="449" y="74"/>
                  </a:lnTo>
                  <a:lnTo>
                    <a:pt x="453" y="74"/>
                  </a:lnTo>
                  <a:lnTo>
                    <a:pt x="457" y="77"/>
                  </a:lnTo>
                  <a:lnTo>
                    <a:pt x="460" y="81"/>
                  </a:lnTo>
                  <a:lnTo>
                    <a:pt x="461" y="84"/>
                  </a:lnTo>
                  <a:lnTo>
                    <a:pt x="463" y="84"/>
                  </a:lnTo>
                  <a:lnTo>
                    <a:pt x="466" y="86"/>
                  </a:lnTo>
                  <a:lnTo>
                    <a:pt x="468" y="87"/>
                  </a:lnTo>
                  <a:lnTo>
                    <a:pt x="468" y="87"/>
                  </a:lnTo>
                  <a:lnTo>
                    <a:pt x="471" y="88"/>
                  </a:lnTo>
                  <a:lnTo>
                    <a:pt x="471" y="90"/>
                  </a:lnTo>
                  <a:lnTo>
                    <a:pt x="471" y="91"/>
                  </a:lnTo>
                  <a:lnTo>
                    <a:pt x="471" y="94"/>
                  </a:lnTo>
                  <a:lnTo>
                    <a:pt x="471" y="95"/>
                  </a:lnTo>
                  <a:lnTo>
                    <a:pt x="473" y="97"/>
                  </a:lnTo>
                  <a:lnTo>
                    <a:pt x="473" y="97"/>
                  </a:lnTo>
                  <a:lnTo>
                    <a:pt x="474" y="97"/>
                  </a:lnTo>
                  <a:lnTo>
                    <a:pt x="477" y="98"/>
                  </a:lnTo>
                  <a:lnTo>
                    <a:pt x="480" y="100"/>
                  </a:lnTo>
                  <a:lnTo>
                    <a:pt x="480" y="98"/>
                  </a:lnTo>
                  <a:lnTo>
                    <a:pt x="482" y="97"/>
                  </a:lnTo>
                  <a:lnTo>
                    <a:pt x="488" y="97"/>
                  </a:lnTo>
                  <a:lnTo>
                    <a:pt x="491" y="95"/>
                  </a:lnTo>
                  <a:lnTo>
                    <a:pt x="492" y="93"/>
                  </a:lnTo>
                  <a:lnTo>
                    <a:pt x="495" y="91"/>
                  </a:lnTo>
                  <a:lnTo>
                    <a:pt x="497" y="93"/>
                  </a:lnTo>
                  <a:lnTo>
                    <a:pt x="495" y="95"/>
                  </a:lnTo>
                  <a:lnTo>
                    <a:pt x="497" y="98"/>
                  </a:lnTo>
                  <a:lnTo>
                    <a:pt x="498" y="98"/>
                  </a:lnTo>
                  <a:lnTo>
                    <a:pt x="501" y="101"/>
                  </a:lnTo>
                  <a:lnTo>
                    <a:pt x="505" y="102"/>
                  </a:lnTo>
                  <a:lnTo>
                    <a:pt x="506" y="104"/>
                  </a:lnTo>
                  <a:lnTo>
                    <a:pt x="504" y="107"/>
                  </a:lnTo>
                  <a:lnTo>
                    <a:pt x="501" y="107"/>
                  </a:lnTo>
                  <a:lnTo>
                    <a:pt x="498" y="111"/>
                  </a:lnTo>
                  <a:lnTo>
                    <a:pt x="498" y="112"/>
                  </a:lnTo>
                  <a:lnTo>
                    <a:pt x="498" y="114"/>
                  </a:lnTo>
                  <a:lnTo>
                    <a:pt x="497" y="118"/>
                  </a:lnTo>
                  <a:lnTo>
                    <a:pt x="492" y="119"/>
                  </a:lnTo>
                  <a:lnTo>
                    <a:pt x="491" y="121"/>
                  </a:lnTo>
                  <a:lnTo>
                    <a:pt x="489" y="124"/>
                  </a:lnTo>
                  <a:lnTo>
                    <a:pt x="491" y="129"/>
                  </a:lnTo>
                  <a:lnTo>
                    <a:pt x="492" y="135"/>
                  </a:lnTo>
                  <a:lnTo>
                    <a:pt x="495" y="138"/>
                  </a:lnTo>
                  <a:lnTo>
                    <a:pt x="495" y="139"/>
                  </a:lnTo>
                  <a:lnTo>
                    <a:pt x="492" y="143"/>
                  </a:lnTo>
                  <a:lnTo>
                    <a:pt x="488" y="145"/>
                  </a:lnTo>
                  <a:lnTo>
                    <a:pt x="487" y="147"/>
                  </a:lnTo>
                  <a:lnTo>
                    <a:pt x="484" y="147"/>
                  </a:lnTo>
                  <a:lnTo>
                    <a:pt x="484" y="147"/>
                  </a:lnTo>
                  <a:lnTo>
                    <a:pt x="482" y="146"/>
                  </a:lnTo>
                  <a:lnTo>
                    <a:pt x="480" y="146"/>
                  </a:lnTo>
                  <a:lnTo>
                    <a:pt x="475" y="147"/>
                  </a:lnTo>
                  <a:lnTo>
                    <a:pt x="471" y="146"/>
                  </a:lnTo>
                  <a:lnTo>
                    <a:pt x="467" y="145"/>
                  </a:lnTo>
                  <a:lnTo>
                    <a:pt x="463" y="145"/>
                  </a:lnTo>
                  <a:lnTo>
                    <a:pt x="461" y="145"/>
                  </a:lnTo>
                  <a:lnTo>
                    <a:pt x="461" y="150"/>
                  </a:lnTo>
                  <a:lnTo>
                    <a:pt x="460" y="154"/>
                  </a:lnTo>
                  <a:lnTo>
                    <a:pt x="460" y="157"/>
                  </a:lnTo>
                  <a:lnTo>
                    <a:pt x="459" y="166"/>
                  </a:lnTo>
                  <a:lnTo>
                    <a:pt x="459" y="171"/>
                  </a:lnTo>
                  <a:lnTo>
                    <a:pt x="457" y="173"/>
                  </a:lnTo>
                  <a:lnTo>
                    <a:pt x="459" y="174"/>
                  </a:lnTo>
                  <a:lnTo>
                    <a:pt x="461" y="176"/>
                  </a:lnTo>
                  <a:lnTo>
                    <a:pt x="461" y="178"/>
                  </a:lnTo>
                  <a:lnTo>
                    <a:pt x="460" y="180"/>
                  </a:lnTo>
                  <a:lnTo>
                    <a:pt x="459" y="180"/>
                  </a:lnTo>
                  <a:lnTo>
                    <a:pt x="457" y="181"/>
                  </a:lnTo>
                  <a:lnTo>
                    <a:pt x="456" y="181"/>
                  </a:lnTo>
                  <a:lnTo>
                    <a:pt x="453" y="180"/>
                  </a:lnTo>
                  <a:lnTo>
                    <a:pt x="452" y="181"/>
                  </a:lnTo>
                  <a:lnTo>
                    <a:pt x="449" y="181"/>
                  </a:lnTo>
                  <a:lnTo>
                    <a:pt x="443" y="183"/>
                  </a:lnTo>
                  <a:lnTo>
                    <a:pt x="439" y="184"/>
                  </a:lnTo>
                  <a:lnTo>
                    <a:pt x="437" y="184"/>
                  </a:lnTo>
                  <a:lnTo>
                    <a:pt x="435" y="184"/>
                  </a:lnTo>
                  <a:lnTo>
                    <a:pt x="433" y="184"/>
                  </a:lnTo>
                  <a:lnTo>
                    <a:pt x="430" y="187"/>
                  </a:lnTo>
                  <a:lnTo>
                    <a:pt x="430" y="188"/>
                  </a:lnTo>
                  <a:lnTo>
                    <a:pt x="433" y="190"/>
                  </a:lnTo>
                  <a:lnTo>
                    <a:pt x="436" y="190"/>
                  </a:lnTo>
                  <a:lnTo>
                    <a:pt x="440" y="190"/>
                  </a:lnTo>
                  <a:lnTo>
                    <a:pt x="440" y="191"/>
                  </a:lnTo>
                  <a:lnTo>
                    <a:pt x="437" y="194"/>
                  </a:lnTo>
                  <a:lnTo>
                    <a:pt x="439" y="197"/>
                  </a:lnTo>
                  <a:lnTo>
                    <a:pt x="439" y="199"/>
                  </a:lnTo>
                  <a:lnTo>
                    <a:pt x="440" y="201"/>
                  </a:lnTo>
                  <a:lnTo>
                    <a:pt x="440" y="204"/>
                  </a:lnTo>
                  <a:lnTo>
                    <a:pt x="443" y="208"/>
                  </a:lnTo>
                  <a:lnTo>
                    <a:pt x="444" y="211"/>
                  </a:lnTo>
                  <a:lnTo>
                    <a:pt x="447" y="212"/>
                  </a:lnTo>
                  <a:lnTo>
                    <a:pt x="447" y="218"/>
                  </a:lnTo>
                  <a:lnTo>
                    <a:pt x="446" y="219"/>
                  </a:lnTo>
                  <a:lnTo>
                    <a:pt x="446" y="222"/>
                  </a:lnTo>
                  <a:lnTo>
                    <a:pt x="447" y="223"/>
                  </a:lnTo>
                  <a:lnTo>
                    <a:pt x="446" y="225"/>
                  </a:lnTo>
                  <a:lnTo>
                    <a:pt x="446" y="226"/>
                  </a:lnTo>
                  <a:lnTo>
                    <a:pt x="443" y="228"/>
                  </a:lnTo>
                  <a:lnTo>
                    <a:pt x="443" y="232"/>
                  </a:lnTo>
                  <a:lnTo>
                    <a:pt x="442" y="233"/>
                  </a:lnTo>
                  <a:lnTo>
                    <a:pt x="435" y="232"/>
                  </a:lnTo>
                  <a:lnTo>
                    <a:pt x="429" y="225"/>
                  </a:lnTo>
                  <a:lnTo>
                    <a:pt x="428" y="225"/>
                  </a:lnTo>
                  <a:lnTo>
                    <a:pt x="422" y="223"/>
                  </a:lnTo>
                  <a:lnTo>
                    <a:pt x="414" y="223"/>
                  </a:lnTo>
                  <a:lnTo>
                    <a:pt x="409" y="225"/>
                  </a:lnTo>
                  <a:lnTo>
                    <a:pt x="402" y="222"/>
                  </a:lnTo>
                  <a:lnTo>
                    <a:pt x="397" y="223"/>
                  </a:lnTo>
                  <a:lnTo>
                    <a:pt x="392" y="225"/>
                  </a:lnTo>
                  <a:lnTo>
                    <a:pt x="390" y="223"/>
                  </a:lnTo>
                  <a:lnTo>
                    <a:pt x="387" y="226"/>
                  </a:lnTo>
                  <a:lnTo>
                    <a:pt x="385" y="226"/>
                  </a:lnTo>
                  <a:lnTo>
                    <a:pt x="378" y="226"/>
                  </a:lnTo>
                  <a:lnTo>
                    <a:pt x="373" y="225"/>
                  </a:lnTo>
                  <a:lnTo>
                    <a:pt x="370" y="222"/>
                  </a:lnTo>
                  <a:lnTo>
                    <a:pt x="366" y="222"/>
                  </a:lnTo>
                  <a:lnTo>
                    <a:pt x="364" y="223"/>
                  </a:lnTo>
                  <a:lnTo>
                    <a:pt x="360" y="223"/>
                  </a:lnTo>
                  <a:lnTo>
                    <a:pt x="359" y="222"/>
                  </a:lnTo>
                  <a:lnTo>
                    <a:pt x="357" y="223"/>
                  </a:lnTo>
                  <a:lnTo>
                    <a:pt x="357" y="226"/>
                  </a:lnTo>
                  <a:lnTo>
                    <a:pt x="357" y="229"/>
                  </a:lnTo>
                  <a:lnTo>
                    <a:pt x="357" y="233"/>
                  </a:lnTo>
                  <a:lnTo>
                    <a:pt x="354" y="233"/>
                  </a:lnTo>
                  <a:lnTo>
                    <a:pt x="346" y="233"/>
                  </a:lnTo>
                  <a:lnTo>
                    <a:pt x="336" y="233"/>
                  </a:lnTo>
                  <a:lnTo>
                    <a:pt x="333" y="232"/>
                  </a:lnTo>
                  <a:lnTo>
                    <a:pt x="329" y="230"/>
                  </a:lnTo>
                  <a:lnTo>
                    <a:pt x="326" y="233"/>
                  </a:lnTo>
                  <a:lnTo>
                    <a:pt x="328" y="235"/>
                  </a:lnTo>
                  <a:lnTo>
                    <a:pt x="325" y="237"/>
                  </a:lnTo>
                  <a:lnTo>
                    <a:pt x="324" y="237"/>
                  </a:lnTo>
                  <a:lnTo>
                    <a:pt x="324" y="237"/>
                  </a:lnTo>
                  <a:lnTo>
                    <a:pt x="321" y="242"/>
                  </a:lnTo>
                  <a:lnTo>
                    <a:pt x="318" y="243"/>
                  </a:lnTo>
                  <a:lnTo>
                    <a:pt x="314" y="249"/>
                  </a:lnTo>
                  <a:lnTo>
                    <a:pt x="311" y="253"/>
                  </a:lnTo>
                  <a:lnTo>
                    <a:pt x="310" y="254"/>
                  </a:lnTo>
                  <a:lnTo>
                    <a:pt x="307" y="259"/>
                  </a:lnTo>
                  <a:lnTo>
                    <a:pt x="302" y="264"/>
                  </a:lnTo>
                  <a:lnTo>
                    <a:pt x="301" y="263"/>
                  </a:lnTo>
                  <a:lnTo>
                    <a:pt x="294" y="260"/>
                  </a:lnTo>
                  <a:lnTo>
                    <a:pt x="290" y="260"/>
                  </a:lnTo>
                  <a:lnTo>
                    <a:pt x="286" y="260"/>
                  </a:lnTo>
                  <a:lnTo>
                    <a:pt x="280" y="264"/>
                  </a:lnTo>
                  <a:lnTo>
                    <a:pt x="277" y="263"/>
                  </a:lnTo>
                  <a:lnTo>
                    <a:pt x="272" y="247"/>
                  </a:lnTo>
                  <a:lnTo>
                    <a:pt x="262" y="247"/>
                  </a:lnTo>
                  <a:lnTo>
                    <a:pt x="262" y="228"/>
                  </a:lnTo>
                  <a:lnTo>
                    <a:pt x="257" y="229"/>
                  </a:lnTo>
                  <a:lnTo>
                    <a:pt x="253" y="222"/>
                  </a:lnTo>
                  <a:lnTo>
                    <a:pt x="248" y="216"/>
                  </a:lnTo>
                  <a:lnTo>
                    <a:pt x="225" y="216"/>
                  </a:lnTo>
                  <a:lnTo>
                    <a:pt x="205" y="218"/>
                  </a:lnTo>
                  <a:lnTo>
                    <a:pt x="194" y="212"/>
                  </a:lnTo>
                  <a:lnTo>
                    <a:pt x="186" y="208"/>
                  </a:lnTo>
                  <a:lnTo>
                    <a:pt x="165" y="194"/>
                  </a:lnTo>
                  <a:lnTo>
                    <a:pt x="130" y="201"/>
                  </a:lnTo>
                  <a:lnTo>
                    <a:pt x="141" y="264"/>
                  </a:lnTo>
                  <a:lnTo>
                    <a:pt x="139" y="264"/>
                  </a:lnTo>
                  <a:lnTo>
                    <a:pt x="134" y="266"/>
                  </a:lnTo>
                  <a:lnTo>
                    <a:pt x="125" y="254"/>
                  </a:lnTo>
                  <a:lnTo>
                    <a:pt x="115" y="250"/>
                  </a:lnTo>
                  <a:lnTo>
                    <a:pt x="107" y="249"/>
                  </a:lnTo>
                  <a:lnTo>
                    <a:pt x="100" y="250"/>
                  </a:lnTo>
                  <a:lnTo>
                    <a:pt x="92" y="259"/>
                  </a:lnTo>
                  <a:lnTo>
                    <a:pt x="92" y="254"/>
                  </a:lnTo>
                  <a:lnTo>
                    <a:pt x="92" y="251"/>
                  </a:lnTo>
                  <a:lnTo>
                    <a:pt x="93" y="247"/>
                  </a:lnTo>
                  <a:lnTo>
                    <a:pt x="93" y="244"/>
                  </a:lnTo>
                  <a:lnTo>
                    <a:pt x="93" y="243"/>
                  </a:lnTo>
                  <a:lnTo>
                    <a:pt x="93" y="242"/>
                  </a:lnTo>
                  <a:lnTo>
                    <a:pt x="93" y="242"/>
                  </a:lnTo>
                  <a:lnTo>
                    <a:pt x="90" y="242"/>
                  </a:lnTo>
                  <a:lnTo>
                    <a:pt x="87" y="240"/>
                  </a:lnTo>
                  <a:lnTo>
                    <a:pt x="85" y="240"/>
                  </a:lnTo>
                  <a:lnTo>
                    <a:pt x="83" y="240"/>
                  </a:lnTo>
                  <a:lnTo>
                    <a:pt x="82" y="240"/>
                  </a:lnTo>
                  <a:lnTo>
                    <a:pt x="80" y="237"/>
                  </a:lnTo>
                  <a:lnTo>
                    <a:pt x="80" y="237"/>
                  </a:lnTo>
                  <a:lnTo>
                    <a:pt x="79" y="235"/>
                  </a:lnTo>
                  <a:lnTo>
                    <a:pt x="78" y="235"/>
                  </a:lnTo>
                  <a:lnTo>
                    <a:pt x="76" y="235"/>
                  </a:lnTo>
                  <a:lnTo>
                    <a:pt x="75" y="235"/>
                  </a:lnTo>
                  <a:lnTo>
                    <a:pt x="73" y="235"/>
                  </a:lnTo>
                  <a:lnTo>
                    <a:pt x="73" y="232"/>
                  </a:lnTo>
                  <a:lnTo>
                    <a:pt x="73" y="229"/>
                  </a:lnTo>
                  <a:lnTo>
                    <a:pt x="69" y="225"/>
                  </a:lnTo>
                  <a:lnTo>
                    <a:pt x="69" y="223"/>
                  </a:lnTo>
                  <a:lnTo>
                    <a:pt x="68" y="223"/>
                  </a:lnTo>
                  <a:lnTo>
                    <a:pt x="66" y="221"/>
                  </a:lnTo>
                  <a:lnTo>
                    <a:pt x="65" y="219"/>
                  </a:lnTo>
                  <a:lnTo>
                    <a:pt x="63" y="218"/>
                  </a:lnTo>
                  <a:lnTo>
                    <a:pt x="62" y="216"/>
                  </a:lnTo>
                  <a:lnTo>
                    <a:pt x="59" y="216"/>
                  </a:lnTo>
                  <a:lnTo>
                    <a:pt x="58" y="214"/>
                  </a:lnTo>
                  <a:lnTo>
                    <a:pt x="58" y="214"/>
                  </a:lnTo>
                  <a:lnTo>
                    <a:pt x="59" y="212"/>
                  </a:lnTo>
                  <a:lnTo>
                    <a:pt x="61" y="212"/>
                  </a:lnTo>
                  <a:lnTo>
                    <a:pt x="65" y="212"/>
                  </a:lnTo>
                  <a:lnTo>
                    <a:pt x="66" y="212"/>
                  </a:lnTo>
                  <a:lnTo>
                    <a:pt x="68" y="212"/>
                  </a:lnTo>
                  <a:lnTo>
                    <a:pt x="68" y="212"/>
                  </a:lnTo>
                  <a:lnTo>
                    <a:pt x="69" y="212"/>
                  </a:lnTo>
                  <a:lnTo>
                    <a:pt x="70" y="211"/>
                  </a:lnTo>
                  <a:lnTo>
                    <a:pt x="73" y="212"/>
                  </a:lnTo>
                  <a:lnTo>
                    <a:pt x="73" y="211"/>
                  </a:lnTo>
                  <a:lnTo>
                    <a:pt x="73" y="209"/>
                  </a:lnTo>
                  <a:lnTo>
                    <a:pt x="70" y="211"/>
                  </a:lnTo>
                  <a:lnTo>
                    <a:pt x="70" y="209"/>
                  </a:lnTo>
                  <a:lnTo>
                    <a:pt x="70" y="208"/>
                  </a:lnTo>
                  <a:lnTo>
                    <a:pt x="68" y="205"/>
                  </a:lnTo>
                  <a:lnTo>
                    <a:pt x="66" y="204"/>
                  </a:lnTo>
                  <a:lnTo>
                    <a:pt x="68" y="202"/>
                  </a:lnTo>
                  <a:lnTo>
                    <a:pt x="68" y="201"/>
                  </a:lnTo>
                  <a:lnTo>
                    <a:pt x="68" y="199"/>
                  </a:lnTo>
                  <a:lnTo>
                    <a:pt x="69" y="198"/>
                  </a:lnTo>
                  <a:lnTo>
                    <a:pt x="72" y="197"/>
                  </a:lnTo>
                  <a:lnTo>
                    <a:pt x="75" y="195"/>
                  </a:lnTo>
                  <a:lnTo>
                    <a:pt x="76" y="197"/>
                  </a:lnTo>
                  <a:lnTo>
                    <a:pt x="79" y="197"/>
                  </a:lnTo>
                  <a:lnTo>
                    <a:pt x="82" y="195"/>
                  </a:lnTo>
                  <a:lnTo>
                    <a:pt x="83" y="197"/>
                  </a:lnTo>
                  <a:lnTo>
                    <a:pt x="83" y="197"/>
                  </a:lnTo>
                  <a:lnTo>
                    <a:pt x="86" y="197"/>
                  </a:lnTo>
                  <a:lnTo>
                    <a:pt x="87" y="198"/>
                  </a:lnTo>
                  <a:lnTo>
                    <a:pt x="90" y="198"/>
                  </a:lnTo>
                  <a:lnTo>
                    <a:pt x="93" y="197"/>
                  </a:lnTo>
                  <a:lnTo>
                    <a:pt x="93" y="195"/>
                  </a:lnTo>
                  <a:lnTo>
                    <a:pt x="92" y="195"/>
                  </a:lnTo>
                  <a:lnTo>
                    <a:pt x="89" y="195"/>
                  </a:lnTo>
                  <a:lnTo>
                    <a:pt x="87" y="191"/>
                  </a:lnTo>
                  <a:lnTo>
                    <a:pt x="87" y="188"/>
                  </a:lnTo>
                  <a:lnTo>
                    <a:pt x="89" y="187"/>
                  </a:lnTo>
                  <a:lnTo>
                    <a:pt x="90" y="185"/>
                  </a:lnTo>
                  <a:lnTo>
                    <a:pt x="89" y="185"/>
                  </a:lnTo>
                  <a:lnTo>
                    <a:pt x="89" y="184"/>
                  </a:lnTo>
                  <a:lnTo>
                    <a:pt x="87" y="183"/>
                  </a:lnTo>
                  <a:lnTo>
                    <a:pt x="89" y="180"/>
                  </a:lnTo>
                  <a:lnTo>
                    <a:pt x="90" y="178"/>
                  </a:lnTo>
                  <a:lnTo>
                    <a:pt x="87" y="176"/>
                  </a:lnTo>
                  <a:lnTo>
                    <a:pt x="87" y="174"/>
                  </a:lnTo>
                  <a:lnTo>
                    <a:pt x="89" y="173"/>
                  </a:lnTo>
                  <a:lnTo>
                    <a:pt x="87" y="173"/>
                  </a:lnTo>
                  <a:lnTo>
                    <a:pt x="86" y="171"/>
                  </a:lnTo>
                  <a:lnTo>
                    <a:pt x="85" y="170"/>
                  </a:lnTo>
                  <a:lnTo>
                    <a:pt x="85" y="169"/>
                  </a:lnTo>
                  <a:lnTo>
                    <a:pt x="80" y="169"/>
                  </a:lnTo>
                  <a:lnTo>
                    <a:pt x="79" y="169"/>
                  </a:lnTo>
                  <a:lnTo>
                    <a:pt x="78" y="169"/>
                  </a:lnTo>
                  <a:lnTo>
                    <a:pt x="76" y="170"/>
                  </a:lnTo>
                  <a:lnTo>
                    <a:pt x="75" y="170"/>
                  </a:lnTo>
                  <a:lnTo>
                    <a:pt x="75" y="171"/>
                  </a:lnTo>
                  <a:lnTo>
                    <a:pt x="73" y="173"/>
                  </a:lnTo>
                  <a:lnTo>
                    <a:pt x="72" y="171"/>
                  </a:lnTo>
                  <a:lnTo>
                    <a:pt x="72" y="170"/>
                  </a:lnTo>
                  <a:lnTo>
                    <a:pt x="70" y="171"/>
                  </a:lnTo>
                  <a:lnTo>
                    <a:pt x="69" y="171"/>
                  </a:lnTo>
                  <a:lnTo>
                    <a:pt x="68" y="170"/>
                  </a:lnTo>
                  <a:lnTo>
                    <a:pt x="68" y="169"/>
                  </a:lnTo>
                  <a:lnTo>
                    <a:pt x="68" y="167"/>
                  </a:lnTo>
                  <a:lnTo>
                    <a:pt x="66" y="169"/>
                  </a:lnTo>
                  <a:lnTo>
                    <a:pt x="65" y="169"/>
                  </a:lnTo>
                  <a:lnTo>
                    <a:pt x="63" y="167"/>
                  </a:lnTo>
                  <a:lnTo>
                    <a:pt x="61" y="167"/>
                  </a:lnTo>
                  <a:lnTo>
                    <a:pt x="58" y="170"/>
                  </a:lnTo>
                  <a:lnTo>
                    <a:pt x="58" y="171"/>
                  </a:lnTo>
                  <a:lnTo>
                    <a:pt x="56" y="171"/>
                  </a:lnTo>
                  <a:lnTo>
                    <a:pt x="56" y="171"/>
                  </a:lnTo>
                  <a:lnTo>
                    <a:pt x="55" y="171"/>
                  </a:lnTo>
                  <a:lnTo>
                    <a:pt x="54" y="173"/>
                  </a:lnTo>
                  <a:lnTo>
                    <a:pt x="52" y="173"/>
                  </a:lnTo>
                  <a:lnTo>
                    <a:pt x="51" y="174"/>
                  </a:lnTo>
                  <a:lnTo>
                    <a:pt x="48" y="177"/>
                  </a:lnTo>
                  <a:lnTo>
                    <a:pt x="47" y="176"/>
                  </a:lnTo>
                  <a:lnTo>
                    <a:pt x="47" y="178"/>
                  </a:lnTo>
                  <a:lnTo>
                    <a:pt x="45" y="178"/>
                  </a:lnTo>
                  <a:lnTo>
                    <a:pt x="45" y="178"/>
                  </a:lnTo>
                  <a:lnTo>
                    <a:pt x="44" y="177"/>
                  </a:lnTo>
                  <a:lnTo>
                    <a:pt x="42" y="178"/>
                  </a:lnTo>
                  <a:lnTo>
                    <a:pt x="41" y="178"/>
                  </a:lnTo>
                  <a:lnTo>
                    <a:pt x="41" y="177"/>
                  </a:lnTo>
                  <a:lnTo>
                    <a:pt x="40" y="17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3" name="Google Shape;3658;p137">
              <a:extLst xmlns:a="http://schemas.openxmlformats.org/drawingml/2006/main">
                <a:ext uri="{FF2B5EF4-FFF2-40B4-BE49-F238E27FC236}">
                  <a16:creationId xmlns:a16="http://schemas.microsoft.com/office/drawing/2014/main" id="{D8C81FAB-4368-6DDC-D0AC-F1848DB63DB5}"/>
                </a:ext>
              </a:extLst>
            </cdr:cNvPr>
            <cdr:cNvSpPr/>
          </cdr:nvSpPr>
          <cdr:spPr>
            <a:xfrm xmlns:a="http://schemas.openxmlformats.org/drawingml/2006/main">
              <a:off x="2862" y="1848"/>
              <a:ext cx="199" cy="107"/>
            </a:xfrm>
            <a:custGeom xmlns:a="http://schemas.openxmlformats.org/drawingml/2006/main">
              <a:avLst/>
              <a:gdLst/>
              <a:ahLst/>
              <a:cxnLst/>
              <a:rect l="l" t="t" r="r" b="b"/>
              <a:pathLst>
                <a:path w="215" h="133" extrusionOk="0">
                  <a:moveTo>
                    <a:pt x="170" y="133"/>
                  </a:moveTo>
                  <a:lnTo>
                    <a:pt x="170" y="125"/>
                  </a:lnTo>
                  <a:lnTo>
                    <a:pt x="172" y="118"/>
                  </a:lnTo>
                  <a:lnTo>
                    <a:pt x="174" y="117"/>
                  </a:lnTo>
                  <a:lnTo>
                    <a:pt x="174" y="112"/>
                  </a:lnTo>
                  <a:lnTo>
                    <a:pt x="171" y="111"/>
                  </a:lnTo>
                  <a:lnTo>
                    <a:pt x="170" y="108"/>
                  </a:lnTo>
                  <a:lnTo>
                    <a:pt x="171" y="105"/>
                  </a:lnTo>
                  <a:lnTo>
                    <a:pt x="171" y="102"/>
                  </a:lnTo>
                  <a:lnTo>
                    <a:pt x="167" y="102"/>
                  </a:lnTo>
                  <a:lnTo>
                    <a:pt x="164" y="104"/>
                  </a:lnTo>
                  <a:lnTo>
                    <a:pt x="161" y="98"/>
                  </a:lnTo>
                  <a:lnTo>
                    <a:pt x="161" y="94"/>
                  </a:lnTo>
                  <a:lnTo>
                    <a:pt x="164" y="93"/>
                  </a:lnTo>
                  <a:lnTo>
                    <a:pt x="170" y="93"/>
                  </a:lnTo>
                  <a:lnTo>
                    <a:pt x="172" y="93"/>
                  </a:lnTo>
                  <a:lnTo>
                    <a:pt x="172" y="90"/>
                  </a:lnTo>
                  <a:lnTo>
                    <a:pt x="177" y="87"/>
                  </a:lnTo>
                  <a:lnTo>
                    <a:pt x="177" y="86"/>
                  </a:lnTo>
                  <a:lnTo>
                    <a:pt x="175" y="84"/>
                  </a:lnTo>
                  <a:lnTo>
                    <a:pt x="181" y="83"/>
                  </a:lnTo>
                  <a:lnTo>
                    <a:pt x="185" y="81"/>
                  </a:lnTo>
                  <a:lnTo>
                    <a:pt x="185" y="79"/>
                  </a:lnTo>
                  <a:lnTo>
                    <a:pt x="181" y="77"/>
                  </a:lnTo>
                  <a:lnTo>
                    <a:pt x="182" y="73"/>
                  </a:lnTo>
                  <a:lnTo>
                    <a:pt x="185" y="72"/>
                  </a:lnTo>
                  <a:lnTo>
                    <a:pt x="189" y="70"/>
                  </a:lnTo>
                  <a:lnTo>
                    <a:pt x="191" y="70"/>
                  </a:lnTo>
                  <a:lnTo>
                    <a:pt x="195" y="66"/>
                  </a:lnTo>
                  <a:lnTo>
                    <a:pt x="198" y="69"/>
                  </a:lnTo>
                  <a:lnTo>
                    <a:pt x="199" y="70"/>
                  </a:lnTo>
                  <a:lnTo>
                    <a:pt x="206" y="69"/>
                  </a:lnTo>
                  <a:lnTo>
                    <a:pt x="210" y="70"/>
                  </a:lnTo>
                  <a:lnTo>
                    <a:pt x="215" y="66"/>
                  </a:lnTo>
                  <a:lnTo>
                    <a:pt x="213" y="63"/>
                  </a:lnTo>
                  <a:lnTo>
                    <a:pt x="208" y="57"/>
                  </a:lnTo>
                  <a:lnTo>
                    <a:pt x="205" y="57"/>
                  </a:lnTo>
                  <a:lnTo>
                    <a:pt x="205" y="60"/>
                  </a:lnTo>
                  <a:lnTo>
                    <a:pt x="203" y="63"/>
                  </a:lnTo>
                  <a:lnTo>
                    <a:pt x="201" y="63"/>
                  </a:lnTo>
                  <a:lnTo>
                    <a:pt x="198" y="60"/>
                  </a:lnTo>
                  <a:lnTo>
                    <a:pt x="192" y="59"/>
                  </a:lnTo>
                  <a:lnTo>
                    <a:pt x="189" y="57"/>
                  </a:lnTo>
                  <a:lnTo>
                    <a:pt x="192" y="53"/>
                  </a:lnTo>
                  <a:lnTo>
                    <a:pt x="196" y="48"/>
                  </a:lnTo>
                  <a:lnTo>
                    <a:pt x="195" y="45"/>
                  </a:lnTo>
                  <a:lnTo>
                    <a:pt x="194" y="43"/>
                  </a:lnTo>
                  <a:lnTo>
                    <a:pt x="191" y="48"/>
                  </a:lnTo>
                  <a:lnTo>
                    <a:pt x="188" y="49"/>
                  </a:lnTo>
                  <a:lnTo>
                    <a:pt x="184" y="55"/>
                  </a:lnTo>
                  <a:lnTo>
                    <a:pt x="181" y="59"/>
                  </a:lnTo>
                  <a:lnTo>
                    <a:pt x="180" y="60"/>
                  </a:lnTo>
                  <a:lnTo>
                    <a:pt x="177" y="65"/>
                  </a:lnTo>
                  <a:lnTo>
                    <a:pt x="172" y="70"/>
                  </a:lnTo>
                  <a:lnTo>
                    <a:pt x="171" y="69"/>
                  </a:lnTo>
                  <a:lnTo>
                    <a:pt x="164" y="66"/>
                  </a:lnTo>
                  <a:lnTo>
                    <a:pt x="160" y="66"/>
                  </a:lnTo>
                  <a:lnTo>
                    <a:pt x="156" y="66"/>
                  </a:lnTo>
                  <a:lnTo>
                    <a:pt x="150" y="70"/>
                  </a:lnTo>
                  <a:lnTo>
                    <a:pt x="147" y="69"/>
                  </a:lnTo>
                  <a:lnTo>
                    <a:pt x="142" y="53"/>
                  </a:lnTo>
                  <a:lnTo>
                    <a:pt x="132" y="53"/>
                  </a:lnTo>
                  <a:lnTo>
                    <a:pt x="132" y="34"/>
                  </a:lnTo>
                  <a:lnTo>
                    <a:pt x="127" y="35"/>
                  </a:lnTo>
                  <a:lnTo>
                    <a:pt x="123" y="28"/>
                  </a:lnTo>
                  <a:lnTo>
                    <a:pt x="118" y="22"/>
                  </a:lnTo>
                  <a:lnTo>
                    <a:pt x="95" y="22"/>
                  </a:lnTo>
                  <a:lnTo>
                    <a:pt x="75" y="24"/>
                  </a:lnTo>
                  <a:lnTo>
                    <a:pt x="64" y="18"/>
                  </a:lnTo>
                  <a:lnTo>
                    <a:pt x="56" y="14"/>
                  </a:lnTo>
                  <a:lnTo>
                    <a:pt x="35" y="0"/>
                  </a:lnTo>
                  <a:lnTo>
                    <a:pt x="0" y="7"/>
                  </a:lnTo>
                  <a:lnTo>
                    <a:pt x="11" y="70"/>
                  </a:lnTo>
                  <a:lnTo>
                    <a:pt x="16" y="69"/>
                  </a:lnTo>
                  <a:lnTo>
                    <a:pt x="22" y="70"/>
                  </a:lnTo>
                  <a:lnTo>
                    <a:pt x="23" y="67"/>
                  </a:lnTo>
                  <a:lnTo>
                    <a:pt x="22" y="65"/>
                  </a:lnTo>
                  <a:lnTo>
                    <a:pt x="21" y="60"/>
                  </a:lnTo>
                  <a:lnTo>
                    <a:pt x="23" y="55"/>
                  </a:lnTo>
                  <a:lnTo>
                    <a:pt x="28" y="53"/>
                  </a:lnTo>
                  <a:lnTo>
                    <a:pt x="29" y="50"/>
                  </a:lnTo>
                  <a:lnTo>
                    <a:pt x="33" y="49"/>
                  </a:lnTo>
                  <a:lnTo>
                    <a:pt x="36" y="50"/>
                  </a:lnTo>
                  <a:lnTo>
                    <a:pt x="37" y="49"/>
                  </a:lnTo>
                  <a:lnTo>
                    <a:pt x="35" y="46"/>
                  </a:lnTo>
                  <a:lnTo>
                    <a:pt x="42" y="46"/>
                  </a:lnTo>
                  <a:lnTo>
                    <a:pt x="50" y="52"/>
                  </a:lnTo>
                  <a:lnTo>
                    <a:pt x="59" y="56"/>
                  </a:lnTo>
                  <a:lnTo>
                    <a:pt x="59" y="59"/>
                  </a:lnTo>
                  <a:lnTo>
                    <a:pt x="68" y="65"/>
                  </a:lnTo>
                  <a:lnTo>
                    <a:pt x="77" y="69"/>
                  </a:lnTo>
                  <a:lnTo>
                    <a:pt x="78" y="67"/>
                  </a:lnTo>
                  <a:lnTo>
                    <a:pt x="81" y="67"/>
                  </a:lnTo>
                  <a:lnTo>
                    <a:pt x="87" y="72"/>
                  </a:lnTo>
                  <a:lnTo>
                    <a:pt x="90" y="79"/>
                  </a:lnTo>
                  <a:lnTo>
                    <a:pt x="92" y="81"/>
                  </a:lnTo>
                  <a:lnTo>
                    <a:pt x="92" y="84"/>
                  </a:lnTo>
                  <a:lnTo>
                    <a:pt x="97" y="90"/>
                  </a:lnTo>
                  <a:lnTo>
                    <a:pt x="101" y="93"/>
                  </a:lnTo>
                  <a:lnTo>
                    <a:pt x="109" y="98"/>
                  </a:lnTo>
                  <a:lnTo>
                    <a:pt x="118" y="104"/>
                  </a:lnTo>
                  <a:lnTo>
                    <a:pt x="129" y="108"/>
                  </a:lnTo>
                  <a:lnTo>
                    <a:pt x="137" y="115"/>
                  </a:lnTo>
                  <a:lnTo>
                    <a:pt x="144" y="117"/>
                  </a:lnTo>
                  <a:lnTo>
                    <a:pt x="146" y="118"/>
                  </a:lnTo>
                  <a:lnTo>
                    <a:pt x="149" y="118"/>
                  </a:lnTo>
                  <a:lnTo>
                    <a:pt x="153" y="121"/>
                  </a:lnTo>
                  <a:lnTo>
                    <a:pt x="153" y="125"/>
                  </a:lnTo>
                  <a:lnTo>
                    <a:pt x="154" y="131"/>
                  </a:lnTo>
                  <a:lnTo>
                    <a:pt x="157" y="129"/>
                  </a:lnTo>
                  <a:lnTo>
                    <a:pt x="160" y="131"/>
                  </a:lnTo>
                  <a:lnTo>
                    <a:pt x="161" y="133"/>
                  </a:lnTo>
                  <a:lnTo>
                    <a:pt x="164" y="133"/>
                  </a:lnTo>
                  <a:lnTo>
                    <a:pt x="165" y="131"/>
                  </a:lnTo>
                  <a:lnTo>
                    <a:pt x="168" y="131"/>
                  </a:lnTo>
                  <a:lnTo>
                    <a:pt x="170" y="13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4" name="Google Shape;3659;p137">
              <a:extLst xmlns:a="http://schemas.openxmlformats.org/drawingml/2006/main">
                <a:ext uri="{FF2B5EF4-FFF2-40B4-BE49-F238E27FC236}">
                  <a16:creationId xmlns:a16="http://schemas.microsoft.com/office/drawing/2014/main" id="{1C0E8913-32C1-E954-EEBB-F8534CFF6DDF}"/>
                </a:ext>
              </a:extLst>
            </cdr:cNvPr>
            <cdr:cNvSpPr/>
          </cdr:nvSpPr>
          <cdr:spPr>
            <a:xfrm xmlns:a="http://schemas.openxmlformats.org/drawingml/2006/main">
              <a:off x="2827" y="1885"/>
              <a:ext cx="178" cy="97"/>
            </a:xfrm>
            <a:custGeom xmlns:a="http://schemas.openxmlformats.org/drawingml/2006/main">
              <a:avLst/>
              <a:gdLst/>
              <a:ahLst/>
              <a:cxnLst/>
              <a:rect l="l" t="t" r="r" b="b"/>
              <a:pathLst>
                <a:path w="192" h="120" extrusionOk="0">
                  <a:moveTo>
                    <a:pt x="192" y="85"/>
                  </a:moveTo>
                  <a:lnTo>
                    <a:pt x="191" y="79"/>
                  </a:lnTo>
                  <a:lnTo>
                    <a:pt x="191" y="75"/>
                  </a:lnTo>
                  <a:lnTo>
                    <a:pt x="187" y="72"/>
                  </a:lnTo>
                  <a:lnTo>
                    <a:pt x="184" y="72"/>
                  </a:lnTo>
                  <a:lnTo>
                    <a:pt x="182" y="71"/>
                  </a:lnTo>
                  <a:lnTo>
                    <a:pt x="175" y="69"/>
                  </a:lnTo>
                  <a:lnTo>
                    <a:pt x="167" y="62"/>
                  </a:lnTo>
                  <a:lnTo>
                    <a:pt x="156" y="58"/>
                  </a:lnTo>
                  <a:lnTo>
                    <a:pt x="147" y="52"/>
                  </a:lnTo>
                  <a:lnTo>
                    <a:pt x="139" y="47"/>
                  </a:lnTo>
                  <a:lnTo>
                    <a:pt x="135" y="44"/>
                  </a:lnTo>
                  <a:lnTo>
                    <a:pt x="130" y="38"/>
                  </a:lnTo>
                  <a:lnTo>
                    <a:pt x="130" y="35"/>
                  </a:lnTo>
                  <a:lnTo>
                    <a:pt x="128" y="33"/>
                  </a:lnTo>
                  <a:lnTo>
                    <a:pt x="125" y="26"/>
                  </a:lnTo>
                  <a:lnTo>
                    <a:pt x="119" y="21"/>
                  </a:lnTo>
                  <a:lnTo>
                    <a:pt x="116" y="21"/>
                  </a:lnTo>
                  <a:lnTo>
                    <a:pt x="115" y="23"/>
                  </a:lnTo>
                  <a:lnTo>
                    <a:pt x="106" y="19"/>
                  </a:lnTo>
                  <a:lnTo>
                    <a:pt x="97" y="13"/>
                  </a:lnTo>
                  <a:lnTo>
                    <a:pt x="97" y="10"/>
                  </a:lnTo>
                  <a:lnTo>
                    <a:pt x="88" y="6"/>
                  </a:lnTo>
                  <a:lnTo>
                    <a:pt x="80" y="0"/>
                  </a:lnTo>
                  <a:lnTo>
                    <a:pt x="73" y="0"/>
                  </a:lnTo>
                  <a:lnTo>
                    <a:pt x="75" y="3"/>
                  </a:lnTo>
                  <a:lnTo>
                    <a:pt x="74" y="4"/>
                  </a:lnTo>
                  <a:lnTo>
                    <a:pt x="71" y="3"/>
                  </a:lnTo>
                  <a:lnTo>
                    <a:pt x="67" y="4"/>
                  </a:lnTo>
                  <a:lnTo>
                    <a:pt x="66" y="7"/>
                  </a:lnTo>
                  <a:lnTo>
                    <a:pt x="61" y="9"/>
                  </a:lnTo>
                  <a:lnTo>
                    <a:pt x="59" y="14"/>
                  </a:lnTo>
                  <a:lnTo>
                    <a:pt x="60" y="19"/>
                  </a:lnTo>
                  <a:lnTo>
                    <a:pt x="61" y="21"/>
                  </a:lnTo>
                  <a:lnTo>
                    <a:pt x="60" y="24"/>
                  </a:lnTo>
                  <a:lnTo>
                    <a:pt x="54" y="23"/>
                  </a:lnTo>
                  <a:lnTo>
                    <a:pt x="47" y="24"/>
                  </a:lnTo>
                  <a:lnTo>
                    <a:pt x="42" y="26"/>
                  </a:lnTo>
                  <a:lnTo>
                    <a:pt x="33" y="14"/>
                  </a:lnTo>
                  <a:lnTo>
                    <a:pt x="23" y="10"/>
                  </a:lnTo>
                  <a:lnTo>
                    <a:pt x="15" y="9"/>
                  </a:lnTo>
                  <a:lnTo>
                    <a:pt x="8" y="10"/>
                  </a:lnTo>
                  <a:lnTo>
                    <a:pt x="0" y="19"/>
                  </a:lnTo>
                  <a:lnTo>
                    <a:pt x="0" y="19"/>
                  </a:lnTo>
                  <a:lnTo>
                    <a:pt x="2" y="21"/>
                  </a:lnTo>
                  <a:lnTo>
                    <a:pt x="4" y="23"/>
                  </a:lnTo>
                  <a:lnTo>
                    <a:pt x="5" y="24"/>
                  </a:lnTo>
                  <a:lnTo>
                    <a:pt x="7" y="27"/>
                  </a:lnTo>
                  <a:lnTo>
                    <a:pt x="9" y="31"/>
                  </a:lnTo>
                  <a:lnTo>
                    <a:pt x="8" y="35"/>
                  </a:lnTo>
                  <a:lnTo>
                    <a:pt x="7" y="38"/>
                  </a:lnTo>
                  <a:lnTo>
                    <a:pt x="7" y="45"/>
                  </a:lnTo>
                  <a:lnTo>
                    <a:pt x="9" y="47"/>
                  </a:lnTo>
                  <a:lnTo>
                    <a:pt x="9" y="49"/>
                  </a:lnTo>
                  <a:lnTo>
                    <a:pt x="14" y="54"/>
                  </a:lnTo>
                  <a:lnTo>
                    <a:pt x="14" y="51"/>
                  </a:lnTo>
                  <a:lnTo>
                    <a:pt x="12" y="49"/>
                  </a:lnTo>
                  <a:lnTo>
                    <a:pt x="14" y="49"/>
                  </a:lnTo>
                  <a:lnTo>
                    <a:pt x="16" y="49"/>
                  </a:lnTo>
                  <a:lnTo>
                    <a:pt x="19" y="48"/>
                  </a:lnTo>
                  <a:lnTo>
                    <a:pt x="19" y="49"/>
                  </a:lnTo>
                  <a:lnTo>
                    <a:pt x="19" y="52"/>
                  </a:lnTo>
                  <a:lnTo>
                    <a:pt x="21" y="55"/>
                  </a:lnTo>
                  <a:lnTo>
                    <a:pt x="22" y="54"/>
                  </a:lnTo>
                  <a:lnTo>
                    <a:pt x="23" y="56"/>
                  </a:lnTo>
                  <a:lnTo>
                    <a:pt x="22" y="58"/>
                  </a:lnTo>
                  <a:lnTo>
                    <a:pt x="21" y="56"/>
                  </a:lnTo>
                  <a:lnTo>
                    <a:pt x="19" y="58"/>
                  </a:lnTo>
                  <a:lnTo>
                    <a:pt x="18" y="56"/>
                  </a:lnTo>
                  <a:lnTo>
                    <a:pt x="15" y="58"/>
                  </a:lnTo>
                  <a:lnTo>
                    <a:pt x="15" y="61"/>
                  </a:lnTo>
                  <a:lnTo>
                    <a:pt x="16" y="64"/>
                  </a:lnTo>
                  <a:lnTo>
                    <a:pt x="16" y="59"/>
                  </a:lnTo>
                  <a:lnTo>
                    <a:pt x="18" y="59"/>
                  </a:lnTo>
                  <a:lnTo>
                    <a:pt x="19" y="61"/>
                  </a:lnTo>
                  <a:lnTo>
                    <a:pt x="21" y="61"/>
                  </a:lnTo>
                  <a:lnTo>
                    <a:pt x="22" y="64"/>
                  </a:lnTo>
                  <a:lnTo>
                    <a:pt x="26" y="65"/>
                  </a:lnTo>
                  <a:lnTo>
                    <a:pt x="28" y="68"/>
                  </a:lnTo>
                  <a:lnTo>
                    <a:pt x="28" y="72"/>
                  </a:lnTo>
                  <a:lnTo>
                    <a:pt x="28" y="73"/>
                  </a:lnTo>
                  <a:lnTo>
                    <a:pt x="28" y="80"/>
                  </a:lnTo>
                  <a:lnTo>
                    <a:pt x="29" y="85"/>
                  </a:lnTo>
                  <a:lnTo>
                    <a:pt x="31" y="92"/>
                  </a:lnTo>
                  <a:lnTo>
                    <a:pt x="33" y="90"/>
                  </a:lnTo>
                  <a:lnTo>
                    <a:pt x="40" y="90"/>
                  </a:lnTo>
                  <a:lnTo>
                    <a:pt x="42" y="86"/>
                  </a:lnTo>
                  <a:lnTo>
                    <a:pt x="43" y="83"/>
                  </a:lnTo>
                  <a:lnTo>
                    <a:pt x="45" y="83"/>
                  </a:lnTo>
                  <a:lnTo>
                    <a:pt x="50" y="79"/>
                  </a:lnTo>
                  <a:lnTo>
                    <a:pt x="56" y="78"/>
                  </a:lnTo>
                  <a:lnTo>
                    <a:pt x="61" y="79"/>
                  </a:lnTo>
                  <a:lnTo>
                    <a:pt x="63" y="76"/>
                  </a:lnTo>
                  <a:lnTo>
                    <a:pt x="66" y="75"/>
                  </a:lnTo>
                  <a:lnTo>
                    <a:pt x="67" y="76"/>
                  </a:lnTo>
                  <a:lnTo>
                    <a:pt x="71" y="76"/>
                  </a:lnTo>
                  <a:lnTo>
                    <a:pt x="75" y="80"/>
                  </a:lnTo>
                  <a:lnTo>
                    <a:pt x="80" y="80"/>
                  </a:lnTo>
                  <a:lnTo>
                    <a:pt x="87" y="86"/>
                  </a:lnTo>
                  <a:lnTo>
                    <a:pt x="90" y="86"/>
                  </a:lnTo>
                  <a:lnTo>
                    <a:pt x="91" y="85"/>
                  </a:lnTo>
                  <a:lnTo>
                    <a:pt x="97" y="86"/>
                  </a:lnTo>
                  <a:lnTo>
                    <a:pt x="99" y="87"/>
                  </a:lnTo>
                  <a:lnTo>
                    <a:pt x="101" y="92"/>
                  </a:lnTo>
                  <a:lnTo>
                    <a:pt x="102" y="92"/>
                  </a:lnTo>
                  <a:lnTo>
                    <a:pt x="105" y="92"/>
                  </a:lnTo>
                  <a:lnTo>
                    <a:pt x="109" y="93"/>
                  </a:lnTo>
                  <a:lnTo>
                    <a:pt x="115" y="100"/>
                  </a:lnTo>
                  <a:lnTo>
                    <a:pt x="120" y="100"/>
                  </a:lnTo>
                  <a:lnTo>
                    <a:pt x="123" y="101"/>
                  </a:lnTo>
                  <a:lnTo>
                    <a:pt x="126" y="106"/>
                  </a:lnTo>
                  <a:lnTo>
                    <a:pt x="125" y="107"/>
                  </a:lnTo>
                  <a:lnTo>
                    <a:pt x="126" y="111"/>
                  </a:lnTo>
                  <a:lnTo>
                    <a:pt x="126" y="113"/>
                  </a:lnTo>
                  <a:lnTo>
                    <a:pt x="128" y="116"/>
                  </a:lnTo>
                  <a:lnTo>
                    <a:pt x="129" y="114"/>
                  </a:lnTo>
                  <a:lnTo>
                    <a:pt x="132" y="116"/>
                  </a:lnTo>
                  <a:lnTo>
                    <a:pt x="133" y="117"/>
                  </a:lnTo>
                  <a:lnTo>
                    <a:pt x="136" y="117"/>
                  </a:lnTo>
                  <a:lnTo>
                    <a:pt x="137" y="116"/>
                  </a:lnTo>
                  <a:lnTo>
                    <a:pt x="140" y="116"/>
                  </a:lnTo>
                  <a:lnTo>
                    <a:pt x="143" y="117"/>
                  </a:lnTo>
                  <a:lnTo>
                    <a:pt x="143" y="120"/>
                  </a:lnTo>
                  <a:lnTo>
                    <a:pt x="144" y="120"/>
                  </a:lnTo>
                  <a:lnTo>
                    <a:pt x="146" y="118"/>
                  </a:lnTo>
                  <a:lnTo>
                    <a:pt x="150" y="118"/>
                  </a:lnTo>
                  <a:lnTo>
                    <a:pt x="151" y="116"/>
                  </a:lnTo>
                  <a:lnTo>
                    <a:pt x="153" y="114"/>
                  </a:lnTo>
                  <a:lnTo>
                    <a:pt x="154" y="113"/>
                  </a:lnTo>
                  <a:lnTo>
                    <a:pt x="153" y="111"/>
                  </a:lnTo>
                  <a:lnTo>
                    <a:pt x="157" y="109"/>
                  </a:lnTo>
                  <a:lnTo>
                    <a:pt x="163" y="109"/>
                  </a:lnTo>
                  <a:lnTo>
                    <a:pt x="163" y="107"/>
                  </a:lnTo>
                  <a:lnTo>
                    <a:pt x="165" y="104"/>
                  </a:lnTo>
                  <a:lnTo>
                    <a:pt x="167" y="104"/>
                  </a:lnTo>
                  <a:lnTo>
                    <a:pt x="168" y="101"/>
                  </a:lnTo>
                  <a:lnTo>
                    <a:pt x="168" y="97"/>
                  </a:lnTo>
                  <a:lnTo>
                    <a:pt x="171" y="94"/>
                  </a:lnTo>
                  <a:lnTo>
                    <a:pt x="171" y="92"/>
                  </a:lnTo>
                  <a:lnTo>
                    <a:pt x="170" y="90"/>
                  </a:lnTo>
                  <a:lnTo>
                    <a:pt x="170" y="89"/>
                  </a:lnTo>
                  <a:lnTo>
                    <a:pt x="171" y="89"/>
                  </a:lnTo>
                  <a:lnTo>
                    <a:pt x="173" y="87"/>
                  </a:lnTo>
                  <a:lnTo>
                    <a:pt x="177" y="86"/>
                  </a:lnTo>
                  <a:lnTo>
                    <a:pt x="178" y="86"/>
                  </a:lnTo>
                  <a:lnTo>
                    <a:pt x="181" y="83"/>
                  </a:lnTo>
                  <a:lnTo>
                    <a:pt x="185" y="82"/>
                  </a:lnTo>
                  <a:lnTo>
                    <a:pt x="187" y="85"/>
                  </a:lnTo>
                  <a:lnTo>
                    <a:pt x="191" y="83"/>
                  </a:lnTo>
                  <a:lnTo>
                    <a:pt x="191" y="85"/>
                  </a:lnTo>
                  <a:lnTo>
                    <a:pt x="192" y="8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5" name="Google Shape;3660;p137">
              <a:extLst xmlns:a="http://schemas.openxmlformats.org/drawingml/2006/main">
                <a:ext uri="{FF2B5EF4-FFF2-40B4-BE49-F238E27FC236}">
                  <a16:creationId xmlns:a16="http://schemas.microsoft.com/office/drawing/2014/main" id="{7B23D938-EECC-303E-C79A-DECAC6BC7961}"/>
                </a:ext>
              </a:extLst>
            </cdr:cNvPr>
            <cdr:cNvSpPr/>
          </cdr:nvSpPr>
          <cdr:spPr>
            <a:xfrm xmlns:a="http://schemas.openxmlformats.org/drawingml/2006/main">
              <a:off x="4398" y="2577"/>
              <a:ext cx="36" cy="27"/>
            </a:xfrm>
            <a:custGeom xmlns:a="http://schemas.openxmlformats.org/drawingml/2006/main">
              <a:avLst/>
              <a:gdLst/>
              <a:ahLst/>
              <a:cxnLst/>
              <a:rect l="l" t="t" r="r" b="b"/>
              <a:pathLst>
                <a:path w="39" h="34" extrusionOk="0">
                  <a:moveTo>
                    <a:pt x="16" y="11"/>
                  </a:moveTo>
                  <a:lnTo>
                    <a:pt x="19" y="7"/>
                  </a:lnTo>
                  <a:lnTo>
                    <a:pt x="22" y="7"/>
                  </a:lnTo>
                  <a:lnTo>
                    <a:pt x="25" y="6"/>
                  </a:lnTo>
                  <a:lnTo>
                    <a:pt x="29" y="7"/>
                  </a:lnTo>
                  <a:lnTo>
                    <a:pt x="32" y="3"/>
                  </a:lnTo>
                  <a:lnTo>
                    <a:pt x="35" y="3"/>
                  </a:lnTo>
                  <a:lnTo>
                    <a:pt x="39" y="0"/>
                  </a:lnTo>
                  <a:lnTo>
                    <a:pt x="39" y="1"/>
                  </a:lnTo>
                  <a:lnTo>
                    <a:pt x="36" y="4"/>
                  </a:lnTo>
                  <a:lnTo>
                    <a:pt x="36" y="7"/>
                  </a:lnTo>
                  <a:lnTo>
                    <a:pt x="32" y="10"/>
                  </a:lnTo>
                  <a:lnTo>
                    <a:pt x="35" y="10"/>
                  </a:lnTo>
                  <a:lnTo>
                    <a:pt x="38" y="8"/>
                  </a:lnTo>
                  <a:lnTo>
                    <a:pt x="38" y="10"/>
                  </a:lnTo>
                  <a:lnTo>
                    <a:pt x="36" y="13"/>
                  </a:lnTo>
                  <a:lnTo>
                    <a:pt x="29" y="13"/>
                  </a:lnTo>
                  <a:lnTo>
                    <a:pt x="29" y="11"/>
                  </a:lnTo>
                  <a:lnTo>
                    <a:pt x="26" y="11"/>
                  </a:lnTo>
                  <a:lnTo>
                    <a:pt x="25" y="13"/>
                  </a:lnTo>
                  <a:lnTo>
                    <a:pt x="22" y="13"/>
                  </a:lnTo>
                  <a:lnTo>
                    <a:pt x="21" y="14"/>
                  </a:lnTo>
                  <a:lnTo>
                    <a:pt x="16" y="11"/>
                  </a:lnTo>
                  <a:lnTo>
                    <a:pt x="16" y="11"/>
                  </a:lnTo>
                  <a:close/>
                  <a:moveTo>
                    <a:pt x="2" y="24"/>
                  </a:moveTo>
                  <a:lnTo>
                    <a:pt x="7" y="20"/>
                  </a:lnTo>
                  <a:lnTo>
                    <a:pt x="12" y="18"/>
                  </a:lnTo>
                  <a:lnTo>
                    <a:pt x="18" y="24"/>
                  </a:lnTo>
                  <a:lnTo>
                    <a:pt x="19" y="31"/>
                  </a:lnTo>
                  <a:lnTo>
                    <a:pt x="15" y="32"/>
                  </a:lnTo>
                  <a:lnTo>
                    <a:pt x="12" y="32"/>
                  </a:lnTo>
                  <a:lnTo>
                    <a:pt x="9" y="34"/>
                  </a:lnTo>
                  <a:lnTo>
                    <a:pt x="4" y="34"/>
                  </a:lnTo>
                  <a:lnTo>
                    <a:pt x="0" y="31"/>
                  </a:lnTo>
                  <a:lnTo>
                    <a:pt x="0" y="28"/>
                  </a:lnTo>
                  <a:lnTo>
                    <a:pt x="2" y="27"/>
                  </a:lnTo>
                  <a:lnTo>
                    <a:pt x="2" y="24"/>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6" name="Google Shape;3661;p137">
              <a:extLst xmlns:a="http://schemas.openxmlformats.org/drawingml/2006/main">
                <a:ext uri="{FF2B5EF4-FFF2-40B4-BE49-F238E27FC236}">
                  <a16:creationId xmlns:a16="http://schemas.microsoft.com/office/drawing/2014/main" id="{5E30E505-F5C6-FC6C-D7D6-BD3153F78621}"/>
                </a:ext>
              </a:extLst>
            </cdr:cNvPr>
            <cdr:cNvSpPr/>
          </cdr:nvSpPr>
          <cdr:spPr>
            <a:xfrm xmlns:a="http://schemas.openxmlformats.org/drawingml/2006/main">
              <a:off x="4183" y="2557"/>
              <a:ext cx="28" cy="63"/>
            </a:xfrm>
            <a:custGeom xmlns:a="http://schemas.openxmlformats.org/drawingml/2006/main">
              <a:avLst/>
              <a:gdLst/>
              <a:ahLst/>
              <a:cxnLst/>
              <a:rect l="l" t="t" r="r" b="b"/>
              <a:pathLst>
                <a:path w="22" h="56" extrusionOk="0">
                  <a:moveTo>
                    <a:pt x="21" y="53"/>
                  </a:moveTo>
                  <a:cubicBezTo>
                    <a:pt x="22" y="55"/>
                    <a:pt x="22" y="55"/>
                    <a:pt x="22" y="55"/>
                  </a:cubicBezTo>
                  <a:cubicBezTo>
                    <a:pt x="22" y="56"/>
                    <a:pt x="22" y="56"/>
                    <a:pt x="22" y="56"/>
                  </a:cubicBezTo>
                  <a:cubicBezTo>
                    <a:pt x="21" y="55"/>
                    <a:pt x="21" y="55"/>
                    <a:pt x="21" y="55"/>
                  </a:cubicBezTo>
                  <a:cubicBezTo>
                    <a:pt x="21" y="53"/>
                    <a:pt x="21" y="53"/>
                    <a:pt x="21" y="53"/>
                  </a:cubicBezTo>
                  <a:close/>
                  <a:moveTo>
                    <a:pt x="20" y="45"/>
                  </a:moveTo>
                  <a:cubicBezTo>
                    <a:pt x="21" y="46"/>
                    <a:pt x="21" y="46"/>
                    <a:pt x="21" y="46"/>
                  </a:cubicBezTo>
                  <a:cubicBezTo>
                    <a:pt x="21" y="49"/>
                    <a:pt x="21" y="49"/>
                    <a:pt x="21" y="49"/>
                  </a:cubicBezTo>
                  <a:cubicBezTo>
                    <a:pt x="19" y="47"/>
                    <a:pt x="19" y="47"/>
                    <a:pt x="19" y="47"/>
                  </a:cubicBezTo>
                  <a:cubicBezTo>
                    <a:pt x="19" y="45"/>
                    <a:pt x="19" y="45"/>
                    <a:pt x="19" y="45"/>
                  </a:cubicBezTo>
                  <a:cubicBezTo>
                    <a:pt x="20" y="45"/>
                    <a:pt x="20" y="45"/>
                    <a:pt x="20" y="45"/>
                  </a:cubicBezTo>
                  <a:close/>
                  <a:moveTo>
                    <a:pt x="13" y="33"/>
                  </a:moveTo>
                  <a:cubicBezTo>
                    <a:pt x="16" y="32"/>
                    <a:pt x="16" y="32"/>
                    <a:pt x="16" y="32"/>
                  </a:cubicBezTo>
                  <a:cubicBezTo>
                    <a:pt x="17" y="33"/>
                    <a:pt x="17" y="33"/>
                    <a:pt x="17" y="33"/>
                  </a:cubicBezTo>
                  <a:cubicBezTo>
                    <a:pt x="17" y="35"/>
                    <a:pt x="17" y="35"/>
                    <a:pt x="17" y="35"/>
                  </a:cubicBezTo>
                  <a:cubicBezTo>
                    <a:pt x="15" y="36"/>
                    <a:pt x="15" y="36"/>
                    <a:pt x="15" y="36"/>
                  </a:cubicBezTo>
                  <a:cubicBezTo>
                    <a:pt x="13" y="34"/>
                    <a:pt x="13" y="34"/>
                    <a:pt x="13" y="34"/>
                  </a:cubicBezTo>
                  <a:cubicBezTo>
                    <a:pt x="13" y="33"/>
                    <a:pt x="13" y="33"/>
                    <a:pt x="13" y="33"/>
                  </a:cubicBezTo>
                  <a:close/>
                  <a:moveTo>
                    <a:pt x="16" y="3"/>
                  </a:moveTo>
                  <a:cubicBezTo>
                    <a:pt x="17" y="6"/>
                    <a:pt x="17" y="6"/>
                    <a:pt x="17" y="6"/>
                  </a:cubicBezTo>
                  <a:cubicBezTo>
                    <a:pt x="16" y="8"/>
                    <a:pt x="16" y="8"/>
                    <a:pt x="16" y="8"/>
                  </a:cubicBezTo>
                  <a:cubicBezTo>
                    <a:pt x="16" y="6"/>
                    <a:pt x="16" y="6"/>
                    <a:pt x="16" y="6"/>
                  </a:cubicBezTo>
                  <a:cubicBezTo>
                    <a:pt x="16" y="3"/>
                    <a:pt x="16" y="3"/>
                    <a:pt x="16" y="3"/>
                  </a:cubicBezTo>
                  <a:close/>
                  <a:moveTo>
                    <a:pt x="11" y="9"/>
                  </a:moveTo>
                  <a:cubicBezTo>
                    <a:pt x="13" y="9"/>
                    <a:pt x="13" y="9"/>
                    <a:pt x="13" y="9"/>
                  </a:cubicBezTo>
                  <a:cubicBezTo>
                    <a:pt x="14" y="8"/>
                    <a:pt x="14" y="8"/>
                    <a:pt x="14" y="8"/>
                  </a:cubicBezTo>
                  <a:cubicBezTo>
                    <a:pt x="14" y="7"/>
                    <a:pt x="14" y="7"/>
                    <a:pt x="14" y="7"/>
                  </a:cubicBezTo>
                  <a:cubicBezTo>
                    <a:pt x="12" y="8"/>
                    <a:pt x="12" y="8"/>
                    <a:pt x="12" y="8"/>
                  </a:cubicBezTo>
                  <a:cubicBezTo>
                    <a:pt x="12" y="8"/>
                    <a:pt x="11" y="9"/>
                    <a:pt x="11" y="9"/>
                  </a:cubicBezTo>
                  <a:close/>
                  <a:moveTo>
                    <a:pt x="16" y="10"/>
                  </a:moveTo>
                  <a:cubicBezTo>
                    <a:pt x="16" y="11"/>
                    <a:pt x="16" y="11"/>
                    <a:pt x="16" y="11"/>
                  </a:cubicBezTo>
                  <a:cubicBezTo>
                    <a:pt x="16" y="13"/>
                    <a:pt x="16" y="13"/>
                    <a:pt x="16" y="13"/>
                  </a:cubicBezTo>
                  <a:cubicBezTo>
                    <a:pt x="17" y="15"/>
                    <a:pt x="17" y="15"/>
                    <a:pt x="17" y="15"/>
                  </a:cubicBezTo>
                  <a:cubicBezTo>
                    <a:pt x="16" y="15"/>
                    <a:pt x="16" y="15"/>
                    <a:pt x="16" y="15"/>
                  </a:cubicBezTo>
                  <a:cubicBezTo>
                    <a:pt x="15" y="13"/>
                    <a:pt x="15" y="13"/>
                    <a:pt x="15" y="13"/>
                  </a:cubicBezTo>
                  <a:cubicBezTo>
                    <a:pt x="15" y="13"/>
                    <a:pt x="16" y="10"/>
                    <a:pt x="16" y="10"/>
                  </a:cubicBezTo>
                  <a:close/>
                  <a:moveTo>
                    <a:pt x="14" y="25"/>
                  </a:moveTo>
                  <a:cubicBezTo>
                    <a:pt x="15" y="23"/>
                    <a:pt x="15" y="23"/>
                    <a:pt x="15" y="23"/>
                  </a:cubicBezTo>
                  <a:cubicBezTo>
                    <a:pt x="17" y="24"/>
                    <a:pt x="17" y="24"/>
                    <a:pt x="17" y="24"/>
                  </a:cubicBezTo>
                  <a:cubicBezTo>
                    <a:pt x="17" y="25"/>
                    <a:pt x="17" y="25"/>
                    <a:pt x="17" y="25"/>
                  </a:cubicBezTo>
                  <a:cubicBezTo>
                    <a:pt x="15" y="25"/>
                    <a:pt x="15" y="25"/>
                    <a:pt x="15" y="25"/>
                  </a:cubicBezTo>
                  <a:cubicBezTo>
                    <a:pt x="14" y="25"/>
                    <a:pt x="14" y="25"/>
                    <a:pt x="14" y="25"/>
                  </a:cubicBezTo>
                  <a:close/>
                  <a:moveTo>
                    <a:pt x="12" y="19"/>
                  </a:moveTo>
                  <a:cubicBezTo>
                    <a:pt x="15" y="17"/>
                    <a:pt x="15" y="17"/>
                    <a:pt x="15" y="17"/>
                  </a:cubicBezTo>
                  <a:cubicBezTo>
                    <a:pt x="15" y="19"/>
                    <a:pt x="15" y="19"/>
                    <a:pt x="15" y="19"/>
                  </a:cubicBezTo>
                  <a:cubicBezTo>
                    <a:pt x="16" y="19"/>
                    <a:pt x="16" y="19"/>
                    <a:pt x="16" y="19"/>
                  </a:cubicBezTo>
                  <a:cubicBezTo>
                    <a:pt x="16" y="20"/>
                    <a:pt x="16" y="20"/>
                    <a:pt x="16" y="20"/>
                  </a:cubicBezTo>
                  <a:cubicBezTo>
                    <a:pt x="15" y="20"/>
                    <a:pt x="15" y="20"/>
                    <a:pt x="15" y="20"/>
                  </a:cubicBezTo>
                  <a:cubicBezTo>
                    <a:pt x="14" y="21"/>
                    <a:pt x="14" y="21"/>
                    <a:pt x="14" y="21"/>
                  </a:cubicBezTo>
                  <a:cubicBezTo>
                    <a:pt x="13" y="21"/>
                    <a:pt x="13" y="21"/>
                    <a:pt x="13" y="21"/>
                  </a:cubicBezTo>
                  <a:cubicBezTo>
                    <a:pt x="12" y="20"/>
                    <a:pt x="12" y="20"/>
                    <a:pt x="12" y="20"/>
                  </a:cubicBezTo>
                  <a:cubicBezTo>
                    <a:pt x="12" y="19"/>
                    <a:pt x="12" y="19"/>
                    <a:pt x="12" y="19"/>
                  </a:cubicBezTo>
                  <a:close/>
                  <a:moveTo>
                    <a:pt x="6" y="14"/>
                  </a:moveTo>
                  <a:cubicBezTo>
                    <a:pt x="7" y="14"/>
                    <a:pt x="7" y="14"/>
                    <a:pt x="7" y="14"/>
                  </a:cubicBezTo>
                  <a:cubicBezTo>
                    <a:pt x="9" y="16"/>
                    <a:pt x="9" y="16"/>
                    <a:pt x="9" y="16"/>
                  </a:cubicBezTo>
                  <a:cubicBezTo>
                    <a:pt x="9" y="17"/>
                    <a:pt x="9" y="17"/>
                    <a:pt x="9" y="17"/>
                  </a:cubicBezTo>
                  <a:cubicBezTo>
                    <a:pt x="10" y="20"/>
                    <a:pt x="10" y="20"/>
                    <a:pt x="10" y="20"/>
                  </a:cubicBezTo>
                  <a:cubicBezTo>
                    <a:pt x="11" y="21"/>
                    <a:pt x="11" y="21"/>
                    <a:pt x="11" y="21"/>
                  </a:cubicBezTo>
                  <a:cubicBezTo>
                    <a:pt x="10" y="22"/>
                    <a:pt x="10" y="22"/>
                    <a:pt x="10" y="22"/>
                  </a:cubicBezTo>
                  <a:cubicBezTo>
                    <a:pt x="7" y="23"/>
                    <a:pt x="7" y="23"/>
                    <a:pt x="7" y="23"/>
                  </a:cubicBezTo>
                  <a:cubicBezTo>
                    <a:pt x="7" y="21"/>
                    <a:pt x="7" y="21"/>
                    <a:pt x="7" y="21"/>
                  </a:cubicBezTo>
                  <a:cubicBezTo>
                    <a:pt x="7" y="19"/>
                    <a:pt x="7" y="19"/>
                    <a:pt x="7" y="19"/>
                  </a:cubicBezTo>
                  <a:cubicBezTo>
                    <a:pt x="8" y="17"/>
                    <a:pt x="8" y="17"/>
                    <a:pt x="8" y="17"/>
                  </a:cubicBezTo>
                  <a:cubicBezTo>
                    <a:pt x="7" y="17"/>
                    <a:pt x="7" y="17"/>
                    <a:pt x="7" y="17"/>
                  </a:cubicBezTo>
                  <a:cubicBezTo>
                    <a:pt x="6" y="16"/>
                    <a:pt x="6" y="16"/>
                    <a:pt x="6" y="16"/>
                  </a:cubicBezTo>
                  <a:cubicBezTo>
                    <a:pt x="6" y="15"/>
                    <a:pt x="6" y="15"/>
                    <a:pt x="6" y="15"/>
                  </a:cubicBezTo>
                  <a:cubicBezTo>
                    <a:pt x="6" y="14"/>
                    <a:pt x="6" y="14"/>
                    <a:pt x="6" y="14"/>
                  </a:cubicBezTo>
                  <a:close/>
                  <a:moveTo>
                    <a:pt x="1" y="0"/>
                  </a:moveTo>
                  <a:cubicBezTo>
                    <a:pt x="0" y="4"/>
                    <a:pt x="0" y="4"/>
                    <a:pt x="0" y="4"/>
                  </a:cubicBezTo>
                  <a:cubicBezTo>
                    <a:pt x="1" y="7"/>
                    <a:pt x="1" y="7"/>
                    <a:pt x="1" y="7"/>
                  </a:cubicBezTo>
                  <a:cubicBezTo>
                    <a:pt x="1" y="9"/>
                    <a:pt x="1" y="9"/>
                    <a:pt x="1" y="9"/>
                  </a:cubicBezTo>
                  <a:cubicBezTo>
                    <a:pt x="2" y="11"/>
                    <a:pt x="2" y="11"/>
                    <a:pt x="2" y="11"/>
                  </a:cubicBezTo>
                  <a:cubicBezTo>
                    <a:pt x="3" y="11"/>
                    <a:pt x="3" y="11"/>
                    <a:pt x="3" y="11"/>
                  </a:cubicBezTo>
                  <a:cubicBezTo>
                    <a:pt x="4" y="10"/>
                    <a:pt x="4" y="10"/>
                    <a:pt x="4" y="10"/>
                  </a:cubicBezTo>
                  <a:cubicBezTo>
                    <a:pt x="6" y="11"/>
                    <a:pt x="6" y="11"/>
                    <a:pt x="6" y="11"/>
                  </a:cubicBezTo>
                  <a:cubicBezTo>
                    <a:pt x="7" y="10"/>
                    <a:pt x="7" y="10"/>
                    <a:pt x="7" y="10"/>
                  </a:cubicBezTo>
                  <a:cubicBezTo>
                    <a:pt x="7" y="7"/>
                    <a:pt x="7" y="7"/>
                    <a:pt x="7" y="7"/>
                  </a:cubicBezTo>
                  <a:cubicBezTo>
                    <a:pt x="6" y="6"/>
                    <a:pt x="6" y="6"/>
                    <a:pt x="6" y="6"/>
                  </a:cubicBezTo>
                  <a:cubicBezTo>
                    <a:pt x="7" y="5"/>
                    <a:pt x="7" y="5"/>
                    <a:pt x="7" y="5"/>
                  </a:cubicBezTo>
                  <a:cubicBezTo>
                    <a:pt x="5" y="3"/>
                    <a:pt x="5" y="3"/>
                    <a:pt x="5" y="3"/>
                  </a:cubicBezTo>
                  <a:cubicBezTo>
                    <a:pt x="5" y="4"/>
                    <a:pt x="5" y="4"/>
                    <a:pt x="5" y="4"/>
                  </a:cubicBezTo>
                  <a:cubicBezTo>
                    <a:pt x="5" y="6"/>
                    <a:pt x="5" y="6"/>
                    <a:pt x="5" y="6"/>
                  </a:cubicBezTo>
                  <a:cubicBezTo>
                    <a:pt x="4" y="6"/>
                    <a:pt x="4" y="6"/>
                    <a:pt x="4" y="6"/>
                  </a:cubicBezTo>
                  <a:cubicBezTo>
                    <a:pt x="3" y="5"/>
                    <a:pt x="3" y="5"/>
                    <a:pt x="3" y="5"/>
                  </a:cubicBezTo>
                  <a:cubicBezTo>
                    <a:pt x="3" y="2"/>
                    <a:pt x="3" y="2"/>
                    <a:pt x="3" y="2"/>
                  </a:cubicBezTo>
                  <a:cubicBezTo>
                    <a:pt x="3" y="2"/>
                    <a:pt x="1" y="0"/>
                    <a:pt x="1" y="0"/>
                  </a:cubicBez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7" name="Google Shape;3662;p137">
              <a:extLst xmlns:a="http://schemas.openxmlformats.org/drawingml/2006/main">
                <a:ext uri="{FF2B5EF4-FFF2-40B4-BE49-F238E27FC236}">
                  <a16:creationId xmlns:a16="http://schemas.microsoft.com/office/drawing/2014/main" id="{4A3DFFBD-9895-6B72-E70F-7C8C274D6BCA}"/>
                </a:ext>
              </a:extLst>
            </cdr:cNvPr>
            <cdr:cNvSpPr/>
          </cdr:nvSpPr>
          <cdr:spPr>
            <a:xfrm xmlns:a="http://schemas.openxmlformats.org/drawingml/2006/main">
              <a:off x="4066" y="2458"/>
              <a:ext cx="117" cy="63"/>
            </a:xfrm>
            <a:custGeom xmlns:a="http://schemas.openxmlformats.org/drawingml/2006/main">
              <a:avLst/>
              <a:gdLst/>
              <a:ahLst/>
              <a:cxnLst/>
              <a:rect l="l" t="t" r="r" b="b"/>
              <a:pathLst>
                <a:path w="92" h="55" extrusionOk="0">
                  <a:moveTo>
                    <a:pt x="88" y="46"/>
                  </a:moveTo>
                  <a:cubicBezTo>
                    <a:pt x="90" y="45"/>
                    <a:pt x="90" y="45"/>
                    <a:pt x="90" y="45"/>
                  </a:cubicBezTo>
                  <a:cubicBezTo>
                    <a:pt x="91" y="45"/>
                    <a:pt x="91" y="45"/>
                    <a:pt x="91" y="45"/>
                  </a:cubicBezTo>
                  <a:cubicBezTo>
                    <a:pt x="92" y="46"/>
                    <a:pt x="92" y="46"/>
                    <a:pt x="92" y="46"/>
                  </a:cubicBezTo>
                  <a:cubicBezTo>
                    <a:pt x="90" y="47"/>
                    <a:pt x="90" y="47"/>
                    <a:pt x="90" y="47"/>
                  </a:cubicBezTo>
                  <a:cubicBezTo>
                    <a:pt x="89" y="47"/>
                    <a:pt x="89" y="47"/>
                    <a:pt x="89" y="47"/>
                  </a:cubicBezTo>
                  <a:cubicBezTo>
                    <a:pt x="88" y="46"/>
                    <a:pt x="88" y="46"/>
                    <a:pt x="88" y="46"/>
                  </a:cubicBezTo>
                  <a:close/>
                  <a:moveTo>
                    <a:pt x="35" y="53"/>
                  </a:moveTo>
                  <a:cubicBezTo>
                    <a:pt x="37" y="53"/>
                    <a:pt x="37" y="53"/>
                    <a:pt x="37" y="53"/>
                  </a:cubicBezTo>
                  <a:cubicBezTo>
                    <a:pt x="38" y="54"/>
                    <a:pt x="38" y="54"/>
                    <a:pt x="38" y="54"/>
                  </a:cubicBezTo>
                  <a:cubicBezTo>
                    <a:pt x="40" y="55"/>
                    <a:pt x="40" y="55"/>
                    <a:pt x="40" y="55"/>
                  </a:cubicBezTo>
                  <a:cubicBezTo>
                    <a:pt x="39" y="55"/>
                    <a:pt x="39" y="55"/>
                    <a:pt x="39" y="55"/>
                  </a:cubicBezTo>
                  <a:cubicBezTo>
                    <a:pt x="37" y="55"/>
                    <a:pt x="37" y="55"/>
                    <a:pt x="37" y="55"/>
                  </a:cubicBezTo>
                  <a:cubicBezTo>
                    <a:pt x="36" y="55"/>
                    <a:pt x="36" y="55"/>
                    <a:pt x="36" y="55"/>
                  </a:cubicBezTo>
                  <a:cubicBezTo>
                    <a:pt x="35" y="54"/>
                    <a:pt x="35" y="54"/>
                    <a:pt x="35" y="54"/>
                  </a:cubicBezTo>
                  <a:cubicBezTo>
                    <a:pt x="35" y="53"/>
                    <a:pt x="35" y="53"/>
                    <a:pt x="35" y="53"/>
                  </a:cubicBezTo>
                  <a:close/>
                  <a:moveTo>
                    <a:pt x="48" y="40"/>
                  </a:moveTo>
                  <a:cubicBezTo>
                    <a:pt x="50" y="41"/>
                    <a:pt x="50" y="41"/>
                    <a:pt x="50" y="41"/>
                  </a:cubicBezTo>
                  <a:cubicBezTo>
                    <a:pt x="51" y="43"/>
                    <a:pt x="51" y="43"/>
                    <a:pt x="51" y="43"/>
                  </a:cubicBezTo>
                  <a:cubicBezTo>
                    <a:pt x="55" y="43"/>
                    <a:pt x="55" y="43"/>
                    <a:pt x="55" y="43"/>
                  </a:cubicBezTo>
                  <a:cubicBezTo>
                    <a:pt x="56" y="45"/>
                    <a:pt x="56" y="45"/>
                    <a:pt x="56" y="45"/>
                  </a:cubicBezTo>
                  <a:cubicBezTo>
                    <a:pt x="56" y="46"/>
                    <a:pt x="56" y="46"/>
                    <a:pt x="56" y="46"/>
                  </a:cubicBezTo>
                  <a:cubicBezTo>
                    <a:pt x="57" y="47"/>
                    <a:pt x="57" y="47"/>
                    <a:pt x="57" y="47"/>
                  </a:cubicBezTo>
                  <a:cubicBezTo>
                    <a:pt x="54" y="47"/>
                    <a:pt x="54" y="47"/>
                    <a:pt x="54" y="47"/>
                  </a:cubicBezTo>
                  <a:cubicBezTo>
                    <a:pt x="51" y="46"/>
                    <a:pt x="51" y="46"/>
                    <a:pt x="51" y="46"/>
                  </a:cubicBezTo>
                  <a:cubicBezTo>
                    <a:pt x="49" y="43"/>
                    <a:pt x="49" y="43"/>
                    <a:pt x="49" y="43"/>
                  </a:cubicBezTo>
                  <a:cubicBezTo>
                    <a:pt x="49" y="42"/>
                    <a:pt x="49" y="42"/>
                    <a:pt x="49" y="42"/>
                  </a:cubicBezTo>
                  <a:cubicBezTo>
                    <a:pt x="48" y="40"/>
                    <a:pt x="48" y="40"/>
                    <a:pt x="48" y="40"/>
                  </a:cubicBezTo>
                  <a:close/>
                  <a:moveTo>
                    <a:pt x="34" y="30"/>
                  </a:moveTo>
                  <a:cubicBezTo>
                    <a:pt x="36" y="31"/>
                    <a:pt x="36" y="31"/>
                    <a:pt x="36" y="31"/>
                  </a:cubicBezTo>
                  <a:cubicBezTo>
                    <a:pt x="38" y="31"/>
                    <a:pt x="38" y="31"/>
                    <a:pt x="38" y="31"/>
                  </a:cubicBezTo>
                  <a:cubicBezTo>
                    <a:pt x="41" y="33"/>
                    <a:pt x="41" y="33"/>
                    <a:pt x="41" y="33"/>
                  </a:cubicBezTo>
                  <a:cubicBezTo>
                    <a:pt x="42" y="34"/>
                    <a:pt x="42" y="34"/>
                    <a:pt x="42" y="34"/>
                  </a:cubicBezTo>
                  <a:cubicBezTo>
                    <a:pt x="43" y="34"/>
                    <a:pt x="43" y="34"/>
                    <a:pt x="43" y="34"/>
                  </a:cubicBezTo>
                  <a:cubicBezTo>
                    <a:pt x="44" y="35"/>
                    <a:pt x="44" y="35"/>
                    <a:pt x="44" y="35"/>
                  </a:cubicBezTo>
                  <a:cubicBezTo>
                    <a:pt x="43" y="37"/>
                    <a:pt x="43" y="37"/>
                    <a:pt x="43" y="37"/>
                  </a:cubicBezTo>
                  <a:cubicBezTo>
                    <a:pt x="41" y="37"/>
                    <a:pt x="41" y="37"/>
                    <a:pt x="41" y="37"/>
                  </a:cubicBezTo>
                  <a:cubicBezTo>
                    <a:pt x="39" y="35"/>
                    <a:pt x="39" y="35"/>
                    <a:pt x="39" y="35"/>
                  </a:cubicBezTo>
                  <a:cubicBezTo>
                    <a:pt x="37" y="36"/>
                    <a:pt x="37" y="36"/>
                    <a:pt x="37" y="36"/>
                  </a:cubicBezTo>
                  <a:cubicBezTo>
                    <a:pt x="35" y="35"/>
                    <a:pt x="35" y="35"/>
                    <a:pt x="35" y="35"/>
                  </a:cubicBezTo>
                  <a:cubicBezTo>
                    <a:pt x="33" y="32"/>
                    <a:pt x="33" y="32"/>
                    <a:pt x="33" y="32"/>
                  </a:cubicBezTo>
                  <a:cubicBezTo>
                    <a:pt x="33" y="30"/>
                    <a:pt x="33" y="30"/>
                    <a:pt x="33" y="30"/>
                  </a:cubicBezTo>
                  <a:cubicBezTo>
                    <a:pt x="34" y="30"/>
                    <a:pt x="34" y="30"/>
                    <a:pt x="34" y="30"/>
                  </a:cubicBezTo>
                  <a:close/>
                  <a:moveTo>
                    <a:pt x="40" y="27"/>
                  </a:moveTo>
                  <a:cubicBezTo>
                    <a:pt x="38" y="27"/>
                    <a:pt x="38" y="27"/>
                    <a:pt x="38" y="27"/>
                  </a:cubicBezTo>
                  <a:cubicBezTo>
                    <a:pt x="39" y="28"/>
                    <a:pt x="39" y="28"/>
                    <a:pt x="39" y="28"/>
                  </a:cubicBezTo>
                  <a:cubicBezTo>
                    <a:pt x="40" y="29"/>
                    <a:pt x="40" y="29"/>
                    <a:pt x="40" y="29"/>
                  </a:cubicBezTo>
                  <a:cubicBezTo>
                    <a:pt x="40" y="27"/>
                    <a:pt x="40" y="27"/>
                    <a:pt x="40" y="27"/>
                  </a:cubicBezTo>
                  <a:close/>
                  <a:moveTo>
                    <a:pt x="41" y="21"/>
                  </a:moveTo>
                  <a:cubicBezTo>
                    <a:pt x="41" y="22"/>
                    <a:pt x="41" y="22"/>
                    <a:pt x="41" y="22"/>
                  </a:cubicBezTo>
                  <a:cubicBezTo>
                    <a:pt x="43" y="22"/>
                    <a:pt x="43" y="22"/>
                    <a:pt x="43" y="22"/>
                  </a:cubicBezTo>
                  <a:cubicBezTo>
                    <a:pt x="42" y="24"/>
                    <a:pt x="42" y="24"/>
                    <a:pt x="42" y="24"/>
                  </a:cubicBezTo>
                  <a:cubicBezTo>
                    <a:pt x="44" y="25"/>
                    <a:pt x="44" y="25"/>
                    <a:pt x="44" y="25"/>
                  </a:cubicBezTo>
                  <a:cubicBezTo>
                    <a:pt x="44" y="28"/>
                    <a:pt x="44" y="28"/>
                    <a:pt x="44" y="28"/>
                  </a:cubicBezTo>
                  <a:cubicBezTo>
                    <a:pt x="48" y="31"/>
                    <a:pt x="48" y="31"/>
                    <a:pt x="48" y="31"/>
                  </a:cubicBezTo>
                  <a:cubicBezTo>
                    <a:pt x="49" y="32"/>
                    <a:pt x="49" y="32"/>
                    <a:pt x="49" y="32"/>
                  </a:cubicBezTo>
                  <a:cubicBezTo>
                    <a:pt x="50" y="34"/>
                    <a:pt x="50" y="34"/>
                    <a:pt x="50" y="34"/>
                  </a:cubicBezTo>
                  <a:cubicBezTo>
                    <a:pt x="51" y="34"/>
                    <a:pt x="51" y="34"/>
                    <a:pt x="51" y="34"/>
                  </a:cubicBezTo>
                  <a:cubicBezTo>
                    <a:pt x="52" y="32"/>
                    <a:pt x="52" y="32"/>
                    <a:pt x="52" y="32"/>
                  </a:cubicBezTo>
                  <a:cubicBezTo>
                    <a:pt x="50" y="30"/>
                    <a:pt x="50" y="30"/>
                    <a:pt x="50" y="30"/>
                  </a:cubicBezTo>
                  <a:cubicBezTo>
                    <a:pt x="48" y="30"/>
                    <a:pt x="48" y="30"/>
                    <a:pt x="48" y="30"/>
                  </a:cubicBezTo>
                  <a:cubicBezTo>
                    <a:pt x="47" y="28"/>
                    <a:pt x="47" y="28"/>
                    <a:pt x="47" y="28"/>
                  </a:cubicBezTo>
                  <a:cubicBezTo>
                    <a:pt x="45" y="25"/>
                    <a:pt x="45" y="25"/>
                    <a:pt x="45" y="25"/>
                  </a:cubicBezTo>
                  <a:cubicBezTo>
                    <a:pt x="45" y="23"/>
                    <a:pt x="45" y="23"/>
                    <a:pt x="45" y="23"/>
                  </a:cubicBezTo>
                  <a:cubicBezTo>
                    <a:pt x="44" y="21"/>
                    <a:pt x="44" y="21"/>
                    <a:pt x="44" y="21"/>
                  </a:cubicBezTo>
                  <a:cubicBezTo>
                    <a:pt x="41" y="21"/>
                    <a:pt x="41" y="21"/>
                    <a:pt x="41" y="21"/>
                  </a:cubicBezTo>
                  <a:close/>
                  <a:moveTo>
                    <a:pt x="22" y="12"/>
                  </a:moveTo>
                  <a:cubicBezTo>
                    <a:pt x="25" y="13"/>
                    <a:pt x="25" y="13"/>
                    <a:pt x="25" y="13"/>
                  </a:cubicBezTo>
                  <a:cubicBezTo>
                    <a:pt x="28" y="15"/>
                    <a:pt x="28" y="15"/>
                    <a:pt x="28" y="15"/>
                  </a:cubicBezTo>
                  <a:cubicBezTo>
                    <a:pt x="31" y="16"/>
                    <a:pt x="31" y="16"/>
                    <a:pt x="31" y="16"/>
                  </a:cubicBezTo>
                  <a:cubicBezTo>
                    <a:pt x="34" y="20"/>
                    <a:pt x="34" y="20"/>
                    <a:pt x="34" y="20"/>
                  </a:cubicBezTo>
                  <a:cubicBezTo>
                    <a:pt x="34" y="21"/>
                    <a:pt x="34" y="21"/>
                    <a:pt x="34" y="21"/>
                  </a:cubicBezTo>
                  <a:cubicBezTo>
                    <a:pt x="34" y="22"/>
                    <a:pt x="34" y="22"/>
                    <a:pt x="34" y="22"/>
                  </a:cubicBezTo>
                  <a:cubicBezTo>
                    <a:pt x="33" y="21"/>
                    <a:pt x="33" y="21"/>
                    <a:pt x="33" y="21"/>
                  </a:cubicBezTo>
                  <a:cubicBezTo>
                    <a:pt x="32" y="22"/>
                    <a:pt x="32" y="22"/>
                    <a:pt x="32" y="22"/>
                  </a:cubicBezTo>
                  <a:cubicBezTo>
                    <a:pt x="32" y="21"/>
                    <a:pt x="32" y="21"/>
                    <a:pt x="32" y="21"/>
                  </a:cubicBezTo>
                  <a:cubicBezTo>
                    <a:pt x="31" y="20"/>
                    <a:pt x="31" y="20"/>
                    <a:pt x="31" y="20"/>
                  </a:cubicBezTo>
                  <a:cubicBezTo>
                    <a:pt x="29" y="19"/>
                    <a:pt x="29" y="19"/>
                    <a:pt x="29" y="19"/>
                  </a:cubicBezTo>
                  <a:cubicBezTo>
                    <a:pt x="24" y="14"/>
                    <a:pt x="24" y="14"/>
                    <a:pt x="24" y="14"/>
                  </a:cubicBezTo>
                  <a:cubicBezTo>
                    <a:pt x="24" y="14"/>
                    <a:pt x="22" y="12"/>
                    <a:pt x="22" y="12"/>
                  </a:cubicBezTo>
                  <a:close/>
                  <a:moveTo>
                    <a:pt x="17" y="23"/>
                  </a:moveTo>
                  <a:cubicBezTo>
                    <a:pt x="19" y="23"/>
                    <a:pt x="19" y="23"/>
                    <a:pt x="19" y="23"/>
                  </a:cubicBezTo>
                  <a:cubicBezTo>
                    <a:pt x="18" y="24"/>
                    <a:pt x="18" y="24"/>
                    <a:pt x="18" y="24"/>
                  </a:cubicBezTo>
                  <a:cubicBezTo>
                    <a:pt x="17" y="25"/>
                    <a:pt x="17" y="25"/>
                    <a:pt x="17" y="25"/>
                  </a:cubicBezTo>
                  <a:cubicBezTo>
                    <a:pt x="17" y="24"/>
                    <a:pt x="17" y="24"/>
                    <a:pt x="17" y="24"/>
                  </a:cubicBezTo>
                  <a:cubicBezTo>
                    <a:pt x="17" y="23"/>
                    <a:pt x="17" y="23"/>
                    <a:pt x="17" y="23"/>
                  </a:cubicBezTo>
                  <a:close/>
                  <a:moveTo>
                    <a:pt x="11" y="22"/>
                  </a:moveTo>
                  <a:cubicBezTo>
                    <a:pt x="11" y="22"/>
                    <a:pt x="11" y="22"/>
                    <a:pt x="11" y="22"/>
                  </a:cubicBezTo>
                  <a:cubicBezTo>
                    <a:pt x="12" y="22"/>
                    <a:pt x="12" y="22"/>
                    <a:pt x="12" y="22"/>
                  </a:cubicBezTo>
                  <a:cubicBezTo>
                    <a:pt x="12" y="23"/>
                    <a:pt x="12" y="23"/>
                    <a:pt x="12" y="23"/>
                  </a:cubicBezTo>
                  <a:cubicBezTo>
                    <a:pt x="11" y="22"/>
                    <a:pt x="11" y="22"/>
                    <a:pt x="11" y="22"/>
                  </a:cubicBezTo>
                  <a:close/>
                  <a:moveTo>
                    <a:pt x="11" y="20"/>
                  </a:moveTo>
                  <a:cubicBezTo>
                    <a:pt x="12" y="20"/>
                    <a:pt x="12" y="20"/>
                    <a:pt x="12" y="20"/>
                  </a:cubicBezTo>
                  <a:cubicBezTo>
                    <a:pt x="13" y="20"/>
                    <a:pt x="13" y="20"/>
                    <a:pt x="13" y="20"/>
                  </a:cubicBezTo>
                  <a:cubicBezTo>
                    <a:pt x="14" y="22"/>
                    <a:pt x="14" y="22"/>
                    <a:pt x="14" y="22"/>
                  </a:cubicBezTo>
                  <a:cubicBezTo>
                    <a:pt x="15" y="22"/>
                    <a:pt x="15" y="22"/>
                    <a:pt x="15" y="22"/>
                  </a:cubicBezTo>
                  <a:cubicBezTo>
                    <a:pt x="16" y="22"/>
                    <a:pt x="16" y="22"/>
                    <a:pt x="16" y="22"/>
                  </a:cubicBezTo>
                  <a:cubicBezTo>
                    <a:pt x="16" y="20"/>
                    <a:pt x="16" y="20"/>
                    <a:pt x="16" y="20"/>
                  </a:cubicBezTo>
                  <a:cubicBezTo>
                    <a:pt x="16" y="19"/>
                    <a:pt x="16" y="19"/>
                    <a:pt x="16" y="19"/>
                  </a:cubicBezTo>
                  <a:cubicBezTo>
                    <a:pt x="14" y="18"/>
                    <a:pt x="14" y="18"/>
                    <a:pt x="14" y="18"/>
                  </a:cubicBezTo>
                  <a:cubicBezTo>
                    <a:pt x="14" y="17"/>
                    <a:pt x="14" y="17"/>
                    <a:pt x="14" y="17"/>
                  </a:cubicBezTo>
                  <a:cubicBezTo>
                    <a:pt x="13" y="17"/>
                    <a:pt x="13" y="17"/>
                    <a:pt x="13" y="17"/>
                  </a:cubicBezTo>
                  <a:cubicBezTo>
                    <a:pt x="12" y="18"/>
                    <a:pt x="12" y="18"/>
                    <a:pt x="12" y="18"/>
                  </a:cubicBezTo>
                  <a:cubicBezTo>
                    <a:pt x="11" y="20"/>
                    <a:pt x="11" y="20"/>
                    <a:pt x="11" y="20"/>
                  </a:cubicBezTo>
                  <a:close/>
                  <a:moveTo>
                    <a:pt x="8" y="16"/>
                  </a:moveTo>
                  <a:cubicBezTo>
                    <a:pt x="9" y="16"/>
                    <a:pt x="9" y="16"/>
                    <a:pt x="9" y="16"/>
                  </a:cubicBezTo>
                  <a:cubicBezTo>
                    <a:pt x="11" y="17"/>
                    <a:pt x="11" y="17"/>
                    <a:pt x="11" y="17"/>
                  </a:cubicBezTo>
                  <a:cubicBezTo>
                    <a:pt x="11" y="18"/>
                    <a:pt x="11" y="18"/>
                    <a:pt x="11" y="18"/>
                  </a:cubicBezTo>
                  <a:cubicBezTo>
                    <a:pt x="9" y="18"/>
                    <a:pt x="9" y="18"/>
                    <a:pt x="9" y="18"/>
                  </a:cubicBezTo>
                  <a:cubicBezTo>
                    <a:pt x="8" y="17"/>
                    <a:pt x="8" y="17"/>
                    <a:pt x="8" y="17"/>
                  </a:cubicBezTo>
                  <a:cubicBezTo>
                    <a:pt x="8" y="17"/>
                    <a:pt x="8" y="16"/>
                    <a:pt x="8" y="16"/>
                  </a:cubicBezTo>
                  <a:close/>
                  <a:moveTo>
                    <a:pt x="5" y="13"/>
                  </a:moveTo>
                  <a:cubicBezTo>
                    <a:pt x="7" y="15"/>
                    <a:pt x="7" y="15"/>
                    <a:pt x="7" y="15"/>
                  </a:cubicBezTo>
                  <a:cubicBezTo>
                    <a:pt x="7" y="16"/>
                    <a:pt x="7" y="16"/>
                    <a:pt x="7" y="16"/>
                  </a:cubicBezTo>
                  <a:cubicBezTo>
                    <a:pt x="5" y="17"/>
                    <a:pt x="5" y="17"/>
                    <a:pt x="5" y="17"/>
                  </a:cubicBezTo>
                  <a:cubicBezTo>
                    <a:pt x="5" y="16"/>
                    <a:pt x="5" y="16"/>
                    <a:pt x="5" y="16"/>
                  </a:cubicBezTo>
                  <a:cubicBezTo>
                    <a:pt x="5" y="15"/>
                    <a:pt x="5" y="15"/>
                    <a:pt x="5" y="15"/>
                  </a:cubicBezTo>
                  <a:cubicBezTo>
                    <a:pt x="5" y="13"/>
                    <a:pt x="5" y="13"/>
                    <a:pt x="5" y="13"/>
                  </a:cubicBezTo>
                  <a:close/>
                  <a:moveTo>
                    <a:pt x="5" y="0"/>
                  </a:moveTo>
                  <a:cubicBezTo>
                    <a:pt x="3" y="2"/>
                    <a:pt x="3" y="2"/>
                    <a:pt x="3" y="2"/>
                  </a:cubicBezTo>
                  <a:cubicBezTo>
                    <a:pt x="5" y="1"/>
                    <a:pt x="5" y="1"/>
                    <a:pt x="5" y="1"/>
                  </a:cubicBezTo>
                  <a:cubicBezTo>
                    <a:pt x="5" y="0"/>
                    <a:pt x="5" y="0"/>
                    <a:pt x="5" y="0"/>
                  </a:cubicBezTo>
                  <a:close/>
                  <a:moveTo>
                    <a:pt x="5" y="3"/>
                  </a:moveTo>
                  <a:cubicBezTo>
                    <a:pt x="4" y="4"/>
                    <a:pt x="4" y="4"/>
                    <a:pt x="4" y="4"/>
                  </a:cubicBezTo>
                  <a:cubicBezTo>
                    <a:pt x="5" y="6"/>
                    <a:pt x="5" y="6"/>
                    <a:pt x="5" y="6"/>
                  </a:cubicBezTo>
                  <a:cubicBezTo>
                    <a:pt x="8" y="8"/>
                    <a:pt x="8" y="8"/>
                    <a:pt x="8" y="8"/>
                  </a:cubicBezTo>
                  <a:cubicBezTo>
                    <a:pt x="10" y="10"/>
                    <a:pt x="10" y="10"/>
                    <a:pt x="10" y="10"/>
                  </a:cubicBezTo>
                  <a:cubicBezTo>
                    <a:pt x="12" y="11"/>
                    <a:pt x="12" y="11"/>
                    <a:pt x="12" y="11"/>
                  </a:cubicBezTo>
                  <a:cubicBezTo>
                    <a:pt x="14" y="11"/>
                    <a:pt x="14" y="11"/>
                    <a:pt x="14" y="11"/>
                  </a:cubicBezTo>
                  <a:cubicBezTo>
                    <a:pt x="14" y="10"/>
                    <a:pt x="14" y="10"/>
                    <a:pt x="14" y="10"/>
                  </a:cubicBezTo>
                  <a:cubicBezTo>
                    <a:pt x="12" y="8"/>
                    <a:pt x="12" y="8"/>
                    <a:pt x="12" y="8"/>
                  </a:cubicBezTo>
                  <a:cubicBezTo>
                    <a:pt x="11" y="7"/>
                    <a:pt x="11" y="7"/>
                    <a:pt x="11" y="7"/>
                  </a:cubicBezTo>
                  <a:cubicBezTo>
                    <a:pt x="10" y="6"/>
                    <a:pt x="10" y="6"/>
                    <a:pt x="10" y="6"/>
                  </a:cubicBezTo>
                  <a:cubicBezTo>
                    <a:pt x="9" y="5"/>
                    <a:pt x="9" y="5"/>
                    <a:pt x="9" y="5"/>
                  </a:cubicBezTo>
                  <a:cubicBezTo>
                    <a:pt x="6" y="5"/>
                    <a:pt x="6" y="5"/>
                    <a:pt x="6" y="5"/>
                  </a:cubicBezTo>
                  <a:cubicBezTo>
                    <a:pt x="6" y="3"/>
                    <a:pt x="6" y="3"/>
                    <a:pt x="6" y="3"/>
                  </a:cubicBezTo>
                  <a:cubicBezTo>
                    <a:pt x="5" y="3"/>
                    <a:pt x="5" y="3"/>
                    <a:pt x="5" y="3"/>
                  </a:cubicBezTo>
                  <a:close/>
                  <a:moveTo>
                    <a:pt x="1" y="5"/>
                  </a:moveTo>
                  <a:cubicBezTo>
                    <a:pt x="0" y="5"/>
                    <a:pt x="0" y="5"/>
                    <a:pt x="0" y="5"/>
                  </a:cubicBezTo>
                  <a:cubicBezTo>
                    <a:pt x="1" y="6"/>
                    <a:pt x="1" y="6"/>
                    <a:pt x="1" y="6"/>
                  </a:cubicBezTo>
                  <a:lnTo>
                    <a:pt x="1" y="5"/>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8" name="Google Shape;3663;p137">
              <a:extLst xmlns:a="http://schemas.openxmlformats.org/drawingml/2006/main">
                <a:ext uri="{FF2B5EF4-FFF2-40B4-BE49-F238E27FC236}">
                  <a16:creationId xmlns:a16="http://schemas.microsoft.com/office/drawing/2014/main" id="{79F104FF-B41F-1359-E1C7-3FCEF5F81C42}"/>
                </a:ext>
              </a:extLst>
            </cdr:cNvPr>
            <cdr:cNvSpPr/>
          </cdr:nvSpPr>
          <cdr:spPr>
            <a:xfrm xmlns:a="http://schemas.openxmlformats.org/drawingml/2006/main">
              <a:off x="3883" y="2401"/>
              <a:ext cx="182" cy="118"/>
            </a:xfrm>
            <a:custGeom xmlns:a="http://schemas.openxmlformats.org/drawingml/2006/main">
              <a:avLst/>
              <a:gdLst/>
              <a:ahLst/>
              <a:cxnLst/>
              <a:rect l="l" t="t" r="r" b="b"/>
              <a:pathLst>
                <a:path w="143" h="104" extrusionOk="0">
                  <a:moveTo>
                    <a:pt x="122" y="101"/>
                  </a:moveTo>
                  <a:cubicBezTo>
                    <a:pt x="124" y="100"/>
                    <a:pt x="124" y="100"/>
                    <a:pt x="124" y="100"/>
                  </a:cubicBezTo>
                  <a:cubicBezTo>
                    <a:pt x="125" y="101"/>
                    <a:pt x="125" y="101"/>
                    <a:pt x="125" y="101"/>
                  </a:cubicBezTo>
                  <a:cubicBezTo>
                    <a:pt x="125" y="102"/>
                    <a:pt x="125" y="102"/>
                    <a:pt x="125" y="102"/>
                  </a:cubicBezTo>
                  <a:cubicBezTo>
                    <a:pt x="123" y="102"/>
                    <a:pt x="123" y="102"/>
                    <a:pt x="123" y="102"/>
                  </a:cubicBezTo>
                  <a:cubicBezTo>
                    <a:pt x="123" y="102"/>
                    <a:pt x="123" y="102"/>
                    <a:pt x="123" y="102"/>
                  </a:cubicBezTo>
                  <a:cubicBezTo>
                    <a:pt x="122" y="101"/>
                    <a:pt x="122" y="101"/>
                    <a:pt x="122" y="101"/>
                  </a:cubicBezTo>
                  <a:close/>
                  <a:moveTo>
                    <a:pt x="115" y="102"/>
                  </a:moveTo>
                  <a:cubicBezTo>
                    <a:pt x="117" y="104"/>
                    <a:pt x="117" y="104"/>
                    <a:pt x="117" y="104"/>
                  </a:cubicBezTo>
                  <a:cubicBezTo>
                    <a:pt x="118" y="104"/>
                    <a:pt x="118" y="104"/>
                    <a:pt x="118" y="104"/>
                  </a:cubicBezTo>
                  <a:cubicBezTo>
                    <a:pt x="119" y="104"/>
                    <a:pt x="119" y="104"/>
                    <a:pt x="119" y="104"/>
                  </a:cubicBezTo>
                  <a:cubicBezTo>
                    <a:pt x="120" y="104"/>
                    <a:pt x="120" y="104"/>
                    <a:pt x="120" y="104"/>
                  </a:cubicBezTo>
                  <a:cubicBezTo>
                    <a:pt x="119" y="103"/>
                    <a:pt x="119" y="103"/>
                    <a:pt x="119" y="103"/>
                  </a:cubicBezTo>
                  <a:cubicBezTo>
                    <a:pt x="118" y="103"/>
                    <a:pt x="118" y="103"/>
                    <a:pt x="118" y="103"/>
                  </a:cubicBezTo>
                  <a:cubicBezTo>
                    <a:pt x="116" y="102"/>
                    <a:pt x="116" y="102"/>
                    <a:pt x="116" y="102"/>
                  </a:cubicBezTo>
                  <a:cubicBezTo>
                    <a:pt x="115" y="102"/>
                    <a:pt x="115" y="102"/>
                    <a:pt x="115" y="102"/>
                  </a:cubicBezTo>
                  <a:close/>
                  <a:moveTo>
                    <a:pt x="55" y="8"/>
                  </a:moveTo>
                  <a:cubicBezTo>
                    <a:pt x="56" y="8"/>
                    <a:pt x="56" y="8"/>
                    <a:pt x="56" y="8"/>
                  </a:cubicBezTo>
                  <a:cubicBezTo>
                    <a:pt x="57" y="8"/>
                    <a:pt x="57" y="8"/>
                    <a:pt x="57" y="8"/>
                  </a:cubicBezTo>
                  <a:cubicBezTo>
                    <a:pt x="59" y="7"/>
                    <a:pt x="59" y="7"/>
                    <a:pt x="59" y="7"/>
                  </a:cubicBezTo>
                  <a:cubicBezTo>
                    <a:pt x="60" y="8"/>
                    <a:pt x="60" y="8"/>
                    <a:pt x="60" y="8"/>
                  </a:cubicBezTo>
                  <a:cubicBezTo>
                    <a:pt x="61" y="8"/>
                    <a:pt x="61" y="8"/>
                    <a:pt x="61" y="8"/>
                  </a:cubicBezTo>
                  <a:cubicBezTo>
                    <a:pt x="62" y="9"/>
                    <a:pt x="62" y="9"/>
                    <a:pt x="62" y="9"/>
                  </a:cubicBezTo>
                  <a:cubicBezTo>
                    <a:pt x="60" y="10"/>
                    <a:pt x="60" y="10"/>
                    <a:pt x="60" y="10"/>
                  </a:cubicBezTo>
                  <a:cubicBezTo>
                    <a:pt x="58" y="10"/>
                    <a:pt x="58" y="10"/>
                    <a:pt x="58" y="10"/>
                  </a:cubicBezTo>
                  <a:cubicBezTo>
                    <a:pt x="57" y="10"/>
                    <a:pt x="57" y="10"/>
                    <a:pt x="57" y="10"/>
                  </a:cubicBezTo>
                  <a:cubicBezTo>
                    <a:pt x="56" y="10"/>
                    <a:pt x="56" y="10"/>
                    <a:pt x="56" y="10"/>
                  </a:cubicBezTo>
                  <a:cubicBezTo>
                    <a:pt x="56" y="10"/>
                    <a:pt x="55" y="8"/>
                    <a:pt x="55" y="8"/>
                  </a:cubicBezTo>
                  <a:close/>
                  <a:moveTo>
                    <a:pt x="132" y="42"/>
                  </a:moveTo>
                  <a:cubicBezTo>
                    <a:pt x="134" y="42"/>
                    <a:pt x="134" y="42"/>
                    <a:pt x="134" y="42"/>
                  </a:cubicBezTo>
                  <a:cubicBezTo>
                    <a:pt x="135" y="43"/>
                    <a:pt x="135" y="43"/>
                    <a:pt x="135" y="43"/>
                  </a:cubicBezTo>
                  <a:cubicBezTo>
                    <a:pt x="136" y="46"/>
                    <a:pt x="136" y="46"/>
                    <a:pt x="136" y="46"/>
                  </a:cubicBezTo>
                  <a:cubicBezTo>
                    <a:pt x="138" y="47"/>
                    <a:pt x="138" y="47"/>
                    <a:pt x="138" y="47"/>
                  </a:cubicBezTo>
                  <a:cubicBezTo>
                    <a:pt x="141" y="49"/>
                    <a:pt x="141" y="49"/>
                    <a:pt x="141" y="49"/>
                  </a:cubicBezTo>
                  <a:cubicBezTo>
                    <a:pt x="143" y="52"/>
                    <a:pt x="143" y="52"/>
                    <a:pt x="143" y="52"/>
                  </a:cubicBezTo>
                  <a:cubicBezTo>
                    <a:pt x="143" y="54"/>
                    <a:pt x="143" y="54"/>
                    <a:pt x="143" y="54"/>
                  </a:cubicBezTo>
                  <a:cubicBezTo>
                    <a:pt x="142" y="54"/>
                    <a:pt x="142" y="54"/>
                    <a:pt x="142" y="54"/>
                  </a:cubicBezTo>
                  <a:cubicBezTo>
                    <a:pt x="141" y="55"/>
                    <a:pt x="141" y="55"/>
                    <a:pt x="141" y="55"/>
                  </a:cubicBezTo>
                  <a:cubicBezTo>
                    <a:pt x="139" y="56"/>
                    <a:pt x="139" y="56"/>
                    <a:pt x="139" y="56"/>
                  </a:cubicBezTo>
                  <a:cubicBezTo>
                    <a:pt x="138" y="55"/>
                    <a:pt x="138" y="55"/>
                    <a:pt x="138" y="55"/>
                  </a:cubicBezTo>
                  <a:cubicBezTo>
                    <a:pt x="136" y="55"/>
                    <a:pt x="136" y="55"/>
                    <a:pt x="136" y="55"/>
                  </a:cubicBezTo>
                  <a:cubicBezTo>
                    <a:pt x="135" y="54"/>
                    <a:pt x="135" y="54"/>
                    <a:pt x="135" y="54"/>
                  </a:cubicBezTo>
                  <a:cubicBezTo>
                    <a:pt x="136" y="53"/>
                    <a:pt x="136" y="53"/>
                    <a:pt x="136" y="53"/>
                  </a:cubicBezTo>
                  <a:cubicBezTo>
                    <a:pt x="134" y="49"/>
                    <a:pt x="134" y="49"/>
                    <a:pt x="134" y="49"/>
                  </a:cubicBezTo>
                  <a:cubicBezTo>
                    <a:pt x="132" y="48"/>
                    <a:pt x="132" y="48"/>
                    <a:pt x="132" y="48"/>
                  </a:cubicBezTo>
                  <a:cubicBezTo>
                    <a:pt x="132" y="45"/>
                    <a:pt x="132" y="45"/>
                    <a:pt x="132" y="45"/>
                  </a:cubicBezTo>
                  <a:cubicBezTo>
                    <a:pt x="132" y="44"/>
                    <a:pt x="132" y="44"/>
                    <a:pt x="132" y="44"/>
                  </a:cubicBezTo>
                  <a:cubicBezTo>
                    <a:pt x="132" y="42"/>
                    <a:pt x="132" y="42"/>
                    <a:pt x="132" y="42"/>
                  </a:cubicBezTo>
                  <a:close/>
                  <a:moveTo>
                    <a:pt x="130" y="38"/>
                  </a:moveTo>
                  <a:cubicBezTo>
                    <a:pt x="129" y="38"/>
                    <a:pt x="129" y="38"/>
                    <a:pt x="129" y="38"/>
                  </a:cubicBezTo>
                  <a:cubicBezTo>
                    <a:pt x="130" y="40"/>
                    <a:pt x="130" y="40"/>
                    <a:pt x="130" y="40"/>
                  </a:cubicBezTo>
                  <a:cubicBezTo>
                    <a:pt x="130" y="41"/>
                    <a:pt x="130" y="41"/>
                    <a:pt x="130" y="41"/>
                  </a:cubicBezTo>
                  <a:cubicBezTo>
                    <a:pt x="131" y="40"/>
                    <a:pt x="131" y="40"/>
                    <a:pt x="131" y="40"/>
                  </a:cubicBezTo>
                  <a:cubicBezTo>
                    <a:pt x="131" y="38"/>
                    <a:pt x="131" y="38"/>
                    <a:pt x="131" y="38"/>
                  </a:cubicBezTo>
                  <a:cubicBezTo>
                    <a:pt x="130" y="38"/>
                    <a:pt x="130" y="38"/>
                    <a:pt x="130" y="38"/>
                  </a:cubicBezTo>
                  <a:close/>
                  <a:moveTo>
                    <a:pt x="127" y="33"/>
                  </a:moveTo>
                  <a:cubicBezTo>
                    <a:pt x="128" y="33"/>
                    <a:pt x="128" y="33"/>
                    <a:pt x="128" y="33"/>
                  </a:cubicBezTo>
                  <a:cubicBezTo>
                    <a:pt x="128" y="32"/>
                    <a:pt x="128" y="32"/>
                    <a:pt x="128" y="32"/>
                  </a:cubicBezTo>
                  <a:cubicBezTo>
                    <a:pt x="130" y="33"/>
                    <a:pt x="130" y="33"/>
                    <a:pt x="130" y="33"/>
                  </a:cubicBezTo>
                  <a:cubicBezTo>
                    <a:pt x="129" y="34"/>
                    <a:pt x="129" y="34"/>
                    <a:pt x="129" y="34"/>
                  </a:cubicBezTo>
                  <a:cubicBezTo>
                    <a:pt x="127" y="34"/>
                    <a:pt x="127" y="34"/>
                    <a:pt x="127" y="34"/>
                  </a:cubicBezTo>
                  <a:cubicBezTo>
                    <a:pt x="127" y="33"/>
                    <a:pt x="127" y="33"/>
                    <a:pt x="127" y="33"/>
                  </a:cubicBezTo>
                  <a:close/>
                  <a:moveTo>
                    <a:pt x="95" y="14"/>
                  </a:moveTo>
                  <a:cubicBezTo>
                    <a:pt x="99" y="17"/>
                    <a:pt x="99" y="17"/>
                    <a:pt x="99" y="17"/>
                  </a:cubicBezTo>
                  <a:cubicBezTo>
                    <a:pt x="102" y="17"/>
                    <a:pt x="102" y="17"/>
                    <a:pt x="102" y="17"/>
                  </a:cubicBezTo>
                  <a:cubicBezTo>
                    <a:pt x="106" y="20"/>
                    <a:pt x="106" y="20"/>
                    <a:pt x="106" y="20"/>
                  </a:cubicBezTo>
                  <a:cubicBezTo>
                    <a:pt x="108" y="21"/>
                    <a:pt x="108" y="21"/>
                    <a:pt x="108" y="21"/>
                  </a:cubicBezTo>
                  <a:cubicBezTo>
                    <a:pt x="110" y="22"/>
                    <a:pt x="110" y="22"/>
                    <a:pt x="110" y="22"/>
                  </a:cubicBezTo>
                  <a:cubicBezTo>
                    <a:pt x="112" y="23"/>
                    <a:pt x="112" y="23"/>
                    <a:pt x="112" y="23"/>
                  </a:cubicBezTo>
                  <a:cubicBezTo>
                    <a:pt x="114" y="26"/>
                    <a:pt x="114" y="26"/>
                    <a:pt x="114" y="26"/>
                  </a:cubicBezTo>
                  <a:cubicBezTo>
                    <a:pt x="115" y="26"/>
                    <a:pt x="115" y="26"/>
                    <a:pt x="115" y="26"/>
                  </a:cubicBezTo>
                  <a:cubicBezTo>
                    <a:pt x="116" y="30"/>
                    <a:pt x="116" y="30"/>
                    <a:pt x="116" y="30"/>
                  </a:cubicBezTo>
                  <a:cubicBezTo>
                    <a:pt x="117" y="31"/>
                    <a:pt x="117" y="31"/>
                    <a:pt x="117" y="31"/>
                  </a:cubicBezTo>
                  <a:cubicBezTo>
                    <a:pt x="117" y="32"/>
                    <a:pt x="117" y="32"/>
                    <a:pt x="117" y="32"/>
                  </a:cubicBezTo>
                  <a:cubicBezTo>
                    <a:pt x="116" y="34"/>
                    <a:pt x="116" y="34"/>
                    <a:pt x="116" y="34"/>
                  </a:cubicBezTo>
                  <a:cubicBezTo>
                    <a:pt x="115" y="36"/>
                    <a:pt x="115" y="36"/>
                    <a:pt x="115" y="36"/>
                  </a:cubicBezTo>
                  <a:cubicBezTo>
                    <a:pt x="113" y="34"/>
                    <a:pt x="113" y="34"/>
                    <a:pt x="113" y="34"/>
                  </a:cubicBezTo>
                  <a:cubicBezTo>
                    <a:pt x="113" y="32"/>
                    <a:pt x="113" y="32"/>
                    <a:pt x="113" y="32"/>
                  </a:cubicBezTo>
                  <a:cubicBezTo>
                    <a:pt x="113" y="31"/>
                    <a:pt x="113" y="31"/>
                    <a:pt x="113" y="31"/>
                  </a:cubicBezTo>
                  <a:cubicBezTo>
                    <a:pt x="112" y="26"/>
                    <a:pt x="112" y="26"/>
                    <a:pt x="112" y="26"/>
                  </a:cubicBezTo>
                  <a:cubicBezTo>
                    <a:pt x="109" y="22"/>
                    <a:pt x="109" y="22"/>
                    <a:pt x="109" y="22"/>
                  </a:cubicBezTo>
                  <a:cubicBezTo>
                    <a:pt x="106" y="22"/>
                    <a:pt x="106" y="22"/>
                    <a:pt x="106" y="22"/>
                  </a:cubicBezTo>
                  <a:cubicBezTo>
                    <a:pt x="103" y="20"/>
                    <a:pt x="103" y="20"/>
                    <a:pt x="103" y="20"/>
                  </a:cubicBezTo>
                  <a:cubicBezTo>
                    <a:pt x="97" y="16"/>
                    <a:pt x="97" y="16"/>
                    <a:pt x="97" y="16"/>
                  </a:cubicBezTo>
                  <a:cubicBezTo>
                    <a:pt x="95" y="15"/>
                    <a:pt x="95" y="15"/>
                    <a:pt x="95" y="15"/>
                  </a:cubicBezTo>
                  <a:cubicBezTo>
                    <a:pt x="95" y="14"/>
                    <a:pt x="95" y="14"/>
                    <a:pt x="95" y="14"/>
                  </a:cubicBezTo>
                  <a:close/>
                  <a:moveTo>
                    <a:pt x="82" y="0"/>
                  </a:moveTo>
                  <a:cubicBezTo>
                    <a:pt x="84" y="0"/>
                    <a:pt x="84" y="0"/>
                    <a:pt x="84" y="0"/>
                  </a:cubicBezTo>
                  <a:cubicBezTo>
                    <a:pt x="85" y="2"/>
                    <a:pt x="85" y="2"/>
                    <a:pt x="85" y="2"/>
                  </a:cubicBezTo>
                  <a:cubicBezTo>
                    <a:pt x="85" y="3"/>
                    <a:pt x="85" y="3"/>
                    <a:pt x="85" y="3"/>
                  </a:cubicBezTo>
                  <a:cubicBezTo>
                    <a:pt x="82" y="1"/>
                    <a:pt x="82" y="1"/>
                    <a:pt x="82" y="1"/>
                  </a:cubicBezTo>
                  <a:cubicBezTo>
                    <a:pt x="82" y="0"/>
                    <a:pt x="82" y="0"/>
                    <a:pt x="82" y="0"/>
                  </a:cubicBezTo>
                  <a:close/>
                  <a:moveTo>
                    <a:pt x="88" y="14"/>
                  </a:moveTo>
                  <a:cubicBezTo>
                    <a:pt x="90" y="13"/>
                    <a:pt x="90" y="13"/>
                    <a:pt x="90" y="13"/>
                  </a:cubicBezTo>
                  <a:cubicBezTo>
                    <a:pt x="91" y="14"/>
                    <a:pt x="91" y="14"/>
                    <a:pt x="91" y="14"/>
                  </a:cubicBezTo>
                  <a:cubicBezTo>
                    <a:pt x="91" y="16"/>
                    <a:pt x="91" y="16"/>
                    <a:pt x="91" y="16"/>
                  </a:cubicBezTo>
                  <a:cubicBezTo>
                    <a:pt x="89" y="16"/>
                    <a:pt x="89" y="16"/>
                    <a:pt x="89" y="16"/>
                  </a:cubicBezTo>
                  <a:cubicBezTo>
                    <a:pt x="88" y="15"/>
                    <a:pt x="88" y="15"/>
                    <a:pt x="88" y="15"/>
                  </a:cubicBezTo>
                  <a:cubicBezTo>
                    <a:pt x="88" y="14"/>
                    <a:pt x="88" y="14"/>
                    <a:pt x="88" y="14"/>
                  </a:cubicBezTo>
                  <a:close/>
                  <a:moveTo>
                    <a:pt x="87" y="37"/>
                  </a:moveTo>
                  <a:cubicBezTo>
                    <a:pt x="89" y="39"/>
                    <a:pt x="89" y="39"/>
                    <a:pt x="89" y="39"/>
                  </a:cubicBezTo>
                  <a:cubicBezTo>
                    <a:pt x="90" y="38"/>
                    <a:pt x="90" y="38"/>
                    <a:pt x="90" y="38"/>
                  </a:cubicBezTo>
                  <a:cubicBezTo>
                    <a:pt x="88" y="36"/>
                    <a:pt x="88" y="36"/>
                    <a:pt x="88" y="36"/>
                  </a:cubicBezTo>
                  <a:cubicBezTo>
                    <a:pt x="87" y="36"/>
                    <a:pt x="87" y="36"/>
                    <a:pt x="87" y="36"/>
                  </a:cubicBezTo>
                  <a:cubicBezTo>
                    <a:pt x="87" y="37"/>
                    <a:pt x="87" y="37"/>
                    <a:pt x="87" y="37"/>
                  </a:cubicBezTo>
                  <a:close/>
                  <a:moveTo>
                    <a:pt x="71" y="41"/>
                  </a:moveTo>
                  <a:cubicBezTo>
                    <a:pt x="70" y="44"/>
                    <a:pt x="70" y="44"/>
                    <a:pt x="70" y="44"/>
                  </a:cubicBezTo>
                  <a:cubicBezTo>
                    <a:pt x="72" y="46"/>
                    <a:pt x="72" y="46"/>
                    <a:pt x="72" y="46"/>
                  </a:cubicBezTo>
                  <a:cubicBezTo>
                    <a:pt x="74" y="46"/>
                    <a:pt x="74" y="46"/>
                    <a:pt x="74" y="46"/>
                  </a:cubicBezTo>
                  <a:cubicBezTo>
                    <a:pt x="77" y="49"/>
                    <a:pt x="77" y="49"/>
                    <a:pt x="77" y="49"/>
                  </a:cubicBezTo>
                  <a:cubicBezTo>
                    <a:pt x="77" y="50"/>
                    <a:pt x="77" y="50"/>
                    <a:pt x="77" y="50"/>
                  </a:cubicBezTo>
                  <a:cubicBezTo>
                    <a:pt x="78" y="49"/>
                    <a:pt x="78" y="49"/>
                    <a:pt x="78" y="49"/>
                  </a:cubicBezTo>
                  <a:cubicBezTo>
                    <a:pt x="82" y="49"/>
                    <a:pt x="82" y="49"/>
                    <a:pt x="82" y="49"/>
                  </a:cubicBezTo>
                  <a:cubicBezTo>
                    <a:pt x="83" y="51"/>
                    <a:pt x="83" y="51"/>
                    <a:pt x="83" y="51"/>
                  </a:cubicBezTo>
                  <a:cubicBezTo>
                    <a:pt x="85" y="51"/>
                    <a:pt x="85" y="51"/>
                    <a:pt x="85" y="51"/>
                  </a:cubicBezTo>
                  <a:cubicBezTo>
                    <a:pt x="86" y="51"/>
                    <a:pt x="86" y="51"/>
                    <a:pt x="86" y="51"/>
                  </a:cubicBezTo>
                  <a:cubicBezTo>
                    <a:pt x="90" y="50"/>
                    <a:pt x="90" y="50"/>
                    <a:pt x="90" y="50"/>
                  </a:cubicBezTo>
                  <a:cubicBezTo>
                    <a:pt x="92" y="50"/>
                    <a:pt x="92" y="50"/>
                    <a:pt x="92" y="50"/>
                  </a:cubicBezTo>
                  <a:cubicBezTo>
                    <a:pt x="93" y="50"/>
                    <a:pt x="93" y="50"/>
                    <a:pt x="93" y="50"/>
                  </a:cubicBezTo>
                  <a:cubicBezTo>
                    <a:pt x="96" y="51"/>
                    <a:pt x="96" y="51"/>
                    <a:pt x="96" y="51"/>
                  </a:cubicBezTo>
                  <a:cubicBezTo>
                    <a:pt x="96" y="50"/>
                    <a:pt x="96" y="50"/>
                    <a:pt x="96" y="50"/>
                  </a:cubicBezTo>
                  <a:cubicBezTo>
                    <a:pt x="96" y="48"/>
                    <a:pt x="96" y="48"/>
                    <a:pt x="96" y="48"/>
                  </a:cubicBezTo>
                  <a:cubicBezTo>
                    <a:pt x="99" y="48"/>
                    <a:pt x="99" y="48"/>
                    <a:pt x="99" y="48"/>
                  </a:cubicBezTo>
                  <a:cubicBezTo>
                    <a:pt x="102" y="44"/>
                    <a:pt x="102" y="44"/>
                    <a:pt x="102" y="44"/>
                  </a:cubicBezTo>
                  <a:cubicBezTo>
                    <a:pt x="102" y="43"/>
                    <a:pt x="102" y="43"/>
                    <a:pt x="102" y="43"/>
                  </a:cubicBezTo>
                  <a:cubicBezTo>
                    <a:pt x="103" y="42"/>
                    <a:pt x="103" y="42"/>
                    <a:pt x="103" y="42"/>
                  </a:cubicBezTo>
                  <a:cubicBezTo>
                    <a:pt x="105" y="43"/>
                    <a:pt x="105" y="43"/>
                    <a:pt x="105" y="43"/>
                  </a:cubicBezTo>
                  <a:cubicBezTo>
                    <a:pt x="107" y="43"/>
                    <a:pt x="107" y="43"/>
                    <a:pt x="107" y="43"/>
                  </a:cubicBezTo>
                  <a:cubicBezTo>
                    <a:pt x="108" y="41"/>
                    <a:pt x="108" y="41"/>
                    <a:pt x="108" y="41"/>
                  </a:cubicBezTo>
                  <a:cubicBezTo>
                    <a:pt x="106" y="39"/>
                    <a:pt x="106" y="39"/>
                    <a:pt x="106" y="39"/>
                  </a:cubicBezTo>
                  <a:cubicBezTo>
                    <a:pt x="106" y="38"/>
                    <a:pt x="106" y="38"/>
                    <a:pt x="106" y="38"/>
                  </a:cubicBezTo>
                  <a:cubicBezTo>
                    <a:pt x="107" y="37"/>
                    <a:pt x="107" y="37"/>
                    <a:pt x="107" y="37"/>
                  </a:cubicBezTo>
                  <a:cubicBezTo>
                    <a:pt x="108" y="38"/>
                    <a:pt x="108" y="38"/>
                    <a:pt x="108" y="38"/>
                  </a:cubicBezTo>
                  <a:cubicBezTo>
                    <a:pt x="110" y="36"/>
                    <a:pt x="110" y="36"/>
                    <a:pt x="110" y="36"/>
                  </a:cubicBezTo>
                  <a:cubicBezTo>
                    <a:pt x="110" y="31"/>
                    <a:pt x="110" y="31"/>
                    <a:pt x="110" y="31"/>
                  </a:cubicBezTo>
                  <a:cubicBezTo>
                    <a:pt x="108" y="29"/>
                    <a:pt x="108" y="29"/>
                    <a:pt x="108" y="29"/>
                  </a:cubicBezTo>
                  <a:cubicBezTo>
                    <a:pt x="107" y="30"/>
                    <a:pt x="107" y="30"/>
                    <a:pt x="107" y="30"/>
                  </a:cubicBezTo>
                  <a:cubicBezTo>
                    <a:pt x="106" y="31"/>
                    <a:pt x="106" y="31"/>
                    <a:pt x="106" y="31"/>
                  </a:cubicBezTo>
                  <a:cubicBezTo>
                    <a:pt x="105" y="30"/>
                    <a:pt x="105" y="30"/>
                    <a:pt x="105" y="30"/>
                  </a:cubicBezTo>
                  <a:cubicBezTo>
                    <a:pt x="103" y="30"/>
                    <a:pt x="103" y="30"/>
                    <a:pt x="103" y="30"/>
                  </a:cubicBezTo>
                  <a:cubicBezTo>
                    <a:pt x="102" y="31"/>
                    <a:pt x="102" y="31"/>
                    <a:pt x="102" y="31"/>
                  </a:cubicBezTo>
                  <a:cubicBezTo>
                    <a:pt x="103" y="36"/>
                    <a:pt x="103" y="36"/>
                    <a:pt x="103" y="36"/>
                  </a:cubicBezTo>
                  <a:cubicBezTo>
                    <a:pt x="104" y="36"/>
                    <a:pt x="104" y="36"/>
                    <a:pt x="104" y="36"/>
                  </a:cubicBezTo>
                  <a:cubicBezTo>
                    <a:pt x="103" y="37"/>
                    <a:pt x="103" y="37"/>
                    <a:pt x="103" y="37"/>
                  </a:cubicBezTo>
                  <a:cubicBezTo>
                    <a:pt x="101" y="37"/>
                    <a:pt x="101" y="37"/>
                    <a:pt x="101" y="37"/>
                  </a:cubicBezTo>
                  <a:cubicBezTo>
                    <a:pt x="97" y="40"/>
                    <a:pt x="97" y="40"/>
                    <a:pt x="97" y="40"/>
                  </a:cubicBezTo>
                  <a:cubicBezTo>
                    <a:pt x="96" y="42"/>
                    <a:pt x="96" y="42"/>
                    <a:pt x="96" y="42"/>
                  </a:cubicBezTo>
                  <a:cubicBezTo>
                    <a:pt x="95" y="43"/>
                    <a:pt x="95" y="43"/>
                    <a:pt x="95" y="43"/>
                  </a:cubicBezTo>
                  <a:cubicBezTo>
                    <a:pt x="94" y="42"/>
                    <a:pt x="94" y="42"/>
                    <a:pt x="94" y="42"/>
                  </a:cubicBezTo>
                  <a:cubicBezTo>
                    <a:pt x="93" y="43"/>
                    <a:pt x="93" y="43"/>
                    <a:pt x="93" y="43"/>
                  </a:cubicBezTo>
                  <a:cubicBezTo>
                    <a:pt x="92" y="42"/>
                    <a:pt x="92" y="42"/>
                    <a:pt x="92" y="42"/>
                  </a:cubicBezTo>
                  <a:cubicBezTo>
                    <a:pt x="91" y="42"/>
                    <a:pt x="91" y="42"/>
                    <a:pt x="91" y="42"/>
                  </a:cubicBezTo>
                  <a:cubicBezTo>
                    <a:pt x="89" y="44"/>
                    <a:pt x="89" y="44"/>
                    <a:pt x="89" y="44"/>
                  </a:cubicBezTo>
                  <a:cubicBezTo>
                    <a:pt x="88" y="43"/>
                    <a:pt x="88" y="43"/>
                    <a:pt x="88" y="43"/>
                  </a:cubicBezTo>
                  <a:cubicBezTo>
                    <a:pt x="87" y="41"/>
                    <a:pt x="87" y="41"/>
                    <a:pt x="87" y="41"/>
                  </a:cubicBezTo>
                  <a:cubicBezTo>
                    <a:pt x="88" y="40"/>
                    <a:pt x="88" y="40"/>
                    <a:pt x="88" y="40"/>
                  </a:cubicBezTo>
                  <a:cubicBezTo>
                    <a:pt x="86" y="39"/>
                    <a:pt x="86" y="39"/>
                    <a:pt x="86" y="39"/>
                  </a:cubicBezTo>
                  <a:cubicBezTo>
                    <a:pt x="85" y="40"/>
                    <a:pt x="85" y="40"/>
                    <a:pt x="85" y="40"/>
                  </a:cubicBezTo>
                  <a:cubicBezTo>
                    <a:pt x="86" y="41"/>
                    <a:pt x="86" y="41"/>
                    <a:pt x="86" y="41"/>
                  </a:cubicBezTo>
                  <a:cubicBezTo>
                    <a:pt x="84" y="42"/>
                    <a:pt x="84" y="42"/>
                    <a:pt x="84" y="42"/>
                  </a:cubicBezTo>
                  <a:cubicBezTo>
                    <a:pt x="82" y="42"/>
                    <a:pt x="82" y="42"/>
                    <a:pt x="82" y="42"/>
                  </a:cubicBezTo>
                  <a:cubicBezTo>
                    <a:pt x="80" y="43"/>
                    <a:pt x="80" y="43"/>
                    <a:pt x="80" y="43"/>
                  </a:cubicBezTo>
                  <a:cubicBezTo>
                    <a:pt x="79" y="43"/>
                    <a:pt x="79" y="43"/>
                    <a:pt x="79" y="43"/>
                  </a:cubicBezTo>
                  <a:cubicBezTo>
                    <a:pt x="77" y="42"/>
                    <a:pt x="77" y="42"/>
                    <a:pt x="77" y="42"/>
                  </a:cubicBezTo>
                  <a:cubicBezTo>
                    <a:pt x="76" y="42"/>
                    <a:pt x="76" y="42"/>
                    <a:pt x="76" y="42"/>
                  </a:cubicBezTo>
                  <a:cubicBezTo>
                    <a:pt x="73" y="43"/>
                    <a:pt x="73" y="43"/>
                    <a:pt x="73" y="43"/>
                  </a:cubicBezTo>
                  <a:cubicBezTo>
                    <a:pt x="71" y="41"/>
                    <a:pt x="71" y="41"/>
                    <a:pt x="71" y="41"/>
                  </a:cubicBezTo>
                  <a:close/>
                  <a:moveTo>
                    <a:pt x="65" y="43"/>
                  </a:moveTo>
                  <a:cubicBezTo>
                    <a:pt x="66" y="42"/>
                    <a:pt x="66" y="42"/>
                    <a:pt x="66" y="42"/>
                  </a:cubicBezTo>
                  <a:cubicBezTo>
                    <a:pt x="67" y="43"/>
                    <a:pt x="67" y="43"/>
                    <a:pt x="67" y="43"/>
                  </a:cubicBezTo>
                  <a:cubicBezTo>
                    <a:pt x="68" y="45"/>
                    <a:pt x="68" y="45"/>
                    <a:pt x="68" y="45"/>
                  </a:cubicBezTo>
                  <a:cubicBezTo>
                    <a:pt x="67" y="46"/>
                    <a:pt x="67" y="46"/>
                    <a:pt x="67" y="46"/>
                  </a:cubicBezTo>
                  <a:cubicBezTo>
                    <a:pt x="66" y="45"/>
                    <a:pt x="66" y="45"/>
                    <a:pt x="66" y="45"/>
                  </a:cubicBezTo>
                  <a:cubicBezTo>
                    <a:pt x="65" y="43"/>
                    <a:pt x="65" y="43"/>
                    <a:pt x="65" y="43"/>
                  </a:cubicBezTo>
                  <a:close/>
                  <a:moveTo>
                    <a:pt x="59" y="40"/>
                  </a:moveTo>
                  <a:cubicBezTo>
                    <a:pt x="59" y="41"/>
                    <a:pt x="59" y="41"/>
                    <a:pt x="59" y="41"/>
                  </a:cubicBezTo>
                  <a:cubicBezTo>
                    <a:pt x="59" y="42"/>
                    <a:pt x="59" y="42"/>
                    <a:pt x="59" y="42"/>
                  </a:cubicBezTo>
                  <a:cubicBezTo>
                    <a:pt x="61" y="42"/>
                    <a:pt x="61" y="42"/>
                    <a:pt x="61" y="42"/>
                  </a:cubicBezTo>
                  <a:cubicBezTo>
                    <a:pt x="61" y="40"/>
                    <a:pt x="61" y="40"/>
                    <a:pt x="61" y="40"/>
                  </a:cubicBezTo>
                  <a:cubicBezTo>
                    <a:pt x="59" y="40"/>
                    <a:pt x="59" y="40"/>
                    <a:pt x="59" y="40"/>
                  </a:cubicBezTo>
                  <a:close/>
                  <a:moveTo>
                    <a:pt x="50" y="34"/>
                  </a:moveTo>
                  <a:cubicBezTo>
                    <a:pt x="48" y="34"/>
                    <a:pt x="48" y="34"/>
                    <a:pt x="48" y="34"/>
                  </a:cubicBezTo>
                  <a:cubicBezTo>
                    <a:pt x="49" y="36"/>
                    <a:pt x="49" y="36"/>
                    <a:pt x="49" y="36"/>
                  </a:cubicBezTo>
                  <a:cubicBezTo>
                    <a:pt x="50" y="35"/>
                    <a:pt x="50" y="35"/>
                    <a:pt x="50" y="35"/>
                  </a:cubicBezTo>
                  <a:cubicBezTo>
                    <a:pt x="50" y="34"/>
                    <a:pt x="50" y="34"/>
                    <a:pt x="50" y="34"/>
                  </a:cubicBezTo>
                  <a:close/>
                  <a:moveTo>
                    <a:pt x="110" y="77"/>
                  </a:moveTo>
                  <a:cubicBezTo>
                    <a:pt x="110" y="78"/>
                    <a:pt x="110" y="78"/>
                    <a:pt x="110" y="78"/>
                  </a:cubicBezTo>
                  <a:cubicBezTo>
                    <a:pt x="110" y="79"/>
                    <a:pt x="110" y="79"/>
                    <a:pt x="110" y="79"/>
                  </a:cubicBezTo>
                  <a:cubicBezTo>
                    <a:pt x="111" y="79"/>
                    <a:pt x="111" y="79"/>
                    <a:pt x="111" y="79"/>
                  </a:cubicBezTo>
                  <a:cubicBezTo>
                    <a:pt x="113" y="81"/>
                    <a:pt x="113" y="81"/>
                    <a:pt x="113" y="81"/>
                  </a:cubicBezTo>
                  <a:cubicBezTo>
                    <a:pt x="113" y="79"/>
                    <a:pt x="113" y="79"/>
                    <a:pt x="113" y="79"/>
                  </a:cubicBezTo>
                  <a:cubicBezTo>
                    <a:pt x="110" y="77"/>
                    <a:pt x="110" y="77"/>
                    <a:pt x="110" y="77"/>
                  </a:cubicBezTo>
                  <a:close/>
                  <a:moveTo>
                    <a:pt x="96" y="71"/>
                  </a:moveTo>
                  <a:cubicBezTo>
                    <a:pt x="96" y="72"/>
                    <a:pt x="96" y="72"/>
                    <a:pt x="96" y="72"/>
                  </a:cubicBezTo>
                  <a:cubicBezTo>
                    <a:pt x="96" y="73"/>
                    <a:pt x="96" y="73"/>
                    <a:pt x="96" y="73"/>
                  </a:cubicBezTo>
                  <a:cubicBezTo>
                    <a:pt x="97" y="73"/>
                    <a:pt x="97" y="73"/>
                    <a:pt x="97" y="73"/>
                  </a:cubicBezTo>
                  <a:cubicBezTo>
                    <a:pt x="97" y="74"/>
                    <a:pt x="97" y="74"/>
                    <a:pt x="97" y="74"/>
                  </a:cubicBezTo>
                  <a:cubicBezTo>
                    <a:pt x="97" y="75"/>
                    <a:pt x="97" y="75"/>
                    <a:pt x="97" y="75"/>
                  </a:cubicBezTo>
                  <a:cubicBezTo>
                    <a:pt x="97" y="75"/>
                    <a:pt x="97" y="75"/>
                    <a:pt x="97" y="75"/>
                  </a:cubicBezTo>
                  <a:cubicBezTo>
                    <a:pt x="97" y="73"/>
                    <a:pt x="97" y="73"/>
                    <a:pt x="97" y="73"/>
                  </a:cubicBezTo>
                  <a:cubicBezTo>
                    <a:pt x="97" y="71"/>
                    <a:pt x="97" y="71"/>
                    <a:pt x="97" y="71"/>
                  </a:cubicBezTo>
                  <a:cubicBezTo>
                    <a:pt x="96" y="71"/>
                    <a:pt x="96" y="71"/>
                    <a:pt x="96" y="71"/>
                  </a:cubicBezTo>
                  <a:close/>
                  <a:moveTo>
                    <a:pt x="92" y="85"/>
                  </a:moveTo>
                  <a:cubicBezTo>
                    <a:pt x="93" y="85"/>
                    <a:pt x="93" y="85"/>
                    <a:pt x="93" y="85"/>
                  </a:cubicBezTo>
                  <a:cubicBezTo>
                    <a:pt x="94" y="86"/>
                    <a:pt x="94" y="86"/>
                    <a:pt x="94" y="86"/>
                  </a:cubicBezTo>
                  <a:cubicBezTo>
                    <a:pt x="94" y="86"/>
                    <a:pt x="94" y="86"/>
                    <a:pt x="94" y="86"/>
                  </a:cubicBezTo>
                  <a:cubicBezTo>
                    <a:pt x="95" y="87"/>
                    <a:pt x="95" y="87"/>
                    <a:pt x="95" y="87"/>
                  </a:cubicBezTo>
                  <a:cubicBezTo>
                    <a:pt x="95" y="87"/>
                    <a:pt x="95" y="87"/>
                    <a:pt x="95" y="87"/>
                  </a:cubicBezTo>
                  <a:cubicBezTo>
                    <a:pt x="96" y="86"/>
                    <a:pt x="96" y="86"/>
                    <a:pt x="96" y="86"/>
                  </a:cubicBezTo>
                  <a:cubicBezTo>
                    <a:pt x="97" y="86"/>
                    <a:pt x="97" y="86"/>
                    <a:pt x="97" y="86"/>
                  </a:cubicBezTo>
                  <a:cubicBezTo>
                    <a:pt x="97" y="87"/>
                    <a:pt x="97" y="87"/>
                    <a:pt x="97" y="87"/>
                  </a:cubicBezTo>
                  <a:cubicBezTo>
                    <a:pt x="96" y="88"/>
                    <a:pt x="96" y="88"/>
                    <a:pt x="96" y="88"/>
                  </a:cubicBezTo>
                  <a:cubicBezTo>
                    <a:pt x="96" y="89"/>
                    <a:pt x="96" y="89"/>
                    <a:pt x="96" y="89"/>
                  </a:cubicBezTo>
                  <a:cubicBezTo>
                    <a:pt x="95" y="89"/>
                    <a:pt x="95" y="89"/>
                    <a:pt x="95" y="89"/>
                  </a:cubicBezTo>
                  <a:cubicBezTo>
                    <a:pt x="94" y="89"/>
                    <a:pt x="94" y="89"/>
                    <a:pt x="94" y="89"/>
                  </a:cubicBezTo>
                  <a:cubicBezTo>
                    <a:pt x="94" y="87"/>
                    <a:pt x="94" y="87"/>
                    <a:pt x="94" y="87"/>
                  </a:cubicBezTo>
                  <a:cubicBezTo>
                    <a:pt x="94" y="87"/>
                    <a:pt x="94" y="87"/>
                    <a:pt x="94" y="87"/>
                  </a:cubicBezTo>
                  <a:cubicBezTo>
                    <a:pt x="93" y="86"/>
                    <a:pt x="93" y="86"/>
                    <a:pt x="93" y="86"/>
                  </a:cubicBezTo>
                  <a:cubicBezTo>
                    <a:pt x="92" y="85"/>
                    <a:pt x="92" y="85"/>
                    <a:pt x="92" y="85"/>
                  </a:cubicBezTo>
                  <a:cubicBezTo>
                    <a:pt x="92" y="85"/>
                    <a:pt x="92" y="85"/>
                    <a:pt x="92" y="85"/>
                  </a:cubicBezTo>
                  <a:close/>
                  <a:moveTo>
                    <a:pt x="90" y="82"/>
                  </a:moveTo>
                  <a:cubicBezTo>
                    <a:pt x="91" y="84"/>
                    <a:pt x="91" y="84"/>
                    <a:pt x="91" y="84"/>
                  </a:cubicBezTo>
                  <a:cubicBezTo>
                    <a:pt x="92" y="84"/>
                    <a:pt x="92" y="84"/>
                    <a:pt x="92" y="84"/>
                  </a:cubicBezTo>
                  <a:cubicBezTo>
                    <a:pt x="93" y="84"/>
                    <a:pt x="93" y="84"/>
                    <a:pt x="93" y="84"/>
                  </a:cubicBezTo>
                  <a:cubicBezTo>
                    <a:pt x="93" y="84"/>
                    <a:pt x="93" y="84"/>
                    <a:pt x="93" y="84"/>
                  </a:cubicBezTo>
                  <a:cubicBezTo>
                    <a:pt x="94" y="84"/>
                    <a:pt x="94" y="84"/>
                    <a:pt x="94" y="84"/>
                  </a:cubicBezTo>
                  <a:cubicBezTo>
                    <a:pt x="93" y="83"/>
                    <a:pt x="93" y="83"/>
                    <a:pt x="93" y="83"/>
                  </a:cubicBezTo>
                  <a:cubicBezTo>
                    <a:pt x="93" y="83"/>
                    <a:pt x="93" y="83"/>
                    <a:pt x="93" y="83"/>
                  </a:cubicBezTo>
                  <a:cubicBezTo>
                    <a:pt x="93" y="83"/>
                    <a:pt x="93" y="83"/>
                    <a:pt x="93" y="83"/>
                  </a:cubicBezTo>
                  <a:cubicBezTo>
                    <a:pt x="93" y="82"/>
                    <a:pt x="93" y="82"/>
                    <a:pt x="93" y="82"/>
                  </a:cubicBezTo>
                  <a:cubicBezTo>
                    <a:pt x="92" y="82"/>
                    <a:pt x="92" y="82"/>
                    <a:pt x="92" y="82"/>
                  </a:cubicBezTo>
                  <a:cubicBezTo>
                    <a:pt x="91" y="82"/>
                    <a:pt x="91" y="82"/>
                    <a:pt x="91" y="82"/>
                  </a:cubicBezTo>
                  <a:cubicBezTo>
                    <a:pt x="90" y="82"/>
                    <a:pt x="90" y="82"/>
                    <a:pt x="90" y="82"/>
                  </a:cubicBezTo>
                  <a:close/>
                  <a:moveTo>
                    <a:pt x="86" y="80"/>
                  </a:moveTo>
                  <a:cubicBezTo>
                    <a:pt x="87" y="82"/>
                    <a:pt x="87" y="82"/>
                    <a:pt x="87" y="82"/>
                  </a:cubicBezTo>
                  <a:cubicBezTo>
                    <a:pt x="88" y="82"/>
                    <a:pt x="88" y="82"/>
                    <a:pt x="88" y="82"/>
                  </a:cubicBezTo>
                  <a:cubicBezTo>
                    <a:pt x="89" y="83"/>
                    <a:pt x="89" y="83"/>
                    <a:pt x="89" y="83"/>
                  </a:cubicBezTo>
                  <a:cubicBezTo>
                    <a:pt x="89" y="83"/>
                    <a:pt x="89" y="83"/>
                    <a:pt x="89" y="83"/>
                  </a:cubicBezTo>
                  <a:cubicBezTo>
                    <a:pt x="89" y="82"/>
                    <a:pt x="89" y="82"/>
                    <a:pt x="89" y="82"/>
                  </a:cubicBezTo>
                  <a:cubicBezTo>
                    <a:pt x="88" y="80"/>
                    <a:pt x="88" y="80"/>
                    <a:pt x="88" y="80"/>
                  </a:cubicBezTo>
                  <a:cubicBezTo>
                    <a:pt x="87" y="80"/>
                    <a:pt x="87" y="80"/>
                    <a:pt x="87" y="80"/>
                  </a:cubicBezTo>
                  <a:cubicBezTo>
                    <a:pt x="86" y="80"/>
                    <a:pt x="86" y="80"/>
                    <a:pt x="86" y="80"/>
                  </a:cubicBezTo>
                  <a:close/>
                  <a:moveTo>
                    <a:pt x="39" y="65"/>
                  </a:moveTo>
                  <a:cubicBezTo>
                    <a:pt x="38" y="65"/>
                    <a:pt x="38" y="65"/>
                    <a:pt x="38" y="65"/>
                  </a:cubicBezTo>
                  <a:cubicBezTo>
                    <a:pt x="39" y="66"/>
                    <a:pt x="39" y="66"/>
                    <a:pt x="39" y="66"/>
                  </a:cubicBezTo>
                  <a:cubicBezTo>
                    <a:pt x="39" y="66"/>
                    <a:pt x="39" y="65"/>
                    <a:pt x="39" y="65"/>
                  </a:cubicBezTo>
                  <a:close/>
                  <a:moveTo>
                    <a:pt x="35" y="65"/>
                  </a:moveTo>
                  <a:cubicBezTo>
                    <a:pt x="35" y="64"/>
                    <a:pt x="35" y="64"/>
                    <a:pt x="35" y="64"/>
                  </a:cubicBezTo>
                  <a:cubicBezTo>
                    <a:pt x="36" y="64"/>
                    <a:pt x="36" y="64"/>
                    <a:pt x="36" y="64"/>
                  </a:cubicBezTo>
                  <a:cubicBezTo>
                    <a:pt x="35" y="65"/>
                    <a:pt x="35" y="65"/>
                    <a:pt x="35" y="65"/>
                  </a:cubicBezTo>
                  <a:close/>
                  <a:moveTo>
                    <a:pt x="32" y="64"/>
                  </a:moveTo>
                  <a:cubicBezTo>
                    <a:pt x="32" y="65"/>
                    <a:pt x="32" y="65"/>
                    <a:pt x="32" y="65"/>
                  </a:cubicBezTo>
                  <a:cubicBezTo>
                    <a:pt x="33" y="65"/>
                    <a:pt x="33" y="65"/>
                    <a:pt x="33" y="65"/>
                  </a:cubicBezTo>
                  <a:cubicBezTo>
                    <a:pt x="33" y="65"/>
                    <a:pt x="33" y="65"/>
                    <a:pt x="33" y="65"/>
                  </a:cubicBezTo>
                  <a:cubicBezTo>
                    <a:pt x="32" y="64"/>
                    <a:pt x="32" y="64"/>
                    <a:pt x="32" y="64"/>
                  </a:cubicBezTo>
                  <a:close/>
                  <a:moveTo>
                    <a:pt x="34" y="65"/>
                  </a:moveTo>
                  <a:cubicBezTo>
                    <a:pt x="33" y="64"/>
                    <a:pt x="33" y="64"/>
                    <a:pt x="33" y="64"/>
                  </a:cubicBezTo>
                  <a:cubicBezTo>
                    <a:pt x="34" y="63"/>
                    <a:pt x="34" y="63"/>
                    <a:pt x="34" y="63"/>
                  </a:cubicBezTo>
                  <a:cubicBezTo>
                    <a:pt x="35" y="63"/>
                    <a:pt x="35" y="63"/>
                    <a:pt x="35" y="63"/>
                  </a:cubicBezTo>
                  <a:cubicBezTo>
                    <a:pt x="34" y="64"/>
                    <a:pt x="34" y="64"/>
                    <a:pt x="34" y="64"/>
                  </a:cubicBezTo>
                  <a:cubicBezTo>
                    <a:pt x="34" y="65"/>
                    <a:pt x="34" y="65"/>
                    <a:pt x="34" y="65"/>
                  </a:cubicBezTo>
                  <a:close/>
                  <a:moveTo>
                    <a:pt x="28" y="65"/>
                  </a:moveTo>
                  <a:cubicBezTo>
                    <a:pt x="28" y="66"/>
                    <a:pt x="28" y="66"/>
                    <a:pt x="28" y="66"/>
                  </a:cubicBezTo>
                  <a:cubicBezTo>
                    <a:pt x="29" y="67"/>
                    <a:pt x="29" y="67"/>
                    <a:pt x="29" y="67"/>
                  </a:cubicBezTo>
                  <a:cubicBezTo>
                    <a:pt x="29" y="66"/>
                    <a:pt x="29" y="66"/>
                    <a:pt x="29" y="66"/>
                  </a:cubicBezTo>
                  <a:cubicBezTo>
                    <a:pt x="28" y="65"/>
                    <a:pt x="28" y="65"/>
                    <a:pt x="28" y="65"/>
                  </a:cubicBezTo>
                  <a:close/>
                  <a:moveTo>
                    <a:pt x="24" y="72"/>
                  </a:moveTo>
                  <a:cubicBezTo>
                    <a:pt x="26" y="71"/>
                    <a:pt x="26" y="71"/>
                    <a:pt x="26" y="71"/>
                  </a:cubicBezTo>
                  <a:cubicBezTo>
                    <a:pt x="27" y="71"/>
                    <a:pt x="27" y="71"/>
                    <a:pt x="27" y="71"/>
                  </a:cubicBezTo>
                  <a:cubicBezTo>
                    <a:pt x="27" y="72"/>
                    <a:pt x="27" y="72"/>
                    <a:pt x="27" y="72"/>
                  </a:cubicBezTo>
                  <a:cubicBezTo>
                    <a:pt x="27" y="72"/>
                    <a:pt x="25" y="72"/>
                    <a:pt x="24" y="72"/>
                  </a:cubicBezTo>
                  <a:close/>
                  <a:moveTo>
                    <a:pt x="24" y="74"/>
                  </a:moveTo>
                  <a:cubicBezTo>
                    <a:pt x="25" y="74"/>
                    <a:pt x="25" y="74"/>
                    <a:pt x="25" y="74"/>
                  </a:cubicBezTo>
                  <a:cubicBezTo>
                    <a:pt x="25" y="73"/>
                    <a:pt x="25" y="73"/>
                    <a:pt x="25" y="73"/>
                  </a:cubicBezTo>
                  <a:cubicBezTo>
                    <a:pt x="24" y="74"/>
                    <a:pt x="24" y="74"/>
                    <a:pt x="24" y="74"/>
                  </a:cubicBezTo>
                  <a:close/>
                  <a:moveTo>
                    <a:pt x="22" y="72"/>
                  </a:moveTo>
                  <a:cubicBezTo>
                    <a:pt x="23" y="73"/>
                    <a:pt x="23" y="73"/>
                    <a:pt x="23" y="73"/>
                  </a:cubicBezTo>
                  <a:cubicBezTo>
                    <a:pt x="24" y="72"/>
                    <a:pt x="24" y="72"/>
                    <a:pt x="24" y="72"/>
                  </a:cubicBezTo>
                  <a:cubicBezTo>
                    <a:pt x="22" y="72"/>
                    <a:pt x="22" y="72"/>
                    <a:pt x="22" y="72"/>
                  </a:cubicBezTo>
                  <a:close/>
                  <a:moveTo>
                    <a:pt x="22" y="73"/>
                  </a:moveTo>
                  <a:cubicBezTo>
                    <a:pt x="21" y="73"/>
                    <a:pt x="24" y="74"/>
                    <a:pt x="24" y="74"/>
                  </a:cubicBezTo>
                  <a:cubicBezTo>
                    <a:pt x="25" y="76"/>
                    <a:pt x="25" y="76"/>
                    <a:pt x="25" y="76"/>
                  </a:cubicBezTo>
                  <a:cubicBezTo>
                    <a:pt x="22" y="73"/>
                    <a:pt x="22" y="73"/>
                    <a:pt x="22" y="73"/>
                  </a:cubicBezTo>
                  <a:close/>
                  <a:moveTo>
                    <a:pt x="24" y="69"/>
                  </a:moveTo>
                  <a:cubicBezTo>
                    <a:pt x="26" y="69"/>
                    <a:pt x="26" y="69"/>
                    <a:pt x="26" y="69"/>
                  </a:cubicBezTo>
                  <a:cubicBezTo>
                    <a:pt x="25" y="69"/>
                    <a:pt x="25" y="69"/>
                    <a:pt x="25" y="69"/>
                  </a:cubicBezTo>
                  <a:cubicBezTo>
                    <a:pt x="24" y="69"/>
                    <a:pt x="24" y="69"/>
                    <a:pt x="24" y="69"/>
                  </a:cubicBezTo>
                  <a:cubicBezTo>
                    <a:pt x="24" y="69"/>
                    <a:pt x="24" y="69"/>
                    <a:pt x="24" y="69"/>
                  </a:cubicBezTo>
                  <a:close/>
                  <a:moveTo>
                    <a:pt x="27" y="68"/>
                  </a:moveTo>
                  <a:cubicBezTo>
                    <a:pt x="26" y="67"/>
                    <a:pt x="26" y="67"/>
                    <a:pt x="26" y="67"/>
                  </a:cubicBezTo>
                  <a:cubicBezTo>
                    <a:pt x="26" y="66"/>
                    <a:pt x="26" y="66"/>
                    <a:pt x="26" y="66"/>
                  </a:cubicBezTo>
                  <a:cubicBezTo>
                    <a:pt x="27" y="66"/>
                    <a:pt x="27" y="66"/>
                    <a:pt x="27" y="66"/>
                  </a:cubicBezTo>
                  <a:cubicBezTo>
                    <a:pt x="27" y="67"/>
                    <a:pt x="27" y="67"/>
                    <a:pt x="27" y="67"/>
                  </a:cubicBezTo>
                  <a:cubicBezTo>
                    <a:pt x="27" y="68"/>
                    <a:pt x="27" y="68"/>
                    <a:pt x="27" y="68"/>
                  </a:cubicBezTo>
                  <a:cubicBezTo>
                    <a:pt x="27" y="68"/>
                    <a:pt x="27" y="68"/>
                    <a:pt x="27" y="68"/>
                  </a:cubicBezTo>
                  <a:close/>
                  <a:moveTo>
                    <a:pt x="2" y="15"/>
                  </a:moveTo>
                  <a:cubicBezTo>
                    <a:pt x="0" y="51"/>
                    <a:pt x="0" y="51"/>
                    <a:pt x="0" y="51"/>
                  </a:cubicBezTo>
                  <a:cubicBezTo>
                    <a:pt x="0" y="53"/>
                    <a:pt x="0" y="53"/>
                    <a:pt x="0" y="53"/>
                  </a:cubicBezTo>
                  <a:cubicBezTo>
                    <a:pt x="0" y="55"/>
                    <a:pt x="0" y="55"/>
                    <a:pt x="0" y="55"/>
                  </a:cubicBezTo>
                  <a:cubicBezTo>
                    <a:pt x="0" y="56"/>
                    <a:pt x="0" y="56"/>
                    <a:pt x="0" y="56"/>
                  </a:cubicBezTo>
                  <a:cubicBezTo>
                    <a:pt x="0" y="79"/>
                    <a:pt x="0" y="79"/>
                    <a:pt x="0" y="79"/>
                  </a:cubicBezTo>
                  <a:cubicBezTo>
                    <a:pt x="3" y="79"/>
                    <a:pt x="3" y="79"/>
                    <a:pt x="3" y="79"/>
                  </a:cubicBezTo>
                  <a:cubicBezTo>
                    <a:pt x="4" y="79"/>
                    <a:pt x="4" y="79"/>
                    <a:pt x="4" y="79"/>
                  </a:cubicBezTo>
                  <a:cubicBezTo>
                    <a:pt x="5" y="79"/>
                    <a:pt x="5" y="79"/>
                    <a:pt x="5" y="79"/>
                  </a:cubicBezTo>
                  <a:cubicBezTo>
                    <a:pt x="11" y="79"/>
                    <a:pt x="11" y="79"/>
                    <a:pt x="11" y="79"/>
                  </a:cubicBezTo>
                  <a:cubicBezTo>
                    <a:pt x="12" y="79"/>
                    <a:pt x="12" y="79"/>
                    <a:pt x="12" y="79"/>
                  </a:cubicBezTo>
                  <a:cubicBezTo>
                    <a:pt x="12" y="80"/>
                    <a:pt x="12" y="80"/>
                    <a:pt x="12" y="80"/>
                  </a:cubicBezTo>
                  <a:cubicBezTo>
                    <a:pt x="13" y="81"/>
                    <a:pt x="13" y="81"/>
                    <a:pt x="13" y="81"/>
                  </a:cubicBezTo>
                  <a:cubicBezTo>
                    <a:pt x="15" y="81"/>
                    <a:pt x="15" y="81"/>
                    <a:pt x="15" y="81"/>
                  </a:cubicBezTo>
                  <a:cubicBezTo>
                    <a:pt x="17" y="80"/>
                    <a:pt x="17" y="80"/>
                    <a:pt x="17" y="80"/>
                  </a:cubicBezTo>
                  <a:cubicBezTo>
                    <a:pt x="20" y="79"/>
                    <a:pt x="20" y="79"/>
                    <a:pt x="20" y="79"/>
                  </a:cubicBezTo>
                  <a:cubicBezTo>
                    <a:pt x="21" y="78"/>
                    <a:pt x="21" y="78"/>
                    <a:pt x="21" y="78"/>
                  </a:cubicBezTo>
                  <a:cubicBezTo>
                    <a:pt x="21" y="79"/>
                    <a:pt x="21" y="79"/>
                    <a:pt x="21" y="79"/>
                  </a:cubicBezTo>
                  <a:cubicBezTo>
                    <a:pt x="22" y="78"/>
                    <a:pt x="22" y="78"/>
                    <a:pt x="22" y="78"/>
                  </a:cubicBezTo>
                  <a:cubicBezTo>
                    <a:pt x="22" y="75"/>
                    <a:pt x="22" y="75"/>
                    <a:pt x="22" y="75"/>
                  </a:cubicBezTo>
                  <a:cubicBezTo>
                    <a:pt x="20" y="73"/>
                    <a:pt x="20" y="73"/>
                    <a:pt x="20" y="73"/>
                  </a:cubicBezTo>
                  <a:cubicBezTo>
                    <a:pt x="17" y="72"/>
                    <a:pt x="17" y="72"/>
                    <a:pt x="17" y="72"/>
                  </a:cubicBezTo>
                  <a:cubicBezTo>
                    <a:pt x="15" y="72"/>
                    <a:pt x="15" y="72"/>
                    <a:pt x="15" y="72"/>
                  </a:cubicBezTo>
                  <a:cubicBezTo>
                    <a:pt x="14" y="71"/>
                    <a:pt x="14" y="71"/>
                    <a:pt x="14" y="71"/>
                  </a:cubicBezTo>
                  <a:cubicBezTo>
                    <a:pt x="12" y="70"/>
                    <a:pt x="12" y="70"/>
                    <a:pt x="12" y="70"/>
                  </a:cubicBezTo>
                  <a:cubicBezTo>
                    <a:pt x="12" y="71"/>
                    <a:pt x="12" y="71"/>
                    <a:pt x="12" y="71"/>
                  </a:cubicBezTo>
                  <a:cubicBezTo>
                    <a:pt x="11" y="70"/>
                    <a:pt x="11" y="70"/>
                    <a:pt x="11" y="70"/>
                  </a:cubicBezTo>
                  <a:cubicBezTo>
                    <a:pt x="10" y="67"/>
                    <a:pt x="10" y="67"/>
                    <a:pt x="10" y="67"/>
                  </a:cubicBezTo>
                  <a:cubicBezTo>
                    <a:pt x="9" y="65"/>
                    <a:pt x="9" y="65"/>
                    <a:pt x="9" y="65"/>
                  </a:cubicBezTo>
                  <a:cubicBezTo>
                    <a:pt x="7" y="65"/>
                    <a:pt x="7" y="65"/>
                    <a:pt x="7" y="65"/>
                  </a:cubicBezTo>
                  <a:cubicBezTo>
                    <a:pt x="6" y="63"/>
                    <a:pt x="6" y="63"/>
                    <a:pt x="6" y="63"/>
                  </a:cubicBezTo>
                  <a:cubicBezTo>
                    <a:pt x="5" y="62"/>
                    <a:pt x="5" y="62"/>
                    <a:pt x="5" y="62"/>
                  </a:cubicBezTo>
                  <a:cubicBezTo>
                    <a:pt x="7" y="63"/>
                    <a:pt x="7" y="63"/>
                    <a:pt x="7" y="63"/>
                  </a:cubicBezTo>
                  <a:cubicBezTo>
                    <a:pt x="7" y="64"/>
                    <a:pt x="7" y="64"/>
                    <a:pt x="7" y="64"/>
                  </a:cubicBezTo>
                  <a:cubicBezTo>
                    <a:pt x="8" y="65"/>
                    <a:pt x="8" y="65"/>
                    <a:pt x="8" y="65"/>
                  </a:cubicBezTo>
                  <a:cubicBezTo>
                    <a:pt x="10" y="66"/>
                    <a:pt x="10" y="66"/>
                    <a:pt x="10" y="66"/>
                  </a:cubicBezTo>
                  <a:cubicBezTo>
                    <a:pt x="11" y="68"/>
                    <a:pt x="11" y="68"/>
                    <a:pt x="11" y="68"/>
                  </a:cubicBezTo>
                  <a:cubicBezTo>
                    <a:pt x="11" y="69"/>
                    <a:pt x="11" y="69"/>
                    <a:pt x="11" y="69"/>
                  </a:cubicBezTo>
                  <a:cubicBezTo>
                    <a:pt x="12" y="70"/>
                    <a:pt x="12" y="70"/>
                    <a:pt x="12" y="70"/>
                  </a:cubicBezTo>
                  <a:cubicBezTo>
                    <a:pt x="14" y="70"/>
                    <a:pt x="14" y="70"/>
                    <a:pt x="14" y="70"/>
                  </a:cubicBezTo>
                  <a:cubicBezTo>
                    <a:pt x="15" y="71"/>
                    <a:pt x="15" y="71"/>
                    <a:pt x="15" y="71"/>
                  </a:cubicBezTo>
                  <a:cubicBezTo>
                    <a:pt x="16" y="71"/>
                    <a:pt x="16" y="71"/>
                    <a:pt x="16" y="71"/>
                  </a:cubicBezTo>
                  <a:cubicBezTo>
                    <a:pt x="19" y="71"/>
                    <a:pt x="19" y="71"/>
                    <a:pt x="19" y="71"/>
                  </a:cubicBezTo>
                  <a:cubicBezTo>
                    <a:pt x="21" y="71"/>
                    <a:pt x="21" y="71"/>
                    <a:pt x="21" y="71"/>
                  </a:cubicBezTo>
                  <a:cubicBezTo>
                    <a:pt x="23" y="71"/>
                    <a:pt x="23" y="71"/>
                    <a:pt x="23" y="71"/>
                  </a:cubicBezTo>
                  <a:cubicBezTo>
                    <a:pt x="25" y="70"/>
                    <a:pt x="25" y="70"/>
                    <a:pt x="25" y="70"/>
                  </a:cubicBezTo>
                  <a:cubicBezTo>
                    <a:pt x="24" y="70"/>
                    <a:pt x="24" y="70"/>
                    <a:pt x="24" y="70"/>
                  </a:cubicBezTo>
                  <a:cubicBezTo>
                    <a:pt x="23" y="69"/>
                    <a:pt x="23" y="69"/>
                    <a:pt x="23" y="69"/>
                  </a:cubicBezTo>
                  <a:cubicBezTo>
                    <a:pt x="22" y="67"/>
                    <a:pt x="22" y="67"/>
                    <a:pt x="22" y="67"/>
                  </a:cubicBezTo>
                  <a:cubicBezTo>
                    <a:pt x="21" y="67"/>
                    <a:pt x="21" y="67"/>
                    <a:pt x="21" y="67"/>
                  </a:cubicBezTo>
                  <a:cubicBezTo>
                    <a:pt x="20" y="66"/>
                    <a:pt x="20" y="66"/>
                    <a:pt x="20" y="66"/>
                  </a:cubicBezTo>
                  <a:cubicBezTo>
                    <a:pt x="21" y="67"/>
                    <a:pt x="21" y="67"/>
                    <a:pt x="21" y="67"/>
                  </a:cubicBezTo>
                  <a:cubicBezTo>
                    <a:pt x="23" y="67"/>
                    <a:pt x="23" y="67"/>
                    <a:pt x="23" y="67"/>
                  </a:cubicBezTo>
                  <a:cubicBezTo>
                    <a:pt x="24" y="68"/>
                    <a:pt x="24" y="68"/>
                    <a:pt x="24" y="68"/>
                  </a:cubicBezTo>
                  <a:cubicBezTo>
                    <a:pt x="26" y="69"/>
                    <a:pt x="26" y="69"/>
                    <a:pt x="26" y="69"/>
                  </a:cubicBezTo>
                  <a:cubicBezTo>
                    <a:pt x="25" y="68"/>
                    <a:pt x="25" y="68"/>
                    <a:pt x="25" y="68"/>
                  </a:cubicBezTo>
                  <a:cubicBezTo>
                    <a:pt x="25" y="66"/>
                    <a:pt x="25" y="66"/>
                    <a:pt x="25" y="66"/>
                  </a:cubicBezTo>
                  <a:cubicBezTo>
                    <a:pt x="26" y="66"/>
                    <a:pt x="26" y="66"/>
                    <a:pt x="26" y="66"/>
                  </a:cubicBezTo>
                  <a:cubicBezTo>
                    <a:pt x="26" y="65"/>
                    <a:pt x="26" y="65"/>
                    <a:pt x="26" y="65"/>
                  </a:cubicBezTo>
                  <a:cubicBezTo>
                    <a:pt x="26" y="63"/>
                    <a:pt x="26" y="63"/>
                    <a:pt x="26" y="63"/>
                  </a:cubicBezTo>
                  <a:cubicBezTo>
                    <a:pt x="25" y="62"/>
                    <a:pt x="25" y="62"/>
                    <a:pt x="25" y="62"/>
                  </a:cubicBezTo>
                  <a:cubicBezTo>
                    <a:pt x="25" y="61"/>
                    <a:pt x="25" y="61"/>
                    <a:pt x="25" y="61"/>
                  </a:cubicBezTo>
                  <a:cubicBezTo>
                    <a:pt x="26" y="62"/>
                    <a:pt x="26" y="62"/>
                    <a:pt x="26" y="62"/>
                  </a:cubicBezTo>
                  <a:cubicBezTo>
                    <a:pt x="27" y="63"/>
                    <a:pt x="27" y="63"/>
                    <a:pt x="27" y="63"/>
                  </a:cubicBezTo>
                  <a:cubicBezTo>
                    <a:pt x="29" y="65"/>
                    <a:pt x="29" y="65"/>
                    <a:pt x="29" y="65"/>
                  </a:cubicBezTo>
                  <a:cubicBezTo>
                    <a:pt x="30" y="65"/>
                    <a:pt x="30" y="65"/>
                    <a:pt x="30" y="65"/>
                  </a:cubicBezTo>
                  <a:cubicBezTo>
                    <a:pt x="30" y="64"/>
                    <a:pt x="30" y="64"/>
                    <a:pt x="30" y="64"/>
                  </a:cubicBezTo>
                  <a:cubicBezTo>
                    <a:pt x="30" y="63"/>
                    <a:pt x="30" y="63"/>
                    <a:pt x="30" y="63"/>
                  </a:cubicBezTo>
                  <a:cubicBezTo>
                    <a:pt x="31" y="63"/>
                    <a:pt x="31" y="63"/>
                    <a:pt x="31" y="63"/>
                  </a:cubicBezTo>
                  <a:cubicBezTo>
                    <a:pt x="31" y="65"/>
                    <a:pt x="31" y="65"/>
                    <a:pt x="31" y="65"/>
                  </a:cubicBezTo>
                  <a:cubicBezTo>
                    <a:pt x="32" y="65"/>
                    <a:pt x="32" y="65"/>
                    <a:pt x="32" y="65"/>
                  </a:cubicBezTo>
                  <a:cubicBezTo>
                    <a:pt x="32" y="64"/>
                    <a:pt x="32" y="64"/>
                    <a:pt x="32" y="64"/>
                  </a:cubicBezTo>
                  <a:cubicBezTo>
                    <a:pt x="31" y="62"/>
                    <a:pt x="31" y="62"/>
                    <a:pt x="31" y="62"/>
                  </a:cubicBezTo>
                  <a:cubicBezTo>
                    <a:pt x="32" y="61"/>
                    <a:pt x="32" y="61"/>
                    <a:pt x="32" y="61"/>
                  </a:cubicBezTo>
                  <a:cubicBezTo>
                    <a:pt x="33" y="62"/>
                    <a:pt x="33" y="62"/>
                    <a:pt x="33" y="62"/>
                  </a:cubicBezTo>
                  <a:cubicBezTo>
                    <a:pt x="35" y="62"/>
                    <a:pt x="35" y="62"/>
                    <a:pt x="35" y="62"/>
                  </a:cubicBezTo>
                  <a:cubicBezTo>
                    <a:pt x="36" y="64"/>
                    <a:pt x="36" y="64"/>
                    <a:pt x="36" y="64"/>
                  </a:cubicBezTo>
                  <a:cubicBezTo>
                    <a:pt x="37" y="64"/>
                    <a:pt x="37" y="64"/>
                    <a:pt x="37" y="64"/>
                  </a:cubicBezTo>
                  <a:cubicBezTo>
                    <a:pt x="38" y="64"/>
                    <a:pt x="38" y="64"/>
                    <a:pt x="38" y="64"/>
                  </a:cubicBezTo>
                  <a:cubicBezTo>
                    <a:pt x="39" y="64"/>
                    <a:pt x="39" y="64"/>
                    <a:pt x="39" y="64"/>
                  </a:cubicBezTo>
                  <a:cubicBezTo>
                    <a:pt x="39" y="63"/>
                    <a:pt x="39" y="63"/>
                    <a:pt x="39" y="63"/>
                  </a:cubicBezTo>
                  <a:cubicBezTo>
                    <a:pt x="39" y="65"/>
                    <a:pt x="39" y="65"/>
                    <a:pt x="39" y="65"/>
                  </a:cubicBezTo>
                  <a:cubicBezTo>
                    <a:pt x="39" y="66"/>
                    <a:pt x="39" y="66"/>
                    <a:pt x="39" y="66"/>
                  </a:cubicBezTo>
                  <a:cubicBezTo>
                    <a:pt x="40" y="66"/>
                    <a:pt x="40" y="66"/>
                    <a:pt x="40" y="66"/>
                  </a:cubicBezTo>
                  <a:cubicBezTo>
                    <a:pt x="42" y="67"/>
                    <a:pt x="42" y="67"/>
                    <a:pt x="42" y="67"/>
                  </a:cubicBezTo>
                  <a:cubicBezTo>
                    <a:pt x="47" y="68"/>
                    <a:pt x="47" y="68"/>
                    <a:pt x="47" y="68"/>
                  </a:cubicBezTo>
                  <a:cubicBezTo>
                    <a:pt x="48" y="69"/>
                    <a:pt x="48" y="69"/>
                    <a:pt x="48" y="69"/>
                  </a:cubicBezTo>
                  <a:cubicBezTo>
                    <a:pt x="50" y="71"/>
                    <a:pt x="50" y="71"/>
                    <a:pt x="50" y="71"/>
                  </a:cubicBezTo>
                  <a:cubicBezTo>
                    <a:pt x="50" y="74"/>
                    <a:pt x="50" y="74"/>
                    <a:pt x="50" y="74"/>
                  </a:cubicBezTo>
                  <a:cubicBezTo>
                    <a:pt x="53" y="77"/>
                    <a:pt x="53" y="77"/>
                    <a:pt x="53" y="77"/>
                  </a:cubicBezTo>
                  <a:cubicBezTo>
                    <a:pt x="53" y="78"/>
                    <a:pt x="53" y="78"/>
                    <a:pt x="53" y="78"/>
                  </a:cubicBezTo>
                  <a:cubicBezTo>
                    <a:pt x="55" y="79"/>
                    <a:pt x="55" y="79"/>
                    <a:pt x="55" y="79"/>
                  </a:cubicBezTo>
                  <a:cubicBezTo>
                    <a:pt x="56" y="80"/>
                    <a:pt x="56" y="80"/>
                    <a:pt x="56" y="80"/>
                  </a:cubicBezTo>
                  <a:cubicBezTo>
                    <a:pt x="56" y="81"/>
                    <a:pt x="56" y="81"/>
                    <a:pt x="56" y="81"/>
                  </a:cubicBezTo>
                  <a:cubicBezTo>
                    <a:pt x="61" y="86"/>
                    <a:pt x="61" y="86"/>
                    <a:pt x="61" y="86"/>
                  </a:cubicBezTo>
                  <a:cubicBezTo>
                    <a:pt x="61" y="87"/>
                    <a:pt x="61" y="87"/>
                    <a:pt x="61" y="87"/>
                  </a:cubicBezTo>
                  <a:cubicBezTo>
                    <a:pt x="63" y="88"/>
                    <a:pt x="63" y="88"/>
                    <a:pt x="63" y="88"/>
                  </a:cubicBezTo>
                  <a:cubicBezTo>
                    <a:pt x="65" y="89"/>
                    <a:pt x="65" y="89"/>
                    <a:pt x="65" y="89"/>
                  </a:cubicBezTo>
                  <a:cubicBezTo>
                    <a:pt x="66" y="89"/>
                    <a:pt x="66" y="89"/>
                    <a:pt x="66" y="89"/>
                  </a:cubicBezTo>
                  <a:cubicBezTo>
                    <a:pt x="67" y="89"/>
                    <a:pt x="67" y="89"/>
                    <a:pt x="67" y="89"/>
                  </a:cubicBezTo>
                  <a:cubicBezTo>
                    <a:pt x="69" y="89"/>
                    <a:pt x="69" y="89"/>
                    <a:pt x="69" y="89"/>
                  </a:cubicBezTo>
                  <a:cubicBezTo>
                    <a:pt x="72" y="89"/>
                    <a:pt x="72" y="89"/>
                    <a:pt x="72" y="89"/>
                  </a:cubicBezTo>
                  <a:cubicBezTo>
                    <a:pt x="74" y="90"/>
                    <a:pt x="74" y="90"/>
                    <a:pt x="74" y="90"/>
                  </a:cubicBezTo>
                  <a:cubicBezTo>
                    <a:pt x="75" y="90"/>
                    <a:pt x="75" y="90"/>
                    <a:pt x="75" y="90"/>
                  </a:cubicBezTo>
                  <a:cubicBezTo>
                    <a:pt x="78" y="90"/>
                    <a:pt x="78" y="90"/>
                    <a:pt x="78" y="90"/>
                  </a:cubicBezTo>
                  <a:cubicBezTo>
                    <a:pt x="80" y="91"/>
                    <a:pt x="80" y="91"/>
                    <a:pt x="80" y="91"/>
                  </a:cubicBezTo>
                  <a:cubicBezTo>
                    <a:pt x="82" y="91"/>
                    <a:pt x="82" y="91"/>
                    <a:pt x="82" y="91"/>
                  </a:cubicBezTo>
                  <a:cubicBezTo>
                    <a:pt x="83" y="92"/>
                    <a:pt x="83" y="92"/>
                    <a:pt x="83" y="92"/>
                  </a:cubicBezTo>
                  <a:cubicBezTo>
                    <a:pt x="85" y="92"/>
                    <a:pt x="85" y="92"/>
                    <a:pt x="85" y="92"/>
                  </a:cubicBezTo>
                  <a:cubicBezTo>
                    <a:pt x="85" y="92"/>
                    <a:pt x="85" y="92"/>
                    <a:pt x="85" y="92"/>
                  </a:cubicBezTo>
                  <a:cubicBezTo>
                    <a:pt x="84" y="93"/>
                    <a:pt x="84" y="93"/>
                    <a:pt x="84" y="93"/>
                  </a:cubicBezTo>
                  <a:cubicBezTo>
                    <a:pt x="86" y="93"/>
                    <a:pt x="86" y="93"/>
                    <a:pt x="86" y="93"/>
                  </a:cubicBezTo>
                  <a:cubicBezTo>
                    <a:pt x="88" y="95"/>
                    <a:pt x="88" y="95"/>
                    <a:pt x="88" y="95"/>
                  </a:cubicBezTo>
                  <a:cubicBezTo>
                    <a:pt x="90" y="94"/>
                    <a:pt x="90" y="94"/>
                    <a:pt x="90" y="94"/>
                  </a:cubicBezTo>
                  <a:cubicBezTo>
                    <a:pt x="91" y="93"/>
                    <a:pt x="91" y="93"/>
                    <a:pt x="91" y="93"/>
                  </a:cubicBezTo>
                  <a:cubicBezTo>
                    <a:pt x="88" y="92"/>
                    <a:pt x="88" y="92"/>
                    <a:pt x="88" y="92"/>
                  </a:cubicBezTo>
                  <a:cubicBezTo>
                    <a:pt x="88" y="92"/>
                    <a:pt x="88" y="92"/>
                    <a:pt x="88" y="92"/>
                  </a:cubicBezTo>
                  <a:cubicBezTo>
                    <a:pt x="88" y="91"/>
                    <a:pt x="88" y="91"/>
                    <a:pt x="88" y="91"/>
                  </a:cubicBezTo>
                  <a:cubicBezTo>
                    <a:pt x="89" y="90"/>
                    <a:pt x="89" y="90"/>
                    <a:pt x="89" y="90"/>
                  </a:cubicBezTo>
                  <a:cubicBezTo>
                    <a:pt x="91" y="91"/>
                    <a:pt x="91" y="91"/>
                    <a:pt x="91" y="91"/>
                  </a:cubicBezTo>
                  <a:cubicBezTo>
                    <a:pt x="92" y="90"/>
                    <a:pt x="92" y="90"/>
                    <a:pt x="92" y="90"/>
                  </a:cubicBezTo>
                  <a:cubicBezTo>
                    <a:pt x="89" y="89"/>
                    <a:pt x="89" y="89"/>
                    <a:pt x="89" y="89"/>
                  </a:cubicBezTo>
                  <a:cubicBezTo>
                    <a:pt x="85" y="88"/>
                    <a:pt x="85" y="88"/>
                    <a:pt x="85" y="88"/>
                  </a:cubicBezTo>
                  <a:cubicBezTo>
                    <a:pt x="82" y="87"/>
                    <a:pt x="82" y="87"/>
                    <a:pt x="82" y="87"/>
                  </a:cubicBezTo>
                  <a:cubicBezTo>
                    <a:pt x="81" y="86"/>
                    <a:pt x="81" y="86"/>
                    <a:pt x="81" y="86"/>
                  </a:cubicBezTo>
                  <a:cubicBezTo>
                    <a:pt x="84" y="85"/>
                    <a:pt x="84" y="85"/>
                    <a:pt x="84" y="85"/>
                  </a:cubicBezTo>
                  <a:cubicBezTo>
                    <a:pt x="85" y="85"/>
                    <a:pt x="85" y="85"/>
                    <a:pt x="85" y="85"/>
                  </a:cubicBezTo>
                  <a:cubicBezTo>
                    <a:pt x="86" y="85"/>
                    <a:pt x="86" y="85"/>
                    <a:pt x="86" y="85"/>
                  </a:cubicBezTo>
                  <a:cubicBezTo>
                    <a:pt x="85" y="84"/>
                    <a:pt x="85" y="84"/>
                    <a:pt x="85" y="84"/>
                  </a:cubicBezTo>
                  <a:cubicBezTo>
                    <a:pt x="81" y="84"/>
                    <a:pt x="81" y="84"/>
                    <a:pt x="81" y="84"/>
                  </a:cubicBezTo>
                  <a:cubicBezTo>
                    <a:pt x="78" y="83"/>
                    <a:pt x="78" y="83"/>
                    <a:pt x="78" y="83"/>
                  </a:cubicBezTo>
                  <a:cubicBezTo>
                    <a:pt x="77" y="82"/>
                    <a:pt x="77" y="82"/>
                    <a:pt x="77" y="82"/>
                  </a:cubicBezTo>
                  <a:cubicBezTo>
                    <a:pt x="77" y="81"/>
                    <a:pt x="77" y="81"/>
                    <a:pt x="77" y="81"/>
                  </a:cubicBezTo>
                  <a:cubicBezTo>
                    <a:pt x="78" y="80"/>
                    <a:pt x="78" y="80"/>
                    <a:pt x="78" y="80"/>
                  </a:cubicBezTo>
                  <a:cubicBezTo>
                    <a:pt x="79" y="78"/>
                    <a:pt x="79" y="78"/>
                    <a:pt x="79" y="78"/>
                  </a:cubicBezTo>
                  <a:cubicBezTo>
                    <a:pt x="78" y="77"/>
                    <a:pt x="78" y="77"/>
                    <a:pt x="78" y="77"/>
                  </a:cubicBezTo>
                  <a:cubicBezTo>
                    <a:pt x="76" y="77"/>
                    <a:pt x="76" y="77"/>
                    <a:pt x="76" y="77"/>
                  </a:cubicBezTo>
                  <a:cubicBezTo>
                    <a:pt x="76" y="78"/>
                    <a:pt x="76" y="78"/>
                    <a:pt x="76" y="78"/>
                  </a:cubicBezTo>
                  <a:cubicBezTo>
                    <a:pt x="74" y="78"/>
                    <a:pt x="74" y="78"/>
                    <a:pt x="74" y="78"/>
                  </a:cubicBezTo>
                  <a:cubicBezTo>
                    <a:pt x="73" y="78"/>
                    <a:pt x="73" y="78"/>
                    <a:pt x="73" y="78"/>
                  </a:cubicBezTo>
                  <a:cubicBezTo>
                    <a:pt x="71" y="76"/>
                    <a:pt x="71" y="76"/>
                    <a:pt x="71" y="76"/>
                  </a:cubicBezTo>
                  <a:cubicBezTo>
                    <a:pt x="71" y="73"/>
                    <a:pt x="71" y="73"/>
                    <a:pt x="71" y="73"/>
                  </a:cubicBezTo>
                  <a:cubicBezTo>
                    <a:pt x="70" y="73"/>
                    <a:pt x="70" y="73"/>
                    <a:pt x="70" y="73"/>
                  </a:cubicBezTo>
                  <a:cubicBezTo>
                    <a:pt x="68" y="68"/>
                    <a:pt x="68" y="68"/>
                    <a:pt x="68" y="68"/>
                  </a:cubicBezTo>
                  <a:cubicBezTo>
                    <a:pt x="67" y="68"/>
                    <a:pt x="67" y="68"/>
                    <a:pt x="67" y="68"/>
                  </a:cubicBezTo>
                  <a:cubicBezTo>
                    <a:pt x="67" y="67"/>
                    <a:pt x="67" y="67"/>
                    <a:pt x="67" y="67"/>
                  </a:cubicBezTo>
                  <a:cubicBezTo>
                    <a:pt x="65" y="67"/>
                    <a:pt x="65" y="67"/>
                    <a:pt x="65" y="67"/>
                  </a:cubicBezTo>
                  <a:cubicBezTo>
                    <a:pt x="63" y="66"/>
                    <a:pt x="63" y="66"/>
                    <a:pt x="63" y="66"/>
                  </a:cubicBezTo>
                  <a:cubicBezTo>
                    <a:pt x="62" y="64"/>
                    <a:pt x="62" y="64"/>
                    <a:pt x="62" y="64"/>
                  </a:cubicBezTo>
                  <a:cubicBezTo>
                    <a:pt x="60" y="62"/>
                    <a:pt x="60" y="62"/>
                    <a:pt x="60" y="62"/>
                  </a:cubicBezTo>
                  <a:cubicBezTo>
                    <a:pt x="60" y="59"/>
                    <a:pt x="60" y="59"/>
                    <a:pt x="60" y="59"/>
                  </a:cubicBezTo>
                  <a:cubicBezTo>
                    <a:pt x="58" y="58"/>
                    <a:pt x="58" y="58"/>
                    <a:pt x="58" y="58"/>
                  </a:cubicBezTo>
                  <a:cubicBezTo>
                    <a:pt x="57" y="56"/>
                    <a:pt x="57" y="56"/>
                    <a:pt x="57" y="56"/>
                  </a:cubicBezTo>
                  <a:cubicBezTo>
                    <a:pt x="57" y="56"/>
                    <a:pt x="57" y="56"/>
                    <a:pt x="57" y="56"/>
                  </a:cubicBezTo>
                  <a:cubicBezTo>
                    <a:pt x="61" y="56"/>
                    <a:pt x="61" y="56"/>
                    <a:pt x="61" y="56"/>
                  </a:cubicBezTo>
                  <a:cubicBezTo>
                    <a:pt x="65" y="54"/>
                    <a:pt x="65" y="54"/>
                    <a:pt x="65" y="54"/>
                  </a:cubicBezTo>
                  <a:cubicBezTo>
                    <a:pt x="66" y="52"/>
                    <a:pt x="66" y="52"/>
                    <a:pt x="66" y="52"/>
                  </a:cubicBezTo>
                  <a:cubicBezTo>
                    <a:pt x="65" y="50"/>
                    <a:pt x="65" y="50"/>
                    <a:pt x="65" y="50"/>
                  </a:cubicBezTo>
                  <a:cubicBezTo>
                    <a:pt x="63" y="48"/>
                    <a:pt x="63" y="48"/>
                    <a:pt x="63" y="48"/>
                  </a:cubicBezTo>
                  <a:cubicBezTo>
                    <a:pt x="61" y="47"/>
                    <a:pt x="61" y="47"/>
                    <a:pt x="61" y="47"/>
                  </a:cubicBezTo>
                  <a:cubicBezTo>
                    <a:pt x="60" y="48"/>
                    <a:pt x="60" y="48"/>
                    <a:pt x="60" y="48"/>
                  </a:cubicBezTo>
                  <a:cubicBezTo>
                    <a:pt x="58" y="47"/>
                    <a:pt x="58" y="47"/>
                    <a:pt x="58" y="47"/>
                  </a:cubicBezTo>
                  <a:cubicBezTo>
                    <a:pt x="54" y="45"/>
                    <a:pt x="54" y="45"/>
                    <a:pt x="54" y="45"/>
                  </a:cubicBezTo>
                  <a:cubicBezTo>
                    <a:pt x="53" y="44"/>
                    <a:pt x="53" y="44"/>
                    <a:pt x="53" y="44"/>
                  </a:cubicBezTo>
                  <a:cubicBezTo>
                    <a:pt x="51" y="44"/>
                    <a:pt x="51" y="44"/>
                    <a:pt x="51" y="44"/>
                  </a:cubicBezTo>
                  <a:cubicBezTo>
                    <a:pt x="46" y="42"/>
                    <a:pt x="46" y="42"/>
                    <a:pt x="46" y="42"/>
                  </a:cubicBezTo>
                  <a:cubicBezTo>
                    <a:pt x="46" y="41"/>
                    <a:pt x="46" y="41"/>
                    <a:pt x="46" y="41"/>
                  </a:cubicBezTo>
                  <a:cubicBezTo>
                    <a:pt x="47" y="39"/>
                    <a:pt x="47" y="39"/>
                    <a:pt x="47" y="39"/>
                  </a:cubicBezTo>
                  <a:cubicBezTo>
                    <a:pt x="47" y="37"/>
                    <a:pt x="47" y="37"/>
                    <a:pt x="47" y="37"/>
                  </a:cubicBezTo>
                  <a:cubicBezTo>
                    <a:pt x="46" y="36"/>
                    <a:pt x="46" y="36"/>
                    <a:pt x="46" y="36"/>
                  </a:cubicBezTo>
                  <a:cubicBezTo>
                    <a:pt x="43" y="32"/>
                    <a:pt x="43" y="32"/>
                    <a:pt x="43" y="32"/>
                  </a:cubicBezTo>
                  <a:cubicBezTo>
                    <a:pt x="42" y="32"/>
                    <a:pt x="42" y="32"/>
                    <a:pt x="42" y="32"/>
                  </a:cubicBezTo>
                  <a:cubicBezTo>
                    <a:pt x="41" y="33"/>
                    <a:pt x="41" y="33"/>
                    <a:pt x="41" y="33"/>
                  </a:cubicBezTo>
                  <a:cubicBezTo>
                    <a:pt x="40" y="31"/>
                    <a:pt x="40" y="31"/>
                    <a:pt x="40" y="31"/>
                  </a:cubicBezTo>
                  <a:cubicBezTo>
                    <a:pt x="38" y="30"/>
                    <a:pt x="38" y="30"/>
                    <a:pt x="38" y="30"/>
                  </a:cubicBezTo>
                  <a:cubicBezTo>
                    <a:pt x="38" y="28"/>
                    <a:pt x="38" y="28"/>
                    <a:pt x="38" y="28"/>
                  </a:cubicBezTo>
                  <a:cubicBezTo>
                    <a:pt x="36" y="28"/>
                    <a:pt x="36" y="28"/>
                    <a:pt x="36" y="28"/>
                  </a:cubicBezTo>
                  <a:cubicBezTo>
                    <a:pt x="35" y="27"/>
                    <a:pt x="35" y="27"/>
                    <a:pt x="35" y="27"/>
                  </a:cubicBezTo>
                  <a:cubicBezTo>
                    <a:pt x="34" y="27"/>
                    <a:pt x="34" y="27"/>
                    <a:pt x="34" y="27"/>
                  </a:cubicBezTo>
                  <a:cubicBezTo>
                    <a:pt x="32" y="26"/>
                    <a:pt x="32" y="26"/>
                    <a:pt x="32" y="26"/>
                  </a:cubicBezTo>
                  <a:cubicBezTo>
                    <a:pt x="30" y="26"/>
                    <a:pt x="30" y="26"/>
                    <a:pt x="30" y="26"/>
                  </a:cubicBezTo>
                  <a:cubicBezTo>
                    <a:pt x="28" y="24"/>
                    <a:pt x="28" y="24"/>
                    <a:pt x="28" y="24"/>
                  </a:cubicBezTo>
                  <a:cubicBezTo>
                    <a:pt x="26" y="24"/>
                    <a:pt x="26" y="24"/>
                    <a:pt x="26" y="24"/>
                  </a:cubicBezTo>
                  <a:cubicBezTo>
                    <a:pt x="22" y="22"/>
                    <a:pt x="22" y="22"/>
                    <a:pt x="22" y="22"/>
                  </a:cubicBezTo>
                  <a:cubicBezTo>
                    <a:pt x="17" y="21"/>
                    <a:pt x="17" y="21"/>
                    <a:pt x="17" y="21"/>
                  </a:cubicBezTo>
                  <a:cubicBezTo>
                    <a:pt x="15" y="20"/>
                    <a:pt x="15" y="20"/>
                    <a:pt x="15" y="20"/>
                  </a:cubicBezTo>
                  <a:cubicBezTo>
                    <a:pt x="14" y="19"/>
                    <a:pt x="14" y="19"/>
                    <a:pt x="14" y="19"/>
                  </a:cubicBezTo>
                  <a:cubicBezTo>
                    <a:pt x="13" y="19"/>
                    <a:pt x="13" y="19"/>
                    <a:pt x="13" y="19"/>
                  </a:cubicBezTo>
                  <a:cubicBezTo>
                    <a:pt x="13" y="20"/>
                    <a:pt x="13" y="20"/>
                    <a:pt x="13" y="20"/>
                  </a:cubicBezTo>
                  <a:cubicBezTo>
                    <a:pt x="9" y="18"/>
                    <a:pt x="9" y="18"/>
                    <a:pt x="9" y="18"/>
                  </a:cubicBezTo>
                  <a:cubicBezTo>
                    <a:pt x="8" y="17"/>
                    <a:pt x="8" y="17"/>
                    <a:pt x="8" y="17"/>
                  </a:cubicBezTo>
                  <a:cubicBezTo>
                    <a:pt x="6" y="16"/>
                    <a:pt x="6" y="16"/>
                    <a:pt x="6" y="16"/>
                  </a:cubicBezTo>
                  <a:cubicBezTo>
                    <a:pt x="3" y="15"/>
                    <a:pt x="3" y="15"/>
                    <a:pt x="3" y="15"/>
                  </a:cubicBezTo>
                  <a:lnTo>
                    <a:pt x="2" y="15"/>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9" name="Google Shape;3664;p137">
              <a:extLst xmlns:a="http://schemas.openxmlformats.org/drawingml/2006/main">
                <a:ext uri="{FF2B5EF4-FFF2-40B4-BE49-F238E27FC236}">
                  <a16:creationId xmlns:a16="http://schemas.microsoft.com/office/drawing/2014/main" id="{96D0C62F-E939-E35A-0AD6-11252DA3465C}"/>
                </a:ext>
              </a:extLst>
            </cdr:cNvPr>
            <cdr:cNvSpPr/>
          </cdr:nvSpPr>
          <cdr:spPr>
            <a:xfrm xmlns:a="http://schemas.openxmlformats.org/drawingml/2006/main">
              <a:off x="3589" y="2166"/>
              <a:ext cx="120" cy="161"/>
            </a:xfrm>
            <a:custGeom xmlns:a="http://schemas.openxmlformats.org/drawingml/2006/main">
              <a:avLst/>
              <a:gdLst/>
              <a:ahLst/>
              <a:cxnLst/>
              <a:rect l="l" t="t" r="r" b="b"/>
              <a:pathLst>
                <a:path w="94" h="142" extrusionOk="0">
                  <a:moveTo>
                    <a:pt x="34" y="6"/>
                  </a:moveTo>
                  <a:cubicBezTo>
                    <a:pt x="36" y="6"/>
                    <a:pt x="36" y="6"/>
                    <a:pt x="36" y="6"/>
                  </a:cubicBezTo>
                  <a:cubicBezTo>
                    <a:pt x="35" y="7"/>
                    <a:pt x="35" y="7"/>
                    <a:pt x="35" y="7"/>
                  </a:cubicBezTo>
                  <a:cubicBezTo>
                    <a:pt x="34" y="6"/>
                    <a:pt x="34" y="6"/>
                    <a:pt x="34" y="6"/>
                  </a:cubicBezTo>
                  <a:close/>
                  <a:moveTo>
                    <a:pt x="33" y="2"/>
                  </a:moveTo>
                  <a:cubicBezTo>
                    <a:pt x="34" y="4"/>
                    <a:pt x="34" y="4"/>
                    <a:pt x="34" y="4"/>
                  </a:cubicBezTo>
                  <a:cubicBezTo>
                    <a:pt x="32" y="4"/>
                    <a:pt x="32" y="4"/>
                    <a:pt x="32" y="4"/>
                  </a:cubicBezTo>
                  <a:cubicBezTo>
                    <a:pt x="33" y="2"/>
                    <a:pt x="33" y="2"/>
                    <a:pt x="33" y="2"/>
                  </a:cubicBezTo>
                  <a:close/>
                  <a:moveTo>
                    <a:pt x="37" y="0"/>
                  </a:moveTo>
                  <a:cubicBezTo>
                    <a:pt x="35" y="1"/>
                    <a:pt x="35" y="1"/>
                    <a:pt x="35" y="1"/>
                  </a:cubicBezTo>
                  <a:cubicBezTo>
                    <a:pt x="36" y="2"/>
                    <a:pt x="36" y="2"/>
                    <a:pt x="36" y="2"/>
                  </a:cubicBezTo>
                  <a:cubicBezTo>
                    <a:pt x="37" y="0"/>
                    <a:pt x="37" y="0"/>
                    <a:pt x="37" y="0"/>
                  </a:cubicBezTo>
                  <a:close/>
                  <a:moveTo>
                    <a:pt x="41" y="4"/>
                  </a:moveTo>
                  <a:cubicBezTo>
                    <a:pt x="39" y="6"/>
                    <a:pt x="39" y="6"/>
                    <a:pt x="39" y="6"/>
                  </a:cubicBezTo>
                  <a:cubicBezTo>
                    <a:pt x="41" y="7"/>
                    <a:pt x="41" y="7"/>
                    <a:pt x="41" y="7"/>
                  </a:cubicBezTo>
                  <a:cubicBezTo>
                    <a:pt x="41" y="5"/>
                    <a:pt x="41" y="5"/>
                    <a:pt x="41" y="5"/>
                  </a:cubicBezTo>
                  <a:cubicBezTo>
                    <a:pt x="41" y="5"/>
                    <a:pt x="41" y="4"/>
                    <a:pt x="41" y="4"/>
                  </a:cubicBezTo>
                  <a:close/>
                  <a:moveTo>
                    <a:pt x="41" y="53"/>
                  </a:moveTo>
                  <a:cubicBezTo>
                    <a:pt x="43" y="54"/>
                    <a:pt x="43" y="54"/>
                    <a:pt x="43" y="54"/>
                  </a:cubicBezTo>
                  <a:cubicBezTo>
                    <a:pt x="44" y="56"/>
                    <a:pt x="44" y="56"/>
                    <a:pt x="44" y="56"/>
                  </a:cubicBezTo>
                  <a:cubicBezTo>
                    <a:pt x="46" y="56"/>
                    <a:pt x="46" y="56"/>
                    <a:pt x="46" y="56"/>
                  </a:cubicBezTo>
                  <a:cubicBezTo>
                    <a:pt x="47" y="56"/>
                    <a:pt x="47" y="56"/>
                    <a:pt x="47" y="56"/>
                  </a:cubicBezTo>
                  <a:cubicBezTo>
                    <a:pt x="48" y="54"/>
                    <a:pt x="48" y="54"/>
                    <a:pt x="48" y="54"/>
                  </a:cubicBezTo>
                  <a:cubicBezTo>
                    <a:pt x="50" y="52"/>
                    <a:pt x="50" y="52"/>
                    <a:pt x="50" y="52"/>
                  </a:cubicBezTo>
                  <a:cubicBezTo>
                    <a:pt x="52" y="52"/>
                    <a:pt x="52" y="52"/>
                    <a:pt x="52" y="52"/>
                  </a:cubicBezTo>
                  <a:cubicBezTo>
                    <a:pt x="55" y="54"/>
                    <a:pt x="55" y="54"/>
                    <a:pt x="55" y="54"/>
                  </a:cubicBezTo>
                  <a:cubicBezTo>
                    <a:pt x="56" y="56"/>
                    <a:pt x="56" y="56"/>
                    <a:pt x="56" y="56"/>
                  </a:cubicBezTo>
                  <a:cubicBezTo>
                    <a:pt x="56" y="58"/>
                    <a:pt x="56" y="58"/>
                    <a:pt x="56" y="58"/>
                  </a:cubicBezTo>
                  <a:cubicBezTo>
                    <a:pt x="57" y="59"/>
                    <a:pt x="57" y="59"/>
                    <a:pt x="57" y="59"/>
                  </a:cubicBezTo>
                  <a:cubicBezTo>
                    <a:pt x="58" y="58"/>
                    <a:pt x="58" y="58"/>
                    <a:pt x="58" y="58"/>
                  </a:cubicBezTo>
                  <a:cubicBezTo>
                    <a:pt x="58" y="57"/>
                    <a:pt x="58" y="57"/>
                    <a:pt x="58" y="57"/>
                  </a:cubicBezTo>
                  <a:cubicBezTo>
                    <a:pt x="59" y="56"/>
                    <a:pt x="59" y="56"/>
                    <a:pt x="59" y="56"/>
                  </a:cubicBezTo>
                  <a:cubicBezTo>
                    <a:pt x="60" y="58"/>
                    <a:pt x="60" y="58"/>
                    <a:pt x="60" y="58"/>
                  </a:cubicBezTo>
                  <a:cubicBezTo>
                    <a:pt x="62" y="58"/>
                    <a:pt x="62" y="58"/>
                    <a:pt x="62" y="58"/>
                  </a:cubicBezTo>
                  <a:cubicBezTo>
                    <a:pt x="64" y="59"/>
                    <a:pt x="64" y="59"/>
                    <a:pt x="64" y="59"/>
                  </a:cubicBezTo>
                  <a:cubicBezTo>
                    <a:pt x="64" y="60"/>
                    <a:pt x="64" y="60"/>
                    <a:pt x="64" y="60"/>
                  </a:cubicBezTo>
                  <a:cubicBezTo>
                    <a:pt x="63" y="60"/>
                    <a:pt x="63" y="60"/>
                    <a:pt x="63" y="60"/>
                  </a:cubicBezTo>
                  <a:cubicBezTo>
                    <a:pt x="62" y="59"/>
                    <a:pt x="62" y="59"/>
                    <a:pt x="62" y="59"/>
                  </a:cubicBezTo>
                  <a:cubicBezTo>
                    <a:pt x="61" y="60"/>
                    <a:pt x="61" y="60"/>
                    <a:pt x="61" y="60"/>
                  </a:cubicBezTo>
                  <a:cubicBezTo>
                    <a:pt x="61" y="62"/>
                    <a:pt x="61" y="62"/>
                    <a:pt x="61" y="62"/>
                  </a:cubicBezTo>
                  <a:cubicBezTo>
                    <a:pt x="63" y="65"/>
                    <a:pt x="63" y="65"/>
                    <a:pt x="63" y="65"/>
                  </a:cubicBezTo>
                  <a:cubicBezTo>
                    <a:pt x="63" y="66"/>
                    <a:pt x="63" y="66"/>
                    <a:pt x="63" y="66"/>
                  </a:cubicBezTo>
                  <a:cubicBezTo>
                    <a:pt x="65" y="66"/>
                    <a:pt x="65" y="66"/>
                    <a:pt x="65" y="66"/>
                  </a:cubicBezTo>
                  <a:cubicBezTo>
                    <a:pt x="66" y="67"/>
                    <a:pt x="66" y="67"/>
                    <a:pt x="66" y="67"/>
                  </a:cubicBezTo>
                  <a:cubicBezTo>
                    <a:pt x="68" y="67"/>
                    <a:pt x="68" y="67"/>
                    <a:pt x="68" y="67"/>
                  </a:cubicBezTo>
                  <a:cubicBezTo>
                    <a:pt x="68" y="68"/>
                    <a:pt x="68" y="68"/>
                    <a:pt x="68" y="68"/>
                  </a:cubicBezTo>
                  <a:cubicBezTo>
                    <a:pt x="67" y="69"/>
                    <a:pt x="67" y="69"/>
                    <a:pt x="67" y="69"/>
                  </a:cubicBezTo>
                  <a:cubicBezTo>
                    <a:pt x="68" y="70"/>
                    <a:pt x="68" y="70"/>
                    <a:pt x="68" y="70"/>
                  </a:cubicBezTo>
                  <a:cubicBezTo>
                    <a:pt x="67" y="72"/>
                    <a:pt x="67" y="72"/>
                    <a:pt x="67" y="72"/>
                  </a:cubicBezTo>
                  <a:cubicBezTo>
                    <a:pt x="65" y="72"/>
                    <a:pt x="65" y="72"/>
                    <a:pt x="65" y="72"/>
                  </a:cubicBezTo>
                  <a:cubicBezTo>
                    <a:pt x="64" y="70"/>
                    <a:pt x="64" y="70"/>
                    <a:pt x="64" y="70"/>
                  </a:cubicBezTo>
                  <a:cubicBezTo>
                    <a:pt x="65" y="69"/>
                    <a:pt x="65" y="69"/>
                    <a:pt x="65" y="69"/>
                  </a:cubicBezTo>
                  <a:cubicBezTo>
                    <a:pt x="65" y="68"/>
                    <a:pt x="65" y="68"/>
                    <a:pt x="65" y="68"/>
                  </a:cubicBezTo>
                  <a:cubicBezTo>
                    <a:pt x="64" y="68"/>
                    <a:pt x="64" y="68"/>
                    <a:pt x="64" y="68"/>
                  </a:cubicBezTo>
                  <a:cubicBezTo>
                    <a:pt x="64" y="68"/>
                    <a:pt x="64" y="68"/>
                    <a:pt x="64" y="68"/>
                  </a:cubicBezTo>
                  <a:cubicBezTo>
                    <a:pt x="62" y="69"/>
                    <a:pt x="62" y="69"/>
                    <a:pt x="62" y="69"/>
                  </a:cubicBezTo>
                  <a:cubicBezTo>
                    <a:pt x="60" y="67"/>
                    <a:pt x="60" y="67"/>
                    <a:pt x="60" y="67"/>
                  </a:cubicBezTo>
                  <a:cubicBezTo>
                    <a:pt x="59" y="66"/>
                    <a:pt x="59" y="66"/>
                    <a:pt x="59" y="66"/>
                  </a:cubicBezTo>
                  <a:cubicBezTo>
                    <a:pt x="59" y="64"/>
                    <a:pt x="59" y="64"/>
                    <a:pt x="59" y="64"/>
                  </a:cubicBezTo>
                  <a:cubicBezTo>
                    <a:pt x="58" y="62"/>
                    <a:pt x="58" y="62"/>
                    <a:pt x="58" y="62"/>
                  </a:cubicBezTo>
                  <a:cubicBezTo>
                    <a:pt x="55" y="61"/>
                    <a:pt x="55" y="61"/>
                    <a:pt x="55" y="61"/>
                  </a:cubicBezTo>
                  <a:cubicBezTo>
                    <a:pt x="54" y="59"/>
                    <a:pt x="54" y="59"/>
                    <a:pt x="54" y="59"/>
                  </a:cubicBezTo>
                  <a:cubicBezTo>
                    <a:pt x="53" y="58"/>
                    <a:pt x="53" y="58"/>
                    <a:pt x="53" y="58"/>
                  </a:cubicBezTo>
                  <a:cubicBezTo>
                    <a:pt x="52" y="57"/>
                    <a:pt x="52" y="57"/>
                    <a:pt x="52" y="57"/>
                  </a:cubicBezTo>
                  <a:cubicBezTo>
                    <a:pt x="51" y="57"/>
                    <a:pt x="51" y="57"/>
                    <a:pt x="51" y="57"/>
                  </a:cubicBezTo>
                  <a:cubicBezTo>
                    <a:pt x="50" y="58"/>
                    <a:pt x="50" y="58"/>
                    <a:pt x="50" y="58"/>
                  </a:cubicBezTo>
                  <a:cubicBezTo>
                    <a:pt x="52" y="62"/>
                    <a:pt x="52" y="62"/>
                    <a:pt x="52" y="62"/>
                  </a:cubicBezTo>
                  <a:cubicBezTo>
                    <a:pt x="53" y="65"/>
                    <a:pt x="53" y="65"/>
                    <a:pt x="53" y="65"/>
                  </a:cubicBezTo>
                  <a:cubicBezTo>
                    <a:pt x="52" y="65"/>
                    <a:pt x="52" y="65"/>
                    <a:pt x="52" y="65"/>
                  </a:cubicBezTo>
                  <a:cubicBezTo>
                    <a:pt x="50" y="62"/>
                    <a:pt x="50" y="62"/>
                    <a:pt x="50" y="62"/>
                  </a:cubicBezTo>
                  <a:cubicBezTo>
                    <a:pt x="48" y="60"/>
                    <a:pt x="48" y="60"/>
                    <a:pt x="48" y="60"/>
                  </a:cubicBezTo>
                  <a:cubicBezTo>
                    <a:pt x="48" y="59"/>
                    <a:pt x="48" y="59"/>
                    <a:pt x="48" y="59"/>
                  </a:cubicBezTo>
                  <a:cubicBezTo>
                    <a:pt x="44" y="57"/>
                    <a:pt x="44" y="57"/>
                    <a:pt x="44" y="57"/>
                  </a:cubicBezTo>
                  <a:cubicBezTo>
                    <a:pt x="42" y="57"/>
                    <a:pt x="42" y="57"/>
                    <a:pt x="42" y="57"/>
                  </a:cubicBezTo>
                  <a:cubicBezTo>
                    <a:pt x="41" y="59"/>
                    <a:pt x="41" y="59"/>
                    <a:pt x="41" y="59"/>
                  </a:cubicBezTo>
                  <a:cubicBezTo>
                    <a:pt x="41" y="60"/>
                    <a:pt x="41" y="60"/>
                    <a:pt x="41" y="60"/>
                  </a:cubicBezTo>
                  <a:cubicBezTo>
                    <a:pt x="39" y="61"/>
                    <a:pt x="39" y="61"/>
                    <a:pt x="39" y="61"/>
                  </a:cubicBezTo>
                  <a:cubicBezTo>
                    <a:pt x="37" y="59"/>
                    <a:pt x="37" y="59"/>
                    <a:pt x="37" y="59"/>
                  </a:cubicBezTo>
                  <a:cubicBezTo>
                    <a:pt x="36" y="60"/>
                    <a:pt x="36" y="60"/>
                    <a:pt x="36" y="60"/>
                  </a:cubicBezTo>
                  <a:cubicBezTo>
                    <a:pt x="34" y="60"/>
                    <a:pt x="34" y="60"/>
                    <a:pt x="34" y="60"/>
                  </a:cubicBezTo>
                  <a:cubicBezTo>
                    <a:pt x="35" y="59"/>
                    <a:pt x="35" y="59"/>
                    <a:pt x="35" y="59"/>
                  </a:cubicBezTo>
                  <a:cubicBezTo>
                    <a:pt x="35" y="57"/>
                    <a:pt x="35" y="57"/>
                    <a:pt x="35" y="57"/>
                  </a:cubicBezTo>
                  <a:cubicBezTo>
                    <a:pt x="33" y="58"/>
                    <a:pt x="33" y="58"/>
                    <a:pt x="33" y="58"/>
                  </a:cubicBezTo>
                  <a:cubicBezTo>
                    <a:pt x="33" y="59"/>
                    <a:pt x="33" y="59"/>
                    <a:pt x="33" y="59"/>
                  </a:cubicBezTo>
                  <a:cubicBezTo>
                    <a:pt x="32" y="57"/>
                    <a:pt x="32" y="57"/>
                    <a:pt x="32" y="57"/>
                  </a:cubicBezTo>
                  <a:cubicBezTo>
                    <a:pt x="32" y="55"/>
                    <a:pt x="32" y="55"/>
                    <a:pt x="32" y="55"/>
                  </a:cubicBezTo>
                  <a:cubicBezTo>
                    <a:pt x="32" y="54"/>
                    <a:pt x="32" y="54"/>
                    <a:pt x="32" y="54"/>
                  </a:cubicBezTo>
                  <a:cubicBezTo>
                    <a:pt x="33" y="53"/>
                    <a:pt x="33" y="53"/>
                    <a:pt x="33" y="53"/>
                  </a:cubicBezTo>
                  <a:cubicBezTo>
                    <a:pt x="35" y="50"/>
                    <a:pt x="35" y="50"/>
                    <a:pt x="35" y="50"/>
                  </a:cubicBezTo>
                  <a:cubicBezTo>
                    <a:pt x="33" y="49"/>
                    <a:pt x="33" y="49"/>
                    <a:pt x="33" y="49"/>
                  </a:cubicBezTo>
                  <a:cubicBezTo>
                    <a:pt x="31" y="49"/>
                    <a:pt x="31" y="49"/>
                    <a:pt x="31" y="49"/>
                  </a:cubicBezTo>
                  <a:cubicBezTo>
                    <a:pt x="31" y="50"/>
                    <a:pt x="31" y="50"/>
                    <a:pt x="31" y="50"/>
                  </a:cubicBezTo>
                  <a:cubicBezTo>
                    <a:pt x="32" y="51"/>
                    <a:pt x="32" y="51"/>
                    <a:pt x="32" y="51"/>
                  </a:cubicBezTo>
                  <a:cubicBezTo>
                    <a:pt x="31" y="52"/>
                    <a:pt x="31" y="52"/>
                    <a:pt x="31" y="52"/>
                  </a:cubicBezTo>
                  <a:cubicBezTo>
                    <a:pt x="30" y="52"/>
                    <a:pt x="30" y="52"/>
                    <a:pt x="30" y="52"/>
                  </a:cubicBezTo>
                  <a:cubicBezTo>
                    <a:pt x="28" y="50"/>
                    <a:pt x="28" y="50"/>
                    <a:pt x="28" y="50"/>
                  </a:cubicBezTo>
                  <a:cubicBezTo>
                    <a:pt x="28" y="48"/>
                    <a:pt x="28" y="48"/>
                    <a:pt x="28" y="48"/>
                  </a:cubicBezTo>
                  <a:cubicBezTo>
                    <a:pt x="27" y="48"/>
                    <a:pt x="27" y="48"/>
                    <a:pt x="27" y="48"/>
                  </a:cubicBezTo>
                  <a:cubicBezTo>
                    <a:pt x="26" y="48"/>
                    <a:pt x="26" y="48"/>
                    <a:pt x="26" y="48"/>
                  </a:cubicBezTo>
                  <a:cubicBezTo>
                    <a:pt x="26" y="48"/>
                    <a:pt x="26" y="48"/>
                    <a:pt x="26" y="48"/>
                  </a:cubicBezTo>
                  <a:cubicBezTo>
                    <a:pt x="25" y="44"/>
                    <a:pt x="25" y="44"/>
                    <a:pt x="25" y="44"/>
                  </a:cubicBezTo>
                  <a:cubicBezTo>
                    <a:pt x="24" y="42"/>
                    <a:pt x="24" y="42"/>
                    <a:pt x="24" y="42"/>
                  </a:cubicBezTo>
                  <a:cubicBezTo>
                    <a:pt x="23" y="39"/>
                    <a:pt x="23" y="39"/>
                    <a:pt x="23" y="39"/>
                  </a:cubicBezTo>
                  <a:cubicBezTo>
                    <a:pt x="24" y="38"/>
                    <a:pt x="24" y="38"/>
                    <a:pt x="24" y="38"/>
                  </a:cubicBezTo>
                  <a:cubicBezTo>
                    <a:pt x="24" y="37"/>
                    <a:pt x="24" y="37"/>
                    <a:pt x="24" y="37"/>
                  </a:cubicBezTo>
                  <a:cubicBezTo>
                    <a:pt x="23" y="37"/>
                    <a:pt x="23" y="37"/>
                    <a:pt x="23" y="37"/>
                  </a:cubicBezTo>
                  <a:cubicBezTo>
                    <a:pt x="22" y="35"/>
                    <a:pt x="22" y="35"/>
                    <a:pt x="22" y="35"/>
                  </a:cubicBezTo>
                  <a:cubicBezTo>
                    <a:pt x="22" y="33"/>
                    <a:pt x="22" y="33"/>
                    <a:pt x="22" y="33"/>
                  </a:cubicBezTo>
                  <a:cubicBezTo>
                    <a:pt x="24" y="34"/>
                    <a:pt x="24" y="34"/>
                    <a:pt x="24" y="34"/>
                  </a:cubicBezTo>
                  <a:cubicBezTo>
                    <a:pt x="25" y="34"/>
                    <a:pt x="25" y="34"/>
                    <a:pt x="25" y="34"/>
                  </a:cubicBezTo>
                  <a:cubicBezTo>
                    <a:pt x="27" y="34"/>
                    <a:pt x="27" y="34"/>
                    <a:pt x="27" y="34"/>
                  </a:cubicBezTo>
                  <a:cubicBezTo>
                    <a:pt x="27" y="32"/>
                    <a:pt x="27" y="32"/>
                    <a:pt x="27" y="32"/>
                  </a:cubicBezTo>
                  <a:cubicBezTo>
                    <a:pt x="25" y="29"/>
                    <a:pt x="25" y="29"/>
                    <a:pt x="25" y="29"/>
                  </a:cubicBezTo>
                  <a:cubicBezTo>
                    <a:pt x="26" y="27"/>
                    <a:pt x="26" y="27"/>
                    <a:pt x="26" y="27"/>
                  </a:cubicBezTo>
                  <a:cubicBezTo>
                    <a:pt x="27" y="22"/>
                    <a:pt x="27" y="22"/>
                    <a:pt x="27" y="22"/>
                  </a:cubicBezTo>
                  <a:cubicBezTo>
                    <a:pt x="27" y="18"/>
                    <a:pt x="27" y="18"/>
                    <a:pt x="27" y="18"/>
                  </a:cubicBezTo>
                  <a:cubicBezTo>
                    <a:pt x="27" y="16"/>
                    <a:pt x="27" y="16"/>
                    <a:pt x="27" y="16"/>
                  </a:cubicBezTo>
                  <a:cubicBezTo>
                    <a:pt x="28" y="12"/>
                    <a:pt x="28" y="12"/>
                    <a:pt x="28" y="12"/>
                  </a:cubicBezTo>
                  <a:cubicBezTo>
                    <a:pt x="29" y="10"/>
                    <a:pt x="29" y="10"/>
                    <a:pt x="29" y="10"/>
                  </a:cubicBezTo>
                  <a:cubicBezTo>
                    <a:pt x="32" y="9"/>
                    <a:pt x="32" y="9"/>
                    <a:pt x="32" y="9"/>
                  </a:cubicBezTo>
                  <a:cubicBezTo>
                    <a:pt x="35" y="10"/>
                    <a:pt x="35" y="10"/>
                    <a:pt x="35" y="10"/>
                  </a:cubicBezTo>
                  <a:cubicBezTo>
                    <a:pt x="37" y="12"/>
                    <a:pt x="37" y="12"/>
                    <a:pt x="37" y="12"/>
                  </a:cubicBezTo>
                  <a:cubicBezTo>
                    <a:pt x="38" y="13"/>
                    <a:pt x="38" y="13"/>
                    <a:pt x="38" y="13"/>
                  </a:cubicBezTo>
                  <a:cubicBezTo>
                    <a:pt x="39" y="12"/>
                    <a:pt x="39" y="12"/>
                    <a:pt x="39" y="12"/>
                  </a:cubicBezTo>
                  <a:cubicBezTo>
                    <a:pt x="41" y="12"/>
                    <a:pt x="41" y="12"/>
                    <a:pt x="41" y="12"/>
                  </a:cubicBezTo>
                  <a:cubicBezTo>
                    <a:pt x="42" y="11"/>
                    <a:pt x="42" y="11"/>
                    <a:pt x="42" y="11"/>
                  </a:cubicBezTo>
                  <a:cubicBezTo>
                    <a:pt x="43" y="10"/>
                    <a:pt x="43" y="10"/>
                    <a:pt x="43" y="10"/>
                  </a:cubicBezTo>
                  <a:cubicBezTo>
                    <a:pt x="44" y="9"/>
                    <a:pt x="44" y="9"/>
                    <a:pt x="44" y="9"/>
                  </a:cubicBezTo>
                  <a:cubicBezTo>
                    <a:pt x="45" y="11"/>
                    <a:pt x="45" y="11"/>
                    <a:pt x="45" y="11"/>
                  </a:cubicBezTo>
                  <a:cubicBezTo>
                    <a:pt x="45" y="12"/>
                    <a:pt x="45" y="12"/>
                    <a:pt x="45" y="12"/>
                  </a:cubicBezTo>
                  <a:cubicBezTo>
                    <a:pt x="44" y="14"/>
                    <a:pt x="44" y="14"/>
                    <a:pt x="44" y="14"/>
                  </a:cubicBezTo>
                  <a:cubicBezTo>
                    <a:pt x="43" y="17"/>
                    <a:pt x="43" y="17"/>
                    <a:pt x="43" y="17"/>
                  </a:cubicBezTo>
                  <a:cubicBezTo>
                    <a:pt x="45" y="20"/>
                    <a:pt x="45" y="20"/>
                    <a:pt x="45" y="20"/>
                  </a:cubicBezTo>
                  <a:cubicBezTo>
                    <a:pt x="46" y="21"/>
                    <a:pt x="46" y="21"/>
                    <a:pt x="46" y="21"/>
                  </a:cubicBezTo>
                  <a:cubicBezTo>
                    <a:pt x="46" y="23"/>
                    <a:pt x="46" y="23"/>
                    <a:pt x="46" y="23"/>
                  </a:cubicBezTo>
                  <a:cubicBezTo>
                    <a:pt x="47" y="24"/>
                    <a:pt x="47" y="24"/>
                    <a:pt x="47" y="24"/>
                  </a:cubicBezTo>
                  <a:cubicBezTo>
                    <a:pt x="47" y="29"/>
                    <a:pt x="47" y="29"/>
                    <a:pt x="47" y="29"/>
                  </a:cubicBezTo>
                  <a:cubicBezTo>
                    <a:pt x="45" y="31"/>
                    <a:pt x="45" y="31"/>
                    <a:pt x="45" y="31"/>
                  </a:cubicBezTo>
                  <a:cubicBezTo>
                    <a:pt x="46" y="34"/>
                    <a:pt x="46" y="34"/>
                    <a:pt x="46" y="34"/>
                  </a:cubicBezTo>
                  <a:cubicBezTo>
                    <a:pt x="44" y="36"/>
                    <a:pt x="44" y="36"/>
                    <a:pt x="44" y="36"/>
                  </a:cubicBezTo>
                  <a:cubicBezTo>
                    <a:pt x="44" y="35"/>
                    <a:pt x="44" y="35"/>
                    <a:pt x="44" y="35"/>
                  </a:cubicBezTo>
                  <a:cubicBezTo>
                    <a:pt x="45" y="34"/>
                    <a:pt x="45" y="34"/>
                    <a:pt x="45" y="34"/>
                  </a:cubicBezTo>
                  <a:cubicBezTo>
                    <a:pt x="44" y="34"/>
                    <a:pt x="44" y="34"/>
                    <a:pt x="44" y="34"/>
                  </a:cubicBezTo>
                  <a:cubicBezTo>
                    <a:pt x="41" y="37"/>
                    <a:pt x="41" y="37"/>
                    <a:pt x="41" y="37"/>
                  </a:cubicBezTo>
                  <a:cubicBezTo>
                    <a:pt x="40" y="39"/>
                    <a:pt x="40" y="39"/>
                    <a:pt x="40" y="39"/>
                  </a:cubicBezTo>
                  <a:cubicBezTo>
                    <a:pt x="40" y="41"/>
                    <a:pt x="40" y="41"/>
                    <a:pt x="40" y="41"/>
                  </a:cubicBezTo>
                  <a:cubicBezTo>
                    <a:pt x="39" y="42"/>
                    <a:pt x="39" y="42"/>
                    <a:pt x="39" y="42"/>
                  </a:cubicBezTo>
                  <a:cubicBezTo>
                    <a:pt x="39" y="45"/>
                    <a:pt x="39" y="45"/>
                    <a:pt x="39" y="45"/>
                  </a:cubicBezTo>
                  <a:cubicBezTo>
                    <a:pt x="40" y="46"/>
                    <a:pt x="40" y="46"/>
                    <a:pt x="40" y="46"/>
                  </a:cubicBezTo>
                  <a:cubicBezTo>
                    <a:pt x="41" y="48"/>
                    <a:pt x="41" y="48"/>
                    <a:pt x="41" y="48"/>
                  </a:cubicBezTo>
                  <a:cubicBezTo>
                    <a:pt x="42" y="49"/>
                    <a:pt x="42" y="49"/>
                    <a:pt x="42" y="49"/>
                  </a:cubicBezTo>
                  <a:cubicBezTo>
                    <a:pt x="41" y="51"/>
                    <a:pt x="41" y="51"/>
                    <a:pt x="41" y="51"/>
                  </a:cubicBezTo>
                  <a:cubicBezTo>
                    <a:pt x="41" y="53"/>
                    <a:pt x="41" y="53"/>
                    <a:pt x="41" y="53"/>
                  </a:cubicBezTo>
                  <a:close/>
                  <a:moveTo>
                    <a:pt x="45" y="53"/>
                  </a:moveTo>
                  <a:cubicBezTo>
                    <a:pt x="45" y="55"/>
                    <a:pt x="45" y="55"/>
                    <a:pt x="45" y="55"/>
                  </a:cubicBezTo>
                  <a:cubicBezTo>
                    <a:pt x="47" y="56"/>
                    <a:pt x="47" y="56"/>
                    <a:pt x="47" y="56"/>
                  </a:cubicBezTo>
                  <a:cubicBezTo>
                    <a:pt x="46" y="54"/>
                    <a:pt x="46" y="54"/>
                    <a:pt x="46" y="54"/>
                  </a:cubicBezTo>
                  <a:cubicBezTo>
                    <a:pt x="45" y="53"/>
                    <a:pt x="45" y="53"/>
                    <a:pt x="45" y="53"/>
                  </a:cubicBezTo>
                  <a:close/>
                  <a:moveTo>
                    <a:pt x="43" y="46"/>
                  </a:moveTo>
                  <a:cubicBezTo>
                    <a:pt x="44" y="49"/>
                    <a:pt x="44" y="49"/>
                    <a:pt x="44" y="49"/>
                  </a:cubicBezTo>
                  <a:cubicBezTo>
                    <a:pt x="44" y="49"/>
                    <a:pt x="44" y="49"/>
                    <a:pt x="44" y="49"/>
                  </a:cubicBezTo>
                  <a:cubicBezTo>
                    <a:pt x="44" y="51"/>
                    <a:pt x="44" y="51"/>
                    <a:pt x="44" y="51"/>
                  </a:cubicBezTo>
                  <a:cubicBezTo>
                    <a:pt x="46" y="50"/>
                    <a:pt x="46" y="50"/>
                    <a:pt x="46" y="50"/>
                  </a:cubicBezTo>
                  <a:cubicBezTo>
                    <a:pt x="46" y="47"/>
                    <a:pt x="46" y="47"/>
                    <a:pt x="46" y="47"/>
                  </a:cubicBezTo>
                  <a:cubicBezTo>
                    <a:pt x="47" y="46"/>
                    <a:pt x="47" y="46"/>
                    <a:pt x="47" y="46"/>
                  </a:cubicBezTo>
                  <a:cubicBezTo>
                    <a:pt x="46" y="45"/>
                    <a:pt x="46" y="45"/>
                    <a:pt x="46" y="45"/>
                  </a:cubicBezTo>
                  <a:cubicBezTo>
                    <a:pt x="43" y="46"/>
                    <a:pt x="43" y="46"/>
                    <a:pt x="43" y="46"/>
                  </a:cubicBezTo>
                  <a:close/>
                  <a:moveTo>
                    <a:pt x="27" y="58"/>
                  </a:moveTo>
                  <a:cubicBezTo>
                    <a:pt x="27" y="59"/>
                    <a:pt x="27" y="59"/>
                    <a:pt x="27" y="59"/>
                  </a:cubicBezTo>
                  <a:cubicBezTo>
                    <a:pt x="29" y="60"/>
                    <a:pt x="29" y="60"/>
                    <a:pt x="29" y="60"/>
                  </a:cubicBezTo>
                  <a:cubicBezTo>
                    <a:pt x="30" y="60"/>
                    <a:pt x="30" y="60"/>
                    <a:pt x="30" y="60"/>
                  </a:cubicBezTo>
                  <a:cubicBezTo>
                    <a:pt x="28" y="58"/>
                    <a:pt x="28" y="58"/>
                    <a:pt x="28" y="58"/>
                  </a:cubicBezTo>
                  <a:cubicBezTo>
                    <a:pt x="27" y="58"/>
                    <a:pt x="27" y="58"/>
                    <a:pt x="27" y="58"/>
                  </a:cubicBezTo>
                  <a:close/>
                  <a:moveTo>
                    <a:pt x="30" y="62"/>
                  </a:moveTo>
                  <a:cubicBezTo>
                    <a:pt x="30" y="63"/>
                    <a:pt x="30" y="63"/>
                    <a:pt x="30" y="63"/>
                  </a:cubicBezTo>
                  <a:cubicBezTo>
                    <a:pt x="32" y="63"/>
                    <a:pt x="32" y="63"/>
                    <a:pt x="32" y="63"/>
                  </a:cubicBezTo>
                  <a:cubicBezTo>
                    <a:pt x="32" y="65"/>
                    <a:pt x="32" y="65"/>
                    <a:pt x="32" y="65"/>
                  </a:cubicBezTo>
                  <a:cubicBezTo>
                    <a:pt x="33" y="66"/>
                    <a:pt x="33" y="66"/>
                    <a:pt x="33" y="66"/>
                  </a:cubicBezTo>
                  <a:cubicBezTo>
                    <a:pt x="35" y="67"/>
                    <a:pt x="35" y="67"/>
                    <a:pt x="35" y="67"/>
                  </a:cubicBezTo>
                  <a:cubicBezTo>
                    <a:pt x="35" y="70"/>
                    <a:pt x="35" y="70"/>
                    <a:pt x="35" y="70"/>
                  </a:cubicBezTo>
                  <a:cubicBezTo>
                    <a:pt x="36" y="71"/>
                    <a:pt x="36" y="71"/>
                    <a:pt x="36" y="71"/>
                  </a:cubicBezTo>
                  <a:cubicBezTo>
                    <a:pt x="36" y="73"/>
                    <a:pt x="36" y="73"/>
                    <a:pt x="36" y="73"/>
                  </a:cubicBezTo>
                  <a:cubicBezTo>
                    <a:pt x="38" y="75"/>
                    <a:pt x="38" y="75"/>
                    <a:pt x="38" y="75"/>
                  </a:cubicBezTo>
                  <a:cubicBezTo>
                    <a:pt x="39" y="75"/>
                    <a:pt x="39" y="75"/>
                    <a:pt x="39" y="75"/>
                  </a:cubicBezTo>
                  <a:cubicBezTo>
                    <a:pt x="41" y="74"/>
                    <a:pt x="41" y="74"/>
                    <a:pt x="41" y="74"/>
                  </a:cubicBezTo>
                  <a:cubicBezTo>
                    <a:pt x="41" y="72"/>
                    <a:pt x="41" y="72"/>
                    <a:pt x="41" y="72"/>
                  </a:cubicBezTo>
                  <a:cubicBezTo>
                    <a:pt x="42" y="72"/>
                    <a:pt x="42" y="72"/>
                    <a:pt x="42" y="72"/>
                  </a:cubicBezTo>
                  <a:cubicBezTo>
                    <a:pt x="42" y="70"/>
                    <a:pt x="42" y="70"/>
                    <a:pt x="42" y="70"/>
                  </a:cubicBezTo>
                  <a:cubicBezTo>
                    <a:pt x="41" y="69"/>
                    <a:pt x="41" y="69"/>
                    <a:pt x="41" y="69"/>
                  </a:cubicBezTo>
                  <a:cubicBezTo>
                    <a:pt x="42" y="67"/>
                    <a:pt x="42" y="67"/>
                    <a:pt x="42" y="67"/>
                  </a:cubicBezTo>
                  <a:cubicBezTo>
                    <a:pt x="42" y="66"/>
                    <a:pt x="42" y="66"/>
                    <a:pt x="42" y="66"/>
                  </a:cubicBezTo>
                  <a:cubicBezTo>
                    <a:pt x="40" y="65"/>
                    <a:pt x="40" y="65"/>
                    <a:pt x="40" y="65"/>
                  </a:cubicBezTo>
                  <a:cubicBezTo>
                    <a:pt x="36" y="62"/>
                    <a:pt x="36" y="62"/>
                    <a:pt x="36" y="62"/>
                  </a:cubicBezTo>
                  <a:cubicBezTo>
                    <a:pt x="34" y="62"/>
                    <a:pt x="34" y="62"/>
                    <a:pt x="34" y="62"/>
                  </a:cubicBezTo>
                  <a:cubicBezTo>
                    <a:pt x="32" y="61"/>
                    <a:pt x="32" y="61"/>
                    <a:pt x="32" y="61"/>
                  </a:cubicBezTo>
                  <a:cubicBezTo>
                    <a:pt x="30" y="62"/>
                    <a:pt x="30" y="62"/>
                    <a:pt x="30" y="62"/>
                  </a:cubicBezTo>
                  <a:close/>
                  <a:moveTo>
                    <a:pt x="67" y="56"/>
                  </a:moveTo>
                  <a:cubicBezTo>
                    <a:pt x="66" y="56"/>
                    <a:pt x="66" y="56"/>
                    <a:pt x="66" y="56"/>
                  </a:cubicBezTo>
                  <a:cubicBezTo>
                    <a:pt x="67" y="58"/>
                    <a:pt x="67" y="58"/>
                    <a:pt x="67" y="58"/>
                  </a:cubicBezTo>
                  <a:cubicBezTo>
                    <a:pt x="66" y="60"/>
                    <a:pt x="66" y="60"/>
                    <a:pt x="66" y="60"/>
                  </a:cubicBezTo>
                  <a:cubicBezTo>
                    <a:pt x="66" y="60"/>
                    <a:pt x="66" y="60"/>
                    <a:pt x="66" y="60"/>
                  </a:cubicBezTo>
                  <a:cubicBezTo>
                    <a:pt x="66" y="61"/>
                    <a:pt x="66" y="61"/>
                    <a:pt x="66" y="61"/>
                  </a:cubicBezTo>
                  <a:cubicBezTo>
                    <a:pt x="69" y="61"/>
                    <a:pt x="69" y="61"/>
                    <a:pt x="69" y="61"/>
                  </a:cubicBezTo>
                  <a:cubicBezTo>
                    <a:pt x="70" y="59"/>
                    <a:pt x="70" y="59"/>
                    <a:pt x="70" y="59"/>
                  </a:cubicBezTo>
                  <a:cubicBezTo>
                    <a:pt x="69" y="57"/>
                    <a:pt x="69" y="57"/>
                    <a:pt x="69" y="57"/>
                  </a:cubicBezTo>
                  <a:cubicBezTo>
                    <a:pt x="67" y="56"/>
                    <a:pt x="67" y="56"/>
                    <a:pt x="67" y="56"/>
                  </a:cubicBezTo>
                  <a:close/>
                  <a:moveTo>
                    <a:pt x="44" y="63"/>
                  </a:moveTo>
                  <a:cubicBezTo>
                    <a:pt x="47" y="65"/>
                    <a:pt x="47" y="65"/>
                    <a:pt x="47" y="65"/>
                  </a:cubicBezTo>
                  <a:cubicBezTo>
                    <a:pt x="47" y="64"/>
                    <a:pt x="47" y="64"/>
                    <a:pt x="47" y="64"/>
                  </a:cubicBezTo>
                  <a:cubicBezTo>
                    <a:pt x="48" y="63"/>
                    <a:pt x="48" y="63"/>
                    <a:pt x="48" y="63"/>
                  </a:cubicBezTo>
                  <a:cubicBezTo>
                    <a:pt x="47" y="61"/>
                    <a:pt x="47" y="61"/>
                    <a:pt x="47" y="61"/>
                  </a:cubicBezTo>
                  <a:cubicBezTo>
                    <a:pt x="45" y="61"/>
                    <a:pt x="45" y="61"/>
                    <a:pt x="45" y="61"/>
                  </a:cubicBezTo>
                  <a:cubicBezTo>
                    <a:pt x="44" y="62"/>
                    <a:pt x="44" y="62"/>
                    <a:pt x="44" y="62"/>
                  </a:cubicBezTo>
                  <a:cubicBezTo>
                    <a:pt x="44" y="63"/>
                    <a:pt x="44" y="63"/>
                    <a:pt x="44" y="63"/>
                  </a:cubicBezTo>
                  <a:close/>
                  <a:moveTo>
                    <a:pt x="48" y="70"/>
                  </a:moveTo>
                  <a:cubicBezTo>
                    <a:pt x="47" y="72"/>
                    <a:pt x="47" y="72"/>
                    <a:pt x="47" y="72"/>
                  </a:cubicBezTo>
                  <a:cubicBezTo>
                    <a:pt x="46" y="74"/>
                    <a:pt x="46" y="74"/>
                    <a:pt x="46" y="74"/>
                  </a:cubicBezTo>
                  <a:cubicBezTo>
                    <a:pt x="47" y="76"/>
                    <a:pt x="47" y="76"/>
                    <a:pt x="47" y="76"/>
                  </a:cubicBezTo>
                  <a:cubicBezTo>
                    <a:pt x="48" y="76"/>
                    <a:pt x="48" y="76"/>
                    <a:pt x="48" y="76"/>
                  </a:cubicBezTo>
                  <a:cubicBezTo>
                    <a:pt x="49" y="74"/>
                    <a:pt x="49" y="74"/>
                    <a:pt x="49" y="74"/>
                  </a:cubicBezTo>
                  <a:cubicBezTo>
                    <a:pt x="48" y="72"/>
                    <a:pt x="48" y="72"/>
                    <a:pt x="48" y="72"/>
                  </a:cubicBezTo>
                  <a:cubicBezTo>
                    <a:pt x="49" y="70"/>
                    <a:pt x="49" y="70"/>
                    <a:pt x="49" y="70"/>
                  </a:cubicBezTo>
                  <a:cubicBezTo>
                    <a:pt x="48" y="70"/>
                    <a:pt x="48" y="70"/>
                    <a:pt x="48" y="70"/>
                  </a:cubicBezTo>
                  <a:close/>
                  <a:moveTo>
                    <a:pt x="53" y="72"/>
                  </a:moveTo>
                  <a:cubicBezTo>
                    <a:pt x="52" y="73"/>
                    <a:pt x="52" y="73"/>
                    <a:pt x="52" y="73"/>
                  </a:cubicBezTo>
                  <a:cubicBezTo>
                    <a:pt x="52" y="74"/>
                    <a:pt x="52" y="74"/>
                    <a:pt x="52" y="74"/>
                  </a:cubicBezTo>
                  <a:cubicBezTo>
                    <a:pt x="54" y="74"/>
                    <a:pt x="54" y="74"/>
                    <a:pt x="54" y="74"/>
                  </a:cubicBezTo>
                  <a:cubicBezTo>
                    <a:pt x="54" y="73"/>
                    <a:pt x="54" y="73"/>
                    <a:pt x="54" y="73"/>
                  </a:cubicBezTo>
                  <a:cubicBezTo>
                    <a:pt x="53" y="72"/>
                    <a:pt x="53" y="72"/>
                    <a:pt x="53" y="72"/>
                  </a:cubicBezTo>
                  <a:close/>
                  <a:moveTo>
                    <a:pt x="58" y="67"/>
                  </a:moveTo>
                  <a:cubicBezTo>
                    <a:pt x="56" y="65"/>
                    <a:pt x="56" y="65"/>
                    <a:pt x="56" y="65"/>
                  </a:cubicBezTo>
                  <a:cubicBezTo>
                    <a:pt x="56" y="66"/>
                    <a:pt x="56" y="66"/>
                    <a:pt x="56" y="66"/>
                  </a:cubicBezTo>
                  <a:cubicBezTo>
                    <a:pt x="56" y="67"/>
                    <a:pt x="56" y="67"/>
                    <a:pt x="56" y="67"/>
                  </a:cubicBezTo>
                  <a:cubicBezTo>
                    <a:pt x="58" y="69"/>
                    <a:pt x="58" y="69"/>
                    <a:pt x="58" y="69"/>
                  </a:cubicBezTo>
                  <a:cubicBezTo>
                    <a:pt x="59" y="68"/>
                    <a:pt x="59" y="68"/>
                    <a:pt x="59" y="68"/>
                  </a:cubicBezTo>
                  <a:cubicBezTo>
                    <a:pt x="58" y="67"/>
                    <a:pt x="58" y="67"/>
                    <a:pt x="58" y="67"/>
                  </a:cubicBezTo>
                  <a:close/>
                  <a:moveTo>
                    <a:pt x="62" y="71"/>
                  </a:moveTo>
                  <a:cubicBezTo>
                    <a:pt x="63" y="72"/>
                    <a:pt x="63" y="72"/>
                    <a:pt x="63" y="72"/>
                  </a:cubicBezTo>
                  <a:cubicBezTo>
                    <a:pt x="64" y="73"/>
                    <a:pt x="64" y="73"/>
                    <a:pt x="64" y="73"/>
                  </a:cubicBezTo>
                  <a:cubicBezTo>
                    <a:pt x="65" y="73"/>
                    <a:pt x="65" y="73"/>
                    <a:pt x="65" y="73"/>
                  </a:cubicBezTo>
                  <a:cubicBezTo>
                    <a:pt x="63" y="71"/>
                    <a:pt x="63" y="71"/>
                    <a:pt x="63" y="71"/>
                  </a:cubicBezTo>
                  <a:cubicBezTo>
                    <a:pt x="62" y="71"/>
                    <a:pt x="62" y="71"/>
                    <a:pt x="62" y="71"/>
                  </a:cubicBezTo>
                  <a:close/>
                  <a:moveTo>
                    <a:pt x="59" y="78"/>
                  </a:moveTo>
                  <a:cubicBezTo>
                    <a:pt x="60" y="75"/>
                    <a:pt x="60" y="75"/>
                    <a:pt x="60" y="75"/>
                  </a:cubicBezTo>
                  <a:cubicBezTo>
                    <a:pt x="62" y="75"/>
                    <a:pt x="62" y="75"/>
                    <a:pt x="62" y="75"/>
                  </a:cubicBezTo>
                  <a:cubicBezTo>
                    <a:pt x="64" y="78"/>
                    <a:pt x="64" y="78"/>
                    <a:pt x="64" y="78"/>
                  </a:cubicBezTo>
                  <a:cubicBezTo>
                    <a:pt x="66" y="79"/>
                    <a:pt x="66" y="79"/>
                    <a:pt x="66" y="79"/>
                  </a:cubicBezTo>
                  <a:cubicBezTo>
                    <a:pt x="68" y="78"/>
                    <a:pt x="68" y="78"/>
                    <a:pt x="68" y="78"/>
                  </a:cubicBezTo>
                  <a:cubicBezTo>
                    <a:pt x="68" y="77"/>
                    <a:pt x="68" y="77"/>
                    <a:pt x="68" y="77"/>
                  </a:cubicBezTo>
                  <a:cubicBezTo>
                    <a:pt x="67" y="76"/>
                    <a:pt x="67" y="76"/>
                    <a:pt x="67" y="76"/>
                  </a:cubicBezTo>
                  <a:cubicBezTo>
                    <a:pt x="64" y="74"/>
                    <a:pt x="64" y="74"/>
                    <a:pt x="64" y="74"/>
                  </a:cubicBezTo>
                  <a:cubicBezTo>
                    <a:pt x="62" y="74"/>
                    <a:pt x="62" y="74"/>
                    <a:pt x="62" y="74"/>
                  </a:cubicBezTo>
                  <a:cubicBezTo>
                    <a:pt x="61" y="72"/>
                    <a:pt x="61" y="72"/>
                    <a:pt x="61" y="72"/>
                  </a:cubicBezTo>
                  <a:cubicBezTo>
                    <a:pt x="60" y="72"/>
                    <a:pt x="60" y="72"/>
                    <a:pt x="60" y="72"/>
                  </a:cubicBezTo>
                  <a:cubicBezTo>
                    <a:pt x="60" y="72"/>
                    <a:pt x="60" y="72"/>
                    <a:pt x="60" y="72"/>
                  </a:cubicBezTo>
                  <a:cubicBezTo>
                    <a:pt x="59" y="71"/>
                    <a:pt x="59" y="71"/>
                    <a:pt x="59" y="71"/>
                  </a:cubicBezTo>
                  <a:cubicBezTo>
                    <a:pt x="59" y="73"/>
                    <a:pt x="59" y="73"/>
                    <a:pt x="59" y="73"/>
                  </a:cubicBezTo>
                  <a:cubicBezTo>
                    <a:pt x="59" y="75"/>
                    <a:pt x="59" y="75"/>
                    <a:pt x="59" y="75"/>
                  </a:cubicBezTo>
                  <a:cubicBezTo>
                    <a:pt x="58" y="76"/>
                    <a:pt x="58" y="76"/>
                    <a:pt x="58" y="76"/>
                  </a:cubicBezTo>
                  <a:cubicBezTo>
                    <a:pt x="58" y="77"/>
                    <a:pt x="58" y="77"/>
                    <a:pt x="58" y="77"/>
                  </a:cubicBezTo>
                  <a:cubicBezTo>
                    <a:pt x="59" y="78"/>
                    <a:pt x="59" y="78"/>
                    <a:pt x="59" y="78"/>
                  </a:cubicBezTo>
                  <a:close/>
                  <a:moveTo>
                    <a:pt x="50" y="91"/>
                  </a:moveTo>
                  <a:cubicBezTo>
                    <a:pt x="49" y="92"/>
                    <a:pt x="49" y="92"/>
                    <a:pt x="49" y="92"/>
                  </a:cubicBezTo>
                  <a:cubicBezTo>
                    <a:pt x="48" y="93"/>
                    <a:pt x="48" y="93"/>
                    <a:pt x="48" y="93"/>
                  </a:cubicBezTo>
                  <a:cubicBezTo>
                    <a:pt x="47" y="89"/>
                    <a:pt x="47" y="89"/>
                    <a:pt x="47" y="89"/>
                  </a:cubicBezTo>
                  <a:cubicBezTo>
                    <a:pt x="48" y="87"/>
                    <a:pt x="48" y="87"/>
                    <a:pt x="48" y="87"/>
                  </a:cubicBezTo>
                  <a:cubicBezTo>
                    <a:pt x="48" y="84"/>
                    <a:pt x="48" y="84"/>
                    <a:pt x="48" y="84"/>
                  </a:cubicBezTo>
                  <a:cubicBezTo>
                    <a:pt x="48" y="82"/>
                    <a:pt x="48" y="82"/>
                    <a:pt x="48" y="82"/>
                  </a:cubicBezTo>
                  <a:cubicBezTo>
                    <a:pt x="48" y="80"/>
                    <a:pt x="48" y="80"/>
                    <a:pt x="48" y="80"/>
                  </a:cubicBezTo>
                  <a:cubicBezTo>
                    <a:pt x="48" y="80"/>
                    <a:pt x="48" y="80"/>
                    <a:pt x="48" y="80"/>
                  </a:cubicBezTo>
                  <a:cubicBezTo>
                    <a:pt x="46" y="79"/>
                    <a:pt x="46" y="79"/>
                    <a:pt x="46" y="79"/>
                  </a:cubicBezTo>
                  <a:cubicBezTo>
                    <a:pt x="46" y="78"/>
                    <a:pt x="46" y="78"/>
                    <a:pt x="46" y="78"/>
                  </a:cubicBezTo>
                  <a:cubicBezTo>
                    <a:pt x="48" y="78"/>
                    <a:pt x="48" y="78"/>
                    <a:pt x="48" y="78"/>
                  </a:cubicBezTo>
                  <a:cubicBezTo>
                    <a:pt x="50" y="80"/>
                    <a:pt x="50" y="80"/>
                    <a:pt x="50" y="80"/>
                  </a:cubicBezTo>
                  <a:cubicBezTo>
                    <a:pt x="51" y="80"/>
                    <a:pt x="51" y="80"/>
                    <a:pt x="51" y="80"/>
                  </a:cubicBezTo>
                  <a:cubicBezTo>
                    <a:pt x="51" y="81"/>
                    <a:pt x="51" y="81"/>
                    <a:pt x="51" y="81"/>
                  </a:cubicBezTo>
                  <a:cubicBezTo>
                    <a:pt x="52" y="81"/>
                    <a:pt x="52" y="81"/>
                    <a:pt x="52" y="81"/>
                  </a:cubicBezTo>
                  <a:cubicBezTo>
                    <a:pt x="54" y="81"/>
                    <a:pt x="54" y="81"/>
                    <a:pt x="54" y="81"/>
                  </a:cubicBezTo>
                  <a:cubicBezTo>
                    <a:pt x="55" y="81"/>
                    <a:pt x="55" y="81"/>
                    <a:pt x="55" y="81"/>
                  </a:cubicBezTo>
                  <a:cubicBezTo>
                    <a:pt x="56" y="83"/>
                    <a:pt x="56" y="83"/>
                    <a:pt x="56" y="83"/>
                  </a:cubicBezTo>
                  <a:cubicBezTo>
                    <a:pt x="57" y="81"/>
                    <a:pt x="57" y="81"/>
                    <a:pt x="57" y="81"/>
                  </a:cubicBezTo>
                  <a:cubicBezTo>
                    <a:pt x="59" y="81"/>
                    <a:pt x="59" y="81"/>
                    <a:pt x="59" y="81"/>
                  </a:cubicBezTo>
                  <a:cubicBezTo>
                    <a:pt x="59" y="82"/>
                    <a:pt x="59" y="82"/>
                    <a:pt x="59" y="82"/>
                  </a:cubicBezTo>
                  <a:cubicBezTo>
                    <a:pt x="59" y="84"/>
                    <a:pt x="59" y="84"/>
                    <a:pt x="59" y="84"/>
                  </a:cubicBezTo>
                  <a:cubicBezTo>
                    <a:pt x="58" y="84"/>
                    <a:pt x="58" y="84"/>
                    <a:pt x="58" y="84"/>
                  </a:cubicBezTo>
                  <a:cubicBezTo>
                    <a:pt x="57" y="86"/>
                    <a:pt x="57" y="86"/>
                    <a:pt x="57" y="86"/>
                  </a:cubicBezTo>
                  <a:cubicBezTo>
                    <a:pt x="55" y="88"/>
                    <a:pt x="55" y="88"/>
                    <a:pt x="55" y="88"/>
                  </a:cubicBezTo>
                  <a:cubicBezTo>
                    <a:pt x="54" y="90"/>
                    <a:pt x="54" y="90"/>
                    <a:pt x="54" y="90"/>
                  </a:cubicBezTo>
                  <a:cubicBezTo>
                    <a:pt x="53" y="90"/>
                    <a:pt x="53" y="90"/>
                    <a:pt x="53" y="90"/>
                  </a:cubicBezTo>
                  <a:cubicBezTo>
                    <a:pt x="53" y="90"/>
                    <a:pt x="53" y="90"/>
                    <a:pt x="53" y="90"/>
                  </a:cubicBezTo>
                  <a:cubicBezTo>
                    <a:pt x="52" y="90"/>
                    <a:pt x="52" y="90"/>
                    <a:pt x="52" y="90"/>
                  </a:cubicBezTo>
                  <a:cubicBezTo>
                    <a:pt x="50" y="91"/>
                    <a:pt x="50" y="91"/>
                    <a:pt x="50" y="91"/>
                  </a:cubicBezTo>
                  <a:close/>
                  <a:moveTo>
                    <a:pt x="54" y="90"/>
                  </a:moveTo>
                  <a:cubicBezTo>
                    <a:pt x="53" y="91"/>
                    <a:pt x="53" y="91"/>
                    <a:pt x="53" y="91"/>
                  </a:cubicBezTo>
                  <a:cubicBezTo>
                    <a:pt x="52" y="93"/>
                    <a:pt x="52" y="93"/>
                    <a:pt x="52" y="93"/>
                  </a:cubicBezTo>
                  <a:cubicBezTo>
                    <a:pt x="53" y="94"/>
                    <a:pt x="53" y="94"/>
                    <a:pt x="53" y="94"/>
                  </a:cubicBezTo>
                  <a:cubicBezTo>
                    <a:pt x="55" y="92"/>
                    <a:pt x="55" y="92"/>
                    <a:pt x="55" y="92"/>
                  </a:cubicBezTo>
                  <a:cubicBezTo>
                    <a:pt x="55" y="91"/>
                    <a:pt x="55" y="91"/>
                    <a:pt x="55" y="91"/>
                  </a:cubicBezTo>
                  <a:cubicBezTo>
                    <a:pt x="54" y="90"/>
                    <a:pt x="54" y="90"/>
                    <a:pt x="54" y="90"/>
                  </a:cubicBezTo>
                  <a:close/>
                  <a:moveTo>
                    <a:pt x="70" y="90"/>
                  </a:moveTo>
                  <a:cubicBezTo>
                    <a:pt x="70" y="92"/>
                    <a:pt x="70" y="92"/>
                    <a:pt x="70" y="92"/>
                  </a:cubicBezTo>
                  <a:cubicBezTo>
                    <a:pt x="70" y="91"/>
                    <a:pt x="70" y="91"/>
                    <a:pt x="70" y="91"/>
                  </a:cubicBezTo>
                  <a:cubicBezTo>
                    <a:pt x="70" y="90"/>
                    <a:pt x="70" y="90"/>
                    <a:pt x="70" y="90"/>
                  </a:cubicBezTo>
                  <a:close/>
                  <a:moveTo>
                    <a:pt x="62" y="102"/>
                  </a:moveTo>
                  <a:cubicBezTo>
                    <a:pt x="63" y="101"/>
                    <a:pt x="63" y="101"/>
                    <a:pt x="63" y="101"/>
                  </a:cubicBezTo>
                  <a:cubicBezTo>
                    <a:pt x="64" y="97"/>
                    <a:pt x="64" y="97"/>
                    <a:pt x="64" y="97"/>
                  </a:cubicBezTo>
                  <a:cubicBezTo>
                    <a:pt x="67" y="94"/>
                    <a:pt x="67" y="94"/>
                    <a:pt x="67" y="94"/>
                  </a:cubicBezTo>
                  <a:cubicBezTo>
                    <a:pt x="67" y="92"/>
                    <a:pt x="67" y="92"/>
                    <a:pt x="67" y="92"/>
                  </a:cubicBezTo>
                  <a:cubicBezTo>
                    <a:pt x="67" y="90"/>
                    <a:pt x="67" y="90"/>
                    <a:pt x="67" y="90"/>
                  </a:cubicBezTo>
                  <a:cubicBezTo>
                    <a:pt x="68" y="89"/>
                    <a:pt x="68" y="89"/>
                    <a:pt x="68" y="89"/>
                  </a:cubicBezTo>
                  <a:cubicBezTo>
                    <a:pt x="68" y="85"/>
                    <a:pt x="68" y="85"/>
                    <a:pt x="68" y="85"/>
                  </a:cubicBezTo>
                  <a:cubicBezTo>
                    <a:pt x="67" y="86"/>
                    <a:pt x="67" y="86"/>
                    <a:pt x="67" y="86"/>
                  </a:cubicBezTo>
                  <a:cubicBezTo>
                    <a:pt x="66" y="89"/>
                    <a:pt x="66" y="89"/>
                    <a:pt x="66" y="89"/>
                  </a:cubicBezTo>
                  <a:cubicBezTo>
                    <a:pt x="64" y="92"/>
                    <a:pt x="64" y="92"/>
                    <a:pt x="64" y="92"/>
                  </a:cubicBezTo>
                  <a:cubicBezTo>
                    <a:pt x="64" y="94"/>
                    <a:pt x="64" y="94"/>
                    <a:pt x="64" y="94"/>
                  </a:cubicBezTo>
                  <a:cubicBezTo>
                    <a:pt x="63" y="97"/>
                    <a:pt x="63" y="97"/>
                    <a:pt x="63" y="97"/>
                  </a:cubicBezTo>
                  <a:cubicBezTo>
                    <a:pt x="62" y="99"/>
                    <a:pt x="62" y="99"/>
                    <a:pt x="62" y="99"/>
                  </a:cubicBezTo>
                  <a:cubicBezTo>
                    <a:pt x="62" y="101"/>
                    <a:pt x="62" y="101"/>
                    <a:pt x="62" y="101"/>
                  </a:cubicBezTo>
                  <a:cubicBezTo>
                    <a:pt x="62" y="102"/>
                    <a:pt x="62" y="102"/>
                    <a:pt x="62" y="102"/>
                  </a:cubicBezTo>
                  <a:close/>
                  <a:moveTo>
                    <a:pt x="60" y="101"/>
                  </a:moveTo>
                  <a:cubicBezTo>
                    <a:pt x="60" y="98"/>
                    <a:pt x="60" y="98"/>
                    <a:pt x="60" y="98"/>
                  </a:cubicBezTo>
                  <a:cubicBezTo>
                    <a:pt x="61" y="92"/>
                    <a:pt x="61" y="92"/>
                    <a:pt x="61" y="92"/>
                  </a:cubicBezTo>
                  <a:cubicBezTo>
                    <a:pt x="63" y="91"/>
                    <a:pt x="63" y="91"/>
                    <a:pt x="63" y="91"/>
                  </a:cubicBezTo>
                  <a:cubicBezTo>
                    <a:pt x="63" y="89"/>
                    <a:pt x="63" y="89"/>
                    <a:pt x="63" y="89"/>
                  </a:cubicBezTo>
                  <a:cubicBezTo>
                    <a:pt x="61" y="88"/>
                    <a:pt x="61" y="88"/>
                    <a:pt x="61" y="88"/>
                  </a:cubicBezTo>
                  <a:cubicBezTo>
                    <a:pt x="60" y="89"/>
                    <a:pt x="60" y="89"/>
                    <a:pt x="60" y="89"/>
                  </a:cubicBezTo>
                  <a:cubicBezTo>
                    <a:pt x="59" y="88"/>
                    <a:pt x="59" y="88"/>
                    <a:pt x="59" y="88"/>
                  </a:cubicBezTo>
                  <a:cubicBezTo>
                    <a:pt x="58" y="89"/>
                    <a:pt x="58" y="89"/>
                    <a:pt x="58" y="89"/>
                  </a:cubicBezTo>
                  <a:cubicBezTo>
                    <a:pt x="58" y="91"/>
                    <a:pt x="58" y="91"/>
                    <a:pt x="58" y="91"/>
                  </a:cubicBezTo>
                  <a:cubicBezTo>
                    <a:pt x="57" y="92"/>
                    <a:pt x="57" y="92"/>
                    <a:pt x="57" y="92"/>
                  </a:cubicBezTo>
                  <a:cubicBezTo>
                    <a:pt x="57" y="95"/>
                    <a:pt x="57" y="95"/>
                    <a:pt x="57" y="95"/>
                  </a:cubicBezTo>
                  <a:cubicBezTo>
                    <a:pt x="56" y="97"/>
                    <a:pt x="56" y="97"/>
                    <a:pt x="56" y="97"/>
                  </a:cubicBezTo>
                  <a:cubicBezTo>
                    <a:pt x="53" y="98"/>
                    <a:pt x="53" y="98"/>
                    <a:pt x="53" y="98"/>
                  </a:cubicBezTo>
                  <a:cubicBezTo>
                    <a:pt x="52" y="99"/>
                    <a:pt x="52" y="99"/>
                    <a:pt x="52" y="99"/>
                  </a:cubicBezTo>
                  <a:cubicBezTo>
                    <a:pt x="53" y="102"/>
                    <a:pt x="53" y="102"/>
                    <a:pt x="53" y="102"/>
                  </a:cubicBezTo>
                  <a:cubicBezTo>
                    <a:pt x="54" y="102"/>
                    <a:pt x="54" y="102"/>
                    <a:pt x="54" y="102"/>
                  </a:cubicBezTo>
                  <a:cubicBezTo>
                    <a:pt x="56" y="104"/>
                    <a:pt x="56" y="104"/>
                    <a:pt x="56" y="104"/>
                  </a:cubicBezTo>
                  <a:cubicBezTo>
                    <a:pt x="58" y="104"/>
                    <a:pt x="58" y="104"/>
                    <a:pt x="58" y="104"/>
                  </a:cubicBezTo>
                  <a:cubicBezTo>
                    <a:pt x="58" y="106"/>
                    <a:pt x="58" y="106"/>
                    <a:pt x="58" y="106"/>
                  </a:cubicBezTo>
                  <a:cubicBezTo>
                    <a:pt x="60" y="107"/>
                    <a:pt x="60" y="107"/>
                    <a:pt x="60" y="107"/>
                  </a:cubicBezTo>
                  <a:cubicBezTo>
                    <a:pt x="61" y="106"/>
                    <a:pt x="61" y="106"/>
                    <a:pt x="61" y="106"/>
                  </a:cubicBezTo>
                  <a:cubicBezTo>
                    <a:pt x="61" y="104"/>
                    <a:pt x="61" y="104"/>
                    <a:pt x="61" y="104"/>
                  </a:cubicBezTo>
                  <a:cubicBezTo>
                    <a:pt x="60" y="101"/>
                    <a:pt x="60" y="101"/>
                    <a:pt x="60" y="101"/>
                  </a:cubicBezTo>
                  <a:close/>
                  <a:moveTo>
                    <a:pt x="65" y="105"/>
                  </a:moveTo>
                  <a:cubicBezTo>
                    <a:pt x="65" y="105"/>
                    <a:pt x="65" y="105"/>
                    <a:pt x="65" y="105"/>
                  </a:cubicBezTo>
                  <a:cubicBezTo>
                    <a:pt x="65" y="106"/>
                    <a:pt x="65" y="106"/>
                    <a:pt x="65" y="106"/>
                  </a:cubicBezTo>
                  <a:cubicBezTo>
                    <a:pt x="64" y="107"/>
                    <a:pt x="64" y="107"/>
                    <a:pt x="64" y="107"/>
                  </a:cubicBezTo>
                  <a:cubicBezTo>
                    <a:pt x="63" y="106"/>
                    <a:pt x="63" y="106"/>
                    <a:pt x="63" y="106"/>
                  </a:cubicBezTo>
                  <a:cubicBezTo>
                    <a:pt x="63" y="105"/>
                    <a:pt x="63" y="105"/>
                    <a:pt x="63" y="105"/>
                  </a:cubicBezTo>
                  <a:cubicBezTo>
                    <a:pt x="65" y="105"/>
                    <a:pt x="65" y="105"/>
                    <a:pt x="65" y="105"/>
                  </a:cubicBezTo>
                  <a:close/>
                  <a:moveTo>
                    <a:pt x="71" y="96"/>
                  </a:moveTo>
                  <a:cubicBezTo>
                    <a:pt x="72" y="96"/>
                    <a:pt x="72" y="96"/>
                    <a:pt x="72" y="96"/>
                  </a:cubicBezTo>
                  <a:cubicBezTo>
                    <a:pt x="73" y="97"/>
                    <a:pt x="73" y="97"/>
                    <a:pt x="73" y="97"/>
                  </a:cubicBezTo>
                  <a:cubicBezTo>
                    <a:pt x="73" y="99"/>
                    <a:pt x="73" y="99"/>
                    <a:pt x="73" y="99"/>
                  </a:cubicBezTo>
                  <a:cubicBezTo>
                    <a:pt x="72" y="100"/>
                    <a:pt x="72" y="100"/>
                    <a:pt x="72" y="100"/>
                  </a:cubicBezTo>
                  <a:cubicBezTo>
                    <a:pt x="69" y="101"/>
                    <a:pt x="69" y="101"/>
                    <a:pt x="69" y="101"/>
                  </a:cubicBezTo>
                  <a:cubicBezTo>
                    <a:pt x="67" y="101"/>
                    <a:pt x="67" y="101"/>
                    <a:pt x="67" y="101"/>
                  </a:cubicBezTo>
                  <a:cubicBezTo>
                    <a:pt x="67" y="101"/>
                    <a:pt x="67" y="101"/>
                    <a:pt x="67" y="101"/>
                  </a:cubicBezTo>
                  <a:cubicBezTo>
                    <a:pt x="66" y="99"/>
                    <a:pt x="66" y="99"/>
                    <a:pt x="66" y="99"/>
                  </a:cubicBezTo>
                  <a:cubicBezTo>
                    <a:pt x="67" y="98"/>
                    <a:pt x="67" y="98"/>
                    <a:pt x="67" y="98"/>
                  </a:cubicBezTo>
                  <a:cubicBezTo>
                    <a:pt x="71" y="96"/>
                    <a:pt x="71" y="96"/>
                    <a:pt x="71" y="96"/>
                  </a:cubicBezTo>
                  <a:close/>
                  <a:moveTo>
                    <a:pt x="79" y="96"/>
                  </a:moveTo>
                  <a:cubicBezTo>
                    <a:pt x="80" y="98"/>
                    <a:pt x="80" y="98"/>
                    <a:pt x="80" y="98"/>
                  </a:cubicBezTo>
                  <a:cubicBezTo>
                    <a:pt x="80" y="99"/>
                    <a:pt x="80" y="99"/>
                    <a:pt x="80" y="99"/>
                  </a:cubicBezTo>
                  <a:cubicBezTo>
                    <a:pt x="79" y="98"/>
                    <a:pt x="79" y="98"/>
                    <a:pt x="79" y="98"/>
                  </a:cubicBezTo>
                  <a:cubicBezTo>
                    <a:pt x="79" y="96"/>
                    <a:pt x="79" y="96"/>
                    <a:pt x="79" y="96"/>
                  </a:cubicBezTo>
                  <a:close/>
                  <a:moveTo>
                    <a:pt x="74" y="104"/>
                  </a:moveTo>
                  <a:cubicBezTo>
                    <a:pt x="76" y="105"/>
                    <a:pt x="76" y="105"/>
                    <a:pt x="76" y="105"/>
                  </a:cubicBezTo>
                  <a:cubicBezTo>
                    <a:pt x="75" y="107"/>
                    <a:pt x="75" y="107"/>
                    <a:pt x="75" y="107"/>
                  </a:cubicBezTo>
                  <a:cubicBezTo>
                    <a:pt x="74" y="106"/>
                    <a:pt x="74" y="106"/>
                    <a:pt x="74" y="106"/>
                  </a:cubicBezTo>
                  <a:cubicBezTo>
                    <a:pt x="74" y="105"/>
                    <a:pt x="74" y="105"/>
                    <a:pt x="74" y="105"/>
                  </a:cubicBezTo>
                  <a:cubicBezTo>
                    <a:pt x="74" y="104"/>
                    <a:pt x="74" y="104"/>
                    <a:pt x="74" y="104"/>
                  </a:cubicBezTo>
                  <a:close/>
                  <a:moveTo>
                    <a:pt x="73" y="81"/>
                  </a:moveTo>
                  <a:cubicBezTo>
                    <a:pt x="72" y="83"/>
                    <a:pt x="72" y="83"/>
                    <a:pt x="72" y="83"/>
                  </a:cubicBezTo>
                  <a:cubicBezTo>
                    <a:pt x="71" y="83"/>
                    <a:pt x="71" y="83"/>
                    <a:pt x="71" y="83"/>
                  </a:cubicBezTo>
                  <a:cubicBezTo>
                    <a:pt x="69" y="82"/>
                    <a:pt x="69" y="82"/>
                    <a:pt x="69" y="82"/>
                  </a:cubicBezTo>
                  <a:cubicBezTo>
                    <a:pt x="70" y="81"/>
                    <a:pt x="70" y="81"/>
                    <a:pt x="70" y="81"/>
                  </a:cubicBezTo>
                  <a:cubicBezTo>
                    <a:pt x="73" y="81"/>
                    <a:pt x="73" y="81"/>
                    <a:pt x="73" y="81"/>
                  </a:cubicBezTo>
                  <a:close/>
                  <a:moveTo>
                    <a:pt x="77" y="84"/>
                  </a:moveTo>
                  <a:cubicBezTo>
                    <a:pt x="78" y="85"/>
                    <a:pt x="78" y="85"/>
                    <a:pt x="78" y="85"/>
                  </a:cubicBezTo>
                  <a:cubicBezTo>
                    <a:pt x="79" y="86"/>
                    <a:pt x="79" y="86"/>
                    <a:pt x="79" y="86"/>
                  </a:cubicBezTo>
                  <a:cubicBezTo>
                    <a:pt x="81" y="86"/>
                    <a:pt x="81" y="86"/>
                    <a:pt x="81" y="86"/>
                  </a:cubicBezTo>
                  <a:cubicBezTo>
                    <a:pt x="82" y="86"/>
                    <a:pt x="82" y="86"/>
                    <a:pt x="82" y="86"/>
                  </a:cubicBezTo>
                  <a:cubicBezTo>
                    <a:pt x="82" y="86"/>
                    <a:pt x="82" y="86"/>
                    <a:pt x="82" y="86"/>
                  </a:cubicBezTo>
                  <a:cubicBezTo>
                    <a:pt x="83" y="86"/>
                    <a:pt x="83" y="86"/>
                    <a:pt x="83" y="86"/>
                  </a:cubicBezTo>
                  <a:cubicBezTo>
                    <a:pt x="83" y="85"/>
                    <a:pt x="83" y="85"/>
                    <a:pt x="83" y="85"/>
                  </a:cubicBezTo>
                  <a:cubicBezTo>
                    <a:pt x="82" y="83"/>
                    <a:pt x="82" y="83"/>
                    <a:pt x="82" y="83"/>
                  </a:cubicBezTo>
                  <a:cubicBezTo>
                    <a:pt x="81" y="83"/>
                    <a:pt x="81" y="83"/>
                    <a:pt x="81" y="83"/>
                  </a:cubicBezTo>
                  <a:cubicBezTo>
                    <a:pt x="81" y="80"/>
                    <a:pt x="81" y="80"/>
                    <a:pt x="81" y="80"/>
                  </a:cubicBezTo>
                  <a:cubicBezTo>
                    <a:pt x="81" y="76"/>
                    <a:pt x="81" y="76"/>
                    <a:pt x="81" y="76"/>
                  </a:cubicBezTo>
                  <a:cubicBezTo>
                    <a:pt x="81" y="75"/>
                    <a:pt x="81" y="75"/>
                    <a:pt x="81" y="75"/>
                  </a:cubicBezTo>
                  <a:cubicBezTo>
                    <a:pt x="80" y="75"/>
                    <a:pt x="80" y="75"/>
                    <a:pt x="80" y="75"/>
                  </a:cubicBezTo>
                  <a:cubicBezTo>
                    <a:pt x="79" y="73"/>
                    <a:pt x="79" y="73"/>
                    <a:pt x="79" y="73"/>
                  </a:cubicBezTo>
                  <a:cubicBezTo>
                    <a:pt x="78" y="71"/>
                    <a:pt x="78" y="71"/>
                    <a:pt x="78" y="71"/>
                  </a:cubicBezTo>
                  <a:cubicBezTo>
                    <a:pt x="76" y="71"/>
                    <a:pt x="76" y="71"/>
                    <a:pt x="76" y="71"/>
                  </a:cubicBezTo>
                  <a:cubicBezTo>
                    <a:pt x="76" y="71"/>
                    <a:pt x="76" y="71"/>
                    <a:pt x="76" y="71"/>
                  </a:cubicBezTo>
                  <a:cubicBezTo>
                    <a:pt x="75" y="71"/>
                    <a:pt x="75" y="71"/>
                    <a:pt x="75" y="71"/>
                  </a:cubicBezTo>
                  <a:cubicBezTo>
                    <a:pt x="74" y="71"/>
                    <a:pt x="74" y="71"/>
                    <a:pt x="74" y="71"/>
                  </a:cubicBezTo>
                  <a:cubicBezTo>
                    <a:pt x="73" y="72"/>
                    <a:pt x="73" y="72"/>
                    <a:pt x="73" y="72"/>
                  </a:cubicBezTo>
                  <a:cubicBezTo>
                    <a:pt x="71" y="72"/>
                    <a:pt x="71" y="72"/>
                    <a:pt x="71" y="72"/>
                  </a:cubicBezTo>
                  <a:cubicBezTo>
                    <a:pt x="70" y="72"/>
                    <a:pt x="70" y="72"/>
                    <a:pt x="70" y="72"/>
                  </a:cubicBezTo>
                  <a:cubicBezTo>
                    <a:pt x="69" y="71"/>
                    <a:pt x="69" y="71"/>
                    <a:pt x="69" y="71"/>
                  </a:cubicBezTo>
                  <a:cubicBezTo>
                    <a:pt x="69" y="72"/>
                    <a:pt x="69" y="72"/>
                    <a:pt x="69" y="72"/>
                  </a:cubicBezTo>
                  <a:cubicBezTo>
                    <a:pt x="71" y="75"/>
                    <a:pt x="71" y="75"/>
                    <a:pt x="71" y="75"/>
                  </a:cubicBezTo>
                  <a:cubicBezTo>
                    <a:pt x="73" y="77"/>
                    <a:pt x="73" y="77"/>
                    <a:pt x="73" y="77"/>
                  </a:cubicBezTo>
                  <a:cubicBezTo>
                    <a:pt x="75" y="80"/>
                    <a:pt x="75" y="80"/>
                    <a:pt x="75" y="80"/>
                  </a:cubicBezTo>
                  <a:cubicBezTo>
                    <a:pt x="76" y="81"/>
                    <a:pt x="76" y="81"/>
                    <a:pt x="76" y="81"/>
                  </a:cubicBezTo>
                  <a:cubicBezTo>
                    <a:pt x="76" y="81"/>
                    <a:pt x="76" y="81"/>
                    <a:pt x="76" y="81"/>
                  </a:cubicBezTo>
                  <a:cubicBezTo>
                    <a:pt x="75" y="83"/>
                    <a:pt x="75" y="83"/>
                    <a:pt x="75" y="83"/>
                  </a:cubicBezTo>
                  <a:cubicBezTo>
                    <a:pt x="75" y="83"/>
                    <a:pt x="75" y="83"/>
                    <a:pt x="75" y="83"/>
                  </a:cubicBezTo>
                  <a:cubicBezTo>
                    <a:pt x="76" y="83"/>
                    <a:pt x="76" y="83"/>
                    <a:pt x="76" y="83"/>
                  </a:cubicBezTo>
                  <a:cubicBezTo>
                    <a:pt x="76" y="83"/>
                    <a:pt x="76" y="83"/>
                    <a:pt x="76" y="83"/>
                  </a:cubicBezTo>
                  <a:cubicBezTo>
                    <a:pt x="77" y="84"/>
                    <a:pt x="77" y="84"/>
                    <a:pt x="77" y="84"/>
                  </a:cubicBezTo>
                  <a:close/>
                  <a:moveTo>
                    <a:pt x="75" y="84"/>
                  </a:moveTo>
                  <a:cubicBezTo>
                    <a:pt x="73" y="85"/>
                    <a:pt x="73" y="85"/>
                    <a:pt x="73" y="85"/>
                  </a:cubicBezTo>
                  <a:cubicBezTo>
                    <a:pt x="71" y="84"/>
                    <a:pt x="71" y="84"/>
                    <a:pt x="71" y="84"/>
                  </a:cubicBezTo>
                  <a:cubicBezTo>
                    <a:pt x="70" y="84"/>
                    <a:pt x="70" y="84"/>
                    <a:pt x="70" y="84"/>
                  </a:cubicBezTo>
                  <a:cubicBezTo>
                    <a:pt x="71" y="86"/>
                    <a:pt x="71" y="86"/>
                    <a:pt x="71" y="86"/>
                  </a:cubicBezTo>
                  <a:cubicBezTo>
                    <a:pt x="71" y="88"/>
                    <a:pt x="71" y="88"/>
                    <a:pt x="71" y="88"/>
                  </a:cubicBezTo>
                  <a:cubicBezTo>
                    <a:pt x="72" y="89"/>
                    <a:pt x="72" y="89"/>
                    <a:pt x="72" y="89"/>
                  </a:cubicBezTo>
                  <a:cubicBezTo>
                    <a:pt x="73" y="88"/>
                    <a:pt x="73" y="88"/>
                    <a:pt x="73" y="88"/>
                  </a:cubicBezTo>
                  <a:cubicBezTo>
                    <a:pt x="74" y="89"/>
                    <a:pt x="74" y="89"/>
                    <a:pt x="74" y="89"/>
                  </a:cubicBezTo>
                  <a:cubicBezTo>
                    <a:pt x="74" y="91"/>
                    <a:pt x="74" y="91"/>
                    <a:pt x="74" y="91"/>
                  </a:cubicBezTo>
                  <a:cubicBezTo>
                    <a:pt x="75" y="93"/>
                    <a:pt x="75" y="93"/>
                    <a:pt x="75" y="93"/>
                  </a:cubicBezTo>
                  <a:cubicBezTo>
                    <a:pt x="75" y="96"/>
                    <a:pt x="75" y="96"/>
                    <a:pt x="75" y="96"/>
                  </a:cubicBezTo>
                  <a:cubicBezTo>
                    <a:pt x="77" y="97"/>
                    <a:pt x="77" y="97"/>
                    <a:pt x="77" y="97"/>
                  </a:cubicBezTo>
                  <a:cubicBezTo>
                    <a:pt x="77" y="94"/>
                    <a:pt x="77" y="94"/>
                    <a:pt x="77" y="94"/>
                  </a:cubicBezTo>
                  <a:cubicBezTo>
                    <a:pt x="78" y="96"/>
                    <a:pt x="78" y="96"/>
                    <a:pt x="78" y="96"/>
                  </a:cubicBezTo>
                  <a:cubicBezTo>
                    <a:pt x="79" y="95"/>
                    <a:pt x="79" y="95"/>
                    <a:pt x="79" y="95"/>
                  </a:cubicBezTo>
                  <a:cubicBezTo>
                    <a:pt x="80" y="94"/>
                    <a:pt x="80" y="94"/>
                    <a:pt x="80" y="94"/>
                  </a:cubicBezTo>
                  <a:cubicBezTo>
                    <a:pt x="78" y="91"/>
                    <a:pt x="78" y="91"/>
                    <a:pt x="78" y="91"/>
                  </a:cubicBezTo>
                  <a:cubicBezTo>
                    <a:pt x="77" y="90"/>
                    <a:pt x="77" y="90"/>
                    <a:pt x="77" y="90"/>
                  </a:cubicBezTo>
                  <a:cubicBezTo>
                    <a:pt x="76" y="87"/>
                    <a:pt x="76" y="87"/>
                    <a:pt x="76" y="87"/>
                  </a:cubicBezTo>
                  <a:cubicBezTo>
                    <a:pt x="75" y="85"/>
                    <a:pt x="75" y="85"/>
                    <a:pt x="75" y="85"/>
                  </a:cubicBezTo>
                  <a:cubicBezTo>
                    <a:pt x="75" y="84"/>
                    <a:pt x="75" y="84"/>
                    <a:pt x="75" y="84"/>
                  </a:cubicBezTo>
                  <a:close/>
                  <a:moveTo>
                    <a:pt x="84" y="89"/>
                  </a:moveTo>
                  <a:cubicBezTo>
                    <a:pt x="85" y="88"/>
                    <a:pt x="85" y="88"/>
                    <a:pt x="85" y="88"/>
                  </a:cubicBezTo>
                  <a:cubicBezTo>
                    <a:pt x="85" y="88"/>
                    <a:pt x="85" y="88"/>
                    <a:pt x="85" y="88"/>
                  </a:cubicBezTo>
                  <a:cubicBezTo>
                    <a:pt x="84" y="88"/>
                    <a:pt x="84" y="88"/>
                    <a:pt x="84" y="88"/>
                  </a:cubicBezTo>
                  <a:cubicBezTo>
                    <a:pt x="84" y="89"/>
                    <a:pt x="84" y="89"/>
                    <a:pt x="84" y="89"/>
                  </a:cubicBezTo>
                  <a:close/>
                  <a:moveTo>
                    <a:pt x="85" y="90"/>
                  </a:moveTo>
                  <a:cubicBezTo>
                    <a:pt x="83" y="90"/>
                    <a:pt x="83" y="90"/>
                    <a:pt x="83" y="90"/>
                  </a:cubicBezTo>
                  <a:cubicBezTo>
                    <a:pt x="83" y="91"/>
                    <a:pt x="83" y="91"/>
                    <a:pt x="83" y="91"/>
                  </a:cubicBezTo>
                  <a:cubicBezTo>
                    <a:pt x="84" y="91"/>
                    <a:pt x="84" y="91"/>
                    <a:pt x="84" y="91"/>
                  </a:cubicBezTo>
                  <a:cubicBezTo>
                    <a:pt x="85" y="90"/>
                    <a:pt x="85" y="90"/>
                    <a:pt x="85" y="90"/>
                  </a:cubicBezTo>
                  <a:close/>
                  <a:moveTo>
                    <a:pt x="84" y="100"/>
                  </a:moveTo>
                  <a:cubicBezTo>
                    <a:pt x="85" y="97"/>
                    <a:pt x="85" y="97"/>
                    <a:pt x="85" y="97"/>
                  </a:cubicBezTo>
                  <a:cubicBezTo>
                    <a:pt x="83" y="96"/>
                    <a:pt x="83" y="96"/>
                    <a:pt x="83" y="96"/>
                  </a:cubicBezTo>
                  <a:cubicBezTo>
                    <a:pt x="83" y="94"/>
                    <a:pt x="83" y="94"/>
                    <a:pt x="83" y="94"/>
                  </a:cubicBezTo>
                  <a:cubicBezTo>
                    <a:pt x="84" y="94"/>
                    <a:pt x="84" y="94"/>
                    <a:pt x="84" y="94"/>
                  </a:cubicBezTo>
                  <a:cubicBezTo>
                    <a:pt x="84" y="93"/>
                    <a:pt x="84" y="93"/>
                    <a:pt x="84" y="93"/>
                  </a:cubicBezTo>
                  <a:cubicBezTo>
                    <a:pt x="83" y="93"/>
                    <a:pt x="83" y="93"/>
                    <a:pt x="83" y="93"/>
                  </a:cubicBezTo>
                  <a:cubicBezTo>
                    <a:pt x="82" y="95"/>
                    <a:pt x="82" y="95"/>
                    <a:pt x="82" y="95"/>
                  </a:cubicBezTo>
                  <a:cubicBezTo>
                    <a:pt x="83" y="97"/>
                    <a:pt x="83" y="97"/>
                    <a:pt x="83" y="97"/>
                  </a:cubicBezTo>
                  <a:cubicBezTo>
                    <a:pt x="83" y="99"/>
                    <a:pt x="83" y="99"/>
                    <a:pt x="83" y="99"/>
                  </a:cubicBezTo>
                  <a:cubicBezTo>
                    <a:pt x="83" y="99"/>
                    <a:pt x="83" y="99"/>
                    <a:pt x="83" y="99"/>
                  </a:cubicBezTo>
                  <a:cubicBezTo>
                    <a:pt x="84" y="100"/>
                    <a:pt x="84" y="100"/>
                    <a:pt x="84" y="100"/>
                  </a:cubicBezTo>
                  <a:close/>
                  <a:moveTo>
                    <a:pt x="86" y="100"/>
                  </a:moveTo>
                  <a:cubicBezTo>
                    <a:pt x="86" y="101"/>
                    <a:pt x="86" y="101"/>
                    <a:pt x="86" y="101"/>
                  </a:cubicBezTo>
                  <a:cubicBezTo>
                    <a:pt x="87" y="102"/>
                    <a:pt x="87" y="102"/>
                    <a:pt x="87" y="102"/>
                  </a:cubicBezTo>
                  <a:cubicBezTo>
                    <a:pt x="87" y="101"/>
                    <a:pt x="87" y="101"/>
                    <a:pt x="87" y="101"/>
                  </a:cubicBezTo>
                  <a:cubicBezTo>
                    <a:pt x="86" y="100"/>
                    <a:pt x="86" y="100"/>
                    <a:pt x="86" y="100"/>
                  </a:cubicBezTo>
                  <a:close/>
                  <a:moveTo>
                    <a:pt x="88" y="96"/>
                  </a:moveTo>
                  <a:cubicBezTo>
                    <a:pt x="87" y="98"/>
                    <a:pt x="87" y="98"/>
                    <a:pt x="87" y="98"/>
                  </a:cubicBezTo>
                  <a:cubicBezTo>
                    <a:pt x="87" y="99"/>
                    <a:pt x="87" y="99"/>
                    <a:pt x="87" y="99"/>
                  </a:cubicBezTo>
                  <a:cubicBezTo>
                    <a:pt x="88" y="100"/>
                    <a:pt x="88" y="100"/>
                    <a:pt x="88" y="100"/>
                  </a:cubicBezTo>
                  <a:cubicBezTo>
                    <a:pt x="89" y="100"/>
                    <a:pt x="89" y="100"/>
                    <a:pt x="89" y="100"/>
                  </a:cubicBezTo>
                  <a:cubicBezTo>
                    <a:pt x="89" y="98"/>
                    <a:pt x="89" y="98"/>
                    <a:pt x="89" y="98"/>
                  </a:cubicBezTo>
                  <a:cubicBezTo>
                    <a:pt x="88" y="96"/>
                    <a:pt x="88" y="96"/>
                    <a:pt x="88" y="96"/>
                  </a:cubicBezTo>
                  <a:close/>
                  <a:moveTo>
                    <a:pt x="51" y="129"/>
                  </a:moveTo>
                  <a:cubicBezTo>
                    <a:pt x="49" y="127"/>
                    <a:pt x="49" y="127"/>
                    <a:pt x="49" y="127"/>
                  </a:cubicBezTo>
                  <a:cubicBezTo>
                    <a:pt x="50" y="124"/>
                    <a:pt x="50" y="124"/>
                    <a:pt x="50" y="124"/>
                  </a:cubicBezTo>
                  <a:cubicBezTo>
                    <a:pt x="51" y="122"/>
                    <a:pt x="51" y="122"/>
                    <a:pt x="51" y="122"/>
                  </a:cubicBezTo>
                  <a:cubicBezTo>
                    <a:pt x="50" y="120"/>
                    <a:pt x="50" y="120"/>
                    <a:pt x="50" y="120"/>
                  </a:cubicBezTo>
                  <a:cubicBezTo>
                    <a:pt x="52" y="118"/>
                    <a:pt x="52" y="118"/>
                    <a:pt x="52" y="118"/>
                  </a:cubicBezTo>
                  <a:cubicBezTo>
                    <a:pt x="54" y="118"/>
                    <a:pt x="54" y="118"/>
                    <a:pt x="54" y="118"/>
                  </a:cubicBezTo>
                  <a:cubicBezTo>
                    <a:pt x="55" y="116"/>
                    <a:pt x="55" y="116"/>
                    <a:pt x="55" y="116"/>
                  </a:cubicBezTo>
                  <a:cubicBezTo>
                    <a:pt x="57" y="117"/>
                    <a:pt x="57" y="117"/>
                    <a:pt x="57" y="117"/>
                  </a:cubicBezTo>
                  <a:cubicBezTo>
                    <a:pt x="59" y="116"/>
                    <a:pt x="59" y="116"/>
                    <a:pt x="59" y="116"/>
                  </a:cubicBezTo>
                  <a:cubicBezTo>
                    <a:pt x="59" y="115"/>
                    <a:pt x="59" y="115"/>
                    <a:pt x="59" y="115"/>
                  </a:cubicBezTo>
                  <a:cubicBezTo>
                    <a:pt x="59" y="113"/>
                    <a:pt x="59" y="113"/>
                    <a:pt x="59" y="113"/>
                  </a:cubicBezTo>
                  <a:cubicBezTo>
                    <a:pt x="62" y="112"/>
                    <a:pt x="62" y="112"/>
                    <a:pt x="62" y="112"/>
                  </a:cubicBezTo>
                  <a:cubicBezTo>
                    <a:pt x="63" y="110"/>
                    <a:pt x="63" y="110"/>
                    <a:pt x="63" y="110"/>
                  </a:cubicBezTo>
                  <a:cubicBezTo>
                    <a:pt x="64" y="110"/>
                    <a:pt x="64" y="110"/>
                    <a:pt x="64" y="110"/>
                  </a:cubicBezTo>
                  <a:cubicBezTo>
                    <a:pt x="67" y="112"/>
                    <a:pt x="67" y="112"/>
                    <a:pt x="67" y="112"/>
                  </a:cubicBezTo>
                  <a:cubicBezTo>
                    <a:pt x="67" y="116"/>
                    <a:pt x="67" y="116"/>
                    <a:pt x="67" y="116"/>
                  </a:cubicBezTo>
                  <a:cubicBezTo>
                    <a:pt x="65" y="119"/>
                    <a:pt x="65" y="119"/>
                    <a:pt x="65" y="119"/>
                  </a:cubicBezTo>
                  <a:cubicBezTo>
                    <a:pt x="67" y="117"/>
                    <a:pt x="67" y="117"/>
                    <a:pt x="67" y="117"/>
                  </a:cubicBezTo>
                  <a:cubicBezTo>
                    <a:pt x="68" y="116"/>
                    <a:pt x="68" y="116"/>
                    <a:pt x="68" y="116"/>
                  </a:cubicBezTo>
                  <a:cubicBezTo>
                    <a:pt x="71" y="115"/>
                    <a:pt x="71" y="115"/>
                    <a:pt x="71" y="115"/>
                  </a:cubicBezTo>
                  <a:cubicBezTo>
                    <a:pt x="72" y="112"/>
                    <a:pt x="72" y="112"/>
                    <a:pt x="72" y="112"/>
                  </a:cubicBezTo>
                  <a:cubicBezTo>
                    <a:pt x="74" y="111"/>
                    <a:pt x="74" y="111"/>
                    <a:pt x="74" y="111"/>
                  </a:cubicBezTo>
                  <a:cubicBezTo>
                    <a:pt x="74" y="113"/>
                    <a:pt x="74" y="113"/>
                    <a:pt x="74" y="113"/>
                  </a:cubicBezTo>
                  <a:cubicBezTo>
                    <a:pt x="76" y="113"/>
                    <a:pt x="76" y="113"/>
                    <a:pt x="76" y="113"/>
                  </a:cubicBezTo>
                  <a:cubicBezTo>
                    <a:pt x="76" y="111"/>
                    <a:pt x="76" y="111"/>
                    <a:pt x="76" y="111"/>
                  </a:cubicBezTo>
                  <a:cubicBezTo>
                    <a:pt x="75" y="111"/>
                    <a:pt x="75" y="111"/>
                    <a:pt x="75" y="111"/>
                  </a:cubicBezTo>
                  <a:cubicBezTo>
                    <a:pt x="76" y="107"/>
                    <a:pt x="76" y="107"/>
                    <a:pt x="76" y="107"/>
                  </a:cubicBezTo>
                  <a:cubicBezTo>
                    <a:pt x="78" y="108"/>
                    <a:pt x="78" y="108"/>
                    <a:pt x="78" y="108"/>
                  </a:cubicBezTo>
                  <a:cubicBezTo>
                    <a:pt x="79" y="109"/>
                    <a:pt x="79" y="109"/>
                    <a:pt x="79" y="109"/>
                  </a:cubicBezTo>
                  <a:cubicBezTo>
                    <a:pt x="80" y="108"/>
                    <a:pt x="80" y="108"/>
                    <a:pt x="80" y="108"/>
                  </a:cubicBezTo>
                  <a:cubicBezTo>
                    <a:pt x="80" y="105"/>
                    <a:pt x="80" y="105"/>
                    <a:pt x="80" y="105"/>
                  </a:cubicBezTo>
                  <a:cubicBezTo>
                    <a:pt x="80" y="105"/>
                    <a:pt x="80" y="105"/>
                    <a:pt x="80" y="105"/>
                  </a:cubicBezTo>
                  <a:cubicBezTo>
                    <a:pt x="82" y="107"/>
                    <a:pt x="82" y="107"/>
                    <a:pt x="82" y="107"/>
                  </a:cubicBezTo>
                  <a:cubicBezTo>
                    <a:pt x="82" y="105"/>
                    <a:pt x="82" y="105"/>
                    <a:pt x="82" y="105"/>
                  </a:cubicBezTo>
                  <a:cubicBezTo>
                    <a:pt x="81" y="102"/>
                    <a:pt x="81" y="102"/>
                    <a:pt x="81" y="102"/>
                  </a:cubicBezTo>
                  <a:cubicBezTo>
                    <a:pt x="81" y="100"/>
                    <a:pt x="81" y="100"/>
                    <a:pt x="81" y="100"/>
                  </a:cubicBezTo>
                  <a:cubicBezTo>
                    <a:pt x="83" y="100"/>
                    <a:pt x="83" y="100"/>
                    <a:pt x="83" y="100"/>
                  </a:cubicBezTo>
                  <a:cubicBezTo>
                    <a:pt x="83" y="100"/>
                    <a:pt x="83" y="100"/>
                    <a:pt x="83" y="100"/>
                  </a:cubicBezTo>
                  <a:cubicBezTo>
                    <a:pt x="84" y="101"/>
                    <a:pt x="84" y="101"/>
                    <a:pt x="84" y="101"/>
                  </a:cubicBezTo>
                  <a:cubicBezTo>
                    <a:pt x="86" y="104"/>
                    <a:pt x="86" y="104"/>
                    <a:pt x="86" y="104"/>
                  </a:cubicBezTo>
                  <a:cubicBezTo>
                    <a:pt x="88" y="105"/>
                    <a:pt x="88" y="105"/>
                    <a:pt x="88" y="105"/>
                  </a:cubicBezTo>
                  <a:cubicBezTo>
                    <a:pt x="89" y="104"/>
                    <a:pt x="89" y="104"/>
                    <a:pt x="89" y="104"/>
                  </a:cubicBezTo>
                  <a:cubicBezTo>
                    <a:pt x="89" y="106"/>
                    <a:pt x="89" y="106"/>
                    <a:pt x="89" y="106"/>
                  </a:cubicBezTo>
                  <a:cubicBezTo>
                    <a:pt x="91" y="108"/>
                    <a:pt x="91" y="108"/>
                    <a:pt x="91" y="108"/>
                  </a:cubicBezTo>
                  <a:cubicBezTo>
                    <a:pt x="91" y="110"/>
                    <a:pt x="91" y="110"/>
                    <a:pt x="91" y="110"/>
                  </a:cubicBezTo>
                  <a:cubicBezTo>
                    <a:pt x="89" y="110"/>
                    <a:pt x="89" y="110"/>
                    <a:pt x="89" y="110"/>
                  </a:cubicBezTo>
                  <a:cubicBezTo>
                    <a:pt x="89" y="111"/>
                    <a:pt x="89" y="111"/>
                    <a:pt x="89" y="111"/>
                  </a:cubicBezTo>
                  <a:cubicBezTo>
                    <a:pt x="90" y="112"/>
                    <a:pt x="90" y="112"/>
                    <a:pt x="90" y="112"/>
                  </a:cubicBezTo>
                  <a:cubicBezTo>
                    <a:pt x="91" y="112"/>
                    <a:pt x="91" y="112"/>
                    <a:pt x="91" y="112"/>
                  </a:cubicBezTo>
                  <a:cubicBezTo>
                    <a:pt x="91" y="114"/>
                    <a:pt x="91" y="114"/>
                    <a:pt x="91" y="114"/>
                  </a:cubicBezTo>
                  <a:cubicBezTo>
                    <a:pt x="91" y="116"/>
                    <a:pt x="91" y="116"/>
                    <a:pt x="91" y="116"/>
                  </a:cubicBezTo>
                  <a:cubicBezTo>
                    <a:pt x="92" y="115"/>
                    <a:pt x="92" y="115"/>
                    <a:pt x="92" y="115"/>
                  </a:cubicBezTo>
                  <a:cubicBezTo>
                    <a:pt x="92" y="117"/>
                    <a:pt x="92" y="117"/>
                    <a:pt x="92" y="117"/>
                  </a:cubicBezTo>
                  <a:cubicBezTo>
                    <a:pt x="92" y="119"/>
                    <a:pt x="92" y="119"/>
                    <a:pt x="92" y="119"/>
                  </a:cubicBezTo>
                  <a:cubicBezTo>
                    <a:pt x="93" y="121"/>
                    <a:pt x="93" y="121"/>
                    <a:pt x="93" y="121"/>
                  </a:cubicBezTo>
                  <a:cubicBezTo>
                    <a:pt x="94" y="122"/>
                    <a:pt x="94" y="122"/>
                    <a:pt x="94" y="122"/>
                  </a:cubicBezTo>
                  <a:cubicBezTo>
                    <a:pt x="94" y="125"/>
                    <a:pt x="94" y="125"/>
                    <a:pt x="94" y="125"/>
                  </a:cubicBezTo>
                  <a:cubicBezTo>
                    <a:pt x="93" y="128"/>
                    <a:pt x="93" y="128"/>
                    <a:pt x="93" y="128"/>
                  </a:cubicBezTo>
                  <a:cubicBezTo>
                    <a:pt x="93" y="128"/>
                    <a:pt x="93" y="128"/>
                    <a:pt x="93" y="128"/>
                  </a:cubicBezTo>
                  <a:cubicBezTo>
                    <a:pt x="93" y="129"/>
                    <a:pt x="93" y="129"/>
                    <a:pt x="93" y="129"/>
                  </a:cubicBezTo>
                  <a:cubicBezTo>
                    <a:pt x="92" y="128"/>
                    <a:pt x="92" y="128"/>
                    <a:pt x="92" y="128"/>
                  </a:cubicBezTo>
                  <a:cubicBezTo>
                    <a:pt x="91" y="128"/>
                    <a:pt x="91" y="128"/>
                    <a:pt x="91" y="128"/>
                  </a:cubicBezTo>
                  <a:cubicBezTo>
                    <a:pt x="90" y="129"/>
                    <a:pt x="90" y="129"/>
                    <a:pt x="90" y="129"/>
                  </a:cubicBezTo>
                  <a:cubicBezTo>
                    <a:pt x="91" y="132"/>
                    <a:pt x="91" y="132"/>
                    <a:pt x="91" y="132"/>
                  </a:cubicBezTo>
                  <a:cubicBezTo>
                    <a:pt x="91" y="134"/>
                    <a:pt x="91" y="134"/>
                    <a:pt x="91" y="134"/>
                  </a:cubicBezTo>
                  <a:cubicBezTo>
                    <a:pt x="91" y="135"/>
                    <a:pt x="91" y="135"/>
                    <a:pt x="91" y="135"/>
                  </a:cubicBezTo>
                  <a:cubicBezTo>
                    <a:pt x="90" y="134"/>
                    <a:pt x="90" y="134"/>
                    <a:pt x="90" y="134"/>
                  </a:cubicBezTo>
                  <a:cubicBezTo>
                    <a:pt x="89" y="131"/>
                    <a:pt x="89" y="131"/>
                    <a:pt x="89" y="131"/>
                  </a:cubicBezTo>
                  <a:cubicBezTo>
                    <a:pt x="89" y="129"/>
                    <a:pt x="89" y="129"/>
                    <a:pt x="89" y="129"/>
                  </a:cubicBezTo>
                  <a:cubicBezTo>
                    <a:pt x="89" y="128"/>
                    <a:pt x="89" y="128"/>
                    <a:pt x="89" y="128"/>
                  </a:cubicBezTo>
                  <a:cubicBezTo>
                    <a:pt x="88" y="126"/>
                    <a:pt x="88" y="126"/>
                    <a:pt x="88" y="126"/>
                  </a:cubicBezTo>
                  <a:cubicBezTo>
                    <a:pt x="87" y="124"/>
                    <a:pt x="87" y="124"/>
                    <a:pt x="87" y="124"/>
                  </a:cubicBezTo>
                  <a:cubicBezTo>
                    <a:pt x="86" y="125"/>
                    <a:pt x="86" y="125"/>
                    <a:pt x="86" y="125"/>
                  </a:cubicBezTo>
                  <a:cubicBezTo>
                    <a:pt x="83" y="129"/>
                    <a:pt x="83" y="129"/>
                    <a:pt x="83" y="129"/>
                  </a:cubicBezTo>
                  <a:cubicBezTo>
                    <a:pt x="83" y="131"/>
                    <a:pt x="83" y="131"/>
                    <a:pt x="83" y="131"/>
                  </a:cubicBezTo>
                  <a:cubicBezTo>
                    <a:pt x="84" y="132"/>
                    <a:pt x="84" y="132"/>
                    <a:pt x="84" y="132"/>
                  </a:cubicBezTo>
                  <a:cubicBezTo>
                    <a:pt x="86" y="134"/>
                    <a:pt x="86" y="134"/>
                    <a:pt x="86" y="134"/>
                  </a:cubicBezTo>
                  <a:cubicBezTo>
                    <a:pt x="86" y="135"/>
                    <a:pt x="86" y="135"/>
                    <a:pt x="86" y="135"/>
                  </a:cubicBezTo>
                  <a:cubicBezTo>
                    <a:pt x="86" y="137"/>
                    <a:pt x="86" y="137"/>
                    <a:pt x="86" y="137"/>
                  </a:cubicBezTo>
                  <a:cubicBezTo>
                    <a:pt x="84" y="141"/>
                    <a:pt x="84" y="141"/>
                    <a:pt x="84" y="141"/>
                  </a:cubicBezTo>
                  <a:cubicBezTo>
                    <a:pt x="82" y="142"/>
                    <a:pt x="82" y="142"/>
                    <a:pt x="82" y="142"/>
                  </a:cubicBezTo>
                  <a:cubicBezTo>
                    <a:pt x="82" y="141"/>
                    <a:pt x="82" y="141"/>
                    <a:pt x="82" y="141"/>
                  </a:cubicBezTo>
                  <a:cubicBezTo>
                    <a:pt x="81" y="139"/>
                    <a:pt x="81" y="139"/>
                    <a:pt x="81" y="139"/>
                  </a:cubicBezTo>
                  <a:cubicBezTo>
                    <a:pt x="82" y="138"/>
                    <a:pt x="82" y="138"/>
                    <a:pt x="82" y="138"/>
                  </a:cubicBezTo>
                  <a:cubicBezTo>
                    <a:pt x="81" y="137"/>
                    <a:pt x="81" y="137"/>
                    <a:pt x="81" y="137"/>
                  </a:cubicBezTo>
                  <a:cubicBezTo>
                    <a:pt x="80" y="138"/>
                    <a:pt x="80" y="138"/>
                    <a:pt x="80" y="138"/>
                  </a:cubicBezTo>
                  <a:cubicBezTo>
                    <a:pt x="80" y="139"/>
                    <a:pt x="80" y="139"/>
                    <a:pt x="80" y="139"/>
                  </a:cubicBezTo>
                  <a:cubicBezTo>
                    <a:pt x="78" y="140"/>
                    <a:pt x="78" y="140"/>
                    <a:pt x="78" y="140"/>
                  </a:cubicBezTo>
                  <a:cubicBezTo>
                    <a:pt x="77" y="139"/>
                    <a:pt x="77" y="139"/>
                    <a:pt x="77" y="139"/>
                  </a:cubicBezTo>
                  <a:cubicBezTo>
                    <a:pt x="75" y="138"/>
                    <a:pt x="75" y="138"/>
                    <a:pt x="75" y="138"/>
                  </a:cubicBezTo>
                  <a:cubicBezTo>
                    <a:pt x="73" y="138"/>
                    <a:pt x="73" y="138"/>
                    <a:pt x="73" y="138"/>
                  </a:cubicBezTo>
                  <a:cubicBezTo>
                    <a:pt x="71" y="136"/>
                    <a:pt x="71" y="136"/>
                    <a:pt x="71" y="136"/>
                  </a:cubicBezTo>
                  <a:cubicBezTo>
                    <a:pt x="71" y="134"/>
                    <a:pt x="71" y="134"/>
                    <a:pt x="71" y="134"/>
                  </a:cubicBezTo>
                  <a:cubicBezTo>
                    <a:pt x="69" y="132"/>
                    <a:pt x="69" y="132"/>
                    <a:pt x="69" y="132"/>
                  </a:cubicBezTo>
                  <a:cubicBezTo>
                    <a:pt x="70" y="131"/>
                    <a:pt x="70" y="131"/>
                    <a:pt x="70" y="131"/>
                  </a:cubicBezTo>
                  <a:cubicBezTo>
                    <a:pt x="70" y="130"/>
                    <a:pt x="70" y="130"/>
                    <a:pt x="70" y="130"/>
                  </a:cubicBezTo>
                  <a:cubicBezTo>
                    <a:pt x="69" y="129"/>
                    <a:pt x="69" y="129"/>
                    <a:pt x="69" y="129"/>
                  </a:cubicBezTo>
                  <a:cubicBezTo>
                    <a:pt x="70" y="127"/>
                    <a:pt x="70" y="127"/>
                    <a:pt x="70" y="127"/>
                  </a:cubicBezTo>
                  <a:cubicBezTo>
                    <a:pt x="69" y="126"/>
                    <a:pt x="69" y="126"/>
                    <a:pt x="69" y="126"/>
                  </a:cubicBezTo>
                  <a:cubicBezTo>
                    <a:pt x="70" y="126"/>
                    <a:pt x="70" y="126"/>
                    <a:pt x="70" y="126"/>
                  </a:cubicBezTo>
                  <a:cubicBezTo>
                    <a:pt x="72" y="127"/>
                    <a:pt x="72" y="127"/>
                    <a:pt x="72" y="127"/>
                  </a:cubicBezTo>
                  <a:cubicBezTo>
                    <a:pt x="70" y="125"/>
                    <a:pt x="70" y="125"/>
                    <a:pt x="70" y="125"/>
                  </a:cubicBezTo>
                  <a:cubicBezTo>
                    <a:pt x="70" y="124"/>
                    <a:pt x="70" y="124"/>
                    <a:pt x="70" y="124"/>
                  </a:cubicBezTo>
                  <a:cubicBezTo>
                    <a:pt x="68" y="122"/>
                    <a:pt x="68" y="122"/>
                    <a:pt x="68" y="122"/>
                  </a:cubicBezTo>
                  <a:cubicBezTo>
                    <a:pt x="67" y="122"/>
                    <a:pt x="67" y="122"/>
                    <a:pt x="67" y="122"/>
                  </a:cubicBezTo>
                  <a:cubicBezTo>
                    <a:pt x="65" y="120"/>
                    <a:pt x="65" y="120"/>
                    <a:pt x="65" y="120"/>
                  </a:cubicBezTo>
                  <a:cubicBezTo>
                    <a:pt x="64" y="120"/>
                    <a:pt x="64" y="120"/>
                    <a:pt x="64" y="120"/>
                  </a:cubicBezTo>
                  <a:cubicBezTo>
                    <a:pt x="63" y="121"/>
                    <a:pt x="63" y="121"/>
                    <a:pt x="63" y="121"/>
                  </a:cubicBezTo>
                  <a:cubicBezTo>
                    <a:pt x="64" y="122"/>
                    <a:pt x="64" y="122"/>
                    <a:pt x="64" y="122"/>
                  </a:cubicBezTo>
                  <a:cubicBezTo>
                    <a:pt x="63" y="123"/>
                    <a:pt x="63" y="123"/>
                    <a:pt x="63" y="123"/>
                  </a:cubicBezTo>
                  <a:cubicBezTo>
                    <a:pt x="64" y="124"/>
                    <a:pt x="64" y="124"/>
                    <a:pt x="64" y="124"/>
                  </a:cubicBezTo>
                  <a:cubicBezTo>
                    <a:pt x="63" y="124"/>
                    <a:pt x="63" y="124"/>
                    <a:pt x="63" y="124"/>
                  </a:cubicBezTo>
                  <a:cubicBezTo>
                    <a:pt x="62" y="123"/>
                    <a:pt x="62" y="123"/>
                    <a:pt x="62" y="123"/>
                  </a:cubicBezTo>
                  <a:cubicBezTo>
                    <a:pt x="61" y="123"/>
                    <a:pt x="61" y="123"/>
                    <a:pt x="61" y="123"/>
                  </a:cubicBezTo>
                  <a:cubicBezTo>
                    <a:pt x="61" y="122"/>
                    <a:pt x="61" y="122"/>
                    <a:pt x="61" y="122"/>
                  </a:cubicBezTo>
                  <a:cubicBezTo>
                    <a:pt x="60" y="122"/>
                    <a:pt x="60" y="122"/>
                    <a:pt x="60" y="122"/>
                  </a:cubicBezTo>
                  <a:cubicBezTo>
                    <a:pt x="59" y="122"/>
                    <a:pt x="59" y="122"/>
                    <a:pt x="59" y="122"/>
                  </a:cubicBezTo>
                  <a:cubicBezTo>
                    <a:pt x="59" y="124"/>
                    <a:pt x="59" y="124"/>
                    <a:pt x="59" y="124"/>
                  </a:cubicBezTo>
                  <a:cubicBezTo>
                    <a:pt x="58" y="123"/>
                    <a:pt x="58" y="123"/>
                    <a:pt x="58" y="123"/>
                  </a:cubicBezTo>
                  <a:cubicBezTo>
                    <a:pt x="58" y="124"/>
                    <a:pt x="58" y="124"/>
                    <a:pt x="58" y="124"/>
                  </a:cubicBezTo>
                  <a:cubicBezTo>
                    <a:pt x="57" y="123"/>
                    <a:pt x="57" y="123"/>
                    <a:pt x="57" y="123"/>
                  </a:cubicBezTo>
                  <a:cubicBezTo>
                    <a:pt x="57" y="121"/>
                    <a:pt x="57" y="121"/>
                    <a:pt x="57" y="121"/>
                  </a:cubicBezTo>
                  <a:cubicBezTo>
                    <a:pt x="56" y="120"/>
                    <a:pt x="56" y="120"/>
                    <a:pt x="56" y="120"/>
                  </a:cubicBezTo>
                  <a:cubicBezTo>
                    <a:pt x="55" y="121"/>
                    <a:pt x="55" y="121"/>
                    <a:pt x="55" y="121"/>
                  </a:cubicBezTo>
                  <a:cubicBezTo>
                    <a:pt x="54" y="123"/>
                    <a:pt x="54" y="123"/>
                    <a:pt x="54" y="123"/>
                  </a:cubicBezTo>
                  <a:cubicBezTo>
                    <a:pt x="53" y="124"/>
                    <a:pt x="53" y="124"/>
                    <a:pt x="53" y="124"/>
                  </a:cubicBezTo>
                  <a:cubicBezTo>
                    <a:pt x="52" y="128"/>
                    <a:pt x="52" y="128"/>
                    <a:pt x="52" y="128"/>
                  </a:cubicBezTo>
                  <a:cubicBezTo>
                    <a:pt x="51" y="129"/>
                    <a:pt x="51" y="129"/>
                    <a:pt x="51" y="129"/>
                  </a:cubicBezTo>
                  <a:close/>
                  <a:moveTo>
                    <a:pt x="48" y="131"/>
                  </a:moveTo>
                  <a:cubicBezTo>
                    <a:pt x="48" y="132"/>
                    <a:pt x="48" y="132"/>
                    <a:pt x="48" y="132"/>
                  </a:cubicBezTo>
                  <a:cubicBezTo>
                    <a:pt x="49" y="134"/>
                    <a:pt x="49" y="134"/>
                    <a:pt x="49" y="134"/>
                  </a:cubicBezTo>
                  <a:cubicBezTo>
                    <a:pt x="50" y="134"/>
                    <a:pt x="50" y="134"/>
                    <a:pt x="50" y="134"/>
                  </a:cubicBezTo>
                  <a:cubicBezTo>
                    <a:pt x="53" y="132"/>
                    <a:pt x="53" y="132"/>
                    <a:pt x="53" y="132"/>
                  </a:cubicBezTo>
                  <a:cubicBezTo>
                    <a:pt x="53" y="132"/>
                    <a:pt x="53" y="132"/>
                    <a:pt x="53" y="132"/>
                  </a:cubicBezTo>
                  <a:cubicBezTo>
                    <a:pt x="52" y="131"/>
                    <a:pt x="52" y="131"/>
                    <a:pt x="52" y="131"/>
                  </a:cubicBezTo>
                  <a:cubicBezTo>
                    <a:pt x="50" y="130"/>
                    <a:pt x="50" y="130"/>
                    <a:pt x="50" y="130"/>
                  </a:cubicBezTo>
                  <a:cubicBezTo>
                    <a:pt x="50" y="131"/>
                    <a:pt x="50" y="131"/>
                    <a:pt x="50" y="131"/>
                  </a:cubicBezTo>
                  <a:cubicBezTo>
                    <a:pt x="48" y="131"/>
                    <a:pt x="48" y="131"/>
                    <a:pt x="48" y="131"/>
                  </a:cubicBezTo>
                  <a:close/>
                  <a:moveTo>
                    <a:pt x="26" y="77"/>
                  </a:moveTo>
                  <a:cubicBezTo>
                    <a:pt x="25" y="76"/>
                    <a:pt x="25" y="76"/>
                    <a:pt x="25" y="76"/>
                  </a:cubicBezTo>
                  <a:cubicBezTo>
                    <a:pt x="25" y="75"/>
                    <a:pt x="25" y="75"/>
                    <a:pt x="25" y="75"/>
                  </a:cubicBezTo>
                  <a:cubicBezTo>
                    <a:pt x="25" y="74"/>
                    <a:pt x="25" y="74"/>
                    <a:pt x="25" y="74"/>
                  </a:cubicBezTo>
                  <a:cubicBezTo>
                    <a:pt x="27" y="74"/>
                    <a:pt x="27" y="74"/>
                    <a:pt x="27" y="74"/>
                  </a:cubicBezTo>
                  <a:cubicBezTo>
                    <a:pt x="28" y="75"/>
                    <a:pt x="28" y="75"/>
                    <a:pt x="28" y="75"/>
                  </a:cubicBezTo>
                  <a:cubicBezTo>
                    <a:pt x="30" y="76"/>
                    <a:pt x="30" y="76"/>
                    <a:pt x="30" y="76"/>
                  </a:cubicBezTo>
                  <a:cubicBezTo>
                    <a:pt x="30" y="77"/>
                    <a:pt x="30" y="77"/>
                    <a:pt x="30" y="77"/>
                  </a:cubicBezTo>
                  <a:cubicBezTo>
                    <a:pt x="30" y="78"/>
                    <a:pt x="30" y="78"/>
                    <a:pt x="30" y="78"/>
                  </a:cubicBezTo>
                  <a:cubicBezTo>
                    <a:pt x="28" y="77"/>
                    <a:pt x="28" y="77"/>
                    <a:pt x="28" y="77"/>
                  </a:cubicBezTo>
                  <a:cubicBezTo>
                    <a:pt x="26" y="77"/>
                    <a:pt x="26" y="77"/>
                    <a:pt x="26" y="77"/>
                  </a:cubicBezTo>
                  <a:close/>
                  <a:moveTo>
                    <a:pt x="25" y="78"/>
                  </a:moveTo>
                  <a:cubicBezTo>
                    <a:pt x="27" y="78"/>
                    <a:pt x="27" y="78"/>
                    <a:pt x="27" y="78"/>
                  </a:cubicBezTo>
                  <a:cubicBezTo>
                    <a:pt x="28" y="80"/>
                    <a:pt x="28" y="80"/>
                    <a:pt x="28" y="80"/>
                  </a:cubicBezTo>
                  <a:cubicBezTo>
                    <a:pt x="27" y="80"/>
                    <a:pt x="27" y="80"/>
                    <a:pt x="27" y="80"/>
                  </a:cubicBezTo>
                  <a:cubicBezTo>
                    <a:pt x="26" y="81"/>
                    <a:pt x="26" y="81"/>
                    <a:pt x="26" y="81"/>
                  </a:cubicBezTo>
                  <a:cubicBezTo>
                    <a:pt x="25" y="81"/>
                    <a:pt x="25" y="81"/>
                    <a:pt x="25" y="81"/>
                  </a:cubicBezTo>
                  <a:cubicBezTo>
                    <a:pt x="25" y="79"/>
                    <a:pt x="25" y="79"/>
                    <a:pt x="25" y="79"/>
                  </a:cubicBezTo>
                  <a:cubicBezTo>
                    <a:pt x="25" y="78"/>
                    <a:pt x="25" y="78"/>
                    <a:pt x="25" y="78"/>
                  </a:cubicBezTo>
                  <a:close/>
                  <a:moveTo>
                    <a:pt x="26" y="92"/>
                  </a:moveTo>
                  <a:cubicBezTo>
                    <a:pt x="27" y="91"/>
                    <a:pt x="27" y="91"/>
                    <a:pt x="27" y="91"/>
                  </a:cubicBezTo>
                  <a:cubicBezTo>
                    <a:pt x="27" y="91"/>
                    <a:pt x="27" y="91"/>
                    <a:pt x="27" y="91"/>
                  </a:cubicBezTo>
                  <a:cubicBezTo>
                    <a:pt x="28" y="92"/>
                    <a:pt x="28" y="92"/>
                    <a:pt x="28" y="92"/>
                  </a:cubicBezTo>
                  <a:cubicBezTo>
                    <a:pt x="29" y="92"/>
                    <a:pt x="29" y="92"/>
                    <a:pt x="29" y="92"/>
                  </a:cubicBezTo>
                  <a:cubicBezTo>
                    <a:pt x="29" y="93"/>
                    <a:pt x="29" y="93"/>
                    <a:pt x="29" y="93"/>
                  </a:cubicBezTo>
                  <a:cubicBezTo>
                    <a:pt x="27" y="93"/>
                    <a:pt x="27" y="93"/>
                    <a:pt x="27" y="93"/>
                  </a:cubicBezTo>
                  <a:cubicBezTo>
                    <a:pt x="26" y="93"/>
                    <a:pt x="26" y="93"/>
                    <a:pt x="26" y="93"/>
                  </a:cubicBezTo>
                  <a:cubicBezTo>
                    <a:pt x="26" y="92"/>
                    <a:pt x="26" y="92"/>
                    <a:pt x="26" y="92"/>
                  </a:cubicBezTo>
                  <a:close/>
                  <a:moveTo>
                    <a:pt x="3" y="113"/>
                  </a:moveTo>
                  <a:cubicBezTo>
                    <a:pt x="5" y="112"/>
                    <a:pt x="5" y="112"/>
                    <a:pt x="5" y="112"/>
                  </a:cubicBezTo>
                  <a:cubicBezTo>
                    <a:pt x="6" y="111"/>
                    <a:pt x="6" y="111"/>
                    <a:pt x="6" y="111"/>
                  </a:cubicBezTo>
                  <a:cubicBezTo>
                    <a:pt x="8" y="110"/>
                    <a:pt x="8" y="110"/>
                    <a:pt x="8" y="110"/>
                  </a:cubicBezTo>
                  <a:cubicBezTo>
                    <a:pt x="10" y="109"/>
                    <a:pt x="10" y="109"/>
                    <a:pt x="10" y="109"/>
                  </a:cubicBezTo>
                  <a:cubicBezTo>
                    <a:pt x="12" y="106"/>
                    <a:pt x="12" y="106"/>
                    <a:pt x="12" y="106"/>
                  </a:cubicBezTo>
                  <a:cubicBezTo>
                    <a:pt x="14" y="105"/>
                    <a:pt x="14" y="105"/>
                    <a:pt x="14" y="105"/>
                  </a:cubicBezTo>
                  <a:cubicBezTo>
                    <a:pt x="15" y="104"/>
                    <a:pt x="15" y="104"/>
                    <a:pt x="15" y="104"/>
                  </a:cubicBezTo>
                  <a:cubicBezTo>
                    <a:pt x="16" y="103"/>
                    <a:pt x="16" y="103"/>
                    <a:pt x="16" y="103"/>
                  </a:cubicBezTo>
                  <a:cubicBezTo>
                    <a:pt x="17" y="102"/>
                    <a:pt x="17" y="102"/>
                    <a:pt x="17" y="102"/>
                  </a:cubicBezTo>
                  <a:cubicBezTo>
                    <a:pt x="17" y="99"/>
                    <a:pt x="17" y="99"/>
                    <a:pt x="17" y="99"/>
                  </a:cubicBezTo>
                  <a:cubicBezTo>
                    <a:pt x="18" y="97"/>
                    <a:pt x="18" y="97"/>
                    <a:pt x="18" y="97"/>
                  </a:cubicBezTo>
                  <a:cubicBezTo>
                    <a:pt x="21" y="97"/>
                    <a:pt x="21" y="97"/>
                    <a:pt x="21" y="97"/>
                  </a:cubicBezTo>
                  <a:cubicBezTo>
                    <a:pt x="21" y="95"/>
                    <a:pt x="21" y="95"/>
                    <a:pt x="21" y="95"/>
                  </a:cubicBezTo>
                  <a:cubicBezTo>
                    <a:pt x="23" y="94"/>
                    <a:pt x="23" y="94"/>
                    <a:pt x="23" y="94"/>
                  </a:cubicBezTo>
                  <a:cubicBezTo>
                    <a:pt x="24" y="94"/>
                    <a:pt x="24" y="94"/>
                    <a:pt x="24" y="94"/>
                  </a:cubicBezTo>
                  <a:cubicBezTo>
                    <a:pt x="25" y="92"/>
                    <a:pt x="25" y="92"/>
                    <a:pt x="25" y="92"/>
                  </a:cubicBezTo>
                  <a:cubicBezTo>
                    <a:pt x="24" y="90"/>
                    <a:pt x="24" y="90"/>
                    <a:pt x="24" y="90"/>
                  </a:cubicBezTo>
                  <a:cubicBezTo>
                    <a:pt x="23" y="88"/>
                    <a:pt x="23" y="88"/>
                    <a:pt x="23" y="88"/>
                  </a:cubicBezTo>
                  <a:cubicBezTo>
                    <a:pt x="23" y="86"/>
                    <a:pt x="23" y="86"/>
                    <a:pt x="23" y="86"/>
                  </a:cubicBezTo>
                  <a:cubicBezTo>
                    <a:pt x="23" y="84"/>
                    <a:pt x="23" y="84"/>
                    <a:pt x="23" y="84"/>
                  </a:cubicBezTo>
                  <a:cubicBezTo>
                    <a:pt x="22" y="84"/>
                    <a:pt x="22" y="84"/>
                    <a:pt x="22" y="84"/>
                  </a:cubicBezTo>
                  <a:cubicBezTo>
                    <a:pt x="21" y="87"/>
                    <a:pt x="21" y="87"/>
                    <a:pt x="21" y="87"/>
                  </a:cubicBezTo>
                  <a:cubicBezTo>
                    <a:pt x="22" y="90"/>
                    <a:pt x="22" y="90"/>
                    <a:pt x="22" y="90"/>
                  </a:cubicBezTo>
                  <a:cubicBezTo>
                    <a:pt x="20" y="89"/>
                    <a:pt x="20" y="89"/>
                    <a:pt x="20" y="89"/>
                  </a:cubicBezTo>
                  <a:cubicBezTo>
                    <a:pt x="21" y="91"/>
                    <a:pt x="21" y="91"/>
                    <a:pt x="21" y="91"/>
                  </a:cubicBezTo>
                  <a:cubicBezTo>
                    <a:pt x="21" y="92"/>
                    <a:pt x="21" y="92"/>
                    <a:pt x="21" y="92"/>
                  </a:cubicBezTo>
                  <a:cubicBezTo>
                    <a:pt x="20" y="94"/>
                    <a:pt x="20" y="94"/>
                    <a:pt x="20" y="94"/>
                  </a:cubicBezTo>
                  <a:cubicBezTo>
                    <a:pt x="19" y="94"/>
                    <a:pt x="19" y="94"/>
                    <a:pt x="19" y="94"/>
                  </a:cubicBezTo>
                  <a:cubicBezTo>
                    <a:pt x="17" y="96"/>
                    <a:pt x="17" y="96"/>
                    <a:pt x="17" y="96"/>
                  </a:cubicBezTo>
                  <a:cubicBezTo>
                    <a:pt x="17" y="97"/>
                    <a:pt x="17" y="97"/>
                    <a:pt x="17" y="97"/>
                  </a:cubicBezTo>
                  <a:cubicBezTo>
                    <a:pt x="15" y="98"/>
                    <a:pt x="15" y="98"/>
                    <a:pt x="15" y="98"/>
                  </a:cubicBezTo>
                  <a:cubicBezTo>
                    <a:pt x="13" y="102"/>
                    <a:pt x="13" y="102"/>
                    <a:pt x="13" y="102"/>
                  </a:cubicBezTo>
                  <a:cubicBezTo>
                    <a:pt x="10" y="105"/>
                    <a:pt x="10" y="105"/>
                    <a:pt x="10" y="105"/>
                  </a:cubicBezTo>
                  <a:cubicBezTo>
                    <a:pt x="9" y="105"/>
                    <a:pt x="9" y="105"/>
                    <a:pt x="9" y="105"/>
                  </a:cubicBezTo>
                  <a:cubicBezTo>
                    <a:pt x="7" y="108"/>
                    <a:pt x="7" y="108"/>
                    <a:pt x="7" y="108"/>
                  </a:cubicBezTo>
                  <a:cubicBezTo>
                    <a:pt x="6" y="108"/>
                    <a:pt x="6" y="108"/>
                    <a:pt x="6" y="108"/>
                  </a:cubicBezTo>
                  <a:cubicBezTo>
                    <a:pt x="4" y="111"/>
                    <a:pt x="4" y="111"/>
                    <a:pt x="4" y="111"/>
                  </a:cubicBezTo>
                  <a:cubicBezTo>
                    <a:pt x="3" y="112"/>
                    <a:pt x="3" y="112"/>
                    <a:pt x="3" y="112"/>
                  </a:cubicBezTo>
                  <a:cubicBezTo>
                    <a:pt x="3" y="113"/>
                    <a:pt x="3" y="113"/>
                    <a:pt x="3" y="113"/>
                  </a:cubicBezTo>
                  <a:close/>
                  <a:moveTo>
                    <a:pt x="4" y="114"/>
                  </a:moveTo>
                  <a:cubicBezTo>
                    <a:pt x="3" y="115"/>
                    <a:pt x="3" y="115"/>
                    <a:pt x="3" y="115"/>
                  </a:cubicBezTo>
                  <a:cubicBezTo>
                    <a:pt x="3" y="115"/>
                    <a:pt x="3" y="115"/>
                    <a:pt x="3" y="115"/>
                  </a:cubicBezTo>
                  <a:cubicBezTo>
                    <a:pt x="4" y="114"/>
                    <a:pt x="4" y="114"/>
                    <a:pt x="4" y="114"/>
                  </a:cubicBezTo>
                  <a:close/>
                  <a:moveTo>
                    <a:pt x="5" y="114"/>
                  </a:moveTo>
                  <a:cubicBezTo>
                    <a:pt x="4" y="115"/>
                    <a:pt x="4" y="115"/>
                    <a:pt x="4" y="115"/>
                  </a:cubicBezTo>
                  <a:cubicBezTo>
                    <a:pt x="5" y="116"/>
                    <a:pt x="5" y="116"/>
                    <a:pt x="5" y="116"/>
                  </a:cubicBezTo>
                  <a:cubicBezTo>
                    <a:pt x="5" y="114"/>
                    <a:pt x="5" y="114"/>
                    <a:pt x="5" y="114"/>
                  </a:cubicBezTo>
                  <a:close/>
                  <a:moveTo>
                    <a:pt x="2" y="117"/>
                  </a:moveTo>
                  <a:cubicBezTo>
                    <a:pt x="0" y="117"/>
                    <a:pt x="0" y="117"/>
                    <a:pt x="0" y="117"/>
                  </a:cubicBezTo>
                  <a:cubicBezTo>
                    <a:pt x="0" y="118"/>
                    <a:pt x="0" y="118"/>
                    <a:pt x="0" y="118"/>
                  </a:cubicBezTo>
                  <a:cubicBezTo>
                    <a:pt x="1" y="120"/>
                    <a:pt x="1" y="120"/>
                    <a:pt x="1" y="120"/>
                  </a:cubicBezTo>
                  <a:cubicBezTo>
                    <a:pt x="2" y="120"/>
                    <a:pt x="2" y="120"/>
                    <a:pt x="2" y="120"/>
                  </a:cubicBezTo>
                  <a:cubicBezTo>
                    <a:pt x="2" y="118"/>
                    <a:pt x="2" y="118"/>
                    <a:pt x="2" y="118"/>
                  </a:cubicBezTo>
                  <a:cubicBezTo>
                    <a:pt x="2" y="117"/>
                    <a:pt x="2" y="117"/>
                    <a:pt x="2" y="117"/>
                  </a:cubicBez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0" name="Google Shape;3665;p137">
              <a:extLst xmlns:a="http://schemas.openxmlformats.org/drawingml/2006/main">
                <a:ext uri="{FF2B5EF4-FFF2-40B4-BE49-F238E27FC236}">
                  <a16:creationId xmlns:a16="http://schemas.microsoft.com/office/drawing/2014/main" id="{44BE69C2-D266-F56D-752B-10D34072620C}"/>
                </a:ext>
              </a:extLst>
            </cdr:cNvPr>
            <cdr:cNvSpPr/>
          </cdr:nvSpPr>
          <cdr:spPr>
            <a:xfrm xmlns:a="http://schemas.openxmlformats.org/drawingml/2006/main">
              <a:off x="3329" y="2317"/>
              <a:ext cx="556" cy="194"/>
            </a:xfrm>
            <a:custGeom xmlns:a="http://schemas.openxmlformats.org/drawingml/2006/main">
              <a:avLst/>
              <a:gdLst/>
              <a:ahLst/>
              <a:cxnLst/>
              <a:rect l="l" t="t" r="r" b="b"/>
              <a:pathLst>
                <a:path w="436" h="172" extrusionOk="0">
                  <a:moveTo>
                    <a:pt x="436" y="90"/>
                  </a:moveTo>
                  <a:cubicBezTo>
                    <a:pt x="434" y="126"/>
                    <a:pt x="434" y="126"/>
                    <a:pt x="434" y="126"/>
                  </a:cubicBezTo>
                  <a:cubicBezTo>
                    <a:pt x="434" y="128"/>
                    <a:pt x="434" y="128"/>
                    <a:pt x="434" y="128"/>
                  </a:cubicBezTo>
                  <a:cubicBezTo>
                    <a:pt x="434" y="130"/>
                    <a:pt x="434" y="130"/>
                    <a:pt x="434" y="130"/>
                  </a:cubicBezTo>
                  <a:cubicBezTo>
                    <a:pt x="434" y="131"/>
                    <a:pt x="434" y="131"/>
                    <a:pt x="434" y="131"/>
                  </a:cubicBezTo>
                  <a:cubicBezTo>
                    <a:pt x="434" y="154"/>
                    <a:pt x="434" y="154"/>
                    <a:pt x="434" y="154"/>
                  </a:cubicBezTo>
                  <a:cubicBezTo>
                    <a:pt x="433" y="153"/>
                    <a:pt x="433" y="153"/>
                    <a:pt x="433" y="153"/>
                  </a:cubicBezTo>
                  <a:cubicBezTo>
                    <a:pt x="431" y="153"/>
                    <a:pt x="431" y="153"/>
                    <a:pt x="431" y="153"/>
                  </a:cubicBezTo>
                  <a:cubicBezTo>
                    <a:pt x="428" y="150"/>
                    <a:pt x="428" y="150"/>
                    <a:pt x="428" y="150"/>
                  </a:cubicBezTo>
                  <a:cubicBezTo>
                    <a:pt x="427" y="148"/>
                    <a:pt x="427" y="148"/>
                    <a:pt x="427" y="148"/>
                  </a:cubicBezTo>
                  <a:cubicBezTo>
                    <a:pt x="427" y="148"/>
                    <a:pt x="427" y="148"/>
                    <a:pt x="427" y="148"/>
                  </a:cubicBezTo>
                  <a:cubicBezTo>
                    <a:pt x="426" y="146"/>
                    <a:pt x="426" y="146"/>
                    <a:pt x="426" y="146"/>
                  </a:cubicBezTo>
                  <a:cubicBezTo>
                    <a:pt x="425" y="146"/>
                    <a:pt x="425" y="146"/>
                    <a:pt x="425" y="146"/>
                  </a:cubicBezTo>
                  <a:cubicBezTo>
                    <a:pt x="424" y="144"/>
                    <a:pt x="424" y="144"/>
                    <a:pt x="424" y="144"/>
                  </a:cubicBezTo>
                  <a:cubicBezTo>
                    <a:pt x="425" y="143"/>
                    <a:pt x="425" y="143"/>
                    <a:pt x="425" y="143"/>
                  </a:cubicBezTo>
                  <a:cubicBezTo>
                    <a:pt x="425" y="141"/>
                    <a:pt x="425" y="141"/>
                    <a:pt x="425" y="141"/>
                  </a:cubicBezTo>
                  <a:cubicBezTo>
                    <a:pt x="425" y="143"/>
                    <a:pt x="425" y="143"/>
                    <a:pt x="425" y="143"/>
                  </a:cubicBezTo>
                  <a:cubicBezTo>
                    <a:pt x="423" y="144"/>
                    <a:pt x="423" y="144"/>
                    <a:pt x="423" y="144"/>
                  </a:cubicBezTo>
                  <a:cubicBezTo>
                    <a:pt x="421" y="143"/>
                    <a:pt x="421" y="143"/>
                    <a:pt x="421" y="143"/>
                  </a:cubicBezTo>
                  <a:cubicBezTo>
                    <a:pt x="419" y="144"/>
                    <a:pt x="419" y="144"/>
                    <a:pt x="419" y="144"/>
                  </a:cubicBezTo>
                  <a:cubicBezTo>
                    <a:pt x="418" y="144"/>
                    <a:pt x="418" y="144"/>
                    <a:pt x="418" y="144"/>
                  </a:cubicBezTo>
                  <a:cubicBezTo>
                    <a:pt x="417" y="143"/>
                    <a:pt x="417" y="143"/>
                    <a:pt x="417" y="143"/>
                  </a:cubicBezTo>
                  <a:cubicBezTo>
                    <a:pt x="415" y="144"/>
                    <a:pt x="415" y="144"/>
                    <a:pt x="415" y="144"/>
                  </a:cubicBezTo>
                  <a:cubicBezTo>
                    <a:pt x="413" y="143"/>
                    <a:pt x="413" y="143"/>
                    <a:pt x="413" y="143"/>
                  </a:cubicBezTo>
                  <a:cubicBezTo>
                    <a:pt x="414" y="143"/>
                    <a:pt x="414" y="143"/>
                    <a:pt x="414" y="143"/>
                  </a:cubicBezTo>
                  <a:cubicBezTo>
                    <a:pt x="415" y="141"/>
                    <a:pt x="415" y="141"/>
                    <a:pt x="415" y="141"/>
                  </a:cubicBezTo>
                  <a:cubicBezTo>
                    <a:pt x="415" y="140"/>
                    <a:pt x="415" y="140"/>
                    <a:pt x="415" y="140"/>
                  </a:cubicBezTo>
                  <a:cubicBezTo>
                    <a:pt x="415" y="139"/>
                    <a:pt x="415" y="139"/>
                    <a:pt x="415" y="139"/>
                  </a:cubicBezTo>
                  <a:cubicBezTo>
                    <a:pt x="416" y="137"/>
                    <a:pt x="416" y="137"/>
                    <a:pt x="416" y="137"/>
                  </a:cubicBezTo>
                  <a:cubicBezTo>
                    <a:pt x="414" y="137"/>
                    <a:pt x="414" y="137"/>
                    <a:pt x="414" y="137"/>
                  </a:cubicBezTo>
                  <a:cubicBezTo>
                    <a:pt x="413" y="135"/>
                    <a:pt x="413" y="135"/>
                    <a:pt x="413" y="135"/>
                  </a:cubicBezTo>
                  <a:cubicBezTo>
                    <a:pt x="414" y="135"/>
                    <a:pt x="414" y="135"/>
                    <a:pt x="414" y="135"/>
                  </a:cubicBezTo>
                  <a:cubicBezTo>
                    <a:pt x="415" y="135"/>
                    <a:pt x="415" y="135"/>
                    <a:pt x="415" y="135"/>
                  </a:cubicBezTo>
                  <a:cubicBezTo>
                    <a:pt x="417" y="134"/>
                    <a:pt x="417" y="134"/>
                    <a:pt x="417" y="134"/>
                  </a:cubicBezTo>
                  <a:cubicBezTo>
                    <a:pt x="418" y="134"/>
                    <a:pt x="418" y="134"/>
                    <a:pt x="418" y="134"/>
                  </a:cubicBezTo>
                  <a:cubicBezTo>
                    <a:pt x="417" y="134"/>
                    <a:pt x="417" y="134"/>
                    <a:pt x="417" y="134"/>
                  </a:cubicBezTo>
                  <a:cubicBezTo>
                    <a:pt x="415" y="134"/>
                    <a:pt x="415" y="134"/>
                    <a:pt x="415" y="134"/>
                  </a:cubicBezTo>
                  <a:cubicBezTo>
                    <a:pt x="413" y="133"/>
                    <a:pt x="413" y="133"/>
                    <a:pt x="413" y="133"/>
                  </a:cubicBezTo>
                  <a:cubicBezTo>
                    <a:pt x="412" y="132"/>
                    <a:pt x="412" y="132"/>
                    <a:pt x="412" y="132"/>
                  </a:cubicBezTo>
                  <a:cubicBezTo>
                    <a:pt x="412" y="131"/>
                    <a:pt x="412" y="131"/>
                    <a:pt x="412" y="131"/>
                  </a:cubicBezTo>
                  <a:cubicBezTo>
                    <a:pt x="413" y="131"/>
                    <a:pt x="413" y="131"/>
                    <a:pt x="413" y="131"/>
                  </a:cubicBezTo>
                  <a:cubicBezTo>
                    <a:pt x="415" y="131"/>
                    <a:pt x="415" y="131"/>
                    <a:pt x="415" y="131"/>
                  </a:cubicBezTo>
                  <a:cubicBezTo>
                    <a:pt x="414" y="130"/>
                    <a:pt x="414" y="130"/>
                    <a:pt x="414" y="130"/>
                  </a:cubicBezTo>
                  <a:cubicBezTo>
                    <a:pt x="411" y="128"/>
                    <a:pt x="411" y="128"/>
                    <a:pt x="411" y="128"/>
                  </a:cubicBezTo>
                  <a:cubicBezTo>
                    <a:pt x="410" y="127"/>
                    <a:pt x="410" y="127"/>
                    <a:pt x="410" y="127"/>
                  </a:cubicBezTo>
                  <a:cubicBezTo>
                    <a:pt x="409" y="126"/>
                    <a:pt x="409" y="126"/>
                    <a:pt x="409" y="126"/>
                  </a:cubicBezTo>
                  <a:cubicBezTo>
                    <a:pt x="410" y="124"/>
                    <a:pt x="410" y="124"/>
                    <a:pt x="410" y="124"/>
                  </a:cubicBezTo>
                  <a:cubicBezTo>
                    <a:pt x="407" y="122"/>
                    <a:pt x="407" y="122"/>
                    <a:pt x="407" y="122"/>
                  </a:cubicBezTo>
                  <a:cubicBezTo>
                    <a:pt x="407" y="121"/>
                    <a:pt x="407" y="121"/>
                    <a:pt x="407" y="121"/>
                  </a:cubicBezTo>
                  <a:cubicBezTo>
                    <a:pt x="409" y="120"/>
                    <a:pt x="409" y="120"/>
                    <a:pt x="409" y="120"/>
                  </a:cubicBezTo>
                  <a:cubicBezTo>
                    <a:pt x="408" y="120"/>
                    <a:pt x="408" y="120"/>
                    <a:pt x="408" y="120"/>
                  </a:cubicBezTo>
                  <a:cubicBezTo>
                    <a:pt x="407" y="119"/>
                    <a:pt x="407" y="119"/>
                    <a:pt x="407" y="119"/>
                  </a:cubicBezTo>
                  <a:cubicBezTo>
                    <a:pt x="407" y="118"/>
                    <a:pt x="407" y="118"/>
                    <a:pt x="407" y="118"/>
                  </a:cubicBezTo>
                  <a:cubicBezTo>
                    <a:pt x="406" y="117"/>
                    <a:pt x="406" y="117"/>
                    <a:pt x="406" y="117"/>
                  </a:cubicBezTo>
                  <a:cubicBezTo>
                    <a:pt x="408" y="116"/>
                    <a:pt x="408" y="116"/>
                    <a:pt x="408" y="116"/>
                  </a:cubicBezTo>
                  <a:cubicBezTo>
                    <a:pt x="405" y="117"/>
                    <a:pt x="405" y="117"/>
                    <a:pt x="405" y="117"/>
                  </a:cubicBezTo>
                  <a:cubicBezTo>
                    <a:pt x="405" y="116"/>
                    <a:pt x="405" y="116"/>
                    <a:pt x="405" y="116"/>
                  </a:cubicBezTo>
                  <a:cubicBezTo>
                    <a:pt x="404" y="116"/>
                    <a:pt x="404" y="116"/>
                    <a:pt x="404" y="116"/>
                  </a:cubicBezTo>
                  <a:cubicBezTo>
                    <a:pt x="403" y="116"/>
                    <a:pt x="403" y="116"/>
                    <a:pt x="403" y="116"/>
                  </a:cubicBezTo>
                  <a:cubicBezTo>
                    <a:pt x="405" y="114"/>
                    <a:pt x="405" y="114"/>
                    <a:pt x="405" y="114"/>
                  </a:cubicBezTo>
                  <a:cubicBezTo>
                    <a:pt x="403" y="115"/>
                    <a:pt x="403" y="115"/>
                    <a:pt x="403" y="115"/>
                  </a:cubicBezTo>
                  <a:cubicBezTo>
                    <a:pt x="401" y="115"/>
                    <a:pt x="401" y="115"/>
                    <a:pt x="401" y="115"/>
                  </a:cubicBezTo>
                  <a:cubicBezTo>
                    <a:pt x="399" y="114"/>
                    <a:pt x="399" y="114"/>
                    <a:pt x="399" y="114"/>
                  </a:cubicBezTo>
                  <a:cubicBezTo>
                    <a:pt x="398" y="112"/>
                    <a:pt x="398" y="112"/>
                    <a:pt x="398" y="112"/>
                  </a:cubicBezTo>
                  <a:cubicBezTo>
                    <a:pt x="396" y="111"/>
                    <a:pt x="396" y="111"/>
                    <a:pt x="396" y="111"/>
                  </a:cubicBezTo>
                  <a:cubicBezTo>
                    <a:pt x="394" y="111"/>
                    <a:pt x="394" y="111"/>
                    <a:pt x="394" y="111"/>
                  </a:cubicBezTo>
                  <a:cubicBezTo>
                    <a:pt x="388" y="110"/>
                    <a:pt x="388" y="110"/>
                    <a:pt x="388" y="110"/>
                  </a:cubicBezTo>
                  <a:cubicBezTo>
                    <a:pt x="383" y="108"/>
                    <a:pt x="383" y="108"/>
                    <a:pt x="383" y="108"/>
                  </a:cubicBezTo>
                  <a:cubicBezTo>
                    <a:pt x="380" y="108"/>
                    <a:pt x="380" y="108"/>
                    <a:pt x="380" y="108"/>
                  </a:cubicBezTo>
                  <a:cubicBezTo>
                    <a:pt x="378" y="107"/>
                    <a:pt x="378" y="107"/>
                    <a:pt x="378" y="107"/>
                  </a:cubicBezTo>
                  <a:cubicBezTo>
                    <a:pt x="377" y="106"/>
                    <a:pt x="377" y="106"/>
                    <a:pt x="377" y="106"/>
                  </a:cubicBezTo>
                  <a:cubicBezTo>
                    <a:pt x="377" y="105"/>
                    <a:pt x="377" y="105"/>
                    <a:pt x="377" y="105"/>
                  </a:cubicBezTo>
                  <a:cubicBezTo>
                    <a:pt x="375" y="105"/>
                    <a:pt x="375" y="105"/>
                    <a:pt x="375" y="105"/>
                  </a:cubicBezTo>
                  <a:cubicBezTo>
                    <a:pt x="375" y="103"/>
                    <a:pt x="375" y="103"/>
                    <a:pt x="375" y="103"/>
                  </a:cubicBezTo>
                  <a:cubicBezTo>
                    <a:pt x="376" y="103"/>
                    <a:pt x="376" y="103"/>
                    <a:pt x="376" y="103"/>
                  </a:cubicBezTo>
                  <a:cubicBezTo>
                    <a:pt x="377" y="103"/>
                    <a:pt x="377" y="103"/>
                    <a:pt x="377" y="103"/>
                  </a:cubicBezTo>
                  <a:cubicBezTo>
                    <a:pt x="377" y="103"/>
                    <a:pt x="377" y="103"/>
                    <a:pt x="377" y="103"/>
                  </a:cubicBezTo>
                  <a:cubicBezTo>
                    <a:pt x="376" y="103"/>
                    <a:pt x="376" y="103"/>
                    <a:pt x="376" y="103"/>
                  </a:cubicBezTo>
                  <a:cubicBezTo>
                    <a:pt x="374" y="103"/>
                    <a:pt x="374" y="103"/>
                    <a:pt x="374" y="103"/>
                  </a:cubicBezTo>
                  <a:cubicBezTo>
                    <a:pt x="373" y="103"/>
                    <a:pt x="373" y="103"/>
                    <a:pt x="373" y="103"/>
                  </a:cubicBezTo>
                  <a:cubicBezTo>
                    <a:pt x="372" y="102"/>
                    <a:pt x="372" y="102"/>
                    <a:pt x="372" y="102"/>
                  </a:cubicBezTo>
                  <a:cubicBezTo>
                    <a:pt x="372" y="102"/>
                    <a:pt x="372" y="102"/>
                    <a:pt x="372" y="102"/>
                  </a:cubicBezTo>
                  <a:cubicBezTo>
                    <a:pt x="371" y="103"/>
                    <a:pt x="371" y="103"/>
                    <a:pt x="371" y="103"/>
                  </a:cubicBezTo>
                  <a:cubicBezTo>
                    <a:pt x="370" y="101"/>
                    <a:pt x="370" y="101"/>
                    <a:pt x="370" y="101"/>
                  </a:cubicBezTo>
                  <a:cubicBezTo>
                    <a:pt x="370" y="100"/>
                    <a:pt x="370" y="100"/>
                    <a:pt x="370" y="100"/>
                  </a:cubicBezTo>
                  <a:cubicBezTo>
                    <a:pt x="369" y="101"/>
                    <a:pt x="369" y="101"/>
                    <a:pt x="369" y="101"/>
                  </a:cubicBezTo>
                  <a:cubicBezTo>
                    <a:pt x="368" y="101"/>
                    <a:pt x="368" y="101"/>
                    <a:pt x="368" y="101"/>
                  </a:cubicBezTo>
                  <a:cubicBezTo>
                    <a:pt x="367" y="100"/>
                    <a:pt x="367" y="100"/>
                    <a:pt x="367" y="100"/>
                  </a:cubicBezTo>
                  <a:cubicBezTo>
                    <a:pt x="367" y="98"/>
                    <a:pt x="367" y="98"/>
                    <a:pt x="367" y="98"/>
                  </a:cubicBezTo>
                  <a:cubicBezTo>
                    <a:pt x="366" y="96"/>
                    <a:pt x="366" y="96"/>
                    <a:pt x="366" y="96"/>
                  </a:cubicBezTo>
                  <a:cubicBezTo>
                    <a:pt x="367" y="95"/>
                    <a:pt x="367" y="95"/>
                    <a:pt x="367" y="95"/>
                  </a:cubicBezTo>
                  <a:cubicBezTo>
                    <a:pt x="367" y="92"/>
                    <a:pt x="367" y="92"/>
                    <a:pt x="367" y="92"/>
                  </a:cubicBezTo>
                  <a:cubicBezTo>
                    <a:pt x="366" y="94"/>
                    <a:pt x="366" y="94"/>
                    <a:pt x="366" y="94"/>
                  </a:cubicBezTo>
                  <a:cubicBezTo>
                    <a:pt x="365" y="96"/>
                    <a:pt x="365" y="96"/>
                    <a:pt x="365" y="96"/>
                  </a:cubicBezTo>
                  <a:cubicBezTo>
                    <a:pt x="365" y="98"/>
                    <a:pt x="365" y="98"/>
                    <a:pt x="365" y="98"/>
                  </a:cubicBezTo>
                  <a:cubicBezTo>
                    <a:pt x="364" y="98"/>
                    <a:pt x="364" y="98"/>
                    <a:pt x="364" y="98"/>
                  </a:cubicBezTo>
                  <a:cubicBezTo>
                    <a:pt x="363" y="101"/>
                    <a:pt x="363" y="101"/>
                    <a:pt x="363" y="101"/>
                  </a:cubicBezTo>
                  <a:cubicBezTo>
                    <a:pt x="363" y="102"/>
                    <a:pt x="363" y="102"/>
                    <a:pt x="363" y="102"/>
                  </a:cubicBezTo>
                  <a:cubicBezTo>
                    <a:pt x="361" y="105"/>
                    <a:pt x="361" y="105"/>
                    <a:pt x="361" y="105"/>
                  </a:cubicBezTo>
                  <a:cubicBezTo>
                    <a:pt x="359" y="105"/>
                    <a:pt x="359" y="105"/>
                    <a:pt x="359" y="105"/>
                  </a:cubicBezTo>
                  <a:cubicBezTo>
                    <a:pt x="358" y="104"/>
                    <a:pt x="358" y="104"/>
                    <a:pt x="358" y="104"/>
                  </a:cubicBezTo>
                  <a:cubicBezTo>
                    <a:pt x="356" y="101"/>
                    <a:pt x="356" y="101"/>
                    <a:pt x="356" y="101"/>
                  </a:cubicBezTo>
                  <a:cubicBezTo>
                    <a:pt x="356" y="100"/>
                    <a:pt x="356" y="100"/>
                    <a:pt x="356" y="100"/>
                  </a:cubicBezTo>
                  <a:cubicBezTo>
                    <a:pt x="357" y="100"/>
                    <a:pt x="357" y="100"/>
                    <a:pt x="357" y="100"/>
                  </a:cubicBezTo>
                  <a:cubicBezTo>
                    <a:pt x="357" y="98"/>
                    <a:pt x="357" y="98"/>
                    <a:pt x="357" y="98"/>
                  </a:cubicBezTo>
                  <a:cubicBezTo>
                    <a:pt x="357" y="97"/>
                    <a:pt x="357" y="97"/>
                    <a:pt x="357" y="97"/>
                  </a:cubicBezTo>
                  <a:cubicBezTo>
                    <a:pt x="356" y="98"/>
                    <a:pt x="356" y="98"/>
                    <a:pt x="356" y="98"/>
                  </a:cubicBezTo>
                  <a:cubicBezTo>
                    <a:pt x="355" y="97"/>
                    <a:pt x="355" y="97"/>
                    <a:pt x="355" y="97"/>
                  </a:cubicBezTo>
                  <a:cubicBezTo>
                    <a:pt x="354" y="95"/>
                    <a:pt x="354" y="95"/>
                    <a:pt x="354" y="95"/>
                  </a:cubicBezTo>
                  <a:cubicBezTo>
                    <a:pt x="353" y="94"/>
                    <a:pt x="353" y="94"/>
                    <a:pt x="353" y="94"/>
                  </a:cubicBezTo>
                  <a:cubicBezTo>
                    <a:pt x="350" y="93"/>
                    <a:pt x="350" y="93"/>
                    <a:pt x="350" y="93"/>
                  </a:cubicBezTo>
                  <a:cubicBezTo>
                    <a:pt x="350" y="92"/>
                    <a:pt x="350" y="92"/>
                    <a:pt x="350" y="92"/>
                  </a:cubicBezTo>
                  <a:cubicBezTo>
                    <a:pt x="351" y="91"/>
                    <a:pt x="351" y="91"/>
                    <a:pt x="351" y="91"/>
                  </a:cubicBezTo>
                  <a:cubicBezTo>
                    <a:pt x="353" y="91"/>
                    <a:pt x="353" y="91"/>
                    <a:pt x="353" y="91"/>
                  </a:cubicBezTo>
                  <a:cubicBezTo>
                    <a:pt x="354" y="91"/>
                    <a:pt x="354" y="91"/>
                    <a:pt x="354" y="91"/>
                  </a:cubicBezTo>
                  <a:cubicBezTo>
                    <a:pt x="356" y="92"/>
                    <a:pt x="356" y="92"/>
                    <a:pt x="356" y="92"/>
                  </a:cubicBezTo>
                  <a:cubicBezTo>
                    <a:pt x="357" y="92"/>
                    <a:pt x="357" y="92"/>
                    <a:pt x="357" y="92"/>
                  </a:cubicBezTo>
                  <a:cubicBezTo>
                    <a:pt x="359" y="91"/>
                    <a:pt x="359" y="91"/>
                    <a:pt x="359" y="91"/>
                  </a:cubicBezTo>
                  <a:cubicBezTo>
                    <a:pt x="360" y="89"/>
                    <a:pt x="360" y="89"/>
                    <a:pt x="360" y="89"/>
                  </a:cubicBezTo>
                  <a:cubicBezTo>
                    <a:pt x="361" y="89"/>
                    <a:pt x="361" y="89"/>
                    <a:pt x="361" y="89"/>
                  </a:cubicBezTo>
                  <a:cubicBezTo>
                    <a:pt x="364" y="90"/>
                    <a:pt x="364" y="90"/>
                    <a:pt x="364" y="90"/>
                  </a:cubicBezTo>
                  <a:cubicBezTo>
                    <a:pt x="365" y="92"/>
                    <a:pt x="365" y="92"/>
                    <a:pt x="365" y="92"/>
                  </a:cubicBezTo>
                  <a:cubicBezTo>
                    <a:pt x="366" y="90"/>
                    <a:pt x="366" y="90"/>
                    <a:pt x="366" y="90"/>
                  </a:cubicBezTo>
                  <a:cubicBezTo>
                    <a:pt x="367" y="88"/>
                    <a:pt x="367" y="88"/>
                    <a:pt x="367" y="88"/>
                  </a:cubicBezTo>
                  <a:cubicBezTo>
                    <a:pt x="368" y="89"/>
                    <a:pt x="368" y="89"/>
                    <a:pt x="368" y="89"/>
                  </a:cubicBezTo>
                  <a:cubicBezTo>
                    <a:pt x="368" y="87"/>
                    <a:pt x="368" y="87"/>
                    <a:pt x="368" y="87"/>
                  </a:cubicBezTo>
                  <a:cubicBezTo>
                    <a:pt x="368" y="86"/>
                    <a:pt x="368" y="86"/>
                    <a:pt x="368" y="86"/>
                  </a:cubicBezTo>
                  <a:cubicBezTo>
                    <a:pt x="363" y="85"/>
                    <a:pt x="363" y="85"/>
                    <a:pt x="363" y="85"/>
                  </a:cubicBezTo>
                  <a:cubicBezTo>
                    <a:pt x="364" y="86"/>
                    <a:pt x="364" y="86"/>
                    <a:pt x="364" y="86"/>
                  </a:cubicBezTo>
                  <a:cubicBezTo>
                    <a:pt x="362" y="86"/>
                    <a:pt x="362" y="86"/>
                    <a:pt x="362" y="86"/>
                  </a:cubicBezTo>
                  <a:cubicBezTo>
                    <a:pt x="362" y="86"/>
                    <a:pt x="362" y="86"/>
                    <a:pt x="362" y="86"/>
                  </a:cubicBezTo>
                  <a:cubicBezTo>
                    <a:pt x="359" y="87"/>
                    <a:pt x="359" y="87"/>
                    <a:pt x="359" y="87"/>
                  </a:cubicBezTo>
                  <a:cubicBezTo>
                    <a:pt x="357" y="86"/>
                    <a:pt x="357" y="86"/>
                    <a:pt x="357" y="86"/>
                  </a:cubicBezTo>
                  <a:cubicBezTo>
                    <a:pt x="356" y="87"/>
                    <a:pt x="356" y="87"/>
                    <a:pt x="356" y="87"/>
                  </a:cubicBezTo>
                  <a:cubicBezTo>
                    <a:pt x="355" y="86"/>
                    <a:pt x="355" y="86"/>
                    <a:pt x="355" y="86"/>
                  </a:cubicBezTo>
                  <a:cubicBezTo>
                    <a:pt x="353" y="86"/>
                    <a:pt x="353" y="86"/>
                    <a:pt x="353" y="86"/>
                  </a:cubicBezTo>
                  <a:cubicBezTo>
                    <a:pt x="352" y="86"/>
                    <a:pt x="352" y="86"/>
                    <a:pt x="352" y="86"/>
                  </a:cubicBezTo>
                  <a:cubicBezTo>
                    <a:pt x="350" y="85"/>
                    <a:pt x="350" y="85"/>
                    <a:pt x="350" y="85"/>
                  </a:cubicBezTo>
                  <a:cubicBezTo>
                    <a:pt x="349" y="82"/>
                    <a:pt x="349" y="82"/>
                    <a:pt x="349" y="82"/>
                  </a:cubicBezTo>
                  <a:cubicBezTo>
                    <a:pt x="350" y="82"/>
                    <a:pt x="350" y="82"/>
                    <a:pt x="350" y="82"/>
                  </a:cubicBezTo>
                  <a:cubicBezTo>
                    <a:pt x="349" y="80"/>
                    <a:pt x="349" y="80"/>
                    <a:pt x="349" y="80"/>
                  </a:cubicBezTo>
                  <a:cubicBezTo>
                    <a:pt x="346" y="79"/>
                    <a:pt x="346" y="79"/>
                    <a:pt x="346" y="79"/>
                  </a:cubicBezTo>
                  <a:cubicBezTo>
                    <a:pt x="345" y="77"/>
                    <a:pt x="345" y="77"/>
                    <a:pt x="345" y="77"/>
                  </a:cubicBezTo>
                  <a:cubicBezTo>
                    <a:pt x="344" y="78"/>
                    <a:pt x="344" y="78"/>
                    <a:pt x="344" y="78"/>
                  </a:cubicBezTo>
                  <a:cubicBezTo>
                    <a:pt x="343" y="79"/>
                    <a:pt x="343" y="79"/>
                    <a:pt x="343" y="79"/>
                  </a:cubicBezTo>
                  <a:cubicBezTo>
                    <a:pt x="341" y="79"/>
                    <a:pt x="341" y="79"/>
                    <a:pt x="341" y="79"/>
                  </a:cubicBezTo>
                  <a:cubicBezTo>
                    <a:pt x="341" y="77"/>
                    <a:pt x="341" y="77"/>
                    <a:pt x="341" y="77"/>
                  </a:cubicBezTo>
                  <a:cubicBezTo>
                    <a:pt x="343" y="76"/>
                    <a:pt x="343" y="76"/>
                    <a:pt x="343" y="76"/>
                  </a:cubicBezTo>
                  <a:cubicBezTo>
                    <a:pt x="343" y="75"/>
                    <a:pt x="343" y="75"/>
                    <a:pt x="343" y="75"/>
                  </a:cubicBezTo>
                  <a:cubicBezTo>
                    <a:pt x="343" y="73"/>
                    <a:pt x="343" y="73"/>
                    <a:pt x="343" y="73"/>
                  </a:cubicBezTo>
                  <a:cubicBezTo>
                    <a:pt x="344" y="72"/>
                    <a:pt x="344" y="72"/>
                    <a:pt x="344" y="72"/>
                  </a:cubicBezTo>
                  <a:cubicBezTo>
                    <a:pt x="347" y="72"/>
                    <a:pt x="347" y="72"/>
                    <a:pt x="347" y="72"/>
                  </a:cubicBezTo>
                  <a:cubicBezTo>
                    <a:pt x="348" y="71"/>
                    <a:pt x="348" y="71"/>
                    <a:pt x="348" y="71"/>
                  </a:cubicBezTo>
                  <a:cubicBezTo>
                    <a:pt x="350" y="71"/>
                    <a:pt x="350" y="71"/>
                    <a:pt x="350" y="71"/>
                  </a:cubicBezTo>
                  <a:cubicBezTo>
                    <a:pt x="352" y="69"/>
                    <a:pt x="352" y="69"/>
                    <a:pt x="352" y="69"/>
                  </a:cubicBezTo>
                  <a:cubicBezTo>
                    <a:pt x="353" y="68"/>
                    <a:pt x="353" y="68"/>
                    <a:pt x="353" y="68"/>
                  </a:cubicBezTo>
                  <a:cubicBezTo>
                    <a:pt x="356" y="67"/>
                    <a:pt x="356" y="67"/>
                    <a:pt x="356" y="67"/>
                  </a:cubicBezTo>
                  <a:cubicBezTo>
                    <a:pt x="361" y="69"/>
                    <a:pt x="361" y="69"/>
                    <a:pt x="361" y="69"/>
                  </a:cubicBezTo>
                  <a:cubicBezTo>
                    <a:pt x="364" y="71"/>
                    <a:pt x="364" y="71"/>
                    <a:pt x="364" y="71"/>
                  </a:cubicBezTo>
                  <a:cubicBezTo>
                    <a:pt x="367" y="71"/>
                    <a:pt x="367" y="71"/>
                    <a:pt x="367" y="71"/>
                  </a:cubicBezTo>
                  <a:cubicBezTo>
                    <a:pt x="370" y="71"/>
                    <a:pt x="370" y="71"/>
                    <a:pt x="370" y="71"/>
                  </a:cubicBezTo>
                  <a:cubicBezTo>
                    <a:pt x="371" y="72"/>
                    <a:pt x="371" y="72"/>
                    <a:pt x="371" y="72"/>
                  </a:cubicBezTo>
                  <a:cubicBezTo>
                    <a:pt x="370" y="73"/>
                    <a:pt x="370" y="73"/>
                    <a:pt x="370" y="73"/>
                  </a:cubicBezTo>
                  <a:cubicBezTo>
                    <a:pt x="370" y="76"/>
                    <a:pt x="370" y="76"/>
                    <a:pt x="370" y="76"/>
                  </a:cubicBezTo>
                  <a:cubicBezTo>
                    <a:pt x="372" y="77"/>
                    <a:pt x="372" y="77"/>
                    <a:pt x="372" y="77"/>
                  </a:cubicBezTo>
                  <a:cubicBezTo>
                    <a:pt x="372" y="79"/>
                    <a:pt x="372" y="79"/>
                    <a:pt x="372" y="79"/>
                  </a:cubicBezTo>
                  <a:cubicBezTo>
                    <a:pt x="371" y="80"/>
                    <a:pt x="371" y="80"/>
                    <a:pt x="371" y="80"/>
                  </a:cubicBezTo>
                  <a:cubicBezTo>
                    <a:pt x="370" y="82"/>
                    <a:pt x="370" y="82"/>
                    <a:pt x="370" y="82"/>
                  </a:cubicBezTo>
                  <a:cubicBezTo>
                    <a:pt x="371" y="85"/>
                    <a:pt x="371" y="85"/>
                    <a:pt x="371" y="85"/>
                  </a:cubicBezTo>
                  <a:cubicBezTo>
                    <a:pt x="371" y="89"/>
                    <a:pt x="371" y="89"/>
                    <a:pt x="371" y="89"/>
                  </a:cubicBezTo>
                  <a:cubicBezTo>
                    <a:pt x="372" y="91"/>
                    <a:pt x="372" y="91"/>
                    <a:pt x="372" y="91"/>
                  </a:cubicBezTo>
                  <a:cubicBezTo>
                    <a:pt x="373" y="92"/>
                    <a:pt x="373" y="92"/>
                    <a:pt x="373" y="92"/>
                  </a:cubicBezTo>
                  <a:cubicBezTo>
                    <a:pt x="374" y="92"/>
                    <a:pt x="374" y="92"/>
                    <a:pt x="374" y="92"/>
                  </a:cubicBezTo>
                  <a:cubicBezTo>
                    <a:pt x="374" y="90"/>
                    <a:pt x="374" y="90"/>
                    <a:pt x="374" y="90"/>
                  </a:cubicBezTo>
                  <a:cubicBezTo>
                    <a:pt x="375" y="89"/>
                    <a:pt x="375" y="89"/>
                    <a:pt x="375" y="89"/>
                  </a:cubicBezTo>
                  <a:cubicBezTo>
                    <a:pt x="376" y="90"/>
                    <a:pt x="376" y="90"/>
                    <a:pt x="376" y="90"/>
                  </a:cubicBezTo>
                  <a:cubicBezTo>
                    <a:pt x="376" y="92"/>
                    <a:pt x="376" y="92"/>
                    <a:pt x="376" y="92"/>
                  </a:cubicBezTo>
                  <a:cubicBezTo>
                    <a:pt x="376" y="94"/>
                    <a:pt x="376" y="94"/>
                    <a:pt x="376" y="94"/>
                  </a:cubicBezTo>
                  <a:cubicBezTo>
                    <a:pt x="377" y="93"/>
                    <a:pt x="377" y="93"/>
                    <a:pt x="377" y="93"/>
                  </a:cubicBezTo>
                  <a:cubicBezTo>
                    <a:pt x="377" y="95"/>
                    <a:pt x="377" y="95"/>
                    <a:pt x="377" y="95"/>
                  </a:cubicBezTo>
                  <a:cubicBezTo>
                    <a:pt x="380" y="97"/>
                    <a:pt x="380" y="97"/>
                    <a:pt x="380" y="97"/>
                  </a:cubicBezTo>
                  <a:cubicBezTo>
                    <a:pt x="381" y="98"/>
                    <a:pt x="381" y="98"/>
                    <a:pt x="381" y="98"/>
                  </a:cubicBezTo>
                  <a:cubicBezTo>
                    <a:pt x="382" y="98"/>
                    <a:pt x="382" y="98"/>
                    <a:pt x="382" y="98"/>
                  </a:cubicBezTo>
                  <a:cubicBezTo>
                    <a:pt x="384" y="97"/>
                    <a:pt x="384" y="97"/>
                    <a:pt x="384" y="97"/>
                  </a:cubicBezTo>
                  <a:cubicBezTo>
                    <a:pt x="385" y="95"/>
                    <a:pt x="385" y="95"/>
                    <a:pt x="385" y="95"/>
                  </a:cubicBezTo>
                  <a:cubicBezTo>
                    <a:pt x="386" y="94"/>
                    <a:pt x="386" y="94"/>
                    <a:pt x="386" y="94"/>
                  </a:cubicBezTo>
                  <a:cubicBezTo>
                    <a:pt x="387" y="94"/>
                    <a:pt x="387" y="94"/>
                    <a:pt x="387" y="94"/>
                  </a:cubicBezTo>
                  <a:cubicBezTo>
                    <a:pt x="387" y="92"/>
                    <a:pt x="387" y="92"/>
                    <a:pt x="387" y="92"/>
                  </a:cubicBezTo>
                  <a:cubicBezTo>
                    <a:pt x="388" y="90"/>
                    <a:pt x="388" y="90"/>
                    <a:pt x="388" y="90"/>
                  </a:cubicBezTo>
                  <a:cubicBezTo>
                    <a:pt x="390" y="90"/>
                    <a:pt x="390" y="90"/>
                    <a:pt x="390" y="90"/>
                  </a:cubicBezTo>
                  <a:cubicBezTo>
                    <a:pt x="391" y="88"/>
                    <a:pt x="391" y="88"/>
                    <a:pt x="391" y="88"/>
                  </a:cubicBezTo>
                  <a:cubicBezTo>
                    <a:pt x="392" y="87"/>
                    <a:pt x="392" y="87"/>
                    <a:pt x="392" y="87"/>
                  </a:cubicBezTo>
                  <a:cubicBezTo>
                    <a:pt x="392" y="86"/>
                    <a:pt x="392" y="86"/>
                    <a:pt x="392" y="86"/>
                  </a:cubicBezTo>
                  <a:cubicBezTo>
                    <a:pt x="393" y="86"/>
                    <a:pt x="393" y="86"/>
                    <a:pt x="393" y="86"/>
                  </a:cubicBezTo>
                  <a:cubicBezTo>
                    <a:pt x="394" y="86"/>
                    <a:pt x="394" y="86"/>
                    <a:pt x="394" y="86"/>
                  </a:cubicBezTo>
                  <a:cubicBezTo>
                    <a:pt x="396" y="85"/>
                    <a:pt x="396" y="85"/>
                    <a:pt x="396" y="85"/>
                  </a:cubicBezTo>
                  <a:cubicBezTo>
                    <a:pt x="399" y="85"/>
                    <a:pt x="399" y="85"/>
                    <a:pt x="399" y="85"/>
                  </a:cubicBezTo>
                  <a:cubicBezTo>
                    <a:pt x="399" y="84"/>
                    <a:pt x="399" y="84"/>
                    <a:pt x="399" y="84"/>
                  </a:cubicBezTo>
                  <a:cubicBezTo>
                    <a:pt x="398" y="82"/>
                    <a:pt x="398" y="82"/>
                    <a:pt x="398" y="82"/>
                  </a:cubicBezTo>
                  <a:cubicBezTo>
                    <a:pt x="399" y="81"/>
                    <a:pt x="399" y="81"/>
                    <a:pt x="399" y="81"/>
                  </a:cubicBezTo>
                  <a:cubicBezTo>
                    <a:pt x="403" y="78"/>
                    <a:pt x="403" y="78"/>
                    <a:pt x="403" y="78"/>
                  </a:cubicBezTo>
                  <a:cubicBezTo>
                    <a:pt x="406" y="79"/>
                    <a:pt x="406" y="79"/>
                    <a:pt x="406" y="79"/>
                  </a:cubicBezTo>
                  <a:cubicBezTo>
                    <a:pt x="407" y="80"/>
                    <a:pt x="407" y="80"/>
                    <a:pt x="407" y="80"/>
                  </a:cubicBezTo>
                  <a:cubicBezTo>
                    <a:pt x="410" y="81"/>
                    <a:pt x="410" y="81"/>
                    <a:pt x="410" y="81"/>
                  </a:cubicBezTo>
                  <a:cubicBezTo>
                    <a:pt x="413" y="82"/>
                    <a:pt x="413" y="82"/>
                    <a:pt x="413" y="82"/>
                  </a:cubicBezTo>
                  <a:cubicBezTo>
                    <a:pt x="415" y="83"/>
                    <a:pt x="415" y="83"/>
                    <a:pt x="415" y="83"/>
                  </a:cubicBezTo>
                  <a:cubicBezTo>
                    <a:pt x="417" y="84"/>
                    <a:pt x="417" y="84"/>
                    <a:pt x="417" y="84"/>
                  </a:cubicBezTo>
                  <a:cubicBezTo>
                    <a:pt x="419" y="84"/>
                    <a:pt x="419" y="84"/>
                    <a:pt x="419" y="84"/>
                  </a:cubicBezTo>
                  <a:cubicBezTo>
                    <a:pt x="425" y="87"/>
                    <a:pt x="425" y="87"/>
                    <a:pt x="425" y="87"/>
                  </a:cubicBezTo>
                  <a:cubicBezTo>
                    <a:pt x="426" y="87"/>
                    <a:pt x="426" y="87"/>
                    <a:pt x="426" y="87"/>
                  </a:cubicBezTo>
                  <a:cubicBezTo>
                    <a:pt x="428" y="87"/>
                    <a:pt x="428" y="87"/>
                    <a:pt x="428" y="87"/>
                  </a:cubicBezTo>
                  <a:cubicBezTo>
                    <a:pt x="430" y="87"/>
                    <a:pt x="430" y="87"/>
                    <a:pt x="430" y="87"/>
                  </a:cubicBezTo>
                  <a:cubicBezTo>
                    <a:pt x="432" y="87"/>
                    <a:pt x="432" y="87"/>
                    <a:pt x="432" y="87"/>
                  </a:cubicBezTo>
                  <a:cubicBezTo>
                    <a:pt x="433" y="88"/>
                    <a:pt x="433" y="88"/>
                    <a:pt x="433" y="88"/>
                  </a:cubicBezTo>
                  <a:cubicBezTo>
                    <a:pt x="433" y="89"/>
                    <a:pt x="433" y="89"/>
                    <a:pt x="433" y="89"/>
                  </a:cubicBezTo>
                  <a:cubicBezTo>
                    <a:pt x="433" y="90"/>
                    <a:pt x="433" y="90"/>
                    <a:pt x="433" y="90"/>
                  </a:cubicBezTo>
                  <a:cubicBezTo>
                    <a:pt x="434" y="91"/>
                    <a:pt x="434" y="91"/>
                    <a:pt x="434" y="91"/>
                  </a:cubicBezTo>
                  <a:cubicBezTo>
                    <a:pt x="436" y="90"/>
                    <a:pt x="436" y="90"/>
                    <a:pt x="436" y="90"/>
                  </a:cubicBezTo>
                  <a:cubicBezTo>
                    <a:pt x="436" y="90"/>
                    <a:pt x="436" y="90"/>
                    <a:pt x="436" y="90"/>
                  </a:cubicBezTo>
                  <a:close/>
                  <a:moveTo>
                    <a:pt x="323" y="64"/>
                  </a:moveTo>
                  <a:cubicBezTo>
                    <a:pt x="327" y="66"/>
                    <a:pt x="327" y="66"/>
                    <a:pt x="327" y="66"/>
                  </a:cubicBezTo>
                  <a:cubicBezTo>
                    <a:pt x="327" y="67"/>
                    <a:pt x="327" y="67"/>
                    <a:pt x="327" y="67"/>
                  </a:cubicBezTo>
                  <a:cubicBezTo>
                    <a:pt x="324" y="65"/>
                    <a:pt x="324" y="65"/>
                    <a:pt x="324" y="65"/>
                  </a:cubicBezTo>
                  <a:cubicBezTo>
                    <a:pt x="323" y="64"/>
                    <a:pt x="323" y="64"/>
                    <a:pt x="323" y="64"/>
                  </a:cubicBezTo>
                  <a:close/>
                  <a:moveTo>
                    <a:pt x="342" y="68"/>
                  </a:moveTo>
                  <a:cubicBezTo>
                    <a:pt x="343" y="68"/>
                    <a:pt x="343" y="68"/>
                    <a:pt x="343" y="68"/>
                  </a:cubicBezTo>
                  <a:cubicBezTo>
                    <a:pt x="345" y="68"/>
                    <a:pt x="345" y="68"/>
                    <a:pt x="345" y="68"/>
                  </a:cubicBezTo>
                  <a:cubicBezTo>
                    <a:pt x="344" y="66"/>
                    <a:pt x="344" y="66"/>
                    <a:pt x="344" y="66"/>
                  </a:cubicBezTo>
                  <a:cubicBezTo>
                    <a:pt x="342" y="65"/>
                    <a:pt x="342" y="65"/>
                    <a:pt x="342" y="65"/>
                  </a:cubicBezTo>
                  <a:cubicBezTo>
                    <a:pt x="339" y="65"/>
                    <a:pt x="339" y="65"/>
                    <a:pt x="339" y="65"/>
                  </a:cubicBezTo>
                  <a:cubicBezTo>
                    <a:pt x="337" y="66"/>
                    <a:pt x="337" y="66"/>
                    <a:pt x="337" y="66"/>
                  </a:cubicBezTo>
                  <a:cubicBezTo>
                    <a:pt x="336" y="66"/>
                    <a:pt x="336" y="66"/>
                    <a:pt x="336" y="66"/>
                  </a:cubicBezTo>
                  <a:cubicBezTo>
                    <a:pt x="335" y="66"/>
                    <a:pt x="335" y="66"/>
                    <a:pt x="335" y="66"/>
                  </a:cubicBezTo>
                  <a:cubicBezTo>
                    <a:pt x="336" y="67"/>
                    <a:pt x="336" y="67"/>
                    <a:pt x="336" y="67"/>
                  </a:cubicBezTo>
                  <a:cubicBezTo>
                    <a:pt x="334" y="67"/>
                    <a:pt x="334" y="67"/>
                    <a:pt x="334" y="67"/>
                  </a:cubicBezTo>
                  <a:cubicBezTo>
                    <a:pt x="337" y="68"/>
                    <a:pt x="337" y="68"/>
                    <a:pt x="337" y="68"/>
                  </a:cubicBezTo>
                  <a:cubicBezTo>
                    <a:pt x="339" y="69"/>
                    <a:pt x="339" y="69"/>
                    <a:pt x="339" y="69"/>
                  </a:cubicBezTo>
                  <a:cubicBezTo>
                    <a:pt x="340" y="68"/>
                    <a:pt x="340" y="68"/>
                    <a:pt x="340" y="68"/>
                  </a:cubicBezTo>
                  <a:cubicBezTo>
                    <a:pt x="340" y="67"/>
                    <a:pt x="340" y="67"/>
                    <a:pt x="340" y="67"/>
                  </a:cubicBezTo>
                  <a:cubicBezTo>
                    <a:pt x="339" y="67"/>
                    <a:pt x="339" y="67"/>
                    <a:pt x="339" y="67"/>
                  </a:cubicBezTo>
                  <a:cubicBezTo>
                    <a:pt x="339" y="66"/>
                    <a:pt x="339" y="66"/>
                    <a:pt x="339" y="66"/>
                  </a:cubicBezTo>
                  <a:cubicBezTo>
                    <a:pt x="339" y="66"/>
                    <a:pt x="339" y="66"/>
                    <a:pt x="339" y="66"/>
                  </a:cubicBezTo>
                  <a:cubicBezTo>
                    <a:pt x="342" y="68"/>
                    <a:pt x="342" y="68"/>
                    <a:pt x="342" y="68"/>
                  </a:cubicBezTo>
                  <a:close/>
                  <a:moveTo>
                    <a:pt x="339" y="73"/>
                  </a:moveTo>
                  <a:cubicBezTo>
                    <a:pt x="337" y="73"/>
                    <a:pt x="337" y="73"/>
                    <a:pt x="337" y="73"/>
                  </a:cubicBezTo>
                  <a:cubicBezTo>
                    <a:pt x="335" y="73"/>
                    <a:pt x="335" y="73"/>
                    <a:pt x="335" y="73"/>
                  </a:cubicBezTo>
                  <a:cubicBezTo>
                    <a:pt x="337" y="74"/>
                    <a:pt x="337" y="74"/>
                    <a:pt x="337" y="74"/>
                  </a:cubicBezTo>
                  <a:cubicBezTo>
                    <a:pt x="339" y="73"/>
                    <a:pt x="339" y="73"/>
                    <a:pt x="339" y="73"/>
                  </a:cubicBezTo>
                  <a:close/>
                  <a:moveTo>
                    <a:pt x="340" y="72"/>
                  </a:moveTo>
                  <a:cubicBezTo>
                    <a:pt x="340" y="73"/>
                    <a:pt x="340" y="73"/>
                    <a:pt x="340" y="73"/>
                  </a:cubicBezTo>
                  <a:cubicBezTo>
                    <a:pt x="339" y="72"/>
                    <a:pt x="339" y="72"/>
                    <a:pt x="339" y="72"/>
                  </a:cubicBezTo>
                  <a:cubicBezTo>
                    <a:pt x="340" y="72"/>
                    <a:pt x="340" y="72"/>
                    <a:pt x="340" y="72"/>
                  </a:cubicBezTo>
                  <a:close/>
                  <a:moveTo>
                    <a:pt x="340" y="73"/>
                  </a:moveTo>
                  <a:cubicBezTo>
                    <a:pt x="338" y="75"/>
                    <a:pt x="338" y="75"/>
                    <a:pt x="338" y="75"/>
                  </a:cubicBezTo>
                  <a:cubicBezTo>
                    <a:pt x="338" y="77"/>
                    <a:pt x="338" y="77"/>
                    <a:pt x="338" y="77"/>
                  </a:cubicBezTo>
                  <a:cubicBezTo>
                    <a:pt x="340" y="78"/>
                    <a:pt x="340" y="78"/>
                    <a:pt x="340" y="78"/>
                  </a:cubicBezTo>
                  <a:cubicBezTo>
                    <a:pt x="341" y="77"/>
                    <a:pt x="341" y="77"/>
                    <a:pt x="341" y="77"/>
                  </a:cubicBezTo>
                  <a:cubicBezTo>
                    <a:pt x="341" y="74"/>
                    <a:pt x="341" y="74"/>
                    <a:pt x="341" y="74"/>
                  </a:cubicBezTo>
                  <a:cubicBezTo>
                    <a:pt x="340" y="73"/>
                    <a:pt x="340" y="73"/>
                    <a:pt x="340" y="73"/>
                  </a:cubicBezTo>
                  <a:close/>
                  <a:moveTo>
                    <a:pt x="287" y="27"/>
                  </a:moveTo>
                  <a:cubicBezTo>
                    <a:pt x="289" y="29"/>
                    <a:pt x="289" y="29"/>
                    <a:pt x="289" y="29"/>
                  </a:cubicBezTo>
                  <a:cubicBezTo>
                    <a:pt x="290" y="31"/>
                    <a:pt x="290" y="31"/>
                    <a:pt x="290" y="31"/>
                  </a:cubicBezTo>
                  <a:cubicBezTo>
                    <a:pt x="289" y="32"/>
                    <a:pt x="289" y="32"/>
                    <a:pt x="289" y="32"/>
                  </a:cubicBezTo>
                  <a:cubicBezTo>
                    <a:pt x="287" y="31"/>
                    <a:pt x="287" y="31"/>
                    <a:pt x="287" y="31"/>
                  </a:cubicBezTo>
                  <a:cubicBezTo>
                    <a:pt x="287" y="28"/>
                    <a:pt x="287" y="28"/>
                    <a:pt x="287" y="28"/>
                  </a:cubicBezTo>
                  <a:cubicBezTo>
                    <a:pt x="287" y="27"/>
                    <a:pt x="287" y="27"/>
                    <a:pt x="287" y="27"/>
                  </a:cubicBezTo>
                  <a:close/>
                  <a:moveTo>
                    <a:pt x="299" y="20"/>
                  </a:moveTo>
                  <a:cubicBezTo>
                    <a:pt x="299" y="23"/>
                    <a:pt x="299" y="23"/>
                    <a:pt x="299" y="23"/>
                  </a:cubicBezTo>
                  <a:cubicBezTo>
                    <a:pt x="300" y="24"/>
                    <a:pt x="300" y="24"/>
                    <a:pt x="300" y="24"/>
                  </a:cubicBezTo>
                  <a:cubicBezTo>
                    <a:pt x="301" y="24"/>
                    <a:pt x="301" y="24"/>
                    <a:pt x="301" y="24"/>
                  </a:cubicBezTo>
                  <a:cubicBezTo>
                    <a:pt x="301" y="22"/>
                    <a:pt x="301" y="22"/>
                    <a:pt x="301" y="22"/>
                  </a:cubicBezTo>
                  <a:cubicBezTo>
                    <a:pt x="301" y="21"/>
                    <a:pt x="301" y="21"/>
                    <a:pt x="301" y="21"/>
                  </a:cubicBezTo>
                  <a:cubicBezTo>
                    <a:pt x="300" y="20"/>
                    <a:pt x="300" y="20"/>
                    <a:pt x="300" y="20"/>
                  </a:cubicBezTo>
                  <a:cubicBezTo>
                    <a:pt x="299" y="20"/>
                    <a:pt x="299" y="20"/>
                    <a:pt x="299" y="20"/>
                  </a:cubicBezTo>
                  <a:close/>
                  <a:moveTo>
                    <a:pt x="299" y="25"/>
                  </a:moveTo>
                  <a:cubicBezTo>
                    <a:pt x="300" y="25"/>
                    <a:pt x="300" y="25"/>
                    <a:pt x="300" y="25"/>
                  </a:cubicBezTo>
                  <a:cubicBezTo>
                    <a:pt x="300" y="27"/>
                    <a:pt x="300" y="27"/>
                    <a:pt x="300" y="27"/>
                  </a:cubicBezTo>
                  <a:cubicBezTo>
                    <a:pt x="300" y="27"/>
                    <a:pt x="300" y="27"/>
                    <a:pt x="300" y="27"/>
                  </a:cubicBezTo>
                  <a:cubicBezTo>
                    <a:pt x="300" y="27"/>
                    <a:pt x="299" y="25"/>
                    <a:pt x="299" y="25"/>
                  </a:cubicBezTo>
                  <a:close/>
                  <a:moveTo>
                    <a:pt x="314" y="42"/>
                  </a:moveTo>
                  <a:cubicBezTo>
                    <a:pt x="314" y="45"/>
                    <a:pt x="314" y="45"/>
                    <a:pt x="314" y="45"/>
                  </a:cubicBezTo>
                  <a:cubicBezTo>
                    <a:pt x="316" y="45"/>
                    <a:pt x="316" y="45"/>
                    <a:pt x="316" y="45"/>
                  </a:cubicBezTo>
                  <a:cubicBezTo>
                    <a:pt x="317" y="45"/>
                    <a:pt x="317" y="45"/>
                    <a:pt x="317" y="45"/>
                  </a:cubicBezTo>
                  <a:cubicBezTo>
                    <a:pt x="318" y="43"/>
                    <a:pt x="318" y="43"/>
                    <a:pt x="318" y="43"/>
                  </a:cubicBezTo>
                  <a:cubicBezTo>
                    <a:pt x="318" y="42"/>
                    <a:pt x="318" y="42"/>
                    <a:pt x="318" y="42"/>
                  </a:cubicBezTo>
                  <a:cubicBezTo>
                    <a:pt x="317" y="41"/>
                    <a:pt x="317" y="41"/>
                    <a:pt x="317" y="41"/>
                  </a:cubicBezTo>
                  <a:cubicBezTo>
                    <a:pt x="315" y="42"/>
                    <a:pt x="315" y="42"/>
                    <a:pt x="315" y="42"/>
                  </a:cubicBezTo>
                  <a:cubicBezTo>
                    <a:pt x="314" y="42"/>
                    <a:pt x="314" y="42"/>
                    <a:pt x="314" y="42"/>
                  </a:cubicBezTo>
                  <a:close/>
                  <a:moveTo>
                    <a:pt x="312" y="68"/>
                  </a:moveTo>
                  <a:cubicBezTo>
                    <a:pt x="313" y="70"/>
                    <a:pt x="313" y="70"/>
                    <a:pt x="313" y="70"/>
                  </a:cubicBezTo>
                  <a:cubicBezTo>
                    <a:pt x="315" y="73"/>
                    <a:pt x="315" y="73"/>
                    <a:pt x="315" y="73"/>
                  </a:cubicBezTo>
                  <a:cubicBezTo>
                    <a:pt x="316" y="73"/>
                    <a:pt x="316" y="73"/>
                    <a:pt x="316" y="73"/>
                  </a:cubicBezTo>
                  <a:cubicBezTo>
                    <a:pt x="315" y="74"/>
                    <a:pt x="315" y="74"/>
                    <a:pt x="315" y="74"/>
                  </a:cubicBezTo>
                  <a:cubicBezTo>
                    <a:pt x="315" y="75"/>
                    <a:pt x="315" y="75"/>
                    <a:pt x="315" y="75"/>
                  </a:cubicBezTo>
                  <a:cubicBezTo>
                    <a:pt x="315" y="73"/>
                    <a:pt x="315" y="73"/>
                    <a:pt x="315" y="73"/>
                  </a:cubicBezTo>
                  <a:cubicBezTo>
                    <a:pt x="313" y="73"/>
                    <a:pt x="313" y="73"/>
                    <a:pt x="313" y="73"/>
                  </a:cubicBezTo>
                  <a:cubicBezTo>
                    <a:pt x="311" y="70"/>
                    <a:pt x="311" y="70"/>
                    <a:pt x="311" y="70"/>
                  </a:cubicBezTo>
                  <a:cubicBezTo>
                    <a:pt x="309" y="68"/>
                    <a:pt x="309" y="68"/>
                    <a:pt x="309" y="68"/>
                  </a:cubicBezTo>
                  <a:cubicBezTo>
                    <a:pt x="308" y="66"/>
                    <a:pt x="308" y="66"/>
                    <a:pt x="308" y="66"/>
                  </a:cubicBezTo>
                  <a:cubicBezTo>
                    <a:pt x="309" y="64"/>
                    <a:pt x="309" y="64"/>
                    <a:pt x="309" y="64"/>
                  </a:cubicBezTo>
                  <a:cubicBezTo>
                    <a:pt x="309" y="63"/>
                    <a:pt x="309" y="63"/>
                    <a:pt x="309" y="63"/>
                  </a:cubicBezTo>
                  <a:cubicBezTo>
                    <a:pt x="309" y="62"/>
                    <a:pt x="309" y="62"/>
                    <a:pt x="309" y="62"/>
                  </a:cubicBezTo>
                  <a:cubicBezTo>
                    <a:pt x="307" y="61"/>
                    <a:pt x="307" y="61"/>
                    <a:pt x="307" y="61"/>
                  </a:cubicBezTo>
                  <a:cubicBezTo>
                    <a:pt x="307" y="59"/>
                    <a:pt x="307" y="59"/>
                    <a:pt x="307" y="59"/>
                  </a:cubicBezTo>
                  <a:cubicBezTo>
                    <a:pt x="308" y="57"/>
                    <a:pt x="308" y="57"/>
                    <a:pt x="308" y="57"/>
                  </a:cubicBezTo>
                  <a:cubicBezTo>
                    <a:pt x="307" y="55"/>
                    <a:pt x="307" y="55"/>
                    <a:pt x="307" y="55"/>
                  </a:cubicBezTo>
                  <a:cubicBezTo>
                    <a:pt x="306" y="54"/>
                    <a:pt x="306" y="54"/>
                    <a:pt x="306" y="54"/>
                  </a:cubicBezTo>
                  <a:cubicBezTo>
                    <a:pt x="307" y="52"/>
                    <a:pt x="307" y="52"/>
                    <a:pt x="307" y="52"/>
                  </a:cubicBezTo>
                  <a:cubicBezTo>
                    <a:pt x="308" y="51"/>
                    <a:pt x="308" y="51"/>
                    <a:pt x="308" y="51"/>
                  </a:cubicBezTo>
                  <a:cubicBezTo>
                    <a:pt x="308" y="49"/>
                    <a:pt x="308" y="49"/>
                    <a:pt x="308" y="49"/>
                  </a:cubicBezTo>
                  <a:cubicBezTo>
                    <a:pt x="308" y="46"/>
                    <a:pt x="308" y="46"/>
                    <a:pt x="308" y="46"/>
                  </a:cubicBezTo>
                  <a:cubicBezTo>
                    <a:pt x="311" y="43"/>
                    <a:pt x="311" y="43"/>
                    <a:pt x="311" y="43"/>
                  </a:cubicBezTo>
                  <a:cubicBezTo>
                    <a:pt x="312" y="43"/>
                    <a:pt x="312" y="43"/>
                    <a:pt x="312" y="43"/>
                  </a:cubicBezTo>
                  <a:cubicBezTo>
                    <a:pt x="312" y="44"/>
                    <a:pt x="312" y="44"/>
                    <a:pt x="312" y="44"/>
                  </a:cubicBezTo>
                  <a:cubicBezTo>
                    <a:pt x="311" y="46"/>
                    <a:pt x="311" y="46"/>
                    <a:pt x="311" y="46"/>
                  </a:cubicBezTo>
                  <a:cubicBezTo>
                    <a:pt x="311" y="47"/>
                    <a:pt x="311" y="47"/>
                    <a:pt x="311" y="47"/>
                  </a:cubicBezTo>
                  <a:cubicBezTo>
                    <a:pt x="312" y="48"/>
                    <a:pt x="312" y="48"/>
                    <a:pt x="312" y="48"/>
                  </a:cubicBezTo>
                  <a:cubicBezTo>
                    <a:pt x="312" y="51"/>
                    <a:pt x="312" y="51"/>
                    <a:pt x="312" y="51"/>
                  </a:cubicBezTo>
                  <a:cubicBezTo>
                    <a:pt x="312" y="53"/>
                    <a:pt x="312" y="53"/>
                    <a:pt x="312" y="53"/>
                  </a:cubicBezTo>
                  <a:cubicBezTo>
                    <a:pt x="310" y="53"/>
                    <a:pt x="310" y="53"/>
                    <a:pt x="310" y="53"/>
                  </a:cubicBezTo>
                  <a:cubicBezTo>
                    <a:pt x="309" y="54"/>
                    <a:pt x="309" y="54"/>
                    <a:pt x="309" y="54"/>
                  </a:cubicBezTo>
                  <a:cubicBezTo>
                    <a:pt x="310" y="56"/>
                    <a:pt x="310" y="56"/>
                    <a:pt x="310" y="56"/>
                  </a:cubicBezTo>
                  <a:cubicBezTo>
                    <a:pt x="311" y="56"/>
                    <a:pt x="311" y="56"/>
                    <a:pt x="311" y="56"/>
                  </a:cubicBezTo>
                  <a:cubicBezTo>
                    <a:pt x="311" y="54"/>
                    <a:pt x="311" y="54"/>
                    <a:pt x="311" y="54"/>
                  </a:cubicBezTo>
                  <a:cubicBezTo>
                    <a:pt x="313" y="53"/>
                    <a:pt x="313" y="53"/>
                    <a:pt x="313" y="53"/>
                  </a:cubicBezTo>
                  <a:cubicBezTo>
                    <a:pt x="314" y="52"/>
                    <a:pt x="314" y="52"/>
                    <a:pt x="314" y="52"/>
                  </a:cubicBezTo>
                  <a:cubicBezTo>
                    <a:pt x="313" y="52"/>
                    <a:pt x="313" y="52"/>
                    <a:pt x="313" y="52"/>
                  </a:cubicBezTo>
                  <a:cubicBezTo>
                    <a:pt x="313" y="51"/>
                    <a:pt x="313" y="51"/>
                    <a:pt x="313" y="51"/>
                  </a:cubicBezTo>
                  <a:cubicBezTo>
                    <a:pt x="316" y="50"/>
                    <a:pt x="316" y="50"/>
                    <a:pt x="316" y="50"/>
                  </a:cubicBezTo>
                  <a:cubicBezTo>
                    <a:pt x="319" y="49"/>
                    <a:pt x="319" y="49"/>
                    <a:pt x="319" y="49"/>
                  </a:cubicBezTo>
                  <a:cubicBezTo>
                    <a:pt x="320" y="50"/>
                    <a:pt x="320" y="50"/>
                    <a:pt x="320" y="50"/>
                  </a:cubicBezTo>
                  <a:cubicBezTo>
                    <a:pt x="320" y="51"/>
                    <a:pt x="320" y="51"/>
                    <a:pt x="320" y="51"/>
                  </a:cubicBezTo>
                  <a:cubicBezTo>
                    <a:pt x="319" y="54"/>
                    <a:pt x="319" y="54"/>
                    <a:pt x="319" y="54"/>
                  </a:cubicBezTo>
                  <a:cubicBezTo>
                    <a:pt x="315" y="56"/>
                    <a:pt x="315" y="56"/>
                    <a:pt x="315" y="56"/>
                  </a:cubicBezTo>
                  <a:cubicBezTo>
                    <a:pt x="314" y="57"/>
                    <a:pt x="314" y="57"/>
                    <a:pt x="314" y="57"/>
                  </a:cubicBezTo>
                  <a:cubicBezTo>
                    <a:pt x="315" y="58"/>
                    <a:pt x="315" y="58"/>
                    <a:pt x="315" y="58"/>
                  </a:cubicBezTo>
                  <a:cubicBezTo>
                    <a:pt x="316" y="58"/>
                    <a:pt x="316" y="58"/>
                    <a:pt x="316" y="58"/>
                  </a:cubicBezTo>
                  <a:cubicBezTo>
                    <a:pt x="318" y="60"/>
                    <a:pt x="318" y="60"/>
                    <a:pt x="318" y="60"/>
                  </a:cubicBezTo>
                  <a:cubicBezTo>
                    <a:pt x="319" y="62"/>
                    <a:pt x="319" y="62"/>
                    <a:pt x="319" y="62"/>
                  </a:cubicBezTo>
                  <a:cubicBezTo>
                    <a:pt x="320" y="62"/>
                    <a:pt x="320" y="62"/>
                    <a:pt x="320" y="62"/>
                  </a:cubicBezTo>
                  <a:cubicBezTo>
                    <a:pt x="318" y="62"/>
                    <a:pt x="318" y="62"/>
                    <a:pt x="318" y="62"/>
                  </a:cubicBezTo>
                  <a:cubicBezTo>
                    <a:pt x="317" y="61"/>
                    <a:pt x="317" y="61"/>
                    <a:pt x="317" y="61"/>
                  </a:cubicBezTo>
                  <a:cubicBezTo>
                    <a:pt x="314" y="61"/>
                    <a:pt x="314" y="61"/>
                    <a:pt x="314" y="61"/>
                  </a:cubicBezTo>
                  <a:cubicBezTo>
                    <a:pt x="312" y="61"/>
                    <a:pt x="312" y="61"/>
                    <a:pt x="312" y="61"/>
                  </a:cubicBezTo>
                  <a:cubicBezTo>
                    <a:pt x="311" y="61"/>
                    <a:pt x="311" y="61"/>
                    <a:pt x="311" y="61"/>
                  </a:cubicBezTo>
                  <a:cubicBezTo>
                    <a:pt x="311" y="65"/>
                    <a:pt x="311" y="65"/>
                    <a:pt x="311" y="65"/>
                  </a:cubicBezTo>
                  <a:cubicBezTo>
                    <a:pt x="312" y="68"/>
                    <a:pt x="312" y="68"/>
                    <a:pt x="312" y="68"/>
                  </a:cubicBezTo>
                  <a:close/>
                  <a:moveTo>
                    <a:pt x="305" y="72"/>
                  </a:moveTo>
                  <a:cubicBezTo>
                    <a:pt x="305" y="73"/>
                    <a:pt x="305" y="73"/>
                    <a:pt x="305" y="73"/>
                  </a:cubicBezTo>
                  <a:cubicBezTo>
                    <a:pt x="303" y="73"/>
                    <a:pt x="303" y="73"/>
                    <a:pt x="303" y="73"/>
                  </a:cubicBezTo>
                  <a:cubicBezTo>
                    <a:pt x="304" y="72"/>
                    <a:pt x="304" y="72"/>
                    <a:pt x="304" y="72"/>
                  </a:cubicBezTo>
                  <a:cubicBezTo>
                    <a:pt x="305" y="72"/>
                    <a:pt x="305" y="72"/>
                    <a:pt x="305" y="72"/>
                  </a:cubicBezTo>
                  <a:close/>
                  <a:moveTo>
                    <a:pt x="304" y="68"/>
                  </a:moveTo>
                  <a:cubicBezTo>
                    <a:pt x="303" y="68"/>
                    <a:pt x="303" y="68"/>
                    <a:pt x="303" y="68"/>
                  </a:cubicBezTo>
                  <a:cubicBezTo>
                    <a:pt x="303" y="70"/>
                    <a:pt x="303" y="70"/>
                    <a:pt x="303" y="70"/>
                  </a:cubicBezTo>
                  <a:cubicBezTo>
                    <a:pt x="304" y="70"/>
                    <a:pt x="304" y="70"/>
                    <a:pt x="304" y="70"/>
                  </a:cubicBezTo>
                  <a:cubicBezTo>
                    <a:pt x="305" y="69"/>
                    <a:pt x="305" y="69"/>
                    <a:pt x="305" y="69"/>
                  </a:cubicBezTo>
                  <a:cubicBezTo>
                    <a:pt x="304" y="68"/>
                    <a:pt x="304" y="68"/>
                    <a:pt x="304" y="68"/>
                  </a:cubicBezTo>
                  <a:close/>
                  <a:moveTo>
                    <a:pt x="306" y="69"/>
                  </a:moveTo>
                  <a:cubicBezTo>
                    <a:pt x="305" y="70"/>
                    <a:pt x="305" y="70"/>
                    <a:pt x="305" y="70"/>
                  </a:cubicBezTo>
                  <a:cubicBezTo>
                    <a:pt x="306" y="71"/>
                    <a:pt x="306" y="71"/>
                    <a:pt x="306" y="71"/>
                  </a:cubicBezTo>
                  <a:cubicBezTo>
                    <a:pt x="307" y="73"/>
                    <a:pt x="307" y="73"/>
                    <a:pt x="307" y="73"/>
                  </a:cubicBezTo>
                  <a:cubicBezTo>
                    <a:pt x="308" y="72"/>
                    <a:pt x="308" y="72"/>
                    <a:pt x="308" y="72"/>
                  </a:cubicBezTo>
                  <a:cubicBezTo>
                    <a:pt x="309" y="73"/>
                    <a:pt x="309" y="73"/>
                    <a:pt x="309" y="73"/>
                  </a:cubicBezTo>
                  <a:cubicBezTo>
                    <a:pt x="310" y="73"/>
                    <a:pt x="310" y="73"/>
                    <a:pt x="310" y="73"/>
                  </a:cubicBezTo>
                  <a:cubicBezTo>
                    <a:pt x="310" y="72"/>
                    <a:pt x="310" y="72"/>
                    <a:pt x="310" y="72"/>
                  </a:cubicBezTo>
                  <a:cubicBezTo>
                    <a:pt x="308" y="71"/>
                    <a:pt x="308" y="71"/>
                    <a:pt x="308" y="71"/>
                  </a:cubicBezTo>
                  <a:cubicBezTo>
                    <a:pt x="308" y="70"/>
                    <a:pt x="308" y="70"/>
                    <a:pt x="308" y="70"/>
                  </a:cubicBezTo>
                  <a:cubicBezTo>
                    <a:pt x="307" y="69"/>
                    <a:pt x="307" y="69"/>
                    <a:pt x="307" y="69"/>
                  </a:cubicBezTo>
                  <a:cubicBezTo>
                    <a:pt x="306" y="69"/>
                    <a:pt x="306" y="69"/>
                    <a:pt x="306" y="69"/>
                  </a:cubicBezTo>
                  <a:close/>
                  <a:moveTo>
                    <a:pt x="306" y="80"/>
                  </a:moveTo>
                  <a:cubicBezTo>
                    <a:pt x="308" y="78"/>
                    <a:pt x="308" y="78"/>
                    <a:pt x="308" y="78"/>
                  </a:cubicBezTo>
                  <a:cubicBezTo>
                    <a:pt x="311" y="78"/>
                    <a:pt x="311" y="78"/>
                    <a:pt x="311" y="78"/>
                  </a:cubicBezTo>
                  <a:cubicBezTo>
                    <a:pt x="313" y="81"/>
                    <a:pt x="313" y="81"/>
                    <a:pt x="313" y="81"/>
                  </a:cubicBezTo>
                  <a:cubicBezTo>
                    <a:pt x="312" y="82"/>
                    <a:pt x="312" y="82"/>
                    <a:pt x="312" y="82"/>
                  </a:cubicBezTo>
                  <a:cubicBezTo>
                    <a:pt x="311" y="82"/>
                    <a:pt x="311" y="82"/>
                    <a:pt x="311" y="82"/>
                  </a:cubicBezTo>
                  <a:cubicBezTo>
                    <a:pt x="310" y="82"/>
                    <a:pt x="310" y="82"/>
                    <a:pt x="310" y="82"/>
                  </a:cubicBezTo>
                  <a:cubicBezTo>
                    <a:pt x="308" y="82"/>
                    <a:pt x="308" y="82"/>
                    <a:pt x="308" y="82"/>
                  </a:cubicBezTo>
                  <a:cubicBezTo>
                    <a:pt x="307" y="81"/>
                    <a:pt x="307" y="81"/>
                    <a:pt x="307" y="81"/>
                  </a:cubicBezTo>
                  <a:cubicBezTo>
                    <a:pt x="306" y="80"/>
                    <a:pt x="306" y="80"/>
                    <a:pt x="306" y="80"/>
                  </a:cubicBezTo>
                  <a:close/>
                  <a:moveTo>
                    <a:pt x="333" y="81"/>
                  </a:moveTo>
                  <a:cubicBezTo>
                    <a:pt x="330" y="82"/>
                    <a:pt x="330" y="82"/>
                    <a:pt x="330" y="82"/>
                  </a:cubicBezTo>
                  <a:cubicBezTo>
                    <a:pt x="328" y="83"/>
                    <a:pt x="328" y="83"/>
                    <a:pt x="328" y="83"/>
                  </a:cubicBezTo>
                  <a:cubicBezTo>
                    <a:pt x="329" y="84"/>
                    <a:pt x="329" y="84"/>
                    <a:pt x="329" y="84"/>
                  </a:cubicBezTo>
                  <a:cubicBezTo>
                    <a:pt x="332" y="85"/>
                    <a:pt x="332" y="85"/>
                    <a:pt x="332" y="85"/>
                  </a:cubicBezTo>
                  <a:cubicBezTo>
                    <a:pt x="335" y="84"/>
                    <a:pt x="335" y="84"/>
                    <a:pt x="335" y="84"/>
                  </a:cubicBezTo>
                  <a:cubicBezTo>
                    <a:pt x="334" y="83"/>
                    <a:pt x="334" y="83"/>
                    <a:pt x="334" y="83"/>
                  </a:cubicBezTo>
                  <a:cubicBezTo>
                    <a:pt x="334" y="82"/>
                    <a:pt x="334" y="82"/>
                    <a:pt x="334" y="82"/>
                  </a:cubicBezTo>
                  <a:cubicBezTo>
                    <a:pt x="333" y="81"/>
                    <a:pt x="333" y="81"/>
                    <a:pt x="333" y="81"/>
                  </a:cubicBezTo>
                  <a:close/>
                  <a:moveTo>
                    <a:pt x="317" y="100"/>
                  </a:moveTo>
                  <a:cubicBezTo>
                    <a:pt x="318" y="99"/>
                    <a:pt x="318" y="99"/>
                    <a:pt x="318" y="99"/>
                  </a:cubicBezTo>
                  <a:cubicBezTo>
                    <a:pt x="318" y="100"/>
                    <a:pt x="318" y="100"/>
                    <a:pt x="318" y="100"/>
                  </a:cubicBezTo>
                  <a:cubicBezTo>
                    <a:pt x="317" y="100"/>
                    <a:pt x="317" y="100"/>
                    <a:pt x="317" y="100"/>
                  </a:cubicBezTo>
                  <a:cubicBezTo>
                    <a:pt x="317" y="100"/>
                    <a:pt x="317" y="100"/>
                    <a:pt x="317" y="100"/>
                  </a:cubicBezTo>
                  <a:close/>
                  <a:moveTo>
                    <a:pt x="315" y="100"/>
                  </a:moveTo>
                  <a:cubicBezTo>
                    <a:pt x="316" y="100"/>
                    <a:pt x="316" y="100"/>
                    <a:pt x="316" y="100"/>
                  </a:cubicBezTo>
                  <a:cubicBezTo>
                    <a:pt x="316" y="101"/>
                    <a:pt x="316" y="101"/>
                    <a:pt x="316" y="101"/>
                  </a:cubicBezTo>
                  <a:cubicBezTo>
                    <a:pt x="315" y="101"/>
                    <a:pt x="315" y="101"/>
                    <a:pt x="315" y="101"/>
                  </a:cubicBezTo>
                  <a:cubicBezTo>
                    <a:pt x="315" y="100"/>
                    <a:pt x="315" y="100"/>
                    <a:pt x="315" y="100"/>
                  </a:cubicBezTo>
                  <a:close/>
                  <a:moveTo>
                    <a:pt x="310" y="101"/>
                  </a:moveTo>
                  <a:cubicBezTo>
                    <a:pt x="312" y="100"/>
                    <a:pt x="312" y="100"/>
                    <a:pt x="312" y="100"/>
                  </a:cubicBezTo>
                  <a:cubicBezTo>
                    <a:pt x="313" y="99"/>
                    <a:pt x="313" y="99"/>
                    <a:pt x="313" y="99"/>
                  </a:cubicBezTo>
                  <a:cubicBezTo>
                    <a:pt x="314" y="100"/>
                    <a:pt x="314" y="100"/>
                    <a:pt x="314" y="100"/>
                  </a:cubicBezTo>
                  <a:cubicBezTo>
                    <a:pt x="313" y="102"/>
                    <a:pt x="313" y="102"/>
                    <a:pt x="313" y="102"/>
                  </a:cubicBezTo>
                  <a:cubicBezTo>
                    <a:pt x="313" y="101"/>
                    <a:pt x="313" y="101"/>
                    <a:pt x="313" y="101"/>
                  </a:cubicBezTo>
                  <a:cubicBezTo>
                    <a:pt x="311" y="102"/>
                    <a:pt x="311" y="102"/>
                    <a:pt x="311" y="102"/>
                  </a:cubicBezTo>
                  <a:cubicBezTo>
                    <a:pt x="310" y="101"/>
                    <a:pt x="310" y="101"/>
                    <a:pt x="310" y="101"/>
                  </a:cubicBezTo>
                  <a:close/>
                  <a:moveTo>
                    <a:pt x="309" y="95"/>
                  </a:moveTo>
                  <a:cubicBezTo>
                    <a:pt x="308" y="96"/>
                    <a:pt x="308" y="96"/>
                    <a:pt x="308" y="96"/>
                  </a:cubicBezTo>
                  <a:cubicBezTo>
                    <a:pt x="309" y="96"/>
                    <a:pt x="309" y="96"/>
                    <a:pt x="309" y="96"/>
                  </a:cubicBezTo>
                  <a:cubicBezTo>
                    <a:pt x="309" y="95"/>
                    <a:pt x="309" y="95"/>
                    <a:pt x="309" y="95"/>
                  </a:cubicBezTo>
                  <a:close/>
                  <a:moveTo>
                    <a:pt x="311" y="93"/>
                  </a:moveTo>
                  <a:cubicBezTo>
                    <a:pt x="310" y="93"/>
                    <a:pt x="310" y="93"/>
                    <a:pt x="310" y="93"/>
                  </a:cubicBezTo>
                  <a:cubicBezTo>
                    <a:pt x="310" y="94"/>
                    <a:pt x="310" y="94"/>
                    <a:pt x="310" y="94"/>
                  </a:cubicBezTo>
                  <a:cubicBezTo>
                    <a:pt x="311" y="94"/>
                    <a:pt x="311" y="94"/>
                    <a:pt x="311" y="94"/>
                  </a:cubicBezTo>
                  <a:cubicBezTo>
                    <a:pt x="311" y="93"/>
                    <a:pt x="311" y="93"/>
                    <a:pt x="311" y="93"/>
                  </a:cubicBezTo>
                  <a:close/>
                  <a:moveTo>
                    <a:pt x="312" y="98"/>
                  </a:moveTo>
                  <a:cubicBezTo>
                    <a:pt x="314" y="96"/>
                    <a:pt x="314" y="96"/>
                    <a:pt x="314" y="96"/>
                  </a:cubicBezTo>
                  <a:cubicBezTo>
                    <a:pt x="315" y="97"/>
                    <a:pt x="315" y="97"/>
                    <a:pt x="315" y="97"/>
                  </a:cubicBezTo>
                  <a:cubicBezTo>
                    <a:pt x="316" y="98"/>
                    <a:pt x="316" y="98"/>
                    <a:pt x="316" y="98"/>
                  </a:cubicBezTo>
                  <a:cubicBezTo>
                    <a:pt x="318" y="98"/>
                    <a:pt x="318" y="98"/>
                    <a:pt x="318" y="98"/>
                  </a:cubicBezTo>
                  <a:cubicBezTo>
                    <a:pt x="319" y="96"/>
                    <a:pt x="319" y="96"/>
                    <a:pt x="319" y="96"/>
                  </a:cubicBezTo>
                  <a:cubicBezTo>
                    <a:pt x="321" y="96"/>
                    <a:pt x="321" y="96"/>
                    <a:pt x="321" y="96"/>
                  </a:cubicBezTo>
                  <a:cubicBezTo>
                    <a:pt x="322" y="98"/>
                    <a:pt x="322" y="98"/>
                    <a:pt x="322" y="98"/>
                  </a:cubicBezTo>
                  <a:cubicBezTo>
                    <a:pt x="326" y="99"/>
                    <a:pt x="326" y="99"/>
                    <a:pt x="326" y="99"/>
                  </a:cubicBezTo>
                  <a:cubicBezTo>
                    <a:pt x="326" y="97"/>
                    <a:pt x="326" y="97"/>
                    <a:pt x="326" y="97"/>
                  </a:cubicBezTo>
                  <a:cubicBezTo>
                    <a:pt x="328" y="97"/>
                    <a:pt x="328" y="97"/>
                    <a:pt x="328" y="97"/>
                  </a:cubicBezTo>
                  <a:cubicBezTo>
                    <a:pt x="332" y="100"/>
                    <a:pt x="332" y="100"/>
                    <a:pt x="332" y="100"/>
                  </a:cubicBezTo>
                  <a:cubicBezTo>
                    <a:pt x="334" y="100"/>
                    <a:pt x="334" y="100"/>
                    <a:pt x="334" y="100"/>
                  </a:cubicBezTo>
                  <a:cubicBezTo>
                    <a:pt x="336" y="102"/>
                    <a:pt x="336" y="102"/>
                    <a:pt x="336" y="102"/>
                  </a:cubicBezTo>
                  <a:cubicBezTo>
                    <a:pt x="338" y="102"/>
                    <a:pt x="338" y="102"/>
                    <a:pt x="338" y="102"/>
                  </a:cubicBezTo>
                  <a:cubicBezTo>
                    <a:pt x="339" y="101"/>
                    <a:pt x="339" y="101"/>
                    <a:pt x="339" y="101"/>
                  </a:cubicBezTo>
                  <a:cubicBezTo>
                    <a:pt x="338" y="97"/>
                    <a:pt x="338" y="97"/>
                    <a:pt x="338" y="97"/>
                  </a:cubicBezTo>
                  <a:cubicBezTo>
                    <a:pt x="333" y="94"/>
                    <a:pt x="333" y="94"/>
                    <a:pt x="333" y="94"/>
                  </a:cubicBezTo>
                  <a:cubicBezTo>
                    <a:pt x="329" y="94"/>
                    <a:pt x="329" y="94"/>
                    <a:pt x="329" y="94"/>
                  </a:cubicBezTo>
                  <a:cubicBezTo>
                    <a:pt x="327" y="92"/>
                    <a:pt x="327" y="92"/>
                    <a:pt x="327" y="92"/>
                  </a:cubicBezTo>
                  <a:cubicBezTo>
                    <a:pt x="325" y="92"/>
                    <a:pt x="325" y="92"/>
                    <a:pt x="325" y="92"/>
                  </a:cubicBezTo>
                  <a:cubicBezTo>
                    <a:pt x="324" y="93"/>
                    <a:pt x="324" y="93"/>
                    <a:pt x="324" y="93"/>
                  </a:cubicBezTo>
                  <a:cubicBezTo>
                    <a:pt x="322" y="93"/>
                    <a:pt x="322" y="93"/>
                    <a:pt x="322" y="93"/>
                  </a:cubicBezTo>
                  <a:cubicBezTo>
                    <a:pt x="320" y="93"/>
                    <a:pt x="320" y="93"/>
                    <a:pt x="320" y="93"/>
                  </a:cubicBezTo>
                  <a:cubicBezTo>
                    <a:pt x="317" y="93"/>
                    <a:pt x="317" y="93"/>
                    <a:pt x="317" y="93"/>
                  </a:cubicBezTo>
                  <a:cubicBezTo>
                    <a:pt x="313" y="93"/>
                    <a:pt x="313" y="93"/>
                    <a:pt x="313" y="93"/>
                  </a:cubicBezTo>
                  <a:cubicBezTo>
                    <a:pt x="313" y="94"/>
                    <a:pt x="313" y="94"/>
                    <a:pt x="313" y="94"/>
                  </a:cubicBezTo>
                  <a:cubicBezTo>
                    <a:pt x="313" y="95"/>
                    <a:pt x="313" y="95"/>
                    <a:pt x="313" y="95"/>
                  </a:cubicBezTo>
                  <a:cubicBezTo>
                    <a:pt x="311" y="95"/>
                    <a:pt x="311" y="95"/>
                    <a:pt x="311" y="95"/>
                  </a:cubicBezTo>
                  <a:cubicBezTo>
                    <a:pt x="310" y="97"/>
                    <a:pt x="310" y="97"/>
                    <a:pt x="310" y="97"/>
                  </a:cubicBezTo>
                  <a:cubicBezTo>
                    <a:pt x="311" y="98"/>
                    <a:pt x="311" y="98"/>
                    <a:pt x="311" y="98"/>
                  </a:cubicBezTo>
                  <a:cubicBezTo>
                    <a:pt x="312" y="98"/>
                    <a:pt x="312" y="98"/>
                    <a:pt x="312" y="98"/>
                  </a:cubicBezTo>
                  <a:close/>
                  <a:moveTo>
                    <a:pt x="293" y="95"/>
                  </a:moveTo>
                  <a:cubicBezTo>
                    <a:pt x="295" y="96"/>
                    <a:pt x="295" y="96"/>
                    <a:pt x="295" y="96"/>
                  </a:cubicBezTo>
                  <a:cubicBezTo>
                    <a:pt x="297" y="95"/>
                    <a:pt x="297" y="95"/>
                    <a:pt x="297" y="95"/>
                  </a:cubicBezTo>
                  <a:cubicBezTo>
                    <a:pt x="300" y="95"/>
                    <a:pt x="300" y="95"/>
                    <a:pt x="300" y="95"/>
                  </a:cubicBezTo>
                  <a:cubicBezTo>
                    <a:pt x="303" y="96"/>
                    <a:pt x="303" y="96"/>
                    <a:pt x="303" y="96"/>
                  </a:cubicBezTo>
                  <a:cubicBezTo>
                    <a:pt x="303" y="97"/>
                    <a:pt x="303" y="97"/>
                    <a:pt x="303" y="97"/>
                  </a:cubicBezTo>
                  <a:cubicBezTo>
                    <a:pt x="305" y="99"/>
                    <a:pt x="305" y="99"/>
                    <a:pt x="305" y="99"/>
                  </a:cubicBezTo>
                  <a:cubicBezTo>
                    <a:pt x="304" y="100"/>
                    <a:pt x="304" y="100"/>
                    <a:pt x="304" y="100"/>
                  </a:cubicBezTo>
                  <a:cubicBezTo>
                    <a:pt x="303" y="100"/>
                    <a:pt x="303" y="100"/>
                    <a:pt x="303" y="100"/>
                  </a:cubicBezTo>
                  <a:cubicBezTo>
                    <a:pt x="301" y="102"/>
                    <a:pt x="301" y="102"/>
                    <a:pt x="301" y="102"/>
                  </a:cubicBezTo>
                  <a:cubicBezTo>
                    <a:pt x="299" y="102"/>
                    <a:pt x="299" y="102"/>
                    <a:pt x="299" y="102"/>
                  </a:cubicBezTo>
                  <a:cubicBezTo>
                    <a:pt x="297" y="102"/>
                    <a:pt x="297" y="102"/>
                    <a:pt x="297" y="102"/>
                  </a:cubicBezTo>
                  <a:cubicBezTo>
                    <a:pt x="296" y="101"/>
                    <a:pt x="296" y="101"/>
                    <a:pt x="296" y="101"/>
                  </a:cubicBezTo>
                  <a:cubicBezTo>
                    <a:pt x="293" y="101"/>
                    <a:pt x="293" y="101"/>
                    <a:pt x="293" y="101"/>
                  </a:cubicBezTo>
                  <a:cubicBezTo>
                    <a:pt x="291" y="99"/>
                    <a:pt x="291" y="99"/>
                    <a:pt x="291" y="99"/>
                  </a:cubicBezTo>
                  <a:cubicBezTo>
                    <a:pt x="292" y="96"/>
                    <a:pt x="292" y="96"/>
                    <a:pt x="292" y="96"/>
                  </a:cubicBezTo>
                  <a:cubicBezTo>
                    <a:pt x="293" y="95"/>
                    <a:pt x="293" y="95"/>
                    <a:pt x="293" y="95"/>
                  </a:cubicBezTo>
                  <a:close/>
                  <a:moveTo>
                    <a:pt x="241" y="134"/>
                  </a:moveTo>
                  <a:cubicBezTo>
                    <a:pt x="240" y="134"/>
                    <a:pt x="240" y="134"/>
                    <a:pt x="240" y="134"/>
                  </a:cubicBezTo>
                  <a:cubicBezTo>
                    <a:pt x="239" y="134"/>
                    <a:pt x="239" y="134"/>
                    <a:pt x="239" y="134"/>
                  </a:cubicBezTo>
                  <a:cubicBezTo>
                    <a:pt x="240" y="135"/>
                    <a:pt x="240" y="135"/>
                    <a:pt x="240" y="135"/>
                  </a:cubicBezTo>
                  <a:cubicBezTo>
                    <a:pt x="241" y="134"/>
                    <a:pt x="241" y="134"/>
                    <a:pt x="241" y="134"/>
                  </a:cubicBezTo>
                  <a:close/>
                  <a:moveTo>
                    <a:pt x="239" y="121"/>
                  </a:moveTo>
                  <a:cubicBezTo>
                    <a:pt x="241" y="124"/>
                    <a:pt x="241" y="124"/>
                    <a:pt x="241" y="124"/>
                  </a:cubicBezTo>
                  <a:cubicBezTo>
                    <a:pt x="240" y="125"/>
                    <a:pt x="240" y="125"/>
                    <a:pt x="240" y="125"/>
                  </a:cubicBezTo>
                  <a:cubicBezTo>
                    <a:pt x="239" y="127"/>
                    <a:pt x="239" y="127"/>
                    <a:pt x="239" y="127"/>
                  </a:cubicBezTo>
                  <a:cubicBezTo>
                    <a:pt x="239" y="126"/>
                    <a:pt x="239" y="126"/>
                    <a:pt x="239" y="126"/>
                  </a:cubicBezTo>
                  <a:cubicBezTo>
                    <a:pt x="238" y="125"/>
                    <a:pt x="238" y="125"/>
                    <a:pt x="238" y="125"/>
                  </a:cubicBezTo>
                  <a:cubicBezTo>
                    <a:pt x="239" y="124"/>
                    <a:pt x="239" y="124"/>
                    <a:pt x="239" y="124"/>
                  </a:cubicBezTo>
                  <a:cubicBezTo>
                    <a:pt x="239" y="122"/>
                    <a:pt x="239" y="122"/>
                    <a:pt x="239" y="122"/>
                  </a:cubicBezTo>
                  <a:cubicBezTo>
                    <a:pt x="239" y="121"/>
                    <a:pt x="239" y="121"/>
                    <a:pt x="239" y="121"/>
                  </a:cubicBezTo>
                  <a:close/>
                  <a:moveTo>
                    <a:pt x="292" y="85"/>
                  </a:moveTo>
                  <a:cubicBezTo>
                    <a:pt x="292" y="86"/>
                    <a:pt x="292" y="86"/>
                    <a:pt x="292" y="86"/>
                  </a:cubicBezTo>
                  <a:cubicBezTo>
                    <a:pt x="293" y="88"/>
                    <a:pt x="293" y="88"/>
                    <a:pt x="293" y="88"/>
                  </a:cubicBezTo>
                  <a:cubicBezTo>
                    <a:pt x="293" y="89"/>
                    <a:pt x="293" y="89"/>
                    <a:pt x="293" y="89"/>
                  </a:cubicBezTo>
                  <a:cubicBezTo>
                    <a:pt x="292" y="89"/>
                    <a:pt x="292" y="89"/>
                    <a:pt x="292" y="89"/>
                  </a:cubicBezTo>
                  <a:cubicBezTo>
                    <a:pt x="291" y="87"/>
                    <a:pt x="291" y="87"/>
                    <a:pt x="291" y="87"/>
                  </a:cubicBezTo>
                  <a:cubicBezTo>
                    <a:pt x="291" y="85"/>
                    <a:pt x="291" y="85"/>
                    <a:pt x="291" y="85"/>
                  </a:cubicBezTo>
                  <a:cubicBezTo>
                    <a:pt x="292" y="85"/>
                    <a:pt x="292" y="85"/>
                    <a:pt x="292" y="85"/>
                  </a:cubicBezTo>
                  <a:close/>
                  <a:moveTo>
                    <a:pt x="286" y="82"/>
                  </a:moveTo>
                  <a:cubicBezTo>
                    <a:pt x="287" y="82"/>
                    <a:pt x="287" y="82"/>
                    <a:pt x="287" y="82"/>
                  </a:cubicBezTo>
                  <a:cubicBezTo>
                    <a:pt x="289" y="82"/>
                    <a:pt x="289" y="82"/>
                    <a:pt x="289" y="82"/>
                  </a:cubicBezTo>
                  <a:cubicBezTo>
                    <a:pt x="290" y="82"/>
                    <a:pt x="290" y="82"/>
                    <a:pt x="290" y="82"/>
                  </a:cubicBezTo>
                  <a:cubicBezTo>
                    <a:pt x="294" y="82"/>
                    <a:pt x="294" y="82"/>
                    <a:pt x="294" y="82"/>
                  </a:cubicBezTo>
                  <a:cubicBezTo>
                    <a:pt x="296" y="83"/>
                    <a:pt x="296" y="83"/>
                    <a:pt x="296" y="83"/>
                  </a:cubicBezTo>
                  <a:cubicBezTo>
                    <a:pt x="293" y="83"/>
                    <a:pt x="293" y="83"/>
                    <a:pt x="293" y="83"/>
                  </a:cubicBezTo>
                  <a:cubicBezTo>
                    <a:pt x="289" y="84"/>
                    <a:pt x="289" y="84"/>
                    <a:pt x="289" y="84"/>
                  </a:cubicBezTo>
                  <a:cubicBezTo>
                    <a:pt x="287" y="84"/>
                    <a:pt x="287" y="84"/>
                    <a:pt x="287" y="84"/>
                  </a:cubicBezTo>
                  <a:cubicBezTo>
                    <a:pt x="287" y="83"/>
                    <a:pt x="287" y="83"/>
                    <a:pt x="287" y="83"/>
                  </a:cubicBezTo>
                  <a:cubicBezTo>
                    <a:pt x="286" y="82"/>
                    <a:pt x="286" y="82"/>
                    <a:pt x="286" y="82"/>
                  </a:cubicBezTo>
                  <a:close/>
                  <a:moveTo>
                    <a:pt x="277" y="82"/>
                  </a:moveTo>
                  <a:cubicBezTo>
                    <a:pt x="278" y="81"/>
                    <a:pt x="278" y="81"/>
                    <a:pt x="278" y="81"/>
                  </a:cubicBezTo>
                  <a:cubicBezTo>
                    <a:pt x="279" y="82"/>
                    <a:pt x="279" y="82"/>
                    <a:pt x="279" y="82"/>
                  </a:cubicBezTo>
                  <a:cubicBezTo>
                    <a:pt x="280" y="81"/>
                    <a:pt x="280" y="81"/>
                    <a:pt x="280" y="81"/>
                  </a:cubicBezTo>
                  <a:cubicBezTo>
                    <a:pt x="282" y="82"/>
                    <a:pt x="282" y="82"/>
                    <a:pt x="282" y="82"/>
                  </a:cubicBezTo>
                  <a:cubicBezTo>
                    <a:pt x="283" y="82"/>
                    <a:pt x="283" y="82"/>
                    <a:pt x="283" y="82"/>
                  </a:cubicBezTo>
                  <a:cubicBezTo>
                    <a:pt x="285" y="81"/>
                    <a:pt x="285" y="81"/>
                    <a:pt x="285" y="81"/>
                  </a:cubicBezTo>
                  <a:cubicBezTo>
                    <a:pt x="286" y="82"/>
                    <a:pt x="286" y="82"/>
                    <a:pt x="286" y="82"/>
                  </a:cubicBezTo>
                  <a:cubicBezTo>
                    <a:pt x="286" y="83"/>
                    <a:pt x="286" y="83"/>
                    <a:pt x="286" y="83"/>
                  </a:cubicBezTo>
                  <a:cubicBezTo>
                    <a:pt x="284" y="83"/>
                    <a:pt x="284" y="83"/>
                    <a:pt x="284" y="83"/>
                  </a:cubicBezTo>
                  <a:cubicBezTo>
                    <a:pt x="283" y="84"/>
                    <a:pt x="283" y="84"/>
                    <a:pt x="283" y="84"/>
                  </a:cubicBezTo>
                  <a:cubicBezTo>
                    <a:pt x="281" y="84"/>
                    <a:pt x="281" y="84"/>
                    <a:pt x="281" y="84"/>
                  </a:cubicBezTo>
                  <a:cubicBezTo>
                    <a:pt x="279" y="85"/>
                    <a:pt x="279" y="85"/>
                    <a:pt x="279" y="85"/>
                  </a:cubicBezTo>
                  <a:cubicBezTo>
                    <a:pt x="277" y="84"/>
                    <a:pt x="277" y="84"/>
                    <a:pt x="277" y="84"/>
                  </a:cubicBezTo>
                  <a:cubicBezTo>
                    <a:pt x="277" y="83"/>
                    <a:pt x="277" y="83"/>
                    <a:pt x="277" y="83"/>
                  </a:cubicBezTo>
                  <a:cubicBezTo>
                    <a:pt x="277" y="82"/>
                    <a:pt x="277" y="82"/>
                    <a:pt x="277" y="82"/>
                  </a:cubicBezTo>
                  <a:close/>
                  <a:moveTo>
                    <a:pt x="260" y="117"/>
                  </a:moveTo>
                  <a:cubicBezTo>
                    <a:pt x="262" y="115"/>
                    <a:pt x="262" y="115"/>
                    <a:pt x="262" y="115"/>
                  </a:cubicBezTo>
                  <a:cubicBezTo>
                    <a:pt x="263" y="112"/>
                    <a:pt x="263" y="112"/>
                    <a:pt x="263" y="112"/>
                  </a:cubicBezTo>
                  <a:cubicBezTo>
                    <a:pt x="263" y="109"/>
                    <a:pt x="263" y="109"/>
                    <a:pt x="263" y="109"/>
                  </a:cubicBezTo>
                  <a:cubicBezTo>
                    <a:pt x="264" y="108"/>
                    <a:pt x="264" y="108"/>
                    <a:pt x="264" y="108"/>
                  </a:cubicBezTo>
                  <a:cubicBezTo>
                    <a:pt x="265" y="108"/>
                    <a:pt x="265" y="108"/>
                    <a:pt x="265" y="108"/>
                  </a:cubicBezTo>
                  <a:cubicBezTo>
                    <a:pt x="265" y="109"/>
                    <a:pt x="265" y="109"/>
                    <a:pt x="265" y="109"/>
                  </a:cubicBezTo>
                  <a:cubicBezTo>
                    <a:pt x="266" y="111"/>
                    <a:pt x="266" y="111"/>
                    <a:pt x="266" y="111"/>
                  </a:cubicBezTo>
                  <a:cubicBezTo>
                    <a:pt x="266" y="112"/>
                    <a:pt x="266" y="112"/>
                    <a:pt x="266" y="112"/>
                  </a:cubicBezTo>
                  <a:cubicBezTo>
                    <a:pt x="265" y="111"/>
                    <a:pt x="265" y="111"/>
                    <a:pt x="265" y="111"/>
                  </a:cubicBezTo>
                  <a:cubicBezTo>
                    <a:pt x="265" y="112"/>
                    <a:pt x="265" y="112"/>
                    <a:pt x="265" y="112"/>
                  </a:cubicBezTo>
                  <a:cubicBezTo>
                    <a:pt x="264" y="113"/>
                    <a:pt x="264" y="113"/>
                    <a:pt x="264" y="113"/>
                  </a:cubicBezTo>
                  <a:cubicBezTo>
                    <a:pt x="263" y="113"/>
                    <a:pt x="263" y="113"/>
                    <a:pt x="263" y="113"/>
                  </a:cubicBezTo>
                  <a:cubicBezTo>
                    <a:pt x="264" y="115"/>
                    <a:pt x="264" y="115"/>
                    <a:pt x="264" y="115"/>
                  </a:cubicBezTo>
                  <a:cubicBezTo>
                    <a:pt x="265" y="115"/>
                    <a:pt x="265" y="115"/>
                    <a:pt x="265" y="115"/>
                  </a:cubicBezTo>
                  <a:cubicBezTo>
                    <a:pt x="265" y="116"/>
                    <a:pt x="265" y="116"/>
                    <a:pt x="265" y="116"/>
                  </a:cubicBezTo>
                  <a:cubicBezTo>
                    <a:pt x="265" y="117"/>
                    <a:pt x="265" y="117"/>
                    <a:pt x="265" y="117"/>
                  </a:cubicBezTo>
                  <a:cubicBezTo>
                    <a:pt x="264" y="117"/>
                    <a:pt x="264" y="117"/>
                    <a:pt x="264" y="117"/>
                  </a:cubicBezTo>
                  <a:cubicBezTo>
                    <a:pt x="263" y="119"/>
                    <a:pt x="263" y="119"/>
                    <a:pt x="263" y="119"/>
                  </a:cubicBezTo>
                  <a:cubicBezTo>
                    <a:pt x="261" y="119"/>
                    <a:pt x="261" y="119"/>
                    <a:pt x="261" y="119"/>
                  </a:cubicBezTo>
                  <a:cubicBezTo>
                    <a:pt x="260" y="119"/>
                    <a:pt x="260" y="119"/>
                    <a:pt x="260" y="119"/>
                  </a:cubicBezTo>
                  <a:cubicBezTo>
                    <a:pt x="260" y="117"/>
                    <a:pt x="260" y="117"/>
                    <a:pt x="260" y="117"/>
                  </a:cubicBezTo>
                  <a:close/>
                  <a:moveTo>
                    <a:pt x="256" y="115"/>
                  </a:moveTo>
                  <a:cubicBezTo>
                    <a:pt x="256" y="115"/>
                    <a:pt x="256" y="116"/>
                    <a:pt x="256" y="116"/>
                  </a:cubicBezTo>
                  <a:cubicBezTo>
                    <a:pt x="257" y="117"/>
                    <a:pt x="257" y="117"/>
                    <a:pt x="257" y="117"/>
                  </a:cubicBezTo>
                  <a:cubicBezTo>
                    <a:pt x="258" y="117"/>
                    <a:pt x="258" y="117"/>
                    <a:pt x="258" y="117"/>
                  </a:cubicBezTo>
                  <a:cubicBezTo>
                    <a:pt x="259" y="116"/>
                    <a:pt x="259" y="116"/>
                    <a:pt x="259" y="116"/>
                  </a:cubicBezTo>
                  <a:cubicBezTo>
                    <a:pt x="259" y="116"/>
                    <a:pt x="259" y="116"/>
                    <a:pt x="259" y="116"/>
                  </a:cubicBezTo>
                  <a:cubicBezTo>
                    <a:pt x="260" y="114"/>
                    <a:pt x="260" y="114"/>
                    <a:pt x="260" y="114"/>
                  </a:cubicBezTo>
                  <a:cubicBezTo>
                    <a:pt x="261" y="113"/>
                    <a:pt x="261" y="113"/>
                    <a:pt x="261" y="113"/>
                  </a:cubicBezTo>
                  <a:cubicBezTo>
                    <a:pt x="261" y="112"/>
                    <a:pt x="261" y="112"/>
                    <a:pt x="261" y="112"/>
                  </a:cubicBezTo>
                  <a:cubicBezTo>
                    <a:pt x="260" y="110"/>
                    <a:pt x="260" y="110"/>
                    <a:pt x="260" y="110"/>
                  </a:cubicBezTo>
                  <a:cubicBezTo>
                    <a:pt x="258" y="111"/>
                    <a:pt x="258" y="111"/>
                    <a:pt x="258" y="111"/>
                  </a:cubicBezTo>
                  <a:cubicBezTo>
                    <a:pt x="257" y="112"/>
                    <a:pt x="257" y="112"/>
                    <a:pt x="257" y="112"/>
                  </a:cubicBezTo>
                  <a:cubicBezTo>
                    <a:pt x="258" y="114"/>
                    <a:pt x="258" y="114"/>
                    <a:pt x="258" y="114"/>
                  </a:cubicBezTo>
                  <a:cubicBezTo>
                    <a:pt x="256" y="115"/>
                    <a:pt x="256" y="115"/>
                    <a:pt x="256" y="115"/>
                  </a:cubicBezTo>
                  <a:close/>
                  <a:moveTo>
                    <a:pt x="252" y="114"/>
                  </a:moveTo>
                  <a:cubicBezTo>
                    <a:pt x="252" y="115"/>
                    <a:pt x="252" y="115"/>
                    <a:pt x="252" y="115"/>
                  </a:cubicBezTo>
                  <a:cubicBezTo>
                    <a:pt x="251" y="116"/>
                    <a:pt x="251" y="116"/>
                    <a:pt x="251" y="116"/>
                  </a:cubicBezTo>
                  <a:cubicBezTo>
                    <a:pt x="252" y="118"/>
                    <a:pt x="252" y="118"/>
                    <a:pt x="252" y="118"/>
                  </a:cubicBezTo>
                  <a:cubicBezTo>
                    <a:pt x="253" y="118"/>
                    <a:pt x="253" y="118"/>
                    <a:pt x="253" y="118"/>
                  </a:cubicBezTo>
                  <a:cubicBezTo>
                    <a:pt x="254" y="117"/>
                    <a:pt x="254" y="117"/>
                    <a:pt x="254" y="117"/>
                  </a:cubicBezTo>
                  <a:cubicBezTo>
                    <a:pt x="254" y="115"/>
                    <a:pt x="254" y="115"/>
                    <a:pt x="254" y="115"/>
                  </a:cubicBezTo>
                  <a:cubicBezTo>
                    <a:pt x="252" y="114"/>
                    <a:pt x="252" y="114"/>
                    <a:pt x="252" y="114"/>
                  </a:cubicBezTo>
                  <a:cubicBezTo>
                    <a:pt x="252" y="114"/>
                    <a:pt x="252" y="114"/>
                    <a:pt x="252" y="114"/>
                  </a:cubicBezTo>
                  <a:close/>
                  <a:moveTo>
                    <a:pt x="266" y="83"/>
                  </a:moveTo>
                  <a:cubicBezTo>
                    <a:pt x="264" y="84"/>
                    <a:pt x="264" y="84"/>
                    <a:pt x="264" y="84"/>
                  </a:cubicBezTo>
                  <a:cubicBezTo>
                    <a:pt x="265" y="84"/>
                    <a:pt x="265" y="84"/>
                    <a:pt x="265" y="84"/>
                  </a:cubicBezTo>
                  <a:cubicBezTo>
                    <a:pt x="265" y="84"/>
                    <a:pt x="266" y="83"/>
                    <a:pt x="266" y="83"/>
                  </a:cubicBezTo>
                  <a:close/>
                  <a:moveTo>
                    <a:pt x="268" y="82"/>
                  </a:moveTo>
                  <a:cubicBezTo>
                    <a:pt x="267" y="83"/>
                    <a:pt x="267" y="83"/>
                    <a:pt x="267" y="83"/>
                  </a:cubicBezTo>
                  <a:cubicBezTo>
                    <a:pt x="268" y="83"/>
                    <a:pt x="268" y="83"/>
                    <a:pt x="268" y="83"/>
                  </a:cubicBezTo>
                  <a:cubicBezTo>
                    <a:pt x="268" y="82"/>
                    <a:pt x="268" y="82"/>
                    <a:pt x="268" y="82"/>
                  </a:cubicBezTo>
                  <a:close/>
                  <a:moveTo>
                    <a:pt x="270" y="80"/>
                  </a:moveTo>
                  <a:cubicBezTo>
                    <a:pt x="269" y="81"/>
                    <a:pt x="269" y="81"/>
                    <a:pt x="269" y="81"/>
                  </a:cubicBezTo>
                  <a:cubicBezTo>
                    <a:pt x="270" y="81"/>
                    <a:pt x="270" y="81"/>
                    <a:pt x="270" y="81"/>
                  </a:cubicBezTo>
                  <a:cubicBezTo>
                    <a:pt x="270" y="80"/>
                    <a:pt x="270" y="80"/>
                    <a:pt x="270" y="80"/>
                  </a:cubicBezTo>
                  <a:close/>
                  <a:moveTo>
                    <a:pt x="262" y="78"/>
                  </a:moveTo>
                  <a:cubicBezTo>
                    <a:pt x="264" y="77"/>
                    <a:pt x="264" y="77"/>
                    <a:pt x="264" y="77"/>
                  </a:cubicBezTo>
                  <a:cubicBezTo>
                    <a:pt x="267" y="77"/>
                    <a:pt x="267" y="77"/>
                    <a:pt x="267" y="77"/>
                  </a:cubicBezTo>
                  <a:cubicBezTo>
                    <a:pt x="267" y="78"/>
                    <a:pt x="267" y="78"/>
                    <a:pt x="267" y="78"/>
                  </a:cubicBezTo>
                  <a:cubicBezTo>
                    <a:pt x="266" y="79"/>
                    <a:pt x="266" y="79"/>
                    <a:pt x="266" y="79"/>
                  </a:cubicBezTo>
                  <a:cubicBezTo>
                    <a:pt x="268" y="78"/>
                    <a:pt x="268" y="78"/>
                    <a:pt x="268" y="78"/>
                  </a:cubicBezTo>
                  <a:cubicBezTo>
                    <a:pt x="269" y="77"/>
                    <a:pt x="269" y="77"/>
                    <a:pt x="269" y="77"/>
                  </a:cubicBezTo>
                  <a:cubicBezTo>
                    <a:pt x="270" y="78"/>
                    <a:pt x="270" y="78"/>
                    <a:pt x="270" y="78"/>
                  </a:cubicBezTo>
                  <a:cubicBezTo>
                    <a:pt x="270" y="80"/>
                    <a:pt x="270" y="80"/>
                    <a:pt x="270" y="80"/>
                  </a:cubicBezTo>
                  <a:cubicBezTo>
                    <a:pt x="268" y="80"/>
                    <a:pt x="268" y="80"/>
                    <a:pt x="268" y="80"/>
                  </a:cubicBezTo>
                  <a:cubicBezTo>
                    <a:pt x="267" y="79"/>
                    <a:pt x="267" y="79"/>
                    <a:pt x="267" y="79"/>
                  </a:cubicBezTo>
                  <a:cubicBezTo>
                    <a:pt x="266" y="81"/>
                    <a:pt x="266" y="81"/>
                    <a:pt x="266" y="81"/>
                  </a:cubicBezTo>
                  <a:cubicBezTo>
                    <a:pt x="265" y="80"/>
                    <a:pt x="265" y="80"/>
                    <a:pt x="265" y="80"/>
                  </a:cubicBezTo>
                  <a:cubicBezTo>
                    <a:pt x="264" y="81"/>
                    <a:pt x="264" y="81"/>
                    <a:pt x="264" y="81"/>
                  </a:cubicBezTo>
                  <a:cubicBezTo>
                    <a:pt x="262" y="80"/>
                    <a:pt x="262" y="80"/>
                    <a:pt x="262" y="80"/>
                  </a:cubicBezTo>
                  <a:cubicBezTo>
                    <a:pt x="262" y="78"/>
                    <a:pt x="262" y="78"/>
                    <a:pt x="262" y="78"/>
                  </a:cubicBezTo>
                  <a:close/>
                  <a:moveTo>
                    <a:pt x="252" y="69"/>
                  </a:moveTo>
                  <a:cubicBezTo>
                    <a:pt x="254" y="69"/>
                    <a:pt x="254" y="69"/>
                    <a:pt x="254" y="69"/>
                  </a:cubicBezTo>
                  <a:cubicBezTo>
                    <a:pt x="254" y="68"/>
                    <a:pt x="254" y="68"/>
                    <a:pt x="254" y="68"/>
                  </a:cubicBezTo>
                  <a:cubicBezTo>
                    <a:pt x="254" y="68"/>
                    <a:pt x="252" y="69"/>
                    <a:pt x="252" y="69"/>
                  </a:cubicBezTo>
                  <a:close/>
                  <a:moveTo>
                    <a:pt x="251" y="69"/>
                  </a:moveTo>
                  <a:cubicBezTo>
                    <a:pt x="252" y="69"/>
                    <a:pt x="252" y="69"/>
                    <a:pt x="252" y="69"/>
                  </a:cubicBezTo>
                  <a:cubicBezTo>
                    <a:pt x="253" y="70"/>
                    <a:pt x="253" y="70"/>
                    <a:pt x="253" y="70"/>
                  </a:cubicBezTo>
                  <a:cubicBezTo>
                    <a:pt x="252" y="70"/>
                    <a:pt x="252" y="70"/>
                    <a:pt x="252" y="70"/>
                  </a:cubicBezTo>
                  <a:cubicBezTo>
                    <a:pt x="251" y="69"/>
                    <a:pt x="251" y="69"/>
                    <a:pt x="251" y="69"/>
                  </a:cubicBezTo>
                  <a:close/>
                  <a:moveTo>
                    <a:pt x="239" y="61"/>
                  </a:moveTo>
                  <a:cubicBezTo>
                    <a:pt x="241" y="60"/>
                    <a:pt x="241" y="60"/>
                    <a:pt x="241" y="60"/>
                  </a:cubicBezTo>
                  <a:cubicBezTo>
                    <a:pt x="244" y="61"/>
                    <a:pt x="244" y="61"/>
                    <a:pt x="244" y="61"/>
                  </a:cubicBezTo>
                  <a:cubicBezTo>
                    <a:pt x="247" y="61"/>
                    <a:pt x="247" y="61"/>
                    <a:pt x="247" y="61"/>
                  </a:cubicBezTo>
                  <a:cubicBezTo>
                    <a:pt x="250" y="60"/>
                    <a:pt x="250" y="60"/>
                    <a:pt x="250" y="60"/>
                  </a:cubicBezTo>
                  <a:cubicBezTo>
                    <a:pt x="252" y="60"/>
                    <a:pt x="252" y="60"/>
                    <a:pt x="252" y="60"/>
                  </a:cubicBezTo>
                  <a:cubicBezTo>
                    <a:pt x="253" y="61"/>
                    <a:pt x="253" y="61"/>
                    <a:pt x="253" y="61"/>
                  </a:cubicBezTo>
                  <a:cubicBezTo>
                    <a:pt x="255" y="61"/>
                    <a:pt x="255" y="61"/>
                    <a:pt x="255" y="61"/>
                  </a:cubicBezTo>
                  <a:cubicBezTo>
                    <a:pt x="256" y="60"/>
                    <a:pt x="256" y="60"/>
                    <a:pt x="256" y="60"/>
                  </a:cubicBezTo>
                  <a:cubicBezTo>
                    <a:pt x="260" y="61"/>
                    <a:pt x="260" y="61"/>
                    <a:pt x="260" y="61"/>
                  </a:cubicBezTo>
                  <a:cubicBezTo>
                    <a:pt x="263" y="61"/>
                    <a:pt x="263" y="61"/>
                    <a:pt x="263" y="61"/>
                  </a:cubicBezTo>
                  <a:cubicBezTo>
                    <a:pt x="263" y="60"/>
                    <a:pt x="263" y="60"/>
                    <a:pt x="263" y="60"/>
                  </a:cubicBezTo>
                  <a:cubicBezTo>
                    <a:pt x="265" y="60"/>
                    <a:pt x="265" y="60"/>
                    <a:pt x="265" y="60"/>
                  </a:cubicBezTo>
                  <a:cubicBezTo>
                    <a:pt x="267" y="61"/>
                    <a:pt x="267" y="61"/>
                    <a:pt x="267" y="61"/>
                  </a:cubicBezTo>
                  <a:cubicBezTo>
                    <a:pt x="267" y="62"/>
                    <a:pt x="267" y="62"/>
                    <a:pt x="267" y="62"/>
                  </a:cubicBezTo>
                  <a:cubicBezTo>
                    <a:pt x="269" y="63"/>
                    <a:pt x="269" y="63"/>
                    <a:pt x="269" y="63"/>
                  </a:cubicBezTo>
                  <a:cubicBezTo>
                    <a:pt x="276" y="61"/>
                    <a:pt x="276" y="61"/>
                    <a:pt x="276" y="61"/>
                  </a:cubicBezTo>
                  <a:cubicBezTo>
                    <a:pt x="279" y="59"/>
                    <a:pt x="279" y="59"/>
                    <a:pt x="279" y="59"/>
                  </a:cubicBezTo>
                  <a:cubicBezTo>
                    <a:pt x="280" y="57"/>
                    <a:pt x="280" y="57"/>
                    <a:pt x="280" y="57"/>
                  </a:cubicBezTo>
                  <a:cubicBezTo>
                    <a:pt x="281" y="57"/>
                    <a:pt x="281" y="57"/>
                    <a:pt x="281" y="57"/>
                  </a:cubicBezTo>
                  <a:cubicBezTo>
                    <a:pt x="282" y="56"/>
                    <a:pt x="282" y="56"/>
                    <a:pt x="282" y="56"/>
                  </a:cubicBezTo>
                  <a:cubicBezTo>
                    <a:pt x="284" y="55"/>
                    <a:pt x="284" y="55"/>
                    <a:pt x="284" y="55"/>
                  </a:cubicBezTo>
                  <a:cubicBezTo>
                    <a:pt x="284" y="53"/>
                    <a:pt x="284" y="53"/>
                    <a:pt x="284" y="53"/>
                  </a:cubicBezTo>
                  <a:cubicBezTo>
                    <a:pt x="285" y="52"/>
                    <a:pt x="285" y="52"/>
                    <a:pt x="285" y="52"/>
                  </a:cubicBezTo>
                  <a:cubicBezTo>
                    <a:pt x="286" y="51"/>
                    <a:pt x="286" y="51"/>
                    <a:pt x="286" y="51"/>
                  </a:cubicBezTo>
                  <a:cubicBezTo>
                    <a:pt x="285" y="50"/>
                    <a:pt x="285" y="50"/>
                    <a:pt x="285" y="50"/>
                  </a:cubicBezTo>
                  <a:cubicBezTo>
                    <a:pt x="285" y="49"/>
                    <a:pt x="285" y="49"/>
                    <a:pt x="285" y="49"/>
                  </a:cubicBezTo>
                  <a:cubicBezTo>
                    <a:pt x="282" y="49"/>
                    <a:pt x="282" y="49"/>
                    <a:pt x="282" y="49"/>
                  </a:cubicBezTo>
                  <a:cubicBezTo>
                    <a:pt x="280" y="49"/>
                    <a:pt x="280" y="49"/>
                    <a:pt x="280" y="49"/>
                  </a:cubicBezTo>
                  <a:cubicBezTo>
                    <a:pt x="280" y="51"/>
                    <a:pt x="280" y="51"/>
                    <a:pt x="280" y="51"/>
                  </a:cubicBezTo>
                  <a:cubicBezTo>
                    <a:pt x="279" y="52"/>
                    <a:pt x="279" y="52"/>
                    <a:pt x="279" y="52"/>
                  </a:cubicBezTo>
                  <a:cubicBezTo>
                    <a:pt x="278" y="53"/>
                    <a:pt x="278" y="53"/>
                    <a:pt x="278" y="53"/>
                  </a:cubicBezTo>
                  <a:cubicBezTo>
                    <a:pt x="276" y="55"/>
                    <a:pt x="276" y="55"/>
                    <a:pt x="276" y="55"/>
                  </a:cubicBezTo>
                  <a:cubicBezTo>
                    <a:pt x="275" y="55"/>
                    <a:pt x="275" y="55"/>
                    <a:pt x="275" y="55"/>
                  </a:cubicBezTo>
                  <a:cubicBezTo>
                    <a:pt x="274" y="56"/>
                    <a:pt x="274" y="56"/>
                    <a:pt x="274" y="56"/>
                  </a:cubicBezTo>
                  <a:cubicBezTo>
                    <a:pt x="272" y="57"/>
                    <a:pt x="272" y="57"/>
                    <a:pt x="272" y="57"/>
                  </a:cubicBezTo>
                  <a:cubicBezTo>
                    <a:pt x="267" y="56"/>
                    <a:pt x="267" y="56"/>
                    <a:pt x="267" y="56"/>
                  </a:cubicBezTo>
                  <a:cubicBezTo>
                    <a:pt x="263" y="56"/>
                    <a:pt x="263" y="56"/>
                    <a:pt x="263" y="56"/>
                  </a:cubicBezTo>
                  <a:cubicBezTo>
                    <a:pt x="263" y="57"/>
                    <a:pt x="263" y="57"/>
                    <a:pt x="263" y="57"/>
                  </a:cubicBezTo>
                  <a:cubicBezTo>
                    <a:pt x="262" y="57"/>
                    <a:pt x="262" y="57"/>
                    <a:pt x="262" y="57"/>
                  </a:cubicBezTo>
                  <a:cubicBezTo>
                    <a:pt x="260" y="55"/>
                    <a:pt x="260" y="55"/>
                    <a:pt x="260" y="55"/>
                  </a:cubicBezTo>
                  <a:cubicBezTo>
                    <a:pt x="259" y="55"/>
                    <a:pt x="259" y="55"/>
                    <a:pt x="259" y="55"/>
                  </a:cubicBezTo>
                  <a:cubicBezTo>
                    <a:pt x="257" y="55"/>
                    <a:pt x="257" y="55"/>
                    <a:pt x="257" y="55"/>
                  </a:cubicBezTo>
                  <a:cubicBezTo>
                    <a:pt x="255" y="55"/>
                    <a:pt x="255" y="55"/>
                    <a:pt x="255" y="55"/>
                  </a:cubicBezTo>
                  <a:cubicBezTo>
                    <a:pt x="253" y="54"/>
                    <a:pt x="253" y="54"/>
                    <a:pt x="253" y="54"/>
                  </a:cubicBezTo>
                  <a:cubicBezTo>
                    <a:pt x="251" y="55"/>
                    <a:pt x="251" y="55"/>
                    <a:pt x="251" y="55"/>
                  </a:cubicBezTo>
                  <a:cubicBezTo>
                    <a:pt x="250" y="54"/>
                    <a:pt x="250" y="54"/>
                    <a:pt x="250" y="54"/>
                  </a:cubicBezTo>
                  <a:cubicBezTo>
                    <a:pt x="248" y="52"/>
                    <a:pt x="248" y="52"/>
                    <a:pt x="248" y="52"/>
                  </a:cubicBezTo>
                  <a:cubicBezTo>
                    <a:pt x="245" y="52"/>
                    <a:pt x="245" y="52"/>
                    <a:pt x="245" y="52"/>
                  </a:cubicBezTo>
                  <a:cubicBezTo>
                    <a:pt x="244" y="52"/>
                    <a:pt x="244" y="52"/>
                    <a:pt x="244" y="52"/>
                  </a:cubicBezTo>
                  <a:cubicBezTo>
                    <a:pt x="244" y="54"/>
                    <a:pt x="244" y="54"/>
                    <a:pt x="244" y="54"/>
                  </a:cubicBezTo>
                  <a:cubicBezTo>
                    <a:pt x="242" y="55"/>
                    <a:pt x="242" y="55"/>
                    <a:pt x="242" y="55"/>
                  </a:cubicBezTo>
                  <a:cubicBezTo>
                    <a:pt x="241" y="57"/>
                    <a:pt x="241" y="57"/>
                    <a:pt x="241" y="57"/>
                  </a:cubicBezTo>
                  <a:cubicBezTo>
                    <a:pt x="240" y="58"/>
                    <a:pt x="240" y="58"/>
                    <a:pt x="240" y="58"/>
                  </a:cubicBezTo>
                  <a:cubicBezTo>
                    <a:pt x="238" y="57"/>
                    <a:pt x="238" y="57"/>
                    <a:pt x="238" y="57"/>
                  </a:cubicBezTo>
                  <a:cubicBezTo>
                    <a:pt x="236" y="58"/>
                    <a:pt x="236" y="58"/>
                    <a:pt x="236" y="58"/>
                  </a:cubicBezTo>
                  <a:cubicBezTo>
                    <a:pt x="235" y="59"/>
                    <a:pt x="235" y="59"/>
                    <a:pt x="235" y="59"/>
                  </a:cubicBezTo>
                  <a:cubicBezTo>
                    <a:pt x="235" y="59"/>
                    <a:pt x="235" y="59"/>
                    <a:pt x="235" y="59"/>
                  </a:cubicBezTo>
                  <a:cubicBezTo>
                    <a:pt x="232" y="62"/>
                    <a:pt x="232" y="62"/>
                    <a:pt x="232" y="62"/>
                  </a:cubicBezTo>
                  <a:cubicBezTo>
                    <a:pt x="232" y="64"/>
                    <a:pt x="232" y="64"/>
                    <a:pt x="232" y="64"/>
                  </a:cubicBezTo>
                  <a:cubicBezTo>
                    <a:pt x="233" y="66"/>
                    <a:pt x="233" y="66"/>
                    <a:pt x="233" y="66"/>
                  </a:cubicBezTo>
                  <a:cubicBezTo>
                    <a:pt x="233" y="69"/>
                    <a:pt x="233" y="69"/>
                    <a:pt x="233" y="69"/>
                  </a:cubicBezTo>
                  <a:cubicBezTo>
                    <a:pt x="232" y="70"/>
                    <a:pt x="232" y="70"/>
                    <a:pt x="232" y="70"/>
                  </a:cubicBezTo>
                  <a:cubicBezTo>
                    <a:pt x="233" y="72"/>
                    <a:pt x="233" y="72"/>
                    <a:pt x="233" y="72"/>
                  </a:cubicBezTo>
                  <a:cubicBezTo>
                    <a:pt x="234" y="74"/>
                    <a:pt x="234" y="74"/>
                    <a:pt x="234" y="74"/>
                  </a:cubicBezTo>
                  <a:cubicBezTo>
                    <a:pt x="233" y="73"/>
                    <a:pt x="233" y="73"/>
                    <a:pt x="233" y="73"/>
                  </a:cubicBezTo>
                  <a:cubicBezTo>
                    <a:pt x="232" y="72"/>
                    <a:pt x="232" y="72"/>
                    <a:pt x="232" y="72"/>
                  </a:cubicBezTo>
                  <a:cubicBezTo>
                    <a:pt x="231" y="72"/>
                    <a:pt x="231" y="72"/>
                    <a:pt x="231" y="72"/>
                  </a:cubicBezTo>
                  <a:cubicBezTo>
                    <a:pt x="230" y="74"/>
                    <a:pt x="230" y="74"/>
                    <a:pt x="230" y="74"/>
                  </a:cubicBezTo>
                  <a:cubicBezTo>
                    <a:pt x="228" y="74"/>
                    <a:pt x="228" y="74"/>
                    <a:pt x="228" y="74"/>
                  </a:cubicBezTo>
                  <a:cubicBezTo>
                    <a:pt x="228" y="76"/>
                    <a:pt x="228" y="76"/>
                    <a:pt x="228" y="76"/>
                  </a:cubicBezTo>
                  <a:cubicBezTo>
                    <a:pt x="228" y="78"/>
                    <a:pt x="228" y="78"/>
                    <a:pt x="228" y="78"/>
                  </a:cubicBezTo>
                  <a:cubicBezTo>
                    <a:pt x="228" y="80"/>
                    <a:pt x="228" y="80"/>
                    <a:pt x="228" y="80"/>
                  </a:cubicBezTo>
                  <a:cubicBezTo>
                    <a:pt x="228" y="84"/>
                    <a:pt x="228" y="84"/>
                    <a:pt x="228" y="84"/>
                  </a:cubicBezTo>
                  <a:cubicBezTo>
                    <a:pt x="228" y="85"/>
                    <a:pt x="228" y="85"/>
                    <a:pt x="228" y="85"/>
                  </a:cubicBezTo>
                  <a:cubicBezTo>
                    <a:pt x="227" y="86"/>
                    <a:pt x="227" y="86"/>
                    <a:pt x="227" y="86"/>
                  </a:cubicBezTo>
                  <a:cubicBezTo>
                    <a:pt x="226" y="87"/>
                    <a:pt x="226" y="87"/>
                    <a:pt x="226" y="87"/>
                  </a:cubicBezTo>
                  <a:cubicBezTo>
                    <a:pt x="226" y="89"/>
                    <a:pt x="226" y="89"/>
                    <a:pt x="226" y="89"/>
                  </a:cubicBezTo>
                  <a:cubicBezTo>
                    <a:pt x="224" y="91"/>
                    <a:pt x="224" y="91"/>
                    <a:pt x="224" y="91"/>
                  </a:cubicBezTo>
                  <a:cubicBezTo>
                    <a:pt x="223" y="93"/>
                    <a:pt x="223" y="93"/>
                    <a:pt x="223" y="93"/>
                  </a:cubicBezTo>
                  <a:cubicBezTo>
                    <a:pt x="224" y="94"/>
                    <a:pt x="224" y="94"/>
                    <a:pt x="224" y="94"/>
                  </a:cubicBezTo>
                  <a:cubicBezTo>
                    <a:pt x="223" y="95"/>
                    <a:pt x="223" y="95"/>
                    <a:pt x="223" y="95"/>
                  </a:cubicBezTo>
                  <a:cubicBezTo>
                    <a:pt x="224" y="98"/>
                    <a:pt x="224" y="98"/>
                    <a:pt x="224" y="98"/>
                  </a:cubicBezTo>
                  <a:cubicBezTo>
                    <a:pt x="225" y="100"/>
                    <a:pt x="225" y="100"/>
                    <a:pt x="225" y="100"/>
                  </a:cubicBezTo>
                  <a:cubicBezTo>
                    <a:pt x="226" y="99"/>
                    <a:pt x="226" y="99"/>
                    <a:pt x="226" y="99"/>
                  </a:cubicBezTo>
                  <a:cubicBezTo>
                    <a:pt x="227" y="99"/>
                    <a:pt x="227" y="99"/>
                    <a:pt x="227" y="99"/>
                  </a:cubicBezTo>
                  <a:cubicBezTo>
                    <a:pt x="228" y="99"/>
                    <a:pt x="228" y="99"/>
                    <a:pt x="228" y="99"/>
                  </a:cubicBezTo>
                  <a:cubicBezTo>
                    <a:pt x="229" y="99"/>
                    <a:pt x="229" y="99"/>
                    <a:pt x="229" y="99"/>
                  </a:cubicBezTo>
                  <a:cubicBezTo>
                    <a:pt x="230" y="102"/>
                    <a:pt x="230" y="102"/>
                    <a:pt x="230" y="102"/>
                  </a:cubicBezTo>
                  <a:cubicBezTo>
                    <a:pt x="231" y="106"/>
                    <a:pt x="231" y="106"/>
                    <a:pt x="231" y="106"/>
                  </a:cubicBezTo>
                  <a:cubicBezTo>
                    <a:pt x="231" y="107"/>
                    <a:pt x="231" y="107"/>
                    <a:pt x="231" y="107"/>
                  </a:cubicBezTo>
                  <a:cubicBezTo>
                    <a:pt x="230" y="109"/>
                    <a:pt x="230" y="109"/>
                    <a:pt x="230" y="109"/>
                  </a:cubicBezTo>
                  <a:cubicBezTo>
                    <a:pt x="229" y="111"/>
                    <a:pt x="229" y="111"/>
                    <a:pt x="229" y="111"/>
                  </a:cubicBezTo>
                  <a:cubicBezTo>
                    <a:pt x="228" y="116"/>
                    <a:pt x="228" y="116"/>
                    <a:pt x="228" y="116"/>
                  </a:cubicBezTo>
                  <a:cubicBezTo>
                    <a:pt x="229" y="119"/>
                    <a:pt x="229" y="119"/>
                    <a:pt x="229" y="119"/>
                  </a:cubicBezTo>
                  <a:cubicBezTo>
                    <a:pt x="230" y="119"/>
                    <a:pt x="230" y="119"/>
                    <a:pt x="230" y="119"/>
                  </a:cubicBezTo>
                  <a:cubicBezTo>
                    <a:pt x="231" y="120"/>
                    <a:pt x="231" y="120"/>
                    <a:pt x="231" y="120"/>
                  </a:cubicBezTo>
                  <a:cubicBezTo>
                    <a:pt x="233" y="120"/>
                    <a:pt x="233" y="120"/>
                    <a:pt x="233" y="120"/>
                  </a:cubicBezTo>
                  <a:cubicBezTo>
                    <a:pt x="234" y="118"/>
                    <a:pt x="234" y="118"/>
                    <a:pt x="234" y="118"/>
                  </a:cubicBezTo>
                  <a:cubicBezTo>
                    <a:pt x="236" y="119"/>
                    <a:pt x="236" y="119"/>
                    <a:pt x="236" y="119"/>
                  </a:cubicBezTo>
                  <a:cubicBezTo>
                    <a:pt x="237" y="119"/>
                    <a:pt x="237" y="119"/>
                    <a:pt x="237" y="119"/>
                  </a:cubicBezTo>
                  <a:cubicBezTo>
                    <a:pt x="238" y="120"/>
                    <a:pt x="238" y="120"/>
                    <a:pt x="238" y="120"/>
                  </a:cubicBezTo>
                  <a:cubicBezTo>
                    <a:pt x="239" y="118"/>
                    <a:pt x="239" y="118"/>
                    <a:pt x="239" y="118"/>
                  </a:cubicBezTo>
                  <a:cubicBezTo>
                    <a:pt x="239" y="116"/>
                    <a:pt x="239" y="116"/>
                    <a:pt x="239" y="116"/>
                  </a:cubicBezTo>
                  <a:cubicBezTo>
                    <a:pt x="237" y="115"/>
                    <a:pt x="237" y="115"/>
                    <a:pt x="237" y="115"/>
                  </a:cubicBezTo>
                  <a:cubicBezTo>
                    <a:pt x="237" y="113"/>
                    <a:pt x="237" y="113"/>
                    <a:pt x="237" y="113"/>
                  </a:cubicBezTo>
                  <a:cubicBezTo>
                    <a:pt x="238" y="111"/>
                    <a:pt x="238" y="111"/>
                    <a:pt x="238" y="111"/>
                  </a:cubicBezTo>
                  <a:cubicBezTo>
                    <a:pt x="238" y="108"/>
                    <a:pt x="238" y="108"/>
                    <a:pt x="238" y="108"/>
                  </a:cubicBezTo>
                  <a:cubicBezTo>
                    <a:pt x="238" y="105"/>
                    <a:pt x="238" y="105"/>
                    <a:pt x="238" y="105"/>
                  </a:cubicBezTo>
                  <a:cubicBezTo>
                    <a:pt x="237" y="104"/>
                    <a:pt x="237" y="104"/>
                    <a:pt x="237" y="104"/>
                  </a:cubicBezTo>
                  <a:cubicBezTo>
                    <a:pt x="239" y="101"/>
                    <a:pt x="239" y="101"/>
                    <a:pt x="239" y="101"/>
                  </a:cubicBezTo>
                  <a:cubicBezTo>
                    <a:pt x="240" y="99"/>
                    <a:pt x="240" y="99"/>
                    <a:pt x="240" y="99"/>
                  </a:cubicBezTo>
                  <a:cubicBezTo>
                    <a:pt x="239" y="96"/>
                    <a:pt x="239" y="96"/>
                    <a:pt x="239" y="96"/>
                  </a:cubicBezTo>
                  <a:cubicBezTo>
                    <a:pt x="238" y="95"/>
                    <a:pt x="238" y="95"/>
                    <a:pt x="238" y="95"/>
                  </a:cubicBezTo>
                  <a:cubicBezTo>
                    <a:pt x="238" y="94"/>
                    <a:pt x="238" y="94"/>
                    <a:pt x="238" y="94"/>
                  </a:cubicBezTo>
                  <a:cubicBezTo>
                    <a:pt x="240" y="93"/>
                    <a:pt x="240" y="93"/>
                    <a:pt x="240" y="93"/>
                  </a:cubicBezTo>
                  <a:cubicBezTo>
                    <a:pt x="241" y="92"/>
                    <a:pt x="241" y="92"/>
                    <a:pt x="241" y="92"/>
                  </a:cubicBezTo>
                  <a:cubicBezTo>
                    <a:pt x="243" y="91"/>
                    <a:pt x="243" y="91"/>
                    <a:pt x="243" y="91"/>
                  </a:cubicBezTo>
                  <a:cubicBezTo>
                    <a:pt x="245" y="92"/>
                    <a:pt x="245" y="92"/>
                    <a:pt x="245" y="92"/>
                  </a:cubicBezTo>
                  <a:cubicBezTo>
                    <a:pt x="244" y="93"/>
                    <a:pt x="244" y="93"/>
                    <a:pt x="244" y="93"/>
                  </a:cubicBezTo>
                  <a:cubicBezTo>
                    <a:pt x="245" y="94"/>
                    <a:pt x="245" y="94"/>
                    <a:pt x="245" y="94"/>
                  </a:cubicBezTo>
                  <a:cubicBezTo>
                    <a:pt x="245" y="96"/>
                    <a:pt x="245" y="96"/>
                    <a:pt x="245" y="96"/>
                  </a:cubicBezTo>
                  <a:cubicBezTo>
                    <a:pt x="244" y="98"/>
                    <a:pt x="244" y="98"/>
                    <a:pt x="244" y="98"/>
                  </a:cubicBezTo>
                  <a:cubicBezTo>
                    <a:pt x="243" y="100"/>
                    <a:pt x="243" y="100"/>
                    <a:pt x="243" y="100"/>
                  </a:cubicBezTo>
                  <a:cubicBezTo>
                    <a:pt x="244" y="102"/>
                    <a:pt x="244" y="102"/>
                    <a:pt x="244" y="102"/>
                  </a:cubicBezTo>
                  <a:cubicBezTo>
                    <a:pt x="246" y="102"/>
                    <a:pt x="246" y="102"/>
                    <a:pt x="246" y="102"/>
                  </a:cubicBezTo>
                  <a:cubicBezTo>
                    <a:pt x="247" y="103"/>
                    <a:pt x="247" y="103"/>
                    <a:pt x="247" y="103"/>
                  </a:cubicBezTo>
                  <a:cubicBezTo>
                    <a:pt x="249" y="104"/>
                    <a:pt x="249" y="104"/>
                    <a:pt x="249" y="104"/>
                  </a:cubicBezTo>
                  <a:cubicBezTo>
                    <a:pt x="249" y="106"/>
                    <a:pt x="249" y="106"/>
                    <a:pt x="249" y="106"/>
                  </a:cubicBezTo>
                  <a:cubicBezTo>
                    <a:pt x="249" y="106"/>
                    <a:pt x="249" y="106"/>
                    <a:pt x="249" y="106"/>
                  </a:cubicBezTo>
                  <a:cubicBezTo>
                    <a:pt x="248" y="110"/>
                    <a:pt x="248" y="110"/>
                    <a:pt x="248" y="110"/>
                  </a:cubicBezTo>
                  <a:cubicBezTo>
                    <a:pt x="249" y="111"/>
                    <a:pt x="249" y="111"/>
                    <a:pt x="249" y="111"/>
                  </a:cubicBezTo>
                  <a:cubicBezTo>
                    <a:pt x="250" y="112"/>
                    <a:pt x="250" y="112"/>
                    <a:pt x="250" y="112"/>
                  </a:cubicBezTo>
                  <a:cubicBezTo>
                    <a:pt x="251" y="112"/>
                    <a:pt x="251" y="112"/>
                    <a:pt x="251" y="112"/>
                  </a:cubicBezTo>
                  <a:cubicBezTo>
                    <a:pt x="253" y="112"/>
                    <a:pt x="253" y="112"/>
                    <a:pt x="253" y="112"/>
                  </a:cubicBezTo>
                  <a:cubicBezTo>
                    <a:pt x="255" y="112"/>
                    <a:pt x="255" y="112"/>
                    <a:pt x="255" y="112"/>
                  </a:cubicBezTo>
                  <a:cubicBezTo>
                    <a:pt x="255" y="112"/>
                    <a:pt x="255" y="112"/>
                    <a:pt x="255" y="112"/>
                  </a:cubicBezTo>
                  <a:cubicBezTo>
                    <a:pt x="254" y="110"/>
                    <a:pt x="254" y="110"/>
                    <a:pt x="254" y="110"/>
                  </a:cubicBezTo>
                  <a:cubicBezTo>
                    <a:pt x="256" y="109"/>
                    <a:pt x="256" y="109"/>
                    <a:pt x="256" y="109"/>
                  </a:cubicBezTo>
                  <a:cubicBezTo>
                    <a:pt x="258" y="108"/>
                    <a:pt x="258" y="108"/>
                    <a:pt x="258" y="108"/>
                  </a:cubicBezTo>
                  <a:cubicBezTo>
                    <a:pt x="260" y="107"/>
                    <a:pt x="260" y="107"/>
                    <a:pt x="260" y="107"/>
                  </a:cubicBezTo>
                  <a:cubicBezTo>
                    <a:pt x="263" y="107"/>
                    <a:pt x="263" y="107"/>
                    <a:pt x="263" y="107"/>
                  </a:cubicBezTo>
                  <a:cubicBezTo>
                    <a:pt x="264" y="106"/>
                    <a:pt x="264" y="106"/>
                    <a:pt x="264" y="106"/>
                  </a:cubicBezTo>
                  <a:cubicBezTo>
                    <a:pt x="264" y="106"/>
                    <a:pt x="264" y="106"/>
                    <a:pt x="264" y="106"/>
                  </a:cubicBezTo>
                  <a:cubicBezTo>
                    <a:pt x="266" y="106"/>
                    <a:pt x="266" y="106"/>
                    <a:pt x="266" y="106"/>
                  </a:cubicBezTo>
                  <a:cubicBezTo>
                    <a:pt x="267" y="105"/>
                    <a:pt x="267" y="105"/>
                    <a:pt x="267" y="105"/>
                  </a:cubicBezTo>
                  <a:cubicBezTo>
                    <a:pt x="266" y="104"/>
                    <a:pt x="266" y="104"/>
                    <a:pt x="266" y="104"/>
                  </a:cubicBezTo>
                  <a:cubicBezTo>
                    <a:pt x="264" y="104"/>
                    <a:pt x="264" y="104"/>
                    <a:pt x="264" y="104"/>
                  </a:cubicBezTo>
                  <a:cubicBezTo>
                    <a:pt x="263" y="104"/>
                    <a:pt x="263" y="104"/>
                    <a:pt x="263" y="104"/>
                  </a:cubicBezTo>
                  <a:cubicBezTo>
                    <a:pt x="262" y="104"/>
                    <a:pt x="262" y="104"/>
                    <a:pt x="262" y="104"/>
                  </a:cubicBezTo>
                  <a:cubicBezTo>
                    <a:pt x="260" y="104"/>
                    <a:pt x="260" y="104"/>
                    <a:pt x="260" y="104"/>
                  </a:cubicBezTo>
                  <a:cubicBezTo>
                    <a:pt x="260" y="103"/>
                    <a:pt x="260" y="103"/>
                    <a:pt x="260" y="103"/>
                  </a:cubicBezTo>
                  <a:cubicBezTo>
                    <a:pt x="259" y="103"/>
                    <a:pt x="259" y="103"/>
                    <a:pt x="259" y="103"/>
                  </a:cubicBezTo>
                  <a:cubicBezTo>
                    <a:pt x="259" y="102"/>
                    <a:pt x="259" y="102"/>
                    <a:pt x="259" y="102"/>
                  </a:cubicBezTo>
                  <a:cubicBezTo>
                    <a:pt x="259" y="102"/>
                    <a:pt x="259" y="102"/>
                    <a:pt x="259" y="102"/>
                  </a:cubicBezTo>
                  <a:cubicBezTo>
                    <a:pt x="258" y="102"/>
                    <a:pt x="258" y="102"/>
                    <a:pt x="258" y="102"/>
                  </a:cubicBezTo>
                  <a:cubicBezTo>
                    <a:pt x="258" y="101"/>
                    <a:pt x="258" y="101"/>
                    <a:pt x="258" y="101"/>
                  </a:cubicBezTo>
                  <a:cubicBezTo>
                    <a:pt x="256" y="101"/>
                    <a:pt x="256" y="101"/>
                    <a:pt x="256" y="101"/>
                  </a:cubicBezTo>
                  <a:cubicBezTo>
                    <a:pt x="256" y="100"/>
                    <a:pt x="256" y="100"/>
                    <a:pt x="256" y="100"/>
                  </a:cubicBezTo>
                  <a:cubicBezTo>
                    <a:pt x="257" y="99"/>
                    <a:pt x="257" y="99"/>
                    <a:pt x="257" y="99"/>
                  </a:cubicBezTo>
                  <a:cubicBezTo>
                    <a:pt x="257" y="98"/>
                    <a:pt x="257" y="98"/>
                    <a:pt x="257" y="98"/>
                  </a:cubicBezTo>
                  <a:cubicBezTo>
                    <a:pt x="258" y="98"/>
                    <a:pt x="258" y="98"/>
                    <a:pt x="258" y="98"/>
                  </a:cubicBezTo>
                  <a:cubicBezTo>
                    <a:pt x="257" y="97"/>
                    <a:pt x="257" y="97"/>
                    <a:pt x="257" y="97"/>
                  </a:cubicBezTo>
                  <a:cubicBezTo>
                    <a:pt x="258" y="97"/>
                    <a:pt x="258" y="97"/>
                    <a:pt x="258" y="97"/>
                  </a:cubicBezTo>
                  <a:cubicBezTo>
                    <a:pt x="258" y="96"/>
                    <a:pt x="258" y="96"/>
                    <a:pt x="258" y="96"/>
                  </a:cubicBezTo>
                  <a:cubicBezTo>
                    <a:pt x="258" y="95"/>
                    <a:pt x="258" y="95"/>
                    <a:pt x="258" y="95"/>
                  </a:cubicBezTo>
                  <a:cubicBezTo>
                    <a:pt x="256" y="94"/>
                    <a:pt x="256" y="94"/>
                    <a:pt x="256" y="94"/>
                  </a:cubicBezTo>
                  <a:cubicBezTo>
                    <a:pt x="257" y="93"/>
                    <a:pt x="257" y="93"/>
                    <a:pt x="257" y="93"/>
                  </a:cubicBezTo>
                  <a:cubicBezTo>
                    <a:pt x="257" y="92"/>
                    <a:pt x="257" y="92"/>
                    <a:pt x="257" y="92"/>
                  </a:cubicBezTo>
                  <a:cubicBezTo>
                    <a:pt x="255" y="91"/>
                    <a:pt x="255" y="91"/>
                    <a:pt x="255" y="91"/>
                  </a:cubicBezTo>
                  <a:cubicBezTo>
                    <a:pt x="254" y="91"/>
                    <a:pt x="254" y="91"/>
                    <a:pt x="254" y="91"/>
                  </a:cubicBezTo>
                  <a:cubicBezTo>
                    <a:pt x="253" y="90"/>
                    <a:pt x="253" y="90"/>
                    <a:pt x="253" y="90"/>
                  </a:cubicBezTo>
                  <a:cubicBezTo>
                    <a:pt x="251" y="87"/>
                    <a:pt x="251" y="87"/>
                    <a:pt x="251" y="87"/>
                  </a:cubicBezTo>
                  <a:cubicBezTo>
                    <a:pt x="249" y="86"/>
                    <a:pt x="249" y="86"/>
                    <a:pt x="249" y="86"/>
                  </a:cubicBezTo>
                  <a:cubicBezTo>
                    <a:pt x="248" y="84"/>
                    <a:pt x="248" y="84"/>
                    <a:pt x="248" y="84"/>
                  </a:cubicBezTo>
                  <a:cubicBezTo>
                    <a:pt x="249" y="83"/>
                    <a:pt x="249" y="83"/>
                    <a:pt x="249" y="83"/>
                  </a:cubicBezTo>
                  <a:cubicBezTo>
                    <a:pt x="249" y="83"/>
                    <a:pt x="249" y="83"/>
                    <a:pt x="249" y="83"/>
                  </a:cubicBezTo>
                  <a:cubicBezTo>
                    <a:pt x="250" y="84"/>
                    <a:pt x="250" y="84"/>
                    <a:pt x="250" y="84"/>
                  </a:cubicBezTo>
                  <a:cubicBezTo>
                    <a:pt x="251" y="84"/>
                    <a:pt x="251" y="84"/>
                    <a:pt x="251" y="84"/>
                  </a:cubicBezTo>
                  <a:cubicBezTo>
                    <a:pt x="253" y="83"/>
                    <a:pt x="253" y="83"/>
                    <a:pt x="253" y="83"/>
                  </a:cubicBezTo>
                  <a:cubicBezTo>
                    <a:pt x="253" y="82"/>
                    <a:pt x="253" y="82"/>
                    <a:pt x="253" y="82"/>
                  </a:cubicBezTo>
                  <a:cubicBezTo>
                    <a:pt x="257" y="80"/>
                    <a:pt x="257" y="80"/>
                    <a:pt x="257" y="80"/>
                  </a:cubicBezTo>
                  <a:cubicBezTo>
                    <a:pt x="260" y="78"/>
                    <a:pt x="260" y="78"/>
                    <a:pt x="260" y="78"/>
                  </a:cubicBezTo>
                  <a:cubicBezTo>
                    <a:pt x="261" y="76"/>
                    <a:pt x="261" y="76"/>
                    <a:pt x="261" y="76"/>
                  </a:cubicBezTo>
                  <a:cubicBezTo>
                    <a:pt x="263" y="75"/>
                    <a:pt x="263" y="75"/>
                    <a:pt x="263" y="75"/>
                  </a:cubicBezTo>
                  <a:cubicBezTo>
                    <a:pt x="263" y="74"/>
                    <a:pt x="263" y="74"/>
                    <a:pt x="263" y="74"/>
                  </a:cubicBezTo>
                  <a:cubicBezTo>
                    <a:pt x="265" y="74"/>
                    <a:pt x="265" y="74"/>
                    <a:pt x="265" y="74"/>
                  </a:cubicBezTo>
                  <a:cubicBezTo>
                    <a:pt x="267" y="74"/>
                    <a:pt x="267" y="74"/>
                    <a:pt x="267" y="74"/>
                  </a:cubicBezTo>
                  <a:cubicBezTo>
                    <a:pt x="268" y="75"/>
                    <a:pt x="268" y="75"/>
                    <a:pt x="268" y="75"/>
                  </a:cubicBezTo>
                  <a:cubicBezTo>
                    <a:pt x="270" y="72"/>
                    <a:pt x="270" y="72"/>
                    <a:pt x="270" y="72"/>
                  </a:cubicBezTo>
                  <a:cubicBezTo>
                    <a:pt x="270" y="71"/>
                    <a:pt x="270" y="71"/>
                    <a:pt x="270" y="71"/>
                  </a:cubicBezTo>
                  <a:cubicBezTo>
                    <a:pt x="268" y="70"/>
                    <a:pt x="268" y="70"/>
                    <a:pt x="268" y="70"/>
                  </a:cubicBezTo>
                  <a:cubicBezTo>
                    <a:pt x="263" y="70"/>
                    <a:pt x="263" y="70"/>
                    <a:pt x="263" y="70"/>
                  </a:cubicBezTo>
                  <a:cubicBezTo>
                    <a:pt x="262" y="72"/>
                    <a:pt x="262" y="72"/>
                    <a:pt x="262" y="72"/>
                  </a:cubicBezTo>
                  <a:cubicBezTo>
                    <a:pt x="259" y="72"/>
                    <a:pt x="259" y="72"/>
                    <a:pt x="259" y="72"/>
                  </a:cubicBezTo>
                  <a:cubicBezTo>
                    <a:pt x="257" y="72"/>
                    <a:pt x="257" y="72"/>
                    <a:pt x="257" y="72"/>
                  </a:cubicBezTo>
                  <a:cubicBezTo>
                    <a:pt x="256" y="74"/>
                    <a:pt x="256" y="74"/>
                    <a:pt x="256" y="74"/>
                  </a:cubicBezTo>
                  <a:cubicBezTo>
                    <a:pt x="254" y="74"/>
                    <a:pt x="254" y="74"/>
                    <a:pt x="254" y="74"/>
                  </a:cubicBezTo>
                  <a:cubicBezTo>
                    <a:pt x="253" y="74"/>
                    <a:pt x="253" y="74"/>
                    <a:pt x="253" y="74"/>
                  </a:cubicBezTo>
                  <a:cubicBezTo>
                    <a:pt x="251" y="73"/>
                    <a:pt x="251" y="73"/>
                    <a:pt x="251" y="73"/>
                  </a:cubicBezTo>
                  <a:cubicBezTo>
                    <a:pt x="249" y="73"/>
                    <a:pt x="249" y="73"/>
                    <a:pt x="249" y="73"/>
                  </a:cubicBezTo>
                  <a:cubicBezTo>
                    <a:pt x="247" y="75"/>
                    <a:pt x="247" y="75"/>
                    <a:pt x="247" y="75"/>
                  </a:cubicBezTo>
                  <a:cubicBezTo>
                    <a:pt x="246" y="78"/>
                    <a:pt x="246" y="78"/>
                    <a:pt x="246" y="78"/>
                  </a:cubicBezTo>
                  <a:cubicBezTo>
                    <a:pt x="244" y="79"/>
                    <a:pt x="244" y="79"/>
                    <a:pt x="244" y="79"/>
                  </a:cubicBezTo>
                  <a:cubicBezTo>
                    <a:pt x="242" y="79"/>
                    <a:pt x="242" y="79"/>
                    <a:pt x="242" y="79"/>
                  </a:cubicBezTo>
                  <a:cubicBezTo>
                    <a:pt x="242" y="78"/>
                    <a:pt x="242" y="78"/>
                    <a:pt x="242" y="78"/>
                  </a:cubicBezTo>
                  <a:cubicBezTo>
                    <a:pt x="239" y="75"/>
                    <a:pt x="239" y="75"/>
                    <a:pt x="239" y="75"/>
                  </a:cubicBezTo>
                  <a:cubicBezTo>
                    <a:pt x="237" y="73"/>
                    <a:pt x="237" y="73"/>
                    <a:pt x="237" y="73"/>
                  </a:cubicBezTo>
                  <a:cubicBezTo>
                    <a:pt x="236" y="70"/>
                    <a:pt x="236" y="70"/>
                    <a:pt x="236" y="70"/>
                  </a:cubicBezTo>
                  <a:cubicBezTo>
                    <a:pt x="236" y="66"/>
                    <a:pt x="236" y="66"/>
                    <a:pt x="236" y="66"/>
                  </a:cubicBezTo>
                  <a:cubicBezTo>
                    <a:pt x="237" y="62"/>
                    <a:pt x="237" y="62"/>
                    <a:pt x="237" y="62"/>
                  </a:cubicBezTo>
                  <a:cubicBezTo>
                    <a:pt x="239" y="61"/>
                    <a:pt x="239" y="61"/>
                    <a:pt x="239" y="61"/>
                  </a:cubicBezTo>
                  <a:close/>
                  <a:moveTo>
                    <a:pt x="241" y="0"/>
                  </a:moveTo>
                  <a:cubicBezTo>
                    <a:pt x="240" y="1"/>
                    <a:pt x="240" y="1"/>
                    <a:pt x="240" y="1"/>
                  </a:cubicBezTo>
                  <a:cubicBezTo>
                    <a:pt x="241" y="1"/>
                    <a:pt x="241" y="1"/>
                    <a:pt x="241" y="1"/>
                  </a:cubicBezTo>
                  <a:cubicBezTo>
                    <a:pt x="241" y="1"/>
                    <a:pt x="241" y="1"/>
                    <a:pt x="241" y="1"/>
                  </a:cubicBezTo>
                  <a:cubicBezTo>
                    <a:pt x="241" y="0"/>
                    <a:pt x="241" y="0"/>
                    <a:pt x="241" y="0"/>
                  </a:cubicBezTo>
                  <a:close/>
                  <a:moveTo>
                    <a:pt x="243" y="6"/>
                  </a:moveTo>
                  <a:cubicBezTo>
                    <a:pt x="245" y="6"/>
                    <a:pt x="245" y="6"/>
                    <a:pt x="245" y="6"/>
                  </a:cubicBezTo>
                  <a:cubicBezTo>
                    <a:pt x="246" y="5"/>
                    <a:pt x="246" y="5"/>
                    <a:pt x="246" y="5"/>
                  </a:cubicBezTo>
                  <a:cubicBezTo>
                    <a:pt x="246" y="6"/>
                    <a:pt x="246" y="6"/>
                    <a:pt x="246" y="6"/>
                  </a:cubicBezTo>
                  <a:cubicBezTo>
                    <a:pt x="248" y="5"/>
                    <a:pt x="248" y="5"/>
                    <a:pt x="248" y="5"/>
                  </a:cubicBezTo>
                  <a:cubicBezTo>
                    <a:pt x="248" y="4"/>
                    <a:pt x="248" y="4"/>
                    <a:pt x="248" y="4"/>
                  </a:cubicBezTo>
                  <a:cubicBezTo>
                    <a:pt x="246" y="4"/>
                    <a:pt x="246" y="4"/>
                    <a:pt x="246" y="4"/>
                  </a:cubicBezTo>
                  <a:cubicBezTo>
                    <a:pt x="243" y="4"/>
                    <a:pt x="243" y="4"/>
                    <a:pt x="243" y="4"/>
                  </a:cubicBezTo>
                  <a:cubicBezTo>
                    <a:pt x="243" y="5"/>
                    <a:pt x="243" y="5"/>
                    <a:pt x="243" y="5"/>
                  </a:cubicBezTo>
                  <a:cubicBezTo>
                    <a:pt x="243" y="6"/>
                    <a:pt x="243" y="6"/>
                    <a:pt x="243" y="6"/>
                  </a:cubicBezTo>
                  <a:close/>
                  <a:moveTo>
                    <a:pt x="229" y="16"/>
                  </a:moveTo>
                  <a:cubicBezTo>
                    <a:pt x="228" y="17"/>
                    <a:pt x="228" y="17"/>
                    <a:pt x="228" y="17"/>
                  </a:cubicBezTo>
                  <a:cubicBezTo>
                    <a:pt x="229" y="19"/>
                    <a:pt x="229" y="19"/>
                    <a:pt x="229" y="19"/>
                  </a:cubicBezTo>
                  <a:cubicBezTo>
                    <a:pt x="229" y="17"/>
                    <a:pt x="229" y="17"/>
                    <a:pt x="229" y="17"/>
                  </a:cubicBezTo>
                  <a:cubicBezTo>
                    <a:pt x="229" y="16"/>
                    <a:pt x="229" y="16"/>
                    <a:pt x="229" y="16"/>
                  </a:cubicBezTo>
                  <a:close/>
                  <a:moveTo>
                    <a:pt x="232" y="14"/>
                  </a:moveTo>
                  <a:cubicBezTo>
                    <a:pt x="235" y="11"/>
                    <a:pt x="235" y="11"/>
                    <a:pt x="235" y="11"/>
                  </a:cubicBezTo>
                  <a:cubicBezTo>
                    <a:pt x="237" y="11"/>
                    <a:pt x="237" y="11"/>
                    <a:pt x="237" y="11"/>
                  </a:cubicBezTo>
                  <a:cubicBezTo>
                    <a:pt x="237" y="12"/>
                    <a:pt x="237" y="12"/>
                    <a:pt x="237" y="12"/>
                  </a:cubicBezTo>
                  <a:cubicBezTo>
                    <a:pt x="235" y="14"/>
                    <a:pt x="235" y="14"/>
                    <a:pt x="235" y="14"/>
                  </a:cubicBezTo>
                  <a:cubicBezTo>
                    <a:pt x="233" y="14"/>
                    <a:pt x="233" y="14"/>
                    <a:pt x="233" y="14"/>
                  </a:cubicBezTo>
                  <a:cubicBezTo>
                    <a:pt x="232" y="14"/>
                    <a:pt x="232" y="14"/>
                    <a:pt x="232" y="14"/>
                  </a:cubicBezTo>
                  <a:close/>
                  <a:moveTo>
                    <a:pt x="213" y="24"/>
                  </a:moveTo>
                  <a:cubicBezTo>
                    <a:pt x="213" y="25"/>
                    <a:pt x="213" y="25"/>
                    <a:pt x="213" y="25"/>
                  </a:cubicBezTo>
                  <a:cubicBezTo>
                    <a:pt x="212" y="25"/>
                    <a:pt x="212" y="25"/>
                    <a:pt x="212" y="25"/>
                  </a:cubicBezTo>
                  <a:cubicBezTo>
                    <a:pt x="213" y="24"/>
                    <a:pt x="213" y="24"/>
                    <a:pt x="213" y="24"/>
                  </a:cubicBezTo>
                  <a:close/>
                  <a:moveTo>
                    <a:pt x="213" y="23"/>
                  </a:moveTo>
                  <a:cubicBezTo>
                    <a:pt x="213" y="23"/>
                    <a:pt x="213" y="23"/>
                    <a:pt x="213" y="23"/>
                  </a:cubicBezTo>
                  <a:cubicBezTo>
                    <a:pt x="213" y="24"/>
                    <a:pt x="213" y="24"/>
                    <a:pt x="213" y="24"/>
                  </a:cubicBezTo>
                  <a:cubicBezTo>
                    <a:pt x="215" y="24"/>
                    <a:pt x="215" y="24"/>
                    <a:pt x="215" y="24"/>
                  </a:cubicBezTo>
                  <a:cubicBezTo>
                    <a:pt x="215" y="24"/>
                    <a:pt x="215" y="24"/>
                    <a:pt x="215" y="24"/>
                  </a:cubicBezTo>
                  <a:cubicBezTo>
                    <a:pt x="213" y="23"/>
                    <a:pt x="213" y="23"/>
                    <a:pt x="213" y="23"/>
                  </a:cubicBezTo>
                  <a:close/>
                  <a:moveTo>
                    <a:pt x="214" y="28"/>
                  </a:moveTo>
                  <a:cubicBezTo>
                    <a:pt x="212" y="29"/>
                    <a:pt x="212" y="29"/>
                    <a:pt x="212" y="29"/>
                  </a:cubicBezTo>
                  <a:cubicBezTo>
                    <a:pt x="213" y="29"/>
                    <a:pt x="213" y="29"/>
                    <a:pt x="213" y="29"/>
                  </a:cubicBezTo>
                  <a:cubicBezTo>
                    <a:pt x="214" y="28"/>
                    <a:pt x="214" y="28"/>
                    <a:pt x="214" y="28"/>
                  </a:cubicBezTo>
                  <a:close/>
                  <a:moveTo>
                    <a:pt x="212" y="30"/>
                  </a:moveTo>
                  <a:cubicBezTo>
                    <a:pt x="213" y="31"/>
                    <a:pt x="213" y="31"/>
                    <a:pt x="213" y="31"/>
                  </a:cubicBezTo>
                  <a:cubicBezTo>
                    <a:pt x="213" y="32"/>
                    <a:pt x="213" y="32"/>
                    <a:pt x="213" y="32"/>
                  </a:cubicBezTo>
                  <a:cubicBezTo>
                    <a:pt x="212" y="32"/>
                    <a:pt x="212" y="32"/>
                    <a:pt x="212" y="32"/>
                  </a:cubicBezTo>
                  <a:cubicBezTo>
                    <a:pt x="212" y="30"/>
                    <a:pt x="212" y="30"/>
                    <a:pt x="212" y="30"/>
                  </a:cubicBezTo>
                  <a:close/>
                  <a:moveTo>
                    <a:pt x="200" y="98"/>
                  </a:moveTo>
                  <a:cubicBezTo>
                    <a:pt x="200" y="99"/>
                    <a:pt x="200" y="99"/>
                    <a:pt x="200" y="99"/>
                  </a:cubicBezTo>
                  <a:cubicBezTo>
                    <a:pt x="200" y="101"/>
                    <a:pt x="200" y="101"/>
                    <a:pt x="200" y="101"/>
                  </a:cubicBezTo>
                  <a:cubicBezTo>
                    <a:pt x="200" y="101"/>
                    <a:pt x="200" y="101"/>
                    <a:pt x="200" y="101"/>
                  </a:cubicBezTo>
                  <a:cubicBezTo>
                    <a:pt x="200" y="99"/>
                    <a:pt x="200" y="99"/>
                    <a:pt x="200" y="99"/>
                  </a:cubicBezTo>
                  <a:cubicBezTo>
                    <a:pt x="200" y="98"/>
                    <a:pt x="200" y="98"/>
                    <a:pt x="200" y="98"/>
                  </a:cubicBezTo>
                  <a:close/>
                  <a:moveTo>
                    <a:pt x="199" y="98"/>
                  </a:moveTo>
                  <a:cubicBezTo>
                    <a:pt x="199" y="102"/>
                    <a:pt x="199" y="102"/>
                    <a:pt x="199" y="102"/>
                  </a:cubicBezTo>
                  <a:cubicBezTo>
                    <a:pt x="199" y="104"/>
                    <a:pt x="199" y="104"/>
                    <a:pt x="199" y="104"/>
                  </a:cubicBezTo>
                  <a:cubicBezTo>
                    <a:pt x="197" y="105"/>
                    <a:pt x="197" y="105"/>
                    <a:pt x="197" y="105"/>
                  </a:cubicBezTo>
                  <a:cubicBezTo>
                    <a:pt x="197" y="104"/>
                    <a:pt x="197" y="104"/>
                    <a:pt x="197" y="104"/>
                  </a:cubicBezTo>
                  <a:cubicBezTo>
                    <a:pt x="197" y="101"/>
                    <a:pt x="197" y="101"/>
                    <a:pt x="197" y="101"/>
                  </a:cubicBezTo>
                  <a:cubicBezTo>
                    <a:pt x="198" y="98"/>
                    <a:pt x="198" y="98"/>
                    <a:pt x="198" y="98"/>
                  </a:cubicBezTo>
                  <a:cubicBezTo>
                    <a:pt x="199" y="98"/>
                    <a:pt x="199" y="98"/>
                    <a:pt x="199" y="98"/>
                  </a:cubicBezTo>
                  <a:cubicBezTo>
                    <a:pt x="199" y="98"/>
                    <a:pt x="199" y="98"/>
                    <a:pt x="199" y="98"/>
                  </a:cubicBezTo>
                  <a:close/>
                  <a:moveTo>
                    <a:pt x="134" y="69"/>
                  </a:moveTo>
                  <a:cubicBezTo>
                    <a:pt x="136" y="69"/>
                    <a:pt x="136" y="69"/>
                    <a:pt x="136" y="69"/>
                  </a:cubicBezTo>
                  <a:cubicBezTo>
                    <a:pt x="136" y="70"/>
                    <a:pt x="136" y="70"/>
                    <a:pt x="136" y="70"/>
                  </a:cubicBezTo>
                  <a:cubicBezTo>
                    <a:pt x="135" y="70"/>
                    <a:pt x="135" y="70"/>
                    <a:pt x="135" y="70"/>
                  </a:cubicBezTo>
                  <a:cubicBezTo>
                    <a:pt x="134" y="70"/>
                    <a:pt x="134" y="70"/>
                    <a:pt x="134" y="70"/>
                  </a:cubicBezTo>
                  <a:cubicBezTo>
                    <a:pt x="133" y="69"/>
                    <a:pt x="133" y="69"/>
                    <a:pt x="133" y="69"/>
                  </a:cubicBezTo>
                  <a:cubicBezTo>
                    <a:pt x="134" y="69"/>
                    <a:pt x="134" y="69"/>
                    <a:pt x="134" y="69"/>
                  </a:cubicBezTo>
                  <a:close/>
                  <a:moveTo>
                    <a:pt x="135" y="73"/>
                  </a:moveTo>
                  <a:cubicBezTo>
                    <a:pt x="137" y="73"/>
                    <a:pt x="137" y="73"/>
                    <a:pt x="137" y="73"/>
                  </a:cubicBezTo>
                  <a:cubicBezTo>
                    <a:pt x="138" y="74"/>
                    <a:pt x="138" y="74"/>
                    <a:pt x="138" y="74"/>
                  </a:cubicBezTo>
                  <a:cubicBezTo>
                    <a:pt x="139" y="74"/>
                    <a:pt x="139" y="74"/>
                    <a:pt x="139" y="74"/>
                  </a:cubicBezTo>
                  <a:cubicBezTo>
                    <a:pt x="139" y="75"/>
                    <a:pt x="139" y="75"/>
                    <a:pt x="139" y="75"/>
                  </a:cubicBezTo>
                  <a:cubicBezTo>
                    <a:pt x="137" y="75"/>
                    <a:pt x="137" y="75"/>
                    <a:pt x="137" y="75"/>
                  </a:cubicBezTo>
                  <a:cubicBezTo>
                    <a:pt x="136" y="75"/>
                    <a:pt x="136" y="75"/>
                    <a:pt x="136" y="75"/>
                  </a:cubicBezTo>
                  <a:cubicBezTo>
                    <a:pt x="134" y="73"/>
                    <a:pt x="134" y="73"/>
                    <a:pt x="134" y="73"/>
                  </a:cubicBezTo>
                  <a:cubicBezTo>
                    <a:pt x="135" y="73"/>
                    <a:pt x="135" y="73"/>
                    <a:pt x="135" y="73"/>
                  </a:cubicBezTo>
                  <a:close/>
                  <a:moveTo>
                    <a:pt x="137" y="76"/>
                  </a:moveTo>
                  <a:cubicBezTo>
                    <a:pt x="139" y="76"/>
                    <a:pt x="139" y="76"/>
                    <a:pt x="139" y="76"/>
                  </a:cubicBezTo>
                  <a:cubicBezTo>
                    <a:pt x="140" y="77"/>
                    <a:pt x="140" y="77"/>
                    <a:pt x="140" y="77"/>
                  </a:cubicBezTo>
                  <a:cubicBezTo>
                    <a:pt x="138" y="79"/>
                    <a:pt x="138" y="79"/>
                    <a:pt x="138" y="79"/>
                  </a:cubicBezTo>
                  <a:cubicBezTo>
                    <a:pt x="137" y="79"/>
                    <a:pt x="137" y="79"/>
                    <a:pt x="137" y="79"/>
                  </a:cubicBezTo>
                  <a:cubicBezTo>
                    <a:pt x="137" y="78"/>
                    <a:pt x="137" y="78"/>
                    <a:pt x="137" y="78"/>
                  </a:cubicBezTo>
                  <a:cubicBezTo>
                    <a:pt x="137" y="77"/>
                    <a:pt x="137" y="77"/>
                    <a:pt x="137" y="77"/>
                  </a:cubicBezTo>
                  <a:cubicBezTo>
                    <a:pt x="137" y="77"/>
                    <a:pt x="137" y="76"/>
                    <a:pt x="137" y="76"/>
                  </a:cubicBezTo>
                  <a:close/>
                  <a:moveTo>
                    <a:pt x="132" y="53"/>
                  </a:moveTo>
                  <a:cubicBezTo>
                    <a:pt x="134" y="50"/>
                    <a:pt x="134" y="50"/>
                    <a:pt x="134" y="50"/>
                  </a:cubicBezTo>
                  <a:cubicBezTo>
                    <a:pt x="136" y="47"/>
                    <a:pt x="136" y="47"/>
                    <a:pt x="136" y="47"/>
                  </a:cubicBezTo>
                  <a:cubicBezTo>
                    <a:pt x="137" y="46"/>
                    <a:pt x="137" y="46"/>
                    <a:pt x="137" y="46"/>
                  </a:cubicBezTo>
                  <a:cubicBezTo>
                    <a:pt x="138" y="46"/>
                    <a:pt x="138" y="46"/>
                    <a:pt x="138" y="46"/>
                  </a:cubicBezTo>
                  <a:cubicBezTo>
                    <a:pt x="140" y="49"/>
                    <a:pt x="140" y="49"/>
                    <a:pt x="140" y="49"/>
                  </a:cubicBezTo>
                  <a:cubicBezTo>
                    <a:pt x="143" y="51"/>
                    <a:pt x="143" y="51"/>
                    <a:pt x="143" y="51"/>
                  </a:cubicBezTo>
                  <a:cubicBezTo>
                    <a:pt x="144" y="52"/>
                    <a:pt x="144" y="52"/>
                    <a:pt x="144" y="52"/>
                  </a:cubicBezTo>
                  <a:cubicBezTo>
                    <a:pt x="146" y="54"/>
                    <a:pt x="146" y="54"/>
                    <a:pt x="146" y="54"/>
                  </a:cubicBezTo>
                  <a:cubicBezTo>
                    <a:pt x="146" y="56"/>
                    <a:pt x="146" y="56"/>
                    <a:pt x="146" y="56"/>
                  </a:cubicBezTo>
                  <a:cubicBezTo>
                    <a:pt x="148" y="56"/>
                    <a:pt x="148" y="56"/>
                    <a:pt x="148" y="56"/>
                  </a:cubicBezTo>
                  <a:cubicBezTo>
                    <a:pt x="151" y="55"/>
                    <a:pt x="151" y="55"/>
                    <a:pt x="151" y="55"/>
                  </a:cubicBezTo>
                  <a:cubicBezTo>
                    <a:pt x="151" y="54"/>
                    <a:pt x="151" y="54"/>
                    <a:pt x="151" y="54"/>
                  </a:cubicBezTo>
                  <a:cubicBezTo>
                    <a:pt x="153" y="54"/>
                    <a:pt x="153" y="54"/>
                    <a:pt x="153" y="54"/>
                  </a:cubicBezTo>
                  <a:cubicBezTo>
                    <a:pt x="155" y="53"/>
                    <a:pt x="155" y="53"/>
                    <a:pt x="155" y="53"/>
                  </a:cubicBezTo>
                  <a:cubicBezTo>
                    <a:pt x="160" y="54"/>
                    <a:pt x="160" y="54"/>
                    <a:pt x="160" y="54"/>
                  </a:cubicBezTo>
                  <a:cubicBezTo>
                    <a:pt x="165" y="52"/>
                    <a:pt x="165" y="52"/>
                    <a:pt x="165" y="52"/>
                  </a:cubicBezTo>
                  <a:cubicBezTo>
                    <a:pt x="166" y="50"/>
                    <a:pt x="166" y="50"/>
                    <a:pt x="166" y="50"/>
                  </a:cubicBezTo>
                  <a:cubicBezTo>
                    <a:pt x="171" y="50"/>
                    <a:pt x="171" y="50"/>
                    <a:pt x="171" y="50"/>
                  </a:cubicBezTo>
                  <a:cubicBezTo>
                    <a:pt x="173" y="51"/>
                    <a:pt x="173" y="51"/>
                    <a:pt x="173" y="51"/>
                  </a:cubicBezTo>
                  <a:cubicBezTo>
                    <a:pt x="174" y="52"/>
                    <a:pt x="174" y="52"/>
                    <a:pt x="174" y="52"/>
                  </a:cubicBezTo>
                  <a:cubicBezTo>
                    <a:pt x="176" y="52"/>
                    <a:pt x="176" y="52"/>
                    <a:pt x="176" y="52"/>
                  </a:cubicBezTo>
                  <a:cubicBezTo>
                    <a:pt x="180" y="50"/>
                    <a:pt x="180" y="50"/>
                    <a:pt x="180" y="50"/>
                  </a:cubicBezTo>
                  <a:cubicBezTo>
                    <a:pt x="185" y="50"/>
                    <a:pt x="185" y="50"/>
                    <a:pt x="185" y="50"/>
                  </a:cubicBezTo>
                  <a:cubicBezTo>
                    <a:pt x="184" y="48"/>
                    <a:pt x="184" y="48"/>
                    <a:pt x="184" y="48"/>
                  </a:cubicBezTo>
                  <a:cubicBezTo>
                    <a:pt x="188" y="43"/>
                    <a:pt x="188" y="43"/>
                    <a:pt x="188" y="43"/>
                  </a:cubicBezTo>
                  <a:cubicBezTo>
                    <a:pt x="190" y="39"/>
                    <a:pt x="190" y="39"/>
                    <a:pt x="190" y="39"/>
                  </a:cubicBezTo>
                  <a:cubicBezTo>
                    <a:pt x="193" y="34"/>
                    <a:pt x="193" y="34"/>
                    <a:pt x="193" y="34"/>
                  </a:cubicBezTo>
                  <a:cubicBezTo>
                    <a:pt x="195" y="27"/>
                    <a:pt x="195" y="27"/>
                    <a:pt x="195" y="27"/>
                  </a:cubicBezTo>
                  <a:cubicBezTo>
                    <a:pt x="195" y="25"/>
                    <a:pt x="195" y="25"/>
                    <a:pt x="195" y="25"/>
                  </a:cubicBezTo>
                  <a:cubicBezTo>
                    <a:pt x="196" y="24"/>
                    <a:pt x="196" y="24"/>
                    <a:pt x="196" y="24"/>
                  </a:cubicBezTo>
                  <a:cubicBezTo>
                    <a:pt x="195" y="23"/>
                    <a:pt x="195" y="23"/>
                    <a:pt x="195" y="23"/>
                  </a:cubicBezTo>
                  <a:cubicBezTo>
                    <a:pt x="197" y="20"/>
                    <a:pt x="197" y="20"/>
                    <a:pt x="197" y="20"/>
                  </a:cubicBezTo>
                  <a:cubicBezTo>
                    <a:pt x="199" y="21"/>
                    <a:pt x="199" y="21"/>
                    <a:pt x="199" y="21"/>
                  </a:cubicBezTo>
                  <a:cubicBezTo>
                    <a:pt x="202" y="21"/>
                    <a:pt x="202" y="21"/>
                    <a:pt x="202" y="21"/>
                  </a:cubicBezTo>
                  <a:cubicBezTo>
                    <a:pt x="206" y="21"/>
                    <a:pt x="206" y="21"/>
                    <a:pt x="206" y="21"/>
                  </a:cubicBezTo>
                  <a:cubicBezTo>
                    <a:pt x="207" y="21"/>
                    <a:pt x="207" y="21"/>
                    <a:pt x="207" y="21"/>
                  </a:cubicBezTo>
                  <a:cubicBezTo>
                    <a:pt x="210" y="21"/>
                    <a:pt x="210" y="21"/>
                    <a:pt x="210" y="21"/>
                  </a:cubicBezTo>
                  <a:cubicBezTo>
                    <a:pt x="212" y="22"/>
                    <a:pt x="212" y="22"/>
                    <a:pt x="212" y="22"/>
                  </a:cubicBezTo>
                  <a:cubicBezTo>
                    <a:pt x="212" y="23"/>
                    <a:pt x="212" y="23"/>
                    <a:pt x="212" y="23"/>
                  </a:cubicBezTo>
                  <a:cubicBezTo>
                    <a:pt x="211" y="23"/>
                    <a:pt x="211" y="23"/>
                    <a:pt x="211" y="23"/>
                  </a:cubicBezTo>
                  <a:cubicBezTo>
                    <a:pt x="211" y="24"/>
                    <a:pt x="211" y="24"/>
                    <a:pt x="211" y="24"/>
                  </a:cubicBezTo>
                  <a:cubicBezTo>
                    <a:pt x="210" y="25"/>
                    <a:pt x="210" y="25"/>
                    <a:pt x="210" y="25"/>
                  </a:cubicBezTo>
                  <a:cubicBezTo>
                    <a:pt x="212" y="25"/>
                    <a:pt x="212" y="25"/>
                    <a:pt x="212" y="25"/>
                  </a:cubicBezTo>
                  <a:cubicBezTo>
                    <a:pt x="214" y="28"/>
                    <a:pt x="214" y="28"/>
                    <a:pt x="214" y="28"/>
                  </a:cubicBezTo>
                  <a:cubicBezTo>
                    <a:pt x="212" y="28"/>
                    <a:pt x="212" y="28"/>
                    <a:pt x="212" y="28"/>
                  </a:cubicBezTo>
                  <a:cubicBezTo>
                    <a:pt x="210" y="28"/>
                    <a:pt x="210" y="28"/>
                    <a:pt x="210" y="28"/>
                  </a:cubicBezTo>
                  <a:cubicBezTo>
                    <a:pt x="209" y="28"/>
                    <a:pt x="209" y="28"/>
                    <a:pt x="209" y="28"/>
                  </a:cubicBezTo>
                  <a:cubicBezTo>
                    <a:pt x="211" y="30"/>
                    <a:pt x="211" y="30"/>
                    <a:pt x="211" y="30"/>
                  </a:cubicBezTo>
                  <a:cubicBezTo>
                    <a:pt x="211" y="30"/>
                    <a:pt x="211" y="30"/>
                    <a:pt x="211" y="30"/>
                  </a:cubicBezTo>
                  <a:cubicBezTo>
                    <a:pt x="212" y="32"/>
                    <a:pt x="212" y="32"/>
                    <a:pt x="212" y="32"/>
                  </a:cubicBezTo>
                  <a:cubicBezTo>
                    <a:pt x="211" y="32"/>
                    <a:pt x="211" y="32"/>
                    <a:pt x="211" y="32"/>
                  </a:cubicBezTo>
                  <a:cubicBezTo>
                    <a:pt x="210" y="33"/>
                    <a:pt x="210" y="33"/>
                    <a:pt x="210" y="33"/>
                  </a:cubicBezTo>
                  <a:cubicBezTo>
                    <a:pt x="212" y="35"/>
                    <a:pt x="212" y="35"/>
                    <a:pt x="212" y="35"/>
                  </a:cubicBezTo>
                  <a:cubicBezTo>
                    <a:pt x="212" y="36"/>
                    <a:pt x="212" y="36"/>
                    <a:pt x="212" y="36"/>
                  </a:cubicBezTo>
                  <a:cubicBezTo>
                    <a:pt x="215" y="40"/>
                    <a:pt x="215" y="40"/>
                    <a:pt x="215" y="40"/>
                  </a:cubicBezTo>
                  <a:cubicBezTo>
                    <a:pt x="217" y="41"/>
                    <a:pt x="217" y="41"/>
                    <a:pt x="217" y="41"/>
                  </a:cubicBezTo>
                  <a:cubicBezTo>
                    <a:pt x="216" y="43"/>
                    <a:pt x="216" y="43"/>
                    <a:pt x="216" y="43"/>
                  </a:cubicBezTo>
                  <a:cubicBezTo>
                    <a:pt x="213" y="43"/>
                    <a:pt x="213" y="43"/>
                    <a:pt x="213" y="43"/>
                  </a:cubicBezTo>
                  <a:cubicBezTo>
                    <a:pt x="213" y="45"/>
                    <a:pt x="213" y="45"/>
                    <a:pt x="213" y="45"/>
                  </a:cubicBezTo>
                  <a:cubicBezTo>
                    <a:pt x="214" y="45"/>
                    <a:pt x="214" y="45"/>
                    <a:pt x="214" y="45"/>
                  </a:cubicBezTo>
                  <a:cubicBezTo>
                    <a:pt x="214" y="47"/>
                    <a:pt x="214" y="47"/>
                    <a:pt x="214" y="47"/>
                  </a:cubicBezTo>
                  <a:cubicBezTo>
                    <a:pt x="216" y="48"/>
                    <a:pt x="216" y="48"/>
                    <a:pt x="216" y="48"/>
                  </a:cubicBezTo>
                  <a:cubicBezTo>
                    <a:pt x="220" y="51"/>
                    <a:pt x="220" y="51"/>
                    <a:pt x="220" y="51"/>
                  </a:cubicBezTo>
                  <a:cubicBezTo>
                    <a:pt x="221" y="51"/>
                    <a:pt x="221" y="51"/>
                    <a:pt x="221" y="51"/>
                  </a:cubicBezTo>
                  <a:cubicBezTo>
                    <a:pt x="223" y="53"/>
                    <a:pt x="223" y="53"/>
                    <a:pt x="223" y="53"/>
                  </a:cubicBezTo>
                  <a:cubicBezTo>
                    <a:pt x="223" y="54"/>
                    <a:pt x="223" y="54"/>
                    <a:pt x="223" y="54"/>
                  </a:cubicBezTo>
                  <a:cubicBezTo>
                    <a:pt x="225" y="55"/>
                    <a:pt x="225" y="55"/>
                    <a:pt x="225" y="55"/>
                  </a:cubicBezTo>
                  <a:cubicBezTo>
                    <a:pt x="224" y="56"/>
                    <a:pt x="224" y="56"/>
                    <a:pt x="224" y="56"/>
                  </a:cubicBezTo>
                  <a:cubicBezTo>
                    <a:pt x="223" y="57"/>
                    <a:pt x="223" y="57"/>
                    <a:pt x="223" y="57"/>
                  </a:cubicBezTo>
                  <a:cubicBezTo>
                    <a:pt x="222" y="56"/>
                    <a:pt x="222" y="56"/>
                    <a:pt x="222" y="56"/>
                  </a:cubicBezTo>
                  <a:cubicBezTo>
                    <a:pt x="220" y="57"/>
                    <a:pt x="220" y="57"/>
                    <a:pt x="220" y="57"/>
                  </a:cubicBezTo>
                  <a:cubicBezTo>
                    <a:pt x="218" y="57"/>
                    <a:pt x="218" y="57"/>
                    <a:pt x="218" y="57"/>
                  </a:cubicBezTo>
                  <a:cubicBezTo>
                    <a:pt x="215" y="54"/>
                    <a:pt x="215" y="54"/>
                    <a:pt x="215" y="54"/>
                  </a:cubicBezTo>
                  <a:cubicBezTo>
                    <a:pt x="216" y="57"/>
                    <a:pt x="216" y="57"/>
                    <a:pt x="216" y="57"/>
                  </a:cubicBezTo>
                  <a:cubicBezTo>
                    <a:pt x="215" y="58"/>
                    <a:pt x="215" y="58"/>
                    <a:pt x="215" y="58"/>
                  </a:cubicBezTo>
                  <a:cubicBezTo>
                    <a:pt x="214" y="56"/>
                    <a:pt x="214" y="56"/>
                    <a:pt x="214" y="56"/>
                  </a:cubicBezTo>
                  <a:cubicBezTo>
                    <a:pt x="212" y="58"/>
                    <a:pt x="212" y="58"/>
                    <a:pt x="212" y="58"/>
                  </a:cubicBezTo>
                  <a:cubicBezTo>
                    <a:pt x="212" y="60"/>
                    <a:pt x="212" y="60"/>
                    <a:pt x="212" y="60"/>
                  </a:cubicBezTo>
                  <a:cubicBezTo>
                    <a:pt x="211" y="61"/>
                    <a:pt x="211" y="61"/>
                    <a:pt x="211" y="61"/>
                  </a:cubicBezTo>
                  <a:cubicBezTo>
                    <a:pt x="211" y="64"/>
                    <a:pt x="211" y="64"/>
                    <a:pt x="211" y="64"/>
                  </a:cubicBezTo>
                  <a:cubicBezTo>
                    <a:pt x="210" y="66"/>
                    <a:pt x="210" y="66"/>
                    <a:pt x="210" y="66"/>
                  </a:cubicBezTo>
                  <a:cubicBezTo>
                    <a:pt x="210" y="69"/>
                    <a:pt x="210" y="69"/>
                    <a:pt x="210" y="69"/>
                  </a:cubicBezTo>
                  <a:cubicBezTo>
                    <a:pt x="207" y="71"/>
                    <a:pt x="207" y="71"/>
                    <a:pt x="207" y="71"/>
                  </a:cubicBezTo>
                  <a:cubicBezTo>
                    <a:pt x="208" y="73"/>
                    <a:pt x="208" y="73"/>
                    <a:pt x="208" y="73"/>
                  </a:cubicBezTo>
                  <a:cubicBezTo>
                    <a:pt x="207" y="75"/>
                    <a:pt x="207" y="75"/>
                    <a:pt x="207" y="75"/>
                  </a:cubicBezTo>
                  <a:cubicBezTo>
                    <a:pt x="205" y="77"/>
                    <a:pt x="205" y="77"/>
                    <a:pt x="205" y="77"/>
                  </a:cubicBezTo>
                  <a:cubicBezTo>
                    <a:pt x="204" y="75"/>
                    <a:pt x="204" y="75"/>
                    <a:pt x="204" y="75"/>
                  </a:cubicBezTo>
                  <a:cubicBezTo>
                    <a:pt x="204" y="75"/>
                    <a:pt x="204" y="75"/>
                    <a:pt x="204" y="75"/>
                  </a:cubicBezTo>
                  <a:cubicBezTo>
                    <a:pt x="204" y="76"/>
                    <a:pt x="204" y="76"/>
                    <a:pt x="204" y="76"/>
                  </a:cubicBezTo>
                  <a:cubicBezTo>
                    <a:pt x="204" y="78"/>
                    <a:pt x="204" y="78"/>
                    <a:pt x="204" y="78"/>
                  </a:cubicBezTo>
                  <a:cubicBezTo>
                    <a:pt x="202" y="80"/>
                    <a:pt x="202" y="80"/>
                    <a:pt x="202" y="80"/>
                  </a:cubicBezTo>
                  <a:cubicBezTo>
                    <a:pt x="202" y="81"/>
                    <a:pt x="202" y="81"/>
                    <a:pt x="202" y="81"/>
                  </a:cubicBezTo>
                  <a:cubicBezTo>
                    <a:pt x="200" y="82"/>
                    <a:pt x="200" y="82"/>
                    <a:pt x="200" y="82"/>
                  </a:cubicBezTo>
                  <a:cubicBezTo>
                    <a:pt x="199" y="82"/>
                    <a:pt x="199" y="82"/>
                    <a:pt x="199" y="82"/>
                  </a:cubicBezTo>
                  <a:cubicBezTo>
                    <a:pt x="199" y="83"/>
                    <a:pt x="199" y="83"/>
                    <a:pt x="199" y="83"/>
                  </a:cubicBezTo>
                  <a:cubicBezTo>
                    <a:pt x="199" y="84"/>
                    <a:pt x="199" y="84"/>
                    <a:pt x="199" y="84"/>
                  </a:cubicBezTo>
                  <a:cubicBezTo>
                    <a:pt x="201" y="84"/>
                    <a:pt x="201" y="84"/>
                    <a:pt x="201" y="84"/>
                  </a:cubicBezTo>
                  <a:cubicBezTo>
                    <a:pt x="201" y="84"/>
                    <a:pt x="201" y="84"/>
                    <a:pt x="201" y="84"/>
                  </a:cubicBezTo>
                  <a:cubicBezTo>
                    <a:pt x="201" y="86"/>
                    <a:pt x="201" y="86"/>
                    <a:pt x="201" y="86"/>
                  </a:cubicBezTo>
                  <a:cubicBezTo>
                    <a:pt x="200" y="86"/>
                    <a:pt x="200" y="86"/>
                    <a:pt x="200" y="86"/>
                  </a:cubicBezTo>
                  <a:cubicBezTo>
                    <a:pt x="201" y="87"/>
                    <a:pt x="201" y="87"/>
                    <a:pt x="201" y="87"/>
                  </a:cubicBezTo>
                  <a:cubicBezTo>
                    <a:pt x="202" y="87"/>
                    <a:pt x="202" y="87"/>
                    <a:pt x="202" y="87"/>
                  </a:cubicBezTo>
                  <a:cubicBezTo>
                    <a:pt x="202" y="88"/>
                    <a:pt x="202" y="88"/>
                    <a:pt x="202" y="88"/>
                  </a:cubicBezTo>
                  <a:cubicBezTo>
                    <a:pt x="201" y="90"/>
                    <a:pt x="201" y="90"/>
                    <a:pt x="201" y="90"/>
                  </a:cubicBezTo>
                  <a:cubicBezTo>
                    <a:pt x="200" y="89"/>
                    <a:pt x="200" y="89"/>
                    <a:pt x="200" y="89"/>
                  </a:cubicBezTo>
                  <a:cubicBezTo>
                    <a:pt x="199" y="89"/>
                    <a:pt x="199" y="89"/>
                    <a:pt x="199" y="89"/>
                  </a:cubicBezTo>
                  <a:cubicBezTo>
                    <a:pt x="199" y="89"/>
                    <a:pt x="199" y="89"/>
                    <a:pt x="199" y="89"/>
                  </a:cubicBezTo>
                  <a:cubicBezTo>
                    <a:pt x="200" y="90"/>
                    <a:pt x="200" y="90"/>
                    <a:pt x="200" y="90"/>
                  </a:cubicBezTo>
                  <a:cubicBezTo>
                    <a:pt x="201" y="91"/>
                    <a:pt x="201" y="91"/>
                    <a:pt x="201" y="91"/>
                  </a:cubicBezTo>
                  <a:cubicBezTo>
                    <a:pt x="199" y="94"/>
                    <a:pt x="199" y="94"/>
                    <a:pt x="199" y="94"/>
                  </a:cubicBezTo>
                  <a:cubicBezTo>
                    <a:pt x="198" y="94"/>
                    <a:pt x="198" y="94"/>
                    <a:pt x="198" y="94"/>
                  </a:cubicBezTo>
                  <a:cubicBezTo>
                    <a:pt x="198" y="93"/>
                    <a:pt x="198" y="93"/>
                    <a:pt x="198" y="93"/>
                  </a:cubicBezTo>
                  <a:cubicBezTo>
                    <a:pt x="197" y="95"/>
                    <a:pt x="197" y="95"/>
                    <a:pt x="197" y="95"/>
                  </a:cubicBezTo>
                  <a:cubicBezTo>
                    <a:pt x="197" y="97"/>
                    <a:pt x="197" y="97"/>
                    <a:pt x="197" y="97"/>
                  </a:cubicBezTo>
                  <a:cubicBezTo>
                    <a:pt x="195" y="100"/>
                    <a:pt x="195" y="100"/>
                    <a:pt x="195" y="100"/>
                  </a:cubicBezTo>
                  <a:cubicBezTo>
                    <a:pt x="192" y="103"/>
                    <a:pt x="192" y="103"/>
                    <a:pt x="192" y="103"/>
                  </a:cubicBezTo>
                  <a:cubicBezTo>
                    <a:pt x="190" y="103"/>
                    <a:pt x="190" y="103"/>
                    <a:pt x="190" y="103"/>
                  </a:cubicBezTo>
                  <a:cubicBezTo>
                    <a:pt x="186" y="105"/>
                    <a:pt x="186" y="105"/>
                    <a:pt x="186" y="105"/>
                  </a:cubicBezTo>
                  <a:cubicBezTo>
                    <a:pt x="184" y="105"/>
                    <a:pt x="184" y="105"/>
                    <a:pt x="184" y="105"/>
                  </a:cubicBezTo>
                  <a:cubicBezTo>
                    <a:pt x="183" y="103"/>
                    <a:pt x="183" y="103"/>
                    <a:pt x="183" y="103"/>
                  </a:cubicBezTo>
                  <a:cubicBezTo>
                    <a:pt x="184" y="101"/>
                    <a:pt x="184" y="101"/>
                    <a:pt x="184" y="101"/>
                  </a:cubicBezTo>
                  <a:cubicBezTo>
                    <a:pt x="183" y="100"/>
                    <a:pt x="183" y="100"/>
                    <a:pt x="183" y="100"/>
                  </a:cubicBezTo>
                  <a:cubicBezTo>
                    <a:pt x="182" y="99"/>
                    <a:pt x="182" y="99"/>
                    <a:pt x="182" y="99"/>
                  </a:cubicBezTo>
                  <a:cubicBezTo>
                    <a:pt x="181" y="99"/>
                    <a:pt x="181" y="99"/>
                    <a:pt x="181" y="99"/>
                  </a:cubicBezTo>
                  <a:cubicBezTo>
                    <a:pt x="180" y="98"/>
                    <a:pt x="180" y="98"/>
                    <a:pt x="180" y="98"/>
                  </a:cubicBezTo>
                  <a:cubicBezTo>
                    <a:pt x="180" y="99"/>
                    <a:pt x="180" y="99"/>
                    <a:pt x="180" y="99"/>
                  </a:cubicBezTo>
                  <a:cubicBezTo>
                    <a:pt x="178" y="98"/>
                    <a:pt x="178" y="98"/>
                    <a:pt x="178" y="98"/>
                  </a:cubicBezTo>
                  <a:cubicBezTo>
                    <a:pt x="177" y="97"/>
                    <a:pt x="177" y="97"/>
                    <a:pt x="177" y="97"/>
                  </a:cubicBezTo>
                  <a:cubicBezTo>
                    <a:pt x="177" y="98"/>
                    <a:pt x="177" y="98"/>
                    <a:pt x="177" y="98"/>
                  </a:cubicBezTo>
                  <a:cubicBezTo>
                    <a:pt x="177" y="99"/>
                    <a:pt x="177" y="99"/>
                    <a:pt x="177" y="99"/>
                  </a:cubicBezTo>
                  <a:cubicBezTo>
                    <a:pt x="175" y="99"/>
                    <a:pt x="175" y="99"/>
                    <a:pt x="175" y="99"/>
                  </a:cubicBezTo>
                  <a:cubicBezTo>
                    <a:pt x="175" y="98"/>
                    <a:pt x="175" y="98"/>
                    <a:pt x="175" y="98"/>
                  </a:cubicBezTo>
                  <a:cubicBezTo>
                    <a:pt x="175" y="96"/>
                    <a:pt x="175" y="96"/>
                    <a:pt x="175" y="96"/>
                  </a:cubicBezTo>
                  <a:cubicBezTo>
                    <a:pt x="174" y="96"/>
                    <a:pt x="174" y="96"/>
                    <a:pt x="174" y="96"/>
                  </a:cubicBezTo>
                  <a:cubicBezTo>
                    <a:pt x="173" y="96"/>
                    <a:pt x="173" y="96"/>
                    <a:pt x="173" y="96"/>
                  </a:cubicBezTo>
                  <a:cubicBezTo>
                    <a:pt x="171" y="95"/>
                    <a:pt x="171" y="95"/>
                    <a:pt x="171" y="95"/>
                  </a:cubicBezTo>
                  <a:cubicBezTo>
                    <a:pt x="170" y="95"/>
                    <a:pt x="170" y="95"/>
                    <a:pt x="170" y="95"/>
                  </a:cubicBezTo>
                  <a:cubicBezTo>
                    <a:pt x="168" y="97"/>
                    <a:pt x="168" y="97"/>
                    <a:pt x="168" y="97"/>
                  </a:cubicBezTo>
                  <a:cubicBezTo>
                    <a:pt x="166" y="97"/>
                    <a:pt x="166" y="97"/>
                    <a:pt x="166" y="97"/>
                  </a:cubicBezTo>
                  <a:cubicBezTo>
                    <a:pt x="166" y="98"/>
                    <a:pt x="166" y="98"/>
                    <a:pt x="166" y="98"/>
                  </a:cubicBezTo>
                  <a:cubicBezTo>
                    <a:pt x="164" y="98"/>
                    <a:pt x="164" y="98"/>
                    <a:pt x="164" y="98"/>
                  </a:cubicBezTo>
                  <a:cubicBezTo>
                    <a:pt x="163" y="97"/>
                    <a:pt x="163" y="97"/>
                    <a:pt x="163" y="97"/>
                  </a:cubicBezTo>
                  <a:cubicBezTo>
                    <a:pt x="162" y="98"/>
                    <a:pt x="162" y="98"/>
                    <a:pt x="162" y="98"/>
                  </a:cubicBezTo>
                  <a:cubicBezTo>
                    <a:pt x="160" y="100"/>
                    <a:pt x="160" y="100"/>
                    <a:pt x="160" y="100"/>
                  </a:cubicBezTo>
                  <a:cubicBezTo>
                    <a:pt x="159" y="100"/>
                    <a:pt x="159" y="100"/>
                    <a:pt x="159" y="100"/>
                  </a:cubicBezTo>
                  <a:cubicBezTo>
                    <a:pt x="159" y="99"/>
                    <a:pt x="159" y="99"/>
                    <a:pt x="159" y="99"/>
                  </a:cubicBezTo>
                  <a:cubicBezTo>
                    <a:pt x="159" y="96"/>
                    <a:pt x="159" y="96"/>
                    <a:pt x="159" y="96"/>
                  </a:cubicBezTo>
                  <a:cubicBezTo>
                    <a:pt x="158" y="93"/>
                    <a:pt x="158" y="93"/>
                    <a:pt x="158" y="93"/>
                  </a:cubicBezTo>
                  <a:cubicBezTo>
                    <a:pt x="158" y="92"/>
                    <a:pt x="158" y="92"/>
                    <a:pt x="158" y="92"/>
                  </a:cubicBezTo>
                  <a:cubicBezTo>
                    <a:pt x="158" y="91"/>
                    <a:pt x="158" y="91"/>
                    <a:pt x="158" y="91"/>
                  </a:cubicBezTo>
                  <a:cubicBezTo>
                    <a:pt x="158" y="92"/>
                    <a:pt x="158" y="92"/>
                    <a:pt x="158" y="92"/>
                  </a:cubicBezTo>
                  <a:cubicBezTo>
                    <a:pt x="157" y="93"/>
                    <a:pt x="157" y="93"/>
                    <a:pt x="157" y="93"/>
                  </a:cubicBezTo>
                  <a:cubicBezTo>
                    <a:pt x="156" y="94"/>
                    <a:pt x="156" y="94"/>
                    <a:pt x="156" y="94"/>
                  </a:cubicBezTo>
                  <a:cubicBezTo>
                    <a:pt x="155" y="93"/>
                    <a:pt x="155" y="93"/>
                    <a:pt x="155" y="93"/>
                  </a:cubicBezTo>
                  <a:cubicBezTo>
                    <a:pt x="153" y="95"/>
                    <a:pt x="153" y="95"/>
                    <a:pt x="153" y="95"/>
                  </a:cubicBezTo>
                  <a:cubicBezTo>
                    <a:pt x="151" y="95"/>
                    <a:pt x="151" y="95"/>
                    <a:pt x="151" y="95"/>
                  </a:cubicBezTo>
                  <a:cubicBezTo>
                    <a:pt x="149" y="94"/>
                    <a:pt x="149" y="94"/>
                    <a:pt x="149" y="94"/>
                  </a:cubicBezTo>
                  <a:cubicBezTo>
                    <a:pt x="147" y="94"/>
                    <a:pt x="147" y="94"/>
                    <a:pt x="147" y="94"/>
                  </a:cubicBezTo>
                  <a:cubicBezTo>
                    <a:pt x="147" y="93"/>
                    <a:pt x="147" y="93"/>
                    <a:pt x="147" y="93"/>
                  </a:cubicBezTo>
                  <a:cubicBezTo>
                    <a:pt x="145" y="94"/>
                    <a:pt x="145" y="94"/>
                    <a:pt x="145" y="94"/>
                  </a:cubicBezTo>
                  <a:cubicBezTo>
                    <a:pt x="144" y="94"/>
                    <a:pt x="144" y="94"/>
                    <a:pt x="144" y="94"/>
                  </a:cubicBezTo>
                  <a:cubicBezTo>
                    <a:pt x="143" y="91"/>
                    <a:pt x="143" y="91"/>
                    <a:pt x="143" y="91"/>
                  </a:cubicBezTo>
                  <a:cubicBezTo>
                    <a:pt x="143" y="89"/>
                    <a:pt x="143" y="89"/>
                    <a:pt x="143" y="89"/>
                  </a:cubicBezTo>
                  <a:cubicBezTo>
                    <a:pt x="142" y="85"/>
                    <a:pt x="142" y="85"/>
                    <a:pt x="142" y="85"/>
                  </a:cubicBezTo>
                  <a:cubicBezTo>
                    <a:pt x="141" y="84"/>
                    <a:pt x="141" y="84"/>
                    <a:pt x="141" y="84"/>
                  </a:cubicBezTo>
                  <a:cubicBezTo>
                    <a:pt x="140" y="83"/>
                    <a:pt x="140" y="83"/>
                    <a:pt x="140" y="83"/>
                  </a:cubicBezTo>
                  <a:cubicBezTo>
                    <a:pt x="141" y="82"/>
                    <a:pt x="141" y="82"/>
                    <a:pt x="141" y="82"/>
                  </a:cubicBezTo>
                  <a:cubicBezTo>
                    <a:pt x="143" y="80"/>
                    <a:pt x="143" y="80"/>
                    <a:pt x="143" y="80"/>
                  </a:cubicBezTo>
                  <a:cubicBezTo>
                    <a:pt x="142" y="78"/>
                    <a:pt x="142" y="78"/>
                    <a:pt x="142" y="78"/>
                  </a:cubicBezTo>
                  <a:cubicBezTo>
                    <a:pt x="142" y="76"/>
                    <a:pt x="142" y="76"/>
                    <a:pt x="142" y="76"/>
                  </a:cubicBezTo>
                  <a:cubicBezTo>
                    <a:pt x="139" y="74"/>
                    <a:pt x="139" y="74"/>
                    <a:pt x="139" y="74"/>
                  </a:cubicBezTo>
                  <a:cubicBezTo>
                    <a:pt x="137" y="72"/>
                    <a:pt x="137" y="72"/>
                    <a:pt x="137" y="72"/>
                  </a:cubicBezTo>
                  <a:cubicBezTo>
                    <a:pt x="134" y="72"/>
                    <a:pt x="134" y="72"/>
                    <a:pt x="134" y="72"/>
                  </a:cubicBezTo>
                  <a:cubicBezTo>
                    <a:pt x="134" y="71"/>
                    <a:pt x="134" y="71"/>
                    <a:pt x="134" y="71"/>
                  </a:cubicBezTo>
                  <a:cubicBezTo>
                    <a:pt x="136" y="71"/>
                    <a:pt x="136" y="71"/>
                    <a:pt x="136" y="71"/>
                  </a:cubicBezTo>
                  <a:cubicBezTo>
                    <a:pt x="137" y="69"/>
                    <a:pt x="137" y="69"/>
                    <a:pt x="137" y="69"/>
                  </a:cubicBezTo>
                  <a:cubicBezTo>
                    <a:pt x="141" y="69"/>
                    <a:pt x="141" y="69"/>
                    <a:pt x="141" y="69"/>
                  </a:cubicBezTo>
                  <a:cubicBezTo>
                    <a:pt x="143" y="67"/>
                    <a:pt x="143" y="67"/>
                    <a:pt x="143" y="67"/>
                  </a:cubicBezTo>
                  <a:cubicBezTo>
                    <a:pt x="145" y="67"/>
                    <a:pt x="145" y="67"/>
                    <a:pt x="145" y="67"/>
                  </a:cubicBezTo>
                  <a:cubicBezTo>
                    <a:pt x="143" y="67"/>
                    <a:pt x="143" y="67"/>
                    <a:pt x="143" y="67"/>
                  </a:cubicBezTo>
                  <a:cubicBezTo>
                    <a:pt x="140" y="68"/>
                    <a:pt x="140" y="68"/>
                    <a:pt x="140" y="68"/>
                  </a:cubicBezTo>
                  <a:cubicBezTo>
                    <a:pt x="138" y="69"/>
                    <a:pt x="138" y="69"/>
                    <a:pt x="138" y="69"/>
                  </a:cubicBezTo>
                  <a:cubicBezTo>
                    <a:pt x="136" y="69"/>
                    <a:pt x="136" y="69"/>
                    <a:pt x="136" y="69"/>
                  </a:cubicBezTo>
                  <a:cubicBezTo>
                    <a:pt x="134" y="68"/>
                    <a:pt x="134" y="68"/>
                    <a:pt x="134" y="68"/>
                  </a:cubicBezTo>
                  <a:cubicBezTo>
                    <a:pt x="133" y="66"/>
                    <a:pt x="133" y="66"/>
                    <a:pt x="133" y="66"/>
                  </a:cubicBezTo>
                  <a:cubicBezTo>
                    <a:pt x="134" y="66"/>
                    <a:pt x="134" y="66"/>
                    <a:pt x="134" y="66"/>
                  </a:cubicBezTo>
                  <a:cubicBezTo>
                    <a:pt x="135" y="66"/>
                    <a:pt x="135" y="66"/>
                    <a:pt x="135" y="66"/>
                  </a:cubicBezTo>
                  <a:cubicBezTo>
                    <a:pt x="134" y="65"/>
                    <a:pt x="134" y="65"/>
                    <a:pt x="134" y="65"/>
                  </a:cubicBezTo>
                  <a:cubicBezTo>
                    <a:pt x="131" y="61"/>
                    <a:pt x="131" y="61"/>
                    <a:pt x="131" y="61"/>
                  </a:cubicBezTo>
                  <a:cubicBezTo>
                    <a:pt x="131" y="58"/>
                    <a:pt x="131" y="58"/>
                    <a:pt x="131" y="58"/>
                  </a:cubicBezTo>
                  <a:cubicBezTo>
                    <a:pt x="132" y="57"/>
                    <a:pt x="132" y="57"/>
                    <a:pt x="132" y="57"/>
                  </a:cubicBezTo>
                  <a:cubicBezTo>
                    <a:pt x="132" y="56"/>
                    <a:pt x="132" y="56"/>
                    <a:pt x="132" y="56"/>
                  </a:cubicBezTo>
                  <a:cubicBezTo>
                    <a:pt x="132" y="54"/>
                    <a:pt x="132" y="54"/>
                    <a:pt x="132" y="54"/>
                  </a:cubicBezTo>
                  <a:cubicBezTo>
                    <a:pt x="132" y="53"/>
                    <a:pt x="132" y="53"/>
                    <a:pt x="132" y="53"/>
                  </a:cubicBezTo>
                  <a:close/>
                  <a:moveTo>
                    <a:pt x="377" y="73"/>
                  </a:moveTo>
                  <a:cubicBezTo>
                    <a:pt x="376" y="74"/>
                    <a:pt x="376" y="74"/>
                    <a:pt x="376" y="74"/>
                  </a:cubicBezTo>
                  <a:cubicBezTo>
                    <a:pt x="377" y="75"/>
                    <a:pt x="377" y="75"/>
                    <a:pt x="377" y="75"/>
                  </a:cubicBezTo>
                  <a:cubicBezTo>
                    <a:pt x="378" y="75"/>
                    <a:pt x="378" y="75"/>
                    <a:pt x="378" y="75"/>
                  </a:cubicBezTo>
                  <a:cubicBezTo>
                    <a:pt x="377" y="73"/>
                    <a:pt x="377" y="73"/>
                    <a:pt x="377" y="73"/>
                  </a:cubicBezTo>
                  <a:close/>
                  <a:moveTo>
                    <a:pt x="381" y="79"/>
                  </a:moveTo>
                  <a:cubicBezTo>
                    <a:pt x="379" y="79"/>
                    <a:pt x="379" y="79"/>
                    <a:pt x="379" y="79"/>
                  </a:cubicBezTo>
                  <a:cubicBezTo>
                    <a:pt x="380" y="80"/>
                    <a:pt x="380" y="80"/>
                    <a:pt x="380" y="80"/>
                  </a:cubicBezTo>
                  <a:cubicBezTo>
                    <a:pt x="381" y="79"/>
                    <a:pt x="381" y="79"/>
                    <a:pt x="381" y="79"/>
                  </a:cubicBezTo>
                  <a:close/>
                  <a:moveTo>
                    <a:pt x="382" y="80"/>
                  </a:moveTo>
                  <a:cubicBezTo>
                    <a:pt x="382" y="80"/>
                    <a:pt x="383" y="81"/>
                    <a:pt x="383" y="81"/>
                  </a:cubicBezTo>
                  <a:cubicBezTo>
                    <a:pt x="386" y="82"/>
                    <a:pt x="386" y="82"/>
                    <a:pt x="386" y="82"/>
                  </a:cubicBezTo>
                  <a:cubicBezTo>
                    <a:pt x="390" y="83"/>
                    <a:pt x="390" y="83"/>
                    <a:pt x="390" y="83"/>
                  </a:cubicBezTo>
                  <a:cubicBezTo>
                    <a:pt x="394" y="82"/>
                    <a:pt x="394" y="82"/>
                    <a:pt x="394" y="82"/>
                  </a:cubicBezTo>
                  <a:cubicBezTo>
                    <a:pt x="395" y="81"/>
                    <a:pt x="395" y="81"/>
                    <a:pt x="395" y="81"/>
                  </a:cubicBezTo>
                  <a:cubicBezTo>
                    <a:pt x="392" y="81"/>
                    <a:pt x="392" y="81"/>
                    <a:pt x="392" y="81"/>
                  </a:cubicBezTo>
                  <a:cubicBezTo>
                    <a:pt x="391" y="81"/>
                    <a:pt x="391" y="81"/>
                    <a:pt x="391" y="81"/>
                  </a:cubicBezTo>
                  <a:cubicBezTo>
                    <a:pt x="388" y="80"/>
                    <a:pt x="388" y="80"/>
                    <a:pt x="388" y="80"/>
                  </a:cubicBezTo>
                  <a:cubicBezTo>
                    <a:pt x="386" y="81"/>
                    <a:pt x="386" y="81"/>
                    <a:pt x="386" y="81"/>
                  </a:cubicBezTo>
                  <a:cubicBezTo>
                    <a:pt x="382" y="80"/>
                    <a:pt x="382" y="80"/>
                    <a:pt x="382" y="80"/>
                  </a:cubicBezTo>
                  <a:close/>
                  <a:moveTo>
                    <a:pt x="382" y="71"/>
                  </a:moveTo>
                  <a:cubicBezTo>
                    <a:pt x="384" y="73"/>
                    <a:pt x="384" y="73"/>
                    <a:pt x="384" y="73"/>
                  </a:cubicBezTo>
                  <a:cubicBezTo>
                    <a:pt x="384" y="71"/>
                    <a:pt x="384" y="71"/>
                    <a:pt x="384" y="71"/>
                  </a:cubicBezTo>
                  <a:cubicBezTo>
                    <a:pt x="385" y="71"/>
                    <a:pt x="385" y="71"/>
                    <a:pt x="385" y="71"/>
                  </a:cubicBezTo>
                  <a:cubicBezTo>
                    <a:pt x="387" y="74"/>
                    <a:pt x="387" y="74"/>
                    <a:pt x="387" y="74"/>
                  </a:cubicBezTo>
                  <a:cubicBezTo>
                    <a:pt x="386" y="75"/>
                    <a:pt x="386" y="75"/>
                    <a:pt x="386" y="75"/>
                  </a:cubicBezTo>
                  <a:cubicBezTo>
                    <a:pt x="388" y="75"/>
                    <a:pt x="388" y="75"/>
                    <a:pt x="388" y="75"/>
                  </a:cubicBezTo>
                  <a:cubicBezTo>
                    <a:pt x="388" y="75"/>
                    <a:pt x="388" y="75"/>
                    <a:pt x="388" y="75"/>
                  </a:cubicBezTo>
                  <a:cubicBezTo>
                    <a:pt x="389" y="76"/>
                    <a:pt x="389" y="76"/>
                    <a:pt x="389" y="76"/>
                  </a:cubicBezTo>
                  <a:cubicBezTo>
                    <a:pt x="391" y="75"/>
                    <a:pt x="391" y="75"/>
                    <a:pt x="391" y="75"/>
                  </a:cubicBezTo>
                  <a:cubicBezTo>
                    <a:pt x="390" y="74"/>
                    <a:pt x="390" y="74"/>
                    <a:pt x="390" y="74"/>
                  </a:cubicBezTo>
                  <a:cubicBezTo>
                    <a:pt x="389" y="74"/>
                    <a:pt x="389" y="74"/>
                    <a:pt x="389" y="74"/>
                  </a:cubicBezTo>
                  <a:cubicBezTo>
                    <a:pt x="388" y="72"/>
                    <a:pt x="388" y="72"/>
                    <a:pt x="388" y="72"/>
                  </a:cubicBezTo>
                  <a:cubicBezTo>
                    <a:pt x="386" y="71"/>
                    <a:pt x="386" y="71"/>
                    <a:pt x="386" y="71"/>
                  </a:cubicBezTo>
                  <a:cubicBezTo>
                    <a:pt x="385" y="71"/>
                    <a:pt x="385" y="71"/>
                    <a:pt x="385" y="71"/>
                  </a:cubicBezTo>
                  <a:cubicBezTo>
                    <a:pt x="382" y="70"/>
                    <a:pt x="382" y="70"/>
                    <a:pt x="382" y="70"/>
                  </a:cubicBezTo>
                  <a:cubicBezTo>
                    <a:pt x="382" y="71"/>
                    <a:pt x="382" y="71"/>
                    <a:pt x="382" y="71"/>
                  </a:cubicBezTo>
                  <a:close/>
                  <a:moveTo>
                    <a:pt x="355" y="118"/>
                  </a:moveTo>
                  <a:cubicBezTo>
                    <a:pt x="356" y="120"/>
                    <a:pt x="356" y="120"/>
                    <a:pt x="356" y="120"/>
                  </a:cubicBezTo>
                  <a:cubicBezTo>
                    <a:pt x="356" y="122"/>
                    <a:pt x="356" y="122"/>
                    <a:pt x="356" y="122"/>
                  </a:cubicBezTo>
                  <a:cubicBezTo>
                    <a:pt x="356" y="122"/>
                    <a:pt x="356" y="122"/>
                    <a:pt x="356" y="122"/>
                  </a:cubicBezTo>
                  <a:cubicBezTo>
                    <a:pt x="356" y="120"/>
                    <a:pt x="356" y="120"/>
                    <a:pt x="356" y="120"/>
                  </a:cubicBezTo>
                  <a:cubicBezTo>
                    <a:pt x="355" y="118"/>
                    <a:pt x="355" y="118"/>
                    <a:pt x="355" y="118"/>
                  </a:cubicBezTo>
                  <a:close/>
                  <a:moveTo>
                    <a:pt x="360" y="116"/>
                  </a:moveTo>
                  <a:cubicBezTo>
                    <a:pt x="358" y="117"/>
                    <a:pt x="358" y="117"/>
                    <a:pt x="358" y="117"/>
                  </a:cubicBezTo>
                  <a:cubicBezTo>
                    <a:pt x="357" y="121"/>
                    <a:pt x="357" y="121"/>
                    <a:pt x="357" y="121"/>
                  </a:cubicBezTo>
                  <a:cubicBezTo>
                    <a:pt x="357" y="122"/>
                    <a:pt x="357" y="122"/>
                    <a:pt x="357" y="122"/>
                  </a:cubicBezTo>
                  <a:cubicBezTo>
                    <a:pt x="358" y="122"/>
                    <a:pt x="358" y="122"/>
                    <a:pt x="358" y="122"/>
                  </a:cubicBezTo>
                  <a:cubicBezTo>
                    <a:pt x="359" y="118"/>
                    <a:pt x="359" y="118"/>
                    <a:pt x="359" y="118"/>
                  </a:cubicBezTo>
                  <a:cubicBezTo>
                    <a:pt x="360" y="116"/>
                    <a:pt x="360" y="116"/>
                    <a:pt x="360" y="116"/>
                  </a:cubicBezTo>
                  <a:close/>
                  <a:moveTo>
                    <a:pt x="375" y="129"/>
                  </a:moveTo>
                  <a:cubicBezTo>
                    <a:pt x="374" y="130"/>
                    <a:pt x="374" y="130"/>
                    <a:pt x="374" y="130"/>
                  </a:cubicBezTo>
                  <a:cubicBezTo>
                    <a:pt x="375" y="130"/>
                    <a:pt x="375" y="130"/>
                    <a:pt x="375" y="130"/>
                  </a:cubicBezTo>
                  <a:cubicBezTo>
                    <a:pt x="375" y="130"/>
                    <a:pt x="375" y="130"/>
                    <a:pt x="375" y="130"/>
                  </a:cubicBezTo>
                  <a:cubicBezTo>
                    <a:pt x="375" y="129"/>
                    <a:pt x="375" y="129"/>
                    <a:pt x="375" y="129"/>
                  </a:cubicBezTo>
                  <a:close/>
                  <a:moveTo>
                    <a:pt x="369" y="126"/>
                  </a:moveTo>
                  <a:cubicBezTo>
                    <a:pt x="369" y="125"/>
                    <a:pt x="369" y="125"/>
                    <a:pt x="369" y="125"/>
                  </a:cubicBezTo>
                  <a:cubicBezTo>
                    <a:pt x="369" y="126"/>
                    <a:pt x="369" y="126"/>
                    <a:pt x="369" y="126"/>
                  </a:cubicBezTo>
                  <a:cubicBezTo>
                    <a:pt x="369" y="128"/>
                    <a:pt x="369" y="128"/>
                    <a:pt x="369" y="128"/>
                  </a:cubicBezTo>
                  <a:cubicBezTo>
                    <a:pt x="370" y="129"/>
                    <a:pt x="370" y="129"/>
                    <a:pt x="370" y="129"/>
                  </a:cubicBezTo>
                  <a:cubicBezTo>
                    <a:pt x="370" y="130"/>
                    <a:pt x="370" y="130"/>
                    <a:pt x="370" y="130"/>
                  </a:cubicBezTo>
                  <a:cubicBezTo>
                    <a:pt x="369" y="129"/>
                    <a:pt x="369" y="129"/>
                    <a:pt x="369" y="129"/>
                  </a:cubicBezTo>
                  <a:cubicBezTo>
                    <a:pt x="369" y="129"/>
                    <a:pt x="369" y="129"/>
                    <a:pt x="369" y="129"/>
                  </a:cubicBezTo>
                  <a:cubicBezTo>
                    <a:pt x="369" y="131"/>
                    <a:pt x="369" y="131"/>
                    <a:pt x="369" y="131"/>
                  </a:cubicBezTo>
                  <a:cubicBezTo>
                    <a:pt x="370" y="132"/>
                    <a:pt x="370" y="132"/>
                    <a:pt x="370" y="132"/>
                  </a:cubicBezTo>
                  <a:cubicBezTo>
                    <a:pt x="371" y="131"/>
                    <a:pt x="371" y="131"/>
                    <a:pt x="371" y="131"/>
                  </a:cubicBezTo>
                  <a:cubicBezTo>
                    <a:pt x="372" y="130"/>
                    <a:pt x="372" y="130"/>
                    <a:pt x="372" y="130"/>
                  </a:cubicBezTo>
                  <a:cubicBezTo>
                    <a:pt x="373" y="129"/>
                    <a:pt x="373" y="129"/>
                    <a:pt x="373" y="129"/>
                  </a:cubicBezTo>
                  <a:cubicBezTo>
                    <a:pt x="372" y="128"/>
                    <a:pt x="372" y="128"/>
                    <a:pt x="372" y="128"/>
                  </a:cubicBezTo>
                  <a:cubicBezTo>
                    <a:pt x="371" y="127"/>
                    <a:pt x="371" y="127"/>
                    <a:pt x="371" y="127"/>
                  </a:cubicBezTo>
                  <a:cubicBezTo>
                    <a:pt x="369" y="126"/>
                    <a:pt x="369" y="126"/>
                    <a:pt x="369" y="126"/>
                  </a:cubicBezTo>
                  <a:close/>
                  <a:moveTo>
                    <a:pt x="373" y="126"/>
                  </a:moveTo>
                  <a:cubicBezTo>
                    <a:pt x="373" y="126"/>
                    <a:pt x="372" y="127"/>
                    <a:pt x="372" y="127"/>
                  </a:cubicBezTo>
                  <a:cubicBezTo>
                    <a:pt x="372" y="128"/>
                    <a:pt x="372" y="128"/>
                    <a:pt x="372" y="128"/>
                  </a:cubicBezTo>
                  <a:cubicBezTo>
                    <a:pt x="373" y="128"/>
                    <a:pt x="373" y="128"/>
                    <a:pt x="373" y="128"/>
                  </a:cubicBezTo>
                  <a:cubicBezTo>
                    <a:pt x="374" y="128"/>
                    <a:pt x="374" y="128"/>
                    <a:pt x="374" y="128"/>
                  </a:cubicBezTo>
                  <a:cubicBezTo>
                    <a:pt x="374" y="127"/>
                    <a:pt x="374" y="127"/>
                    <a:pt x="374" y="127"/>
                  </a:cubicBezTo>
                  <a:cubicBezTo>
                    <a:pt x="373" y="126"/>
                    <a:pt x="373" y="126"/>
                    <a:pt x="373" y="126"/>
                  </a:cubicBezTo>
                  <a:close/>
                  <a:moveTo>
                    <a:pt x="370" y="124"/>
                  </a:moveTo>
                  <a:cubicBezTo>
                    <a:pt x="369" y="123"/>
                    <a:pt x="369" y="123"/>
                    <a:pt x="369" y="123"/>
                  </a:cubicBezTo>
                  <a:cubicBezTo>
                    <a:pt x="369" y="124"/>
                    <a:pt x="369" y="124"/>
                    <a:pt x="369" y="124"/>
                  </a:cubicBezTo>
                  <a:cubicBezTo>
                    <a:pt x="370" y="126"/>
                    <a:pt x="370" y="126"/>
                    <a:pt x="370" y="126"/>
                  </a:cubicBezTo>
                  <a:cubicBezTo>
                    <a:pt x="372" y="126"/>
                    <a:pt x="372" y="126"/>
                    <a:pt x="372" y="126"/>
                  </a:cubicBezTo>
                  <a:cubicBezTo>
                    <a:pt x="372" y="126"/>
                    <a:pt x="372" y="126"/>
                    <a:pt x="372" y="126"/>
                  </a:cubicBezTo>
                  <a:cubicBezTo>
                    <a:pt x="371" y="125"/>
                    <a:pt x="371" y="125"/>
                    <a:pt x="371" y="125"/>
                  </a:cubicBezTo>
                  <a:cubicBezTo>
                    <a:pt x="370" y="124"/>
                    <a:pt x="370" y="124"/>
                    <a:pt x="370" y="124"/>
                  </a:cubicBezTo>
                  <a:close/>
                  <a:moveTo>
                    <a:pt x="374" y="122"/>
                  </a:moveTo>
                  <a:cubicBezTo>
                    <a:pt x="372" y="123"/>
                    <a:pt x="372" y="123"/>
                    <a:pt x="372" y="123"/>
                  </a:cubicBezTo>
                  <a:cubicBezTo>
                    <a:pt x="371" y="124"/>
                    <a:pt x="371" y="124"/>
                    <a:pt x="371" y="124"/>
                  </a:cubicBezTo>
                  <a:cubicBezTo>
                    <a:pt x="371" y="124"/>
                    <a:pt x="371" y="124"/>
                    <a:pt x="371" y="124"/>
                  </a:cubicBezTo>
                  <a:cubicBezTo>
                    <a:pt x="373" y="125"/>
                    <a:pt x="373" y="125"/>
                    <a:pt x="373" y="125"/>
                  </a:cubicBezTo>
                  <a:cubicBezTo>
                    <a:pt x="374" y="126"/>
                    <a:pt x="374" y="126"/>
                    <a:pt x="374" y="126"/>
                  </a:cubicBezTo>
                  <a:cubicBezTo>
                    <a:pt x="375" y="125"/>
                    <a:pt x="375" y="125"/>
                    <a:pt x="375" y="125"/>
                  </a:cubicBezTo>
                  <a:cubicBezTo>
                    <a:pt x="375" y="124"/>
                    <a:pt x="375" y="124"/>
                    <a:pt x="375" y="124"/>
                  </a:cubicBezTo>
                  <a:cubicBezTo>
                    <a:pt x="375" y="124"/>
                    <a:pt x="375" y="124"/>
                    <a:pt x="375" y="124"/>
                  </a:cubicBezTo>
                  <a:cubicBezTo>
                    <a:pt x="375" y="123"/>
                    <a:pt x="375" y="123"/>
                    <a:pt x="375" y="123"/>
                  </a:cubicBezTo>
                  <a:cubicBezTo>
                    <a:pt x="374" y="122"/>
                    <a:pt x="374" y="122"/>
                    <a:pt x="374" y="122"/>
                  </a:cubicBezTo>
                  <a:cubicBezTo>
                    <a:pt x="374" y="122"/>
                    <a:pt x="374" y="122"/>
                    <a:pt x="374" y="122"/>
                  </a:cubicBezTo>
                  <a:close/>
                  <a:moveTo>
                    <a:pt x="370" y="120"/>
                  </a:moveTo>
                  <a:cubicBezTo>
                    <a:pt x="370" y="120"/>
                    <a:pt x="370" y="120"/>
                    <a:pt x="370" y="120"/>
                  </a:cubicBezTo>
                  <a:cubicBezTo>
                    <a:pt x="369" y="121"/>
                    <a:pt x="369" y="121"/>
                    <a:pt x="369" y="121"/>
                  </a:cubicBezTo>
                  <a:cubicBezTo>
                    <a:pt x="370" y="121"/>
                    <a:pt x="370" y="121"/>
                    <a:pt x="370" y="121"/>
                  </a:cubicBezTo>
                  <a:cubicBezTo>
                    <a:pt x="370" y="120"/>
                    <a:pt x="370" y="120"/>
                    <a:pt x="370" y="120"/>
                  </a:cubicBezTo>
                  <a:close/>
                  <a:moveTo>
                    <a:pt x="373" y="117"/>
                  </a:moveTo>
                  <a:cubicBezTo>
                    <a:pt x="374" y="118"/>
                    <a:pt x="374" y="118"/>
                    <a:pt x="374" y="118"/>
                  </a:cubicBezTo>
                  <a:cubicBezTo>
                    <a:pt x="375" y="118"/>
                    <a:pt x="375" y="118"/>
                    <a:pt x="375" y="118"/>
                  </a:cubicBezTo>
                  <a:cubicBezTo>
                    <a:pt x="374" y="117"/>
                    <a:pt x="374" y="117"/>
                    <a:pt x="374" y="117"/>
                  </a:cubicBezTo>
                  <a:cubicBezTo>
                    <a:pt x="373" y="117"/>
                    <a:pt x="373" y="117"/>
                    <a:pt x="373" y="117"/>
                  </a:cubicBezTo>
                  <a:close/>
                  <a:moveTo>
                    <a:pt x="373" y="118"/>
                  </a:moveTo>
                  <a:cubicBezTo>
                    <a:pt x="372" y="118"/>
                    <a:pt x="372" y="118"/>
                    <a:pt x="372" y="118"/>
                  </a:cubicBezTo>
                  <a:cubicBezTo>
                    <a:pt x="371" y="119"/>
                    <a:pt x="371" y="119"/>
                    <a:pt x="371" y="119"/>
                  </a:cubicBezTo>
                  <a:cubicBezTo>
                    <a:pt x="370" y="119"/>
                    <a:pt x="370" y="119"/>
                    <a:pt x="370" y="119"/>
                  </a:cubicBezTo>
                  <a:cubicBezTo>
                    <a:pt x="371" y="120"/>
                    <a:pt x="371" y="120"/>
                    <a:pt x="371" y="120"/>
                  </a:cubicBezTo>
                  <a:cubicBezTo>
                    <a:pt x="371" y="121"/>
                    <a:pt x="371" y="121"/>
                    <a:pt x="371" y="121"/>
                  </a:cubicBezTo>
                  <a:cubicBezTo>
                    <a:pt x="372" y="120"/>
                    <a:pt x="372" y="120"/>
                    <a:pt x="372" y="120"/>
                  </a:cubicBezTo>
                  <a:cubicBezTo>
                    <a:pt x="371" y="121"/>
                    <a:pt x="371" y="121"/>
                    <a:pt x="371" y="121"/>
                  </a:cubicBezTo>
                  <a:cubicBezTo>
                    <a:pt x="371" y="122"/>
                    <a:pt x="371" y="122"/>
                    <a:pt x="371" y="122"/>
                  </a:cubicBezTo>
                  <a:cubicBezTo>
                    <a:pt x="372" y="122"/>
                    <a:pt x="372" y="122"/>
                    <a:pt x="372" y="122"/>
                  </a:cubicBezTo>
                  <a:cubicBezTo>
                    <a:pt x="373" y="121"/>
                    <a:pt x="373" y="121"/>
                    <a:pt x="373" y="121"/>
                  </a:cubicBezTo>
                  <a:cubicBezTo>
                    <a:pt x="374" y="121"/>
                    <a:pt x="374" y="121"/>
                    <a:pt x="374" y="121"/>
                  </a:cubicBezTo>
                  <a:cubicBezTo>
                    <a:pt x="375" y="121"/>
                    <a:pt x="375" y="121"/>
                    <a:pt x="375" y="121"/>
                  </a:cubicBezTo>
                  <a:cubicBezTo>
                    <a:pt x="375" y="119"/>
                    <a:pt x="375" y="119"/>
                    <a:pt x="375" y="119"/>
                  </a:cubicBezTo>
                  <a:cubicBezTo>
                    <a:pt x="374" y="119"/>
                    <a:pt x="374" y="119"/>
                    <a:pt x="374" y="119"/>
                  </a:cubicBezTo>
                  <a:cubicBezTo>
                    <a:pt x="373" y="118"/>
                    <a:pt x="373" y="118"/>
                    <a:pt x="373" y="118"/>
                  </a:cubicBezTo>
                  <a:close/>
                  <a:moveTo>
                    <a:pt x="348" y="133"/>
                  </a:moveTo>
                  <a:cubicBezTo>
                    <a:pt x="349" y="132"/>
                    <a:pt x="349" y="132"/>
                    <a:pt x="349" y="132"/>
                  </a:cubicBezTo>
                  <a:cubicBezTo>
                    <a:pt x="349" y="132"/>
                    <a:pt x="349" y="132"/>
                    <a:pt x="349" y="132"/>
                  </a:cubicBezTo>
                  <a:cubicBezTo>
                    <a:pt x="348" y="133"/>
                    <a:pt x="348" y="133"/>
                    <a:pt x="348" y="133"/>
                  </a:cubicBezTo>
                  <a:close/>
                  <a:moveTo>
                    <a:pt x="346" y="134"/>
                  </a:moveTo>
                  <a:cubicBezTo>
                    <a:pt x="349" y="135"/>
                    <a:pt x="349" y="135"/>
                    <a:pt x="349" y="135"/>
                  </a:cubicBezTo>
                  <a:cubicBezTo>
                    <a:pt x="348" y="134"/>
                    <a:pt x="348" y="134"/>
                    <a:pt x="348" y="134"/>
                  </a:cubicBezTo>
                  <a:cubicBezTo>
                    <a:pt x="346" y="134"/>
                    <a:pt x="346" y="134"/>
                    <a:pt x="346" y="134"/>
                  </a:cubicBezTo>
                  <a:close/>
                  <a:moveTo>
                    <a:pt x="338" y="138"/>
                  </a:moveTo>
                  <a:cubicBezTo>
                    <a:pt x="337" y="138"/>
                    <a:pt x="337" y="138"/>
                    <a:pt x="337" y="138"/>
                  </a:cubicBezTo>
                  <a:cubicBezTo>
                    <a:pt x="338" y="138"/>
                    <a:pt x="338" y="138"/>
                    <a:pt x="338" y="138"/>
                  </a:cubicBezTo>
                  <a:cubicBezTo>
                    <a:pt x="338" y="138"/>
                    <a:pt x="338" y="138"/>
                    <a:pt x="338" y="138"/>
                  </a:cubicBezTo>
                  <a:close/>
                  <a:moveTo>
                    <a:pt x="341" y="137"/>
                  </a:moveTo>
                  <a:cubicBezTo>
                    <a:pt x="338" y="137"/>
                    <a:pt x="338" y="137"/>
                    <a:pt x="338" y="137"/>
                  </a:cubicBezTo>
                  <a:cubicBezTo>
                    <a:pt x="339" y="137"/>
                    <a:pt x="339" y="137"/>
                    <a:pt x="339" y="137"/>
                  </a:cubicBezTo>
                  <a:cubicBezTo>
                    <a:pt x="340" y="137"/>
                    <a:pt x="340" y="137"/>
                    <a:pt x="340" y="137"/>
                  </a:cubicBezTo>
                  <a:cubicBezTo>
                    <a:pt x="341" y="137"/>
                    <a:pt x="341" y="137"/>
                    <a:pt x="341" y="137"/>
                  </a:cubicBezTo>
                  <a:close/>
                  <a:moveTo>
                    <a:pt x="341" y="143"/>
                  </a:moveTo>
                  <a:cubicBezTo>
                    <a:pt x="340" y="143"/>
                    <a:pt x="340" y="143"/>
                    <a:pt x="340" y="143"/>
                  </a:cubicBezTo>
                  <a:cubicBezTo>
                    <a:pt x="338" y="144"/>
                    <a:pt x="338" y="144"/>
                    <a:pt x="338" y="144"/>
                  </a:cubicBezTo>
                  <a:cubicBezTo>
                    <a:pt x="338" y="145"/>
                    <a:pt x="338" y="145"/>
                    <a:pt x="338" y="145"/>
                  </a:cubicBezTo>
                  <a:cubicBezTo>
                    <a:pt x="339" y="145"/>
                    <a:pt x="339" y="145"/>
                    <a:pt x="339" y="145"/>
                  </a:cubicBezTo>
                  <a:cubicBezTo>
                    <a:pt x="340" y="144"/>
                    <a:pt x="340" y="144"/>
                    <a:pt x="340" y="144"/>
                  </a:cubicBezTo>
                  <a:cubicBezTo>
                    <a:pt x="341" y="143"/>
                    <a:pt x="341" y="143"/>
                    <a:pt x="341" y="143"/>
                  </a:cubicBezTo>
                  <a:close/>
                  <a:moveTo>
                    <a:pt x="344" y="136"/>
                  </a:moveTo>
                  <a:cubicBezTo>
                    <a:pt x="341" y="138"/>
                    <a:pt x="341" y="138"/>
                    <a:pt x="341" y="138"/>
                  </a:cubicBezTo>
                  <a:cubicBezTo>
                    <a:pt x="341" y="139"/>
                    <a:pt x="341" y="139"/>
                    <a:pt x="341" y="139"/>
                  </a:cubicBezTo>
                  <a:cubicBezTo>
                    <a:pt x="341" y="139"/>
                    <a:pt x="341" y="139"/>
                    <a:pt x="341" y="139"/>
                  </a:cubicBezTo>
                  <a:cubicBezTo>
                    <a:pt x="340" y="140"/>
                    <a:pt x="340" y="140"/>
                    <a:pt x="340" y="140"/>
                  </a:cubicBezTo>
                  <a:cubicBezTo>
                    <a:pt x="340" y="142"/>
                    <a:pt x="340" y="142"/>
                    <a:pt x="340" y="142"/>
                  </a:cubicBezTo>
                  <a:cubicBezTo>
                    <a:pt x="342" y="143"/>
                    <a:pt x="342" y="143"/>
                    <a:pt x="342" y="143"/>
                  </a:cubicBezTo>
                  <a:cubicBezTo>
                    <a:pt x="343" y="143"/>
                    <a:pt x="343" y="143"/>
                    <a:pt x="343" y="143"/>
                  </a:cubicBezTo>
                  <a:cubicBezTo>
                    <a:pt x="345" y="140"/>
                    <a:pt x="345" y="140"/>
                    <a:pt x="345" y="140"/>
                  </a:cubicBezTo>
                  <a:cubicBezTo>
                    <a:pt x="346" y="138"/>
                    <a:pt x="346" y="138"/>
                    <a:pt x="346" y="138"/>
                  </a:cubicBezTo>
                  <a:cubicBezTo>
                    <a:pt x="345" y="136"/>
                    <a:pt x="345" y="136"/>
                    <a:pt x="345" y="136"/>
                  </a:cubicBezTo>
                  <a:cubicBezTo>
                    <a:pt x="346" y="135"/>
                    <a:pt x="346" y="135"/>
                    <a:pt x="346" y="135"/>
                  </a:cubicBezTo>
                  <a:cubicBezTo>
                    <a:pt x="346" y="134"/>
                    <a:pt x="346" y="134"/>
                    <a:pt x="346" y="134"/>
                  </a:cubicBezTo>
                  <a:cubicBezTo>
                    <a:pt x="345" y="134"/>
                    <a:pt x="345" y="134"/>
                    <a:pt x="345" y="134"/>
                  </a:cubicBezTo>
                  <a:cubicBezTo>
                    <a:pt x="344" y="135"/>
                    <a:pt x="344" y="135"/>
                    <a:pt x="344" y="135"/>
                  </a:cubicBezTo>
                  <a:cubicBezTo>
                    <a:pt x="344" y="136"/>
                    <a:pt x="344" y="136"/>
                    <a:pt x="344" y="136"/>
                  </a:cubicBezTo>
                  <a:close/>
                  <a:moveTo>
                    <a:pt x="329" y="126"/>
                  </a:moveTo>
                  <a:cubicBezTo>
                    <a:pt x="331" y="126"/>
                    <a:pt x="331" y="126"/>
                    <a:pt x="331" y="126"/>
                  </a:cubicBezTo>
                  <a:cubicBezTo>
                    <a:pt x="330" y="125"/>
                    <a:pt x="330" y="125"/>
                    <a:pt x="330" y="125"/>
                  </a:cubicBezTo>
                  <a:cubicBezTo>
                    <a:pt x="329" y="126"/>
                    <a:pt x="329" y="126"/>
                    <a:pt x="329" y="126"/>
                  </a:cubicBezTo>
                  <a:close/>
                  <a:moveTo>
                    <a:pt x="325" y="129"/>
                  </a:moveTo>
                  <a:cubicBezTo>
                    <a:pt x="324" y="130"/>
                    <a:pt x="324" y="130"/>
                    <a:pt x="324" y="130"/>
                  </a:cubicBezTo>
                  <a:cubicBezTo>
                    <a:pt x="325" y="130"/>
                    <a:pt x="325" y="130"/>
                    <a:pt x="325" y="130"/>
                  </a:cubicBezTo>
                  <a:cubicBezTo>
                    <a:pt x="325" y="129"/>
                    <a:pt x="325" y="129"/>
                    <a:pt x="325" y="129"/>
                  </a:cubicBezTo>
                  <a:close/>
                  <a:moveTo>
                    <a:pt x="329" y="143"/>
                  </a:moveTo>
                  <a:cubicBezTo>
                    <a:pt x="327" y="144"/>
                    <a:pt x="327" y="144"/>
                    <a:pt x="327" y="144"/>
                  </a:cubicBezTo>
                  <a:cubicBezTo>
                    <a:pt x="328" y="144"/>
                    <a:pt x="328" y="144"/>
                    <a:pt x="328" y="144"/>
                  </a:cubicBezTo>
                  <a:cubicBezTo>
                    <a:pt x="329" y="143"/>
                    <a:pt x="329" y="143"/>
                    <a:pt x="329" y="143"/>
                  </a:cubicBezTo>
                  <a:close/>
                  <a:moveTo>
                    <a:pt x="325" y="141"/>
                  </a:moveTo>
                  <a:cubicBezTo>
                    <a:pt x="327" y="140"/>
                    <a:pt x="327" y="140"/>
                    <a:pt x="327" y="140"/>
                  </a:cubicBezTo>
                  <a:cubicBezTo>
                    <a:pt x="328" y="141"/>
                    <a:pt x="328" y="141"/>
                    <a:pt x="328" y="141"/>
                  </a:cubicBezTo>
                  <a:cubicBezTo>
                    <a:pt x="328" y="142"/>
                    <a:pt x="328" y="142"/>
                    <a:pt x="328" y="142"/>
                  </a:cubicBezTo>
                  <a:cubicBezTo>
                    <a:pt x="327" y="143"/>
                    <a:pt x="327" y="143"/>
                    <a:pt x="327" y="143"/>
                  </a:cubicBezTo>
                  <a:cubicBezTo>
                    <a:pt x="325" y="142"/>
                    <a:pt x="325" y="142"/>
                    <a:pt x="325" y="142"/>
                  </a:cubicBezTo>
                  <a:cubicBezTo>
                    <a:pt x="325" y="141"/>
                    <a:pt x="325" y="141"/>
                    <a:pt x="325" y="141"/>
                  </a:cubicBezTo>
                  <a:close/>
                  <a:moveTo>
                    <a:pt x="315" y="134"/>
                  </a:moveTo>
                  <a:cubicBezTo>
                    <a:pt x="316" y="134"/>
                    <a:pt x="316" y="134"/>
                    <a:pt x="316" y="134"/>
                  </a:cubicBezTo>
                  <a:cubicBezTo>
                    <a:pt x="317" y="134"/>
                    <a:pt x="317" y="134"/>
                    <a:pt x="317" y="134"/>
                  </a:cubicBezTo>
                  <a:cubicBezTo>
                    <a:pt x="317" y="135"/>
                    <a:pt x="317" y="135"/>
                    <a:pt x="317" y="135"/>
                  </a:cubicBezTo>
                  <a:cubicBezTo>
                    <a:pt x="316" y="135"/>
                    <a:pt x="316" y="135"/>
                    <a:pt x="316" y="135"/>
                  </a:cubicBezTo>
                  <a:cubicBezTo>
                    <a:pt x="315" y="134"/>
                    <a:pt x="315" y="134"/>
                    <a:pt x="315" y="134"/>
                  </a:cubicBezTo>
                  <a:close/>
                  <a:moveTo>
                    <a:pt x="317" y="145"/>
                  </a:moveTo>
                  <a:cubicBezTo>
                    <a:pt x="319" y="145"/>
                    <a:pt x="319" y="145"/>
                    <a:pt x="319" y="145"/>
                  </a:cubicBezTo>
                  <a:cubicBezTo>
                    <a:pt x="320" y="146"/>
                    <a:pt x="320" y="146"/>
                    <a:pt x="320" y="146"/>
                  </a:cubicBezTo>
                  <a:cubicBezTo>
                    <a:pt x="318" y="146"/>
                    <a:pt x="318" y="146"/>
                    <a:pt x="318" y="146"/>
                  </a:cubicBezTo>
                  <a:cubicBezTo>
                    <a:pt x="317" y="145"/>
                    <a:pt x="317" y="145"/>
                    <a:pt x="317" y="145"/>
                  </a:cubicBezTo>
                  <a:close/>
                  <a:moveTo>
                    <a:pt x="303" y="139"/>
                  </a:moveTo>
                  <a:cubicBezTo>
                    <a:pt x="305" y="138"/>
                    <a:pt x="305" y="138"/>
                    <a:pt x="305" y="138"/>
                  </a:cubicBezTo>
                  <a:cubicBezTo>
                    <a:pt x="303" y="137"/>
                    <a:pt x="303" y="137"/>
                    <a:pt x="303" y="137"/>
                  </a:cubicBezTo>
                  <a:cubicBezTo>
                    <a:pt x="303" y="138"/>
                    <a:pt x="303" y="138"/>
                    <a:pt x="303" y="138"/>
                  </a:cubicBezTo>
                  <a:cubicBezTo>
                    <a:pt x="303" y="139"/>
                    <a:pt x="303" y="139"/>
                    <a:pt x="303" y="139"/>
                  </a:cubicBezTo>
                  <a:close/>
                  <a:moveTo>
                    <a:pt x="308" y="144"/>
                  </a:moveTo>
                  <a:cubicBezTo>
                    <a:pt x="311" y="144"/>
                    <a:pt x="311" y="144"/>
                    <a:pt x="311" y="144"/>
                  </a:cubicBezTo>
                  <a:cubicBezTo>
                    <a:pt x="312" y="144"/>
                    <a:pt x="312" y="144"/>
                    <a:pt x="312" y="144"/>
                  </a:cubicBezTo>
                  <a:cubicBezTo>
                    <a:pt x="312" y="145"/>
                    <a:pt x="312" y="145"/>
                    <a:pt x="312" y="145"/>
                  </a:cubicBezTo>
                  <a:cubicBezTo>
                    <a:pt x="310" y="146"/>
                    <a:pt x="310" y="146"/>
                    <a:pt x="310" y="146"/>
                  </a:cubicBezTo>
                  <a:cubicBezTo>
                    <a:pt x="308" y="145"/>
                    <a:pt x="308" y="145"/>
                    <a:pt x="308" y="145"/>
                  </a:cubicBezTo>
                  <a:cubicBezTo>
                    <a:pt x="308" y="144"/>
                    <a:pt x="308" y="144"/>
                    <a:pt x="308" y="144"/>
                  </a:cubicBezTo>
                  <a:close/>
                  <a:moveTo>
                    <a:pt x="305" y="145"/>
                  </a:moveTo>
                  <a:cubicBezTo>
                    <a:pt x="306" y="145"/>
                    <a:pt x="306" y="145"/>
                    <a:pt x="306" y="145"/>
                  </a:cubicBezTo>
                  <a:cubicBezTo>
                    <a:pt x="306" y="146"/>
                    <a:pt x="306" y="146"/>
                    <a:pt x="306" y="146"/>
                  </a:cubicBezTo>
                  <a:cubicBezTo>
                    <a:pt x="305" y="145"/>
                    <a:pt x="305" y="145"/>
                    <a:pt x="305" y="145"/>
                  </a:cubicBezTo>
                  <a:close/>
                  <a:moveTo>
                    <a:pt x="301" y="144"/>
                  </a:moveTo>
                  <a:cubicBezTo>
                    <a:pt x="302" y="144"/>
                    <a:pt x="302" y="144"/>
                    <a:pt x="302" y="144"/>
                  </a:cubicBezTo>
                  <a:cubicBezTo>
                    <a:pt x="303" y="144"/>
                    <a:pt x="303" y="144"/>
                    <a:pt x="303" y="144"/>
                  </a:cubicBezTo>
                  <a:cubicBezTo>
                    <a:pt x="302" y="145"/>
                    <a:pt x="302" y="145"/>
                    <a:pt x="302" y="145"/>
                  </a:cubicBezTo>
                  <a:cubicBezTo>
                    <a:pt x="301" y="144"/>
                    <a:pt x="301" y="144"/>
                    <a:pt x="301" y="144"/>
                  </a:cubicBezTo>
                  <a:close/>
                  <a:moveTo>
                    <a:pt x="266" y="164"/>
                  </a:moveTo>
                  <a:cubicBezTo>
                    <a:pt x="265" y="166"/>
                    <a:pt x="265" y="166"/>
                    <a:pt x="265" y="166"/>
                  </a:cubicBezTo>
                  <a:cubicBezTo>
                    <a:pt x="266" y="167"/>
                    <a:pt x="266" y="167"/>
                    <a:pt x="266" y="167"/>
                  </a:cubicBezTo>
                  <a:cubicBezTo>
                    <a:pt x="269" y="167"/>
                    <a:pt x="269" y="167"/>
                    <a:pt x="269" y="167"/>
                  </a:cubicBezTo>
                  <a:cubicBezTo>
                    <a:pt x="272" y="165"/>
                    <a:pt x="272" y="165"/>
                    <a:pt x="272" y="165"/>
                  </a:cubicBezTo>
                  <a:cubicBezTo>
                    <a:pt x="273" y="164"/>
                    <a:pt x="273" y="164"/>
                    <a:pt x="273" y="164"/>
                  </a:cubicBezTo>
                  <a:cubicBezTo>
                    <a:pt x="275" y="165"/>
                    <a:pt x="275" y="165"/>
                    <a:pt x="275" y="165"/>
                  </a:cubicBezTo>
                  <a:cubicBezTo>
                    <a:pt x="277" y="163"/>
                    <a:pt x="277" y="163"/>
                    <a:pt x="277" y="163"/>
                  </a:cubicBezTo>
                  <a:cubicBezTo>
                    <a:pt x="278" y="162"/>
                    <a:pt x="278" y="162"/>
                    <a:pt x="278" y="162"/>
                  </a:cubicBezTo>
                  <a:cubicBezTo>
                    <a:pt x="281" y="159"/>
                    <a:pt x="281" y="159"/>
                    <a:pt x="281" y="159"/>
                  </a:cubicBezTo>
                  <a:cubicBezTo>
                    <a:pt x="282" y="158"/>
                    <a:pt x="282" y="158"/>
                    <a:pt x="282" y="158"/>
                  </a:cubicBezTo>
                  <a:cubicBezTo>
                    <a:pt x="283" y="157"/>
                    <a:pt x="283" y="157"/>
                    <a:pt x="283" y="157"/>
                  </a:cubicBezTo>
                  <a:cubicBezTo>
                    <a:pt x="281" y="155"/>
                    <a:pt x="281" y="155"/>
                    <a:pt x="281" y="155"/>
                  </a:cubicBezTo>
                  <a:cubicBezTo>
                    <a:pt x="279" y="153"/>
                    <a:pt x="279" y="153"/>
                    <a:pt x="279" y="153"/>
                  </a:cubicBezTo>
                  <a:cubicBezTo>
                    <a:pt x="278" y="153"/>
                    <a:pt x="278" y="153"/>
                    <a:pt x="278" y="153"/>
                  </a:cubicBezTo>
                  <a:cubicBezTo>
                    <a:pt x="277" y="154"/>
                    <a:pt x="277" y="154"/>
                    <a:pt x="277" y="154"/>
                  </a:cubicBezTo>
                  <a:cubicBezTo>
                    <a:pt x="276" y="156"/>
                    <a:pt x="276" y="156"/>
                    <a:pt x="276" y="156"/>
                  </a:cubicBezTo>
                  <a:cubicBezTo>
                    <a:pt x="275" y="157"/>
                    <a:pt x="275" y="157"/>
                    <a:pt x="275" y="157"/>
                  </a:cubicBezTo>
                  <a:cubicBezTo>
                    <a:pt x="273" y="158"/>
                    <a:pt x="273" y="158"/>
                    <a:pt x="273" y="158"/>
                  </a:cubicBezTo>
                  <a:cubicBezTo>
                    <a:pt x="271" y="156"/>
                    <a:pt x="271" y="156"/>
                    <a:pt x="271" y="156"/>
                  </a:cubicBezTo>
                  <a:cubicBezTo>
                    <a:pt x="271" y="156"/>
                    <a:pt x="271" y="156"/>
                    <a:pt x="271" y="156"/>
                  </a:cubicBezTo>
                  <a:cubicBezTo>
                    <a:pt x="269" y="158"/>
                    <a:pt x="269" y="158"/>
                    <a:pt x="269" y="158"/>
                  </a:cubicBezTo>
                  <a:cubicBezTo>
                    <a:pt x="268" y="160"/>
                    <a:pt x="268" y="160"/>
                    <a:pt x="268" y="160"/>
                  </a:cubicBezTo>
                  <a:cubicBezTo>
                    <a:pt x="267" y="162"/>
                    <a:pt x="267" y="162"/>
                    <a:pt x="267" y="162"/>
                  </a:cubicBezTo>
                  <a:cubicBezTo>
                    <a:pt x="266" y="163"/>
                    <a:pt x="266" y="163"/>
                    <a:pt x="266" y="163"/>
                  </a:cubicBezTo>
                  <a:cubicBezTo>
                    <a:pt x="267" y="164"/>
                    <a:pt x="267" y="164"/>
                    <a:pt x="267" y="164"/>
                  </a:cubicBezTo>
                  <a:cubicBezTo>
                    <a:pt x="267" y="165"/>
                    <a:pt x="267" y="165"/>
                    <a:pt x="267" y="165"/>
                  </a:cubicBezTo>
                  <a:cubicBezTo>
                    <a:pt x="266" y="165"/>
                    <a:pt x="266" y="165"/>
                    <a:pt x="266" y="165"/>
                  </a:cubicBezTo>
                  <a:cubicBezTo>
                    <a:pt x="266" y="164"/>
                    <a:pt x="266" y="164"/>
                    <a:pt x="266" y="164"/>
                  </a:cubicBezTo>
                  <a:close/>
                  <a:moveTo>
                    <a:pt x="264" y="166"/>
                  </a:moveTo>
                  <a:cubicBezTo>
                    <a:pt x="264" y="164"/>
                    <a:pt x="264" y="164"/>
                    <a:pt x="264" y="164"/>
                  </a:cubicBezTo>
                  <a:cubicBezTo>
                    <a:pt x="264" y="164"/>
                    <a:pt x="264" y="164"/>
                    <a:pt x="264" y="164"/>
                  </a:cubicBezTo>
                  <a:cubicBezTo>
                    <a:pt x="263" y="166"/>
                    <a:pt x="263" y="166"/>
                    <a:pt x="263" y="166"/>
                  </a:cubicBezTo>
                  <a:cubicBezTo>
                    <a:pt x="264" y="166"/>
                    <a:pt x="264" y="166"/>
                    <a:pt x="264" y="166"/>
                  </a:cubicBezTo>
                  <a:close/>
                  <a:moveTo>
                    <a:pt x="264" y="168"/>
                  </a:moveTo>
                  <a:cubicBezTo>
                    <a:pt x="262" y="168"/>
                    <a:pt x="262" y="168"/>
                    <a:pt x="262" y="168"/>
                  </a:cubicBezTo>
                  <a:cubicBezTo>
                    <a:pt x="262" y="169"/>
                    <a:pt x="262" y="169"/>
                    <a:pt x="262" y="169"/>
                  </a:cubicBezTo>
                  <a:cubicBezTo>
                    <a:pt x="260" y="170"/>
                    <a:pt x="260" y="170"/>
                    <a:pt x="260" y="170"/>
                  </a:cubicBezTo>
                  <a:cubicBezTo>
                    <a:pt x="258" y="172"/>
                    <a:pt x="258" y="172"/>
                    <a:pt x="258" y="172"/>
                  </a:cubicBezTo>
                  <a:cubicBezTo>
                    <a:pt x="259" y="172"/>
                    <a:pt x="259" y="172"/>
                    <a:pt x="259" y="172"/>
                  </a:cubicBezTo>
                  <a:cubicBezTo>
                    <a:pt x="264" y="170"/>
                    <a:pt x="264" y="170"/>
                    <a:pt x="264" y="170"/>
                  </a:cubicBezTo>
                  <a:cubicBezTo>
                    <a:pt x="264" y="169"/>
                    <a:pt x="264" y="169"/>
                    <a:pt x="264" y="169"/>
                  </a:cubicBezTo>
                  <a:cubicBezTo>
                    <a:pt x="264" y="168"/>
                    <a:pt x="264" y="168"/>
                    <a:pt x="264" y="168"/>
                  </a:cubicBezTo>
                  <a:close/>
                  <a:moveTo>
                    <a:pt x="250" y="167"/>
                  </a:moveTo>
                  <a:cubicBezTo>
                    <a:pt x="251" y="168"/>
                    <a:pt x="251" y="168"/>
                    <a:pt x="251" y="168"/>
                  </a:cubicBezTo>
                  <a:cubicBezTo>
                    <a:pt x="251" y="169"/>
                    <a:pt x="251" y="169"/>
                    <a:pt x="251" y="169"/>
                  </a:cubicBezTo>
                  <a:cubicBezTo>
                    <a:pt x="250" y="169"/>
                    <a:pt x="250" y="169"/>
                    <a:pt x="250" y="169"/>
                  </a:cubicBezTo>
                  <a:cubicBezTo>
                    <a:pt x="248" y="169"/>
                    <a:pt x="248" y="169"/>
                    <a:pt x="248" y="169"/>
                  </a:cubicBezTo>
                  <a:cubicBezTo>
                    <a:pt x="249" y="168"/>
                    <a:pt x="249" y="168"/>
                    <a:pt x="249" y="168"/>
                  </a:cubicBezTo>
                  <a:cubicBezTo>
                    <a:pt x="250" y="167"/>
                    <a:pt x="250" y="167"/>
                    <a:pt x="250" y="167"/>
                  </a:cubicBezTo>
                  <a:close/>
                  <a:moveTo>
                    <a:pt x="223" y="157"/>
                  </a:moveTo>
                  <a:cubicBezTo>
                    <a:pt x="227" y="155"/>
                    <a:pt x="227" y="155"/>
                    <a:pt x="227" y="155"/>
                  </a:cubicBezTo>
                  <a:cubicBezTo>
                    <a:pt x="229" y="157"/>
                    <a:pt x="229" y="157"/>
                    <a:pt x="229" y="157"/>
                  </a:cubicBezTo>
                  <a:cubicBezTo>
                    <a:pt x="231" y="157"/>
                    <a:pt x="231" y="157"/>
                    <a:pt x="231" y="157"/>
                  </a:cubicBezTo>
                  <a:cubicBezTo>
                    <a:pt x="233" y="156"/>
                    <a:pt x="233" y="156"/>
                    <a:pt x="233" y="156"/>
                  </a:cubicBezTo>
                  <a:cubicBezTo>
                    <a:pt x="235" y="157"/>
                    <a:pt x="235" y="157"/>
                    <a:pt x="235" y="157"/>
                  </a:cubicBezTo>
                  <a:cubicBezTo>
                    <a:pt x="235" y="159"/>
                    <a:pt x="235" y="159"/>
                    <a:pt x="235" y="159"/>
                  </a:cubicBezTo>
                  <a:cubicBezTo>
                    <a:pt x="237" y="159"/>
                    <a:pt x="237" y="159"/>
                    <a:pt x="237" y="159"/>
                  </a:cubicBezTo>
                  <a:cubicBezTo>
                    <a:pt x="239" y="161"/>
                    <a:pt x="239" y="161"/>
                    <a:pt x="239" y="161"/>
                  </a:cubicBezTo>
                  <a:cubicBezTo>
                    <a:pt x="240" y="163"/>
                    <a:pt x="240" y="163"/>
                    <a:pt x="240" y="163"/>
                  </a:cubicBezTo>
                  <a:cubicBezTo>
                    <a:pt x="240" y="164"/>
                    <a:pt x="240" y="164"/>
                    <a:pt x="240" y="164"/>
                  </a:cubicBezTo>
                  <a:cubicBezTo>
                    <a:pt x="238" y="165"/>
                    <a:pt x="238" y="165"/>
                    <a:pt x="238" y="165"/>
                  </a:cubicBezTo>
                  <a:cubicBezTo>
                    <a:pt x="235" y="165"/>
                    <a:pt x="235" y="165"/>
                    <a:pt x="235" y="165"/>
                  </a:cubicBezTo>
                  <a:cubicBezTo>
                    <a:pt x="233" y="165"/>
                    <a:pt x="233" y="165"/>
                    <a:pt x="233" y="165"/>
                  </a:cubicBezTo>
                  <a:cubicBezTo>
                    <a:pt x="232" y="162"/>
                    <a:pt x="232" y="162"/>
                    <a:pt x="232" y="162"/>
                  </a:cubicBezTo>
                  <a:cubicBezTo>
                    <a:pt x="230" y="162"/>
                    <a:pt x="230" y="162"/>
                    <a:pt x="230" y="162"/>
                  </a:cubicBezTo>
                  <a:cubicBezTo>
                    <a:pt x="229" y="160"/>
                    <a:pt x="229" y="160"/>
                    <a:pt x="229" y="160"/>
                  </a:cubicBezTo>
                  <a:cubicBezTo>
                    <a:pt x="226" y="160"/>
                    <a:pt x="226" y="160"/>
                    <a:pt x="226" y="160"/>
                  </a:cubicBezTo>
                  <a:cubicBezTo>
                    <a:pt x="224" y="160"/>
                    <a:pt x="224" y="160"/>
                    <a:pt x="224" y="160"/>
                  </a:cubicBezTo>
                  <a:cubicBezTo>
                    <a:pt x="222" y="159"/>
                    <a:pt x="222" y="159"/>
                    <a:pt x="222" y="159"/>
                  </a:cubicBezTo>
                  <a:cubicBezTo>
                    <a:pt x="223" y="157"/>
                    <a:pt x="223" y="157"/>
                    <a:pt x="223" y="157"/>
                  </a:cubicBezTo>
                  <a:close/>
                  <a:moveTo>
                    <a:pt x="193" y="135"/>
                  </a:moveTo>
                  <a:cubicBezTo>
                    <a:pt x="195" y="136"/>
                    <a:pt x="195" y="136"/>
                    <a:pt x="195" y="136"/>
                  </a:cubicBezTo>
                  <a:cubicBezTo>
                    <a:pt x="195" y="135"/>
                    <a:pt x="195" y="135"/>
                    <a:pt x="195" y="135"/>
                  </a:cubicBezTo>
                  <a:cubicBezTo>
                    <a:pt x="195" y="136"/>
                    <a:pt x="195" y="136"/>
                    <a:pt x="195" y="136"/>
                  </a:cubicBezTo>
                  <a:cubicBezTo>
                    <a:pt x="194" y="136"/>
                    <a:pt x="194" y="136"/>
                    <a:pt x="194" y="136"/>
                  </a:cubicBezTo>
                  <a:cubicBezTo>
                    <a:pt x="193" y="135"/>
                    <a:pt x="193" y="135"/>
                    <a:pt x="193" y="135"/>
                  </a:cubicBezTo>
                  <a:close/>
                  <a:moveTo>
                    <a:pt x="188" y="133"/>
                  </a:moveTo>
                  <a:cubicBezTo>
                    <a:pt x="189" y="134"/>
                    <a:pt x="189" y="134"/>
                    <a:pt x="189" y="134"/>
                  </a:cubicBezTo>
                  <a:cubicBezTo>
                    <a:pt x="190" y="133"/>
                    <a:pt x="190" y="133"/>
                    <a:pt x="190" y="133"/>
                  </a:cubicBezTo>
                  <a:cubicBezTo>
                    <a:pt x="191" y="133"/>
                    <a:pt x="191" y="133"/>
                    <a:pt x="191" y="133"/>
                  </a:cubicBezTo>
                  <a:cubicBezTo>
                    <a:pt x="192" y="133"/>
                    <a:pt x="192" y="133"/>
                    <a:pt x="192" y="133"/>
                  </a:cubicBezTo>
                  <a:cubicBezTo>
                    <a:pt x="191" y="132"/>
                    <a:pt x="191" y="132"/>
                    <a:pt x="191" y="132"/>
                  </a:cubicBezTo>
                  <a:cubicBezTo>
                    <a:pt x="190" y="132"/>
                    <a:pt x="190" y="132"/>
                    <a:pt x="190" y="132"/>
                  </a:cubicBezTo>
                  <a:cubicBezTo>
                    <a:pt x="189" y="131"/>
                    <a:pt x="189" y="131"/>
                    <a:pt x="189" y="131"/>
                  </a:cubicBezTo>
                  <a:cubicBezTo>
                    <a:pt x="188" y="132"/>
                    <a:pt x="188" y="132"/>
                    <a:pt x="188" y="132"/>
                  </a:cubicBezTo>
                  <a:cubicBezTo>
                    <a:pt x="188" y="133"/>
                    <a:pt x="188" y="133"/>
                    <a:pt x="188" y="133"/>
                  </a:cubicBezTo>
                  <a:close/>
                  <a:moveTo>
                    <a:pt x="289" y="142"/>
                  </a:moveTo>
                  <a:cubicBezTo>
                    <a:pt x="291" y="141"/>
                    <a:pt x="291" y="141"/>
                    <a:pt x="291" y="141"/>
                  </a:cubicBezTo>
                  <a:cubicBezTo>
                    <a:pt x="294" y="142"/>
                    <a:pt x="294" y="142"/>
                    <a:pt x="294" y="142"/>
                  </a:cubicBezTo>
                  <a:cubicBezTo>
                    <a:pt x="295" y="142"/>
                    <a:pt x="295" y="142"/>
                    <a:pt x="295" y="142"/>
                  </a:cubicBezTo>
                  <a:cubicBezTo>
                    <a:pt x="296" y="142"/>
                    <a:pt x="296" y="142"/>
                    <a:pt x="296" y="142"/>
                  </a:cubicBezTo>
                  <a:cubicBezTo>
                    <a:pt x="297" y="141"/>
                    <a:pt x="297" y="141"/>
                    <a:pt x="297" y="141"/>
                  </a:cubicBezTo>
                  <a:cubicBezTo>
                    <a:pt x="299" y="140"/>
                    <a:pt x="299" y="140"/>
                    <a:pt x="299" y="140"/>
                  </a:cubicBezTo>
                  <a:cubicBezTo>
                    <a:pt x="298" y="139"/>
                    <a:pt x="298" y="139"/>
                    <a:pt x="298" y="139"/>
                  </a:cubicBezTo>
                  <a:cubicBezTo>
                    <a:pt x="297" y="138"/>
                    <a:pt x="297" y="138"/>
                    <a:pt x="297" y="138"/>
                  </a:cubicBezTo>
                  <a:cubicBezTo>
                    <a:pt x="295" y="139"/>
                    <a:pt x="295" y="139"/>
                    <a:pt x="295" y="139"/>
                  </a:cubicBezTo>
                  <a:cubicBezTo>
                    <a:pt x="292" y="139"/>
                    <a:pt x="292" y="139"/>
                    <a:pt x="292" y="139"/>
                  </a:cubicBezTo>
                  <a:cubicBezTo>
                    <a:pt x="291" y="139"/>
                    <a:pt x="291" y="139"/>
                    <a:pt x="291" y="139"/>
                  </a:cubicBezTo>
                  <a:cubicBezTo>
                    <a:pt x="290" y="139"/>
                    <a:pt x="290" y="139"/>
                    <a:pt x="290" y="139"/>
                  </a:cubicBezTo>
                  <a:cubicBezTo>
                    <a:pt x="289" y="141"/>
                    <a:pt x="289" y="141"/>
                    <a:pt x="289" y="141"/>
                  </a:cubicBezTo>
                  <a:cubicBezTo>
                    <a:pt x="289" y="142"/>
                    <a:pt x="289" y="142"/>
                    <a:pt x="289" y="142"/>
                  </a:cubicBezTo>
                  <a:close/>
                  <a:moveTo>
                    <a:pt x="286" y="145"/>
                  </a:moveTo>
                  <a:cubicBezTo>
                    <a:pt x="286" y="146"/>
                    <a:pt x="286" y="146"/>
                    <a:pt x="286" y="146"/>
                  </a:cubicBezTo>
                  <a:cubicBezTo>
                    <a:pt x="286" y="146"/>
                    <a:pt x="286" y="146"/>
                    <a:pt x="286" y="146"/>
                  </a:cubicBezTo>
                  <a:cubicBezTo>
                    <a:pt x="287" y="145"/>
                    <a:pt x="287" y="145"/>
                    <a:pt x="287" y="145"/>
                  </a:cubicBezTo>
                  <a:cubicBezTo>
                    <a:pt x="286" y="145"/>
                    <a:pt x="286" y="145"/>
                    <a:pt x="286" y="145"/>
                  </a:cubicBezTo>
                  <a:close/>
                  <a:moveTo>
                    <a:pt x="278" y="145"/>
                  </a:moveTo>
                  <a:cubicBezTo>
                    <a:pt x="276" y="145"/>
                    <a:pt x="276" y="145"/>
                    <a:pt x="276" y="145"/>
                  </a:cubicBezTo>
                  <a:cubicBezTo>
                    <a:pt x="277" y="146"/>
                    <a:pt x="277" y="146"/>
                    <a:pt x="277" y="146"/>
                  </a:cubicBezTo>
                  <a:cubicBezTo>
                    <a:pt x="276" y="147"/>
                    <a:pt x="276" y="147"/>
                    <a:pt x="276" y="147"/>
                  </a:cubicBezTo>
                  <a:cubicBezTo>
                    <a:pt x="276" y="147"/>
                    <a:pt x="276" y="147"/>
                    <a:pt x="276" y="147"/>
                  </a:cubicBezTo>
                  <a:cubicBezTo>
                    <a:pt x="278" y="148"/>
                    <a:pt x="278" y="148"/>
                    <a:pt x="278" y="148"/>
                  </a:cubicBezTo>
                  <a:cubicBezTo>
                    <a:pt x="281" y="147"/>
                    <a:pt x="281" y="147"/>
                    <a:pt x="281" y="147"/>
                  </a:cubicBezTo>
                  <a:cubicBezTo>
                    <a:pt x="282" y="145"/>
                    <a:pt x="282" y="145"/>
                    <a:pt x="282" y="145"/>
                  </a:cubicBezTo>
                  <a:cubicBezTo>
                    <a:pt x="281" y="145"/>
                    <a:pt x="281" y="145"/>
                    <a:pt x="281" y="145"/>
                  </a:cubicBezTo>
                  <a:cubicBezTo>
                    <a:pt x="279" y="145"/>
                    <a:pt x="279" y="145"/>
                    <a:pt x="279" y="145"/>
                  </a:cubicBezTo>
                  <a:cubicBezTo>
                    <a:pt x="278" y="145"/>
                    <a:pt x="278" y="145"/>
                    <a:pt x="278" y="145"/>
                  </a:cubicBezTo>
                  <a:close/>
                  <a:moveTo>
                    <a:pt x="271" y="148"/>
                  </a:moveTo>
                  <a:cubicBezTo>
                    <a:pt x="272" y="148"/>
                    <a:pt x="272" y="148"/>
                    <a:pt x="272" y="148"/>
                  </a:cubicBezTo>
                  <a:cubicBezTo>
                    <a:pt x="273" y="149"/>
                    <a:pt x="273" y="149"/>
                    <a:pt x="273" y="149"/>
                  </a:cubicBezTo>
                  <a:cubicBezTo>
                    <a:pt x="275" y="147"/>
                    <a:pt x="275" y="147"/>
                    <a:pt x="275" y="147"/>
                  </a:cubicBezTo>
                  <a:cubicBezTo>
                    <a:pt x="274" y="146"/>
                    <a:pt x="274" y="146"/>
                    <a:pt x="274" y="146"/>
                  </a:cubicBezTo>
                  <a:cubicBezTo>
                    <a:pt x="273" y="147"/>
                    <a:pt x="273" y="147"/>
                    <a:pt x="273" y="147"/>
                  </a:cubicBezTo>
                  <a:cubicBezTo>
                    <a:pt x="272" y="147"/>
                    <a:pt x="272" y="147"/>
                    <a:pt x="272" y="147"/>
                  </a:cubicBezTo>
                  <a:cubicBezTo>
                    <a:pt x="271" y="148"/>
                    <a:pt x="271" y="148"/>
                    <a:pt x="271" y="148"/>
                  </a:cubicBezTo>
                  <a:close/>
                  <a:moveTo>
                    <a:pt x="265" y="149"/>
                  </a:moveTo>
                  <a:cubicBezTo>
                    <a:pt x="267" y="147"/>
                    <a:pt x="267" y="147"/>
                    <a:pt x="267" y="147"/>
                  </a:cubicBezTo>
                  <a:cubicBezTo>
                    <a:pt x="267" y="146"/>
                    <a:pt x="267" y="146"/>
                    <a:pt x="267" y="146"/>
                  </a:cubicBezTo>
                  <a:cubicBezTo>
                    <a:pt x="267" y="146"/>
                    <a:pt x="267" y="146"/>
                    <a:pt x="267" y="146"/>
                  </a:cubicBezTo>
                  <a:cubicBezTo>
                    <a:pt x="269" y="146"/>
                    <a:pt x="269" y="146"/>
                    <a:pt x="269" y="146"/>
                  </a:cubicBezTo>
                  <a:cubicBezTo>
                    <a:pt x="270" y="146"/>
                    <a:pt x="270" y="146"/>
                    <a:pt x="270" y="146"/>
                  </a:cubicBezTo>
                  <a:cubicBezTo>
                    <a:pt x="271" y="146"/>
                    <a:pt x="271" y="146"/>
                    <a:pt x="271" y="146"/>
                  </a:cubicBezTo>
                  <a:cubicBezTo>
                    <a:pt x="269" y="148"/>
                    <a:pt x="269" y="148"/>
                    <a:pt x="269" y="148"/>
                  </a:cubicBezTo>
                  <a:cubicBezTo>
                    <a:pt x="268" y="149"/>
                    <a:pt x="268" y="149"/>
                    <a:pt x="268" y="149"/>
                  </a:cubicBezTo>
                  <a:cubicBezTo>
                    <a:pt x="266" y="149"/>
                    <a:pt x="266" y="149"/>
                    <a:pt x="266" y="149"/>
                  </a:cubicBezTo>
                  <a:cubicBezTo>
                    <a:pt x="265" y="149"/>
                    <a:pt x="265" y="149"/>
                    <a:pt x="265" y="149"/>
                  </a:cubicBezTo>
                  <a:close/>
                  <a:moveTo>
                    <a:pt x="263" y="148"/>
                  </a:moveTo>
                  <a:cubicBezTo>
                    <a:pt x="262" y="148"/>
                    <a:pt x="262" y="148"/>
                    <a:pt x="262" y="148"/>
                  </a:cubicBezTo>
                  <a:cubicBezTo>
                    <a:pt x="261" y="150"/>
                    <a:pt x="261" y="150"/>
                    <a:pt x="261" y="150"/>
                  </a:cubicBezTo>
                  <a:cubicBezTo>
                    <a:pt x="262" y="149"/>
                    <a:pt x="262" y="149"/>
                    <a:pt x="262" y="149"/>
                  </a:cubicBezTo>
                  <a:cubicBezTo>
                    <a:pt x="263" y="148"/>
                    <a:pt x="263" y="148"/>
                    <a:pt x="263" y="148"/>
                  </a:cubicBezTo>
                  <a:close/>
                  <a:moveTo>
                    <a:pt x="264" y="145"/>
                  </a:moveTo>
                  <a:cubicBezTo>
                    <a:pt x="263" y="146"/>
                    <a:pt x="263" y="146"/>
                    <a:pt x="263" y="146"/>
                  </a:cubicBezTo>
                  <a:cubicBezTo>
                    <a:pt x="264" y="147"/>
                    <a:pt x="264" y="147"/>
                    <a:pt x="264" y="147"/>
                  </a:cubicBezTo>
                  <a:cubicBezTo>
                    <a:pt x="265" y="146"/>
                    <a:pt x="265" y="146"/>
                    <a:pt x="265" y="146"/>
                  </a:cubicBezTo>
                  <a:cubicBezTo>
                    <a:pt x="264" y="145"/>
                    <a:pt x="264" y="145"/>
                    <a:pt x="264" y="145"/>
                  </a:cubicBezTo>
                  <a:close/>
                  <a:moveTo>
                    <a:pt x="231" y="149"/>
                  </a:moveTo>
                  <a:cubicBezTo>
                    <a:pt x="231" y="149"/>
                    <a:pt x="231" y="147"/>
                    <a:pt x="231" y="147"/>
                  </a:cubicBezTo>
                  <a:cubicBezTo>
                    <a:pt x="234" y="146"/>
                    <a:pt x="234" y="146"/>
                    <a:pt x="234" y="146"/>
                  </a:cubicBezTo>
                  <a:cubicBezTo>
                    <a:pt x="239" y="145"/>
                    <a:pt x="239" y="145"/>
                    <a:pt x="239" y="145"/>
                  </a:cubicBezTo>
                  <a:cubicBezTo>
                    <a:pt x="241" y="146"/>
                    <a:pt x="241" y="146"/>
                    <a:pt x="241" y="146"/>
                  </a:cubicBezTo>
                  <a:cubicBezTo>
                    <a:pt x="242" y="146"/>
                    <a:pt x="242" y="146"/>
                    <a:pt x="242" y="146"/>
                  </a:cubicBezTo>
                  <a:cubicBezTo>
                    <a:pt x="245" y="146"/>
                    <a:pt x="245" y="146"/>
                    <a:pt x="245" y="146"/>
                  </a:cubicBezTo>
                  <a:cubicBezTo>
                    <a:pt x="248" y="148"/>
                    <a:pt x="248" y="148"/>
                    <a:pt x="248" y="148"/>
                  </a:cubicBezTo>
                  <a:cubicBezTo>
                    <a:pt x="249" y="147"/>
                    <a:pt x="249" y="147"/>
                    <a:pt x="249" y="147"/>
                  </a:cubicBezTo>
                  <a:cubicBezTo>
                    <a:pt x="252" y="147"/>
                    <a:pt x="252" y="147"/>
                    <a:pt x="252" y="147"/>
                  </a:cubicBezTo>
                  <a:cubicBezTo>
                    <a:pt x="253" y="148"/>
                    <a:pt x="253" y="148"/>
                    <a:pt x="253" y="148"/>
                  </a:cubicBezTo>
                  <a:cubicBezTo>
                    <a:pt x="256" y="148"/>
                    <a:pt x="256" y="148"/>
                    <a:pt x="256" y="148"/>
                  </a:cubicBezTo>
                  <a:cubicBezTo>
                    <a:pt x="257" y="147"/>
                    <a:pt x="257" y="147"/>
                    <a:pt x="257" y="147"/>
                  </a:cubicBezTo>
                  <a:cubicBezTo>
                    <a:pt x="258" y="146"/>
                    <a:pt x="258" y="146"/>
                    <a:pt x="258" y="146"/>
                  </a:cubicBezTo>
                  <a:cubicBezTo>
                    <a:pt x="259" y="145"/>
                    <a:pt x="259" y="145"/>
                    <a:pt x="259" y="145"/>
                  </a:cubicBezTo>
                  <a:cubicBezTo>
                    <a:pt x="259" y="144"/>
                    <a:pt x="259" y="144"/>
                    <a:pt x="259" y="144"/>
                  </a:cubicBezTo>
                  <a:cubicBezTo>
                    <a:pt x="260" y="143"/>
                    <a:pt x="260" y="143"/>
                    <a:pt x="260" y="143"/>
                  </a:cubicBezTo>
                  <a:cubicBezTo>
                    <a:pt x="262" y="144"/>
                    <a:pt x="262" y="144"/>
                    <a:pt x="262" y="144"/>
                  </a:cubicBezTo>
                  <a:cubicBezTo>
                    <a:pt x="262" y="146"/>
                    <a:pt x="262" y="146"/>
                    <a:pt x="262" y="146"/>
                  </a:cubicBezTo>
                  <a:cubicBezTo>
                    <a:pt x="262" y="147"/>
                    <a:pt x="262" y="147"/>
                    <a:pt x="262" y="147"/>
                  </a:cubicBezTo>
                  <a:cubicBezTo>
                    <a:pt x="260" y="148"/>
                    <a:pt x="260" y="148"/>
                    <a:pt x="260" y="148"/>
                  </a:cubicBezTo>
                  <a:cubicBezTo>
                    <a:pt x="259" y="150"/>
                    <a:pt x="259" y="150"/>
                    <a:pt x="259" y="150"/>
                  </a:cubicBezTo>
                  <a:cubicBezTo>
                    <a:pt x="257" y="150"/>
                    <a:pt x="257" y="150"/>
                    <a:pt x="257" y="150"/>
                  </a:cubicBezTo>
                  <a:cubicBezTo>
                    <a:pt x="256" y="151"/>
                    <a:pt x="256" y="151"/>
                    <a:pt x="256" y="151"/>
                  </a:cubicBezTo>
                  <a:cubicBezTo>
                    <a:pt x="255" y="150"/>
                    <a:pt x="255" y="150"/>
                    <a:pt x="255" y="150"/>
                  </a:cubicBezTo>
                  <a:cubicBezTo>
                    <a:pt x="252" y="150"/>
                    <a:pt x="252" y="150"/>
                    <a:pt x="252" y="150"/>
                  </a:cubicBezTo>
                  <a:cubicBezTo>
                    <a:pt x="249" y="151"/>
                    <a:pt x="249" y="151"/>
                    <a:pt x="249" y="151"/>
                  </a:cubicBezTo>
                  <a:cubicBezTo>
                    <a:pt x="246" y="151"/>
                    <a:pt x="246" y="151"/>
                    <a:pt x="246" y="151"/>
                  </a:cubicBezTo>
                  <a:cubicBezTo>
                    <a:pt x="244" y="152"/>
                    <a:pt x="244" y="152"/>
                    <a:pt x="244" y="152"/>
                  </a:cubicBezTo>
                  <a:cubicBezTo>
                    <a:pt x="244" y="152"/>
                    <a:pt x="244" y="152"/>
                    <a:pt x="244" y="152"/>
                  </a:cubicBezTo>
                  <a:cubicBezTo>
                    <a:pt x="242" y="152"/>
                    <a:pt x="242" y="152"/>
                    <a:pt x="242" y="152"/>
                  </a:cubicBezTo>
                  <a:cubicBezTo>
                    <a:pt x="241" y="152"/>
                    <a:pt x="241" y="152"/>
                    <a:pt x="241" y="152"/>
                  </a:cubicBezTo>
                  <a:cubicBezTo>
                    <a:pt x="240" y="152"/>
                    <a:pt x="240" y="152"/>
                    <a:pt x="240" y="152"/>
                  </a:cubicBezTo>
                  <a:cubicBezTo>
                    <a:pt x="239" y="151"/>
                    <a:pt x="239" y="151"/>
                    <a:pt x="239" y="151"/>
                  </a:cubicBezTo>
                  <a:cubicBezTo>
                    <a:pt x="237" y="151"/>
                    <a:pt x="237" y="151"/>
                    <a:pt x="237" y="151"/>
                  </a:cubicBezTo>
                  <a:cubicBezTo>
                    <a:pt x="236" y="151"/>
                    <a:pt x="236" y="151"/>
                    <a:pt x="236" y="151"/>
                  </a:cubicBezTo>
                  <a:cubicBezTo>
                    <a:pt x="234" y="151"/>
                    <a:pt x="234" y="151"/>
                    <a:pt x="234" y="151"/>
                  </a:cubicBezTo>
                  <a:cubicBezTo>
                    <a:pt x="233" y="151"/>
                    <a:pt x="233" y="151"/>
                    <a:pt x="233" y="151"/>
                  </a:cubicBezTo>
                  <a:cubicBezTo>
                    <a:pt x="231" y="151"/>
                    <a:pt x="231" y="151"/>
                    <a:pt x="231" y="151"/>
                  </a:cubicBezTo>
                  <a:cubicBezTo>
                    <a:pt x="231" y="149"/>
                    <a:pt x="231" y="149"/>
                    <a:pt x="231" y="149"/>
                  </a:cubicBezTo>
                  <a:close/>
                  <a:moveTo>
                    <a:pt x="230" y="149"/>
                  </a:moveTo>
                  <a:cubicBezTo>
                    <a:pt x="229" y="151"/>
                    <a:pt x="229" y="151"/>
                    <a:pt x="229" y="151"/>
                  </a:cubicBezTo>
                  <a:cubicBezTo>
                    <a:pt x="230" y="151"/>
                    <a:pt x="230" y="151"/>
                    <a:pt x="230" y="151"/>
                  </a:cubicBezTo>
                  <a:cubicBezTo>
                    <a:pt x="230" y="150"/>
                    <a:pt x="230" y="150"/>
                    <a:pt x="230" y="150"/>
                  </a:cubicBezTo>
                  <a:cubicBezTo>
                    <a:pt x="230" y="149"/>
                    <a:pt x="230" y="149"/>
                    <a:pt x="230" y="149"/>
                  </a:cubicBezTo>
                  <a:close/>
                  <a:moveTo>
                    <a:pt x="229" y="148"/>
                  </a:moveTo>
                  <a:cubicBezTo>
                    <a:pt x="227" y="148"/>
                    <a:pt x="227" y="148"/>
                    <a:pt x="227" y="148"/>
                  </a:cubicBezTo>
                  <a:cubicBezTo>
                    <a:pt x="226" y="150"/>
                    <a:pt x="226" y="150"/>
                    <a:pt x="226" y="150"/>
                  </a:cubicBezTo>
                  <a:cubicBezTo>
                    <a:pt x="227" y="151"/>
                    <a:pt x="227" y="151"/>
                    <a:pt x="227" y="151"/>
                  </a:cubicBezTo>
                  <a:cubicBezTo>
                    <a:pt x="228" y="149"/>
                    <a:pt x="228" y="149"/>
                    <a:pt x="228" y="149"/>
                  </a:cubicBezTo>
                  <a:cubicBezTo>
                    <a:pt x="229" y="148"/>
                    <a:pt x="229" y="148"/>
                    <a:pt x="229" y="148"/>
                  </a:cubicBezTo>
                  <a:close/>
                  <a:moveTo>
                    <a:pt x="202" y="149"/>
                  </a:moveTo>
                  <a:cubicBezTo>
                    <a:pt x="201" y="151"/>
                    <a:pt x="201" y="151"/>
                    <a:pt x="201" y="151"/>
                  </a:cubicBezTo>
                  <a:cubicBezTo>
                    <a:pt x="202" y="151"/>
                    <a:pt x="202" y="151"/>
                    <a:pt x="202" y="151"/>
                  </a:cubicBezTo>
                  <a:cubicBezTo>
                    <a:pt x="202" y="152"/>
                    <a:pt x="202" y="152"/>
                    <a:pt x="202" y="152"/>
                  </a:cubicBezTo>
                  <a:cubicBezTo>
                    <a:pt x="202" y="153"/>
                    <a:pt x="202" y="153"/>
                    <a:pt x="202" y="153"/>
                  </a:cubicBezTo>
                  <a:cubicBezTo>
                    <a:pt x="204" y="154"/>
                    <a:pt x="204" y="154"/>
                    <a:pt x="204" y="154"/>
                  </a:cubicBezTo>
                  <a:cubicBezTo>
                    <a:pt x="207" y="153"/>
                    <a:pt x="207" y="153"/>
                    <a:pt x="207" y="153"/>
                  </a:cubicBezTo>
                  <a:cubicBezTo>
                    <a:pt x="208" y="154"/>
                    <a:pt x="208" y="154"/>
                    <a:pt x="208" y="154"/>
                  </a:cubicBezTo>
                  <a:cubicBezTo>
                    <a:pt x="210" y="153"/>
                    <a:pt x="210" y="153"/>
                    <a:pt x="210" y="153"/>
                  </a:cubicBezTo>
                  <a:cubicBezTo>
                    <a:pt x="211" y="152"/>
                    <a:pt x="211" y="152"/>
                    <a:pt x="211" y="152"/>
                  </a:cubicBezTo>
                  <a:cubicBezTo>
                    <a:pt x="212" y="153"/>
                    <a:pt x="212" y="153"/>
                    <a:pt x="212" y="153"/>
                  </a:cubicBezTo>
                  <a:cubicBezTo>
                    <a:pt x="215" y="152"/>
                    <a:pt x="215" y="152"/>
                    <a:pt x="215" y="152"/>
                  </a:cubicBezTo>
                  <a:cubicBezTo>
                    <a:pt x="216" y="152"/>
                    <a:pt x="216" y="152"/>
                    <a:pt x="216" y="152"/>
                  </a:cubicBezTo>
                  <a:cubicBezTo>
                    <a:pt x="218" y="150"/>
                    <a:pt x="218" y="150"/>
                    <a:pt x="218" y="150"/>
                  </a:cubicBezTo>
                  <a:cubicBezTo>
                    <a:pt x="219" y="152"/>
                    <a:pt x="219" y="152"/>
                    <a:pt x="219" y="152"/>
                  </a:cubicBezTo>
                  <a:cubicBezTo>
                    <a:pt x="221" y="151"/>
                    <a:pt x="221" y="151"/>
                    <a:pt x="221" y="151"/>
                  </a:cubicBezTo>
                  <a:cubicBezTo>
                    <a:pt x="224" y="152"/>
                    <a:pt x="224" y="152"/>
                    <a:pt x="224" y="152"/>
                  </a:cubicBezTo>
                  <a:cubicBezTo>
                    <a:pt x="222" y="151"/>
                    <a:pt x="222" y="151"/>
                    <a:pt x="222" y="151"/>
                  </a:cubicBezTo>
                  <a:cubicBezTo>
                    <a:pt x="225" y="151"/>
                    <a:pt x="225" y="151"/>
                    <a:pt x="225" y="151"/>
                  </a:cubicBezTo>
                  <a:cubicBezTo>
                    <a:pt x="225" y="149"/>
                    <a:pt x="225" y="149"/>
                    <a:pt x="225" y="149"/>
                  </a:cubicBezTo>
                  <a:cubicBezTo>
                    <a:pt x="224" y="149"/>
                    <a:pt x="224" y="149"/>
                    <a:pt x="224" y="149"/>
                  </a:cubicBezTo>
                  <a:cubicBezTo>
                    <a:pt x="224" y="148"/>
                    <a:pt x="224" y="148"/>
                    <a:pt x="224" y="148"/>
                  </a:cubicBezTo>
                  <a:cubicBezTo>
                    <a:pt x="224" y="146"/>
                    <a:pt x="224" y="146"/>
                    <a:pt x="224" y="146"/>
                  </a:cubicBezTo>
                  <a:cubicBezTo>
                    <a:pt x="222" y="146"/>
                    <a:pt x="222" y="146"/>
                    <a:pt x="222" y="146"/>
                  </a:cubicBezTo>
                  <a:cubicBezTo>
                    <a:pt x="222" y="147"/>
                    <a:pt x="222" y="147"/>
                    <a:pt x="222" y="147"/>
                  </a:cubicBezTo>
                  <a:cubicBezTo>
                    <a:pt x="221" y="148"/>
                    <a:pt x="221" y="148"/>
                    <a:pt x="221" y="148"/>
                  </a:cubicBezTo>
                  <a:cubicBezTo>
                    <a:pt x="221" y="146"/>
                    <a:pt x="221" y="146"/>
                    <a:pt x="221" y="146"/>
                  </a:cubicBezTo>
                  <a:cubicBezTo>
                    <a:pt x="219" y="145"/>
                    <a:pt x="219" y="145"/>
                    <a:pt x="219" y="145"/>
                  </a:cubicBezTo>
                  <a:cubicBezTo>
                    <a:pt x="217" y="146"/>
                    <a:pt x="217" y="146"/>
                    <a:pt x="217" y="146"/>
                  </a:cubicBezTo>
                  <a:cubicBezTo>
                    <a:pt x="215" y="144"/>
                    <a:pt x="215" y="144"/>
                    <a:pt x="215" y="144"/>
                  </a:cubicBezTo>
                  <a:cubicBezTo>
                    <a:pt x="214" y="144"/>
                    <a:pt x="214" y="144"/>
                    <a:pt x="214" y="144"/>
                  </a:cubicBezTo>
                  <a:cubicBezTo>
                    <a:pt x="212" y="145"/>
                    <a:pt x="212" y="145"/>
                    <a:pt x="212" y="145"/>
                  </a:cubicBezTo>
                  <a:cubicBezTo>
                    <a:pt x="212" y="146"/>
                    <a:pt x="212" y="146"/>
                    <a:pt x="212" y="146"/>
                  </a:cubicBezTo>
                  <a:cubicBezTo>
                    <a:pt x="215" y="148"/>
                    <a:pt x="215" y="148"/>
                    <a:pt x="215" y="148"/>
                  </a:cubicBezTo>
                  <a:cubicBezTo>
                    <a:pt x="217" y="149"/>
                    <a:pt x="217" y="149"/>
                    <a:pt x="217" y="149"/>
                  </a:cubicBezTo>
                  <a:cubicBezTo>
                    <a:pt x="214" y="149"/>
                    <a:pt x="214" y="149"/>
                    <a:pt x="214" y="149"/>
                  </a:cubicBezTo>
                  <a:cubicBezTo>
                    <a:pt x="213" y="150"/>
                    <a:pt x="213" y="150"/>
                    <a:pt x="213" y="150"/>
                  </a:cubicBezTo>
                  <a:cubicBezTo>
                    <a:pt x="211" y="149"/>
                    <a:pt x="211" y="149"/>
                    <a:pt x="211" y="149"/>
                  </a:cubicBezTo>
                  <a:cubicBezTo>
                    <a:pt x="210" y="147"/>
                    <a:pt x="210" y="147"/>
                    <a:pt x="210" y="147"/>
                  </a:cubicBezTo>
                  <a:cubicBezTo>
                    <a:pt x="209" y="147"/>
                    <a:pt x="209" y="147"/>
                    <a:pt x="209" y="147"/>
                  </a:cubicBezTo>
                  <a:cubicBezTo>
                    <a:pt x="207" y="147"/>
                    <a:pt x="207" y="147"/>
                    <a:pt x="207" y="147"/>
                  </a:cubicBezTo>
                  <a:cubicBezTo>
                    <a:pt x="206" y="147"/>
                    <a:pt x="206" y="147"/>
                    <a:pt x="206" y="147"/>
                  </a:cubicBezTo>
                  <a:cubicBezTo>
                    <a:pt x="203" y="148"/>
                    <a:pt x="203" y="148"/>
                    <a:pt x="203" y="148"/>
                  </a:cubicBezTo>
                  <a:cubicBezTo>
                    <a:pt x="203" y="148"/>
                    <a:pt x="202" y="149"/>
                    <a:pt x="202" y="149"/>
                  </a:cubicBezTo>
                  <a:close/>
                  <a:moveTo>
                    <a:pt x="196" y="147"/>
                  </a:moveTo>
                  <a:cubicBezTo>
                    <a:pt x="198" y="146"/>
                    <a:pt x="198" y="146"/>
                    <a:pt x="198" y="146"/>
                  </a:cubicBezTo>
                  <a:cubicBezTo>
                    <a:pt x="201" y="147"/>
                    <a:pt x="201" y="147"/>
                    <a:pt x="201" y="147"/>
                  </a:cubicBezTo>
                  <a:cubicBezTo>
                    <a:pt x="201" y="149"/>
                    <a:pt x="201" y="149"/>
                    <a:pt x="201" y="149"/>
                  </a:cubicBezTo>
                  <a:cubicBezTo>
                    <a:pt x="200" y="150"/>
                    <a:pt x="200" y="150"/>
                    <a:pt x="200" y="150"/>
                  </a:cubicBezTo>
                  <a:cubicBezTo>
                    <a:pt x="200" y="152"/>
                    <a:pt x="200" y="152"/>
                    <a:pt x="200" y="152"/>
                  </a:cubicBezTo>
                  <a:cubicBezTo>
                    <a:pt x="199" y="151"/>
                    <a:pt x="199" y="151"/>
                    <a:pt x="199" y="151"/>
                  </a:cubicBezTo>
                  <a:cubicBezTo>
                    <a:pt x="197" y="152"/>
                    <a:pt x="197" y="152"/>
                    <a:pt x="197" y="152"/>
                  </a:cubicBezTo>
                  <a:cubicBezTo>
                    <a:pt x="194" y="151"/>
                    <a:pt x="194" y="151"/>
                    <a:pt x="194" y="151"/>
                  </a:cubicBezTo>
                  <a:cubicBezTo>
                    <a:pt x="193" y="150"/>
                    <a:pt x="193" y="150"/>
                    <a:pt x="193" y="150"/>
                  </a:cubicBezTo>
                  <a:cubicBezTo>
                    <a:pt x="194" y="149"/>
                    <a:pt x="194" y="149"/>
                    <a:pt x="194" y="149"/>
                  </a:cubicBezTo>
                  <a:cubicBezTo>
                    <a:pt x="196" y="150"/>
                    <a:pt x="196" y="150"/>
                    <a:pt x="196" y="150"/>
                  </a:cubicBezTo>
                  <a:cubicBezTo>
                    <a:pt x="196" y="147"/>
                    <a:pt x="196" y="147"/>
                    <a:pt x="196" y="147"/>
                  </a:cubicBezTo>
                  <a:close/>
                  <a:moveTo>
                    <a:pt x="190" y="150"/>
                  </a:moveTo>
                  <a:cubicBezTo>
                    <a:pt x="191" y="149"/>
                    <a:pt x="191" y="149"/>
                    <a:pt x="191" y="149"/>
                  </a:cubicBezTo>
                  <a:cubicBezTo>
                    <a:pt x="192" y="150"/>
                    <a:pt x="192" y="150"/>
                    <a:pt x="192" y="150"/>
                  </a:cubicBezTo>
                  <a:cubicBezTo>
                    <a:pt x="191" y="151"/>
                    <a:pt x="191" y="151"/>
                    <a:pt x="191" y="151"/>
                  </a:cubicBezTo>
                  <a:cubicBezTo>
                    <a:pt x="190" y="150"/>
                    <a:pt x="190" y="150"/>
                    <a:pt x="190" y="150"/>
                  </a:cubicBezTo>
                  <a:close/>
                  <a:moveTo>
                    <a:pt x="181" y="144"/>
                  </a:moveTo>
                  <a:cubicBezTo>
                    <a:pt x="181" y="146"/>
                    <a:pt x="181" y="146"/>
                    <a:pt x="181" y="146"/>
                  </a:cubicBezTo>
                  <a:cubicBezTo>
                    <a:pt x="182" y="147"/>
                    <a:pt x="182" y="147"/>
                    <a:pt x="182" y="147"/>
                  </a:cubicBezTo>
                  <a:cubicBezTo>
                    <a:pt x="185" y="147"/>
                    <a:pt x="185" y="147"/>
                    <a:pt x="185" y="147"/>
                  </a:cubicBezTo>
                  <a:cubicBezTo>
                    <a:pt x="187" y="149"/>
                    <a:pt x="187" y="149"/>
                    <a:pt x="187" y="149"/>
                  </a:cubicBezTo>
                  <a:cubicBezTo>
                    <a:pt x="187" y="150"/>
                    <a:pt x="187" y="150"/>
                    <a:pt x="187" y="150"/>
                  </a:cubicBezTo>
                  <a:cubicBezTo>
                    <a:pt x="188" y="149"/>
                    <a:pt x="188" y="149"/>
                    <a:pt x="188" y="149"/>
                  </a:cubicBezTo>
                  <a:cubicBezTo>
                    <a:pt x="190" y="148"/>
                    <a:pt x="190" y="148"/>
                    <a:pt x="190" y="148"/>
                  </a:cubicBezTo>
                  <a:cubicBezTo>
                    <a:pt x="190" y="148"/>
                    <a:pt x="190" y="148"/>
                    <a:pt x="190" y="148"/>
                  </a:cubicBezTo>
                  <a:cubicBezTo>
                    <a:pt x="192" y="147"/>
                    <a:pt x="192" y="147"/>
                    <a:pt x="192" y="147"/>
                  </a:cubicBezTo>
                  <a:cubicBezTo>
                    <a:pt x="192" y="146"/>
                    <a:pt x="192" y="146"/>
                    <a:pt x="192" y="146"/>
                  </a:cubicBezTo>
                  <a:cubicBezTo>
                    <a:pt x="190" y="144"/>
                    <a:pt x="190" y="144"/>
                    <a:pt x="190" y="144"/>
                  </a:cubicBezTo>
                  <a:cubicBezTo>
                    <a:pt x="188" y="143"/>
                    <a:pt x="188" y="143"/>
                    <a:pt x="188" y="143"/>
                  </a:cubicBezTo>
                  <a:cubicBezTo>
                    <a:pt x="185" y="144"/>
                    <a:pt x="185" y="144"/>
                    <a:pt x="185" y="144"/>
                  </a:cubicBezTo>
                  <a:cubicBezTo>
                    <a:pt x="183" y="144"/>
                    <a:pt x="183" y="144"/>
                    <a:pt x="183" y="144"/>
                  </a:cubicBezTo>
                  <a:cubicBezTo>
                    <a:pt x="181" y="144"/>
                    <a:pt x="181" y="144"/>
                    <a:pt x="181" y="144"/>
                  </a:cubicBezTo>
                  <a:close/>
                  <a:moveTo>
                    <a:pt x="411" y="146"/>
                  </a:moveTo>
                  <a:cubicBezTo>
                    <a:pt x="411" y="146"/>
                    <a:pt x="411" y="146"/>
                    <a:pt x="411" y="146"/>
                  </a:cubicBezTo>
                  <a:cubicBezTo>
                    <a:pt x="413" y="146"/>
                    <a:pt x="413" y="146"/>
                    <a:pt x="413" y="146"/>
                  </a:cubicBezTo>
                  <a:cubicBezTo>
                    <a:pt x="414" y="146"/>
                    <a:pt x="414" y="146"/>
                    <a:pt x="414" y="146"/>
                  </a:cubicBezTo>
                  <a:cubicBezTo>
                    <a:pt x="413" y="144"/>
                    <a:pt x="413" y="144"/>
                    <a:pt x="413" y="144"/>
                  </a:cubicBezTo>
                  <a:cubicBezTo>
                    <a:pt x="412" y="143"/>
                    <a:pt x="412" y="143"/>
                    <a:pt x="412" y="143"/>
                  </a:cubicBezTo>
                  <a:cubicBezTo>
                    <a:pt x="411" y="144"/>
                    <a:pt x="411" y="144"/>
                    <a:pt x="411" y="144"/>
                  </a:cubicBezTo>
                  <a:cubicBezTo>
                    <a:pt x="411" y="146"/>
                    <a:pt x="411" y="146"/>
                    <a:pt x="411" y="146"/>
                  </a:cubicBezTo>
                  <a:close/>
                  <a:moveTo>
                    <a:pt x="401" y="146"/>
                  </a:moveTo>
                  <a:cubicBezTo>
                    <a:pt x="401" y="146"/>
                    <a:pt x="405" y="146"/>
                    <a:pt x="405" y="146"/>
                  </a:cubicBezTo>
                  <a:cubicBezTo>
                    <a:pt x="406" y="145"/>
                    <a:pt x="406" y="145"/>
                    <a:pt x="406" y="145"/>
                  </a:cubicBezTo>
                  <a:cubicBezTo>
                    <a:pt x="408" y="146"/>
                    <a:pt x="408" y="146"/>
                    <a:pt x="408" y="146"/>
                  </a:cubicBezTo>
                  <a:cubicBezTo>
                    <a:pt x="410" y="145"/>
                    <a:pt x="410" y="145"/>
                    <a:pt x="410" y="145"/>
                  </a:cubicBezTo>
                  <a:cubicBezTo>
                    <a:pt x="411" y="143"/>
                    <a:pt x="411" y="143"/>
                    <a:pt x="411" y="143"/>
                  </a:cubicBezTo>
                  <a:cubicBezTo>
                    <a:pt x="413" y="143"/>
                    <a:pt x="413" y="143"/>
                    <a:pt x="413" y="143"/>
                  </a:cubicBezTo>
                  <a:cubicBezTo>
                    <a:pt x="413" y="142"/>
                    <a:pt x="413" y="142"/>
                    <a:pt x="413" y="142"/>
                  </a:cubicBezTo>
                  <a:cubicBezTo>
                    <a:pt x="413" y="141"/>
                    <a:pt x="413" y="141"/>
                    <a:pt x="413" y="141"/>
                  </a:cubicBezTo>
                  <a:cubicBezTo>
                    <a:pt x="414" y="141"/>
                    <a:pt x="414" y="141"/>
                    <a:pt x="414" y="141"/>
                  </a:cubicBezTo>
                  <a:cubicBezTo>
                    <a:pt x="414" y="139"/>
                    <a:pt x="414" y="139"/>
                    <a:pt x="414" y="139"/>
                  </a:cubicBezTo>
                  <a:cubicBezTo>
                    <a:pt x="415" y="138"/>
                    <a:pt x="415" y="138"/>
                    <a:pt x="415" y="138"/>
                  </a:cubicBezTo>
                  <a:cubicBezTo>
                    <a:pt x="413" y="137"/>
                    <a:pt x="413" y="137"/>
                    <a:pt x="413" y="137"/>
                  </a:cubicBezTo>
                  <a:cubicBezTo>
                    <a:pt x="413" y="137"/>
                    <a:pt x="413" y="137"/>
                    <a:pt x="413" y="137"/>
                  </a:cubicBezTo>
                  <a:cubicBezTo>
                    <a:pt x="409" y="136"/>
                    <a:pt x="409" y="136"/>
                    <a:pt x="409" y="136"/>
                  </a:cubicBezTo>
                  <a:cubicBezTo>
                    <a:pt x="407" y="137"/>
                    <a:pt x="407" y="137"/>
                    <a:pt x="407" y="137"/>
                  </a:cubicBezTo>
                  <a:cubicBezTo>
                    <a:pt x="406" y="140"/>
                    <a:pt x="406" y="140"/>
                    <a:pt x="406" y="140"/>
                  </a:cubicBezTo>
                  <a:cubicBezTo>
                    <a:pt x="405" y="142"/>
                    <a:pt x="405" y="142"/>
                    <a:pt x="405" y="142"/>
                  </a:cubicBezTo>
                  <a:cubicBezTo>
                    <a:pt x="401" y="146"/>
                    <a:pt x="401" y="146"/>
                    <a:pt x="401" y="146"/>
                  </a:cubicBezTo>
                  <a:close/>
                  <a:moveTo>
                    <a:pt x="167" y="132"/>
                  </a:moveTo>
                  <a:cubicBezTo>
                    <a:pt x="165" y="133"/>
                    <a:pt x="165" y="133"/>
                    <a:pt x="165" y="133"/>
                  </a:cubicBezTo>
                  <a:cubicBezTo>
                    <a:pt x="167" y="135"/>
                    <a:pt x="167" y="135"/>
                    <a:pt x="167" y="135"/>
                  </a:cubicBezTo>
                  <a:cubicBezTo>
                    <a:pt x="169" y="136"/>
                    <a:pt x="169" y="136"/>
                    <a:pt x="169" y="136"/>
                  </a:cubicBezTo>
                  <a:cubicBezTo>
                    <a:pt x="170" y="135"/>
                    <a:pt x="170" y="135"/>
                    <a:pt x="170" y="135"/>
                  </a:cubicBezTo>
                  <a:cubicBezTo>
                    <a:pt x="173" y="135"/>
                    <a:pt x="173" y="135"/>
                    <a:pt x="173" y="135"/>
                  </a:cubicBezTo>
                  <a:cubicBezTo>
                    <a:pt x="175" y="134"/>
                    <a:pt x="175" y="134"/>
                    <a:pt x="175" y="134"/>
                  </a:cubicBezTo>
                  <a:cubicBezTo>
                    <a:pt x="177" y="134"/>
                    <a:pt x="177" y="134"/>
                    <a:pt x="177" y="134"/>
                  </a:cubicBezTo>
                  <a:cubicBezTo>
                    <a:pt x="178" y="133"/>
                    <a:pt x="178" y="133"/>
                    <a:pt x="178" y="133"/>
                  </a:cubicBezTo>
                  <a:cubicBezTo>
                    <a:pt x="177" y="132"/>
                    <a:pt x="177" y="132"/>
                    <a:pt x="177" y="132"/>
                  </a:cubicBezTo>
                  <a:cubicBezTo>
                    <a:pt x="174" y="133"/>
                    <a:pt x="174" y="133"/>
                    <a:pt x="174" y="133"/>
                  </a:cubicBezTo>
                  <a:cubicBezTo>
                    <a:pt x="173" y="132"/>
                    <a:pt x="173" y="132"/>
                    <a:pt x="173" y="132"/>
                  </a:cubicBezTo>
                  <a:cubicBezTo>
                    <a:pt x="168" y="132"/>
                    <a:pt x="168" y="132"/>
                    <a:pt x="168" y="132"/>
                  </a:cubicBezTo>
                  <a:cubicBezTo>
                    <a:pt x="167" y="132"/>
                    <a:pt x="167" y="132"/>
                    <a:pt x="167" y="132"/>
                  </a:cubicBezTo>
                  <a:close/>
                  <a:moveTo>
                    <a:pt x="95" y="128"/>
                  </a:moveTo>
                  <a:cubicBezTo>
                    <a:pt x="96" y="129"/>
                    <a:pt x="96" y="129"/>
                    <a:pt x="96" y="129"/>
                  </a:cubicBezTo>
                  <a:cubicBezTo>
                    <a:pt x="96" y="129"/>
                    <a:pt x="96" y="129"/>
                    <a:pt x="96" y="129"/>
                  </a:cubicBezTo>
                  <a:cubicBezTo>
                    <a:pt x="96" y="128"/>
                    <a:pt x="96" y="128"/>
                    <a:pt x="96" y="128"/>
                  </a:cubicBezTo>
                  <a:cubicBezTo>
                    <a:pt x="95" y="128"/>
                    <a:pt x="95" y="128"/>
                    <a:pt x="95" y="128"/>
                  </a:cubicBezTo>
                  <a:close/>
                  <a:moveTo>
                    <a:pt x="97" y="130"/>
                  </a:moveTo>
                  <a:cubicBezTo>
                    <a:pt x="98" y="131"/>
                    <a:pt x="98" y="131"/>
                    <a:pt x="98" y="131"/>
                  </a:cubicBezTo>
                  <a:cubicBezTo>
                    <a:pt x="99" y="130"/>
                    <a:pt x="99" y="130"/>
                    <a:pt x="99" y="130"/>
                  </a:cubicBezTo>
                  <a:cubicBezTo>
                    <a:pt x="99" y="128"/>
                    <a:pt x="99" y="128"/>
                    <a:pt x="99" y="128"/>
                  </a:cubicBezTo>
                  <a:cubicBezTo>
                    <a:pt x="101" y="128"/>
                    <a:pt x="101" y="128"/>
                    <a:pt x="101" y="128"/>
                  </a:cubicBezTo>
                  <a:cubicBezTo>
                    <a:pt x="102" y="126"/>
                    <a:pt x="102" y="126"/>
                    <a:pt x="102" y="126"/>
                  </a:cubicBezTo>
                  <a:cubicBezTo>
                    <a:pt x="102" y="124"/>
                    <a:pt x="102" y="124"/>
                    <a:pt x="102" y="124"/>
                  </a:cubicBezTo>
                  <a:cubicBezTo>
                    <a:pt x="104" y="122"/>
                    <a:pt x="104" y="122"/>
                    <a:pt x="104" y="122"/>
                  </a:cubicBezTo>
                  <a:cubicBezTo>
                    <a:pt x="105" y="123"/>
                    <a:pt x="105" y="123"/>
                    <a:pt x="105" y="123"/>
                  </a:cubicBezTo>
                  <a:cubicBezTo>
                    <a:pt x="107" y="123"/>
                    <a:pt x="107" y="123"/>
                    <a:pt x="107" y="123"/>
                  </a:cubicBezTo>
                  <a:cubicBezTo>
                    <a:pt x="110" y="123"/>
                    <a:pt x="110" y="123"/>
                    <a:pt x="110" y="123"/>
                  </a:cubicBezTo>
                  <a:cubicBezTo>
                    <a:pt x="111" y="124"/>
                    <a:pt x="111" y="124"/>
                    <a:pt x="111" y="124"/>
                  </a:cubicBezTo>
                  <a:cubicBezTo>
                    <a:pt x="112" y="123"/>
                    <a:pt x="112" y="123"/>
                    <a:pt x="112" y="123"/>
                  </a:cubicBezTo>
                  <a:cubicBezTo>
                    <a:pt x="113" y="123"/>
                    <a:pt x="113" y="123"/>
                    <a:pt x="113" y="123"/>
                  </a:cubicBezTo>
                  <a:cubicBezTo>
                    <a:pt x="116" y="123"/>
                    <a:pt x="116" y="123"/>
                    <a:pt x="116" y="123"/>
                  </a:cubicBezTo>
                  <a:cubicBezTo>
                    <a:pt x="118" y="124"/>
                    <a:pt x="118" y="124"/>
                    <a:pt x="118" y="124"/>
                  </a:cubicBezTo>
                  <a:cubicBezTo>
                    <a:pt x="121" y="125"/>
                    <a:pt x="121" y="125"/>
                    <a:pt x="121" y="125"/>
                  </a:cubicBezTo>
                  <a:cubicBezTo>
                    <a:pt x="125" y="125"/>
                    <a:pt x="125" y="125"/>
                    <a:pt x="125" y="125"/>
                  </a:cubicBezTo>
                  <a:cubicBezTo>
                    <a:pt x="126" y="127"/>
                    <a:pt x="126" y="127"/>
                    <a:pt x="126" y="127"/>
                  </a:cubicBezTo>
                  <a:cubicBezTo>
                    <a:pt x="126" y="129"/>
                    <a:pt x="126" y="129"/>
                    <a:pt x="126" y="129"/>
                  </a:cubicBezTo>
                  <a:cubicBezTo>
                    <a:pt x="127" y="130"/>
                    <a:pt x="127" y="130"/>
                    <a:pt x="127" y="130"/>
                  </a:cubicBezTo>
                  <a:cubicBezTo>
                    <a:pt x="130" y="132"/>
                    <a:pt x="130" y="132"/>
                    <a:pt x="130" y="132"/>
                  </a:cubicBezTo>
                  <a:cubicBezTo>
                    <a:pt x="136" y="131"/>
                    <a:pt x="136" y="131"/>
                    <a:pt x="136" y="131"/>
                  </a:cubicBezTo>
                  <a:cubicBezTo>
                    <a:pt x="141" y="132"/>
                    <a:pt x="141" y="132"/>
                    <a:pt x="141" y="132"/>
                  </a:cubicBezTo>
                  <a:cubicBezTo>
                    <a:pt x="145" y="132"/>
                    <a:pt x="145" y="132"/>
                    <a:pt x="145" y="132"/>
                  </a:cubicBezTo>
                  <a:cubicBezTo>
                    <a:pt x="146" y="130"/>
                    <a:pt x="146" y="130"/>
                    <a:pt x="146" y="130"/>
                  </a:cubicBezTo>
                  <a:cubicBezTo>
                    <a:pt x="147" y="126"/>
                    <a:pt x="147" y="126"/>
                    <a:pt x="147" y="126"/>
                  </a:cubicBezTo>
                  <a:cubicBezTo>
                    <a:pt x="149" y="126"/>
                    <a:pt x="149" y="126"/>
                    <a:pt x="149" y="126"/>
                  </a:cubicBezTo>
                  <a:cubicBezTo>
                    <a:pt x="151" y="129"/>
                    <a:pt x="151" y="129"/>
                    <a:pt x="151" y="129"/>
                  </a:cubicBezTo>
                  <a:cubicBezTo>
                    <a:pt x="152" y="129"/>
                    <a:pt x="152" y="129"/>
                    <a:pt x="152" y="129"/>
                  </a:cubicBezTo>
                  <a:cubicBezTo>
                    <a:pt x="154" y="128"/>
                    <a:pt x="154" y="128"/>
                    <a:pt x="154" y="128"/>
                  </a:cubicBezTo>
                  <a:cubicBezTo>
                    <a:pt x="155" y="129"/>
                    <a:pt x="155" y="129"/>
                    <a:pt x="155" y="129"/>
                  </a:cubicBezTo>
                  <a:cubicBezTo>
                    <a:pt x="157" y="131"/>
                    <a:pt x="157" y="131"/>
                    <a:pt x="157" y="131"/>
                  </a:cubicBezTo>
                  <a:cubicBezTo>
                    <a:pt x="159" y="131"/>
                    <a:pt x="159" y="131"/>
                    <a:pt x="159" y="131"/>
                  </a:cubicBezTo>
                  <a:cubicBezTo>
                    <a:pt x="160" y="132"/>
                    <a:pt x="160" y="132"/>
                    <a:pt x="160" y="132"/>
                  </a:cubicBezTo>
                  <a:cubicBezTo>
                    <a:pt x="162" y="132"/>
                    <a:pt x="162" y="132"/>
                    <a:pt x="162" y="132"/>
                  </a:cubicBezTo>
                  <a:cubicBezTo>
                    <a:pt x="164" y="132"/>
                    <a:pt x="164" y="132"/>
                    <a:pt x="164" y="132"/>
                  </a:cubicBezTo>
                  <a:cubicBezTo>
                    <a:pt x="164" y="134"/>
                    <a:pt x="164" y="134"/>
                    <a:pt x="164" y="134"/>
                  </a:cubicBezTo>
                  <a:cubicBezTo>
                    <a:pt x="166" y="137"/>
                    <a:pt x="166" y="137"/>
                    <a:pt x="166" y="137"/>
                  </a:cubicBezTo>
                  <a:cubicBezTo>
                    <a:pt x="166" y="138"/>
                    <a:pt x="166" y="138"/>
                    <a:pt x="166" y="138"/>
                  </a:cubicBezTo>
                  <a:cubicBezTo>
                    <a:pt x="167" y="139"/>
                    <a:pt x="167" y="139"/>
                    <a:pt x="167" y="139"/>
                  </a:cubicBezTo>
                  <a:cubicBezTo>
                    <a:pt x="170" y="140"/>
                    <a:pt x="170" y="140"/>
                    <a:pt x="170" y="140"/>
                  </a:cubicBezTo>
                  <a:cubicBezTo>
                    <a:pt x="172" y="140"/>
                    <a:pt x="172" y="140"/>
                    <a:pt x="172" y="140"/>
                  </a:cubicBezTo>
                  <a:cubicBezTo>
                    <a:pt x="173" y="140"/>
                    <a:pt x="173" y="140"/>
                    <a:pt x="173" y="140"/>
                  </a:cubicBezTo>
                  <a:cubicBezTo>
                    <a:pt x="175" y="140"/>
                    <a:pt x="175" y="140"/>
                    <a:pt x="175" y="140"/>
                  </a:cubicBezTo>
                  <a:cubicBezTo>
                    <a:pt x="176" y="140"/>
                    <a:pt x="176" y="140"/>
                    <a:pt x="176" y="140"/>
                  </a:cubicBezTo>
                  <a:cubicBezTo>
                    <a:pt x="177" y="140"/>
                    <a:pt x="177" y="140"/>
                    <a:pt x="177" y="140"/>
                  </a:cubicBezTo>
                  <a:cubicBezTo>
                    <a:pt x="178" y="140"/>
                    <a:pt x="178" y="140"/>
                    <a:pt x="178" y="140"/>
                  </a:cubicBezTo>
                  <a:cubicBezTo>
                    <a:pt x="179" y="140"/>
                    <a:pt x="179" y="140"/>
                    <a:pt x="179" y="140"/>
                  </a:cubicBezTo>
                  <a:cubicBezTo>
                    <a:pt x="181" y="142"/>
                    <a:pt x="181" y="142"/>
                    <a:pt x="181" y="142"/>
                  </a:cubicBezTo>
                  <a:cubicBezTo>
                    <a:pt x="180" y="146"/>
                    <a:pt x="180" y="146"/>
                    <a:pt x="180" y="146"/>
                  </a:cubicBezTo>
                  <a:cubicBezTo>
                    <a:pt x="179" y="147"/>
                    <a:pt x="179" y="147"/>
                    <a:pt x="179" y="147"/>
                  </a:cubicBezTo>
                  <a:cubicBezTo>
                    <a:pt x="180" y="148"/>
                    <a:pt x="180" y="148"/>
                    <a:pt x="180" y="148"/>
                  </a:cubicBezTo>
                  <a:cubicBezTo>
                    <a:pt x="181" y="151"/>
                    <a:pt x="181" y="151"/>
                    <a:pt x="181" y="151"/>
                  </a:cubicBezTo>
                  <a:cubicBezTo>
                    <a:pt x="179" y="151"/>
                    <a:pt x="179" y="151"/>
                    <a:pt x="179" y="151"/>
                  </a:cubicBezTo>
                  <a:cubicBezTo>
                    <a:pt x="178" y="149"/>
                    <a:pt x="178" y="149"/>
                    <a:pt x="178" y="149"/>
                  </a:cubicBezTo>
                  <a:cubicBezTo>
                    <a:pt x="176" y="150"/>
                    <a:pt x="176" y="150"/>
                    <a:pt x="176" y="150"/>
                  </a:cubicBezTo>
                  <a:cubicBezTo>
                    <a:pt x="174" y="148"/>
                    <a:pt x="174" y="148"/>
                    <a:pt x="174" y="148"/>
                  </a:cubicBezTo>
                  <a:cubicBezTo>
                    <a:pt x="172" y="147"/>
                    <a:pt x="172" y="147"/>
                    <a:pt x="172" y="147"/>
                  </a:cubicBezTo>
                  <a:cubicBezTo>
                    <a:pt x="170" y="145"/>
                    <a:pt x="170" y="145"/>
                    <a:pt x="170" y="145"/>
                  </a:cubicBezTo>
                  <a:cubicBezTo>
                    <a:pt x="168" y="145"/>
                    <a:pt x="168" y="145"/>
                    <a:pt x="168" y="145"/>
                  </a:cubicBezTo>
                  <a:cubicBezTo>
                    <a:pt x="166" y="147"/>
                    <a:pt x="166" y="147"/>
                    <a:pt x="166" y="147"/>
                  </a:cubicBezTo>
                  <a:cubicBezTo>
                    <a:pt x="163" y="147"/>
                    <a:pt x="163" y="147"/>
                    <a:pt x="163" y="147"/>
                  </a:cubicBezTo>
                  <a:cubicBezTo>
                    <a:pt x="160" y="145"/>
                    <a:pt x="160" y="145"/>
                    <a:pt x="160" y="145"/>
                  </a:cubicBezTo>
                  <a:cubicBezTo>
                    <a:pt x="158" y="145"/>
                    <a:pt x="158" y="145"/>
                    <a:pt x="158" y="145"/>
                  </a:cubicBezTo>
                  <a:cubicBezTo>
                    <a:pt x="156" y="147"/>
                    <a:pt x="156" y="147"/>
                    <a:pt x="156" y="147"/>
                  </a:cubicBezTo>
                  <a:cubicBezTo>
                    <a:pt x="153" y="145"/>
                    <a:pt x="153" y="145"/>
                    <a:pt x="153" y="145"/>
                  </a:cubicBezTo>
                  <a:cubicBezTo>
                    <a:pt x="150" y="145"/>
                    <a:pt x="150" y="145"/>
                    <a:pt x="150" y="145"/>
                  </a:cubicBezTo>
                  <a:cubicBezTo>
                    <a:pt x="148" y="146"/>
                    <a:pt x="148" y="146"/>
                    <a:pt x="148" y="146"/>
                  </a:cubicBezTo>
                  <a:cubicBezTo>
                    <a:pt x="143" y="144"/>
                    <a:pt x="143" y="144"/>
                    <a:pt x="143" y="144"/>
                  </a:cubicBezTo>
                  <a:cubicBezTo>
                    <a:pt x="138" y="141"/>
                    <a:pt x="138" y="141"/>
                    <a:pt x="138" y="141"/>
                  </a:cubicBezTo>
                  <a:cubicBezTo>
                    <a:pt x="135" y="141"/>
                    <a:pt x="135" y="141"/>
                    <a:pt x="135" y="141"/>
                  </a:cubicBezTo>
                  <a:cubicBezTo>
                    <a:pt x="133" y="140"/>
                    <a:pt x="133" y="140"/>
                    <a:pt x="133" y="140"/>
                  </a:cubicBezTo>
                  <a:cubicBezTo>
                    <a:pt x="132" y="140"/>
                    <a:pt x="132" y="140"/>
                    <a:pt x="132" y="140"/>
                  </a:cubicBezTo>
                  <a:cubicBezTo>
                    <a:pt x="131" y="141"/>
                    <a:pt x="131" y="141"/>
                    <a:pt x="131" y="141"/>
                  </a:cubicBezTo>
                  <a:cubicBezTo>
                    <a:pt x="129" y="141"/>
                    <a:pt x="129" y="141"/>
                    <a:pt x="129" y="141"/>
                  </a:cubicBezTo>
                  <a:cubicBezTo>
                    <a:pt x="127" y="139"/>
                    <a:pt x="127" y="139"/>
                    <a:pt x="127" y="139"/>
                  </a:cubicBezTo>
                  <a:cubicBezTo>
                    <a:pt x="126" y="139"/>
                    <a:pt x="126" y="139"/>
                    <a:pt x="126" y="139"/>
                  </a:cubicBezTo>
                  <a:cubicBezTo>
                    <a:pt x="124" y="141"/>
                    <a:pt x="124" y="141"/>
                    <a:pt x="124" y="141"/>
                  </a:cubicBezTo>
                  <a:cubicBezTo>
                    <a:pt x="120" y="140"/>
                    <a:pt x="120" y="140"/>
                    <a:pt x="120" y="140"/>
                  </a:cubicBezTo>
                  <a:cubicBezTo>
                    <a:pt x="117" y="138"/>
                    <a:pt x="117" y="138"/>
                    <a:pt x="117" y="138"/>
                  </a:cubicBezTo>
                  <a:cubicBezTo>
                    <a:pt x="114" y="138"/>
                    <a:pt x="114" y="138"/>
                    <a:pt x="114" y="138"/>
                  </a:cubicBezTo>
                  <a:cubicBezTo>
                    <a:pt x="113" y="137"/>
                    <a:pt x="113" y="137"/>
                    <a:pt x="113" y="137"/>
                  </a:cubicBezTo>
                  <a:cubicBezTo>
                    <a:pt x="111" y="138"/>
                    <a:pt x="111" y="138"/>
                    <a:pt x="111" y="138"/>
                  </a:cubicBezTo>
                  <a:cubicBezTo>
                    <a:pt x="109" y="137"/>
                    <a:pt x="109" y="137"/>
                    <a:pt x="109" y="137"/>
                  </a:cubicBezTo>
                  <a:cubicBezTo>
                    <a:pt x="107" y="137"/>
                    <a:pt x="107" y="137"/>
                    <a:pt x="107" y="137"/>
                  </a:cubicBezTo>
                  <a:cubicBezTo>
                    <a:pt x="106" y="136"/>
                    <a:pt x="106" y="136"/>
                    <a:pt x="106" y="136"/>
                  </a:cubicBezTo>
                  <a:cubicBezTo>
                    <a:pt x="107" y="134"/>
                    <a:pt x="107" y="134"/>
                    <a:pt x="107" y="134"/>
                  </a:cubicBezTo>
                  <a:cubicBezTo>
                    <a:pt x="108" y="133"/>
                    <a:pt x="108" y="133"/>
                    <a:pt x="108" y="133"/>
                  </a:cubicBezTo>
                  <a:cubicBezTo>
                    <a:pt x="107" y="133"/>
                    <a:pt x="107" y="133"/>
                    <a:pt x="107" y="133"/>
                  </a:cubicBezTo>
                  <a:cubicBezTo>
                    <a:pt x="106" y="133"/>
                    <a:pt x="106" y="133"/>
                    <a:pt x="106" y="133"/>
                  </a:cubicBezTo>
                  <a:cubicBezTo>
                    <a:pt x="104" y="133"/>
                    <a:pt x="104" y="133"/>
                    <a:pt x="104" y="133"/>
                  </a:cubicBezTo>
                  <a:cubicBezTo>
                    <a:pt x="103" y="131"/>
                    <a:pt x="103" y="131"/>
                    <a:pt x="103" y="131"/>
                  </a:cubicBezTo>
                  <a:cubicBezTo>
                    <a:pt x="101" y="132"/>
                    <a:pt x="101" y="132"/>
                    <a:pt x="101" y="132"/>
                  </a:cubicBezTo>
                  <a:cubicBezTo>
                    <a:pt x="98" y="132"/>
                    <a:pt x="98" y="132"/>
                    <a:pt x="98" y="132"/>
                  </a:cubicBezTo>
                  <a:cubicBezTo>
                    <a:pt x="96" y="131"/>
                    <a:pt x="96" y="131"/>
                    <a:pt x="96" y="131"/>
                  </a:cubicBezTo>
                  <a:cubicBezTo>
                    <a:pt x="96" y="130"/>
                    <a:pt x="96" y="130"/>
                    <a:pt x="96" y="130"/>
                  </a:cubicBezTo>
                  <a:cubicBezTo>
                    <a:pt x="97" y="130"/>
                    <a:pt x="97" y="130"/>
                    <a:pt x="97" y="130"/>
                  </a:cubicBezTo>
                  <a:close/>
                  <a:moveTo>
                    <a:pt x="121" y="23"/>
                  </a:moveTo>
                  <a:cubicBezTo>
                    <a:pt x="123" y="25"/>
                    <a:pt x="123" y="25"/>
                    <a:pt x="123" y="25"/>
                  </a:cubicBezTo>
                  <a:cubicBezTo>
                    <a:pt x="124" y="25"/>
                    <a:pt x="124" y="25"/>
                    <a:pt x="124" y="25"/>
                  </a:cubicBezTo>
                  <a:cubicBezTo>
                    <a:pt x="124" y="27"/>
                    <a:pt x="124" y="27"/>
                    <a:pt x="124" y="27"/>
                  </a:cubicBezTo>
                  <a:cubicBezTo>
                    <a:pt x="125" y="27"/>
                    <a:pt x="125" y="27"/>
                    <a:pt x="125" y="27"/>
                  </a:cubicBezTo>
                  <a:cubicBezTo>
                    <a:pt x="126" y="24"/>
                    <a:pt x="126" y="24"/>
                    <a:pt x="126" y="24"/>
                  </a:cubicBezTo>
                  <a:cubicBezTo>
                    <a:pt x="124" y="21"/>
                    <a:pt x="124" y="21"/>
                    <a:pt x="124" y="21"/>
                  </a:cubicBezTo>
                  <a:cubicBezTo>
                    <a:pt x="122" y="22"/>
                    <a:pt x="122" y="22"/>
                    <a:pt x="122" y="22"/>
                  </a:cubicBezTo>
                  <a:cubicBezTo>
                    <a:pt x="121" y="23"/>
                    <a:pt x="121" y="23"/>
                    <a:pt x="121" y="23"/>
                  </a:cubicBezTo>
                  <a:close/>
                  <a:moveTo>
                    <a:pt x="106" y="35"/>
                  </a:moveTo>
                  <a:cubicBezTo>
                    <a:pt x="106" y="37"/>
                    <a:pt x="106" y="37"/>
                    <a:pt x="106" y="37"/>
                  </a:cubicBezTo>
                  <a:cubicBezTo>
                    <a:pt x="107" y="36"/>
                    <a:pt x="107" y="36"/>
                    <a:pt x="107" y="36"/>
                  </a:cubicBezTo>
                  <a:cubicBezTo>
                    <a:pt x="106" y="35"/>
                    <a:pt x="106" y="35"/>
                    <a:pt x="106" y="35"/>
                  </a:cubicBezTo>
                  <a:close/>
                  <a:moveTo>
                    <a:pt x="106" y="31"/>
                  </a:moveTo>
                  <a:cubicBezTo>
                    <a:pt x="107" y="30"/>
                    <a:pt x="107" y="30"/>
                    <a:pt x="107" y="30"/>
                  </a:cubicBezTo>
                  <a:cubicBezTo>
                    <a:pt x="106" y="29"/>
                    <a:pt x="106" y="29"/>
                    <a:pt x="106" y="29"/>
                  </a:cubicBezTo>
                  <a:cubicBezTo>
                    <a:pt x="106" y="31"/>
                    <a:pt x="106" y="31"/>
                    <a:pt x="106" y="31"/>
                  </a:cubicBezTo>
                  <a:close/>
                  <a:moveTo>
                    <a:pt x="106" y="32"/>
                  </a:moveTo>
                  <a:cubicBezTo>
                    <a:pt x="105" y="33"/>
                    <a:pt x="105" y="33"/>
                    <a:pt x="105" y="33"/>
                  </a:cubicBezTo>
                  <a:cubicBezTo>
                    <a:pt x="107" y="33"/>
                    <a:pt x="107" y="33"/>
                    <a:pt x="107" y="33"/>
                  </a:cubicBezTo>
                  <a:cubicBezTo>
                    <a:pt x="106" y="32"/>
                    <a:pt x="106" y="32"/>
                    <a:pt x="106" y="32"/>
                  </a:cubicBezTo>
                  <a:close/>
                  <a:moveTo>
                    <a:pt x="100" y="34"/>
                  </a:moveTo>
                  <a:cubicBezTo>
                    <a:pt x="100" y="35"/>
                    <a:pt x="100" y="35"/>
                    <a:pt x="100" y="35"/>
                  </a:cubicBezTo>
                  <a:cubicBezTo>
                    <a:pt x="101" y="36"/>
                    <a:pt x="101" y="36"/>
                    <a:pt x="101" y="36"/>
                  </a:cubicBezTo>
                  <a:cubicBezTo>
                    <a:pt x="103" y="34"/>
                    <a:pt x="103" y="34"/>
                    <a:pt x="103" y="34"/>
                  </a:cubicBezTo>
                  <a:cubicBezTo>
                    <a:pt x="101" y="33"/>
                    <a:pt x="101" y="33"/>
                    <a:pt x="101" y="33"/>
                  </a:cubicBezTo>
                  <a:cubicBezTo>
                    <a:pt x="100" y="34"/>
                    <a:pt x="100" y="34"/>
                    <a:pt x="100" y="34"/>
                  </a:cubicBezTo>
                  <a:close/>
                  <a:moveTo>
                    <a:pt x="84" y="55"/>
                  </a:moveTo>
                  <a:cubicBezTo>
                    <a:pt x="86" y="55"/>
                    <a:pt x="86" y="55"/>
                    <a:pt x="86" y="55"/>
                  </a:cubicBezTo>
                  <a:cubicBezTo>
                    <a:pt x="87" y="53"/>
                    <a:pt x="87" y="53"/>
                    <a:pt x="87" y="53"/>
                  </a:cubicBezTo>
                  <a:cubicBezTo>
                    <a:pt x="86" y="52"/>
                    <a:pt x="86" y="52"/>
                    <a:pt x="86" y="52"/>
                  </a:cubicBezTo>
                  <a:cubicBezTo>
                    <a:pt x="84" y="55"/>
                    <a:pt x="84" y="55"/>
                    <a:pt x="84" y="55"/>
                  </a:cubicBezTo>
                  <a:close/>
                  <a:moveTo>
                    <a:pt x="88" y="53"/>
                  </a:moveTo>
                  <a:cubicBezTo>
                    <a:pt x="88" y="55"/>
                    <a:pt x="88" y="55"/>
                    <a:pt x="88" y="55"/>
                  </a:cubicBezTo>
                  <a:cubicBezTo>
                    <a:pt x="90" y="55"/>
                    <a:pt x="90" y="55"/>
                    <a:pt x="90" y="55"/>
                  </a:cubicBezTo>
                  <a:cubicBezTo>
                    <a:pt x="90" y="58"/>
                    <a:pt x="90" y="58"/>
                    <a:pt x="90" y="58"/>
                  </a:cubicBezTo>
                  <a:cubicBezTo>
                    <a:pt x="91" y="57"/>
                    <a:pt x="91" y="57"/>
                    <a:pt x="91" y="57"/>
                  </a:cubicBezTo>
                  <a:cubicBezTo>
                    <a:pt x="92" y="54"/>
                    <a:pt x="92" y="54"/>
                    <a:pt x="92" y="54"/>
                  </a:cubicBezTo>
                  <a:cubicBezTo>
                    <a:pt x="91" y="53"/>
                    <a:pt x="91" y="53"/>
                    <a:pt x="91" y="53"/>
                  </a:cubicBezTo>
                  <a:cubicBezTo>
                    <a:pt x="92" y="52"/>
                    <a:pt x="92" y="52"/>
                    <a:pt x="92" y="52"/>
                  </a:cubicBezTo>
                  <a:cubicBezTo>
                    <a:pt x="91" y="52"/>
                    <a:pt x="91" y="52"/>
                    <a:pt x="91" y="52"/>
                  </a:cubicBezTo>
                  <a:cubicBezTo>
                    <a:pt x="90" y="53"/>
                    <a:pt x="90" y="53"/>
                    <a:pt x="90" y="53"/>
                  </a:cubicBezTo>
                  <a:cubicBezTo>
                    <a:pt x="88" y="53"/>
                    <a:pt x="88" y="53"/>
                    <a:pt x="88" y="53"/>
                  </a:cubicBezTo>
                  <a:close/>
                  <a:moveTo>
                    <a:pt x="130" y="81"/>
                  </a:moveTo>
                  <a:cubicBezTo>
                    <a:pt x="130" y="82"/>
                    <a:pt x="130" y="82"/>
                    <a:pt x="130" y="82"/>
                  </a:cubicBezTo>
                  <a:cubicBezTo>
                    <a:pt x="132" y="83"/>
                    <a:pt x="132" y="83"/>
                    <a:pt x="132" y="83"/>
                  </a:cubicBezTo>
                  <a:cubicBezTo>
                    <a:pt x="132" y="82"/>
                    <a:pt x="132" y="82"/>
                    <a:pt x="132" y="82"/>
                  </a:cubicBezTo>
                  <a:cubicBezTo>
                    <a:pt x="132" y="81"/>
                    <a:pt x="132" y="81"/>
                    <a:pt x="132" y="81"/>
                  </a:cubicBezTo>
                  <a:cubicBezTo>
                    <a:pt x="130" y="81"/>
                    <a:pt x="130" y="81"/>
                    <a:pt x="130" y="81"/>
                  </a:cubicBezTo>
                  <a:close/>
                  <a:moveTo>
                    <a:pt x="118" y="90"/>
                  </a:moveTo>
                  <a:cubicBezTo>
                    <a:pt x="119" y="91"/>
                    <a:pt x="119" y="91"/>
                    <a:pt x="119" y="91"/>
                  </a:cubicBezTo>
                  <a:cubicBezTo>
                    <a:pt x="118" y="92"/>
                    <a:pt x="118" y="92"/>
                    <a:pt x="118" y="92"/>
                  </a:cubicBezTo>
                  <a:cubicBezTo>
                    <a:pt x="117" y="93"/>
                    <a:pt x="117" y="93"/>
                    <a:pt x="117" y="93"/>
                  </a:cubicBezTo>
                  <a:cubicBezTo>
                    <a:pt x="116" y="94"/>
                    <a:pt x="116" y="94"/>
                    <a:pt x="116" y="94"/>
                  </a:cubicBezTo>
                  <a:cubicBezTo>
                    <a:pt x="117" y="94"/>
                    <a:pt x="117" y="94"/>
                    <a:pt x="117" y="94"/>
                  </a:cubicBezTo>
                  <a:cubicBezTo>
                    <a:pt x="117" y="93"/>
                    <a:pt x="117" y="93"/>
                    <a:pt x="117" y="93"/>
                  </a:cubicBezTo>
                  <a:cubicBezTo>
                    <a:pt x="119" y="93"/>
                    <a:pt x="119" y="93"/>
                    <a:pt x="119" y="93"/>
                  </a:cubicBezTo>
                  <a:cubicBezTo>
                    <a:pt x="119" y="95"/>
                    <a:pt x="119" y="95"/>
                    <a:pt x="119" y="95"/>
                  </a:cubicBezTo>
                  <a:cubicBezTo>
                    <a:pt x="120" y="97"/>
                    <a:pt x="120" y="97"/>
                    <a:pt x="120" y="97"/>
                  </a:cubicBezTo>
                  <a:cubicBezTo>
                    <a:pt x="122" y="94"/>
                    <a:pt x="122" y="94"/>
                    <a:pt x="122" y="94"/>
                  </a:cubicBezTo>
                  <a:cubicBezTo>
                    <a:pt x="123" y="96"/>
                    <a:pt x="123" y="96"/>
                    <a:pt x="123" y="96"/>
                  </a:cubicBezTo>
                  <a:cubicBezTo>
                    <a:pt x="124" y="96"/>
                    <a:pt x="124" y="96"/>
                    <a:pt x="124" y="96"/>
                  </a:cubicBezTo>
                  <a:cubicBezTo>
                    <a:pt x="125" y="95"/>
                    <a:pt x="125" y="95"/>
                    <a:pt x="125" y="95"/>
                  </a:cubicBezTo>
                  <a:cubicBezTo>
                    <a:pt x="126" y="94"/>
                    <a:pt x="126" y="94"/>
                    <a:pt x="126" y="94"/>
                  </a:cubicBezTo>
                  <a:cubicBezTo>
                    <a:pt x="125" y="92"/>
                    <a:pt x="125" y="92"/>
                    <a:pt x="125" y="92"/>
                  </a:cubicBezTo>
                  <a:cubicBezTo>
                    <a:pt x="122" y="90"/>
                    <a:pt x="122" y="90"/>
                    <a:pt x="122" y="90"/>
                  </a:cubicBezTo>
                  <a:cubicBezTo>
                    <a:pt x="119" y="90"/>
                    <a:pt x="119" y="90"/>
                    <a:pt x="119" y="90"/>
                  </a:cubicBezTo>
                  <a:cubicBezTo>
                    <a:pt x="118" y="90"/>
                    <a:pt x="118" y="90"/>
                    <a:pt x="118" y="90"/>
                  </a:cubicBezTo>
                  <a:close/>
                  <a:moveTo>
                    <a:pt x="112" y="93"/>
                  </a:moveTo>
                  <a:cubicBezTo>
                    <a:pt x="112" y="95"/>
                    <a:pt x="112" y="95"/>
                    <a:pt x="112" y="95"/>
                  </a:cubicBezTo>
                  <a:cubicBezTo>
                    <a:pt x="113" y="94"/>
                    <a:pt x="113" y="94"/>
                    <a:pt x="113" y="94"/>
                  </a:cubicBezTo>
                  <a:cubicBezTo>
                    <a:pt x="112" y="93"/>
                    <a:pt x="112" y="93"/>
                    <a:pt x="112" y="93"/>
                  </a:cubicBezTo>
                  <a:close/>
                  <a:moveTo>
                    <a:pt x="98" y="81"/>
                  </a:moveTo>
                  <a:cubicBezTo>
                    <a:pt x="98" y="83"/>
                    <a:pt x="98" y="83"/>
                    <a:pt x="98" y="83"/>
                  </a:cubicBezTo>
                  <a:cubicBezTo>
                    <a:pt x="96" y="84"/>
                    <a:pt x="96" y="84"/>
                    <a:pt x="96" y="84"/>
                  </a:cubicBezTo>
                  <a:cubicBezTo>
                    <a:pt x="98" y="86"/>
                    <a:pt x="98" y="86"/>
                    <a:pt x="98" y="86"/>
                  </a:cubicBezTo>
                  <a:cubicBezTo>
                    <a:pt x="101" y="86"/>
                    <a:pt x="101" y="86"/>
                    <a:pt x="101" y="86"/>
                  </a:cubicBezTo>
                  <a:cubicBezTo>
                    <a:pt x="102" y="87"/>
                    <a:pt x="102" y="87"/>
                    <a:pt x="102" y="87"/>
                  </a:cubicBezTo>
                  <a:cubicBezTo>
                    <a:pt x="102" y="89"/>
                    <a:pt x="102" y="89"/>
                    <a:pt x="102" y="89"/>
                  </a:cubicBezTo>
                  <a:cubicBezTo>
                    <a:pt x="103" y="89"/>
                    <a:pt x="103" y="89"/>
                    <a:pt x="103" y="89"/>
                  </a:cubicBezTo>
                  <a:cubicBezTo>
                    <a:pt x="104" y="92"/>
                    <a:pt x="104" y="92"/>
                    <a:pt x="104" y="92"/>
                  </a:cubicBezTo>
                  <a:cubicBezTo>
                    <a:pt x="106" y="93"/>
                    <a:pt x="106" y="93"/>
                    <a:pt x="106" y="93"/>
                  </a:cubicBezTo>
                  <a:cubicBezTo>
                    <a:pt x="108" y="93"/>
                    <a:pt x="108" y="93"/>
                    <a:pt x="108" y="93"/>
                  </a:cubicBezTo>
                  <a:cubicBezTo>
                    <a:pt x="108" y="95"/>
                    <a:pt x="108" y="95"/>
                    <a:pt x="108" y="95"/>
                  </a:cubicBezTo>
                  <a:cubicBezTo>
                    <a:pt x="109" y="96"/>
                    <a:pt x="109" y="96"/>
                    <a:pt x="109" y="96"/>
                  </a:cubicBezTo>
                  <a:cubicBezTo>
                    <a:pt x="110" y="94"/>
                    <a:pt x="110" y="94"/>
                    <a:pt x="110" y="94"/>
                  </a:cubicBezTo>
                  <a:cubicBezTo>
                    <a:pt x="109" y="92"/>
                    <a:pt x="109" y="92"/>
                    <a:pt x="109" y="92"/>
                  </a:cubicBezTo>
                  <a:cubicBezTo>
                    <a:pt x="110" y="90"/>
                    <a:pt x="110" y="90"/>
                    <a:pt x="110" y="90"/>
                  </a:cubicBezTo>
                  <a:cubicBezTo>
                    <a:pt x="107" y="89"/>
                    <a:pt x="107" y="89"/>
                    <a:pt x="107" y="89"/>
                  </a:cubicBezTo>
                  <a:cubicBezTo>
                    <a:pt x="105" y="87"/>
                    <a:pt x="105" y="87"/>
                    <a:pt x="105" y="87"/>
                  </a:cubicBezTo>
                  <a:cubicBezTo>
                    <a:pt x="105" y="83"/>
                    <a:pt x="105" y="83"/>
                    <a:pt x="105" y="83"/>
                  </a:cubicBezTo>
                  <a:cubicBezTo>
                    <a:pt x="104" y="82"/>
                    <a:pt x="104" y="82"/>
                    <a:pt x="104" y="82"/>
                  </a:cubicBezTo>
                  <a:cubicBezTo>
                    <a:pt x="104" y="81"/>
                    <a:pt x="104" y="81"/>
                    <a:pt x="104" y="81"/>
                  </a:cubicBezTo>
                  <a:cubicBezTo>
                    <a:pt x="102" y="80"/>
                    <a:pt x="102" y="80"/>
                    <a:pt x="102" y="80"/>
                  </a:cubicBezTo>
                  <a:cubicBezTo>
                    <a:pt x="101" y="80"/>
                    <a:pt x="101" y="80"/>
                    <a:pt x="101" y="80"/>
                  </a:cubicBezTo>
                  <a:cubicBezTo>
                    <a:pt x="101" y="82"/>
                    <a:pt x="101" y="82"/>
                    <a:pt x="101" y="82"/>
                  </a:cubicBezTo>
                  <a:cubicBezTo>
                    <a:pt x="102" y="83"/>
                    <a:pt x="102" y="83"/>
                    <a:pt x="102" y="83"/>
                  </a:cubicBezTo>
                  <a:cubicBezTo>
                    <a:pt x="100" y="82"/>
                    <a:pt x="100" y="82"/>
                    <a:pt x="100" y="82"/>
                  </a:cubicBezTo>
                  <a:cubicBezTo>
                    <a:pt x="99" y="81"/>
                    <a:pt x="99" y="81"/>
                    <a:pt x="99" y="81"/>
                  </a:cubicBezTo>
                  <a:cubicBezTo>
                    <a:pt x="98" y="81"/>
                    <a:pt x="98" y="81"/>
                    <a:pt x="98" y="81"/>
                  </a:cubicBezTo>
                  <a:close/>
                  <a:moveTo>
                    <a:pt x="89" y="70"/>
                  </a:moveTo>
                  <a:cubicBezTo>
                    <a:pt x="88" y="71"/>
                    <a:pt x="88" y="71"/>
                    <a:pt x="88" y="71"/>
                  </a:cubicBezTo>
                  <a:cubicBezTo>
                    <a:pt x="90" y="72"/>
                    <a:pt x="90" y="72"/>
                    <a:pt x="90" y="72"/>
                  </a:cubicBezTo>
                  <a:cubicBezTo>
                    <a:pt x="91" y="71"/>
                    <a:pt x="91" y="71"/>
                    <a:pt x="91" y="71"/>
                  </a:cubicBezTo>
                  <a:cubicBezTo>
                    <a:pt x="91" y="70"/>
                    <a:pt x="91" y="70"/>
                    <a:pt x="91" y="70"/>
                  </a:cubicBezTo>
                  <a:cubicBezTo>
                    <a:pt x="89" y="70"/>
                    <a:pt x="89" y="70"/>
                    <a:pt x="89" y="70"/>
                  </a:cubicBezTo>
                  <a:close/>
                  <a:moveTo>
                    <a:pt x="91" y="66"/>
                  </a:moveTo>
                  <a:cubicBezTo>
                    <a:pt x="90" y="67"/>
                    <a:pt x="90" y="67"/>
                    <a:pt x="90" y="67"/>
                  </a:cubicBezTo>
                  <a:cubicBezTo>
                    <a:pt x="91" y="69"/>
                    <a:pt x="91" y="69"/>
                    <a:pt x="91" y="69"/>
                  </a:cubicBezTo>
                  <a:cubicBezTo>
                    <a:pt x="92" y="68"/>
                    <a:pt x="92" y="68"/>
                    <a:pt x="92" y="68"/>
                  </a:cubicBezTo>
                  <a:cubicBezTo>
                    <a:pt x="94" y="69"/>
                    <a:pt x="94" y="69"/>
                    <a:pt x="94" y="69"/>
                  </a:cubicBezTo>
                  <a:cubicBezTo>
                    <a:pt x="95" y="69"/>
                    <a:pt x="95" y="69"/>
                    <a:pt x="95" y="69"/>
                  </a:cubicBezTo>
                  <a:cubicBezTo>
                    <a:pt x="92" y="66"/>
                    <a:pt x="92" y="66"/>
                    <a:pt x="92" y="66"/>
                  </a:cubicBezTo>
                  <a:cubicBezTo>
                    <a:pt x="91" y="66"/>
                    <a:pt x="91" y="66"/>
                    <a:pt x="91" y="66"/>
                  </a:cubicBezTo>
                  <a:close/>
                  <a:moveTo>
                    <a:pt x="72" y="53"/>
                  </a:moveTo>
                  <a:cubicBezTo>
                    <a:pt x="70" y="55"/>
                    <a:pt x="70" y="55"/>
                    <a:pt x="70" y="55"/>
                  </a:cubicBezTo>
                  <a:cubicBezTo>
                    <a:pt x="71" y="57"/>
                    <a:pt x="71" y="57"/>
                    <a:pt x="71" y="57"/>
                  </a:cubicBezTo>
                  <a:cubicBezTo>
                    <a:pt x="74" y="57"/>
                    <a:pt x="74" y="57"/>
                    <a:pt x="74" y="57"/>
                  </a:cubicBezTo>
                  <a:cubicBezTo>
                    <a:pt x="76" y="59"/>
                    <a:pt x="76" y="59"/>
                    <a:pt x="76" y="59"/>
                  </a:cubicBezTo>
                  <a:cubicBezTo>
                    <a:pt x="77" y="58"/>
                    <a:pt x="77" y="58"/>
                    <a:pt x="77" y="58"/>
                  </a:cubicBezTo>
                  <a:cubicBezTo>
                    <a:pt x="76" y="55"/>
                    <a:pt x="76" y="55"/>
                    <a:pt x="76" y="55"/>
                  </a:cubicBezTo>
                  <a:cubicBezTo>
                    <a:pt x="74" y="53"/>
                    <a:pt x="74" y="53"/>
                    <a:pt x="74" y="53"/>
                  </a:cubicBezTo>
                  <a:cubicBezTo>
                    <a:pt x="72" y="53"/>
                    <a:pt x="72" y="53"/>
                    <a:pt x="72" y="53"/>
                  </a:cubicBezTo>
                  <a:close/>
                  <a:moveTo>
                    <a:pt x="66" y="50"/>
                  </a:moveTo>
                  <a:cubicBezTo>
                    <a:pt x="67" y="50"/>
                    <a:pt x="67" y="50"/>
                    <a:pt x="67" y="50"/>
                  </a:cubicBezTo>
                  <a:cubicBezTo>
                    <a:pt x="70" y="51"/>
                    <a:pt x="70" y="51"/>
                    <a:pt x="70" y="51"/>
                  </a:cubicBezTo>
                  <a:cubicBezTo>
                    <a:pt x="71" y="52"/>
                    <a:pt x="71" y="52"/>
                    <a:pt x="71" y="52"/>
                  </a:cubicBezTo>
                  <a:cubicBezTo>
                    <a:pt x="70" y="54"/>
                    <a:pt x="70" y="54"/>
                    <a:pt x="70" y="54"/>
                  </a:cubicBezTo>
                  <a:cubicBezTo>
                    <a:pt x="69" y="54"/>
                    <a:pt x="69" y="54"/>
                    <a:pt x="69" y="54"/>
                  </a:cubicBezTo>
                  <a:cubicBezTo>
                    <a:pt x="66" y="50"/>
                    <a:pt x="66" y="50"/>
                    <a:pt x="66" y="50"/>
                  </a:cubicBezTo>
                  <a:close/>
                  <a:moveTo>
                    <a:pt x="60" y="45"/>
                  </a:moveTo>
                  <a:cubicBezTo>
                    <a:pt x="61" y="48"/>
                    <a:pt x="61" y="48"/>
                    <a:pt x="61" y="48"/>
                  </a:cubicBezTo>
                  <a:cubicBezTo>
                    <a:pt x="63" y="48"/>
                    <a:pt x="63" y="48"/>
                    <a:pt x="63" y="48"/>
                  </a:cubicBezTo>
                  <a:cubicBezTo>
                    <a:pt x="64" y="46"/>
                    <a:pt x="64" y="46"/>
                    <a:pt x="64" y="46"/>
                  </a:cubicBezTo>
                  <a:cubicBezTo>
                    <a:pt x="63" y="44"/>
                    <a:pt x="63" y="44"/>
                    <a:pt x="63" y="44"/>
                  </a:cubicBezTo>
                  <a:cubicBezTo>
                    <a:pt x="61" y="45"/>
                    <a:pt x="61" y="45"/>
                    <a:pt x="61" y="45"/>
                  </a:cubicBezTo>
                  <a:cubicBezTo>
                    <a:pt x="60" y="45"/>
                    <a:pt x="60" y="45"/>
                    <a:pt x="60" y="45"/>
                  </a:cubicBezTo>
                  <a:close/>
                  <a:moveTo>
                    <a:pt x="66" y="116"/>
                  </a:moveTo>
                  <a:cubicBezTo>
                    <a:pt x="69" y="118"/>
                    <a:pt x="69" y="118"/>
                    <a:pt x="69" y="118"/>
                  </a:cubicBezTo>
                  <a:cubicBezTo>
                    <a:pt x="69" y="117"/>
                    <a:pt x="69" y="117"/>
                    <a:pt x="69" y="117"/>
                  </a:cubicBezTo>
                  <a:cubicBezTo>
                    <a:pt x="68" y="116"/>
                    <a:pt x="68" y="116"/>
                    <a:pt x="68" y="116"/>
                  </a:cubicBezTo>
                  <a:cubicBezTo>
                    <a:pt x="66" y="116"/>
                    <a:pt x="66" y="116"/>
                    <a:pt x="66" y="116"/>
                  </a:cubicBezTo>
                  <a:close/>
                  <a:moveTo>
                    <a:pt x="49" y="92"/>
                  </a:moveTo>
                  <a:cubicBezTo>
                    <a:pt x="48" y="94"/>
                    <a:pt x="48" y="94"/>
                    <a:pt x="48" y="94"/>
                  </a:cubicBezTo>
                  <a:cubicBezTo>
                    <a:pt x="51" y="97"/>
                    <a:pt x="51" y="97"/>
                    <a:pt x="51" y="97"/>
                  </a:cubicBezTo>
                  <a:cubicBezTo>
                    <a:pt x="51" y="96"/>
                    <a:pt x="51" y="96"/>
                    <a:pt x="51" y="96"/>
                  </a:cubicBezTo>
                  <a:cubicBezTo>
                    <a:pt x="51" y="94"/>
                    <a:pt x="51" y="94"/>
                    <a:pt x="51" y="94"/>
                  </a:cubicBezTo>
                  <a:cubicBezTo>
                    <a:pt x="49" y="92"/>
                    <a:pt x="49" y="92"/>
                    <a:pt x="49" y="92"/>
                  </a:cubicBezTo>
                  <a:close/>
                  <a:moveTo>
                    <a:pt x="46" y="91"/>
                  </a:moveTo>
                  <a:cubicBezTo>
                    <a:pt x="48" y="91"/>
                    <a:pt x="48" y="91"/>
                    <a:pt x="48" y="91"/>
                  </a:cubicBezTo>
                  <a:cubicBezTo>
                    <a:pt x="46" y="93"/>
                    <a:pt x="46" y="93"/>
                    <a:pt x="46" y="93"/>
                  </a:cubicBezTo>
                  <a:cubicBezTo>
                    <a:pt x="46" y="91"/>
                    <a:pt x="46" y="91"/>
                    <a:pt x="46" y="91"/>
                  </a:cubicBezTo>
                  <a:close/>
                  <a:moveTo>
                    <a:pt x="43" y="85"/>
                  </a:moveTo>
                  <a:cubicBezTo>
                    <a:pt x="42" y="86"/>
                    <a:pt x="42" y="86"/>
                    <a:pt x="42" y="86"/>
                  </a:cubicBezTo>
                  <a:cubicBezTo>
                    <a:pt x="43" y="87"/>
                    <a:pt x="43" y="87"/>
                    <a:pt x="43" y="87"/>
                  </a:cubicBezTo>
                  <a:cubicBezTo>
                    <a:pt x="45" y="88"/>
                    <a:pt x="45" y="88"/>
                    <a:pt x="45" y="88"/>
                  </a:cubicBezTo>
                  <a:cubicBezTo>
                    <a:pt x="43" y="85"/>
                    <a:pt x="43" y="85"/>
                    <a:pt x="43" y="85"/>
                  </a:cubicBezTo>
                  <a:close/>
                  <a:moveTo>
                    <a:pt x="32" y="76"/>
                  </a:moveTo>
                  <a:cubicBezTo>
                    <a:pt x="32" y="78"/>
                    <a:pt x="32" y="78"/>
                    <a:pt x="32" y="78"/>
                  </a:cubicBezTo>
                  <a:cubicBezTo>
                    <a:pt x="34" y="78"/>
                    <a:pt x="34" y="78"/>
                    <a:pt x="34" y="78"/>
                  </a:cubicBezTo>
                  <a:cubicBezTo>
                    <a:pt x="37" y="82"/>
                    <a:pt x="37" y="82"/>
                    <a:pt x="37" y="82"/>
                  </a:cubicBezTo>
                  <a:cubicBezTo>
                    <a:pt x="39" y="83"/>
                    <a:pt x="39" y="83"/>
                    <a:pt x="39" y="83"/>
                  </a:cubicBezTo>
                  <a:cubicBezTo>
                    <a:pt x="39" y="79"/>
                    <a:pt x="39" y="79"/>
                    <a:pt x="39" y="79"/>
                  </a:cubicBezTo>
                  <a:cubicBezTo>
                    <a:pt x="36" y="75"/>
                    <a:pt x="36" y="75"/>
                    <a:pt x="36" y="75"/>
                  </a:cubicBezTo>
                  <a:cubicBezTo>
                    <a:pt x="34" y="74"/>
                    <a:pt x="34" y="74"/>
                    <a:pt x="34" y="74"/>
                  </a:cubicBezTo>
                  <a:cubicBezTo>
                    <a:pt x="32" y="76"/>
                    <a:pt x="32" y="76"/>
                    <a:pt x="32" y="76"/>
                  </a:cubicBezTo>
                  <a:close/>
                  <a:moveTo>
                    <a:pt x="31" y="69"/>
                  </a:moveTo>
                  <a:cubicBezTo>
                    <a:pt x="30" y="71"/>
                    <a:pt x="30" y="71"/>
                    <a:pt x="30" y="71"/>
                  </a:cubicBezTo>
                  <a:cubicBezTo>
                    <a:pt x="31" y="72"/>
                    <a:pt x="31" y="72"/>
                    <a:pt x="31" y="72"/>
                  </a:cubicBezTo>
                  <a:cubicBezTo>
                    <a:pt x="33" y="71"/>
                    <a:pt x="33" y="71"/>
                    <a:pt x="33" y="71"/>
                  </a:cubicBezTo>
                  <a:cubicBezTo>
                    <a:pt x="33" y="70"/>
                    <a:pt x="33" y="70"/>
                    <a:pt x="33" y="70"/>
                  </a:cubicBezTo>
                  <a:cubicBezTo>
                    <a:pt x="31" y="69"/>
                    <a:pt x="31" y="69"/>
                    <a:pt x="31" y="69"/>
                  </a:cubicBezTo>
                  <a:close/>
                  <a:moveTo>
                    <a:pt x="32" y="64"/>
                  </a:moveTo>
                  <a:cubicBezTo>
                    <a:pt x="35" y="64"/>
                    <a:pt x="35" y="64"/>
                    <a:pt x="35" y="64"/>
                  </a:cubicBezTo>
                  <a:cubicBezTo>
                    <a:pt x="35" y="64"/>
                    <a:pt x="35" y="64"/>
                    <a:pt x="35" y="64"/>
                  </a:cubicBezTo>
                  <a:cubicBezTo>
                    <a:pt x="36" y="63"/>
                    <a:pt x="36" y="63"/>
                    <a:pt x="36" y="63"/>
                  </a:cubicBezTo>
                  <a:cubicBezTo>
                    <a:pt x="33" y="62"/>
                    <a:pt x="33" y="62"/>
                    <a:pt x="33" y="62"/>
                  </a:cubicBezTo>
                  <a:cubicBezTo>
                    <a:pt x="32" y="64"/>
                    <a:pt x="32" y="64"/>
                    <a:pt x="32" y="64"/>
                  </a:cubicBezTo>
                  <a:close/>
                  <a:moveTo>
                    <a:pt x="19" y="51"/>
                  </a:moveTo>
                  <a:cubicBezTo>
                    <a:pt x="21" y="51"/>
                    <a:pt x="21" y="51"/>
                    <a:pt x="21" y="51"/>
                  </a:cubicBezTo>
                  <a:cubicBezTo>
                    <a:pt x="22" y="50"/>
                    <a:pt x="22" y="50"/>
                    <a:pt x="22" y="50"/>
                  </a:cubicBezTo>
                  <a:cubicBezTo>
                    <a:pt x="23" y="51"/>
                    <a:pt x="23" y="51"/>
                    <a:pt x="23" y="51"/>
                  </a:cubicBezTo>
                  <a:cubicBezTo>
                    <a:pt x="24" y="53"/>
                    <a:pt x="24" y="53"/>
                    <a:pt x="24" y="53"/>
                  </a:cubicBezTo>
                  <a:cubicBezTo>
                    <a:pt x="26" y="55"/>
                    <a:pt x="26" y="55"/>
                    <a:pt x="26" y="55"/>
                  </a:cubicBezTo>
                  <a:cubicBezTo>
                    <a:pt x="26" y="56"/>
                    <a:pt x="26" y="56"/>
                    <a:pt x="26" y="56"/>
                  </a:cubicBezTo>
                  <a:cubicBezTo>
                    <a:pt x="25" y="59"/>
                    <a:pt x="25" y="59"/>
                    <a:pt x="25" y="59"/>
                  </a:cubicBezTo>
                  <a:cubicBezTo>
                    <a:pt x="25" y="59"/>
                    <a:pt x="25" y="59"/>
                    <a:pt x="25" y="59"/>
                  </a:cubicBezTo>
                  <a:cubicBezTo>
                    <a:pt x="23" y="56"/>
                    <a:pt x="23" y="56"/>
                    <a:pt x="23" y="56"/>
                  </a:cubicBezTo>
                  <a:cubicBezTo>
                    <a:pt x="22" y="55"/>
                    <a:pt x="22" y="55"/>
                    <a:pt x="22" y="55"/>
                  </a:cubicBezTo>
                  <a:cubicBezTo>
                    <a:pt x="21" y="53"/>
                    <a:pt x="21" y="53"/>
                    <a:pt x="21" y="53"/>
                  </a:cubicBezTo>
                  <a:cubicBezTo>
                    <a:pt x="19" y="51"/>
                    <a:pt x="19" y="51"/>
                    <a:pt x="19" y="51"/>
                  </a:cubicBezTo>
                  <a:close/>
                  <a:moveTo>
                    <a:pt x="19" y="44"/>
                  </a:moveTo>
                  <a:cubicBezTo>
                    <a:pt x="21" y="45"/>
                    <a:pt x="21" y="45"/>
                    <a:pt x="21" y="45"/>
                  </a:cubicBezTo>
                  <a:cubicBezTo>
                    <a:pt x="20" y="43"/>
                    <a:pt x="20" y="43"/>
                    <a:pt x="20" y="43"/>
                  </a:cubicBezTo>
                  <a:cubicBezTo>
                    <a:pt x="19" y="44"/>
                    <a:pt x="19" y="44"/>
                    <a:pt x="19" y="44"/>
                  </a:cubicBezTo>
                  <a:close/>
                  <a:moveTo>
                    <a:pt x="6" y="36"/>
                  </a:moveTo>
                  <a:cubicBezTo>
                    <a:pt x="5" y="36"/>
                    <a:pt x="5" y="36"/>
                    <a:pt x="5" y="36"/>
                  </a:cubicBezTo>
                  <a:cubicBezTo>
                    <a:pt x="5" y="38"/>
                    <a:pt x="5" y="38"/>
                    <a:pt x="5" y="38"/>
                  </a:cubicBezTo>
                  <a:cubicBezTo>
                    <a:pt x="6" y="39"/>
                    <a:pt x="6" y="39"/>
                    <a:pt x="6" y="39"/>
                  </a:cubicBezTo>
                  <a:cubicBezTo>
                    <a:pt x="9" y="38"/>
                    <a:pt x="9" y="38"/>
                    <a:pt x="9" y="38"/>
                  </a:cubicBezTo>
                  <a:cubicBezTo>
                    <a:pt x="7" y="37"/>
                    <a:pt x="7" y="37"/>
                    <a:pt x="7" y="37"/>
                  </a:cubicBezTo>
                  <a:cubicBezTo>
                    <a:pt x="6" y="36"/>
                    <a:pt x="6" y="36"/>
                    <a:pt x="6" y="36"/>
                  </a:cubicBezTo>
                  <a:close/>
                  <a:moveTo>
                    <a:pt x="1" y="9"/>
                  </a:moveTo>
                  <a:cubicBezTo>
                    <a:pt x="0" y="10"/>
                    <a:pt x="0" y="10"/>
                    <a:pt x="0" y="10"/>
                  </a:cubicBezTo>
                  <a:cubicBezTo>
                    <a:pt x="1" y="13"/>
                    <a:pt x="1" y="13"/>
                    <a:pt x="1" y="13"/>
                  </a:cubicBezTo>
                  <a:cubicBezTo>
                    <a:pt x="3" y="18"/>
                    <a:pt x="3" y="18"/>
                    <a:pt x="3" y="18"/>
                  </a:cubicBezTo>
                  <a:cubicBezTo>
                    <a:pt x="4" y="19"/>
                    <a:pt x="4" y="19"/>
                    <a:pt x="4" y="19"/>
                  </a:cubicBezTo>
                  <a:cubicBezTo>
                    <a:pt x="9" y="23"/>
                    <a:pt x="9" y="23"/>
                    <a:pt x="9" y="23"/>
                  </a:cubicBezTo>
                  <a:cubicBezTo>
                    <a:pt x="10" y="23"/>
                    <a:pt x="10" y="23"/>
                    <a:pt x="10" y="23"/>
                  </a:cubicBezTo>
                  <a:cubicBezTo>
                    <a:pt x="12" y="26"/>
                    <a:pt x="12" y="26"/>
                    <a:pt x="12" y="26"/>
                  </a:cubicBezTo>
                  <a:cubicBezTo>
                    <a:pt x="14" y="27"/>
                    <a:pt x="14" y="27"/>
                    <a:pt x="14" y="27"/>
                  </a:cubicBezTo>
                  <a:cubicBezTo>
                    <a:pt x="15" y="26"/>
                    <a:pt x="15" y="26"/>
                    <a:pt x="15" y="26"/>
                  </a:cubicBezTo>
                  <a:cubicBezTo>
                    <a:pt x="18" y="29"/>
                    <a:pt x="18" y="29"/>
                    <a:pt x="18" y="29"/>
                  </a:cubicBezTo>
                  <a:cubicBezTo>
                    <a:pt x="21" y="34"/>
                    <a:pt x="21" y="34"/>
                    <a:pt x="21" y="34"/>
                  </a:cubicBezTo>
                  <a:cubicBezTo>
                    <a:pt x="25" y="37"/>
                    <a:pt x="25" y="37"/>
                    <a:pt x="25" y="37"/>
                  </a:cubicBezTo>
                  <a:cubicBezTo>
                    <a:pt x="26" y="37"/>
                    <a:pt x="26" y="37"/>
                    <a:pt x="26" y="37"/>
                  </a:cubicBezTo>
                  <a:cubicBezTo>
                    <a:pt x="26" y="40"/>
                    <a:pt x="26" y="40"/>
                    <a:pt x="26" y="40"/>
                  </a:cubicBezTo>
                  <a:cubicBezTo>
                    <a:pt x="27" y="41"/>
                    <a:pt x="27" y="41"/>
                    <a:pt x="27" y="41"/>
                  </a:cubicBezTo>
                  <a:cubicBezTo>
                    <a:pt x="27" y="43"/>
                    <a:pt x="27" y="43"/>
                    <a:pt x="27" y="43"/>
                  </a:cubicBezTo>
                  <a:cubicBezTo>
                    <a:pt x="28" y="44"/>
                    <a:pt x="28" y="44"/>
                    <a:pt x="28" y="44"/>
                  </a:cubicBezTo>
                  <a:cubicBezTo>
                    <a:pt x="30" y="44"/>
                    <a:pt x="30" y="44"/>
                    <a:pt x="30" y="44"/>
                  </a:cubicBezTo>
                  <a:cubicBezTo>
                    <a:pt x="33" y="47"/>
                    <a:pt x="33" y="47"/>
                    <a:pt x="33" y="47"/>
                  </a:cubicBezTo>
                  <a:cubicBezTo>
                    <a:pt x="34" y="48"/>
                    <a:pt x="34" y="48"/>
                    <a:pt x="34" y="48"/>
                  </a:cubicBezTo>
                  <a:cubicBezTo>
                    <a:pt x="35" y="48"/>
                    <a:pt x="35" y="48"/>
                    <a:pt x="35" y="48"/>
                  </a:cubicBezTo>
                  <a:cubicBezTo>
                    <a:pt x="35" y="49"/>
                    <a:pt x="35" y="49"/>
                    <a:pt x="35" y="49"/>
                  </a:cubicBezTo>
                  <a:cubicBezTo>
                    <a:pt x="35" y="50"/>
                    <a:pt x="35" y="50"/>
                    <a:pt x="35" y="50"/>
                  </a:cubicBezTo>
                  <a:cubicBezTo>
                    <a:pt x="36" y="52"/>
                    <a:pt x="36" y="52"/>
                    <a:pt x="36" y="52"/>
                  </a:cubicBezTo>
                  <a:cubicBezTo>
                    <a:pt x="37" y="54"/>
                    <a:pt x="37" y="54"/>
                    <a:pt x="37" y="54"/>
                  </a:cubicBezTo>
                  <a:cubicBezTo>
                    <a:pt x="37" y="55"/>
                    <a:pt x="37" y="55"/>
                    <a:pt x="37" y="55"/>
                  </a:cubicBezTo>
                  <a:cubicBezTo>
                    <a:pt x="39" y="60"/>
                    <a:pt x="39" y="60"/>
                    <a:pt x="39" y="60"/>
                  </a:cubicBezTo>
                  <a:cubicBezTo>
                    <a:pt x="39" y="62"/>
                    <a:pt x="39" y="62"/>
                    <a:pt x="39" y="62"/>
                  </a:cubicBezTo>
                  <a:cubicBezTo>
                    <a:pt x="42" y="63"/>
                    <a:pt x="42" y="63"/>
                    <a:pt x="42" y="63"/>
                  </a:cubicBezTo>
                  <a:cubicBezTo>
                    <a:pt x="45" y="65"/>
                    <a:pt x="45" y="65"/>
                    <a:pt x="45" y="65"/>
                  </a:cubicBezTo>
                  <a:cubicBezTo>
                    <a:pt x="45" y="67"/>
                    <a:pt x="45" y="67"/>
                    <a:pt x="45" y="67"/>
                  </a:cubicBezTo>
                  <a:cubicBezTo>
                    <a:pt x="47" y="71"/>
                    <a:pt x="47" y="71"/>
                    <a:pt x="47" y="71"/>
                  </a:cubicBezTo>
                  <a:cubicBezTo>
                    <a:pt x="49" y="72"/>
                    <a:pt x="49" y="72"/>
                    <a:pt x="49" y="72"/>
                  </a:cubicBezTo>
                  <a:cubicBezTo>
                    <a:pt x="50" y="77"/>
                    <a:pt x="50" y="77"/>
                    <a:pt x="50" y="77"/>
                  </a:cubicBezTo>
                  <a:cubicBezTo>
                    <a:pt x="53" y="84"/>
                    <a:pt x="53" y="84"/>
                    <a:pt x="53" y="84"/>
                  </a:cubicBezTo>
                  <a:cubicBezTo>
                    <a:pt x="53" y="86"/>
                    <a:pt x="53" y="86"/>
                    <a:pt x="53" y="86"/>
                  </a:cubicBezTo>
                  <a:cubicBezTo>
                    <a:pt x="54" y="89"/>
                    <a:pt x="54" y="89"/>
                    <a:pt x="54" y="89"/>
                  </a:cubicBezTo>
                  <a:cubicBezTo>
                    <a:pt x="57" y="91"/>
                    <a:pt x="57" y="91"/>
                    <a:pt x="57" y="91"/>
                  </a:cubicBezTo>
                  <a:cubicBezTo>
                    <a:pt x="61" y="95"/>
                    <a:pt x="61" y="95"/>
                    <a:pt x="61" y="95"/>
                  </a:cubicBezTo>
                  <a:cubicBezTo>
                    <a:pt x="62" y="98"/>
                    <a:pt x="62" y="98"/>
                    <a:pt x="62" y="98"/>
                  </a:cubicBezTo>
                  <a:cubicBezTo>
                    <a:pt x="64" y="98"/>
                    <a:pt x="64" y="98"/>
                    <a:pt x="64" y="98"/>
                  </a:cubicBezTo>
                  <a:cubicBezTo>
                    <a:pt x="65" y="99"/>
                    <a:pt x="65" y="99"/>
                    <a:pt x="65" y="99"/>
                  </a:cubicBezTo>
                  <a:cubicBezTo>
                    <a:pt x="68" y="101"/>
                    <a:pt x="68" y="101"/>
                    <a:pt x="68" y="101"/>
                  </a:cubicBezTo>
                  <a:cubicBezTo>
                    <a:pt x="68" y="104"/>
                    <a:pt x="68" y="104"/>
                    <a:pt x="68" y="104"/>
                  </a:cubicBezTo>
                  <a:cubicBezTo>
                    <a:pt x="70" y="105"/>
                    <a:pt x="70" y="105"/>
                    <a:pt x="70" y="105"/>
                  </a:cubicBezTo>
                  <a:cubicBezTo>
                    <a:pt x="72" y="108"/>
                    <a:pt x="72" y="108"/>
                    <a:pt x="72" y="108"/>
                  </a:cubicBezTo>
                  <a:cubicBezTo>
                    <a:pt x="77" y="110"/>
                    <a:pt x="77" y="110"/>
                    <a:pt x="77" y="110"/>
                  </a:cubicBezTo>
                  <a:cubicBezTo>
                    <a:pt x="78" y="112"/>
                    <a:pt x="78" y="112"/>
                    <a:pt x="78" y="112"/>
                  </a:cubicBezTo>
                  <a:cubicBezTo>
                    <a:pt x="80" y="113"/>
                    <a:pt x="80" y="113"/>
                    <a:pt x="80" y="113"/>
                  </a:cubicBezTo>
                  <a:cubicBezTo>
                    <a:pt x="86" y="118"/>
                    <a:pt x="86" y="118"/>
                    <a:pt x="86" y="118"/>
                  </a:cubicBezTo>
                  <a:cubicBezTo>
                    <a:pt x="86" y="120"/>
                    <a:pt x="86" y="120"/>
                    <a:pt x="86" y="120"/>
                  </a:cubicBezTo>
                  <a:cubicBezTo>
                    <a:pt x="88" y="120"/>
                    <a:pt x="88" y="120"/>
                    <a:pt x="88" y="120"/>
                  </a:cubicBezTo>
                  <a:cubicBezTo>
                    <a:pt x="89" y="123"/>
                    <a:pt x="89" y="123"/>
                    <a:pt x="89" y="123"/>
                  </a:cubicBezTo>
                  <a:cubicBezTo>
                    <a:pt x="90" y="122"/>
                    <a:pt x="90" y="122"/>
                    <a:pt x="90" y="122"/>
                  </a:cubicBezTo>
                  <a:cubicBezTo>
                    <a:pt x="90" y="120"/>
                    <a:pt x="90" y="120"/>
                    <a:pt x="90" y="120"/>
                  </a:cubicBezTo>
                  <a:cubicBezTo>
                    <a:pt x="89" y="119"/>
                    <a:pt x="89" y="119"/>
                    <a:pt x="89" y="119"/>
                  </a:cubicBezTo>
                  <a:cubicBezTo>
                    <a:pt x="89" y="118"/>
                    <a:pt x="89" y="118"/>
                    <a:pt x="89" y="118"/>
                  </a:cubicBezTo>
                  <a:cubicBezTo>
                    <a:pt x="91" y="118"/>
                    <a:pt x="91" y="118"/>
                    <a:pt x="91" y="118"/>
                  </a:cubicBezTo>
                  <a:cubicBezTo>
                    <a:pt x="94" y="122"/>
                    <a:pt x="94" y="122"/>
                    <a:pt x="94" y="122"/>
                  </a:cubicBezTo>
                  <a:cubicBezTo>
                    <a:pt x="95" y="121"/>
                    <a:pt x="95" y="121"/>
                    <a:pt x="95" y="121"/>
                  </a:cubicBezTo>
                  <a:cubicBezTo>
                    <a:pt x="95" y="119"/>
                    <a:pt x="95" y="119"/>
                    <a:pt x="95" y="119"/>
                  </a:cubicBezTo>
                  <a:cubicBezTo>
                    <a:pt x="96" y="117"/>
                    <a:pt x="96" y="117"/>
                    <a:pt x="96" y="117"/>
                  </a:cubicBezTo>
                  <a:cubicBezTo>
                    <a:pt x="97" y="118"/>
                    <a:pt x="97" y="118"/>
                    <a:pt x="97" y="118"/>
                  </a:cubicBezTo>
                  <a:cubicBezTo>
                    <a:pt x="99" y="120"/>
                    <a:pt x="99" y="120"/>
                    <a:pt x="99" y="120"/>
                  </a:cubicBezTo>
                  <a:cubicBezTo>
                    <a:pt x="100" y="121"/>
                    <a:pt x="100" y="121"/>
                    <a:pt x="100" y="121"/>
                  </a:cubicBezTo>
                  <a:cubicBezTo>
                    <a:pt x="102" y="120"/>
                    <a:pt x="102" y="120"/>
                    <a:pt x="102" y="120"/>
                  </a:cubicBezTo>
                  <a:cubicBezTo>
                    <a:pt x="101" y="115"/>
                    <a:pt x="101" y="115"/>
                    <a:pt x="101" y="115"/>
                  </a:cubicBezTo>
                  <a:cubicBezTo>
                    <a:pt x="102" y="110"/>
                    <a:pt x="102" y="110"/>
                    <a:pt x="102" y="110"/>
                  </a:cubicBezTo>
                  <a:cubicBezTo>
                    <a:pt x="101" y="107"/>
                    <a:pt x="101" y="107"/>
                    <a:pt x="101" y="107"/>
                  </a:cubicBezTo>
                  <a:cubicBezTo>
                    <a:pt x="103" y="103"/>
                    <a:pt x="103" y="103"/>
                    <a:pt x="103" y="103"/>
                  </a:cubicBezTo>
                  <a:cubicBezTo>
                    <a:pt x="102" y="102"/>
                    <a:pt x="102" y="102"/>
                    <a:pt x="102" y="102"/>
                  </a:cubicBezTo>
                  <a:cubicBezTo>
                    <a:pt x="102" y="99"/>
                    <a:pt x="102" y="99"/>
                    <a:pt x="102" y="99"/>
                  </a:cubicBezTo>
                  <a:cubicBezTo>
                    <a:pt x="104" y="98"/>
                    <a:pt x="104" y="98"/>
                    <a:pt x="104" y="98"/>
                  </a:cubicBezTo>
                  <a:cubicBezTo>
                    <a:pt x="105" y="96"/>
                    <a:pt x="105" y="96"/>
                    <a:pt x="105" y="96"/>
                  </a:cubicBezTo>
                  <a:cubicBezTo>
                    <a:pt x="104" y="95"/>
                    <a:pt x="104" y="95"/>
                    <a:pt x="104" y="95"/>
                  </a:cubicBezTo>
                  <a:cubicBezTo>
                    <a:pt x="103" y="94"/>
                    <a:pt x="103" y="94"/>
                    <a:pt x="103" y="94"/>
                  </a:cubicBezTo>
                  <a:cubicBezTo>
                    <a:pt x="101" y="93"/>
                    <a:pt x="101" y="93"/>
                    <a:pt x="101" y="93"/>
                  </a:cubicBezTo>
                  <a:cubicBezTo>
                    <a:pt x="100" y="90"/>
                    <a:pt x="100" y="90"/>
                    <a:pt x="100" y="90"/>
                  </a:cubicBezTo>
                  <a:cubicBezTo>
                    <a:pt x="99" y="90"/>
                    <a:pt x="99" y="90"/>
                    <a:pt x="99" y="90"/>
                  </a:cubicBezTo>
                  <a:cubicBezTo>
                    <a:pt x="99" y="88"/>
                    <a:pt x="99" y="88"/>
                    <a:pt x="99" y="88"/>
                  </a:cubicBezTo>
                  <a:cubicBezTo>
                    <a:pt x="97" y="88"/>
                    <a:pt x="97" y="88"/>
                    <a:pt x="97" y="88"/>
                  </a:cubicBezTo>
                  <a:cubicBezTo>
                    <a:pt x="94" y="88"/>
                    <a:pt x="94" y="88"/>
                    <a:pt x="94" y="88"/>
                  </a:cubicBezTo>
                  <a:cubicBezTo>
                    <a:pt x="92" y="88"/>
                    <a:pt x="92" y="88"/>
                    <a:pt x="92" y="88"/>
                  </a:cubicBezTo>
                  <a:cubicBezTo>
                    <a:pt x="92" y="85"/>
                    <a:pt x="92" y="85"/>
                    <a:pt x="92" y="85"/>
                  </a:cubicBezTo>
                  <a:cubicBezTo>
                    <a:pt x="91" y="83"/>
                    <a:pt x="91" y="83"/>
                    <a:pt x="91" y="83"/>
                  </a:cubicBezTo>
                  <a:cubicBezTo>
                    <a:pt x="89" y="84"/>
                    <a:pt x="89" y="84"/>
                    <a:pt x="89" y="84"/>
                  </a:cubicBezTo>
                  <a:cubicBezTo>
                    <a:pt x="90" y="82"/>
                    <a:pt x="90" y="82"/>
                    <a:pt x="90" y="82"/>
                  </a:cubicBezTo>
                  <a:cubicBezTo>
                    <a:pt x="90" y="80"/>
                    <a:pt x="90" y="80"/>
                    <a:pt x="90" y="80"/>
                  </a:cubicBezTo>
                  <a:cubicBezTo>
                    <a:pt x="89" y="75"/>
                    <a:pt x="89" y="75"/>
                    <a:pt x="89" y="75"/>
                  </a:cubicBezTo>
                  <a:cubicBezTo>
                    <a:pt x="87" y="76"/>
                    <a:pt x="87" y="76"/>
                    <a:pt x="87" y="76"/>
                  </a:cubicBezTo>
                  <a:cubicBezTo>
                    <a:pt x="86" y="75"/>
                    <a:pt x="86" y="75"/>
                    <a:pt x="86" y="75"/>
                  </a:cubicBezTo>
                  <a:cubicBezTo>
                    <a:pt x="82" y="75"/>
                    <a:pt x="82" y="75"/>
                    <a:pt x="82" y="75"/>
                  </a:cubicBezTo>
                  <a:cubicBezTo>
                    <a:pt x="79" y="73"/>
                    <a:pt x="79" y="73"/>
                    <a:pt x="79" y="73"/>
                  </a:cubicBezTo>
                  <a:cubicBezTo>
                    <a:pt x="79" y="71"/>
                    <a:pt x="79" y="71"/>
                    <a:pt x="79" y="71"/>
                  </a:cubicBezTo>
                  <a:cubicBezTo>
                    <a:pt x="81" y="71"/>
                    <a:pt x="81" y="71"/>
                    <a:pt x="81" y="71"/>
                  </a:cubicBezTo>
                  <a:cubicBezTo>
                    <a:pt x="83" y="69"/>
                    <a:pt x="83" y="69"/>
                    <a:pt x="83" y="69"/>
                  </a:cubicBezTo>
                  <a:cubicBezTo>
                    <a:pt x="82" y="69"/>
                    <a:pt x="82" y="69"/>
                    <a:pt x="82" y="69"/>
                  </a:cubicBezTo>
                  <a:cubicBezTo>
                    <a:pt x="80" y="69"/>
                    <a:pt x="80" y="69"/>
                    <a:pt x="80" y="69"/>
                  </a:cubicBezTo>
                  <a:cubicBezTo>
                    <a:pt x="79" y="68"/>
                    <a:pt x="79" y="68"/>
                    <a:pt x="79" y="68"/>
                  </a:cubicBezTo>
                  <a:cubicBezTo>
                    <a:pt x="77" y="69"/>
                    <a:pt x="77" y="69"/>
                    <a:pt x="77" y="69"/>
                  </a:cubicBezTo>
                  <a:cubicBezTo>
                    <a:pt x="78" y="68"/>
                    <a:pt x="78" y="68"/>
                    <a:pt x="78" y="68"/>
                  </a:cubicBezTo>
                  <a:cubicBezTo>
                    <a:pt x="80" y="66"/>
                    <a:pt x="80" y="66"/>
                    <a:pt x="80" y="66"/>
                  </a:cubicBezTo>
                  <a:cubicBezTo>
                    <a:pt x="83" y="66"/>
                    <a:pt x="83" y="66"/>
                    <a:pt x="83" y="66"/>
                  </a:cubicBezTo>
                  <a:cubicBezTo>
                    <a:pt x="83" y="64"/>
                    <a:pt x="83" y="64"/>
                    <a:pt x="83" y="64"/>
                  </a:cubicBezTo>
                  <a:cubicBezTo>
                    <a:pt x="80" y="61"/>
                    <a:pt x="80" y="61"/>
                    <a:pt x="80" y="61"/>
                  </a:cubicBezTo>
                  <a:cubicBezTo>
                    <a:pt x="78" y="60"/>
                    <a:pt x="78" y="60"/>
                    <a:pt x="78" y="60"/>
                  </a:cubicBezTo>
                  <a:cubicBezTo>
                    <a:pt x="76" y="62"/>
                    <a:pt x="76" y="62"/>
                    <a:pt x="76" y="62"/>
                  </a:cubicBezTo>
                  <a:cubicBezTo>
                    <a:pt x="74" y="63"/>
                    <a:pt x="74" y="63"/>
                    <a:pt x="74" y="63"/>
                  </a:cubicBezTo>
                  <a:cubicBezTo>
                    <a:pt x="72" y="63"/>
                    <a:pt x="72" y="63"/>
                    <a:pt x="72" y="63"/>
                  </a:cubicBezTo>
                  <a:cubicBezTo>
                    <a:pt x="73" y="63"/>
                    <a:pt x="73" y="63"/>
                    <a:pt x="73" y="63"/>
                  </a:cubicBezTo>
                  <a:cubicBezTo>
                    <a:pt x="74" y="62"/>
                    <a:pt x="74" y="62"/>
                    <a:pt x="74" y="62"/>
                  </a:cubicBezTo>
                  <a:cubicBezTo>
                    <a:pt x="75" y="62"/>
                    <a:pt x="75" y="62"/>
                    <a:pt x="75" y="62"/>
                  </a:cubicBezTo>
                  <a:cubicBezTo>
                    <a:pt x="76" y="61"/>
                    <a:pt x="76" y="61"/>
                    <a:pt x="76" y="61"/>
                  </a:cubicBezTo>
                  <a:cubicBezTo>
                    <a:pt x="75" y="59"/>
                    <a:pt x="75" y="59"/>
                    <a:pt x="75" y="59"/>
                  </a:cubicBezTo>
                  <a:cubicBezTo>
                    <a:pt x="73" y="58"/>
                    <a:pt x="73" y="58"/>
                    <a:pt x="73" y="58"/>
                  </a:cubicBezTo>
                  <a:cubicBezTo>
                    <a:pt x="70" y="58"/>
                    <a:pt x="70" y="58"/>
                    <a:pt x="70" y="58"/>
                  </a:cubicBezTo>
                  <a:cubicBezTo>
                    <a:pt x="67" y="56"/>
                    <a:pt x="67" y="56"/>
                    <a:pt x="67" y="56"/>
                  </a:cubicBezTo>
                  <a:cubicBezTo>
                    <a:pt x="67" y="55"/>
                    <a:pt x="67" y="55"/>
                    <a:pt x="67" y="55"/>
                  </a:cubicBezTo>
                  <a:cubicBezTo>
                    <a:pt x="67" y="53"/>
                    <a:pt x="67" y="53"/>
                    <a:pt x="67" y="53"/>
                  </a:cubicBezTo>
                  <a:cubicBezTo>
                    <a:pt x="63" y="49"/>
                    <a:pt x="63" y="49"/>
                    <a:pt x="63" y="49"/>
                  </a:cubicBezTo>
                  <a:cubicBezTo>
                    <a:pt x="62" y="49"/>
                    <a:pt x="62" y="49"/>
                    <a:pt x="62" y="49"/>
                  </a:cubicBezTo>
                  <a:cubicBezTo>
                    <a:pt x="61" y="49"/>
                    <a:pt x="61" y="49"/>
                    <a:pt x="61" y="49"/>
                  </a:cubicBezTo>
                  <a:cubicBezTo>
                    <a:pt x="59" y="48"/>
                    <a:pt x="59" y="48"/>
                    <a:pt x="59" y="48"/>
                  </a:cubicBezTo>
                  <a:cubicBezTo>
                    <a:pt x="59" y="44"/>
                    <a:pt x="59" y="44"/>
                    <a:pt x="59" y="44"/>
                  </a:cubicBezTo>
                  <a:cubicBezTo>
                    <a:pt x="56" y="42"/>
                    <a:pt x="56" y="42"/>
                    <a:pt x="56" y="42"/>
                  </a:cubicBezTo>
                  <a:cubicBezTo>
                    <a:pt x="52" y="40"/>
                    <a:pt x="52" y="40"/>
                    <a:pt x="52" y="40"/>
                  </a:cubicBezTo>
                  <a:cubicBezTo>
                    <a:pt x="50" y="39"/>
                    <a:pt x="50" y="39"/>
                    <a:pt x="50" y="39"/>
                  </a:cubicBezTo>
                  <a:cubicBezTo>
                    <a:pt x="50" y="40"/>
                    <a:pt x="50" y="40"/>
                    <a:pt x="50" y="40"/>
                  </a:cubicBezTo>
                  <a:cubicBezTo>
                    <a:pt x="49" y="40"/>
                    <a:pt x="49" y="40"/>
                    <a:pt x="49" y="40"/>
                  </a:cubicBezTo>
                  <a:cubicBezTo>
                    <a:pt x="48" y="37"/>
                    <a:pt x="48" y="37"/>
                    <a:pt x="48" y="37"/>
                  </a:cubicBezTo>
                  <a:cubicBezTo>
                    <a:pt x="47" y="38"/>
                    <a:pt x="47" y="38"/>
                    <a:pt x="47" y="38"/>
                  </a:cubicBezTo>
                  <a:cubicBezTo>
                    <a:pt x="46" y="37"/>
                    <a:pt x="46" y="37"/>
                    <a:pt x="46" y="37"/>
                  </a:cubicBezTo>
                  <a:cubicBezTo>
                    <a:pt x="46" y="34"/>
                    <a:pt x="46" y="34"/>
                    <a:pt x="46" y="34"/>
                  </a:cubicBezTo>
                  <a:cubicBezTo>
                    <a:pt x="44" y="32"/>
                    <a:pt x="44" y="32"/>
                    <a:pt x="44" y="32"/>
                  </a:cubicBezTo>
                  <a:cubicBezTo>
                    <a:pt x="42" y="32"/>
                    <a:pt x="42" y="32"/>
                    <a:pt x="42" y="32"/>
                  </a:cubicBezTo>
                  <a:cubicBezTo>
                    <a:pt x="41" y="30"/>
                    <a:pt x="41" y="30"/>
                    <a:pt x="41" y="30"/>
                  </a:cubicBezTo>
                  <a:cubicBezTo>
                    <a:pt x="36" y="27"/>
                    <a:pt x="36" y="27"/>
                    <a:pt x="36" y="27"/>
                  </a:cubicBezTo>
                  <a:cubicBezTo>
                    <a:pt x="34" y="27"/>
                    <a:pt x="34" y="27"/>
                    <a:pt x="34" y="27"/>
                  </a:cubicBezTo>
                  <a:cubicBezTo>
                    <a:pt x="32" y="24"/>
                    <a:pt x="32" y="24"/>
                    <a:pt x="32" y="24"/>
                  </a:cubicBezTo>
                  <a:cubicBezTo>
                    <a:pt x="29" y="24"/>
                    <a:pt x="29" y="24"/>
                    <a:pt x="29" y="24"/>
                  </a:cubicBezTo>
                  <a:cubicBezTo>
                    <a:pt x="29" y="22"/>
                    <a:pt x="29" y="22"/>
                    <a:pt x="29" y="22"/>
                  </a:cubicBezTo>
                  <a:cubicBezTo>
                    <a:pt x="28" y="19"/>
                    <a:pt x="28" y="19"/>
                    <a:pt x="28" y="19"/>
                  </a:cubicBezTo>
                  <a:cubicBezTo>
                    <a:pt x="26" y="18"/>
                    <a:pt x="26" y="18"/>
                    <a:pt x="26" y="18"/>
                  </a:cubicBezTo>
                  <a:cubicBezTo>
                    <a:pt x="25" y="16"/>
                    <a:pt x="25" y="16"/>
                    <a:pt x="25" y="16"/>
                  </a:cubicBezTo>
                  <a:cubicBezTo>
                    <a:pt x="24" y="16"/>
                    <a:pt x="24" y="16"/>
                    <a:pt x="24" y="16"/>
                  </a:cubicBezTo>
                  <a:cubicBezTo>
                    <a:pt x="23" y="13"/>
                    <a:pt x="23" y="13"/>
                    <a:pt x="23" y="13"/>
                  </a:cubicBezTo>
                  <a:cubicBezTo>
                    <a:pt x="21" y="12"/>
                    <a:pt x="21" y="12"/>
                    <a:pt x="21" y="12"/>
                  </a:cubicBezTo>
                  <a:cubicBezTo>
                    <a:pt x="19" y="12"/>
                    <a:pt x="19" y="12"/>
                    <a:pt x="19" y="12"/>
                  </a:cubicBezTo>
                  <a:cubicBezTo>
                    <a:pt x="18" y="13"/>
                    <a:pt x="18" y="13"/>
                    <a:pt x="18" y="13"/>
                  </a:cubicBezTo>
                  <a:cubicBezTo>
                    <a:pt x="17" y="12"/>
                    <a:pt x="17" y="12"/>
                    <a:pt x="17" y="12"/>
                  </a:cubicBezTo>
                  <a:cubicBezTo>
                    <a:pt x="14" y="12"/>
                    <a:pt x="14" y="12"/>
                    <a:pt x="14" y="12"/>
                  </a:cubicBezTo>
                  <a:cubicBezTo>
                    <a:pt x="11" y="13"/>
                    <a:pt x="11" y="13"/>
                    <a:pt x="11" y="13"/>
                  </a:cubicBezTo>
                  <a:cubicBezTo>
                    <a:pt x="10" y="12"/>
                    <a:pt x="10" y="12"/>
                    <a:pt x="10" y="12"/>
                  </a:cubicBezTo>
                  <a:cubicBezTo>
                    <a:pt x="6" y="9"/>
                    <a:pt x="6" y="9"/>
                    <a:pt x="6" y="9"/>
                  </a:cubicBezTo>
                  <a:cubicBezTo>
                    <a:pt x="2" y="8"/>
                    <a:pt x="2" y="8"/>
                    <a:pt x="2" y="8"/>
                  </a:cubicBezTo>
                  <a:lnTo>
                    <a:pt x="1" y="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1" name="Google Shape;3666;p137">
              <a:extLst xmlns:a="http://schemas.openxmlformats.org/drawingml/2006/main">
                <a:ext uri="{FF2B5EF4-FFF2-40B4-BE49-F238E27FC236}">
                  <a16:creationId xmlns:a16="http://schemas.microsoft.com/office/drawing/2014/main" id="{582C859B-ED61-3855-439A-F6E600C534FA}"/>
                </a:ext>
              </a:extLst>
            </cdr:cNvPr>
            <cdr:cNvSpPr/>
          </cdr:nvSpPr>
          <cdr:spPr>
            <a:xfrm xmlns:a="http://schemas.openxmlformats.org/drawingml/2006/main">
              <a:off x="3674" y="2484"/>
              <a:ext cx="40" cy="11"/>
            </a:xfrm>
            <a:custGeom xmlns:a="http://schemas.openxmlformats.org/drawingml/2006/main">
              <a:avLst/>
              <a:gdLst/>
              <a:ahLst/>
              <a:cxnLst/>
              <a:rect l="l" t="t" r="r" b="b"/>
              <a:pathLst>
                <a:path w="44" h="14" extrusionOk="0">
                  <a:moveTo>
                    <a:pt x="0" y="11"/>
                  </a:moveTo>
                  <a:lnTo>
                    <a:pt x="3" y="14"/>
                  </a:lnTo>
                  <a:lnTo>
                    <a:pt x="6" y="12"/>
                  </a:lnTo>
                  <a:lnTo>
                    <a:pt x="7" y="11"/>
                  </a:lnTo>
                  <a:lnTo>
                    <a:pt x="9" y="8"/>
                  </a:lnTo>
                  <a:lnTo>
                    <a:pt x="6" y="8"/>
                  </a:lnTo>
                  <a:lnTo>
                    <a:pt x="3" y="10"/>
                  </a:lnTo>
                  <a:lnTo>
                    <a:pt x="0" y="11"/>
                  </a:lnTo>
                  <a:lnTo>
                    <a:pt x="0" y="11"/>
                  </a:lnTo>
                  <a:close/>
                  <a:moveTo>
                    <a:pt x="12" y="7"/>
                  </a:moveTo>
                  <a:lnTo>
                    <a:pt x="14" y="10"/>
                  </a:lnTo>
                  <a:lnTo>
                    <a:pt x="17" y="12"/>
                  </a:lnTo>
                  <a:lnTo>
                    <a:pt x="19" y="12"/>
                  </a:lnTo>
                  <a:lnTo>
                    <a:pt x="20" y="11"/>
                  </a:lnTo>
                  <a:lnTo>
                    <a:pt x="23" y="10"/>
                  </a:lnTo>
                  <a:lnTo>
                    <a:pt x="26" y="10"/>
                  </a:lnTo>
                  <a:lnTo>
                    <a:pt x="30" y="8"/>
                  </a:lnTo>
                  <a:lnTo>
                    <a:pt x="34" y="7"/>
                  </a:lnTo>
                  <a:lnTo>
                    <a:pt x="38" y="5"/>
                  </a:lnTo>
                  <a:lnTo>
                    <a:pt x="40" y="4"/>
                  </a:lnTo>
                  <a:lnTo>
                    <a:pt x="41" y="4"/>
                  </a:lnTo>
                  <a:lnTo>
                    <a:pt x="44" y="3"/>
                  </a:lnTo>
                  <a:lnTo>
                    <a:pt x="44" y="1"/>
                  </a:lnTo>
                  <a:lnTo>
                    <a:pt x="43" y="0"/>
                  </a:lnTo>
                  <a:lnTo>
                    <a:pt x="37" y="1"/>
                  </a:lnTo>
                  <a:lnTo>
                    <a:pt x="34" y="1"/>
                  </a:lnTo>
                  <a:lnTo>
                    <a:pt x="31" y="1"/>
                  </a:lnTo>
                  <a:lnTo>
                    <a:pt x="29" y="1"/>
                  </a:lnTo>
                  <a:lnTo>
                    <a:pt x="24" y="1"/>
                  </a:lnTo>
                  <a:lnTo>
                    <a:pt x="19" y="1"/>
                  </a:lnTo>
                  <a:lnTo>
                    <a:pt x="14" y="5"/>
                  </a:lnTo>
                  <a:lnTo>
                    <a:pt x="12" y="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2" name="Google Shape;3667;p137">
              <a:extLst xmlns:a="http://schemas.openxmlformats.org/drawingml/2006/main">
                <a:ext uri="{FF2B5EF4-FFF2-40B4-BE49-F238E27FC236}">
                  <a16:creationId xmlns:a16="http://schemas.microsoft.com/office/drawing/2014/main" id="{BF5E50CC-90ED-88D9-133D-48C938D43F4D}"/>
                </a:ext>
              </a:extLst>
            </cdr:cNvPr>
            <cdr:cNvSpPr/>
          </cdr:nvSpPr>
          <cdr:spPr>
            <a:xfrm xmlns:a="http://schemas.openxmlformats.org/drawingml/2006/main">
              <a:off x="3388" y="2307"/>
              <a:ext cx="232" cy="73"/>
            </a:xfrm>
            <a:custGeom xmlns:a="http://schemas.openxmlformats.org/drawingml/2006/main">
              <a:avLst/>
              <a:gdLst/>
              <a:ahLst/>
              <a:cxnLst/>
              <a:rect l="l" t="t" r="r" b="b"/>
              <a:pathLst>
                <a:path w="256" h="90" extrusionOk="0">
                  <a:moveTo>
                    <a:pt x="155" y="65"/>
                  </a:moveTo>
                  <a:lnTo>
                    <a:pt x="155" y="68"/>
                  </a:lnTo>
                  <a:lnTo>
                    <a:pt x="153" y="68"/>
                  </a:lnTo>
                  <a:lnTo>
                    <a:pt x="153" y="66"/>
                  </a:lnTo>
                  <a:lnTo>
                    <a:pt x="155" y="65"/>
                  </a:lnTo>
                  <a:lnTo>
                    <a:pt x="155" y="65"/>
                  </a:lnTo>
                  <a:lnTo>
                    <a:pt x="155" y="65"/>
                  </a:lnTo>
                  <a:close/>
                  <a:moveTo>
                    <a:pt x="0" y="24"/>
                  </a:moveTo>
                  <a:lnTo>
                    <a:pt x="0" y="27"/>
                  </a:lnTo>
                  <a:lnTo>
                    <a:pt x="3" y="28"/>
                  </a:lnTo>
                  <a:lnTo>
                    <a:pt x="3" y="28"/>
                  </a:lnTo>
                  <a:lnTo>
                    <a:pt x="3" y="26"/>
                  </a:lnTo>
                  <a:lnTo>
                    <a:pt x="1" y="24"/>
                  </a:lnTo>
                  <a:lnTo>
                    <a:pt x="0" y="24"/>
                  </a:lnTo>
                  <a:lnTo>
                    <a:pt x="0" y="24"/>
                  </a:lnTo>
                  <a:close/>
                  <a:moveTo>
                    <a:pt x="129" y="76"/>
                  </a:moveTo>
                  <a:lnTo>
                    <a:pt x="132" y="80"/>
                  </a:lnTo>
                  <a:lnTo>
                    <a:pt x="136" y="83"/>
                  </a:lnTo>
                  <a:lnTo>
                    <a:pt x="138" y="85"/>
                  </a:lnTo>
                  <a:lnTo>
                    <a:pt x="141" y="88"/>
                  </a:lnTo>
                  <a:lnTo>
                    <a:pt x="141" y="90"/>
                  </a:lnTo>
                  <a:lnTo>
                    <a:pt x="143" y="90"/>
                  </a:lnTo>
                  <a:lnTo>
                    <a:pt x="148" y="89"/>
                  </a:lnTo>
                  <a:lnTo>
                    <a:pt x="148" y="88"/>
                  </a:lnTo>
                  <a:lnTo>
                    <a:pt x="151" y="88"/>
                  </a:lnTo>
                  <a:lnTo>
                    <a:pt x="153" y="86"/>
                  </a:lnTo>
                  <a:lnTo>
                    <a:pt x="160" y="88"/>
                  </a:lnTo>
                  <a:lnTo>
                    <a:pt x="167" y="85"/>
                  </a:lnTo>
                  <a:lnTo>
                    <a:pt x="169" y="82"/>
                  </a:lnTo>
                  <a:lnTo>
                    <a:pt x="176" y="82"/>
                  </a:lnTo>
                  <a:lnTo>
                    <a:pt x="179" y="83"/>
                  </a:lnTo>
                  <a:lnTo>
                    <a:pt x="180" y="85"/>
                  </a:lnTo>
                  <a:lnTo>
                    <a:pt x="183" y="85"/>
                  </a:lnTo>
                  <a:lnTo>
                    <a:pt x="188" y="82"/>
                  </a:lnTo>
                  <a:lnTo>
                    <a:pt x="196" y="82"/>
                  </a:lnTo>
                  <a:lnTo>
                    <a:pt x="194" y="79"/>
                  </a:lnTo>
                  <a:lnTo>
                    <a:pt x="200" y="72"/>
                  </a:lnTo>
                  <a:lnTo>
                    <a:pt x="203" y="66"/>
                  </a:lnTo>
                  <a:lnTo>
                    <a:pt x="207" y="59"/>
                  </a:lnTo>
                  <a:lnTo>
                    <a:pt x="210" y="50"/>
                  </a:lnTo>
                  <a:lnTo>
                    <a:pt x="210" y="47"/>
                  </a:lnTo>
                  <a:lnTo>
                    <a:pt x="211" y="45"/>
                  </a:lnTo>
                  <a:lnTo>
                    <a:pt x="210" y="44"/>
                  </a:lnTo>
                  <a:lnTo>
                    <a:pt x="212" y="40"/>
                  </a:lnTo>
                  <a:lnTo>
                    <a:pt x="215" y="41"/>
                  </a:lnTo>
                  <a:lnTo>
                    <a:pt x="219" y="41"/>
                  </a:lnTo>
                  <a:lnTo>
                    <a:pt x="225" y="41"/>
                  </a:lnTo>
                  <a:lnTo>
                    <a:pt x="226" y="41"/>
                  </a:lnTo>
                  <a:lnTo>
                    <a:pt x="231" y="41"/>
                  </a:lnTo>
                  <a:lnTo>
                    <a:pt x="233" y="43"/>
                  </a:lnTo>
                  <a:lnTo>
                    <a:pt x="233" y="41"/>
                  </a:lnTo>
                  <a:lnTo>
                    <a:pt x="236" y="44"/>
                  </a:lnTo>
                  <a:lnTo>
                    <a:pt x="239" y="44"/>
                  </a:lnTo>
                  <a:lnTo>
                    <a:pt x="242" y="43"/>
                  </a:lnTo>
                  <a:lnTo>
                    <a:pt x="245" y="43"/>
                  </a:lnTo>
                  <a:lnTo>
                    <a:pt x="245" y="40"/>
                  </a:lnTo>
                  <a:lnTo>
                    <a:pt x="242" y="37"/>
                  </a:lnTo>
                  <a:lnTo>
                    <a:pt x="242" y="34"/>
                  </a:lnTo>
                  <a:lnTo>
                    <a:pt x="243" y="33"/>
                  </a:lnTo>
                  <a:lnTo>
                    <a:pt x="249" y="33"/>
                  </a:lnTo>
                  <a:lnTo>
                    <a:pt x="253" y="33"/>
                  </a:lnTo>
                  <a:lnTo>
                    <a:pt x="256" y="30"/>
                  </a:lnTo>
                  <a:lnTo>
                    <a:pt x="255" y="28"/>
                  </a:lnTo>
                  <a:lnTo>
                    <a:pt x="253" y="28"/>
                  </a:lnTo>
                  <a:lnTo>
                    <a:pt x="250" y="27"/>
                  </a:lnTo>
                  <a:lnTo>
                    <a:pt x="248" y="26"/>
                  </a:lnTo>
                  <a:lnTo>
                    <a:pt x="245" y="26"/>
                  </a:lnTo>
                  <a:lnTo>
                    <a:pt x="242" y="23"/>
                  </a:lnTo>
                  <a:lnTo>
                    <a:pt x="241" y="23"/>
                  </a:lnTo>
                  <a:lnTo>
                    <a:pt x="238" y="24"/>
                  </a:lnTo>
                  <a:lnTo>
                    <a:pt x="236" y="23"/>
                  </a:lnTo>
                  <a:lnTo>
                    <a:pt x="241" y="21"/>
                  </a:lnTo>
                  <a:lnTo>
                    <a:pt x="238" y="19"/>
                  </a:lnTo>
                  <a:lnTo>
                    <a:pt x="238" y="20"/>
                  </a:lnTo>
                  <a:lnTo>
                    <a:pt x="235" y="21"/>
                  </a:lnTo>
                  <a:lnTo>
                    <a:pt x="235" y="20"/>
                  </a:lnTo>
                  <a:lnTo>
                    <a:pt x="233" y="20"/>
                  </a:lnTo>
                  <a:lnTo>
                    <a:pt x="233" y="16"/>
                  </a:lnTo>
                  <a:lnTo>
                    <a:pt x="236" y="16"/>
                  </a:lnTo>
                  <a:lnTo>
                    <a:pt x="235" y="13"/>
                  </a:lnTo>
                  <a:lnTo>
                    <a:pt x="232" y="12"/>
                  </a:lnTo>
                  <a:lnTo>
                    <a:pt x="231" y="12"/>
                  </a:lnTo>
                  <a:lnTo>
                    <a:pt x="229" y="10"/>
                  </a:lnTo>
                  <a:lnTo>
                    <a:pt x="229" y="6"/>
                  </a:lnTo>
                  <a:lnTo>
                    <a:pt x="226" y="5"/>
                  </a:lnTo>
                  <a:lnTo>
                    <a:pt x="225" y="5"/>
                  </a:lnTo>
                  <a:lnTo>
                    <a:pt x="225" y="7"/>
                  </a:lnTo>
                  <a:lnTo>
                    <a:pt x="222" y="10"/>
                  </a:lnTo>
                  <a:lnTo>
                    <a:pt x="221" y="10"/>
                  </a:lnTo>
                  <a:lnTo>
                    <a:pt x="222" y="7"/>
                  </a:lnTo>
                  <a:lnTo>
                    <a:pt x="222" y="6"/>
                  </a:lnTo>
                  <a:lnTo>
                    <a:pt x="219" y="6"/>
                  </a:lnTo>
                  <a:lnTo>
                    <a:pt x="218" y="12"/>
                  </a:lnTo>
                  <a:lnTo>
                    <a:pt x="217" y="12"/>
                  </a:lnTo>
                  <a:lnTo>
                    <a:pt x="214" y="19"/>
                  </a:lnTo>
                  <a:lnTo>
                    <a:pt x="214" y="21"/>
                  </a:lnTo>
                  <a:lnTo>
                    <a:pt x="208" y="27"/>
                  </a:lnTo>
                  <a:lnTo>
                    <a:pt x="205" y="27"/>
                  </a:lnTo>
                  <a:lnTo>
                    <a:pt x="203" y="28"/>
                  </a:lnTo>
                  <a:lnTo>
                    <a:pt x="201" y="30"/>
                  </a:lnTo>
                  <a:lnTo>
                    <a:pt x="203" y="30"/>
                  </a:lnTo>
                  <a:lnTo>
                    <a:pt x="201" y="31"/>
                  </a:lnTo>
                  <a:lnTo>
                    <a:pt x="203" y="31"/>
                  </a:lnTo>
                  <a:lnTo>
                    <a:pt x="205" y="31"/>
                  </a:lnTo>
                  <a:lnTo>
                    <a:pt x="204" y="33"/>
                  </a:lnTo>
                  <a:lnTo>
                    <a:pt x="203" y="34"/>
                  </a:lnTo>
                  <a:lnTo>
                    <a:pt x="203" y="34"/>
                  </a:lnTo>
                  <a:lnTo>
                    <a:pt x="203" y="35"/>
                  </a:lnTo>
                  <a:lnTo>
                    <a:pt x="204" y="40"/>
                  </a:lnTo>
                  <a:lnTo>
                    <a:pt x="203" y="43"/>
                  </a:lnTo>
                  <a:lnTo>
                    <a:pt x="201" y="41"/>
                  </a:lnTo>
                  <a:lnTo>
                    <a:pt x="201" y="38"/>
                  </a:lnTo>
                  <a:lnTo>
                    <a:pt x="200" y="35"/>
                  </a:lnTo>
                  <a:lnTo>
                    <a:pt x="200" y="35"/>
                  </a:lnTo>
                  <a:lnTo>
                    <a:pt x="200" y="35"/>
                  </a:lnTo>
                  <a:lnTo>
                    <a:pt x="198" y="35"/>
                  </a:lnTo>
                  <a:lnTo>
                    <a:pt x="197" y="37"/>
                  </a:lnTo>
                  <a:lnTo>
                    <a:pt x="198" y="44"/>
                  </a:lnTo>
                  <a:lnTo>
                    <a:pt x="197" y="44"/>
                  </a:lnTo>
                  <a:lnTo>
                    <a:pt x="194" y="43"/>
                  </a:lnTo>
                  <a:lnTo>
                    <a:pt x="191" y="38"/>
                  </a:lnTo>
                  <a:lnTo>
                    <a:pt x="190" y="38"/>
                  </a:lnTo>
                  <a:lnTo>
                    <a:pt x="188" y="37"/>
                  </a:lnTo>
                  <a:lnTo>
                    <a:pt x="187" y="40"/>
                  </a:lnTo>
                  <a:lnTo>
                    <a:pt x="187" y="43"/>
                  </a:lnTo>
                  <a:lnTo>
                    <a:pt x="183" y="45"/>
                  </a:lnTo>
                  <a:lnTo>
                    <a:pt x="181" y="48"/>
                  </a:lnTo>
                  <a:lnTo>
                    <a:pt x="179" y="52"/>
                  </a:lnTo>
                  <a:lnTo>
                    <a:pt x="177" y="54"/>
                  </a:lnTo>
                  <a:lnTo>
                    <a:pt x="174" y="58"/>
                  </a:lnTo>
                  <a:lnTo>
                    <a:pt x="170" y="61"/>
                  </a:lnTo>
                  <a:lnTo>
                    <a:pt x="159" y="64"/>
                  </a:lnTo>
                  <a:lnTo>
                    <a:pt x="159" y="65"/>
                  </a:lnTo>
                  <a:lnTo>
                    <a:pt x="159" y="68"/>
                  </a:lnTo>
                  <a:lnTo>
                    <a:pt x="160" y="69"/>
                  </a:lnTo>
                  <a:lnTo>
                    <a:pt x="159" y="69"/>
                  </a:lnTo>
                  <a:lnTo>
                    <a:pt x="156" y="69"/>
                  </a:lnTo>
                  <a:lnTo>
                    <a:pt x="153" y="71"/>
                  </a:lnTo>
                  <a:lnTo>
                    <a:pt x="152" y="72"/>
                  </a:lnTo>
                  <a:lnTo>
                    <a:pt x="152" y="75"/>
                  </a:lnTo>
                  <a:lnTo>
                    <a:pt x="152" y="79"/>
                  </a:lnTo>
                  <a:lnTo>
                    <a:pt x="149" y="82"/>
                  </a:lnTo>
                  <a:lnTo>
                    <a:pt x="149" y="83"/>
                  </a:lnTo>
                  <a:lnTo>
                    <a:pt x="143" y="82"/>
                  </a:lnTo>
                  <a:lnTo>
                    <a:pt x="138" y="80"/>
                  </a:lnTo>
                  <a:lnTo>
                    <a:pt x="135" y="80"/>
                  </a:lnTo>
                  <a:lnTo>
                    <a:pt x="134" y="78"/>
                  </a:lnTo>
                  <a:lnTo>
                    <a:pt x="131" y="75"/>
                  </a:lnTo>
                  <a:lnTo>
                    <a:pt x="129" y="76"/>
                  </a:lnTo>
                  <a:lnTo>
                    <a:pt x="129" y="76"/>
                  </a:lnTo>
                  <a:close/>
                  <a:moveTo>
                    <a:pt x="225" y="0"/>
                  </a:moveTo>
                  <a:lnTo>
                    <a:pt x="221" y="2"/>
                  </a:lnTo>
                  <a:lnTo>
                    <a:pt x="222" y="2"/>
                  </a:lnTo>
                  <a:lnTo>
                    <a:pt x="225" y="0"/>
                  </a:lnTo>
                  <a:lnTo>
                    <a:pt x="225" y="0"/>
                  </a:lnTo>
                  <a:lnTo>
                    <a:pt x="225" y="0"/>
                  </a:lnTo>
                  <a:close/>
                  <a:moveTo>
                    <a:pt x="228" y="0"/>
                  </a:moveTo>
                  <a:lnTo>
                    <a:pt x="225" y="2"/>
                  </a:lnTo>
                  <a:lnTo>
                    <a:pt x="226" y="3"/>
                  </a:lnTo>
                  <a:lnTo>
                    <a:pt x="229" y="2"/>
                  </a:lnTo>
                  <a:lnTo>
                    <a:pt x="229" y="0"/>
                  </a:lnTo>
                  <a:lnTo>
                    <a:pt x="228" y="0"/>
                  </a:lnTo>
                  <a:lnTo>
                    <a:pt x="228" y="0"/>
                  </a:lnTo>
                  <a:close/>
                  <a:moveTo>
                    <a:pt x="155" y="69"/>
                  </a:moveTo>
                  <a:lnTo>
                    <a:pt x="152" y="71"/>
                  </a:lnTo>
                  <a:lnTo>
                    <a:pt x="153" y="68"/>
                  </a:lnTo>
                  <a:lnTo>
                    <a:pt x="155" y="69"/>
                  </a:lnTo>
                  <a:lnTo>
                    <a:pt x="155" y="69"/>
                  </a:lnTo>
                  <a:close/>
                  <a:moveTo>
                    <a:pt x="156" y="69"/>
                  </a:moveTo>
                  <a:lnTo>
                    <a:pt x="155" y="69"/>
                  </a:lnTo>
                  <a:lnTo>
                    <a:pt x="155" y="68"/>
                  </a:lnTo>
                  <a:lnTo>
                    <a:pt x="155" y="68"/>
                  </a:lnTo>
                  <a:lnTo>
                    <a:pt x="156" y="69"/>
                  </a:lnTo>
                  <a:lnTo>
                    <a:pt x="156" y="69"/>
                  </a:lnTo>
                  <a:close/>
                  <a:moveTo>
                    <a:pt x="158" y="65"/>
                  </a:moveTo>
                  <a:lnTo>
                    <a:pt x="159" y="68"/>
                  </a:lnTo>
                  <a:lnTo>
                    <a:pt x="156" y="68"/>
                  </a:lnTo>
                  <a:lnTo>
                    <a:pt x="155" y="66"/>
                  </a:lnTo>
                  <a:lnTo>
                    <a:pt x="155" y="65"/>
                  </a:lnTo>
                  <a:lnTo>
                    <a:pt x="156" y="65"/>
                  </a:lnTo>
                  <a:lnTo>
                    <a:pt x="156" y="65"/>
                  </a:lnTo>
                  <a:lnTo>
                    <a:pt x="158" y="65"/>
                  </a:lnTo>
                  <a:lnTo>
                    <a:pt x="158" y="65"/>
                  </a:lnTo>
                  <a:close/>
                  <a:moveTo>
                    <a:pt x="0" y="13"/>
                  </a:moveTo>
                  <a:lnTo>
                    <a:pt x="1" y="10"/>
                  </a:lnTo>
                  <a:lnTo>
                    <a:pt x="3" y="7"/>
                  </a:lnTo>
                  <a:lnTo>
                    <a:pt x="6" y="10"/>
                  </a:lnTo>
                  <a:lnTo>
                    <a:pt x="10" y="10"/>
                  </a:lnTo>
                  <a:lnTo>
                    <a:pt x="10" y="12"/>
                  </a:lnTo>
                  <a:lnTo>
                    <a:pt x="13" y="12"/>
                  </a:lnTo>
                  <a:lnTo>
                    <a:pt x="14" y="14"/>
                  </a:lnTo>
                  <a:lnTo>
                    <a:pt x="14" y="17"/>
                  </a:lnTo>
                  <a:lnTo>
                    <a:pt x="13" y="20"/>
                  </a:lnTo>
                  <a:lnTo>
                    <a:pt x="13" y="21"/>
                  </a:lnTo>
                  <a:lnTo>
                    <a:pt x="16" y="23"/>
                  </a:lnTo>
                  <a:lnTo>
                    <a:pt x="20" y="20"/>
                  </a:lnTo>
                  <a:lnTo>
                    <a:pt x="21" y="20"/>
                  </a:lnTo>
                  <a:lnTo>
                    <a:pt x="24" y="21"/>
                  </a:lnTo>
                  <a:lnTo>
                    <a:pt x="25" y="20"/>
                  </a:lnTo>
                  <a:lnTo>
                    <a:pt x="25" y="17"/>
                  </a:lnTo>
                  <a:lnTo>
                    <a:pt x="25" y="17"/>
                  </a:lnTo>
                  <a:lnTo>
                    <a:pt x="25" y="17"/>
                  </a:lnTo>
                  <a:lnTo>
                    <a:pt x="28" y="17"/>
                  </a:lnTo>
                  <a:lnTo>
                    <a:pt x="30" y="16"/>
                  </a:lnTo>
                  <a:lnTo>
                    <a:pt x="30" y="14"/>
                  </a:lnTo>
                  <a:lnTo>
                    <a:pt x="32" y="19"/>
                  </a:lnTo>
                  <a:lnTo>
                    <a:pt x="42" y="28"/>
                  </a:lnTo>
                  <a:lnTo>
                    <a:pt x="45" y="33"/>
                  </a:lnTo>
                  <a:lnTo>
                    <a:pt x="46" y="38"/>
                  </a:lnTo>
                  <a:lnTo>
                    <a:pt x="45" y="40"/>
                  </a:lnTo>
                  <a:lnTo>
                    <a:pt x="45" y="47"/>
                  </a:lnTo>
                  <a:lnTo>
                    <a:pt x="45" y="48"/>
                  </a:lnTo>
                  <a:lnTo>
                    <a:pt x="45" y="50"/>
                  </a:lnTo>
                  <a:lnTo>
                    <a:pt x="45" y="51"/>
                  </a:lnTo>
                  <a:lnTo>
                    <a:pt x="45" y="58"/>
                  </a:lnTo>
                  <a:lnTo>
                    <a:pt x="48" y="62"/>
                  </a:lnTo>
                  <a:lnTo>
                    <a:pt x="51" y="65"/>
                  </a:lnTo>
                  <a:lnTo>
                    <a:pt x="52" y="65"/>
                  </a:lnTo>
                  <a:lnTo>
                    <a:pt x="54" y="65"/>
                  </a:lnTo>
                  <a:lnTo>
                    <a:pt x="52" y="66"/>
                  </a:lnTo>
                  <a:lnTo>
                    <a:pt x="54" y="71"/>
                  </a:lnTo>
                  <a:lnTo>
                    <a:pt x="54" y="72"/>
                  </a:lnTo>
                  <a:lnTo>
                    <a:pt x="55" y="72"/>
                  </a:lnTo>
                  <a:lnTo>
                    <a:pt x="55" y="73"/>
                  </a:lnTo>
                  <a:lnTo>
                    <a:pt x="55" y="73"/>
                  </a:lnTo>
                  <a:lnTo>
                    <a:pt x="58" y="79"/>
                  </a:lnTo>
                  <a:lnTo>
                    <a:pt x="58" y="82"/>
                  </a:lnTo>
                  <a:lnTo>
                    <a:pt x="56" y="82"/>
                  </a:lnTo>
                  <a:lnTo>
                    <a:pt x="56" y="80"/>
                  </a:lnTo>
                  <a:lnTo>
                    <a:pt x="56" y="79"/>
                  </a:lnTo>
                  <a:lnTo>
                    <a:pt x="55" y="79"/>
                  </a:lnTo>
                  <a:lnTo>
                    <a:pt x="55" y="79"/>
                  </a:lnTo>
                  <a:lnTo>
                    <a:pt x="55" y="80"/>
                  </a:lnTo>
                  <a:lnTo>
                    <a:pt x="54" y="82"/>
                  </a:lnTo>
                  <a:lnTo>
                    <a:pt x="55" y="82"/>
                  </a:lnTo>
                  <a:lnTo>
                    <a:pt x="55" y="82"/>
                  </a:lnTo>
                  <a:lnTo>
                    <a:pt x="52" y="83"/>
                  </a:lnTo>
                  <a:lnTo>
                    <a:pt x="52" y="82"/>
                  </a:lnTo>
                  <a:lnTo>
                    <a:pt x="51" y="83"/>
                  </a:lnTo>
                  <a:lnTo>
                    <a:pt x="48" y="82"/>
                  </a:lnTo>
                  <a:lnTo>
                    <a:pt x="46" y="80"/>
                  </a:lnTo>
                  <a:lnTo>
                    <a:pt x="42" y="79"/>
                  </a:lnTo>
                  <a:lnTo>
                    <a:pt x="38" y="78"/>
                  </a:lnTo>
                  <a:lnTo>
                    <a:pt x="37" y="75"/>
                  </a:lnTo>
                  <a:lnTo>
                    <a:pt x="35" y="73"/>
                  </a:lnTo>
                  <a:lnTo>
                    <a:pt x="32" y="73"/>
                  </a:lnTo>
                  <a:lnTo>
                    <a:pt x="31" y="73"/>
                  </a:lnTo>
                  <a:lnTo>
                    <a:pt x="28" y="71"/>
                  </a:lnTo>
                  <a:lnTo>
                    <a:pt x="28" y="68"/>
                  </a:lnTo>
                  <a:lnTo>
                    <a:pt x="24" y="65"/>
                  </a:lnTo>
                  <a:lnTo>
                    <a:pt x="20" y="64"/>
                  </a:lnTo>
                  <a:lnTo>
                    <a:pt x="17" y="62"/>
                  </a:lnTo>
                  <a:lnTo>
                    <a:pt x="18" y="59"/>
                  </a:lnTo>
                  <a:lnTo>
                    <a:pt x="20" y="58"/>
                  </a:lnTo>
                  <a:lnTo>
                    <a:pt x="18" y="55"/>
                  </a:lnTo>
                  <a:lnTo>
                    <a:pt x="16" y="54"/>
                  </a:lnTo>
                  <a:lnTo>
                    <a:pt x="14" y="51"/>
                  </a:lnTo>
                  <a:lnTo>
                    <a:pt x="10" y="48"/>
                  </a:lnTo>
                  <a:lnTo>
                    <a:pt x="9" y="45"/>
                  </a:lnTo>
                  <a:lnTo>
                    <a:pt x="9" y="45"/>
                  </a:lnTo>
                  <a:lnTo>
                    <a:pt x="7" y="43"/>
                  </a:lnTo>
                  <a:lnTo>
                    <a:pt x="7" y="40"/>
                  </a:lnTo>
                  <a:lnTo>
                    <a:pt x="7" y="40"/>
                  </a:lnTo>
                  <a:lnTo>
                    <a:pt x="9" y="35"/>
                  </a:lnTo>
                  <a:lnTo>
                    <a:pt x="7" y="31"/>
                  </a:lnTo>
                  <a:lnTo>
                    <a:pt x="4" y="28"/>
                  </a:lnTo>
                  <a:lnTo>
                    <a:pt x="3" y="17"/>
                  </a:lnTo>
                  <a:lnTo>
                    <a:pt x="0" y="1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3" name="Google Shape;3668;p137">
              <a:extLst xmlns:a="http://schemas.openxmlformats.org/drawingml/2006/main">
                <a:ext uri="{FF2B5EF4-FFF2-40B4-BE49-F238E27FC236}">
                  <a16:creationId xmlns:a16="http://schemas.microsoft.com/office/drawing/2014/main" id="{49158684-0CDA-C4EA-5EC1-412A4ABA98D6}"/>
                </a:ext>
              </a:extLst>
            </cdr:cNvPr>
            <cdr:cNvSpPr/>
          </cdr:nvSpPr>
          <cdr:spPr>
            <a:xfrm xmlns:a="http://schemas.openxmlformats.org/drawingml/2006/main">
              <a:off x="3558" y="2332"/>
              <a:ext cx="15" cy="10"/>
            </a:xfrm>
            <a:custGeom xmlns:a="http://schemas.openxmlformats.org/drawingml/2006/main">
              <a:avLst/>
              <a:gdLst/>
              <a:ahLst/>
              <a:cxnLst/>
              <a:rect l="l" t="t" r="r" b="b"/>
              <a:pathLst>
                <a:path w="16" h="13" extrusionOk="0">
                  <a:moveTo>
                    <a:pt x="0" y="6"/>
                  </a:moveTo>
                  <a:lnTo>
                    <a:pt x="2" y="7"/>
                  </a:lnTo>
                  <a:lnTo>
                    <a:pt x="3" y="7"/>
                  </a:lnTo>
                  <a:lnTo>
                    <a:pt x="6" y="12"/>
                  </a:lnTo>
                  <a:lnTo>
                    <a:pt x="9" y="13"/>
                  </a:lnTo>
                  <a:lnTo>
                    <a:pt x="10" y="13"/>
                  </a:lnTo>
                  <a:lnTo>
                    <a:pt x="9" y="6"/>
                  </a:lnTo>
                  <a:lnTo>
                    <a:pt x="10" y="4"/>
                  </a:lnTo>
                  <a:lnTo>
                    <a:pt x="12" y="4"/>
                  </a:lnTo>
                  <a:lnTo>
                    <a:pt x="12" y="3"/>
                  </a:lnTo>
                  <a:lnTo>
                    <a:pt x="12" y="0"/>
                  </a:lnTo>
                  <a:lnTo>
                    <a:pt x="9" y="2"/>
                  </a:lnTo>
                  <a:lnTo>
                    <a:pt x="6" y="4"/>
                  </a:lnTo>
                  <a:lnTo>
                    <a:pt x="0" y="6"/>
                  </a:lnTo>
                  <a:lnTo>
                    <a:pt x="0" y="6"/>
                  </a:lnTo>
                  <a:lnTo>
                    <a:pt x="0" y="6"/>
                  </a:lnTo>
                  <a:close/>
                  <a:moveTo>
                    <a:pt x="12" y="4"/>
                  </a:moveTo>
                  <a:lnTo>
                    <a:pt x="13" y="7"/>
                  </a:lnTo>
                  <a:lnTo>
                    <a:pt x="13" y="10"/>
                  </a:lnTo>
                  <a:lnTo>
                    <a:pt x="15" y="12"/>
                  </a:lnTo>
                  <a:lnTo>
                    <a:pt x="16" y="9"/>
                  </a:lnTo>
                  <a:lnTo>
                    <a:pt x="15" y="4"/>
                  </a:lnTo>
                  <a:lnTo>
                    <a:pt x="15" y="3"/>
                  </a:lnTo>
                  <a:lnTo>
                    <a:pt x="13" y="4"/>
                  </a:lnTo>
                  <a:lnTo>
                    <a:pt x="12" y="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4" name="Google Shape;3669;p137">
              <a:extLst xmlns:a="http://schemas.openxmlformats.org/drawingml/2006/main">
                <a:ext uri="{FF2B5EF4-FFF2-40B4-BE49-F238E27FC236}">
                  <a16:creationId xmlns:a16="http://schemas.microsoft.com/office/drawing/2014/main" id="{2B9E5771-36DE-C2DF-68D5-DE402B13180A}"/>
                </a:ext>
              </a:extLst>
            </cdr:cNvPr>
            <cdr:cNvSpPr/>
          </cdr:nvSpPr>
          <cdr:spPr>
            <a:xfrm xmlns:a="http://schemas.openxmlformats.org/drawingml/2006/main">
              <a:off x="3398" y="2121"/>
              <a:ext cx="100" cy="171"/>
            </a:xfrm>
            <a:custGeom xmlns:a="http://schemas.openxmlformats.org/drawingml/2006/main">
              <a:avLst/>
              <a:gdLst/>
              <a:ahLst/>
              <a:cxnLst/>
              <a:rect l="l" t="t" r="r" b="b"/>
              <a:pathLst>
                <a:path w="110" h="212" extrusionOk="0">
                  <a:moveTo>
                    <a:pt x="0" y="14"/>
                  </a:moveTo>
                  <a:lnTo>
                    <a:pt x="2" y="12"/>
                  </a:lnTo>
                  <a:lnTo>
                    <a:pt x="3" y="12"/>
                  </a:lnTo>
                  <a:lnTo>
                    <a:pt x="3" y="11"/>
                  </a:lnTo>
                  <a:lnTo>
                    <a:pt x="5" y="10"/>
                  </a:lnTo>
                  <a:lnTo>
                    <a:pt x="7" y="10"/>
                  </a:lnTo>
                  <a:lnTo>
                    <a:pt x="9" y="10"/>
                  </a:lnTo>
                  <a:lnTo>
                    <a:pt x="9" y="11"/>
                  </a:lnTo>
                  <a:lnTo>
                    <a:pt x="10" y="12"/>
                  </a:lnTo>
                  <a:lnTo>
                    <a:pt x="12" y="12"/>
                  </a:lnTo>
                  <a:lnTo>
                    <a:pt x="13" y="10"/>
                  </a:lnTo>
                  <a:lnTo>
                    <a:pt x="14" y="8"/>
                  </a:lnTo>
                  <a:lnTo>
                    <a:pt x="17" y="11"/>
                  </a:lnTo>
                  <a:lnTo>
                    <a:pt x="19" y="10"/>
                  </a:lnTo>
                  <a:lnTo>
                    <a:pt x="20" y="10"/>
                  </a:lnTo>
                  <a:lnTo>
                    <a:pt x="21" y="11"/>
                  </a:lnTo>
                  <a:lnTo>
                    <a:pt x="24" y="10"/>
                  </a:lnTo>
                  <a:lnTo>
                    <a:pt x="24" y="8"/>
                  </a:lnTo>
                  <a:lnTo>
                    <a:pt x="27" y="7"/>
                  </a:lnTo>
                  <a:lnTo>
                    <a:pt x="30" y="8"/>
                  </a:lnTo>
                  <a:lnTo>
                    <a:pt x="34" y="7"/>
                  </a:lnTo>
                  <a:lnTo>
                    <a:pt x="34" y="3"/>
                  </a:lnTo>
                  <a:lnTo>
                    <a:pt x="37" y="1"/>
                  </a:lnTo>
                  <a:lnTo>
                    <a:pt x="41" y="1"/>
                  </a:lnTo>
                  <a:lnTo>
                    <a:pt x="43" y="0"/>
                  </a:lnTo>
                  <a:lnTo>
                    <a:pt x="45" y="1"/>
                  </a:lnTo>
                  <a:lnTo>
                    <a:pt x="45" y="3"/>
                  </a:lnTo>
                  <a:lnTo>
                    <a:pt x="48" y="4"/>
                  </a:lnTo>
                  <a:lnTo>
                    <a:pt x="50" y="5"/>
                  </a:lnTo>
                  <a:lnTo>
                    <a:pt x="55" y="5"/>
                  </a:lnTo>
                  <a:lnTo>
                    <a:pt x="57" y="7"/>
                  </a:lnTo>
                  <a:lnTo>
                    <a:pt x="59" y="5"/>
                  </a:lnTo>
                  <a:lnTo>
                    <a:pt x="62" y="7"/>
                  </a:lnTo>
                  <a:lnTo>
                    <a:pt x="62" y="10"/>
                  </a:lnTo>
                  <a:lnTo>
                    <a:pt x="59" y="10"/>
                  </a:lnTo>
                  <a:lnTo>
                    <a:pt x="58" y="15"/>
                  </a:lnTo>
                  <a:lnTo>
                    <a:pt x="59" y="15"/>
                  </a:lnTo>
                  <a:lnTo>
                    <a:pt x="61" y="18"/>
                  </a:lnTo>
                  <a:lnTo>
                    <a:pt x="66" y="19"/>
                  </a:lnTo>
                  <a:lnTo>
                    <a:pt x="66" y="22"/>
                  </a:lnTo>
                  <a:lnTo>
                    <a:pt x="69" y="24"/>
                  </a:lnTo>
                  <a:lnTo>
                    <a:pt x="72" y="25"/>
                  </a:lnTo>
                  <a:lnTo>
                    <a:pt x="75" y="24"/>
                  </a:lnTo>
                  <a:lnTo>
                    <a:pt x="76" y="25"/>
                  </a:lnTo>
                  <a:lnTo>
                    <a:pt x="78" y="24"/>
                  </a:lnTo>
                  <a:lnTo>
                    <a:pt x="80" y="25"/>
                  </a:lnTo>
                  <a:lnTo>
                    <a:pt x="80" y="25"/>
                  </a:lnTo>
                  <a:lnTo>
                    <a:pt x="80" y="26"/>
                  </a:lnTo>
                  <a:lnTo>
                    <a:pt x="79" y="28"/>
                  </a:lnTo>
                  <a:lnTo>
                    <a:pt x="78" y="28"/>
                  </a:lnTo>
                  <a:lnTo>
                    <a:pt x="76" y="28"/>
                  </a:lnTo>
                  <a:lnTo>
                    <a:pt x="75" y="29"/>
                  </a:lnTo>
                  <a:lnTo>
                    <a:pt x="72" y="29"/>
                  </a:lnTo>
                  <a:lnTo>
                    <a:pt x="69" y="31"/>
                  </a:lnTo>
                  <a:lnTo>
                    <a:pt x="69" y="32"/>
                  </a:lnTo>
                  <a:lnTo>
                    <a:pt x="69" y="33"/>
                  </a:lnTo>
                  <a:lnTo>
                    <a:pt x="68" y="35"/>
                  </a:lnTo>
                  <a:lnTo>
                    <a:pt x="68" y="35"/>
                  </a:lnTo>
                  <a:lnTo>
                    <a:pt x="66" y="35"/>
                  </a:lnTo>
                  <a:lnTo>
                    <a:pt x="65" y="35"/>
                  </a:lnTo>
                  <a:lnTo>
                    <a:pt x="64" y="36"/>
                  </a:lnTo>
                  <a:lnTo>
                    <a:pt x="62" y="36"/>
                  </a:lnTo>
                  <a:lnTo>
                    <a:pt x="62" y="35"/>
                  </a:lnTo>
                  <a:lnTo>
                    <a:pt x="61" y="35"/>
                  </a:lnTo>
                  <a:lnTo>
                    <a:pt x="61" y="36"/>
                  </a:lnTo>
                  <a:lnTo>
                    <a:pt x="59" y="38"/>
                  </a:lnTo>
                  <a:lnTo>
                    <a:pt x="61" y="39"/>
                  </a:lnTo>
                  <a:lnTo>
                    <a:pt x="59" y="41"/>
                  </a:lnTo>
                  <a:lnTo>
                    <a:pt x="59" y="43"/>
                  </a:lnTo>
                  <a:lnTo>
                    <a:pt x="59" y="43"/>
                  </a:lnTo>
                  <a:lnTo>
                    <a:pt x="61" y="45"/>
                  </a:lnTo>
                  <a:lnTo>
                    <a:pt x="59" y="46"/>
                  </a:lnTo>
                  <a:lnTo>
                    <a:pt x="58" y="46"/>
                  </a:lnTo>
                  <a:lnTo>
                    <a:pt x="57" y="50"/>
                  </a:lnTo>
                  <a:lnTo>
                    <a:pt x="55" y="50"/>
                  </a:lnTo>
                  <a:lnTo>
                    <a:pt x="54" y="49"/>
                  </a:lnTo>
                  <a:lnTo>
                    <a:pt x="54" y="50"/>
                  </a:lnTo>
                  <a:lnTo>
                    <a:pt x="54" y="50"/>
                  </a:lnTo>
                  <a:lnTo>
                    <a:pt x="52" y="53"/>
                  </a:lnTo>
                  <a:lnTo>
                    <a:pt x="51" y="55"/>
                  </a:lnTo>
                  <a:lnTo>
                    <a:pt x="51" y="56"/>
                  </a:lnTo>
                  <a:lnTo>
                    <a:pt x="52" y="56"/>
                  </a:lnTo>
                  <a:lnTo>
                    <a:pt x="54" y="57"/>
                  </a:lnTo>
                  <a:lnTo>
                    <a:pt x="52" y="63"/>
                  </a:lnTo>
                  <a:lnTo>
                    <a:pt x="51" y="64"/>
                  </a:lnTo>
                  <a:lnTo>
                    <a:pt x="54" y="67"/>
                  </a:lnTo>
                  <a:lnTo>
                    <a:pt x="52" y="69"/>
                  </a:lnTo>
                  <a:lnTo>
                    <a:pt x="51" y="69"/>
                  </a:lnTo>
                  <a:lnTo>
                    <a:pt x="52" y="70"/>
                  </a:lnTo>
                  <a:lnTo>
                    <a:pt x="57" y="71"/>
                  </a:lnTo>
                  <a:lnTo>
                    <a:pt x="61" y="76"/>
                  </a:lnTo>
                  <a:lnTo>
                    <a:pt x="62" y="76"/>
                  </a:lnTo>
                  <a:lnTo>
                    <a:pt x="64" y="78"/>
                  </a:lnTo>
                  <a:lnTo>
                    <a:pt x="64" y="80"/>
                  </a:lnTo>
                  <a:lnTo>
                    <a:pt x="62" y="81"/>
                  </a:lnTo>
                  <a:lnTo>
                    <a:pt x="64" y="84"/>
                  </a:lnTo>
                  <a:lnTo>
                    <a:pt x="65" y="86"/>
                  </a:lnTo>
                  <a:lnTo>
                    <a:pt x="69" y="90"/>
                  </a:lnTo>
                  <a:lnTo>
                    <a:pt x="72" y="91"/>
                  </a:lnTo>
                  <a:lnTo>
                    <a:pt x="73" y="93"/>
                  </a:lnTo>
                  <a:lnTo>
                    <a:pt x="80" y="97"/>
                  </a:lnTo>
                  <a:lnTo>
                    <a:pt x="86" y="101"/>
                  </a:lnTo>
                  <a:lnTo>
                    <a:pt x="87" y="104"/>
                  </a:lnTo>
                  <a:lnTo>
                    <a:pt x="93" y="108"/>
                  </a:lnTo>
                  <a:lnTo>
                    <a:pt x="96" y="111"/>
                  </a:lnTo>
                  <a:lnTo>
                    <a:pt x="96" y="114"/>
                  </a:lnTo>
                  <a:lnTo>
                    <a:pt x="97" y="114"/>
                  </a:lnTo>
                  <a:lnTo>
                    <a:pt x="97" y="115"/>
                  </a:lnTo>
                  <a:lnTo>
                    <a:pt x="100" y="118"/>
                  </a:lnTo>
                  <a:lnTo>
                    <a:pt x="100" y="119"/>
                  </a:lnTo>
                  <a:lnTo>
                    <a:pt x="100" y="121"/>
                  </a:lnTo>
                  <a:lnTo>
                    <a:pt x="100" y="122"/>
                  </a:lnTo>
                  <a:lnTo>
                    <a:pt x="103" y="125"/>
                  </a:lnTo>
                  <a:lnTo>
                    <a:pt x="103" y="129"/>
                  </a:lnTo>
                  <a:lnTo>
                    <a:pt x="104" y="130"/>
                  </a:lnTo>
                  <a:lnTo>
                    <a:pt x="104" y="135"/>
                  </a:lnTo>
                  <a:lnTo>
                    <a:pt x="106" y="136"/>
                  </a:lnTo>
                  <a:lnTo>
                    <a:pt x="106" y="138"/>
                  </a:lnTo>
                  <a:lnTo>
                    <a:pt x="106" y="139"/>
                  </a:lnTo>
                  <a:lnTo>
                    <a:pt x="106" y="142"/>
                  </a:lnTo>
                  <a:lnTo>
                    <a:pt x="106" y="143"/>
                  </a:lnTo>
                  <a:lnTo>
                    <a:pt x="107" y="146"/>
                  </a:lnTo>
                  <a:lnTo>
                    <a:pt x="107" y="147"/>
                  </a:lnTo>
                  <a:lnTo>
                    <a:pt x="109" y="147"/>
                  </a:lnTo>
                  <a:lnTo>
                    <a:pt x="109" y="150"/>
                  </a:lnTo>
                  <a:lnTo>
                    <a:pt x="110" y="153"/>
                  </a:lnTo>
                  <a:lnTo>
                    <a:pt x="110" y="154"/>
                  </a:lnTo>
                  <a:lnTo>
                    <a:pt x="109" y="154"/>
                  </a:lnTo>
                  <a:lnTo>
                    <a:pt x="109" y="153"/>
                  </a:lnTo>
                  <a:lnTo>
                    <a:pt x="109" y="153"/>
                  </a:lnTo>
                  <a:lnTo>
                    <a:pt x="107" y="153"/>
                  </a:lnTo>
                  <a:lnTo>
                    <a:pt x="107" y="156"/>
                  </a:lnTo>
                  <a:lnTo>
                    <a:pt x="109" y="157"/>
                  </a:lnTo>
                  <a:lnTo>
                    <a:pt x="109" y="157"/>
                  </a:lnTo>
                  <a:lnTo>
                    <a:pt x="107" y="159"/>
                  </a:lnTo>
                  <a:lnTo>
                    <a:pt x="107" y="160"/>
                  </a:lnTo>
                  <a:lnTo>
                    <a:pt x="104" y="161"/>
                  </a:lnTo>
                  <a:lnTo>
                    <a:pt x="107" y="164"/>
                  </a:lnTo>
                  <a:lnTo>
                    <a:pt x="106" y="167"/>
                  </a:lnTo>
                  <a:lnTo>
                    <a:pt x="107" y="168"/>
                  </a:lnTo>
                  <a:lnTo>
                    <a:pt x="104" y="170"/>
                  </a:lnTo>
                  <a:lnTo>
                    <a:pt x="103" y="170"/>
                  </a:lnTo>
                  <a:lnTo>
                    <a:pt x="103" y="174"/>
                  </a:lnTo>
                  <a:lnTo>
                    <a:pt x="102" y="174"/>
                  </a:lnTo>
                  <a:lnTo>
                    <a:pt x="99" y="177"/>
                  </a:lnTo>
                  <a:lnTo>
                    <a:pt x="96" y="178"/>
                  </a:lnTo>
                  <a:lnTo>
                    <a:pt x="95" y="180"/>
                  </a:lnTo>
                  <a:lnTo>
                    <a:pt x="93" y="183"/>
                  </a:lnTo>
                  <a:lnTo>
                    <a:pt x="92" y="183"/>
                  </a:lnTo>
                  <a:lnTo>
                    <a:pt x="89" y="184"/>
                  </a:lnTo>
                  <a:lnTo>
                    <a:pt x="83" y="188"/>
                  </a:lnTo>
                  <a:lnTo>
                    <a:pt x="80" y="188"/>
                  </a:lnTo>
                  <a:lnTo>
                    <a:pt x="79" y="187"/>
                  </a:lnTo>
                  <a:lnTo>
                    <a:pt x="76" y="188"/>
                  </a:lnTo>
                  <a:lnTo>
                    <a:pt x="76" y="187"/>
                  </a:lnTo>
                  <a:lnTo>
                    <a:pt x="76" y="185"/>
                  </a:lnTo>
                  <a:lnTo>
                    <a:pt x="76" y="184"/>
                  </a:lnTo>
                  <a:lnTo>
                    <a:pt x="75" y="185"/>
                  </a:lnTo>
                  <a:lnTo>
                    <a:pt x="75" y="187"/>
                  </a:lnTo>
                  <a:lnTo>
                    <a:pt x="73" y="185"/>
                  </a:lnTo>
                  <a:lnTo>
                    <a:pt x="75" y="187"/>
                  </a:lnTo>
                  <a:lnTo>
                    <a:pt x="75" y="188"/>
                  </a:lnTo>
                  <a:lnTo>
                    <a:pt x="73" y="188"/>
                  </a:lnTo>
                  <a:lnTo>
                    <a:pt x="72" y="188"/>
                  </a:lnTo>
                  <a:lnTo>
                    <a:pt x="75" y="190"/>
                  </a:lnTo>
                  <a:lnTo>
                    <a:pt x="75" y="191"/>
                  </a:lnTo>
                  <a:lnTo>
                    <a:pt x="75" y="192"/>
                  </a:lnTo>
                  <a:lnTo>
                    <a:pt x="73" y="194"/>
                  </a:lnTo>
                  <a:lnTo>
                    <a:pt x="71" y="192"/>
                  </a:lnTo>
                  <a:lnTo>
                    <a:pt x="73" y="194"/>
                  </a:lnTo>
                  <a:lnTo>
                    <a:pt x="72" y="195"/>
                  </a:lnTo>
                  <a:lnTo>
                    <a:pt x="72" y="197"/>
                  </a:lnTo>
                  <a:lnTo>
                    <a:pt x="71" y="197"/>
                  </a:lnTo>
                  <a:lnTo>
                    <a:pt x="69" y="195"/>
                  </a:lnTo>
                  <a:lnTo>
                    <a:pt x="68" y="195"/>
                  </a:lnTo>
                  <a:lnTo>
                    <a:pt x="68" y="198"/>
                  </a:lnTo>
                  <a:lnTo>
                    <a:pt x="68" y="198"/>
                  </a:lnTo>
                  <a:lnTo>
                    <a:pt x="69" y="199"/>
                  </a:lnTo>
                  <a:lnTo>
                    <a:pt x="68" y="199"/>
                  </a:lnTo>
                  <a:lnTo>
                    <a:pt x="68" y="201"/>
                  </a:lnTo>
                  <a:lnTo>
                    <a:pt x="66" y="201"/>
                  </a:lnTo>
                  <a:lnTo>
                    <a:pt x="64" y="202"/>
                  </a:lnTo>
                  <a:lnTo>
                    <a:pt x="62" y="204"/>
                  </a:lnTo>
                  <a:lnTo>
                    <a:pt x="61" y="204"/>
                  </a:lnTo>
                  <a:lnTo>
                    <a:pt x="59" y="205"/>
                  </a:lnTo>
                  <a:lnTo>
                    <a:pt x="59" y="208"/>
                  </a:lnTo>
                  <a:lnTo>
                    <a:pt x="58" y="209"/>
                  </a:lnTo>
                  <a:lnTo>
                    <a:pt x="57" y="209"/>
                  </a:lnTo>
                  <a:lnTo>
                    <a:pt x="58" y="209"/>
                  </a:lnTo>
                  <a:lnTo>
                    <a:pt x="51" y="212"/>
                  </a:lnTo>
                  <a:lnTo>
                    <a:pt x="48" y="212"/>
                  </a:lnTo>
                  <a:lnTo>
                    <a:pt x="51" y="211"/>
                  </a:lnTo>
                  <a:lnTo>
                    <a:pt x="52" y="209"/>
                  </a:lnTo>
                  <a:lnTo>
                    <a:pt x="54" y="208"/>
                  </a:lnTo>
                  <a:lnTo>
                    <a:pt x="52" y="209"/>
                  </a:lnTo>
                  <a:lnTo>
                    <a:pt x="51" y="208"/>
                  </a:lnTo>
                  <a:lnTo>
                    <a:pt x="51" y="204"/>
                  </a:lnTo>
                  <a:lnTo>
                    <a:pt x="51" y="204"/>
                  </a:lnTo>
                  <a:lnTo>
                    <a:pt x="51" y="204"/>
                  </a:lnTo>
                  <a:lnTo>
                    <a:pt x="51" y="201"/>
                  </a:lnTo>
                  <a:lnTo>
                    <a:pt x="51" y="197"/>
                  </a:lnTo>
                  <a:lnTo>
                    <a:pt x="52" y="194"/>
                  </a:lnTo>
                  <a:lnTo>
                    <a:pt x="57" y="191"/>
                  </a:lnTo>
                  <a:lnTo>
                    <a:pt x="58" y="190"/>
                  </a:lnTo>
                  <a:lnTo>
                    <a:pt x="55" y="191"/>
                  </a:lnTo>
                  <a:lnTo>
                    <a:pt x="52" y="190"/>
                  </a:lnTo>
                  <a:lnTo>
                    <a:pt x="51" y="191"/>
                  </a:lnTo>
                  <a:lnTo>
                    <a:pt x="50" y="190"/>
                  </a:lnTo>
                  <a:lnTo>
                    <a:pt x="48" y="191"/>
                  </a:lnTo>
                  <a:lnTo>
                    <a:pt x="45" y="190"/>
                  </a:lnTo>
                  <a:lnTo>
                    <a:pt x="47" y="190"/>
                  </a:lnTo>
                  <a:lnTo>
                    <a:pt x="47" y="187"/>
                  </a:lnTo>
                  <a:lnTo>
                    <a:pt x="45" y="187"/>
                  </a:lnTo>
                  <a:lnTo>
                    <a:pt x="48" y="184"/>
                  </a:lnTo>
                  <a:lnTo>
                    <a:pt x="51" y="183"/>
                  </a:lnTo>
                  <a:lnTo>
                    <a:pt x="52" y="180"/>
                  </a:lnTo>
                  <a:lnTo>
                    <a:pt x="55" y="178"/>
                  </a:lnTo>
                  <a:lnTo>
                    <a:pt x="57" y="180"/>
                  </a:lnTo>
                  <a:lnTo>
                    <a:pt x="62" y="178"/>
                  </a:lnTo>
                  <a:lnTo>
                    <a:pt x="65" y="180"/>
                  </a:lnTo>
                  <a:lnTo>
                    <a:pt x="66" y="181"/>
                  </a:lnTo>
                  <a:lnTo>
                    <a:pt x="71" y="181"/>
                  </a:lnTo>
                  <a:lnTo>
                    <a:pt x="69" y="178"/>
                  </a:lnTo>
                  <a:lnTo>
                    <a:pt x="69" y="177"/>
                  </a:lnTo>
                  <a:lnTo>
                    <a:pt x="68" y="174"/>
                  </a:lnTo>
                  <a:lnTo>
                    <a:pt x="64" y="174"/>
                  </a:lnTo>
                  <a:lnTo>
                    <a:pt x="64" y="168"/>
                  </a:lnTo>
                  <a:lnTo>
                    <a:pt x="66" y="167"/>
                  </a:lnTo>
                  <a:lnTo>
                    <a:pt x="71" y="167"/>
                  </a:lnTo>
                  <a:lnTo>
                    <a:pt x="72" y="164"/>
                  </a:lnTo>
                  <a:lnTo>
                    <a:pt x="76" y="161"/>
                  </a:lnTo>
                  <a:lnTo>
                    <a:pt x="80" y="161"/>
                  </a:lnTo>
                  <a:lnTo>
                    <a:pt x="80" y="159"/>
                  </a:lnTo>
                  <a:lnTo>
                    <a:pt x="83" y="159"/>
                  </a:lnTo>
                  <a:lnTo>
                    <a:pt x="85" y="154"/>
                  </a:lnTo>
                  <a:lnTo>
                    <a:pt x="85" y="152"/>
                  </a:lnTo>
                  <a:lnTo>
                    <a:pt x="85" y="147"/>
                  </a:lnTo>
                  <a:lnTo>
                    <a:pt x="85" y="146"/>
                  </a:lnTo>
                  <a:lnTo>
                    <a:pt x="85" y="142"/>
                  </a:lnTo>
                  <a:lnTo>
                    <a:pt x="82" y="136"/>
                  </a:lnTo>
                  <a:lnTo>
                    <a:pt x="80" y="135"/>
                  </a:lnTo>
                  <a:lnTo>
                    <a:pt x="78" y="130"/>
                  </a:lnTo>
                  <a:lnTo>
                    <a:pt x="79" y="130"/>
                  </a:lnTo>
                  <a:lnTo>
                    <a:pt x="82" y="129"/>
                  </a:lnTo>
                  <a:lnTo>
                    <a:pt x="80" y="125"/>
                  </a:lnTo>
                  <a:lnTo>
                    <a:pt x="80" y="123"/>
                  </a:lnTo>
                  <a:lnTo>
                    <a:pt x="79" y="119"/>
                  </a:lnTo>
                  <a:lnTo>
                    <a:pt x="83" y="116"/>
                  </a:lnTo>
                  <a:lnTo>
                    <a:pt x="83" y="114"/>
                  </a:lnTo>
                  <a:lnTo>
                    <a:pt x="80" y="114"/>
                  </a:lnTo>
                  <a:lnTo>
                    <a:pt x="80" y="112"/>
                  </a:lnTo>
                  <a:lnTo>
                    <a:pt x="80" y="108"/>
                  </a:lnTo>
                  <a:lnTo>
                    <a:pt x="82" y="107"/>
                  </a:lnTo>
                  <a:lnTo>
                    <a:pt x="82" y="104"/>
                  </a:lnTo>
                  <a:lnTo>
                    <a:pt x="79" y="105"/>
                  </a:lnTo>
                  <a:lnTo>
                    <a:pt x="78" y="105"/>
                  </a:lnTo>
                  <a:lnTo>
                    <a:pt x="76" y="102"/>
                  </a:lnTo>
                  <a:lnTo>
                    <a:pt x="73" y="102"/>
                  </a:lnTo>
                  <a:lnTo>
                    <a:pt x="72" y="101"/>
                  </a:lnTo>
                  <a:lnTo>
                    <a:pt x="72" y="100"/>
                  </a:lnTo>
                  <a:lnTo>
                    <a:pt x="71" y="98"/>
                  </a:lnTo>
                  <a:lnTo>
                    <a:pt x="69" y="98"/>
                  </a:lnTo>
                  <a:lnTo>
                    <a:pt x="68" y="97"/>
                  </a:lnTo>
                  <a:lnTo>
                    <a:pt x="66" y="94"/>
                  </a:lnTo>
                  <a:lnTo>
                    <a:pt x="65" y="93"/>
                  </a:lnTo>
                  <a:lnTo>
                    <a:pt x="62" y="93"/>
                  </a:lnTo>
                  <a:lnTo>
                    <a:pt x="61" y="91"/>
                  </a:lnTo>
                  <a:lnTo>
                    <a:pt x="59" y="88"/>
                  </a:lnTo>
                  <a:lnTo>
                    <a:pt x="55" y="84"/>
                  </a:lnTo>
                  <a:lnTo>
                    <a:pt x="55" y="81"/>
                  </a:lnTo>
                  <a:lnTo>
                    <a:pt x="52" y="77"/>
                  </a:lnTo>
                  <a:lnTo>
                    <a:pt x="50" y="76"/>
                  </a:lnTo>
                  <a:lnTo>
                    <a:pt x="45" y="71"/>
                  </a:lnTo>
                  <a:lnTo>
                    <a:pt x="43" y="71"/>
                  </a:lnTo>
                  <a:lnTo>
                    <a:pt x="40" y="69"/>
                  </a:lnTo>
                  <a:lnTo>
                    <a:pt x="35" y="69"/>
                  </a:lnTo>
                  <a:lnTo>
                    <a:pt x="33" y="64"/>
                  </a:lnTo>
                  <a:lnTo>
                    <a:pt x="31" y="64"/>
                  </a:lnTo>
                  <a:lnTo>
                    <a:pt x="30" y="63"/>
                  </a:lnTo>
                  <a:lnTo>
                    <a:pt x="33" y="62"/>
                  </a:lnTo>
                  <a:lnTo>
                    <a:pt x="30" y="59"/>
                  </a:lnTo>
                  <a:lnTo>
                    <a:pt x="28" y="56"/>
                  </a:lnTo>
                  <a:lnTo>
                    <a:pt x="31" y="56"/>
                  </a:lnTo>
                  <a:lnTo>
                    <a:pt x="35" y="55"/>
                  </a:lnTo>
                  <a:lnTo>
                    <a:pt x="37" y="55"/>
                  </a:lnTo>
                  <a:lnTo>
                    <a:pt x="38" y="53"/>
                  </a:lnTo>
                  <a:lnTo>
                    <a:pt x="41" y="48"/>
                  </a:lnTo>
                  <a:lnTo>
                    <a:pt x="43" y="46"/>
                  </a:lnTo>
                  <a:lnTo>
                    <a:pt x="43" y="45"/>
                  </a:lnTo>
                  <a:lnTo>
                    <a:pt x="38" y="43"/>
                  </a:lnTo>
                  <a:lnTo>
                    <a:pt x="38" y="42"/>
                  </a:lnTo>
                  <a:lnTo>
                    <a:pt x="38" y="39"/>
                  </a:lnTo>
                  <a:lnTo>
                    <a:pt x="35" y="38"/>
                  </a:lnTo>
                  <a:lnTo>
                    <a:pt x="33" y="36"/>
                  </a:lnTo>
                  <a:lnTo>
                    <a:pt x="28" y="36"/>
                  </a:lnTo>
                  <a:lnTo>
                    <a:pt x="26" y="38"/>
                  </a:lnTo>
                  <a:lnTo>
                    <a:pt x="23" y="36"/>
                  </a:lnTo>
                  <a:lnTo>
                    <a:pt x="17" y="36"/>
                  </a:lnTo>
                  <a:lnTo>
                    <a:pt x="14" y="32"/>
                  </a:lnTo>
                  <a:lnTo>
                    <a:pt x="10" y="28"/>
                  </a:lnTo>
                  <a:lnTo>
                    <a:pt x="12" y="25"/>
                  </a:lnTo>
                  <a:lnTo>
                    <a:pt x="10" y="22"/>
                  </a:lnTo>
                  <a:lnTo>
                    <a:pt x="9" y="21"/>
                  </a:lnTo>
                  <a:lnTo>
                    <a:pt x="6" y="18"/>
                  </a:lnTo>
                  <a:lnTo>
                    <a:pt x="2" y="15"/>
                  </a:lnTo>
                  <a:lnTo>
                    <a:pt x="0" y="14"/>
                  </a:lnTo>
                  <a:lnTo>
                    <a:pt x="0" y="14"/>
                  </a:lnTo>
                  <a:close/>
                  <a:moveTo>
                    <a:pt x="37" y="188"/>
                  </a:moveTo>
                  <a:lnTo>
                    <a:pt x="38" y="190"/>
                  </a:lnTo>
                  <a:lnTo>
                    <a:pt x="38" y="191"/>
                  </a:lnTo>
                  <a:lnTo>
                    <a:pt x="40" y="192"/>
                  </a:lnTo>
                  <a:lnTo>
                    <a:pt x="41" y="192"/>
                  </a:lnTo>
                  <a:lnTo>
                    <a:pt x="41" y="188"/>
                  </a:lnTo>
                  <a:lnTo>
                    <a:pt x="41" y="188"/>
                  </a:lnTo>
                  <a:lnTo>
                    <a:pt x="40" y="185"/>
                  </a:lnTo>
                  <a:lnTo>
                    <a:pt x="37" y="18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5" name="Google Shape;3670;p137">
              <a:extLst xmlns:a="http://schemas.openxmlformats.org/drawingml/2006/main">
                <a:ext uri="{FF2B5EF4-FFF2-40B4-BE49-F238E27FC236}">
                  <a16:creationId xmlns:a16="http://schemas.microsoft.com/office/drawing/2014/main" id="{B3D3540A-DEEC-8597-3390-BDED5F1B427F}"/>
                </a:ext>
              </a:extLst>
            </cdr:cNvPr>
            <cdr:cNvSpPr/>
          </cdr:nvSpPr>
          <cdr:spPr>
            <a:xfrm xmlns:a="http://schemas.openxmlformats.org/drawingml/2006/main">
              <a:off x="3410" y="2223"/>
              <a:ext cx="64" cy="49"/>
            </a:xfrm>
            <a:custGeom xmlns:a="http://schemas.openxmlformats.org/drawingml/2006/main">
              <a:avLst/>
              <a:gdLst/>
              <a:ahLst/>
              <a:cxnLst/>
              <a:rect l="l" t="t" r="r" b="b"/>
              <a:pathLst>
                <a:path w="71" h="61" extrusionOk="0">
                  <a:moveTo>
                    <a:pt x="31" y="61"/>
                  </a:moveTo>
                  <a:lnTo>
                    <a:pt x="34" y="58"/>
                  </a:lnTo>
                  <a:lnTo>
                    <a:pt x="37" y="57"/>
                  </a:lnTo>
                  <a:lnTo>
                    <a:pt x="38" y="54"/>
                  </a:lnTo>
                  <a:lnTo>
                    <a:pt x="41" y="52"/>
                  </a:lnTo>
                  <a:lnTo>
                    <a:pt x="43" y="54"/>
                  </a:lnTo>
                  <a:lnTo>
                    <a:pt x="48" y="52"/>
                  </a:lnTo>
                  <a:lnTo>
                    <a:pt x="51" y="54"/>
                  </a:lnTo>
                  <a:lnTo>
                    <a:pt x="52" y="55"/>
                  </a:lnTo>
                  <a:lnTo>
                    <a:pt x="57" y="55"/>
                  </a:lnTo>
                  <a:lnTo>
                    <a:pt x="55" y="52"/>
                  </a:lnTo>
                  <a:lnTo>
                    <a:pt x="55" y="51"/>
                  </a:lnTo>
                  <a:lnTo>
                    <a:pt x="54" y="48"/>
                  </a:lnTo>
                  <a:lnTo>
                    <a:pt x="50" y="48"/>
                  </a:lnTo>
                  <a:lnTo>
                    <a:pt x="50" y="42"/>
                  </a:lnTo>
                  <a:lnTo>
                    <a:pt x="52" y="41"/>
                  </a:lnTo>
                  <a:lnTo>
                    <a:pt x="57" y="41"/>
                  </a:lnTo>
                  <a:lnTo>
                    <a:pt x="58" y="38"/>
                  </a:lnTo>
                  <a:lnTo>
                    <a:pt x="62" y="35"/>
                  </a:lnTo>
                  <a:lnTo>
                    <a:pt x="66" y="35"/>
                  </a:lnTo>
                  <a:lnTo>
                    <a:pt x="66" y="33"/>
                  </a:lnTo>
                  <a:lnTo>
                    <a:pt x="69" y="33"/>
                  </a:lnTo>
                  <a:lnTo>
                    <a:pt x="71" y="28"/>
                  </a:lnTo>
                  <a:lnTo>
                    <a:pt x="71" y="26"/>
                  </a:lnTo>
                  <a:lnTo>
                    <a:pt x="71" y="21"/>
                  </a:lnTo>
                  <a:lnTo>
                    <a:pt x="71" y="20"/>
                  </a:lnTo>
                  <a:lnTo>
                    <a:pt x="71" y="16"/>
                  </a:lnTo>
                  <a:lnTo>
                    <a:pt x="68" y="10"/>
                  </a:lnTo>
                  <a:lnTo>
                    <a:pt x="66" y="9"/>
                  </a:lnTo>
                  <a:lnTo>
                    <a:pt x="64" y="4"/>
                  </a:lnTo>
                  <a:lnTo>
                    <a:pt x="62" y="4"/>
                  </a:lnTo>
                  <a:lnTo>
                    <a:pt x="59" y="3"/>
                  </a:lnTo>
                  <a:lnTo>
                    <a:pt x="58" y="2"/>
                  </a:lnTo>
                  <a:lnTo>
                    <a:pt x="57" y="0"/>
                  </a:lnTo>
                  <a:lnTo>
                    <a:pt x="52" y="2"/>
                  </a:lnTo>
                  <a:lnTo>
                    <a:pt x="50" y="3"/>
                  </a:lnTo>
                  <a:lnTo>
                    <a:pt x="52" y="6"/>
                  </a:lnTo>
                  <a:lnTo>
                    <a:pt x="52" y="9"/>
                  </a:lnTo>
                  <a:lnTo>
                    <a:pt x="52" y="12"/>
                  </a:lnTo>
                  <a:lnTo>
                    <a:pt x="52" y="13"/>
                  </a:lnTo>
                  <a:lnTo>
                    <a:pt x="48" y="12"/>
                  </a:lnTo>
                  <a:lnTo>
                    <a:pt x="47" y="7"/>
                  </a:lnTo>
                  <a:lnTo>
                    <a:pt x="43" y="7"/>
                  </a:lnTo>
                  <a:lnTo>
                    <a:pt x="41" y="6"/>
                  </a:lnTo>
                  <a:lnTo>
                    <a:pt x="38" y="3"/>
                  </a:lnTo>
                  <a:lnTo>
                    <a:pt x="37" y="4"/>
                  </a:lnTo>
                  <a:lnTo>
                    <a:pt x="34" y="2"/>
                  </a:lnTo>
                  <a:lnTo>
                    <a:pt x="30" y="3"/>
                  </a:lnTo>
                  <a:lnTo>
                    <a:pt x="27" y="2"/>
                  </a:lnTo>
                  <a:lnTo>
                    <a:pt x="24" y="2"/>
                  </a:lnTo>
                  <a:lnTo>
                    <a:pt x="21" y="3"/>
                  </a:lnTo>
                  <a:lnTo>
                    <a:pt x="20" y="2"/>
                  </a:lnTo>
                  <a:lnTo>
                    <a:pt x="16" y="2"/>
                  </a:lnTo>
                  <a:lnTo>
                    <a:pt x="10" y="4"/>
                  </a:lnTo>
                  <a:lnTo>
                    <a:pt x="7" y="4"/>
                  </a:lnTo>
                  <a:lnTo>
                    <a:pt x="5" y="9"/>
                  </a:lnTo>
                  <a:lnTo>
                    <a:pt x="3" y="12"/>
                  </a:lnTo>
                  <a:lnTo>
                    <a:pt x="2" y="14"/>
                  </a:lnTo>
                  <a:lnTo>
                    <a:pt x="0" y="20"/>
                  </a:lnTo>
                  <a:lnTo>
                    <a:pt x="2" y="26"/>
                  </a:lnTo>
                  <a:lnTo>
                    <a:pt x="5" y="27"/>
                  </a:lnTo>
                  <a:lnTo>
                    <a:pt x="6" y="30"/>
                  </a:lnTo>
                  <a:lnTo>
                    <a:pt x="6" y="34"/>
                  </a:lnTo>
                  <a:lnTo>
                    <a:pt x="5" y="37"/>
                  </a:lnTo>
                  <a:lnTo>
                    <a:pt x="5" y="37"/>
                  </a:lnTo>
                  <a:lnTo>
                    <a:pt x="7" y="38"/>
                  </a:lnTo>
                  <a:lnTo>
                    <a:pt x="7" y="41"/>
                  </a:lnTo>
                  <a:lnTo>
                    <a:pt x="9" y="42"/>
                  </a:lnTo>
                  <a:lnTo>
                    <a:pt x="9" y="45"/>
                  </a:lnTo>
                  <a:lnTo>
                    <a:pt x="10" y="48"/>
                  </a:lnTo>
                  <a:lnTo>
                    <a:pt x="12" y="47"/>
                  </a:lnTo>
                  <a:lnTo>
                    <a:pt x="13" y="49"/>
                  </a:lnTo>
                  <a:lnTo>
                    <a:pt x="13" y="51"/>
                  </a:lnTo>
                  <a:lnTo>
                    <a:pt x="13" y="52"/>
                  </a:lnTo>
                  <a:lnTo>
                    <a:pt x="14" y="55"/>
                  </a:lnTo>
                  <a:lnTo>
                    <a:pt x="16" y="55"/>
                  </a:lnTo>
                  <a:lnTo>
                    <a:pt x="17" y="55"/>
                  </a:lnTo>
                  <a:lnTo>
                    <a:pt x="17" y="52"/>
                  </a:lnTo>
                  <a:lnTo>
                    <a:pt x="19" y="51"/>
                  </a:lnTo>
                  <a:lnTo>
                    <a:pt x="20" y="51"/>
                  </a:lnTo>
                  <a:lnTo>
                    <a:pt x="20" y="52"/>
                  </a:lnTo>
                  <a:lnTo>
                    <a:pt x="21" y="54"/>
                  </a:lnTo>
                  <a:lnTo>
                    <a:pt x="21" y="55"/>
                  </a:lnTo>
                  <a:lnTo>
                    <a:pt x="19" y="58"/>
                  </a:lnTo>
                  <a:lnTo>
                    <a:pt x="20" y="59"/>
                  </a:lnTo>
                  <a:lnTo>
                    <a:pt x="20" y="59"/>
                  </a:lnTo>
                  <a:lnTo>
                    <a:pt x="21" y="59"/>
                  </a:lnTo>
                  <a:lnTo>
                    <a:pt x="24" y="58"/>
                  </a:lnTo>
                  <a:lnTo>
                    <a:pt x="24" y="57"/>
                  </a:lnTo>
                  <a:lnTo>
                    <a:pt x="26" y="58"/>
                  </a:lnTo>
                  <a:lnTo>
                    <a:pt x="29" y="59"/>
                  </a:lnTo>
                  <a:lnTo>
                    <a:pt x="29" y="58"/>
                  </a:lnTo>
                  <a:lnTo>
                    <a:pt x="31" y="6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6" name="Google Shape;3671;p137">
              <a:extLst xmlns:a="http://schemas.openxmlformats.org/drawingml/2006/main">
                <a:ext uri="{FF2B5EF4-FFF2-40B4-BE49-F238E27FC236}">
                  <a16:creationId xmlns:a16="http://schemas.microsoft.com/office/drawing/2014/main" id="{00C98F27-38E8-0C0C-3FB5-49CAE6382A7B}"/>
                </a:ext>
              </a:extLst>
            </cdr:cNvPr>
            <cdr:cNvSpPr/>
          </cdr:nvSpPr>
          <cdr:spPr>
            <a:xfrm xmlns:a="http://schemas.openxmlformats.org/drawingml/2006/main">
              <a:off x="3375" y="2133"/>
              <a:ext cx="98" cy="101"/>
            </a:xfrm>
            <a:custGeom xmlns:a="http://schemas.openxmlformats.org/drawingml/2006/main">
              <a:avLst/>
              <a:gdLst/>
              <a:ahLst/>
              <a:cxnLst/>
              <a:rect l="l" t="t" r="r" b="b"/>
              <a:pathLst>
                <a:path w="108" h="125" extrusionOk="0">
                  <a:moveTo>
                    <a:pt x="13" y="14"/>
                  </a:moveTo>
                  <a:lnTo>
                    <a:pt x="14" y="15"/>
                  </a:lnTo>
                  <a:lnTo>
                    <a:pt x="15" y="17"/>
                  </a:lnTo>
                  <a:lnTo>
                    <a:pt x="18" y="17"/>
                  </a:lnTo>
                  <a:lnTo>
                    <a:pt x="21" y="17"/>
                  </a:lnTo>
                  <a:lnTo>
                    <a:pt x="20" y="14"/>
                  </a:lnTo>
                  <a:lnTo>
                    <a:pt x="20" y="10"/>
                  </a:lnTo>
                  <a:lnTo>
                    <a:pt x="18" y="7"/>
                  </a:lnTo>
                  <a:lnTo>
                    <a:pt x="18" y="3"/>
                  </a:lnTo>
                  <a:lnTo>
                    <a:pt x="21" y="1"/>
                  </a:lnTo>
                  <a:lnTo>
                    <a:pt x="21" y="0"/>
                  </a:lnTo>
                  <a:lnTo>
                    <a:pt x="25" y="0"/>
                  </a:lnTo>
                  <a:lnTo>
                    <a:pt x="27" y="1"/>
                  </a:lnTo>
                  <a:lnTo>
                    <a:pt x="31" y="4"/>
                  </a:lnTo>
                  <a:lnTo>
                    <a:pt x="34" y="7"/>
                  </a:lnTo>
                  <a:lnTo>
                    <a:pt x="35" y="8"/>
                  </a:lnTo>
                  <a:lnTo>
                    <a:pt x="37" y="11"/>
                  </a:lnTo>
                  <a:lnTo>
                    <a:pt x="35" y="14"/>
                  </a:lnTo>
                  <a:lnTo>
                    <a:pt x="39" y="18"/>
                  </a:lnTo>
                  <a:lnTo>
                    <a:pt x="42" y="22"/>
                  </a:lnTo>
                  <a:lnTo>
                    <a:pt x="48" y="22"/>
                  </a:lnTo>
                  <a:lnTo>
                    <a:pt x="51" y="24"/>
                  </a:lnTo>
                  <a:lnTo>
                    <a:pt x="53" y="22"/>
                  </a:lnTo>
                  <a:lnTo>
                    <a:pt x="58" y="22"/>
                  </a:lnTo>
                  <a:lnTo>
                    <a:pt x="60" y="24"/>
                  </a:lnTo>
                  <a:lnTo>
                    <a:pt x="63" y="25"/>
                  </a:lnTo>
                  <a:lnTo>
                    <a:pt x="63" y="28"/>
                  </a:lnTo>
                  <a:lnTo>
                    <a:pt x="63" y="29"/>
                  </a:lnTo>
                  <a:lnTo>
                    <a:pt x="68" y="31"/>
                  </a:lnTo>
                  <a:lnTo>
                    <a:pt x="68" y="32"/>
                  </a:lnTo>
                  <a:lnTo>
                    <a:pt x="66" y="34"/>
                  </a:lnTo>
                  <a:lnTo>
                    <a:pt x="63" y="39"/>
                  </a:lnTo>
                  <a:lnTo>
                    <a:pt x="62" y="41"/>
                  </a:lnTo>
                  <a:lnTo>
                    <a:pt x="60" y="41"/>
                  </a:lnTo>
                  <a:lnTo>
                    <a:pt x="56" y="42"/>
                  </a:lnTo>
                  <a:lnTo>
                    <a:pt x="53" y="42"/>
                  </a:lnTo>
                  <a:lnTo>
                    <a:pt x="55" y="45"/>
                  </a:lnTo>
                  <a:lnTo>
                    <a:pt x="58" y="48"/>
                  </a:lnTo>
                  <a:lnTo>
                    <a:pt x="55" y="49"/>
                  </a:lnTo>
                  <a:lnTo>
                    <a:pt x="56" y="50"/>
                  </a:lnTo>
                  <a:lnTo>
                    <a:pt x="58" y="50"/>
                  </a:lnTo>
                  <a:lnTo>
                    <a:pt x="60" y="55"/>
                  </a:lnTo>
                  <a:lnTo>
                    <a:pt x="65" y="55"/>
                  </a:lnTo>
                  <a:lnTo>
                    <a:pt x="68" y="57"/>
                  </a:lnTo>
                  <a:lnTo>
                    <a:pt x="70" y="57"/>
                  </a:lnTo>
                  <a:lnTo>
                    <a:pt x="75" y="62"/>
                  </a:lnTo>
                  <a:lnTo>
                    <a:pt x="77" y="63"/>
                  </a:lnTo>
                  <a:lnTo>
                    <a:pt x="80" y="67"/>
                  </a:lnTo>
                  <a:lnTo>
                    <a:pt x="80" y="70"/>
                  </a:lnTo>
                  <a:lnTo>
                    <a:pt x="84" y="74"/>
                  </a:lnTo>
                  <a:lnTo>
                    <a:pt x="86" y="77"/>
                  </a:lnTo>
                  <a:lnTo>
                    <a:pt x="87" y="79"/>
                  </a:lnTo>
                  <a:lnTo>
                    <a:pt x="90" y="79"/>
                  </a:lnTo>
                  <a:lnTo>
                    <a:pt x="91" y="80"/>
                  </a:lnTo>
                  <a:lnTo>
                    <a:pt x="93" y="83"/>
                  </a:lnTo>
                  <a:lnTo>
                    <a:pt x="94" y="84"/>
                  </a:lnTo>
                  <a:lnTo>
                    <a:pt x="96" y="84"/>
                  </a:lnTo>
                  <a:lnTo>
                    <a:pt x="97" y="86"/>
                  </a:lnTo>
                  <a:lnTo>
                    <a:pt x="97" y="87"/>
                  </a:lnTo>
                  <a:lnTo>
                    <a:pt x="98" y="88"/>
                  </a:lnTo>
                  <a:lnTo>
                    <a:pt x="101" y="88"/>
                  </a:lnTo>
                  <a:lnTo>
                    <a:pt x="103" y="91"/>
                  </a:lnTo>
                  <a:lnTo>
                    <a:pt x="104" y="91"/>
                  </a:lnTo>
                  <a:lnTo>
                    <a:pt x="107" y="90"/>
                  </a:lnTo>
                  <a:lnTo>
                    <a:pt x="107" y="93"/>
                  </a:lnTo>
                  <a:lnTo>
                    <a:pt x="105" y="94"/>
                  </a:lnTo>
                  <a:lnTo>
                    <a:pt x="105" y="98"/>
                  </a:lnTo>
                  <a:lnTo>
                    <a:pt x="105" y="100"/>
                  </a:lnTo>
                  <a:lnTo>
                    <a:pt x="108" y="100"/>
                  </a:lnTo>
                  <a:lnTo>
                    <a:pt x="108" y="102"/>
                  </a:lnTo>
                  <a:lnTo>
                    <a:pt x="104" y="105"/>
                  </a:lnTo>
                  <a:lnTo>
                    <a:pt x="105" y="109"/>
                  </a:lnTo>
                  <a:lnTo>
                    <a:pt x="105" y="111"/>
                  </a:lnTo>
                  <a:lnTo>
                    <a:pt x="107" y="115"/>
                  </a:lnTo>
                  <a:lnTo>
                    <a:pt x="104" y="116"/>
                  </a:lnTo>
                  <a:lnTo>
                    <a:pt x="101" y="116"/>
                  </a:lnTo>
                  <a:lnTo>
                    <a:pt x="98" y="115"/>
                  </a:lnTo>
                  <a:lnTo>
                    <a:pt x="97" y="114"/>
                  </a:lnTo>
                  <a:lnTo>
                    <a:pt x="96" y="112"/>
                  </a:lnTo>
                  <a:lnTo>
                    <a:pt x="91" y="114"/>
                  </a:lnTo>
                  <a:lnTo>
                    <a:pt x="89" y="115"/>
                  </a:lnTo>
                  <a:lnTo>
                    <a:pt x="91" y="118"/>
                  </a:lnTo>
                  <a:lnTo>
                    <a:pt x="91" y="121"/>
                  </a:lnTo>
                  <a:lnTo>
                    <a:pt x="91" y="124"/>
                  </a:lnTo>
                  <a:lnTo>
                    <a:pt x="91" y="125"/>
                  </a:lnTo>
                  <a:lnTo>
                    <a:pt x="87" y="124"/>
                  </a:lnTo>
                  <a:lnTo>
                    <a:pt x="86" y="119"/>
                  </a:lnTo>
                  <a:lnTo>
                    <a:pt x="82" y="119"/>
                  </a:lnTo>
                  <a:lnTo>
                    <a:pt x="80" y="118"/>
                  </a:lnTo>
                  <a:lnTo>
                    <a:pt x="77" y="115"/>
                  </a:lnTo>
                  <a:lnTo>
                    <a:pt x="79" y="115"/>
                  </a:lnTo>
                  <a:lnTo>
                    <a:pt x="80" y="112"/>
                  </a:lnTo>
                  <a:lnTo>
                    <a:pt x="80" y="108"/>
                  </a:lnTo>
                  <a:lnTo>
                    <a:pt x="80" y="105"/>
                  </a:lnTo>
                  <a:lnTo>
                    <a:pt x="80" y="104"/>
                  </a:lnTo>
                  <a:lnTo>
                    <a:pt x="80" y="101"/>
                  </a:lnTo>
                  <a:lnTo>
                    <a:pt x="82" y="98"/>
                  </a:lnTo>
                  <a:lnTo>
                    <a:pt x="80" y="97"/>
                  </a:lnTo>
                  <a:lnTo>
                    <a:pt x="77" y="94"/>
                  </a:lnTo>
                  <a:lnTo>
                    <a:pt x="79" y="93"/>
                  </a:lnTo>
                  <a:lnTo>
                    <a:pt x="76" y="93"/>
                  </a:lnTo>
                  <a:lnTo>
                    <a:pt x="73" y="93"/>
                  </a:lnTo>
                  <a:lnTo>
                    <a:pt x="70" y="88"/>
                  </a:lnTo>
                  <a:lnTo>
                    <a:pt x="68" y="87"/>
                  </a:lnTo>
                  <a:lnTo>
                    <a:pt x="69" y="86"/>
                  </a:lnTo>
                  <a:lnTo>
                    <a:pt x="69" y="81"/>
                  </a:lnTo>
                  <a:lnTo>
                    <a:pt x="68" y="79"/>
                  </a:lnTo>
                  <a:lnTo>
                    <a:pt x="69" y="77"/>
                  </a:lnTo>
                  <a:lnTo>
                    <a:pt x="69" y="74"/>
                  </a:lnTo>
                  <a:lnTo>
                    <a:pt x="68" y="72"/>
                  </a:lnTo>
                  <a:lnTo>
                    <a:pt x="65" y="69"/>
                  </a:lnTo>
                  <a:lnTo>
                    <a:pt x="59" y="64"/>
                  </a:lnTo>
                  <a:lnTo>
                    <a:pt x="56" y="62"/>
                  </a:lnTo>
                  <a:lnTo>
                    <a:pt x="51" y="60"/>
                  </a:lnTo>
                  <a:lnTo>
                    <a:pt x="46" y="60"/>
                  </a:lnTo>
                  <a:lnTo>
                    <a:pt x="44" y="66"/>
                  </a:lnTo>
                  <a:lnTo>
                    <a:pt x="38" y="67"/>
                  </a:lnTo>
                  <a:lnTo>
                    <a:pt x="35" y="64"/>
                  </a:lnTo>
                  <a:lnTo>
                    <a:pt x="32" y="64"/>
                  </a:lnTo>
                  <a:lnTo>
                    <a:pt x="28" y="62"/>
                  </a:lnTo>
                  <a:lnTo>
                    <a:pt x="24" y="64"/>
                  </a:lnTo>
                  <a:lnTo>
                    <a:pt x="24" y="67"/>
                  </a:lnTo>
                  <a:lnTo>
                    <a:pt x="21" y="67"/>
                  </a:lnTo>
                  <a:lnTo>
                    <a:pt x="17" y="69"/>
                  </a:lnTo>
                  <a:lnTo>
                    <a:pt x="17" y="63"/>
                  </a:lnTo>
                  <a:lnTo>
                    <a:pt x="17" y="57"/>
                  </a:lnTo>
                  <a:lnTo>
                    <a:pt x="15" y="55"/>
                  </a:lnTo>
                  <a:lnTo>
                    <a:pt x="17" y="53"/>
                  </a:lnTo>
                  <a:lnTo>
                    <a:pt x="17" y="50"/>
                  </a:lnTo>
                  <a:lnTo>
                    <a:pt x="15" y="48"/>
                  </a:lnTo>
                  <a:lnTo>
                    <a:pt x="17" y="45"/>
                  </a:lnTo>
                  <a:lnTo>
                    <a:pt x="17" y="42"/>
                  </a:lnTo>
                  <a:lnTo>
                    <a:pt x="13" y="42"/>
                  </a:lnTo>
                  <a:lnTo>
                    <a:pt x="10" y="45"/>
                  </a:lnTo>
                  <a:lnTo>
                    <a:pt x="8" y="43"/>
                  </a:lnTo>
                  <a:lnTo>
                    <a:pt x="6" y="41"/>
                  </a:lnTo>
                  <a:lnTo>
                    <a:pt x="8" y="39"/>
                  </a:lnTo>
                  <a:lnTo>
                    <a:pt x="7" y="34"/>
                  </a:lnTo>
                  <a:lnTo>
                    <a:pt x="4" y="31"/>
                  </a:lnTo>
                  <a:lnTo>
                    <a:pt x="1" y="32"/>
                  </a:lnTo>
                  <a:lnTo>
                    <a:pt x="0" y="29"/>
                  </a:lnTo>
                  <a:lnTo>
                    <a:pt x="1" y="25"/>
                  </a:lnTo>
                  <a:lnTo>
                    <a:pt x="3" y="25"/>
                  </a:lnTo>
                  <a:lnTo>
                    <a:pt x="6" y="24"/>
                  </a:lnTo>
                  <a:lnTo>
                    <a:pt x="4" y="21"/>
                  </a:lnTo>
                  <a:lnTo>
                    <a:pt x="6" y="19"/>
                  </a:lnTo>
                  <a:lnTo>
                    <a:pt x="6" y="17"/>
                  </a:lnTo>
                  <a:lnTo>
                    <a:pt x="10" y="17"/>
                  </a:lnTo>
                  <a:lnTo>
                    <a:pt x="13" y="1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7" name="Google Shape;3672;p137">
              <a:extLst xmlns:a="http://schemas.openxmlformats.org/drawingml/2006/main">
                <a:ext uri="{FF2B5EF4-FFF2-40B4-BE49-F238E27FC236}">
                  <a16:creationId xmlns:a16="http://schemas.microsoft.com/office/drawing/2014/main" id="{A0108DFA-DE51-90A2-7B1D-6A0DFD6EC2C8}"/>
                </a:ext>
              </a:extLst>
            </cdr:cNvPr>
            <cdr:cNvSpPr/>
          </cdr:nvSpPr>
          <cdr:spPr>
            <a:xfrm xmlns:a="http://schemas.openxmlformats.org/drawingml/2006/main">
              <a:off x="3346" y="2156"/>
              <a:ext cx="103" cy="169"/>
            </a:xfrm>
            <a:custGeom xmlns:a="http://schemas.openxmlformats.org/drawingml/2006/main">
              <a:avLst/>
              <a:gdLst/>
              <a:ahLst/>
              <a:cxnLst/>
              <a:rect l="l" t="t" r="r" b="b"/>
              <a:pathLst>
                <a:path w="81" h="149" extrusionOk="0">
                  <a:moveTo>
                    <a:pt x="23" y="0"/>
                  </a:moveTo>
                  <a:cubicBezTo>
                    <a:pt x="24" y="2"/>
                    <a:pt x="24" y="2"/>
                    <a:pt x="24" y="2"/>
                  </a:cubicBezTo>
                  <a:cubicBezTo>
                    <a:pt x="26" y="1"/>
                    <a:pt x="26" y="1"/>
                    <a:pt x="26" y="1"/>
                  </a:cubicBezTo>
                  <a:cubicBezTo>
                    <a:pt x="28" y="3"/>
                    <a:pt x="28" y="3"/>
                    <a:pt x="28" y="3"/>
                  </a:cubicBezTo>
                  <a:cubicBezTo>
                    <a:pt x="29" y="7"/>
                    <a:pt x="29" y="7"/>
                    <a:pt x="29" y="7"/>
                  </a:cubicBezTo>
                  <a:cubicBezTo>
                    <a:pt x="27" y="8"/>
                    <a:pt x="27" y="8"/>
                    <a:pt x="27" y="8"/>
                  </a:cubicBezTo>
                  <a:cubicBezTo>
                    <a:pt x="29" y="10"/>
                    <a:pt x="29" y="10"/>
                    <a:pt x="29" y="10"/>
                  </a:cubicBezTo>
                  <a:cubicBezTo>
                    <a:pt x="30" y="11"/>
                    <a:pt x="30" y="11"/>
                    <a:pt x="30" y="11"/>
                  </a:cubicBezTo>
                  <a:cubicBezTo>
                    <a:pt x="32" y="9"/>
                    <a:pt x="32" y="9"/>
                    <a:pt x="32" y="9"/>
                  </a:cubicBezTo>
                  <a:cubicBezTo>
                    <a:pt x="35" y="9"/>
                    <a:pt x="35" y="9"/>
                    <a:pt x="35" y="9"/>
                  </a:cubicBezTo>
                  <a:cubicBezTo>
                    <a:pt x="35" y="11"/>
                    <a:pt x="35" y="11"/>
                    <a:pt x="35" y="11"/>
                  </a:cubicBezTo>
                  <a:cubicBezTo>
                    <a:pt x="34" y="13"/>
                    <a:pt x="34" y="13"/>
                    <a:pt x="34" y="13"/>
                  </a:cubicBezTo>
                  <a:cubicBezTo>
                    <a:pt x="35" y="15"/>
                    <a:pt x="35" y="15"/>
                    <a:pt x="35" y="15"/>
                  </a:cubicBezTo>
                  <a:cubicBezTo>
                    <a:pt x="35" y="17"/>
                    <a:pt x="35" y="17"/>
                    <a:pt x="35" y="17"/>
                  </a:cubicBezTo>
                  <a:cubicBezTo>
                    <a:pt x="34" y="18"/>
                    <a:pt x="34" y="18"/>
                    <a:pt x="34" y="18"/>
                  </a:cubicBezTo>
                  <a:cubicBezTo>
                    <a:pt x="35" y="20"/>
                    <a:pt x="35" y="20"/>
                    <a:pt x="35" y="20"/>
                  </a:cubicBezTo>
                  <a:cubicBezTo>
                    <a:pt x="35" y="24"/>
                    <a:pt x="35" y="24"/>
                    <a:pt x="35" y="24"/>
                  </a:cubicBezTo>
                  <a:cubicBezTo>
                    <a:pt x="35" y="28"/>
                    <a:pt x="35" y="28"/>
                    <a:pt x="35" y="28"/>
                  </a:cubicBezTo>
                  <a:cubicBezTo>
                    <a:pt x="38" y="27"/>
                    <a:pt x="38" y="27"/>
                    <a:pt x="38" y="27"/>
                  </a:cubicBezTo>
                  <a:cubicBezTo>
                    <a:pt x="40" y="27"/>
                    <a:pt x="40" y="27"/>
                    <a:pt x="40" y="27"/>
                  </a:cubicBezTo>
                  <a:cubicBezTo>
                    <a:pt x="40" y="25"/>
                    <a:pt x="40" y="25"/>
                    <a:pt x="40" y="25"/>
                  </a:cubicBezTo>
                  <a:cubicBezTo>
                    <a:pt x="43" y="23"/>
                    <a:pt x="43" y="23"/>
                    <a:pt x="43" y="23"/>
                  </a:cubicBezTo>
                  <a:cubicBezTo>
                    <a:pt x="46" y="25"/>
                    <a:pt x="46" y="25"/>
                    <a:pt x="46" y="25"/>
                  </a:cubicBezTo>
                  <a:cubicBezTo>
                    <a:pt x="48" y="25"/>
                    <a:pt x="48" y="25"/>
                    <a:pt x="48" y="25"/>
                  </a:cubicBezTo>
                  <a:cubicBezTo>
                    <a:pt x="50" y="27"/>
                    <a:pt x="50" y="27"/>
                    <a:pt x="50" y="27"/>
                  </a:cubicBezTo>
                  <a:cubicBezTo>
                    <a:pt x="54" y="26"/>
                    <a:pt x="54" y="26"/>
                    <a:pt x="54" y="26"/>
                  </a:cubicBezTo>
                  <a:cubicBezTo>
                    <a:pt x="56" y="22"/>
                    <a:pt x="56" y="22"/>
                    <a:pt x="56" y="22"/>
                  </a:cubicBezTo>
                  <a:cubicBezTo>
                    <a:pt x="59" y="22"/>
                    <a:pt x="59" y="22"/>
                    <a:pt x="59" y="22"/>
                  </a:cubicBezTo>
                  <a:cubicBezTo>
                    <a:pt x="63" y="23"/>
                    <a:pt x="63" y="23"/>
                    <a:pt x="63" y="23"/>
                  </a:cubicBezTo>
                  <a:cubicBezTo>
                    <a:pt x="65" y="25"/>
                    <a:pt x="65" y="25"/>
                    <a:pt x="65" y="25"/>
                  </a:cubicBezTo>
                  <a:cubicBezTo>
                    <a:pt x="69" y="28"/>
                    <a:pt x="69" y="28"/>
                    <a:pt x="69" y="28"/>
                  </a:cubicBezTo>
                  <a:cubicBezTo>
                    <a:pt x="71" y="30"/>
                    <a:pt x="71" y="30"/>
                    <a:pt x="71" y="30"/>
                  </a:cubicBezTo>
                  <a:cubicBezTo>
                    <a:pt x="72" y="32"/>
                    <a:pt x="72" y="32"/>
                    <a:pt x="72" y="32"/>
                  </a:cubicBezTo>
                  <a:cubicBezTo>
                    <a:pt x="72" y="34"/>
                    <a:pt x="72" y="34"/>
                    <a:pt x="72" y="34"/>
                  </a:cubicBezTo>
                  <a:cubicBezTo>
                    <a:pt x="71" y="35"/>
                    <a:pt x="71" y="35"/>
                    <a:pt x="71" y="35"/>
                  </a:cubicBezTo>
                  <a:cubicBezTo>
                    <a:pt x="72" y="37"/>
                    <a:pt x="72" y="37"/>
                    <a:pt x="72" y="37"/>
                  </a:cubicBezTo>
                  <a:cubicBezTo>
                    <a:pt x="72" y="40"/>
                    <a:pt x="72" y="40"/>
                    <a:pt x="72" y="40"/>
                  </a:cubicBezTo>
                  <a:cubicBezTo>
                    <a:pt x="71" y="41"/>
                    <a:pt x="71" y="41"/>
                    <a:pt x="71" y="41"/>
                  </a:cubicBezTo>
                  <a:cubicBezTo>
                    <a:pt x="73" y="42"/>
                    <a:pt x="73" y="42"/>
                    <a:pt x="73" y="42"/>
                  </a:cubicBezTo>
                  <a:cubicBezTo>
                    <a:pt x="75" y="45"/>
                    <a:pt x="75" y="45"/>
                    <a:pt x="75" y="45"/>
                  </a:cubicBezTo>
                  <a:cubicBezTo>
                    <a:pt x="77" y="45"/>
                    <a:pt x="77" y="45"/>
                    <a:pt x="77" y="45"/>
                  </a:cubicBezTo>
                  <a:cubicBezTo>
                    <a:pt x="79" y="45"/>
                    <a:pt x="79" y="45"/>
                    <a:pt x="79" y="45"/>
                  </a:cubicBezTo>
                  <a:cubicBezTo>
                    <a:pt x="78" y="46"/>
                    <a:pt x="78" y="46"/>
                    <a:pt x="78" y="46"/>
                  </a:cubicBezTo>
                  <a:cubicBezTo>
                    <a:pt x="80" y="48"/>
                    <a:pt x="80" y="48"/>
                    <a:pt x="80" y="48"/>
                  </a:cubicBezTo>
                  <a:cubicBezTo>
                    <a:pt x="81" y="49"/>
                    <a:pt x="81" y="49"/>
                    <a:pt x="81" y="49"/>
                  </a:cubicBezTo>
                  <a:cubicBezTo>
                    <a:pt x="80" y="51"/>
                    <a:pt x="80" y="51"/>
                    <a:pt x="80" y="51"/>
                  </a:cubicBezTo>
                  <a:cubicBezTo>
                    <a:pt x="80" y="53"/>
                    <a:pt x="80" y="53"/>
                    <a:pt x="80" y="53"/>
                  </a:cubicBezTo>
                  <a:cubicBezTo>
                    <a:pt x="80" y="54"/>
                    <a:pt x="80" y="54"/>
                    <a:pt x="80" y="54"/>
                  </a:cubicBezTo>
                  <a:cubicBezTo>
                    <a:pt x="80" y="56"/>
                    <a:pt x="80" y="56"/>
                    <a:pt x="80" y="56"/>
                  </a:cubicBezTo>
                  <a:cubicBezTo>
                    <a:pt x="80" y="59"/>
                    <a:pt x="80" y="59"/>
                    <a:pt x="80" y="59"/>
                  </a:cubicBezTo>
                  <a:cubicBezTo>
                    <a:pt x="79" y="61"/>
                    <a:pt x="79" y="61"/>
                    <a:pt x="79" y="61"/>
                  </a:cubicBezTo>
                  <a:cubicBezTo>
                    <a:pt x="77" y="62"/>
                    <a:pt x="77" y="62"/>
                    <a:pt x="77" y="62"/>
                  </a:cubicBezTo>
                  <a:cubicBezTo>
                    <a:pt x="75" y="60"/>
                    <a:pt x="75" y="60"/>
                    <a:pt x="75" y="60"/>
                  </a:cubicBezTo>
                  <a:cubicBezTo>
                    <a:pt x="72" y="61"/>
                    <a:pt x="72" y="61"/>
                    <a:pt x="72" y="61"/>
                  </a:cubicBezTo>
                  <a:cubicBezTo>
                    <a:pt x="70" y="60"/>
                    <a:pt x="70" y="60"/>
                    <a:pt x="70" y="60"/>
                  </a:cubicBezTo>
                  <a:cubicBezTo>
                    <a:pt x="68" y="60"/>
                    <a:pt x="68" y="60"/>
                    <a:pt x="68" y="60"/>
                  </a:cubicBezTo>
                  <a:cubicBezTo>
                    <a:pt x="66" y="61"/>
                    <a:pt x="66" y="61"/>
                    <a:pt x="66" y="61"/>
                  </a:cubicBezTo>
                  <a:cubicBezTo>
                    <a:pt x="65" y="60"/>
                    <a:pt x="65" y="60"/>
                    <a:pt x="65" y="60"/>
                  </a:cubicBezTo>
                  <a:cubicBezTo>
                    <a:pt x="62" y="60"/>
                    <a:pt x="62" y="60"/>
                    <a:pt x="62" y="60"/>
                  </a:cubicBezTo>
                  <a:cubicBezTo>
                    <a:pt x="58" y="62"/>
                    <a:pt x="58" y="62"/>
                    <a:pt x="58" y="62"/>
                  </a:cubicBezTo>
                  <a:cubicBezTo>
                    <a:pt x="56" y="62"/>
                    <a:pt x="56" y="62"/>
                    <a:pt x="56" y="62"/>
                  </a:cubicBezTo>
                  <a:cubicBezTo>
                    <a:pt x="54" y="65"/>
                    <a:pt x="54" y="65"/>
                    <a:pt x="54" y="65"/>
                  </a:cubicBezTo>
                  <a:cubicBezTo>
                    <a:pt x="53" y="67"/>
                    <a:pt x="53" y="67"/>
                    <a:pt x="53" y="67"/>
                  </a:cubicBezTo>
                  <a:cubicBezTo>
                    <a:pt x="52" y="69"/>
                    <a:pt x="52" y="69"/>
                    <a:pt x="52" y="69"/>
                  </a:cubicBezTo>
                  <a:cubicBezTo>
                    <a:pt x="51" y="73"/>
                    <a:pt x="51" y="73"/>
                    <a:pt x="51" y="73"/>
                  </a:cubicBezTo>
                  <a:cubicBezTo>
                    <a:pt x="52" y="77"/>
                    <a:pt x="52" y="77"/>
                    <a:pt x="52" y="77"/>
                  </a:cubicBezTo>
                  <a:cubicBezTo>
                    <a:pt x="54" y="78"/>
                    <a:pt x="54" y="78"/>
                    <a:pt x="54" y="78"/>
                  </a:cubicBezTo>
                  <a:cubicBezTo>
                    <a:pt x="55" y="80"/>
                    <a:pt x="55" y="80"/>
                    <a:pt x="55" y="80"/>
                  </a:cubicBezTo>
                  <a:cubicBezTo>
                    <a:pt x="55" y="83"/>
                    <a:pt x="55" y="83"/>
                    <a:pt x="55" y="83"/>
                  </a:cubicBezTo>
                  <a:cubicBezTo>
                    <a:pt x="54" y="85"/>
                    <a:pt x="54" y="85"/>
                    <a:pt x="54" y="85"/>
                  </a:cubicBezTo>
                  <a:cubicBezTo>
                    <a:pt x="53" y="84"/>
                    <a:pt x="53" y="84"/>
                    <a:pt x="53" y="84"/>
                  </a:cubicBezTo>
                  <a:cubicBezTo>
                    <a:pt x="53" y="86"/>
                    <a:pt x="53" y="86"/>
                    <a:pt x="53" y="86"/>
                  </a:cubicBezTo>
                  <a:cubicBezTo>
                    <a:pt x="53" y="86"/>
                    <a:pt x="53" y="86"/>
                    <a:pt x="53" y="86"/>
                  </a:cubicBezTo>
                  <a:cubicBezTo>
                    <a:pt x="53" y="85"/>
                    <a:pt x="53" y="85"/>
                    <a:pt x="53" y="85"/>
                  </a:cubicBezTo>
                  <a:cubicBezTo>
                    <a:pt x="51" y="84"/>
                    <a:pt x="51" y="84"/>
                    <a:pt x="51" y="84"/>
                  </a:cubicBezTo>
                  <a:cubicBezTo>
                    <a:pt x="50" y="84"/>
                    <a:pt x="50" y="84"/>
                    <a:pt x="50" y="84"/>
                  </a:cubicBezTo>
                  <a:cubicBezTo>
                    <a:pt x="50" y="83"/>
                    <a:pt x="50" y="83"/>
                    <a:pt x="50" y="83"/>
                  </a:cubicBezTo>
                  <a:cubicBezTo>
                    <a:pt x="49" y="82"/>
                    <a:pt x="49" y="82"/>
                    <a:pt x="49" y="82"/>
                  </a:cubicBezTo>
                  <a:cubicBezTo>
                    <a:pt x="46" y="80"/>
                    <a:pt x="46" y="80"/>
                    <a:pt x="46" y="80"/>
                  </a:cubicBezTo>
                  <a:cubicBezTo>
                    <a:pt x="45" y="79"/>
                    <a:pt x="45" y="79"/>
                    <a:pt x="45" y="79"/>
                  </a:cubicBezTo>
                  <a:cubicBezTo>
                    <a:pt x="44" y="80"/>
                    <a:pt x="44" y="80"/>
                    <a:pt x="44" y="80"/>
                  </a:cubicBezTo>
                  <a:cubicBezTo>
                    <a:pt x="44" y="81"/>
                    <a:pt x="44" y="81"/>
                    <a:pt x="44" y="81"/>
                  </a:cubicBezTo>
                  <a:cubicBezTo>
                    <a:pt x="44" y="81"/>
                    <a:pt x="44" y="81"/>
                    <a:pt x="44" y="81"/>
                  </a:cubicBezTo>
                  <a:cubicBezTo>
                    <a:pt x="43" y="80"/>
                    <a:pt x="43" y="80"/>
                    <a:pt x="43" y="80"/>
                  </a:cubicBezTo>
                  <a:cubicBezTo>
                    <a:pt x="41" y="80"/>
                    <a:pt x="41" y="80"/>
                    <a:pt x="41" y="80"/>
                  </a:cubicBezTo>
                  <a:cubicBezTo>
                    <a:pt x="39" y="80"/>
                    <a:pt x="39" y="80"/>
                    <a:pt x="39" y="80"/>
                  </a:cubicBezTo>
                  <a:cubicBezTo>
                    <a:pt x="38" y="80"/>
                    <a:pt x="38" y="80"/>
                    <a:pt x="38" y="80"/>
                  </a:cubicBezTo>
                  <a:cubicBezTo>
                    <a:pt x="36" y="80"/>
                    <a:pt x="36" y="80"/>
                    <a:pt x="36" y="80"/>
                  </a:cubicBezTo>
                  <a:cubicBezTo>
                    <a:pt x="37" y="79"/>
                    <a:pt x="37" y="79"/>
                    <a:pt x="37" y="79"/>
                  </a:cubicBezTo>
                  <a:cubicBezTo>
                    <a:pt x="38" y="78"/>
                    <a:pt x="38" y="78"/>
                    <a:pt x="38" y="78"/>
                  </a:cubicBezTo>
                  <a:cubicBezTo>
                    <a:pt x="37" y="76"/>
                    <a:pt x="37" y="76"/>
                    <a:pt x="37" y="76"/>
                  </a:cubicBezTo>
                  <a:cubicBezTo>
                    <a:pt x="37" y="74"/>
                    <a:pt x="37" y="74"/>
                    <a:pt x="37" y="74"/>
                  </a:cubicBezTo>
                  <a:cubicBezTo>
                    <a:pt x="37" y="73"/>
                    <a:pt x="37" y="73"/>
                    <a:pt x="37" y="73"/>
                  </a:cubicBezTo>
                  <a:cubicBezTo>
                    <a:pt x="37" y="72"/>
                    <a:pt x="37" y="72"/>
                    <a:pt x="37" y="72"/>
                  </a:cubicBezTo>
                  <a:cubicBezTo>
                    <a:pt x="35" y="72"/>
                    <a:pt x="35" y="72"/>
                    <a:pt x="35" y="72"/>
                  </a:cubicBezTo>
                  <a:cubicBezTo>
                    <a:pt x="35" y="72"/>
                    <a:pt x="35" y="72"/>
                    <a:pt x="35" y="72"/>
                  </a:cubicBezTo>
                  <a:cubicBezTo>
                    <a:pt x="34" y="72"/>
                    <a:pt x="34" y="72"/>
                    <a:pt x="34" y="72"/>
                  </a:cubicBezTo>
                  <a:cubicBezTo>
                    <a:pt x="34" y="71"/>
                    <a:pt x="34" y="71"/>
                    <a:pt x="34" y="71"/>
                  </a:cubicBezTo>
                  <a:cubicBezTo>
                    <a:pt x="32" y="72"/>
                    <a:pt x="32" y="72"/>
                    <a:pt x="32" y="72"/>
                  </a:cubicBezTo>
                  <a:cubicBezTo>
                    <a:pt x="31" y="72"/>
                    <a:pt x="31" y="72"/>
                    <a:pt x="31" y="72"/>
                  </a:cubicBezTo>
                  <a:cubicBezTo>
                    <a:pt x="30" y="71"/>
                    <a:pt x="30" y="71"/>
                    <a:pt x="30" y="71"/>
                  </a:cubicBezTo>
                  <a:cubicBezTo>
                    <a:pt x="30" y="72"/>
                    <a:pt x="30" y="72"/>
                    <a:pt x="30" y="72"/>
                  </a:cubicBezTo>
                  <a:cubicBezTo>
                    <a:pt x="29" y="72"/>
                    <a:pt x="29" y="72"/>
                    <a:pt x="29" y="72"/>
                  </a:cubicBezTo>
                  <a:cubicBezTo>
                    <a:pt x="28" y="72"/>
                    <a:pt x="28" y="72"/>
                    <a:pt x="28" y="72"/>
                  </a:cubicBezTo>
                  <a:cubicBezTo>
                    <a:pt x="28" y="72"/>
                    <a:pt x="28" y="72"/>
                    <a:pt x="28" y="72"/>
                  </a:cubicBezTo>
                  <a:cubicBezTo>
                    <a:pt x="28" y="74"/>
                    <a:pt x="28" y="74"/>
                    <a:pt x="28" y="74"/>
                  </a:cubicBezTo>
                  <a:cubicBezTo>
                    <a:pt x="29" y="74"/>
                    <a:pt x="29" y="74"/>
                    <a:pt x="29" y="74"/>
                  </a:cubicBezTo>
                  <a:cubicBezTo>
                    <a:pt x="30" y="76"/>
                    <a:pt x="30" y="76"/>
                    <a:pt x="30" y="76"/>
                  </a:cubicBezTo>
                  <a:cubicBezTo>
                    <a:pt x="29" y="78"/>
                    <a:pt x="29" y="78"/>
                    <a:pt x="29" y="78"/>
                  </a:cubicBezTo>
                  <a:cubicBezTo>
                    <a:pt x="29" y="80"/>
                    <a:pt x="29" y="80"/>
                    <a:pt x="29" y="80"/>
                  </a:cubicBezTo>
                  <a:cubicBezTo>
                    <a:pt x="28" y="81"/>
                    <a:pt x="28" y="81"/>
                    <a:pt x="28" y="81"/>
                  </a:cubicBezTo>
                  <a:cubicBezTo>
                    <a:pt x="29" y="82"/>
                    <a:pt x="29" y="82"/>
                    <a:pt x="29" y="82"/>
                  </a:cubicBezTo>
                  <a:cubicBezTo>
                    <a:pt x="29" y="84"/>
                    <a:pt x="29" y="84"/>
                    <a:pt x="29" y="84"/>
                  </a:cubicBezTo>
                  <a:cubicBezTo>
                    <a:pt x="27" y="86"/>
                    <a:pt x="27" y="86"/>
                    <a:pt x="27" y="86"/>
                  </a:cubicBezTo>
                  <a:cubicBezTo>
                    <a:pt x="27" y="88"/>
                    <a:pt x="27" y="88"/>
                    <a:pt x="27" y="88"/>
                  </a:cubicBezTo>
                  <a:cubicBezTo>
                    <a:pt x="26" y="90"/>
                    <a:pt x="26" y="90"/>
                    <a:pt x="26" y="90"/>
                  </a:cubicBezTo>
                  <a:cubicBezTo>
                    <a:pt x="25" y="97"/>
                    <a:pt x="25" y="97"/>
                    <a:pt x="25" y="97"/>
                  </a:cubicBezTo>
                  <a:cubicBezTo>
                    <a:pt x="23" y="100"/>
                    <a:pt x="23" y="100"/>
                    <a:pt x="23" y="100"/>
                  </a:cubicBezTo>
                  <a:cubicBezTo>
                    <a:pt x="23" y="102"/>
                    <a:pt x="23" y="102"/>
                    <a:pt x="23" y="102"/>
                  </a:cubicBezTo>
                  <a:cubicBezTo>
                    <a:pt x="22" y="104"/>
                    <a:pt x="22" y="104"/>
                    <a:pt x="22" y="104"/>
                  </a:cubicBezTo>
                  <a:cubicBezTo>
                    <a:pt x="23" y="104"/>
                    <a:pt x="23" y="104"/>
                    <a:pt x="23" y="104"/>
                  </a:cubicBezTo>
                  <a:cubicBezTo>
                    <a:pt x="23" y="104"/>
                    <a:pt x="23" y="104"/>
                    <a:pt x="23" y="104"/>
                  </a:cubicBezTo>
                  <a:cubicBezTo>
                    <a:pt x="22" y="106"/>
                    <a:pt x="22" y="106"/>
                    <a:pt x="22" y="106"/>
                  </a:cubicBezTo>
                  <a:cubicBezTo>
                    <a:pt x="23" y="106"/>
                    <a:pt x="23" y="106"/>
                    <a:pt x="23" y="106"/>
                  </a:cubicBezTo>
                  <a:cubicBezTo>
                    <a:pt x="23" y="108"/>
                    <a:pt x="23" y="108"/>
                    <a:pt x="23" y="108"/>
                  </a:cubicBezTo>
                  <a:cubicBezTo>
                    <a:pt x="23" y="110"/>
                    <a:pt x="23" y="110"/>
                    <a:pt x="23" y="110"/>
                  </a:cubicBezTo>
                  <a:cubicBezTo>
                    <a:pt x="25" y="112"/>
                    <a:pt x="25" y="112"/>
                    <a:pt x="25" y="112"/>
                  </a:cubicBezTo>
                  <a:cubicBezTo>
                    <a:pt x="24" y="114"/>
                    <a:pt x="24" y="114"/>
                    <a:pt x="24" y="114"/>
                  </a:cubicBezTo>
                  <a:cubicBezTo>
                    <a:pt x="25" y="115"/>
                    <a:pt x="25" y="115"/>
                    <a:pt x="25" y="115"/>
                  </a:cubicBezTo>
                  <a:cubicBezTo>
                    <a:pt x="26" y="115"/>
                    <a:pt x="26" y="115"/>
                    <a:pt x="26" y="115"/>
                  </a:cubicBezTo>
                  <a:cubicBezTo>
                    <a:pt x="26" y="114"/>
                    <a:pt x="26" y="114"/>
                    <a:pt x="26" y="114"/>
                  </a:cubicBezTo>
                  <a:cubicBezTo>
                    <a:pt x="27" y="113"/>
                    <a:pt x="27" y="113"/>
                    <a:pt x="27" y="113"/>
                  </a:cubicBezTo>
                  <a:cubicBezTo>
                    <a:pt x="27" y="113"/>
                    <a:pt x="27" y="113"/>
                    <a:pt x="27" y="113"/>
                  </a:cubicBezTo>
                  <a:cubicBezTo>
                    <a:pt x="29" y="113"/>
                    <a:pt x="29" y="113"/>
                    <a:pt x="29" y="113"/>
                  </a:cubicBezTo>
                  <a:cubicBezTo>
                    <a:pt x="29" y="114"/>
                    <a:pt x="29" y="114"/>
                    <a:pt x="29" y="114"/>
                  </a:cubicBezTo>
                  <a:cubicBezTo>
                    <a:pt x="30" y="116"/>
                    <a:pt x="30" y="116"/>
                    <a:pt x="30" y="116"/>
                  </a:cubicBezTo>
                  <a:cubicBezTo>
                    <a:pt x="31" y="117"/>
                    <a:pt x="31" y="117"/>
                    <a:pt x="31" y="117"/>
                  </a:cubicBezTo>
                  <a:cubicBezTo>
                    <a:pt x="30" y="119"/>
                    <a:pt x="30" y="119"/>
                    <a:pt x="30" y="119"/>
                  </a:cubicBezTo>
                  <a:cubicBezTo>
                    <a:pt x="31" y="120"/>
                    <a:pt x="31" y="120"/>
                    <a:pt x="31" y="120"/>
                  </a:cubicBezTo>
                  <a:cubicBezTo>
                    <a:pt x="32" y="122"/>
                    <a:pt x="32" y="122"/>
                    <a:pt x="32" y="122"/>
                  </a:cubicBezTo>
                  <a:cubicBezTo>
                    <a:pt x="33" y="122"/>
                    <a:pt x="33" y="122"/>
                    <a:pt x="33" y="122"/>
                  </a:cubicBezTo>
                  <a:cubicBezTo>
                    <a:pt x="33" y="121"/>
                    <a:pt x="33" y="121"/>
                    <a:pt x="33" y="121"/>
                  </a:cubicBezTo>
                  <a:cubicBezTo>
                    <a:pt x="33" y="120"/>
                    <a:pt x="33" y="120"/>
                    <a:pt x="33" y="120"/>
                  </a:cubicBezTo>
                  <a:cubicBezTo>
                    <a:pt x="34" y="121"/>
                    <a:pt x="34" y="121"/>
                    <a:pt x="34" y="121"/>
                  </a:cubicBezTo>
                  <a:cubicBezTo>
                    <a:pt x="35" y="123"/>
                    <a:pt x="35" y="123"/>
                    <a:pt x="35" y="123"/>
                  </a:cubicBezTo>
                  <a:cubicBezTo>
                    <a:pt x="35" y="125"/>
                    <a:pt x="35" y="125"/>
                    <a:pt x="35" y="125"/>
                  </a:cubicBezTo>
                  <a:cubicBezTo>
                    <a:pt x="36" y="125"/>
                    <a:pt x="36" y="125"/>
                    <a:pt x="36" y="125"/>
                  </a:cubicBezTo>
                  <a:cubicBezTo>
                    <a:pt x="37" y="129"/>
                    <a:pt x="37" y="129"/>
                    <a:pt x="37" y="129"/>
                  </a:cubicBezTo>
                  <a:cubicBezTo>
                    <a:pt x="36" y="129"/>
                    <a:pt x="36" y="129"/>
                    <a:pt x="36" y="129"/>
                  </a:cubicBezTo>
                  <a:cubicBezTo>
                    <a:pt x="36" y="130"/>
                    <a:pt x="36" y="130"/>
                    <a:pt x="36" y="130"/>
                  </a:cubicBezTo>
                  <a:cubicBezTo>
                    <a:pt x="36" y="130"/>
                    <a:pt x="36" y="130"/>
                    <a:pt x="36" y="130"/>
                  </a:cubicBezTo>
                  <a:cubicBezTo>
                    <a:pt x="34" y="131"/>
                    <a:pt x="34" y="131"/>
                    <a:pt x="34" y="131"/>
                  </a:cubicBezTo>
                  <a:cubicBezTo>
                    <a:pt x="34" y="132"/>
                    <a:pt x="34" y="132"/>
                    <a:pt x="34" y="132"/>
                  </a:cubicBezTo>
                  <a:cubicBezTo>
                    <a:pt x="37" y="133"/>
                    <a:pt x="37" y="133"/>
                    <a:pt x="37" y="133"/>
                  </a:cubicBezTo>
                  <a:cubicBezTo>
                    <a:pt x="37" y="132"/>
                    <a:pt x="37" y="132"/>
                    <a:pt x="37" y="132"/>
                  </a:cubicBezTo>
                  <a:cubicBezTo>
                    <a:pt x="37" y="132"/>
                    <a:pt x="37" y="132"/>
                    <a:pt x="37" y="132"/>
                  </a:cubicBezTo>
                  <a:cubicBezTo>
                    <a:pt x="38" y="134"/>
                    <a:pt x="38" y="134"/>
                    <a:pt x="38" y="134"/>
                  </a:cubicBezTo>
                  <a:cubicBezTo>
                    <a:pt x="39" y="135"/>
                    <a:pt x="39" y="135"/>
                    <a:pt x="39" y="135"/>
                  </a:cubicBezTo>
                  <a:cubicBezTo>
                    <a:pt x="42" y="137"/>
                    <a:pt x="42" y="137"/>
                    <a:pt x="42" y="137"/>
                  </a:cubicBezTo>
                  <a:cubicBezTo>
                    <a:pt x="43" y="138"/>
                    <a:pt x="43" y="138"/>
                    <a:pt x="43" y="138"/>
                  </a:cubicBezTo>
                  <a:cubicBezTo>
                    <a:pt x="43" y="138"/>
                    <a:pt x="43" y="138"/>
                    <a:pt x="43" y="138"/>
                  </a:cubicBezTo>
                  <a:cubicBezTo>
                    <a:pt x="45" y="138"/>
                    <a:pt x="45" y="138"/>
                    <a:pt x="45" y="138"/>
                  </a:cubicBezTo>
                  <a:cubicBezTo>
                    <a:pt x="47" y="138"/>
                    <a:pt x="47" y="138"/>
                    <a:pt x="47" y="138"/>
                  </a:cubicBezTo>
                  <a:cubicBezTo>
                    <a:pt x="48" y="141"/>
                    <a:pt x="48" y="141"/>
                    <a:pt x="48" y="141"/>
                  </a:cubicBezTo>
                  <a:cubicBezTo>
                    <a:pt x="49" y="143"/>
                    <a:pt x="49" y="143"/>
                    <a:pt x="49" y="143"/>
                  </a:cubicBezTo>
                  <a:cubicBezTo>
                    <a:pt x="51" y="144"/>
                    <a:pt x="51" y="144"/>
                    <a:pt x="51" y="144"/>
                  </a:cubicBezTo>
                  <a:cubicBezTo>
                    <a:pt x="51" y="145"/>
                    <a:pt x="51" y="145"/>
                    <a:pt x="51" y="145"/>
                  </a:cubicBezTo>
                  <a:cubicBezTo>
                    <a:pt x="51" y="145"/>
                    <a:pt x="51" y="145"/>
                    <a:pt x="51" y="145"/>
                  </a:cubicBezTo>
                  <a:cubicBezTo>
                    <a:pt x="51" y="147"/>
                    <a:pt x="51" y="147"/>
                    <a:pt x="51" y="147"/>
                  </a:cubicBezTo>
                  <a:cubicBezTo>
                    <a:pt x="50" y="148"/>
                    <a:pt x="50" y="148"/>
                    <a:pt x="50" y="148"/>
                  </a:cubicBezTo>
                  <a:cubicBezTo>
                    <a:pt x="48" y="147"/>
                    <a:pt x="48" y="147"/>
                    <a:pt x="48" y="147"/>
                  </a:cubicBezTo>
                  <a:cubicBezTo>
                    <a:pt x="47" y="147"/>
                    <a:pt x="47" y="147"/>
                    <a:pt x="47" y="147"/>
                  </a:cubicBezTo>
                  <a:cubicBezTo>
                    <a:pt x="44" y="149"/>
                    <a:pt x="44" y="149"/>
                    <a:pt x="44" y="149"/>
                  </a:cubicBezTo>
                  <a:cubicBezTo>
                    <a:pt x="42" y="148"/>
                    <a:pt x="42" y="148"/>
                    <a:pt x="42" y="148"/>
                  </a:cubicBezTo>
                  <a:cubicBezTo>
                    <a:pt x="42" y="147"/>
                    <a:pt x="42" y="147"/>
                    <a:pt x="42" y="147"/>
                  </a:cubicBezTo>
                  <a:cubicBezTo>
                    <a:pt x="43" y="145"/>
                    <a:pt x="43" y="145"/>
                    <a:pt x="43" y="145"/>
                  </a:cubicBezTo>
                  <a:cubicBezTo>
                    <a:pt x="43" y="143"/>
                    <a:pt x="43" y="143"/>
                    <a:pt x="43" y="143"/>
                  </a:cubicBezTo>
                  <a:cubicBezTo>
                    <a:pt x="42" y="141"/>
                    <a:pt x="42" y="141"/>
                    <a:pt x="42" y="141"/>
                  </a:cubicBezTo>
                  <a:cubicBezTo>
                    <a:pt x="40" y="141"/>
                    <a:pt x="40" y="141"/>
                    <a:pt x="40" y="141"/>
                  </a:cubicBezTo>
                  <a:cubicBezTo>
                    <a:pt x="40" y="140"/>
                    <a:pt x="40" y="140"/>
                    <a:pt x="40" y="140"/>
                  </a:cubicBezTo>
                  <a:cubicBezTo>
                    <a:pt x="37" y="140"/>
                    <a:pt x="37" y="140"/>
                    <a:pt x="37" y="140"/>
                  </a:cubicBezTo>
                  <a:cubicBezTo>
                    <a:pt x="35" y="138"/>
                    <a:pt x="35" y="138"/>
                    <a:pt x="35" y="138"/>
                  </a:cubicBezTo>
                  <a:cubicBezTo>
                    <a:pt x="34" y="140"/>
                    <a:pt x="34" y="140"/>
                    <a:pt x="34" y="140"/>
                  </a:cubicBezTo>
                  <a:cubicBezTo>
                    <a:pt x="33" y="142"/>
                    <a:pt x="33" y="142"/>
                    <a:pt x="33" y="142"/>
                  </a:cubicBezTo>
                  <a:cubicBezTo>
                    <a:pt x="33" y="140"/>
                    <a:pt x="33" y="140"/>
                    <a:pt x="33" y="140"/>
                  </a:cubicBezTo>
                  <a:cubicBezTo>
                    <a:pt x="29" y="137"/>
                    <a:pt x="29" y="137"/>
                    <a:pt x="29" y="137"/>
                  </a:cubicBezTo>
                  <a:cubicBezTo>
                    <a:pt x="29" y="137"/>
                    <a:pt x="29" y="137"/>
                    <a:pt x="29" y="137"/>
                  </a:cubicBezTo>
                  <a:cubicBezTo>
                    <a:pt x="29" y="136"/>
                    <a:pt x="29" y="136"/>
                    <a:pt x="29" y="136"/>
                  </a:cubicBezTo>
                  <a:cubicBezTo>
                    <a:pt x="29" y="135"/>
                    <a:pt x="29" y="135"/>
                    <a:pt x="29" y="135"/>
                  </a:cubicBezTo>
                  <a:cubicBezTo>
                    <a:pt x="28" y="135"/>
                    <a:pt x="28" y="135"/>
                    <a:pt x="28" y="135"/>
                  </a:cubicBezTo>
                  <a:cubicBezTo>
                    <a:pt x="28" y="133"/>
                    <a:pt x="28" y="133"/>
                    <a:pt x="28" y="133"/>
                  </a:cubicBezTo>
                  <a:cubicBezTo>
                    <a:pt x="26" y="133"/>
                    <a:pt x="26" y="133"/>
                    <a:pt x="26" y="133"/>
                  </a:cubicBezTo>
                  <a:cubicBezTo>
                    <a:pt x="26" y="132"/>
                    <a:pt x="26" y="132"/>
                    <a:pt x="26" y="132"/>
                  </a:cubicBezTo>
                  <a:cubicBezTo>
                    <a:pt x="24" y="129"/>
                    <a:pt x="24" y="129"/>
                    <a:pt x="24" y="129"/>
                  </a:cubicBezTo>
                  <a:cubicBezTo>
                    <a:pt x="22" y="129"/>
                    <a:pt x="22" y="129"/>
                    <a:pt x="22" y="129"/>
                  </a:cubicBezTo>
                  <a:cubicBezTo>
                    <a:pt x="21" y="125"/>
                    <a:pt x="21" y="125"/>
                    <a:pt x="21" y="125"/>
                  </a:cubicBezTo>
                  <a:cubicBezTo>
                    <a:pt x="20" y="125"/>
                    <a:pt x="20" y="125"/>
                    <a:pt x="20" y="125"/>
                  </a:cubicBezTo>
                  <a:cubicBezTo>
                    <a:pt x="20" y="123"/>
                    <a:pt x="20" y="123"/>
                    <a:pt x="20" y="123"/>
                  </a:cubicBezTo>
                  <a:cubicBezTo>
                    <a:pt x="18" y="123"/>
                    <a:pt x="18" y="123"/>
                    <a:pt x="18" y="123"/>
                  </a:cubicBezTo>
                  <a:cubicBezTo>
                    <a:pt x="19" y="122"/>
                    <a:pt x="19" y="122"/>
                    <a:pt x="19" y="122"/>
                  </a:cubicBezTo>
                  <a:cubicBezTo>
                    <a:pt x="17" y="123"/>
                    <a:pt x="17" y="123"/>
                    <a:pt x="17" y="123"/>
                  </a:cubicBezTo>
                  <a:cubicBezTo>
                    <a:pt x="17" y="124"/>
                    <a:pt x="17" y="124"/>
                    <a:pt x="17" y="124"/>
                  </a:cubicBezTo>
                  <a:cubicBezTo>
                    <a:pt x="16" y="124"/>
                    <a:pt x="16" y="124"/>
                    <a:pt x="16" y="124"/>
                  </a:cubicBezTo>
                  <a:cubicBezTo>
                    <a:pt x="15" y="123"/>
                    <a:pt x="15" y="123"/>
                    <a:pt x="15" y="123"/>
                  </a:cubicBezTo>
                  <a:cubicBezTo>
                    <a:pt x="14" y="120"/>
                    <a:pt x="14" y="120"/>
                    <a:pt x="14" y="120"/>
                  </a:cubicBezTo>
                  <a:cubicBezTo>
                    <a:pt x="15" y="119"/>
                    <a:pt x="15" y="119"/>
                    <a:pt x="15" y="119"/>
                  </a:cubicBezTo>
                  <a:cubicBezTo>
                    <a:pt x="14" y="116"/>
                    <a:pt x="14" y="116"/>
                    <a:pt x="14" y="116"/>
                  </a:cubicBezTo>
                  <a:cubicBezTo>
                    <a:pt x="16" y="116"/>
                    <a:pt x="16" y="116"/>
                    <a:pt x="16" y="116"/>
                  </a:cubicBezTo>
                  <a:cubicBezTo>
                    <a:pt x="16" y="112"/>
                    <a:pt x="16" y="112"/>
                    <a:pt x="16" y="112"/>
                  </a:cubicBezTo>
                  <a:cubicBezTo>
                    <a:pt x="17" y="112"/>
                    <a:pt x="17" y="112"/>
                    <a:pt x="17" y="112"/>
                  </a:cubicBezTo>
                  <a:cubicBezTo>
                    <a:pt x="17" y="111"/>
                    <a:pt x="17" y="111"/>
                    <a:pt x="17" y="111"/>
                  </a:cubicBezTo>
                  <a:cubicBezTo>
                    <a:pt x="16" y="111"/>
                    <a:pt x="16" y="111"/>
                    <a:pt x="16" y="111"/>
                  </a:cubicBezTo>
                  <a:cubicBezTo>
                    <a:pt x="18" y="109"/>
                    <a:pt x="18" y="109"/>
                    <a:pt x="18" y="109"/>
                  </a:cubicBezTo>
                  <a:cubicBezTo>
                    <a:pt x="17" y="108"/>
                    <a:pt x="17" y="108"/>
                    <a:pt x="17" y="108"/>
                  </a:cubicBezTo>
                  <a:cubicBezTo>
                    <a:pt x="18" y="106"/>
                    <a:pt x="18" y="106"/>
                    <a:pt x="18" y="106"/>
                  </a:cubicBezTo>
                  <a:cubicBezTo>
                    <a:pt x="17" y="106"/>
                    <a:pt x="17" y="106"/>
                    <a:pt x="17" y="106"/>
                  </a:cubicBezTo>
                  <a:cubicBezTo>
                    <a:pt x="18" y="103"/>
                    <a:pt x="18" y="103"/>
                    <a:pt x="18" y="103"/>
                  </a:cubicBezTo>
                  <a:cubicBezTo>
                    <a:pt x="18" y="101"/>
                    <a:pt x="18" y="101"/>
                    <a:pt x="18" y="101"/>
                  </a:cubicBezTo>
                  <a:cubicBezTo>
                    <a:pt x="19" y="100"/>
                    <a:pt x="19" y="100"/>
                    <a:pt x="19" y="100"/>
                  </a:cubicBezTo>
                  <a:cubicBezTo>
                    <a:pt x="19" y="97"/>
                    <a:pt x="19" y="97"/>
                    <a:pt x="19" y="97"/>
                  </a:cubicBezTo>
                  <a:cubicBezTo>
                    <a:pt x="21" y="96"/>
                    <a:pt x="21" y="96"/>
                    <a:pt x="21" y="96"/>
                  </a:cubicBezTo>
                  <a:cubicBezTo>
                    <a:pt x="24" y="90"/>
                    <a:pt x="24" y="90"/>
                    <a:pt x="24" y="90"/>
                  </a:cubicBezTo>
                  <a:cubicBezTo>
                    <a:pt x="25" y="89"/>
                    <a:pt x="25" y="89"/>
                    <a:pt x="25" y="89"/>
                  </a:cubicBezTo>
                  <a:cubicBezTo>
                    <a:pt x="25" y="86"/>
                    <a:pt x="25" y="86"/>
                    <a:pt x="25" y="86"/>
                  </a:cubicBezTo>
                  <a:cubicBezTo>
                    <a:pt x="24" y="84"/>
                    <a:pt x="24" y="84"/>
                    <a:pt x="24" y="84"/>
                  </a:cubicBezTo>
                  <a:cubicBezTo>
                    <a:pt x="24" y="81"/>
                    <a:pt x="24" y="81"/>
                    <a:pt x="24" y="81"/>
                  </a:cubicBezTo>
                  <a:cubicBezTo>
                    <a:pt x="23" y="80"/>
                    <a:pt x="23" y="80"/>
                    <a:pt x="23" y="80"/>
                  </a:cubicBezTo>
                  <a:cubicBezTo>
                    <a:pt x="23" y="77"/>
                    <a:pt x="23" y="77"/>
                    <a:pt x="23" y="77"/>
                  </a:cubicBezTo>
                  <a:cubicBezTo>
                    <a:pt x="21" y="76"/>
                    <a:pt x="21" y="76"/>
                    <a:pt x="21" y="76"/>
                  </a:cubicBezTo>
                  <a:cubicBezTo>
                    <a:pt x="22" y="74"/>
                    <a:pt x="22" y="74"/>
                    <a:pt x="22" y="74"/>
                  </a:cubicBezTo>
                  <a:cubicBezTo>
                    <a:pt x="21" y="72"/>
                    <a:pt x="21" y="72"/>
                    <a:pt x="21" y="72"/>
                  </a:cubicBezTo>
                  <a:cubicBezTo>
                    <a:pt x="22" y="70"/>
                    <a:pt x="22" y="70"/>
                    <a:pt x="22" y="70"/>
                  </a:cubicBezTo>
                  <a:cubicBezTo>
                    <a:pt x="21" y="66"/>
                    <a:pt x="21" y="66"/>
                    <a:pt x="21" y="66"/>
                  </a:cubicBezTo>
                  <a:cubicBezTo>
                    <a:pt x="18" y="64"/>
                    <a:pt x="18" y="64"/>
                    <a:pt x="18" y="64"/>
                  </a:cubicBezTo>
                  <a:cubicBezTo>
                    <a:pt x="15" y="61"/>
                    <a:pt x="15" y="61"/>
                    <a:pt x="15" y="61"/>
                  </a:cubicBezTo>
                  <a:cubicBezTo>
                    <a:pt x="13" y="58"/>
                    <a:pt x="13" y="58"/>
                    <a:pt x="13" y="58"/>
                  </a:cubicBezTo>
                  <a:cubicBezTo>
                    <a:pt x="13" y="57"/>
                    <a:pt x="13" y="57"/>
                    <a:pt x="13" y="57"/>
                  </a:cubicBezTo>
                  <a:cubicBezTo>
                    <a:pt x="11" y="53"/>
                    <a:pt x="11" y="53"/>
                    <a:pt x="11" y="53"/>
                  </a:cubicBezTo>
                  <a:cubicBezTo>
                    <a:pt x="13" y="52"/>
                    <a:pt x="13" y="52"/>
                    <a:pt x="13" y="52"/>
                  </a:cubicBezTo>
                  <a:cubicBezTo>
                    <a:pt x="14" y="51"/>
                    <a:pt x="14" y="51"/>
                    <a:pt x="14" y="51"/>
                  </a:cubicBezTo>
                  <a:cubicBezTo>
                    <a:pt x="13" y="46"/>
                    <a:pt x="13" y="46"/>
                    <a:pt x="13" y="46"/>
                  </a:cubicBezTo>
                  <a:cubicBezTo>
                    <a:pt x="13" y="45"/>
                    <a:pt x="13" y="45"/>
                    <a:pt x="13" y="45"/>
                  </a:cubicBezTo>
                  <a:cubicBezTo>
                    <a:pt x="15" y="44"/>
                    <a:pt x="15" y="44"/>
                    <a:pt x="15" y="44"/>
                  </a:cubicBezTo>
                  <a:cubicBezTo>
                    <a:pt x="15" y="42"/>
                    <a:pt x="15" y="42"/>
                    <a:pt x="15" y="42"/>
                  </a:cubicBezTo>
                  <a:cubicBezTo>
                    <a:pt x="13" y="41"/>
                    <a:pt x="13" y="41"/>
                    <a:pt x="13" y="41"/>
                  </a:cubicBezTo>
                  <a:cubicBezTo>
                    <a:pt x="13" y="39"/>
                    <a:pt x="13" y="39"/>
                    <a:pt x="13" y="39"/>
                  </a:cubicBezTo>
                  <a:cubicBezTo>
                    <a:pt x="11" y="36"/>
                    <a:pt x="11" y="36"/>
                    <a:pt x="11" y="36"/>
                  </a:cubicBezTo>
                  <a:cubicBezTo>
                    <a:pt x="10" y="36"/>
                    <a:pt x="10" y="36"/>
                    <a:pt x="10" y="36"/>
                  </a:cubicBezTo>
                  <a:cubicBezTo>
                    <a:pt x="8" y="31"/>
                    <a:pt x="8" y="31"/>
                    <a:pt x="8" y="31"/>
                  </a:cubicBezTo>
                  <a:cubicBezTo>
                    <a:pt x="5" y="29"/>
                    <a:pt x="5" y="29"/>
                    <a:pt x="5" y="29"/>
                  </a:cubicBezTo>
                  <a:cubicBezTo>
                    <a:pt x="5" y="28"/>
                    <a:pt x="5" y="28"/>
                    <a:pt x="5" y="28"/>
                  </a:cubicBezTo>
                  <a:cubicBezTo>
                    <a:pt x="3" y="26"/>
                    <a:pt x="3" y="26"/>
                    <a:pt x="3" y="26"/>
                  </a:cubicBezTo>
                  <a:cubicBezTo>
                    <a:pt x="2" y="24"/>
                    <a:pt x="2" y="24"/>
                    <a:pt x="2" y="24"/>
                  </a:cubicBezTo>
                  <a:cubicBezTo>
                    <a:pt x="0" y="23"/>
                    <a:pt x="0" y="23"/>
                    <a:pt x="0" y="23"/>
                  </a:cubicBezTo>
                  <a:cubicBezTo>
                    <a:pt x="0" y="22"/>
                    <a:pt x="0" y="22"/>
                    <a:pt x="0" y="22"/>
                  </a:cubicBezTo>
                  <a:cubicBezTo>
                    <a:pt x="3" y="21"/>
                    <a:pt x="3" y="21"/>
                    <a:pt x="3" y="21"/>
                  </a:cubicBezTo>
                  <a:cubicBezTo>
                    <a:pt x="4" y="20"/>
                    <a:pt x="4" y="20"/>
                    <a:pt x="4" y="20"/>
                  </a:cubicBezTo>
                  <a:cubicBezTo>
                    <a:pt x="4" y="18"/>
                    <a:pt x="4" y="18"/>
                    <a:pt x="4" y="18"/>
                  </a:cubicBezTo>
                  <a:cubicBezTo>
                    <a:pt x="4" y="15"/>
                    <a:pt x="4" y="15"/>
                    <a:pt x="4" y="15"/>
                  </a:cubicBezTo>
                  <a:cubicBezTo>
                    <a:pt x="5" y="14"/>
                    <a:pt x="5" y="14"/>
                    <a:pt x="5" y="14"/>
                  </a:cubicBezTo>
                  <a:cubicBezTo>
                    <a:pt x="5" y="11"/>
                    <a:pt x="5" y="11"/>
                    <a:pt x="5" y="11"/>
                  </a:cubicBezTo>
                  <a:cubicBezTo>
                    <a:pt x="6" y="9"/>
                    <a:pt x="6" y="9"/>
                    <a:pt x="6" y="9"/>
                  </a:cubicBezTo>
                  <a:cubicBezTo>
                    <a:pt x="10" y="10"/>
                    <a:pt x="10" y="10"/>
                    <a:pt x="10" y="10"/>
                  </a:cubicBezTo>
                  <a:cubicBezTo>
                    <a:pt x="12" y="8"/>
                    <a:pt x="12" y="8"/>
                    <a:pt x="12" y="8"/>
                  </a:cubicBezTo>
                  <a:cubicBezTo>
                    <a:pt x="14" y="8"/>
                    <a:pt x="14" y="8"/>
                    <a:pt x="14" y="8"/>
                  </a:cubicBezTo>
                  <a:cubicBezTo>
                    <a:pt x="14" y="7"/>
                    <a:pt x="14" y="7"/>
                    <a:pt x="14" y="7"/>
                  </a:cubicBezTo>
                  <a:cubicBezTo>
                    <a:pt x="15" y="5"/>
                    <a:pt x="15" y="5"/>
                    <a:pt x="15" y="5"/>
                  </a:cubicBezTo>
                  <a:cubicBezTo>
                    <a:pt x="16" y="4"/>
                    <a:pt x="16" y="4"/>
                    <a:pt x="16" y="4"/>
                  </a:cubicBezTo>
                  <a:cubicBezTo>
                    <a:pt x="18" y="4"/>
                    <a:pt x="18" y="4"/>
                    <a:pt x="18" y="4"/>
                  </a:cubicBezTo>
                  <a:cubicBezTo>
                    <a:pt x="19" y="3"/>
                    <a:pt x="19" y="3"/>
                    <a:pt x="19" y="3"/>
                  </a:cubicBezTo>
                  <a:cubicBezTo>
                    <a:pt x="18" y="2"/>
                    <a:pt x="18" y="2"/>
                    <a:pt x="18" y="2"/>
                  </a:cubicBezTo>
                  <a:cubicBezTo>
                    <a:pt x="18" y="1"/>
                    <a:pt x="18" y="1"/>
                    <a:pt x="18" y="1"/>
                  </a:cubicBezTo>
                  <a:cubicBezTo>
                    <a:pt x="20" y="0"/>
                    <a:pt x="20" y="0"/>
                    <a:pt x="20" y="0"/>
                  </a:cubicBezTo>
                  <a:cubicBezTo>
                    <a:pt x="23" y="0"/>
                    <a:pt x="23" y="0"/>
                    <a:pt x="23" y="0"/>
                  </a:cubicBezTo>
                  <a:cubicBezTo>
                    <a:pt x="23" y="0"/>
                    <a:pt x="23" y="0"/>
                    <a:pt x="23" y="0"/>
                  </a:cubicBezTo>
                  <a:close/>
                  <a:moveTo>
                    <a:pt x="28" y="139"/>
                  </a:moveTo>
                  <a:cubicBezTo>
                    <a:pt x="29" y="140"/>
                    <a:pt x="29" y="140"/>
                    <a:pt x="29" y="140"/>
                  </a:cubicBezTo>
                  <a:cubicBezTo>
                    <a:pt x="29" y="140"/>
                    <a:pt x="29" y="140"/>
                    <a:pt x="29" y="140"/>
                  </a:cubicBezTo>
                  <a:cubicBezTo>
                    <a:pt x="29" y="139"/>
                    <a:pt x="29" y="139"/>
                    <a:pt x="29" y="139"/>
                  </a:cubicBezTo>
                  <a:cubicBezTo>
                    <a:pt x="28" y="139"/>
                    <a:pt x="28" y="139"/>
                    <a:pt x="28" y="139"/>
                  </a:cubicBezTo>
                  <a:cubicBezTo>
                    <a:pt x="28" y="139"/>
                    <a:pt x="28" y="139"/>
                    <a:pt x="28" y="139"/>
                  </a:cubicBezTo>
                  <a:close/>
                  <a:moveTo>
                    <a:pt x="22" y="130"/>
                  </a:moveTo>
                  <a:cubicBezTo>
                    <a:pt x="22" y="132"/>
                    <a:pt x="22" y="132"/>
                    <a:pt x="22" y="132"/>
                  </a:cubicBezTo>
                  <a:cubicBezTo>
                    <a:pt x="23" y="131"/>
                    <a:pt x="23" y="131"/>
                    <a:pt x="23" y="131"/>
                  </a:cubicBezTo>
                  <a:cubicBezTo>
                    <a:pt x="23" y="130"/>
                    <a:pt x="23" y="130"/>
                    <a:pt x="23" y="130"/>
                  </a:cubicBezTo>
                  <a:cubicBezTo>
                    <a:pt x="22" y="130"/>
                    <a:pt x="22" y="130"/>
                    <a:pt x="22" y="130"/>
                  </a:cubicBezTo>
                  <a:close/>
                  <a:moveTo>
                    <a:pt x="15" y="125"/>
                  </a:moveTo>
                  <a:cubicBezTo>
                    <a:pt x="15" y="126"/>
                    <a:pt x="15" y="126"/>
                    <a:pt x="15" y="126"/>
                  </a:cubicBezTo>
                  <a:cubicBezTo>
                    <a:pt x="15" y="127"/>
                    <a:pt x="15" y="127"/>
                    <a:pt x="15" y="127"/>
                  </a:cubicBezTo>
                  <a:cubicBezTo>
                    <a:pt x="15" y="129"/>
                    <a:pt x="15" y="129"/>
                    <a:pt x="15" y="129"/>
                  </a:cubicBezTo>
                  <a:cubicBezTo>
                    <a:pt x="16" y="127"/>
                    <a:pt x="16" y="127"/>
                    <a:pt x="16" y="127"/>
                  </a:cubicBezTo>
                  <a:cubicBezTo>
                    <a:pt x="16" y="125"/>
                    <a:pt x="16" y="125"/>
                    <a:pt x="16" y="125"/>
                  </a:cubicBezTo>
                  <a:cubicBezTo>
                    <a:pt x="16" y="125"/>
                    <a:pt x="16" y="125"/>
                    <a:pt x="15" y="125"/>
                  </a:cubicBezTo>
                  <a:close/>
                  <a:moveTo>
                    <a:pt x="50" y="84"/>
                  </a:moveTo>
                  <a:cubicBezTo>
                    <a:pt x="50" y="86"/>
                    <a:pt x="50" y="86"/>
                    <a:pt x="50" y="86"/>
                  </a:cubicBezTo>
                  <a:cubicBezTo>
                    <a:pt x="51" y="87"/>
                    <a:pt x="51" y="87"/>
                    <a:pt x="51" y="87"/>
                  </a:cubicBezTo>
                  <a:cubicBezTo>
                    <a:pt x="52" y="87"/>
                    <a:pt x="52" y="87"/>
                    <a:pt x="52" y="87"/>
                  </a:cubicBezTo>
                  <a:cubicBezTo>
                    <a:pt x="50" y="84"/>
                    <a:pt x="50" y="84"/>
                    <a:pt x="50" y="84"/>
                  </a:cubicBezTo>
                  <a:close/>
                  <a:moveTo>
                    <a:pt x="31" y="108"/>
                  </a:moveTo>
                  <a:cubicBezTo>
                    <a:pt x="29" y="108"/>
                    <a:pt x="29" y="108"/>
                    <a:pt x="29" y="108"/>
                  </a:cubicBezTo>
                  <a:cubicBezTo>
                    <a:pt x="31" y="109"/>
                    <a:pt x="31" y="109"/>
                    <a:pt x="31" y="109"/>
                  </a:cubicBezTo>
                  <a:cubicBezTo>
                    <a:pt x="31" y="108"/>
                    <a:pt x="31" y="108"/>
                    <a:pt x="31" y="108"/>
                  </a:cubicBezTo>
                  <a:close/>
                  <a:moveTo>
                    <a:pt x="32" y="110"/>
                  </a:moveTo>
                  <a:cubicBezTo>
                    <a:pt x="30" y="111"/>
                    <a:pt x="30" y="111"/>
                    <a:pt x="30" y="111"/>
                  </a:cubicBezTo>
                  <a:cubicBezTo>
                    <a:pt x="30" y="112"/>
                    <a:pt x="30" y="112"/>
                    <a:pt x="30" y="112"/>
                  </a:cubicBezTo>
                  <a:cubicBezTo>
                    <a:pt x="32" y="113"/>
                    <a:pt x="32" y="113"/>
                    <a:pt x="32" y="113"/>
                  </a:cubicBezTo>
                  <a:cubicBezTo>
                    <a:pt x="32" y="111"/>
                    <a:pt x="32" y="111"/>
                    <a:pt x="32" y="111"/>
                  </a:cubicBezTo>
                  <a:lnTo>
                    <a:pt x="32" y="11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8" name="Google Shape;3673;p137">
              <a:extLst xmlns:a="http://schemas.openxmlformats.org/drawingml/2006/main">
                <a:ext uri="{FF2B5EF4-FFF2-40B4-BE49-F238E27FC236}">
                  <a16:creationId xmlns:a16="http://schemas.microsoft.com/office/drawing/2014/main" id="{F50C4627-E0E8-4891-0843-8CE82783413C}"/>
                </a:ext>
              </a:extLst>
            </cdr:cNvPr>
            <cdr:cNvSpPr/>
          </cdr:nvSpPr>
          <cdr:spPr>
            <a:xfrm xmlns:a="http://schemas.openxmlformats.org/drawingml/2006/main">
              <a:off x="3280" y="2063"/>
              <a:ext cx="108" cy="215"/>
            </a:xfrm>
            <a:custGeom xmlns:a="http://schemas.openxmlformats.org/drawingml/2006/main">
              <a:avLst/>
              <a:gdLst/>
              <a:ahLst/>
              <a:cxnLst/>
              <a:rect l="l" t="t" r="r" b="b"/>
              <a:pathLst>
                <a:path w="119" h="266" extrusionOk="0">
                  <a:moveTo>
                    <a:pt x="53" y="1"/>
                  </a:moveTo>
                  <a:lnTo>
                    <a:pt x="56" y="0"/>
                  </a:lnTo>
                  <a:lnTo>
                    <a:pt x="59" y="1"/>
                  </a:lnTo>
                  <a:lnTo>
                    <a:pt x="60" y="0"/>
                  </a:lnTo>
                  <a:lnTo>
                    <a:pt x="64" y="0"/>
                  </a:lnTo>
                  <a:lnTo>
                    <a:pt x="66" y="4"/>
                  </a:lnTo>
                  <a:lnTo>
                    <a:pt x="68" y="6"/>
                  </a:lnTo>
                  <a:lnTo>
                    <a:pt x="68" y="10"/>
                  </a:lnTo>
                  <a:lnTo>
                    <a:pt x="71" y="10"/>
                  </a:lnTo>
                  <a:lnTo>
                    <a:pt x="74" y="13"/>
                  </a:lnTo>
                  <a:lnTo>
                    <a:pt x="74" y="17"/>
                  </a:lnTo>
                  <a:lnTo>
                    <a:pt x="75" y="21"/>
                  </a:lnTo>
                  <a:lnTo>
                    <a:pt x="75" y="25"/>
                  </a:lnTo>
                  <a:lnTo>
                    <a:pt x="75" y="31"/>
                  </a:lnTo>
                  <a:lnTo>
                    <a:pt x="75" y="34"/>
                  </a:lnTo>
                  <a:lnTo>
                    <a:pt x="74" y="35"/>
                  </a:lnTo>
                  <a:lnTo>
                    <a:pt x="73" y="37"/>
                  </a:lnTo>
                  <a:lnTo>
                    <a:pt x="71" y="39"/>
                  </a:lnTo>
                  <a:lnTo>
                    <a:pt x="71" y="39"/>
                  </a:lnTo>
                  <a:lnTo>
                    <a:pt x="70" y="41"/>
                  </a:lnTo>
                  <a:lnTo>
                    <a:pt x="71" y="44"/>
                  </a:lnTo>
                  <a:lnTo>
                    <a:pt x="70" y="45"/>
                  </a:lnTo>
                  <a:lnTo>
                    <a:pt x="68" y="45"/>
                  </a:lnTo>
                  <a:lnTo>
                    <a:pt x="67" y="46"/>
                  </a:lnTo>
                  <a:lnTo>
                    <a:pt x="66" y="49"/>
                  </a:lnTo>
                  <a:lnTo>
                    <a:pt x="67" y="51"/>
                  </a:lnTo>
                  <a:lnTo>
                    <a:pt x="66" y="52"/>
                  </a:lnTo>
                  <a:lnTo>
                    <a:pt x="66" y="55"/>
                  </a:lnTo>
                  <a:lnTo>
                    <a:pt x="67" y="55"/>
                  </a:lnTo>
                  <a:lnTo>
                    <a:pt x="68" y="58"/>
                  </a:lnTo>
                  <a:lnTo>
                    <a:pt x="70" y="59"/>
                  </a:lnTo>
                  <a:lnTo>
                    <a:pt x="70" y="62"/>
                  </a:lnTo>
                  <a:lnTo>
                    <a:pt x="71" y="65"/>
                  </a:lnTo>
                  <a:lnTo>
                    <a:pt x="74" y="63"/>
                  </a:lnTo>
                  <a:lnTo>
                    <a:pt x="81" y="62"/>
                  </a:lnTo>
                  <a:lnTo>
                    <a:pt x="81" y="63"/>
                  </a:lnTo>
                  <a:lnTo>
                    <a:pt x="80" y="65"/>
                  </a:lnTo>
                  <a:lnTo>
                    <a:pt x="83" y="66"/>
                  </a:lnTo>
                  <a:lnTo>
                    <a:pt x="85" y="66"/>
                  </a:lnTo>
                  <a:lnTo>
                    <a:pt x="85" y="68"/>
                  </a:lnTo>
                  <a:lnTo>
                    <a:pt x="85" y="70"/>
                  </a:lnTo>
                  <a:lnTo>
                    <a:pt x="87" y="73"/>
                  </a:lnTo>
                  <a:lnTo>
                    <a:pt x="90" y="73"/>
                  </a:lnTo>
                  <a:lnTo>
                    <a:pt x="90" y="75"/>
                  </a:lnTo>
                  <a:lnTo>
                    <a:pt x="91" y="76"/>
                  </a:lnTo>
                  <a:lnTo>
                    <a:pt x="91" y="76"/>
                  </a:lnTo>
                  <a:lnTo>
                    <a:pt x="95" y="75"/>
                  </a:lnTo>
                  <a:lnTo>
                    <a:pt x="98" y="76"/>
                  </a:lnTo>
                  <a:lnTo>
                    <a:pt x="98" y="79"/>
                  </a:lnTo>
                  <a:lnTo>
                    <a:pt x="97" y="80"/>
                  </a:lnTo>
                  <a:lnTo>
                    <a:pt x="97" y="83"/>
                  </a:lnTo>
                  <a:lnTo>
                    <a:pt x="94" y="87"/>
                  </a:lnTo>
                  <a:lnTo>
                    <a:pt x="91" y="90"/>
                  </a:lnTo>
                  <a:lnTo>
                    <a:pt x="91" y="91"/>
                  </a:lnTo>
                  <a:lnTo>
                    <a:pt x="94" y="90"/>
                  </a:lnTo>
                  <a:lnTo>
                    <a:pt x="98" y="91"/>
                  </a:lnTo>
                  <a:lnTo>
                    <a:pt x="98" y="91"/>
                  </a:lnTo>
                  <a:lnTo>
                    <a:pt x="101" y="90"/>
                  </a:lnTo>
                  <a:lnTo>
                    <a:pt x="102" y="93"/>
                  </a:lnTo>
                  <a:lnTo>
                    <a:pt x="101" y="96"/>
                  </a:lnTo>
                  <a:lnTo>
                    <a:pt x="102" y="98"/>
                  </a:lnTo>
                  <a:lnTo>
                    <a:pt x="105" y="100"/>
                  </a:lnTo>
                  <a:lnTo>
                    <a:pt x="106" y="98"/>
                  </a:lnTo>
                  <a:lnTo>
                    <a:pt x="109" y="98"/>
                  </a:lnTo>
                  <a:lnTo>
                    <a:pt x="116" y="96"/>
                  </a:lnTo>
                  <a:lnTo>
                    <a:pt x="119" y="96"/>
                  </a:lnTo>
                  <a:lnTo>
                    <a:pt x="118" y="98"/>
                  </a:lnTo>
                  <a:lnTo>
                    <a:pt x="115" y="103"/>
                  </a:lnTo>
                  <a:lnTo>
                    <a:pt x="111" y="103"/>
                  </a:lnTo>
                  <a:lnTo>
                    <a:pt x="111" y="105"/>
                  </a:lnTo>
                  <a:lnTo>
                    <a:pt x="109" y="107"/>
                  </a:lnTo>
                  <a:lnTo>
                    <a:pt x="111" y="110"/>
                  </a:lnTo>
                  <a:lnTo>
                    <a:pt x="108" y="111"/>
                  </a:lnTo>
                  <a:lnTo>
                    <a:pt x="106" y="111"/>
                  </a:lnTo>
                  <a:lnTo>
                    <a:pt x="105" y="115"/>
                  </a:lnTo>
                  <a:lnTo>
                    <a:pt x="101" y="115"/>
                  </a:lnTo>
                  <a:lnTo>
                    <a:pt x="98" y="117"/>
                  </a:lnTo>
                  <a:lnTo>
                    <a:pt x="98" y="118"/>
                  </a:lnTo>
                  <a:lnTo>
                    <a:pt x="99" y="120"/>
                  </a:lnTo>
                  <a:lnTo>
                    <a:pt x="98" y="121"/>
                  </a:lnTo>
                  <a:lnTo>
                    <a:pt x="95" y="121"/>
                  </a:lnTo>
                  <a:lnTo>
                    <a:pt x="94" y="122"/>
                  </a:lnTo>
                  <a:lnTo>
                    <a:pt x="92" y="125"/>
                  </a:lnTo>
                  <a:lnTo>
                    <a:pt x="92" y="127"/>
                  </a:lnTo>
                  <a:lnTo>
                    <a:pt x="90" y="127"/>
                  </a:lnTo>
                  <a:lnTo>
                    <a:pt x="87" y="129"/>
                  </a:lnTo>
                  <a:lnTo>
                    <a:pt x="81" y="128"/>
                  </a:lnTo>
                  <a:lnTo>
                    <a:pt x="80" y="131"/>
                  </a:lnTo>
                  <a:lnTo>
                    <a:pt x="80" y="135"/>
                  </a:lnTo>
                  <a:lnTo>
                    <a:pt x="78" y="136"/>
                  </a:lnTo>
                  <a:lnTo>
                    <a:pt x="78" y="141"/>
                  </a:lnTo>
                  <a:lnTo>
                    <a:pt x="78" y="143"/>
                  </a:lnTo>
                  <a:lnTo>
                    <a:pt x="77" y="145"/>
                  </a:lnTo>
                  <a:lnTo>
                    <a:pt x="73" y="146"/>
                  </a:lnTo>
                  <a:lnTo>
                    <a:pt x="73" y="148"/>
                  </a:lnTo>
                  <a:lnTo>
                    <a:pt x="75" y="149"/>
                  </a:lnTo>
                  <a:lnTo>
                    <a:pt x="77" y="152"/>
                  </a:lnTo>
                  <a:lnTo>
                    <a:pt x="80" y="155"/>
                  </a:lnTo>
                  <a:lnTo>
                    <a:pt x="80" y="156"/>
                  </a:lnTo>
                  <a:lnTo>
                    <a:pt x="84" y="159"/>
                  </a:lnTo>
                  <a:lnTo>
                    <a:pt x="87" y="166"/>
                  </a:lnTo>
                  <a:lnTo>
                    <a:pt x="88" y="166"/>
                  </a:lnTo>
                  <a:lnTo>
                    <a:pt x="91" y="170"/>
                  </a:lnTo>
                  <a:lnTo>
                    <a:pt x="91" y="173"/>
                  </a:lnTo>
                  <a:lnTo>
                    <a:pt x="94" y="174"/>
                  </a:lnTo>
                  <a:lnTo>
                    <a:pt x="94" y="177"/>
                  </a:lnTo>
                  <a:lnTo>
                    <a:pt x="91" y="179"/>
                  </a:lnTo>
                  <a:lnTo>
                    <a:pt x="91" y="180"/>
                  </a:lnTo>
                  <a:lnTo>
                    <a:pt x="92" y="187"/>
                  </a:lnTo>
                  <a:lnTo>
                    <a:pt x="91" y="188"/>
                  </a:lnTo>
                  <a:lnTo>
                    <a:pt x="88" y="190"/>
                  </a:lnTo>
                  <a:lnTo>
                    <a:pt x="91" y="195"/>
                  </a:lnTo>
                  <a:lnTo>
                    <a:pt x="91" y="197"/>
                  </a:lnTo>
                  <a:lnTo>
                    <a:pt x="94" y="201"/>
                  </a:lnTo>
                  <a:lnTo>
                    <a:pt x="98" y="205"/>
                  </a:lnTo>
                  <a:lnTo>
                    <a:pt x="102" y="208"/>
                  </a:lnTo>
                  <a:lnTo>
                    <a:pt x="104" y="214"/>
                  </a:lnTo>
                  <a:lnTo>
                    <a:pt x="102" y="217"/>
                  </a:lnTo>
                  <a:lnTo>
                    <a:pt x="104" y="219"/>
                  </a:lnTo>
                  <a:lnTo>
                    <a:pt x="102" y="222"/>
                  </a:lnTo>
                  <a:lnTo>
                    <a:pt x="105" y="224"/>
                  </a:lnTo>
                  <a:lnTo>
                    <a:pt x="105" y="228"/>
                  </a:lnTo>
                  <a:lnTo>
                    <a:pt x="106" y="229"/>
                  </a:lnTo>
                  <a:lnTo>
                    <a:pt x="106" y="233"/>
                  </a:lnTo>
                  <a:lnTo>
                    <a:pt x="108" y="236"/>
                  </a:lnTo>
                  <a:lnTo>
                    <a:pt x="108" y="240"/>
                  </a:lnTo>
                  <a:lnTo>
                    <a:pt x="106" y="242"/>
                  </a:lnTo>
                  <a:lnTo>
                    <a:pt x="102" y="250"/>
                  </a:lnTo>
                  <a:lnTo>
                    <a:pt x="99" y="252"/>
                  </a:lnTo>
                  <a:lnTo>
                    <a:pt x="99" y="256"/>
                  </a:lnTo>
                  <a:lnTo>
                    <a:pt x="98" y="257"/>
                  </a:lnTo>
                  <a:lnTo>
                    <a:pt x="98" y="260"/>
                  </a:lnTo>
                  <a:lnTo>
                    <a:pt x="98" y="259"/>
                  </a:lnTo>
                  <a:lnTo>
                    <a:pt x="97" y="262"/>
                  </a:lnTo>
                  <a:lnTo>
                    <a:pt x="97" y="266"/>
                  </a:lnTo>
                  <a:lnTo>
                    <a:pt x="95" y="262"/>
                  </a:lnTo>
                  <a:lnTo>
                    <a:pt x="95" y="259"/>
                  </a:lnTo>
                  <a:lnTo>
                    <a:pt x="94" y="256"/>
                  </a:lnTo>
                  <a:lnTo>
                    <a:pt x="94" y="255"/>
                  </a:lnTo>
                  <a:lnTo>
                    <a:pt x="95" y="256"/>
                  </a:lnTo>
                  <a:lnTo>
                    <a:pt x="95" y="255"/>
                  </a:lnTo>
                  <a:lnTo>
                    <a:pt x="97" y="252"/>
                  </a:lnTo>
                  <a:lnTo>
                    <a:pt x="97" y="250"/>
                  </a:lnTo>
                  <a:lnTo>
                    <a:pt x="97" y="249"/>
                  </a:lnTo>
                  <a:lnTo>
                    <a:pt x="97" y="246"/>
                  </a:lnTo>
                  <a:lnTo>
                    <a:pt x="98" y="245"/>
                  </a:lnTo>
                  <a:lnTo>
                    <a:pt x="98" y="243"/>
                  </a:lnTo>
                  <a:lnTo>
                    <a:pt x="97" y="240"/>
                  </a:lnTo>
                  <a:lnTo>
                    <a:pt x="99" y="239"/>
                  </a:lnTo>
                  <a:lnTo>
                    <a:pt x="97" y="236"/>
                  </a:lnTo>
                  <a:lnTo>
                    <a:pt x="95" y="235"/>
                  </a:lnTo>
                  <a:lnTo>
                    <a:pt x="95" y="231"/>
                  </a:lnTo>
                  <a:lnTo>
                    <a:pt x="97" y="229"/>
                  </a:lnTo>
                  <a:lnTo>
                    <a:pt x="95" y="228"/>
                  </a:lnTo>
                  <a:lnTo>
                    <a:pt x="94" y="226"/>
                  </a:lnTo>
                  <a:lnTo>
                    <a:pt x="94" y="218"/>
                  </a:lnTo>
                  <a:lnTo>
                    <a:pt x="92" y="217"/>
                  </a:lnTo>
                  <a:lnTo>
                    <a:pt x="91" y="214"/>
                  </a:lnTo>
                  <a:lnTo>
                    <a:pt x="90" y="211"/>
                  </a:lnTo>
                  <a:lnTo>
                    <a:pt x="88" y="215"/>
                  </a:lnTo>
                  <a:lnTo>
                    <a:pt x="88" y="215"/>
                  </a:lnTo>
                  <a:lnTo>
                    <a:pt x="88" y="214"/>
                  </a:lnTo>
                  <a:lnTo>
                    <a:pt x="87" y="211"/>
                  </a:lnTo>
                  <a:lnTo>
                    <a:pt x="87" y="205"/>
                  </a:lnTo>
                  <a:lnTo>
                    <a:pt x="85" y="202"/>
                  </a:lnTo>
                  <a:lnTo>
                    <a:pt x="85" y="200"/>
                  </a:lnTo>
                  <a:lnTo>
                    <a:pt x="85" y="198"/>
                  </a:lnTo>
                  <a:lnTo>
                    <a:pt x="83" y="197"/>
                  </a:lnTo>
                  <a:lnTo>
                    <a:pt x="83" y="193"/>
                  </a:lnTo>
                  <a:lnTo>
                    <a:pt x="81" y="193"/>
                  </a:lnTo>
                  <a:lnTo>
                    <a:pt x="81" y="183"/>
                  </a:lnTo>
                  <a:lnTo>
                    <a:pt x="78" y="181"/>
                  </a:lnTo>
                  <a:lnTo>
                    <a:pt x="78" y="179"/>
                  </a:lnTo>
                  <a:lnTo>
                    <a:pt x="80" y="179"/>
                  </a:lnTo>
                  <a:lnTo>
                    <a:pt x="80" y="177"/>
                  </a:lnTo>
                  <a:lnTo>
                    <a:pt x="78" y="173"/>
                  </a:lnTo>
                  <a:lnTo>
                    <a:pt x="78" y="173"/>
                  </a:lnTo>
                  <a:lnTo>
                    <a:pt x="78" y="172"/>
                  </a:lnTo>
                  <a:lnTo>
                    <a:pt x="78" y="173"/>
                  </a:lnTo>
                  <a:lnTo>
                    <a:pt x="75" y="173"/>
                  </a:lnTo>
                  <a:lnTo>
                    <a:pt x="74" y="173"/>
                  </a:lnTo>
                  <a:lnTo>
                    <a:pt x="73" y="170"/>
                  </a:lnTo>
                  <a:lnTo>
                    <a:pt x="71" y="169"/>
                  </a:lnTo>
                  <a:lnTo>
                    <a:pt x="68" y="163"/>
                  </a:lnTo>
                  <a:lnTo>
                    <a:pt x="68" y="162"/>
                  </a:lnTo>
                  <a:lnTo>
                    <a:pt x="67" y="162"/>
                  </a:lnTo>
                  <a:lnTo>
                    <a:pt x="67" y="160"/>
                  </a:lnTo>
                  <a:lnTo>
                    <a:pt x="64" y="159"/>
                  </a:lnTo>
                  <a:lnTo>
                    <a:pt x="67" y="160"/>
                  </a:lnTo>
                  <a:lnTo>
                    <a:pt x="66" y="162"/>
                  </a:lnTo>
                  <a:lnTo>
                    <a:pt x="66" y="163"/>
                  </a:lnTo>
                  <a:lnTo>
                    <a:pt x="67" y="165"/>
                  </a:lnTo>
                  <a:lnTo>
                    <a:pt x="67" y="167"/>
                  </a:lnTo>
                  <a:lnTo>
                    <a:pt x="66" y="169"/>
                  </a:lnTo>
                  <a:lnTo>
                    <a:pt x="66" y="170"/>
                  </a:lnTo>
                  <a:lnTo>
                    <a:pt x="63" y="173"/>
                  </a:lnTo>
                  <a:lnTo>
                    <a:pt x="60" y="173"/>
                  </a:lnTo>
                  <a:lnTo>
                    <a:pt x="59" y="170"/>
                  </a:lnTo>
                  <a:lnTo>
                    <a:pt x="59" y="170"/>
                  </a:lnTo>
                  <a:lnTo>
                    <a:pt x="59" y="173"/>
                  </a:lnTo>
                  <a:lnTo>
                    <a:pt x="59" y="173"/>
                  </a:lnTo>
                  <a:lnTo>
                    <a:pt x="61" y="174"/>
                  </a:lnTo>
                  <a:lnTo>
                    <a:pt x="59" y="176"/>
                  </a:lnTo>
                  <a:lnTo>
                    <a:pt x="56" y="176"/>
                  </a:lnTo>
                  <a:lnTo>
                    <a:pt x="54" y="174"/>
                  </a:lnTo>
                  <a:lnTo>
                    <a:pt x="54" y="177"/>
                  </a:lnTo>
                  <a:lnTo>
                    <a:pt x="49" y="181"/>
                  </a:lnTo>
                  <a:lnTo>
                    <a:pt x="46" y="180"/>
                  </a:lnTo>
                  <a:lnTo>
                    <a:pt x="46" y="181"/>
                  </a:lnTo>
                  <a:lnTo>
                    <a:pt x="45" y="181"/>
                  </a:lnTo>
                  <a:lnTo>
                    <a:pt x="45" y="180"/>
                  </a:lnTo>
                  <a:lnTo>
                    <a:pt x="45" y="181"/>
                  </a:lnTo>
                  <a:lnTo>
                    <a:pt x="43" y="181"/>
                  </a:lnTo>
                  <a:lnTo>
                    <a:pt x="42" y="180"/>
                  </a:lnTo>
                  <a:lnTo>
                    <a:pt x="38" y="181"/>
                  </a:lnTo>
                  <a:lnTo>
                    <a:pt x="38" y="184"/>
                  </a:lnTo>
                  <a:lnTo>
                    <a:pt x="36" y="184"/>
                  </a:lnTo>
                  <a:lnTo>
                    <a:pt x="36" y="180"/>
                  </a:lnTo>
                  <a:lnTo>
                    <a:pt x="39" y="177"/>
                  </a:lnTo>
                  <a:lnTo>
                    <a:pt x="39" y="173"/>
                  </a:lnTo>
                  <a:lnTo>
                    <a:pt x="38" y="177"/>
                  </a:lnTo>
                  <a:lnTo>
                    <a:pt x="35" y="179"/>
                  </a:lnTo>
                  <a:lnTo>
                    <a:pt x="33" y="183"/>
                  </a:lnTo>
                  <a:lnTo>
                    <a:pt x="33" y="181"/>
                  </a:lnTo>
                  <a:lnTo>
                    <a:pt x="33" y="180"/>
                  </a:lnTo>
                  <a:lnTo>
                    <a:pt x="32" y="177"/>
                  </a:lnTo>
                  <a:lnTo>
                    <a:pt x="35" y="165"/>
                  </a:lnTo>
                  <a:lnTo>
                    <a:pt x="38" y="162"/>
                  </a:lnTo>
                  <a:lnTo>
                    <a:pt x="36" y="160"/>
                  </a:lnTo>
                  <a:lnTo>
                    <a:pt x="33" y="155"/>
                  </a:lnTo>
                  <a:lnTo>
                    <a:pt x="33" y="150"/>
                  </a:lnTo>
                  <a:lnTo>
                    <a:pt x="32" y="149"/>
                  </a:lnTo>
                  <a:lnTo>
                    <a:pt x="32" y="148"/>
                  </a:lnTo>
                  <a:lnTo>
                    <a:pt x="32" y="148"/>
                  </a:lnTo>
                  <a:lnTo>
                    <a:pt x="31" y="146"/>
                  </a:lnTo>
                  <a:lnTo>
                    <a:pt x="29" y="142"/>
                  </a:lnTo>
                  <a:lnTo>
                    <a:pt x="28" y="141"/>
                  </a:lnTo>
                  <a:lnTo>
                    <a:pt x="26" y="138"/>
                  </a:lnTo>
                  <a:lnTo>
                    <a:pt x="26" y="135"/>
                  </a:lnTo>
                  <a:lnTo>
                    <a:pt x="23" y="134"/>
                  </a:lnTo>
                  <a:lnTo>
                    <a:pt x="25" y="136"/>
                  </a:lnTo>
                  <a:lnTo>
                    <a:pt x="25" y="141"/>
                  </a:lnTo>
                  <a:lnTo>
                    <a:pt x="21" y="139"/>
                  </a:lnTo>
                  <a:lnTo>
                    <a:pt x="18" y="136"/>
                  </a:lnTo>
                  <a:lnTo>
                    <a:pt x="18" y="135"/>
                  </a:lnTo>
                  <a:lnTo>
                    <a:pt x="15" y="132"/>
                  </a:lnTo>
                  <a:lnTo>
                    <a:pt x="15" y="131"/>
                  </a:lnTo>
                  <a:lnTo>
                    <a:pt x="18" y="131"/>
                  </a:lnTo>
                  <a:lnTo>
                    <a:pt x="18" y="134"/>
                  </a:lnTo>
                  <a:lnTo>
                    <a:pt x="21" y="134"/>
                  </a:lnTo>
                  <a:lnTo>
                    <a:pt x="21" y="134"/>
                  </a:lnTo>
                  <a:lnTo>
                    <a:pt x="21" y="134"/>
                  </a:lnTo>
                  <a:lnTo>
                    <a:pt x="19" y="131"/>
                  </a:lnTo>
                  <a:lnTo>
                    <a:pt x="21" y="129"/>
                  </a:lnTo>
                  <a:lnTo>
                    <a:pt x="22" y="131"/>
                  </a:lnTo>
                  <a:lnTo>
                    <a:pt x="23" y="131"/>
                  </a:lnTo>
                  <a:lnTo>
                    <a:pt x="23" y="128"/>
                  </a:lnTo>
                  <a:lnTo>
                    <a:pt x="21" y="125"/>
                  </a:lnTo>
                  <a:lnTo>
                    <a:pt x="16" y="124"/>
                  </a:lnTo>
                  <a:lnTo>
                    <a:pt x="16" y="122"/>
                  </a:lnTo>
                  <a:lnTo>
                    <a:pt x="14" y="122"/>
                  </a:lnTo>
                  <a:lnTo>
                    <a:pt x="12" y="120"/>
                  </a:lnTo>
                  <a:lnTo>
                    <a:pt x="12" y="122"/>
                  </a:lnTo>
                  <a:lnTo>
                    <a:pt x="11" y="122"/>
                  </a:lnTo>
                  <a:lnTo>
                    <a:pt x="9" y="121"/>
                  </a:lnTo>
                  <a:lnTo>
                    <a:pt x="12" y="118"/>
                  </a:lnTo>
                  <a:lnTo>
                    <a:pt x="9" y="120"/>
                  </a:lnTo>
                  <a:lnTo>
                    <a:pt x="8" y="117"/>
                  </a:lnTo>
                  <a:lnTo>
                    <a:pt x="8" y="118"/>
                  </a:lnTo>
                  <a:lnTo>
                    <a:pt x="8" y="121"/>
                  </a:lnTo>
                  <a:lnTo>
                    <a:pt x="2" y="115"/>
                  </a:lnTo>
                  <a:lnTo>
                    <a:pt x="2" y="113"/>
                  </a:lnTo>
                  <a:lnTo>
                    <a:pt x="1" y="110"/>
                  </a:lnTo>
                  <a:lnTo>
                    <a:pt x="1" y="110"/>
                  </a:lnTo>
                  <a:lnTo>
                    <a:pt x="0" y="108"/>
                  </a:lnTo>
                  <a:lnTo>
                    <a:pt x="1" y="105"/>
                  </a:lnTo>
                  <a:lnTo>
                    <a:pt x="4" y="103"/>
                  </a:lnTo>
                  <a:lnTo>
                    <a:pt x="4" y="104"/>
                  </a:lnTo>
                  <a:lnTo>
                    <a:pt x="5" y="100"/>
                  </a:lnTo>
                  <a:lnTo>
                    <a:pt x="5" y="96"/>
                  </a:lnTo>
                  <a:lnTo>
                    <a:pt x="7" y="93"/>
                  </a:lnTo>
                  <a:lnTo>
                    <a:pt x="8" y="94"/>
                  </a:lnTo>
                  <a:lnTo>
                    <a:pt x="9" y="93"/>
                  </a:lnTo>
                  <a:lnTo>
                    <a:pt x="11" y="89"/>
                  </a:lnTo>
                  <a:lnTo>
                    <a:pt x="9" y="86"/>
                  </a:lnTo>
                  <a:lnTo>
                    <a:pt x="11" y="83"/>
                  </a:lnTo>
                  <a:lnTo>
                    <a:pt x="9" y="79"/>
                  </a:lnTo>
                  <a:lnTo>
                    <a:pt x="12" y="79"/>
                  </a:lnTo>
                  <a:lnTo>
                    <a:pt x="12" y="75"/>
                  </a:lnTo>
                  <a:lnTo>
                    <a:pt x="12" y="72"/>
                  </a:lnTo>
                  <a:lnTo>
                    <a:pt x="11" y="65"/>
                  </a:lnTo>
                  <a:lnTo>
                    <a:pt x="14" y="65"/>
                  </a:lnTo>
                  <a:lnTo>
                    <a:pt x="16" y="66"/>
                  </a:lnTo>
                  <a:lnTo>
                    <a:pt x="19" y="66"/>
                  </a:lnTo>
                  <a:lnTo>
                    <a:pt x="22" y="60"/>
                  </a:lnTo>
                  <a:lnTo>
                    <a:pt x="23" y="55"/>
                  </a:lnTo>
                  <a:lnTo>
                    <a:pt x="26" y="48"/>
                  </a:lnTo>
                  <a:lnTo>
                    <a:pt x="23" y="46"/>
                  </a:lnTo>
                  <a:lnTo>
                    <a:pt x="23" y="45"/>
                  </a:lnTo>
                  <a:lnTo>
                    <a:pt x="26" y="38"/>
                  </a:lnTo>
                  <a:lnTo>
                    <a:pt x="28" y="32"/>
                  </a:lnTo>
                  <a:lnTo>
                    <a:pt x="26" y="31"/>
                  </a:lnTo>
                  <a:lnTo>
                    <a:pt x="28" y="28"/>
                  </a:lnTo>
                  <a:lnTo>
                    <a:pt x="32" y="21"/>
                  </a:lnTo>
                  <a:lnTo>
                    <a:pt x="35" y="20"/>
                  </a:lnTo>
                  <a:lnTo>
                    <a:pt x="38" y="17"/>
                  </a:lnTo>
                  <a:lnTo>
                    <a:pt x="39" y="13"/>
                  </a:lnTo>
                  <a:lnTo>
                    <a:pt x="43" y="11"/>
                  </a:lnTo>
                  <a:lnTo>
                    <a:pt x="47" y="8"/>
                  </a:lnTo>
                  <a:lnTo>
                    <a:pt x="50" y="11"/>
                  </a:lnTo>
                  <a:lnTo>
                    <a:pt x="53" y="13"/>
                  </a:lnTo>
                  <a:lnTo>
                    <a:pt x="52" y="10"/>
                  </a:lnTo>
                  <a:lnTo>
                    <a:pt x="52" y="6"/>
                  </a:lnTo>
                  <a:lnTo>
                    <a:pt x="54" y="4"/>
                  </a:lnTo>
                  <a:lnTo>
                    <a:pt x="54" y="1"/>
                  </a:lnTo>
                  <a:lnTo>
                    <a:pt x="53" y="1"/>
                  </a:lnTo>
                  <a:lnTo>
                    <a:pt x="53" y="1"/>
                  </a:lnTo>
                  <a:close/>
                  <a:moveTo>
                    <a:pt x="18" y="142"/>
                  </a:moveTo>
                  <a:lnTo>
                    <a:pt x="18" y="143"/>
                  </a:lnTo>
                  <a:lnTo>
                    <a:pt x="21" y="145"/>
                  </a:lnTo>
                  <a:lnTo>
                    <a:pt x="22" y="142"/>
                  </a:lnTo>
                  <a:lnTo>
                    <a:pt x="19" y="141"/>
                  </a:lnTo>
                  <a:lnTo>
                    <a:pt x="18" y="14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39" name="Google Shape;3674;p137">
              <a:extLst xmlns:a="http://schemas.openxmlformats.org/drawingml/2006/main">
                <a:ext uri="{FF2B5EF4-FFF2-40B4-BE49-F238E27FC236}">
                  <a16:creationId xmlns:a16="http://schemas.microsoft.com/office/drawing/2014/main" id="{E5B805E4-66DF-E2AA-82E5-53099022C196}"/>
                </a:ext>
              </a:extLst>
            </cdr:cNvPr>
            <cdr:cNvSpPr/>
          </cdr:nvSpPr>
          <cdr:spPr>
            <a:xfrm xmlns:a="http://schemas.openxmlformats.org/drawingml/2006/main">
              <a:off x="3140" y="2279"/>
              <a:ext cx="25" cy="44"/>
            </a:xfrm>
            <a:custGeom xmlns:a="http://schemas.openxmlformats.org/drawingml/2006/main">
              <a:avLst/>
              <a:gdLst/>
              <a:ahLst/>
              <a:cxnLst/>
              <a:rect l="l" t="t" r="r" b="b"/>
              <a:pathLst>
                <a:path w="28" h="55" extrusionOk="0">
                  <a:moveTo>
                    <a:pt x="0" y="27"/>
                  </a:moveTo>
                  <a:lnTo>
                    <a:pt x="0" y="24"/>
                  </a:lnTo>
                  <a:lnTo>
                    <a:pt x="0" y="21"/>
                  </a:lnTo>
                  <a:lnTo>
                    <a:pt x="2" y="21"/>
                  </a:lnTo>
                  <a:lnTo>
                    <a:pt x="2" y="21"/>
                  </a:lnTo>
                  <a:lnTo>
                    <a:pt x="0" y="23"/>
                  </a:lnTo>
                  <a:lnTo>
                    <a:pt x="2" y="24"/>
                  </a:lnTo>
                  <a:lnTo>
                    <a:pt x="0" y="27"/>
                  </a:lnTo>
                  <a:lnTo>
                    <a:pt x="0" y="27"/>
                  </a:lnTo>
                  <a:close/>
                  <a:moveTo>
                    <a:pt x="5" y="4"/>
                  </a:moveTo>
                  <a:lnTo>
                    <a:pt x="2" y="3"/>
                  </a:lnTo>
                  <a:lnTo>
                    <a:pt x="2" y="2"/>
                  </a:lnTo>
                  <a:lnTo>
                    <a:pt x="6" y="0"/>
                  </a:lnTo>
                  <a:lnTo>
                    <a:pt x="6" y="2"/>
                  </a:lnTo>
                  <a:lnTo>
                    <a:pt x="6" y="3"/>
                  </a:lnTo>
                  <a:lnTo>
                    <a:pt x="5" y="3"/>
                  </a:lnTo>
                  <a:lnTo>
                    <a:pt x="5" y="4"/>
                  </a:lnTo>
                  <a:lnTo>
                    <a:pt x="5" y="4"/>
                  </a:lnTo>
                  <a:close/>
                  <a:moveTo>
                    <a:pt x="7" y="2"/>
                  </a:moveTo>
                  <a:lnTo>
                    <a:pt x="10" y="2"/>
                  </a:lnTo>
                  <a:lnTo>
                    <a:pt x="10" y="4"/>
                  </a:lnTo>
                  <a:lnTo>
                    <a:pt x="13" y="6"/>
                  </a:lnTo>
                  <a:lnTo>
                    <a:pt x="14" y="7"/>
                  </a:lnTo>
                  <a:lnTo>
                    <a:pt x="13" y="6"/>
                  </a:lnTo>
                  <a:lnTo>
                    <a:pt x="10" y="6"/>
                  </a:lnTo>
                  <a:lnTo>
                    <a:pt x="9" y="6"/>
                  </a:lnTo>
                  <a:lnTo>
                    <a:pt x="6" y="4"/>
                  </a:lnTo>
                  <a:lnTo>
                    <a:pt x="6" y="3"/>
                  </a:lnTo>
                  <a:lnTo>
                    <a:pt x="9" y="3"/>
                  </a:lnTo>
                  <a:lnTo>
                    <a:pt x="7" y="3"/>
                  </a:lnTo>
                  <a:lnTo>
                    <a:pt x="7" y="2"/>
                  </a:lnTo>
                  <a:lnTo>
                    <a:pt x="7" y="2"/>
                  </a:lnTo>
                  <a:close/>
                  <a:moveTo>
                    <a:pt x="6" y="6"/>
                  </a:moveTo>
                  <a:lnTo>
                    <a:pt x="6" y="6"/>
                  </a:lnTo>
                  <a:lnTo>
                    <a:pt x="6" y="7"/>
                  </a:lnTo>
                  <a:lnTo>
                    <a:pt x="6" y="7"/>
                  </a:lnTo>
                  <a:lnTo>
                    <a:pt x="5" y="9"/>
                  </a:lnTo>
                  <a:lnTo>
                    <a:pt x="5" y="9"/>
                  </a:lnTo>
                  <a:lnTo>
                    <a:pt x="5" y="10"/>
                  </a:lnTo>
                  <a:lnTo>
                    <a:pt x="3" y="13"/>
                  </a:lnTo>
                  <a:lnTo>
                    <a:pt x="3" y="13"/>
                  </a:lnTo>
                  <a:lnTo>
                    <a:pt x="2" y="11"/>
                  </a:lnTo>
                  <a:lnTo>
                    <a:pt x="0" y="11"/>
                  </a:lnTo>
                  <a:lnTo>
                    <a:pt x="0" y="11"/>
                  </a:lnTo>
                  <a:lnTo>
                    <a:pt x="2" y="13"/>
                  </a:lnTo>
                  <a:lnTo>
                    <a:pt x="2" y="14"/>
                  </a:lnTo>
                  <a:lnTo>
                    <a:pt x="2" y="14"/>
                  </a:lnTo>
                  <a:lnTo>
                    <a:pt x="3" y="17"/>
                  </a:lnTo>
                  <a:lnTo>
                    <a:pt x="3" y="20"/>
                  </a:lnTo>
                  <a:lnTo>
                    <a:pt x="2" y="21"/>
                  </a:lnTo>
                  <a:lnTo>
                    <a:pt x="0" y="28"/>
                  </a:lnTo>
                  <a:lnTo>
                    <a:pt x="2" y="30"/>
                  </a:lnTo>
                  <a:lnTo>
                    <a:pt x="0" y="30"/>
                  </a:lnTo>
                  <a:lnTo>
                    <a:pt x="2" y="35"/>
                  </a:lnTo>
                  <a:lnTo>
                    <a:pt x="2" y="37"/>
                  </a:lnTo>
                  <a:lnTo>
                    <a:pt x="3" y="44"/>
                  </a:lnTo>
                  <a:lnTo>
                    <a:pt x="5" y="51"/>
                  </a:lnTo>
                  <a:lnTo>
                    <a:pt x="7" y="54"/>
                  </a:lnTo>
                  <a:lnTo>
                    <a:pt x="10" y="55"/>
                  </a:lnTo>
                  <a:lnTo>
                    <a:pt x="13" y="55"/>
                  </a:lnTo>
                  <a:lnTo>
                    <a:pt x="17" y="54"/>
                  </a:lnTo>
                  <a:lnTo>
                    <a:pt x="21" y="52"/>
                  </a:lnTo>
                  <a:lnTo>
                    <a:pt x="26" y="48"/>
                  </a:lnTo>
                  <a:lnTo>
                    <a:pt x="27" y="45"/>
                  </a:lnTo>
                  <a:lnTo>
                    <a:pt x="28" y="42"/>
                  </a:lnTo>
                  <a:lnTo>
                    <a:pt x="28" y="40"/>
                  </a:lnTo>
                  <a:lnTo>
                    <a:pt x="28" y="40"/>
                  </a:lnTo>
                  <a:lnTo>
                    <a:pt x="28" y="35"/>
                  </a:lnTo>
                  <a:lnTo>
                    <a:pt x="28" y="34"/>
                  </a:lnTo>
                  <a:lnTo>
                    <a:pt x="28" y="33"/>
                  </a:lnTo>
                  <a:lnTo>
                    <a:pt x="27" y="30"/>
                  </a:lnTo>
                  <a:lnTo>
                    <a:pt x="24" y="24"/>
                  </a:lnTo>
                  <a:lnTo>
                    <a:pt x="23" y="20"/>
                  </a:lnTo>
                  <a:lnTo>
                    <a:pt x="20" y="20"/>
                  </a:lnTo>
                  <a:lnTo>
                    <a:pt x="20" y="20"/>
                  </a:lnTo>
                  <a:lnTo>
                    <a:pt x="19" y="20"/>
                  </a:lnTo>
                  <a:lnTo>
                    <a:pt x="21" y="18"/>
                  </a:lnTo>
                  <a:lnTo>
                    <a:pt x="20" y="17"/>
                  </a:lnTo>
                  <a:lnTo>
                    <a:pt x="19" y="17"/>
                  </a:lnTo>
                  <a:lnTo>
                    <a:pt x="17" y="13"/>
                  </a:lnTo>
                  <a:lnTo>
                    <a:pt x="16" y="14"/>
                  </a:lnTo>
                  <a:lnTo>
                    <a:pt x="16" y="11"/>
                  </a:lnTo>
                  <a:lnTo>
                    <a:pt x="14" y="10"/>
                  </a:lnTo>
                  <a:lnTo>
                    <a:pt x="14" y="9"/>
                  </a:lnTo>
                  <a:lnTo>
                    <a:pt x="10" y="7"/>
                  </a:lnTo>
                  <a:lnTo>
                    <a:pt x="10" y="9"/>
                  </a:lnTo>
                  <a:lnTo>
                    <a:pt x="9" y="7"/>
                  </a:lnTo>
                  <a:lnTo>
                    <a:pt x="9" y="6"/>
                  </a:lnTo>
                  <a:lnTo>
                    <a:pt x="6" y="6"/>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0" name="Google Shape;3675;p137">
              <a:extLst xmlns:a="http://schemas.openxmlformats.org/drawingml/2006/main">
                <a:ext uri="{FF2B5EF4-FFF2-40B4-BE49-F238E27FC236}">
                  <a16:creationId xmlns:a16="http://schemas.microsoft.com/office/drawing/2014/main" id="{A66340E2-7BD9-F23B-5C04-F41CEF2EEE79}"/>
                </a:ext>
              </a:extLst>
            </cdr:cNvPr>
            <cdr:cNvSpPr/>
          </cdr:nvSpPr>
          <cdr:spPr>
            <a:xfrm xmlns:a="http://schemas.openxmlformats.org/drawingml/2006/main">
              <a:off x="2989" y="2004"/>
              <a:ext cx="339" cy="294"/>
            </a:xfrm>
            <a:custGeom xmlns:a="http://schemas.openxmlformats.org/drawingml/2006/main">
              <a:avLst/>
              <a:gdLst/>
              <a:ahLst/>
              <a:cxnLst/>
              <a:rect l="l" t="t" r="r" b="b"/>
              <a:pathLst>
                <a:path w="374" h="365" extrusionOk="0">
                  <a:moveTo>
                    <a:pt x="120" y="11"/>
                  </a:moveTo>
                  <a:lnTo>
                    <a:pt x="121" y="13"/>
                  </a:lnTo>
                  <a:lnTo>
                    <a:pt x="121" y="15"/>
                  </a:lnTo>
                  <a:lnTo>
                    <a:pt x="126" y="17"/>
                  </a:lnTo>
                  <a:lnTo>
                    <a:pt x="124" y="22"/>
                  </a:lnTo>
                  <a:lnTo>
                    <a:pt x="126" y="24"/>
                  </a:lnTo>
                  <a:lnTo>
                    <a:pt x="126" y="27"/>
                  </a:lnTo>
                  <a:lnTo>
                    <a:pt x="127" y="27"/>
                  </a:lnTo>
                  <a:lnTo>
                    <a:pt x="128" y="29"/>
                  </a:lnTo>
                  <a:lnTo>
                    <a:pt x="128" y="31"/>
                  </a:lnTo>
                  <a:lnTo>
                    <a:pt x="130" y="32"/>
                  </a:lnTo>
                  <a:lnTo>
                    <a:pt x="130" y="35"/>
                  </a:lnTo>
                  <a:lnTo>
                    <a:pt x="133" y="36"/>
                  </a:lnTo>
                  <a:lnTo>
                    <a:pt x="135" y="34"/>
                  </a:lnTo>
                  <a:lnTo>
                    <a:pt x="138" y="34"/>
                  </a:lnTo>
                  <a:lnTo>
                    <a:pt x="140" y="35"/>
                  </a:lnTo>
                  <a:lnTo>
                    <a:pt x="142" y="35"/>
                  </a:lnTo>
                  <a:lnTo>
                    <a:pt x="145" y="38"/>
                  </a:lnTo>
                  <a:lnTo>
                    <a:pt x="147" y="39"/>
                  </a:lnTo>
                  <a:lnTo>
                    <a:pt x="148" y="42"/>
                  </a:lnTo>
                  <a:lnTo>
                    <a:pt x="151" y="42"/>
                  </a:lnTo>
                  <a:lnTo>
                    <a:pt x="151" y="45"/>
                  </a:lnTo>
                  <a:lnTo>
                    <a:pt x="152" y="45"/>
                  </a:lnTo>
                  <a:lnTo>
                    <a:pt x="152" y="49"/>
                  </a:lnTo>
                  <a:lnTo>
                    <a:pt x="149" y="56"/>
                  </a:lnTo>
                  <a:lnTo>
                    <a:pt x="149" y="60"/>
                  </a:lnTo>
                  <a:lnTo>
                    <a:pt x="147" y="65"/>
                  </a:lnTo>
                  <a:lnTo>
                    <a:pt x="148" y="69"/>
                  </a:lnTo>
                  <a:lnTo>
                    <a:pt x="151" y="69"/>
                  </a:lnTo>
                  <a:lnTo>
                    <a:pt x="152" y="70"/>
                  </a:lnTo>
                  <a:lnTo>
                    <a:pt x="155" y="70"/>
                  </a:lnTo>
                  <a:lnTo>
                    <a:pt x="158" y="73"/>
                  </a:lnTo>
                  <a:lnTo>
                    <a:pt x="162" y="74"/>
                  </a:lnTo>
                  <a:lnTo>
                    <a:pt x="168" y="77"/>
                  </a:lnTo>
                  <a:lnTo>
                    <a:pt x="172" y="83"/>
                  </a:lnTo>
                  <a:lnTo>
                    <a:pt x="178" y="84"/>
                  </a:lnTo>
                  <a:lnTo>
                    <a:pt x="180" y="86"/>
                  </a:lnTo>
                  <a:lnTo>
                    <a:pt x="183" y="86"/>
                  </a:lnTo>
                  <a:lnTo>
                    <a:pt x="187" y="88"/>
                  </a:lnTo>
                  <a:lnTo>
                    <a:pt x="194" y="88"/>
                  </a:lnTo>
                  <a:lnTo>
                    <a:pt x="197" y="90"/>
                  </a:lnTo>
                  <a:lnTo>
                    <a:pt x="204" y="88"/>
                  </a:lnTo>
                  <a:lnTo>
                    <a:pt x="210" y="90"/>
                  </a:lnTo>
                  <a:lnTo>
                    <a:pt x="211" y="93"/>
                  </a:lnTo>
                  <a:lnTo>
                    <a:pt x="214" y="97"/>
                  </a:lnTo>
                  <a:lnTo>
                    <a:pt x="221" y="98"/>
                  </a:lnTo>
                  <a:lnTo>
                    <a:pt x="224" y="97"/>
                  </a:lnTo>
                  <a:lnTo>
                    <a:pt x="228" y="97"/>
                  </a:lnTo>
                  <a:lnTo>
                    <a:pt x="241" y="101"/>
                  </a:lnTo>
                  <a:lnTo>
                    <a:pt x="244" y="100"/>
                  </a:lnTo>
                  <a:lnTo>
                    <a:pt x="248" y="103"/>
                  </a:lnTo>
                  <a:lnTo>
                    <a:pt x="256" y="100"/>
                  </a:lnTo>
                  <a:lnTo>
                    <a:pt x="258" y="94"/>
                  </a:lnTo>
                  <a:lnTo>
                    <a:pt x="255" y="88"/>
                  </a:lnTo>
                  <a:lnTo>
                    <a:pt x="256" y="83"/>
                  </a:lnTo>
                  <a:lnTo>
                    <a:pt x="255" y="80"/>
                  </a:lnTo>
                  <a:lnTo>
                    <a:pt x="255" y="80"/>
                  </a:lnTo>
                  <a:lnTo>
                    <a:pt x="258" y="77"/>
                  </a:lnTo>
                  <a:lnTo>
                    <a:pt x="261" y="77"/>
                  </a:lnTo>
                  <a:lnTo>
                    <a:pt x="262" y="80"/>
                  </a:lnTo>
                  <a:lnTo>
                    <a:pt x="262" y="83"/>
                  </a:lnTo>
                  <a:lnTo>
                    <a:pt x="265" y="86"/>
                  </a:lnTo>
                  <a:lnTo>
                    <a:pt x="265" y="86"/>
                  </a:lnTo>
                  <a:lnTo>
                    <a:pt x="265" y="88"/>
                  </a:lnTo>
                  <a:lnTo>
                    <a:pt x="265" y="90"/>
                  </a:lnTo>
                  <a:lnTo>
                    <a:pt x="266" y="94"/>
                  </a:lnTo>
                  <a:lnTo>
                    <a:pt x="272" y="96"/>
                  </a:lnTo>
                  <a:lnTo>
                    <a:pt x="273" y="94"/>
                  </a:lnTo>
                  <a:lnTo>
                    <a:pt x="279" y="98"/>
                  </a:lnTo>
                  <a:lnTo>
                    <a:pt x="283" y="98"/>
                  </a:lnTo>
                  <a:lnTo>
                    <a:pt x="286" y="96"/>
                  </a:lnTo>
                  <a:lnTo>
                    <a:pt x="289" y="94"/>
                  </a:lnTo>
                  <a:lnTo>
                    <a:pt x="291" y="96"/>
                  </a:lnTo>
                  <a:lnTo>
                    <a:pt x="296" y="94"/>
                  </a:lnTo>
                  <a:lnTo>
                    <a:pt x="300" y="94"/>
                  </a:lnTo>
                  <a:lnTo>
                    <a:pt x="306" y="93"/>
                  </a:lnTo>
                  <a:lnTo>
                    <a:pt x="306" y="91"/>
                  </a:lnTo>
                  <a:lnTo>
                    <a:pt x="306" y="87"/>
                  </a:lnTo>
                  <a:lnTo>
                    <a:pt x="301" y="86"/>
                  </a:lnTo>
                  <a:lnTo>
                    <a:pt x="301" y="83"/>
                  </a:lnTo>
                  <a:lnTo>
                    <a:pt x="301" y="80"/>
                  </a:lnTo>
                  <a:lnTo>
                    <a:pt x="303" y="79"/>
                  </a:lnTo>
                  <a:lnTo>
                    <a:pt x="308" y="79"/>
                  </a:lnTo>
                  <a:lnTo>
                    <a:pt x="310" y="77"/>
                  </a:lnTo>
                  <a:lnTo>
                    <a:pt x="311" y="74"/>
                  </a:lnTo>
                  <a:lnTo>
                    <a:pt x="314" y="73"/>
                  </a:lnTo>
                  <a:lnTo>
                    <a:pt x="315" y="74"/>
                  </a:lnTo>
                  <a:lnTo>
                    <a:pt x="315" y="72"/>
                  </a:lnTo>
                  <a:lnTo>
                    <a:pt x="318" y="72"/>
                  </a:lnTo>
                  <a:lnTo>
                    <a:pt x="320" y="69"/>
                  </a:lnTo>
                  <a:lnTo>
                    <a:pt x="322" y="66"/>
                  </a:lnTo>
                  <a:lnTo>
                    <a:pt x="325" y="66"/>
                  </a:lnTo>
                  <a:lnTo>
                    <a:pt x="329" y="65"/>
                  </a:lnTo>
                  <a:lnTo>
                    <a:pt x="332" y="60"/>
                  </a:lnTo>
                  <a:lnTo>
                    <a:pt x="332" y="58"/>
                  </a:lnTo>
                  <a:lnTo>
                    <a:pt x="334" y="58"/>
                  </a:lnTo>
                  <a:lnTo>
                    <a:pt x="336" y="55"/>
                  </a:lnTo>
                  <a:lnTo>
                    <a:pt x="339" y="59"/>
                  </a:lnTo>
                  <a:lnTo>
                    <a:pt x="343" y="58"/>
                  </a:lnTo>
                  <a:lnTo>
                    <a:pt x="348" y="59"/>
                  </a:lnTo>
                  <a:lnTo>
                    <a:pt x="349" y="58"/>
                  </a:lnTo>
                  <a:lnTo>
                    <a:pt x="349" y="56"/>
                  </a:lnTo>
                  <a:lnTo>
                    <a:pt x="355" y="52"/>
                  </a:lnTo>
                  <a:lnTo>
                    <a:pt x="358" y="53"/>
                  </a:lnTo>
                  <a:lnTo>
                    <a:pt x="359" y="55"/>
                  </a:lnTo>
                  <a:lnTo>
                    <a:pt x="360" y="55"/>
                  </a:lnTo>
                  <a:lnTo>
                    <a:pt x="360" y="56"/>
                  </a:lnTo>
                  <a:lnTo>
                    <a:pt x="359" y="59"/>
                  </a:lnTo>
                  <a:lnTo>
                    <a:pt x="360" y="62"/>
                  </a:lnTo>
                  <a:lnTo>
                    <a:pt x="362" y="60"/>
                  </a:lnTo>
                  <a:lnTo>
                    <a:pt x="363" y="60"/>
                  </a:lnTo>
                  <a:lnTo>
                    <a:pt x="363" y="62"/>
                  </a:lnTo>
                  <a:lnTo>
                    <a:pt x="366" y="65"/>
                  </a:lnTo>
                  <a:lnTo>
                    <a:pt x="366" y="67"/>
                  </a:lnTo>
                  <a:lnTo>
                    <a:pt x="363" y="69"/>
                  </a:lnTo>
                  <a:lnTo>
                    <a:pt x="365" y="72"/>
                  </a:lnTo>
                  <a:lnTo>
                    <a:pt x="367" y="72"/>
                  </a:lnTo>
                  <a:lnTo>
                    <a:pt x="369" y="72"/>
                  </a:lnTo>
                  <a:lnTo>
                    <a:pt x="372" y="72"/>
                  </a:lnTo>
                  <a:lnTo>
                    <a:pt x="374" y="74"/>
                  </a:lnTo>
                  <a:lnTo>
                    <a:pt x="374" y="77"/>
                  </a:lnTo>
                  <a:lnTo>
                    <a:pt x="372" y="79"/>
                  </a:lnTo>
                  <a:lnTo>
                    <a:pt x="372" y="83"/>
                  </a:lnTo>
                  <a:lnTo>
                    <a:pt x="373" y="86"/>
                  </a:lnTo>
                  <a:lnTo>
                    <a:pt x="370" y="84"/>
                  </a:lnTo>
                  <a:lnTo>
                    <a:pt x="367" y="81"/>
                  </a:lnTo>
                  <a:lnTo>
                    <a:pt x="363" y="84"/>
                  </a:lnTo>
                  <a:lnTo>
                    <a:pt x="359" y="86"/>
                  </a:lnTo>
                  <a:lnTo>
                    <a:pt x="358" y="90"/>
                  </a:lnTo>
                  <a:lnTo>
                    <a:pt x="355" y="93"/>
                  </a:lnTo>
                  <a:lnTo>
                    <a:pt x="352" y="94"/>
                  </a:lnTo>
                  <a:lnTo>
                    <a:pt x="348" y="101"/>
                  </a:lnTo>
                  <a:lnTo>
                    <a:pt x="346" y="104"/>
                  </a:lnTo>
                  <a:lnTo>
                    <a:pt x="348" y="105"/>
                  </a:lnTo>
                  <a:lnTo>
                    <a:pt x="346" y="111"/>
                  </a:lnTo>
                  <a:lnTo>
                    <a:pt x="343" y="118"/>
                  </a:lnTo>
                  <a:lnTo>
                    <a:pt x="343" y="119"/>
                  </a:lnTo>
                  <a:lnTo>
                    <a:pt x="346" y="121"/>
                  </a:lnTo>
                  <a:lnTo>
                    <a:pt x="343" y="128"/>
                  </a:lnTo>
                  <a:lnTo>
                    <a:pt x="342" y="133"/>
                  </a:lnTo>
                  <a:lnTo>
                    <a:pt x="339" y="139"/>
                  </a:lnTo>
                  <a:lnTo>
                    <a:pt x="336" y="139"/>
                  </a:lnTo>
                  <a:lnTo>
                    <a:pt x="334" y="138"/>
                  </a:lnTo>
                  <a:lnTo>
                    <a:pt x="331" y="138"/>
                  </a:lnTo>
                  <a:lnTo>
                    <a:pt x="332" y="145"/>
                  </a:lnTo>
                  <a:lnTo>
                    <a:pt x="332" y="148"/>
                  </a:lnTo>
                  <a:lnTo>
                    <a:pt x="332" y="152"/>
                  </a:lnTo>
                  <a:lnTo>
                    <a:pt x="329" y="152"/>
                  </a:lnTo>
                  <a:lnTo>
                    <a:pt x="331" y="156"/>
                  </a:lnTo>
                  <a:lnTo>
                    <a:pt x="329" y="159"/>
                  </a:lnTo>
                  <a:lnTo>
                    <a:pt x="331" y="162"/>
                  </a:lnTo>
                  <a:lnTo>
                    <a:pt x="329" y="166"/>
                  </a:lnTo>
                  <a:lnTo>
                    <a:pt x="328" y="167"/>
                  </a:lnTo>
                  <a:lnTo>
                    <a:pt x="327" y="166"/>
                  </a:lnTo>
                  <a:lnTo>
                    <a:pt x="325" y="169"/>
                  </a:lnTo>
                  <a:lnTo>
                    <a:pt x="325" y="170"/>
                  </a:lnTo>
                  <a:lnTo>
                    <a:pt x="325" y="170"/>
                  </a:lnTo>
                  <a:lnTo>
                    <a:pt x="324" y="169"/>
                  </a:lnTo>
                  <a:lnTo>
                    <a:pt x="324" y="167"/>
                  </a:lnTo>
                  <a:lnTo>
                    <a:pt x="324" y="166"/>
                  </a:lnTo>
                  <a:lnTo>
                    <a:pt x="322" y="164"/>
                  </a:lnTo>
                  <a:lnTo>
                    <a:pt x="322" y="160"/>
                  </a:lnTo>
                  <a:lnTo>
                    <a:pt x="321" y="155"/>
                  </a:lnTo>
                  <a:lnTo>
                    <a:pt x="320" y="153"/>
                  </a:lnTo>
                  <a:lnTo>
                    <a:pt x="320" y="150"/>
                  </a:lnTo>
                  <a:lnTo>
                    <a:pt x="320" y="146"/>
                  </a:lnTo>
                  <a:lnTo>
                    <a:pt x="318" y="145"/>
                  </a:lnTo>
                  <a:lnTo>
                    <a:pt x="317" y="143"/>
                  </a:lnTo>
                  <a:lnTo>
                    <a:pt x="315" y="143"/>
                  </a:lnTo>
                  <a:lnTo>
                    <a:pt x="314" y="142"/>
                  </a:lnTo>
                  <a:lnTo>
                    <a:pt x="313" y="143"/>
                  </a:lnTo>
                  <a:lnTo>
                    <a:pt x="313" y="145"/>
                  </a:lnTo>
                  <a:lnTo>
                    <a:pt x="313" y="146"/>
                  </a:lnTo>
                  <a:lnTo>
                    <a:pt x="313" y="148"/>
                  </a:lnTo>
                  <a:lnTo>
                    <a:pt x="311" y="149"/>
                  </a:lnTo>
                  <a:lnTo>
                    <a:pt x="311" y="150"/>
                  </a:lnTo>
                  <a:lnTo>
                    <a:pt x="311" y="152"/>
                  </a:lnTo>
                  <a:lnTo>
                    <a:pt x="310" y="152"/>
                  </a:lnTo>
                  <a:lnTo>
                    <a:pt x="308" y="149"/>
                  </a:lnTo>
                  <a:lnTo>
                    <a:pt x="306" y="148"/>
                  </a:lnTo>
                  <a:lnTo>
                    <a:pt x="306" y="146"/>
                  </a:lnTo>
                  <a:lnTo>
                    <a:pt x="304" y="145"/>
                  </a:lnTo>
                  <a:lnTo>
                    <a:pt x="303" y="142"/>
                  </a:lnTo>
                  <a:lnTo>
                    <a:pt x="303" y="139"/>
                  </a:lnTo>
                  <a:lnTo>
                    <a:pt x="304" y="139"/>
                  </a:lnTo>
                  <a:lnTo>
                    <a:pt x="304" y="138"/>
                  </a:lnTo>
                  <a:lnTo>
                    <a:pt x="307" y="135"/>
                  </a:lnTo>
                  <a:lnTo>
                    <a:pt x="308" y="136"/>
                  </a:lnTo>
                  <a:lnTo>
                    <a:pt x="310" y="136"/>
                  </a:lnTo>
                  <a:lnTo>
                    <a:pt x="310" y="135"/>
                  </a:lnTo>
                  <a:lnTo>
                    <a:pt x="310" y="133"/>
                  </a:lnTo>
                  <a:lnTo>
                    <a:pt x="313" y="132"/>
                  </a:lnTo>
                  <a:lnTo>
                    <a:pt x="314" y="128"/>
                  </a:lnTo>
                  <a:lnTo>
                    <a:pt x="314" y="125"/>
                  </a:lnTo>
                  <a:lnTo>
                    <a:pt x="315" y="122"/>
                  </a:lnTo>
                  <a:lnTo>
                    <a:pt x="314" y="122"/>
                  </a:lnTo>
                  <a:lnTo>
                    <a:pt x="313" y="119"/>
                  </a:lnTo>
                  <a:lnTo>
                    <a:pt x="310" y="119"/>
                  </a:lnTo>
                  <a:lnTo>
                    <a:pt x="310" y="119"/>
                  </a:lnTo>
                  <a:lnTo>
                    <a:pt x="307" y="119"/>
                  </a:lnTo>
                  <a:lnTo>
                    <a:pt x="303" y="119"/>
                  </a:lnTo>
                  <a:lnTo>
                    <a:pt x="298" y="119"/>
                  </a:lnTo>
                  <a:lnTo>
                    <a:pt x="293" y="119"/>
                  </a:lnTo>
                  <a:lnTo>
                    <a:pt x="290" y="119"/>
                  </a:lnTo>
                  <a:lnTo>
                    <a:pt x="287" y="118"/>
                  </a:lnTo>
                  <a:lnTo>
                    <a:pt x="284" y="118"/>
                  </a:lnTo>
                  <a:lnTo>
                    <a:pt x="282" y="117"/>
                  </a:lnTo>
                  <a:lnTo>
                    <a:pt x="282" y="115"/>
                  </a:lnTo>
                  <a:lnTo>
                    <a:pt x="282" y="112"/>
                  </a:lnTo>
                  <a:lnTo>
                    <a:pt x="280" y="111"/>
                  </a:lnTo>
                  <a:lnTo>
                    <a:pt x="280" y="108"/>
                  </a:lnTo>
                  <a:lnTo>
                    <a:pt x="279" y="104"/>
                  </a:lnTo>
                  <a:lnTo>
                    <a:pt x="277" y="105"/>
                  </a:lnTo>
                  <a:lnTo>
                    <a:pt x="277" y="105"/>
                  </a:lnTo>
                  <a:lnTo>
                    <a:pt x="275" y="105"/>
                  </a:lnTo>
                  <a:lnTo>
                    <a:pt x="273" y="104"/>
                  </a:lnTo>
                  <a:lnTo>
                    <a:pt x="270" y="101"/>
                  </a:lnTo>
                  <a:lnTo>
                    <a:pt x="270" y="101"/>
                  </a:lnTo>
                  <a:lnTo>
                    <a:pt x="269" y="103"/>
                  </a:lnTo>
                  <a:lnTo>
                    <a:pt x="272" y="104"/>
                  </a:lnTo>
                  <a:lnTo>
                    <a:pt x="270" y="105"/>
                  </a:lnTo>
                  <a:lnTo>
                    <a:pt x="268" y="105"/>
                  </a:lnTo>
                  <a:lnTo>
                    <a:pt x="265" y="103"/>
                  </a:lnTo>
                  <a:lnTo>
                    <a:pt x="265" y="101"/>
                  </a:lnTo>
                  <a:lnTo>
                    <a:pt x="263" y="98"/>
                  </a:lnTo>
                  <a:lnTo>
                    <a:pt x="262" y="97"/>
                  </a:lnTo>
                  <a:lnTo>
                    <a:pt x="262" y="100"/>
                  </a:lnTo>
                  <a:lnTo>
                    <a:pt x="261" y="100"/>
                  </a:lnTo>
                  <a:lnTo>
                    <a:pt x="261" y="101"/>
                  </a:lnTo>
                  <a:lnTo>
                    <a:pt x="262" y="103"/>
                  </a:lnTo>
                  <a:lnTo>
                    <a:pt x="261" y="105"/>
                  </a:lnTo>
                  <a:lnTo>
                    <a:pt x="258" y="108"/>
                  </a:lnTo>
                  <a:lnTo>
                    <a:pt x="258" y="112"/>
                  </a:lnTo>
                  <a:lnTo>
                    <a:pt x="263" y="114"/>
                  </a:lnTo>
                  <a:lnTo>
                    <a:pt x="266" y="112"/>
                  </a:lnTo>
                  <a:lnTo>
                    <a:pt x="270" y="114"/>
                  </a:lnTo>
                  <a:lnTo>
                    <a:pt x="269" y="115"/>
                  </a:lnTo>
                  <a:lnTo>
                    <a:pt x="270" y="118"/>
                  </a:lnTo>
                  <a:lnTo>
                    <a:pt x="268" y="119"/>
                  </a:lnTo>
                  <a:lnTo>
                    <a:pt x="266" y="119"/>
                  </a:lnTo>
                  <a:lnTo>
                    <a:pt x="265" y="121"/>
                  </a:lnTo>
                  <a:lnTo>
                    <a:pt x="263" y="124"/>
                  </a:lnTo>
                  <a:lnTo>
                    <a:pt x="261" y="125"/>
                  </a:lnTo>
                  <a:lnTo>
                    <a:pt x="261" y="129"/>
                  </a:lnTo>
                  <a:lnTo>
                    <a:pt x="263" y="133"/>
                  </a:lnTo>
                  <a:lnTo>
                    <a:pt x="268" y="135"/>
                  </a:lnTo>
                  <a:lnTo>
                    <a:pt x="270" y="139"/>
                  </a:lnTo>
                  <a:lnTo>
                    <a:pt x="270" y="143"/>
                  </a:lnTo>
                  <a:lnTo>
                    <a:pt x="272" y="146"/>
                  </a:lnTo>
                  <a:lnTo>
                    <a:pt x="272" y="149"/>
                  </a:lnTo>
                  <a:lnTo>
                    <a:pt x="272" y="153"/>
                  </a:lnTo>
                  <a:lnTo>
                    <a:pt x="276" y="159"/>
                  </a:lnTo>
                  <a:lnTo>
                    <a:pt x="276" y="162"/>
                  </a:lnTo>
                  <a:lnTo>
                    <a:pt x="277" y="164"/>
                  </a:lnTo>
                  <a:lnTo>
                    <a:pt x="277" y="169"/>
                  </a:lnTo>
                  <a:lnTo>
                    <a:pt x="276" y="169"/>
                  </a:lnTo>
                  <a:lnTo>
                    <a:pt x="277" y="171"/>
                  </a:lnTo>
                  <a:lnTo>
                    <a:pt x="276" y="174"/>
                  </a:lnTo>
                  <a:lnTo>
                    <a:pt x="275" y="171"/>
                  </a:lnTo>
                  <a:lnTo>
                    <a:pt x="275" y="173"/>
                  </a:lnTo>
                  <a:lnTo>
                    <a:pt x="273" y="173"/>
                  </a:lnTo>
                  <a:lnTo>
                    <a:pt x="272" y="170"/>
                  </a:lnTo>
                  <a:lnTo>
                    <a:pt x="272" y="167"/>
                  </a:lnTo>
                  <a:lnTo>
                    <a:pt x="272" y="169"/>
                  </a:lnTo>
                  <a:lnTo>
                    <a:pt x="270" y="170"/>
                  </a:lnTo>
                  <a:lnTo>
                    <a:pt x="270" y="170"/>
                  </a:lnTo>
                  <a:lnTo>
                    <a:pt x="270" y="171"/>
                  </a:lnTo>
                  <a:lnTo>
                    <a:pt x="268" y="171"/>
                  </a:lnTo>
                  <a:lnTo>
                    <a:pt x="268" y="171"/>
                  </a:lnTo>
                  <a:lnTo>
                    <a:pt x="266" y="170"/>
                  </a:lnTo>
                  <a:lnTo>
                    <a:pt x="265" y="167"/>
                  </a:lnTo>
                  <a:lnTo>
                    <a:pt x="266" y="166"/>
                  </a:lnTo>
                  <a:lnTo>
                    <a:pt x="263" y="163"/>
                  </a:lnTo>
                  <a:lnTo>
                    <a:pt x="261" y="163"/>
                  </a:lnTo>
                  <a:lnTo>
                    <a:pt x="262" y="164"/>
                  </a:lnTo>
                  <a:lnTo>
                    <a:pt x="263" y="164"/>
                  </a:lnTo>
                  <a:lnTo>
                    <a:pt x="263" y="166"/>
                  </a:lnTo>
                  <a:lnTo>
                    <a:pt x="263" y="166"/>
                  </a:lnTo>
                  <a:lnTo>
                    <a:pt x="262" y="169"/>
                  </a:lnTo>
                  <a:lnTo>
                    <a:pt x="262" y="170"/>
                  </a:lnTo>
                  <a:lnTo>
                    <a:pt x="261" y="173"/>
                  </a:lnTo>
                  <a:lnTo>
                    <a:pt x="252" y="176"/>
                  </a:lnTo>
                  <a:lnTo>
                    <a:pt x="251" y="177"/>
                  </a:lnTo>
                  <a:lnTo>
                    <a:pt x="251" y="178"/>
                  </a:lnTo>
                  <a:lnTo>
                    <a:pt x="249" y="181"/>
                  </a:lnTo>
                  <a:lnTo>
                    <a:pt x="249" y="183"/>
                  </a:lnTo>
                  <a:lnTo>
                    <a:pt x="251" y="186"/>
                  </a:lnTo>
                  <a:lnTo>
                    <a:pt x="251" y="187"/>
                  </a:lnTo>
                  <a:lnTo>
                    <a:pt x="251" y="187"/>
                  </a:lnTo>
                  <a:lnTo>
                    <a:pt x="248" y="190"/>
                  </a:lnTo>
                  <a:lnTo>
                    <a:pt x="248" y="193"/>
                  </a:lnTo>
                  <a:lnTo>
                    <a:pt x="246" y="193"/>
                  </a:lnTo>
                  <a:lnTo>
                    <a:pt x="246" y="194"/>
                  </a:lnTo>
                  <a:lnTo>
                    <a:pt x="242" y="197"/>
                  </a:lnTo>
                  <a:lnTo>
                    <a:pt x="242" y="200"/>
                  </a:lnTo>
                  <a:lnTo>
                    <a:pt x="234" y="202"/>
                  </a:lnTo>
                  <a:lnTo>
                    <a:pt x="234" y="201"/>
                  </a:lnTo>
                  <a:lnTo>
                    <a:pt x="234" y="200"/>
                  </a:lnTo>
                  <a:lnTo>
                    <a:pt x="232" y="200"/>
                  </a:lnTo>
                  <a:lnTo>
                    <a:pt x="232" y="200"/>
                  </a:lnTo>
                  <a:lnTo>
                    <a:pt x="230" y="201"/>
                  </a:lnTo>
                  <a:lnTo>
                    <a:pt x="228" y="201"/>
                  </a:lnTo>
                  <a:lnTo>
                    <a:pt x="228" y="205"/>
                  </a:lnTo>
                  <a:lnTo>
                    <a:pt x="230" y="204"/>
                  </a:lnTo>
                  <a:lnTo>
                    <a:pt x="231" y="204"/>
                  </a:lnTo>
                  <a:lnTo>
                    <a:pt x="232" y="204"/>
                  </a:lnTo>
                  <a:lnTo>
                    <a:pt x="223" y="212"/>
                  </a:lnTo>
                  <a:lnTo>
                    <a:pt x="220" y="218"/>
                  </a:lnTo>
                  <a:lnTo>
                    <a:pt x="208" y="228"/>
                  </a:lnTo>
                  <a:lnTo>
                    <a:pt x="207" y="232"/>
                  </a:lnTo>
                  <a:lnTo>
                    <a:pt x="204" y="233"/>
                  </a:lnTo>
                  <a:lnTo>
                    <a:pt x="199" y="236"/>
                  </a:lnTo>
                  <a:lnTo>
                    <a:pt x="196" y="239"/>
                  </a:lnTo>
                  <a:lnTo>
                    <a:pt x="194" y="242"/>
                  </a:lnTo>
                  <a:lnTo>
                    <a:pt x="196" y="245"/>
                  </a:lnTo>
                  <a:lnTo>
                    <a:pt x="193" y="247"/>
                  </a:lnTo>
                  <a:lnTo>
                    <a:pt x="190" y="250"/>
                  </a:lnTo>
                  <a:lnTo>
                    <a:pt x="185" y="249"/>
                  </a:lnTo>
                  <a:lnTo>
                    <a:pt x="182" y="252"/>
                  </a:lnTo>
                  <a:lnTo>
                    <a:pt x="182" y="254"/>
                  </a:lnTo>
                  <a:lnTo>
                    <a:pt x="178" y="259"/>
                  </a:lnTo>
                  <a:lnTo>
                    <a:pt x="176" y="259"/>
                  </a:lnTo>
                  <a:lnTo>
                    <a:pt x="175" y="257"/>
                  </a:lnTo>
                  <a:lnTo>
                    <a:pt x="173" y="257"/>
                  </a:lnTo>
                  <a:lnTo>
                    <a:pt x="169" y="261"/>
                  </a:lnTo>
                  <a:lnTo>
                    <a:pt x="168" y="263"/>
                  </a:lnTo>
                  <a:lnTo>
                    <a:pt x="168" y="268"/>
                  </a:lnTo>
                  <a:lnTo>
                    <a:pt x="171" y="274"/>
                  </a:lnTo>
                  <a:lnTo>
                    <a:pt x="168" y="277"/>
                  </a:lnTo>
                  <a:lnTo>
                    <a:pt x="168" y="281"/>
                  </a:lnTo>
                  <a:lnTo>
                    <a:pt x="168" y="291"/>
                  </a:lnTo>
                  <a:lnTo>
                    <a:pt x="172" y="292"/>
                  </a:lnTo>
                  <a:lnTo>
                    <a:pt x="172" y="298"/>
                  </a:lnTo>
                  <a:lnTo>
                    <a:pt x="169" y="308"/>
                  </a:lnTo>
                  <a:lnTo>
                    <a:pt x="165" y="313"/>
                  </a:lnTo>
                  <a:lnTo>
                    <a:pt x="165" y="319"/>
                  </a:lnTo>
                  <a:lnTo>
                    <a:pt x="166" y="320"/>
                  </a:lnTo>
                  <a:lnTo>
                    <a:pt x="168" y="332"/>
                  </a:lnTo>
                  <a:lnTo>
                    <a:pt x="168" y="335"/>
                  </a:lnTo>
                  <a:lnTo>
                    <a:pt x="165" y="336"/>
                  </a:lnTo>
                  <a:lnTo>
                    <a:pt x="164" y="335"/>
                  </a:lnTo>
                  <a:lnTo>
                    <a:pt x="161" y="336"/>
                  </a:lnTo>
                  <a:lnTo>
                    <a:pt x="159" y="339"/>
                  </a:lnTo>
                  <a:lnTo>
                    <a:pt x="159" y="339"/>
                  </a:lnTo>
                  <a:lnTo>
                    <a:pt x="156" y="344"/>
                  </a:lnTo>
                  <a:lnTo>
                    <a:pt x="155" y="346"/>
                  </a:lnTo>
                  <a:lnTo>
                    <a:pt x="155" y="347"/>
                  </a:lnTo>
                  <a:lnTo>
                    <a:pt x="159" y="349"/>
                  </a:lnTo>
                  <a:lnTo>
                    <a:pt x="161" y="350"/>
                  </a:lnTo>
                  <a:lnTo>
                    <a:pt x="161" y="351"/>
                  </a:lnTo>
                  <a:lnTo>
                    <a:pt x="159" y="350"/>
                  </a:lnTo>
                  <a:lnTo>
                    <a:pt x="158" y="349"/>
                  </a:lnTo>
                  <a:lnTo>
                    <a:pt x="152" y="351"/>
                  </a:lnTo>
                  <a:lnTo>
                    <a:pt x="151" y="351"/>
                  </a:lnTo>
                  <a:lnTo>
                    <a:pt x="147" y="353"/>
                  </a:lnTo>
                  <a:lnTo>
                    <a:pt x="145" y="356"/>
                  </a:lnTo>
                  <a:lnTo>
                    <a:pt x="145" y="357"/>
                  </a:lnTo>
                  <a:lnTo>
                    <a:pt x="144" y="357"/>
                  </a:lnTo>
                  <a:lnTo>
                    <a:pt x="145" y="358"/>
                  </a:lnTo>
                  <a:lnTo>
                    <a:pt x="144" y="361"/>
                  </a:lnTo>
                  <a:lnTo>
                    <a:pt x="138" y="365"/>
                  </a:lnTo>
                  <a:lnTo>
                    <a:pt x="134" y="364"/>
                  </a:lnTo>
                  <a:lnTo>
                    <a:pt x="130" y="361"/>
                  </a:lnTo>
                  <a:lnTo>
                    <a:pt x="126" y="357"/>
                  </a:lnTo>
                  <a:lnTo>
                    <a:pt x="121" y="347"/>
                  </a:lnTo>
                  <a:lnTo>
                    <a:pt x="121" y="342"/>
                  </a:lnTo>
                  <a:lnTo>
                    <a:pt x="120" y="337"/>
                  </a:lnTo>
                  <a:lnTo>
                    <a:pt x="117" y="332"/>
                  </a:lnTo>
                  <a:lnTo>
                    <a:pt x="117" y="329"/>
                  </a:lnTo>
                  <a:lnTo>
                    <a:pt x="116" y="329"/>
                  </a:lnTo>
                  <a:lnTo>
                    <a:pt x="114" y="325"/>
                  </a:lnTo>
                  <a:lnTo>
                    <a:pt x="113" y="320"/>
                  </a:lnTo>
                  <a:lnTo>
                    <a:pt x="109" y="316"/>
                  </a:lnTo>
                  <a:lnTo>
                    <a:pt x="107" y="312"/>
                  </a:lnTo>
                  <a:lnTo>
                    <a:pt x="106" y="312"/>
                  </a:lnTo>
                  <a:lnTo>
                    <a:pt x="102" y="308"/>
                  </a:lnTo>
                  <a:lnTo>
                    <a:pt x="100" y="305"/>
                  </a:lnTo>
                  <a:lnTo>
                    <a:pt x="99" y="304"/>
                  </a:lnTo>
                  <a:lnTo>
                    <a:pt x="99" y="298"/>
                  </a:lnTo>
                  <a:lnTo>
                    <a:pt x="97" y="295"/>
                  </a:lnTo>
                  <a:lnTo>
                    <a:pt x="95" y="290"/>
                  </a:lnTo>
                  <a:lnTo>
                    <a:pt x="95" y="285"/>
                  </a:lnTo>
                  <a:lnTo>
                    <a:pt x="93" y="283"/>
                  </a:lnTo>
                  <a:lnTo>
                    <a:pt x="92" y="281"/>
                  </a:lnTo>
                  <a:lnTo>
                    <a:pt x="92" y="275"/>
                  </a:lnTo>
                  <a:lnTo>
                    <a:pt x="90" y="275"/>
                  </a:lnTo>
                  <a:lnTo>
                    <a:pt x="88" y="271"/>
                  </a:lnTo>
                  <a:lnTo>
                    <a:pt x="88" y="270"/>
                  </a:lnTo>
                  <a:lnTo>
                    <a:pt x="86" y="270"/>
                  </a:lnTo>
                  <a:lnTo>
                    <a:pt x="83" y="264"/>
                  </a:lnTo>
                  <a:lnTo>
                    <a:pt x="83" y="263"/>
                  </a:lnTo>
                  <a:lnTo>
                    <a:pt x="82" y="261"/>
                  </a:lnTo>
                  <a:lnTo>
                    <a:pt x="81" y="257"/>
                  </a:lnTo>
                  <a:lnTo>
                    <a:pt x="78" y="256"/>
                  </a:lnTo>
                  <a:lnTo>
                    <a:pt x="76" y="250"/>
                  </a:lnTo>
                  <a:lnTo>
                    <a:pt x="76" y="243"/>
                  </a:lnTo>
                  <a:lnTo>
                    <a:pt x="71" y="232"/>
                  </a:lnTo>
                  <a:lnTo>
                    <a:pt x="71" y="229"/>
                  </a:lnTo>
                  <a:lnTo>
                    <a:pt x="68" y="225"/>
                  </a:lnTo>
                  <a:lnTo>
                    <a:pt x="71" y="225"/>
                  </a:lnTo>
                  <a:lnTo>
                    <a:pt x="66" y="219"/>
                  </a:lnTo>
                  <a:lnTo>
                    <a:pt x="66" y="216"/>
                  </a:lnTo>
                  <a:lnTo>
                    <a:pt x="69" y="216"/>
                  </a:lnTo>
                  <a:lnTo>
                    <a:pt x="68" y="215"/>
                  </a:lnTo>
                  <a:lnTo>
                    <a:pt x="66" y="212"/>
                  </a:lnTo>
                  <a:lnTo>
                    <a:pt x="64" y="205"/>
                  </a:lnTo>
                  <a:lnTo>
                    <a:pt x="62" y="200"/>
                  </a:lnTo>
                  <a:lnTo>
                    <a:pt x="65" y="200"/>
                  </a:lnTo>
                  <a:lnTo>
                    <a:pt x="62" y="198"/>
                  </a:lnTo>
                  <a:lnTo>
                    <a:pt x="62" y="195"/>
                  </a:lnTo>
                  <a:lnTo>
                    <a:pt x="64" y="193"/>
                  </a:lnTo>
                  <a:lnTo>
                    <a:pt x="64" y="188"/>
                  </a:lnTo>
                  <a:lnTo>
                    <a:pt x="62" y="186"/>
                  </a:lnTo>
                  <a:lnTo>
                    <a:pt x="61" y="184"/>
                  </a:lnTo>
                  <a:lnTo>
                    <a:pt x="59" y="177"/>
                  </a:lnTo>
                  <a:lnTo>
                    <a:pt x="62" y="176"/>
                  </a:lnTo>
                  <a:lnTo>
                    <a:pt x="64" y="174"/>
                  </a:lnTo>
                  <a:lnTo>
                    <a:pt x="66" y="174"/>
                  </a:lnTo>
                  <a:lnTo>
                    <a:pt x="64" y="174"/>
                  </a:lnTo>
                  <a:lnTo>
                    <a:pt x="61" y="174"/>
                  </a:lnTo>
                  <a:lnTo>
                    <a:pt x="58" y="174"/>
                  </a:lnTo>
                  <a:lnTo>
                    <a:pt x="59" y="171"/>
                  </a:lnTo>
                  <a:lnTo>
                    <a:pt x="58" y="170"/>
                  </a:lnTo>
                  <a:lnTo>
                    <a:pt x="58" y="167"/>
                  </a:lnTo>
                  <a:lnTo>
                    <a:pt x="59" y="166"/>
                  </a:lnTo>
                  <a:lnTo>
                    <a:pt x="61" y="167"/>
                  </a:lnTo>
                  <a:lnTo>
                    <a:pt x="62" y="164"/>
                  </a:lnTo>
                  <a:lnTo>
                    <a:pt x="64" y="163"/>
                  </a:lnTo>
                  <a:lnTo>
                    <a:pt x="62" y="164"/>
                  </a:lnTo>
                  <a:lnTo>
                    <a:pt x="59" y="163"/>
                  </a:lnTo>
                  <a:lnTo>
                    <a:pt x="57" y="164"/>
                  </a:lnTo>
                  <a:lnTo>
                    <a:pt x="55" y="162"/>
                  </a:lnTo>
                  <a:lnTo>
                    <a:pt x="55" y="163"/>
                  </a:lnTo>
                  <a:lnTo>
                    <a:pt x="55" y="166"/>
                  </a:lnTo>
                  <a:lnTo>
                    <a:pt x="54" y="171"/>
                  </a:lnTo>
                  <a:lnTo>
                    <a:pt x="55" y="174"/>
                  </a:lnTo>
                  <a:lnTo>
                    <a:pt x="55" y="178"/>
                  </a:lnTo>
                  <a:lnTo>
                    <a:pt x="52" y="180"/>
                  </a:lnTo>
                  <a:lnTo>
                    <a:pt x="52" y="181"/>
                  </a:lnTo>
                  <a:lnTo>
                    <a:pt x="48" y="184"/>
                  </a:lnTo>
                  <a:lnTo>
                    <a:pt x="41" y="188"/>
                  </a:lnTo>
                  <a:lnTo>
                    <a:pt x="38" y="190"/>
                  </a:lnTo>
                  <a:lnTo>
                    <a:pt x="33" y="188"/>
                  </a:lnTo>
                  <a:lnTo>
                    <a:pt x="23" y="180"/>
                  </a:lnTo>
                  <a:lnTo>
                    <a:pt x="19" y="174"/>
                  </a:lnTo>
                  <a:lnTo>
                    <a:pt x="19" y="174"/>
                  </a:lnTo>
                  <a:lnTo>
                    <a:pt x="17" y="174"/>
                  </a:lnTo>
                  <a:lnTo>
                    <a:pt x="16" y="173"/>
                  </a:lnTo>
                  <a:lnTo>
                    <a:pt x="10" y="167"/>
                  </a:lnTo>
                  <a:lnTo>
                    <a:pt x="9" y="166"/>
                  </a:lnTo>
                  <a:lnTo>
                    <a:pt x="10" y="164"/>
                  </a:lnTo>
                  <a:lnTo>
                    <a:pt x="12" y="163"/>
                  </a:lnTo>
                  <a:lnTo>
                    <a:pt x="12" y="164"/>
                  </a:lnTo>
                  <a:lnTo>
                    <a:pt x="13" y="164"/>
                  </a:lnTo>
                  <a:lnTo>
                    <a:pt x="13" y="167"/>
                  </a:lnTo>
                  <a:lnTo>
                    <a:pt x="16" y="167"/>
                  </a:lnTo>
                  <a:lnTo>
                    <a:pt x="17" y="166"/>
                  </a:lnTo>
                  <a:lnTo>
                    <a:pt x="19" y="166"/>
                  </a:lnTo>
                  <a:lnTo>
                    <a:pt x="20" y="167"/>
                  </a:lnTo>
                  <a:lnTo>
                    <a:pt x="20" y="166"/>
                  </a:lnTo>
                  <a:lnTo>
                    <a:pt x="26" y="162"/>
                  </a:lnTo>
                  <a:lnTo>
                    <a:pt x="27" y="162"/>
                  </a:lnTo>
                  <a:lnTo>
                    <a:pt x="30" y="157"/>
                  </a:lnTo>
                  <a:lnTo>
                    <a:pt x="30" y="157"/>
                  </a:lnTo>
                  <a:lnTo>
                    <a:pt x="31" y="155"/>
                  </a:lnTo>
                  <a:lnTo>
                    <a:pt x="29" y="155"/>
                  </a:lnTo>
                  <a:lnTo>
                    <a:pt x="29" y="155"/>
                  </a:lnTo>
                  <a:lnTo>
                    <a:pt x="29" y="155"/>
                  </a:lnTo>
                  <a:lnTo>
                    <a:pt x="29" y="156"/>
                  </a:lnTo>
                  <a:lnTo>
                    <a:pt x="23" y="159"/>
                  </a:lnTo>
                  <a:lnTo>
                    <a:pt x="19" y="159"/>
                  </a:lnTo>
                  <a:lnTo>
                    <a:pt x="17" y="160"/>
                  </a:lnTo>
                  <a:lnTo>
                    <a:pt x="9" y="156"/>
                  </a:lnTo>
                  <a:lnTo>
                    <a:pt x="5" y="152"/>
                  </a:lnTo>
                  <a:lnTo>
                    <a:pt x="2" y="152"/>
                  </a:lnTo>
                  <a:lnTo>
                    <a:pt x="3" y="149"/>
                  </a:lnTo>
                  <a:lnTo>
                    <a:pt x="5" y="145"/>
                  </a:lnTo>
                  <a:lnTo>
                    <a:pt x="7" y="143"/>
                  </a:lnTo>
                  <a:lnTo>
                    <a:pt x="5" y="145"/>
                  </a:lnTo>
                  <a:lnTo>
                    <a:pt x="0" y="146"/>
                  </a:lnTo>
                  <a:lnTo>
                    <a:pt x="0" y="143"/>
                  </a:lnTo>
                  <a:lnTo>
                    <a:pt x="3" y="142"/>
                  </a:lnTo>
                  <a:lnTo>
                    <a:pt x="6" y="141"/>
                  </a:lnTo>
                  <a:lnTo>
                    <a:pt x="6" y="138"/>
                  </a:lnTo>
                  <a:lnTo>
                    <a:pt x="9" y="138"/>
                  </a:lnTo>
                  <a:lnTo>
                    <a:pt x="10" y="136"/>
                  </a:lnTo>
                  <a:lnTo>
                    <a:pt x="20" y="138"/>
                  </a:lnTo>
                  <a:lnTo>
                    <a:pt x="26" y="135"/>
                  </a:lnTo>
                  <a:lnTo>
                    <a:pt x="26" y="135"/>
                  </a:lnTo>
                  <a:lnTo>
                    <a:pt x="30" y="133"/>
                  </a:lnTo>
                  <a:lnTo>
                    <a:pt x="29" y="135"/>
                  </a:lnTo>
                  <a:lnTo>
                    <a:pt x="30" y="136"/>
                  </a:lnTo>
                  <a:lnTo>
                    <a:pt x="33" y="135"/>
                  </a:lnTo>
                  <a:lnTo>
                    <a:pt x="36" y="133"/>
                  </a:lnTo>
                  <a:lnTo>
                    <a:pt x="34" y="133"/>
                  </a:lnTo>
                  <a:lnTo>
                    <a:pt x="34" y="131"/>
                  </a:lnTo>
                  <a:lnTo>
                    <a:pt x="31" y="122"/>
                  </a:lnTo>
                  <a:lnTo>
                    <a:pt x="29" y="119"/>
                  </a:lnTo>
                  <a:lnTo>
                    <a:pt x="30" y="118"/>
                  </a:lnTo>
                  <a:lnTo>
                    <a:pt x="27" y="115"/>
                  </a:lnTo>
                  <a:lnTo>
                    <a:pt x="24" y="117"/>
                  </a:lnTo>
                  <a:lnTo>
                    <a:pt x="20" y="114"/>
                  </a:lnTo>
                  <a:lnTo>
                    <a:pt x="20" y="108"/>
                  </a:lnTo>
                  <a:lnTo>
                    <a:pt x="20" y="105"/>
                  </a:lnTo>
                  <a:lnTo>
                    <a:pt x="19" y="101"/>
                  </a:lnTo>
                  <a:lnTo>
                    <a:pt x="16" y="101"/>
                  </a:lnTo>
                  <a:lnTo>
                    <a:pt x="14" y="101"/>
                  </a:lnTo>
                  <a:lnTo>
                    <a:pt x="12" y="101"/>
                  </a:lnTo>
                  <a:lnTo>
                    <a:pt x="9" y="101"/>
                  </a:lnTo>
                  <a:lnTo>
                    <a:pt x="9" y="97"/>
                  </a:lnTo>
                  <a:lnTo>
                    <a:pt x="12" y="91"/>
                  </a:lnTo>
                  <a:lnTo>
                    <a:pt x="13" y="91"/>
                  </a:lnTo>
                  <a:lnTo>
                    <a:pt x="17" y="86"/>
                  </a:lnTo>
                  <a:lnTo>
                    <a:pt x="17" y="84"/>
                  </a:lnTo>
                  <a:lnTo>
                    <a:pt x="20" y="83"/>
                  </a:lnTo>
                  <a:lnTo>
                    <a:pt x="21" y="81"/>
                  </a:lnTo>
                  <a:lnTo>
                    <a:pt x="24" y="83"/>
                  </a:lnTo>
                  <a:lnTo>
                    <a:pt x="24" y="86"/>
                  </a:lnTo>
                  <a:lnTo>
                    <a:pt x="27" y="86"/>
                  </a:lnTo>
                  <a:lnTo>
                    <a:pt x="31" y="83"/>
                  </a:lnTo>
                  <a:lnTo>
                    <a:pt x="38" y="83"/>
                  </a:lnTo>
                  <a:lnTo>
                    <a:pt x="43" y="79"/>
                  </a:lnTo>
                  <a:lnTo>
                    <a:pt x="45" y="70"/>
                  </a:lnTo>
                  <a:lnTo>
                    <a:pt x="52" y="66"/>
                  </a:lnTo>
                  <a:lnTo>
                    <a:pt x="54" y="63"/>
                  </a:lnTo>
                  <a:lnTo>
                    <a:pt x="54" y="59"/>
                  </a:lnTo>
                  <a:lnTo>
                    <a:pt x="57" y="55"/>
                  </a:lnTo>
                  <a:lnTo>
                    <a:pt x="61" y="52"/>
                  </a:lnTo>
                  <a:lnTo>
                    <a:pt x="62" y="49"/>
                  </a:lnTo>
                  <a:lnTo>
                    <a:pt x="62" y="46"/>
                  </a:lnTo>
                  <a:lnTo>
                    <a:pt x="61" y="45"/>
                  </a:lnTo>
                  <a:lnTo>
                    <a:pt x="65" y="41"/>
                  </a:lnTo>
                  <a:lnTo>
                    <a:pt x="66" y="39"/>
                  </a:lnTo>
                  <a:lnTo>
                    <a:pt x="66" y="36"/>
                  </a:lnTo>
                  <a:lnTo>
                    <a:pt x="68" y="29"/>
                  </a:lnTo>
                  <a:lnTo>
                    <a:pt x="66" y="25"/>
                  </a:lnTo>
                  <a:lnTo>
                    <a:pt x="65" y="24"/>
                  </a:lnTo>
                  <a:lnTo>
                    <a:pt x="69" y="20"/>
                  </a:lnTo>
                  <a:lnTo>
                    <a:pt x="72" y="18"/>
                  </a:lnTo>
                  <a:lnTo>
                    <a:pt x="75" y="17"/>
                  </a:lnTo>
                  <a:lnTo>
                    <a:pt x="76" y="17"/>
                  </a:lnTo>
                  <a:lnTo>
                    <a:pt x="81" y="14"/>
                  </a:lnTo>
                  <a:lnTo>
                    <a:pt x="83" y="7"/>
                  </a:lnTo>
                  <a:lnTo>
                    <a:pt x="88" y="4"/>
                  </a:lnTo>
                  <a:lnTo>
                    <a:pt x="92" y="3"/>
                  </a:lnTo>
                  <a:lnTo>
                    <a:pt x="93" y="0"/>
                  </a:lnTo>
                  <a:lnTo>
                    <a:pt x="96" y="0"/>
                  </a:lnTo>
                  <a:lnTo>
                    <a:pt x="103" y="6"/>
                  </a:lnTo>
                  <a:lnTo>
                    <a:pt x="107" y="3"/>
                  </a:lnTo>
                  <a:lnTo>
                    <a:pt x="110" y="4"/>
                  </a:lnTo>
                  <a:lnTo>
                    <a:pt x="111" y="8"/>
                  </a:lnTo>
                  <a:lnTo>
                    <a:pt x="116" y="8"/>
                  </a:lnTo>
                  <a:lnTo>
                    <a:pt x="120" y="11"/>
                  </a:lnTo>
                  <a:lnTo>
                    <a:pt x="120" y="11"/>
                  </a:lnTo>
                  <a:lnTo>
                    <a:pt x="120" y="11"/>
                  </a:lnTo>
                  <a:close/>
                  <a:moveTo>
                    <a:pt x="272" y="173"/>
                  </a:moveTo>
                  <a:lnTo>
                    <a:pt x="272" y="174"/>
                  </a:lnTo>
                  <a:lnTo>
                    <a:pt x="272" y="174"/>
                  </a:lnTo>
                  <a:lnTo>
                    <a:pt x="272" y="173"/>
                  </a:lnTo>
                  <a:lnTo>
                    <a:pt x="272" y="173"/>
                  </a:lnTo>
                  <a:close/>
                  <a:moveTo>
                    <a:pt x="270" y="171"/>
                  </a:moveTo>
                  <a:lnTo>
                    <a:pt x="269" y="173"/>
                  </a:lnTo>
                  <a:lnTo>
                    <a:pt x="269" y="174"/>
                  </a:lnTo>
                  <a:lnTo>
                    <a:pt x="270" y="174"/>
                  </a:lnTo>
                  <a:lnTo>
                    <a:pt x="270" y="173"/>
                  </a:lnTo>
                  <a:lnTo>
                    <a:pt x="270" y="171"/>
                  </a:lnTo>
                  <a:lnTo>
                    <a:pt x="270" y="171"/>
                  </a:lnTo>
                  <a:close/>
                  <a:moveTo>
                    <a:pt x="266" y="173"/>
                  </a:moveTo>
                  <a:lnTo>
                    <a:pt x="266" y="174"/>
                  </a:lnTo>
                  <a:lnTo>
                    <a:pt x="268" y="176"/>
                  </a:lnTo>
                  <a:lnTo>
                    <a:pt x="268" y="173"/>
                  </a:lnTo>
                  <a:lnTo>
                    <a:pt x="266" y="173"/>
                  </a:lnTo>
                  <a:lnTo>
                    <a:pt x="266" y="173"/>
                  </a:lnTo>
                  <a:close/>
                  <a:moveTo>
                    <a:pt x="262" y="173"/>
                  </a:moveTo>
                  <a:lnTo>
                    <a:pt x="263" y="174"/>
                  </a:lnTo>
                  <a:lnTo>
                    <a:pt x="263" y="174"/>
                  </a:lnTo>
                  <a:lnTo>
                    <a:pt x="265" y="170"/>
                  </a:lnTo>
                  <a:lnTo>
                    <a:pt x="265" y="170"/>
                  </a:lnTo>
                  <a:lnTo>
                    <a:pt x="262" y="17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1" name="Google Shape;3676;p137">
              <a:extLst xmlns:a="http://schemas.openxmlformats.org/drawingml/2006/main">
                <a:ext uri="{FF2B5EF4-FFF2-40B4-BE49-F238E27FC236}">
                  <a16:creationId xmlns:a16="http://schemas.microsoft.com/office/drawing/2014/main" id="{DEC4BFB6-B629-02E1-AD58-E729814480EB}"/>
                </a:ext>
              </a:extLst>
            </cdr:cNvPr>
            <cdr:cNvSpPr/>
          </cdr:nvSpPr>
          <cdr:spPr>
            <a:xfrm xmlns:a="http://schemas.openxmlformats.org/drawingml/2006/main">
              <a:off x="3224" y="2083"/>
              <a:ext cx="61" cy="72"/>
            </a:xfrm>
            <a:custGeom xmlns:a="http://schemas.openxmlformats.org/drawingml/2006/main">
              <a:avLst/>
              <a:gdLst/>
              <a:ahLst/>
              <a:cxnLst/>
              <a:rect l="l" t="t" r="r" b="b"/>
              <a:pathLst>
                <a:path w="48" h="63" extrusionOk="0">
                  <a:moveTo>
                    <a:pt x="48" y="52"/>
                  </a:moveTo>
                  <a:cubicBezTo>
                    <a:pt x="48" y="54"/>
                    <a:pt x="48" y="54"/>
                    <a:pt x="48" y="54"/>
                  </a:cubicBezTo>
                  <a:cubicBezTo>
                    <a:pt x="47" y="57"/>
                    <a:pt x="47" y="57"/>
                    <a:pt x="47" y="57"/>
                  </a:cubicBezTo>
                  <a:cubicBezTo>
                    <a:pt x="47" y="56"/>
                    <a:pt x="47" y="56"/>
                    <a:pt x="47" y="56"/>
                  </a:cubicBezTo>
                  <a:cubicBezTo>
                    <a:pt x="45" y="58"/>
                    <a:pt x="45" y="58"/>
                    <a:pt x="45" y="58"/>
                  </a:cubicBezTo>
                  <a:cubicBezTo>
                    <a:pt x="44" y="60"/>
                    <a:pt x="44" y="60"/>
                    <a:pt x="44" y="60"/>
                  </a:cubicBezTo>
                  <a:cubicBezTo>
                    <a:pt x="45" y="61"/>
                    <a:pt x="45" y="61"/>
                    <a:pt x="45" y="61"/>
                  </a:cubicBezTo>
                  <a:cubicBezTo>
                    <a:pt x="44" y="61"/>
                    <a:pt x="44" y="61"/>
                    <a:pt x="44" y="61"/>
                  </a:cubicBezTo>
                  <a:cubicBezTo>
                    <a:pt x="45" y="63"/>
                    <a:pt x="45" y="63"/>
                    <a:pt x="45" y="63"/>
                  </a:cubicBezTo>
                  <a:cubicBezTo>
                    <a:pt x="45" y="63"/>
                    <a:pt x="45" y="63"/>
                    <a:pt x="45" y="63"/>
                  </a:cubicBezTo>
                  <a:cubicBezTo>
                    <a:pt x="43" y="60"/>
                    <a:pt x="43" y="60"/>
                    <a:pt x="43" y="60"/>
                  </a:cubicBezTo>
                  <a:cubicBezTo>
                    <a:pt x="41" y="58"/>
                    <a:pt x="41" y="58"/>
                    <a:pt x="41" y="58"/>
                  </a:cubicBezTo>
                  <a:cubicBezTo>
                    <a:pt x="41" y="57"/>
                    <a:pt x="41" y="57"/>
                    <a:pt x="41" y="57"/>
                  </a:cubicBezTo>
                  <a:cubicBezTo>
                    <a:pt x="41" y="55"/>
                    <a:pt x="41" y="55"/>
                    <a:pt x="41" y="55"/>
                  </a:cubicBezTo>
                  <a:cubicBezTo>
                    <a:pt x="41" y="54"/>
                    <a:pt x="41" y="54"/>
                    <a:pt x="41" y="54"/>
                  </a:cubicBezTo>
                  <a:cubicBezTo>
                    <a:pt x="41" y="55"/>
                    <a:pt x="41" y="55"/>
                    <a:pt x="41" y="55"/>
                  </a:cubicBezTo>
                  <a:cubicBezTo>
                    <a:pt x="40" y="56"/>
                    <a:pt x="40" y="56"/>
                    <a:pt x="40" y="56"/>
                  </a:cubicBezTo>
                  <a:cubicBezTo>
                    <a:pt x="39" y="55"/>
                    <a:pt x="39" y="55"/>
                    <a:pt x="39" y="55"/>
                  </a:cubicBezTo>
                  <a:cubicBezTo>
                    <a:pt x="40" y="52"/>
                    <a:pt x="40" y="52"/>
                    <a:pt x="40" y="52"/>
                  </a:cubicBezTo>
                  <a:cubicBezTo>
                    <a:pt x="39" y="52"/>
                    <a:pt x="39" y="52"/>
                    <a:pt x="39" y="52"/>
                  </a:cubicBezTo>
                  <a:cubicBezTo>
                    <a:pt x="40" y="50"/>
                    <a:pt x="40" y="50"/>
                    <a:pt x="40" y="50"/>
                  </a:cubicBezTo>
                  <a:cubicBezTo>
                    <a:pt x="40" y="49"/>
                    <a:pt x="40" y="49"/>
                    <a:pt x="40" y="49"/>
                  </a:cubicBezTo>
                  <a:cubicBezTo>
                    <a:pt x="39" y="48"/>
                    <a:pt x="39" y="48"/>
                    <a:pt x="39" y="48"/>
                  </a:cubicBezTo>
                  <a:cubicBezTo>
                    <a:pt x="36" y="41"/>
                    <a:pt x="36" y="41"/>
                    <a:pt x="36" y="41"/>
                  </a:cubicBezTo>
                  <a:cubicBezTo>
                    <a:pt x="35" y="41"/>
                    <a:pt x="35" y="41"/>
                    <a:pt x="35" y="41"/>
                  </a:cubicBezTo>
                  <a:cubicBezTo>
                    <a:pt x="35" y="42"/>
                    <a:pt x="35" y="42"/>
                    <a:pt x="35" y="42"/>
                  </a:cubicBezTo>
                  <a:cubicBezTo>
                    <a:pt x="34" y="42"/>
                    <a:pt x="34" y="42"/>
                    <a:pt x="34" y="42"/>
                  </a:cubicBezTo>
                  <a:cubicBezTo>
                    <a:pt x="32" y="43"/>
                    <a:pt x="32" y="43"/>
                    <a:pt x="32" y="43"/>
                  </a:cubicBezTo>
                  <a:cubicBezTo>
                    <a:pt x="29" y="41"/>
                    <a:pt x="29" y="41"/>
                    <a:pt x="29" y="41"/>
                  </a:cubicBezTo>
                  <a:cubicBezTo>
                    <a:pt x="29" y="40"/>
                    <a:pt x="29" y="40"/>
                    <a:pt x="29" y="40"/>
                  </a:cubicBezTo>
                  <a:cubicBezTo>
                    <a:pt x="28" y="40"/>
                    <a:pt x="28" y="40"/>
                    <a:pt x="28" y="40"/>
                  </a:cubicBezTo>
                  <a:cubicBezTo>
                    <a:pt x="26" y="39"/>
                    <a:pt x="26" y="39"/>
                    <a:pt x="26" y="39"/>
                  </a:cubicBezTo>
                  <a:cubicBezTo>
                    <a:pt x="25" y="36"/>
                    <a:pt x="25" y="36"/>
                    <a:pt x="25" y="36"/>
                  </a:cubicBezTo>
                  <a:cubicBezTo>
                    <a:pt x="26" y="39"/>
                    <a:pt x="26" y="39"/>
                    <a:pt x="26" y="39"/>
                  </a:cubicBezTo>
                  <a:cubicBezTo>
                    <a:pt x="27" y="41"/>
                    <a:pt x="27" y="41"/>
                    <a:pt x="27" y="41"/>
                  </a:cubicBezTo>
                  <a:cubicBezTo>
                    <a:pt x="27" y="42"/>
                    <a:pt x="27" y="42"/>
                    <a:pt x="27" y="42"/>
                  </a:cubicBezTo>
                  <a:cubicBezTo>
                    <a:pt x="25" y="43"/>
                    <a:pt x="25" y="43"/>
                    <a:pt x="25" y="43"/>
                  </a:cubicBezTo>
                  <a:cubicBezTo>
                    <a:pt x="26" y="44"/>
                    <a:pt x="26" y="44"/>
                    <a:pt x="26" y="44"/>
                  </a:cubicBezTo>
                  <a:cubicBezTo>
                    <a:pt x="27" y="46"/>
                    <a:pt x="27" y="46"/>
                    <a:pt x="27" y="46"/>
                  </a:cubicBezTo>
                  <a:cubicBezTo>
                    <a:pt x="27" y="48"/>
                    <a:pt x="27" y="48"/>
                    <a:pt x="27" y="48"/>
                  </a:cubicBezTo>
                  <a:cubicBezTo>
                    <a:pt x="25" y="49"/>
                    <a:pt x="25" y="49"/>
                    <a:pt x="25" y="49"/>
                  </a:cubicBezTo>
                  <a:cubicBezTo>
                    <a:pt x="24" y="52"/>
                    <a:pt x="24" y="52"/>
                    <a:pt x="24" y="52"/>
                  </a:cubicBezTo>
                  <a:cubicBezTo>
                    <a:pt x="22" y="51"/>
                    <a:pt x="22" y="51"/>
                    <a:pt x="22" y="51"/>
                  </a:cubicBezTo>
                  <a:cubicBezTo>
                    <a:pt x="23" y="49"/>
                    <a:pt x="23" y="49"/>
                    <a:pt x="23" y="49"/>
                  </a:cubicBezTo>
                  <a:cubicBezTo>
                    <a:pt x="24" y="49"/>
                    <a:pt x="24" y="49"/>
                    <a:pt x="24" y="49"/>
                  </a:cubicBezTo>
                  <a:cubicBezTo>
                    <a:pt x="24" y="48"/>
                    <a:pt x="24" y="48"/>
                    <a:pt x="24" y="48"/>
                  </a:cubicBezTo>
                  <a:cubicBezTo>
                    <a:pt x="23" y="49"/>
                    <a:pt x="23" y="49"/>
                    <a:pt x="23" y="49"/>
                  </a:cubicBezTo>
                  <a:cubicBezTo>
                    <a:pt x="22" y="50"/>
                    <a:pt x="22" y="50"/>
                    <a:pt x="22" y="50"/>
                  </a:cubicBezTo>
                  <a:cubicBezTo>
                    <a:pt x="20" y="49"/>
                    <a:pt x="20" y="49"/>
                    <a:pt x="20" y="49"/>
                  </a:cubicBezTo>
                  <a:cubicBezTo>
                    <a:pt x="21" y="45"/>
                    <a:pt x="21" y="45"/>
                    <a:pt x="21" y="45"/>
                  </a:cubicBezTo>
                  <a:cubicBezTo>
                    <a:pt x="21" y="45"/>
                    <a:pt x="21" y="45"/>
                    <a:pt x="21" y="45"/>
                  </a:cubicBezTo>
                  <a:cubicBezTo>
                    <a:pt x="21" y="44"/>
                    <a:pt x="21" y="44"/>
                    <a:pt x="21" y="44"/>
                  </a:cubicBezTo>
                  <a:cubicBezTo>
                    <a:pt x="21" y="45"/>
                    <a:pt x="21" y="45"/>
                    <a:pt x="21" y="45"/>
                  </a:cubicBezTo>
                  <a:cubicBezTo>
                    <a:pt x="20" y="46"/>
                    <a:pt x="20" y="46"/>
                    <a:pt x="20" y="46"/>
                  </a:cubicBezTo>
                  <a:cubicBezTo>
                    <a:pt x="20" y="48"/>
                    <a:pt x="20" y="48"/>
                    <a:pt x="20" y="48"/>
                  </a:cubicBezTo>
                  <a:cubicBezTo>
                    <a:pt x="20" y="48"/>
                    <a:pt x="20" y="48"/>
                    <a:pt x="20" y="48"/>
                  </a:cubicBezTo>
                  <a:cubicBezTo>
                    <a:pt x="21" y="50"/>
                    <a:pt x="21" y="50"/>
                    <a:pt x="21" y="50"/>
                  </a:cubicBezTo>
                  <a:cubicBezTo>
                    <a:pt x="21" y="52"/>
                    <a:pt x="21" y="52"/>
                    <a:pt x="21" y="52"/>
                  </a:cubicBezTo>
                  <a:cubicBezTo>
                    <a:pt x="20" y="53"/>
                    <a:pt x="20" y="53"/>
                    <a:pt x="20" y="53"/>
                  </a:cubicBezTo>
                  <a:cubicBezTo>
                    <a:pt x="19" y="52"/>
                    <a:pt x="19" y="52"/>
                    <a:pt x="19" y="52"/>
                  </a:cubicBezTo>
                  <a:cubicBezTo>
                    <a:pt x="18" y="51"/>
                    <a:pt x="18" y="51"/>
                    <a:pt x="18" y="51"/>
                  </a:cubicBezTo>
                  <a:cubicBezTo>
                    <a:pt x="17" y="52"/>
                    <a:pt x="17" y="52"/>
                    <a:pt x="17" y="52"/>
                  </a:cubicBezTo>
                  <a:cubicBezTo>
                    <a:pt x="17" y="53"/>
                    <a:pt x="17" y="53"/>
                    <a:pt x="17" y="53"/>
                  </a:cubicBezTo>
                  <a:cubicBezTo>
                    <a:pt x="16" y="53"/>
                    <a:pt x="16" y="53"/>
                    <a:pt x="16" y="53"/>
                  </a:cubicBezTo>
                  <a:cubicBezTo>
                    <a:pt x="16" y="52"/>
                    <a:pt x="16" y="52"/>
                    <a:pt x="16" y="52"/>
                  </a:cubicBezTo>
                  <a:cubicBezTo>
                    <a:pt x="15" y="50"/>
                    <a:pt x="15" y="50"/>
                    <a:pt x="15" y="50"/>
                  </a:cubicBezTo>
                  <a:cubicBezTo>
                    <a:pt x="14" y="51"/>
                    <a:pt x="14" y="51"/>
                    <a:pt x="14" y="51"/>
                  </a:cubicBezTo>
                  <a:cubicBezTo>
                    <a:pt x="14" y="48"/>
                    <a:pt x="14" y="48"/>
                    <a:pt x="14" y="48"/>
                  </a:cubicBezTo>
                  <a:cubicBezTo>
                    <a:pt x="13" y="46"/>
                    <a:pt x="13" y="46"/>
                    <a:pt x="13" y="46"/>
                  </a:cubicBezTo>
                  <a:cubicBezTo>
                    <a:pt x="13" y="44"/>
                    <a:pt x="13" y="44"/>
                    <a:pt x="13" y="44"/>
                  </a:cubicBezTo>
                  <a:cubicBezTo>
                    <a:pt x="10" y="40"/>
                    <a:pt x="10" y="40"/>
                    <a:pt x="10" y="40"/>
                  </a:cubicBezTo>
                  <a:cubicBezTo>
                    <a:pt x="10" y="37"/>
                    <a:pt x="10" y="37"/>
                    <a:pt x="10" y="37"/>
                  </a:cubicBezTo>
                  <a:cubicBezTo>
                    <a:pt x="10" y="35"/>
                    <a:pt x="10" y="35"/>
                    <a:pt x="10" y="35"/>
                  </a:cubicBezTo>
                  <a:cubicBezTo>
                    <a:pt x="9" y="33"/>
                    <a:pt x="9" y="33"/>
                    <a:pt x="9" y="33"/>
                  </a:cubicBezTo>
                  <a:cubicBezTo>
                    <a:pt x="9" y="30"/>
                    <a:pt x="9" y="30"/>
                    <a:pt x="9" y="30"/>
                  </a:cubicBezTo>
                  <a:cubicBezTo>
                    <a:pt x="7" y="27"/>
                    <a:pt x="7" y="27"/>
                    <a:pt x="7" y="27"/>
                  </a:cubicBezTo>
                  <a:cubicBezTo>
                    <a:pt x="4" y="26"/>
                    <a:pt x="4" y="26"/>
                    <a:pt x="4" y="26"/>
                  </a:cubicBezTo>
                  <a:cubicBezTo>
                    <a:pt x="2" y="23"/>
                    <a:pt x="2" y="23"/>
                    <a:pt x="2" y="23"/>
                  </a:cubicBezTo>
                  <a:cubicBezTo>
                    <a:pt x="2" y="20"/>
                    <a:pt x="2" y="20"/>
                    <a:pt x="2" y="20"/>
                  </a:cubicBezTo>
                  <a:cubicBezTo>
                    <a:pt x="4" y="19"/>
                    <a:pt x="4" y="19"/>
                    <a:pt x="4" y="19"/>
                  </a:cubicBezTo>
                  <a:cubicBezTo>
                    <a:pt x="5" y="17"/>
                    <a:pt x="5" y="17"/>
                    <a:pt x="5" y="17"/>
                  </a:cubicBezTo>
                  <a:cubicBezTo>
                    <a:pt x="6" y="16"/>
                    <a:pt x="6" y="16"/>
                    <a:pt x="6" y="16"/>
                  </a:cubicBezTo>
                  <a:cubicBezTo>
                    <a:pt x="7" y="16"/>
                    <a:pt x="7" y="16"/>
                    <a:pt x="7" y="16"/>
                  </a:cubicBezTo>
                  <a:cubicBezTo>
                    <a:pt x="9" y="15"/>
                    <a:pt x="9" y="15"/>
                    <a:pt x="9" y="15"/>
                  </a:cubicBezTo>
                  <a:cubicBezTo>
                    <a:pt x="8" y="13"/>
                    <a:pt x="8" y="13"/>
                    <a:pt x="8" y="13"/>
                  </a:cubicBezTo>
                  <a:cubicBezTo>
                    <a:pt x="9" y="12"/>
                    <a:pt x="9" y="12"/>
                    <a:pt x="9" y="12"/>
                  </a:cubicBezTo>
                  <a:cubicBezTo>
                    <a:pt x="6" y="11"/>
                    <a:pt x="6" y="11"/>
                    <a:pt x="6" y="11"/>
                  </a:cubicBezTo>
                  <a:cubicBezTo>
                    <a:pt x="4" y="12"/>
                    <a:pt x="4" y="12"/>
                    <a:pt x="4" y="12"/>
                  </a:cubicBezTo>
                  <a:cubicBezTo>
                    <a:pt x="0" y="11"/>
                    <a:pt x="0" y="11"/>
                    <a:pt x="0" y="11"/>
                  </a:cubicBezTo>
                  <a:cubicBezTo>
                    <a:pt x="0" y="8"/>
                    <a:pt x="0" y="8"/>
                    <a:pt x="0" y="8"/>
                  </a:cubicBezTo>
                  <a:cubicBezTo>
                    <a:pt x="2" y="6"/>
                    <a:pt x="2" y="6"/>
                    <a:pt x="2" y="6"/>
                  </a:cubicBezTo>
                  <a:cubicBezTo>
                    <a:pt x="3" y="4"/>
                    <a:pt x="3" y="4"/>
                    <a:pt x="3" y="4"/>
                  </a:cubicBezTo>
                  <a:cubicBezTo>
                    <a:pt x="2" y="3"/>
                    <a:pt x="2" y="3"/>
                    <a:pt x="2" y="3"/>
                  </a:cubicBezTo>
                  <a:cubicBezTo>
                    <a:pt x="2" y="2"/>
                    <a:pt x="2" y="2"/>
                    <a:pt x="2" y="2"/>
                  </a:cubicBezTo>
                  <a:cubicBezTo>
                    <a:pt x="3" y="2"/>
                    <a:pt x="3" y="2"/>
                    <a:pt x="3" y="2"/>
                  </a:cubicBezTo>
                  <a:cubicBezTo>
                    <a:pt x="3" y="0"/>
                    <a:pt x="3" y="0"/>
                    <a:pt x="3" y="0"/>
                  </a:cubicBezTo>
                  <a:cubicBezTo>
                    <a:pt x="4" y="1"/>
                    <a:pt x="4" y="1"/>
                    <a:pt x="4" y="1"/>
                  </a:cubicBezTo>
                  <a:cubicBezTo>
                    <a:pt x="5" y="3"/>
                    <a:pt x="5" y="3"/>
                    <a:pt x="5" y="3"/>
                  </a:cubicBezTo>
                  <a:cubicBezTo>
                    <a:pt x="5" y="4"/>
                    <a:pt x="5" y="4"/>
                    <a:pt x="5" y="4"/>
                  </a:cubicBezTo>
                  <a:cubicBezTo>
                    <a:pt x="7" y="6"/>
                    <a:pt x="7" y="6"/>
                    <a:pt x="7" y="6"/>
                  </a:cubicBezTo>
                  <a:cubicBezTo>
                    <a:pt x="9" y="6"/>
                    <a:pt x="9" y="6"/>
                    <a:pt x="9" y="6"/>
                  </a:cubicBezTo>
                  <a:cubicBezTo>
                    <a:pt x="10" y="5"/>
                    <a:pt x="10" y="5"/>
                    <a:pt x="10" y="5"/>
                  </a:cubicBezTo>
                  <a:cubicBezTo>
                    <a:pt x="8" y="4"/>
                    <a:pt x="8" y="4"/>
                    <a:pt x="8" y="4"/>
                  </a:cubicBezTo>
                  <a:cubicBezTo>
                    <a:pt x="9" y="3"/>
                    <a:pt x="9" y="3"/>
                    <a:pt x="9" y="3"/>
                  </a:cubicBezTo>
                  <a:cubicBezTo>
                    <a:pt x="9" y="3"/>
                    <a:pt x="9" y="3"/>
                    <a:pt x="9" y="3"/>
                  </a:cubicBezTo>
                  <a:cubicBezTo>
                    <a:pt x="11" y="5"/>
                    <a:pt x="11" y="5"/>
                    <a:pt x="11" y="5"/>
                  </a:cubicBezTo>
                  <a:cubicBezTo>
                    <a:pt x="12" y="6"/>
                    <a:pt x="12" y="6"/>
                    <a:pt x="12" y="6"/>
                  </a:cubicBezTo>
                  <a:cubicBezTo>
                    <a:pt x="14" y="6"/>
                    <a:pt x="14" y="6"/>
                    <a:pt x="14" y="6"/>
                  </a:cubicBezTo>
                  <a:cubicBezTo>
                    <a:pt x="14" y="6"/>
                    <a:pt x="14" y="6"/>
                    <a:pt x="14" y="6"/>
                  </a:cubicBezTo>
                  <a:cubicBezTo>
                    <a:pt x="15" y="5"/>
                    <a:pt x="15" y="5"/>
                    <a:pt x="15" y="5"/>
                  </a:cubicBezTo>
                  <a:cubicBezTo>
                    <a:pt x="16" y="8"/>
                    <a:pt x="16" y="8"/>
                    <a:pt x="16" y="8"/>
                  </a:cubicBezTo>
                  <a:cubicBezTo>
                    <a:pt x="16" y="10"/>
                    <a:pt x="16" y="10"/>
                    <a:pt x="16" y="10"/>
                  </a:cubicBezTo>
                  <a:cubicBezTo>
                    <a:pt x="17" y="11"/>
                    <a:pt x="17" y="11"/>
                    <a:pt x="17" y="11"/>
                  </a:cubicBezTo>
                  <a:cubicBezTo>
                    <a:pt x="17" y="13"/>
                    <a:pt x="17" y="13"/>
                    <a:pt x="17" y="13"/>
                  </a:cubicBezTo>
                  <a:cubicBezTo>
                    <a:pt x="17" y="14"/>
                    <a:pt x="17" y="14"/>
                    <a:pt x="17" y="14"/>
                  </a:cubicBezTo>
                  <a:cubicBezTo>
                    <a:pt x="19" y="15"/>
                    <a:pt x="19" y="15"/>
                    <a:pt x="19" y="15"/>
                  </a:cubicBezTo>
                  <a:cubicBezTo>
                    <a:pt x="21" y="15"/>
                    <a:pt x="21" y="15"/>
                    <a:pt x="21" y="15"/>
                  </a:cubicBezTo>
                  <a:cubicBezTo>
                    <a:pt x="23" y="16"/>
                    <a:pt x="23" y="16"/>
                    <a:pt x="23" y="16"/>
                  </a:cubicBezTo>
                  <a:cubicBezTo>
                    <a:pt x="25" y="16"/>
                    <a:pt x="25" y="16"/>
                    <a:pt x="25" y="16"/>
                  </a:cubicBezTo>
                  <a:cubicBezTo>
                    <a:pt x="29" y="16"/>
                    <a:pt x="29" y="16"/>
                    <a:pt x="29" y="16"/>
                  </a:cubicBezTo>
                  <a:cubicBezTo>
                    <a:pt x="32" y="16"/>
                    <a:pt x="32" y="16"/>
                    <a:pt x="32" y="16"/>
                  </a:cubicBezTo>
                  <a:cubicBezTo>
                    <a:pt x="35" y="16"/>
                    <a:pt x="35" y="16"/>
                    <a:pt x="35" y="16"/>
                  </a:cubicBezTo>
                  <a:cubicBezTo>
                    <a:pt x="37" y="16"/>
                    <a:pt x="37" y="16"/>
                    <a:pt x="37" y="16"/>
                  </a:cubicBezTo>
                  <a:cubicBezTo>
                    <a:pt x="37" y="16"/>
                    <a:pt x="37" y="16"/>
                    <a:pt x="37" y="16"/>
                  </a:cubicBezTo>
                  <a:cubicBezTo>
                    <a:pt x="39" y="16"/>
                    <a:pt x="39" y="16"/>
                    <a:pt x="39" y="16"/>
                  </a:cubicBezTo>
                  <a:cubicBezTo>
                    <a:pt x="40" y="18"/>
                    <a:pt x="40" y="18"/>
                    <a:pt x="40" y="18"/>
                  </a:cubicBezTo>
                  <a:cubicBezTo>
                    <a:pt x="41" y="18"/>
                    <a:pt x="41" y="18"/>
                    <a:pt x="41" y="18"/>
                  </a:cubicBezTo>
                  <a:cubicBezTo>
                    <a:pt x="40" y="20"/>
                    <a:pt x="40" y="20"/>
                    <a:pt x="40" y="20"/>
                  </a:cubicBezTo>
                  <a:cubicBezTo>
                    <a:pt x="40" y="22"/>
                    <a:pt x="40" y="22"/>
                    <a:pt x="40" y="22"/>
                  </a:cubicBezTo>
                  <a:cubicBezTo>
                    <a:pt x="39" y="25"/>
                    <a:pt x="39" y="25"/>
                    <a:pt x="39" y="25"/>
                  </a:cubicBezTo>
                  <a:cubicBezTo>
                    <a:pt x="37" y="26"/>
                    <a:pt x="37" y="26"/>
                    <a:pt x="37" y="26"/>
                  </a:cubicBezTo>
                  <a:cubicBezTo>
                    <a:pt x="37" y="27"/>
                    <a:pt x="37" y="27"/>
                    <a:pt x="37" y="27"/>
                  </a:cubicBezTo>
                  <a:cubicBezTo>
                    <a:pt x="37" y="28"/>
                    <a:pt x="37" y="28"/>
                    <a:pt x="37" y="28"/>
                  </a:cubicBezTo>
                  <a:cubicBezTo>
                    <a:pt x="36" y="28"/>
                    <a:pt x="36" y="28"/>
                    <a:pt x="36" y="28"/>
                  </a:cubicBezTo>
                  <a:cubicBezTo>
                    <a:pt x="35" y="27"/>
                    <a:pt x="35" y="27"/>
                    <a:pt x="35" y="27"/>
                  </a:cubicBezTo>
                  <a:cubicBezTo>
                    <a:pt x="33" y="29"/>
                    <a:pt x="33" y="29"/>
                    <a:pt x="33" y="29"/>
                  </a:cubicBezTo>
                  <a:cubicBezTo>
                    <a:pt x="33" y="30"/>
                    <a:pt x="33" y="30"/>
                    <a:pt x="33" y="30"/>
                  </a:cubicBezTo>
                  <a:cubicBezTo>
                    <a:pt x="32" y="30"/>
                    <a:pt x="32" y="30"/>
                    <a:pt x="32" y="30"/>
                  </a:cubicBezTo>
                  <a:cubicBezTo>
                    <a:pt x="32" y="32"/>
                    <a:pt x="32" y="32"/>
                    <a:pt x="32" y="32"/>
                  </a:cubicBezTo>
                  <a:cubicBezTo>
                    <a:pt x="33" y="34"/>
                    <a:pt x="33" y="34"/>
                    <a:pt x="33" y="34"/>
                  </a:cubicBezTo>
                  <a:cubicBezTo>
                    <a:pt x="34" y="35"/>
                    <a:pt x="34" y="35"/>
                    <a:pt x="34" y="35"/>
                  </a:cubicBezTo>
                  <a:cubicBezTo>
                    <a:pt x="34" y="36"/>
                    <a:pt x="34" y="36"/>
                    <a:pt x="34" y="36"/>
                  </a:cubicBezTo>
                  <a:cubicBezTo>
                    <a:pt x="36" y="37"/>
                    <a:pt x="36" y="37"/>
                    <a:pt x="36" y="37"/>
                  </a:cubicBezTo>
                  <a:cubicBezTo>
                    <a:pt x="37" y="39"/>
                    <a:pt x="37" y="39"/>
                    <a:pt x="37" y="39"/>
                  </a:cubicBezTo>
                  <a:cubicBezTo>
                    <a:pt x="38" y="39"/>
                    <a:pt x="38" y="39"/>
                    <a:pt x="38" y="39"/>
                  </a:cubicBezTo>
                  <a:cubicBezTo>
                    <a:pt x="38" y="38"/>
                    <a:pt x="38" y="38"/>
                    <a:pt x="38" y="38"/>
                  </a:cubicBezTo>
                  <a:cubicBezTo>
                    <a:pt x="38" y="37"/>
                    <a:pt x="38" y="37"/>
                    <a:pt x="38" y="37"/>
                  </a:cubicBezTo>
                  <a:cubicBezTo>
                    <a:pt x="39" y="36"/>
                    <a:pt x="39" y="36"/>
                    <a:pt x="39" y="36"/>
                  </a:cubicBezTo>
                  <a:cubicBezTo>
                    <a:pt x="39" y="35"/>
                    <a:pt x="39" y="35"/>
                    <a:pt x="39" y="35"/>
                  </a:cubicBezTo>
                  <a:cubicBezTo>
                    <a:pt x="39" y="34"/>
                    <a:pt x="39" y="34"/>
                    <a:pt x="39" y="34"/>
                  </a:cubicBezTo>
                  <a:cubicBezTo>
                    <a:pt x="39" y="33"/>
                    <a:pt x="39" y="33"/>
                    <a:pt x="39" y="33"/>
                  </a:cubicBezTo>
                  <a:cubicBezTo>
                    <a:pt x="40" y="32"/>
                    <a:pt x="40" y="32"/>
                    <a:pt x="40" y="32"/>
                  </a:cubicBezTo>
                  <a:cubicBezTo>
                    <a:pt x="41" y="33"/>
                    <a:pt x="41" y="33"/>
                    <a:pt x="41" y="33"/>
                  </a:cubicBezTo>
                  <a:cubicBezTo>
                    <a:pt x="42" y="33"/>
                    <a:pt x="42" y="33"/>
                    <a:pt x="42" y="33"/>
                  </a:cubicBezTo>
                  <a:cubicBezTo>
                    <a:pt x="43" y="34"/>
                    <a:pt x="43" y="34"/>
                    <a:pt x="43" y="34"/>
                  </a:cubicBezTo>
                  <a:cubicBezTo>
                    <a:pt x="44" y="35"/>
                    <a:pt x="44" y="35"/>
                    <a:pt x="44" y="35"/>
                  </a:cubicBezTo>
                  <a:cubicBezTo>
                    <a:pt x="44" y="38"/>
                    <a:pt x="44" y="38"/>
                    <a:pt x="44" y="38"/>
                  </a:cubicBezTo>
                  <a:cubicBezTo>
                    <a:pt x="44" y="40"/>
                    <a:pt x="44" y="40"/>
                    <a:pt x="44" y="40"/>
                  </a:cubicBezTo>
                  <a:cubicBezTo>
                    <a:pt x="45" y="41"/>
                    <a:pt x="45" y="41"/>
                    <a:pt x="45" y="41"/>
                  </a:cubicBezTo>
                  <a:cubicBezTo>
                    <a:pt x="46" y="45"/>
                    <a:pt x="46" y="45"/>
                    <a:pt x="46" y="45"/>
                  </a:cubicBezTo>
                  <a:cubicBezTo>
                    <a:pt x="46" y="48"/>
                    <a:pt x="46" y="48"/>
                    <a:pt x="46" y="48"/>
                  </a:cubicBezTo>
                  <a:cubicBezTo>
                    <a:pt x="47" y="49"/>
                    <a:pt x="47" y="49"/>
                    <a:pt x="47" y="49"/>
                  </a:cubicBezTo>
                  <a:cubicBezTo>
                    <a:pt x="47" y="50"/>
                    <a:pt x="47" y="50"/>
                    <a:pt x="47" y="50"/>
                  </a:cubicBezTo>
                  <a:cubicBezTo>
                    <a:pt x="47" y="51"/>
                    <a:pt x="47" y="51"/>
                    <a:pt x="47" y="51"/>
                  </a:cubicBezTo>
                  <a:cubicBezTo>
                    <a:pt x="48" y="52"/>
                    <a:pt x="48" y="52"/>
                    <a:pt x="48" y="52"/>
                  </a:cubicBezTo>
                  <a:cubicBezTo>
                    <a:pt x="48" y="52"/>
                    <a:pt x="48" y="52"/>
                    <a:pt x="48" y="52"/>
                  </a:cubicBezTo>
                  <a:close/>
                  <a:moveTo>
                    <a:pt x="36" y="44"/>
                  </a:moveTo>
                  <a:cubicBezTo>
                    <a:pt x="35" y="44"/>
                    <a:pt x="35" y="44"/>
                    <a:pt x="35" y="44"/>
                  </a:cubicBezTo>
                  <a:cubicBezTo>
                    <a:pt x="34" y="44"/>
                    <a:pt x="34" y="44"/>
                    <a:pt x="34" y="44"/>
                  </a:cubicBezTo>
                  <a:cubicBezTo>
                    <a:pt x="34" y="46"/>
                    <a:pt x="34" y="46"/>
                    <a:pt x="34" y="46"/>
                  </a:cubicBezTo>
                  <a:cubicBezTo>
                    <a:pt x="35" y="46"/>
                    <a:pt x="35" y="46"/>
                    <a:pt x="35" y="46"/>
                  </a:cubicBezTo>
                  <a:cubicBezTo>
                    <a:pt x="36" y="44"/>
                    <a:pt x="36" y="44"/>
                    <a:pt x="36" y="44"/>
                  </a:cubicBezTo>
                  <a:close/>
                  <a:moveTo>
                    <a:pt x="31" y="44"/>
                  </a:moveTo>
                  <a:cubicBezTo>
                    <a:pt x="32" y="46"/>
                    <a:pt x="32" y="46"/>
                    <a:pt x="32" y="46"/>
                  </a:cubicBezTo>
                  <a:cubicBezTo>
                    <a:pt x="31" y="47"/>
                    <a:pt x="31" y="47"/>
                    <a:pt x="31" y="47"/>
                  </a:cubicBezTo>
                  <a:cubicBezTo>
                    <a:pt x="32" y="49"/>
                    <a:pt x="32" y="49"/>
                    <a:pt x="32" y="49"/>
                  </a:cubicBezTo>
                  <a:cubicBezTo>
                    <a:pt x="33" y="46"/>
                    <a:pt x="33" y="46"/>
                    <a:pt x="33" y="46"/>
                  </a:cubicBezTo>
                  <a:cubicBezTo>
                    <a:pt x="33" y="45"/>
                    <a:pt x="33" y="45"/>
                    <a:pt x="33" y="45"/>
                  </a:cubicBezTo>
                  <a:cubicBezTo>
                    <a:pt x="31" y="43"/>
                    <a:pt x="31" y="43"/>
                    <a:pt x="31" y="43"/>
                  </a:cubicBezTo>
                  <a:cubicBezTo>
                    <a:pt x="31" y="43"/>
                    <a:pt x="31" y="44"/>
                    <a:pt x="31" y="44"/>
                  </a:cubicBezTo>
                  <a:close/>
                  <a:moveTo>
                    <a:pt x="29" y="43"/>
                  </a:moveTo>
                  <a:cubicBezTo>
                    <a:pt x="27" y="43"/>
                    <a:pt x="27" y="43"/>
                    <a:pt x="27" y="43"/>
                  </a:cubicBezTo>
                  <a:cubicBezTo>
                    <a:pt x="27" y="44"/>
                    <a:pt x="27" y="44"/>
                    <a:pt x="27" y="44"/>
                  </a:cubicBezTo>
                  <a:cubicBezTo>
                    <a:pt x="28" y="47"/>
                    <a:pt x="28" y="47"/>
                    <a:pt x="28" y="47"/>
                  </a:cubicBezTo>
                  <a:cubicBezTo>
                    <a:pt x="30" y="47"/>
                    <a:pt x="30" y="47"/>
                    <a:pt x="30" y="47"/>
                  </a:cubicBezTo>
                  <a:cubicBezTo>
                    <a:pt x="30" y="44"/>
                    <a:pt x="30" y="44"/>
                    <a:pt x="30" y="44"/>
                  </a:cubicBezTo>
                  <a:lnTo>
                    <a:pt x="29" y="4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2" name="Google Shape;3677;p137">
              <a:extLst xmlns:a="http://schemas.openxmlformats.org/drawingml/2006/main">
                <a:ext uri="{FF2B5EF4-FFF2-40B4-BE49-F238E27FC236}">
                  <a16:creationId xmlns:a16="http://schemas.microsoft.com/office/drawing/2014/main" id="{3A5701D1-967F-0080-C756-A180EA8B398F}"/>
                </a:ext>
              </a:extLst>
            </cdr:cNvPr>
            <cdr:cNvSpPr/>
          </cdr:nvSpPr>
          <cdr:spPr>
            <a:xfrm xmlns:a="http://schemas.openxmlformats.org/drawingml/2006/main">
              <a:off x="3230" y="2064"/>
              <a:ext cx="37" cy="19"/>
            </a:xfrm>
            <a:custGeom xmlns:a="http://schemas.openxmlformats.org/drawingml/2006/main">
              <a:avLst/>
              <a:gdLst/>
              <a:ahLst/>
              <a:cxnLst/>
              <a:rect l="l" t="t" r="r" b="b"/>
              <a:pathLst>
                <a:path w="41" h="24" extrusionOk="0">
                  <a:moveTo>
                    <a:pt x="0" y="12"/>
                  </a:moveTo>
                  <a:lnTo>
                    <a:pt x="3" y="10"/>
                  </a:lnTo>
                  <a:lnTo>
                    <a:pt x="5" y="5"/>
                  </a:lnTo>
                  <a:lnTo>
                    <a:pt x="12" y="0"/>
                  </a:lnTo>
                  <a:lnTo>
                    <a:pt x="17" y="0"/>
                  </a:lnTo>
                  <a:lnTo>
                    <a:pt x="18" y="2"/>
                  </a:lnTo>
                  <a:lnTo>
                    <a:pt x="25" y="3"/>
                  </a:lnTo>
                  <a:lnTo>
                    <a:pt x="26" y="3"/>
                  </a:lnTo>
                  <a:lnTo>
                    <a:pt x="31" y="2"/>
                  </a:lnTo>
                  <a:lnTo>
                    <a:pt x="33" y="2"/>
                  </a:lnTo>
                  <a:lnTo>
                    <a:pt x="36" y="6"/>
                  </a:lnTo>
                  <a:lnTo>
                    <a:pt x="36" y="6"/>
                  </a:lnTo>
                  <a:lnTo>
                    <a:pt x="36" y="9"/>
                  </a:lnTo>
                  <a:lnTo>
                    <a:pt x="36" y="12"/>
                  </a:lnTo>
                  <a:lnTo>
                    <a:pt x="41" y="13"/>
                  </a:lnTo>
                  <a:lnTo>
                    <a:pt x="41" y="17"/>
                  </a:lnTo>
                  <a:lnTo>
                    <a:pt x="41" y="19"/>
                  </a:lnTo>
                  <a:lnTo>
                    <a:pt x="35" y="20"/>
                  </a:lnTo>
                  <a:lnTo>
                    <a:pt x="31" y="20"/>
                  </a:lnTo>
                  <a:lnTo>
                    <a:pt x="26" y="22"/>
                  </a:lnTo>
                  <a:lnTo>
                    <a:pt x="24" y="20"/>
                  </a:lnTo>
                  <a:lnTo>
                    <a:pt x="21" y="22"/>
                  </a:lnTo>
                  <a:lnTo>
                    <a:pt x="18" y="24"/>
                  </a:lnTo>
                  <a:lnTo>
                    <a:pt x="14" y="24"/>
                  </a:lnTo>
                  <a:lnTo>
                    <a:pt x="8" y="20"/>
                  </a:lnTo>
                  <a:lnTo>
                    <a:pt x="7" y="22"/>
                  </a:lnTo>
                  <a:lnTo>
                    <a:pt x="1" y="20"/>
                  </a:lnTo>
                  <a:lnTo>
                    <a:pt x="0" y="16"/>
                  </a:lnTo>
                  <a:lnTo>
                    <a:pt x="0" y="14"/>
                  </a:lnTo>
                  <a:lnTo>
                    <a:pt x="0" y="1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3" name="Google Shape;3678;p137">
              <a:extLst xmlns:a="http://schemas.openxmlformats.org/drawingml/2006/main">
                <a:ext uri="{FF2B5EF4-FFF2-40B4-BE49-F238E27FC236}">
                  <a16:creationId xmlns:a16="http://schemas.microsoft.com/office/drawing/2014/main" id="{8328D9FE-356C-0C49-6847-9A8F7A5760B9}"/>
                </a:ext>
              </a:extLst>
            </cdr:cNvPr>
            <cdr:cNvSpPr/>
          </cdr:nvSpPr>
          <cdr:spPr>
            <a:xfrm xmlns:a="http://schemas.openxmlformats.org/drawingml/2006/main">
              <a:off x="3123" y="2039"/>
              <a:ext cx="101" cy="48"/>
            </a:xfrm>
            <a:custGeom xmlns:a="http://schemas.openxmlformats.org/drawingml/2006/main">
              <a:avLst/>
              <a:gdLst/>
              <a:ahLst/>
              <a:cxnLst/>
              <a:rect l="l" t="t" r="r" b="b"/>
              <a:pathLst>
                <a:path w="111" h="60" extrusionOk="0">
                  <a:moveTo>
                    <a:pt x="5" y="2"/>
                  </a:moveTo>
                  <a:lnTo>
                    <a:pt x="5" y="0"/>
                  </a:lnTo>
                  <a:lnTo>
                    <a:pt x="9" y="3"/>
                  </a:lnTo>
                  <a:lnTo>
                    <a:pt x="9" y="5"/>
                  </a:lnTo>
                  <a:lnTo>
                    <a:pt x="12" y="5"/>
                  </a:lnTo>
                  <a:lnTo>
                    <a:pt x="14" y="5"/>
                  </a:lnTo>
                  <a:lnTo>
                    <a:pt x="17" y="2"/>
                  </a:lnTo>
                  <a:lnTo>
                    <a:pt x="19" y="2"/>
                  </a:lnTo>
                  <a:lnTo>
                    <a:pt x="24" y="3"/>
                  </a:lnTo>
                  <a:lnTo>
                    <a:pt x="25" y="5"/>
                  </a:lnTo>
                  <a:lnTo>
                    <a:pt x="29" y="5"/>
                  </a:lnTo>
                  <a:lnTo>
                    <a:pt x="31" y="6"/>
                  </a:lnTo>
                  <a:lnTo>
                    <a:pt x="35" y="10"/>
                  </a:lnTo>
                  <a:lnTo>
                    <a:pt x="38" y="10"/>
                  </a:lnTo>
                  <a:lnTo>
                    <a:pt x="40" y="13"/>
                  </a:lnTo>
                  <a:lnTo>
                    <a:pt x="42" y="15"/>
                  </a:lnTo>
                  <a:lnTo>
                    <a:pt x="43" y="17"/>
                  </a:lnTo>
                  <a:lnTo>
                    <a:pt x="45" y="20"/>
                  </a:lnTo>
                  <a:lnTo>
                    <a:pt x="46" y="19"/>
                  </a:lnTo>
                  <a:lnTo>
                    <a:pt x="46" y="16"/>
                  </a:lnTo>
                  <a:lnTo>
                    <a:pt x="47" y="15"/>
                  </a:lnTo>
                  <a:lnTo>
                    <a:pt x="49" y="15"/>
                  </a:lnTo>
                  <a:lnTo>
                    <a:pt x="52" y="15"/>
                  </a:lnTo>
                  <a:lnTo>
                    <a:pt x="54" y="17"/>
                  </a:lnTo>
                  <a:lnTo>
                    <a:pt x="54" y="20"/>
                  </a:lnTo>
                  <a:lnTo>
                    <a:pt x="59" y="23"/>
                  </a:lnTo>
                  <a:lnTo>
                    <a:pt x="63" y="22"/>
                  </a:lnTo>
                  <a:lnTo>
                    <a:pt x="66" y="23"/>
                  </a:lnTo>
                  <a:lnTo>
                    <a:pt x="66" y="29"/>
                  </a:lnTo>
                  <a:lnTo>
                    <a:pt x="67" y="31"/>
                  </a:lnTo>
                  <a:lnTo>
                    <a:pt x="69" y="30"/>
                  </a:lnTo>
                  <a:lnTo>
                    <a:pt x="73" y="33"/>
                  </a:lnTo>
                  <a:lnTo>
                    <a:pt x="74" y="31"/>
                  </a:lnTo>
                  <a:lnTo>
                    <a:pt x="77" y="30"/>
                  </a:lnTo>
                  <a:lnTo>
                    <a:pt x="80" y="27"/>
                  </a:lnTo>
                  <a:lnTo>
                    <a:pt x="84" y="29"/>
                  </a:lnTo>
                  <a:lnTo>
                    <a:pt x="88" y="30"/>
                  </a:lnTo>
                  <a:lnTo>
                    <a:pt x="88" y="33"/>
                  </a:lnTo>
                  <a:lnTo>
                    <a:pt x="92" y="34"/>
                  </a:lnTo>
                  <a:lnTo>
                    <a:pt x="95" y="38"/>
                  </a:lnTo>
                  <a:lnTo>
                    <a:pt x="97" y="38"/>
                  </a:lnTo>
                  <a:lnTo>
                    <a:pt x="101" y="37"/>
                  </a:lnTo>
                  <a:lnTo>
                    <a:pt x="102" y="37"/>
                  </a:lnTo>
                  <a:lnTo>
                    <a:pt x="105" y="37"/>
                  </a:lnTo>
                  <a:lnTo>
                    <a:pt x="108" y="37"/>
                  </a:lnTo>
                  <a:lnTo>
                    <a:pt x="109" y="40"/>
                  </a:lnTo>
                  <a:lnTo>
                    <a:pt x="108" y="45"/>
                  </a:lnTo>
                  <a:lnTo>
                    <a:pt x="111" y="51"/>
                  </a:lnTo>
                  <a:lnTo>
                    <a:pt x="109" y="57"/>
                  </a:lnTo>
                  <a:lnTo>
                    <a:pt x="101" y="60"/>
                  </a:lnTo>
                  <a:lnTo>
                    <a:pt x="97" y="57"/>
                  </a:lnTo>
                  <a:lnTo>
                    <a:pt x="94" y="58"/>
                  </a:lnTo>
                  <a:lnTo>
                    <a:pt x="81" y="54"/>
                  </a:lnTo>
                  <a:lnTo>
                    <a:pt x="77" y="54"/>
                  </a:lnTo>
                  <a:lnTo>
                    <a:pt x="74" y="55"/>
                  </a:lnTo>
                  <a:lnTo>
                    <a:pt x="67" y="54"/>
                  </a:lnTo>
                  <a:lnTo>
                    <a:pt x="64" y="50"/>
                  </a:lnTo>
                  <a:lnTo>
                    <a:pt x="63" y="47"/>
                  </a:lnTo>
                  <a:lnTo>
                    <a:pt x="57" y="45"/>
                  </a:lnTo>
                  <a:lnTo>
                    <a:pt x="50" y="47"/>
                  </a:lnTo>
                  <a:lnTo>
                    <a:pt x="47" y="45"/>
                  </a:lnTo>
                  <a:lnTo>
                    <a:pt x="40" y="45"/>
                  </a:lnTo>
                  <a:lnTo>
                    <a:pt x="36" y="43"/>
                  </a:lnTo>
                  <a:lnTo>
                    <a:pt x="33" y="43"/>
                  </a:lnTo>
                  <a:lnTo>
                    <a:pt x="31" y="41"/>
                  </a:lnTo>
                  <a:lnTo>
                    <a:pt x="25" y="40"/>
                  </a:lnTo>
                  <a:lnTo>
                    <a:pt x="21" y="34"/>
                  </a:lnTo>
                  <a:lnTo>
                    <a:pt x="15" y="31"/>
                  </a:lnTo>
                  <a:lnTo>
                    <a:pt x="11" y="30"/>
                  </a:lnTo>
                  <a:lnTo>
                    <a:pt x="8" y="27"/>
                  </a:lnTo>
                  <a:lnTo>
                    <a:pt x="5" y="27"/>
                  </a:lnTo>
                  <a:lnTo>
                    <a:pt x="4" y="26"/>
                  </a:lnTo>
                  <a:lnTo>
                    <a:pt x="1" y="26"/>
                  </a:lnTo>
                  <a:lnTo>
                    <a:pt x="0" y="22"/>
                  </a:lnTo>
                  <a:lnTo>
                    <a:pt x="2" y="17"/>
                  </a:lnTo>
                  <a:lnTo>
                    <a:pt x="2" y="13"/>
                  </a:lnTo>
                  <a:lnTo>
                    <a:pt x="5" y="6"/>
                  </a:lnTo>
                  <a:lnTo>
                    <a:pt x="5" y="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4" name="Google Shape;3679;p137">
              <a:extLst xmlns:a="http://schemas.openxmlformats.org/drawingml/2006/main">
                <a:ext uri="{FF2B5EF4-FFF2-40B4-BE49-F238E27FC236}">
                  <a16:creationId xmlns:a16="http://schemas.microsoft.com/office/drawing/2014/main" id="{705A833A-06F1-7613-3189-BB41C65586F3}"/>
                </a:ext>
              </a:extLst>
            </cdr:cNvPr>
            <cdr:cNvSpPr/>
          </cdr:nvSpPr>
          <cdr:spPr>
            <a:xfrm xmlns:a="http://schemas.openxmlformats.org/drawingml/2006/main">
              <a:off x="2893" y="1960"/>
              <a:ext cx="168" cy="164"/>
            </a:xfrm>
            <a:custGeom xmlns:a="http://schemas.openxmlformats.org/drawingml/2006/main">
              <a:avLst/>
              <a:gdLst/>
              <a:ahLst/>
              <a:cxnLst/>
              <a:rect l="l" t="t" r="r" b="b"/>
              <a:pathLst>
                <a:path w="185" h="203" extrusionOk="0">
                  <a:moveTo>
                    <a:pt x="106" y="201"/>
                  </a:moveTo>
                  <a:lnTo>
                    <a:pt x="106" y="198"/>
                  </a:lnTo>
                  <a:lnTo>
                    <a:pt x="109" y="197"/>
                  </a:lnTo>
                  <a:lnTo>
                    <a:pt x="112" y="196"/>
                  </a:lnTo>
                  <a:lnTo>
                    <a:pt x="112" y="193"/>
                  </a:lnTo>
                  <a:lnTo>
                    <a:pt x="115" y="193"/>
                  </a:lnTo>
                  <a:lnTo>
                    <a:pt x="116" y="191"/>
                  </a:lnTo>
                  <a:lnTo>
                    <a:pt x="126" y="193"/>
                  </a:lnTo>
                  <a:lnTo>
                    <a:pt x="132" y="190"/>
                  </a:lnTo>
                  <a:lnTo>
                    <a:pt x="132" y="190"/>
                  </a:lnTo>
                  <a:lnTo>
                    <a:pt x="136" y="188"/>
                  </a:lnTo>
                  <a:lnTo>
                    <a:pt x="135" y="190"/>
                  </a:lnTo>
                  <a:lnTo>
                    <a:pt x="136" y="191"/>
                  </a:lnTo>
                  <a:lnTo>
                    <a:pt x="139" y="190"/>
                  </a:lnTo>
                  <a:lnTo>
                    <a:pt x="142" y="188"/>
                  </a:lnTo>
                  <a:lnTo>
                    <a:pt x="140" y="188"/>
                  </a:lnTo>
                  <a:lnTo>
                    <a:pt x="140" y="186"/>
                  </a:lnTo>
                  <a:lnTo>
                    <a:pt x="137" y="177"/>
                  </a:lnTo>
                  <a:lnTo>
                    <a:pt x="135" y="174"/>
                  </a:lnTo>
                  <a:lnTo>
                    <a:pt x="136" y="173"/>
                  </a:lnTo>
                  <a:lnTo>
                    <a:pt x="133" y="170"/>
                  </a:lnTo>
                  <a:lnTo>
                    <a:pt x="130" y="172"/>
                  </a:lnTo>
                  <a:lnTo>
                    <a:pt x="126" y="169"/>
                  </a:lnTo>
                  <a:lnTo>
                    <a:pt x="126" y="163"/>
                  </a:lnTo>
                  <a:lnTo>
                    <a:pt x="126" y="160"/>
                  </a:lnTo>
                  <a:lnTo>
                    <a:pt x="125" y="156"/>
                  </a:lnTo>
                  <a:lnTo>
                    <a:pt x="122" y="156"/>
                  </a:lnTo>
                  <a:lnTo>
                    <a:pt x="120" y="156"/>
                  </a:lnTo>
                  <a:lnTo>
                    <a:pt x="118" y="156"/>
                  </a:lnTo>
                  <a:lnTo>
                    <a:pt x="115" y="156"/>
                  </a:lnTo>
                  <a:lnTo>
                    <a:pt x="115" y="152"/>
                  </a:lnTo>
                  <a:lnTo>
                    <a:pt x="118" y="146"/>
                  </a:lnTo>
                  <a:lnTo>
                    <a:pt x="119" y="146"/>
                  </a:lnTo>
                  <a:lnTo>
                    <a:pt x="123" y="141"/>
                  </a:lnTo>
                  <a:lnTo>
                    <a:pt x="123" y="139"/>
                  </a:lnTo>
                  <a:lnTo>
                    <a:pt x="126" y="138"/>
                  </a:lnTo>
                  <a:lnTo>
                    <a:pt x="127" y="136"/>
                  </a:lnTo>
                  <a:lnTo>
                    <a:pt x="130" y="138"/>
                  </a:lnTo>
                  <a:lnTo>
                    <a:pt x="130" y="141"/>
                  </a:lnTo>
                  <a:lnTo>
                    <a:pt x="133" y="141"/>
                  </a:lnTo>
                  <a:lnTo>
                    <a:pt x="137" y="138"/>
                  </a:lnTo>
                  <a:lnTo>
                    <a:pt x="144" y="138"/>
                  </a:lnTo>
                  <a:lnTo>
                    <a:pt x="149" y="134"/>
                  </a:lnTo>
                  <a:lnTo>
                    <a:pt x="151" y="125"/>
                  </a:lnTo>
                  <a:lnTo>
                    <a:pt x="158" y="121"/>
                  </a:lnTo>
                  <a:lnTo>
                    <a:pt x="160" y="118"/>
                  </a:lnTo>
                  <a:lnTo>
                    <a:pt x="160" y="114"/>
                  </a:lnTo>
                  <a:lnTo>
                    <a:pt x="163" y="110"/>
                  </a:lnTo>
                  <a:lnTo>
                    <a:pt x="167" y="107"/>
                  </a:lnTo>
                  <a:lnTo>
                    <a:pt x="168" y="104"/>
                  </a:lnTo>
                  <a:lnTo>
                    <a:pt x="168" y="101"/>
                  </a:lnTo>
                  <a:lnTo>
                    <a:pt x="167" y="100"/>
                  </a:lnTo>
                  <a:lnTo>
                    <a:pt x="171" y="96"/>
                  </a:lnTo>
                  <a:lnTo>
                    <a:pt x="172" y="94"/>
                  </a:lnTo>
                  <a:lnTo>
                    <a:pt x="172" y="91"/>
                  </a:lnTo>
                  <a:lnTo>
                    <a:pt x="174" y="84"/>
                  </a:lnTo>
                  <a:lnTo>
                    <a:pt x="172" y="80"/>
                  </a:lnTo>
                  <a:lnTo>
                    <a:pt x="171" y="79"/>
                  </a:lnTo>
                  <a:lnTo>
                    <a:pt x="175" y="75"/>
                  </a:lnTo>
                  <a:lnTo>
                    <a:pt x="178" y="73"/>
                  </a:lnTo>
                  <a:lnTo>
                    <a:pt x="181" y="72"/>
                  </a:lnTo>
                  <a:lnTo>
                    <a:pt x="182" y="72"/>
                  </a:lnTo>
                  <a:lnTo>
                    <a:pt x="185" y="69"/>
                  </a:lnTo>
                  <a:lnTo>
                    <a:pt x="185" y="66"/>
                  </a:lnTo>
                  <a:lnTo>
                    <a:pt x="181" y="66"/>
                  </a:lnTo>
                  <a:lnTo>
                    <a:pt x="178" y="68"/>
                  </a:lnTo>
                  <a:lnTo>
                    <a:pt x="174" y="66"/>
                  </a:lnTo>
                  <a:lnTo>
                    <a:pt x="172" y="63"/>
                  </a:lnTo>
                  <a:lnTo>
                    <a:pt x="168" y="61"/>
                  </a:lnTo>
                  <a:lnTo>
                    <a:pt x="163" y="59"/>
                  </a:lnTo>
                  <a:lnTo>
                    <a:pt x="158" y="55"/>
                  </a:lnTo>
                  <a:lnTo>
                    <a:pt x="157" y="51"/>
                  </a:lnTo>
                  <a:lnTo>
                    <a:pt x="156" y="42"/>
                  </a:lnTo>
                  <a:lnTo>
                    <a:pt x="153" y="38"/>
                  </a:lnTo>
                  <a:lnTo>
                    <a:pt x="153" y="34"/>
                  </a:lnTo>
                  <a:lnTo>
                    <a:pt x="156" y="34"/>
                  </a:lnTo>
                  <a:lnTo>
                    <a:pt x="156" y="31"/>
                  </a:lnTo>
                  <a:lnTo>
                    <a:pt x="160" y="28"/>
                  </a:lnTo>
                  <a:lnTo>
                    <a:pt x="158" y="25"/>
                  </a:lnTo>
                  <a:lnTo>
                    <a:pt x="156" y="24"/>
                  </a:lnTo>
                  <a:lnTo>
                    <a:pt x="154" y="21"/>
                  </a:lnTo>
                  <a:lnTo>
                    <a:pt x="151" y="18"/>
                  </a:lnTo>
                  <a:lnTo>
                    <a:pt x="147" y="16"/>
                  </a:lnTo>
                  <a:lnTo>
                    <a:pt x="144" y="13"/>
                  </a:lnTo>
                  <a:lnTo>
                    <a:pt x="142" y="14"/>
                  </a:lnTo>
                  <a:lnTo>
                    <a:pt x="140" y="14"/>
                  </a:lnTo>
                  <a:lnTo>
                    <a:pt x="139" y="13"/>
                  </a:lnTo>
                  <a:lnTo>
                    <a:pt x="137" y="7"/>
                  </a:lnTo>
                  <a:lnTo>
                    <a:pt x="144" y="3"/>
                  </a:lnTo>
                  <a:lnTo>
                    <a:pt x="143" y="0"/>
                  </a:lnTo>
                  <a:lnTo>
                    <a:pt x="139" y="1"/>
                  </a:lnTo>
                  <a:lnTo>
                    <a:pt x="136" y="0"/>
                  </a:lnTo>
                  <a:lnTo>
                    <a:pt x="132" y="1"/>
                  </a:lnTo>
                  <a:lnTo>
                    <a:pt x="129" y="4"/>
                  </a:lnTo>
                  <a:lnTo>
                    <a:pt x="125" y="4"/>
                  </a:lnTo>
                  <a:lnTo>
                    <a:pt x="123" y="8"/>
                  </a:lnTo>
                  <a:lnTo>
                    <a:pt x="120" y="11"/>
                  </a:lnTo>
                  <a:lnTo>
                    <a:pt x="126" y="20"/>
                  </a:lnTo>
                  <a:lnTo>
                    <a:pt x="126" y="25"/>
                  </a:lnTo>
                  <a:lnTo>
                    <a:pt x="120" y="32"/>
                  </a:lnTo>
                  <a:lnTo>
                    <a:pt x="123" y="37"/>
                  </a:lnTo>
                  <a:lnTo>
                    <a:pt x="123" y="39"/>
                  </a:lnTo>
                  <a:lnTo>
                    <a:pt x="120" y="45"/>
                  </a:lnTo>
                  <a:lnTo>
                    <a:pt x="115" y="45"/>
                  </a:lnTo>
                  <a:lnTo>
                    <a:pt x="111" y="44"/>
                  </a:lnTo>
                  <a:lnTo>
                    <a:pt x="106" y="45"/>
                  </a:lnTo>
                  <a:lnTo>
                    <a:pt x="108" y="49"/>
                  </a:lnTo>
                  <a:lnTo>
                    <a:pt x="111" y="51"/>
                  </a:lnTo>
                  <a:lnTo>
                    <a:pt x="113" y="53"/>
                  </a:lnTo>
                  <a:lnTo>
                    <a:pt x="112" y="56"/>
                  </a:lnTo>
                  <a:lnTo>
                    <a:pt x="109" y="58"/>
                  </a:lnTo>
                  <a:lnTo>
                    <a:pt x="106" y="58"/>
                  </a:lnTo>
                  <a:lnTo>
                    <a:pt x="105" y="61"/>
                  </a:lnTo>
                  <a:lnTo>
                    <a:pt x="105" y="65"/>
                  </a:lnTo>
                  <a:lnTo>
                    <a:pt x="104" y="68"/>
                  </a:lnTo>
                  <a:lnTo>
                    <a:pt x="104" y="69"/>
                  </a:lnTo>
                  <a:lnTo>
                    <a:pt x="102" y="70"/>
                  </a:lnTo>
                  <a:lnTo>
                    <a:pt x="104" y="76"/>
                  </a:lnTo>
                  <a:lnTo>
                    <a:pt x="101" y="80"/>
                  </a:lnTo>
                  <a:lnTo>
                    <a:pt x="98" y="77"/>
                  </a:lnTo>
                  <a:lnTo>
                    <a:pt x="97" y="77"/>
                  </a:lnTo>
                  <a:lnTo>
                    <a:pt x="97" y="79"/>
                  </a:lnTo>
                  <a:lnTo>
                    <a:pt x="94" y="79"/>
                  </a:lnTo>
                  <a:lnTo>
                    <a:pt x="92" y="79"/>
                  </a:lnTo>
                  <a:lnTo>
                    <a:pt x="88" y="79"/>
                  </a:lnTo>
                  <a:lnTo>
                    <a:pt x="88" y="80"/>
                  </a:lnTo>
                  <a:lnTo>
                    <a:pt x="83" y="84"/>
                  </a:lnTo>
                  <a:lnTo>
                    <a:pt x="85" y="84"/>
                  </a:lnTo>
                  <a:lnTo>
                    <a:pt x="84" y="87"/>
                  </a:lnTo>
                  <a:lnTo>
                    <a:pt x="78" y="89"/>
                  </a:lnTo>
                  <a:lnTo>
                    <a:pt x="77" y="87"/>
                  </a:lnTo>
                  <a:lnTo>
                    <a:pt x="74" y="89"/>
                  </a:lnTo>
                  <a:lnTo>
                    <a:pt x="73" y="90"/>
                  </a:lnTo>
                  <a:lnTo>
                    <a:pt x="73" y="93"/>
                  </a:lnTo>
                  <a:lnTo>
                    <a:pt x="70" y="93"/>
                  </a:lnTo>
                  <a:lnTo>
                    <a:pt x="68" y="96"/>
                  </a:lnTo>
                  <a:lnTo>
                    <a:pt x="68" y="100"/>
                  </a:lnTo>
                  <a:lnTo>
                    <a:pt x="68" y="104"/>
                  </a:lnTo>
                  <a:lnTo>
                    <a:pt x="68" y="107"/>
                  </a:lnTo>
                  <a:lnTo>
                    <a:pt x="70" y="108"/>
                  </a:lnTo>
                  <a:lnTo>
                    <a:pt x="70" y="111"/>
                  </a:lnTo>
                  <a:lnTo>
                    <a:pt x="64" y="114"/>
                  </a:lnTo>
                  <a:lnTo>
                    <a:pt x="60" y="114"/>
                  </a:lnTo>
                  <a:lnTo>
                    <a:pt x="56" y="114"/>
                  </a:lnTo>
                  <a:lnTo>
                    <a:pt x="49" y="114"/>
                  </a:lnTo>
                  <a:lnTo>
                    <a:pt x="43" y="115"/>
                  </a:lnTo>
                  <a:lnTo>
                    <a:pt x="42" y="117"/>
                  </a:lnTo>
                  <a:lnTo>
                    <a:pt x="38" y="117"/>
                  </a:lnTo>
                  <a:lnTo>
                    <a:pt x="33" y="118"/>
                  </a:lnTo>
                  <a:lnTo>
                    <a:pt x="18" y="118"/>
                  </a:lnTo>
                  <a:lnTo>
                    <a:pt x="0" y="114"/>
                  </a:lnTo>
                  <a:lnTo>
                    <a:pt x="0" y="114"/>
                  </a:lnTo>
                  <a:lnTo>
                    <a:pt x="7" y="122"/>
                  </a:lnTo>
                  <a:lnTo>
                    <a:pt x="8" y="125"/>
                  </a:lnTo>
                  <a:lnTo>
                    <a:pt x="12" y="129"/>
                  </a:lnTo>
                  <a:lnTo>
                    <a:pt x="15" y="131"/>
                  </a:lnTo>
                  <a:lnTo>
                    <a:pt x="16" y="132"/>
                  </a:lnTo>
                  <a:lnTo>
                    <a:pt x="21" y="132"/>
                  </a:lnTo>
                  <a:lnTo>
                    <a:pt x="23" y="134"/>
                  </a:lnTo>
                  <a:lnTo>
                    <a:pt x="23" y="135"/>
                  </a:lnTo>
                  <a:lnTo>
                    <a:pt x="26" y="135"/>
                  </a:lnTo>
                  <a:lnTo>
                    <a:pt x="28" y="141"/>
                  </a:lnTo>
                  <a:lnTo>
                    <a:pt x="28" y="143"/>
                  </a:lnTo>
                  <a:lnTo>
                    <a:pt x="28" y="146"/>
                  </a:lnTo>
                  <a:lnTo>
                    <a:pt x="29" y="149"/>
                  </a:lnTo>
                  <a:lnTo>
                    <a:pt x="32" y="149"/>
                  </a:lnTo>
                  <a:lnTo>
                    <a:pt x="36" y="152"/>
                  </a:lnTo>
                  <a:lnTo>
                    <a:pt x="36" y="156"/>
                  </a:lnTo>
                  <a:lnTo>
                    <a:pt x="35" y="158"/>
                  </a:lnTo>
                  <a:lnTo>
                    <a:pt x="30" y="158"/>
                  </a:lnTo>
                  <a:lnTo>
                    <a:pt x="25" y="159"/>
                  </a:lnTo>
                  <a:lnTo>
                    <a:pt x="23" y="160"/>
                  </a:lnTo>
                  <a:lnTo>
                    <a:pt x="19" y="162"/>
                  </a:lnTo>
                  <a:lnTo>
                    <a:pt x="18" y="165"/>
                  </a:lnTo>
                  <a:lnTo>
                    <a:pt x="18" y="167"/>
                  </a:lnTo>
                  <a:lnTo>
                    <a:pt x="16" y="170"/>
                  </a:lnTo>
                  <a:lnTo>
                    <a:pt x="18" y="173"/>
                  </a:lnTo>
                  <a:lnTo>
                    <a:pt x="16" y="177"/>
                  </a:lnTo>
                  <a:lnTo>
                    <a:pt x="16" y="180"/>
                  </a:lnTo>
                  <a:lnTo>
                    <a:pt x="18" y="180"/>
                  </a:lnTo>
                  <a:lnTo>
                    <a:pt x="18" y="181"/>
                  </a:lnTo>
                  <a:lnTo>
                    <a:pt x="19" y="181"/>
                  </a:lnTo>
                  <a:lnTo>
                    <a:pt x="23" y="180"/>
                  </a:lnTo>
                  <a:lnTo>
                    <a:pt x="26" y="180"/>
                  </a:lnTo>
                  <a:lnTo>
                    <a:pt x="26" y="181"/>
                  </a:lnTo>
                  <a:lnTo>
                    <a:pt x="28" y="180"/>
                  </a:lnTo>
                  <a:lnTo>
                    <a:pt x="29" y="179"/>
                  </a:lnTo>
                  <a:lnTo>
                    <a:pt x="32" y="179"/>
                  </a:lnTo>
                  <a:lnTo>
                    <a:pt x="33" y="180"/>
                  </a:lnTo>
                  <a:lnTo>
                    <a:pt x="36" y="179"/>
                  </a:lnTo>
                  <a:lnTo>
                    <a:pt x="38" y="179"/>
                  </a:lnTo>
                  <a:lnTo>
                    <a:pt x="39" y="179"/>
                  </a:lnTo>
                  <a:lnTo>
                    <a:pt x="39" y="177"/>
                  </a:lnTo>
                  <a:lnTo>
                    <a:pt x="40" y="176"/>
                  </a:lnTo>
                  <a:lnTo>
                    <a:pt x="43" y="177"/>
                  </a:lnTo>
                  <a:lnTo>
                    <a:pt x="45" y="177"/>
                  </a:lnTo>
                  <a:lnTo>
                    <a:pt x="46" y="177"/>
                  </a:lnTo>
                  <a:lnTo>
                    <a:pt x="47" y="177"/>
                  </a:lnTo>
                  <a:lnTo>
                    <a:pt x="47" y="179"/>
                  </a:lnTo>
                  <a:lnTo>
                    <a:pt x="50" y="179"/>
                  </a:lnTo>
                  <a:lnTo>
                    <a:pt x="52" y="180"/>
                  </a:lnTo>
                  <a:lnTo>
                    <a:pt x="53" y="180"/>
                  </a:lnTo>
                  <a:lnTo>
                    <a:pt x="57" y="177"/>
                  </a:lnTo>
                  <a:lnTo>
                    <a:pt x="60" y="177"/>
                  </a:lnTo>
                  <a:lnTo>
                    <a:pt x="63" y="177"/>
                  </a:lnTo>
                  <a:lnTo>
                    <a:pt x="64" y="176"/>
                  </a:lnTo>
                  <a:lnTo>
                    <a:pt x="66" y="176"/>
                  </a:lnTo>
                  <a:lnTo>
                    <a:pt x="67" y="176"/>
                  </a:lnTo>
                  <a:lnTo>
                    <a:pt x="67" y="176"/>
                  </a:lnTo>
                  <a:lnTo>
                    <a:pt x="71" y="176"/>
                  </a:lnTo>
                  <a:lnTo>
                    <a:pt x="74" y="176"/>
                  </a:lnTo>
                  <a:lnTo>
                    <a:pt x="78" y="176"/>
                  </a:lnTo>
                  <a:lnTo>
                    <a:pt x="81" y="177"/>
                  </a:lnTo>
                  <a:lnTo>
                    <a:pt x="83" y="180"/>
                  </a:lnTo>
                  <a:lnTo>
                    <a:pt x="83" y="183"/>
                  </a:lnTo>
                  <a:lnTo>
                    <a:pt x="83" y="183"/>
                  </a:lnTo>
                  <a:lnTo>
                    <a:pt x="83" y="183"/>
                  </a:lnTo>
                  <a:lnTo>
                    <a:pt x="83" y="184"/>
                  </a:lnTo>
                  <a:lnTo>
                    <a:pt x="84" y="184"/>
                  </a:lnTo>
                  <a:lnTo>
                    <a:pt x="88" y="183"/>
                  </a:lnTo>
                  <a:lnTo>
                    <a:pt x="88" y="186"/>
                  </a:lnTo>
                  <a:lnTo>
                    <a:pt x="91" y="188"/>
                  </a:lnTo>
                  <a:lnTo>
                    <a:pt x="92" y="193"/>
                  </a:lnTo>
                  <a:lnTo>
                    <a:pt x="92" y="194"/>
                  </a:lnTo>
                  <a:lnTo>
                    <a:pt x="92" y="196"/>
                  </a:lnTo>
                  <a:lnTo>
                    <a:pt x="91" y="197"/>
                  </a:lnTo>
                  <a:lnTo>
                    <a:pt x="92" y="197"/>
                  </a:lnTo>
                  <a:lnTo>
                    <a:pt x="92" y="197"/>
                  </a:lnTo>
                  <a:lnTo>
                    <a:pt x="94" y="200"/>
                  </a:lnTo>
                  <a:lnTo>
                    <a:pt x="97" y="200"/>
                  </a:lnTo>
                  <a:lnTo>
                    <a:pt x="101" y="200"/>
                  </a:lnTo>
                  <a:lnTo>
                    <a:pt x="105" y="201"/>
                  </a:lnTo>
                  <a:lnTo>
                    <a:pt x="105" y="203"/>
                  </a:lnTo>
                  <a:lnTo>
                    <a:pt x="106" y="20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5" name="Google Shape;3680;p137">
              <a:extLst xmlns:a="http://schemas.openxmlformats.org/drawingml/2006/main">
                <a:ext uri="{FF2B5EF4-FFF2-40B4-BE49-F238E27FC236}">
                  <a16:creationId xmlns:a16="http://schemas.microsoft.com/office/drawing/2014/main" id="{CBD97017-B565-4F6E-904C-9D6001DF2FF6}"/>
                </a:ext>
              </a:extLst>
            </cdr:cNvPr>
            <cdr:cNvSpPr/>
          </cdr:nvSpPr>
          <cdr:spPr>
            <a:xfrm xmlns:a="http://schemas.openxmlformats.org/drawingml/2006/main">
              <a:off x="3018" y="1951"/>
              <a:ext cx="88" cy="65"/>
            </a:xfrm>
            <a:custGeom xmlns:a="http://schemas.openxmlformats.org/drawingml/2006/main">
              <a:avLst/>
              <a:gdLst/>
              <a:ahLst/>
              <a:cxnLst/>
              <a:rect l="l" t="t" r="r" b="b"/>
              <a:pathLst>
                <a:path w="97" h="80" extrusionOk="0">
                  <a:moveTo>
                    <a:pt x="48" y="80"/>
                  </a:moveTo>
                  <a:lnTo>
                    <a:pt x="50" y="80"/>
                  </a:lnTo>
                  <a:lnTo>
                    <a:pt x="52" y="73"/>
                  </a:lnTo>
                  <a:lnTo>
                    <a:pt x="57" y="70"/>
                  </a:lnTo>
                  <a:lnTo>
                    <a:pt x="61" y="69"/>
                  </a:lnTo>
                  <a:lnTo>
                    <a:pt x="62" y="66"/>
                  </a:lnTo>
                  <a:lnTo>
                    <a:pt x="65" y="66"/>
                  </a:lnTo>
                  <a:lnTo>
                    <a:pt x="72" y="72"/>
                  </a:lnTo>
                  <a:lnTo>
                    <a:pt x="76" y="69"/>
                  </a:lnTo>
                  <a:lnTo>
                    <a:pt x="79" y="70"/>
                  </a:lnTo>
                  <a:lnTo>
                    <a:pt x="80" y="74"/>
                  </a:lnTo>
                  <a:lnTo>
                    <a:pt x="85" y="74"/>
                  </a:lnTo>
                  <a:lnTo>
                    <a:pt x="89" y="77"/>
                  </a:lnTo>
                  <a:lnTo>
                    <a:pt x="93" y="73"/>
                  </a:lnTo>
                  <a:lnTo>
                    <a:pt x="96" y="74"/>
                  </a:lnTo>
                  <a:lnTo>
                    <a:pt x="96" y="76"/>
                  </a:lnTo>
                  <a:lnTo>
                    <a:pt x="97" y="73"/>
                  </a:lnTo>
                  <a:lnTo>
                    <a:pt x="97" y="69"/>
                  </a:lnTo>
                  <a:lnTo>
                    <a:pt x="96" y="62"/>
                  </a:lnTo>
                  <a:lnTo>
                    <a:pt x="92" y="62"/>
                  </a:lnTo>
                  <a:lnTo>
                    <a:pt x="89" y="56"/>
                  </a:lnTo>
                  <a:lnTo>
                    <a:pt x="89" y="49"/>
                  </a:lnTo>
                  <a:lnTo>
                    <a:pt x="88" y="46"/>
                  </a:lnTo>
                  <a:lnTo>
                    <a:pt x="83" y="43"/>
                  </a:lnTo>
                  <a:lnTo>
                    <a:pt x="79" y="39"/>
                  </a:lnTo>
                  <a:lnTo>
                    <a:pt x="78" y="34"/>
                  </a:lnTo>
                  <a:lnTo>
                    <a:pt x="73" y="31"/>
                  </a:lnTo>
                  <a:lnTo>
                    <a:pt x="68" y="29"/>
                  </a:lnTo>
                  <a:lnTo>
                    <a:pt x="68" y="27"/>
                  </a:lnTo>
                  <a:lnTo>
                    <a:pt x="65" y="25"/>
                  </a:lnTo>
                  <a:lnTo>
                    <a:pt x="59" y="25"/>
                  </a:lnTo>
                  <a:lnTo>
                    <a:pt x="54" y="25"/>
                  </a:lnTo>
                  <a:lnTo>
                    <a:pt x="52" y="22"/>
                  </a:lnTo>
                  <a:lnTo>
                    <a:pt x="51" y="21"/>
                  </a:lnTo>
                  <a:lnTo>
                    <a:pt x="51" y="18"/>
                  </a:lnTo>
                  <a:lnTo>
                    <a:pt x="47" y="15"/>
                  </a:lnTo>
                  <a:lnTo>
                    <a:pt x="41" y="7"/>
                  </a:lnTo>
                  <a:lnTo>
                    <a:pt x="40" y="3"/>
                  </a:lnTo>
                  <a:lnTo>
                    <a:pt x="37" y="0"/>
                  </a:lnTo>
                  <a:lnTo>
                    <a:pt x="35" y="0"/>
                  </a:lnTo>
                  <a:lnTo>
                    <a:pt x="34" y="1"/>
                  </a:lnTo>
                  <a:lnTo>
                    <a:pt x="33" y="3"/>
                  </a:lnTo>
                  <a:lnTo>
                    <a:pt x="31" y="3"/>
                  </a:lnTo>
                  <a:lnTo>
                    <a:pt x="30" y="4"/>
                  </a:lnTo>
                  <a:lnTo>
                    <a:pt x="27" y="1"/>
                  </a:lnTo>
                  <a:lnTo>
                    <a:pt x="26" y="1"/>
                  </a:lnTo>
                  <a:lnTo>
                    <a:pt x="24" y="3"/>
                  </a:lnTo>
                  <a:lnTo>
                    <a:pt x="24" y="3"/>
                  </a:lnTo>
                  <a:lnTo>
                    <a:pt x="21" y="7"/>
                  </a:lnTo>
                  <a:lnTo>
                    <a:pt x="16" y="10"/>
                  </a:lnTo>
                  <a:lnTo>
                    <a:pt x="6" y="11"/>
                  </a:lnTo>
                  <a:lnTo>
                    <a:pt x="7" y="14"/>
                  </a:lnTo>
                  <a:lnTo>
                    <a:pt x="0" y="18"/>
                  </a:lnTo>
                  <a:lnTo>
                    <a:pt x="2" y="24"/>
                  </a:lnTo>
                  <a:lnTo>
                    <a:pt x="3" y="25"/>
                  </a:lnTo>
                  <a:lnTo>
                    <a:pt x="5" y="25"/>
                  </a:lnTo>
                  <a:lnTo>
                    <a:pt x="7" y="24"/>
                  </a:lnTo>
                  <a:lnTo>
                    <a:pt x="10" y="27"/>
                  </a:lnTo>
                  <a:lnTo>
                    <a:pt x="14" y="29"/>
                  </a:lnTo>
                  <a:lnTo>
                    <a:pt x="17" y="32"/>
                  </a:lnTo>
                  <a:lnTo>
                    <a:pt x="19" y="35"/>
                  </a:lnTo>
                  <a:lnTo>
                    <a:pt x="21" y="36"/>
                  </a:lnTo>
                  <a:lnTo>
                    <a:pt x="23" y="39"/>
                  </a:lnTo>
                  <a:lnTo>
                    <a:pt x="19" y="42"/>
                  </a:lnTo>
                  <a:lnTo>
                    <a:pt x="19" y="45"/>
                  </a:lnTo>
                  <a:lnTo>
                    <a:pt x="16" y="45"/>
                  </a:lnTo>
                  <a:lnTo>
                    <a:pt x="16" y="49"/>
                  </a:lnTo>
                  <a:lnTo>
                    <a:pt x="19" y="53"/>
                  </a:lnTo>
                  <a:lnTo>
                    <a:pt x="20" y="62"/>
                  </a:lnTo>
                  <a:lnTo>
                    <a:pt x="21" y="66"/>
                  </a:lnTo>
                  <a:lnTo>
                    <a:pt x="26" y="70"/>
                  </a:lnTo>
                  <a:lnTo>
                    <a:pt x="31" y="72"/>
                  </a:lnTo>
                  <a:lnTo>
                    <a:pt x="35" y="74"/>
                  </a:lnTo>
                  <a:lnTo>
                    <a:pt x="37" y="77"/>
                  </a:lnTo>
                  <a:lnTo>
                    <a:pt x="41" y="79"/>
                  </a:lnTo>
                  <a:lnTo>
                    <a:pt x="44" y="77"/>
                  </a:lnTo>
                  <a:lnTo>
                    <a:pt x="48" y="77"/>
                  </a:lnTo>
                  <a:lnTo>
                    <a:pt x="48" y="8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6" name="Google Shape;3681;p137">
              <a:extLst xmlns:a="http://schemas.openxmlformats.org/drawingml/2006/main">
                <a:ext uri="{FF2B5EF4-FFF2-40B4-BE49-F238E27FC236}">
                  <a16:creationId xmlns:a16="http://schemas.microsoft.com/office/drawing/2014/main" id="{030D11E9-9754-F357-E992-E950C461F7BF}"/>
                </a:ext>
              </a:extLst>
            </cdr:cNvPr>
            <cdr:cNvSpPr/>
          </cdr:nvSpPr>
          <cdr:spPr>
            <a:xfrm xmlns:a="http://schemas.openxmlformats.org/drawingml/2006/main">
              <a:off x="2881" y="1938"/>
              <a:ext cx="160" cy="118"/>
            </a:xfrm>
            <a:custGeom xmlns:a="http://schemas.openxmlformats.org/drawingml/2006/main">
              <a:avLst/>
              <a:gdLst/>
              <a:ahLst/>
              <a:cxnLst/>
              <a:rect l="l" t="t" r="r" b="b"/>
              <a:pathLst>
                <a:path w="176" h="146" extrusionOk="0">
                  <a:moveTo>
                    <a:pt x="153" y="18"/>
                  </a:moveTo>
                  <a:lnTo>
                    <a:pt x="159" y="14"/>
                  </a:lnTo>
                  <a:lnTo>
                    <a:pt x="163" y="13"/>
                  </a:lnTo>
                  <a:lnTo>
                    <a:pt x="163" y="15"/>
                  </a:lnTo>
                  <a:lnTo>
                    <a:pt x="169" y="15"/>
                  </a:lnTo>
                  <a:lnTo>
                    <a:pt x="170" y="14"/>
                  </a:lnTo>
                  <a:lnTo>
                    <a:pt x="176" y="14"/>
                  </a:lnTo>
                  <a:lnTo>
                    <a:pt x="176" y="15"/>
                  </a:lnTo>
                  <a:lnTo>
                    <a:pt x="171" y="20"/>
                  </a:lnTo>
                  <a:lnTo>
                    <a:pt x="174" y="20"/>
                  </a:lnTo>
                  <a:lnTo>
                    <a:pt x="171" y="24"/>
                  </a:lnTo>
                  <a:lnTo>
                    <a:pt x="166" y="27"/>
                  </a:lnTo>
                  <a:lnTo>
                    <a:pt x="152" y="29"/>
                  </a:lnTo>
                  <a:lnTo>
                    <a:pt x="149" y="28"/>
                  </a:lnTo>
                  <a:lnTo>
                    <a:pt x="145" y="29"/>
                  </a:lnTo>
                  <a:lnTo>
                    <a:pt x="142" y="32"/>
                  </a:lnTo>
                  <a:lnTo>
                    <a:pt x="138" y="32"/>
                  </a:lnTo>
                  <a:lnTo>
                    <a:pt x="136" y="36"/>
                  </a:lnTo>
                  <a:lnTo>
                    <a:pt x="133" y="39"/>
                  </a:lnTo>
                  <a:lnTo>
                    <a:pt x="139" y="48"/>
                  </a:lnTo>
                  <a:lnTo>
                    <a:pt x="139" y="53"/>
                  </a:lnTo>
                  <a:lnTo>
                    <a:pt x="133" y="60"/>
                  </a:lnTo>
                  <a:lnTo>
                    <a:pt x="136" y="65"/>
                  </a:lnTo>
                  <a:lnTo>
                    <a:pt x="136" y="67"/>
                  </a:lnTo>
                  <a:lnTo>
                    <a:pt x="133" y="73"/>
                  </a:lnTo>
                  <a:lnTo>
                    <a:pt x="128" y="73"/>
                  </a:lnTo>
                  <a:lnTo>
                    <a:pt x="124" y="72"/>
                  </a:lnTo>
                  <a:lnTo>
                    <a:pt x="119" y="73"/>
                  </a:lnTo>
                  <a:lnTo>
                    <a:pt x="121" y="77"/>
                  </a:lnTo>
                  <a:lnTo>
                    <a:pt x="124" y="79"/>
                  </a:lnTo>
                  <a:lnTo>
                    <a:pt x="126" y="81"/>
                  </a:lnTo>
                  <a:lnTo>
                    <a:pt x="125" y="84"/>
                  </a:lnTo>
                  <a:lnTo>
                    <a:pt x="122" y="86"/>
                  </a:lnTo>
                  <a:lnTo>
                    <a:pt x="119" y="86"/>
                  </a:lnTo>
                  <a:lnTo>
                    <a:pt x="118" y="89"/>
                  </a:lnTo>
                  <a:lnTo>
                    <a:pt x="118" y="93"/>
                  </a:lnTo>
                  <a:lnTo>
                    <a:pt x="117" y="96"/>
                  </a:lnTo>
                  <a:lnTo>
                    <a:pt x="117" y="97"/>
                  </a:lnTo>
                  <a:lnTo>
                    <a:pt x="115" y="98"/>
                  </a:lnTo>
                  <a:lnTo>
                    <a:pt x="117" y="104"/>
                  </a:lnTo>
                  <a:lnTo>
                    <a:pt x="114" y="108"/>
                  </a:lnTo>
                  <a:lnTo>
                    <a:pt x="111" y="105"/>
                  </a:lnTo>
                  <a:lnTo>
                    <a:pt x="110" y="105"/>
                  </a:lnTo>
                  <a:lnTo>
                    <a:pt x="110" y="107"/>
                  </a:lnTo>
                  <a:lnTo>
                    <a:pt x="107" y="107"/>
                  </a:lnTo>
                  <a:lnTo>
                    <a:pt x="105" y="107"/>
                  </a:lnTo>
                  <a:lnTo>
                    <a:pt x="101" y="107"/>
                  </a:lnTo>
                  <a:lnTo>
                    <a:pt x="101" y="108"/>
                  </a:lnTo>
                  <a:lnTo>
                    <a:pt x="96" y="112"/>
                  </a:lnTo>
                  <a:lnTo>
                    <a:pt x="98" y="112"/>
                  </a:lnTo>
                  <a:lnTo>
                    <a:pt x="97" y="115"/>
                  </a:lnTo>
                  <a:lnTo>
                    <a:pt x="91" y="117"/>
                  </a:lnTo>
                  <a:lnTo>
                    <a:pt x="90" y="115"/>
                  </a:lnTo>
                  <a:lnTo>
                    <a:pt x="87" y="117"/>
                  </a:lnTo>
                  <a:lnTo>
                    <a:pt x="86" y="118"/>
                  </a:lnTo>
                  <a:lnTo>
                    <a:pt x="86" y="121"/>
                  </a:lnTo>
                  <a:lnTo>
                    <a:pt x="83" y="121"/>
                  </a:lnTo>
                  <a:lnTo>
                    <a:pt x="81" y="124"/>
                  </a:lnTo>
                  <a:lnTo>
                    <a:pt x="81" y="128"/>
                  </a:lnTo>
                  <a:lnTo>
                    <a:pt x="81" y="132"/>
                  </a:lnTo>
                  <a:lnTo>
                    <a:pt x="81" y="135"/>
                  </a:lnTo>
                  <a:lnTo>
                    <a:pt x="83" y="136"/>
                  </a:lnTo>
                  <a:lnTo>
                    <a:pt x="83" y="139"/>
                  </a:lnTo>
                  <a:lnTo>
                    <a:pt x="77" y="142"/>
                  </a:lnTo>
                  <a:lnTo>
                    <a:pt x="73" y="142"/>
                  </a:lnTo>
                  <a:lnTo>
                    <a:pt x="69" y="142"/>
                  </a:lnTo>
                  <a:lnTo>
                    <a:pt x="62" y="142"/>
                  </a:lnTo>
                  <a:lnTo>
                    <a:pt x="56" y="143"/>
                  </a:lnTo>
                  <a:lnTo>
                    <a:pt x="55" y="145"/>
                  </a:lnTo>
                  <a:lnTo>
                    <a:pt x="51" y="145"/>
                  </a:lnTo>
                  <a:lnTo>
                    <a:pt x="46" y="146"/>
                  </a:lnTo>
                  <a:lnTo>
                    <a:pt x="31" y="146"/>
                  </a:lnTo>
                  <a:lnTo>
                    <a:pt x="13" y="142"/>
                  </a:lnTo>
                  <a:lnTo>
                    <a:pt x="22" y="128"/>
                  </a:lnTo>
                  <a:lnTo>
                    <a:pt x="24" y="126"/>
                  </a:lnTo>
                  <a:lnTo>
                    <a:pt x="22" y="121"/>
                  </a:lnTo>
                  <a:lnTo>
                    <a:pt x="22" y="117"/>
                  </a:lnTo>
                  <a:lnTo>
                    <a:pt x="21" y="112"/>
                  </a:lnTo>
                  <a:lnTo>
                    <a:pt x="8" y="112"/>
                  </a:lnTo>
                  <a:lnTo>
                    <a:pt x="8" y="108"/>
                  </a:lnTo>
                  <a:lnTo>
                    <a:pt x="7" y="105"/>
                  </a:lnTo>
                  <a:lnTo>
                    <a:pt x="8" y="104"/>
                  </a:lnTo>
                  <a:lnTo>
                    <a:pt x="7" y="97"/>
                  </a:lnTo>
                  <a:lnTo>
                    <a:pt x="3" y="90"/>
                  </a:lnTo>
                  <a:lnTo>
                    <a:pt x="3" y="87"/>
                  </a:lnTo>
                  <a:lnTo>
                    <a:pt x="7" y="81"/>
                  </a:lnTo>
                  <a:lnTo>
                    <a:pt x="7" y="81"/>
                  </a:lnTo>
                  <a:lnTo>
                    <a:pt x="1" y="80"/>
                  </a:lnTo>
                  <a:lnTo>
                    <a:pt x="1" y="79"/>
                  </a:lnTo>
                  <a:lnTo>
                    <a:pt x="1" y="73"/>
                  </a:lnTo>
                  <a:lnTo>
                    <a:pt x="0" y="73"/>
                  </a:lnTo>
                  <a:lnTo>
                    <a:pt x="3" y="69"/>
                  </a:lnTo>
                  <a:lnTo>
                    <a:pt x="0" y="67"/>
                  </a:lnTo>
                  <a:lnTo>
                    <a:pt x="0" y="66"/>
                  </a:lnTo>
                  <a:lnTo>
                    <a:pt x="3" y="65"/>
                  </a:lnTo>
                  <a:lnTo>
                    <a:pt x="6" y="63"/>
                  </a:lnTo>
                  <a:lnTo>
                    <a:pt x="6" y="60"/>
                  </a:lnTo>
                  <a:lnTo>
                    <a:pt x="7" y="60"/>
                  </a:lnTo>
                  <a:lnTo>
                    <a:pt x="4" y="58"/>
                  </a:lnTo>
                  <a:lnTo>
                    <a:pt x="6" y="56"/>
                  </a:lnTo>
                  <a:lnTo>
                    <a:pt x="6" y="53"/>
                  </a:lnTo>
                  <a:lnTo>
                    <a:pt x="6" y="51"/>
                  </a:lnTo>
                  <a:lnTo>
                    <a:pt x="6" y="51"/>
                  </a:lnTo>
                  <a:lnTo>
                    <a:pt x="7" y="49"/>
                  </a:lnTo>
                  <a:lnTo>
                    <a:pt x="10" y="51"/>
                  </a:lnTo>
                  <a:lnTo>
                    <a:pt x="11" y="52"/>
                  </a:lnTo>
                  <a:lnTo>
                    <a:pt x="14" y="52"/>
                  </a:lnTo>
                  <a:lnTo>
                    <a:pt x="15" y="51"/>
                  </a:lnTo>
                  <a:lnTo>
                    <a:pt x="18" y="51"/>
                  </a:lnTo>
                  <a:lnTo>
                    <a:pt x="21" y="52"/>
                  </a:lnTo>
                  <a:lnTo>
                    <a:pt x="21" y="55"/>
                  </a:lnTo>
                  <a:lnTo>
                    <a:pt x="22" y="55"/>
                  </a:lnTo>
                  <a:lnTo>
                    <a:pt x="24" y="53"/>
                  </a:lnTo>
                  <a:lnTo>
                    <a:pt x="28" y="53"/>
                  </a:lnTo>
                  <a:lnTo>
                    <a:pt x="29" y="51"/>
                  </a:lnTo>
                  <a:lnTo>
                    <a:pt x="31" y="49"/>
                  </a:lnTo>
                  <a:lnTo>
                    <a:pt x="32" y="48"/>
                  </a:lnTo>
                  <a:lnTo>
                    <a:pt x="31" y="46"/>
                  </a:lnTo>
                  <a:lnTo>
                    <a:pt x="35" y="44"/>
                  </a:lnTo>
                  <a:lnTo>
                    <a:pt x="41" y="44"/>
                  </a:lnTo>
                  <a:lnTo>
                    <a:pt x="41" y="42"/>
                  </a:lnTo>
                  <a:lnTo>
                    <a:pt x="43" y="39"/>
                  </a:lnTo>
                  <a:lnTo>
                    <a:pt x="45" y="39"/>
                  </a:lnTo>
                  <a:lnTo>
                    <a:pt x="46" y="36"/>
                  </a:lnTo>
                  <a:lnTo>
                    <a:pt x="46" y="32"/>
                  </a:lnTo>
                  <a:lnTo>
                    <a:pt x="49" y="29"/>
                  </a:lnTo>
                  <a:lnTo>
                    <a:pt x="49" y="27"/>
                  </a:lnTo>
                  <a:lnTo>
                    <a:pt x="48" y="25"/>
                  </a:lnTo>
                  <a:lnTo>
                    <a:pt x="48" y="24"/>
                  </a:lnTo>
                  <a:lnTo>
                    <a:pt x="49" y="24"/>
                  </a:lnTo>
                  <a:lnTo>
                    <a:pt x="51" y="22"/>
                  </a:lnTo>
                  <a:lnTo>
                    <a:pt x="55" y="21"/>
                  </a:lnTo>
                  <a:lnTo>
                    <a:pt x="56" y="21"/>
                  </a:lnTo>
                  <a:lnTo>
                    <a:pt x="59" y="18"/>
                  </a:lnTo>
                  <a:lnTo>
                    <a:pt x="63" y="17"/>
                  </a:lnTo>
                  <a:lnTo>
                    <a:pt x="65" y="20"/>
                  </a:lnTo>
                  <a:lnTo>
                    <a:pt x="69" y="18"/>
                  </a:lnTo>
                  <a:lnTo>
                    <a:pt x="69" y="20"/>
                  </a:lnTo>
                  <a:lnTo>
                    <a:pt x="73" y="18"/>
                  </a:lnTo>
                  <a:lnTo>
                    <a:pt x="76" y="20"/>
                  </a:lnTo>
                  <a:lnTo>
                    <a:pt x="77" y="22"/>
                  </a:lnTo>
                  <a:lnTo>
                    <a:pt x="80" y="22"/>
                  </a:lnTo>
                  <a:lnTo>
                    <a:pt x="81" y="20"/>
                  </a:lnTo>
                  <a:lnTo>
                    <a:pt x="84" y="20"/>
                  </a:lnTo>
                  <a:lnTo>
                    <a:pt x="87" y="24"/>
                  </a:lnTo>
                  <a:lnTo>
                    <a:pt x="88" y="25"/>
                  </a:lnTo>
                  <a:lnTo>
                    <a:pt x="94" y="24"/>
                  </a:lnTo>
                  <a:lnTo>
                    <a:pt x="97" y="22"/>
                  </a:lnTo>
                  <a:lnTo>
                    <a:pt x="98" y="20"/>
                  </a:lnTo>
                  <a:lnTo>
                    <a:pt x="100" y="20"/>
                  </a:lnTo>
                  <a:lnTo>
                    <a:pt x="101" y="18"/>
                  </a:lnTo>
                  <a:lnTo>
                    <a:pt x="103" y="20"/>
                  </a:lnTo>
                  <a:lnTo>
                    <a:pt x="104" y="21"/>
                  </a:lnTo>
                  <a:lnTo>
                    <a:pt x="108" y="21"/>
                  </a:lnTo>
                  <a:lnTo>
                    <a:pt x="108" y="20"/>
                  </a:lnTo>
                  <a:lnTo>
                    <a:pt x="107" y="18"/>
                  </a:lnTo>
                  <a:lnTo>
                    <a:pt x="107" y="17"/>
                  </a:lnTo>
                  <a:lnTo>
                    <a:pt x="110" y="15"/>
                  </a:lnTo>
                  <a:lnTo>
                    <a:pt x="111" y="14"/>
                  </a:lnTo>
                  <a:lnTo>
                    <a:pt x="112" y="14"/>
                  </a:lnTo>
                  <a:lnTo>
                    <a:pt x="112" y="15"/>
                  </a:lnTo>
                  <a:lnTo>
                    <a:pt x="115" y="15"/>
                  </a:lnTo>
                  <a:lnTo>
                    <a:pt x="118" y="13"/>
                  </a:lnTo>
                  <a:lnTo>
                    <a:pt x="117" y="8"/>
                  </a:lnTo>
                  <a:lnTo>
                    <a:pt x="118" y="7"/>
                  </a:lnTo>
                  <a:lnTo>
                    <a:pt x="119" y="6"/>
                  </a:lnTo>
                  <a:lnTo>
                    <a:pt x="119" y="1"/>
                  </a:lnTo>
                  <a:lnTo>
                    <a:pt x="121" y="0"/>
                  </a:lnTo>
                  <a:lnTo>
                    <a:pt x="125" y="0"/>
                  </a:lnTo>
                  <a:lnTo>
                    <a:pt x="126" y="1"/>
                  </a:lnTo>
                  <a:lnTo>
                    <a:pt x="129" y="3"/>
                  </a:lnTo>
                  <a:lnTo>
                    <a:pt x="129" y="4"/>
                  </a:lnTo>
                  <a:lnTo>
                    <a:pt x="129" y="7"/>
                  </a:lnTo>
                  <a:lnTo>
                    <a:pt x="129" y="10"/>
                  </a:lnTo>
                  <a:lnTo>
                    <a:pt x="132" y="10"/>
                  </a:lnTo>
                  <a:lnTo>
                    <a:pt x="132" y="13"/>
                  </a:lnTo>
                  <a:lnTo>
                    <a:pt x="132" y="15"/>
                  </a:lnTo>
                  <a:lnTo>
                    <a:pt x="132" y="18"/>
                  </a:lnTo>
                  <a:lnTo>
                    <a:pt x="133" y="24"/>
                  </a:lnTo>
                  <a:lnTo>
                    <a:pt x="135" y="27"/>
                  </a:lnTo>
                  <a:lnTo>
                    <a:pt x="135" y="28"/>
                  </a:lnTo>
                  <a:lnTo>
                    <a:pt x="138" y="29"/>
                  </a:lnTo>
                  <a:lnTo>
                    <a:pt x="140" y="29"/>
                  </a:lnTo>
                  <a:lnTo>
                    <a:pt x="143" y="28"/>
                  </a:lnTo>
                  <a:lnTo>
                    <a:pt x="143" y="27"/>
                  </a:lnTo>
                  <a:lnTo>
                    <a:pt x="148" y="24"/>
                  </a:lnTo>
                  <a:lnTo>
                    <a:pt x="150" y="22"/>
                  </a:lnTo>
                  <a:lnTo>
                    <a:pt x="150" y="20"/>
                  </a:lnTo>
                  <a:lnTo>
                    <a:pt x="153" y="1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7" name="Google Shape;3682;p137">
              <a:extLst xmlns:a="http://schemas.openxmlformats.org/drawingml/2006/main">
                <a:ext uri="{FF2B5EF4-FFF2-40B4-BE49-F238E27FC236}">
                  <a16:creationId xmlns:a16="http://schemas.microsoft.com/office/drawing/2014/main" id="{0B7F0EEA-DC50-DB16-F41B-237561D7C960}"/>
                </a:ext>
              </a:extLst>
            </cdr:cNvPr>
            <cdr:cNvSpPr/>
          </cdr:nvSpPr>
          <cdr:spPr>
            <a:xfrm xmlns:a="http://schemas.openxmlformats.org/drawingml/2006/main">
              <a:off x="2255" y="1683"/>
              <a:ext cx="76" cy="53"/>
            </a:xfrm>
            <a:custGeom xmlns:a="http://schemas.openxmlformats.org/drawingml/2006/main">
              <a:avLst/>
              <a:gdLst/>
              <a:ahLst/>
              <a:cxnLst/>
              <a:rect l="l" t="t" r="r" b="b"/>
              <a:pathLst>
                <a:path w="60" h="47" extrusionOk="0">
                  <a:moveTo>
                    <a:pt x="43" y="46"/>
                  </a:moveTo>
                  <a:cubicBezTo>
                    <a:pt x="44" y="46"/>
                    <a:pt x="44" y="46"/>
                    <a:pt x="44" y="46"/>
                  </a:cubicBezTo>
                  <a:cubicBezTo>
                    <a:pt x="46" y="47"/>
                    <a:pt x="46" y="47"/>
                    <a:pt x="46" y="47"/>
                  </a:cubicBezTo>
                  <a:cubicBezTo>
                    <a:pt x="47" y="45"/>
                    <a:pt x="47" y="45"/>
                    <a:pt x="47" y="45"/>
                  </a:cubicBezTo>
                  <a:cubicBezTo>
                    <a:pt x="48" y="46"/>
                    <a:pt x="48" y="46"/>
                    <a:pt x="48" y="46"/>
                  </a:cubicBezTo>
                  <a:cubicBezTo>
                    <a:pt x="48" y="45"/>
                    <a:pt x="48" y="45"/>
                    <a:pt x="48" y="45"/>
                  </a:cubicBezTo>
                  <a:cubicBezTo>
                    <a:pt x="47" y="43"/>
                    <a:pt x="47" y="43"/>
                    <a:pt x="47" y="43"/>
                  </a:cubicBezTo>
                  <a:cubicBezTo>
                    <a:pt x="48" y="42"/>
                    <a:pt x="48" y="42"/>
                    <a:pt x="48" y="42"/>
                  </a:cubicBezTo>
                  <a:cubicBezTo>
                    <a:pt x="46" y="41"/>
                    <a:pt x="46" y="41"/>
                    <a:pt x="46" y="41"/>
                  </a:cubicBezTo>
                  <a:cubicBezTo>
                    <a:pt x="46" y="42"/>
                    <a:pt x="46" y="42"/>
                    <a:pt x="46" y="42"/>
                  </a:cubicBezTo>
                  <a:cubicBezTo>
                    <a:pt x="45" y="41"/>
                    <a:pt x="45" y="41"/>
                    <a:pt x="45" y="41"/>
                  </a:cubicBezTo>
                  <a:cubicBezTo>
                    <a:pt x="44" y="42"/>
                    <a:pt x="44" y="42"/>
                    <a:pt x="44" y="42"/>
                  </a:cubicBezTo>
                  <a:cubicBezTo>
                    <a:pt x="44" y="43"/>
                    <a:pt x="44" y="43"/>
                    <a:pt x="44" y="43"/>
                  </a:cubicBezTo>
                  <a:cubicBezTo>
                    <a:pt x="45" y="43"/>
                    <a:pt x="45" y="43"/>
                    <a:pt x="45" y="43"/>
                  </a:cubicBezTo>
                  <a:cubicBezTo>
                    <a:pt x="45" y="44"/>
                    <a:pt x="45" y="44"/>
                    <a:pt x="45" y="44"/>
                  </a:cubicBezTo>
                  <a:cubicBezTo>
                    <a:pt x="44" y="44"/>
                    <a:pt x="44" y="44"/>
                    <a:pt x="44" y="44"/>
                  </a:cubicBezTo>
                  <a:cubicBezTo>
                    <a:pt x="43" y="46"/>
                    <a:pt x="43" y="46"/>
                    <a:pt x="43" y="46"/>
                  </a:cubicBezTo>
                  <a:close/>
                  <a:moveTo>
                    <a:pt x="57" y="32"/>
                  </a:moveTo>
                  <a:cubicBezTo>
                    <a:pt x="56" y="35"/>
                    <a:pt x="56" y="35"/>
                    <a:pt x="56" y="35"/>
                  </a:cubicBezTo>
                  <a:cubicBezTo>
                    <a:pt x="57" y="37"/>
                    <a:pt x="57" y="37"/>
                    <a:pt x="57" y="37"/>
                  </a:cubicBezTo>
                  <a:cubicBezTo>
                    <a:pt x="60" y="38"/>
                    <a:pt x="60" y="38"/>
                    <a:pt x="60" y="38"/>
                  </a:cubicBezTo>
                  <a:cubicBezTo>
                    <a:pt x="60" y="36"/>
                    <a:pt x="60" y="36"/>
                    <a:pt x="60" y="36"/>
                  </a:cubicBezTo>
                  <a:cubicBezTo>
                    <a:pt x="58" y="34"/>
                    <a:pt x="58" y="34"/>
                    <a:pt x="58" y="34"/>
                  </a:cubicBezTo>
                  <a:cubicBezTo>
                    <a:pt x="57" y="32"/>
                    <a:pt x="57" y="32"/>
                    <a:pt x="57" y="32"/>
                  </a:cubicBezTo>
                  <a:close/>
                  <a:moveTo>
                    <a:pt x="38" y="28"/>
                  </a:moveTo>
                  <a:cubicBezTo>
                    <a:pt x="38" y="30"/>
                    <a:pt x="38" y="30"/>
                    <a:pt x="38" y="30"/>
                  </a:cubicBezTo>
                  <a:cubicBezTo>
                    <a:pt x="39" y="31"/>
                    <a:pt x="39" y="31"/>
                    <a:pt x="39" y="31"/>
                  </a:cubicBezTo>
                  <a:cubicBezTo>
                    <a:pt x="38" y="28"/>
                    <a:pt x="38" y="28"/>
                    <a:pt x="38" y="28"/>
                  </a:cubicBezTo>
                  <a:close/>
                  <a:moveTo>
                    <a:pt x="34" y="38"/>
                  </a:moveTo>
                  <a:cubicBezTo>
                    <a:pt x="32" y="38"/>
                    <a:pt x="32" y="38"/>
                    <a:pt x="32" y="38"/>
                  </a:cubicBezTo>
                  <a:cubicBezTo>
                    <a:pt x="31" y="37"/>
                    <a:pt x="31" y="37"/>
                    <a:pt x="31" y="37"/>
                  </a:cubicBezTo>
                  <a:cubicBezTo>
                    <a:pt x="32" y="36"/>
                    <a:pt x="32" y="36"/>
                    <a:pt x="32" y="36"/>
                  </a:cubicBezTo>
                  <a:cubicBezTo>
                    <a:pt x="32" y="35"/>
                    <a:pt x="32" y="35"/>
                    <a:pt x="32" y="35"/>
                  </a:cubicBezTo>
                  <a:cubicBezTo>
                    <a:pt x="30" y="34"/>
                    <a:pt x="30" y="34"/>
                    <a:pt x="30" y="34"/>
                  </a:cubicBezTo>
                  <a:cubicBezTo>
                    <a:pt x="29" y="34"/>
                    <a:pt x="29" y="34"/>
                    <a:pt x="29" y="34"/>
                  </a:cubicBezTo>
                  <a:cubicBezTo>
                    <a:pt x="27" y="33"/>
                    <a:pt x="27" y="33"/>
                    <a:pt x="27" y="33"/>
                  </a:cubicBezTo>
                  <a:cubicBezTo>
                    <a:pt x="28" y="31"/>
                    <a:pt x="28" y="31"/>
                    <a:pt x="28" y="31"/>
                  </a:cubicBezTo>
                  <a:cubicBezTo>
                    <a:pt x="27" y="30"/>
                    <a:pt x="27" y="30"/>
                    <a:pt x="27" y="30"/>
                  </a:cubicBezTo>
                  <a:cubicBezTo>
                    <a:pt x="27" y="28"/>
                    <a:pt x="27" y="28"/>
                    <a:pt x="27" y="28"/>
                  </a:cubicBezTo>
                  <a:cubicBezTo>
                    <a:pt x="28" y="28"/>
                    <a:pt x="28" y="28"/>
                    <a:pt x="28" y="28"/>
                  </a:cubicBezTo>
                  <a:cubicBezTo>
                    <a:pt x="28" y="27"/>
                    <a:pt x="28" y="27"/>
                    <a:pt x="28" y="27"/>
                  </a:cubicBezTo>
                  <a:cubicBezTo>
                    <a:pt x="29" y="26"/>
                    <a:pt x="29" y="26"/>
                    <a:pt x="29" y="26"/>
                  </a:cubicBezTo>
                  <a:cubicBezTo>
                    <a:pt x="30" y="27"/>
                    <a:pt x="30" y="27"/>
                    <a:pt x="30" y="27"/>
                  </a:cubicBezTo>
                  <a:cubicBezTo>
                    <a:pt x="30" y="28"/>
                    <a:pt x="30" y="28"/>
                    <a:pt x="30" y="28"/>
                  </a:cubicBezTo>
                  <a:cubicBezTo>
                    <a:pt x="32" y="29"/>
                    <a:pt x="32" y="29"/>
                    <a:pt x="32" y="29"/>
                  </a:cubicBezTo>
                  <a:cubicBezTo>
                    <a:pt x="32" y="29"/>
                    <a:pt x="32" y="29"/>
                    <a:pt x="32" y="29"/>
                  </a:cubicBezTo>
                  <a:cubicBezTo>
                    <a:pt x="33" y="29"/>
                    <a:pt x="33" y="29"/>
                    <a:pt x="33" y="29"/>
                  </a:cubicBezTo>
                  <a:cubicBezTo>
                    <a:pt x="33" y="28"/>
                    <a:pt x="33" y="28"/>
                    <a:pt x="33" y="28"/>
                  </a:cubicBezTo>
                  <a:cubicBezTo>
                    <a:pt x="32" y="27"/>
                    <a:pt x="32" y="27"/>
                    <a:pt x="32" y="27"/>
                  </a:cubicBezTo>
                  <a:cubicBezTo>
                    <a:pt x="31" y="26"/>
                    <a:pt x="31" y="26"/>
                    <a:pt x="31" y="26"/>
                  </a:cubicBezTo>
                  <a:cubicBezTo>
                    <a:pt x="32" y="24"/>
                    <a:pt x="32" y="24"/>
                    <a:pt x="32" y="24"/>
                  </a:cubicBezTo>
                  <a:cubicBezTo>
                    <a:pt x="35" y="24"/>
                    <a:pt x="35" y="24"/>
                    <a:pt x="35" y="24"/>
                  </a:cubicBezTo>
                  <a:cubicBezTo>
                    <a:pt x="37" y="24"/>
                    <a:pt x="37" y="24"/>
                    <a:pt x="37" y="24"/>
                  </a:cubicBezTo>
                  <a:cubicBezTo>
                    <a:pt x="37" y="25"/>
                    <a:pt x="37" y="25"/>
                    <a:pt x="37" y="25"/>
                  </a:cubicBezTo>
                  <a:cubicBezTo>
                    <a:pt x="38" y="27"/>
                    <a:pt x="38" y="27"/>
                    <a:pt x="38" y="27"/>
                  </a:cubicBezTo>
                  <a:cubicBezTo>
                    <a:pt x="37" y="30"/>
                    <a:pt x="37" y="30"/>
                    <a:pt x="37" y="30"/>
                  </a:cubicBezTo>
                  <a:cubicBezTo>
                    <a:pt x="35" y="31"/>
                    <a:pt x="35" y="31"/>
                    <a:pt x="35" y="31"/>
                  </a:cubicBezTo>
                  <a:cubicBezTo>
                    <a:pt x="35" y="31"/>
                    <a:pt x="35" y="31"/>
                    <a:pt x="35" y="31"/>
                  </a:cubicBezTo>
                  <a:cubicBezTo>
                    <a:pt x="37" y="32"/>
                    <a:pt x="37" y="32"/>
                    <a:pt x="37" y="32"/>
                  </a:cubicBezTo>
                  <a:cubicBezTo>
                    <a:pt x="37" y="34"/>
                    <a:pt x="37" y="34"/>
                    <a:pt x="37" y="34"/>
                  </a:cubicBezTo>
                  <a:cubicBezTo>
                    <a:pt x="36" y="34"/>
                    <a:pt x="36" y="34"/>
                    <a:pt x="36" y="34"/>
                  </a:cubicBezTo>
                  <a:cubicBezTo>
                    <a:pt x="34" y="35"/>
                    <a:pt x="34" y="35"/>
                    <a:pt x="34" y="35"/>
                  </a:cubicBezTo>
                  <a:cubicBezTo>
                    <a:pt x="34" y="37"/>
                    <a:pt x="34" y="37"/>
                    <a:pt x="34" y="37"/>
                  </a:cubicBezTo>
                  <a:cubicBezTo>
                    <a:pt x="34" y="38"/>
                    <a:pt x="34" y="38"/>
                    <a:pt x="34" y="38"/>
                  </a:cubicBezTo>
                  <a:close/>
                  <a:moveTo>
                    <a:pt x="35" y="38"/>
                  </a:moveTo>
                  <a:cubicBezTo>
                    <a:pt x="35" y="39"/>
                    <a:pt x="35" y="39"/>
                    <a:pt x="35" y="39"/>
                  </a:cubicBezTo>
                  <a:cubicBezTo>
                    <a:pt x="36" y="38"/>
                    <a:pt x="36" y="38"/>
                    <a:pt x="36" y="38"/>
                  </a:cubicBezTo>
                  <a:cubicBezTo>
                    <a:pt x="37" y="37"/>
                    <a:pt x="37" y="37"/>
                    <a:pt x="37" y="37"/>
                  </a:cubicBezTo>
                  <a:cubicBezTo>
                    <a:pt x="37" y="36"/>
                    <a:pt x="37" y="36"/>
                    <a:pt x="37" y="36"/>
                  </a:cubicBezTo>
                  <a:cubicBezTo>
                    <a:pt x="35" y="37"/>
                    <a:pt x="35" y="37"/>
                    <a:pt x="35" y="37"/>
                  </a:cubicBezTo>
                  <a:cubicBezTo>
                    <a:pt x="35" y="38"/>
                    <a:pt x="35" y="38"/>
                    <a:pt x="35" y="38"/>
                  </a:cubicBezTo>
                  <a:close/>
                  <a:moveTo>
                    <a:pt x="28" y="38"/>
                  </a:moveTo>
                  <a:cubicBezTo>
                    <a:pt x="29" y="40"/>
                    <a:pt x="29" y="40"/>
                    <a:pt x="29" y="40"/>
                  </a:cubicBezTo>
                  <a:cubicBezTo>
                    <a:pt x="31" y="40"/>
                    <a:pt x="31" y="40"/>
                    <a:pt x="31" y="40"/>
                  </a:cubicBezTo>
                  <a:cubicBezTo>
                    <a:pt x="31" y="40"/>
                    <a:pt x="31" y="40"/>
                    <a:pt x="31" y="40"/>
                  </a:cubicBezTo>
                  <a:cubicBezTo>
                    <a:pt x="32" y="38"/>
                    <a:pt x="32" y="38"/>
                    <a:pt x="32" y="38"/>
                  </a:cubicBezTo>
                  <a:cubicBezTo>
                    <a:pt x="34" y="39"/>
                    <a:pt x="34" y="39"/>
                    <a:pt x="34" y="39"/>
                  </a:cubicBezTo>
                  <a:cubicBezTo>
                    <a:pt x="34" y="38"/>
                    <a:pt x="34" y="38"/>
                    <a:pt x="34" y="38"/>
                  </a:cubicBezTo>
                  <a:cubicBezTo>
                    <a:pt x="34" y="40"/>
                    <a:pt x="34" y="40"/>
                    <a:pt x="34" y="40"/>
                  </a:cubicBezTo>
                  <a:cubicBezTo>
                    <a:pt x="33" y="41"/>
                    <a:pt x="33" y="41"/>
                    <a:pt x="33" y="41"/>
                  </a:cubicBezTo>
                  <a:cubicBezTo>
                    <a:pt x="33" y="43"/>
                    <a:pt x="33" y="43"/>
                    <a:pt x="33" y="43"/>
                  </a:cubicBezTo>
                  <a:cubicBezTo>
                    <a:pt x="33" y="43"/>
                    <a:pt x="33" y="43"/>
                    <a:pt x="33" y="43"/>
                  </a:cubicBezTo>
                  <a:cubicBezTo>
                    <a:pt x="33" y="41"/>
                    <a:pt x="33" y="41"/>
                    <a:pt x="33" y="41"/>
                  </a:cubicBezTo>
                  <a:cubicBezTo>
                    <a:pt x="32" y="42"/>
                    <a:pt x="32" y="42"/>
                    <a:pt x="32" y="42"/>
                  </a:cubicBezTo>
                  <a:cubicBezTo>
                    <a:pt x="29" y="42"/>
                    <a:pt x="29" y="42"/>
                    <a:pt x="29" y="42"/>
                  </a:cubicBezTo>
                  <a:cubicBezTo>
                    <a:pt x="26" y="42"/>
                    <a:pt x="26" y="42"/>
                    <a:pt x="26" y="42"/>
                  </a:cubicBezTo>
                  <a:cubicBezTo>
                    <a:pt x="26" y="40"/>
                    <a:pt x="26" y="40"/>
                    <a:pt x="26" y="40"/>
                  </a:cubicBezTo>
                  <a:cubicBezTo>
                    <a:pt x="27" y="40"/>
                    <a:pt x="27" y="40"/>
                    <a:pt x="27" y="40"/>
                  </a:cubicBezTo>
                  <a:cubicBezTo>
                    <a:pt x="26" y="39"/>
                    <a:pt x="26" y="39"/>
                    <a:pt x="26" y="39"/>
                  </a:cubicBezTo>
                  <a:cubicBezTo>
                    <a:pt x="27" y="38"/>
                    <a:pt x="27" y="38"/>
                    <a:pt x="27" y="38"/>
                  </a:cubicBezTo>
                  <a:cubicBezTo>
                    <a:pt x="28" y="38"/>
                    <a:pt x="28" y="38"/>
                    <a:pt x="28" y="38"/>
                  </a:cubicBezTo>
                  <a:close/>
                  <a:moveTo>
                    <a:pt x="21" y="28"/>
                  </a:moveTo>
                  <a:cubicBezTo>
                    <a:pt x="22" y="27"/>
                    <a:pt x="22" y="27"/>
                    <a:pt x="22" y="27"/>
                  </a:cubicBezTo>
                  <a:cubicBezTo>
                    <a:pt x="22" y="24"/>
                    <a:pt x="22" y="24"/>
                    <a:pt x="22" y="24"/>
                  </a:cubicBezTo>
                  <a:cubicBezTo>
                    <a:pt x="23" y="27"/>
                    <a:pt x="23" y="27"/>
                    <a:pt x="23" y="27"/>
                  </a:cubicBezTo>
                  <a:cubicBezTo>
                    <a:pt x="22" y="28"/>
                    <a:pt x="22" y="28"/>
                    <a:pt x="22" y="28"/>
                  </a:cubicBezTo>
                  <a:cubicBezTo>
                    <a:pt x="21" y="28"/>
                    <a:pt x="21" y="28"/>
                    <a:pt x="21" y="28"/>
                  </a:cubicBezTo>
                  <a:close/>
                  <a:moveTo>
                    <a:pt x="20" y="38"/>
                  </a:moveTo>
                  <a:cubicBezTo>
                    <a:pt x="21" y="40"/>
                    <a:pt x="21" y="40"/>
                    <a:pt x="21" y="40"/>
                  </a:cubicBezTo>
                  <a:cubicBezTo>
                    <a:pt x="22" y="39"/>
                    <a:pt x="22" y="39"/>
                    <a:pt x="22" y="39"/>
                  </a:cubicBezTo>
                  <a:cubicBezTo>
                    <a:pt x="20" y="38"/>
                    <a:pt x="20" y="38"/>
                    <a:pt x="20" y="38"/>
                  </a:cubicBezTo>
                  <a:close/>
                  <a:moveTo>
                    <a:pt x="24" y="35"/>
                  </a:moveTo>
                  <a:cubicBezTo>
                    <a:pt x="24" y="38"/>
                    <a:pt x="24" y="38"/>
                    <a:pt x="24" y="38"/>
                  </a:cubicBezTo>
                  <a:cubicBezTo>
                    <a:pt x="23" y="40"/>
                    <a:pt x="23" y="40"/>
                    <a:pt x="23" y="40"/>
                  </a:cubicBezTo>
                  <a:cubicBezTo>
                    <a:pt x="23" y="40"/>
                    <a:pt x="23" y="40"/>
                    <a:pt x="23" y="40"/>
                  </a:cubicBezTo>
                  <a:cubicBezTo>
                    <a:pt x="24" y="39"/>
                    <a:pt x="24" y="39"/>
                    <a:pt x="24" y="39"/>
                  </a:cubicBezTo>
                  <a:cubicBezTo>
                    <a:pt x="25" y="37"/>
                    <a:pt x="25" y="37"/>
                    <a:pt x="25" y="37"/>
                  </a:cubicBezTo>
                  <a:cubicBezTo>
                    <a:pt x="25" y="37"/>
                    <a:pt x="24" y="35"/>
                    <a:pt x="24" y="35"/>
                  </a:cubicBezTo>
                  <a:close/>
                  <a:moveTo>
                    <a:pt x="16" y="31"/>
                  </a:moveTo>
                  <a:cubicBezTo>
                    <a:pt x="18" y="30"/>
                    <a:pt x="18" y="30"/>
                    <a:pt x="18" y="30"/>
                  </a:cubicBezTo>
                  <a:cubicBezTo>
                    <a:pt x="20" y="31"/>
                    <a:pt x="20" y="31"/>
                    <a:pt x="20" y="31"/>
                  </a:cubicBezTo>
                  <a:cubicBezTo>
                    <a:pt x="22" y="31"/>
                    <a:pt x="22" y="31"/>
                    <a:pt x="22" y="31"/>
                  </a:cubicBezTo>
                  <a:cubicBezTo>
                    <a:pt x="23" y="34"/>
                    <a:pt x="23" y="34"/>
                    <a:pt x="23" y="34"/>
                  </a:cubicBezTo>
                  <a:cubicBezTo>
                    <a:pt x="23" y="35"/>
                    <a:pt x="23" y="35"/>
                    <a:pt x="23" y="35"/>
                  </a:cubicBezTo>
                  <a:cubicBezTo>
                    <a:pt x="22" y="37"/>
                    <a:pt x="22" y="37"/>
                    <a:pt x="22" y="37"/>
                  </a:cubicBezTo>
                  <a:cubicBezTo>
                    <a:pt x="20" y="38"/>
                    <a:pt x="20" y="38"/>
                    <a:pt x="20" y="38"/>
                  </a:cubicBezTo>
                  <a:cubicBezTo>
                    <a:pt x="19" y="37"/>
                    <a:pt x="19" y="37"/>
                    <a:pt x="19" y="37"/>
                  </a:cubicBezTo>
                  <a:cubicBezTo>
                    <a:pt x="18" y="37"/>
                    <a:pt x="18" y="37"/>
                    <a:pt x="18" y="37"/>
                  </a:cubicBezTo>
                  <a:cubicBezTo>
                    <a:pt x="16" y="35"/>
                    <a:pt x="16" y="35"/>
                    <a:pt x="16" y="35"/>
                  </a:cubicBezTo>
                  <a:cubicBezTo>
                    <a:pt x="15" y="33"/>
                    <a:pt x="15" y="33"/>
                    <a:pt x="15" y="33"/>
                  </a:cubicBezTo>
                  <a:cubicBezTo>
                    <a:pt x="16" y="31"/>
                    <a:pt x="16" y="31"/>
                    <a:pt x="16" y="31"/>
                  </a:cubicBezTo>
                  <a:close/>
                  <a:moveTo>
                    <a:pt x="23" y="7"/>
                  </a:moveTo>
                  <a:cubicBezTo>
                    <a:pt x="24" y="6"/>
                    <a:pt x="24" y="6"/>
                    <a:pt x="24" y="6"/>
                  </a:cubicBezTo>
                  <a:cubicBezTo>
                    <a:pt x="26" y="6"/>
                    <a:pt x="26" y="6"/>
                    <a:pt x="26" y="6"/>
                  </a:cubicBezTo>
                  <a:cubicBezTo>
                    <a:pt x="25" y="7"/>
                    <a:pt x="25" y="7"/>
                    <a:pt x="25" y="7"/>
                  </a:cubicBezTo>
                  <a:cubicBezTo>
                    <a:pt x="23" y="7"/>
                    <a:pt x="23" y="7"/>
                    <a:pt x="23" y="7"/>
                  </a:cubicBezTo>
                  <a:close/>
                  <a:moveTo>
                    <a:pt x="6" y="16"/>
                  </a:moveTo>
                  <a:cubicBezTo>
                    <a:pt x="6" y="14"/>
                    <a:pt x="6" y="14"/>
                    <a:pt x="6" y="14"/>
                  </a:cubicBezTo>
                  <a:cubicBezTo>
                    <a:pt x="8" y="13"/>
                    <a:pt x="8" y="13"/>
                    <a:pt x="8" y="13"/>
                  </a:cubicBezTo>
                  <a:cubicBezTo>
                    <a:pt x="9" y="12"/>
                    <a:pt x="9" y="12"/>
                    <a:pt x="9" y="12"/>
                  </a:cubicBezTo>
                  <a:cubicBezTo>
                    <a:pt x="9" y="14"/>
                    <a:pt x="9" y="14"/>
                    <a:pt x="9" y="14"/>
                  </a:cubicBezTo>
                  <a:cubicBezTo>
                    <a:pt x="7" y="15"/>
                    <a:pt x="7" y="15"/>
                    <a:pt x="7" y="15"/>
                  </a:cubicBezTo>
                  <a:cubicBezTo>
                    <a:pt x="6" y="16"/>
                    <a:pt x="6" y="16"/>
                    <a:pt x="6" y="16"/>
                  </a:cubicBezTo>
                  <a:close/>
                  <a:moveTo>
                    <a:pt x="6" y="17"/>
                  </a:moveTo>
                  <a:cubicBezTo>
                    <a:pt x="5" y="14"/>
                    <a:pt x="5" y="14"/>
                    <a:pt x="5" y="14"/>
                  </a:cubicBezTo>
                  <a:cubicBezTo>
                    <a:pt x="6" y="13"/>
                    <a:pt x="6" y="13"/>
                    <a:pt x="6" y="13"/>
                  </a:cubicBezTo>
                  <a:cubicBezTo>
                    <a:pt x="9" y="11"/>
                    <a:pt x="9" y="11"/>
                    <a:pt x="9" y="11"/>
                  </a:cubicBezTo>
                  <a:cubicBezTo>
                    <a:pt x="9" y="11"/>
                    <a:pt x="9" y="11"/>
                    <a:pt x="9" y="11"/>
                  </a:cubicBezTo>
                  <a:cubicBezTo>
                    <a:pt x="11" y="11"/>
                    <a:pt x="11" y="11"/>
                    <a:pt x="11" y="11"/>
                  </a:cubicBezTo>
                  <a:cubicBezTo>
                    <a:pt x="13" y="12"/>
                    <a:pt x="13" y="12"/>
                    <a:pt x="13" y="12"/>
                  </a:cubicBezTo>
                  <a:cubicBezTo>
                    <a:pt x="14" y="11"/>
                    <a:pt x="14" y="11"/>
                    <a:pt x="14" y="11"/>
                  </a:cubicBezTo>
                  <a:cubicBezTo>
                    <a:pt x="16" y="11"/>
                    <a:pt x="16" y="11"/>
                    <a:pt x="16" y="11"/>
                  </a:cubicBezTo>
                  <a:cubicBezTo>
                    <a:pt x="18" y="12"/>
                    <a:pt x="18" y="12"/>
                    <a:pt x="18" y="12"/>
                  </a:cubicBezTo>
                  <a:cubicBezTo>
                    <a:pt x="19" y="11"/>
                    <a:pt x="19" y="11"/>
                    <a:pt x="19" y="11"/>
                  </a:cubicBezTo>
                  <a:cubicBezTo>
                    <a:pt x="20" y="8"/>
                    <a:pt x="20" y="8"/>
                    <a:pt x="20" y="8"/>
                  </a:cubicBezTo>
                  <a:cubicBezTo>
                    <a:pt x="20" y="6"/>
                    <a:pt x="20" y="6"/>
                    <a:pt x="20" y="6"/>
                  </a:cubicBezTo>
                  <a:cubicBezTo>
                    <a:pt x="20" y="5"/>
                    <a:pt x="20" y="5"/>
                    <a:pt x="20" y="5"/>
                  </a:cubicBezTo>
                  <a:cubicBezTo>
                    <a:pt x="20" y="3"/>
                    <a:pt x="20" y="3"/>
                    <a:pt x="20" y="3"/>
                  </a:cubicBezTo>
                  <a:cubicBezTo>
                    <a:pt x="21" y="1"/>
                    <a:pt x="21" y="1"/>
                    <a:pt x="21" y="1"/>
                  </a:cubicBezTo>
                  <a:cubicBezTo>
                    <a:pt x="21" y="0"/>
                    <a:pt x="21" y="0"/>
                    <a:pt x="21" y="0"/>
                  </a:cubicBezTo>
                  <a:cubicBezTo>
                    <a:pt x="19" y="3"/>
                    <a:pt x="19" y="3"/>
                    <a:pt x="19" y="3"/>
                  </a:cubicBezTo>
                  <a:cubicBezTo>
                    <a:pt x="16" y="4"/>
                    <a:pt x="16" y="4"/>
                    <a:pt x="16" y="4"/>
                  </a:cubicBezTo>
                  <a:cubicBezTo>
                    <a:pt x="14" y="4"/>
                    <a:pt x="14" y="4"/>
                    <a:pt x="14" y="4"/>
                  </a:cubicBezTo>
                  <a:cubicBezTo>
                    <a:pt x="13" y="6"/>
                    <a:pt x="13" y="6"/>
                    <a:pt x="13" y="6"/>
                  </a:cubicBezTo>
                  <a:cubicBezTo>
                    <a:pt x="12" y="8"/>
                    <a:pt x="12" y="8"/>
                    <a:pt x="12" y="8"/>
                  </a:cubicBezTo>
                  <a:cubicBezTo>
                    <a:pt x="11" y="9"/>
                    <a:pt x="11" y="9"/>
                    <a:pt x="11" y="9"/>
                  </a:cubicBezTo>
                  <a:cubicBezTo>
                    <a:pt x="8" y="9"/>
                    <a:pt x="8" y="9"/>
                    <a:pt x="8" y="9"/>
                  </a:cubicBezTo>
                  <a:cubicBezTo>
                    <a:pt x="6" y="11"/>
                    <a:pt x="6" y="11"/>
                    <a:pt x="6" y="11"/>
                  </a:cubicBezTo>
                  <a:cubicBezTo>
                    <a:pt x="5" y="11"/>
                    <a:pt x="5" y="11"/>
                    <a:pt x="5" y="11"/>
                  </a:cubicBezTo>
                  <a:cubicBezTo>
                    <a:pt x="4" y="11"/>
                    <a:pt x="4" y="11"/>
                    <a:pt x="4" y="11"/>
                  </a:cubicBezTo>
                  <a:cubicBezTo>
                    <a:pt x="3" y="13"/>
                    <a:pt x="3" y="13"/>
                    <a:pt x="3" y="13"/>
                  </a:cubicBezTo>
                  <a:cubicBezTo>
                    <a:pt x="2" y="14"/>
                    <a:pt x="2" y="14"/>
                    <a:pt x="2" y="14"/>
                  </a:cubicBezTo>
                  <a:cubicBezTo>
                    <a:pt x="3" y="15"/>
                    <a:pt x="3" y="15"/>
                    <a:pt x="3" y="15"/>
                  </a:cubicBezTo>
                  <a:cubicBezTo>
                    <a:pt x="4" y="15"/>
                    <a:pt x="4" y="15"/>
                    <a:pt x="4" y="15"/>
                  </a:cubicBezTo>
                  <a:cubicBezTo>
                    <a:pt x="6" y="17"/>
                    <a:pt x="6" y="17"/>
                    <a:pt x="6" y="17"/>
                  </a:cubicBezTo>
                  <a:close/>
                  <a:moveTo>
                    <a:pt x="14" y="39"/>
                  </a:moveTo>
                  <a:cubicBezTo>
                    <a:pt x="14" y="39"/>
                    <a:pt x="14" y="39"/>
                    <a:pt x="14" y="39"/>
                  </a:cubicBezTo>
                  <a:cubicBezTo>
                    <a:pt x="14" y="38"/>
                    <a:pt x="14" y="38"/>
                    <a:pt x="14" y="38"/>
                  </a:cubicBezTo>
                  <a:cubicBezTo>
                    <a:pt x="13" y="37"/>
                    <a:pt x="13" y="37"/>
                    <a:pt x="13" y="37"/>
                  </a:cubicBezTo>
                  <a:cubicBezTo>
                    <a:pt x="12" y="37"/>
                    <a:pt x="12" y="37"/>
                    <a:pt x="12" y="37"/>
                  </a:cubicBezTo>
                  <a:cubicBezTo>
                    <a:pt x="12" y="35"/>
                    <a:pt x="12" y="35"/>
                    <a:pt x="12" y="35"/>
                  </a:cubicBezTo>
                  <a:cubicBezTo>
                    <a:pt x="13" y="34"/>
                    <a:pt x="13" y="34"/>
                    <a:pt x="13" y="34"/>
                  </a:cubicBezTo>
                  <a:cubicBezTo>
                    <a:pt x="14" y="33"/>
                    <a:pt x="14" y="33"/>
                    <a:pt x="14" y="33"/>
                  </a:cubicBezTo>
                  <a:cubicBezTo>
                    <a:pt x="13" y="33"/>
                    <a:pt x="13" y="33"/>
                    <a:pt x="13" y="33"/>
                  </a:cubicBezTo>
                  <a:cubicBezTo>
                    <a:pt x="13" y="31"/>
                    <a:pt x="13" y="31"/>
                    <a:pt x="13" y="31"/>
                  </a:cubicBezTo>
                  <a:cubicBezTo>
                    <a:pt x="16" y="29"/>
                    <a:pt x="16" y="29"/>
                    <a:pt x="16" y="29"/>
                  </a:cubicBezTo>
                  <a:cubicBezTo>
                    <a:pt x="16" y="29"/>
                    <a:pt x="16" y="29"/>
                    <a:pt x="16" y="29"/>
                  </a:cubicBezTo>
                  <a:cubicBezTo>
                    <a:pt x="17" y="27"/>
                    <a:pt x="17" y="27"/>
                    <a:pt x="17" y="27"/>
                  </a:cubicBezTo>
                  <a:cubicBezTo>
                    <a:pt x="18" y="28"/>
                    <a:pt x="18" y="28"/>
                    <a:pt x="18" y="28"/>
                  </a:cubicBezTo>
                  <a:cubicBezTo>
                    <a:pt x="20" y="27"/>
                    <a:pt x="20" y="27"/>
                    <a:pt x="20" y="27"/>
                  </a:cubicBezTo>
                  <a:cubicBezTo>
                    <a:pt x="20" y="24"/>
                    <a:pt x="20" y="24"/>
                    <a:pt x="20" y="24"/>
                  </a:cubicBezTo>
                  <a:cubicBezTo>
                    <a:pt x="19" y="23"/>
                    <a:pt x="19" y="23"/>
                    <a:pt x="19" y="23"/>
                  </a:cubicBezTo>
                  <a:cubicBezTo>
                    <a:pt x="20" y="22"/>
                    <a:pt x="20" y="22"/>
                    <a:pt x="20" y="22"/>
                  </a:cubicBezTo>
                  <a:cubicBezTo>
                    <a:pt x="21" y="21"/>
                    <a:pt x="21" y="21"/>
                    <a:pt x="21" y="21"/>
                  </a:cubicBezTo>
                  <a:cubicBezTo>
                    <a:pt x="23" y="23"/>
                    <a:pt x="23" y="23"/>
                    <a:pt x="23" y="23"/>
                  </a:cubicBezTo>
                  <a:cubicBezTo>
                    <a:pt x="23" y="22"/>
                    <a:pt x="23" y="22"/>
                    <a:pt x="23" y="22"/>
                  </a:cubicBezTo>
                  <a:cubicBezTo>
                    <a:pt x="24" y="22"/>
                    <a:pt x="24" y="22"/>
                    <a:pt x="24" y="22"/>
                  </a:cubicBezTo>
                  <a:cubicBezTo>
                    <a:pt x="25" y="22"/>
                    <a:pt x="25" y="22"/>
                    <a:pt x="25" y="22"/>
                  </a:cubicBezTo>
                  <a:cubicBezTo>
                    <a:pt x="25" y="20"/>
                    <a:pt x="25" y="20"/>
                    <a:pt x="25" y="20"/>
                  </a:cubicBezTo>
                  <a:cubicBezTo>
                    <a:pt x="24" y="18"/>
                    <a:pt x="24" y="18"/>
                    <a:pt x="24" y="18"/>
                  </a:cubicBezTo>
                  <a:cubicBezTo>
                    <a:pt x="23" y="19"/>
                    <a:pt x="23" y="19"/>
                    <a:pt x="23" y="19"/>
                  </a:cubicBezTo>
                  <a:cubicBezTo>
                    <a:pt x="20" y="19"/>
                    <a:pt x="20" y="19"/>
                    <a:pt x="20" y="19"/>
                  </a:cubicBezTo>
                  <a:cubicBezTo>
                    <a:pt x="19" y="18"/>
                    <a:pt x="19" y="18"/>
                    <a:pt x="19" y="18"/>
                  </a:cubicBezTo>
                  <a:cubicBezTo>
                    <a:pt x="18" y="16"/>
                    <a:pt x="18" y="16"/>
                    <a:pt x="18" y="16"/>
                  </a:cubicBezTo>
                  <a:cubicBezTo>
                    <a:pt x="17" y="16"/>
                    <a:pt x="17" y="16"/>
                    <a:pt x="17" y="16"/>
                  </a:cubicBezTo>
                  <a:cubicBezTo>
                    <a:pt x="18" y="15"/>
                    <a:pt x="18" y="15"/>
                    <a:pt x="18" y="15"/>
                  </a:cubicBezTo>
                  <a:cubicBezTo>
                    <a:pt x="18" y="13"/>
                    <a:pt x="18" y="13"/>
                    <a:pt x="18" y="13"/>
                  </a:cubicBezTo>
                  <a:cubicBezTo>
                    <a:pt x="16" y="12"/>
                    <a:pt x="16" y="12"/>
                    <a:pt x="16" y="12"/>
                  </a:cubicBezTo>
                  <a:cubicBezTo>
                    <a:pt x="14" y="12"/>
                    <a:pt x="14" y="12"/>
                    <a:pt x="14" y="12"/>
                  </a:cubicBezTo>
                  <a:cubicBezTo>
                    <a:pt x="12" y="13"/>
                    <a:pt x="12" y="13"/>
                    <a:pt x="12" y="13"/>
                  </a:cubicBezTo>
                  <a:cubicBezTo>
                    <a:pt x="11" y="12"/>
                    <a:pt x="11" y="12"/>
                    <a:pt x="11" y="12"/>
                  </a:cubicBezTo>
                  <a:cubicBezTo>
                    <a:pt x="10" y="13"/>
                    <a:pt x="10" y="13"/>
                    <a:pt x="10" y="13"/>
                  </a:cubicBezTo>
                  <a:cubicBezTo>
                    <a:pt x="12" y="15"/>
                    <a:pt x="12" y="15"/>
                    <a:pt x="12" y="15"/>
                  </a:cubicBezTo>
                  <a:cubicBezTo>
                    <a:pt x="11" y="16"/>
                    <a:pt x="11" y="16"/>
                    <a:pt x="11" y="16"/>
                  </a:cubicBezTo>
                  <a:cubicBezTo>
                    <a:pt x="13" y="18"/>
                    <a:pt x="13" y="18"/>
                    <a:pt x="13" y="18"/>
                  </a:cubicBezTo>
                  <a:cubicBezTo>
                    <a:pt x="13" y="18"/>
                    <a:pt x="13" y="18"/>
                    <a:pt x="13" y="18"/>
                  </a:cubicBezTo>
                  <a:cubicBezTo>
                    <a:pt x="11" y="18"/>
                    <a:pt x="11" y="18"/>
                    <a:pt x="11" y="18"/>
                  </a:cubicBezTo>
                  <a:cubicBezTo>
                    <a:pt x="10" y="18"/>
                    <a:pt x="10" y="18"/>
                    <a:pt x="10" y="18"/>
                  </a:cubicBezTo>
                  <a:cubicBezTo>
                    <a:pt x="9" y="17"/>
                    <a:pt x="9" y="17"/>
                    <a:pt x="9" y="17"/>
                  </a:cubicBezTo>
                  <a:cubicBezTo>
                    <a:pt x="10" y="16"/>
                    <a:pt x="10" y="16"/>
                    <a:pt x="10" y="16"/>
                  </a:cubicBezTo>
                  <a:cubicBezTo>
                    <a:pt x="9" y="14"/>
                    <a:pt x="9" y="14"/>
                    <a:pt x="9" y="14"/>
                  </a:cubicBezTo>
                  <a:cubicBezTo>
                    <a:pt x="9" y="14"/>
                    <a:pt x="9" y="14"/>
                    <a:pt x="9" y="14"/>
                  </a:cubicBezTo>
                  <a:cubicBezTo>
                    <a:pt x="7" y="17"/>
                    <a:pt x="7" y="17"/>
                    <a:pt x="7" y="17"/>
                  </a:cubicBezTo>
                  <a:cubicBezTo>
                    <a:pt x="8" y="18"/>
                    <a:pt x="8" y="18"/>
                    <a:pt x="8" y="18"/>
                  </a:cubicBezTo>
                  <a:cubicBezTo>
                    <a:pt x="6" y="19"/>
                    <a:pt x="6" y="19"/>
                    <a:pt x="6" y="19"/>
                  </a:cubicBezTo>
                  <a:cubicBezTo>
                    <a:pt x="5" y="18"/>
                    <a:pt x="5" y="18"/>
                    <a:pt x="5" y="18"/>
                  </a:cubicBezTo>
                  <a:cubicBezTo>
                    <a:pt x="4" y="18"/>
                    <a:pt x="4" y="18"/>
                    <a:pt x="4" y="18"/>
                  </a:cubicBezTo>
                  <a:cubicBezTo>
                    <a:pt x="3" y="17"/>
                    <a:pt x="3" y="17"/>
                    <a:pt x="3" y="17"/>
                  </a:cubicBezTo>
                  <a:cubicBezTo>
                    <a:pt x="1" y="19"/>
                    <a:pt x="1" y="19"/>
                    <a:pt x="1" y="19"/>
                  </a:cubicBezTo>
                  <a:cubicBezTo>
                    <a:pt x="3" y="20"/>
                    <a:pt x="3" y="20"/>
                    <a:pt x="3" y="20"/>
                  </a:cubicBezTo>
                  <a:cubicBezTo>
                    <a:pt x="3" y="22"/>
                    <a:pt x="3" y="22"/>
                    <a:pt x="3" y="22"/>
                  </a:cubicBezTo>
                  <a:cubicBezTo>
                    <a:pt x="2" y="21"/>
                    <a:pt x="2" y="21"/>
                    <a:pt x="2" y="21"/>
                  </a:cubicBezTo>
                  <a:cubicBezTo>
                    <a:pt x="1" y="21"/>
                    <a:pt x="1" y="21"/>
                    <a:pt x="1" y="21"/>
                  </a:cubicBezTo>
                  <a:cubicBezTo>
                    <a:pt x="2" y="24"/>
                    <a:pt x="2" y="24"/>
                    <a:pt x="2" y="24"/>
                  </a:cubicBezTo>
                  <a:cubicBezTo>
                    <a:pt x="3" y="24"/>
                    <a:pt x="3" y="24"/>
                    <a:pt x="3" y="24"/>
                  </a:cubicBezTo>
                  <a:cubicBezTo>
                    <a:pt x="3" y="26"/>
                    <a:pt x="3" y="26"/>
                    <a:pt x="3" y="26"/>
                  </a:cubicBezTo>
                  <a:cubicBezTo>
                    <a:pt x="4" y="27"/>
                    <a:pt x="4" y="27"/>
                    <a:pt x="4" y="27"/>
                  </a:cubicBezTo>
                  <a:cubicBezTo>
                    <a:pt x="1" y="29"/>
                    <a:pt x="1" y="29"/>
                    <a:pt x="1" y="29"/>
                  </a:cubicBezTo>
                  <a:cubicBezTo>
                    <a:pt x="0" y="31"/>
                    <a:pt x="0" y="31"/>
                    <a:pt x="0" y="31"/>
                  </a:cubicBezTo>
                  <a:cubicBezTo>
                    <a:pt x="1" y="32"/>
                    <a:pt x="1" y="32"/>
                    <a:pt x="1" y="32"/>
                  </a:cubicBezTo>
                  <a:cubicBezTo>
                    <a:pt x="3" y="31"/>
                    <a:pt x="3" y="31"/>
                    <a:pt x="3" y="31"/>
                  </a:cubicBezTo>
                  <a:cubicBezTo>
                    <a:pt x="5" y="33"/>
                    <a:pt x="5" y="33"/>
                    <a:pt x="5" y="33"/>
                  </a:cubicBezTo>
                  <a:cubicBezTo>
                    <a:pt x="6" y="36"/>
                    <a:pt x="6" y="36"/>
                    <a:pt x="6" y="36"/>
                  </a:cubicBezTo>
                  <a:cubicBezTo>
                    <a:pt x="5" y="37"/>
                    <a:pt x="5" y="37"/>
                    <a:pt x="5" y="37"/>
                  </a:cubicBezTo>
                  <a:cubicBezTo>
                    <a:pt x="5" y="38"/>
                    <a:pt x="5" y="38"/>
                    <a:pt x="5" y="38"/>
                  </a:cubicBezTo>
                  <a:cubicBezTo>
                    <a:pt x="8" y="38"/>
                    <a:pt x="8" y="38"/>
                    <a:pt x="8" y="38"/>
                  </a:cubicBezTo>
                  <a:cubicBezTo>
                    <a:pt x="11" y="39"/>
                    <a:pt x="11" y="39"/>
                    <a:pt x="11" y="39"/>
                  </a:cubicBezTo>
                  <a:cubicBezTo>
                    <a:pt x="12" y="39"/>
                    <a:pt x="12" y="39"/>
                    <a:pt x="12" y="39"/>
                  </a:cubicBezTo>
                  <a:lnTo>
                    <a:pt x="14" y="39"/>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8" name="Google Shape;3683;p137">
              <a:extLst xmlns:a="http://schemas.openxmlformats.org/drawingml/2006/main">
                <a:ext uri="{FF2B5EF4-FFF2-40B4-BE49-F238E27FC236}">
                  <a16:creationId xmlns:a16="http://schemas.microsoft.com/office/drawing/2014/main" id="{94742F9E-B654-93EA-896A-80CD943EE4A9}"/>
                </a:ext>
              </a:extLst>
            </cdr:cNvPr>
            <cdr:cNvSpPr/>
          </cdr:nvSpPr>
          <cdr:spPr>
            <a:xfrm xmlns:a="http://schemas.openxmlformats.org/drawingml/2006/main">
              <a:off x="2216" y="1429"/>
              <a:ext cx="247" cy="251"/>
            </a:xfrm>
            <a:custGeom xmlns:a="http://schemas.openxmlformats.org/drawingml/2006/main">
              <a:avLst/>
              <a:gdLst/>
              <a:ahLst/>
              <a:cxnLst/>
              <a:rect l="l" t="t" r="r" b="b"/>
              <a:pathLst>
                <a:path w="193" h="221" extrusionOk="0">
                  <a:moveTo>
                    <a:pt x="179" y="40"/>
                  </a:moveTo>
                  <a:cubicBezTo>
                    <a:pt x="180" y="39"/>
                    <a:pt x="180" y="39"/>
                    <a:pt x="180" y="39"/>
                  </a:cubicBezTo>
                  <a:cubicBezTo>
                    <a:pt x="180" y="36"/>
                    <a:pt x="180" y="36"/>
                    <a:pt x="180" y="36"/>
                  </a:cubicBezTo>
                  <a:cubicBezTo>
                    <a:pt x="183" y="34"/>
                    <a:pt x="183" y="34"/>
                    <a:pt x="183" y="34"/>
                  </a:cubicBezTo>
                  <a:cubicBezTo>
                    <a:pt x="185" y="33"/>
                    <a:pt x="185" y="33"/>
                    <a:pt x="185" y="33"/>
                  </a:cubicBezTo>
                  <a:cubicBezTo>
                    <a:pt x="186" y="31"/>
                    <a:pt x="186" y="31"/>
                    <a:pt x="186" y="31"/>
                  </a:cubicBezTo>
                  <a:cubicBezTo>
                    <a:pt x="186" y="29"/>
                    <a:pt x="186" y="29"/>
                    <a:pt x="186" y="29"/>
                  </a:cubicBezTo>
                  <a:cubicBezTo>
                    <a:pt x="188" y="29"/>
                    <a:pt x="188" y="29"/>
                    <a:pt x="188" y="29"/>
                  </a:cubicBezTo>
                  <a:cubicBezTo>
                    <a:pt x="190" y="29"/>
                    <a:pt x="190" y="29"/>
                    <a:pt x="190" y="29"/>
                  </a:cubicBezTo>
                  <a:cubicBezTo>
                    <a:pt x="191" y="28"/>
                    <a:pt x="191" y="28"/>
                    <a:pt x="191" y="28"/>
                  </a:cubicBezTo>
                  <a:cubicBezTo>
                    <a:pt x="191" y="26"/>
                    <a:pt x="191" y="26"/>
                    <a:pt x="191" y="26"/>
                  </a:cubicBezTo>
                  <a:cubicBezTo>
                    <a:pt x="190" y="26"/>
                    <a:pt x="190" y="26"/>
                    <a:pt x="190" y="26"/>
                  </a:cubicBezTo>
                  <a:cubicBezTo>
                    <a:pt x="189" y="25"/>
                    <a:pt x="189" y="25"/>
                    <a:pt x="189" y="25"/>
                  </a:cubicBezTo>
                  <a:cubicBezTo>
                    <a:pt x="188" y="25"/>
                    <a:pt x="188" y="25"/>
                    <a:pt x="188" y="25"/>
                  </a:cubicBezTo>
                  <a:cubicBezTo>
                    <a:pt x="187" y="25"/>
                    <a:pt x="187" y="25"/>
                    <a:pt x="187" y="25"/>
                  </a:cubicBezTo>
                  <a:cubicBezTo>
                    <a:pt x="187" y="26"/>
                    <a:pt x="187" y="26"/>
                    <a:pt x="187" y="26"/>
                  </a:cubicBezTo>
                  <a:cubicBezTo>
                    <a:pt x="187" y="26"/>
                    <a:pt x="187" y="26"/>
                    <a:pt x="187" y="26"/>
                  </a:cubicBezTo>
                  <a:cubicBezTo>
                    <a:pt x="186" y="25"/>
                    <a:pt x="186" y="25"/>
                    <a:pt x="186" y="25"/>
                  </a:cubicBezTo>
                  <a:cubicBezTo>
                    <a:pt x="185" y="25"/>
                    <a:pt x="185" y="25"/>
                    <a:pt x="185" y="25"/>
                  </a:cubicBezTo>
                  <a:cubicBezTo>
                    <a:pt x="185" y="26"/>
                    <a:pt x="185" y="26"/>
                    <a:pt x="185" y="26"/>
                  </a:cubicBezTo>
                  <a:cubicBezTo>
                    <a:pt x="185" y="28"/>
                    <a:pt x="185" y="28"/>
                    <a:pt x="185" y="28"/>
                  </a:cubicBezTo>
                  <a:cubicBezTo>
                    <a:pt x="184" y="27"/>
                    <a:pt x="184" y="27"/>
                    <a:pt x="184" y="27"/>
                  </a:cubicBezTo>
                  <a:cubicBezTo>
                    <a:pt x="184" y="26"/>
                    <a:pt x="184" y="26"/>
                    <a:pt x="184" y="26"/>
                  </a:cubicBezTo>
                  <a:cubicBezTo>
                    <a:pt x="182" y="27"/>
                    <a:pt x="182" y="27"/>
                    <a:pt x="182" y="27"/>
                  </a:cubicBezTo>
                  <a:cubicBezTo>
                    <a:pt x="182" y="28"/>
                    <a:pt x="182" y="28"/>
                    <a:pt x="182" y="28"/>
                  </a:cubicBezTo>
                  <a:cubicBezTo>
                    <a:pt x="181" y="26"/>
                    <a:pt x="181" y="26"/>
                    <a:pt x="181" y="26"/>
                  </a:cubicBezTo>
                  <a:cubicBezTo>
                    <a:pt x="181" y="24"/>
                    <a:pt x="181" y="24"/>
                    <a:pt x="181" y="24"/>
                  </a:cubicBezTo>
                  <a:cubicBezTo>
                    <a:pt x="180" y="24"/>
                    <a:pt x="180" y="24"/>
                    <a:pt x="180" y="24"/>
                  </a:cubicBezTo>
                  <a:cubicBezTo>
                    <a:pt x="179" y="22"/>
                    <a:pt x="179" y="22"/>
                    <a:pt x="179" y="22"/>
                  </a:cubicBezTo>
                  <a:cubicBezTo>
                    <a:pt x="179" y="22"/>
                    <a:pt x="179" y="22"/>
                    <a:pt x="179" y="22"/>
                  </a:cubicBezTo>
                  <a:cubicBezTo>
                    <a:pt x="177" y="22"/>
                    <a:pt x="177" y="22"/>
                    <a:pt x="177" y="22"/>
                  </a:cubicBezTo>
                  <a:cubicBezTo>
                    <a:pt x="176" y="21"/>
                    <a:pt x="176" y="21"/>
                    <a:pt x="176" y="21"/>
                  </a:cubicBezTo>
                  <a:cubicBezTo>
                    <a:pt x="173" y="21"/>
                    <a:pt x="173" y="21"/>
                    <a:pt x="173" y="21"/>
                  </a:cubicBezTo>
                  <a:cubicBezTo>
                    <a:pt x="172" y="20"/>
                    <a:pt x="172" y="20"/>
                    <a:pt x="172" y="20"/>
                  </a:cubicBezTo>
                  <a:cubicBezTo>
                    <a:pt x="173" y="19"/>
                    <a:pt x="173" y="19"/>
                    <a:pt x="173" y="19"/>
                  </a:cubicBezTo>
                  <a:cubicBezTo>
                    <a:pt x="175" y="20"/>
                    <a:pt x="175" y="20"/>
                    <a:pt x="175" y="20"/>
                  </a:cubicBezTo>
                  <a:cubicBezTo>
                    <a:pt x="178" y="20"/>
                    <a:pt x="178" y="20"/>
                    <a:pt x="178" y="20"/>
                  </a:cubicBezTo>
                  <a:cubicBezTo>
                    <a:pt x="180" y="20"/>
                    <a:pt x="180" y="20"/>
                    <a:pt x="180" y="20"/>
                  </a:cubicBezTo>
                  <a:cubicBezTo>
                    <a:pt x="183" y="20"/>
                    <a:pt x="183" y="20"/>
                    <a:pt x="183" y="20"/>
                  </a:cubicBezTo>
                  <a:cubicBezTo>
                    <a:pt x="186" y="20"/>
                    <a:pt x="186" y="20"/>
                    <a:pt x="186" y="20"/>
                  </a:cubicBezTo>
                  <a:cubicBezTo>
                    <a:pt x="188" y="16"/>
                    <a:pt x="188" y="16"/>
                    <a:pt x="188" y="16"/>
                  </a:cubicBezTo>
                  <a:cubicBezTo>
                    <a:pt x="191" y="15"/>
                    <a:pt x="191" y="15"/>
                    <a:pt x="191" y="15"/>
                  </a:cubicBezTo>
                  <a:cubicBezTo>
                    <a:pt x="193" y="14"/>
                    <a:pt x="193" y="14"/>
                    <a:pt x="193" y="14"/>
                  </a:cubicBezTo>
                  <a:cubicBezTo>
                    <a:pt x="193" y="13"/>
                    <a:pt x="193" y="13"/>
                    <a:pt x="193" y="13"/>
                  </a:cubicBezTo>
                  <a:cubicBezTo>
                    <a:pt x="192" y="13"/>
                    <a:pt x="192" y="13"/>
                    <a:pt x="192" y="13"/>
                  </a:cubicBezTo>
                  <a:cubicBezTo>
                    <a:pt x="191" y="12"/>
                    <a:pt x="191" y="12"/>
                    <a:pt x="191" y="12"/>
                  </a:cubicBezTo>
                  <a:cubicBezTo>
                    <a:pt x="190" y="12"/>
                    <a:pt x="190" y="12"/>
                    <a:pt x="190" y="12"/>
                  </a:cubicBezTo>
                  <a:cubicBezTo>
                    <a:pt x="188" y="12"/>
                    <a:pt x="188" y="12"/>
                    <a:pt x="188" y="12"/>
                  </a:cubicBezTo>
                  <a:cubicBezTo>
                    <a:pt x="186" y="10"/>
                    <a:pt x="186" y="10"/>
                    <a:pt x="186" y="10"/>
                  </a:cubicBezTo>
                  <a:cubicBezTo>
                    <a:pt x="185" y="10"/>
                    <a:pt x="185" y="10"/>
                    <a:pt x="185" y="10"/>
                  </a:cubicBezTo>
                  <a:cubicBezTo>
                    <a:pt x="183" y="12"/>
                    <a:pt x="183" y="12"/>
                    <a:pt x="183" y="12"/>
                  </a:cubicBezTo>
                  <a:cubicBezTo>
                    <a:pt x="182" y="12"/>
                    <a:pt x="182" y="12"/>
                    <a:pt x="182" y="12"/>
                  </a:cubicBezTo>
                  <a:cubicBezTo>
                    <a:pt x="182" y="11"/>
                    <a:pt x="182" y="11"/>
                    <a:pt x="182" y="11"/>
                  </a:cubicBezTo>
                  <a:cubicBezTo>
                    <a:pt x="184" y="10"/>
                    <a:pt x="184" y="10"/>
                    <a:pt x="184" y="10"/>
                  </a:cubicBezTo>
                  <a:cubicBezTo>
                    <a:pt x="184" y="9"/>
                    <a:pt x="184" y="9"/>
                    <a:pt x="184" y="9"/>
                  </a:cubicBezTo>
                  <a:cubicBezTo>
                    <a:pt x="182" y="8"/>
                    <a:pt x="182" y="8"/>
                    <a:pt x="182" y="8"/>
                  </a:cubicBezTo>
                  <a:cubicBezTo>
                    <a:pt x="182" y="8"/>
                    <a:pt x="182" y="8"/>
                    <a:pt x="182" y="8"/>
                  </a:cubicBezTo>
                  <a:cubicBezTo>
                    <a:pt x="180" y="8"/>
                    <a:pt x="180" y="8"/>
                    <a:pt x="180" y="8"/>
                  </a:cubicBezTo>
                  <a:cubicBezTo>
                    <a:pt x="179" y="10"/>
                    <a:pt x="179" y="10"/>
                    <a:pt x="179" y="10"/>
                  </a:cubicBezTo>
                  <a:cubicBezTo>
                    <a:pt x="178" y="10"/>
                    <a:pt x="178" y="10"/>
                    <a:pt x="178" y="10"/>
                  </a:cubicBezTo>
                  <a:cubicBezTo>
                    <a:pt x="179" y="9"/>
                    <a:pt x="179" y="9"/>
                    <a:pt x="179" y="9"/>
                  </a:cubicBezTo>
                  <a:cubicBezTo>
                    <a:pt x="178" y="9"/>
                    <a:pt x="178" y="9"/>
                    <a:pt x="178" y="9"/>
                  </a:cubicBezTo>
                  <a:cubicBezTo>
                    <a:pt x="177" y="10"/>
                    <a:pt x="177" y="10"/>
                    <a:pt x="177" y="10"/>
                  </a:cubicBezTo>
                  <a:cubicBezTo>
                    <a:pt x="176" y="10"/>
                    <a:pt x="176" y="10"/>
                    <a:pt x="176" y="10"/>
                  </a:cubicBezTo>
                  <a:cubicBezTo>
                    <a:pt x="176" y="9"/>
                    <a:pt x="176" y="9"/>
                    <a:pt x="176" y="9"/>
                  </a:cubicBezTo>
                  <a:cubicBezTo>
                    <a:pt x="177" y="8"/>
                    <a:pt x="177" y="8"/>
                    <a:pt x="177" y="8"/>
                  </a:cubicBezTo>
                  <a:cubicBezTo>
                    <a:pt x="177" y="7"/>
                    <a:pt x="177" y="7"/>
                    <a:pt x="177" y="7"/>
                  </a:cubicBezTo>
                  <a:cubicBezTo>
                    <a:pt x="175" y="6"/>
                    <a:pt x="175" y="6"/>
                    <a:pt x="175" y="6"/>
                  </a:cubicBezTo>
                  <a:cubicBezTo>
                    <a:pt x="173" y="6"/>
                    <a:pt x="173" y="6"/>
                    <a:pt x="173" y="6"/>
                  </a:cubicBezTo>
                  <a:cubicBezTo>
                    <a:pt x="172" y="6"/>
                    <a:pt x="172" y="6"/>
                    <a:pt x="172" y="6"/>
                  </a:cubicBezTo>
                  <a:cubicBezTo>
                    <a:pt x="172" y="9"/>
                    <a:pt x="172" y="9"/>
                    <a:pt x="172" y="9"/>
                  </a:cubicBezTo>
                  <a:cubicBezTo>
                    <a:pt x="171" y="9"/>
                    <a:pt x="171" y="9"/>
                    <a:pt x="171" y="9"/>
                  </a:cubicBezTo>
                  <a:cubicBezTo>
                    <a:pt x="171" y="10"/>
                    <a:pt x="171" y="10"/>
                    <a:pt x="171" y="10"/>
                  </a:cubicBezTo>
                  <a:cubicBezTo>
                    <a:pt x="172" y="13"/>
                    <a:pt x="172" y="13"/>
                    <a:pt x="172" y="13"/>
                  </a:cubicBezTo>
                  <a:cubicBezTo>
                    <a:pt x="172" y="14"/>
                    <a:pt x="172" y="14"/>
                    <a:pt x="172" y="14"/>
                  </a:cubicBezTo>
                  <a:cubicBezTo>
                    <a:pt x="171" y="15"/>
                    <a:pt x="171" y="15"/>
                    <a:pt x="171" y="15"/>
                  </a:cubicBezTo>
                  <a:cubicBezTo>
                    <a:pt x="170" y="13"/>
                    <a:pt x="170" y="13"/>
                    <a:pt x="170" y="13"/>
                  </a:cubicBezTo>
                  <a:cubicBezTo>
                    <a:pt x="169" y="13"/>
                    <a:pt x="169" y="13"/>
                    <a:pt x="169" y="13"/>
                  </a:cubicBezTo>
                  <a:cubicBezTo>
                    <a:pt x="168" y="14"/>
                    <a:pt x="168" y="14"/>
                    <a:pt x="168" y="14"/>
                  </a:cubicBezTo>
                  <a:cubicBezTo>
                    <a:pt x="167" y="14"/>
                    <a:pt x="167" y="14"/>
                    <a:pt x="167" y="14"/>
                  </a:cubicBezTo>
                  <a:cubicBezTo>
                    <a:pt x="165" y="15"/>
                    <a:pt x="165" y="15"/>
                    <a:pt x="165" y="15"/>
                  </a:cubicBezTo>
                  <a:cubicBezTo>
                    <a:pt x="166" y="12"/>
                    <a:pt x="166" y="12"/>
                    <a:pt x="166" y="12"/>
                  </a:cubicBezTo>
                  <a:cubicBezTo>
                    <a:pt x="168" y="12"/>
                    <a:pt x="168" y="12"/>
                    <a:pt x="168" y="12"/>
                  </a:cubicBezTo>
                  <a:cubicBezTo>
                    <a:pt x="169" y="10"/>
                    <a:pt x="169" y="10"/>
                    <a:pt x="169" y="10"/>
                  </a:cubicBezTo>
                  <a:cubicBezTo>
                    <a:pt x="168" y="9"/>
                    <a:pt x="168" y="9"/>
                    <a:pt x="168" y="9"/>
                  </a:cubicBezTo>
                  <a:cubicBezTo>
                    <a:pt x="168" y="9"/>
                    <a:pt x="168" y="9"/>
                    <a:pt x="168" y="9"/>
                  </a:cubicBezTo>
                  <a:cubicBezTo>
                    <a:pt x="166" y="11"/>
                    <a:pt x="166" y="11"/>
                    <a:pt x="166" y="11"/>
                  </a:cubicBezTo>
                  <a:cubicBezTo>
                    <a:pt x="165" y="10"/>
                    <a:pt x="165" y="10"/>
                    <a:pt x="165" y="10"/>
                  </a:cubicBezTo>
                  <a:cubicBezTo>
                    <a:pt x="165" y="10"/>
                    <a:pt x="165" y="10"/>
                    <a:pt x="165" y="10"/>
                  </a:cubicBezTo>
                  <a:cubicBezTo>
                    <a:pt x="166" y="9"/>
                    <a:pt x="166" y="9"/>
                    <a:pt x="166" y="9"/>
                  </a:cubicBezTo>
                  <a:cubicBezTo>
                    <a:pt x="166" y="8"/>
                    <a:pt x="166" y="8"/>
                    <a:pt x="166" y="8"/>
                  </a:cubicBezTo>
                  <a:cubicBezTo>
                    <a:pt x="165" y="7"/>
                    <a:pt x="165" y="7"/>
                    <a:pt x="165" y="7"/>
                  </a:cubicBezTo>
                  <a:cubicBezTo>
                    <a:pt x="164" y="7"/>
                    <a:pt x="164" y="7"/>
                    <a:pt x="164" y="7"/>
                  </a:cubicBezTo>
                  <a:cubicBezTo>
                    <a:pt x="166" y="6"/>
                    <a:pt x="166" y="6"/>
                    <a:pt x="166" y="6"/>
                  </a:cubicBezTo>
                  <a:cubicBezTo>
                    <a:pt x="166" y="7"/>
                    <a:pt x="166" y="7"/>
                    <a:pt x="166" y="7"/>
                  </a:cubicBezTo>
                  <a:cubicBezTo>
                    <a:pt x="168" y="7"/>
                    <a:pt x="168" y="7"/>
                    <a:pt x="168" y="7"/>
                  </a:cubicBezTo>
                  <a:cubicBezTo>
                    <a:pt x="169" y="4"/>
                    <a:pt x="169" y="4"/>
                    <a:pt x="169" y="4"/>
                  </a:cubicBezTo>
                  <a:cubicBezTo>
                    <a:pt x="169" y="3"/>
                    <a:pt x="169" y="3"/>
                    <a:pt x="169" y="3"/>
                  </a:cubicBezTo>
                  <a:cubicBezTo>
                    <a:pt x="167" y="3"/>
                    <a:pt x="167" y="3"/>
                    <a:pt x="167" y="3"/>
                  </a:cubicBezTo>
                  <a:cubicBezTo>
                    <a:pt x="166" y="3"/>
                    <a:pt x="166" y="3"/>
                    <a:pt x="166" y="3"/>
                  </a:cubicBezTo>
                  <a:cubicBezTo>
                    <a:pt x="167" y="1"/>
                    <a:pt x="167" y="1"/>
                    <a:pt x="167" y="1"/>
                  </a:cubicBezTo>
                  <a:cubicBezTo>
                    <a:pt x="166" y="0"/>
                    <a:pt x="166" y="0"/>
                    <a:pt x="166" y="0"/>
                  </a:cubicBezTo>
                  <a:cubicBezTo>
                    <a:pt x="165" y="1"/>
                    <a:pt x="165" y="1"/>
                    <a:pt x="165" y="1"/>
                  </a:cubicBezTo>
                  <a:cubicBezTo>
                    <a:pt x="164" y="1"/>
                    <a:pt x="164" y="1"/>
                    <a:pt x="164" y="1"/>
                  </a:cubicBezTo>
                  <a:cubicBezTo>
                    <a:pt x="163" y="0"/>
                    <a:pt x="163" y="0"/>
                    <a:pt x="163" y="0"/>
                  </a:cubicBezTo>
                  <a:cubicBezTo>
                    <a:pt x="162" y="1"/>
                    <a:pt x="162" y="1"/>
                    <a:pt x="162" y="1"/>
                  </a:cubicBezTo>
                  <a:cubicBezTo>
                    <a:pt x="162" y="2"/>
                    <a:pt x="162" y="2"/>
                    <a:pt x="162" y="2"/>
                  </a:cubicBezTo>
                  <a:cubicBezTo>
                    <a:pt x="163" y="4"/>
                    <a:pt x="163" y="4"/>
                    <a:pt x="163" y="4"/>
                  </a:cubicBezTo>
                  <a:cubicBezTo>
                    <a:pt x="162" y="5"/>
                    <a:pt x="162" y="5"/>
                    <a:pt x="162" y="5"/>
                  </a:cubicBezTo>
                  <a:cubicBezTo>
                    <a:pt x="161" y="5"/>
                    <a:pt x="161" y="5"/>
                    <a:pt x="161" y="5"/>
                  </a:cubicBezTo>
                  <a:cubicBezTo>
                    <a:pt x="160" y="3"/>
                    <a:pt x="160" y="3"/>
                    <a:pt x="160" y="3"/>
                  </a:cubicBezTo>
                  <a:cubicBezTo>
                    <a:pt x="159" y="4"/>
                    <a:pt x="159" y="4"/>
                    <a:pt x="159" y="4"/>
                  </a:cubicBezTo>
                  <a:cubicBezTo>
                    <a:pt x="159" y="5"/>
                    <a:pt x="159" y="5"/>
                    <a:pt x="159" y="5"/>
                  </a:cubicBezTo>
                  <a:cubicBezTo>
                    <a:pt x="159" y="6"/>
                    <a:pt x="159" y="6"/>
                    <a:pt x="159" y="6"/>
                  </a:cubicBezTo>
                  <a:cubicBezTo>
                    <a:pt x="160" y="6"/>
                    <a:pt x="160" y="6"/>
                    <a:pt x="160" y="6"/>
                  </a:cubicBezTo>
                  <a:cubicBezTo>
                    <a:pt x="161" y="7"/>
                    <a:pt x="161" y="7"/>
                    <a:pt x="161" y="7"/>
                  </a:cubicBezTo>
                  <a:cubicBezTo>
                    <a:pt x="161" y="7"/>
                    <a:pt x="161" y="7"/>
                    <a:pt x="161" y="7"/>
                  </a:cubicBezTo>
                  <a:cubicBezTo>
                    <a:pt x="160" y="8"/>
                    <a:pt x="160" y="8"/>
                    <a:pt x="160" y="8"/>
                  </a:cubicBezTo>
                  <a:cubicBezTo>
                    <a:pt x="160" y="9"/>
                    <a:pt x="160" y="9"/>
                    <a:pt x="160" y="9"/>
                  </a:cubicBezTo>
                  <a:cubicBezTo>
                    <a:pt x="159" y="10"/>
                    <a:pt x="159" y="10"/>
                    <a:pt x="159" y="10"/>
                  </a:cubicBezTo>
                  <a:cubicBezTo>
                    <a:pt x="159" y="11"/>
                    <a:pt x="159" y="11"/>
                    <a:pt x="159" y="11"/>
                  </a:cubicBezTo>
                  <a:cubicBezTo>
                    <a:pt x="159" y="11"/>
                    <a:pt x="159" y="11"/>
                    <a:pt x="159" y="11"/>
                  </a:cubicBezTo>
                  <a:cubicBezTo>
                    <a:pt x="158" y="12"/>
                    <a:pt x="158" y="12"/>
                    <a:pt x="158" y="12"/>
                  </a:cubicBezTo>
                  <a:cubicBezTo>
                    <a:pt x="159" y="14"/>
                    <a:pt x="159" y="14"/>
                    <a:pt x="159" y="14"/>
                  </a:cubicBezTo>
                  <a:cubicBezTo>
                    <a:pt x="158" y="15"/>
                    <a:pt x="158" y="15"/>
                    <a:pt x="158" y="15"/>
                  </a:cubicBezTo>
                  <a:cubicBezTo>
                    <a:pt x="157" y="14"/>
                    <a:pt x="157" y="14"/>
                    <a:pt x="157" y="14"/>
                  </a:cubicBezTo>
                  <a:cubicBezTo>
                    <a:pt x="156" y="15"/>
                    <a:pt x="156" y="15"/>
                    <a:pt x="156" y="15"/>
                  </a:cubicBezTo>
                  <a:cubicBezTo>
                    <a:pt x="155" y="15"/>
                    <a:pt x="155" y="15"/>
                    <a:pt x="155" y="15"/>
                  </a:cubicBezTo>
                  <a:cubicBezTo>
                    <a:pt x="154" y="16"/>
                    <a:pt x="154" y="16"/>
                    <a:pt x="154" y="16"/>
                  </a:cubicBezTo>
                  <a:cubicBezTo>
                    <a:pt x="154" y="14"/>
                    <a:pt x="154" y="14"/>
                    <a:pt x="154" y="14"/>
                  </a:cubicBezTo>
                  <a:cubicBezTo>
                    <a:pt x="156" y="11"/>
                    <a:pt x="156" y="11"/>
                    <a:pt x="156" y="11"/>
                  </a:cubicBezTo>
                  <a:cubicBezTo>
                    <a:pt x="154" y="11"/>
                    <a:pt x="154" y="11"/>
                    <a:pt x="154" y="11"/>
                  </a:cubicBezTo>
                  <a:cubicBezTo>
                    <a:pt x="154" y="10"/>
                    <a:pt x="154" y="10"/>
                    <a:pt x="154" y="10"/>
                  </a:cubicBezTo>
                  <a:cubicBezTo>
                    <a:pt x="155" y="9"/>
                    <a:pt x="155" y="9"/>
                    <a:pt x="155" y="9"/>
                  </a:cubicBezTo>
                  <a:cubicBezTo>
                    <a:pt x="155" y="6"/>
                    <a:pt x="155" y="6"/>
                    <a:pt x="155" y="6"/>
                  </a:cubicBezTo>
                  <a:cubicBezTo>
                    <a:pt x="155" y="5"/>
                    <a:pt x="155" y="5"/>
                    <a:pt x="155" y="5"/>
                  </a:cubicBezTo>
                  <a:cubicBezTo>
                    <a:pt x="154" y="5"/>
                    <a:pt x="154" y="5"/>
                    <a:pt x="154" y="5"/>
                  </a:cubicBezTo>
                  <a:cubicBezTo>
                    <a:pt x="152" y="9"/>
                    <a:pt x="152" y="9"/>
                    <a:pt x="152" y="9"/>
                  </a:cubicBezTo>
                  <a:cubicBezTo>
                    <a:pt x="152" y="11"/>
                    <a:pt x="152" y="11"/>
                    <a:pt x="152" y="11"/>
                  </a:cubicBezTo>
                  <a:cubicBezTo>
                    <a:pt x="149" y="14"/>
                    <a:pt x="149" y="14"/>
                    <a:pt x="149" y="14"/>
                  </a:cubicBezTo>
                  <a:cubicBezTo>
                    <a:pt x="149" y="17"/>
                    <a:pt x="149" y="17"/>
                    <a:pt x="149" y="17"/>
                  </a:cubicBezTo>
                  <a:cubicBezTo>
                    <a:pt x="149" y="18"/>
                    <a:pt x="149" y="18"/>
                    <a:pt x="149" y="18"/>
                  </a:cubicBezTo>
                  <a:cubicBezTo>
                    <a:pt x="149" y="19"/>
                    <a:pt x="149" y="19"/>
                    <a:pt x="149" y="19"/>
                  </a:cubicBezTo>
                  <a:cubicBezTo>
                    <a:pt x="146" y="22"/>
                    <a:pt x="146" y="22"/>
                    <a:pt x="146" y="22"/>
                  </a:cubicBezTo>
                  <a:cubicBezTo>
                    <a:pt x="145" y="23"/>
                    <a:pt x="145" y="23"/>
                    <a:pt x="145" y="23"/>
                  </a:cubicBezTo>
                  <a:cubicBezTo>
                    <a:pt x="145" y="21"/>
                    <a:pt x="145" y="21"/>
                    <a:pt x="145" y="21"/>
                  </a:cubicBezTo>
                  <a:cubicBezTo>
                    <a:pt x="145" y="20"/>
                    <a:pt x="145" y="20"/>
                    <a:pt x="145" y="20"/>
                  </a:cubicBezTo>
                  <a:cubicBezTo>
                    <a:pt x="146" y="17"/>
                    <a:pt x="146" y="17"/>
                    <a:pt x="146" y="17"/>
                  </a:cubicBezTo>
                  <a:cubicBezTo>
                    <a:pt x="146" y="16"/>
                    <a:pt x="146" y="16"/>
                    <a:pt x="146" y="16"/>
                  </a:cubicBezTo>
                  <a:cubicBezTo>
                    <a:pt x="146" y="14"/>
                    <a:pt x="146" y="14"/>
                    <a:pt x="146" y="14"/>
                  </a:cubicBezTo>
                  <a:cubicBezTo>
                    <a:pt x="146" y="13"/>
                    <a:pt x="146" y="13"/>
                    <a:pt x="146" y="13"/>
                  </a:cubicBezTo>
                  <a:cubicBezTo>
                    <a:pt x="148" y="10"/>
                    <a:pt x="148" y="10"/>
                    <a:pt x="148" y="10"/>
                  </a:cubicBezTo>
                  <a:cubicBezTo>
                    <a:pt x="149" y="8"/>
                    <a:pt x="149" y="8"/>
                    <a:pt x="149" y="8"/>
                  </a:cubicBezTo>
                  <a:cubicBezTo>
                    <a:pt x="149" y="8"/>
                    <a:pt x="149" y="8"/>
                    <a:pt x="149" y="8"/>
                  </a:cubicBezTo>
                  <a:cubicBezTo>
                    <a:pt x="149" y="7"/>
                    <a:pt x="149" y="7"/>
                    <a:pt x="149" y="7"/>
                  </a:cubicBezTo>
                  <a:cubicBezTo>
                    <a:pt x="148" y="7"/>
                    <a:pt x="148" y="7"/>
                    <a:pt x="148" y="7"/>
                  </a:cubicBezTo>
                  <a:cubicBezTo>
                    <a:pt x="146" y="5"/>
                    <a:pt x="146" y="5"/>
                    <a:pt x="146" y="5"/>
                  </a:cubicBezTo>
                  <a:cubicBezTo>
                    <a:pt x="145" y="5"/>
                    <a:pt x="145" y="5"/>
                    <a:pt x="145" y="5"/>
                  </a:cubicBezTo>
                  <a:cubicBezTo>
                    <a:pt x="146" y="7"/>
                    <a:pt x="146" y="7"/>
                    <a:pt x="146" y="7"/>
                  </a:cubicBezTo>
                  <a:cubicBezTo>
                    <a:pt x="145" y="8"/>
                    <a:pt x="145" y="8"/>
                    <a:pt x="145" y="8"/>
                  </a:cubicBezTo>
                  <a:cubicBezTo>
                    <a:pt x="145" y="6"/>
                    <a:pt x="145" y="6"/>
                    <a:pt x="145" y="6"/>
                  </a:cubicBezTo>
                  <a:cubicBezTo>
                    <a:pt x="143" y="5"/>
                    <a:pt x="143" y="5"/>
                    <a:pt x="143" y="5"/>
                  </a:cubicBezTo>
                  <a:cubicBezTo>
                    <a:pt x="142" y="5"/>
                    <a:pt x="142" y="5"/>
                    <a:pt x="142" y="5"/>
                  </a:cubicBezTo>
                  <a:cubicBezTo>
                    <a:pt x="141" y="6"/>
                    <a:pt x="141" y="6"/>
                    <a:pt x="141" y="6"/>
                  </a:cubicBezTo>
                  <a:cubicBezTo>
                    <a:pt x="141" y="8"/>
                    <a:pt x="141" y="8"/>
                    <a:pt x="141" y="8"/>
                  </a:cubicBezTo>
                  <a:cubicBezTo>
                    <a:pt x="140" y="9"/>
                    <a:pt x="140" y="9"/>
                    <a:pt x="140" y="9"/>
                  </a:cubicBezTo>
                  <a:cubicBezTo>
                    <a:pt x="140" y="8"/>
                    <a:pt x="140" y="8"/>
                    <a:pt x="140" y="8"/>
                  </a:cubicBezTo>
                  <a:cubicBezTo>
                    <a:pt x="139" y="7"/>
                    <a:pt x="139" y="7"/>
                    <a:pt x="139" y="7"/>
                  </a:cubicBezTo>
                  <a:cubicBezTo>
                    <a:pt x="138" y="8"/>
                    <a:pt x="138" y="8"/>
                    <a:pt x="138" y="8"/>
                  </a:cubicBezTo>
                  <a:cubicBezTo>
                    <a:pt x="138" y="9"/>
                    <a:pt x="138" y="9"/>
                    <a:pt x="138" y="9"/>
                  </a:cubicBezTo>
                  <a:cubicBezTo>
                    <a:pt x="140" y="10"/>
                    <a:pt x="140" y="10"/>
                    <a:pt x="140" y="10"/>
                  </a:cubicBezTo>
                  <a:cubicBezTo>
                    <a:pt x="141" y="12"/>
                    <a:pt x="141" y="12"/>
                    <a:pt x="141" y="12"/>
                  </a:cubicBezTo>
                  <a:cubicBezTo>
                    <a:pt x="140" y="12"/>
                    <a:pt x="140" y="12"/>
                    <a:pt x="140" y="12"/>
                  </a:cubicBezTo>
                  <a:cubicBezTo>
                    <a:pt x="139" y="11"/>
                    <a:pt x="139" y="11"/>
                    <a:pt x="139" y="11"/>
                  </a:cubicBezTo>
                  <a:cubicBezTo>
                    <a:pt x="138" y="13"/>
                    <a:pt x="138" y="13"/>
                    <a:pt x="138" y="13"/>
                  </a:cubicBezTo>
                  <a:cubicBezTo>
                    <a:pt x="138" y="14"/>
                    <a:pt x="138" y="14"/>
                    <a:pt x="138" y="14"/>
                  </a:cubicBezTo>
                  <a:cubicBezTo>
                    <a:pt x="138" y="14"/>
                    <a:pt x="138" y="14"/>
                    <a:pt x="138" y="14"/>
                  </a:cubicBezTo>
                  <a:cubicBezTo>
                    <a:pt x="138" y="15"/>
                    <a:pt x="138" y="15"/>
                    <a:pt x="138" y="15"/>
                  </a:cubicBezTo>
                  <a:cubicBezTo>
                    <a:pt x="136" y="14"/>
                    <a:pt x="136" y="14"/>
                    <a:pt x="136" y="14"/>
                  </a:cubicBezTo>
                  <a:cubicBezTo>
                    <a:pt x="135" y="14"/>
                    <a:pt x="135" y="14"/>
                    <a:pt x="135" y="14"/>
                  </a:cubicBezTo>
                  <a:cubicBezTo>
                    <a:pt x="134" y="16"/>
                    <a:pt x="134" y="16"/>
                    <a:pt x="134" y="16"/>
                  </a:cubicBezTo>
                  <a:cubicBezTo>
                    <a:pt x="133" y="16"/>
                    <a:pt x="133" y="16"/>
                    <a:pt x="133" y="16"/>
                  </a:cubicBezTo>
                  <a:cubicBezTo>
                    <a:pt x="133" y="17"/>
                    <a:pt x="133" y="17"/>
                    <a:pt x="133" y="17"/>
                  </a:cubicBezTo>
                  <a:cubicBezTo>
                    <a:pt x="134" y="18"/>
                    <a:pt x="134" y="18"/>
                    <a:pt x="134" y="18"/>
                  </a:cubicBezTo>
                  <a:cubicBezTo>
                    <a:pt x="132" y="19"/>
                    <a:pt x="132" y="19"/>
                    <a:pt x="132" y="19"/>
                  </a:cubicBezTo>
                  <a:cubicBezTo>
                    <a:pt x="132" y="20"/>
                    <a:pt x="132" y="20"/>
                    <a:pt x="132" y="20"/>
                  </a:cubicBezTo>
                  <a:cubicBezTo>
                    <a:pt x="133" y="22"/>
                    <a:pt x="133" y="22"/>
                    <a:pt x="133" y="22"/>
                  </a:cubicBezTo>
                  <a:cubicBezTo>
                    <a:pt x="132" y="23"/>
                    <a:pt x="132" y="23"/>
                    <a:pt x="132" y="23"/>
                  </a:cubicBezTo>
                  <a:cubicBezTo>
                    <a:pt x="134" y="23"/>
                    <a:pt x="134" y="23"/>
                    <a:pt x="134" y="23"/>
                  </a:cubicBezTo>
                  <a:cubicBezTo>
                    <a:pt x="134" y="24"/>
                    <a:pt x="134" y="24"/>
                    <a:pt x="134" y="24"/>
                  </a:cubicBezTo>
                  <a:cubicBezTo>
                    <a:pt x="133" y="25"/>
                    <a:pt x="133" y="25"/>
                    <a:pt x="133" y="25"/>
                  </a:cubicBezTo>
                  <a:cubicBezTo>
                    <a:pt x="131" y="25"/>
                    <a:pt x="131" y="25"/>
                    <a:pt x="131" y="25"/>
                  </a:cubicBezTo>
                  <a:cubicBezTo>
                    <a:pt x="130" y="22"/>
                    <a:pt x="130" y="22"/>
                    <a:pt x="130" y="22"/>
                  </a:cubicBezTo>
                  <a:cubicBezTo>
                    <a:pt x="129" y="22"/>
                    <a:pt x="129" y="22"/>
                    <a:pt x="129" y="22"/>
                  </a:cubicBezTo>
                  <a:cubicBezTo>
                    <a:pt x="130" y="21"/>
                    <a:pt x="130" y="21"/>
                    <a:pt x="130" y="21"/>
                  </a:cubicBezTo>
                  <a:cubicBezTo>
                    <a:pt x="129" y="20"/>
                    <a:pt x="129" y="20"/>
                    <a:pt x="129" y="20"/>
                  </a:cubicBezTo>
                  <a:cubicBezTo>
                    <a:pt x="127" y="20"/>
                    <a:pt x="127" y="20"/>
                    <a:pt x="127" y="20"/>
                  </a:cubicBezTo>
                  <a:cubicBezTo>
                    <a:pt x="125" y="20"/>
                    <a:pt x="125" y="20"/>
                    <a:pt x="125" y="20"/>
                  </a:cubicBezTo>
                  <a:cubicBezTo>
                    <a:pt x="122" y="18"/>
                    <a:pt x="122" y="18"/>
                    <a:pt x="122" y="18"/>
                  </a:cubicBezTo>
                  <a:cubicBezTo>
                    <a:pt x="122" y="18"/>
                    <a:pt x="122" y="18"/>
                    <a:pt x="122" y="18"/>
                  </a:cubicBezTo>
                  <a:cubicBezTo>
                    <a:pt x="121" y="19"/>
                    <a:pt x="121" y="19"/>
                    <a:pt x="121" y="19"/>
                  </a:cubicBezTo>
                  <a:cubicBezTo>
                    <a:pt x="120" y="18"/>
                    <a:pt x="120" y="18"/>
                    <a:pt x="120" y="18"/>
                  </a:cubicBezTo>
                  <a:cubicBezTo>
                    <a:pt x="118" y="19"/>
                    <a:pt x="118" y="19"/>
                    <a:pt x="118" y="19"/>
                  </a:cubicBezTo>
                  <a:cubicBezTo>
                    <a:pt x="117" y="19"/>
                    <a:pt x="117" y="19"/>
                    <a:pt x="117" y="19"/>
                  </a:cubicBezTo>
                  <a:cubicBezTo>
                    <a:pt x="117" y="20"/>
                    <a:pt x="117" y="20"/>
                    <a:pt x="117" y="20"/>
                  </a:cubicBezTo>
                  <a:cubicBezTo>
                    <a:pt x="119" y="22"/>
                    <a:pt x="119" y="22"/>
                    <a:pt x="119" y="22"/>
                  </a:cubicBezTo>
                  <a:cubicBezTo>
                    <a:pt x="120" y="22"/>
                    <a:pt x="120" y="22"/>
                    <a:pt x="120" y="22"/>
                  </a:cubicBezTo>
                  <a:cubicBezTo>
                    <a:pt x="121" y="23"/>
                    <a:pt x="121" y="23"/>
                    <a:pt x="121" y="23"/>
                  </a:cubicBezTo>
                  <a:cubicBezTo>
                    <a:pt x="123" y="24"/>
                    <a:pt x="123" y="24"/>
                    <a:pt x="123" y="24"/>
                  </a:cubicBezTo>
                  <a:cubicBezTo>
                    <a:pt x="122" y="25"/>
                    <a:pt x="122" y="25"/>
                    <a:pt x="122" y="25"/>
                  </a:cubicBezTo>
                  <a:cubicBezTo>
                    <a:pt x="122" y="27"/>
                    <a:pt x="122" y="27"/>
                    <a:pt x="122" y="27"/>
                  </a:cubicBezTo>
                  <a:cubicBezTo>
                    <a:pt x="124" y="29"/>
                    <a:pt x="124" y="29"/>
                    <a:pt x="124" y="29"/>
                  </a:cubicBezTo>
                  <a:cubicBezTo>
                    <a:pt x="124" y="30"/>
                    <a:pt x="124" y="30"/>
                    <a:pt x="124" y="30"/>
                  </a:cubicBezTo>
                  <a:cubicBezTo>
                    <a:pt x="122" y="29"/>
                    <a:pt x="122" y="29"/>
                    <a:pt x="122" y="29"/>
                  </a:cubicBezTo>
                  <a:cubicBezTo>
                    <a:pt x="121" y="27"/>
                    <a:pt x="121" y="27"/>
                    <a:pt x="121" y="27"/>
                  </a:cubicBezTo>
                  <a:cubicBezTo>
                    <a:pt x="119" y="26"/>
                    <a:pt x="119" y="26"/>
                    <a:pt x="119" y="26"/>
                  </a:cubicBezTo>
                  <a:cubicBezTo>
                    <a:pt x="118" y="25"/>
                    <a:pt x="118" y="25"/>
                    <a:pt x="118" y="25"/>
                  </a:cubicBezTo>
                  <a:cubicBezTo>
                    <a:pt x="118" y="27"/>
                    <a:pt x="118" y="27"/>
                    <a:pt x="118" y="27"/>
                  </a:cubicBezTo>
                  <a:cubicBezTo>
                    <a:pt x="117" y="28"/>
                    <a:pt x="117" y="28"/>
                    <a:pt x="117" y="28"/>
                  </a:cubicBezTo>
                  <a:cubicBezTo>
                    <a:pt x="116" y="26"/>
                    <a:pt x="116" y="26"/>
                    <a:pt x="116" y="26"/>
                  </a:cubicBezTo>
                  <a:cubicBezTo>
                    <a:pt x="115" y="27"/>
                    <a:pt x="115" y="27"/>
                    <a:pt x="115" y="27"/>
                  </a:cubicBezTo>
                  <a:cubicBezTo>
                    <a:pt x="115" y="28"/>
                    <a:pt x="115" y="28"/>
                    <a:pt x="115" y="28"/>
                  </a:cubicBezTo>
                  <a:cubicBezTo>
                    <a:pt x="113" y="29"/>
                    <a:pt x="113" y="29"/>
                    <a:pt x="113" y="29"/>
                  </a:cubicBezTo>
                  <a:cubicBezTo>
                    <a:pt x="113" y="31"/>
                    <a:pt x="113" y="31"/>
                    <a:pt x="113" y="31"/>
                  </a:cubicBezTo>
                  <a:cubicBezTo>
                    <a:pt x="115" y="32"/>
                    <a:pt x="115" y="32"/>
                    <a:pt x="115" y="32"/>
                  </a:cubicBezTo>
                  <a:cubicBezTo>
                    <a:pt x="116" y="34"/>
                    <a:pt x="116" y="34"/>
                    <a:pt x="116" y="34"/>
                  </a:cubicBezTo>
                  <a:cubicBezTo>
                    <a:pt x="115" y="33"/>
                    <a:pt x="115" y="33"/>
                    <a:pt x="115" y="33"/>
                  </a:cubicBezTo>
                  <a:cubicBezTo>
                    <a:pt x="114" y="32"/>
                    <a:pt x="114" y="32"/>
                    <a:pt x="114" y="32"/>
                  </a:cubicBezTo>
                  <a:cubicBezTo>
                    <a:pt x="112" y="34"/>
                    <a:pt x="112" y="34"/>
                    <a:pt x="112" y="34"/>
                  </a:cubicBezTo>
                  <a:cubicBezTo>
                    <a:pt x="112" y="36"/>
                    <a:pt x="112" y="36"/>
                    <a:pt x="112" y="36"/>
                  </a:cubicBezTo>
                  <a:cubicBezTo>
                    <a:pt x="110" y="37"/>
                    <a:pt x="110" y="37"/>
                    <a:pt x="110" y="37"/>
                  </a:cubicBezTo>
                  <a:cubicBezTo>
                    <a:pt x="110" y="36"/>
                    <a:pt x="110" y="36"/>
                    <a:pt x="110" y="36"/>
                  </a:cubicBezTo>
                  <a:cubicBezTo>
                    <a:pt x="111" y="35"/>
                    <a:pt x="111" y="35"/>
                    <a:pt x="111" y="35"/>
                  </a:cubicBezTo>
                  <a:cubicBezTo>
                    <a:pt x="111" y="34"/>
                    <a:pt x="111" y="34"/>
                    <a:pt x="111" y="34"/>
                  </a:cubicBezTo>
                  <a:cubicBezTo>
                    <a:pt x="112" y="31"/>
                    <a:pt x="112" y="31"/>
                    <a:pt x="112" y="31"/>
                  </a:cubicBezTo>
                  <a:cubicBezTo>
                    <a:pt x="111" y="26"/>
                    <a:pt x="111" y="26"/>
                    <a:pt x="111" y="26"/>
                  </a:cubicBezTo>
                  <a:cubicBezTo>
                    <a:pt x="110" y="27"/>
                    <a:pt x="110" y="27"/>
                    <a:pt x="110" y="27"/>
                  </a:cubicBezTo>
                  <a:cubicBezTo>
                    <a:pt x="108" y="30"/>
                    <a:pt x="108" y="30"/>
                    <a:pt x="108" y="30"/>
                  </a:cubicBezTo>
                  <a:cubicBezTo>
                    <a:pt x="108" y="33"/>
                    <a:pt x="108" y="33"/>
                    <a:pt x="108" y="33"/>
                  </a:cubicBezTo>
                  <a:cubicBezTo>
                    <a:pt x="108" y="34"/>
                    <a:pt x="108" y="34"/>
                    <a:pt x="108" y="34"/>
                  </a:cubicBezTo>
                  <a:cubicBezTo>
                    <a:pt x="106" y="36"/>
                    <a:pt x="106" y="36"/>
                    <a:pt x="106" y="36"/>
                  </a:cubicBezTo>
                  <a:cubicBezTo>
                    <a:pt x="106" y="34"/>
                    <a:pt x="106" y="34"/>
                    <a:pt x="106" y="34"/>
                  </a:cubicBezTo>
                  <a:cubicBezTo>
                    <a:pt x="107" y="32"/>
                    <a:pt x="107" y="32"/>
                    <a:pt x="107" y="32"/>
                  </a:cubicBezTo>
                  <a:cubicBezTo>
                    <a:pt x="106" y="29"/>
                    <a:pt x="106" y="29"/>
                    <a:pt x="106" y="29"/>
                  </a:cubicBezTo>
                  <a:cubicBezTo>
                    <a:pt x="106" y="29"/>
                    <a:pt x="106" y="29"/>
                    <a:pt x="106" y="29"/>
                  </a:cubicBezTo>
                  <a:cubicBezTo>
                    <a:pt x="104" y="30"/>
                    <a:pt x="104" y="30"/>
                    <a:pt x="104" y="30"/>
                  </a:cubicBezTo>
                  <a:cubicBezTo>
                    <a:pt x="102" y="33"/>
                    <a:pt x="102" y="33"/>
                    <a:pt x="102" y="33"/>
                  </a:cubicBezTo>
                  <a:cubicBezTo>
                    <a:pt x="103" y="34"/>
                    <a:pt x="103" y="34"/>
                    <a:pt x="103" y="34"/>
                  </a:cubicBezTo>
                  <a:cubicBezTo>
                    <a:pt x="103" y="36"/>
                    <a:pt x="103" y="36"/>
                    <a:pt x="103" y="36"/>
                  </a:cubicBezTo>
                  <a:cubicBezTo>
                    <a:pt x="106" y="38"/>
                    <a:pt x="106" y="38"/>
                    <a:pt x="106" y="38"/>
                  </a:cubicBezTo>
                  <a:cubicBezTo>
                    <a:pt x="106" y="39"/>
                    <a:pt x="106" y="39"/>
                    <a:pt x="106" y="39"/>
                  </a:cubicBezTo>
                  <a:cubicBezTo>
                    <a:pt x="105" y="41"/>
                    <a:pt x="105" y="41"/>
                    <a:pt x="105" y="41"/>
                  </a:cubicBezTo>
                  <a:cubicBezTo>
                    <a:pt x="105" y="39"/>
                    <a:pt x="105" y="39"/>
                    <a:pt x="105" y="39"/>
                  </a:cubicBezTo>
                  <a:cubicBezTo>
                    <a:pt x="103" y="38"/>
                    <a:pt x="103" y="38"/>
                    <a:pt x="103" y="38"/>
                  </a:cubicBezTo>
                  <a:cubicBezTo>
                    <a:pt x="101" y="34"/>
                    <a:pt x="101" y="34"/>
                    <a:pt x="101" y="34"/>
                  </a:cubicBezTo>
                  <a:cubicBezTo>
                    <a:pt x="101" y="34"/>
                    <a:pt x="101" y="34"/>
                    <a:pt x="101" y="34"/>
                  </a:cubicBezTo>
                  <a:cubicBezTo>
                    <a:pt x="98" y="35"/>
                    <a:pt x="98" y="35"/>
                    <a:pt x="98" y="35"/>
                  </a:cubicBezTo>
                  <a:cubicBezTo>
                    <a:pt x="98" y="36"/>
                    <a:pt x="98" y="36"/>
                    <a:pt x="98" y="36"/>
                  </a:cubicBezTo>
                  <a:cubicBezTo>
                    <a:pt x="101" y="38"/>
                    <a:pt x="101" y="38"/>
                    <a:pt x="101" y="38"/>
                  </a:cubicBezTo>
                  <a:cubicBezTo>
                    <a:pt x="102" y="38"/>
                    <a:pt x="102" y="38"/>
                    <a:pt x="102" y="38"/>
                  </a:cubicBezTo>
                  <a:cubicBezTo>
                    <a:pt x="102" y="39"/>
                    <a:pt x="102" y="39"/>
                    <a:pt x="102" y="39"/>
                  </a:cubicBezTo>
                  <a:cubicBezTo>
                    <a:pt x="101" y="39"/>
                    <a:pt x="101" y="39"/>
                    <a:pt x="101" y="39"/>
                  </a:cubicBezTo>
                  <a:cubicBezTo>
                    <a:pt x="99" y="39"/>
                    <a:pt x="99" y="39"/>
                    <a:pt x="99" y="39"/>
                  </a:cubicBezTo>
                  <a:cubicBezTo>
                    <a:pt x="100" y="41"/>
                    <a:pt x="100" y="41"/>
                    <a:pt x="100" y="41"/>
                  </a:cubicBezTo>
                  <a:cubicBezTo>
                    <a:pt x="98" y="40"/>
                    <a:pt x="98" y="40"/>
                    <a:pt x="98" y="40"/>
                  </a:cubicBezTo>
                  <a:cubicBezTo>
                    <a:pt x="98" y="37"/>
                    <a:pt x="98" y="37"/>
                    <a:pt x="98" y="37"/>
                  </a:cubicBezTo>
                  <a:cubicBezTo>
                    <a:pt x="97" y="37"/>
                    <a:pt x="97" y="37"/>
                    <a:pt x="97" y="37"/>
                  </a:cubicBezTo>
                  <a:cubicBezTo>
                    <a:pt x="97" y="36"/>
                    <a:pt x="97" y="36"/>
                    <a:pt x="97" y="36"/>
                  </a:cubicBezTo>
                  <a:cubicBezTo>
                    <a:pt x="96" y="36"/>
                    <a:pt x="96" y="36"/>
                    <a:pt x="96" y="36"/>
                  </a:cubicBezTo>
                  <a:cubicBezTo>
                    <a:pt x="96" y="39"/>
                    <a:pt x="96" y="39"/>
                    <a:pt x="96" y="39"/>
                  </a:cubicBezTo>
                  <a:cubicBezTo>
                    <a:pt x="96" y="40"/>
                    <a:pt x="96" y="40"/>
                    <a:pt x="96" y="40"/>
                  </a:cubicBezTo>
                  <a:cubicBezTo>
                    <a:pt x="96" y="42"/>
                    <a:pt x="96" y="42"/>
                    <a:pt x="96" y="42"/>
                  </a:cubicBezTo>
                  <a:cubicBezTo>
                    <a:pt x="95" y="41"/>
                    <a:pt x="95" y="41"/>
                    <a:pt x="95" y="41"/>
                  </a:cubicBezTo>
                  <a:cubicBezTo>
                    <a:pt x="93" y="42"/>
                    <a:pt x="93" y="42"/>
                    <a:pt x="93" y="42"/>
                  </a:cubicBezTo>
                  <a:cubicBezTo>
                    <a:pt x="91" y="44"/>
                    <a:pt x="91" y="44"/>
                    <a:pt x="91" y="44"/>
                  </a:cubicBezTo>
                  <a:cubicBezTo>
                    <a:pt x="92" y="44"/>
                    <a:pt x="92" y="44"/>
                    <a:pt x="92" y="44"/>
                  </a:cubicBezTo>
                  <a:cubicBezTo>
                    <a:pt x="93" y="44"/>
                    <a:pt x="93" y="44"/>
                    <a:pt x="93" y="44"/>
                  </a:cubicBezTo>
                  <a:cubicBezTo>
                    <a:pt x="94" y="45"/>
                    <a:pt x="94" y="45"/>
                    <a:pt x="94" y="45"/>
                  </a:cubicBezTo>
                  <a:cubicBezTo>
                    <a:pt x="93" y="45"/>
                    <a:pt x="93" y="45"/>
                    <a:pt x="93" y="45"/>
                  </a:cubicBezTo>
                  <a:cubicBezTo>
                    <a:pt x="92" y="46"/>
                    <a:pt x="92" y="46"/>
                    <a:pt x="92" y="46"/>
                  </a:cubicBezTo>
                  <a:cubicBezTo>
                    <a:pt x="93" y="47"/>
                    <a:pt x="93" y="47"/>
                    <a:pt x="93" y="47"/>
                  </a:cubicBezTo>
                  <a:cubicBezTo>
                    <a:pt x="92" y="48"/>
                    <a:pt x="92" y="48"/>
                    <a:pt x="92" y="48"/>
                  </a:cubicBezTo>
                  <a:cubicBezTo>
                    <a:pt x="91" y="48"/>
                    <a:pt x="91" y="48"/>
                    <a:pt x="91" y="48"/>
                  </a:cubicBezTo>
                  <a:cubicBezTo>
                    <a:pt x="91" y="49"/>
                    <a:pt x="91" y="49"/>
                    <a:pt x="91" y="49"/>
                  </a:cubicBezTo>
                  <a:cubicBezTo>
                    <a:pt x="91" y="49"/>
                    <a:pt x="91" y="49"/>
                    <a:pt x="91" y="49"/>
                  </a:cubicBezTo>
                  <a:cubicBezTo>
                    <a:pt x="90" y="49"/>
                    <a:pt x="90" y="49"/>
                    <a:pt x="90" y="49"/>
                  </a:cubicBezTo>
                  <a:cubicBezTo>
                    <a:pt x="89" y="48"/>
                    <a:pt x="89" y="48"/>
                    <a:pt x="89" y="48"/>
                  </a:cubicBezTo>
                  <a:cubicBezTo>
                    <a:pt x="88" y="49"/>
                    <a:pt x="88" y="49"/>
                    <a:pt x="88" y="49"/>
                  </a:cubicBezTo>
                  <a:cubicBezTo>
                    <a:pt x="87" y="50"/>
                    <a:pt x="87" y="50"/>
                    <a:pt x="87" y="50"/>
                  </a:cubicBezTo>
                  <a:cubicBezTo>
                    <a:pt x="87" y="51"/>
                    <a:pt x="87" y="51"/>
                    <a:pt x="87" y="51"/>
                  </a:cubicBezTo>
                  <a:cubicBezTo>
                    <a:pt x="87" y="52"/>
                    <a:pt x="87" y="52"/>
                    <a:pt x="87" y="52"/>
                  </a:cubicBezTo>
                  <a:cubicBezTo>
                    <a:pt x="85" y="52"/>
                    <a:pt x="85" y="52"/>
                    <a:pt x="85" y="52"/>
                  </a:cubicBezTo>
                  <a:cubicBezTo>
                    <a:pt x="84" y="54"/>
                    <a:pt x="84" y="54"/>
                    <a:pt x="84" y="54"/>
                  </a:cubicBezTo>
                  <a:cubicBezTo>
                    <a:pt x="85" y="54"/>
                    <a:pt x="85" y="54"/>
                    <a:pt x="85" y="54"/>
                  </a:cubicBezTo>
                  <a:cubicBezTo>
                    <a:pt x="89" y="53"/>
                    <a:pt x="89" y="53"/>
                    <a:pt x="89" y="53"/>
                  </a:cubicBezTo>
                  <a:cubicBezTo>
                    <a:pt x="90" y="54"/>
                    <a:pt x="90" y="54"/>
                    <a:pt x="90" y="54"/>
                  </a:cubicBezTo>
                  <a:cubicBezTo>
                    <a:pt x="92" y="53"/>
                    <a:pt x="92" y="53"/>
                    <a:pt x="92" y="53"/>
                  </a:cubicBezTo>
                  <a:cubicBezTo>
                    <a:pt x="93" y="53"/>
                    <a:pt x="93" y="53"/>
                    <a:pt x="93" y="53"/>
                  </a:cubicBezTo>
                  <a:cubicBezTo>
                    <a:pt x="93" y="54"/>
                    <a:pt x="93" y="54"/>
                    <a:pt x="93" y="54"/>
                  </a:cubicBezTo>
                  <a:cubicBezTo>
                    <a:pt x="92" y="55"/>
                    <a:pt x="92" y="55"/>
                    <a:pt x="92" y="55"/>
                  </a:cubicBezTo>
                  <a:cubicBezTo>
                    <a:pt x="92" y="58"/>
                    <a:pt x="92" y="58"/>
                    <a:pt x="92" y="58"/>
                  </a:cubicBezTo>
                  <a:cubicBezTo>
                    <a:pt x="91" y="58"/>
                    <a:pt x="91" y="58"/>
                    <a:pt x="91" y="58"/>
                  </a:cubicBezTo>
                  <a:cubicBezTo>
                    <a:pt x="90" y="57"/>
                    <a:pt x="90" y="57"/>
                    <a:pt x="90" y="57"/>
                  </a:cubicBezTo>
                  <a:cubicBezTo>
                    <a:pt x="90" y="56"/>
                    <a:pt x="90" y="56"/>
                    <a:pt x="90" y="56"/>
                  </a:cubicBezTo>
                  <a:cubicBezTo>
                    <a:pt x="89" y="57"/>
                    <a:pt x="89" y="57"/>
                    <a:pt x="89" y="57"/>
                  </a:cubicBezTo>
                  <a:cubicBezTo>
                    <a:pt x="88" y="56"/>
                    <a:pt x="88" y="56"/>
                    <a:pt x="88" y="56"/>
                  </a:cubicBezTo>
                  <a:cubicBezTo>
                    <a:pt x="86" y="56"/>
                    <a:pt x="86" y="56"/>
                    <a:pt x="86" y="56"/>
                  </a:cubicBezTo>
                  <a:cubicBezTo>
                    <a:pt x="87" y="56"/>
                    <a:pt x="87" y="56"/>
                    <a:pt x="87" y="56"/>
                  </a:cubicBezTo>
                  <a:cubicBezTo>
                    <a:pt x="86" y="57"/>
                    <a:pt x="86" y="57"/>
                    <a:pt x="86" y="57"/>
                  </a:cubicBezTo>
                  <a:cubicBezTo>
                    <a:pt x="85" y="57"/>
                    <a:pt x="85" y="57"/>
                    <a:pt x="85" y="57"/>
                  </a:cubicBezTo>
                  <a:cubicBezTo>
                    <a:pt x="84" y="57"/>
                    <a:pt x="84" y="57"/>
                    <a:pt x="84" y="57"/>
                  </a:cubicBezTo>
                  <a:cubicBezTo>
                    <a:pt x="85" y="58"/>
                    <a:pt x="85" y="58"/>
                    <a:pt x="85" y="58"/>
                  </a:cubicBezTo>
                  <a:cubicBezTo>
                    <a:pt x="86" y="59"/>
                    <a:pt x="86" y="59"/>
                    <a:pt x="86" y="59"/>
                  </a:cubicBezTo>
                  <a:cubicBezTo>
                    <a:pt x="85" y="59"/>
                    <a:pt x="85" y="59"/>
                    <a:pt x="85" y="59"/>
                  </a:cubicBezTo>
                  <a:cubicBezTo>
                    <a:pt x="84" y="60"/>
                    <a:pt x="84" y="60"/>
                    <a:pt x="84" y="60"/>
                  </a:cubicBezTo>
                  <a:cubicBezTo>
                    <a:pt x="85" y="62"/>
                    <a:pt x="85" y="62"/>
                    <a:pt x="85" y="62"/>
                  </a:cubicBezTo>
                  <a:cubicBezTo>
                    <a:pt x="84" y="63"/>
                    <a:pt x="84" y="63"/>
                    <a:pt x="84" y="63"/>
                  </a:cubicBezTo>
                  <a:cubicBezTo>
                    <a:pt x="83" y="61"/>
                    <a:pt x="83" y="61"/>
                    <a:pt x="83" y="61"/>
                  </a:cubicBezTo>
                  <a:cubicBezTo>
                    <a:pt x="83" y="60"/>
                    <a:pt x="83" y="60"/>
                    <a:pt x="83" y="60"/>
                  </a:cubicBezTo>
                  <a:cubicBezTo>
                    <a:pt x="82" y="58"/>
                    <a:pt x="82" y="58"/>
                    <a:pt x="82" y="58"/>
                  </a:cubicBezTo>
                  <a:cubicBezTo>
                    <a:pt x="81" y="59"/>
                    <a:pt x="81" y="59"/>
                    <a:pt x="81" y="59"/>
                  </a:cubicBezTo>
                  <a:cubicBezTo>
                    <a:pt x="80" y="60"/>
                    <a:pt x="80" y="60"/>
                    <a:pt x="80" y="60"/>
                  </a:cubicBezTo>
                  <a:cubicBezTo>
                    <a:pt x="79" y="59"/>
                    <a:pt x="79" y="59"/>
                    <a:pt x="79" y="59"/>
                  </a:cubicBezTo>
                  <a:cubicBezTo>
                    <a:pt x="79" y="58"/>
                    <a:pt x="79" y="58"/>
                    <a:pt x="79" y="58"/>
                  </a:cubicBezTo>
                  <a:cubicBezTo>
                    <a:pt x="78" y="58"/>
                    <a:pt x="78" y="58"/>
                    <a:pt x="78" y="58"/>
                  </a:cubicBezTo>
                  <a:cubicBezTo>
                    <a:pt x="77" y="59"/>
                    <a:pt x="77" y="59"/>
                    <a:pt x="77" y="59"/>
                  </a:cubicBezTo>
                  <a:cubicBezTo>
                    <a:pt x="78" y="61"/>
                    <a:pt x="78" y="61"/>
                    <a:pt x="78" y="61"/>
                  </a:cubicBezTo>
                  <a:cubicBezTo>
                    <a:pt x="80" y="61"/>
                    <a:pt x="80" y="61"/>
                    <a:pt x="80" y="61"/>
                  </a:cubicBezTo>
                  <a:cubicBezTo>
                    <a:pt x="82" y="62"/>
                    <a:pt x="82" y="62"/>
                    <a:pt x="82" y="62"/>
                  </a:cubicBezTo>
                  <a:cubicBezTo>
                    <a:pt x="81" y="63"/>
                    <a:pt x="81" y="63"/>
                    <a:pt x="81" y="63"/>
                  </a:cubicBezTo>
                  <a:cubicBezTo>
                    <a:pt x="77" y="64"/>
                    <a:pt x="77" y="64"/>
                    <a:pt x="77" y="64"/>
                  </a:cubicBezTo>
                  <a:cubicBezTo>
                    <a:pt x="77" y="63"/>
                    <a:pt x="77" y="63"/>
                    <a:pt x="77" y="63"/>
                  </a:cubicBezTo>
                  <a:cubicBezTo>
                    <a:pt x="75" y="63"/>
                    <a:pt x="75" y="63"/>
                    <a:pt x="75" y="63"/>
                  </a:cubicBezTo>
                  <a:cubicBezTo>
                    <a:pt x="75" y="65"/>
                    <a:pt x="75" y="65"/>
                    <a:pt x="75" y="65"/>
                  </a:cubicBezTo>
                  <a:cubicBezTo>
                    <a:pt x="76" y="66"/>
                    <a:pt x="76" y="66"/>
                    <a:pt x="76" y="66"/>
                  </a:cubicBezTo>
                  <a:cubicBezTo>
                    <a:pt x="75" y="67"/>
                    <a:pt x="75" y="67"/>
                    <a:pt x="75" y="67"/>
                  </a:cubicBezTo>
                  <a:cubicBezTo>
                    <a:pt x="76" y="67"/>
                    <a:pt x="76" y="67"/>
                    <a:pt x="76" y="67"/>
                  </a:cubicBezTo>
                  <a:cubicBezTo>
                    <a:pt x="78" y="65"/>
                    <a:pt x="78" y="65"/>
                    <a:pt x="78" y="65"/>
                  </a:cubicBezTo>
                  <a:cubicBezTo>
                    <a:pt x="79" y="65"/>
                    <a:pt x="79" y="65"/>
                    <a:pt x="79" y="65"/>
                  </a:cubicBezTo>
                  <a:cubicBezTo>
                    <a:pt x="80" y="66"/>
                    <a:pt x="80" y="66"/>
                    <a:pt x="80" y="66"/>
                  </a:cubicBezTo>
                  <a:cubicBezTo>
                    <a:pt x="78" y="67"/>
                    <a:pt x="78" y="67"/>
                    <a:pt x="78" y="67"/>
                  </a:cubicBezTo>
                  <a:cubicBezTo>
                    <a:pt x="77" y="68"/>
                    <a:pt x="77" y="68"/>
                    <a:pt x="77" y="68"/>
                  </a:cubicBezTo>
                  <a:cubicBezTo>
                    <a:pt x="78" y="70"/>
                    <a:pt x="78" y="70"/>
                    <a:pt x="78" y="70"/>
                  </a:cubicBezTo>
                  <a:cubicBezTo>
                    <a:pt x="80" y="71"/>
                    <a:pt x="80" y="71"/>
                    <a:pt x="80" y="71"/>
                  </a:cubicBezTo>
                  <a:cubicBezTo>
                    <a:pt x="80" y="72"/>
                    <a:pt x="80" y="72"/>
                    <a:pt x="80" y="72"/>
                  </a:cubicBezTo>
                  <a:cubicBezTo>
                    <a:pt x="79" y="71"/>
                    <a:pt x="79" y="71"/>
                    <a:pt x="79" y="71"/>
                  </a:cubicBezTo>
                  <a:cubicBezTo>
                    <a:pt x="78" y="72"/>
                    <a:pt x="78" y="72"/>
                    <a:pt x="78" y="72"/>
                  </a:cubicBezTo>
                  <a:cubicBezTo>
                    <a:pt x="76" y="70"/>
                    <a:pt x="76" y="70"/>
                    <a:pt x="76" y="70"/>
                  </a:cubicBezTo>
                  <a:cubicBezTo>
                    <a:pt x="75" y="70"/>
                    <a:pt x="75" y="70"/>
                    <a:pt x="75" y="70"/>
                  </a:cubicBezTo>
                  <a:cubicBezTo>
                    <a:pt x="74" y="71"/>
                    <a:pt x="74" y="71"/>
                    <a:pt x="74" y="71"/>
                  </a:cubicBezTo>
                  <a:cubicBezTo>
                    <a:pt x="75" y="72"/>
                    <a:pt x="75" y="72"/>
                    <a:pt x="75" y="72"/>
                  </a:cubicBezTo>
                  <a:cubicBezTo>
                    <a:pt x="74" y="72"/>
                    <a:pt x="74" y="72"/>
                    <a:pt x="74" y="72"/>
                  </a:cubicBezTo>
                  <a:cubicBezTo>
                    <a:pt x="72" y="73"/>
                    <a:pt x="72" y="73"/>
                    <a:pt x="72" y="73"/>
                  </a:cubicBezTo>
                  <a:cubicBezTo>
                    <a:pt x="72" y="75"/>
                    <a:pt x="72" y="75"/>
                    <a:pt x="72" y="75"/>
                  </a:cubicBezTo>
                  <a:cubicBezTo>
                    <a:pt x="74" y="75"/>
                    <a:pt x="74" y="75"/>
                    <a:pt x="74" y="75"/>
                  </a:cubicBezTo>
                  <a:cubicBezTo>
                    <a:pt x="75" y="74"/>
                    <a:pt x="75" y="74"/>
                    <a:pt x="75" y="74"/>
                  </a:cubicBezTo>
                  <a:cubicBezTo>
                    <a:pt x="76" y="75"/>
                    <a:pt x="76" y="75"/>
                    <a:pt x="76" y="75"/>
                  </a:cubicBezTo>
                  <a:cubicBezTo>
                    <a:pt x="78" y="75"/>
                    <a:pt x="78" y="75"/>
                    <a:pt x="78" y="75"/>
                  </a:cubicBezTo>
                  <a:cubicBezTo>
                    <a:pt x="78" y="76"/>
                    <a:pt x="78" y="76"/>
                    <a:pt x="78" y="76"/>
                  </a:cubicBezTo>
                  <a:cubicBezTo>
                    <a:pt x="80" y="77"/>
                    <a:pt x="80" y="77"/>
                    <a:pt x="80" y="77"/>
                  </a:cubicBezTo>
                  <a:cubicBezTo>
                    <a:pt x="80" y="78"/>
                    <a:pt x="80" y="78"/>
                    <a:pt x="80" y="78"/>
                  </a:cubicBezTo>
                  <a:cubicBezTo>
                    <a:pt x="77" y="76"/>
                    <a:pt x="77" y="76"/>
                    <a:pt x="77" y="76"/>
                  </a:cubicBezTo>
                  <a:cubicBezTo>
                    <a:pt x="75" y="76"/>
                    <a:pt x="75" y="76"/>
                    <a:pt x="75" y="76"/>
                  </a:cubicBezTo>
                  <a:cubicBezTo>
                    <a:pt x="74" y="77"/>
                    <a:pt x="74" y="77"/>
                    <a:pt x="74" y="77"/>
                  </a:cubicBezTo>
                  <a:cubicBezTo>
                    <a:pt x="72" y="77"/>
                    <a:pt x="72" y="77"/>
                    <a:pt x="72" y="77"/>
                  </a:cubicBezTo>
                  <a:cubicBezTo>
                    <a:pt x="72" y="79"/>
                    <a:pt x="72" y="79"/>
                    <a:pt x="72" y="79"/>
                  </a:cubicBezTo>
                  <a:cubicBezTo>
                    <a:pt x="70" y="80"/>
                    <a:pt x="70" y="80"/>
                    <a:pt x="70" y="80"/>
                  </a:cubicBezTo>
                  <a:cubicBezTo>
                    <a:pt x="69" y="79"/>
                    <a:pt x="69" y="79"/>
                    <a:pt x="69" y="79"/>
                  </a:cubicBezTo>
                  <a:cubicBezTo>
                    <a:pt x="67" y="80"/>
                    <a:pt x="67" y="80"/>
                    <a:pt x="67" y="80"/>
                  </a:cubicBezTo>
                  <a:cubicBezTo>
                    <a:pt x="66" y="80"/>
                    <a:pt x="66" y="80"/>
                    <a:pt x="66" y="80"/>
                  </a:cubicBezTo>
                  <a:cubicBezTo>
                    <a:pt x="66" y="81"/>
                    <a:pt x="66" y="81"/>
                    <a:pt x="66" y="81"/>
                  </a:cubicBezTo>
                  <a:cubicBezTo>
                    <a:pt x="67" y="82"/>
                    <a:pt x="67" y="82"/>
                    <a:pt x="67" y="82"/>
                  </a:cubicBezTo>
                  <a:cubicBezTo>
                    <a:pt x="68" y="83"/>
                    <a:pt x="68" y="83"/>
                    <a:pt x="68" y="83"/>
                  </a:cubicBezTo>
                  <a:cubicBezTo>
                    <a:pt x="67" y="84"/>
                    <a:pt x="67" y="84"/>
                    <a:pt x="67" y="84"/>
                  </a:cubicBezTo>
                  <a:cubicBezTo>
                    <a:pt x="66" y="83"/>
                    <a:pt x="66" y="83"/>
                    <a:pt x="66" y="83"/>
                  </a:cubicBezTo>
                  <a:cubicBezTo>
                    <a:pt x="66" y="84"/>
                    <a:pt x="66" y="84"/>
                    <a:pt x="66" y="84"/>
                  </a:cubicBezTo>
                  <a:cubicBezTo>
                    <a:pt x="67" y="85"/>
                    <a:pt x="67" y="85"/>
                    <a:pt x="67" y="85"/>
                  </a:cubicBezTo>
                  <a:cubicBezTo>
                    <a:pt x="66" y="86"/>
                    <a:pt x="66" y="86"/>
                    <a:pt x="66" y="86"/>
                  </a:cubicBezTo>
                  <a:cubicBezTo>
                    <a:pt x="65" y="85"/>
                    <a:pt x="65" y="85"/>
                    <a:pt x="65" y="85"/>
                  </a:cubicBezTo>
                  <a:cubicBezTo>
                    <a:pt x="64" y="85"/>
                    <a:pt x="64" y="85"/>
                    <a:pt x="64" y="85"/>
                  </a:cubicBezTo>
                  <a:cubicBezTo>
                    <a:pt x="64" y="85"/>
                    <a:pt x="64" y="85"/>
                    <a:pt x="64" y="85"/>
                  </a:cubicBezTo>
                  <a:cubicBezTo>
                    <a:pt x="65" y="86"/>
                    <a:pt x="65" y="86"/>
                    <a:pt x="65" y="86"/>
                  </a:cubicBezTo>
                  <a:cubicBezTo>
                    <a:pt x="64" y="87"/>
                    <a:pt x="64" y="87"/>
                    <a:pt x="64" y="87"/>
                  </a:cubicBezTo>
                  <a:cubicBezTo>
                    <a:pt x="65" y="88"/>
                    <a:pt x="65" y="88"/>
                    <a:pt x="65" y="88"/>
                  </a:cubicBezTo>
                  <a:cubicBezTo>
                    <a:pt x="66" y="88"/>
                    <a:pt x="66" y="88"/>
                    <a:pt x="66" y="88"/>
                  </a:cubicBezTo>
                  <a:cubicBezTo>
                    <a:pt x="65" y="89"/>
                    <a:pt x="65" y="89"/>
                    <a:pt x="65" y="89"/>
                  </a:cubicBezTo>
                  <a:cubicBezTo>
                    <a:pt x="63" y="89"/>
                    <a:pt x="63" y="89"/>
                    <a:pt x="63" y="89"/>
                  </a:cubicBezTo>
                  <a:cubicBezTo>
                    <a:pt x="63" y="88"/>
                    <a:pt x="63" y="88"/>
                    <a:pt x="63" y="88"/>
                  </a:cubicBezTo>
                  <a:cubicBezTo>
                    <a:pt x="63" y="89"/>
                    <a:pt x="63" y="89"/>
                    <a:pt x="63" y="89"/>
                  </a:cubicBezTo>
                  <a:cubicBezTo>
                    <a:pt x="62" y="90"/>
                    <a:pt x="62" y="90"/>
                    <a:pt x="62" y="90"/>
                  </a:cubicBezTo>
                  <a:cubicBezTo>
                    <a:pt x="63" y="91"/>
                    <a:pt x="63" y="91"/>
                    <a:pt x="63" y="91"/>
                  </a:cubicBezTo>
                  <a:cubicBezTo>
                    <a:pt x="66" y="92"/>
                    <a:pt x="66" y="92"/>
                    <a:pt x="66" y="92"/>
                  </a:cubicBezTo>
                  <a:cubicBezTo>
                    <a:pt x="66" y="93"/>
                    <a:pt x="66" y="93"/>
                    <a:pt x="66" y="93"/>
                  </a:cubicBezTo>
                  <a:cubicBezTo>
                    <a:pt x="67" y="93"/>
                    <a:pt x="67" y="93"/>
                    <a:pt x="67" y="93"/>
                  </a:cubicBezTo>
                  <a:cubicBezTo>
                    <a:pt x="68" y="92"/>
                    <a:pt x="68" y="92"/>
                    <a:pt x="68" y="92"/>
                  </a:cubicBezTo>
                  <a:cubicBezTo>
                    <a:pt x="67" y="93"/>
                    <a:pt x="67" y="93"/>
                    <a:pt x="67" y="93"/>
                  </a:cubicBezTo>
                  <a:cubicBezTo>
                    <a:pt x="67" y="94"/>
                    <a:pt x="67" y="94"/>
                    <a:pt x="67" y="94"/>
                  </a:cubicBezTo>
                  <a:cubicBezTo>
                    <a:pt x="66" y="94"/>
                    <a:pt x="66" y="94"/>
                    <a:pt x="66" y="94"/>
                  </a:cubicBezTo>
                  <a:cubicBezTo>
                    <a:pt x="65" y="94"/>
                    <a:pt x="65" y="94"/>
                    <a:pt x="65" y="94"/>
                  </a:cubicBezTo>
                  <a:cubicBezTo>
                    <a:pt x="62" y="94"/>
                    <a:pt x="62" y="94"/>
                    <a:pt x="62" y="94"/>
                  </a:cubicBezTo>
                  <a:cubicBezTo>
                    <a:pt x="61" y="95"/>
                    <a:pt x="61" y="95"/>
                    <a:pt x="61" y="95"/>
                  </a:cubicBezTo>
                  <a:cubicBezTo>
                    <a:pt x="61" y="96"/>
                    <a:pt x="61" y="96"/>
                    <a:pt x="61" y="96"/>
                  </a:cubicBezTo>
                  <a:cubicBezTo>
                    <a:pt x="63" y="96"/>
                    <a:pt x="63" y="96"/>
                    <a:pt x="63" y="96"/>
                  </a:cubicBezTo>
                  <a:cubicBezTo>
                    <a:pt x="63" y="97"/>
                    <a:pt x="63" y="97"/>
                    <a:pt x="63" y="97"/>
                  </a:cubicBezTo>
                  <a:cubicBezTo>
                    <a:pt x="64" y="98"/>
                    <a:pt x="64" y="98"/>
                    <a:pt x="64" y="98"/>
                  </a:cubicBezTo>
                  <a:cubicBezTo>
                    <a:pt x="64" y="99"/>
                    <a:pt x="64" y="99"/>
                    <a:pt x="64" y="99"/>
                  </a:cubicBezTo>
                  <a:cubicBezTo>
                    <a:pt x="63" y="98"/>
                    <a:pt x="63" y="98"/>
                    <a:pt x="63" y="98"/>
                  </a:cubicBezTo>
                  <a:cubicBezTo>
                    <a:pt x="62" y="98"/>
                    <a:pt x="62" y="98"/>
                    <a:pt x="62" y="98"/>
                  </a:cubicBezTo>
                  <a:cubicBezTo>
                    <a:pt x="61" y="99"/>
                    <a:pt x="61" y="99"/>
                    <a:pt x="61" y="99"/>
                  </a:cubicBezTo>
                  <a:cubicBezTo>
                    <a:pt x="61" y="101"/>
                    <a:pt x="61" y="101"/>
                    <a:pt x="61" y="101"/>
                  </a:cubicBezTo>
                  <a:cubicBezTo>
                    <a:pt x="61" y="101"/>
                    <a:pt x="61" y="101"/>
                    <a:pt x="61" y="101"/>
                  </a:cubicBezTo>
                  <a:cubicBezTo>
                    <a:pt x="62" y="102"/>
                    <a:pt x="62" y="102"/>
                    <a:pt x="62" y="102"/>
                  </a:cubicBezTo>
                  <a:cubicBezTo>
                    <a:pt x="62" y="103"/>
                    <a:pt x="62" y="103"/>
                    <a:pt x="62" y="103"/>
                  </a:cubicBezTo>
                  <a:cubicBezTo>
                    <a:pt x="61" y="103"/>
                    <a:pt x="61" y="103"/>
                    <a:pt x="61" y="103"/>
                  </a:cubicBezTo>
                  <a:cubicBezTo>
                    <a:pt x="60" y="102"/>
                    <a:pt x="60" y="102"/>
                    <a:pt x="60" y="102"/>
                  </a:cubicBezTo>
                  <a:cubicBezTo>
                    <a:pt x="60" y="103"/>
                    <a:pt x="60" y="103"/>
                    <a:pt x="60" y="103"/>
                  </a:cubicBezTo>
                  <a:cubicBezTo>
                    <a:pt x="60" y="104"/>
                    <a:pt x="60" y="104"/>
                    <a:pt x="60" y="104"/>
                  </a:cubicBezTo>
                  <a:cubicBezTo>
                    <a:pt x="61" y="105"/>
                    <a:pt x="61" y="105"/>
                    <a:pt x="61" y="105"/>
                  </a:cubicBezTo>
                  <a:cubicBezTo>
                    <a:pt x="61" y="105"/>
                    <a:pt x="61" y="105"/>
                    <a:pt x="61" y="105"/>
                  </a:cubicBezTo>
                  <a:cubicBezTo>
                    <a:pt x="61" y="106"/>
                    <a:pt x="61" y="106"/>
                    <a:pt x="61" y="106"/>
                  </a:cubicBezTo>
                  <a:cubicBezTo>
                    <a:pt x="59" y="105"/>
                    <a:pt x="59" y="105"/>
                    <a:pt x="59" y="105"/>
                  </a:cubicBezTo>
                  <a:cubicBezTo>
                    <a:pt x="58" y="106"/>
                    <a:pt x="58" y="106"/>
                    <a:pt x="58" y="106"/>
                  </a:cubicBezTo>
                  <a:cubicBezTo>
                    <a:pt x="58" y="107"/>
                    <a:pt x="58" y="107"/>
                    <a:pt x="58" y="107"/>
                  </a:cubicBezTo>
                  <a:cubicBezTo>
                    <a:pt x="59" y="107"/>
                    <a:pt x="59" y="107"/>
                    <a:pt x="59" y="107"/>
                  </a:cubicBezTo>
                  <a:cubicBezTo>
                    <a:pt x="59" y="109"/>
                    <a:pt x="59" y="109"/>
                    <a:pt x="59" y="109"/>
                  </a:cubicBezTo>
                  <a:cubicBezTo>
                    <a:pt x="60" y="110"/>
                    <a:pt x="60" y="110"/>
                    <a:pt x="60" y="110"/>
                  </a:cubicBezTo>
                  <a:cubicBezTo>
                    <a:pt x="61" y="110"/>
                    <a:pt x="61" y="110"/>
                    <a:pt x="61" y="110"/>
                  </a:cubicBezTo>
                  <a:cubicBezTo>
                    <a:pt x="61" y="109"/>
                    <a:pt x="61" y="109"/>
                    <a:pt x="61" y="109"/>
                  </a:cubicBezTo>
                  <a:cubicBezTo>
                    <a:pt x="62" y="109"/>
                    <a:pt x="62" y="109"/>
                    <a:pt x="62" y="109"/>
                  </a:cubicBezTo>
                  <a:cubicBezTo>
                    <a:pt x="61" y="111"/>
                    <a:pt x="61" y="111"/>
                    <a:pt x="61" y="111"/>
                  </a:cubicBezTo>
                  <a:cubicBezTo>
                    <a:pt x="60" y="111"/>
                    <a:pt x="60" y="111"/>
                    <a:pt x="60" y="111"/>
                  </a:cubicBezTo>
                  <a:cubicBezTo>
                    <a:pt x="59" y="113"/>
                    <a:pt x="59" y="113"/>
                    <a:pt x="59" y="113"/>
                  </a:cubicBezTo>
                  <a:cubicBezTo>
                    <a:pt x="57" y="113"/>
                    <a:pt x="57" y="113"/>
                    <a:pt x="57" y="113"/>
                  </a:cubicBezTo>
                  <a:cubicBezTo>
                    <a:pt x="56" y="113"/>
                    <a:pt x="56" y="113"/>
                    <a:pt x="56" y="113"/>
                  </a:cubicBezTo>
                  <a:cubicBezTo>
                    <a:pt x="56" y="114"/>
                    <a:pt x="56" y="114"/>
                    <a:pt x="56" y="114"/>
                  </a:cubicBezTo>
                  <a:cubicBezTo>
                    <a:pt x="55" y="115"/>
                    <a:pt x="55" y="115"/>
                    <a:pt x="55" y="115"/>
                  </a:cubicBezTo>
                  <a:cubicBezTo>
                    <a:pt x="53" y="116"/>
                    <a:pt x="53" y="116"/>
                    <a:pt x="53" y="116"/>
                  </a:cubicBezTo>
                  <a:cubicBezTo>
                    <a:pt x="55" y="117"/>
                    <a:pt x="55" y="117"/>
                    <a:pt x="55" y="117"/>
                  </a:cubicBezTo>
                  <a:cubicBezTo>
                    <a:pt x="54" y="117"/>
                    <a:pt x="54" y="117"/>
                    <a:pt x="54" y="117"/>
                  </a:cubicBezTo>
                  <a:cubicBezTo>
                    <a:pt x="52" y="118"/>
                    <a:pt x="52" y="118"/>
                    <a:pt x="52" y="118"/>
                  </a:cubicBezTo>
                  <a:cubicBezTo>
                    <a:pt x="51" y="119"/>
                    <a:pt x="51" y="119"/>
                    <a:pt x="51" y="119"/>
                  </a:cubicBezTo>
                  <a:cubicBezTo>
                    <a:pt x="51" y="120"/>
                    <a:pt x="51" y="120"/>
                    <a:pt x="51" y="120"/>
                  </a:cubicBezTo>
                  <a:cubicBezTo>
                    <a:pt x="53" y="120"/>
                    <a:pt x="53" y="120"/>
                    <a:pt x="53" y="120"/>
                  </a:cubicBezTo>
                  <a:cubicBezTo>
                    <a:pt x="51" y="121"/>
                    <a:pt x="51" y="121"/>
                    <a:pt x="51" y="121"/>
                  </a:cubicBezTo>
                  <a:cubicBezTo>
                    <a:pt x="51" y="123"/>
                    <a:pt x="51" y="123"/>
                    <a:pt x="51" y="123"/>
                  </a:cubicBezTo>
                  <a:cubicBezTo>
                    <a:pt x="49" y="123"/>
                    <a:pt x="49" y="123"/>
                    <a:pt x="49" y="123"/>
                  </a:cubicBezTo>
                  <a:cubicBezTo>
                    <a:pt x="49" y="121"/>
                    <a:pt x="49" y="121"/>
                    <a:pt x="49" y="121"/>
                  </a:cubicBezTo>
                  <a:cubicBezTo>
                    <a:pt x="48" y="121"/>
                    <a:pt x="48" y="121"/>
                    <a:pt x="48" y="121"/>
                  </a:cubicBezTo>
                  <a:cubicBezTo>
                    <a:pt x="48" y="122"/>
                    <a:pt x="48" y="122"/>
                    <a:pt x="48" y="122"/>
                  </a:cubicBezTo>
                  <a:cubicBezTo>
                    <a:pt x="46" y="122"/>
                    <a:pt x="46" y="122"/>
                    <a:pt x="46" y="122"/>
                  </a:cubicBezTo>
                  <a:cubicBezTo>
                    <a:pt x="47" y="123"/>
                    <a:pt x="47" y="123"/>
                    <a:pt x="47" y="123"/>
                  </a:cubicBezTo>
                  <a:cubicBezTo>
                    <a:pt x="46" y="124"/>
                    <a:pt x="46" y="124"/>
                    <a:pt x="46" y="124"/>
                  </a:cubicBezTo>
                  <a:cubicBezTo>
                    <a:pt x="46" y="125"/>
                    <a:pt x="46" y="125"/>
                    <a:pt x="46" y="125"/>
                  </a:cubicBezTo>
                  <a:cubicBezTo>
                    <a:pt x="46" y="126"/>
                    <a:pt x="46" y="126"/>
                    <a:pt x="46" y="126"/>
                  </a:cubicBezTo>
                  <a:cubicBezTo>
                    <a:pt x="44" y="126"/>
                    <a:pt x="44" y="126"/>
                    <a:pt x="44" y="126"/>
                  </a:cubicBezTo>
                  <a:cubicBezTo>
                    <a:pt x="43" y="126"/>
                    <a:pt x="43" y="126"/>
                    <a:pt x="43" y="126"/>
                  </a:cubicBezTo>
                  <a:cubicBezTo>
                    <a:pt x="43" y="128"/>
                    <a:pt x="43" y="128"/>
                    <a:pt x="43" y="128"/>
                  </a:cubicBezTo>
                  <a:cubicBezTo>
                    <a:pt x="42" y="129"/>
                    <a:pt x="42" y="129"/>
                    <a:pt x="42" y="129"/>
                  </a:cubicBezTo>
                  <a:cubicBezTo>
                    <a:pt x="42" y="130"/>
                    <a:pt x="42" y="130"/>
                    <a:pt x="42" y="130"/>
                  </a:cubicBezTo>
                  <a:cubicBezTo>
                    <a:pt x="42" y="132"/>
                    <a:pt x="42" y="132"/>
                    <a:pt x="42" y="132"/>
                  </a:cubicBezTo>
                  <a:cubicBezTo>
                    <a:pt x="40" y="133"/>
                    <a:pt x="40" y="133"/>
                    <a:pt x="40" y="133"/>
                  </a:cubicBezTo>
                  <a:cubicBezTo>
                    <a:pt x="39" y="134"/>
                    <a:pt x="39" y="134"/>
                    <a:pt x="39" y="134"/>
                  </a:cubicBezTo>
                  <a:cubicBezTo>
                    <a:pt x="39" y="135"/>
                    <a:pt x="39" y="135"/>
                    <a:pt x="39" y="135"/>
                  </a:cubicBezTo>
                  <a:cubicBezTo>
                    <a:pt x="41" y="134"/>
                    <a:pt x="41" y="134"/>
                    <a:pt x="41" y="134"/>
                  </a:cubicBezTo>
                  <a:cubicBezTo>
                    <a:pt x="42" y="134"/>
                    <a:pt x="42" y="134"/>
                    <a:pt x="42" y="134"/>
                  </a:cubicBezTo>
                  <a:cubicBezTo>
                    <a:pt x="42" y="135"/>
                    <a:pt x="42" y="135"/>
                    <a:pt x="42" y="135"/>
                  </a:cubicBezTo>
                  <a:cubicBezTo>
                    <a:pt x="41" y="135"/>
                    <a:pt x="41" y="135"/>
                    <a:pt x="41" y="135"/>
                  </a:cubicBezTo>
                  <a:cubicBezTo>
                    <a:pt x="41" y="137"/>
                    <a:pt x="41" y="137"/>
                    <a:pt x="41" y="137"/>
                  </a:cubicBezTo>
                  <a:cubicBezTo>
                    <a:pt x="42" y="139"/>
                    <a:pt x="42" y="139"/>
                    <a:pt x="42" y="139"/>
                  </a:cubicBezTo>
                  <a:cubicBezTo>
                    <a:pt x="44" y="138"/>
                    <a:pt x="44" y="138"/>
                    <a:pt x="44" y="138"/>
                  </a:cubicBezTo>
                  <a:cubicBezTo>
                    <a:pt x="46" y="137"/>
                    <a:pt x="46" y="137"/>
                    <a:pt x="46" y="137"/>
                  </a:cubicBezTo>
                  <a:cubicBezTo>
                    <a:pt x="49" y="134"/>
                    <a:pt x="49" y="134"/>
                    <a:pt x="49" y="134"/>
                  </a:cubicBezTo>
                  <a:cubicBezTo>
                    <a:pt x="49" y="133"/>
                    <a:pt x="49" y="133"/>
                    <a:pt x="49" y="133"/>
                  </a:cubicBezTo>
                  <a:cubicBezTo>
                    <a:pt x="47" y="134"/>
                    <a:pt x="47" y="134"/>
                    <a:pt x="47" y="134"/>
                  </a:cubicBezTo>
                  <a:cubicBezTo>
                    <a:pt x="48" y="132"/>
                    <a:pt x="48" y="132"/>
                    <a:pt x="48" y="132"/>
                  </a:cubicBezTo>
                  <a:cubicBezTo>
                    <a:pt x="49" y="130"/>
                    <a:pt x="49" y="130"/>
                    <a:pt x="49" y="130"/>
                  </a:cubicBezTo>
                  <a:cubicBezTo>
                    <a:pt x="49" y="130"/>
                    <a:pt x="49" y="130"/>
                    <a:pt x="49" y="130"/>
                  </a:cubicBezTo>
                  <a:cubicBezTo>
                    <a:pt x="50" y="129"/>
                    <a:pt x="50" y="129"/>
                    <a:pt x="50" y="129"/>
                  </a:cubicBezTo>
                  <a:cubicBezTo>
                    <a:pt x="52" y="129"/>
                    <a:pt x="52" y="129"/>
                    <a:pt x="52" y="129"/>
                  </a:cubicBezTo>
                  <a:cubicBezTo>
                    <a:pt x="53" y="129"/>
                    <a:pt x="53" y="129"/>
                    <a:pt x="53" y="129"/>
                  </a:cubicBezTo>
                  <a:cubicBezTo>
                    <a:pt x="50" y="131"/>
                    <a:pt x="50" y="131"/>
                    <a:pt x="50" y="131"/>
                  </a:cubicBezTo>
                  <a:cubicBezTo>
                    <a:pt x="50" y="132"/>
                    <a:pt x="50" y="132"/>
                    <a:pt x="50" y="132"/>
                  </a:cubicBezTo>
                  <a:cubicBezTo>
                    <a:pt x="53" y="133"/>
                    <a:pt x="53" y="133"/>
                    <a:pt x="53" y="133"/>
                  </a:cubicBezTo>
                  <a:cubicBezTo>
                    <a:pt x="52" y="134"/>
                    <a:pt x="52" y="134"/>
                    <a:pt x="52" y="134"/>
                  </a:cubicBezTo>
                  <a:cubicBezTo>
                    <a:pt x="51" y="134"/>
                    <a:pt x="51" y="134"/>
                    <a:pt x="51" y="134"/>
                  </a:cubicBezTo>
                  <a:cubicBezTo>
                    <a:pt x="48" y="137"/>
                    <a:pt x="48" y="137"/>
                    <a:pt x="48" y="137"/>
                  </a:cubicBezTo>
                  <a:cubicBezTo>
                    <a:pt x="50" y="138"/>
                    <a:pt x="50" y="138"/>
                    <a:pt x="50" y="138"/>
                  </a:cubicBezTo>
                  <a:cubicBezTo>
                    <a:pt x="49" y="139"/>
                    <a:pt x="49" y="139"/>
                    <a:pt x="49" y="139"/>
                  </a:cubicBezTo>
                  <a:cubicBezTo>
                    <a:pt x="49" y="141"/>
                    <a:pt x="49" y="141"/>
                    <a:pt x="49" y="141"/>
                  </a:cubicBezTo>
                  <a:cubicBezTo>
                    <a:pt x="47" y="141"/>
                    <a:pt x="47" y="141"/>
                    <a:pt x="47" y="141"/>
                  </a:cubicBezTo>
                  <a:cubicBezTo>
                    <a:pt x="46" y="139"/>
                    <a:pt x="46" y="139"/>
                    <a:pt x="46" y="139"/>
                  </a:cubicBezTo>
                  <a:cubicBezTo>
                    <a:pt x="44" y="139"/>
                    <a:pt x="44" y="139"/>
                    <a:pt x="44" y="139"/>
                  </a:cubicBezTo>
                  <a:cubicBezTo>
                    <a:pt x="43" y="140"/>
                    <a:pt x="43" y="140"/>
                    <a:pt x="43" y="140"/>
                  </a:cubicBezTo>
                  <a:cubicBezTo>
                    <a:pt x="43" y="142"/>
                    <a:pt x="43" y="142"/>
                    <a:pt x="43" y="142"/>
                  </a:cubicBezTo>
                  <a:cubicBezTo>
                    <a:pt x="41" y="143"/>
                    <a:pt x="41" y="143"/>
                    <a:pt x="41" y="143"/>
                  </a:cubicBezTo>
                  <a:cubicBezTo>
                    <a:pt x="40" y="143"/>
                    <a:pt x="40" y="143"/>
                    <a:pt x="40" y="143"/>
                  </a:cubicBezTo>
                  <a:cubicBezTo>
                    <a:pt x="41" y="142"/>
                    <a:pt x="41" y="142"/>
                    <a:pt x="41" y="142"/>
                  </a:cubicBezTo>
                  <a:cubicBezTo>
                    <a:pt x="41" y="142"/>
                    <a:pt x="41" y="142"/>
                    <a:pt x="41" y="142"/>
                  </a:cubicBezTo>
                  <a:cubicBezTo>
                    <a:pt x="40" y="140"/>
                    <a:pt x="40" y="140"/>
                    <a:pt x="40" y="140"/>
                  </a:cubicBezTo>
                  <a:cubicBezTo>
                    <a:pt x="40" y="138"/>
                    <a:pt x="40" y="138"/>
                    <a:pt x="40" y="138"/>
                  </a:cubicBezTo>
                  <a:cubicBezTo>
                    <a:pt x="39" y="137"/>
                    <a:pt x="39" y="137"/>
                    <a:pt x="39" y="137"/>
                  </a:cubicBezTo>
                  <a:cubicBezTo>
                    <a:pt x="38" y="137"/>
                    <a:pt x="38" y="137"/>
                    <a:pt x="38" y="137"/>
                  </a:cubicBezTo>
                  <a:cubicBezTo>
                    <a:pt x="37" y="138"/>
                    <a:pt x="37" y="138"/>
                    <a:pt x="37" y="138"/>
                  </a:cubicBezTo>
                  <a:cubicBezTo>
                    <a:pt x="35" y="138"/>
                    <a:pt x="35" y="138"/>
                    <a:pt x="35" y="138"/>
                  </a:cubicBezTo>
                  <a:cubicBezTo>
                    <a:pt x="35" y="139"/>
                    <a:pt x="35" y="139"/>
                    <a:pt x="35" y="139"/>
                  </a:cubicBezTo>
                  <a:cubicBezTo>
                    <a:pt x="38" y="139"/>
                    <a:pt x="38" y="139"/>
                    <a:pt x="38" y="139"/>
                  </a:cubicBezTo>
                  <a:cubicBezTo>
                    <a:pt x="35" y="141"/>
                    <a:pt x="35" y="141"/>
                    <a:pt x="35" y="141"/>
                  </a:cubicBezTo>
                  <a:cubicBezTo>
                    <a:pt x="34" y="140"/>
                    <a:pt x="34" y="140"/>
                    <a:pt x="34" y="140"/>
                  </a:cubicBezTo>
                  <a:cubicBezTo>
                    <a:pt x="32" y="141"/>
                    <a:pt x="32" y="141"/>
                    <a:pt x="32" y="141"/>
                  </a:cubicBezTo>
                  <a:cubicBezTo>
                    <a:pt x="30" y="142"/>
                    <a:pt x="30" y="142"/>
                    <a:pt x="30" y="142"/>
                  </a:cubicBezTo>
                  <a:cubicBezTo>
                    <a:pt x="31" y="142"/>
                    <a:pt x="31" y="142"/>
                    <a:pt x="31" y="142"/>
                  </a:cubicBezTo>
                  <a:cubicBezTo>
                    <a:pt x="32" y="142"/>
                    <a:pt x="32" y="142"/>
                    <a:pt x="32" y="142"/>
                  </a:cubicBezTo>
                  <a:cubicBezTo>
                    <a:pt x="33" y="143"/>
                    <a:pt x="33" y="143"/>
                    <a:pt x="33" y="143"/>
                  </a:cubicBezTo>
                  <a:cubicBezTo>
                    <a:pt x="31" y="144"/>
                    <a:pt x="31" y="144"/>
                    <a:pt x="31" y="144"/>
                  </a:cubicBezTo>
                  <a:cubicBezTo>
                    <a:pt x="30" y="145"/>
                    <a:pt x="30" y="145"/>
                    <a:pt x="30" y="145"/>
                  </a:cubicBezTo>
                  <a:cubicBezTo>
                    <a:pt x="29" y="144"/>
                    <a:pt x="29" y="144"/>
                    <a:pt x="29" y="144"/>
                  </a:cubicBezTo>
                  <a:cubicBezTo>
                    <a:pt x="28" y="144"/>
                    <a:pt x="28" y="144"/>
                    <a:pt x="28" y="144"/>
                  </a:cubicBezTo>
                  <a:cubicBezTo>
                    <a:pt x="28" y="145"/>
                    <a:pt x="28" y="145"/>
                    <a:pt x="28" y="145"/>
                  </a:cubicBezTo>
                  <a:cubicBezTo>
                    <a:pt x="30" y="146"/>
                    <a:pt x="30" y="146"/>
                    <a:pt x="30" y="146"/>
                  </a:cubicBezTo>
                  <a:cubicBezTo>
                    <a:pt x="32" y="146"/>
                    <a:pt x="32" y="146"/>
                    <a:pt x="32" y="146"/>
                  </a:cubicBezTo>
                  <a:cubicBezTo>
                    <a:pt x="32" y="147"/>
                    <a:pt x="32" y="147"/>
                    <a:pt x="32" y="147"/>
                  </a:cubicBezTo>
                  <a:cubicBezTo>
                    <a:pt x="33" y="148"/>
                    <a:pt x="33" y="148"/>
                    <a:pt x="33" y="148"/>
                  </a:cubicBezTo>
                  <a:cubicBezTo>
                    <a:pt x="33" y="149"/>
                    <a:pt x="33" y="149"/>
                    <a:pt x="33" y="149"/>
                  </a:cubicBezTo>
                  <a:cubicBezTo>
                    <a:pt x="31" y="148"/>
                    <a:pt x="31" y="148"/>
                    <a:pt x="31" y="148"/>
                  </a:cubicBezTo>
                  <a:cubicBezTo>
                    <a:pt x="30" y="147"/>
                    <a:pt x="30" y="147"/>
                    <a:pt x="30" y="147"/>
                  </a:cubicBezTo>
                  <a:cubicBezTo>
                    <a:pt x="29" y="147"/>
                    <a:pt x="29" y="147"/>
                    <a:pt x="29" y="147"/>
                  </a:cubicBezTo>
                  <a:cubicBezTo>
                    <a:pt x="27" y="146"/>
                    <a:pt x="27" y="146"/>
                    <a:pt x="27" y="146"/>
                  </a:cubicBezTo>
                  <a:cubicBezTo>
                    <a:pt x="27" y="144"/>
                    <a:pt x="27" y="144"/>
                    <a:pt x="27" y="144"/>
                  </a:cubicBezTo>
                  <a:cubicBezTo>
                    <a:pt x="26" y="144"/>
                    <a:pt x="26" y="144"/>
                    <a:pt x="26" y="144"/>
                  </a:cubicBezTo>
                  <a:cubicBezTo>
                    <a:pt x="26" y="146"/>
                    <a:pt x="26" y="146"/>
                    <a:pt x="26" y="146"/>
                  </a:cubicBezTo>
                  <a:cubicBezTo>
                    <a:pt x="27" y="148"/>
                    <a:pt x="27" y="148"/>
                    <a:pt x="27" y="148"/>
                  </a:cubicBezTo>
                  <a:cubicBezTo>
                    <a:pt x="29" y="149"/>
                    <a:pt x="29" y="149"/>
                    <a:pt x="29" y="149"/>
                  </a:cubicBezTo>
                  <a:cubicBezTo>
                    <a:pt x="31" y="150"/>
                    <a:pt x="31" y="150"/>
                    <a:pt x="31" y="150"/>
                  </a:cubicBezTo>
                  <a:cubicBezTo>
                    <a:pt x="31" y="150"/>
                    <a:pt x="31" y="150"/>
                    <a:pt x="31" y="150"/>
                  </a:cubicBezTo>
                  <a:cubicBezTo>
                    <a:pt x="30" y="151"/>
                    <a:pt x="30" y="151"/>
                    <a:pt x="30" y="151"/>
                  </a:cubicBezTo>
                  <a:cubicBezTo>
                    <a:pt x="27" y="150"/>
                    <a:pt x="27" y="150"/>
                    <a:pt x="27" y="150"/>
                  </a:cubicBezTo>
                  <a:cubicBezTo>
                    <a:pt x="25" y="147"/>
                    <a:pt x="25" y="147"/>
                    <a:pt x="25" y="147"/>
                  </a:cubicBezTo>
                  <a:cubicBezTo>
                    <a:pt x="24" y="148"/>
                    <a:pt x="24" y="148"/>
                    <a:pt x="24" y="148"/>
                  </a:cubicBezTo>
                  <a:cubicBezTo>
                    <a:pt x="22" y="146"/>
                    <a:pt x="22" y="146"/>
                    <a:pt x="22" y="146"/>
                  </a:cubicBezTo>
                  <a:cubicBezTo>
                    <a:pt x="20" y="146"/>
                    <a:pt x="20" y="146"/>
                    <a:pt x="20" y="146"/>
                  </a:cubicBezTo>
                  <a:cubicBezTo>
                    <a:pt x="19" y="146"/>
                    <a:pt x="19" y="146"/>
                    <a:pt x="19" y="146"/>
                  </a:cubicBezTo>
                  <a:cubicBezTo>
                    <a:pt x="19" y="146"/>
                    <a:pt x="19" y="146"/>
                    <a:pt x="19" y="146"/>
                  </a:cubicBezTo>
                  <a:cubicBezTo>
                    <a:pt x="19" y="148"/>
                    <a:pt x="19" y="148"/>
                    <a:pt x="19" y="148"/>
                  </a:cubicBezTo>
                  <a:cubicBezTo>
                    <a:pt x="18" y="149"/>
                    <a:pt x="18" y="149"/>
                    <a:pt x="18" y="149"/>
                  </a:cubicBezTo>
                  <a:cubicBezTo>
                    <a:pt x="19" y="150"/>
                    <a:pt x="19" y="150"/>
                    <a:pt x="19" y="150"/>
                  </a:cubicBezTo>
                  <a:cubicBezTo>
                    <a:pt x="22" y="149"/>
                    <a:pt x="22" y="149"/>
                    <a:pt x="22" y="149"/>
                  </a:cubicBezTo>
                  <a:cubicBezTo>
                    <a:pt x="23" y="150"/>
                    <a:pt x="23" y="150"/>
                    <a:pt x="23" y="150"/>
                  </a:cubicBezTo>
                  <a:cubicBezTo>
                    <a:pt x="22" y="151"/>
                    <a:pt x="22" y="151"/>
                    <a:pt x="22" y="151"/>
                  </a:cubicBezTo>
                  <a:cubicBezTo>
                    <a:pt x="22" y="151"/>
                    <a:pt x="22" y="151"/>
                    <a:pt x="22" y="151"/>
                  </a:cubicBezTo>
                  <a:cubicBezTo>
                    <a:pt x="25" y="150"/>
                    <a:pt x="25" y="150"/>
                    <a:pt x="25" y="150"/>
                  </a:cubicBezTo>
                  <a:cubicBezTo>
                    <a:pt x="26" y="150"/>
                    <a:pt x="26" y="150"/>
                    <a:pt x="26" y="150"/>
                  </a:cubicBezTo>
                  <a:cubicBezTo>
                    <a:pt x="25" y="151"/>
                    <a:pt x="25" y="151"/>
                    <a:pt x="25" y="151"/>
                  </a:cubicBezTo>
                  <a:cubicBezTo>
                    <a:pt x="22" y="152"/>
                    <a:pt x="22" y="152"/>
                    <a:pt x="22" y="152"/>
                  </a:cubicBezTo>
                  <a:cubicBezTo>
                    <a:pt x="21" y="154"/>
                    <a:pt x="21" y="154"/>
                    <a:pt x="21" y="154"/>
                  </a:cubicBezTo>
                  <a:cubicBezTo>
                    <a:pt x="19" y="153"/>
                    <a:pt x="19" y="153"/>
                    <a:pt x="19" y="153"/>
                  </a:cubicBezTo>
                  <a:cubicBezTo>
                    <a:pt x="18" y="151"/>
                    <a:pt x="18" y="151"/>
                    <a:pt x="18" y="151"/>
                  </a:cubicBezTo>
                  <a:cubicBezTo>
                    <a:pt x="17" y="151"/>
                    <a:pt x="17" y="151"/>
                    <a:pt x="17" y="151"/>
                  </a:cubicBezTo>
                  <a:cubicBezTo>
                    <a:pt x="16" y="152"/>
                    <a:pt x="16" y="152"/>
                    <a:pt x="16" y="152"/>
                  </a:cubicBezTo>
                  <a:cubicBezTo>
                    <a:pt x="15" y="151"/>
                    <a:pt x="15" y="151"/>
                    <a:pt x="15" y="151"/>
                  </a:cubicBezTo>
                  <a:cubicBezTo>
                    <a:pt x="14" y="152"/>
                    <a:pt x="14" y="152"/>
                    <a:pt x="14" y="152"/>
                  </a:cubicBezTo>
                  <a:cubicBezTo>
                    <a:pt x="13" y="151"/>
                    <a:pt x="13" y="151"/>
                    <a:pt x="13" y="151"/>
                  </a:cubicBezTo>
                  <a:cubicBezTo>
                    <a:pt x="11" y="152"/>
                    <a:pt x="11" y="152"/>
                    <a:pt x="11" y="152"/>
                  </a:cubicBezTo>
                  <a:cubicBezTo>
                    <a:pt x="12" y="153"/>
                    <a:pt x="12" y="153"/>
                    <a:pt x="12" y="153"/>
                  </a:cubicBezTo>
                  <a:cubicBezTo>
                    <a:pt x="15" y="153"/>
                    <a:pt x="15" y="153"/>
                    <a:pt x="15" y="153"/>
                  </a:cubicBezTo>
                  <a:cubicBezTo>
                    <a:pt x="17" y="154"/>
                    <a:pt x="17" y="154"/>
                    <a:pt x="17" y="154"/>
                  </a:cubicBezTo>
                  <a:cubicBezTo>
                    <a:pt x="19" y="156"/>
                    <a:pt x="19" y="156"/>
                    <a:pt x="19" y="156"/>
                  </a:cubicBezTo>
                  <a:cubicBezTo>
                    <a:pt x="18" y="157"/>
                    <a:pt x="18" y="157"/>
                    <a:pt x="18" y="157"/>
                  </a:cubicBezTo>
                  <a:cubicBezTo>
                    <a:pt x="19" y="158"/>
                    <a:pt x="19" y="158"/>
                    <a:pt x="19" y="158"/>
                  </a:cubicBezTo>
                  <a:cubicBezTo>
                    <a:pt x="18" y="159"/>
                    <a:pt x="18" y="159"/>
                    <a:pt x="18" y="159"/>
                  </a:cubicBezTo>
                  <a:cubicBezTo>
                    <a:pt x="17" y="158"/>
                    <a:pt x="17" y="158"/>
                    <a:pt x="17" y="158"/>
                  </a:cubicBezTo>
                  <a:cubicBezTo>
                    <a:pt x="17" y="156"/>
                    <a:pt x="17" y="156"/>
                    <a:pt x="17" y="156"/>
                  </a:cubicBezTo>
                  <a:cubicBezTo>
                    <a:pt x="15" y="155"/>
                    <a:pt x="15" y="155"/>
                    <a:pt x="15" y="155"/>
                  </a:cubicBezTo>
                  <a:cubicBezTo>
                    <a:pt x="14" y="156"/>
                    <a:pt x="14" y="156"/>
                    <a:pt x="14" y="156"/>
                  </a:cubicBezTo>
                  <a:cubicBezTo>
                    <a:pt x="14" y="157"/>
                    <a:pt x="14" y="157"/>
                    <a:pt x="14" y="157"/>
                  </a:cubicBezTo>
                  <a:cubicBezTo>
                    <a:pt x="14" y="158"/>
                    <a:pt x="14" y="158"/>
                    <a:pt x="14" y="158"/>
                  </a:cubicBezTo>
                  <a:cubicBezTo>
                    <a:pt x="12" y="156"/>
                    <a:pt x="12" y="156"/>
                    <a:pt x="12" y="156"/>
                  </a:cubicBezTo>
                  <a:cubicBezTo>
                    <a:pt x="10" y="158"/>
                    <a:pt x="10" y="158"/>
                    <a:pt x="10" y="158"/>
                  </a:cubicBezTo>
                  <a:cubicBezTo>
                    <a:pt x="12" y="160"/>
                    <a:pt x="12" y="160"/>
                    <a:pt x="12" y="160"/>
                  </a:cubicBezTo>
                  <a:cubicBezTo>
                    <a:pt x="11" y="160"/>
                    <a:pt x="11" y="160"/>
                    <a:pt x="11" y="160"/>
                  </a:cubicBezTo>
                  <a:cubicBezTo>
                    <a:pt x="10" y="160"/>
                    <a:pt x="10" y="160"/>
                    <a:pt x="10" y="160"/>
                  </a:cubicBezTo>
                  <a:cubicBezTo>
                    <a:pt x="9" y="158"/>
                    <a:pt x="9" y="158"/>
                    <a:pt x="9" y="158"/>
                  </a:cubicBezTo>
                  <a:cubicBezTo>
                    <a:pt x="6" y="158"/>
                    <a:pt x="6" y="158"/>
                    <a:pt x="6" y="158"/>
                  </a:cubicBezTo>
                  <a:cubicBezTo>
                    <a:pt x="7" y="160"/>
                    <a:pt x="7" y="160"/>
                    <a:pt x="7" y="160"/>
                  </a:cubicBezTo>
                  <a:cubicBezTo>
                    <a:pt x="6" y="161"/>
                    <a:pt x="6" y="161"/>
                    <a:pt x="6" y="161"/>
                  </a:cubicBezTo>
                  <a:cubicBezTo>
                    <a:pt x="6" y="159"/>
                    <a:pt x="6" y="159"/>
                    <a:pt x="6" y="159"/>
                  </a:cubicBezTo>
                  <a:cubicBezTo>
                    <a:pt x="4" y="158"/>
                    <a:pt x="4" y="158"/>
                    <a:pt x="4" y="158"/>
                  </a:cubicBezTo>
                  <a:cubicBezTo>
                    <a:pt x="3" y="158"/>
                    <a:pt x="3" y="158"/>
                    <a:pt x="3" y="158"/>
                  </a:cubicBezTo>
                  <a:cubicBezTo>
                    <a:pt x="3" y="159"/>
                    <a:pt x="3" y="159"/>
                    <a:pt x="3" y="159"/>
                  </a:cubicBezTo>
                  <a:cubicBezTo>
                    <a:pt x="5" y="161"/>
                    <a:pt x="5" y="161"/>
                    <a:pt x="5" y="161"/>
                  </a:cubicBezTo>
                  <a:cubicBezTo>
                    <a:pt x="4" y="162"/>
                    <a:pt x="4" y="162"/>
                    <a:pt x="4" y="162"/>
                  </a:cubicBezTo>
                  <a:cubicBezTo>
                    <a:pt x="5" y="162"/>
                    <a:pt x="5" y="162"/>
                    <a:pt x="5" y="162"/>
                  </a:cubicBezTo>
                  <a:cubicBezTo>
                    <a:pt x="7" y="162"/>
                    <a:pt x="7" y="162"/>
                    <a:pt x="7" y="162"/>
                  </a:cubicBezTo>
                  <a:cubicBezTo>
                    <a:pt x="10" y="162"/>
                    <a:pt x="10" y="162"/>
                    <a:pt x="10" y="162"/>
                  </a:cubicBezTo>
                  <a:cubicBezTo>
                    <a:pt x="12" y="164"/>
                    <a:pt x="12" y="164"/>
                    <a:pt x="12" y="164"/>
                  </a:cubicBezTo>
                  <a:cubicBezTo>
                    <a:pt x="15" y="164"/>
                    <a:pt x="15" y="164"/>
                    <a:pt x="15" y="164"/>
                  </a:cubicBezTo>
                  <a:cubicBezTo>
                    <a:pt x="15" y="163"/>
                    <a:pt x="15" y="163"/>
                    <a:pt x="15" y="163"/>
                  </a:cubicBezTo>
                  <a:cubicBezTo>
                    <a:pt x="17" y="163"/>
                    <a:pt x="17" y="163"/>
                    <a:pt x="17" y="163"/>
                  </a:cubicBezTo>
                  <a:cubicBezTo>
                    <a:pt x="15" y="165"/>
                    <a:pt x="15" y="165"/>
                    <a:pt x="15" y="165"/>
                  </a:cubicBezTo>
                  <a:cubicBezTo>
                    <a:pt x="13" y="164"/>
                    <a:pt x="13" y="164"/>
                    <a:pt x="13" y="164"/>
                  </a:cubicBezTo>
                  <a:cubicBezTo>
                    <a:pt x="12" y="165"/>
                    <a:pt x="12" y="165"/>
                    <a:pt x="12" y="165"/>
                  </a:cubicBezTo>
                  <a:cubicBezTo>
                    <a:pt x="9" y="163"/>
                    <a:pt x="9" y="163"/>
                    <a:pt x="9" y="163"/>
                  </a:cubicBezTo>
                  <a:cubicBezTo>
                    <a:pt x="7" y="164"/>
                    <a:pt x="7" y="164"/>
                    <a:pt x="7" y="164"/>
                  </a:cubicBezTo>
                  <a:cubicBezTo>
                    <a:pt x="6" y="163"/>
                    <a:pt x="6" y="163"/>
                    <a:pt x="6" y="163"/>
                  </a:cubicBezTo>
                  <a:cubicBezTo>
                    <a:pt x="5" y="165"/>
                    <a:pt x="5" y="165"/>
                    <a:pt x="5" y="165"/>
                  </a:cubicBezTo>
                  <a:cubicBezTo>
                    <a:pt x="3" y="165"/>
                    <a:pt x="3" y="165"/>
                    <a:pt x="3" y="165"/>
                  </a:cubicBezTo>
                  <a:cubicBezTo>
                    <a:pt x="2" y="166"/>
                    <a:pt x="2" y="166"/>
                    <a:pt x="2" y="166"/>
                  </a:cubicBezTo>
                  <a:cubicBezTo>
                    <a:pt x="5" y="167"/>
                    <a:pt x="5" y="167"/>
                    <a:pt x="5" y="167"/>
                  </a:cubicBezTo>
                  <a:cubicBezTo>
                    <a:pt x="4" y="168"/>
                    <a:pt x="4" y="168"/>
                    <a:pt x="4" y="168"/>
                  </a:cubicBezTo>
                  <a:cubicBezTo>
                    <a:pt x="6" y="169"/>
                    <a:pt x="6" y="169"/>
                    <a:pt x="6" y="169"/>
                  </a:cubicBezTo>
                  <a:cubicBezTo>
                    <a:pt x="7" y="168"/>
                    <a:pt x="7" y="168"/>
                    <a:pt x="7" y="168"/>
                  </a:cubicBezTo>
                  <a:cubicBezTo>
                    <a:pt x="9" y="168"/>
                    <a:pt x="9" y="168"/>
                    <a:pt x="9" y="168"/>
                  </a:cubicBezTo>
                  <a:cubicBezTo>
                    <a:pt x="7" y="169"/>
                    <a:pt x="7" y="169"/>
                    <a:pt x="7" y="169"/>
                  </a:cubicBezTo>
                  <a:cubicBezTo>
                    <a:pt x="5" y="169"/>
                    <a:pt x="5" y="169"/>
                    <a:pt x="5" y="169"/>
                  </a:cubicBezTo>
                  <a:cubicBezTo>
                    <a:pt x="4" y="170"/>
                    <a:pt x="4" y="170"/>
                    <a:pt x="4" y="170"/>
                  </a:cubicBezTo>
                  <a:cubicBezTo>
                    <a:pt x="3" y="169"/>
                    <a:pt x="3" y="169"/>
                    <a:pt x="3" y="169"/>
                  </a:cubicBezTo>
                  <a:cubicBezTo>
                    <a:pt x="3" y="170"/>
                    <a:pt x="3" y="170"/>
                    <a:pt x="3" y="170"/>
                  </a:cubicBezTo>
                  <a:cubicBezTo>
                    <a:pt x="5" y="171"/>
                    <a:pt x="5" y="171"/>
                    <a:pt x="5" y="171"/>
                  </a:cubicBezTo>
                  <a:cubicBezTo>
                    <a:pt x="6" y="171"/>
                    <a:pt x="6" y="171"/>
                    <a:pt x="6" y="171"/>
                  </a:cubicBezTo>
                  <a:cubicBezTo>
                    <a:pt x="4" y="172"/>
                    <a:pt x="4" y="172"/>
                    <a:pt x="4" y="172"/>
                  </a:cubicBezTo>
                  <a:cubicBezTo>
                    <a:pt x="3" y="172"/>
                    <a:pt x="3" y="172"/>
                    <a:pt x="3" y="172"/>
                  </a:cubicBezTo>
                  <a:cubicBezTo>
                    <a:pt x="4" y="173"/>
                    <a:pt x="4" y="173"/>
                    <a:pt x="4" y="173"/>
                  </a:cubicBezTo>
                  <a:cubicBezTo>
                    <a:pt x="4" y="173"/>
                    <a:pt x="4" y="173"/>
                    <a:pt x="4" y="173"/>
                  </a:cubicBezTo>
                  <a:cubicBezTo>
                    <a:pt x="5" y="174"/>
                    <a:pt x="5" y="174"/>
                    <a:pt x="5" y="174"/>
                  </a:cubicBezTo>
                  <a:cubicBezTo>
                    <a:pt x="7" y="174"/>
                    <a:pt x="7" y="174"/>
                    <a:pt x="7" y="174"/>
                  </a:cubicBezTo>
                  <a:cubicBezTo>
                    <a:pt x="8" y="173"/>
                    <a:pt x="8" y="173"/>
                    <a:pt x="8" y="173"/>
                  </a:cubicBezTo>
                  <a:cubicBezTo>
                    <a:pt x="11" y="173"/>
                    <a:pt x="11" y="173"/>
                    <a:pt x="11" y="173"/>
                  </a:cubicBezTo>
                  <a:cubicBezTo>
                    <a:pt x="13" y="173"/>
                    <a:pt x="13" y="173"/>
                    <a:pt x="13" y="173"/>
                  </a:cubicBezTo>
                  <a:cubicBezTo>
                    <a:pt x="14" y="174"/>
                    <a:pt x="14" y="174"/>
                    <a:pt x="14" y="174"/>
                  </a:cubicBezTo>
                  <a:cubicBezTo>
                    <a:pt x="15" y="173"/>
                    <a:pt x="15" y="173"/>
                    <a:pt x="15" y="173"/>
                  </a:cubicBezTo>
                  <a:cubicBezTo>
                    <a:pt x="15" y="172"/>
                    <a:pt x="15" y="172"/>
                    <a:pt x="15" y="172"/>
                  </a:cubicBezTo>
                  <a:cubicBezTo>
                    <a:pt x="16" y="172"/>
                    <a:pt x="16" y="172"/>
                    <a:pt x="16" y="172"/>
                  </a:cubicBezTo>
                  <a:cubicBezTo>
                    <a:pt x="17" y="173"/>
                    <a:pt x="17" y="173"/>
                    <a:pt x="17" y="173"/>
                  </a:cubicBezTo>
                  <a:cubicBezTo>
                    <a:pt x="18" y="173"/>
                    <a:pt x="18" y="173"/>
                    <a:pt x="18" y="173"/>
                  </a:cubicBezTo>
                  <a:cubicBezTo>
                    <a:pt x="20" y="171"/>
                    <a:pt x="20" y="171"/>
                    <a:pt x="20" y="171"/>
                  </a:cubicBezTo>
                  <a:cubicBezTo>
                    <a:pt x="21" y="171"/>
                    <a:pt x="21" y="171"/>
                    <a:pt x="21" y="171"/>
                  </a:cubicBezTo>
                  <a:cubicBezTo>
                    <a:pt x="21" y="172"/>
                    <a:pt x="21" y="172"/>
                    <a:pt x="21" y="172"/>
                  </a:cubicBezTo>
                  <a:cubicBezTo>
                    <a:pt x="20" y="173"/>
                    <a:pt x="20" y="173"/>
                    <a:pt x="20" y="173"/>
                  </a:cubicBezTo>
                  <a:cubicBezTo>
                    <a:pt x="22" y="173"/>
                    <a:pt x="22" y="173"/>
                    <a:pt x="22" y="173"/>
                  </a:cubicBezTo>
                  <a:cubicBezTo>
                    <a:pt x="22" y="172"/>
                    <a:pt x="22" y="172"/>
                    <a:pt x="22" y="172"/>
                  </a:cubicBezTo>
                  <a:cubicBezTo>
                    <a:pt x="22" y="171"/>
                    <a:pt x="22" y="171"/>
                    <a:pt x="22" y="171"/>
                  </a:cubicBezTo>
                  <a:cubicBezTo>
                    <a:pt x="23" y="169"/>
                    <a:pt x="23" y="169"/>
                    <a:pt x="23" y="169"/>
                  </a:cubicBezTo>
                  <a:cubicBezTo>
                    <a:pt x="23" y="171"/>
                    <a:pt x="23" y="171"/>
                    <a:pt x="23" y="171"/>
                  </a:cubicBezTo>
                  <a:cubicBezTo>
                    <a:pt x="25" y="173"/>
                    <a:pt x="25" y="173"/>
                    <a:pt x="25" y="173"/>
                  </a:cubicBezTo>
                  <a:cubicBezTo>
                    <a:pt x="23" y="174"/>
                    <a:pt x="23" y="174"/>
                    <a:pt x="23" y="174"/>
                  </a:cubicBezTo>
                  <a:cubicBezTo>
                    <a:pt x="21" y="175"/>
                    <a:pt x="21" y="175"/>
                    <a:pt x="21" y="175"/>
                  </a:cubicBezTo>
                  <a:cubicBezTo>
                    <a:pt x="20" y="176"/>
                    <a:pt x="20" y="176"/>
                    <a:pt x="20" y="176"/>
                  </a:cubicBezTo>
                  <a:cubicBezTo>
                    <a:pt x="20" y="176"/>
                    <a:pt x="20" y="176"/>
                    <a:pt x="20" y="176"/>
                  </a:cubicBezTo>
                  <a:cubicBezTo>
                    <a:pt x="20" y="178"/>
                    <a:pt x="20" y="178"/>
                    <a:pt x="20" y="178"/>
                  </a:cubicBezTo>
                  <a:cubicBezTo>
                    <a:pt x="17" y="178"/>
                    <a:pt x="17" y="178"/>
                    <a:pt x="17" y="178"/>
                  </a:cubicBezTo>
                  <a:cubicBezTo>
                    <a:pt x="17" y="177"/>
                    <a:pt x="17" y="177"/>
                    <a:pt x="17" y="177"/>
                  </a:cubicBezTo>
                  <a:cubicBezTo>
                    <a:pt x="18" y="176"/>
                    <a:pt x="18" y="176"/>
                    <a:pt x="18" y="176"/>
                  </a:cubicBezTo>
                  <a:cubicBezTo>
                    <a:pt x="18" y="174"/>
                    <a:pt x="18" y="174"/>
                    <a:pt x="18" y="174"/>
                  </a:cubicBezTo>
                  <a:cubicBezTo>
                    <a:pt x="16" y="174"/>
                    <a:pt x="16" y="174"/>
                    <a:pt x="16" y="174"/>
                  </a:cubicBezTo>
                  <a:cubicBezTo>
                    <a:pt x="15" y="176"/>
                    <a:pt x="15" y="176"/>
                    <a:pt x="15" y="176"/>
                  </a:cubicBezTo>
                  <a:cubicBezTo>
                    <a:pt x="14" y="177"/>
                    <a:pt x="14" y="177"/>
                    <a:pt x="14" y="177"/>
                  </a:cubicBezTo>
                  <a:cubicBezTo>
                    <a:pt x="13" y="175"/>
                    <a:pt x="13" y="175"/>
                    <a:pt x="13" y="175"/>
                  </a:cubicBezTo>
                  <a:cubicBezTo>
                    <a:pt x="11" y="175"/>
                    <a:pt x="11" y="175"/>
                    <a:pt x="11" y="175"/>
                  </a:cubicBezTo>
                  <a:cubicBezTo>
                    <a:pt x="9" y="175"/>
                    <a:pt x="9" y="175"/>
                    <a:pt x="9" y="175"/>
                  </a:cubicBezTo>
                  <a:cubicBezTo>
                    <a:pt x="8" y="175"/>
                    <a:pt x="8" y="175"/>
                    <a:pt x="8" y="175"/>
                  </a:cubicBezTo>
                  <a:cubicBezTo>
                    <a:pt x="6" y="176"/>
                    <a:pt x="6" y="176"/>
                    <a:pt x="6" y="176"/>
                  </a:cubicBezTo>
                  <a:cubicBezTo>
                    <a:pt x="5" y="176"/>
                    <a:pt x="5" y="176"/>
                    <a:pt x="5" y="176"/>
                  </a:cubicBezTo>
                  <a:cubicBezTo>
                    <a:pt x="3" y="175"/>
                    <a:pt x="3" y="175"/>
                    <a:pt x="3" y="175"/>
                  </a:cubicBezTo>
                  <a:cubicBezTo>
                    <a:pt x="3" y="175"/>
                    <a:pt x="3" y="175"/>
                    <a:pt x="3" y="175"/>
                  </a:cubicBezTo>
                  <a:cubicBezTo>
                    <a:pt x="4" y="177"/>
                    <a:pt x="4" y="177"/>
                    <a:pt x="4" y="177"/>
                  </a:cubicBezTo>
                  <a:cubicBezTo>
                    <a:pt x="3" y="178"/>
                    <a:pt x="3" y="178"/>
                    <a:pt x="3" y="178"/>
                  </a:cubicBezTo>
                  <a:cubicBezTo>
                    <a:pt x="4" y="179"/>
                    <a:pt x="4" y="179"/>
                    <a:pt x="4" y="179"/>
                  </a:cubicBezTo>
                  <a:cubicBezTo>
                    <a:pt x="5" y="178"/>
                    <a:pt x="5" y="178"/>
                    <a:pt x="5" y="178"/>
                  </a:cubicBezTo>
                  <a:cubicBezTo>
                    <a:pt x="6" y="177"/>
                    <a:pt x="6" y="177"/>
                    <a:pt x="6" y="177"/>
                  </a:cubicBezTo>
                  <a:cubicBezTo>
                    <a:pt x="7" y="178"/>
                    <a:pt x="7" y="178"/>
                    <a:pt x="7" y="178"/>
                  </a:cubicBezTo>
                  <a:cubicBezTo>
                    <a:pt x="6" y="179"/>
                    <a:pt x="6" y="179"/>
                    <a:pt x="6" y="179"/>
                  </a:cubicBezTo>
                  <a:cubicBezTo>
                    <a:pt x="6" y="180"/>
                    <a:pt x="6" y="180"/>
                    <a:pt x="6" y="180"/>
                  </a:cubicBezTo>
                  <a:cubicBezTo>
                    <a:pt x="5" y="181"/>
                    <a:pt x="5" y="181"/>
                    <a:pt x="5" y="181"/>
                  </a:cubicBezTo>
                  <a:cubicBezTo>
                    <a:pt x="4" y="180"/>
                    <a:pt x="4" y="180"/>
                    <a:pt x="4" y="180"/>
                  </a:cubicBezTo>
                  <a:cubicBezTo>
                    <a:pt x="5" y="182"/>
                    <a:pt x="5" y="182"/>
                    <a:pt x="5" y="182"/>
                  </a:cubicBezTo>
                  <a:cubicBezTo>
                    <a:pt x="6" y="183"/>
                    <a:pt x="6" y="183"/>
                    <a:pt x="6" y="183"/>
                  </a:cubicBezTo>
                  <a:cubicBezTo>
                    <a:pt x="8" y="180"/>
                    <a:pt x="8" y="180"/>
                    <a:pt x="8" y="180"/>
                  </a:cubicBezTo>
                  <a:cubicBezTo>
                    <a:pt x="10" y="181"/>
                    <a:pt x="10" y="181"/>
                    <a:pt x="10" y="181"/>
                  </a:cubicBezTo>
                  <a:cubicBezTo>
                    <a:pt x="9" y="182"/>
                    <a:pt x="9" y="182"/>
                    <a:pt x="9" y="182"/>
                  </a:cubicBezTo>
                  <a:cubicBezTo>
                    <a:pt x="10" y="183"/>
                    <a:pt x="10" y="183"/>
                    <a:pt x="10" y="183"/>
                  </a:cubicBezTo>
                  <a:cubicBezTo>
                    <a:pt x="7" y="185"/>
                    <a:pt x="7" y="185"/>
                    <a:pt x="7" y="185"/>
                  </a:cubicBezTo>
                  <a:cubicBezTo>
                    <a:pt x="8" y="185"/>
                    <a:pt x="8" y="185"/>
                    <a:pt x="8" y="185"/>
                  </a:cubicBezTo>
                  <a:cubicBezTo>
                    <a:pt x="9" y="185"/>
                    <a:pt x="9" y="185"/>
                    <a:pt x="9" y="185"/>
                  </a:cubicBezTo>
                  <a:cubicBezTo>
                    <a:pt x="8" y="187"/>
                    <a:pt x="8" y="187"/>
                    <a:pt x="8" y="187"/>
                  </a:cubicBezTo>
                  <a:cubicBezTo>
                    <a:pt x="9" y="188"/>
                    <a:pt x="9" y="188"/>
                    <a:pt x="9" y="188"/>
                  </a:cubicBezTo>
                  <a:cubicBezTo>
                    <a:pt x="9" y="190"/>
                    <a:pt x="9" y="190"/>
                    <a:pt x="9" y="190"/>
                  </a:cubicBezTo>
                  <a:cubicBezTo>
                    <a:pt x="9" y="190"/>
                    <a:pt x="9" y="190"/>
                    <a:pt x="9" y="190"/>
                  </a:cubicBezTo>
                  <a:cubicBezTo>
                    <a:pt x="11" y="188"/>
                    <a:pt x="11" y="188"/>
                    <a:pt x="11" y="188"/>
                  </a:cubicBezTo>
                  <a:cubicBezTo>
                    <a:pt x="12" y="187"/>
                    <a:pt x="12" y="187"/>
                    <a:pt x="12" y="187"/>
                  </a:cubicBezTo>
                  <a:cubicBezTo>
                    <a:pt x="12" y="185"/>
                    <a:pt x="12" y="185"/>
                    <a:pt x="12" y="185"/>
                  </a:cubicBezTo>
                  <a:cubicBezTo>
                    <a:pt x="16" y="184"/>
                    <a:pt x="16" y="184"/>
                    <a:pt x="16" y="184"/>
                  </a:cubicBezTo>
                  <a:cubicBezTo>
                    <a:pt x="17" y="184"/>
                    <a:pt x="17" y="184"/>
                    <a:pt x="17" y="184"/>
                  </a:cubicBezTo>
                  <a:cubicBezTo>
                    <a:pt x="19" y="183"/>
                    <a:pt x="19" y="183"/>
                    <a:pt x="19" y="183"/>
                  </a:cubicBezTo>
                  <a:cubicBezTo>
                    <a:pt x="18" y="184"/>
                    <a:pt x="18" y="184"/>
                    <a:pt x="18" y="184"/>
                  </a:cubicBezTo>
                  <a:cubicBezTo>
                    <a:pt x="16" y="185"/>
                    <a:pt x="16" y="185"/>
                    <a:pt x="16" y="185"/>
                  </a:cubicBezTo>
                  <a:cubicBezTo>
                    <a:pt x="16" y="188"/>
                    <a:pt x="16" y="188"/>
                    <a:pt x="16" y="188"/>
                  </a:cubicBezTo>
                  <a:cubicBezTo>
                    <a:pt x="17" y="189"/>
                    <a:pt x="17" y="189"/>
                    <a:pt x="17" y="189"/>
                  </a:cubicBezTo>
                  <a:cubicBezTo>
                    <a:pt x="15" y="188"/>
                    <a:pt x="15" y="188"/>
                    <a:pt x="15" y="188"/>
                  </a:cubicBezTo>
                  <a:cubicBezTo>
                    <a:pt x="15" y="186"/>
                    <a:pt x="15" y="186"/>
                    <a:pt x="15" y="186"/>
                  </a:cubicBezTo>
                  <a:cubicBezTo>
                    <a:pt x="14" y="186"/>
                    <a:pt x="14" y="186"/>
                    <a:pt x="14" y="186"/>
                  </a:cubicBezTo>
                  <a:cubicBezTo>
                    <a:pt x="13" y="188"/>
                    <a:pt x="13" y="188"/>
                    <a:pt x="13" y="188"/>
                  </a:cubicBezTo>
                  <a:cubicBezTo>
                    <a:pt x="12" y="188"/>
                    <a:pt x="12" y="188"/>
                    <a:pt x="12" y="188"/>
                  </a:cubicBezTo>
                  <a:cubicBezTo>
                    <a:pt x="14" y="189"/>
                    <a:pt x="14" y="189"/>
                    <a:pt x="14" y="189"/>
                  </a:cubicBezTo>
                  <a:cubicBezTo>
                    <a:pt x="12" y="191"/>
                    <a:pt x="12" y="191"/>
                    <a:pt x="12" y="191"/>
                  </a:cubicBezTo>
                  <a:cubicBezTo>
                    <a:pt x="11" y="191"/>
                    <a:pt x="11" y="191"/>
                    <a:pt x="11" y="191"/>
                  </a:cubicBezTo>
                  <a:cubicBezTo>
                    <a:pt x="10" y="192"/>
                    <a:pt x="10" y="192"/>
                    <a:pt x="10" y="192"/>
                  </a:cubicBezTo>
                  <a:cubicBezTo>
                    <a:pt x="11" y="193"/>
                    <a:pt x="11" y="193"/>
                    <a:pt x="11" y="193"/>
                  </a:cubicBezTo>
                  <a:cubicBezTo>
                    <a:pt x="14" y="193"/>
                    <a:pt x="14" y="193"/>
                    <a:pt x="14" y="193"/>
                  </a:cubicBezTo>
                  <a:cubicBezTo>
                    <a:pt x="14" y="194"/>
                    <a:pt x="14" y="194"/>
                    <a:pt x="14" y="194"/>
                  </a:cubicBezTo>
                  <a:cubicBezTo>
                    <a:pt x="13" y="194"/>
                    <a:pt x="13" y="194"/>
                    <a:pt x="13" y="194"/>
                  </a:cubicBezTo>
                  <a:cubicBezTo>
                    <a:pt x="12" y="195"/>
                    <a:pt x="12" y="195"/>
                    <a:pt x="12" y="195"/>
                  </a:cubicBezTo>
                  <a:cubicBezTo>
                    <a:pt x="12" y="196"/>
                    <a:pt x="12" y="196"/>
                    <a:pt x="12" y="196"/>
                  </a:cubicBezTo>
                  <a:cubicBezTo>
                    <a:pt x="10" y="195"/>
                    <a:pt x="10" y="195"/>
                    <a:pt x="10" y="195"/>
                  </a:cubicBezTo>
                  <a:cubicBezTo>
                    <a:pt x="9" y="195"/>
                    <a:pt x="9" y="195"/>
                    <a:pt x="9" y="195"/>
                  </a:cubicBezTo>
                  <a:cubicBezTo>
                    <a:pt x="8" y="197"/>
                    <a:pt x="8" y="197"/>
                    <a:pt x="8" y="197"/>
                  </a:cubicBezTo>
                  <a:cubicBezTo>
                    <a:pt x="8" y="195"/>
                    <a:pt x="8" y="195"/>
                    <a:pt x="8" y="195"/>
                  </a:cubicBezTo>
                  <a:cubicBezTo>
                    <a:pt x="7" y="196"/>
                    <a:pt x="7" y="196"/>
                    <a:pt x="7" y="196"/>
                  </a:cubicBezTo>
                  <a:cubicBezTo>
                    <a:pt x="5" y="198"/>
                    <a:pt x="5" y="198"/>
                    <a:pt x="5" y="198"/>
                  </a:cubicBezTo>
                  <a:cubicBezTo>
                    <a:pt x="6" y="200"/>
                    <a:pt x="6" y="200"/>
                    <a:pt x="6" y="200"/>
                  </a:cubicBezTo>
                  <a:cubicBezTo>
                    <a:pt x="8" y="202"/>
                    <a:pt x="8" y="202"/>
                    <a:pt x="8" y="202"/>
                  </a:cubicBezTo>
                  <a:cubicBezTo>
                    <a:pt x="9" y="201"/>
                    <a:pt x="9" y="201"/>
                    <a:pt x="9" y="201"/>
                  </a:cubicBezTo>
                  <a:cubicBezTo>
                    <a:pt x="9" y="202"/>
                    <a:pt x="9" y="202"/>
                    <a:pt x="9" y="202"/>
                  </a:cubicBezTo>
                  <a:cubicBezTo>
                    <a:pt x="11" y="201"/>
                    <a:pt x="11" y="201"/>
                    <a:pt x="11" y="201"/>
                  </a:cubicBezTo>
                  <a:cubicBezTo>
                    <a:pt x="10" y="200"/>
                    <a:pt x="10" y="200"/>
                    <a:pt x="10" y="200"/>
                  </a:cubicBezTo>
                  <a:cubicBezTo>
                    <a:pt x="11" y="198"/>
                    <a:pt x="11" y="198"/>
                    <a:pt x="11" y="198"/>
                  </a:cubicBezTo>
                  <a:cubicBezTo>
                    <a:pt x="13" y="200"/>
                    <a:pt x="13" y="200"/>
                    <a:pt x="13" y="200"/>
                  </a:cubicBezTo>
                  <a:cubicBezTo>
                    <a:pt x="12" y="200"/>
                    <a:pt x="12" y="200"/>
                    <a:pt x="12" y="200"/>
                  </a:cubicBezTo>
                  <a:cubicBezTo>
                    <a:pt x="13" y="202"/>
                    <a:pt x="13" y="202"/>
                    <a:pt x="13" y="202"/>
                  </a:cubicBezTo>
                  <a:cubicBezTo>
                    <a:pt x="13" y="203"/>
                    <a:pt x="13" y="203"/>
                    <a:pt x="13" y="203"/>
                  </a:cubicBezTo>
                  <a:cubicBezTo>
                    <a:pt x="12" y="204"/>
                    <a:pt x="12" y="204"/>
                    <a:pt x="12" y="204"/>
                  </a:cubicBezTo>
                  <a:cubicBezTo>
                    <a:pt x="13" y="207"/>
                    <a:pt x="13" y="207"/>
                    <a:pt x="13" y="207"/>
                  </a:cubicBezTo>
                  <a:cubicBezTo>
                    <a:pt x="14" y="206"/>
                    <a:pt x="14" y="206"/>
                    <a:pt x="14" y="206"/>
                  </a:cubicBezTo>
                  <a:cubicBezTo>
                    <a:pt x="16" y="205"/>
                    <a:pt x="16" y="205"/>
                    <a:pt x="16" y="205"/>
                  </a:cubicBezTo>
                  <a:cubicBezTo>
                    <a:pt x="17" y="206"/>
                    <a:pt x="17" y="206"/>
                    <a:pt x="17" y="206"/>
                  </a:cubicBezTo>
                  <a:cubicBezTo>
                    <a:pt x="15" y="206"/>
                    <a:pt x="15" y="206"/>
                    <a:pt x="15" y="206"/>
                  </a:cubicBezTo>
                  <a:cubicBezTo>
                    <a:pt x="14" y="207"/>
                    <a:pt x="14" y="207"/>
                    <a:pt x="14" y="207"/>
                  </a:cubicBezTo>
                  <a:cubicBezTo>
                    <a:pt x="15" y="209"/>
                    <a:pt x="15" y="209"/>
                    <a:pt x="15" y="209"/>
                  </a:cubicBezTo>
                  <a:cubicBezTo>
                    <a:pt x="15" y="209"/>
                    <a:pt x="15" y="209"/>
                    <a:pt x="15" y="209"/>
                  </a:cubicBezTo>
                  <a:cubicBezTo>
                    <a:pt x="11" y="207"/>
                    <a:pt x="11" y="207"/>
                    <a:pt x="11" y="207"/>
                  </a:cubicBezTo>
                  <a:cubicBezTo>
                    <a:pt x="10" y="207"/>
                    <a:pt x="10" y="207"/>
                    <a:pt x="10" y="207"/>
                  </a:cubicBezTo>
                  <a:cubicBezTo>
                    <a:pt x="9" y="207"/>
                    <a:pt x="9" y="207"/>
                    <a:pt x="9" y="207"/>
                  </a:cubicBezTo>
                  <a:cubicBezTo>
                    <a:pt x="8" y="207"/>
                    <a:pt x="8" y="207"/>
                    <a:pt x="8" y="207"/>
                  </a:cubicBezTo>
                  <a:cubicBezTo>
                    <a:pt x="8" y="208"/>
                    <a:pt x="8" y="208"/>
                    <a:pt x="8" y="208"/>
                  </a:cubicBezTo>
                  <a:cubicBezTo>
                    <a:pt x="7" y="209"/>
                    <a:pt x="7" y="209"/>
                    <a:pt x="7" y="209"/>
                  </a:cubicBezTo>
                  <a:cubicBezTo>
                    <a:pt x="9" y="213"/>
                    <a:pt x="9" y="213"/>
                    <a:pt x="9" y="213"/>
                  </a:cubicBezTo>
                  <a:cubicBezTo>
                    <a:pt x="11" y="213"/>
                    <a:pt x="11" y="213"/>
                    <a:pt x="11" y="213"/>
                  </a:cubicBezTo>
                  <a:cubicBezTo>
                    <a:pt x="14" y="216"/>
                    <a:pt x="14" y="216"/>
                    <a:pt x="14" y="216"/>
                  </a:cubicBezTo>
                  <a:cubicBezTo>
                    <a:pt x="17" y="217"/>
                    <a:pt x="17" y="217"/>
                    <a:pt x="17" y="217"/>
                  </a:cubicBezTo>
                  <a:cubicBezTo>
                    <a:pt x="18" y="218"/>
                    <a:pt x="18" y="218"/>
                    <a:pt x="18" y="218"/>
                  </a:cubicBezTo>
                  <a:cubicBezTo>
                    <a:pt x="17" y="219"/>
                    <a:pt x="17" y="219"/>
                    <a:pt x="17" y="219"/>
                  </a:cubicBezTo>
                  <a:cubicBezTo>
                    <a:pt x="18" y="220"/>
                    <a:pt x="18" y="220"/>
                    <a:pt x="18" y="220"/>
                  </a:cubicBezTo>
                  <a:cubicBezTo>
                    <a:pt x="19" y="219"/>
                    <a:pt x="19" y="219"/>
                    <a:pt x="19" y="219"/>
                  </a:cubicBezTo>
                  <a:cubicBezTo>
                    <a:pt x="19" y="218"/>
                    <a:pt x="19" y="218"/>
                    <a:pt x="19" y="218"/>
                  </a:cubicBezTo>
                  <a:cubicBezTo>
                    <a:pt x="20" y="217"/>
                    <a:pt x="20" y="217"/>
                    <a:pt x="20" y="217"/>
                  </a:cubicBezTo>
                  <a:cubicBezTo>
                    <a:pt x="21" y="218"/>
                    <a:pt x="21" y="218"/>
                    <a:pt x="21" y="218"/>
                  </a:cubicBezTo>
                  <a:cubicBezTo>
                    <a:pt x="21" y="219"/>
                    <a:pt x="21" y="219"/>
                    <a:pt x="21" y="219"/>
                  </a:cubicBezTo>
                  <a:cubicBezTo>
                    <a:pt x="23" y="221"/>
                    <a:pt x="23" y="221"/>
                    <a:pt x="23" y="221"/>
                  </a:cubicBezTo>
                  <a:cubicBezTo>
                    <a:pt x="24" y="220"/>
                    <a:pt x="24" y="220"/>
                    <a:pt x="24" y="220"/>
                  </a:cubicBezTo>
                  <a:cubicBezTo>
                    <a:pt x="24" y="221"/>
                    <a:pt x="24" y="221"/>
                    <a:pt x="24" y="221"/>
                  </a:cubicBezTo>
                  <a:cubicBezTo>
                    <a:pt x="26" y="220"/>
                    <a:pt x="26" y="220"/>
                    <a:pt x="26" y="220"/>
                  </a:cubicBezTo>
                  <a:cubicBezTo>
                    <a:pt x="28" y="218"/>
                    <a:pt x="28" y="218"/>
                    <a:pt x="28" y="218"/>
                  </a:cubicBezTo>
                  <a:cubicBezTo>
                    <a:pt x="29" y="218"/>
                    <a:pt x="29" y="218"/>
                    <a:pt x="29" y="218"/>
                  </a:cubicBezTo>
                  <a:cubicBezTo>
                    <a:pt x="30" y="217"/>
                    <a:pt x="30" y="217"/>
                    <a:pt x="30" y="217"/>
                  </a:cubicBezTo>
                  <a:cubicBezTo>
                    <a:pt x="30" y="217"/>
                    <a:pt x="30" y="217"/>
                    <a:pt x="30" y="217"/>
                  </a:cubicBezTo>
                  <a:cubicBezTo>
                    <a:pt x="31" y="218"/>
                    <a:pt x="31" y="218"/>
                    <a:pt x="31" y="218"/>
                  </a:cubicBezTo>
                  <a:cubicBezTo>
                    <a:pt x="32" y="219"/>
                    <a:pt x="32" y="219"/>
                    <a:pt x="32" y="219"/>
                  </a:cubicBezTo>
                  <a:cubicBezTo>
                    <a:pt x="35" y="215"/>
                    <a:pt x="35" y="215"/>
                    <a:pt x="35" y="215"/>
                  </a:cubicBezTo>
                  <a:cubicBezTo>
                    <a:pt x="35" y="214"/>
                    <a:pt x="35" y="214"/>
                    <a:pt x="35" y="214"/>
                  </a:cubicBezTo>
                  <a:cubicBezTo>
                    <a:pt x="33" y="212"/>
                    <a:pt x="33" y="212"/>
                    <a:pt x="33" y="212"/>
                  </a:cubicBezTo>
                  <a:cubicBezTo>
                    <a:pt x="36" y="214"/>
                    <a:pt x="36" y="214"/>
                    <a:pt x="36" y="214"/>
                  </a:cubicBezTo>
                  <a:cubicBezTo>
                    <a:pt x="38" y="212"/>
                    <a:pt x="38" y="212"/>
                    <a:pt x="38" y="212"/>
                  </a:cubicBezTo>
                  <a:cubicBezTo>
                    <a:pt x="37" y="211"/>
                    <a:pt x="37" y="211"/>
                    <a:pt x="37" y="211"/>
                  </a:cubicBezTo>
                  <a:cubicBezTo>
                    <a:pt x="39" y="210"/>
                    <a:pt x="39" y="210"/>
                    <a:pt x="39" y="210"/>
                  </a:cubicBezTo>
                  <a:cubicBezTo>
                    <a:pt x="38" y="209"/>
                    <a:pt x="38" y="209"/>
                    <a:pt x="38" y="209"/>
                  </a:cubicBezTo>
                  <a:cubicBezTo>
                    <a:pt x="40" y="208"/>
                    <a:pt x="40" y="208"/>
                    <a:pt x="40" y="208"/>
                  </a:cubicBezTo>
                  <a:cubicBezTo>
                    <a:pt x="41" y="208"/>
                    <a:pt x="41" y="208"/>
                    <a:pt x="41" y="208"/>
                  </a:cubicBezTo>
                  <a:cubicBezTo>
                    <a:pt x="42" y="207"/>
                    <a:pt x="42" y="207"/>
                    <a:pt x="42" y="207"/>
                  </a:cubicBezTo>
                  <a:cubicBezTo>
                    <a:pt x="40" y="205"/>
                    <a:pt x="40" y="205"/>
                    <a:pt x="40" y="205"/>
                  </a:cubicBezTo>
                  <a:cubicBezTo>
                    <a:pt x="41" y="204"/>
                    <a:pt x="41" y="204"/>
                    <a:pt x="41" y="204"/>
                  </a:cubicBezTo>
                  <a:cubicBezTo>
                    <a:pt x="39" y="202"/>
                    <a:pt x="39" y="202"/>
                    <a:pt x="39" y="202"/>
                  </a:cubicBezTo>
                  <a:cubicBezTo>
                    <a:pt x="38" y="201"/>
                    <a:pt x="38" y="201"/>
                    <a:pt x="38" y="201"/>
                  </a:cubicBezTo>
                  <a:cubicBezTo>
                    <a:pt x="38" y="199"/>
                    <a:pt x="38" y="199"/>
                    <a:pt x="38" y="199"/>
                  </a:cubicBezTo>
                  <a:cubicBezTo>
                    <a:pt x="39" y="200"/>
                    <a:pt x="39" y="200"/>
                    <a:pt x="39" y="200"/>
                  </a:cubicBezTo>
                  <a:cubicBezTo>
                    <a:pt x="41" y="202"/>
                    <a:pt x="41" y="202"/>
                    <a:pt x="41" y="202"/>
                  </a:cubicBezTo>
                  <a:cubicBezTo>
                    <a:pt x="41" y="204"/>
                    <a:pt x="41" y="204"/>
                    <a:pt x="41" y="204"/>
                  </a:cubicBezTo>
                  <a:cubicBezTo>
                    <a:pt x="42" y="205"/>
                    <a:pt x="42" y="205"/>
                    <a:pt x="42" y="205"/>
                  </a:cubicBezTo>
                  <a:cubicBezTo>
                    <a:pt x="43" y="205"/>
                    <a:pt x="43" y="205"/>
                    <a:pt x="43" y="205"/>
                  </a:cubicBezTo>
                  <a:cubicBezTo>
                    <a:pt x="43" y="206"/>
                    <a:pt x="43" y="206"/>
                    <a:pt x="43" y="206"/>
                  </a:cubicBezTo>
                  <a:cubicBezTo>
                    <a:pt x="44" y="207"/>
                    <a:pt x="44" y="207"/>
                    <a:pt x="44" y="207"/>
                  </a:cubicBezTo>
                  <a:cubicBezTo>
                    <a:pt x="46" y="206"/>
                    <a:pt x="46" y="206"/>
                    <a:pt x="46" y="206"/>
                  </a:cubicBezTo>
                  <a:cubicBezTo>
                    <a:pt x="45" y="205"/>
                    <a:pt x="45" y="205"/>
                    <a:pt x="45" y="205"/>
                  </a:cubicBezTo>
                  <a:cubicBezTo>
                    <a:pt x="44" y="205"/>
                    <a:pt x="44" y="205"/>
                    <a:pt x="44" y="205"/>
                  </a:cubicBezTo>
                  <a:cubicBezTo>
                    <a:pt x="45" y="204"/>
                    <a:pt x="45" y="204"/>
                    <a:pt x="45" y="204"/>
                  </a:cubicBezTo>
                  <a:cubicBezTo>
                    <a:pt x="46" y="205"/>
                    <a:pt x="46" y="205"/>
                    <a:pt x="46" y="205"/>
                  </a:cubicBezTo>
                  <a:cubicBezTo>
                    <a:pt x="47" y="206"/>
                    <a:pt x="47" y="206"/>
                    <a:pt x="47" y="206"/>
                  </a:cubicBezTo>
                  <a:cubicBezTo>
                    <a:pt x="49" y="203"/>
                    <a:pt x="49" y="203"/>
                    <a:pt x="49" y="203"/>
                  </a:cubicBezTo>
                  <a:cubicBezTo>
                    <a:pt x="49" y="201"/>
                    <a:pt x="49" y="201"/>
                    <a:pt x="49" y="201"/>
                  </a:cubicBezTo>
                  <a:cubicBezTo>
                    <a:pt x="49" y="200"/>
                    <a:pt x="49" y="200"/>
                    <a:pt x="49" y="200"/>
                  </a:cubicBezTo>
                  <a:cubicBezTo>
                    <a:pt x="48" y="199"/>
                    <a:pt x="48" y="199"/>
                    <a:pt x="48" y="199"/>
                  </a:cubicBezTo>
                  <a:cubicBezTo>
                    <a:pt x="47" y="198"/>
                    <a:pt x="47" y="198"/>
                    <a:pt x="47" y="198"/>
                  </a:cubicBezTo>
                  <a:cubicBezTo>
                    <a:pt x="48" y="197"/>
                    <a:pt x="48" y="197"/>
                    <a:pt x="48" y="197"/>
                  </a:cubicBezTo>
                  <a:cubicBezTo>
                    <a:pt x="48" y="197"/>
                    <a:pt x="48" y="197"/>
                    <a:pt x="48" y="197"/>
                  </a:cubicBezTo>
                  <a:cubicBezTo>
                    <a:pt x="49" y="197"/>
                    <a:pt x="49" y="197"/>
                    <a:pt x="49" y="197"/>
                  </a:cubicBezTo>
                  <a:cubicBezTo>
                    <a:pt x="50" y="196"/>
                    <a:pt x="50" y="196"/>
                    <a:pt x="50" y="196"/>
                  </a:cubicBezTo>
                  <a:cubicBezTo>
                    <a:pt x="49" y="195"/>
                    <a:pt x="49" y="195"/>
                    <a:pt x="49" y="195"/>
                  </a:cubicBezTo>
                  <a:cubicBezTo>
                    <a:pt x="49" y="193"/>
                    <a:pt x="49" y="193"/>
                    <a:pt x="49" y="193"/>
                  </a:cubicBezTo>
                  <a:cubicBezTo>
                    <a:pt x="50" y="192"/>
                    <a:pt x="50" y="192"/>
                    <a:pt x="50" y="192"/>
                  </a:cubicBezTo>
                  <a:cubicBezTo>
                    <a:pt x="52" y="193"/>
                    <a:pt x="52" y="193"/>
                    <a:pt x="52" y="193"/>
                  </a:cubicBezTo>
                  <a:cubicBezTo>
                    <a:pt x="50" y="195"/>
                    <a:pt x="50" y="195"/>
                    <a:pt x="50" y="195"/>
                  </a:cubicBezTo>
                  <a:cubicBezTo>
                    <a:pt x="51" y="197"/>
                    <a:pt x="51" y="197"/>
                    <a:pt x="51" y="197"/>
                  </a:cubicBezTo>
                  <a:cubicBezTo>
                    <a:pt x="50" y="199"/>
                    <a:pt x="50" y="199"/>
                    <a:pt x="50" y="199"/>
                  </a:cubicBezTo>
                  <a:cubicBezTo>
                    <a:pt x="51" y="200"/>
                    <a:pt x="51" y="200"/>
                    <a:pt x="51" y="200"/>
                  </a:cubicBezTo>
                  <a:cubicBezTo>
                    <a:pt x="52" y="202"/>
                    <a:pt x="52" y="202"/>
                    <a:pt x="52" y="202"/>
                  </a:cubicBezTo>
                  <a:cubicBezTo>
                    <a:pt x="54" y="204"/>
                    <a:pt x="54" y="204"/>
                    <a:pt x="54" y="204"/>
                  </a:cubicBezTo>
                  <a:cubicBezTo>
                    <a:pt x="56" y="203"/>
                    <a:pt x="56" y="203"/>
                    <a:pt x="56" y="203"/>
                  </a:cubicBezTo>
                  <a:cubicBezTo>
                    <a:pt x="57" y="204"/>
                    <a:pt x="57" y="204"/>
                    <a:pt x="57" y="204"/>
                  </a:cubicBezTo>
                  <a:cubicBezTo>
                    <a:pt x="56" y="205"/>
                    <a:pt x="56" y="205"/>
                    <a:pt x="56" y="205"/>
                  </a:cubicBezTo>
                  <a:cubicBezTo>
                    <a:pt x="57" y="206"/>
                    <a:pt x="57" y="206"/>
                    <a:pt x="57" y="206"/>
                  </a:cubicBezTo>
                  <a:cubicBezTo>
                    <a:pt x="59" y="208"/>
                    <a:pt x="59" y="208"/>
                    <a:pt x="59" y="208"/>
                  </a:cubicBezTo>
                  <a:cubicBezTo>
                    <a:pt x="60" y="206"/>
                    <a:pt x="60" y="206"/>
                    <a:pt x="60" y="206"/>
                  </a:cubicBezTo>
                  <a:cubicBezTo>
                    <a:pt x="59" y="200"/>
                    <a:pt x="59" y="200"/>
                    <a:pt x="59" y="200"/>
                  </a:cubicBezTo>
                  <a:cubicBezTo>
                    <a:pt x="58" y="197"/>
                    <a:pt x="58" y="197"/>
                    <a:pt x="58" y="197"/>
                  </a:cubicBezTo>
                  <a:cubicBezTo>
                    <a:pt x="59" y="196"/>
                    <a:pt x="59" y="196"/>
                    <a:pt x="59" y="196"/>
                  </a:cubicBezTo>
                  <a:cubicBezTo>
                    <a:pt x="60" y="195"/>
                    <a:pt x="60" y="195"/>
                    <a:pt x="60" y="195"/>
                  </a:cubicBezTo>
                  <a:cubicBezTo>
                    <a:pt x="59" y="193"/>
                    <a:pt x="59" y="193"/>
                    <a:pt x="59" y="193"/>
                  </a:cubicBezTo>
                  <a:cubicBezTo>
                    <a:pt x="59" y="192"/>
                    <a:pt x="59" y="192"/>
                    <a:pt x="59" y="192"/>
                  </a:cubicBezTo>
                  <a:cubicBezTo>
                    <a:pt x="62" y="192"/>
                    <a:pt x="62" y="192"/>
                    <a:pt x="62" y="192"/>
                  </a:cubicBezTo>
                  <a:cubicBezTo>
                    <a:pt x="63" y="190"/>
                    <a:pt x="63" y="190"/>
                    <a:pt x="63" y="190"/>
                  </a:cubicBezTo>
                  <a:cubicBezTo>
                    <a:pt x="63" y="188"/>
                    <a:pt x="63" y="188"/>
                    <a:pt x="63" y="188"/>
                  </a:cubicBezTo>
                  <a:cubicBezTo>
                    <a:pt x="64" y="185"/>
                    <a:pt x="64" y="185"/>
                    <a:pt x="64" y="185"/>
                  </a:cubicBezTo>
                  <a:cubicBezTo>
                    <a:pt x="63" y="183"/>
                    <a:pt x="63" y="183"/>
                    <a:pt x="63" y="183"/>
                  </a:cubicBezTo>
                  <a:cubicBezTo>
                    <a:pt x="62" y="179"/>
                    <a:pt x="62" y="179"/>
                    <a:pt x="62" y="179"/>
                  </a:cubicBezTo>
                  <a:cubicBezTo>
                    <a:pt x="61" y="176"/>
                    <a:pt x="61" y="176"/>
                    <a:pt x="61" y="176"/>
                  </a:cubicBezTo>
                  <a:cubicBezTo>
                    <a:pt x="61" y="174"/>
                    <a:pt x="61" y="174"/>
                    <a:pt x="61" y="174"/>
                  </a:cubicBezTo>
                  <a:cubicBezTo>
                    <a:pt x="65" y="173"/>
                    <a:pt x="65" y="173"/>
                    <a:pt x="65" y="173"/>
                  </a:cubicBezTo>
                  <a:cubicBezTo>
                    <a:pt x="65" y="170"/>
                    <a:pt x="65" y="170"/>
                    <a:pt x="65" y="170"/>
                  </a:cubicBezTo>
                  <a:cubicBezTo>
                    <a:pt x="66" y="167"/>
                    <a:pt x="66" y="167"/>
                    <a:pt x="66" y="167"/>
                  </a:cubicBezTo>
                  <a:cubicBezTo>
                    <a:pt x="63" y="164"/>
                    <a:pt x="63" y="164"/>
                    <a:pt x="63" y="164"/>
                  </a:cubicBezTo>
                  <a:cubicBezTo>
                    <a:pt x="60" y="163"/>
                    <a:pt x="60" y="163"/>
                    <a:pt x="60" y="163"/>
                  </a:cubicBezTo>
                  <a:cubicBezTo>
                    <a:pt x="60" y="159"/>
                    <a:pt x="60" y="159"/>
                    <a:pt x="60" y="159"/>
                  </a:cubicBezTo>
                  <a:cubicBezTo>
                    <a:pt x="60" y="156"/>
                    <a:pt x="60" y="156"/>
                    <a:pt x="60" y="156"/>
                  </a:cubicBezTo>
                  <a:cubicBezTo>
                    <a:pt x="60" y="152"/>
                    <a:pt x="60" y="152"/>
                    <a:pt x="60" y="152"/>
                  </a:cubicBezTo>
                  <a:cubicBezTo>
                    <a:pt x="59" y="149"/>
                    <a:pt x="59" y="149"/>
                    <a:pt x="59" y="149"/>
                  </a:cubicBezTo>
                  <a:cubicBezTo>
                    <a:pt x="60" y="146"/>
                    <a:pt x="60" y="146"/>
                    <a:pt x="60" y="146"/>
                  </a:cubicBezTo>
                  <a:cubicBezTo>
                    <a:pt x="59" y="141"/>
                    <a:pt x="59" y="141"/>
                    <a:pt x="59" y="141"/>
                  </a:cubicBezTo>
                  <a:cubicBezTo>
                    <a:pt x="58" y="136"/>
                    <a:pt x="58" y="136"/>
                    <a:pt x="58" y="136"/>
                  </a:cubicBezTo>
                  <a:cubicBezTo>
                    <a:pt x="59" y="132"/>
                    <a:pt x="59" y="132"/>
                    <a:pt x="59" y="132"/>
                  </a:cubicBezTo>
                  <a:cubicBezTo>
                    <a:pt x="61" y="128"/>
                    <a:pt x="61" y="128"/>
                    <a:pt x="61" y="128"/>
                  </a:cubicBezTo>
                  <a:cubicBezTo>
                    <a:pt x="63" y="127"/>
                    <a:pt x="63" y="127"/>
                    <a:pt x="63" y="127"/>
                  </a:cubicBezTo>
                  <a:cubicBezTo>
                    <a:pt x="66" y="128"/>
                    <a:pt x="66" y="128"/>
                    <a:pt x="66" y="128"/>
                  </a:cubicBezTo>
                  <a:cubicBezTo>
                    <a:pt x="69" y="128"/>
                    <a:pt x="69" y="128"/>
                    <a:pt x="69" y="128"/>
                  </a:cubicBezTo>
                  <a:cubicBezTo>
                    <a:pt x="71" y="126"/>
                    <a:pt x="71" y="126"/>
                    <a:pt x="71" y="126"/>
                  </a:cubicBezTo>
                  <a:cubicBezTo>
                    <a:pt x="70" y="122"/>
                    <a:pt x="70" y="122"/>
                    <a:pt x="70" y="122"/>
                  </a:cubicBezTo>
                  <a:cubicBezTo>
                    <a:pt x="69" y="121"/>
                    <a:pt x="69" y="121"/>
                    <a:pt x="69" y="121"/>
                  </a:cubicBezTo>
                  <a:cubicBezTo>
                    <a:pt x="70" y="118"/>
                    <a:pt x="70" y="118"/>
                    <a:pt x="70" y="118"/>
                  </a:cubicBezTo>
                  <a:cubicBezTo>
                    <a:pt x="73" y="111"/>
                    <a:pt x="73" y="111"/>
                    <a:pt x="73" y="111"/>
                  </a:cubicBezTo>
                  <a:cubicBezTo>
                    <a:pt x="73" y="106"/>
                    <a:pt x="73" y="106"/>
                    <a:pt x="73" y="106"/>
                  </a:cubicBezTo>
                  <a:cubicBezTo>
                    <a:pt x="74" y="102"/>
                    <a:pt x="74" y="102"/>
                    <a:pt x="74" y="102"/>
                  </a:cubicBezTo>
                  <a:cubicBezTo>
                    <a:pt x="75" y="99"/>
                    <a:pt x="75" y="99"/>
                    <a:pt x="75" y="99"/>
                  </a:cubicBezTo>
                  <a:cubicBezTo>
                    <a:pt x="75" y="97"/>
                    <a:pt x="75" y="97"/>
                    <a:pt x="75" y="97"/>
                  </a:cubicBezTo>
                  <a:cubicBezTo>
                    <a:pt x="73" y="95"/>
                    <a:pt x="73" y="95"/>
                    <a:pt x="73" y="95"/>
                  </a:cubicBezTo>
                  <a:cubicBezTo>
                    <a:pt x="73" y="93"/>
                    <a:pt x="73" y="93"/>
                    <a:pt x="73" y="93"/>
                  </a:cubicBezTo>
                  <a:cubicBezTo>
                    <a:pt x="76" y="92"/>
                    <a:pt x="76" y="92"/>
                    <a:pt x="76" y="92"/>
                  </a:cubicBezTo>
                  <a:cubicBezTo>
                    <a:pt x="80" y="91"/>
                    <a:pt x="80" y="91"/>
                    <a:pt x="80" y="91"/>
                  </a:cubicBezTo>
                  <a:cubicBezTo>
                    <a:pt x="81" y="90"/>
                    <a:pt x="81" y="90"/>
                    <a:pt x="81" y="90"/>
                  </a:cubicBezTo>
                  <a:cubicBezTo>
                    <a:pt x="81" y="88"/>
                    <a:pt x="81" y="88"/>
                    <a:pt x="81" y="88"/>
                  </a:cubicBezTo>
                  <a:cubicBezTo>
                    <a:pt x="84" y="83"/>
                    <a:pt x="84" y="83"/>
                    <a:pt x="84" y="83"/>
                  </a:cubicBezTo>
                  <a:cubicBezTo>
                    <a:pt x="87" y="80"/>
                    <a:pt x="87" y="80"/>
                    <a:pt x="87" y="80"/>
                  </a:cubicBezTo>
                  <a:cubicBezTo>
                    <a:pt x="87" y="77"/>
                    <a:pt x="87" y="77"/>
                    <a:pt x="87" y="77"/>
                  </a:cubicBezTo>
                  <a:cubicBezTo>
                    <a:pt x="86" y="75"/>
                    <a:pt x="86" y="75"/>
                    <a:pt x="86" y="75"/>
                  </a:cubicBezTo>
                  <a:cubicBezTo>
                    <a:pt x="85" y="73"/>
                    <a:pt x="85" y="73"/>
                    <a:pt x="85" y="73"/>
                  </a:cubicBezTo>
                  <a:cubicBezTo>
                    <a:pt x="85" y="69"/>
                    <a:pt x="85" y="69"/>
                    <a:pt x="85" y="69"/>
                  </a:cubicBezTo>
                  <a:cubicBezTo>
                    <a:pt x="86" y="68"/>
                    <a:pt x="86" y="68"/>
                    <a:pt x="86" y="68"/>
                  </a:cubicBezTo>
                  <a:cubicBezTo>
                    <a:pt x="88" y="67"/>
                    <a:pt x="88" y="67"/>
                    <a:pt x="88" y="67"/>
                  </a:cubicBezTo>
                  <a:cubicBezTo>
                    <a:pt x="88" y="64"/>
                    <a:pt x="88" y="64"/>
                    <a:pt x="88" y="64"/>
                  </a:cubicBezTo>
                  <a:cubicBezTo>
                    <a:pt x="89" y="64"/>
                    <a:pt x="89" y="64"/>
                    <a:pt x="89" y="64"/>
                  </a:cubicBezTo>
                  <a:cubicBezTo>
                    <a:pt x="91" y="61"/>
                    <a:pt x="91" y="61"/>
                    <a:pt x="91" y="61"/>
                  </a:cubicBezTo>
                  <a:cubicBezTo>
                    <a:pt x="93" y="59"/>
                    <a:pt x="93" y="59"/>
                    <a:pt x="93" y="59"/>
                  </a:cubicBezTo>
                  <a:cubicBezTo>
                    <a:pt x="95" y="60"/>
                    <a:pt x="95" y="60"/>
                    <a:pt x="95" y="60"/>
                  </a:cubicBezTo>
                  <a:cubicBezTo>
                    <a:pt x="96" y="61"/>
                    <a:pt x="96" y="61"/>
                    <a:pt x="96" y="61"/>
                  </a:cubicBezTo>
                  <a:cubicBezTo>
                    <a:pt x="97" y="61"/>
                    <a:pt x="97" y="61"/>
                    <a:pt x="97" y="61"/>
                  </a:cubicBezTo>
                  <a:cubicBezTo>
                    <a:pt x="98" y="60"/>
                    <a:pt x="98" y="60"/>
                    <a:pt x="98" y="60"/>
                  </a:cubicBezTo>
                  <a:cubicBezTo>
                    <a:pt x="97" y="58"/>
                    <a:pt x="97" y="58"/>
                    <a:pt x="97" y="58"/>
                  </a:cubicBezTo>
                  <a:cubicBezTo>
                    <a:pt x="98" y="57"/>
                    <a:pt x="98" y="57"/>
                    <a:pt x="98" y="57"/>
                  </a:cubicBezTo>
                  <a:cubicBezTo>
                    <a:pt x="98" y="56"/>
                    <a:pt x="98" y="56"/>
                    <a:pt x="98" y="56"/>
                  </a:cubicBezTo>
                  <a:cubicBezTo>
                    <a:pt x="99" y="55"/>
                    <a:pt x="99" y="55"/>
                    <a:pt x="99" y="55"/>
                  </a:cubicBezTo>
                  <a:cubicBezTo>
                    <a:pt x="97" y="52"/>
                    <a:pt x="97" y="52"/>
                    <a:pt x="97" y="52"/>
                  </a:cubicBezTo>
                  <a:cubicBezTo>
                    <a:pt x="98" y="52"/>
                    <a:pt x="98" y="52"/>
                    <a:pt x="98" y="52"/>
                  </a:cubicBezTo>
                  <a:cubicBezTo>
                    <a:pt x="101" y="52"/>
                    <a:pt x="101" y="52"/>
                    <a:pt x="101" y="52"/>
                  </a:cubicBezTo>
                  <a:cubicBezTo>
                    <a:pt x="103" y="51"/>
                    <a:pt x="103" y="51"/>
                    <a:pt x="103" y="51"/>
                  </a:cubicBezTo>
                  <a:cubicBezTo>
                    <a:pt x="106" y="51"/>
                    <a:pt x="106" y="51"/>
                    <a:pt x="106" y="51"/>
                  </a:cubicBezTo>
                  <a:cubicBezTo>
                    <a:pt x="108" y="53"/>
                    <a:pt x="108" y="53"/>
                    <a:pt x="108" y="53"/>
                  </a:cubicBezTo>
                  <a:cubicBezTo>
                    <a:pt x="110" y="53"/>
                    <a:pt x="110" y="53"/>
                    <a:pt x="110" y="53"/>
                  </a:cubicBezTo>
                  <a:cubicBezTo>
                    <a:pt x="112" y="54"/>
                    <a:pt x="112" y="54"/>
                    <a:pt x="112" y="54"/>
                  </a:cubicBezTo>
                  <a:cubicBezTo>
                    <a:pt x="113" y="54"/>
                    <a:pt x="113" y="54"/>
                    <a:pt x="113" y="54"/>
                  </a:cubicBezTo>
                  <a:cubicBezTo>
                    <a:pt x="113" y="54"/>
                    <a:pt x="113" y="54"/>
                    <a:pt x="113" y="54"/>
                  </a:cubicBezTo>
                  <a:cubicBezTo>
                    <a:pt x="113" y="52"/>
                    <a:pt x="113" y="52"/>
                    <a:pt x="113" y="52"/>
                  </a:cubicBezTo>
                  <a:cubicBezTo>
                    <a:pt x="112" y="50"/>
                    <a:pt x="112" y="50"/>
                    <a:pt x="112" y="50"/>
                  </a:cubicBezTo>
                  <a:cubicBezTo>
                    <a:pt x="113" y="47"/>
                    <a:pt x="113" y="47"/>
                    <a:pt x="113" y="47"/>
                  </a:cubicBezTo>
                  <a:cubicBezTo>
                    <a:pt x="114" y="47"/>
                    <a:pt x="114" y="47"/>
                    <a:pt x="114" y="47"/>
                  </a:cubicBezTo>
                  <a:cubicBezTo>
                    <a:pt x="114" y="45"/>
                    <a:pt x="114" y="45"/>
                    <a:pt x="114" y="45"/>
                  </a:cubicBezTo>
                  <a:cubicBezTo>
                    <a:pt x="112" y="44"/>
                    <a:pt x="112" y="44"/>
                    <a:pt x="112" y="44"/>
                  </a:cubicBezTo>
                  <a:cubicBezTo>
                    <a:pt x="112" y="42"/>
                    <a:pt x="112" y="42"/>
                    <a:pt x="112" y="42"/>
                  </a:cubicBezTo>
                  <a:cubicBezTo>
                    <a:pt x="114" y="43"/>
                    <a:pt x="114" y="43"/>
                    <a:pt x="114" y="43"/>
                  </a:cubicBezTo>
                  <a:cubicBezTo>
                    <a:pt x="116" y="42"/>
                    <a:pt x="116" y="42"/>
                    <a:pt x="116" y="42"/>
                  </a:cubicBezTo>
                  <a:cubicBezTo>
                    <a:pt x="117" y="42"/>
                    <a:pt x="117" y="42"/>
                    <a:pt x="117" y="42"/>
                  </a:cubicBezTo>
                  <a:cubicBezTo>
                    <a:pt x="117" y="42"/>
                    <a:pt x="117" y="42"/>
                    <a:pt x="117" y="42"/>
                  </a:cubicBezTo>
                  <a:cubicBezTo>
                    <a:pt x="117" y="41"/>
                    <a:pt x="117" y="41"/>
                    <a:pt x="117" y="41"/>
                  </a:cubicBezTo>
                  <a:cubicBezTo>
                    <a:pt x="118" y="42"/>
                    <a:pt x="118" y="42"/>
                    <a:pt x="118" y="42"/>
                  </a:cubicBezTo>
                  <a:cubicBezTo>
                    <a:pt x="119" y="41"/>
                    <a:pt x="119" y="41"/>
                    <a:pt x="119" y="41"/>
                  </a:cubicBezTo>
                  <a:cubicBezTo>
                    <a:pt x="118" y="40"/>
                    <a:pt x="118" y="40"/>
                    <a:pt x="118" y="40"/>
                  </a:cubicBezTo>
                  <a:cubicBezTo>
                    <a:pt x="119" y="38"/>
                    <a:pt x="119" y="38"/>
                    <a:pt x="119" y="38"/>
                  </a:cubicBezTo>
                  <a:cubicBezTo>
                    <a:pt x="120" y="37"/>
                    <a:pt x="120" y="37"/>
                    <a:pt x="120" y="37"/>
                  </a:cubicBezTo>
                  <a:cubicBezTo>
                    <a:pt x="122" y="37"/>
                    <a:pt x="122" y="37"/>
                    <a:pt x="122" y="37"/>
                  </a:cubicBezTo>
                  <a:cubicBezTo>
                    <a:pt x="123" y="39"/>
                    <a:pt x="123" y="39"/>
                    <a:pt x="123" y="39"/>
                  </a:cubicBezTo>
                  <a:cubicBezTo>
                    <a:pt x="127" y="43"/>
                    <a:pt x="127" y="43"/>
                    <a:pt x="127" y="43"/>
                  </a:cubicBezTo>
                  <a:cubicBezTo>
                    <a:pt x="128" y="45"/>
                    <a:pt x="128" y="45"/>
                    <a:pt x="128" y="45"/>
                  </a:cubicBezTo>
                  <a:cubicBezTo>
                    <a:pt x="129" y="47"/>
                    <a:pt x="129" y="47"/>
                    <a:pt x="129" y="47"/>
                  </a:cubicBezTo>
                  <a:cubicBezTo>
                    <a:pt x="132" y="48"/>
                    <a:pt x="132" y="48"/>
                    <a:pt x="132" y="48"/>
                  </a:cubicBezTo>
                  <a:cubicBezTo>
                    <a:pt x="137" y="48"/>
                    <a:pt x="137" y="48"/>
                    <a:pt x="137" y="48"/>
                  </a:cubicBezTo>
                  <a:cubicBezTo>
                    <a:pt x="139" y="46"/>
                    <a:pt x="139" y="46"/>
                    <a:pt x="139" y="46"/>
                  </a:cubicBezTo>
                  <a:cubicBezTo>
                    <a:pt x="140" y="44"/>
                    <a:pt x="140" y="44"/>
                    <a:pt x="140" y="44"/>
                  </a:cubicBezTo>
                  <a:cubicBezTo>
                    <a:pt x="142" y="44"/>
                    <a:pt x="142" y="44"/>
                    <a:pt x="142" y="44"/>
                  </a:cubicBezTo>
                  <a:cubicBezTo>
                    <a:pt x="145" y="47"/>
                    <a:pt x="145" y="47"/>
                    <a:pt x="145" y="47"/>
                  </a:cubicBezTo>
                  <a:cubicBezTo>
                    <a:pt x="147" y="47"/>
                    <a:pt x="147" y="47"/>
                    <a:pt x="147" y="47"/>
                  </a:cubicBezTo>
                  <a:cubicBezTo>
                    <a:pt x="148" y="45"/>
                    <a:pt x="148" y="45"/>
                    <a:pt x="148" y="45"/>
                  </a:cubicBezTo>
                  <a:cubicBezTo>
                    <a:pt x="150" y="44"/>
                    <a:pt x="150" y="44"/>
                    <a:pt x="150" y="44"/>
                  </a:cubicBezTo>
                  <a:cubicBezTo>
                    <a:pt x="151" y="43"/>
                    <a:pt x="151" y="43"/>
                    <a:pt x="151" y="43"/>
                  </a:cubicBezTo>
                  <a:cubicBezTo>
                    <a:pt x="153" y="43"/>
                    <a:pt x="153" y="43"/>
                    <a:pt x="153" y="43"/>
                  </a:cubicBezTo>
                  <a:cubicBezTo>
                    <a:pt x="154" y="42"/>
                    <a:pt x="154" y="42"/>
                    <a:pt x="154" y="42"/>
                  </a:cubicBezTo>
                  <a:cubicBezTo>
                    <a:pt x="155" y="41"/>
                    <a:pt x="155" y="41"/>
                    <a:pt x="155" y="41"/>
                  </a:cubicBezTo>
                  <a:cubicBezTo>
                    <a:pt x="154" y="39"/>
                    <a:pt x="154" y="39"/>
                    <a:pt x="154" y="39"/>
                  </a:cubicBezTo>
                  <a:cubicBezTo>
                    <a:pt x="154" y="36"/>
                    <a:pt x="154" y="36"/>
                    <a:pt x="154" y="36"/>
                  </a:cubicBezTo>
                  <a:cubicBezTo>
                    <a:pt x="154" y="31"/>
                    <a:pt x="154" y="31"/>
                    <a:pt x="154" y="31"/>
                  </a:cubicBezTo>
                  <a:cubicBezTo>
                    <a:pt x="155" y="30"/>
                    <a:pt x="155" y="30"/>
                    <a:pt x="155" y="30"/>
                  </a:cubicBezTo>
                  <a:cubicBezTo>
                    <a:pt x="154" y="28"/>
                    <a:pt x="154" y="28"/>
                    <a:pt x="154" y="28"/>
                  </a:cubicBezTo>
                  <a:cubicBezTo>
                    <a:pt x="155" y="28"/>
                    <a:pt x="155" y="28"/>
                    <a:pt x="155" y="28"/>
                  </a:cubicBezTo>
                  <a:cubicBezTo>
                    <a:pt x="156" y="26"/>
                    <a:pt x="156" y="26"/>
                    <a:pt x="156" y="26"/>
                  </a:cubicBezTo>
                  <a:cubicBezTo>
                    <a:pt x="156" y="24"/>
                    <a:pt x="156" y="24"/>
                    <a:pt x="156" y="24"/>
                  </a:cubicBezTo>
                  <a:cubicBezTo>
                    <a:pt x="158" y="24"/>
                    <a:pt x="158" y="24"/>
                    <a:pt x="158" y="24"/>
                  </a:cubicBezTo>
                  <a:cubicBezTo>
                    <a:pt x="161" y="24"/>
                    <a:pt x="161" y="24"/>
                    <a:pt x="161" y="24"/>
                  </a:cubicBezTo>
                  <a:cubicBezTo>
                    <a:pt x="162" y="24"/>
                    <a:pt x="162" y="24"/>
                    <a:pt x="162" y="24"/>
                  </a:cubicBezTo>
                  <a:cubicBezTo>
                    <a:pt x="162" y="23"/>
                    <a:pt x="162" y="23"/>
                    <a:pt x="162" y="23"/>
                  </a:cubicBezTo>
                  <a:cubicBezTo>
                    <a:pt x="163" y="21"/>
                    <a:pt x="163" y="21"/>
                    <a:pt x="163" y="21"/>
                  </a:cubicBezTo>
                  <a:cubicBezTo>
                    <a:pt x="167" y="21"/>
                    <a:pt x="167" y="21"/>
                    <a:pt x="167" y="21"/>
                  </a:cubicBezTo>
                  <a:cubicBezTo>
                    <a:pt x="169" y="22"/>
                    <a:pt x="169" y="22"/>
                    <a:pt x="169" y="22"/>
                  </a:cubicBezTo>
                  <a:cubicBezTo>
                    <a:pt x="172" y="25"/>
                    <a:pt x="172" y="25"/>
                    <a:pt x="172" y="25"/>
                  </a:cubicBezTo>
                  <a:cubicBezTo>
                    <a:pt x="173" y="27"/>
                    <a:pt x="173" y="27"/>
                    <a:pt x="173" y="27"/>
                  </a:cubicBezTo>
                  <a:cubicBezTo>
                    <a:pt x="175" y="27"/>
                    <a:pt x="175" y="27"/>
                    <a:pt x="175" y="27"/>
                  </a:cubicBezTo>
                  <a:cubicBezTo>
                    <a:pt x="178" y="28"/>
                    <a:pt x="178" y="28"/>
                    <a:pt x="178" y="28"/>
                  </a:cubicBezTo>
                  <a:cubicBezTo>
                    <a:pt x="179" y="29"/>
                    <a:pt x="179" y="29"/>
                    <a:pt x="179" y="29"/>
                  </a:cubicBezTo>
                  <a:cubicBezTo>
                    <a:pt x="180" y="31"/>
                    <a:pt x="180" y="31"/>
                    <a:pt x="180" y="31"/>
                  </a:cubicBezTo>
                  <a:cubicBezTo>
                    <a:pt x="180" y="33"/>
                    <a:pt x="180" y="33"/>
                    <a:pt x="180" y="33"/>
                  </a:cubicBezTo>
                  <a:cubicBezTo>
                    <a:pt x="179" y="36"/>
                    <a:pt x="179" y="36"/>
                    <a:pt x="179" y="36"/>
                  </a:cubicBezTo>
                  <a:cubicBezTo>
                    <a:pt x="179" y="40"/>
                    <a:pt x="179" y="40"/>
                    <a:pt x="179" y="40"/>
                  </a:cubicBezTo>
                  <a:close/>
                  <a:moveTo>
                    <a:pt x="9" y="204"/>
                  </a:moveTo>
                  <a:cubicBezTo>
                    <a:pt x="10" y="205"/>
                    <a:pt x="10" y="205"/>
                    <a:pt x="10" y="205"/>
                  </a:cubicBezTo>
                  <a:cubicBezTo>
                    <a:pt x="9" y="205"/>
                    <a:pt x="9" y="205"/>
                    <a:pt x="9" y="205"/>
                  </a:cubicBezTo>
                  <a:cubicBezTo>
                    <a:pt x="9" y="204"/>
                    <a:pt x="9" y="204"/>
                    <a:pt x="9" y="204"/>
                  </a:cubicBezTo>
                  <a:close/>
                  <a:moveTo>
                    <a:pt x="5" y="193"/>
                  </a:moveTo>
                  <a:cubicBezTo>
                    <a:pt x="4" y="193"/>
                    <a:pt x="6" y="193"/>
                    <a:pt x="6" y="193"/>
                  </a:cubicBezTo>
                  <a:cubicBezTo>
                    <a:pt x="7" y="194"/>
                    <a:pt x="7" y="194"/>
                    <a:pt x="7" y="194"/>
                  </a:cubicBezTo>
                  <a:cubicBezTo>
                    <a:pt x="6" y="195"/>
                    <a:pt x="6" y="195"/>
                    <a:pt x="6" y="195"/>
                  </a:cubicBezTo>
                  <a:cubicBezTo>
                    <a:pt x="5" y="193"/>
                    <a:pt x="5" y="193"/>
                    <a:pt x="5" y="193"/>
                  </a:cubicBezTo>
                  <a:close/>
                  <a:moveTo>
                    <a:pt x="8" y="189"/>
                  </a:moveTo>
                  <a:cubicBezTo>
                    <a:pt x="8" y="191"/>
                    <a:pt x="8" y="191"/>
                    <a:pt x="8" y="191"/>
                  </a:cubicBezTo>
                  <a:cubicBezTo>
                    <a:pt x="7" y="191"/>
                    <a:pt x="7" y="191"/>
                    <a:pt x="7" y="191"/>
                  </a:cubicBezTo>
                  <a:cubicBezTo>
                    <a:pt x="8" y="189"/>
                    <a:pt x="8" y="189"/>
                    <a:pt x="8" y="189"/>
                  </a:cubicBezTo>
                  <a:close/>
                  <a:moveTo>
                    <a:pt x="6" y="189"/>
                  </a:moveTo>
                  <a:cubicBezTo>
                    <a:pt x="6" y="190"/>
                    <a:pt x="6" y="190"/>
                    <a:pt x="6" y="190"/>
                  </a:cubicBezTo>
                  <a:cubicBezTo>
                    <a:pt x="4" y="190"/>
                    <a:pt x="4" y="190"/>
                    <a:pt x="4" y="190"/>
                  </a:cubicBezTo>
                  <a:cubicBezTo>
                    <a:pt x="6" y="189"/>
                    <a:pt x="6" y="189"/>
                    <a:pt x="6" y="189"/>
                  </a:cubicBezTo>
                  <a:close/>
                  <a:moveTo>
                    <a:pt x="3" y="181"/>
                  </a:moveTo>
                  <a:cubicBezTo>
                    <a:pt x="1" y="180"/>
                    <a:pt x="1" y="180"/>
                    <a:pt x="1" y="180"/>
                  </a:cubicBezTo>
                  <a:cubicBezTo>
                    <a:pt x="3" y="179"/>
                    <a:pt x="3" y="179"/>
                    <a:pt x="3" y="179"/>
                  </a:cubicBezTo>
                  <a:cubicBezTo>
                    <a:pt x="3" y="179"/>
                    <a:pt x="3" y="181"/>
                    <a:pt x="3" y="181"/>
                  </a:cubicBezTo>
                  <a:close/>
                  <a:moveTo>
                    <a:pt x="2" y="183"/>
                  </a:moveTo>
                  <a:cubicBezTo>
                    <a:pt x="4" y="183"/>
                    <a:pt x="4" y="183"/>
                    <a:pt x="4" y="183"/>
                  </a:cubicBezTo>
                  <a:cubicBezTo>
                    <a:pt x="3" y="184"/>
                    <a:pt x="3" y="184"/>
                    <a:pt x="3" y="184"/>
                  </a:cubicBezTo>
                  <a:cubicBezTo>
                    <a:pt x="2" y="183"/>
                    <a:pt x="2" y="183"/>
                    <a:pt x="2" y="183"/>
                  </a:cubicBezTo>
                  <a:close/>
                  <a:moveTo>
                    <a:pt x="6" y="185"/>
                  </a:moveTo>
                  <a:cubicBezTo>
                    <a:pt x="6" y="185"/>
                    <a:pt x="7" y="186"/>
                    <a:pt x="7" y="186"/>
                  </a:cubicBezTo>
                  <a:cubicBezTo>
                    <a:pt x="7" y="188"/>
                    <a:pt x="7" y="188"/>
                    <a:pt x="7" y="188"/>
                  </a:cubicBezTo>
                  <a:cubicBezTo>
                    <a:pt x="6" y="185"/>
                    <a:pt x="6" y="185"/>
                    <a:pt x="6" y="185"/>
                  </a:cubicBezTo>
                  <a:close/>
                  <a:moveTo>
                    <a:pt x="3" y="187"/>
                  </a:moveTo>
                  <a:cubicBezTo>
                    <a:pt x="2" y="185"/>
                    <a:pt x="2" y="185"/>
                    <a:pt x="2" y="185"/>
                  </a:cubicBezTo>
                  <a:cubicBezTo>
                    <a:pt x="4" y="185"/>
                    <a:pt x="4" y="185"/>
                    <a:pt x="4" y="185"/>
                  </a:cubicBezTo>
                  <a:cubicBezTo>
                    <a:pt x="3" y="187"/>
                    <a:pt x="3" y="187"/>
                    <a:pt x="3" y="187"/>
                  </a:cubicBezTo>
                  <a:close/>
                  <a:moveTo>
                    <a:pt x="2" y="176"/>
                  </a:moveTo>
                  <a:cubicBezTo>
                    <a:pt x="0" y="177"/>
                    <a:pt x="0" y="177"/>
                    <a:pt x="0" y="177"/>
                  </a:cubicBezTo>
                  <a:cubicBezTo>
                    <a:pt x="1" y="178"/>
                    <a:pt x="1" y="178"/>
                    <a:pt x="1" y="178"/>
                  </a:cubicBezTo>
                  <a:cubicBezTo>
                    <a:pt x="2" y="177"/>
                    <a:pt x="2" y="177"/>
                    <a:pt x="2" y="177"/>
                  </a:cubicBezTo>
                  <a:cubicBezTo>
                    <a:pt x="2" y="176"/>
                    <a:pt x="2" y="176"/>
                    <a:pt x="2" y="176"/>
                  </a:cubicBezTo>
                  <a:close/>
                  <a:moveTo>
                    <a:pt x="1" y="163"/>
                  </a:moveTo>
                  <a:cubicBezTo>
                    <a:pt x="3" y="164"/>
                    <a:pt x="3" y="164"/>
                    <a:pt x="3" y="164"/>
                  </a:cubicBezTo>
                  <a:cubicBezTo>
                    <a:pt x="2" y="164"/>
                    <a:pt x="2" y="164"/>
                    <a:pt x="2" y="164"/>
                  </a:cubicBezTo>
                  <a:cubicBezTo>
                    <a:pt x="1" y="163"/>
                    <a:pt x="1" y="163"/>
                    <a:pt x="1" y="163"/>
                  </a:cubicBezTo>
                  <a:close/>
                  <a:moveTo>
                    <a:pt x="2" y="160"/>
                  </a:moveTo>
                  <a:cubicBezTo>
                    <a:pt x="4" y="161"/>
                    <a:pt x="4" y="161"/>
                    <a:pt x="4" y="161"/>
                  </a:cubicBezTo>
                  <a:cubicBezTo>
                    <a:pt x="3" y="162"/>
                    <a:pt x="3" y="162"/>
                    <a:pt x="3" y="162"/>
                  </a:cubicBezTo>
                  <a:cubicBezTo>
                    <a:pt x="2" y="160"/>
                    <a:pt x="2" y="160"/>
                    <a:pt x="2" y="160"/>
                  </a:cubicBezTo>
                  <a:close/>
                  <a:moveTo>
                    <a:pt x="7" y="156"/>
                  </a:moveTo>
                  <a:cubicBezTo>
                    <a:pt x="8" y="157"/>
                    <a:pt x="8" y="157"/>
                    <a:pt x="8" y="157"/>
                  </a:cubicBezTo>
                  <a:cubicBezTo>
                    <a:pt x="6" y="157"/>
                    <a:pt x="6" y="157"/>
                    <a:pt x="6" y="157"/>
                  </a:cubicBezTo>
                  <a:cubicBezTo>
                    <a:pt x="7" y="156"/>
                    <a:pt x="7" y="156"/>
                    <a:pt x="7" y="156"/>
                  </a:cubicBezTo>
                  <a:close/>
                  <a:moveTo>
                    <a:pt x="9" y="155"/>
                  </a:moveTo>
                  <a:cubicBezTo>
                    <a:pt x="10" y="155"/>
                    <a:pt x="10" y="155"/>
                    <a:pt x="10" y="155"/>
                  </a:cubicBezTo>
                  <a:cubicBezTo>
                    <a:pt x="11" y="156"/>
                    <a:pt x="11" y="156"/>
                    <a:pt x="11" y="156"/>
                  </a:cubicBezTo>
                  <a:cubicBezTo>
                    <a:pt x="9" y="157"/>
                    <a:pt x="9" y="157"/>
                    <a:pt x="9" y="157"/>
                  </a:cubicBezTo>
                  <a:cubicBezTo>
                    <a:pt x="9" y="155"/>
                    <a:pt x="9" y="155"/>
                    <a:pt x="9" y="155"/>
                  </a:cubicBezTo>
                  <a:close/>
                  <a:moveTo>
                    <a:pt x="26" y="143"/>
                  </a:moveTo>
                  <a:cubicBezTo>
                    <a:pt x="26" y="143"/>
                    <a:pt x="27" y="141"/>
                    <a:pt x="27" y="141"/>
                  </a:cubicBezTo>
                  <a:cubicBezTo>
                    <a:pt x="28" y="143"/>
                    <a:pt x="28" y="143"/>
                    <a:pt x="28" y="143"/>
                  </a:cubicBezTo>
                  <a:cubicBezTo>
                    <a:pt x="27" y="144"/>
                    <a:pt x="27" y="144"/>
                    <a:pt x="27" y="144"/>
                  </a:cubicBezTo>
                  <a:cubicBezTo>
                    <a:pt x="26" y="143"/>
                    <a:pt x="26" y="143"/>
                    <a:pt x="26" y="143"/>
                  </a:cubicBezTo>
                  <a:close/>
                  <a:moveTo>
                    <a:pt x="26" y="140"/>
                  </a:moveTo>
                  <a:cubicBezTo>
                    <a:pt x="26" y="140"/>
                    <a:pt x="25" y="140"/>
                    <a:pt x="25" y="140"/>
                  </a:cubicBezTo>
                  <a:cubicBezTo>
                    <a:pt x="24" y="138"/>
                    <a:pt x="24" y="138"/>
                    <a:pt x="24" y="138"/>
                  </a:cubicBezTo>
                  <a:cubicBezTo>
                    <a:pt x="26" y="138"/>
                    <a:pt x="26" y="138"/>
                    <a:pt x="26" y="138"/>
                  </a:cubicBezTo>
                  <a:cubicBezTo>
                    <a:pt x="26" y="140"/>
                    <a:pt x="26" y="140"/>
                    <a:pt x="26" y="140"/>
                  </a:cubicBezTo>
                  <a:close/>
                  <a:moveTo>
                    <a:pt x="28" y="136"/>
                  </a:moveTo>
                  <a:cubicBezTo>
                    <a:pt x="31" y="133"/>
                    <a:pt x="31" y="133"/>
                    <a:pt x="31" y="133"/>
                  </a:cubicBezTo>
                  <a:cubicBezTo>
                    <a:pt x="32" y="134"/>
                    <a:pt x="32" y="134"/>
                    <a:pt x="32" y="134"/>
                  </a:cubicBezTo>
                  <a:cubicBezTo>
                    <a:pt x="30" y="136"/>
                    <a:pt x="30" y="136"/>
                    <a:pt x="30" y="136"/>
                  </a:cubicBezTo>
                  <a:cubicBezTo>
                    <a:pt x="28" y="136"/>
                    <a:pt x="28" y="136"/>
                    <a:pt x="28" y="136"/>
                  </a:cubicBezTo>
                  <a:close/>
                  <a:moveTo>
                    <a:pt x="28" y="139"/>
                  </a:moveTo>
                  <a:cubicBezTo>
                    <a:pt x="30" y="137"/>
                    <a:pt x="30" y="137"/>
                    <a:pt x="30" y="137"/>
                  </a:cubicBezTo>
                  <a:cubicBezTo>
                    <a:pt x="32" y="137"/>
                    <a:pt x="32" y="137"/>
                    <a:pt x="32" y="137"/>
                  </a:cubicBezTo>
                  <a:cubicBezTo>
                    <a:pt x="32" y="136"/>
                    <a:pt x="32" y="136"/>
                    <a:pt x="32" y="136"/>
                  </a:cubicBezTo>
                  <a:cubicBezTo>
                    <a:pt x="34" y="136"/>
                    <a:pt x="34" y="136"/>
                    <a:pt x="34" y="136"/>
                  </a:cubicBezTo>
                  <a:cubicBezTo>
                    <a:pt x="34" y="137"/>
                    <a:pt x="34" y="137"/>
                    <a:pt x="34" y="137"/>
                  </a:cubicBezTo>
                  <a:cubicBezTo>
                    <a:pt x="33" y="139"/>
                    <a:pt x="33" y="139"/>
                    <a:pt x="33" y="139"/>
                  </a:cubicBezTo>
                  <a:cubicBezTo>
                    <a:pt x="31" y="139"/>
                    <a:pt x="31" y="139"/>
                    <a:pt x="31" y="139"/>
                  </a:cubicBezTo>
                  <a:cubicBezTo>
                    <a:pt x="30" y="139"/>
                    <a:pt x="30" y="139"/>
                    <a:pt x="30" y="139"/>
                  </a:cubicBezTo>
                  <a:cubicBezTo>
                    <a:pt x="28" y="139"/>
                    <a:pt x="28" y="139"/>
                    <a:pt x="28" y="139"/>
                  </a:cubicBezTo>
                  <a:close/>
                  <a:moveTo>
                    <a:pt x="53" y="112"/>
                  </a:moveTo>
                  <a:cubicBezTo>
                    <a:pt x="54" y="111"/>
                    <a:pt x="54" y="111"/>
                    <a:pt x="54" y="111"/>
                  </a:cubicBezTo>
                  <a:cubicBezTo>
                    <a:pt x="56" y="111"/>
                    <a:pt x="56" y="111"/>
                    <a:pt x="56" y="111"/>
                  </a:cubicBezTo>
                  <a:cubicBezTo>
                    <a:pt x="54" y="113"/>
                    <a:pt x="54" y="113"/>
                    <a:pt x="54" y="113"/>
                  </a:cubicBezTo>
                  <a:cubicBezTo>
                    <a:pt x="53" y="112"/>
                    <a:pt x="53" y="112"/>
                    <a:pt x="53" y="112"/>
                  </a:cubicBezTo>
                  <a:close/>
                  <a:moveTo>
                    <a:pt x="51" y="117"/>
                  </a:moveTo>
                  <a:cubicBezTo>
                    <a:pt x="50" y="116"/>
                    <a:pt x="50" y="116"/>
                    <a:pt x="50" y="116"/>
                  </a:cubicBezTo>
                  <a:cubicBezTo>
                    <a:pt x="49" y="116"/>
                    <a:pt x="49" y="116"/>
                    <a:pt x="49" y="116"/>
                  </a:cubicBezTo>
                  <a:cubicBezTo>
                    <a:pt x="50" y="114"/>
                    <a:pt x="50" y="114"/>
                    <a:pt x="50" y="114"/>
                  </a:cubicBezTo>
                  <a:cubicBezTo>
                    <a:pt x="53" y="114"/>
                    <a:pt x="53" y="114"/>
                    <a:pt x="53" y="114"/>
                  </a:cubicBezTo>
                  <a:cubicBezTo>
                    <a:pt x="54" y="114"/>
                    <a:pt x="54" y="114"/>
                    <a:pt x="54" y="114"/>
                  </a:cubicBezTo>
                  <a:cubicBezTo>
                    <a:pt x="52" y="116"/>
                    <a:pt x="52" y="116"/>
                    <a:pt x="52" y="116"/>
                  </a:cubicBezTo>
                  <a:cubicBezTo>
                    <a:pt x="51" y="117"/>
                    <a:pt x="51" y="117"/>
                    <a:pt x="51" y="117"/>
                  </a:cubicBezTo>
                  <a:close/>
                  <a:moveTo>
                    <a:pt x="56" y="101"/>
                  </a:moveTo>
                  <a:cubicBezTo>
                    <a:pt x="56" y="102"/>
                    <a:pt x="56" y="102"/>
                    <a:pt x="56" y="102"/>
                  </a:cubicBezTo>
                  <a:cubicBezTo>
                    <a:pt x="56" y="103"/>
                    <a:pt x="56" y="103"/>
                    <a:pt x="56" y="103"/>
                  </a:cubicBezTo>
                  <a:cubicBezTo>
                    <a:pt x="56" y="104"/>
                    <a:pt x="56" y="104"/>
                    <a:pt x="56" y="104"/>
                  </a:cubicBezTo>
                  <a:cubicBezTo>
                    <a:pt x="55" y="103"/>
                    <a:pt x="55" y="103"/>
                    <a:pt x="55" y="103"/>
                  </a:cubicBezTo>
                  <a:cubicBezTo>
                    <a:pt x="56" y="101"/>
                    <a:pt x="56" y="101"/>
                    <a:pt x="56" y="101"/>
                  </a:cubicBezTo>
                  <a:close/>
                  <a:moveTo>
                    <a:pt x="59" y="98"/>
                  </a:moveTo>
                  <a:cubicBezTo>
                    <a:pt x="60" y="97"/>
                    <a:pt x="60" y="97"/>
                    <a:pt x="60" y="97"/>
                  </a:cubicBezTo>
                  <a:cubicBezTo>
                    <a:pt x="62" y="97"/>
                    <a:pt x="62" y="97"/>
                    <a:pt x="62" y="97"/>
                  </a:cubicBezTo>
                  <a:cubicBezTo>
                    <a:pt x="60" y="99"/>
                    <a:pt x="60" y="99"/>
                    <a:pt x="60" y="99"/>
                  </a:cubicBezTo>
                  <a:cubicBezTo>
                    <a:pt x="59" y="98"/>
                    <a:pt x="59" y="98"/>
                    <a:pt x="59" y="98"/>
                  </a:cubicBezTo>
                  <a:close/>
                  <a:moveTo>
                    <a:pt x="58" y="94"/>
                  </a:moveTo>
                  <a:cubicBezTo>
                    <a:pt x="60" y="92"/>
                    <a:pt x="60" y="92"/>
                    <a:pt x="60" y="92"/>
                  </a:cubicBezTo>
                  <a:cubicBezTo>
                    <a:pt x="60" y="94"/>
                    <a:pt x="60" y="94"/>
                    <a:pt x="60" y="94"/>
                  </a:cubicBezTo>
                  <a:cubicBezTo>
                    <a:pt x="59" y="97"/>
                    <a:pt x="59" y="97"/>
                    <a:pt x="59" y="97"/>
                  </a:cubicBezTo>
                  <a:cubicBezTo>
                    <a:pt x="58" y="94"/>
                    <a:pt x="58" y="94"/>
                    <a:pt x="58" y="94"/>
                  </a:cubicBezTo>
                  <a:close/>
                  <a:moveTo>
                    <a:pt x="70" y="77"/>
                  </a:moveTo>
                  <a:cubicBezTo>
                    <a:pt x="70" y="76"/>
                    <a:pt x="70" y="76"/>
                    <a:pt x="70" y="76"/>
                  </a:cubicBezTo>
                  <a:cubicBezTo>
                    <a:pt x="71" y="76"/>
                    <a:pt x="71" y="76"/>
                    <a:pt x="71" y="76"/>
                  </a:cubicBezTo>
                  <a:cubicBezTo>
                    <a:pt x="71" y="78"/>
                    <a:pt x="71" y="78"/>
                    <a:pt x="71" y="78"/>
                  </a:cubicBezTo>
                  <a:cubicBezTo>
                    <a:pt x="70" y="77"/>
                    <a:pt x="70" y="77"/>
                    <a:pt x="70" y="77"/>
                  </a:cubicBezTo>
                  <a:close/>
                  <a:moveTo>
                    <a:pt x="58" y="67"/>
                  </a:moveTo>
                  <a:cubicBezTo>
                    <a:pt x="59" y="68"/>
                    <a:pt x="59" y="68"/>
                    <a:pt x="59" y="68"/>
                  </a:cubicBezTo>
                  <a:cubicBezTo>
                    <a:pt x="59" y="69"/>
                    <a:pt x="59" y="69"/>
                    <a:pt x="59" y="69"/>
                  </a:cubicBezTo>
                  <a:cubicBezTo>
                    <a:pt x="58" y="69"/>
                    <a:pt x="58" y="69"/>
                    <a:pt x="58" y="69"/>
                  </a:cubicBezTo>
                  <a:cubicBezTo>
                    <a:pt x="58" y="67"/>
                    <a:pt x="58" y="67"/>
                    <a:pt x="58" y="67"/>
                  </a:cubicBezTo>
                  <a:close/>
                  <a:moveTo>
                    <a:pt x="61" y="63"/>
                  </a:moveTo>
                  <a:cubicBezTo>
                    <a:pt x="59" y="65"/>
                    <a:pt x="59" y="65"/>
                    <a:pt x="59" y="65"/>
                  </a:cubicBezTo>
                  <a:cubicBezTo>
                    <a:pt x="59" y="63"/>
                    <a:pt x="59" y="63"/>
                    <a:pt x="59" y="63"/>
                  </a:cubicBezTo>
                  <a:cubicBezTo>
                    <a:pt x="61" y="60"/>
                    <a:pt x="61" y="60"/>
                    <a:pt x="61" y="60"/>
                  </a:cubicBezTo>
                  <a:cubicBezTo>
                    <a:pt x="61" y="63"/>
                    <a:pt x="61" y="63"/>
                    <a:pt x="61" y="63"/>
                  </a:cubicBezTo>
                  <a:close/>
                  <a:moveTo>
                    <a:pt x="63" y="61"/>
                  </a:moveTo>
                  <a:cubicBezTo>
                    <a:pt x="62" y="60"/>
                    <a:pt x="62" y="60"/>
                    <a:pt x="62" y="60"/>
                  </a:cubicBezTo>
                  <a:cubicBezTo>
                    <a:pt x="63" y="59"/>
                    <a:pt x="63" y="59"/>
                    <a:pt x="63" y="59"/>
                  </a:cubicBezTo>
                  <a:cubicBezTo>
                    <a:pt x="64" y="60"/>
                    <a:pt x="64" y="60"/>
                    <a:pt x="64" y="60"/>
                  </a:cubicBezTo>
                  <a:cubicBezTo>
                    <a:pt x="63" y="61"/>
                    <a:pt x="63" y="61"/>
                    <a:pt x="63" y="61"/>
                  </a:cubicBezTo>
                  <a:close/>
                  <a:moveTo>
                    <a:pt x="68" y="57"/>
                  </a:moveTo>
                  <a:cubicBezTo>
                    <a:pt x="68" y="59"/>
                    <a:pt x="68" y="59"/>
                    <a:pt x="68" y="59"/>
                  </a:cubicBezTo>
                  <a:cubicBezTo>
                    <a:pt x="65" y="61"/>
                    <a:pt x="65" y="61"/>
                    <a:pt x="65" y="61"/>
                  </a:cubicBezTo>
                  <a:cubicBezTo>
                    <a:pt x="65" y="58"/>
                    <a:pt x="65" y="58"/>
                    <a:pt x="65" y="58"/>
                  </a:cubicBezTo>
                  <a:cubicBezTo>
                    <a:pt x="68" y="57"/>
                    <a:pt x="68" y="57"/>
                    <a:pt x="68" y="57"/>
                  </a:cubicBezTo>
                  <a:close/>
                  <a:moveTo>
                    <a:pt x="71" y="53"/>
                  </a:moveTo>
                  <a:cubicBezTo>
                    <a:pt x="72" y="51"/>
                    <a:pt x="72" y="51"/>
                    <a:pt x="72" y="51"/>
                  </a:cubicBezTo>
                  <a:cubicBezTo>
                    <a:pt x="74" y="53"/>
                    <a:pt x="74" y="53"/>
                    <a:pt x="74" y="53"/>
                  </a:cubicBezTo>
                  <a:cubicBezTo>
                    <a:pt x="71" y="53"/>
                    <a:pt x="71" y="53"/>
                    <a:pt x="71" y="53"/>
                  </a:cubicBezTo>
                  <a:close/>
                  <a:moveTo>
                    <a:pt x="74" y="54"/>
                  </a:moveTo>
                  <a:cubicBezTo>
                    <a:pt x="74" y="57"/>
                    <a:pt x="74" y="57"/>
                    <a:pt x="74" y="57"/>
                  </a:cubicBezTo>
                  <a:cubicBezTo>
                    <a:pt x="72" y="56"/>
                    <a:pt x="72" y="56"/>
                    <a:pt x="72" y="56"/>
                  </a:cubicBezTo>
                  <a:cubicBezTo>
                    <a:pt x="69" y="58"/>
                    <a:pt x="69" y="58"/>
                    <a:pt x="69" y="58"/>
                  </a:cubicBezTo>
                  <a:cubicBezTo>
                    <a:pt x="70" y="56"/>
                    <a:pt x="70" y="56"/>
                    <a:pt x="70" y="56"/>
                  </a:cubicBezTo>
                  <a:cubicBezTo>
                    <a:pt x="74" y="54"/>
                    <a:pt x="74" y="54"/>
                    <a:pt x="74" y="54"/>
                  </a:cubicBezTo>
                  <a:close/>
                  <a:moveTo>
                    <a:pt x="75" y="44"/>
                  </a:moveTo>
                  <a:cubicBezTo>
                    <a:pt x="76" y="47"/>
                    <a:pt x="76" y="47"/>
                    <a:pt x="76" y="47"/>
                  </a:cubicBezTo>
                  <a:cubicBezTo>
                    <a:pt x="76" y="50"/>
                    <a:pt x="76" y="50"/>
                    <a:pt x="76" y="50"/>
                  </a:cubicBezTo>
                  <a:cubicBezTo>
                    <a:pt x="73" y="51"/>
                    <a:pt x="73" y="51"/>
                    <a:pt x="73" y="51"/>
                  </a:cubicBezTo>
                  <a:cubicBezTo>
                    <a:pt x="72" y="50"/>
                    <a:pt x="72" y="50"/>
                    <a:pt x="72" y="50"/>
                  </a:cubicBezTo>
                  <a:cubicBezTo>
                    <a:pt x="75" y="48"/>
                    <a:pt x="75" y="48"/>
                    <a:pt x="75" y="48"/>
                  </a:cubicBezTo>
                  <a:cubicBezTo>
                    <a:pt x="73" y="48"/>
                    <a:pt x="73" y="48"/>
                    <a:pt x="73" y="48"/>
                  </a:cubicBezTo>
                  <a:cubicBezTo>
                    <a:pt x="71" y="50"/>
                    <a:pt x="71" y="50"/>
                    <a:pt x="71" y="50"/>
                  </a:cubicBezTo>
                  <a:cubicBezTo>
                    <a:pt x="70" y="49"/>
                    <a:pt x="70" y="49"/>
                    <a:pt x="70" y="49"/>
                  </a:cubicBezTo>
                  <a:cubicBezTo>
                    <a:pt x="71" y="47"/>
                    <a:pt x="71" y="47"/>
                    <a:pt x="71" y="47"/>
                  </a:cubicBezTo>
                  <a:cubicBezTo>
                    <a:pt x="73" y="47"/>
                    <a:pt x="73" y="47"/>
                    <a:pt x="73" y="47"/>
                  </a:cubicBezTo>
                  <a:cubicBezTo>
                    <a:pt x="74" y="46"/>
                    <a:pt x="74" y="46"/>
                    <a:pt x="74" y="46"/>
                  </a:cubicBezTo>
                  <a:cubicBezTo>
                    <a:pt x="74" y="45"/>
                    <a:pt x="74" y="45"/>
                    <a:pt x="74" y="45"/>
                  </a:cubicBezTo>
                  <a:cubicBezTo>
                    <a:pt x="75" y="44"/>
                    <a:pt x="75" y="44"/>
                    <a:pt x="75" y="44"/>
                  </a:cubicBezTo>
                  <a:close/>
                  <a:moveTo>
                    <a:pt x="77" y="46"/>
                  </a:moveTo>
                  <a:cubicBezTo>
                    <a:pt x="76" y="45"/>
                    <a:pt x="76" y="45"/>
                    <a:pt x="76" y="45"/>
                  </a:cubicBezTo>
                  <a:cubicBezTo>
                    <a:pt x="76" y="42"/>
                    <a:pt x="76" y="42"/>
                    <a:pt x="76" y="42"/>
                  </a:cubicBezTo>
                  <a:cubicBezTo>
                    <a:pt x="79" y="40"/>
                    <a:pt x="79" y="40"/>
                    <a:pt x="79" y="40"/>
                  </a:cubicBezTo>
                  <a:cubicBezTo>
                    <a:pt x="79" y="38"/>
                    <a:pt x="79" y="38"/>
                    <a:pt x="79" y="38"/>
                  </a:cubicBezTo>
                  <a:cubicBezTo>
                    <a:pt x="81" y="37"/>
                    <a:pt x="81" y="37"/>
                    <a:pt x="81" y="37"/>
                  </a:cubicBezTo>
                  <a:cubicBezTo>
                    <a:pt x="82" y="39"/>
                    <a:pt x="82" y="39"/>
                    <a:pt x="82" y="39"/>
                  </a:cubicBezTo>
                  <a:cubicBezTo>
                    <a:pt x="80" y="41"/>
                    <a:pt x="80" y="41"/>
                    <a:pt x="80" y="41"/>
                  </a:cubicBezTo>
                  <a:cubicBezTo>
                    <a:pt x="80" y="43"/>
                    <a:pt x="80" y="43"/>
                    <a:pt x="80" y="43"/>
                  </a:cubicBezTo>
                  <a:cubicBezTo>
                    <a:pt x="77" y="46"/>
                    <a:pt x="77" y="46"/>
                    <a:pt x="77" y="46"/>
                  </a:cubicBezTo>
                  <a:close/>
                  <a:moveTo>
                    <a:pt x="83" y="47"/>
                  </a:moveTo>
                  <a:cubicBezTo>
                    <a:pt x="86" y="49"/>
                    <a:pt x="86" y="49"/>
                    <a:pt x="86" y="49"/>
                  </a:cubicBezTo>
                  <a:cubicBezTo>
                    <a:pt x="83" y="52"/>
                    <a:pt x="83" y="52"/>
                    <a:pt x="83" y="52"/>
                  </a:cubicBezTo>
                  <a:cubicBezTo>
                    <a:pt x="80" y="54"/>
                    <a:pt x="80" y="54"/>
                    <a:pt x="80" y="54"/>
                  </a:cubicBezTo>
                  <a:cubicBezTo>
                    <a:pt x="80" y="55"/>
                    <a:pt x="80" y="55"/>
                    <a:pt x="80" y="55"/>
                  </a:cubicBezTo>
                  <a:cubicBezTo>
                    <a:pt x="78" y="55"/>
                    <a:pt x="78" y="55"/>
                    <a:pt x="78" y="55"/>
                  </a:cubicBezTo>
                  <a:cubicBezTo>
                    <a:pt x="78" y="53"/>
                    <a:pt x="78" y="53"/>
                    <a:pt x="78" y="53"/>
                  </a:cubicBezTo>
                  <a:cubicBezTo>
                    <a:pt x="76" y="56"/>
                    <a:pt x="76" y="56"/>
                    <a:pt x="76" y="56"/>
                  </a:cubicBezTo>
                  <a:cubicBezTo>
                    <a:pt x="75" y="56"/>
                    <a:pt x="75" y="56"/>
                    <a:pt x="75" y="56"/>
                  </a:cubicBezTo>
                  <a:cubicBezTo>
                    <a:pt x="75" y="53"/>
                    <a:pt x="75" y="53"/>
                    <a:pt x="75" y="53"/>
                  </a:cubicBezTo>
                  <a:cubicBezTo>
                    <a:pt x="76" y="53"/>
                    <a:pt x="76" y="53"/>
                    <a:pt x="76" y="53"/>
                  </a:cubicBezTo>
                  <a:cubicBezTo>
                    <a:pt x="76" y="51"/>
                    <a:pt x="76" y="51"/>
                    <a:pt x="76" y="51"/>
                  </a:cubicBezTo>
                  <a:cubicBezTo>
                    <a:pt x="77" y="50"/>
                    <a:pt x="77" y="50"/>
                    <a:pt x="77" y="50"/>
                  </a:cubicBezTo>
                  <a:cubicBezTo>
                    <a:pt x="77" y="48"/>
                    <a:pt x="77" y="48"/>
                    <a:pt x="77" y="48"/>
                  </a:cubicBezTo>
                  <a:cubicBezTo>
                    <a:pt x="80" y="44"/>
                    <a:pt x="80" y="44"/>
                    <a:pt x="80" y="44"/>
                  </a:cubicBezTo>
                  <a:cubicBezTo>
                    <a:pt x="79" y="49"/>
                    <a:pt x="79" y="49"/>
                    <a:pt x="79" y="49"/>
                  </a:cubicBezTo>
                  <a:cubicBezTo>
                    <a:pt x="79" y="51"/>
                    <a:pt x="79" y="51"/>
                    <a:pt x="79" y="51"/>
                  </a:cubicBezTo>
                  <a:cubicBezTo>
                    <a:pt x="80" y="49"/>
                    <a:pt x="80" y="49"/>
                    <a:pt x="80" y="49"/>
                  </a:cubicBezTo>
                  <a:cubicBezTo>
                    <a:pt x="83" y="49"/>
                    <a:pt x="83" y="49"/>
                    <a:pt x="83" y="49"/>
                  </a:cubicBezTo>
                  <a:cubicBezTo>
                    <a:pt x="82" y="47"/>
                    <a:pt x="82" y="47"/>
                    <a:pt x="82" y="47"/>
                  </a:cubicBezTo>
                  <a:cubicBezTo>
                    <a:pt x="82" y="46"/>
                    <a:pt x="82" y="46"/>
                    <a:pt x="82" y="46"/>
                  </a:cubicBezTo>
                  <a:cubicBezTo>
                    <a:pt x="83" y="47"/>
                    <a:pt x="83" y="47"/>
                    <a:pt x="83" y="47"/>
                  </a:cubicBezTo>
                  <a:close/>
                  <a:moveTo>
                    <a:pt x="83" y="45"/>
                  </a:moveTo>
                  <a:cubicBezTo>
                    <a:pt x="82" y="44"/>
                    <a:pt x="82" y="44"/>
                    <a:pt x="82" y="44"/>
                  </a:cubicBezTo>
                  <a:cubicBezTo>
                    <a:pt x="84" y="43"/>
                    <a:pt x="84" y="43"/>
                    <a:pt x="84" y="43"/>
                  </a:cubicBezTo>
                  <a:cubicBezTo>
                    <a:pt x="86" y="44"/>
                    <a:pt x="86" y="44"/>
                    <a:pt x="86" y="44"/>
                  </a:cubicBezTo>
                  <a:cubicBezTo>
                    <a:pt x="86" y="46"/>
                    <a:pt x="86" y="46"/>
                    <a:pt x="86" y="46"/>
                  </a:cubicBezTo>
                  <a:cubicBezTo>
                    <a:pt x="83" y="45"/>
                    <a:pt x="83" y="45"/>
                    <a:pt x="83" y="45"/>
                  </a:cubicBezTo>
                  <a:close/>
                  <a:moveTo>
                    <a:pt x="88" y="47"/>
                  </a:moveTo>
                  <a:cubicBezTo>
                    <a:pt x="89" y="45"/>
                    <a:pt x="89" y="45"/>
                    <a:pt x="89" y="45"/>
                  </a:cubicBezTo>
                  <a:cubicBezTo>
                    <a:pt x="90" y="47"/>
                    <a:pt x="90" y="47"/>
                    <a:pt x="90" y="47"/>
                  </a:cubicBezTo>
                  <a:cubicBezTo>
                    <a:pt x="88" y="47"/>
                    <a:pt x="88" y="47"/>
                    <a:pt x="88" y="47"/>
                  </a:cubicBezTo>
                  <a:close/>
                  <a:moveTo>
                    <a:pt x="95" y="37"/>
                  </a:moveTo>
                  <a:cubicBezTo>
                    <a:pt x="94" y="38"/>
                    <a:pt x="94" y="38"/>
                    <a:pt x="94" y="38"/>
                  </a:cubicBezTo>
                  <a:cubicBezTo>
                    <a:pt x="95" y="40"/>
                    <a:pt x="95" y="40"/>
                    <a:pt x="95" y="40"/>
                  </a:cubicBezTo>
                  <a:cubicBezTo>
                    <a:pt x="93" y="40"/>
                    <a:pt x="93" y="40"/>
                    <a:pt x="93" y="40"/>
                  </a:cubicBezTo>
                  <a:cubicBezTo>
                    <a:pt x="92" y="41"/>
                    <a:pt x="92" y="41"/>
                    <a:pt x="92" y="41"/>
                  </a:cubicBezTo>
                  <a:cubicBezTo>
                    <a:pt x="90" y="41"/>
                    <a:pt x="90" y="41"/>
                    <a:pt x="90" y="41"/>
                  </a:cubicBezTo>
                  <a:cubicBezTo>
                    <a:pt x="89" y="43"/>
                    <a:pt x="89" y="43"/>
                    <a:pt x="89" y="43"/>
                  </a:cubicBezTo>
                  <a:cubicBezTo>
                    <a:pt x="88" y="43"/>
                    <a:pt x="88" y="43"/>
                    <a:pt x="88" y="43"/>
                  </a:cubicBezTo>
                  <a:cubicBezTo>
                    <a:pt x="88" y="42"/>
                    <a:pt x="88" y="42"/>
                    <a:pt x="88" y="42"/>
                  </a:cubicBezTo>
                  <a:cubicBezTo>
                    <a:pt x="87" y="41"/>
                    <a:pt x="87" y="41"/>
                    <a:pt x="87" y="41"/>
                  </a:cubicBezTo>
                  <a:cubicBezTo>
                    <a:pt x="88" y="39"/>
                    <a:pt x="88" y="39"/>
                    <a:pt x="88" y="39"/>
                  </a:cubicBezTo>
                  <a:cubicBezTo>
                    <a:pt x="86" y="39"/>
                    <a:pt x="86" y="39"/>
                    <a:pt x="86" y="39"/>
                  </a:cubicBezTo>
                  <a:cubicBezTo>
                    <a:pt x="87" y="37"/>
                    <a:pt x="87" y="37"/>
                    <a:pt x="87" y="37"/>
                  </a:cubicBezTo>
                  <a:cubicBezTo>
                    <a:pt x="90" y="37"/>
                    <a:pt x="90" y="37"/>
                    <a:pt x="90" y="37"/>
                  </a:cubicBezTo>
                  <a:cubicBezTo>
                    <a:pt x="87" y="36"/>
                    <a:pt x="87" y="36"/>
                    <a:pt x="87" y="36"/>
                  </a:cubicBezTo>
                  <a:cubicBezTo>
                    <a:pt x="89" y="34"/>
                    <a:pt x="89" y="34"/>
                    <a:pt x="89" y="34"/>
                  </a:cubicBezTo>
                  <a:cubicBezTo>
                    <a:pt x="90" y="35"/>
                    <a:pt x="90" y="35"/>
                    <a:pt x="90" y="35"/>
                  </a:cubicBezTo>
                  <a:cubicBezTo>
                    <a:pt x="90" y="33"/>
                    <a:pt x="90" y="33"/>
                    <a:pt x="90" y="33"/>
                  </a:cubicBezTo>
                  <a:cubicBezTo>
                    <a:pt x="92" y="33"/>
                    <a:pt x="92" y="33"/>
                    <a:pt x="92" y="33"/>
                  </a:cubicBezTo>
                  <a:cubicBezTo>
                    <a:pt x="93" y="35"/>
                    <a:pt x="93" y="35"/>
                    <a:pt x="93" y="35"/>
                  </a:cubicBezTo>
                  <a:cubicBezTo>
                    <a:pt x="94" y="35"/>
                    <a:pt x="94" y="35"/>
                    <a:pt x="94" y="35"/>
                  </a:cubicBezTo>
                  <a:cubicBezTo>
                    <a:pt x="95" y="37"/>
                    <a:pt x="95" y="37"/>
                    <a:pt x="95" y="37"/>
                  </a:cubicBezTo>
                  <a:close/>
                  <a:moveTo>
                    <a:pt x="95" y="32"/>
                  </a:moveTo>
                  <a:cubicBezTo>
                    <a:pt x="97" y="31"/>
                    <a:pt x="97" y="31"/>
                    <a:pt x="97" y="31"/>
                  </a:cubicBezTo>
                  <a:cubicBezTo>
                    <a:pt x="97" y="30"/>
                    <a:pt x="97" y="30"/>
                    <a:pt x="97" y="30"/>
                  </a:cubicBezTo>
                  <a:cubicBezTo>
                    <a:pt x="99" y="30"/>
                    <a:pt x="99" y="30"/>
                    <a:pt x="99" y="30"/>
                  </a:cubicBezTo>
                  <a:cubicBezTo>
                    <a:pt x="101" y="28"/>
                    <a:pt x="101" y="28"/>
                    <a:pt x="101" y="28"/>
                  </a:cubicBezTo>
                  <a:cubicBezTo>
                    <a:pt x="102" y="30"/>
                    <a:pt x="102" y="30"/>
                    <a:pt x="102" y="30"/>
                  </a:cubicBezTo>
                  <a:cubicBezTo>
                    <a:pt x="101" y="32"/>
                    <a:pt x="101" y="32"/>
                    <a:pt x="101" y="32"/>
                  </a:cubicBezTo>
                  <a:cubicBezTo>
                    <a:pt x="101" y="33"/>
                    <a:pt x="101" y="33"/>
                    <a:pt x="101" y="33"/>
                  </a:cubicBezTo>
                  <a:cubicBezTo>
                    <a:pt x="98" y="33"/>
                    <a:pt x="98" y="33"/>
                    <a:pt x="98" y="33"/>
                  </a:cubicBezTo>
                  <a:cubicBezTo>
                    <a:pt x="97" y="34"/>
                    <a:pt x="97" y="34"/>
                    <a:pt x="97" y="34"/>
                  </a:cubicBezTo>
                  <a:cubicBezTo>
                    <a:pt x="95" y="32"/>
                    <a:pt x="95" y="32"/>
                    <a:pt x="95" y="32"/>
                  </a:cubicBezTo>
                  <a:close/>
                  <a:moveTo>
                    <a:pt x="102" y="21"/>
                  </a:moveTo>
                  <a:cubicBezTo>
                    <a:pt x="102" y="20"/>
                    <a:pt x="102" y="20"/>
                    <a:pt x="102" y="20"/>
                  </a:cubicBezTo>
                  <a:cubicBezTo>
                    <a:pt x="103" y="19"/>
                    <a:pt x="103" y="19"/>
                    <a:pt x="103" y="19"/>
                  </a:cubicBezTo>
                  <a:cubicBezTo>
                    <a:pt x="102" y="21"/>
                    <a:pt x="102" y="21"/>
                    <a:pt x="102" y="21"/>
                  </a:cubicBezTo>
                  <a:close/>
                  <a:moveTo>
                    <a:pt x="99" y="25"/>
                  </a:moveTo>
                  <a:cubicBezTo>
                    <a:pt x="99" y="23"/>
                    <a:pt x="99" y="23"/>
                    <a:pt x="99" y="23"/>
                  </a:cubicBezTo>
                  <a:cubicBezTo>
                    <a:pt x="101" y="22"/>
                    <a:pt x="101" y="22"/>
                    <a:pt x="101" y="22"/>
                  </a:cubicBezTo>
                  <a:cubicBezTo>
                    <a:pt x="101" y="23"/>
                    <a:pt x="101" y="23"/>
                    <a:pt x="101" y="23"/>
                  </a:cubicBezTo>
                  <a:cubicBezTo>
                    <a:pt x="101" y="23"/>
                    <a:pt x="99" y="25"/>
                    <a:pt x="99" y="25"/>
                  </a:cubicBezTo>
                  <a:close/>
                  <a:moveTo>
                    <a:pt x="105" y="28"/>
                  </a:moveTo>
                  <a:cubicBezTo>
                    <a:pt x="106" y="26"/>
                    <a:pt x="106" y="26"/>
                    <a:pt x="106" y="26"/>
                  </a:cubicBezTo>
                  <a:cubicBezTo>
                    <a:pt x="107" y="27"/>
                    <a:pt x="107" y="27"/>
                    <a:pt x="107" y="27"/>
                  </a:cubicBezTo>
                  <a:cubicBezTo>
                    <a:pt x="105" y="28"/>
                    <a:pt x="105" y="28"/>
                    <a:pt x="105" y="28"/>
                  </a:cubicBezTo>
                  <a:close/>
                  <a:moveTo>
                    <a:pt x="104" y="28"/>
                  </a:moveTo>
                  <a:cubicBezTo>
                    <a:pt x="104" y="28"/>
                    <a:pt x="104" y="28"/>
                    <a:pt x="104" y="28"/>
                  </a:cubicBezTo>
                  <a:cubicBezTo>
                    <a:pt x="102" y="28"/>
                    <a:pt x="102" y="28"/>
                    <a:pt x="102" y="28"/>
                  </a:cubicBezTo>
                  <a:cubicBezTo>
                    <a:pt x="100" y="26"/>
                    <a:pt x="100" y="26"/>
                    <a:pt x="100" y="26"/>
                  </a:cubicBezTo>
                  <a:cubicBezTo>
                    <a:pt x="103" y="24"/>
                    <a:pt x="103" y="24"/>
                    <a:pt x="103" y="24"/>
                  </a:cubicBezTo>
                  <a:cubicBezTo>
                    <a:pt x="104" y="25"/>
                    <a:pt x="104" y="25"/>
                    <a:pt x="104" y="25"/>
                  </a:cubicBezTo>
                  <a:cubicBezTo>
                    <a:pt x="105" y="24"/>
                    <a:pt x="105" y="24"/>
                    <a:pt x="105" y="24"/>
                  </a:cubicBezTo>
                  <a:cubicBezTo>
                    <a:pt x="105" y="25"/>
                    <a:pt x="105" y="25"/>
                    <a:pt x="105" y="25"/>
                  </a:cubicBezTo>
                  <a:cubicBezTo>
                    <a:pt x="104" y="26"/>
                    <a:pt x="104" y="26"/>
                    <a:pt x="104" y="26"/>
                  </a:cubicBezTo>
                  <a:cubicBezTo>
                    <a:pt x="104" y="28"/>
                    <a:pt x="104" y="28"/>
                    <a:pt x="104" y="28"/>
                  </a:cubicBezTo>
                  <a:close/>
                  <a:moveTo>
                    <a:pt x="109" y="23"/>
                  </a:moveTo>
                  <a:cubicBezTo>
                    <a:pt x="108" y="24"/>
                    <a:pt x="108" y="24"/>
                    <a:pt x="108" y="24"/>
                  </a:cubicBezTo>
                  <a:cubicBezTo>
                    <a:pt x="106" y="23"/>
                    <a:pt x="106" y="23"/>
                    <a:pt x="106" y="23"/>
                  </a:cubicBezTo>
                  <a:cubicBezTo>
                    <a:pt x="106" y="21"/>
                    <a:pt x="106" y="21"/>
                    <a:pt x="106" y="21"/>
                  </a:cubicBezTo>
                  <a:cubicBezTo>
                    <a:pt x="105" y="19"/>
                    <a:pt x="105" y="19"/>
                    <a:pt x="105" y="19"/>
                  </a:cubicBezTo>
                  <a:cubicBezTo>
                    <a:pt x="107" y="18"/>
                    <a:pt x="107" y="18"/>
                    <a:pt x="107" y="18"/>
                  </a:cubicBezTo>
                  <a:cubicBezTo>
                    <a:pt x="107" y="21"/>
                    <a:pt x="107" y="21"/>
                    <a:pt x="107" y="21"/>
                  </a:cubicBezTo>
                  <a:cubicBezTo>
                    <a:pt x="109" y="22"/>
                    <a:pt x="109" y="22"/>
                    <a:pt x="109" y="22"/>
                  </a:cubicBezTo>
                  <a:cubicBezTo>
                    <a:pt x="109" y="23"/>
                    <a:pt x="109" y="23"/>
                    <a:pt x="109" y="23"/>
                  </a:cubicBezTo>
                  <a:close/>
                  <a:moveTo>
                    <a:pt x="114" y="26"/>
                  </a:moveTo>
                  <a:cubicBezTo>
                    <a:pt x="113" y="24"/>
                    <a:pt x="113" y="24"/>
                    <a:pt x="113" y="24"/>
                  </a:cubicBezTo>
                  <a:cubicBezTo>
                    <a:pt x="112" y="24"/>
                    <a:pt x="112" y="24"/>
                    <a:pt x="112" y="24"/>
                  </a:cubicBezTo>
                  <a:cubicBezTo>
                    <a:pt x="112" y="21"/>
                    <a:pt x="112" y="21"/>
                    <a:pt x="112" y="21"/>
                  </a:cubicBezTo>
                  <a:cubicBezTo>
                    <a:pt x="113" y="20"/>
                    <a:pt x="113" y="20"/>
                    <a:pt x="113" y="20"/>
                  </a:cubicBezTo>
                  <a:cubicBezTo>
                    <a:pt x="115" y="21"/>
                    <a:pt x="115" y="21"/>
                    <a:pt x="115" y="21"/>
                  </a:cubicBezTo>
                  <a:cubicBezTo>
                    <a:pt x="114" y="23"/>
                    <a:pt x="114" y="23"/>
                    <a:pt x="114" y="23"/>
                  </a:cubicBezTo>
                  <a:cubicBezTo>
                    <a:pt x="115" y="24"/>
                    <a:pt x="115" y="24"/>
                    <a:pt x="115" y="24"/>
                  </a:cubicBezTo>
                  <a:cubicBezTo>
                    <a:pt x="114" y="26"/>
                    <a:pt x="114" y="26"/>
                    <a:pt x="114" y="26"/>
                  </a:cubicBezTo>
                  <a:close/>
                  <a:moveTo>
                    <a:pt x="129" y="19"/>
                  </a:moveTo>
                  <a:cubicBezTo>
                    <a:pt x="127" y="18"/>
                    <a:pt x="127" y="18"/>
                    <a:pt x="127" y="18"/>
                  </a:cubicBezTo>
                  <a:cubicBezTo>
                    <a:pt x="125" y="17"/>
                    <a:pt x="125" y="17"/>
                    <a:pt x="125" y="17"/>
                  </a:cubicBezTo>
                  <a:cubicBezTo>
                    <a:pt x="126" y="16"/>
                    <a:pt x="126" y="16"/>
                    <a:pt x="126" y="16"/>
                  </a:cubicBezTo>
                  <a:cubicBezTo>
                    <a:pt x="128" y="16"/>
                    <a:pt x="128" y="16"/>
                    <a:pt x="128" y="16"/>
                  </a:cubicBezTo>
                  <a:cubicBezTo>
                    <a:pt x="129" y="17"/>
                    <a:pt x="129" y="17"/>
                    <a:pt x="129" y="17"/>
                  </a:cubicBezTo>
                  <a:cubicBezTo>
                    <a:pt x="129" y="19"/>
                    <a:pt x="129" y="19"/>
                    <a:pt x="129" y="19"/>
                  </a:cubicBezTo>
                  <a:close/>
                  <a:moveTo>
                    <a:pt x="131" y="17"/>
                  </a:moveTo>
                  <a:cubicBezTo>
                    <a:pt x="129" y="15"/>
                    <a:pt x="129" y="15"/>
                    <a:pt x="129" y="15"/>
                  </a:cubicBezTo>
                  <a:cubicBezTo>
                    <a:pt x="132" y="12"/>
                    <a:pt x="132" y="12"/>
                    <a:pt x="132" y="12"/>
                  </a:cubicBezTo>
                  <a:cubicBezTo>
                    <a:pt x="133" y="14"/>
                    <a:pt x="133" y="14"/>
                    <a:pt x="133" y="14"/>
                  </a:cubicBezTo>
                  <a:cubicBezTo>
                    <a:pt x="131" y="16"/>
                    <a:pt x="131" y="16"/>
                    <a:pt x="131" y="16"/>
                  </a:cubicBezTo>
                  <a:cubicBezTo>
                    <a:pt x="131" y="17"/>
                    <a:pt x="131" y="17"/>
                    <a:pt x="131" y="17"/>
                  </a:cubicBezTo>
                  <a:close/>
                  <a:moveTo>
                    <a:pt x="127" y="14"/>
                  </a:moveTo>
                  <a:cubicBezTo>
                    <a:pt x="126" y="14"/>
                    <a:pt x="126" y="14"/>
                    <a:pt x="126" y="14"/>
                  </a:cubicBezTo>
                  <a:cubicBezTo>
                    <a:pt x="123" y="13"/>
                    <a:pt x="123" y="13"/>
                    <a:pt x="123" y="13"/>
                  </a:cubicBezTo>
                  <a:cubicBezTo>
                    <a:pt x="122" y="11"/>
                    <a:pt x="122" y="11"/>
                    <a:pt x="122" y="11"/>
                  </a:cubicBezTo>
                  <a:cubicBezTo>
                    <a:pt x="124" y="12"/>
                    <a:pt x="124" y="12"/>
                    <a:pt x="124" y="12"/>
                  </a:cubicBezTo>
                  <a:cubicBezTo>
                    <a:pt x="125" y="10"/>
                    <a:pt x="125" y="10"/>
                    <a:pt x="125" y="10"/>
                  </a:cubicBezTo>
                  <a:cubicBezTo>
                    <a:pt x="126" y="12"/>
                    <a:pt x="126" y="12"/>
                    <a:pt x="126" y="12"/>
                  </a:cubicBezTo>
                  <a:cubicBezTo>
                    <a:pt x="127" y="10"/>
                    <a:pt x="127" y="10"/>
                    <a:pt x="127" y="10"/>
                  </a:cubicBezTo>
                  <a:cubicBezTo>
                    <a:pt x="128" y="10"/>
                    <a:pt x="128" y="10"/>
                    <a:pt x="128" y="10"/>
                  </a:cubicBezTo>
                  <a:cubicBezTo>
                    <a:pt x="131" y="8"/>
                    <a:pt x="131" y="8"/>
                    <a:pt x="131" y="8"/>
                  </a:cubicBezTo>
                  <a:cubicBezTo>
                    <a:pt x="132" y="9"/>
                    <a:pt x="132" y="9"/>
                    <a:pt x="132" y="9"/>
                  </a:cubicBezTo>
                  <a:cubicBezTo>
                    <a:pt x="127" y="14"/>
                    <a:pt x="127" y="14"/>
                    <a:pt x="127" y="14"/>
                  </a:cubicBezTo>
                  <a:close/>
                  <a:moveTo>
                    <a:pt x="133" y="10"/>
                  </a:moveTo>
                  <a:cubicBezTo>
                    <a:pt x="133" y="10"/>
                    <a:pt x="135" y="9"/>
                    <a:pt x="135" y="9"/>
                  </a:cubicBezTo>
                  <a:cubicBezTo>
                    <a:pt x="138" y="11"/>
                    <a:pt x="138" y="11"/>
                    <a:pt x="138" y="11"/>
                  </a:cubicBezTo>
                  <a:cubicBezTo>
                    <a:pt x="137" y="12"/>
                    <a:pt x="137" y="12"/>
                    <a:pt x="137" y="12"/>
                  </a:cubicBezTo>
                  <a:cubicBezTo>
                    <a:pt x="134" y="13"/>
                    <a:pt x="134" y="13"/>
                    <a:pt x="134" y="13"/>
                  </a:cubicBezTo>
                  <a:cubicBezTo>
                    <a:pt x="134" y="11"/>
                    <a:pt x="134" y="11"/>
                    <a:pt x="134" y="11"/>
                  </a:cubicBezTo>
                  <a:cubicBezTo>
                    <a:pt x="133" y="10"/>
                    <a:pt x="133" y="10"/>
                    <a:pt x="133" y="10"/>
                  </a:cubicBezTo>
                  <a:close/>
                  <a:moveTo>
                    <a:pt x="138" y="5"/>
                  </a:moveTo>
                  <a:cubicBezTo>
                    <a:pt x="137" y="6"/>
                    <a:pt x="137" y="6"/>
                    <a:pt x="137" y="6"/>
                  </a:cubicBezTo>
                  <a:cubicBezTo>
                    <a:pt x="137" y="7"/>
                    <a:pt x="137" y="7"/>
                    <a:pt x="137" y="7"/>
                  </a:cubicBezTo>
                  <a:cubicBezTo>
                    <a:pt x="135" y="5"/>
                    <a:pt x="135" y="5"/>
                    <a:pt x="135" y="5"/>
                  </a:cubicBezTo>
                  <a:cubicBezTo>
                    <a:pt x="137" y="4"/>
                    <a:pt x="137" y="4"/>
                    <a:pt x="137" y="4"/>
                  </a:cubicBezTo>
                  <a:cubicBezTo>
                    <a:pt x="138" y="5"/>
                    <a:pt x="138" y="5"/>
                    <a:pt x="138" y="5"/>
                  </a:cubicBezTo>
                  <a:close/>
                  <a:moveTo>
                    <a:pt x="142" y="2"/>
                  </a:moveTo>
                  <a:cubicBezTo>
                    <a:pt x="141" y="2"/>
                    <a:pt x="141" y="2"/>
                    <a:pt x="141" y="2"/>
                  </a:cubicBezTo>
                  <a:cubicBezTo>
                    <a:pt x="141" y="1"/>
                    <a:pt x="141" y="1"/>
                    <a:pt x="141" y="1"/>
                  </a:cubicBezTo>
                  <a:cubicBezTo>
                    <a:pt x="143" y="1"/>
                    <a:pt x="143" y="1"/>
                    <a:pt x="143" y="1"/>
                  </a:cubicBezTo>
                  <a:cubicBezTo>
                    <a:pt x="142" y="2"/>
                    <a:pt x="142" y="2"/>
                    <a:pt x="142" y="2"/>
                  </a:cubicBezTo>
                  <a:close/>
                  <a:moveTo>
                    <a:pt x="145" y="3"/>
                  </a:moveTo>
                  <a:cubicBezTo>
                    <a:pt x="145" y="2"/>
                    <a:pt x="145" y="2"/>
                    <a:pt x="145" y="2"/>
                  </a:cubicBezTo>
                  <a:cubicBezTo>
                    <a:pt x="146" y="2"/>
                    <a:pt x="146" y="2"/>
                    <a:pt x="146" y="2"/>
                  </a:cubicBezTo>
                  <a:cubicBezTo>
                    <a:pt x="147" y="2"/>
                    <a:pt x="147" y="2"/>
                    <a:pt x="147" y="2"/>
                  </a:cubicBezTo>
                  <a:cubicBezTo>
                    <a:pt x="148" y="1"/>
                    <a:pt x="148" y="1"/>
                    <a:pt x="148" y="1"/>
                  </a:cubicBezTo>
                  <a:cubicBezTo>
                    <a:pt x="148" y="0"/>
                    <a:pt x="148" y="0"/>
                    <a:pt x="148" y="0"/>
                  </a:cubicBezTo>
                  <a:cubicBezTo>
                    <a:pt x="149" y="1"/>
                    <a:pt x="149" y="1"/>
                    <a:pt x="149" y="1"/>
                  </a:cubicBezTo>
                  <a:cubicBezTo>
                    <a:pt x="150" y="1"/>
                    <a:pt x="150" y="1"/>
                    <a:pt x="150" y="1"/>
                  </a:cubicBezTo>
                  <a:cubicBezTo>
                    <a:pt x="149" y="3"/>
                    <a:pt x="149" y="3"/>
                    <a:pt x="149" y="3"/>
                  </a:cubicBezTo>
                  <a:cubicBezTo>
                    <a:pt x="151" y="3"/>
                    <a:pt x="151" y="3"/>
                    <a:pt x="151" y="3"/>
                  </a:cubicBezTo>
                  <a:cubicBezTo>
                    <a:pt x="151" y="5"/>
                    <a:pt x="151" y="5"/>
                    <a:pt x="151" y="5"/>
                  </a:cubicBezTo>
                  <a:cubicBezTo>
                    <a:pt x="149" y="5"/>
                    <a:pt x="149" y="5"/>
                    <a:pt x="149" y="5"/>
                  </a:cubicBezTo>
                  <a:cubicBezTo>
                    <a:pt x="147" y="4"/>
                    <a:pt x="147" y="4"/>
                    <a:pt x="147" y="4"/>
                  </a:cubicBezTo>
                  <a:lnTo>
                    <a:pt x="145" y="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49" name="Google Shape;3684;p137">
              <a:extLst xmlns:a="http://schemas.openxmlformats.org/drawingml/2006/main">
                <a:ext uri="{FF2B5EF4-FFF2-40B4-BE49-F238E27FC236}">
                  <a16:creationId xmlns:a16="http://schemas.microsoft.com/office/drawing/2014/main" id="{F809E0B6-EFA3-9ABE-9002-038B06FB6306}"/>
                </a:ext>
              </a:extLst>
            </cdr:cNvPr>
            <cdr:cNvSpPr/>
          </cdr:nvSpPr>
          <cdr:spPr>
            <a:xfrm xmlns:a="http://schemas.openxmlformats.org/drawingml/2006/main">
              <a:off x="2287" y="1477"/>
              <a:ext cx="120" cy="242"/>
            </a:xfrm>
            <a:custGeom xmlns:a="http://schemas.openxmlformats.org/drawingml/2006/main">
              <a:avLst/>
              <a:gdLst/>
              <a:ahLst/>
              <a:cxnLst/>
              <a:rect l="l" t="t" r="r" b="b"/>
              <a:pathLst>
                <a:path w="132" h="300" extrusionOk="0">
                  <a:moveTo>
                    <a:pt x="1" y="229"/>
                  </a:moveTo>
                  <a:lnTo>
                    <a:pt x="3" y="231"/>
                  </a:lnTo>
                  <a:lnTo>
                    <a:pt x="5" y="233"/>
                  </a:lnTo>
                  <a:lnTo>
                    <a:pt x="7" y="231"/>
                  </a:lnTo>
                  <a:lnTo>
                    <a:pt x="5" y="222"/>
                  </a:lnTo>
                  <a:lnTo>
                    <a:pt x="4" y="218"/>
                  </a:lnTo>
                  <a:lnTo>
                    <a:pt x="5" y="217"/>
                  </a:lnTo>
                  <a:lnTo>
                    <a:pt x="7" y="215"/>
                  </a:lnTo>
                  <a:lnTo>
                    <a:pt x="5" y="212"/>
                  </a:lnTo>
                  <a:lnTo>
                    <a:pt x="5" y="211"/>
                  </a:lnTo>
                  <a:lnTo>
                    <a:pt x="10" y="211"/>
                  </a:lnTo>
                  <a:lnTo>
                    <a:pt x="11" y="208"/>
                  </a:lnTo>
                  <a:lnTo>
                    <a:pt x="11" y="205"/>
                  </a:lnTo>
                  <a:lnTo>
                    <a:pt x="12" y="201"/>
                  </a:lnTo>
                  <a:lnTo>
                    <a:pt x="11" y="198"/>
                  </a:lnTo>
                  <a:lnTo>
                    <a:pt x="10" y="193"/>
                  </a:lnTo>
                  <a:lnTo>
                    <a:pt x="8" y="188"/>
                  </a:lnTo>
                  <a:lnTo>
                    <a:pt x="8" y="186"/>
                  </a:lnTo>
                  <a:lnTo>
                    <a:pt x="14" y="184"/>
                  </a:lnTo>
                  <a:lnTo>
                    <a:pt x="14" y="180"/>
                  </a:lnTo>
                  <a:lnTo>
                    <a:pt x="15" y="176"/>
                  </a:lnTo>
                  <a:lnTo>
                    <a:pt x="11" y="172"/>
                  </a:lnTo>
                  <a:lnTo>
                    <a:pt x="7" y="170"/>
                  </a:lnTo>
                  <a:lnTo>
                    <a:pt x="7" y="165"/>
                  </a:lnTo>
                  <a:lnTo>
                    <a:pt x="7" y="160"/>
                  </a:lnTo>
                  <a:lnTo>
                    <a:pt x="7" y="155"/>
                  </a:lnTo>
                  <a:lnTo>
                    <a:pt x="5" y="150"/>
                  </a:lnTo>
                  <a:lnTo>
                    <a:pt x="7" y="146"/>
                  </a:lnTo>
                  <a:lnTo>
                    <a:pt x="5" y="139"/>
                  </a:lnTo>
                  <a:lnTo>
                    <a:pt x="4" y="132"/>
                  </a:lnTo>
                  <a:lnTo>
                    <a:pt x="5" y="127"/>
                  </a:lnTo>
                  <a:lnTo>
                    <a:pt x="8" y="121"/>
                  </a:lnTo>
                  <a:lnTo>
                    <a:pt x="11" y="120"/>
                  </a:lnTo>
                  <a:lnTo>
                    <a:pt x="15" y="121"/>
                  </a:lnTo>
                  <a:lnTo>
                    <a:pt x="19" y="121"/>
                  </a:lnTo>
                  <a:lnTo>
                    <a:pt x="22" y="118"/>
                  </a:lnTo>
                  <a:lnTo>
                    <a:pt x="21" y="112"/>
                  </a:lnTo>
                  <a:lnTo>
                    <a:pt x="19" y="111"/>
                  </a:lnTo>
                  <a:lnTo>
                    <a:pt x="21" y="107"/>
                  </a:lnTo>
                  <a:lnTo>
                    <a:pt x="25" y="97"/>
                  </a:lnTo>
                  <a:lnTo>
                    <a:pt x="25" y="90"/>
                  </a:lnTo>
                  <a:lnTo>
                    <a:pt x="26" y="84"/>
                  </a:lnTo>
                  <a:lnTo>
                    <a:pt x="28" y="80"/>
                  </a:lnTo>
                  <a:lnTo>
                    <a:pt x="28" y="77"/>
                  </a:lnTo>
                  <a:lnTo>
                    <a:pt x="25" y="75"/>
                  </a:lnTo>
                  <a:lnTo>
                    <a:pt x="25" y="72"/>
                  </a:lnTo>
                  <a:lnTo>
                    <a:pt x="29" y="70"/>
                  </a:lnTo>
                  <a:lnTo>
                    <a:pt x="35" y="69"/>
                  </a:lnTo>
                  <a:lnTo>
                    <a:pt x="36" y="67"/>
                  </a:lnTo>
                  <a:lnTo>
                    <a:pt x="36" y="65"/>
                  </a:lnTo>
                  <a:lnTo>
                    <a:pt x="40" y="58"/>
                  </a:lnTo>
                  <a:lnTo>
                    <a:pt x="45" y="53"/>
                  </a:lnTo>
                  <a:lnTo>
                    <a:pt x="45" y="49"/>
                  </a:lnTo>
                  <a:lnTo>
                    <a:pt x="43" y="46"/>
                  </a:lnTo>
                  <a:lnTo>
                    <a:pt x="42" y="44"/>
                  </a:lnTo>
                  <a:lnTo>
                    <a:pt x="42" y="38"/>
                  </a:lnTo>
                  <a:lnTo>
                    <a:pt x="43" y="37"/>
                  </a:lnTo>
                  <a:lnTo>
                    <a:pt x="46" y="35"/>
                  </a:lnTo>
                  <a:lnTo>
                    <a:pt x="46" y="31"/>
                  </a:lnTo>
                  <a:lnTo>
                    <a:pt x="48" y="31"/>
                  </a:lnTo>
                  <a:lnTo>
                    <a:pt x="50" y="27"/>
                  </a:lnTo>
                  <a:lnTo>
                    <a:pt x="53" y="24"/>
                  </a:lnTo>
                  <a:lnTo>
                    <a:pt x="56" y="25"/>
                  </a:lnTo>
                  <a:lnTo>
                    <a:pt x="57" y="27"/>
                  </a:lnTo>
                  <a:lnTo>
                    <a:pt x="59" y="27"/>
                  </a:lnTo>
                  <a:lnTo>
                    <a:pt x="60" y="25"/>
                  </a:lnTo>
                  <a:lnTo>
                    <a:pt x="59" y="22"/>
                  </a:lnTo>
                  <a:lnTo>
                    <a:pt x="60" y="21"/>
                  </a:lnTo>
                  <a:lnTo>
                    <a:pt x="60" y="20"/>
                  </a:lnTo>
                  <a:lnTo>
                    <a:pt x="62" y="18"/>
                  </a:lnTo>
                  <a:lnTo>
                    <a:pt x="59" y="14"/>
                  </a:lnTo>
                  <a:lnTo>
                    <a:pt x="60" y="14"/>
                  </a:lnTo>
                  <a:lnTo>
                    <a:pt x="64" y="14"/>
                  </a:lnTo>
                  <a:lnTo>
                    <a:pt x="67" y="13"/>
                  </a:lnTo>
                  <a:lnTo>
                    <a:pt x="71" y="13"/>
                  </a:lnTo>
                  <a:lnTo>
                    <a:pt x="74" y="15"/>
                  </a:lnTo>
                  <a:lnTo>
                    <a:pt x="77" y="15"/>
                  </a:lnTo>
                  <a:lnTo>
                    <a:pt x="80" y="17"/>
                  </a:lnTo>
                  <a:lnTo>
                    <a:pt x="81" y="17"/>
                  </a:lnTo>
                  <a:lnTo>
                    <a:pt x="81" y="17"/>
                  </a:lnTo>
                  <a:lnTo>
                    <a:pt x="81" y="14"/>
                  </a:lnTo>
                  <a:lnTo>
                    <a:pt x="80" y="11"/>
                  </a:lnTo>
                  <a:lnTo>
                    <a:pt x="81" y="7"/>
                  </a:lnTo>
                  <a:lnTo>
                    <a:pt x="83" y="7"/>
                  </a:lnTo>
                  <a:lnTo>
                    <a:pt x="83" y="4"/>
                  </a:lnTo>
                  <a:lnTo>
                    <a:pt x="80" y="3"/>
                  </a:lnTo>
                  <a:lnTo>
                    <a:pt x="80" y="0"/>
                  </a:lnTo>
                  <a:lnTo>
                    <a:pt x="83" y="1"/>
                  </a:lnTo>
                  <a:lnTo>
                    <a:pt x="85" y="0"/>
                  </a:lnTo>
                  <a:lnTo>
                    <a:pt x="87" y="0"/>
                  </a:lnTo>
                  <a:lnTo>
                    <a:pt x="90" y="3"/>
                  </a:lnTo>
                  <a:lnTo>
                    <a:pt x="92" y="4"/>
                  </a:lnTo>
                  <a:lnTo>
                    <a:pt x="97" y="10"/>
                  </a:lnTo>
                  <a:lnTo>
                    <a:pt x="101" y="13"/>
                  </a:lnTo>
                  <a:lnTo>
                    <a:pt x="107" y="13"/>
                  </a:lnTo>
                  <a:lnTo>
                    <a:pt x="108" y="14"/>
                  </a:lnTo>
                  <a:lnTo>
                    <a:pt x="109" y="14"/>
                  </a:lnTo>
                  <a:lnTo>
                    <a:pt x="112" y="17"/>
                  </a:lnTo>
                  <a:lnTo>
                    <a:pt x="114" y="20"/>
                  </a:lnTo>
                  <a:lnTo>
                    <a:pt x="115" y="20"/>
                  </a:lnTo>
                  <a:lnTo>
                    <a:pt x="115" y="20"/>
                  </a:lnTo>
                  <a:lnTo>
                    <a:pt x="118" y="22"/>
                  </a:lnTo>
                  <a:lnTo>
                    <a:pt x="119" y="22"/>
                  </a:lnTo>
                  <a:lnTo>
                    <a:pt x="121" y="25"/>
                  </a:lnTo>
                  <a:lnTo>
                    <a:pt x="119" y="27"/>
                  </a:lnTo>
                  <a:lnTo>
                    <a:pt x="121" y="31"/>
                  </a:lnTo>
                  <a:lnTo>
                    <a:pt x="119" y="34"/>
                  </a:lnTo>
                  <a:lnTo>
                    <a:pt x="119" y="37"/>
                  </a:lnTo>
                  <a:lnTo>
                    <a:pt x="123" y="37"/>
                  </a:lnTo>
                  <a:lnTo>
                    <a:pt x="123" y="39"/>
                  </a:lnTo>
                  <a:lnTo>
                    <a:pt x="122" y="42"/>
                  </a:lnTo>
                  <a:lnTo>
                    <a:pt x="123" y="45"/>
                  </a:lnTo>
                  <a:lnTo>
                    <a:pt x="125" y="48"/>
                  </a:lnTo>
                  <a:lnTo>
                    <a:pt x="125" y="52"/>
                  </a:lnTo>
                  <a:lnTo>
                    <a:pt x="125" y="55"/>
                  </a:lnTo>
                  <a:lnTo>
                    <a:pt x="125" y="56"/>
                  </a:lnTo>
                  <a:lnTo>
                    <a:pt x="125" y="62"/>
                  </a:lnTo>
                  <a:lnTo>
                    <a:pt x="125" y="63"/>
                  </a:lnTo>
                  <a:lnTo>
                    <a:pt x="126" y="67"/>
                  </a:lnTo>
                  <a:lnTo>
                    <a:pt x="128" y="69"/>
                  </a:lnTo>
                  <a:lnTo>
                    <a:pt x="130" y="73"/>
                  </a:lnTo>
                  <a:lnTo>
                    <a:pt x="132" y="75"/>
                  </a:lnTo>
                  <a:lnTo>
                    <a:pt x="132" y="77"/>
                  </a:lnTo>
                  <a:lnTo>
                    <a:pt x="132" y="77"/>
                  </a:lnTo>
                  <a:lnTo>
                    <a:pt x="130" y="79"/>
                  </a:lnTo>
                  <a:lnTo>
                    <a:pt x="128" y="79"/>
                  </a:lnTo>
                  <a:lnTo>
                    <a:pt x="126" y="77"/>
                  </a:lnTo>
                  <a:lnTo>
                    <a:pt x="123" y="79"/>
                  </a:lnTo>
                  <a:lnTo>
                    <a:pt x="121" y="77"/>
                  </a:lnTo>
                  <a:lnTo>
                    <a:pt x="119" y="80"/>
                  </a:lnTo>
                  <a:lnTo>
                    <a:pt x="118" y="79"/>
                  </a:lnTo>
                  <a:lnTo>
                    <a:pt x="116" y="77"/>
                  </a:lnTo>
                  <a:lnTo>
                    <a:pt x="115" y="80"/>
                  </a:lnTo>
                  <a:lnTo>
                    <a:pt x="112" y="76"/>
                  </a:lnTo>
                  <a:lnTo>
                    <a:pt x="111" y="77"/>
                  </a:lnTo>
                  <a:lnTo>
                    <a:pt x="111" y="80"/>
                  </a:lnTo>
                  <a:lnTo>
                    <a:pt x="111" y="83"/>
                  </a:lnTo>
                  <a:lnTo>
                    <a:pt x="108" y="83"/>
                  </a:lnTo>
                  <a:lnTo>
                    <a:pt x="107" y="82"/>
                  </a:lnTo>
                  <a:lnTo>
                    <a:pt x="105" y="80"/>
                  </a:lnTo>
                  <a:lnTo>
                    <a:pt x="107" y="84"/>
                  </a:lnTo>
                  <a:lnTo>
                    <a:pt x="109" y="86"/>
                  </a:lnTo>
                  <a:lnTo>
                    <a:pt x="107" y="87"/>
                  </a:lnTo>
                  <a:lnTo>
                    <a:pt x="104" y="87"/>
                  </a:lnTo>
                  <a:lnTo>
                    <a:pt x="102" y="89"/>
                  </a:lnTo>
                  <a:lnTo>
                    <a:pt x="105" y="89"/>
                  </a:lnTo>
                  <a:lnTo>
                    <a:pt x="105" y="91"/>
                  </a:lnTo>
                  <a:lnTo>
                    <a:pt x="104" y="91"/>
                  </a:lnTo>
                  <a:lnTo>
                    <a:pt x="102" y="90"/>
                  </a:lnTo>
                  <a:lnTo>
                    <a:pt x="101" y="90"/>
                  </a:lnTo>
                  <a:lnTo>
                    <a:pt x="101" y="90"/>
                  </a:lnTo>
                  <a:lnTo>
                    <a:pt x="102" y="93"/>
                  </a:lnTo>
                  <a:lnTo>
                    <a:pt x="104" y="93"/>
                  </a:lnTo>
                  <a:lnTo>
                    <a:pt x="105" y="94"/>
                  </a:lnTo>
                  <a:lnTo>
                    <a:pt x="104" y="96"/>
                  </a:lnTo>
                  <a:lnTo>
                    <a:pt x="102" y="100"/>
                  </a:lnTo>
                  <a:lnTo>
                    <a:pt x="102" y="101"/>
                  </a:lnTo>
                  <a:lnTo>
                    <a:pt x="100" y="103"/>
                  </a:lnTo>
                  <a:lnTo>
                    <a:pt x="102" y="104"/>
                  </a:lnTo>
                  <a:lnTo>
                    <a:pt x="104" y="105"/>
                  </a:lnTo>
                  <a:lnTo>
                    <a:pt x="105" y="107"/>
                  </a:lnTo>
                  <a:lnTo>
                    <a:pt x="104" y="107"/>
                  </a:lnTo>
                  <a:lnTo>
                    <a:pt x="105" y="110"/>
                  </a:lnTo>
                  <a:lnTo>
                    <a:pt x="107" y="110"/>
                  </a:lnTo>
                  <a:lnTo>
                    <a:pt x="104" y="112"/>
                  </a:lnTo>
                  <a:lnTo>
                    <a:pt x="102" y="112"/>
                  </a:lnTo>
                  <a:lnTo>
                    <a:pt x="101" y="115"/>
                  </a:lnTo>
                  <a:lnTo>
                    <a:pt x="101" y="120"/>
                  </a:lnTo>
                  <a:lnTo>
                    <a:pt x="98" y="124"/>
                  </a:lnTo>
                  <a:lnTo>
                    <a:pt x="97" y="124"/>
                  </a:lnTo>
                  <a:lnTo>
                    <a:pt x="94" y="127"/>
                  </a:lnTo>
                  <a:lnTo>
                    <a:pt x="92" y="125"/>
                  </a:lnTo>
                  <a:lnTo>
                    <a:pt x="92" y="127"/>
                  </a:lnTo>
                  <a:lnTo>
                    <a:pt x="94" y="129"/>
                  </a:lnTo>
                  <a:lnTo>
                    <a:pt x="90" y="131"/>
                  </a:lnTo>
                  <a:lnTo>
                    <a:pt x="88" y="134"/>
                  </a:lnTo>
                  <a:lnTo>
                    <a:pt x="87" y="134"/>
                  </a:lnTo>
                  <a:lnTo>
                    <a:pt x="87" y="132"/>
                  </a:lnTo>
                  <a:lnTo>
                    <a:pt x="85" y="132"/>
                  </a:lnTo>
                  <a:lnTo>
                    <a:pt x="84" y="135"/>
                  </a:lnTo>
                  <a:lnTo>
                    <a:pt x="84" y="138"/>
                  </a:lnTo>
                  <a:lnTo>
                    <a:pt x="81" y="139"/>
                  </a:lnTo>
                  <a:lnTo>
                    <a:pt x="81" y="138"/>
                  </a:lnTo>
                  <a:lnTo>
                    <a:pt x="80" y="138"/>
                  </a:lnTo>
                  <a:lnTo>
                    <a:pt x="78" y="141"/>
                  </a:lnTo>
                  <a:lnTo>
                    <a:pt x="77" y="141"/>
                  </a:lnTo>
                  <a:lnTo>
                    <a:pt x="77" y="139"/>
                  </a:lnTo>
                  <a:lnTo>
                    <a:pt x="74" y="141"/>
                  </a:lnTo>
                  <a:lnTo>
                    <a:pt x="74" y="143"/>
                  </a:lnTo>
                  <a:lnTo>
                    <a:pt x="76" y="143"/>
                  </a:lnTo>
                  <a:lnTo>
                    <a:pt x="76" y="145"/>
                  </a:lnTo>
                  <a:lnTo>
                    <a:pt x="71" y="148"/>
                  </a:lnTo>
                  <a:lnTo>
                    <a:pt x="70" y="148"/>
                  </a:lnTo>
                  <a:lnTo>
                    <a:pt x="69" y="149"/>
                  </a:lnTo>
                  <a:lnTo>
                    <a:pt x="70" y="152"/>
                  </a:lnTo>
                  <a:lnTo>
                    <a:pt x="67" y="155"/>
                  </a:lnTo>
                  <a:lnTo>
                    <a:pt x="64" y="155"/>
                  </a:lnTo>
                  <a:lnTo>
                    <a:pt x="62" y="155"/>
                  </a:lnTo>
                  <a:lnTo>
                    <a:pt x="64" y="159"/>
                  </a:lnTo>
                  <a:lnTo>
                    <a:pt x="66" y="162"/>
                  </a:lnTo>
                  <a:lnTo>
                    <a:pt x="64" y="163"/>
                  </a:lnTo>
                  <a:lnTo>
                    <a:pt x="64" y="166"/>
                  </a:lnTo>
                  <a:lnTo>
                    <a:pt x="64" y="170"/>
                  </a:lnTo>
                  <a:lnTo>
                    <a:pt x="66" y="172"/>
                  </a:lnTo>
                  <a:lnTo>
                    <a:pt x="66" y="174"/>
                  </a:lnTo>
                  <a:lnTo>
                    <a:pt x="64" y="173"/>
                  </a:lnTo>
                  <a:lnTo>
                    <a:pt x="64" y="173"/>
                  </a:lnTo>
                  <a:lnTo>
                    <a:pt x="64" y="177"/>
                  </a:lnTo>
                  <a:lnTo>
                    <a:pt x="63" y="180"/>
                  </a:lnTo>
                  <a:lnTo>
                    <a:pt x="64" y="181"/>
                  </a:lnTo>
                  <a:lnTo>
                    <a:pt x="64" y="183"/>
                  </a:lnTo>
                  <a:lnTo>
                    <a:pt x="63" y="183"/>
                  </a:lnTo>
                  <a:lnTo>
                    <a:pt x="64" y="186"/>
                  </a:lnTo>
                  <a:lnTo>
                    <a:pt x="63" y="188"/>
                  </a:lnTo>
                  <a:lnTo>
                    <a:pt x="64" y="190"/>
                  </a:lnTo>
                  <a:lnTo>
                    <a:pt x="66" y="191"/>
                  </a:lnTo>
                  <a:lnTo>
                    <a:pt x="67" y="193"/>
                  </a:lnTo>
                  <a:lnTo>
                    <a:pt x="67" y="195"/>
                  </a:lnTo>
                  <a:lnTo>
                    <a:pt x="69" y="194"/>
                  </a:lnTo>
                  <a:lnTo>
                    <a:pt x="70" y="197"/>
                  </a:lnTo>
                  <a:lnTo>
                    <a:pt x="73" y="194"/>
                  </a:lnTo>
                  <a:lnTo>
                    <a:pt x="74" y="195"/>
                  </a:lnTo>
                  <a:lnTo>
                    <a:pt x="76" y="197"/>
                  </a:lnTo>
                  <a:lnTo>
                    <a:pt x="80" y="201"/>
                  </a:lnTo>
                  <a:lnTo>
                    <a:pt x="78" y="202"/>
                  </a:lnTo>
                  <a:lnTo>
                    <a:pt x="83" y="205"/>
                  </a:lnTo>
                  <a:lnTo>
                    <a:pt x="83" y="207"/>
                  </a:lnTo>
                  <a:lnTo>
                    <a:pt x="85" y="210"/>
                  </a:lnTo>
                  <a:lnTo>
                    <a:pt x="84" y="214"/>
                  </a:lnTo>
                  <a:lnTo>
                    <a:pt x="81" y="217"/>
                  </a:lnTo>
                  <a:lnTo>
                    <a:pt x="80" y="219"/>
                  </a:lnTo>
                  <a:lnTo>
                    <a:pt x="76" y="221"/>
                  </a:lnTo>
                  <a:lnTo>
                    <a:pt x="74" y="219"/>
                  </a:lnTo>
                  <a:lnTo>
                    <a:pt x="74" y="218"/>
                  </a:lnTo>
                  <a:lnTo>
                    <a:pt x="71" y="217"/>
                  </a:lnTo>
                  <a:lnTo>
                    <a:pt x="70" y="215"/>
                  </a:lnTo>
                  <a:lnTo>
                    <a:pt x="70" y="217"/>
                  </a:lnTo>
                  <a:lnTo>
                    <a:pt x="69" y="217"/>
                  </a:lnTo>
                  <a:lnTo>
                    <a:pt x="67" y="215"/>
                  </a:lnTo>
                  <a:lnTo>
                    <a:pt x="64" y="215"/>
                  </a:lnTo>
                  <a:lnTo>
                    <a:pt x="64" y="217"/>
                  </a:lnTo>
                  <a:lnTo>
                    <a:pt x="62" y="218"/>
                  </a:lnTo>
                  <a:lnTo>
                    <a:pt x="60" y="217"/>
                  </a:lnTo>
                  <a:lnTo>
                    <a:pt x="59" y="219"/>
                  </a:lnTo>
                  <a:lnTo>
                    <a:pt x="56" y="218"/>
                  </a:lnTo>
                  <a:lnTo>
                    <a:pt x="55" y="219"/>
                  </a:lnTo>
                  <a:lnTo>
                    <a:pt x="55" y="219"/>
                  </a:lnTo>
                  <a:lnTo>
                    <a:pt x="59" y="221"/>
                  </a:lnTo>
                  <a:lnTo>
                    <a:pt x="60" y="221"/>
                  </a:lnTo>
                  <a:lnTo>
                    <a:pt x="60" y="219"/>
                  </a:lnTo>
                  <a:lnTo>
                    <a:pt x="63" y="219"/>
                  </a:lnTo>
                  <a:lnTo>
                    <a:pt x="66" y="221"/>
                  </a:lnTo>
                  <a:lnTo>
                    <a:pt x="69" y="221"/>
                  </a:lnTo>
                  <a:lnTo>
                    <a:pt x="70" y="224"/>
                  </a:lnTo>
                  <a:lnTo>
                    <a:pt x="71" y="222"/>
                  </a:lnTo>
                  <a:lnTo>
                    <a:pt x="73" y="222"/>
                  </a:lnTo>
                  <a:lnTo>
                    <a:pt x="76" y="222"/>
                  </a:lnTo>
                  <a:lnTo>
                    <a:pt x="78" y="222"/>
                  </a:lnTo>
                  <a:lnTo>
                    <a:pt x="80" y="224"/>
                  </a:lnTo>
                  <a:lnTo>
                    <a:pt x="81" y="226"/>
                  </a:lnTo>
                  <a:lnTo>
                    <a:pt x="78" y="228"/>
                  </a:lnTo>
                  <a:lnTo>
                    <a:pt x="77" y="228"/>
                  </a:lnTo>
                  <a:lnTo>
                    <a:pt x="74" y="232"/>
                  </a:lnTo>
                  <a:lnTo>
                    <a:pt x="73" y="231"/>
                  </a:lnTo>
                  <a:lnTo>
                    <a:pt x="74" y="229"/>
                  </a:lnTo>
                  <a:lnTo>
                    <a:pt x="73" y="228"/>
                  </a:lnTo>
                  <a:lnTo>
                    <a:pt x="71" y="229"/>
                  </a:lnTo>
                  <a:lnTo>
                    <a:pt x="73" y="231"/>
                  </a:lnTo>
                  <a:lnTo>
                    <a:pt x="70" y="231"/>
                  </a:lnTo>
                  <a:lnTo>
                    <a:pt x="69" y="233"/>
                  </a:lnTo>
                  <a:lnTo>
                    <a:pt x="69" y="236"/>
                  </a:lnTo>
                  <a:lnTo>
                    <a:pt x="66" y="233"/>
                  </a:lnTo>
                  <a:lnTo>
                    <a:pt x="66" y="236"/>
                  </a:lnTo>
                  <a:lnTo>
                    <a:pt x="64" y="238"/>
                  </a:lnTo>
                  <a:lnTo>
                    <a:pt x="64" y="236"/>
                  </a:lnTo>
                  <a:lnTo>
                    <a:pt x="63" y="236"/>
                  </a:lnTo>
                  <a:lnTo>
                    <a:pt x="62" y="238"/>
                  </a:lnTo>
                  <a:lnTo>
                    <a:pt x="63" y="239"/>
                  </a:lnTo>
                  <a:lnTo>
                    <a:pt x="66" y="242"/>
                  </a:lnTo>
                  <a:lnTo>
                    <a:pt x="62" y="242"/>
                  </a:lnTo>
                  <a:lnTo>
                    <a:pt x="66" y="243"/>
                  </a:lnTo>
                  <a:lnTo>
                    <a:pt x="66" y="245"/>
                  </a:lnTo>
                  <a:lnTo>
                    <a:pt x="64" y="247"/>
                  </a:lnTo>
                  <a:lnTo>
                    <a:pt x="67" y="250"/>
                  </a:lnTo>
                  <a:lnTo>
                    <a:pt x="64" y="250"/>
                  </a:lnTo>
                  <a:lnTo>
                    <a:pt x="60" y="250"/>
                  </a:lnTo>
                  <a:lnTo>
                    <a:pt x="63" y="252"/>
                  </a:lnTo>
                  <a:lnTo>
                    <a:pt x="62" y="255"/>
                  </a:lnTo>
                  <a:lnTo>
                    <a:pt x="64" y="256"/>
                  </a:lnTo>
                  <a:lnTo>
                    <a:pt x="62" y="259"/>
                  </a:lnTo>
                  <a:lnTo>
                    <a:pt x="64" y="262"/>
                  </a:lnTo>
                  <a:lnTo>
                    <a:pt x="62" y="264"/>
                  </a:lnTo>
                  <a:lnTo>
                    <a:pt x="62" y="266"/>
                  </a:lnTo>
                  <a:lnTo>
                    <a:pt x="63" y="269"/>
                  </a:lnTo>
                  <a:lnTo>
                    <a:pt x="63" y="270"/>
                  </a:lnTo>
                  <a:lnTo>
                    <a:pt x="62" y="277"/>
                  </a:lnTo>
                  <a:lnTo>
                    <a:pt x="60" y="280"/>
                  </a:lnTo>
                  <a:lnTo>
                    <a:pt x="59" y="284"/>
                  </a:lnTo>
                  <a:lnTo>
                    <a:pt x="56" y="288"/>
                  </a:lnTo>
                  <a:lnTo>
                    <a:pt x="55" y="287"/>
                  </a:lnTo>
                  <a:lnTo>
                    <a:pt x="52" y="285"/>
                  </a:lnTo>
                  <a:lnTo>
                    <a:pt x="49" y="287"/>
                  </a:lnTo>
                  <a:lnTo>
                    <a:pt x="45" y="285"/>
                  </a:lnTo>
                  <a:lnTo>
                    <a:pt x="43" y="284"/>
                  </a:lnTo>
                  <a:lnTo>
                    <a:pt x="43" y="288"/>
                  </a:lnTo>
                  <a:lnTo>
                    <a:pt x="39" y="288"/>
                  </a:lnTo>
                  <a:lnTo>
                    <a:pt x="36" y="292"/>
                  </a:lnTo>
                  <a:lnTo>
                    <a:pt x="38" y="294"/>
                  </a:lnTo>
                  <a:lnTo>
                    <a:pt x="39" y="297"/>
                  </a:lnTo>
                  <a:lnTo>
                    <a:pt x="36" y="300"/>
                  </a:lnTo>
                  <a:lnTo>
                    <a:pt x="32" y="298"/>
                  </a:lnTo>
                  <a:lnTo>
                    <a:pt x="26" y="300"/>
                  </a:lnTo>
                  <a:lnTo>
                    <a:pt x="24" y="300"/>
                  </a:lnTo>
                  <a:lnTo>
                    <a:pt x="22" y="298"/>
                  </a:lnTo>
                  <a:lnTo>
                    <a:pt x="24" y="295"/>
                  </a:lnTo>
                  <a:lnTo>
                    <a:pt x="22" y="290"/>
                  </a:lnTo>
                  <a:lnTo>
                    <a:pt x="19" y="288"/>
                  </a:lnTo>
                  <a:lnTo>
                    <a:pt x="19" y="287"/>
                  </a:lnTo>
                  <a:lnTo>
                    <a:pt x="17" y="285"/>
                  </a:lnTo>
                  <a:lnTo>
                    <a:pt x="18" y="284"/>
                  </a:lnTo>
                  <a:lnTo>
                    <a:pt x="21" y="284"/>
                  </a:lnTo>
                  <a:lnTo>
                    <a:pt x="24" y="280"/>
                  </a:lnTo>
                  <a:lnTo>
                    <a:pt x="22" y="277"/>
                  </a:lnTo>
                  <a:lnTo>
                    <a:pt x="19" y="278"/>
                  </a:lnTo>
                  <a:lnTo>
                    <a:pt x="17" y="276"/>
                  </a:lnTo>
                  <a:lnTo>
                    <a:pt x="17" y="273"/>
                  </a:lnTo>
                  <a:lnTo>
                    <a:pt x="14" y="271"/>
                  </a:lnTo>
                  <a:lnTo>
                    <a:pt x="14" y="269"/>
                  </a:lnTo>
                  <a:lnTo>
                    <a:pt x="11" y="263"/>
                  </a:lnTo>
                  <a:lnTo>
                    <a:pt x="10" y="263"/>
                  </a:lnTo>
                  <a:lnTo>
                    <a:pt x="8" y="259"/>
                  </a:lnTo>
                  <a:lnTo>
                    <a:pt x="5" y="259"/>
                  </a:lnTo>
                  <a:lnTo>
                    <a:pt x="4" y="256"/>
                  </a:lnTo>
                  <a:lnTo>
                    <a:pt x="5" y="255"/>
                  </a:lnTo>
                  <a:lnTo>
                    <a:pt x="7" y="252"/>
                  </a:lnTo>
                  <a:lnTo>
                    <a:pt x="5" y="250"/>
                  </a:lnTo>
                  <a:lnTo>
                    <a:pt x="5" y="247"/>
                  </a:lnTo>
                  <a:lnTo>
                    <a:pt x="8" y="246"/>
                  </a:lnTo>
                  <a:lnTo>
                    <a:pt x="8" y="245"/>
                  </a:lnTo>
                  <a:lnTo>
                    <a:pt x="5" y="243"/>
                  </a:lnTo>
                  <a:lnTo>
                    <a:pt x="7" y="242"/>
                  </a:lnTo>
                  <a:lnTo>
                    <a:pt x="5" y="242"/>
                  </a:lnTo>
                  <a:lnTo>
                    <a:pt x="4" y="243"/>
                  </a:lnTo>
                  <a:lnTo>
                    <a:pt x="7" y="246"/>
                  </a:lnTo>
                  <a:lnTo>
                    <a:pt x="4" y="247"/>
                  </a:lnTo>
                  <a:lnTo>
                    <a:pt x="4" y="245"/>
                  </a:lnTo>
                  <a:lnTo>
                    <a:pt x="3" y="243"/>
                  </a:lnTo>
                  <a:lnTo>
                    <a:pt x="1" y="242"/>
                  </a:lnTo>
                  <a:lnTo>
                    <a:pt x="1" y="238"/>
                  </a:lnTo>
                  <a:lnTo>
                    <a:pt x="0" y="236"/>
                  </a:lnTo>
                  <a:lnTo>
                    <a:pt x="0" y="231"/>
                  </a:lnTo>
                  <a:lnTo>
                    <a:pt x="1" y="229"/>
                  </a:lnTo>
                  <a:lnTo>
                    <a:pt x="1" y="229"/>
                  </a:lnTo>
                  <a:lnTo>
                    <a:pt x="1" y="229"/>
                  </a:lnTo>
                  <a:close/>
                  <a:moveTo>
                    <a:pt x="80" y="221"/>
                  </a:moveTo>
                  <a:lnTo>
                    <a:pt x="81" y="224"/>
                  </a:lnTo>
                  <a:lnTo>
                    <a:pt x="83" y="225"/>
                  </a:lnTo>
                  <a:lnTo>
                    <a:pt x="83" y="222"/>
                  </a:lnTo>
                  <a:lnTo>
                    <a:pt x="85" y="219"/>
                  </a:lnTo>
                  <a:lnTo>
                    <a:pt x="85" y="218"/>
                  </a:lnTo>
                  <a:lnTo>
                    <a:pt x="83" y="218"/>
                  </a:lnTo>
                  <a:lnTo>
                    <a:pt x="80" y="221"/>
                  </a:lnTo>
                  <a:lnTo>
                    <a:pt x="80" y="221"/>
                  </a:lnTo>
                  <a:close/>
                  <a:moveTo>
                    <a:pt x="3" y="247"/>
                  </a:moveTo>
                  <a:lnTo>
                    <a:pt x="3" y="250"/>
                  </a:lnTo>
                  <a:lnTo>
                    <a:pt x="4" y="250"/>
                  </a:lnTo>
                  <a:lnTo>
                    <a:pt x="5" y="247"/>
                  </a:lnTo>
                  <a:lnTo>
                    <a:pt x="3" y="247"/>
                  </a:lnTo>
                  <a:lnTo>
                    <a:pt x="3" y="247"/>
                  </a:lnTo>
                  <a:close/>
                  <a:moveTo>
                    <a:pt x="91" y="239"/>
                  </a:moveTo>
                  <a:lnTo>
                    <a:pt x="92" y="242"/>
                  </a:lnTo>
                  <a:lnTo>
                    <a:pt x="94" y="240"/>
                  </a:lnTo>
                  <a:lnTo>
                    <a:pt x="92" y="239"/>
                  </a:lnTo>
                  <a:lnTo>
                    <a:pt x="91" y="239"/>
                  </a:lnTo>
                  <a:lnTo>
                    <a:pt x="91" y="239"/>
                  </a:lnTo>
                  <a:close/>
                  <a:moveTo>
                    <a:pt x="92" y="252"/>
                  </a:moveTo>
                  <a:lnTo>
                    <a:pt x="92" y="253"/>
                  </a:lnTo>
                  <a:lnTo>
                    <a:pt x="94" y="252"/>
                  </a:lnTo>
                  <a:lnTo>
                    <a:pt x="97" y="250"/>
                  </a:lnTo>
                  <a:lnTo>
                    <a:pt x="97" y="250"/>
                  </a:lnTo>
                  <a:lnTo>
                    <a:pt x="94" y="250"/>
                  </a:lnTo>
                  <a:lnTo>
                    <a:pt x="92" y="252"/>
                  </a:lnTo>
                  <a:lnTo>
                    <a:pt x="92" y="252"/>
                  </a:lnTo>
                  <a:close/>
                  <a:moveTo>
                    <a:pt x="83" y="273"/>
                  </a:moveTo>
                  <a:lnTo>
                    <a:pt x="85" y="271"/>
                  </a:lnTo>
                  <a:lnTo>
                    <a:pt x="87" y="270"/>
                  </a:lnTo>
                  <a:lnTo>
                    <a:pt x="85" y="269"/>
                  </a:lnTo>
                  <a:lnTo>
                    <a:pt x="87" y="267"/>
                  </a:lnTo>
                  <a:lnTo>
                    <a:pt x="90" y="266"/>
                  </a:lnTo>
                  <a:lnTo>
                    <a:pt x="90" y="263"/>
                  </a:lnTo>
                  <a:lnTo>
                    <a:pt x="91" y="262"/>
                  </a:lnTo>
                  <a:lnTo>
                    <a:pt x="91" y="260"/>
                  </a:lnTo>
                  <a:lnTo>
                    <a:pt x="90" y="259"/>
                  </a:lnTo>
                  <a:lnTo>
                    <a:pt x="91" y="256"/>
                  </a:lnTo>
                  <a:lnTo>
                    <a:pt x="91" y="255"/>
                  </a:lnTo>
                  <a:lnTo>
                    <a:pt x="92" y="253"/>
                  </a:lnTo>
                  <a:lnTo>
                    <a:pt x="91" y="253"/>
                  </a:lnTo>
                  <a:lnTo>
                    <a:pt x="90" y="253"/>
                  </a:lnTo>
                  <a:lnTo>
                    <a:pt x="87" y="253"/>
                  </a:lnTo>
                  <a:lnTo>
                    <a:pt x="84" y="256"/>
                  </a:lnTo>
                  <a:lnTo>
                    <a:pt x="83" y="257"/>
                  </a:lnTo>
                  <a:lnTo>
                    <a:pt x="81" y="260"/>
                  </a:lnTo>
                  <a:lnTo>
                    <a:pt x="83" y="263"/>
                  </a:lnTo>
                  <a:lnTo>
                    <a:pt x="81" y="263"/>
                  </a:lnTo>
                  <a:lnTo>
                    <a:pt x="84" y="267"/>
                  </a:lnTo>
                  <a:lnTo>
                    <a:pt x="85" y="267"/>
                  </a:lnTo>
                  <a:lnTo>
                    <a:pt x="84" y="269"/>
                  </a:lnTo>
                  <a:lnTo>
                    <a:pt x="83" y="271"/>
                  </a:lnTo>
                  <a:lnTo>
                    <a:pt x="83" y="273"/>
                  </a:lnTo>
                  <a:lnTo>
                    <a:pt x="83" y="273"/>
                  </a:lnTo>
                  <a:close/>
                  <a:moveTo>
                    <a:pt x="63" y="280"/>
                  </a:moveTo>
                  <a:lnTo>
                    <a:pt x="63" y="283"/>
                  </a:lnTo>
                  <a:lnTo>
                    <a:pt x="63" y="284"/>
                  </a:lnTo>
                  <a:lnTo>
                    <a:pt x="64" y="285"/>
                  </a:lnTo>
                  <a:lnTo>
                    <a:pt x="66" y="283"/>
                  </a:lnTo>
                  <a:lnTo>
                    <a:pt x="67" y="278"/>
                  </a:lnTo>
                  <a:lnTo>
                    <a:pt x="67" y="274"/>
                  </a:lnTo>
                  <a:lnTo>
                    <a:pt x="69" y="270"/>
                  </a:lnTo>
                  <a:lnTo>
                    <a:pt x="69" y="266"/>
                  </a:lnTo>
                  <a:lnTo>
                    <a:pt x="67" y="264"/>
                  </a:lnTo>
                  <a:lnTo>
                    <a:pt x="66" y="267"/>
                  </a:lnTo>
                  <a:lnTo>
                    <a:pt x="66" y="269"/>
                  </a:lnTo>
                  <a:lnTo>
                    <a:pt x="66" y="273"/>
                  </a:lnTo>
                  <a:lnTo>
                    <a:pt x="64" y="273"/>
                  </a:lnTo>
                  <a:lnTo>
                    <a:pt x="63" y="28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0" name="Google Shape;3685;p137">
              <a:extLst xmlns:a="http://schemas.openxmlformats.org/drawingml/2006/main">
                <a:ext uri="{FF2B5EF4-FFF2-40B4-BE49-F238E27FC236}">
                  <a16:creationId xmlns:a16="http://schemas.microsoft.com/office/drawing/2014/main" id="{8EEA49E6-6517-92D0-2D71-3971CA7B983B}"/>
                </a:ext>
              </a:extLst>
            </cdr:cNvPr>
            <cdr:cNvSpPr/>
          </cdr:nvSpPr>
          <cdr:spPr>
            <a:xfrm xmlns:a="http://schemas.openxmlformats.org/drawingml/2006/main">
              <a:off x="2366" y="1453"/>
              <a:ext cx="121" cy="194"/>
            </a:xfrm>
            <a:custGeom xmlns:a="http://schemas.openxmlformats.org/drawingml/2006/main">
              <a:avLst/>
              <a:gdLst/>
              <a:ahLst/>
              <a:cxnLst/>
              <a:rect l="l" t="t" r="r" b="b"/>
              <a:pathLst>
                <a:path w="95" h="170" extrusionOk="0">
                  <a:moveTo>
                    <a:pt x="75" y="157"/>
                  </a:moveTo>
                  <a:cubicBezTo>
                    <a:pt x="75" y="155"/>
                    <a:pt x="75" y="155"/>
                    <a:pt x="75" y="155"/>
                  </a:cubicBezTo>
                  <a:cubicBezTo>
                    <a:pt x="79" y="150"/>
                    <a:pt x="79" y="150"/>
                    <a:pt x="79" y="150"/>
                  </a:cubicBezTo>
                  <a:cubicBezTo>
                    <a:pt x="81" y="149"/>
                    <a:pt x="81" y="149"/>
                    <a:pt x="81" y="149"/>
                  </a:cubicBezTo>
                  <a:cubicBezTo>
                    <a:pt x="84" y="145"/>
                    <a:pt x="84" y="145"/>
                    <a:pt x="84" y="145"/>
                  </a:cubicBezTo>
                  <a:cubicBezTo>
                    <a:pt x="86" y="141"/>
                    <a:pt x="86" y="141"/>
                    <a:pt x="86" y="141"/>
                  </a:cubicBezTo>
                  <a:cubicBezTo>
                    <a:pt x="88" y="136"/>
                    <a:pt x="88" y="136"/>
                    <a:pt x="88" y="136"/>
                  </a:cubicBezTo>
                  <a:cubicBezTo>
                    <a:pt x="92" y="130"/>
                    <a:pt x="92" y="130"/>
                    <a:pt x="92" y="130"/>
                  </a:cubicBezTo>
                  <a:cubicBezTo>
                    <a:pt x="95" y="123"/>
                    <a:pt x="95" y="123"/>
                    <a:pt x="95" y="123"/>
                  </a:cubicBezTo>
                  <a:cubicBezTo>
                    <a:pt x="94" y="120"/>
                    <a:pt x="94" y="120"/>
                    <a:pt x="94" y="120"/>
                  </a:cubicBezTo>
                  <a:cubicBezTo>
                    <a:pt x="90" y="115"/>
                    <a:pt x="90" y="115"/>
                    <a:pt x="90" y="115"/>
                  </a:cubicBezTo>
                  <a:cubicBezTo>
                    <a:pt x="88" y="115"/>
                    <a:pt x="88" y="115"/>
                    <a:pt x="88" y="115"/>
                  </a:cubicBezTo>
                  <a:cubicBezTo>
                    <a:pt x="83" y="108"/>
                    <a:pt x="83" y="108"/>
                    <a:pt x="83" y="108"/>
                  </a:cubicBezTo>
                  <a:cubicBezTo>
                    <a:pt x="84" y="106"/>
                    <a:pt x="84" y="106"/>
                    <a:pt x="84" y="106"/>
                  </a:cubicBezTo>
                  <a:cubicBezTo>
                    <a:pt x="86" y="103"/>
                    <a:pt x="86" y="103"/>
                    <a:pt x="86" y="103"/>
                  </a:cubicBezTo>
                  <a:cubicBezTo>
                    <a:pt x="86" y="100"/>
                    <a:pt x="86" y="100"/>
                    <a:pt x="86" y="100"/>
                  </a:cubicBezTo>
                  <a:cubicBezTo>
                    <a:pt x="83" y="98"/>
                    <a:pt x="83" y="98"/>
                    <a:pt x="83" y="98"/>
                  </a:cubicBezTo>
                  <a:cubicBezTo>
                    <a:pt x="82" y="96"/>
                    <a:pt x="82" y="96"/>
                    <a:pt x="82" y="96"/>
                  </a:cubicBezTo>
                  <a:cubicBezTo>
                    <a:pt x="82" y="93"/>
                    <a:pt x="82" y="93"/>
                    <a:pt x="82" y="93"/>
                  </a:cubicBezTo>
                  <a:cubicBezTo>
                    <a:pt x="82" y="92"/>
                    <a:pt x="82" y="92"/>
                    <a:pt x="82" y="92"/>
                  </a:cubicBezTo>
                  <a:cubicBezTo>
                    <a:pt x="82" y="90"/>
                    <a:pt x="82" y="90"/>
                    <a:pt x="82" y="90"/>
                  </a:cubicBezTo>
                  <a:cubicBezTo>
                    <a:pt x="79" y="90"/>
                    <a:pt x="79" y="90"/>
                    <a:pt x="79" y="90"/>
                  </a:cubicBezTo>
                  <a:cubicBezTo>
                    <a:pt x="78" y="88"/>
                    <a:pt x="78" y="88"/>
                    <a:pt x="78" y="88"/>
                  </a:cubicBezTo>
                  <a:cubicBezTo>
                    <a:pt x="78" y="85"/>
                    <a:pt x="78" y="85"/>
                    <a:pt x="78" y="85"/>
                  </a:cubicBezTo>
                  <a:cubicBezTo>
                    <a:pt x="79" y="83"/>
                    <a:pt x="79" y="83"/>
                    <a:pt x="79" y="83"/>
                  </a:cubicBezTo>
                  <a:cubicBezTo>
                    <a:pt x="77" y="83"/>
                    <a:pt x="77" y="83"/>
                    <a:pt x="77" y="83"/>
                  </a:cubicBezTo>
                  <a:cubicBezTo>
                    <a:pt x="77" y="81"/>
                    <a:pt x="77" y="81"/>
                    <a:pt x="77" y="81"/>
                  </a:cubicBezTo>
                  <a:cubicBezTo>
                    <a:pt x="78" y="75"/>
                    <a:pt x="78" y="75"/>
                    <a:pt x="78" y="75"/>
                  </a:cubicBezTo>
                  <a:cubicBezTo>
                    <a:pt x="80" y="75"/>
                    <a:pt x="80" y="75"/>
                    <a:pt x="80" y="75"/>
                  </a:cubicBezTo>
                  <a:cubicBezTo>
                    <a:pt x="75" y="65"/>
                    <a:pt x="75" y="65"/>
                    <a:pt x="75" y="65"/>
                  </a:cubicBezTo>
                  <a:cubicBezTo>
                    <a:pt x="71" y="58"/>
                    <a:pt x="71" y="58"/>
                    <a:pt x="71" y="58"/>
                  </a:cubicBezTo>
                  <a:cubicBezTo>
                    <a:pt x="71" y="55"/>
                    <a:pt x="71" y="55"/>
                    <a:pt x="71" y="55"/>
                  </a:cubicBezTo>
                  <a:cubicBezTo>
                    <a:pt x="68" y="53"/>
                    <a:pt x="68" y="53"/>
                    <a:pt x="68" y="53"/>
                  </a:cubicBezTo>
                  <a:cubicBezTo>
                    <a:pt x="70" y="48"/>
                    <a:pt x="70" y="48"/>
                    <a:pt x="70" y="48"/>
                  </a:cubicBezTo>
                  <a:cubicBezTo>
                    <a:pt x="72" y="45"/>
                    <a:pt x="72" y="45"/>
                    <a:pt x="72" y="45"/>
                  </a:cubicBezTo>
                  <a:cubicBezTo>
                    <a:pt x="73" y="42"/>
                    <a:pt x="73" y="42"/>
                    <a:pt x="73" y="42"/>
                  </a:cubicBezTo>
                  <a:cubicBezTo>
                    <a:pt x="72" y="41"/>
                    <a:pt x="72" y="41"/>
                    <a:pt x="72" y="41"/>
                  </a:cubicBezTo>
                  <a:cubicBezTo>
                    <a:pt x="67" y="38"/>
                    <a:pt x="67" y="38"/>
                    <a:pt x="67" y="38"/>
                  </a:cubicBezTo>
                  <a:cubicBezTo>
                    <a:pt x="66" y="37"/>
                    <a:pt x="66" y="37"/>
                    <a:pt x="66" y="37"/>
                  </a:cubicBezTo>
                  <a:cubicBezTo>
                    <a:pt x="65" y="35"/>
                    <a:pt x="65" y="35"/>
                    <a:pt x="65" y="35"/>
                  </a:cubicBezTo>
                  <a:cubicBezTo>
                    <a:pt x="62" y="33"/>
                    <a:pt x="62" y="33"/>
                    <a:pt x="62" y="33"/>
                  </a:cubicBezTo>
                  <a:cubicBezTo>
                    <a:pt x="61" y="33"/>
                    <a:pt x="61" y="33"/>
                    <a:pt x="61" y="33"/>
                  </a:cubicBezTo>
                  <a:cubicBezTo>
                    <a:pt x="60" y="29"/>
                    <a:pt x="60" y="29"/>
                    <a:pt x="60" y="29"/>
                  </a:cubicBezTo>
                  <a:cubicBezTo>
                    <a:pt x="58" y="27"/>
                    <a:pt x="58" y="27"/>
                    <a:pt x="58" y="27"/>
                  </a:cubicBezTo>
                  <a:cubicBezTo>
                    <a:pt x="59" y="24"/>
                    <a:pt x="59" y="24"/>
                    <a:pt x="59" y="24"/>
                  </a:cubicBezTo>
                  <a:cubicBezTo>
                    <a:pt x="59" y="21"/>
                    <a:pt x="59" y="21"/>
                    <a:pt x="59" y="21"/>
                  </a:cubicBezTo>
                  <a:cubicBezTo>
                    <a:pt x="58" y="21"/>
                    <a:pt x="58" y="21"/>
                    <a:pt x="58" y="21"/>
                  </a:cubicBezTo>
                  <a:cubicBezTo>
                    <a:pt x="59" y="20"/>
                    <a:pt x="59" y="20"/>
                    <a:pt x="59" y="20"/>
                  </a:cubicBezTo>
                  <a:cubicBezTo>
                    <a:pt x="62" y="19"/>
                    <a:pt x="62" y="19"/>
                    <a:pt x="62" y="19"/>
                  </a:cubicBezTo>
                  <a:cubicBezTo>
                    <a:pt x="62" y="15"/>
                    <a:pt x="62" y="15"/>
                    <a:pt x="62" y="15"/>
                  </a:cubicBezTo>
                  <a:cubicBezTo>
                    <a:pt x="63" y="12"/>
                    <a:pt x="63" y="12"/>
                    <a:pt x="63" y="12"/>
                  </a:cubicBezTo>
                  <a:cubicBezTo>
                    <a:pt x="63" y="10"/>
                    <a:pt x="63" y="10"/>
                    <a:pt x="63" y="10"/>
                  </a:cubicBezTo>
                  <a:cubicBezTo>
                    <a:pt x="62" y="8"/>
                    <a:pt x="62" y="8"/>
                    <a:pt x="62" y="8"/>
                  </a:cubicBezTo>
                  <a:cubicBezTo>
                    <a:pt x="61" y="7"/>
                    <a:pt x="61" y="7"/>
                    <a:pt x="61" y="7"/>
                  </a:cubicBezTo>
                  <a:cubicBezTo>
                    <a:pt x="58" y="6"/>
                    <a:pt x="58" y="6"/>
                    <a:pt x="58" y="6"/>
                  </a:cubicBezTo>
                  <a:cubicBezTo>
                    <a:pt x="56" y="6"/>
                    <a:pt x="56" y="6"/>
                    <a:pt x="56" y="6"/>
                  </a:cubicBezTo>
                  <a:cubicBezTo>
                    <a:pt x="55" y="4"/>
                    <a:pt x="55" y="4"/>
                    <a:pt x="55" y="4"/>
                  </a:cubicBezTo>
                  <a:cubicBezTo>
                    <a:pt x="52" y="1"/>
                    <a:pt x="52" y="1"/>
                    <a:pt x="52" y="1"/>
                  </a:cubicBezTo>
                  <a:cubicBezTo>
                    <a:pt x="50" y="0"/>
                    <a:pt x="50" y="0"/>
                    <a:pt x="50" y="0"/>
                  </a:cubicBezTo>
                  <a:cubicBezTo>
                    <a:pt x="46" y="0"/>
                    <a:pt x="46" y="0"/>
                    <a:pt x="46" y="0"/>
                  </a:cubicBezTo>
                  <a:cubicBezTo>
                    <a:pt x="45" y="2"/>
                    <a:pt x="45" y="2"/>
                    <a:pt x="45" y="2"/>
                  </a:cubicBezTo>
                  <a:cubicBezTo>
                    <a:pt x="45" y="3"/>
                    <a:pt x="45" y="3"/>
                    <a:pt x="45" y="3"/>
                  </a:cubicBezTo>
                  <a:cubicBezTo>
                    <a:pt x="44" y="3"/>
                    <a:pt x="44" y="3"/>
                    <a:pt x="44" y="3"/>
                  </a:cubicBezTo>
                  <a:cubicBezTo>
                    <a:pt x="41" y="3"/>
                    <a:pt x="41" y="3"/>
                    <a:pt x="41" y="3"/>
                  </a:cubicBezTo>
                  <a:cubicBezTo>
                    <a:pt x="39" y="3"/>
                    <a:pt x="39" y="3"/>
                    <a:pt x="39" y="3"/>
                  </a:cubicBezTo>
                  <a:cubicBezTo>
                    <a:pt x="39" y="5"/>
                    <a:pt x="39" y="5"/>
                    <a:pt x="39" y="5"/>
                  </a:cubicBezTo>
                  <a:cubicBezTo>
                    <a:pt x="38" y="7"/>
                    <a:pt x="38" y="7"/>
                    <a:pt x="38" y="7"/>
                  </a:cubicBezTo>
                  <a:cubicBezTo>
                    <a:pt x="37" y="7"/>
                    <a:pt x="37" y="7"/>
                    <a:pt x="37" y="7"/>
                  </a:cubicBezTo>
                  <a:cubicBezTo>
                    <a:pt x="38" y="9"/>
                    <a:pt x="38" y="9"/>
                    <a:pt x="38" y="9"/>
                  </a:cubicBezTo>
                  <a:cubicBezTo>
                    <a:pt x="37" y="10"/>
                    <a:pt x="37" y="10"/>
                    <a:pt x="37" y="10"/>
                  </a:cubicBezTo>
                  <a:cubicBezTo>
                    <a:pt x="37" y="15"/>
                    <a:pt x="37" y="15"/>
                    <a:pt x="37" y="15"/>
                  </a:cubicBezTo>
                  <a:cubicBezTo>
                    <a:pt x="37" y="18"/>
                    <a:pt x="37" y="18"/>
                    <a:pt x="37" y="18"/>
                  </a:cubicBezTo>
                  <a:cubicBezTo>
                    <a:pt x="38" y="20"/>
                    <a:pt x="38" y="20"/>
                    <a:pt x="38" y="20"/>
                  </a:cubicBezTo>
                  <a:cubicBezTo>
                    <a:pt x="37" y="21"/>
                    <a:pt x="37" y="21"/>
                    <a:pt x="37" y="21"/>
                  </a:cubicBezTo>
                  <a:cubicBezTo>
                    <a:pt x="36" y="22"/>
                    <a:pt x="36" y="22"/>
                    <a:pt x="36" y="22"/>
                  </a:cubicBezTo>
                  <a:cubicBezTo>
                    <a:pt x="34" y="22"/>
                    <a:pt x="34" y="22"/>
                    <a:pt x="34" y="22"/>
                  </a:cubicBezTo>
                  <a:cubicBezTo>
                    <a:pt x="33" y="23"/>
                    <a:pt x="33" y="23"/>
                    <a:pt x="33" y="23"/>
                  </a:cubicBezTo>
                  <a:cubicBezTo>
                    <a:pt x="31" y="24"/>
                    <a:pt x="31" y="24"/>
                    <a:pt x="31" y="24"/>
                  </a:cubicBezTo>
                  <a:cubicBezTo>
                    <a:pt x="30" y="26"/>
                    <a:pt x="30" y="26"/>
                    <a:pt x="30" y="26"/>
                  </a:cubicBezTo>
                  <a:cubicBezTo>
                    <a:pt x="28" y="26"/>
                    <a:pt x="28" y="26"/>
                    <a:pt x="28" y="26"/>
                  </a:cubicBezTo>
                  <a:cubicBezTo>
                    <a:pt x="25" y="23"/>
                    <a:pt x="25" y="23"/>
                    <a:pt x="25" y="23"/>
                  </a:cubicBezTo>
                  <a:cubicBezTo>
                    <a:pt x="23" y="23"/>
                    <a:pt x="23" y="23"/>
                    <a:pt x="23" y="23"/>
                  </a:cubicBezTo>
                  <a:cubicBezTo>
                    <a:pt x="22" y="25"/>
                    <a:pt x="22" y="25"/>
                    <a:pt x="22" y="25"/>
                  </a:cubicBezTo>
                  <a:cubicBezTo>
                    <a:pt x="20" y="27"/>
                    <a:pt x="20" y="27"/>
                    <a:pt x="20" y="27"/>
                  </a:cubicBezTo>
                  <a:cubicBezTo>
                    <a:pt x="15" y="27"/>
                    <a:pt x="15" y="27"/>
                    <a:pt x="15" y="27"/>
                  </a:cubicBezTo>
                  <a:cubicBezTo>
                    <a:pt x="12" y="26"/>
                    <a:pt x="12" y="26"/>
                    <a:pt x="12" y="26"/>
                  </a:cubicBezTo>
                  <a:cubicBezTo>
                    <a:pt x="11" y="24"/>
                    <a:pt x="11" y="24"/>
                    <a:pt x="11" y="24"/>
                  </a:cubicBezTo>
                  <a:cubicBezTo>
                    <a:pt x="10" y="22"/>
                    <a:pt x="10" y="22"/>
                    <a:pt x="10" y="22"/>
                  </a:cubicBezTo>
                  <a:cubicBezTo>
                    <a:pt x="6" y="18"/>
                    <a:pt x="6" y="18"/>
                    <a:pt x="6" y="18"/>
                  </a:cubicBezTo>
                  <a:cubicBezTo>
                    <a:pt x="5" y="16"/>
                    <a:pt x="5" y="16"/>
                    <a:pt x="5" y="16"/>
                  </a:cubicBezTo>
                  <a:cubicBezTo>
                    <a:pt x="3" y="16"/>
                    <a:pt x="3" y="16"/>
                    <a:pt x="3" y="16"/>
                  </a:cubicBezTo>
                  <a:cubicBezTo>
                    <a:pt x="2" y="17"/>
                    <a:pt x="2" y="17"/>
                    <a:pt x="2" y="17"/>
                  </a:cubicBezTo>
                  <a:cubicBezTo>
                    <a:pt x="1" y="19"/>
                    <a:pt x="1" y="19"/>
                    <a:pt x="1" y="19"/>
                  </a:cubicBezTo>
                  <a:cubicBezTo>
                    <a:pt x="2" y="20"/>
                    <a:pt x="2" y="20"/>
                    <a:pt x="2" y="20"/>
                  </a:cubicBezTo>
                  <a:cubicBezTo>
                    <a:pt x="1" y="21"/>
                    <a:pt x="1" y="21"/>
                    <a:pt x="1" y="21"/>
                  </a:cubicBezTo>
                  <a:cubicBezTo>
                    <a:pt x="0" y="20"/>
                    <a:pt x="0" y="20"/>
                    <a:pt x="0" y="20"/>
                  </a:cubicBezTo>
                  <a:cubicBezTo>
                    <a:pt x="0" y="21"/>
                    <a:pt x="0" y="21"/>
                    <a:pt x="0" y="21"/>
                  </a:cubicBezTo>
                  <a:cubicBezTo>
                    <a:pt x="2" y="23"/>
                    <a:pt x="2" y="23"/>
                    <a:pt x="2" y="23"/>
                  </a:cubicBezTo>
                  <a:cubicBezTo>
                    <a:pt x="4" y="24"/>
                    <a:pt x="4" y="24"/>
                    <a:pt x="4" y="24"/>
                  </a:cubicBezTo>
                  <a:cubicBezTo>
                    <a:pt x="7" y="28"/>
                    <a:pt x="7" y="28"/>
                    <a:pt x="7" y="28"/>
                  </a:cubicBezTo>
                  <a:cubicBezTo>
                    <a:pt x="10" y="30"/>
                    <a:pt x="10" y="30"/>
                    <a:pt x="10" y="30"/>
                  </a:cubicBezTo>
                  <a:cubicBezTo>
                    <a:pt x="14" y="30"/>
                    <a:pt x="14" y="30"/>
                    <a:pt x="14" y="30"/>
                  </a:cubicBezTo>
                  <a:cubicBezTo>
                    <a:pt x="15" y="31"/>
                    <a:pt x="15" y="31"/>
                    <a:pt x="15" y="31"/>
                  </a:cubicBezTo>
                  <a:cubicBezTo>
                    <a:pt x="16" y="31"/>
                    <a:pt x="16" y="31"/>
                    <a:pt x="16" y="31"/>
                  </a:cubicBezTo>
                  <a:cubicBezTo>
                    <a:pt x="18" y="33"/>
                    <a:pt x="18" y="33"/>
                    <a:pt x="18" y="33"/>
                  </a:cubicBezTo>
                  <a:cubicBezTo>
                    <a:pt x="19" y="35"/>
                    <a:pt x="19" y="35"/>
                    <a:pt x="19" y="35"/>
                  </a:cubicBezTo>
                  <a:cubicBezTo>
                    <a:pt x="20" y="35"/>
                    <a:pt x="20" y="35"/>
                    <a:pt x="20" y="35"/>
                  </a:cubicBezTo>
                  <a:cubicBezTo>
                    <a:pt x="20" y="35"/>
                    <a:pt x="20" y="35"/>
                    <a:pt x="20" y="35"/>
                  </a:cubicBezTo>
                  <a:cubicBezTo>
                    <a:pt x="22" y="37"/>
                    <a:pt x="22" y="37"/>
                    <a:pt x="22" y="37"/>
                  </a:cubicBezTo>
                  <a:cubicBezTo>
                    <a:pt x="23" y="37"/>
                    <a:pt x="23" y="37"/>
                    <a:pt x="23" y="37"/>
                  </a:cubicBezTo>
                  <a:cubicBezTo>
                    <a:pt x="24" y="39"/>
                    <a:pt x="24" y="39"/>
                    <a:pt x="24" y="39"/>
                  </a:cubicBezTo>
                  <a:cubicBezTo>
                    <a:pt x="23" y="40"/>
                    <a:pt x="23" y="40"/>
                    <a:pt x="23" y="40"/>
                  </a:cubicBezTo>
                  <a:cubicBezTo>
                    <a:pt x="24" y="43"/>
                    <a:pt x="24" y="43"/>
                    <a:pt x="24" y="43"/>
                  </a:cubicBezTo>
                  <a:cubicBezTo>
                    <a:pt x="23" y="45"/>
                    <a:pt x="23" y="45"/>
                    <a:pt x="23" y="45"/>
                  </a:cubicBezTo>
                  <a:cubicBezTo>
                    <a:pt x="23" y="47"/>
                    <a:pt x="23" y="47"/>
                    <a:pt x="23" y="47"/>
                  </a:cubicBezTo>
                  <a:cubicBezTo>
                    <a:pt x="26" y="47"/>
                    <a:pt x="26" y="47"/>
                    <a:pt x="26" y="47"/>
                  </a:cubicBezTo>
                  <a:cubicBezTo>
                    <a:pt x="26" y="49"/>
                    <a:pt x="26" y="49"/>
                    <a:pt x="26" y="49"/>
                  </a:cubicBezTo>
                  <a:cubicBezTo>
                    <a:pt x="25" y="51"/>
                    <a:pt x="25" y="51"/>
                    <a:pt x="25" y="51"/>
                  </a:cubicBezTo>
                  <a:cubicBezTo>
                    <a:pt x="26" y="53"/>
                    <a:pt x="26" y="53"/>
                    <a:pt x="26" y="53"/>
                  </a:cubicBezTo>
                  <a:cubicBezTo>
                    <a:pt x="27" y="55"/>
                    <a:pt x="27" y="55"/>
                    <a:pt x="27" y="55"/>
                  </a:cubicBezTo>
                  <a:cubicBezTo>
                    <a:pt x="27" y="58"/>
                    <a:pt x="27" y="58"/>
                    <a:pt x="27" y="58"/>
                  </a:cubicBezTo>
                  <a:cubicBezTo>
                    <a:pt x="27" y="60"/>
                    <a:pt x="27" y="60"/>
                    <a:pt x="27" y="60"/>
                  </a:cubicBezTo>
                  <a:cubicBezTo>
                    <a:pt x="27" y="61"/>
                    <a:pt x="27" y="61"/>
                    <a:pt x="27" y="61"/>
                  </a:cubicBezTo>
                  <a:cubicBezTo>
                    <a:pt x="27" y="65"/>
                    <a:pt x="27" y="65"/>
                    <a:pt x="27" y="65"/>
                  </a:cubicBezTo>
                  <a:cubicBezTo>
                    <a:pt x="27" y="66"/>
                    <a:pt x="27" y="66"/>
                    <a:pt x="27" y="66"/>
                  </a:cubicBezTo>
                  <a:cubicBezTo>
                    <a:pt x="28" y="69"/>
                    <a:pt x="28" y="69"/>
                    <a:pt x="28" y="69"/>
                  </a:cubicBezTo>
                  <a:cubicBezTo>
                    <a:pt x="29" y="70"/>
                    <a:pt x="29" y="70"/>
                    <a:pt x="29" y="70"/>
                  </a:cubicBezTo>
                  <a:cubicBezTo>
                    <a:pt x="31" y="73"/>
                    <a:pt x="31" y="73"/>
                    <a:pt x="31" y="73"/>
                  </a:cubicBezTo>
                  <a:cubicBezTo>
                    <a:pt x="32" y="74"/>
                    <a:pt x="32" y="74"/>
                    <a:pt x="32" y="74"/>
                  </a:cubicBezTo>
                  <a:cubicBezTo>
                    <a:pt x="32" y="76"/>
                    <a:pt x="32" y="76"/>
                    <a:pt x="32" y="76"/>
                  </a:cubicBezTo>
                  <a:cubicBezTo>
                    <a:pt x="33" y="77"/>
                    <a:pt x="33" y="77"/>
                    <a:pt x="33" y="77"/>
                  </a:cubicBezTo>
                  <a:cubicBezTo>
                    <a:pt x="34" y="77"/>
                    <a:pt x="34" y="77"/>
                    <a:pt x="34" y="77"/>
                  </a:cubicBezTo>
                  <a:cubicBezTo>
                    <a:pt x="36" y="79"/>
                    <a:pt x="36" y="79"/>
                    <a:pt x="36" y="79"/>
                  </a:cubicBezTo>
                  <a:cubicBezTo>
                    <a:pt x="40" y="79"/>
                    <a:pt x="40" y="79"/>
                    <a:pt x="40" y="79"/>
                  </a:cubicBezTo>
                  <a:cubicBezTo>
                    <a:pt x="42" y="81"/>
                    <a:pt x="42" y="81"/>
                    <a:pt x="42" y="81"/>
                  </a:cubicBezTo>
                  <a:cubicBezTo>
                    <a:pt x="41" y="82"/>
                    <a:pt x="41" y="82"/>
                    <a:pt x="41" y="82"/>
                  </a:cubicBezTo>
                  <a:cubicBezTo>
                    <a:pt x="42" y="83"/>
                    <a:pt x="42" y="83"/>
                    <a:pt x="42" y="83"/>
                  </a:cubicBezTo>
                  <a:cubicBezTo>
                    <a:pt x="42" y="86"/>
                    <a:pt x="42" y="86"/>
                    <a:pt x="42" y="86"/>
                  </a:cubicBezTo>
                  <a:cubicBezTo>
                    <a:pt x="41" y="87"/>
                    <a:pt x="41" y="87"/>
                    <a:pt x="41" y="87"/>
                  </a:cubicBezTo>
                  <a:cubicBezTo>
                    <a:pt x="44" y="89"/>
                    <a:pt x="44" y="89"/>
                    <a:pt x="44" y="89"/>
                  </a:cubicBezTo>
                  <a:cubicBezTo>
                    <a:pt x="42" y="89"/>
                    <a:pt x="42" y="89"/>
                    <a:pt x="42" y="89"/>
                  </a:cubicBezTo>
                  <a:cubicBezTo>
                    <a:pt x="41" y="89"/>
                    <a:pt x="41" y="89"/>
                    <a:pt x="41" y="89"/>
                  </a:cubicBezTo>
                  <a:cubicBezTo>
                    <a:pt x="44" y="91"/>
                    <a:pt x="44" y="91"/>
                    <a:pt x="44" y="91"/>
                  </a:cubicBezTo>
                  <a:cubicBezTo>
                    <a:pt x="44" y="92"/>
                    <a:pt x="44" y="92"/>
                    <a:pt x="44" y="92"/>
                  </a:cubicBezTo>
                  <a:cubicBezTo>
                    <a:pt x="41" y="91"/>
                    <a:pt x="41" y="91"/>
                    <a:pt x="41" y="91"/>
                  </a:cubicBezTo>
                  <a:cubicBezTo>
                    <a:pt x="39" y="91"/>
                    <a:pt x="39" y="91"/>
                    <a:pt x="39" y="91"/>
                  </a:cubicBezTo>
                  <a:cubicBezTo>
                    <a:pt x="36" y="92"/>
                    <a:pt x="36" y="92"/>
                    <a:pt x="36" y="92"/>
                  </a:cubicBezTo>
                  <a:cubicBezTo>
                    <a:pt x="36" y="94"/>
                    <a:pt x="36" y="94"/>
                    <a:pt x="36" y="94"/>
                  </a:cubicBezTo>
                  <a:cubicBezTo>
                    <a:pt x="34" y="96"/>
                    <a:pt x="34" y="96"/>
                    <a:pt x="34" y="96"/>
                  </a:cubicBezTo>
                  <a:cubicBezTo>
                    <a:pt x="34" y="97"/>
                    <a:pt x="34" y="97"/>
                    <a:pt x="34" y="97"/>
                  </a:cubicBezTo>
                  <a:cubicBezTo>
                    <a:pt x="34" y="98"/>
                    <a:pt x="34" y="98"/>
                    <a:pt x="34" y="98"/>
                  </a:cubicBezTo>
                  <a:cubicBezTo>
                    <a:pt x="31" y="101"/>
                    <a:pt x="31" y="101"/>
                    <a:pt x="31" y="101"/>
                  </a:cubicBezTo>
                  <a:cubicBezTo>
                    <a:pt x="30" y="104"/>
                    <a:pt x="30" y="104"/>
                    <a:pt x="30" y="104"/>
                  </a:cubicBezTo>
                  <a:cubicBezTo>
                    <a:pt x="30" y="104"/>
                    <a:pt x="30" y="104"/>
                    <a:pt x="30" y="104"/>
                  </a:cubicBezTo>
                  <a:cubicBezTo>
                    <a:pt x="29" y="103"/>
                    <a:pt x="29" y="103"/>
                    <a:pt x="29" y="103"/>
                  </a:cubicBezTo>
                  <a:cubicBezTo>
                    <a:pt x="28" y="103"/>
                    <a:pt x="28" y="103"/>
                    <a:pt x="28" y="103"/>
                  </a:cubicBezTo>
                  <a:cubicBezTo>
                    <a:pt x="29" y="105"/>
                    <a:pt x="29" y="105"/>
                    <a:pt x="29" y="105"/>
                  </a:cubicBezTo>
                  <a:cubicBezTo>
                    <a:pt x="28" y="107"/>
                    <a:pt x="28" y="107"/>
                    <a:pt x="28" y="107"/>
                  </a:cubicBezTo>
                  <a:cubicBezTo>
                    <a:pt x="26" y="107"/>
                    <a:pt x="26" y="107"/>
                    <a:pt x="26" y="107"/>
                  </a:cubicBezTo>
                  <a:cubicBezTo>
                    <a:pt x="25" y="108"/>
                    <a:pt x="25" y="108"/>
                    <a:pt x="25" y="108"/>
                  </a:cubicBezTo>
                  <a:cubicBezTo>
                    <a:pt x="26" y="111"/>
                    <a:pt x="26" y="111"/>
                    <a:pt x="26" y="111"/>
                  </a:cubicBezTo>
                  <a:cubicBezTo>
                    <a:pt x="27" y="112"/>
                    <a:pt x="27" y="112"/>
                    <a:pt x="27" y="112"/>
                  </a:cubicBezTo>
                  <a:cubicBezTo>
                    <a:pt x="25" y="111"/>
                    <a:pt x="25" y="111"/>
                    <a:pt x="25" y="111"/>
                  </a:cubicBezTo>
                  <a:cubicBezTo>
                    <a:pt x="24" y="110"/>
                    <a:pt x="24" y="110"/>
                    <a:pt x="24" y="110"/>
                  </a:cubicBezTo>
                  <a:cubicBezTo>
                    <a:pt x="23" y="111"/>
                    <a:pt x="23" y="111"/>
                    <a:pt x="23" y="111"/>
                  </a:cubicBezTo>
                  <a:cubicBezTo>
                    <a:pt x="22" y="113"/>
                    <a:pt x="22" y="113"/>
                    <a:pt x="22" y="113"/>
                  </a:cubicBezTo>
                  <a:cubicBezTo>
                    <a:pt x="22" y="114"/>
                    <a:pt x="22" y="114"/>
                    <a:pt x="22" y="114"/>
                  </a:cubicBezTo>
                  <a:cubicBezTo>
                    <a:pt x="21" y="113"/>
                    <a:pt x="21" y="113"/>
                    <a:pt x="21" y="113"/>
                  </a:cubicBezTo>
                  <a:cubicBezTo>
                    <a:pt x="21" y="114"/>
                    <a:pt x="21" y="114"/>
                    <a:pt x="21" y="114"/>
                  </a:cubicBezTo>
                  <a:cubicBezTo>
                    <a:pt x="22" y="115"/>
                    <a:pt x="22" y="115"/>
                    <a:pt x="22" y="115"/>
                  </a:cubicBezTo>
                  <a:cubicBezTo>
                    <a:pt x="22" y="116"/>
                    <a:pt x="22" y="116"/>
                    <a:pt x="22" y="116"/>
                  </a:cubicBezTo>
                  <a:cubicBezTo>
                    <a:pt x="21" y="117"/>
                    <a:pt x="21" y="117"/>
                    <a:pt x="21" y="117"/>
                  </a:cubicBezTo>
                  <a:cubicBezTo>
                    <a:pt x="20" y="118"/>
                    <a:pt x="20" y="118"/>
                    <a:pt x="20" y="118"/>
                  </a:cubicBezTo>
                  <a:cubicBezTo>
                    <a:pt x="19" y="119"/>
                    <a:pt x="19" y="119"/>
                    <a:pt x="19" y="119"/>
                  </a:cubicBezTo>
                  <a:cubicBezTo>
                    <a:pt x="18" y="119"/>
                    <a:pt x="18" y="119"/>
                    <a:pt x="18" y="119"/>
                  </a:cubicBezTo>
                  <a:cubicBezTo>
                    <a:pt x="18" y="118"/>
                    <a:pt x="18" y="118"/>
                    <a:pt x="18" y="118"/>
                  </a:cubicBezTo>
                  <a:cubicBezTo>
                    <a:pt x="16" y="117"/>
                    <a:pt x="16" y="117"/>
                    <a:pt x="16" y="117"/>
                  </a:cubicBezTo>
                  <a:cubicBezTo>
                    <a:pt x="15" y="118"/>
                    <a:pt x="15" y="118"/>
                    <a:pt x="15" y="118"/>
                  </a:cubicBezTo>
                  <a:cubicBezTo>
                    <a:pt x="15" y="120"/>
                    <a:pt x="15" y="120"/>
                    <a:pt x="15" y="120"/>
                  </a:cubicBezTo>
                  <a:cubicBezTo>
                    <a:pt x="14" y="121"/>
                    <a:pt x="14" y="121"/>
                    <a:pt x="14" y="121"/>
                  </a:cubicBezTo>
                  <a:cubicBezTo>
                    <a:pt x="15" y="122"/>
                    <a:pt x="15" y="122"/>
                    <a:pt x="15" y="122"/>
                  </a:cubicBezTo>
                  <a:cubicBezTo>
                    <a:pt x="14" y="124"/>
                    <a:pt x="14" y="124"/>
                    <a:pt x="14" y="124"/>
                  </a:cubicBezTo>
                  <a:cubicBezTo>
                    <a:pt x="14" y="124"/>
                    <a:pt x="14" y="124"/>
                    <a:pt x="14" y="124"/>
                  </a:cubicBezTo>
                  <a:cubicBezTo>
                    <a:pt x="13" y="126"/>
                    <a:pt x="13" y="126"/>
                    <a:pt x="13" y="126"/>
                  </a:cubicBezTo>
                  <a:cubicBezTo>
                    <a:pt x="13" y="128"/>
                    <a:pt x="13" y="128"/>
                    <a:pt x="13" y="128"/>
                  </a:cubicBezTo>
                  <a:cubicBezTo>
                    <a:pt x="14" y="128"/>
                    <a:pt x="14" y="128"/>
                    <a:pt x="14" y="128"/>
                  </a:cubicBezTo>
                  <a:cubicBezTo>
                    <a:pt x="13" y="130"/>
                    <a:pt x="13" y="130"/>
                    <a:pt x="13" y="130"/>
                  </a:cubicBezTo>
                  <a:cubicBezTo>
                    <a:pt x="14" y="131"/>
                    <a:pt x="14" y="131"/>
                    <a:pt x="14" y="131"/>
                  </a:cubicBezTo>
                  <a:cubicBezTo>
                    <a:pt x="15" y="131"/>
                    <a:pt x="15" y="131"/>
                    <a:pt x="15" y="131"/>
                  </a:cubicBezTo>
                  <a:cubicBezTo>
                    <a:pt x="16" y="132"/>
                    <a:pt x="16" y="132"/>
                    <a:pt x="16" y="132"/>
                  </a:cubicBezTo>
                  <a:cubicBezTo>
                    <a:pt x="16" y="134"/>
                    <a:pt x="16" y="134"/>
                    <a:pt x="16" y="134"/>
                  </a:cubicBezTo>
                  <a:cubicBezTo>
                    <a:pt x="15" y="135"/>
                    <a:pt x="15" y="135"/>
                    <a:pt x="15" y="135"/>
                  </a:cubicBezTo>
                  <a:cubicBezTo>
                    <a:pt x="16" y="137"/>
                    <a:pt x="16" y="137"/>
                    <a:pt x="16" y="137"/>
                  </a:cubicBezTo>
                  <a:cubicBezTo>
                    <a:pt x="15" y="137"/>
                    <a:pt x="15" y="137"/>
                    <a:pt x="15" y="137"/>
                  </a:cubicBezTo>
                  <a:cubicBezTo>
                    <a:pt x="17" y="140"/>
                    <a:pt x="17" y="140"/>
                    <a:pt x="17" y="140"/>
                  </a:cubicBezTo>
                  <a:cubicBezTo>
                    <a:pt x="18" y="141"/>
                    <a:pt x="18" y="141"/>
                    <a:pt x="18" y="141"/>
                  </a:cubicBezTo>
                  <a:cubicBezTo>
                    <a:pt x="17" y="142"/>
                    <a:pt x="17" y="142"/>
                    <a:pt x="17" y="142"/>
                  </a:cubicBezTo>
                  <a:cubicBezTo>
                    <a:pt x="19" y="145"/>
                    <a:pt x="19" y="145"/>
                    <a:pt x="19" y="145"/>
                  </a:cubicBezTo>
                  <a:cubicBezTo>
                    <a:pt x="17" y="145"/>
                    <a:pt x="17" y="145"/>
                    <a:pt x="17" y="145"/>
                  </a:cubicBezTo>
                  <a:cubicBezTo>
                    <a:pt x="18" y="148"/>
                    <a:pt x="18" y="148"/>
                    <a:pt x="18" y="148"/>
                  </a:cubicBezTo>
                  <a:cubicBezTo>
                    <a:pt x="17" y="149"/>
                    <a:pt x="17" y="149"/>
                    <a:pt x="17" y="149"/>
                  </a:cubicBezTo>
                  <a:cubicBezTo>
                    <a:pt x="17" y="153"/>
                    <a:pt x="17" y="153"/>
                    <a:pt x="17" y="153"/>
                  </a:cubicBezTo>
                  <a:cubicBezTo>
                    <a:pt x="18" y="154"/>
                    <a:pt x="18" y="154"/>
                    <a:pt x="18" y="154"/>
                  </a:cubicBezTo>
                  <a:cubicBezTo>
                    <a:pt x="17" y="156"/>
                    <a:pt x="17" y="156"/>
                    <a:pt x="17" y="156"/>
                  </a:cubicBezTo>
                  <a:cubicBezTo>
                    <a:pt x="17" y="158"/>
                    <a:pt x="17" y="158"/>
                    <a:pt x="17" y="158"/>
                  </a:cubicBezTo>
                  <a:cubicBezTo>
                    <a:pt x="18" y="159"/>
                    <a:pt x="18" y="159"/>
                    <a:pt x="18" y="159"/>
                  </a:cubicBezTo>
                  <a:cubicBezTo>
                    <a:pt x="20" y="158"/>
                    <a:pt x="20" y="158"/>
                    <a:pt x="20" y="158"/>
                  </a:cubicBezTo>
                  <a:cubicBezTo>
                    <a:pt x="21" y="158"/>
                    <a:pt x="21" y="158"/>
                    <a:pt x="21" y="158"/>
                  </a:cubicBezTo>
                  <a:cubicBezTo>
                    <a:pt x="22" y="157"/>
                    <a:pt x="22" y="157"/>
                    <a:pt x="22" y="157"/>
                  </a:cubicBezTo>
                  <a:cubicBezTo>
                    <a:pt x="24" y="160"/>
                    <a:pt x="24" y="160"/>
                    <a:pt x="24" y="160"/>
                  </a:cubicBezTo>
                  <a:cubicBezTo>
                    <a:pt x="25" y="159"/>
                    <a:pt x="25" y="159"/>
                    <a:pt x="25" y="159"/>
                  </a:cubicBezTo>
                  <a:cubicBezTo>
                    <a:pt x="26" y="161"/>
                    <a:pt x="26" y="161"/>
                    <a:pt x="26" y="161"/>
                  </a:cubicBezTo>
                  <a:cubicBezTo>
                    <a:pt x="29" y="160"/>
                    <a:pt x="29" y="160"/>
                    <a:pt x="29" y="160"/>
                  </a:cubicBezTo>
                  <a:cubicBezTo>
                    <a:pt x="30" y="161"/>
                    <a:pt x="30" y="161"/>
                    <a:pt x="30" y="161"/>
                  </a:cubicBezTo>
                  <a:cubicBezTo>
                    <a:pt x="29" y="162"/>
                    <a:pt x="29" y="162"/>
                    <a:pt x="29" y="162"/>
                  </a:cubicBezTo>
                  <a:cubicBezTo>
                    <a:pt x="30" y="162"/>
                    <a:pt x="30" y="162"/>
                    <a:pt x="30" y="162"/>
                  </a:cubicBezTo>
                  <a:cubicBezTo>
                    <a:pt x="32" y="160"/>
                    <a:pt x="32" y="160"/>
                    <a:pt x="32" y="160"/>
                  </a:cubicBezTo>
                  <a:cubicBezTo>
                    <a:pt x="32" y="162"/>
                    <a:pt x="32" y="162"/>
                    <a:pt x="32" y="162"/>
                  </a:cubicBezTo>
                  <a:cubicBezTo>
                    <a:pt x="31" y="163"/>
                    <a:pt x="31" y="163"/>
                    <a:pt x="31" y="163"/>
                  </a:cubicBezTo>
                  <a:cubicBezTo>
                    <a:pt x="34" y="167"/>
                    <a:pt x="34" y="167"/>
                    <a:pt x="34" y="167"/>
                  </a:cubicBezTo>
                  <a:cubicBezTo>
                    <a:pt x="34" y="168"/>
                    <a:pt x="34" y="168"/>
                    <a:pt x="34" y="168"/>
                  </a:cubicBezTo>
                  <a:cubicBezTo>
                    <a:pt x="34" y="170"/>
                    <a:pt x="34" y="170"/>
                    <a:pt x="34" y="170"/>
                  </a:cubicBezTo>
                  <a:cubicBezTo>
                    <a:pt x="34" y="170"/>
                    <a:pt x="34" y="170"/>
                    <a:pt x="34" y="170"/>
                  </a:cubicBezTo>
                  <a:cubicBezTo>
                    <a:pt x="35" y="167"/>
                    <a:pt x="35" y="167"/>
                    <a:pt x="35" y="167"/>
                  </a:cubicBezTo>
                  <a:cubicBezTo>
                    <a:pt x="36" y="167"/>
                    <a:pt x="36" y="167"/>
                    <a:pt x="36" y="167"/>
                  </a:cubicBezTo>
                  <a:cubicBezTo>
                    <a:pt x="37" y="168"/>
                    <a:pt x="37" y="168"/>
                    <a:pt x="37" y="168"/>
                  </a:cubicBezTo>
                  <a:cubicBezTo>
                    <a:pt x="38" y="167"/>
                    <a:pt x="38" y="167"/>
                    <a:pt x="38" y="167"/>
                  </a:cubicBezTo>
                  <a:cubicBezTo>
                    <a:pt x="40" y="167"/>
                    <a:pt x="40" y="167"/>
                    <a:pt x="40" y="167"/>
                  </a:cubicBezTo>
                  <a:cubicBezTo>
                    <a:pt x="43" y="165"/>
                    <a:pt x="43" y="165"/>
                    <a:pt x="43" y="165"/>
                  </a:cubicBezTo>
                  <a:cubicBezTo>
                    <a:pt x="44" y="165"/>
                    <a:pt x="44" y="165"/>
                    <a:pt x="44" y="165"/>
                  </a:cubicBezTo>
                  <a:cubicBezTo>
                    <a:pt x="48" y="162"/>
                    <a:pt x="48" y="162"/>
                    <a:pt x="48" y="162"/>
                  </a:cubicBezTo>
                  <a:cubicBezTo>
                    <a:pt x="48" y="161"/>
                    <a:pt x="48" y="161"/>
                    <a:pt x="48" y="161"/>
                  </a:cubicBezTo>
                  <a:cubicBezTo>
                    <a:pt x="51" y="162"/>
                    <a:pt x="51" y="162"/>
                    <a:pt x="51" y="162"/>
                  </a:cubicBezTo>
                  <a:cubicBezTo>
                    <a:pt x="52" y="162"/>
                    <a:pt x="52" y="162"/>
                    <a:pt x="52" y="162"/>
                  </a:cubicBezTo>
                  <a:cubicBezTo>
                    <a:pt x="54" y="160"/>
                    <a:pt x="54" y="160"/>
                    <a:pt x="54" y="160"/>
                  </a:cubicBezTo>
                  <a:cubicBezTo>
                    <a:pt x="54" y="160"/>
                    <a:pt x="54" y="160"/>
                    <a:pt x="54" y="160"/>
                  </a:cubicBezTo>
                  <a:cubicBezTo>
                    <a:pt x="53" y="162"/>
                    <a:pt x="53" y="162"/>
                    <a:pt x="53" y="162"/>
                  </a:cubicBezTo>
                  <a:cubicBezTo>
                    <a:pt x="54" y="162"/>
                    <a:pt x="54" y="162"/>
                    <a:pt x="54" y="162"/>
                  </a:cubicBezTo>
                  <a:cubicBezTo>
                    <a:pt x="55" y="160"/>
                    <a:pt x="55" y="160"/>
                    <a:pt x="55" y="160"/>
                  </a:cubicBezTo>
                  <a:cubicBezTo>
                    <a:pt x="56" y="160"/>
                    <a:pt x="56" y="160"/>
                    <a:pt x="56" y="160"/>
                  </a:cubicBezTo>
                  <a:cubicBezTo>
                    <a:pt x="55" y="158"/>
                    <a:pt x="55" y="158"/>
                    <a:pt x="55" y="158"/>
                  </a:cubicBezTo>
                  <a:cubicBezTo>
                    <a:pt x="56" y="158"/>
                    <a:pt x="56" y="158"/>
                    <a:pt x="56" y="158"/>
                  </a:cubicBezTo>
                  <a:cubicBezTo>
                    <a:pt x="57" y="159"/>
                    <a:pt x="57" y="159"/>
                    <a:pt x="57" y="159"/>
                  </a:cubicBezTo>
                  <a:cubicBezTo>
                    <a:pt x="58" y="160"/>
                    <a:pt x="58" y="160"/>
                    <a:pt x="58" y="160"/>
                  </a:cubicBezTo>
                  <a:cubicBezTo>
                    <a:pt x="59" y="158"/>
                    <a:pt x="59" y="158"/>
                    <a:pt x="59" y="158"/>
                  </a:cubicBezTo>
                  <a:cubicBezTo>
                    <a:pt x="60" y="160"/>
                    <a:pt x="60" y="160"/>
                    <a:pt x="60" y="160"/>
                  </a:cubicBezTo>
                  <a:cubicBezTo>
                    <a:pt x="61" y="160"/>
                    <a:pt x="61" y="160"/>
                    <a:pt x="61" y="160"/>
                  </a:cubicBezTo>
                  <a:cubicBezTo>
                    <a:pt x="61" y="159"/>
                    <a:pt x="61" y="159"/>
                    <a:pt x="61" y="159"/>
                  </a:cubicBezTo>
                  <a:cubicBezTo>
                    <a:pt x="62" y="159"/>
                    <a:pt x="62" y="159"/>
                    <a:pt x="62" y="159"/>
                  </a:cubicBezTo>
                  <a:cubicBezTo>
                    <a:pt x="62" y="160"/>
                    <a:pt x="62" y="160"/>
                    <a:pt x="62" y="160"/>
                  </a:cubicBezTo>
                  <a:cubicBezTo>
                    <a:pt x="64" y="159"/>
                    <a:pt x="64" y="159"/>
                    <a:pt x="64" y="159"/>
                  </a:cubicBezTo>
                  <a:cubicBezTo>
                    <a:pt x="66" y="158"/>
                    <a:pt x="66" y="158"/>
                    <a:pt x="66" y="158"/>
                  </a:cubicBezTo>
                  <a:cubicBezTo>
                    <a:pt x="67" y="160"/>
                    <a:pt x="67" y="160"/>
                    <a:pt x="67" y="160"/>
                  </a:cubicBezTo>
                  <a:cubicBezTo>
                    <a:pt x="70" y="159"/>
                    <a:pt x="70" y="159"/>
                    <a:pt x="70" y="159"/>
                  </a:cubicBezTo>
                  <a:cubicBezTo>
                    <a:pt x="71" y="158"/>
                    <a:pt x="71" y="158"/>
                    <a:pt x="71" y="158"/>
                  </a:cubicBezTo>
                  <a:cubicBezTo>
                    <a:pt x="70" y="157"/>
                    <a:pt x="70" y="157"/>
                    <a:pt x="70" y="157"/>
                  </a:cubicBezTo>
                  <a:cubicBezTo>
                    <a:pt x="71" y="157"/>
                    <a:pt x="71" y="157"/>
                    <a:pt x="71" y="157"/>
                  </a:cubicBezTo>
                  <a:cubicBezTo>
                    <a:pt x="72" y="157"/>
                    <a:pt x="72" y="157"/>
                    <a:pt x="72" y="157"/>
                  </a:cubicBezTo>
                  <a:cubicBezTo>
                    <a:pt x="72" y="158"/>
                    <a:pt x="72" y="158"/>
                    <a:pt x="72" y="158"/>
                  </a:cubicBezTo>
                  <a:cubicBezTo>
                    <a:pt x="74" y="159"/>
                    <a:pt x="74" y="159"/>
                    <a:pt x="74" y="159"/>
                  </a:cubicBezTo>
                  <a:cubicBezTo>
                    <a:pt x="74" y="159"/>
                    <a:pt x="75" y="158"/>
                    <a:pt x="75" y="157"/>
                  </a:cubicBezTo>
                  <a:close/>
                  <a:moveTo>
                    <a:pt x="40" y="89"/>
                  </a:moveTo>
                  <a:cubicBezTo>
                    <a:pt x="39" y="89"/>
                    <a:pt x="39" y="89"/>
                    <a:pt x="39" y="89"/>
                  </a:cubicBezTo>
                  <a:cubicBezTo>
                    <a:pt x="37" y="89"/>
                    <a:pt x="37" y="89"/>
                    <a:pt x="37" y="89"/>
                  </a:cubicBezTo>
                  <a:cubicBezTo>
                    <a:pt x="36" y="87"/>
                    <a:pt x="36" y="87"/>
                    <a:pt x="36" y="87"/>
                  </a:cubicBezTo>
                  <a:cubicBezTo>
                    <a:pt x="38" y="86"/>
                    <a:pt x="38" y="86"/>
                    <a:pt x="38" y="86"/>
                  </a:cubicBezTo>
                  <a:cubicBezTo>
                    <a:pt x="41" y="87"/>
                    <a:pt x="41" y="87"/>
                    <a:pt x="41" y="87"/>
                  </a:cubicBezTo>
                  <a:cubicBezTo>
                    <a:pt x="40" y="87"/>
                    <a:pt x="40" y="87"/>
                    <a:pt x="40" y="87"/>
                  </a:cubicBezTo>
                  <a:cubicBezTo>
                    <a:pt x="39" y="87"/>
                    <a:pt x="39" y="87"/>
                    <a:pt x="39" y="87"/>
                  </a:cubicBezTo>
                  <a:cubicBezTo>
                    <a:pt x="40" y="89"/>
                    <a:pt x="40" y="89"/>
                    <a:pt x="40" y="89"/>
                  </a:cubicBezTo>
                  <a:close/>
                  <a:moveTo>
                    <a:pt x="13" y="115"/>
                  </a:moveTo>
                  <a:cubicBezTo>
                    <a:pt x="13" y="114"/>
                    <a:pt x="13" y="114"/>
                    <a:pt x="13" y="114"/>
                  </a:cubicBezTo>
                  <a:cubicBezTo>
                    <a:pt x="14" y="115"/>
                    <a:pt x="14" y="115"/>
                    <a:pt x="14" y="115"/>
                  </a:cubicBezTo>
                  <a:cubicBezTo>
                    <a:pt x="14" y="116"/>
                    <a:pt x="14" y="116"/>
                    <a:pt x="14" y="116"/>
                  </a:cubicBezTo>
                  <a:cubicBezTo>
                    <a:pt x="13" y="115"/>
                    <a:pt x="13" y="115"/>
                    <a:pt x="13" y="115"/>
                  </a:cubicBezTo>
                  <a:close/>
                  <a:moveTo>
                    <a:pt x="12" y="117"/>
                  </a:moveTo>
                  <a:cubicBezTo>
                    <a:pt x="13" y="117"/>
                    <a:pt x="13" y="117"/>
                    <a:pt x="13" y="117"/>
                  </a:cubicBezTo>
                  <a:cubicBezTo>
                    <a:pt x="14" y="117"/>
                    <a:pt x="14" y="117"/>
                    <a:pt x="14" y="117"/>
                  </a:cubicBezTo>
                  <a:cubicBezTo>
                    <a:pt x="14" y="118"/>
                    <a:pt x="14" y="118"/>
                    <a:pt x="14" y="118"/>
                  </a:cubicBezTo>
                  <a:cubicBezTo>
                    <a:pt x="13" y="119"/>
                    <a:pt x="13" y="119"/>
                    <a:pt x="13" y="119"/>
                  </a:cubicBezTo>
                  <a:cubicBezTo>
                    <a:pt x="12" y="118"/>
                    <a:pt x="12" y="118"/>
                    <a:pt x="12" y="118"/>
                  </a:cubicBezTo>
                  <a:cubicBezTo>
                    <a:pt x="12" y="117"/>
                    <a:pt x="12" y="117"/>
                    <a:pt x="12" y="117"/>
                  </a:cubicBezTo>
                  <a:close/>
                  <a:moveTo>
                    <a:pt x="32" y="166"/>
                  </a:moveTo>
                  <a:cubicBezTo>
                    <a:pt x="32" y="168"/>
                    <a:pt x="32" y="168"/>
                    <a:pt x="32" y="168"/>
                  </a:cubicBezTo>
                  <a:cubicBezTo>
                    <a:pt x="31" y="168"/>
                    <a:pt x="31" y="168"/>
                    <a:pt x="31" y="168"/>
                  </a:cubicBezTo>
                  <a:cubicBezTo>
                    <a:pt x="30" y="168"/>
                    <a:pt x="30" y="168"/>
                    <a:pt x="30" y="168"/>
                  </a:cubicBezTo>
                  <a:cubicBezTo>
                    <a:pt x="31" y="167"/>
                    <a:pt x="31" y="167"/>
                    <a:pt x="31" y="167"/>
                  </a:cubicBezTo>
                  <a:cubicBezTo>
                    <a:pt x="32" y="166"/>
                    <a:pt x="32" y="166"/>
                    <a:pt x="32" y="166"/>
                  </a:cubicBezTo>
                  <a:close/>
                  <a:moveTo>
                    <a:pt x="29" y="164"/>
                  </a:moveTo>
                  <a:cubicBezTo>
                    <a:pt x="29" y="164"/>
                    <a:pt x="30" y="165"/>
                    <a:pt x="30" y="165"/>
                  </a:cubicBezTo>
                  <a:cubicBezTo>
                    <a:pt x="29" y="166"/>
                    <a:pt x="29" y="166"/>
                    <a:pt x="29" y="166"/>
                  </a:cubicBezTo>
                  <a:cubicBezTo>
                    <a:pt x="29" y="164"/>
                    <a:pt x="29" y="164"/>
                    <a:pt x="29" y="164"/>
                  </a:cubicBezTo>
                  <a:close/>
                  <a:moveTo>
                    <a:pt x="25" y="162"/>
                  </a:moveTo>
                  <a:cubicBezTo>
                    <a:pt x="28" y="162"/>
                    <a:pt x="28" y="162"/>
                    <a:pt x="28" y="162"/>
                  </a:cubicBezTo>
                  <a:cubicBezTo>
                    <a:pt x="28" y="163"/>
                    <a:pt x="28" y="163"/>
                    <a:pt x="28" y="163"/>
                  </a:cubicBezTo>
                  <a:cubicBezTo>
                    <a:pt x="26" y="164"/>
                    <a:pt x="26" y="164"/>
                    <a:pt x="26" y="164"/>
                  </a:cubicBezTo>
                  <a:cubicBezTo>
                    <a:pt x="25" y="163"/>
                    <a:pt x="25" y="163"/>
                    <a:pt x="25" y="163"/>
                  </a:cubicBezTo>
                  <a:cubicBezTo>
                    <a:pt x="25" y="162"/>
                    <a:pt x="25" y="162"/>
                    <a:pt x="25" y="162"/>
                  </a:cubicBezTo>
                  <a:close/>
                  <a:moveTo>
                    <a:pt x="21" y="159"/>
                  </a:moveTo>
                  <a:cubicBezTo>
                    <a:pt x="23" y="161"/>
                    <a:pt x="23" y="161"/>
                    <a:pt x="23" y="161"/>
                  </a:cubicBezTo>
                  <a:cubicBezTo>
                    <a:pt x="22" y="162"/>
                    <a:pt x="22" y="162"/>
                    <a:pt x="22" y="162"/>
                  </a:cubicBezTo>
                  <a:cubicBezTo>
                    <a:pt x="21" y="161"/>
                    <a:pt x="21" y="161"/>
                    <a:pt x="21" y="161"/>
                  </a:cubicBezTo>
                  <a:cubicBezTo>
                    <a:pt x="21" y="159"/>
                    <a:pt x="21" y="159"/>
                    <a:pt x="21" y="159"/>
                  </a:cubicBezTo>
                  <a:close/>
                  <a:moveTo>
                    <a:pt x="17" y="160"/>
                  </a:moveTo>
                  <a:cubicBezTo>
                    <a:pt x="19" y="160"/>
                    <a:pt x="19" y="160"/>
                    <a:pt x="19" y="160"/>
                  </a:cubicBezTo>
                  <a:cubicBezTo>
                    <a:pt x="18" y="161"/>
                    <a:pt x="18" y="161"/>
                    <a:pt x="18" y="161"/>
                  </a:cubicBezTo>
                  <a:cubicBezTo>
                    <a:pt x="18" y="161"/>
                    <a:pt x="17" y="160"/>
                    <a:pt x="17" y="160"/>
                  </a:cubicBezTo>
                  <a:close/>
                  <a:moveTo>
                    <a:pt x="5" y="163"/>
                  </a:moveTo>
                  <a:cubicBezTo>
                    <a:pt x="7" y="163"/>
                    <a:pt x="7" y="163"/>
                    <a:pt x="7" y="163"/>
                  </a:cubicBezTo>
                  <a:cubicBezTo>
                    <a:pt x="7" y="163"/>
                    <a:pt x="7" y="163"/>
                    <a:pt x="7" y="163"/>
                  </a:cubicBezTo>
                  <a:cubicBezTo>
                    <a:pt x="6" y="162"/>
                    <a:pt x="6" y="162"/>
                    <a:pt x="6" y="162"/>
                  </a:cubicBezTo>
                  <a:cubicBezTo>
                    <a:pt x="6" y="160"/>
                    <a:pt x="6" y="160"/>
                    <a:pt x="6" y="160"/>
                  </a:cubicBezTo>
                  <a:cubicBezTo>
                    <a:pt x="7" y="160"/>
                    <a:pt x="7" y="160"/>
                    <a:pt x="7" y="160"/>
                  </a:cubicBezTo>
                  <a:cubicBezTo>
                    <a:pt x="10" y="162"/>
                    <a:pt x="10" y="162"/>
                    <a:pt x="10" y="162"/>
                  </a:cubicBezTo>
                  <a:cubicBezTo>
                    <a:pt x="10" y="163"/>
                    <a:pt x="10" y="163"/>
                    <a:pt x="10" y="163"/>
                  </a:cubicBezTo>
                  <a:cubicBezTo>
                    <a:pt x="9" y="163"/>
                    <a:pt x="9" y="163"/>
                    <a:pt x="9" y="163"/>
                  </a:cubicBezTo>
                  <a:cubicBezTo>
                    <a:pt x="8" y="164"/>
                    <a:pt x="8" y="164"/>
                    <a:pt x="8" y="164"/>
                  </a:cubicBezTo>
                  <a:cubicBezTo>
                    <a:pt x="9" y="166"/>
                    <a:pt x="9" y="166"/>
                    <a:pt x="9" y="166"/>
                  </a:cubicBezTo>
                  <a:cubicBezTo>
                    <a:pt x="10" y="165"/>
                    <a:pt x="10" y="165"/>
                    <a:pt x="10" y="165"/>
                  </a:cubicBezTo>
                  <a:cubicBezTo>
                    <a:pt x="11" y="167"/>
                    <a:pt x="11" y="167"/>
                    <a:pt x="11" y="167"/>
                  </a:cubicBezTo>
                  <a:cubicBezTo>
                    <a:pt x="10" y="168"/>
                    <a:pt x="10" y="168"/>
                    <a:pt x="10" y="168"/>
                  </a:cubicBezTo>
                  <a:cubicBezTo>
                    <a:pt x="8" y="166"/>
                    <a:pt x="8" y="166"/>
                    <a:pt x="8" y="166"/>
                  </a:cubicBezTo>
                  <a:cubicBezTo>
                    <a:pt x="6" y="166"/>
                    <a:pt x="6" y="166"/>
                    <a:pt x="6" y="166"/>
                  </a:cubicBezTo>
                  <a:cubicBezTo>
                    <a:pt x="5" y="164"/>
                    <a:pt x="5" y="164"/>
                    <a:pt x="5" y="164"/>
                  </a:cubicBezTo>
                  <a:cubicBezTo>
                    <a:pt x="4" y="164"/>
                    <a:pt x="4" y="164"/>
                    <a:pt x="4" y="164"/>
                  </a:cubicBezTo>
                  <a:lnTo>
                    <a:pt x="5" y="16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1" name="Google Shape;3686;p137">
              <a:extLst xmlns:a="http://schemas.openxmlformats.org/drawingml/2006/main">
                <a:ext uri="{FF2B5EF4-FFF2-40B4-BE49-F238E27FC236}">
                  <a16:creationId xmlns:a16="http://schemas.microsoft.com/office/drawing/2014/main" id="{1660D3E9-744F-20C8-C063-02A996AE8339}"/>
                </a:ext>
              </a:extLst>
            </cdr:cNvPr>
            <cdr:cNvSpPr/>
          </cdr:nvSpPr>
          <cdr:spPr>
            <a:xfrm xmlns:a="http://schemas.openxmlformats.org/drawingml/2006/main">
              <a:off x="2399" y="1647"/>
              <a:ext cx="64" cy="39"/>
            </a:xfrm>
            <a:custGeom xmlns:a="http://schemas.openxmlformats.org/drawingml/2006/main">
              <a:avLst/>
              <a:gdLst/>
              <a:ahLst/>
              <a:cxnLst/>
              <a:rect l="l" t="t" r="r" b="b"/>
              <a:pathLst>
                <a:path w="71" h="48" extrusionOk="0">
                  <a:moveTo>
                    <a:pt x="68" y="46"/>
                  </a:moveTo>
                  <a:lnTo>
                    <a:pt x="69" y="44"/>
                  </a:lnTo>
                  <a:lnTo>
                    <a:pt x="69" y="42"/>
                  </a:lnTo>
                  <a:lnTo>
                    <a:pt x="71" y="39"/>
                  </a:lnTo>
                  <a:lnTo>
                    <a:pt x="71" y="36"/>
                  </a:lnTo>
                  <a:lnTo>
                    <a:pt x="65" y="25"/>
                  </a:lnTo>
                  <a:lnTo>
                    <a:pt x="65" y="15"/>
                  </a:lnTo>
                  <a:lnTo>
                    <a:pt x="68" y="15"/>
                  </a:lnTo>
                  <a:lnTo>
                    <a:pt x="68" y="11"/>
                  </a:lnTo>
                  <a:lnTo>
                    <a:pt x="71" y="8"/>
                  </a:lnTo>
                  <a:lnTo>
                    <a:pt x="71" y="7"/>
                  </a:lnTo>
                  <a:lnTo>
                    <a:pt x="71" y="7"/>
                  </a:lnTo>
                  <a:lnTo>
                    <a:pt x="69" y="6"/>
                  </a:lnTo>
                  <a:lnTo>
                    <a:pt x="69" y="6"/>
                  </a:lnTo>
                  <a:lnTo>
                    <a:pt x="58" y="6"/>
                  </a:lnTo>
                  <a:lnTo>
                    <a:pt x="54" y="3"/>
                  </a:lnTo>
                  <a:lnTo>
                    <a:pt x="48" y="3"/>
                  </a:lnTo>
                  <a:lnTo>
                    <a:pt x="45" y="1"/>
                  </a:lnTo>
                  <a:lnTo>
                    <a:pt x="44" y="3"/>
                  </a:lnTo>
                  <a:lnTo>
                    <a:pt x="41" y="0"/>
                  </a:lnTo>
                  <a:lnTo>
                    <a:pt x="41" y="1"/>
                  </a:lnTo>
                  <a:lnTo>
                    <a:pt x="40" y="1"/>
                  </a:lnTo>
                  <a:lnTo>
                    <a:pt x="40" y="3"/>
                  </a:lnTo>
                  <a:lnTo>
                    <a:pt x="41" y="4"/>
                  </a:lnTo>
                  <a:lnTo>
                    <a:pt x="38" y="6"/>
                  </a:lnTo>
                  <a:lnTo>
                    <a:pt x="37" y="4"/>
                  </a:lnTo>
                  <a:lnTo>
                    <a:pt x="33" y="4"/>
                  </a:lnTo>
                  <a:lnTo>
                    <a:pt x="31" y="3"/>
                  </a:lnTo>
                  <a:lnTo>
                    <a:pt x="31" y="6"/>
                  </a:lnTo>
                  <a:lnTo>
                    <a:pt x="29" y="6"/>
                  </a:lnTo>
                  <a:lnTo>
                    <a:pt x="26" y="7"/>
                  </a:lnTo>
                  <a:lnTo>
                    <a:pt x="26" y="8"/>
                  </a:lnTo>
                  <a:lnTo>
                    <a:pt x="23" y="8"/>
                  </a:lnTo>
                  <a:lnTo>
                    <a:pt x="19" y="10"/>
                  </a:lnTo>
                  <a:lnTo>
                    <a:pt x="17" y="13"/>
                  </a:lnTo>
                  <a:lnTo>
                    <a:pt x="17" y="21"/>
                  </a:lnTo>
                  <a:lnTo>
                    <a:pt x="20" y="21"/>
                  </a:lnTo>
                  <a:lnTo>
                    <a:pt x="20" y="21"/>
                  </a:lnTo>
                  <a:lnTo>
                    <a:pt x="23" y="21"/>
                  </a:lnTo>
                  <a:lnTo>
                    <a:pt x="22" y="22"/>
                  </a:lnTo>
                  <a:lnTo>
                    <a:pt x="20" y="22"/>
                  </a:lnTo>
                  <a:lnTo>
                    <a:pt x="20" y="27"/>
                  </a:lnTo>
                  <a:lnTo>
                    <a:pt x="23" y="29"/>
                  </a:lnTo>
                  <a:lnTo>
                    <a:pt x="26" y="34"/>
                  </a:lnTo>
                  <a:lnTo>
                    <a:pt x="27" y="32"/>
                  </a:lnTo>
                  <a:lnTo>
                    <a:pt x="27" y="31"/>
                  </a:lnTo>
                  <a:lnTo>
                    <a:pt x="30" y="28"/>
                  </a:lnTo>
                  <a:lnTo>
                    <a:pt x="31" y="31"/>
                  </a:lnTo>
                  <a:lnTo>
                    <a:pt x="30" y="38"/>
                  </a:lnTo>
                  <a:lnTo>
                    <a:pt x="30" y="39"/>
                  </a:lnTo>
                  <a:lnTo>
                    <a:pt x="31" y="38"/>
                  </a:lnTo>
                  <a:lnTo>
                    <a:pt x="36" y="36"/>
                  </a:lnTo>
                  <a:lnTo>
                    <a:pt x="38" y="35"/>
                  </a:lnTo>
                  <a:lnTo>
                    <a:pt x="41" y="38"/>
                  </a:lnTo>
                  <a:lnTo>
                    <a:pt x="44" y="38"/>
                  </a:lnTo>
                  <a:lnTo>
                    <a:pt x="44" y="35"/>
                  </a:lnTo>
                  <a:lnTo>
                    <a:pt x="45" y="36"/>
                  </a:lnTo>
                  <a:lnTo>
                    <a:pt x="47" y="38"/>
                  </a:lnTo>
                  <a:lnTo>
                    <a:pt x="48" y="38"/>
                  </a:lnTo>
                  <a:lnTo>
                    <a:pt x="52" y="41"/>
                  </a:lnTo>
                  <a:lnTo>
                    <a:pt x="54" y="44"/>
                  </a:lnTo>
                  <a:lnTo>
                    <a:pt x="57" y="45"/>
                  </a:lnTo>
                  <a:lnTo>
                    <a:pt x="58" y="48"/>
                  </a:lnTo>
                  <a:lnTo>
                    <a:pt x="64" y="46"/>
                  </a:lnTo>
                  <a:lnTo>
                    <a:pt x="68" y="46"/>
                  </a:lnTo>
                  <a:lnTo>
                    <a:pt x="68" y="46"/>
                  </a:lnTo>
                  <a:close/>
                  <a:moveTo>
                    <a:pt x="13" y="15"/>
                  </a:moveTo>
                  <a:lnTo>
                    <a:pt x="16" y="15"/>
                  </a:lnTo>
                  <a:lnTo>
                    <a:pt x="16" y="17"/>
                  </a:lnTo>
                  <a:lnTo>
                    <a:pt x="14" y="17"/>
                  </a:lnTo>
                  <a:lnTo>
                    <a:pt x="13" y="15"/>
                  </a:lnTo>
                  <a:lnTo>
                    <a:pt x="13" y="15"/>
                  </a:lnTo>
                  <a:close/>
                  <a:moveTo>
                    <a:pt x="9" y="22"/>
                  </a:moveTo>
                  <a:lnTo>
                    <a:pt x="7" y="20"/>
                  </a:lnTo>
                  <a:lnTo>
                    <a:pt x="5" y="20"/>
                  </a:lnTo>
                  <a:lnTo>
                    <a:pt x="3" y="21"/>
                  </a:lnTo>
                  <a:lnTo>
                    <a:pt x="2" y="20"/>
                  </a:lnTo>
                  <a:lnTo>
                    <a:pt x="6" y="18"/>
                  </a:lnTo>
                  <a:lnTo>
                    <a:pt x="7" y="17"/>
                  </a:lnTo>
                  <a:lnTo>
                    <a:pt x="7" y="15"/>
                  </a:lnTo>
                  <a:lnTo>
                    <a:pt x="9" y="15"/>
                  </a:lnTo>
                  <a:lnTo>
                    <a:pt x="10" y="17"/>
                  </a:lnTo>
                  <a:lnTo>
                    <a:pt x="12" y="17"/>
                  </a:lnTo>
                  <a:lnTo>
                    <a:pt x="13" y="20"/>
                  </a:lnTo>
                  <a:lnTo>
                    <a:pt x="12" y="20"/>
                  </a:lnTo>
                  <a:lnTo>
                    <a:pt x="10" y="21"/>
                  </a:lnTo>
                  <a:lnTo>
                    <a:pt x="9" y="22"/>
                  </a:lnTo>
                  <a:lnTo>
                    <a:pt x="9" y="22"/>
                  </a:lnTo>
                  <a:close/>
                  <a:moveTo>
                    <a:pt x="13" y="24"/>
                  </a:moveTo>
                  <a:lnTo>
                    <a:pt x="13" y="22"/>
                  </a:lnTo>
                  <a:lnTo>
                    <a:pt x="17" y="22"/>
                  </a:lnTo>
                  <a:lnTo>
                    <a:pt x="19" y="25"/>
                  </a:lnTo>
                  <a:lnTo>
                    <a:pt x="17" y="27"/>
                  </a:lnTo>
                  <a:lnTo>
                    <a:pt x="13" y="24"/>
                  </a:lnTo>
                  <a:lnTo>
                    <a:pt x="13" y="24"/>
                  </a:lnTo>
                  <a:close/>
                  <a:moveTo>
                    <a:pt x="2" y="39"/>
                  </a:moveTo>
                  <a:lnTo>
                    <a:pt x="3" y="39"/>
                  </a:lnTo>
                  <a:lnTo>
                    <a:pt x="5" y="38"/>
                  </a:lnTo>
                  <a:lnTo>
                    <a:pt x="5" y="36"/>
                  </a:lnTo>
                  <a:lnTo>
                    <a:pt x="6" y="32"/>
                  </a:lnTo>
                  <a:lnTo>
                    <a:pt x="10" y="32"/>
                  </a:lnTo>
                  <a:lnTo>
                    <a:pt x="12" y="31"/>
                  </a:lnTo>
                  <a:lnTo>
                    <a:pt x="13" y="28"/>
                  </a:lnTo>
                  <a:lnTo>
                    <a:pt x="16" y="28"/>
                  </a:lnTo>
                  <a:lnTo>
                    <a:pt x="16" y="28"/>
                  </a:lnTo>
                  <a:lnTo>
                    <a:pt x="16" y="27"/>
                  </a:lnTo>
                  <a:lnTo>
                    <a:pt x="14" y="27"/>
                  </a:lnTo>
                  <a:lnTo>
                    <a:pt x="12" y="25"/>
                  </a:lnTo>
                  <a:lnTo>
                    <a:pt x="7" y="25"/>
                  </a:lnTo>
                  <a:lnTo>
                    <a:pt x="7" y="24"/>
                  </a:lnTo>
                  <a:lnTo>
                    <a:pt x="6" y="25"/>
                  </a:lnTo>
                  <a:lnTo>
                    <a:pt x="5" y="25"/>
                  </a:lnTo>
                  <a:lnTo>
                    <a:pt x="3" y="28"/>
                  </a:lnTo>
                  <a:lnTo>
                    <a:pt x="3" y="27"/>
                  </a:lnTo>
                  <a:lnTo>
                    <a:pt x="2" y="25"/>
                  </a:lnTo>
                  <a:lnTo>
                    <a:pt x="2" y="27"/>
                  </a:lnTo>
                  <a:lnTo>
                    <a:pt x="0" y="27"/>
                  </a:lnTo>
                  <a:lnTo>
                    <a:pt x="2" y="28"/>
                  </a:lnTo>
                  <a:lnTo>
                    <a:pt x="2" y="29"/>
                  </a:lnTo>
                  <a:lnTo>
                    <a:pt x="0" y="29"/>
                  </a:lnTo>
                  <a:lnTo>
                    <a:pt x="0" y="32"/>
                  </a:lnTo>
                  <a:lnTo>
                    <a:pt x="3" y="32"/>
                  </a:lnTo>
                  <a:lnTo>
                    <a:pt x="5" y="34"/>
                  </a:lnTo>
                  <a:lnTo>
                    <a:pt x="3" y="36"/>
                  </a:lnTo>
                  <a:lnTo>
                    <a:pt x="3" y="36"/>
                  </a:lnTo>
                  <a:lnTo>
                    <a:pt x="2" y="3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2" name="Google Shape;3687;p137">
              <a:extLst xmlns:a="http://schemas.openxmlformats.org/drawingml/2006/main">
                <a:ext uri="{FF2B5EF4-FFF2-40B4-BE49-F238E27FC236}">
                  <a16:creationId xmlns:a16="http://schemas.microsoft.com/office/drawing/2014/main" id="{450BA17B-6E85-E587-BAFA-D70516D8D3CE}"/>
                </a:ext>
              </a:extLst>
            </cdr:cNvPr>
            <cdr:cNvSpPr/>
          </cdr:nvSpPr>
          <cdr:spPr>
            <a:xfrm xmlns:a="http://schemas.openxmlformats.org/drawingml/2006/main">
              <a:off x="2392" y="1675"/>
              <a:ext cx="77" cy="37"/>
            </a:xfrm>
            <a:custGeom xmlns:a="http://schemas.openxmlformats.org/drawingml/2006/main">
              <a:avLst/>
              <a:gdLst/>
              <a:ahLst/>
              <a:cxnLst/>
              <a:rect l="l" t="t" r="r" b="b"/>
              <a:pathLst>
                <a:path w="85" h="46" extrusionOk="0">
                  <a:moveTo>
                    <a:pt x="85" y="35"/>
                  </a:moveTo>
                  <a:lnTo>
                    <a:pt x="85" y="31"/>
                  </a:lnTo>
                  <a:lnTo>
                    <a:pt x="82" y="30"/>
                  </a:lnTo>
                  <a:lnTo>
                    <a:pt x="81" y="25"/>
                  </a:lnTo>
                  <a:lnTo>
                    <a:pt x="81" y="24"/>
                  </a:lnTo>
                  <a:lnTo>
                    <a:pt x="78" y="21"/>
                  </a:lnTo>
                  <a:lnTo>
                    <a:pt x="79" y="20"/>
                  </a:lnTo>
                  <a:lnTo>
                    <a:pt x="78" y="17"/>
                  </a:lnTo>
                  <a:lnTo>
                    <a:pt x="76" y="16"/>
                  </a:lnTo>
                  <a:lnTo>
                    <a:pt x="78" y="14"/>
                  </a:lnTo>
                  <a:lnTo>
                    <a:pt x="76" y="13"/>
                  </a:lnTo>
                  <a:lnTo>
                    <a:pt x="71" y="11"/>
                  </a:lnTo>
                  <a:lnTo>
                    <a:pt x="65" y="13"/>
                  </a:lnTo>
                  <a:lnTo>
                    <a:pt x="64" y="10"/>
                  </a:lnTo>
                  <a:lnTo>
                    <a:pt x="61" y="9"/>
                  </a:lnTo>
                  <a:lnTo>
                    <a:pt x="59" y="6"/>
                  </a:lnTo>
                  <a:lnTo>
                    <a:pt x="55" y="3"/>
                  </a:lnTo>
                  <a:lnTo>
                    <a:pt x="54" y="3"/>
                  </a:lnTo>
                  <a:lnTo>
                    <a:pt x="52" y="1"/>
                  </a:lnTo>
                  <a:lnTo>
                    <a:pt x="51" y="0"/>
                  </a:lnTo>
                  <a:lnTo>
                    <a:pt x="51" y="3"/>
                  </a:lnTo>
                  <a:lnTo>
                    <a:pt x="48" y="3"/>
                  </a:lnTo>
                  <a:lnTo>
                    <a:pt x="45" y="0"/>
                  </a:lnTo>
                  <a:lnTo>
                    <a:pt x="43" y="1"/>
                  </a:lnTo>
                  <a:lnTo>
                    <a:pt x="38" y="3"/>
                  </a:lnTo>
                  <a:lnTo>
                    <a:pt x="37" y="4"/>
                  </a:lnTo>
                  <a:lnTo>
                    <a:pt x="37" y="7"/>
                  </a:lnTo>
                  <a:lnTo>
                    <a:pt x="38" y="13"/>
                  </a:lnTo>
                  <a:lnTo>
                    <a:pt x="37" y="17"/>
                  </a:lnTo>
                  <a:lnTo>
                    <a:pt x="33" y="23"/>
                  </a:lnTo>
                  <a:lnTo>
                    <a:pt x="29" y="23"/>
                  </a:lnTo>
                  <a:lnTo>
                    <a:pt x="26" y="20"/>
                  </a:lnTo>
                  <a:lnTo>
                    <a:pt x="26" y="17"/>
                  </a:lnTo>
                  <a:lnTo>
                    <a:pt x="19" y="10"/>
                  </a:lnTo>
                  <a:lnTo>
                    <a:pt x="19" y="6"/>
                  </a:lnTo>
                  <a:lnTo>
                    <a:pt x="19" y="6"/>
                  </a:lnTo>
                  <a:lnTo>
                    <a:pt x="16" y="9"/>
                  </a:lnTo>
                  <a:lnTo>
                    <a:pt x="12" y="10"/>
                  </a:lnTo>
                  <a:lnTo>
                    <a:pt x="10" y="11"/>
                  </a:lnTo>
                  <a:lnTo>
                    <a:pt x="7" y="11"/>
                  </a:lnTo>
                  <a:lnTo>
                    <a:pt x="6" y="14"/>
                  </a:lnTo>
                  <a:lnTo>
                    <a:pt x="6" y="17"/>
                  </a:lnTo>
                  <a:lnTo>
                    <a:pt x="5" y="17"/>
                  </a:lnTo>
                  <a:lnTo>
                    <a:pt x="5" y="21"/>
                  </a:lnTo>
                  <a:lnTo>
                    <a:pt x="2" y="25"/>
                  </a:lnTo>
                  <a:lnTo>
                    <a:pt x="2" y="28"/>
                  </a:lnTo>
                  <a:lnTo>
                    <a:pt x="2" y="30"/>
                  </a:lnTo>
                  <a:lnTo>
                    <a:pt x="0" y="32"/>
                  </a:lnTo>
                  <a:lnTo>
                    <a:pt x="2" y="38"/>
                  </a:lnTo>
                  <a:lnTo>
                    <a:pt x="3" y="39"/>
                  </a:lnTo>
                  <a:lnTo>
                    <a:pt x="3" y="41"/>
                  </a:lnTo>
                  <a:lnTo>
                    <a:pt x="5" y="39"/>
                  </a:lnTo>
                  <a:lnTo>
                    <a:pt x="6" y="37"/>
                  </a:lnTo>
                  <a:lnTo>
                    <a:pt x="10" y="34"/>
                  </a:lnTo>
                  <a:lnTo>
                    <a:pt x="16" y="32"/>
                  </a:lnTo>
                  <a:lnTo>
                    <a:pt x="20" y="32"/>
                  </a:lnTo>
                  <a:lnTo>
                    <a:pt x="24" y="32"/>
                  </a:lnTo>
                  <a:lnTo>
                    <a:pt x="26" y="34"/>
                  </a:lnTo>
                  <a:lnTo>
                    <a:pt x="29" y="31"/>
                  </a:lnTo>
                  <a:lnTo>
                    <a:pt x="31" y="31"/>
                  </a:lnTo>
                  <a:lnTo>
                    <a:pt x="31" y="32"/>
                  </a:lnTo>
                  <a:lnTo>
                    <a:pt x="34" y="32"/>
                  </a:lnTo>
                  <a:lnTo>
                    <a:pt x="36" y="35"/>
                  </a:lnTo>
                  <a:lnTo>
                    <a:pt x="40" y="35"/>
                  </a:lnTo>
                  <a:lnTo>
                    <a:pt x="41" y="37"/>
                  </a:lnTo>
                  <a:lnTo>
                    <a:pt x="45" y="34"/>
                  </a:lnTo>
                  <a:lnTo>
                    <a:pt x="50" y="35"/>
                  </a:lnTo>
                  <a:lnTo>
                    <a:pt x="54" y="37"/>
                  </a:lnTo>
                  <a:lnTo>
                    <a:pt x="58" y="39"/>
                  </a:lnTo>
                  <a:lnTo>
                    <a:pt x="61" y="41"/>
                  </a:lnTo>
                  <a:lnTo>
                    <a:pt x="64" y="45"/>
                  </a:lnTo>
                  <a:lnTo>
                    <a:pt x="68" y="45"/>
                  </a:lnTo>
                  <a:lnTo>
                    <a:pt x="69" y="46"/>
                  </a:lnTo>
                  <a:lnTo>
                    <a:pt x="69" y="46"/>
                  </a:lnTo>
                  <a:lnTo>
                    <a:pt x="74" y="44"/>
                  </a:lnTo>
                  <a:lnTo>
                    <a:pt x="79" y="44"/>
                  </a:lnTo>
                  <a:lnTo>
                    <a:pt x="79" y="39"/>
                  </a:lnTo>
                  <a:lnTo>
                    <a:pt x="82" y="38"/>
                  </a:lnTo>
                  <a:lnTo>
                    <a:pt x="82" y="37"/>
                  </a:lnTo>
                  <a:lnTo>
                    <a:pt x="85" y="3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3" name="Google Shape;3688;p137">
              <a:extLst xmlns:a="http://schemas.openxmlformats.org/drawingml/2006/main">
                <a:ext uri="{FF2B5EF4-FFF2-40B4-BE49-F238E27FC236}">
                  <a16:creationId xmlns:a16="http://schemas.microsoft.com/office/drawing/2014/main" id="{93263C05-C376-1136-535A-853273BC86AD}"/>
                </a:ext>
              </a:extLst>
            </cdr:cNvPr>
            <cdr:cNvSpPr/>
          </cdr:nvSpPr>
          <cdr:spPr>
            <a:xfrm xmlns:a="http://schemas.openxmlformats.org/drawingml/2006/main">
              <a:off x="2395" y="1700"/>
              <a:ext cx="60" cy="40"/>
            </a:xfrm>
            <a:custGeom xmlns:a="http://schemas.openxmlformats.org/drawingml/2006/main">
              <a:avLst/>
              <a:gdLst/>
              <a:ahLst/>
              <a:cxnLst/>
              <a:rect l="l" t="t" r="r" b="b"/>
              <a:pathLst>
                <a:path w="66" h="49" extrusionOk="0">
                  <a:moveTo>
                    <a:pt x="21" y="35"/>
                  </a:moveTo>
                  <a:lnTo>
                    <a:pt x="21" y="31"/>
                  </a:lnTo>
                  <a:lnTo>
                    <a:pt x="23" y="28"/>
                  </a:lnTo>
                  <a:lnTo>
                    <a:pt x="21" y="27"/>
                  </a:lnTo>
                  <a:lnTo>
                    <a:pt x="20" y="27"/>
                  </a:lnTo>
                  <a:lnTo>
                    <a:pt x="18" y="24"/>
                  </a:lnTo>
                  <a:lnTo>
                    <a:pt x="17" y="24"/>
                  </a:lnTo>
                  <a:lnTo>
                    <a:pt x="11" y="24"/>
                  </a:lnTo>
                  <a:lnTo>
                    <a:pt x="9" y="23"/>
                  </a:lnTo>
                  <a:lnTo>
                    <a:pt x="4" y="18"/>
                  </a:lnTo>
                  <a:lnTo>
                    <a:pt x="0" y="18"/>
                  </a:lnTo>
                  <a:lnTo>
                    <a:pt x="0" y="18"/>
                  </a:lnTo>
                  <a:lnTo>
                    <a:pt x="2" y="17"/>
                  </a:lnTo>
                  <a:lnTo>
                    <a:pt x="0" y="13"/>
                  </a:lnTo>
                  <a:lnTo>
                    <a:pt x="0" y="10"/>
                  </a:lnTo>
                  <a:lnTo>
                    <a:pt x="2" y="8"/>
                  </a:lnTo>
                  <a:lnTo>
                    <a:pt x="3" y="6"/>
                  </a:lnTo>
                  <a:lnTo>
                    <a:pt x="7" y="3"/>
                  </a:lnTo>
                  <a:lnTo>
                    <a:pt x="13" y="1"/>
                  </a:lnTo>
                  <a:lnTo>
                    <a:pt x="17" y="1"/>
                  </a:lnTo>
                  <a:lnTo>
                    <a:pt x="21" y="1"/>
                  </a:lnTo>
                  <a:lnTo>
                    <a:pt x="23" y="3"/>
                  </a:lnTo>
                  <a:lnTo>
                    <a:pt x="26" y="0"/>
                  </a:lnTo>
                  <a:lnTo>
                    <a:pt x="28" y="0"/>
                  </a:lnTo>
                  <a:lnTo>
                    <a:pt x="28" y="1"/>
                  </a:lnTo>
                  <a:lnTo>
                    <a:pt x="31" y="1"/>
                  </a:lnTo>
                  <a:lnTo>
                    <a:pt x="33" y="4"/>
                  </a:lnTo>
                  <a:lnTo>
                    <a:pt x="37" y="4"/>
                  </a:lnTo>
                  <a:lnTo>
                    <a:pt x="38" y="6"/>
                  </a:lnTo>
                  <a:lnTo>
                    <a:pt x="42" y="3"/>
                  </a:lnTo>
                  <a:lnTo>
                    <a:pt x="47" y="4"/>
                  </a:lnTo>
                  <a:lnTo>
                    <a:pt x="51" y="6"/>
                  </a:lnTo>
                  <a:lnTo>
                    <a:pt x="55" y="8"/>
                  </a:lnTo>
                  <a:lnTo>
                    <a:pt x="58" y="10"/>
                  </a:lnTo>
                  <a:lnTo>
                    <a:pt x="61" y="14"/>
                  </a:lnTo>
                  <a:lnTo>
                    <a:pt x="65" y="14"/>
                  </a:lnTo>
                  <a:lnTo>
                    <a:pt x="66" y="15"/>
                  </a:lnTo>
                  <a:lnTo>
                    <a:pt x="62" y="18"/>
                  </a:lnTo>
                  <a:lnTo>
                    <a:pt x="65" y="20"/>
                  </a:lnTo>
                  <a:lnTo>
                    <a:pt x="65" y="23"/>
                  </a:lnTo>
                  <a:lnTo>
                    <a:pt x="61" y="25"/>
                  </a:lnTo>
                  <a:lnTo>
                    <a:pt x="58" y="30"/>
                  </a:lnTo>
                  <a:lnTo>
                    <a:pt x="56" y="30"/>
                  </a:lnTo>
                  <a:lnTo>
                    <a:pt x="55" y="34"/>
                  </a:lnTo>
                  <a:lnTo>
                    <a:pt x="58" y="35"/>
                  </a:lnTo>
                  <a:lnTo>
                    <a:pt x="58" y="38"/>
                  </a:lnTo>
                  <a:lnTo>
                    <a:pt x="55" y="38"/>
                  </a:lnTo>
                  <a:lnTo>
                    <a:pt x="55" y="37"/>
                  </a:lnTo>
                  <a:lnTo>
                    <a:pt x="52" y="38"/>
                  </a:lnTo>
                  <a:lnTo>
                    <a:pt x="51" y="41"/>
                  </a:lnTo>
                  <a:lnTo>
                    <a:pt x="47" y="41"/>
                  </a:lnTo>
                  <a:lnTo>
                    <a:pt x="48" y="45"/>
                  </a:lnTo>
                  <a:lnTo>
                    <a:pt x="47" y="45"/>
                  </a:lnTo>
                  <a:lnTo>
                    <a:pt x="42" y="46"/>
                  </a:lnTo>
                  <a:lnTo>
                    <a:pt x="40" y="45"/>
                  </a:lnTo>
                  <a:lnTo>
                    <a:pt x="34" y="46"/>
                  </a:lnTo>
                  <a:lnTo>
                    <a:pt x="31" y="49"/>
                  </a:lnTo>
                  <a:lnTo>
                    <a:pt x="30" y="46"/>
                  </a:lnTo>
                  <a:lnTo>
                    <a:pt x="30" y="42"/>
                  </a:lnTo>
                  <a:lnTo>
                    <a:pt x="28" y="38"/>
                  </a:lnTo>
                  <a:lnTo>
                    <a:pt x="27" y="38"/>
                  </a:lnTo>
                  <a:lnTo>
                    <a:pt x="24" y="35"/>
                  </a:lnTo>
                  <a:lnTo>
                    <a:pt x="21" y="3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4" name="Google Shape;3689;p137">
              <a:extLst xmlns:a="http://schemas.openxmlformats.org/drawingml/2006/main">
                <a:ext uri="{FF2B5EF4-FFF2-40B4-BE49-F238E27FC236}">
                  <a16:creationId xmlns:a16="http://schemas.microsoft.com/office/drawing/2014/main" id="{E77E901E-3429-FD09-4C2B-4B466B3F355D}"/>
                </a:ext>
              </a:extLst>
            </cdr:cNvPr>
            <cdr:cNvSpPr/>
          </cdr:nvSpPr>
          <cdr:spPr>
            <a:xfrm xmlns:a="http://schemas.openxmlformats.org/drawingml/2006/main">
              <a:off x="2423" y="1704"/>
              <a:ext cx="101" cy="69"/>
            </a:xfrm>
            <a:custGeom xmlns:a="http://schemas.openxmlformats.org/drawingml/2006/main">
              <a:avLst/>
              <a:gdLst/>
              <a:ahLst/>
              <a:cxnLst/>
              <a:rect l="l" t="t" r="r" b="b"/>
              <a:pathLst>
                <a:path w="111" h="86" extrusionOk="0">
                  <a:moveTo>
                    <a:pt x="0" y="45"/>
                  </a:moveTo>
                  <a:lnTo>
                    <a:pt x="3" y="42"/>
                  </a:lnTo>
                  <a:lnTo>
                    <a:pt x="9" y="41"/>
                  </a:lnTo>
                  <a:lnTo>
                    <a:pt x="11" y="42"/>
                  </a:lnTo>
                  <a:lnTo>
                    <a:pt x="16" y="41"/>
                  </a:lnTo>
                  <a:lnTo>
                    <a:pt x="17" y="41"/>
                  </a:lnTo>
                  <a:lnTo>
                    <a:pt x="16" y="37"/>
                  </a:lnTo>
                  <a:lnTo>
                    <a:pt x="20" y="37"/>
                  </a:lnTo>
                  <a:lnTo>
                    <a:pt x="21" y="34"/>
                  </a:lnTo>
                  <a:lnTo>
                    <a:pt x="24" y="33"/>
                  </a:lnTo>
                  <a:lnTo>
                    <a:pt x="24" y="34"/>
                  </a:lnTo>
                  <a:lnTo>
                    <a:pt x="27" y="34"/>
                  </a:lnTo>
                  <a:lnTo>
                    <a:pt x="27" y="31"/>
                  </a:lnTo>
                  <a:lnTo>
                    <a:pt x="24" y="30"/>
                  </a:lnTo>
                  <a:lnTo>
                    <a:pt x="25" y="26"/>
                  </a:lnTo>
                  <a:lnTo>
                    <a:pt x="27" y="26"/>
                  </a:lnTo>
                  <a:lnTo>
                    <a:pt x="30" y="21"/>
                  </a:lnTo>
                  <a:lnTo>
                    <a:pt x="34" y="19"/>
                  </a:lnTo>
                  <a:lnTo>
                    <a:pt x="34" y="16"/>
                  </a:lnTo>
                  <a:lnTo>
                    <a:pt x="31" y="14"/>
                  </a:lnTo>
                  <a:lnTo>
                    <a:pt x="35" y="11"/>
                  </a:lnTo>
                  <a:lnTo>
                    <a:pt x="40" y="9"/>
                  </a:lnTo>
                  <a:lnTo>
                    <a:pt x="45" y="9"/>
                  </a:lnTo>
                  <a:lnTo>
                    <a:pt x="45" y="4"/>
                  </a:lnTo>
                  <a:lnTo>
                    <a:pt x="48" y="3"/>
                  </a:lnTo>
                  <a:lnTo>
                    <a:pt x="48" y="2"/>
                  </a:lnTo>
                  <a:lnTo>
                    <a:pt x="52" y="0"/>
                  </a:lnTo>
                  <a:lnTo>
                    <a:pt x="54" y="2"/>
                  </a:lnTo>
                  <a:lnTo>
                    <a:pt x="56" y="0"/>
                  </a:lnTo>
                  <a:lnTo>
                    <a:pt x="59" y="4"/>
                  </a:lnTo>
                  <a:lnTo>
                    <a:pt x="63" y="3"/>
                  </a:lnTo>
                  <a:lnTo>
                    <a:pt x="66" y="3"/>
                  </a:lnTo>
                  <a:lnTo>
                    <a:pt x="68" y="7"/>
                  </a:lnTo>
                  <a:lnTo>
                    <a:pt x="72" y="4"/>
                  </a:lnTo>
                  <a:lnTo>
                    <a:pt x="76" y="3"/>
                  </a:lnTo>
                  <a:lnTo>
                    <a:pt x="77" y="6"/>
                  </a:lnTo>
                  <a:lnTo>
                    <a:pt x="79" y="6"/>
                  </a:lnTo>
                  <a:lnTo>
                    <a:pt x="85" y="7"/>
                  </a:lnTo>
                  <a:lnTo>
                    <a:pt x="86" y="10"/>
                  </a:lnTo>
                  <a:lnTo>
                    <a:pt x="85" y="14"/>
                  </a:lnTo>
                  <a:lnTo>
                    <a:pt x="87" y="17"/>
                  </a:lnTo>
                  <a:lnTo>
                    <a:pt x="87" y="21"/>
                  </a:lnTo>
                  <a:lnTo>
                    <a:pt x="90" y="24"/>
                  </a:lnTo>
                  <a:lnTo>
                    <a:pt x="92" y="28"/>
                  </a:lnTo>
                  <a:lnTo>
                    <a:pt x="94" y="33"/>
                  </a:lnTo>
                  <a:lnTo>
                    <a:pt x="97" y="34"/>
                  </a:lnTo>
                  <a:lnTo>
                    <a:pt x="99" y="40"/>
                  </a:lnTo>
                  <a:lnTo>
                    <a:pt x="103" y="40"/>
                  </a:lnTo>
                  <a:lnTo>
                    <a:pt x="108" y="44"/>
                  </a:lnTo>
                  <a:lnTo>
                    <a:pt x="108" y="47"/>
                  </a:lnTo>
                  <a:lnTo>
                    <a:pt x="111" y="49"/>
                  </a:lnTo>
                  <a:lnTo>
                    <a:pt x="110" y="51"/>
                  </a:lnTo>
                  <a:lnTo>
                    <a:pt x="107" y="55"/>
                  </a:lnTo>
                  <a:lnTo>
                    <a:pt x="101" y="56"/>
                  </a:lnTo>
                  <a:lnTo>
                    <a:pt x="97" y="54"/>
                  </a:lnTo>
                  <a:lnTo>
                    <a:pt x="97" y="55"/>
                  </a:lnTo>
                  <a:lnTo>
                    <a:pt x="97" y="59"/>
                  </a:lnTo>
                  <a:lnTo>
                    <a:pt x="100" y="64"/>
                  </a:lnTo>
                  <a:lnTo>
                    <a:pt x="99" y="66"/>
                  </a:lnTo>
                  <a:lnTo>
                    <a:pt x="103" y="71"/>
                  </a:lnTo>
                  <a:lnTo>
                    <a:pt x="103" y="73"/>
                  </a:lnTo>
                  <a:lnTo>
                    <a:pt x="101" y="73"/>
                  </a:lnTo>
                  <a:lnTo>
                    <a:pt x="96" y="75"/>
                  </a:lnTo>
                  <a:lnTo>
                    <a:pt x="93" y="75"/>
                  </a:lnTo>
                  <a:lnTo>
                    <a:pt x="90" y="80"/>
                  </a:lnTo>
                  <a:lnTo>
                    <a:pt x="90" y="85"/>
                  </a:lnTo>
                  <a:lnTo>
                    <a:pt x="87" y="85"/>
                  </a:lnTo>
                  <a:lnTo>
                    <a:pt x="85" y="83"/>
                  </a:lnTo>
                  <a:lnTo>
                    <a:pt x="82" y="85"/>
                  </a:lnTo>
                  <a:lnTo>
                    <a:pt x="79" y="83"/>
                  </a:lnTo>
                  <a:lnTo>
                    <a:pt x="76" y="83"/>
                  </a:lnTo>
                  <a:lnTo>
                    <a:pt x="73" y="86"/>
                  </a:lnTo>
                  <a:lnTo>
                    <a:pt x="72" y="85"/>
                  </a:lnTo>
                  <a:lnTo>
                    <a:pt x="70" y="83"/>
                  </a:lnTo>
                  <a:lnTo>
                    <a:pt x="68" y="82"/>
                  </a:lnTo>
                  <a:lnTo>
                    <a:pt x="63" y="85"/>
                  </a:lnTo>
                  <a:lnTo>
                    <a:pt x="61" y="83"/>
                  </a:lnTo>
                  <a:lnTo>
                    <a:pt x="58" y="83"/>
                  </a:lnTo>
                  <a:lnTo>
                    <a:pt x="56" y="85"/>
                  </a:lnTo>
                  <a:lnTo>
                    <a:pt x="55" y="85"/>
                  </a:lnTo>
                  <a:lnTo>
                    <a:pt x="52" y="83"/>
                  </a:lnTo>
                  <a:lnTo>
                    <a:pt x="48" y="85"/>
                  </a:lnTo>
                  <a:lnTo>
                    <a:pt x="47" y="83"/>
                  </a:lnTo>
                  <a:lnTo>
                    <a:pt x="44" y="82"/>
                  </a:lnTo>
                  <a:lnTo>
                    <a:pt x="37" y="80"/>
                  </a:lnTo>
                  <a:lnTo>
                    <a:pt x="32" y="78"/>
                  </a:lnTo>
                  <a:lnTo>
                    <a:pt x="31" y="78"/>
                  </a:lnTo>
                  <a:lnTo>
                    <a:pt x="28" y="80"/>
                  </a:lnTo>
                  <a:lnTo>
                    <a:pt x="24" y="80"/>
                  </a:lnTo>
                  <a:lnTo>
                    <a:pt x="14" y="82"/>
                  </a:lnTo>
                  <a:lnTo>
                    <a:pt x="13" y="83"/>
                  </a:lnTo>
                  <a:lnTo>
                    <a:pt x="9" y="80"/>
                  </a:lnTo>
                  <a:lnTo>
                    <a:pt x="6" y="82"/>
                  </a:lnTo>
                  <a:lnTo>
                    <a:pt x="6" y="80"/>
                  </a:lnTo>
                  <a:lnTo>
                    <a:pt x="3" y="76"/>
                  </a:lnTo>
                  <a:lnTo>
                    <a:pt x="3" y="72"/>
                  </a:lnTo>
                  <a:lnTo>
                    <a:pt x="4" y="68"/>
                  </a:lnTo>
                  <a:lnTo>
                    <a:pt x="7" y="68"/>
                  </a:lnTo>
                  <a:lnTo>
                    <a:pt x="7" y="59"/>
                  </a:lnTo>
                  <a:lnTo>
                    <a:pt x="6" y="58"/>
                  </a:lnTo>
                  <a:lnTo>
                    <a:pt x="4" y="55"/>
                  </a:lnTo>
                  <a:lnTo>
                    <a:pt x="3" y="52"/>
                  </a:lnTo>
                  <a:lnTo>
                    <a:pt x="2" y="45"/>
                  </a:lnTo>
                  <a:lnTo>
                    <a:pt x="0" y="4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5" name="Google Shape;3690;p137">
              <a:extLst xmlns:a="http://schemas.openxmlformats.org/drawingml/2006/main">
                <a:ext uri="{FF2B5EF4-FFF2-40B4-BE49-F238E27FC236}">
                  <a16:creationId xmlns:a16="http://schemas.microsoft.com/office/drawing/2014/main" id="{E121896F-4A67-3547-B175-A064F7E93E3C}"/>
                </a:ext>
              </a:extLst>
            </cdr:cNvPr>
            <cdr:cNvSpPr/>
          </cdr:nvSpPr>
          <cdr:spPr>
            <a:xfrm xmlns:a="http://schemas.openxmlformats.org/drawingml/2006/main">
              <a:off x="2417" y="1759"/>
              <a:ext cx="198" cy="109"/>
            </a:xfrm>
            <a:custGeom xmlns:a="http://schemas.openxmlformats.org/drawingml/2006/main">
              <a:avLst/>
              <a:gdLst/>
              <a:ahLst/>
              <a:cxnLst/>
              <a:rect l="l" t="t" r="r" b="b"/>
              <a:pathLst>
                <a:path w="218" h="135" extrusionOk="0">
                  <a:moveTo>
                    <a:pt x="13" y="13"/>
                  </a:moveTo>
                  <a:lnTo>
                    <a:pt x="16" y="11"/>
                  </a:lnTo>
                  <a:lnTo>
                    <a:pt x="20" y="14"/>
                  </a:lnTo>
                  <a:lnTo>
                    <a:pt x="21" y="13"/>
                  </a:lnTo>
                  <a:lnTo>
                    <a:pt x="31" y="11"/>
                  </a:lnTo>
                  <a:lnTo>
                    <a:pt x="35" y="11"/>
                  </a:lnTo>
                  <a:lnTo>
                    <a:pt x="38" y="9"/>
                  </a:lnTo>
                  <a:lnTo>
                    <a:pt x="39" y="9"/>
                  </a:lnTo>
                  <a:lnTo>
                    <a:pt x="44" y="11"/>
                  </a:lnTo>
                  <a:lnTo>
                    <a:pt x="51" y="13"/>
                  </a:lnTo>
                  <a:lnTo>
                    <a:pt x="54" y="14"/>
                  </a:lnTo>
                  <a:lnTo>
                    <a:pt x="55" y="16"/>
                  </a:lnTo>
                  <a:lnTo>
                    <a:pt x="59" y="14"/>
                  </a:lnTo>
                  <a:lnTo>
                    <a:pt x="62" y="16"/>
                  </a:lnTo>
                  <a:lnTo>
                    <a:pt x="63" y="16"/>
                  </a:lnTo>
                  <a:lnTo>
                    <a:pt x="65" y="14"/>
                  </a:lnTo>
                  <a:lnTo>
                    <a:pt x="68" y="14"/>
                  </a:lnTo>
                  <a:lnTo>
                    <a:pt x="70" y="16"/>
                  </a:lnTo>
                  <a:lnTo>
                    <a:pt x="75" y="13"/>
                  </a:lnTo>
                  <a:lnTo>
                    <a:pt x="77" y="14"/>
                  </a:lnTo>
                  <a:lnTo>
                    <a:pt x="79" y="16"/>
                  </a:lnTo>
                  <a:lnTo>
                    <a:pt x="80" y="17"/>
                  </a:lnTo>
                  <a:lnTo>
                    <a:pt x="83" y="14"/>
                  </a:lnTo>
                  <a:lnTo>
                    <a:pt x="86" y="14"/>
                  </a:lnTo>
                  <a:lnTo>
                    <a:pt x="89" y="16"/>
                  </a:lnTo>
                  <a:lnTo>
                    <a:pt x="92" y="14"/>
                  </a:lnTo>
                  <a:lnTo>
                    <a:pt x="94" y="16"/>
                  </a:lnTo>
                  <a:lnTo>
                    <a:pt x="97" y="16"/>
                  </a:lnTo>
                  <a:lnTo>
                    <a:pt x="97" y="11"/>
                  </a:lnTo>
                  <a:lnTo>
                    <a:pt x="100" y="6"/>
                  </a:lnTo>
                  <a:lnTo>
                    <a:pt x="103" y="6"/>
                  </a:lnTo>
                  <a:lnTo>
                    <a:pt x="108" y="4"/>
                  </a:lnTo>
                  <a:lnTo>
                    <a:pt x="111" y="4"/>
                  </a:lnTo>
                  <a:lnTo>
                    <a:pt x="114" y="4"/>
                  </a:lnTo>
                  <a:lnTo>
                    <a:pt x="114" y="2"/>
                  </a:lnTo>
                  <a:lnTo>
                    <a:pt x="117" y="0"/>
                  </a:lnTo>
                  <a:lnTo>
                    <a:pt x="122" y="2"/>
                  </a:lnTo>
                  <a:lnTo>
                    <a:pt x="129" y="2"/>
                  </a:lnTo>
                  <a:lnTo>
                    <a:pt x="132" y="0"/>
                  </a:lnTo>
                  <a:lnTo>
                    <a:pt x="136" y="0"/>
                  </a:lnTo>
                  <a:lnTo>
                    <a:pt x="138" y="6"/>
                  </a:lnTo>
                  <a:lnTo>
                    <a:pt x="141" y="9"/>
                  </a:lnTo>
                  <a:lnTo>
                    <a:pt x="139" y="11"/>
                  </a:lnTo>
                  <a:lnTo>
                    <a:pt x="144" y="17"/>
                  </a:lnTo>
                  <a:lnTo>
                    <a:pt x="151" y="16"/>
                  </a:lnTo>
                  <a:lnTo>
                    <a:pt x="153" y="17"/>
                  </a:lnTo>
                  <a:lnTo>
                    <a:pt x="153" y="20"/>
                  </a:lnTo>
                  <a:lnTo>
                    <a:pt x="156" y="21"/>
                  </a:lnTo>
                  <a:lnTo>
                    <a:pt x="156" y="24"/>
                  </a:lnTo>
                  <a:lnTo>
                    <a:pt x="158" y="28"/>
                  </a:lnTo>
                  <a:lnTo>
                    <a:pt x="163" y="34"/>
                  </a:lnTo>
                  <a:lnTo>
                    <a:pt x="166" y="32"/>
                  </a:lnTo>
                  <a:lnTo>
                    <a:pt x="169" y="34"/>
                  </a:lnTo>
                  <a:lnTo>
                    <a:pt x="173" y="32"/>
                  </a:lnTo>
                  <a:lnTo>
                    <a:pt x="176" y="34"/>
                  </a:lnTo>
                  <a:lnTo>
                    <a:pt x="180" y="30"/>
                  </a:lnTo>
                  <a:lnTo>
                    <a:pt x="181" y="30"/>
                  </a:lnTo>
                  <a:lnTo>
                    <a:pt x="184" y="37"/>
                  </a:lnTo>
                  <a:lnTo>
                    <a:pt x="189" y="40"/>
                  </a:lnTo>
                  <a:lnTo>
                    <a:pt x="190" y="41"/>
                  </a:lnTo>
                  <a:lnTo>
                    <a:pt x="193" y="40"/>
                  </a:lnTo>
                  <a:lnTo>
                    <a:pt x="197" y="41"/>
                  </a:lnTo>
                  <a:lnTo>
                    <a:pt x="200" y="41"/>
                  </a:lnTo>
                  <a:lnTo>
                    <a:pt x="203" y="42"/>
                  </a:lnTo>
                  <a:lnTo>
                    <a:pt x="205" y="42"/>
                  </a:lnTo>
                  <a:lnTo>
                    <a:pt x="210" y="44"/>
                  </a:lnTo>
                  <a:lnTo>
                    <a:pt x="214" y="45"/>
                  </a:lnTo>
                  <a:lnTo>
                    <a:pt x="215" y="42"/>
                  </a:lnTo>
                  <a:lnTo>
                    <a:pt x="217" y="47"/>
                  </a:lnTo>
                  <a:lnTo>
                    <a:pt x="218" y="47"/>
                  </a:lnTo>
                  <a:lnTo>
                    <a:pt x="218" y="51"/>
                  </a:lnTo>
                  <a:lnTo>
                    <a:pt x="217" y="54"/>
                  </a:lnTo>
                  <a:lnTo>
                    <a:pt x="214" y="54"/>
                  </a:lnTo>
                  <a:lnTo>
                    <a:pt x="212" y="59"/>
                  </a:lnTo>
                  <a:lnTo>
                    <a:pt x="217" y="62"/>
                  </a:lnTo>
                  <a:lnTo>
                    <a:pt x="217" y="66"/>
                  </a:lnTo>
                  <a:lnTo>
                    <a:pt x="215" y="72"/>
                  </a:lnTo>
                  <a:lnTo>
                    <a:pt x="215" y="75"/>
                  </a:lnTo>
                  <a:lnTo>
                    <a:pt x="214" y="76"/>
                  </a:lnTo>
                  <a:lnTo>
                    <a:pt x="207" y="76"/>
                  </a:lnTo>
                  <a:lnTo>
                    <a:pt x="204" y="82"/>
                  </a:lnTo>
                  <a:lnTo>
                    <a:pt x="203" y="82"/>
                  </a:lnTo>
                  <a:lnTo>
                    <a:pt x="201" y="89"/>
                  </a:lnTo>
                  <a:lnTo>
                    <a:pt x="200" y="89"/>
                  </a:lnTo>
                  <a:lnTo>
                    <a:pt x="198" y="87"/>
                  </a:lnTo>
                  <a:lnTo>
                    <a:pt x="197" y="87"/>
                  </a:lnTo>
                  <a:lnTo>
                    <a:pt x="194" y="89"/>
                  </a:lnTo>
                  <a:lnTo>
                    <a:pt x="191" y="89"/>
                  </a:lnTo>
                  <a:lnTo>
                    <a:pt x="189" y="90"/>
                  </a:lnTo>
                  <a:lnTo>
                    <a:pt x="189" y="93"/>
                  </a:lnTo>
                  <a:lnTo>
                    <a:pt x="186" y="93"/>
                  </a:lnTo>
                  <a:lnTo>
                    <a:pt x="184" y="94"/>
                  </a:lnTo>
                  <a:lnTo>
                    <a:pt x="181" y="97"/>
                  </a:lnTo>
                  <a:lnTo>
                    <a:pt x="180" y="97"/>
                  </a:lnTo>
                  <a:lnTo>
                    <a:pt x="177" y="97"/>
                  </a:lnTo>
                  <a:lnTo>
                    <a:pt x="174" y="99"/>
                  </a:lnTo>
                  <a:lnTo>
                    <a:pt x="172" y="99"/>
                  </a:lnTo>
                  <a:lnTo>
                    <a:pt x="169" y="100"/>
                  </a:lnTo>
                  <a:lnTo>
                    <a:pt x="167" y="100"/>
                  </a:lnTo>
                  <a:lnTo>
                    <a:pt x="165" y="97"/>
                  </a:lnTo>
                  <a:lnTo>
                    <a:pt x="165" y="97"/>
                  </a:lnTo>
                  <a:lnTo>
                    <a:pt x="165" y="99"/>
                  </a:lnTo>
                  <a:lnTo>
                    <a:pt x="166" y="100"/>
                  </a:lnTo>
                  <a:lnTo>
                    <a:pt x="166" y="103"/>
                  </a:lnTo>
                  <a:lnTo>
                    <a:pt x="163" y="106"/>
                  </a:lnTo>
                  <a:lnTo>
                    <a:pt x="162" y="107"/>
                  </a:lnTo>
                  <a:lnTo>
                    <a:pt x="160" y="106"/>
                  </a:lnTo>
                  <a:lnTo>
                    <a:pt x="162" y="106"/>
                  </a:lnTo>
                  <a:lnTo>
                    <a:pt x="165" y="103"/>
                  </a:lnTo>
                  <a:lnTo>
                    <a:pt x="163" y="101"/>
                  </a:lnTo>
                  <a:lnTo>
                    <a:pt x="162" y="100"/>
                  </a:lnTo>
                  <a:lnTo>
                    <a:pt x="162" y="101"/>
                  </a:lnTo>
                  <a:lnTo>
                    <a:pt x="158" y="106"/>
                  </a:lnTo>
                  <a:lnTo>
                    <a:pt x="156" y="107"/>
                  </a:lnTo>
                  <a:lnTo>
                    <a:pt x="155" y="108"/>
                  </a:lnTo>
                  <a:lnTo>
                    <a:pt x="152" y="108"/>
                  </a:lnTo>
                  <a:lnTo>
                    <a:pt x="151" y="107"/>
                  </a:lnTo>
                  <a:lnTo>
                    <a:pt x="149" y="108"/>
                  </a:lnTo>
                  <a:lnTo>
                    <a:pt x="146" y="107"/>
                  </a:lnTo>
                  <a:lnTo>
                    <a:pt x="145" y="108"/>
                  </a:lnTo>
                  <a:lnTo>
                    <a:pt x="148" y="110"/>
                  </a:lnTo>
                  <a:lnTo>
                    <a:pt x="152" y="110"/>
                  </a:lnTo>
                  <a:lnTo>
                    <a:pt x="153" y="111"/>
                  </a:lnTo>
                  <a:lnTo>
                    <a:pt x="155" y="113"/>
                  </a:lnTo>
                  <a:lnTo>
                    <a:pt x="156" y="111"/>
                  </a:lnTo>
                  <a:lnTo>
                    <a:pt x="158" y="113"/>
                  </a:lnTo>
                  <a:lnTo>
                    <a:pt x="156" y="114"/>
                  </a:lnTo>
                  <a:lnTo>
                    <a:pt x="156" y="115"/>
                  </a:lnTo>
                  <a:lnTo>
                    <a:pt x="158" y="115"/>
                  </a:lnTo>
                  <a:lnTo>
                    <a:pt x="158" y="115"/>
                  </a:lnTo>
                  <a:lnTo>
                    <a:pt x="158" y="117"/>
                  </a:lnTo>
                  <a:lnTo>
                    <a:pt x="159" y="115"/>
                  </a:lnTo>
                  <a:lnTo>
                    <a:pt x="160" y="117"/>
                  </a:lnTo>
                  <a:lnTo>
                    <a:pt x="162" y="120"/>
                  </a:lnTo>
                  <a:lnTo>
                    <a:pt x="163" y="121"/>
                  </a:lnTo>
                  <a:lnTo>
                    <a:pt x="166" y="122"/>
                  </a:lnTo>
                  <a:lnTo>
                    <a:pt x="167" y="121"/>
                  </a:lnTo>
                  <a:lnTo>
                    <a:pt x="163" y="117"/>
                  </a:lnTo>
                  <a:lnTo>
                    <a:pt x="158" y="111"/>
                  </a:lnTo>
                  <a:lnTo>
                    <a:pt x="158" y="108"/>
                  </a:lnTo>
                  <a:lnTo>
                    <a:pt x="158" y="107"/>
                  </a:lnTo>
                  <a:lnTo>
                    <a:pt x="160" y="110"/>
                  </a:lnTo>
                  <a:lnTo>
                    <a:pt x="160" y="114"/>
                  </a:lnTo>
                  <a:lnTo>
                    <a:pt x="167" y="121"/>
                  </a:lnTo>
                  <a:lnTo>
                    <a:pt x="169" y="121"/>
                  </a:lnTo>
                  <a:lnTo>
                    <a:pt x="172" y="120"/>
                  </a:lnTo>
                  <a:lnTo>
                    <a:pt x="173" y="120"/>
                  </a:lnTo>
                  <a:lnTo>
                    <a:pt x="176" y="121"/>
                  </a:lnTo>
                  <a:lnTo>
                    <a:pt x="176" y="118"/>
                  </a:lnTo>
                  <a:lnTo>
                    <a:pt x="180" y="117"/>
                  </a:lnTo>
                  <a:lnTo>
                    <a:pt x="184" y="118"/>
                  </a:lnTo>
                  <a:lnTo>
                    <a:pt x="183" y="120"/>
                  </a:lnTo>
                  <a:lnTo>
                    <a:pt x="181" y="121"/>
                  </a:lnTo>
                  <a:lnTo>
                    <a:pt x="183" y="122"/>
                  </a:lnTo>
                  <a:lnTo>
                    <a:pt x="181" y="125"/>
                  </a:lnTo>
                  <a:lnTo>
                    <a:pt x="177" y="125"/>
                  </a:lnTo>
                  <a:lnTo>
                    <a:pt x="172" y="124"/>
                  </a:lnTo>
                  <a:lnTo>
                    <a:pt x="169" y="125"/>
                  </a:lnTo>
                  <a:lnTo>
                    <a:pt x="166" y="130"/>
                  </a:lnTo>
                  <a:lnTo>
                    <a:pt x="162" y="130"/>
                  </a:lnTo>
                  <a:lnTo>
                    <a:pt x="156" y="134"/>
                  </a:lnTo>
                  <a:lnTo>
                    <a:pt x="151" y="135"/>
                  </a:lnTo>
                  <a:lnTo>
                    <a:pt x="146" y="135"/>
                  </a:lnTo>
                  <a:lnTo>
                    <a:pt x="144" y="134"/>
                  </a:lnTo>
                  <a:lnTo>
                    <a:pt x="145" y="132"/>
                  </a:lnTo>
                  <a:lnTo>
                    <a:pt x="146" y="128"/>
                  </a:lnTo>
                  <a:lnTo>
                    <a:pt x="146" y="127"/>
                  </a:lnTo>
                  <a:lnTo>
                    <a:pt x="142" y="122"/>
                  </a:lnTo>
                  <a:lnTo>
                    <a:pt x="141" y="122"/>
                  </a:lnTo>
                  <a:lnTo>
                    <a:pt x="138" y="121"/>
                  </a:lnTo>
                  <a:lnTo>
                    <a:pt x="135" y="122"/>
                  </a:lnTo>
                  <a:lnTo>
                    <a:pt x="134" y="122"/>
                  </a:lnTo>
                  <a:lnTo>
                    <a:pt x="136" y="118"/>
                  </a:lnTo>
                  <a:lnTo>
                    <a:pt x="141" y="115"/>
                  </a:lnTo>
                  <a:lnTo>
                    <a:pt x="145" y="114"/>
                  </a:lnTo>
                  <a:lnTo>
                    <a:pt x="146" y="114"/>
                  </a:lnTo>
                  <a:lnTo>
                    <a:pt x="145" y="111"/>
                  </a:lnTo>
                  <a:lnTo>
                    <a:pt x="144" y="108"/>
                  </a:lnTo>
                  <a:lnTo>
                    <a:pt x="142" y="108"/>
                  </a:lnTo>
                  <a:lnTo>
                    <a:pt x="142" y="110"/>
                  </a:lnTo>
                  <a:lnTo>
                    <a:pt x="139" y="108"/>
                  </a:lnTo>
                  <a:lnTo>
                    <a:pt x="136" y="107"/>
                  </a:lnTo>
                  <a:lnTo>
                    <a:pt x="134" y="108"/>
                  </a:lnTo>
                  <a:lnTo>
                    <a:pt x="131" y="110"/>
                  </a:lnTo>
                  <a:lnTo>
                    <a:pt x="128" y="108"/>
                  </a:lnTo>
                  <a:lnTo>
                    <a:pt x="127" y="108"/>
                  </a:lnTo>
                  <a:lnTo>
                    <a:pt x="124" y="106"/>
                  </a:lnTo>
                  <a:lnTo>
                    <a:pt x="125" y="106"/>
                  </a:lnTo>
                  <a:lnTo>
                    <a:pt x="127" y="104"/>
                  </a:lnTo>
                  <a:lnTo>
                    <a:pt x="122" y="103"/>
                  </a:lnTo>
                  <a:lnTo>
                    <a:pt x="117" y="103"/>
                  </a:lnTo>
                  <a:lnTo>
                    <a:pt x="117" y="101"/>
                  </a:lnTo>
                  <a:lnTo>
                    <a:pt x="120" y="101"/>
                  </a:lnTo>
                  <a:lnTo>
                    <a:pt x="124" y="101"/>
                  </a:lnTo>
                  <a:lnTo>
                    <a:pt x="127" y="101"/>
                  </a:lnTo>
                  <a:lnTo>
                    <a:pt x="128" y="100"/>
                  </a:lnTo>
                  <a:lnTo>
                    <a:pt x="131" y="99"/>
                  </a:lnTo>
                  <a:lnTo>
                    <a:pt x="127" y="100"/>
                  </a:lnTo>
                  <a:lnTo>
                    <a:pt x="125" y="99"/>
                  </a:lnTo>
                  <a:lnTo>
                    <a:pt x="122" y="99"/>
                  </a:lnTo>
                  <a:lnTo>
                    <a:pt x="122" y="96"/>
                  </a:lnTo>
                  <a:lnTo>
                    <a:pt x="121" y="99"/>
                  </a:lnTo>
                  <a:lnTo>
                    <a:pt x="120" y="100"/>
                  </a:lnTo>
                  <a:lnTo>
                    <a:pt x="118" y="100"/>
                  </a:lnTo>
                  <a:lnTo>
                    <a:pt x="118" y="99"/>
                  </a:lnTo>
                  <a:lnTo>
                    <a:pt x="117" y="97"/>
                  </a:lnTo>
                  <a:lnTo>
                    <a:pt x="114" y="101"/>
                  </a:lnTo>
                  <a:lnTo>
                    <a:pt x="110" y="101"/>
                  </a:lnTo>
                  <a:lnTo>
                    <a:pt x="108" y="103"/>
                  </a:lnTo>
                  <a:lnTo>
                    <a:pt x="108" y="106"/>
                  </a:lnTo>
                  <a:lnTo>
                    <a:pt x="106" y="110"/>
                  </a:lnTo>
                  <a:lnTo>
                    <a:pt x="104" y="110"/>
                  </a:lnTo>
                  <a:lnTo>
                    <a:pt x="106" y="111"/>
                  </a:lnTo>
                  <a:lnTo>
                    <a:pt x="100" y="117"/>
                  </a:lnTo>
                  <a:lnTo>
                    <a:pt x="99" y="117"/>
                  </a:lnTo>
                  <a:lnTo>
                    <a:pt x="97" y="115"/>
                  </a:lnTo>
                  <a:lnTo>
                    <a:pt x="97" y="117"/>
                  </a:lnTo>
                  <a:lnTo>
                    <a:pt x="97" y="120"/>
                  </a:lnTo>
                  <a:lnTo>
                    <a:pt x="99" y="121"/>
                  </a:lnTo>
                  <a:lnTo>
                    <a:pt x="97" y="122"/>
                  </a:lnTo>
                  <a:lnTo>
                    <a:pt x="97" y="122"/>
                  </a:lnTo>
                  <a:lnTo>
                    <a:pt x="96" y="121"/>
                  </a:lnTo>
                  <a:lnTo>
                    <a:pt x="92" y="121"/>
                  </a:lnTo>
                  <a:lnTo>
                    <a:pt x="89" y="122"/>
                  </a:lnTo>
                  <a:lnTo>
                    <a:pt x="84" y="122"/>
                  </a:lnTo>
                  <a:lnTo>
                    <a:pt x="80" y="122"/>
                  </a:lnTo>
                  <a:lnTo>
                    <a:pt x="79" y="118"/>
                  </a:lnTo>
                  <a:lnTo>
                    <a:pt x="80" y="117"/>
                  </a:lnTo>
                  <a:lnTo>
                    <a:pt x="83" y="118"/>
                  </a:lnTo>
                  <a:lnTo>
                    <a:pt x="83" y="115"/>
                  </a:lnTo>
                  <a:lnTo>
                    <a:pt x="86" y="111"/>
                  </a:lnTo>
                  <a:lnTo>
                    <a:pt x="87" y="111"/>
                  </a:lnTo>
                  <a:lnTo>
                    <a:pt x="86" y="108"/>
                  </a:lnTo>
                  <a:lnTo>
                    <a:pt x="87" y="103"/>
                  </a:lnTo>
                  <a:lnTo>
                    <a:pt x="90" y="103"/>
                  </a:lnTo>
                  <a:lnTo>
                    <a:pt x="93" y="101"/>
                  </a:lnTo>
                  <a:lnTo>
                    <a:pt x="94" y="103"/>
                  </a:lnTo>
                  <a:lnTo>
                    <a:pt x="99" y="103"/>
                  </a:lnTo>
                  <a:lnTo>
                    <a:pt x="100" y="101"/>
                  </a:lnTo>
                  <a:lnTo>
                    <a:pt x="97" y="100"/>
                  </a:lnTo>
                  <a:lnTo>
                    <a:pt x="99" y="97"/>
                  </a:lnTo>
                  <a:lnTo>
                    <a:pt x="99" y="94"/>
                  </a:lnTo>
                  <a:lnTo>
                    <a:pt x="94" y="93"/>
                  </a:lnTo>
                  <a:lnTo>
                    <a:pt x="90" y="90"/>
                  </a:lnTo>
                  <a:lnTo>
                    <a:pt x="90" y="89"/>
                  </a:lnTo>
                  <a:lnTo>
                    <a:pt x="87" y="87"/>
                  </a:lnTo>
                  <a:lnTo>
                    <a:pt x="87" y="83"/>
                  </a:lnTo>
                  <a:lnTo>
                    <a:pt x="87" y="79"/>
                  </a:lnTo>
                  <a:lnTo>
                    <a:pt x="83" y="77"/>
                  </a:lnTo>
                  <a:lnTo>
                    <a:pt x="79" y="73"/>
                  </a:lnTo>
                  <a:lnTo>
                    <a:pt x="77" y="73"/>
                  </a:lnTo>
                  <a:lnTo>
                    <a:pt x="77" y="75"/>
                  </a:lnTo>
                  <a:lnTo>
                    <a:pt x="73" y="75"/>
                  </a:lnTo>
                  <a:lnTo>
                    <a:pt x="69" y="70"/>
                  </a:lnTo>
                  <a:lnTo>
                    <a:pt x="66" y="70"/>
                  </a:lnTo>
                  <a:lnTo>
                    <a:pt x="63" y="68"/>
                  </a:lnTo>
                  <a:lnTo>
                    <a:pt x="62" y="69"/>
                  </a:lnTo>
                  <a:lnTo>
                    <a:pt x="59" y="69"/>
                  </a:lnTo>
                  <a:lnTo>
                    <a:pt x="59" y="69"/>
                  </a:lnTo>
                  <a:lnTo>
                    <a:pt x="56" y="68"/>
                  </a:lnTo>
                  <a:lnTo>
                    <a:pt x="56" y="69"/>
                  </a:lnTo>
                  <a:lnTo>
                    <a:pt x="54" y="68"/>
                  </a:lnTo>
                  <a:lnTo>
                    <a:pt x="54" y="72"/>
                  </a:lnTo>
                  <a:lnTo>
                    <a:pt x="54" y="73"/>
                  </a:lnTo>
                  <a:lnTo>
                    <a:pt x="54" y="76"/>
                  </a:lnTo>
                  <a:lnTo>
                    <a:pt x="51" y="77"/>
                  </a:lnTo>
                  <a:lnTo>
                    <a:pt x="48" y="79"/>
                  </a:lnTo>
                  <a:lnTo>
                    <a:pt x="39" y="80"/>
                  </a:lnTo>
                  <a:lnTo>
                    <a:pt x="37" y="83"/>
                  </a:lnTo>
                  <a:lnTo>
                    <a:pt x="34" y="83"/>
                  </a:lnTo>
                  <a:lnTo>
                    <a:pt x="30" y="85"/>
                  </a:lnTo>
                  <a:lnTo>
                    <a:pt x="27" y="83"/>
                  </a:lnTo>
                  <a:lnTo>
                    <a:pt x="25" y="82"/>
                  </a:lnTo>
                  <a:lnTo>
                    <a:pt x="23" y="80"/>
                  </a:lnTo>
                  <a:lnTo>
                    <a:pt x="18" y="79"/>
                  </a:lnTo>
                  <a:lnTo>
                    <a:pt x="14" y="76"/>
                  </a:lnTo>
                  <a:lnTo>
                    <a:pt x="11" y="76"/>
                  </a:lnTo>
                  <a:lnTo>
                    <a:pt x="10" y="79"/>
                  </a:lnTo>
                  <a:lnTo>
                    <a:pt x="7" y="79"/>
                  </a:lnTo>
                  <a:lnTo>
                    <a:pt x="6" y="76"/>
                  </a:lnTo>
                  <a:lnTo>
                    <a:pt x="3" y="73"/>
                  </a:lnTo>
                  <a:lnTo>
                    <a:pt x="0" y="70"/>
                  </a:lnTo>
                  <a:lnTo>
                    <a:pt x="0" y="70"/>
                  </a:lnTo>
                  <a:lnTo>
                    <a:pt x="0" y="66"/>
                  </a:lnTo>
                  <a:lnTo>
                    <a:pt x="3" y="61"/>
                  </a:lnTo>
                  <a:lnTo>
                    <a:pt x="6" y="61"/>
                  </a:lnTo>
                  <a:lnTo>
                    <a:pt x="6" y="56"/>
                  </a:lnTo>
                  <a:lnTo>
                    <a:pt x="6" y="52"/>
                  </a:lnTo>
                  <a:lnTo>
                    <a:pt x="14" y="44"/>
                  </a:lnTo>
                  <a:lnTo>
                    <a:pt x="14" y="40"/>
                  </a:lnTo>
                  <a:lnTo>
                    <a:pt x="17" y="38"/>
                  </a:lnTo>
                  <a:lnTo>
                    <a:pt x="18" y="37"/>
                  </a:lnTo>
                  <a:lnTo>
                    <a:pt x="20" y="34"/>
                  </a:lnTo>
                  <a:lnTo>
                    <a:pt x="18" y="31"/>
                  </a:lnTo>
                  <a:lnTo>
                    <a:pt x="18" y="30"/>
                  </a:lnTo>
                  <a:lnTo>
                    <a:pt x="20" y="28"/>
                  </a:lnTo>
                  <a:lnTo>
                    <a:pt x="17" y="27"/>
                  </a:lnTo>
                  <a:lnTo>
                    <a:pt x="14" y="23"/>
                  </a:lnTo>
                  <a:lnTo>
                    <a:pt x="13" y="21"/>
                  </a:lnTo>
                  <a:lnTo>
                    <a:pt x="13" y="14"/>
                  </a:lnTo>
                  <a:lnTo>
                    <a:pt x="13" y="1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6" name="Google Shape;3691;p137">
              <a:extLst xmlns:a="http://schemas.openxmlformats.org/drawingml/2006/main">
                <a:ext uri="{FF2B5EF4-FFF2-40B4-BE49-F238E27FC236}">
                  <a16:creationId xmlns:a16="http://schemas.microsoft.com/office/drawing/2014/main" id="{8609621B-F6D0-1ADD-74D1-1A4A460F4EAE}"/>
                </a:ext>
              </a:extLst>
            </cdr:cNvPr>
            <cdr:cNvSpPr/>
          </cdr:nvSpPr>
          <cdr:spPr>
            <a:xfrm xmlns:a="http://schemas.openxmlformats.org/drawingml/2006/main">
              <a:off x="2466" y="1814"/>
              <a:ext cx="42" cy="40"/>
            </a:xfrm>
            <a:custGeom xmlns:a="http://schemas.openxmlformats.org/drawingml/2006/main">
              <a:avLst/>
              <a:gdLst/>
              <a:ahLst/>
              <a:cxnLst/>
              <a:rect l="l" t="t" r="r" b="b"/>
              <a:pathLst>
                <a:path w="46" h="50" extrusionOk="0">
                  <a:moveTo>
                    <a:pt x="0" y="8"/>
                  </a:moveTo>
                  <a:lnTo>
                    <a:pt x="0" y="5"/>
                  </a:lnTo>
                  <a:lnTo>
                    <a:pt x="0" y="4"/>
                  </a:lnTo>
                  <a:lnTo>
                    <a:pt x="0" y="0"/>
                  </a:lnTo>
                  <a:lnTo>
                    <a:pt x="2" y="1"/>
                  </a:lnTo>
                  <a:lnTo>
                    <a:pt x="2" y="0"/>
                  </a:lnTo>
                  <a:lnTo>
                    <a:pt x="5" y="1"/>
                  </a:lnTo>
                  <a:lnTo>
                    <a:pt x="5" y="1"/>
                  </a:lnTo>
                  <a:lnTo>
                    <a:pt x="8" y="1"/>
                  </a:lnTo>
                  <a:lnTo>
                    <a:pt x="9" y="0"/>
                  </a:lnTo>
                  <a:lnTo>
                    <a:pt x="12" y="2"/>
                  </a:lnTo>
                  <a:lnTo>
                    <a:pt x="15" y="2"/>
                  </a:lnTo>
                  <a:lnTo>
                    <a:pt x="19" y="7"/>
                  </a:lnTo>
                  <a:lnTo>
                    <a:pt x="23" y="7"/>
                  </a:lnTo>
                  <a:lnTo>
                    <a:pt x="23" y="5"/>
                  </a:lnTo>
                  <a:lnTo>
                    <a:pt x="25" y="5"/>
                  </a:lnTo>
                  <a:lnTo>
                    <a:pt x="29" y="9"/>
                  </a:lnTo>
                  <a:lnTo>
                    <a:pt x="33" y="11"/>
                  </a:lnTo>
                  <a:lnTo>
                    <a:pt x="33" y="15"/>
                  </a:lnTo>
                  <a:lnTo>
                    <a:pt x="33" y="19"/>
                  </a:lnTo>
                  <a:lnTo>
                    <a:pt x="36" y="21"/>
                  </a:lnTo>
                  <a:lnTo>
                    <a:pt x="36" y="22"/>
                  </a:lnTo>
                  <a:lnTo>
                    <a:pt x="40" y="25"/>
                  </a:lnTo>
                  <a:lnTo>
                    <a:pt x="45" y="26"/>
                  </a:lnTo>
                  <a:lnTo>
                    <a:pt x="45" y="29"/>
                  </a:lnTo>
                  <a:lnTo>
                    <a:pt x="43" y="32"/>
                  </a:lnTo>
                  <a:lnTo>
                    <a:pt x="46" y="33"/>
                  </a:lnTo>
                  <a:lnTo>
                    <a:pt x="45" y="35"/>
                  </a:lnTo>
                  <a:lnTo>
                    <a:pt x="40" y="35"/>
                  </a:lnTo>
                  <a:lnTo>
                    <a:pt x="39" y="33"/>
                  </a:lnTo>
                  <a:lnTo>
                    <a:pt x="36" y="35"/>
                  </a:lnTo>
                  <a:lnTo>
                    <a:pt x="33" y="35"/>
                  </a:lnTo>
                  <a:lnTo>
                    <a:pt x="32" y="40"/>
                  </a:lnTo>
                  <a:lnTo>
                    <a:pt x="33" y="43"/>
                  </a:lnTo>
                  <a:lnTo>
                    <a:pt x="32" y="43"/>
                  </a:lnTo>
                  <a:lnTo>
                    <a:pt x="29" y="47"/>
                  </a:lnTo>
                  <a:lnTo>
                    <a:pt x="29" y="50"/>
                  </a:lnTo>
                  <a:lnTo>
                    <a:pt x="26" y="49"/>
                  </a:lnTo>
                  <a:lnTo>
                    <a:pt x="25" y="50"/>
                  </a:lnTo>
                  <a:lnTo>
                    <a:pt x="25" y="50"/>
                  </a:lnTo>
                  <a:lnTo>
                    <a:pt x="22" y="46"/>
                  </a:lnTo>
                  <a:lnTo>
                    <a:pt x="23" y="35"/>
                  </a:lnTo>
                  <a:lnTo>
                    <a:pt x="21" y="31"/>
                  </a:lnTo>
                  <a:lnTo>
                    <a:pt x="21" y="26"/>
                  </a:lnTo>
                  <a:lnTo>
                    <a:pt x="12" y="21"/>
                  </a:lnTo>
                  <a:lnTo>
                    <a:pt x="12" y="18"/>
                  </a:lnTo>
                  <a:lnTo>
                    <a:pt x="7" y="14"/>
                  </a:lnTo>
                  <a:lnTo>
                    <a:pt x="5" y="8"/>
                  </a:lnTo>
                  <a:lnTo>
                    <a:pt x="0" y="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7" name="Google Shape;3692;p137">
              <a:extLst xmlns:a="http://schemas.openxmlformats.org/drawingml/2006/main">
                <a:ext uri="{FF2B5EF4-FFF2-40B4-BE49-F238E27FC236}">
                  <a16:creationId xmlns:a16="http://schemas.microsoft.com/office/drawing/2014/main" id="{480646C3-E658-B57A-70E4-C743FE2047F1}"/>
                </a:ext>
              </a:extLst>
            </cdr:cNvPr>
            <cdr:cNvSpPr/>
          </cdr:nvSpPr>
          <cdr:spPr>
            <a:xfrm xmlns:a="http://schemas.openxmlformats.org/drawingml/2006/main">
              <a:off x="2399" y="1821"/>
              <a:ext cx="106" cy="61"/>
            </a:xfrm>
            <a:custGeom xmlns:a="http://schemas.openxmlformats.org/drawingml/2006/main">
              <a:avLst/>
              <a:gdLst/>
              <a:ahLst/>
              <a:cxnLst/>
              <a:rect l="l" t="t" r="r" b="b"/>
              <a:pathLst>
                <a:path w="117" h="75" extrusionOk="0">
                  <a:moveTo>
                    <a:pt x="27" y="3"/>
                  </a:moveTo>
                  <a:lnTo>
                    <a:pt x="30" y="3"/>
                  </a:lnTo>
                  <a:lnTo>
                    <a:pt x="31" y="0"/>
                  </a:lnTo>
                  <a:lnTo>
                    <a:pt x="34" y="0"/>
                  </a:lnTo>
                  <a:lnTo>
                    <a:pt x="38" y="3"/>
                  </a:lnTo>
                  <a:lnTo>
                    <a:pt x="43" y="4"/>
                  </a:lnTo>
                  <a:lnTo>
                    <a:pt x="45" y="6"/>
                  </a:lnTo>
                  <a:lnTo>
                    <a:pt x="47" y="7"/>
                  </a:lnTo>
                  <a:lnTo>
                    <a:pt x="50" y="9"/>
                  </a:lnTo>
                  <a:lnTo>
                    <a:pt x="54" y="7"/>
                  </a:lnTo>
                  <a:lnTo>
                    <a:pt x="57" y="7"/>
                  </a:lnTo>
                  <a:lnTo>
                    <a:pt x="59" y="4"/>
                  </a:lnTo>
                  <a:lnTo>
                    <a:pt x="68" y="3"/>
                  </a:lnTo>
                  <a:lnTo>
                    <a:pt x="71" y="1"/>
                  </a:lnTo>
                  <a:lnTo>
                    <a:pt x="79" y="0"/>
                  </a:lnTo>
                  <a:lnTo>
                    <a:pt x="81" y="6"/>
                  </a:lnTo>
                  <a:lnTo>
                    <a:pt x="86" y="10"/>
                  </a:lnTo>
                  <a:lnTo>
                    <a:pt x="86" y="13"/>
                  </a:lnTo>
                  <a:lnTo>
                    <a:pt x="95" y="18"/>
                  </a:lnTo>
                  <a:lnTo>
                    <a:pt x="95" y="23"/>
                  </a:lnTo>
                  <a:lnTo>
                    <a:pt x="97" y="27"/>
                  </a:lnTo>
                  <a:lnTo>
                    <a:pt x="96" y="38"/>
                  </a:lnTo>
                  <a:lnTo>
                    <a:pt x="99" y="42"/>
                  </a:lnTo>
                  <a:lnTo>
                    <a:pt x="100" y="46"/>
                  </a:lnTo>
                  <a:lnTo>
                    <a:pt x="104" y="46"/>
                  </a:lnTo>
                  <a:lnTo>
                    <a:pt x="109" y="46"/>
                  </a:lnTo>
                  <a:lnTo>
                    <a:pt x="112" y="45"/>
                  </a:lnTo>
                  <a:lnTo>
                    <a:pt x="116" y="45"/>
                  </a:lnTo>
                  <a:lnTo>
                    <a:pt x="117" y="46"/>
                  </a:lnTo>
                  <a:lnTo>
                    <a:pt x="116" y="48"/>
                  </a:lnTo>
                  <a:lnTo>
                    <a:pt x="117" y="49"/>
                  </a:lnTo>
                  <a:lnTo>
                    <a:pt x="117" y="52"/>
                  </a:lnTo>
                  <a:lnTo>
                    <a:pt x="116" y="55"/>
                  </a:lnTo>
                  <a:lnTo>
                    <a:pt x="113" y="55"/>
                  </a:lnTo>
                  <a:lnTo>
                    <a:pt x="109" y="56"/>
                  </a:lnTo>
                  <a:lnTo>
                    <a:pt x="107" y="59"/>
                  </a:lnTo>
                  <a:lnTo>
                    <a:pt x="106" y="61"/>
                  </a:lnTo>
                  <a:lnTo>
                    <a:pt x="107" y="62"/>
                  </a:lnTo>
                  <a:lnTo>
                    <a:pt x="107" y="66"/>
                  </a:lnTo>
                  <a:lnTo>
                    <a:pt x="106" y="69"/>
                  </a:lnTo>
                  <a:lnTo>
                    <a:pt x="106" y="72"/>
                  </a:lnTo>
                  <a:lnTo>
                    <a:pt x="103" y="72"/>
                  </a:lnTo>
                  <a:lnTo>
                    <a:pt x="103" y="70"/>
                  </a:lnTo>
                  <a:lnTo>
                    <a:pt x="99" y="69"/>
                  </a:lnTo>
                  <a:lnTo>
                    <a:pt x="96" y="70"/>
                  </a:lnTo>
                  <a:lnTo>
                    <a:pt x="95" y="68"/>
                  </a:lnTo>
                  <a:lnTo>
                    <a:pt x="90" y="66"/>
                  </a:lnTo>
                  <a:lnTo>
                    <a:pt x="86" y="66"/>
                  </a:lnTo>
                  <a:lnTo>
                    <a:pt x="83" y="66"/>
                  </a:lnTo>
                  <a:lnTo>
                    <a:pt x="75" y="70"/>
                  </a:lnTo>
                  <a:lnTo>
                    <a:pt x="75" y="72"/>
                  </a:lnTo>
                  <a:lnTo>
                    <a:pt x="71" y="73"/>
                  </a:lnTo>
                  <a:lnTo>
                    <a:pt x="69" y="75"/>
                  </a:lnTo>
                  <a:lnTo>
                    <a:pt x="65" y="73"/>
                  </a:lnTo>
                  <a:lnTo>
                    <a:pt x="62" y="73"/>
                  </a:lnTo>
                  <a:lnTo>
                    <a:pt x="59" y="73"/>
                  </a:lnTo>
                  <a:lnTo>
                    <a:pt x="57" y="73"/>
                  </a:lnTo>
                  <a:lnTo>
                    <a:pt x="55" y="73"/>
                  </a:lnTo>
                  <a:lnTo>
                    <a:pt x="51" y="75"/>
                  </a:lnTo>
                  <a:lnTo>
                    <a:pt x="47" y="73"/>
                  </a:lnTo>
                  <a:lnTo>
                    <a:pt x="45" y="73"/>
                  </a:lnTo>
                  <a:lnTo>
                    <a:pt x="44" y="72"/>
                  </a:lnTo>
                  <a:lnTo>
                    <a:pt x="40" y="72"/>
                  </a:lnTo>
                  <a:lnTo>
                    <a:pt x="37" y="73"/>
                  </a:lnTo>
                  <a:lnTo>
                    <a:pt x="36" y="72"/>
                  </a:lnTo>
                  <a:lnTo>
                    <a:pt x="36" y="70"/>
                  </a:lnTo>
                  <a:lnTo>
                    <a:pt x="37" y="68"/>
                  </a:lnTo>
                  <a:lnTo>
                    <a:pt x="34" y="66"/>
                  </a:lnTo>
                  <a:lnTo>
                    <a:pt x="31" y="66"/>
                  </a:lnTo>
                  <a:lnTo>
                    <a:pt x="30" y="63"/>
                  </a:lnTo>
                  <a:lnTo>
                    <a:pt x="30" y="62"/>
                  </a:lnTo>
                  <a:lnTo>
                    <a:pt x="33" y="59"/>
                  </a:lnTo>
                  <a:lnTo>
                    <a:pt x="27" y="58"/>
                  </a:lnTo>
                  <a:lnTo>
                    <a:pt x="26" y="61"/>
                  </a:lnTo>
                  <a:lnTo>
                    <a:pt x="23" y="59"/>
                  </a:lnTo>
                  <a:lnTo>
                    <a:pt x="20" y="61"/>
                  </a:lnTo>
                  <a:lnTo>
                    <a:pt x="19" y="58"/>
                  </a:lnTo>
                  <a:lnTo>
                    <a:pt x="14" y="56"/>
                  </a:lnTo>
                  <a:lnTo>
                    <a:pt x="14" y="55"/>
                  </a:lnTo>
                  <a:lnTo>
                    <a:pt x="16" y="52"/>
                  </a:lnTo>
                  <a:lnTo>
                    <a:pt x="12" y="49"/>
                  </a:lnTo>
                  <a:lnTo>
                    <a:pt x="9" y="48"/>
                  </a:lnTo>
                  <a:lnTo>
                    <a:pt x="7" y="45"/>
                  </a:lnTo>
                  <a:lnTo>
                    <a:pt x="3" y="39"/>
                  </a:lnTo>
                  <a:lnTo>
                    <a:pt x="3" y="38"/>
                  </a:lnTo>
                  <a:lnTo>
                    <a:pt x="0" y="38"/>
                  </a:lnTo>
                  <a:lnTo>
                    <a:pt x="3" y="35"/>
                  </a:lnTo>
                  <a:lnTo>
                    <a:pt x="6" y="34"/>
                  </a:lnTo>
                  <a:lnTo>
                    <a:pt x="6" y="32"/>
                  </a:lnTo>
                  <a:lnTo>
                    <a:pt x="10" y="32"/>
                  </a:lnTo>
                  <a:lnTo>
                    <a:pt x="13" y="30"/>
                  </a:lnTo>
                  <a:lnTo>
                    <a:pt x="13" y="27"/>
                  </a:lnTo>
                  <a:lnTo>
                    <a:pt x="17" y="20"/>
                  </a:lnTo>
                  <a:lnTo>
                    <a:pt x="20" y="11"/>
                  </a:lnTo>
                  <a:lnTo>
                    <a:pt x="23" y="7"/>
                  </a:lnTo>
                  <a:lnTo>
                    <a:pt x="26" y="6"/>
                  </a:lnTo>
                  <a:lnTo>
                    <a:pt x="27" y="3"/>
                  </a:lnTo>
                  <a:lnTo>
                    <a:pt x="27" y="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8" name="Google Shape;3693;p137">
              <a:extLst xmlns:a="http://schemas.openxmlformats.org/drawingml/2006/main">
                <a:ext uri="{FF2B5EF4-FFF2-40B4-BE49-F238E27FC236}">
                  <a16:creationId xmlns:a16="http://schemas.microsoft.com/office/drawing/2014/main" id="{6003DD95-3C04-742F-11EA-3889C08B1977}"/>
                </a:ext>
              </a:extLst>
            </cdr:cNvPr>
            <cdr:cNvSpPr/>
          </cdr:nvSpPr>
          <cdr:spPr>
            <a:xfrm xmlns:a="http://schemas.openxmlformats.org/drawingml/2006/main">
              <a:off x="2354" y="1816"/>
              <a:ext cx="69" cy="41"/>
            </a:xfrm>
            <a:custGeom xmlns:a="http://schemas.openxmlformats.org/drawingml/2006/main">
              <a:avLst/>
              <a:gdLst/>
              <a:ahLst/>
              <a:cxnLst/>
              <a:rect l="l" t="t" r="r" b="b"/>
              <a:pathLst>
                <a:path w="76" h="51" extrusionOk="0">
                  <a:moveTo>
                    <a:pt x="49" y="44"/>
                  </a:moveTo>
                  <a:lnTo>
                    <a:pt x="52" y="41"/>
                  </a:lnTo>
                  <a:lnTo>
                    <a:pt x="55" y="40"/>
                  </a:lnTo>
                  <a:lnTo>
                    <a:pt x="55" y="38"/>
                  </a:lnTo>
                  <a:lnTo>
                    <a:pt x="59" y="38"/>
                  </a:lnTo>
                  <a:lnTo>
                    <a:pt x="62" y="36"/>
                  </a:lnTo>
                  <a:lnTo>
                    <a:pt x="62" y="33"/>
                  </a:lnTo>
                  <a:lnTo>
                    <a:pt x="66" y="26"/>
                  </a:lnTo>
                  <a:lnTo>
                    <a:pt x="69" y="17"/>
                  </a:lnTo>
                  <a:lnTo>
                    <a:pt x="72" y="13"/>
                  </a:lnTo>
                  <a:lnTo>
                    <a:pt x="75" y="12"/>
                  </a:lnTo>
                  <a:lnTo>
                    <a:pt x="76" y="9"/>
                  </a:lnTo>
                  <a:lnTo>
                    <a:pt x="75" y="6"/>
                  </a:lnTo>
                  <a:lnTo>
                    <a:pt x="72" y="3"/>
                  </a:lnTo>
                  <a:lnTo>
                    <a:pt x="69" y="0"/>
                  </a:lnTo>
                  <a:lnTo>
                    <a:pt x="65" y="3"/>
                  </a:lnTo>
                  <a:lnTo>
                    <a:pt x="61" y="2"/>
                  </a:lnTo>
                  <a:lnTo>
                    <a:pt x="56" y="2"/>
                  </a:lnTo>
                  <a:lnTo>
                    <a:pt x="52" y="2"/>
                  </a:lnTo>
                  <a:lnTo>
                    <a:pt x="48" y="2"/>
                  </a:lnTo>
                  <a:lnTo>
                    <a:pt x="47" y="5"/>
                  </a:lnTo>
                  <a:lnTo>
                    <a:pt x="44" y="7"/>
                  </a:lnTo>
                  <a:lnTo>
                    <a:pt x="44" y="10"/>
                  </a:lnTo>
                  <a:lnTo>
                    <a:pt x="40" y="6"/>
                  </a:lnTo>
                  <a:lnTo>
                    <a:pt x="35" y="9"/>
                  </a:lnTo>
                  <a:lnTo>
                    <a:pt x="31" y="10"/>
                  </a:lnTo>
                  <a:lnTo>
                    <a:pt x="31" y="13"/>
                  </a:lnTo>
                  <a:lnTo>
                    <a:pt x="24" y="15"/>
                  </a:lnTo>
                  <a:lnTo>
                    <a:pt x="20" y="16"/>
                  </a:lnTo>
                  <a:lnTo>
                    <a:pt x="16" y="15"/>
                  </a:lnTo>
                  <a:lnTo>
                    <a:pt x="6" y="9"/>
                  </a:lnTo>
                  <a:lnTo>
                    <a:pt x="6" y="12"/>
                  </a:lnTo>
                  <a:lnTo>
                    <a:pt x="7" y="15"/>
                  </a:lnTo>
                  <a:lnTo>
                    <a:pt x="6" y="16"/>
                  </a:lnTo>
                  <a:lnTo>
                    <a:pt x="0" y="16"/>
                  </a:lnTo>
                  <a:lnTo>
                    <a:pt x="0" y="17"/>
                  </a:lnTo>
                  <a:lnTo>
                    <a:pt x="3" y="20"/>
                  </a:lnTo>
                  <a:lnTo>
                    <a:pt x="2" y="23"/>
                  </a:lnTo>
                  <a:lnTo>
                    <a:pt x="2" y="26"/>
                  </a:lnTo>
                  <a:lnTo>
                    <a:pt x="3" y="29"/>
                  </a:lnTo>
                  <a:lnTo>
                    <a:pt x="0" y="31"/>
                  </a:lnTo>
                  <a:lnTo>
                    <a:pt x="0" y="31"/>
                  </a:lnTo>
                  <a:lnTo>
                    <a:pt x="3" y="36"/>
                  </a:lnTo>
                  <a:lnTo>
                    <a:pt x="3" y="40"/>
                  </a:lnTo>
                  <a:lnTo>
                    <a:pt x="6" y="40"/>
                  </a:lnTo>
                  <a:lnTo>
                    <a:pt x="11" y="45"/>
                  </a:lnTo>
                  <a:lnTo>
                    <a:pt x="14" y="45"/>
                  </a:lnTo>
                  <a:lnTo>
                    <a:pt x="16" y="48"/>
                  </a:lnTo>
                  <a:lnTo>
                    <a:pt x="23" y="48"/>
                  </a:lnTo>
                  <a:lnTo>
                    <a:pt x="28" y="51"/>
                  </a:lnTo>
                  <a:lnTo>
                    <a:pt x="30" y="48"/>
                  </a:lnTo>
                  <a:lnTo>
                    <a:pt x="31" y="48"/>
                  </a:lnTo>
                  <a:lnTo>
                    <a:pt x="34" y="47"/>
                  </a:lnTo>
                  <a:lnTo>
                    <a:pt x="37" y="45"/>
                  </a:lnTo>
                  <a:lnTo>
                    <a:pt x="38" y="45"/>
                  </a:lnTo>
                  <a:lnTo>
                    <a:pt x="40" y="44"/>
                  </a:lnTo>
                  <a:lnTo>
                    <a:pt x="42" y="41"/>
                  </a:lnTo>
                  <a:lnTo>
                    <a:pt x="45" y="43"/>
                  </a:lnTo>
                  <a:lnTo>
                    <a:pt x="48" y="43"/>
                  </a:lnTo>
                  <a:lnTo>
                    <a:pt x="49" y="4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9" name="Google Shape;3694;p137">
              <a:extLst xmlns:a="http://schemas.openxmlformats.org/drawingml/2006/main">
                <a:ext uri="{FF2B5EF4-FFF2-40B4-BE49-F238E27FC236}">
                  <a16:creationId xmlns:a16="http://schemas.microsoft.com/office/drawing/2014/main" id="{CD07892D-3E6E-17C3-A42A-4D56BE0B7B6F}"/>
                </a:ext>
              </a:extLst>
            </cdr:cNvPr>
            <cdr:cNvSpPr/>
          </cdr:nvSpPr>
          <cdr:spPr>
            <a:xfrm xmlns:a="http://schemas.openxmlformats.org/drawingml/2006/main">
              <a:off x="2360" y="1804"/>
              <a:ext cx="60" cy="24"/>
            </a:xfrm>
            <a:custGeom xmlns:a="http://schemas.openxmlformats.org/drawingml/2006/main">
              <a:avLst/>
              <a:gdLst/>
              <a:ahLst/>
              <a:cxnLst/>
              <a:rect l="l" t="t" r="r" b="b"/>
              <a:pathLst>
                <a:path w="66" h="30" extrusionOk="0">
                  <a:moveTo>
                    <a:pt x="0" y="23"/>
                  </a:moveTo>
                  <a:lnTo>
                    <a:pt x="10" y="29"/>
                  </a:lnTo>
                  <a:lnTo>
                    <a:pt x="14" y="30"/>
                  </a:lnTo>
                  <a:lnTo>
                    <a:pt x="18" y="29"/>
                  </a:lnTo>
                  <a:lnTo>
                    <a:pt x="25" y="27"/>
                  </a:lnTo>
                  <a:lnTo>
                    <a:pt x="25" y="24"/>
                  </a:lnTo>
                  <a:lnTo>
                    <a:pt x="29" y="23"/>
                  </a:lnTo>
                  <a:lnTo>
                    <a:pt x="34" y="20"/>
                  </a:lnTo>
                  <a:lnTo>
                    <a:pt x="38" y="24"/>
                  </a:lnTo>
                  <a:lnTo>
                    <a:pt x="38" y="21"/>
                  </a:lnTo>
                  <a:lnTo>
                    <a:pt x="41" y="19"/>
                  </a:lnTo>
                  <a:lnTo>
                    <a:pt x="42" y="16"/>
                  </a:lnTo>
                  <a:lnTo>
                    <a:pt x="46" y="16"/>
                  </a:lnTo>
                  <a:lnTo>
                    <a:pt x="50" y="16"/>
                  </a:lnTo>
                  <a:lnTo>
                    <a:pt x="55" y="16"/>
                  </a:lnTo>
                  <a:lnTo>
                    <a:pt x="59" y="17"/>
                  </a:lnTo>
                  <a:lnTo>
                    <a:pt x="63" y="14"/>
                  </a:lnTo>
                  <a:lnTo>
                    <a:pt x="63" y="10"/>
                  </a:lnTo>
                  <a:lnTo>
                    <a:pt x="66" y="5"/>
                  </a:lnTo>
                  <a:lnTo>
                    <a:pt x="66" y="5"/>
                  </a:lnTo>
                  <a:lnTo>
                    <a:pt x="60" y="0"/>
                  </a:lnTo>
                  <a:lnTo>
                    <a:pt x="56" y="0"/>
                  </a:lnTo>
                  <a:lnTo>
                    <a:pt x="53" y="2"/>
                  </a:lnTo>
                  <a:lnTo>
                    <a:pt x="52" y="0"/>
                  </a:lnTo>
                  <a:lnTo>
                    <a:pt x="49" y="0"/>
                  </a:lnTo>
                  <a:lnTo>
                    <a:pt x="48" y="3"/>
                  </a:lnTo>
                  <a:lnTo>
                    <a:pt x="46" y="2"/>
                  </a:lnTo>
                  <a:lnTo>
                    <a:pt x="43" y="2"/>
                  </a:lnTo>
                  <a:lnTo>
                    <a:pt x="41" y="0"/>
                  </a:lnTo>
                  <a:lnTo>
                    <a:pt x="39" y="2"/>
                  </a:lnTo>
                  <a:lnTo>
                    <a:pt x="36" y="5"/>
                  </a:lnTo>
                  <a:lnTo>
                    <a:pt x="35" y="5"/>
                  </a:lnTo>
                  <a:lnTo>
                    <a:pt x="34" y="3"/>
                  </a:lnTo>
                  <a:lnTo>
                    <a:pt x="34" y="5"/>
                  </a:lnTo>
                  <a:lnTo>
                    <a:pt x="28" y="3"/>
                  </a:lnTo>
                  <a:lnTo>
                    <a:pt x="25" y="6"/>
                  </a:lnTo>
                  <a:lnTo>
                    <a:pt x="21" y="6"/>
                  </a:lnTo>
                  <a:lnTo>
                    <a:pt x="18" y="10"/>
                  </a:lnTo>
                  <a:lnTo>
                    <a:pt x="12" y="10"/>
                  </a:lnTo>
                  <a:lnTo>
                    <a:pt x="8" y="13"/>
                  </a:lnTo>
                  <a:lnTo>
                    <a:pt x="7" y="12"/>
                  </a:lnTo>
                  <a:lnTo>
                    <a:pt x="4" y="12"/>
                  </a:lnTo>
                  <a:lnTo>
                    <a:pt x="0" y="13"/>
                  </a:lnTo>
                  <a:lnTo>
                    <a:pt x="0" y="13"/>
                  </a:lnTo>
                  <a:lnTo>
                    <a:pt x="0" y="17"/>
                  </a:lnTo>
                  <a:lnTo>
                    <a:pt x="0" y="2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0" name="Google Shape;3695;p137">
              <a:extLst xmlns:a="http://schemas.openxmlformats.org/drawingml/2006/main">
                <a:ext uri="{FF2B5EF4-FFF2-40B4-BE49-F238E27FC236}">
                  <a16:creationId xmlns:a16="http://schemas.microsoft.com/office/drawing/2014/main" id="{462FCCDF-F55A-F8BA-B745-2A7BD811100B}"/>
                </a:ext>
              </a:extLst>
            </cdr:cNvPr>
            <cdr:cNvSpPr/>
          </cdr:nvSpPr>
          <cdr:spPr>
            <a:xfrm xmlns:a="http://schemas.openxmlformats.org/drawingml/2006/main">
              <a:off x="2426" y="1874"/>
              <a:ext cx="70" cy="40"/>
            </a:xfrm>
            <a:custGeom xmlns:a="http://schemas.openxmlformats.org/drawingml/2006/main">
              <a:avLst/>
              <a:gdLst/>
              <a:ahLst/>
              <a:cxnLst/>
              <a:rect l="l" t="t" r="r" b="b"/>
              <a:pathLst>
                <a:path w="77" h="49" extrusionOk="0">
                  <a:moveTo>
                    <a:pt x="1" y="0"/>
                  </a:moveTo>
                  <a:lnTo>
                    <a:pt x="4" y="0"/>
                  </a:lnTo>
                  <a:lnTo>
                    <a:pt x="7" y="2"/>
                  </a:lnTo>
                  <a:lnTo>
                    <a:pt x="6" y="4"/>
                  </a:lnTo>
                  <a:lnTo>
                    <a:pt x="6" y="6"/>
                  </a:lnTo>
                  <a:lnTo>
                    <a:pt x="7" y="7"/>
                  </a:lnTo>
                  <a:lnTo>
                    <a:pt x="10" y="6"/>
                  </a:lnTo>
                  <a:lnTo>
                    <a:pt x="14" y="6"/>
                  </a:lnTo>
                  <a:lnTo>
                    <a:pt x="15" y="7"/>
                  </a:lnTo>
                  <a:lnTo>
                    <a:pt x="17" y="7"/>
                  </a:lnTo>
                  <a:lnTo>
                    <a:pt x="21" y="9"/>
                  </a:lnTo>
                  <a:lnTo>
                    <a:pt x="25" y="7"/>
                  </a:lnTo>
                  <a:lnTo>
                    <a:pt x="27" y="7"/>
                  </a:lnTo>
                  <a:lnTo>
                    <a:pt x="29" y="7"/>
                  </a:lnTo>
                  <a:lnTo>
                    <a:pt x="32" y="7"/>
                  </a:lnTo>
                  <a:lnTo>
                    <a:pt x="35" y="7"/>
                  </a:lnTo>
                  <a:lnTo>
                    <a:pt x="39" y="9"/>
                  </a:lnTo>
                  <a:lnTo>
                    <a:pt x="41" y="7"/>
                  </a:lnTo>
                  <a:lnTo>
                    <a:pt x="45" y="6"/>
                  </a:lnTo>
                  <a:lnTo>
                    <a:pt x="45" y="4"/>
                  </a:lnTo>
                  <a:lnTo>
                    <a:pt x="53" y="0"/>
                  </a:lnTo>
                  <a:lnTo>
                    <a:pt x="56" y="0"/>
                  </a:lnTo>
                  <a:lnTo>
                    <a:pt x="60" y="0"/>
                  </a:lnTo>
                  <a:lnTo>
                    <a:pt x="65" y="2"/>
                  </a:lnTo>
                  <a:lnTo>
                    <a:pt x="66" y="4"/>
                  </a:lnTo>
                  <a:lnTo>
                    <a:pt x="69" y="3"/>
                  </a:lnTo>
                  <a:lnTo>
                    <a:pt x="73" y="4"/>
                  </a:lnTo>
                  <a:lnTo>
                    <a:pt x="73" y="6"/>
                  </a:lnTo>
                  <a:lnTo>
                    <a:pt x="76" y="6"/>
                  </a:lnTo>
                  <a:lnTo>
                    <a:pt x="77" y="7"/>
                  </a:lnTo>
                  <a:lnTo>
                    <a:pt x="76" y="11"/>
                  </a:lnTo>
                  <a:lnTo>
                    <a:pt x="74" y="13"/>
                  </a:lnTo>
                  <a:lnTo>
                    <a:pt x="72" y="13"/>
                  </a:lnTo>
                  <a:lnTo>
                    <a:pt x="69" y="16"/>
                  </a:lnTo>
                  <a:lnTo>
                    <a:pt x="69" y="21"/>
                  </a:lnTo>
                  <a:lnTo>
                    <a:pt x="67" y="24"/>
                  </a:lnTo>
                  <a:lnTo>
                    <a:pt x="65" y="27"/>
                  </a:lnTo>
                  <a:lnTo>
                    <a:pt x="65" y="28"/>
                  </a:lnTo>
                  <a:lnTo>
                    <a:pt x="67" y="30"/>
                  </a:lnTo>
                  <a:lnTo>
                    <a:pt x="70" y="33"/>
                  </a:lnTo>
                  <a:lnTo>
                    <a:pt x="72" y="37"/>
                  </a:lnTo>
                  <a:lnTo>
                    <a:pt x="72" y="37"/>
                  </a:lnTo>
                  <a:lnTo>
                    <a:pt x="69" y="35"/>
                  </a:lnTo>
                  <a:lnTo>
                    <a:pt x="67" y="37"/>
                  </a:lnTo>
                  <a:lnTo>
                    <a:pt x="63" y="34"/>
                  </a:lnTo>
                  <a:lnTo>
                    <a:pt x="59" y="34"/>
                  </a:lnTo>
                  <a:lnTo>
                    <a:pt x="58" y="35"/>
                  </a:lnTo>
                  <a:lnTo>
                    <a:pt x="56" y="37"/>
                  </a:lnTo>
                  <a:lnTo>
                    <a:pt x="53" y="38"/>
                  </a:lnTo>
                  <a:lnTo>
                    <a:pt x="53" y="38"/>
                  </a:lnTo>
                  <a:lnTo>
                    <a:pt x="52" y="38"/>
                  </a:lnTo>
                  <a:lnTo>
                    <a:pt x="49" y="41"/>
                  </a:lnTo>
                  <a:lnTo>
                    <a:pt x="49" y="44"/>
                  </a:lnTo>
                  <a:lnTo>
                    <a:pt x="49" y="47"/>
                  </a:lnTo>
                  <a:lnTo>
                    <a:pt x="48" y="48"/>
                  </a:lnTo>
                  <a:lnTo>
                    <a:pt x="42" y="48"/>
                  </a:lnTo>
                  <a:lnTo>
                    <a:pt x="39" y="48"/>
                  </a:lnTo>
                  <a:lnTo>
                    <a:pt x="38" y="47"/>
                  </a:lnTo>
                  <a:lnTo>
                    <a:pt x="35" y="47"/>
                  </a:lnTo>
                  <a:lnTo>
                    <a:pt x="34" y="49"/>
                  </a:lnTo>
                  <a:lnTo>
                    <a:pt x="31" y="48"/>
                  </a:lnTo>
                  <a:lnTo>
                    <a:pt x="29" y="47"/>
                  </a:lnTo>
                  <a:lnTo>
                    <a:pt x="27" y="47"/>
                  </a:lnTo>
                  <a:lnTo>
                    <a:pt x="24" y="45"/>
                  </a:lnTo>
                  <a:lnTo>
                    <a:pt x="21" y="48"/>
                  </a:lnTo>
                  <a:lnTo>
                    <a:pt x="18" y="49"/>
                  </a:lnTo>
                  <a:lnTo>
                    <a:pt x="14" y="49"/>
                  </a:lnTo>
                  <a:lnTo>
                    <a:pt x="13" y="48"/>
                  </a:lnTo>
                  <a:lnTo>
                    <a:pt x="13" y="48"/>
                  </a:lnTo>
                  <a:lnTo>
                    <a:pt x="11" y="45"/>
                  </a:lnTo>
                  <a:lnTo>
                    <a:pt x="11" y="42"/>
                  </a:lnTo>
                  <a:lnTo>
                    <a:pt x="7" y="37"/>
                  </a:lnTo>
                  <a:lnTo>
                    <a:pt x="3" y="33"/>
                  </a:lnTo>
                  <a:lnTo>
                    <a:pt x="3" y="33"/>
                  </a:lnTo>
                  <a:lnTo>
                    <a:pt x="3" y="30"/>
                  </a:lnTo>
                  <a:lnTo>
                    <a:pt x="1" y="27"/>
                  </a:lnTo>
                  <a:lnTo>
                    <a:pt x="1" y="24"/>
                  </a:lnTo>
                  <a:lnTo>
                    <a:pt x="6" y="20"/>
                  </a:lnTo>
                  <a:lnTo>
                    <a:pt x="7" y="17"/>
                  </a:lnTo>
                  <a:lnTo>
                    <a:pt x="4" y="14"/>
                  </a:lnTo>
                  <a:lnTo>
                    <a:pt x="1" y="10"/>
                  </a:lnTo>
                  <a:lnTo>
                    <a:pt x="0" y="4"/>
                  </a:lnTo>
                  <a:lnTo>
                    <a:pt x="1" y="3"/>
                  </a:lnTo>
                  <a:lnTo>
                    <a:pt x="1"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1" name="Google Shape;3696;p137">
              <a:extLst xmlns:a="http://schemas.openxmlformats.org/drawingml/2006/main">
                <a:ext uri="{FF2B5EF4-FFF2-40B4-BE49-F238E27FC236}">
                  <a16:creationId xmlns:a16="http://schemas.microsoft.com/office/drawing/2014/main" id="{C948F75F-3C6A-8F1E-2375-A6AA94E15637}"/>
                </a:ext>
              </a:extLst>
            </cdr:cNvPr>
            <cdr:cNvSpPr/>
          </cdr:nvSpPr>
          <cdr:spPr>
            <a:xfrm xmlns:a="http://schemas.openxmlformats.org/drawingml/2006/main">
              <a:off x="2407" y="1900"/>
              <a:ext cx="31" cy="21"/>
            </a:xfrm>
            <a:custGeom xmlns:a="http://schemas.openxmlformats.org/drawingml/2006/main">
              <a:avLst/>
              <a:gdLst/>
              <a:ahLst/>
              <a:cxnLst/>
              <a:rect l="l" t="t" r="r" b="b"/>
              <a:pathLst>
                <a:path w="34" h="26" extrusionOk="0">
                  <a:moveTo>
                    <a:pt x="24" y="0"/>
                  </a:moveTo>
                  <a:lnTo>
                    <a:pt x="28" y="4"/>
                  </a:lnTo>
                  <a:lnTo>
                    <a:pt x="32" y="9"/>
                  </a:lnTo>
                  <a:lnTo>
                    <a:pt x="32" y="12"/>
                  </a:lnTo>
                  <a:lnTo>
                    <a:pt x="34" y="15"/>
                  </a:lnTo>
                  <a:lnTo>
                    <a:pt x="31" y="16"/>
                  </a:lnTo>
                  <a:lnTo>
                    <a:pt x="29" y="16"/>
                  </a:lnTo>
                  <a:lnTo>
                    <a:pt x="25" y="19"/>
                  </a:lnTo>
                  <a:lnTo>
                    <a:pt x="20" y="18"/>
                  </a:lnTo>
                  <a:lnTo>
                    <a:pt x="17" y="21"/>
                  </a:lnTo>
                  <a:lnTo>
                    <a:pt x="17" y="21"/>
                  </a:lnTo>
                  <a:lnTo>
                    <a:pt x="13" y="22"/>
                  </a:lnTo>
                  <a:lnTo>
                    <a:pt x="7" y="26"/>
                  </a:lnTo>
                  <a:lnTo>
                    <a:pt x="7" y="26"/>
                  </a:lnTo>
                  <a:lnTo>
                    <a:pt x="4" y="23"/>
                  </a:lnTo>
                  <a:lnTo>
                    <a:pt x="3" y="21"/>
                  </a:lnTo>
                  <a:lnTo>
                    <a:pt x="1" y="16"/>
                  </a:lnTo>
                  <a:lnTo>
                    <a:pt x="0" y="12"/>
                  </a:lnTo>
                  <a:lnTo>
                    <a:pt x="0" y="8"/>
                  </a:lnTo>
                  <a:lnTo>
                    <a:pt x="1" y="8"/>
                  </a:lnTo>
                  <a:lnTo>
                    <a:pt x="1" y="7"/>
                  </a:lnTo>
                  <a:lnTo>
                    <a:pt x="1" y="5"/>
                  </a:lnTo>
                  <a:lnTo>
                    <a:pt x="5" y="4"/>
                  </a:lnTo>
                  <a:lnTo>
                    <a:pt x="7" y="2"/>
                  </a:lnTo>
                  <a:lnTo>
                    <a:pt x="10" y="1"/>
                  </a:lnTo>
                  <a:lnTo>
                    <a:pt x="15" y="0"/>
                  </a:lnTo>
                  <a:lnTo>
                    <a:pt x="17" y="0"/>
                  </a:lnTo>
                  <a:lnTo>
                    <a:pt x="21" y="0"/>
                  </a:lnTo>
                  <a:lnTo>
                    <a:pt x="24"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2" name="Google Shape;3697;p137">
              <a:extLst xmlns:a="http://schemas.openxmlformats.org/drawingml/2006/main">
                <a:ext uri="{FF2B5EF4-FFF2-40B4-BE49-F238E27FC236}">
                  <a16:creationId xmlns:a16="http://schemas.microsoft.com/office/drawing/2014/main" id="{97A9BC8E-213F-B448-5815-0EEC5E64DD1C}"/>
                </a:ext>
              </a:extLst>
            </cdr:cNvPr>
            <cdr:cNvSpPr/>
          </cdr:nvSpPr>
          <cdr:spPr>
            <a:xfrm xmlns:a="http://schemas.openxmlformats.org/drawingml/2006/main">
              <a:off x="2392" y="1896"/>
              <a:ext cx="22" cy="40"/>
            </a:xfrm>
            <a:custGeom xmlns:a="http://schemas.openxmlformats.org/drawingml/2006/main">
              <a:avLst/>
              <a:gdLst/>
              <a:ahLst/>
              <a:cxnLst/>
              <a:rect l="l" t="t" r="r" b="b"/>
              <a:pathLst>
                <a:path w="24" h="49" extrusionOk="0">
                  <a:moveTo>
                    <a:pt x="17" y="14"/>
                  </a:moveTo>
                  <a:lnTo>
                    <a:pt x="17" y="18"/>
                  </a:lnTo>
                  <a:lnTo>
                    <a:pt x="18" y="22"/>
                  </a:lnTo>
                  <a:lnTo>
                    <a:pt x="20" y="27"/>
                  </a:lnTo>
                  <a:lnTo>
                    <a:pt x="21" y="29"/>
                  </a:lnTo>
                  <a:lnTo>
                    <a:pt x="24" y="32"/>
                  </a:lnTo>
                  <a:lnTo>
                    <a:pt x="24" y="35"/>
                  </a:lnTo>
                  <a:lnTo>
                    <a:pt x="21" y="39"/>
                  </a:lnTo>
                  <a:lnTo>
                    <a:pt x="17" y="41"/>
                  </a:lnTo>
                  <a:lnTo>
                    <a:pt x="15" y="43"/>
                  </a:lnTo>
                  <a:lnTo>
                    <a:pt x="14" y="48"/>
                  </a:lnTo>
                  <a:lnTo>
                    <a:pt x="13" y="49"/>
                  </a:lnTo>
                  <a:lnTo>
                    <a:pt x="10" y="48"/>
                  </a:lnTo>
                  <a:lnTo>
                    <a:pt x="8" y="41"/>
                  </a:lnTo>
                  <a:lnTo>
                    <a:pt x="3" y="41"/>
                  </a:lnTo>
                  <a:lnTo>
                    <a:pt x="1" y="39"/>
                  </a:lnTo>
                  <a:lnTo>
                    <a:pt x="3" y="36"/>
                  </a:lnTo>
                  <a:lnTo>
                    <a:pt x="1" y="34"/>
                  </a:lnTo>
                  <a:lnTo>
                    <a:pt x="1" y="31"/>
                  </a:lnTo>
                  <a:lnTo>
                    <a:pt x="3" y="28"/>
                  </a:lnTo>
                  <a:lnTo>
                    <a:pt x="1" y="24"/>
                  </a:lnTo>
                  <a:lnTo>
                    <a:pt x="1" y="18"/>
                  </a:lnTo>
                  <a:lnTo>
                    <a:pt x="3" y="17"/>
                  </a:lnTo>
                  <a:lnTo>
                    <a:pt x="4" y="15"/>
                  </a:lnTo>
                  <a:lnTo>
                    <a:pt x="0" y="13"/>
                  </a:lnTo>
                  <a:lnTo>
                    <a:pt x="0" y="8"/>
                  </a:lnTo>
                  <a:lnTo>
                    <a:pt x="1" y="4"/>
                  </a:lnTo>
                  <a:lnTo>
                    <a:pt x="4" y="1"/>
                  </a:lnTo>
                  <a:lnTo>
                    <a:pt x="6" y="1"/>
                  </a:lnTo>
                  <a:lnTo>
                    <a:pt x="7" y="4"/>
                  </a:lnTo>
                  <a:lnTo>
                    <a:pt x="10" y="1"/>
                  </a:lnTo>
                  <a:lnTo>
                    <a:pt x="10" y="0"/>
                  </a:lnTo>
                  <a:lnTo>
                    <a:pt x="10" y="1"/>
                  </a:lnTo>
                  <a:lnTo>
                    <a:pt x="13" y="4"/>
                  </a:lnTo>
                  <a:lnTo>
                    <a:pt x="14" y="4"/>
                  </a:lnTo>
                  <a:lnTo>
                    <a:pt x="17" y="7"/>
                  </a:lnTo>
                  <a:lnTo>
                    <a:pt x="17" y="8"/>
                  </a:lnTo>
                  <a:lnTo>
                    <a:pt x="17" y="13"/>
                  </a:lnTo>
                  <a:lnTo>
                    <a:pt x="17" y="1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3" name="Google Shape;3698;p137">
              <a:extLst xmlns:a="http://schemas.openxmlformats.org/drawingml/2006/main">
                <a:ext uri="{FF2B5EF4-FFF2-40B4-BE49-F238E27FC236}">
                  <a16:creationId xmlns:a16="http://schemas.microsoft.com/office/drawing/2014/main" id="{7E2F1E4D-D00F-F4E8-0666-B5E50081D8EF}"/>
                </a:ext>
              </a:extLst>
            </cdr:cNvPr>
            <cdr:cNvSpPr/>
          </cdr:nvSpPr>
          <cdr:spPr>
            <a:xfrm xmlns:a="http://schemas.openxmlformats.org/drawingml/2006/main">
              <a:off x="2382" y="1849"/>
              <a:ext cx="50" cy="58"/>
            </a:xfrm>
            <a:custGeom xmlns:a="http://schemas.openxmlformats.org/drawingml/2006/main">
              <a:avLst/>
              <a:gdLst/>
              <a:ahLst/>
              <a:cxnLst/>
              <a:rect l="l" t="t" r="r" b="b"/>
              <a:pathLst>
                <a:path w="55" h="72" extrusionOk="0">
                  <a:moveTo>
                    <a:pt x="0" y="7"/>
                  </a:moveTo>
                  <a:lnTo>
                    <a:pt x="3" y="6"/>
                  </a:lnTo>
                  <a:lnTo>
                    <a:pt x="6" y="4"/>
                  </a:lnTo>
                  <a:lnTo>
                    <a:pt x="7" y="4"/>
                  </a:lnTo>
                  <a:lnTo>
                    <a:pt x="9" y="3"/>
                  </a:lnTo>
                  <a:lnTo>
                    <a:pt x="11" y="0"/>
                  </a:lnTo>
                  <a:lnTo>
                    <a:pt x="14" y="2"/>
                  </a:lnTo>
                  <a:lnTo>
                    <a:pt x="17" y="2"/>
                  </a:lnTo>
                  <a:lnTo>
                    <a:pt x="21" y="3"/>
                  </a:lnTo>
                  <a:lnTo>
                    <a:pt x="21" y="4"/>
                  </a:lnTo>
                  <a:lnTo>
                    <a:pt x="25" y="10"/>
                  </a:lnTo>
                  <a:lnTo>
                    <a:pt x="27" y="13"/>
                  </a:lnTo>
                  <a:lnTo>
                    <a:pt x="30" y="14"/>
                  </a:lnTo>
                  <a:lnTo>
                    <a:pt x="34" y="17"/>
                  </a:lnTo>
                  <a:lnTo>
                    <a:pt x="32" y="20"/>
                  </a:lnTo>
                  <a:lnTo>
                    <a:pt x="32" y="21"/>
                  </a:lnTo>
                  <a:lnTo>
                    <a:pt x="37" y="23"/>
                  </a:lnTo>
                  <a:lnTo>
                    <a:pt x="38" y="26"/>
                  </a:lnTo>
                  <a:lnTo>
                    <a:pt x="41" y="24"/>
                  </a:lnTo>
                  <a:lnTo>
                    <a:pt x="44" y="26"/>
                  </a:lnTo>
                  <a:lnTo>
                    <a:pt x="45" y="23"/>
                  </a:lnTo>
                  <a:lnTo>
                    <a:pt x="51" y="24"/>
                  </a:lnTo>
                  <a:lnTo>
                    <a:pt x="48" y="27"/>
                  </a:lnTo>
                  <a:lnTo>
                    <a:pt x="48" y="28"/>
                  </a:lnTo>
                  <a:lnTo>
                    <a:pt x="49" y="34"/>
                  </a:lnTo>
                  <a:lnTo>
                    <a:pt x="48" y="35"/>
                  </a:lnTo>
                  <a:lnTo>
                    <a:pt x="49" y="41"/>
                  </a:lnTo>
                  <a:lnTo>
                    <a:pt x="52" y="45"/>
                  </a:lnTo>
                  <a:lnTo>
                    <a:pt x="55" y="48"/>
                  </a:lnTo>
                  <a:lnTo>
                    <a:pt x="54" y="51"/>
                  </a:lnTo>
                  <a:lnTo>
                    <a:pt x="49" y="55"/>
                  </a:lnTo>
                  <a:lnTo>
                    <a:pt x="49" y="58"/>
                  </a:lnTo>
                  <a:lnTo>
                    <a:pt x="51" y="61"/>
                  </a:lnTo>
                  <a:lnTo>
                    <a:pt x="51" y="64"/>
                  </a:lnTo>
                  <a:lnTo>
                    <a:pt x="48" y="64"/>
                  </a:lnTo>
                  <a:lnTo>
                    <a:pt x="44" y="64"/>
                  </a:lnTo>
                  <a:lnTo>
                    <a:pt x="42" y="64"/>
                  </a:lnTo>
                  <a:lnTo>
                    <a:pt x="37" y="65"/>
                  </a:lnTo>
                  <a:lnTo>
                    <a:pt x="34" y="66"/>
                  </a:lnTo>
                  <a:lnTo>
                    <a:pt x="32" y="68"/>
                  </a:lnTo>
                  <a:lnTo>
                    <a:pt x="28" y="69"/>
                  </a:lnTo>
                  <a:lnTo>
                    <a:pt x="28" y="71"/>
                  </a:lnTo>
                  <a:lnTo>
                    <a:pt x="28" y="72"/>
                  </a:lnTo>
                  <a:lnTo>
                    <a:pt x="27" y="71"/>
                  </a:lnTo>
                  <a:lnTo>
                    <a:pt x="27" y="66"/>
                  </a:lnTo>
                  <a:lnTo>
                    <a:pt x="27" y="65"/>
                  </a:lnTo>
                  <a:lnTo>
                    <a:pt x="24" y="62"/>
                  </a:lnTo>
                  <a:lnTo>
                    <a:pt x="23" y="62"/>
                  </a:lnTo>
                  <a:lnTo>
                    <a:pt x="20" y="59"/>
                  </a:lnTo>
                  <a:lnTo>
                    <a:pt x="20" y="58"/>
                  </a:lnTo>
                  <a:lnTo>
                    <a:pt x="20" y="58"/>
                  </a:lnTo>
                  <a:lnTo>
                    <a:pt x="21" y="55"/>
                  </a:lnTo>
                  <a:lnTo>
                    <a:pt x="21" y="52"/>
                  </a:lnTo>
                  <a:lnTo>
                    <a:pt x="18" y="52"/>
                  </a:lnTo>
                  <a:lnTo>
                    <a:pt x="16" y="49"/>
                  </a:lnTo>
                  <a:lnTo>
                    <a:pt x="13" y="49"/>
                  </a:lnTo>
                  <a:lnTo>
                    <a:pt x="11" y="48"/>
                  </a:lnTo>
                  <a:lnTo>
                    <a:pt x="11" y="47"/>
                  </a:lnTo>
                  <a:lnTo>
                    <a:pt x="9" y="44"/>
                  </a:lnTo>
                  <a:lnTo>
                    <a:pt x="10" y="42"/>
                  </a:lnTo>
                  <a:lnTo>
                    <a:pt x="7" y="40"/>
                  </a:lnTo>
                  <a:lnTo>
                    <a:pt x="7" y="37"/>
                  </a:lnTo>
                  <a:lnTo>
                    <a:pt x="9" y="35"/>
                  </a:lnTo>
                  <a:lnTo>
                    <a:pt x="10" y="37"/>
                  </a:lnTo>
                  <a:lnTo>
                    <a:pt x="11" y="35"/>
                  </a:lnTo>
                  <a:lnTo>
                    <a:pt x="10" y="34"/>
                  </a:lnTo>
                  <a:lnTo>
                    <a:pt x="9" y="34"/>
                  </a:lnTo>
                  <a:lnTo>
                    <a:pt x="4" y="31"/>
                  </a:lnTo>
                  <a:lnTo>
                    <a:pt x="4" y="28"/>
                  </a:lnTo>
                  <a:lnTo>
                    <a:pt x="7" y="24"/>
                  </a:lnTo>
                  <a:lnTo>
                    <a:pt x="7" y="21"/>
                  </a:lnTo>
                  <a:lnTo>
                    <a:pt x="6" y="21"/>
                  </a:lnTo>
                  <a:lnTo>
                    <a:pt x="4" y="23"/>
                  </a:lnTo>
                  <a:lnTo>
                    <a:pt x="4" y="21"/>
                  </a:lnTo>
                  <a:lnTo>
                    <a:pt x="3" y="19"/>
                  </a:lnTo>
                  <a:lnTo>
                    <a:pt x="6" y="19"/>
                  </a:lnTo>
                  <a:lnTo>
                    <a:pt x="7" y="19"/>
                  </a:lnTo>
                  <a:lnTo>
                    <a:pt x="7" y="17"/>
                  </a:lnTo>
                  <a:lnTo>
                    <a:pt x="4" y="16"/>
                  </a:lnTo>
                  <a:lnTo>
                    <a:pt x="3" y="16"/>
                  </a:lnTo>
                  <a:lnTo>
                    <a:pt x="3" y="11"/>
                  </a:lnTo>
                  <a:lnTo>
                    <a:pt x="2" y="7"/>
                  </a:lnTo>
                  <a:lnTo>
                    <a:pt x="0" y="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4" name="Google Shape;3699;p137">
              <a:extLst xmlns:a="http://schemas.openxmlformats.org/drawingml/2006/main">
                <a:ext uri="{FF2B5EF4-FFF2-40B4-BE49-F238E27FC236}">
                  <a16:creationId xmlns:a16="http://schemas.microsoft.com/office/drawing/2014/main" id="{DF00681D-4149-56B4-A095-E9D11E5AACA6}"/>
                </a:ext>
              </a:extLst>
            </cdr:cNvPr>
            <cdr:cNvSpPr/>
          </cdr:nvSpPr>
          <cdr:spPr>
            <a:xfrm xmlns:a="http://schemas.openxmlformats.org/drawingml/2006/main">
              <a:off x="2380" y="1882"/>
              <a:ext cx="22" cy="24"/>
            </a:xfrm>
            <a:custGeom xmlns:a="http://schemas.openxmlformats.org/drawingml/2006/main">
              <a:avLst/>
              <a:gdLst/>
              <a:ahLst/>
              <a:cxnLst/>
              <a:rect l="l" t="t" r="r" b="b"/>
              <a:pathLst>
                <a:path w="24" h="30" extrusionOk="0">
                  <a:moveTo>
                    <a:pt x="13" y="30"/>
                  </a:moveTo>
                  <a:lnTo>
                    <a:pt x="13" y="25"/>
                  </a:lnTo>
                  <a:lnTo>
                    <a:pt x="14" y="21"/>
                  </a:lnTo>
                  <a:lnTo>
                    <a:pt x="17" y="18"/>
                  </a:lnTo>
                  <a:lnTo>
                    <a:pt x="19" y="18"/>
                  </a:lnTo>
                  <a:lnTo>
                    <a:pt x="20" y="21"/>
                  </a:lnTo>
                  <a:lnTo>
                    <a:pt x="23" y="18"/>
                  </a:lnTo>
                  <a:lnTo>
                    <a:pt x="23" y="17"/>
                  </a:lnTo>
                  <a:lnTo>
                    <a:pt x="24" y="14"/>
                  </a:lnTo>
                  <a:lnTo>
                    <a:pt x="24" y="11"/>
                  </a:lnTo>
                  <a:lnTo>
                    <a:pt x="21" y="11"/>
                  </a:lnTo>
                  <a:lnTo>
                    <a:pt x="19" y="8"/>
                  </a:lnTo>
                  <a:lnTo>
                    <a:pt x="16" y="8"/>
                  </a:lnTo>
                  <a:lnTo>
                    <a:pt x="14" y="7"/>
                  </a:lnTo>
                  <a:lnTo>
                    <a:pt x="14" y="6"/>
                  </a:lnTo>
                  <a:lnTo>
                    <a:pt x="12" y="3"/>
                  </a:lnTo>
                  <a:lnTo>
                    <a:pt x="12" y="3"/>
                  </a:lnTo>
                  <a:lnTo>
                    <a:pt x="10" y="3"/>
                  </a:lnTo>
                  <a:lnTo>
                    <a:pt x="7" y="0"/>
                  </a:lnTo>
                  <a:lnTo>
                    <a:pt x="6" y="1"/>
                  </a:lnTo>
                  <a:lnTo>
                    <a:pt x="6" y="4"/>
                  </a:lnTo>
                  <a:lnTo>
                    <a:pt x="7" y="6"/>
                  </a:lnTo>
                  <a:lnTo>
                    <a:pt x="9" y="7"/>
                  </a:lnTo>
                  <a:lnTo>
                    <a:pt x="7" y="8"/>
                  </a:lnTo>
                  <a:lnTo>
                    <a:pt x="5" y="8"/>
                  </a:lnTo>
                  <a:lnTo>
                    <a:pt x="3" y="11"/>
                  </a:lnTo>
                  <a:lnTo>
                    <a:pt x="3" y="14"/>
                  </a:lnTo>
                  <a:lnTo>
                    <a:pt x="2" y="17"/>
                  </a:lnTo>
                  <a:lnTo>
                    <a:pt x="0" y="18"/>
                  </a:lnTo>
                  <a:lnTo>
                    <a:pt x="2" y="20"/>
                  </a:lnTo>
                  <a:lnTo>
                    <a:pt x="5" y="20"/>
                  </a:lnTo>
                  <a:lnTo>
                    <a:pt x="9" y="27"/>
                  </a:lnTo>
                  <a:lnTo>
                    <a:pt x="10" y="28"/>
                  </a:lnTo>
                  <a:lnTo>
                    <a:pt x="13" y="3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5" name="Google Shape;3700;p137">
              <a:extLst xmlns:a="http://schemas.openxmlformats.org/drawingml/2006/main">
                <a:ext uri="{FF2B5EF4-FFF2-40B4-BE49-F238E27FC236}">
                  <a16:creationId xmlns:a16="http://schemas.microsoft.com/office/drawing/2014/main" id="{B0654CC4-68BF-D2E1-B2E2-AE49A6A1FDB4}"/>
                </a:ext>
              </a:extLst>
            </cdr:cNvPr>
            <cdr:cNvSpPr/>
          </cdr:nvSpPr>
          <cdr:spPr>
            <a:xfrm xmlns:a="http://schemas.openxmlformats.org/drawingml/2006/main">
              <a:off x="2324" y="1848"/>
              <a:ext cx="65" cy="45"/>
            </a:xfrm>
            <a:custGeom xmlns:a="http://schemas.openxmlformats.org/drawingml/2006/main">
              <a:avLst/>
              <a:gdLst/>
              <a:ahLst/>
              <a:cxnLst/>
              <a:rect l="l" t="t" r="r" b="b"/>
              <a:pathLst>
                <a:path w="51" h="40" extrusionOk="0">
                  <a:moveTo>
                    <a:pt x="49" y="16"/>
                  </a:moveTo>
                  <a:cubicBezTo>
                    <a:pt x="48" y="14"/>
                    <a:pt x="48" y="14"/>
                    <a:pt x="48" y="14"/>
                  </a:cubicBezTo>
                  <a:cubicBezTo>
                    <a:pt x="50" y="14"/>
                    <a:pt x="50" y="14"/>
                    <a:pt x="50" y="14"/>
                  </a:cubicBezTo>
                  <a:cubicBezTo>
                    <a:pt x="51" y="14"/>
                    <a:pt x="51" y="14"/>
                    <a:pt x="51" y="14"/>
                  </a:cubicBezTo>
                  <a:cubicBezTo>
                    <a:pt x="51" y="13"/>
                    <a:pt x="51" y="13"/>
                    <a:pt x="51" y="13"/>
                  </a:cubicBezTo>
                  <a:cubicBezTo>
                    <a:pt x="49" y="12"/>
                    <a:pt x="49" y="12"/>
                    <a:pt x="49" y="12"/>
                  </a:cubicBezTo>
                  <a:cubicBezTo>
                    <a:pt x="48" y="12"/>
                    <a:pt x="48" y="12"/>
                    <a:pt x="48" y="12"/>
                  </a:cubicBezTo>
                  <a:cubicBezTo>
                    <a:pt x="48" y="9"/>
                    <a:pt x="48" y="9"/>
                    <a:pt x="48" y="9"/>
                  </a:cubicBezTo>
                  <a:cubicBezTo>
                    <a:pt x="47" y="6"/>
                    <a:pt x="47" y="6"/>
                    <a:pt x="47" y="6"/>
                  </a:cubicBezTo>
                  <a:cubicBezTo>
                    <a:pt x="45" y="6"/>
                    <a:pt x="45" y="6"/>
                    <a:pt x="45" y="6"/>
                  </a:cubicBezTo>
                  <a:cubicBezTo>
                    <a:pt x="44" y="8"/>
                    <a:pt x="44" y="8"/>
                    <a:pt x="44" y="8"/>
                  </a:cubicBezTo>
                  <a:cubicBezTo>
                    <a:pt x="40" y="6"/>
                    <a:pt x="40" y="6"/>
                    <a:pt x="40" y="6"/>
                  </a:cubicBezTo>
                  <a:cubicBezTo>
                    <a:pt x="35" y="6"/>
                    <a:pt x="35" y="6"/>
                    <a:pt x="35" y="6"/>
                  </a:cubicBezTo>
                  <a:cubicBezTo>
                    <a:pt x="34" y="4"/>
                    <a:pt x="34" y="4"/>
                    <a:pt x="34" y="4"/>
                  </a:cubicBezTo>
                  <a:cubicBezTo>
                    <a:pt x="32" y="4"/>
                    <a:pt x="32" y="4"/>
                    <a:pt x="32" y="4"/>
                  </a:cubicBezTo>
                  <a:cubicBezTo>
                    <a:pt x="28" y="0"/>
                    <a:pt x="28" y="0"/>
                    <a:pt x="28" y="0"/>
                  </a:cubicBezTo>
                  <a:cubicBezTo>
                    <a:pt x="26" y="0"/>
                    <a:pt x="26" y="0"/>
                    <a:pt x="26" y="0"/>
                  </a:cubicBezTo>
                  <a:cubicBezTo>
                    <a:pt x="26" y="0"/>
                    <a:pt x="26" y="0"/>
                    <a:pt x="26" y="0"/>
                  </a:cubicBezTo>
                  <a:cubicBezTo>
                    <a:pt x="22" y="0"/>
                    <a:pt x="22" y="0"/>
                    <a:pt x="22" y="0"/>
                  </a:cubicBezTo>
                  <a:cubicBezTo>
                    <a:pt x="17" y="3"/>
                    <a:pt x="17" y="3"/>
                    <a:pt x="17" y="3"/>
                  </a:cubicBezTo>
                  <a:cubicBezTo>
                    <a:pt x="16" y="6"/>
                    <a:pt x="16" y="6"/>
                    <a:pt x="16" y="6"/>
                  </a:cubicBezTo>
                  <a:cubicBezTo>
                    <a:pt x="13" y="7"/>
                    <a:pt x="13" y="7"/>
                    <a:pt x="13" y="7"/>
                  </a:cubicBezTo>
                  <a:cubicBezTo>
                    <a:pt x="13" y="10"/>
                    <a:pt x="13" y="10"/>
                    <a:pt x="13" y="10"/>
                  </a:cubicBezTo>
                  <a:cubicBezTo>
                    <a:pt x="11" y="10"/>
                    <a:pt x="11" y="10"/>
                    <a:pt x="11" y="10"/>
                  </a:cubicBezTo>
                  <a:cubicBezTo>
                    <a:pt x="7" y="9"/>
                    <a:pt x="7" y="9"/>
                    <a:pt x="7" y="9"/>
                  </a:cubicBezTo>
                  <a:cubicBezTo>
                    <a:pt x="5" y="9"/>
                    <a:pt x="5" y="9"/>
                    <a:pt x="5" y="9"/>
                  </a:cubicBezTo>
                  <a:cubicBezTo>
                    <a:pt x="3" y="11"/>
                    <a:pt x="3" y="11"/>
                    <a:pt x="3" y="11"/>
                  </a:cubicBezTo>
                  <a:cubicBezTo>
                    <a:pt x="0" y="11"/>
                    <a:pt x="0" y="11"/>
                    <a:pt x="0" y="11"/>
                  </a:cubicBezTo>
                  <a:cubicBezTo>
                    <a:pt x="0" y="12"/>
                    <a:pt x="0" y="12"/>
                    <a:pt x="0" y="12"/>
                  </a:cubicBezTo>
                  <a:cubicBezTo>
                    <a:pt x="0" y="15"/>
                    <a:pt x="0" y="15"/>
                    <a:pt x="0" y="15"/>
                  </a:cubicBezTo>
                  <a:cubicBezTo>
                    <a:pt x="2" y="17"/>
                    <a:pt x="2" y="17"/>
                    <a:pt x="2" y="17"/>
                  </a:cubicBezTo>
                  <a:cubicBezTo>
                    <a:pt x="2" y="18"/>
                    <a:pt x="2" y="18"/>
                    <a:pt x="2" y="18"/>
                  </a:cubicBezTo>
                  <a:cubicBezTo>
                    <a:pt x="3" y="19"/>
                    <a:pt x="3" y="19"/>
                    <a:pt x="3" y="19"/>
                  </a:cubicBezTo>
                  <a:cubicBezTo>
                    <a:pt x="5" y="15"/>
                    <a:pt x="5" y="15"/>
                    <a:pt x="5" y="15"/>
                  </a:cubicBezTo>
                  <a:cubicBezTo>
                    <a:pt x="6" y="13"/>
                    <a:pt x="6" y="13"/>
                    <a:pt x="6" y="13"/>
                  </a:cubicBezTo>
                  <a:cubicBezTo>
                    <a:pt x="7" y="11"/>
                    <a:pt x="7" y="11"/>
                    <a:pt x="7" y="11"/>
                  </a:cubicBezTo>
                  <a:cubicBezTo>
                    <a:pt x="9" y="11"/>
                    <a:pt x="9" y="11"/>
                    <a:pt x="9" y="11"/>
                  </a:cubicBezTo>
                  <a:cubicBezTo>
                    <a:pt x="10" y="13"/>
                    <a:pt x="10" y="13"/>
                    <a:pt x="10" y="13"/>
                  </a:cubicBezTo>
                  <a:cubicBezTo>
                    <a:pt x="12" y="15"/>
                    <a:pt x="12" y="15"/>
                    <a:pt x="12" y="15"/>
                  </a:cubicBezTo>
                  <a:cubicBezTo>
                    <a:pt x="12" y="17"/>
                    <a:pt x="12" y="17"/>
                    <a:pt x="12" y="17"/>
                  </a:cubicBezTo>
                  <a:cubicBezTo>
                    <a:pt x="14" y="20"/>
                    <a:pt x="14" y="20"/>
                    <a:pt x="14" y="20"/>
                  </a:cubicBezTo>
                  <a:cubicBezTo>
                    <a:pt x="16" y="23"/>
                    <a:pt x="16" y="23"/>
                    <a:pt x="16" y="23"/>
                  </a:cubicBezTo>
                  <a:cubicBezTo>
                    <a:pt x="17" y="23"/>
                    <a:pt x="17" y="23"/>
                    <a:pt x="17" y="23"/>
                  </a:cubicBezTo>
                  <a:cubicBezTo>
                    <a:pt x="19" y="25"/>
                    <a:pt x="19" y="25"/>
                    <a:pt x="19" y="25"/>
                  </a:cubicBezTo>
                  <a:cubicBezTo>
                    <a:pt x="17" y="24"/>
                    <a:pt x="17" y="24"/>
                    <a:pt x="17" y="24"/>
                  </a:cubicBezTo>
                  <a:cubicBezTo>
                    <a:pt x="16" y="24"/>
                    <a:pt x="16" y="24"/>
                    <a:pt x="16" y="24"/>
                  </a:cubicBezTo>
                  <a:cubicBezTo>
                    <a:pt x="15" y="26"/>
                    <a:pt x="15" y="26"/>
                    <a:pt x="15" y="26"/>
                  </a:cubicBezTo>
                  <a:cubicBezTo>
                    <a:pt x="16" y="28"/>
                    <a:pt x="16" y="28"/>
                    <a:pt x="16" y="28"/>
                  </a:cubicBezTo>
                  <a:cubicBezTo>
                    <a:pt x="18" y="28"/>
                    <a:pt x="18" y="28"/>
                    <a:pt x="18" y="28"/>
                  </a:cubicBezTo>
                  <a:cubicBezTo>
                    <a:pt x="20" y="30"/>
                    <a:pt x="20" y="30"/>
                    <a:pt x="20" y="30"/>
                  </a:cubicBezTo>
                  <a:cubicBezTo>
                    <a:pt x="22" y="30"/>
                    <a:pt x="22" y="30"/>
                    <a:pt x="22" y="30"/>
                  </a:cubicBezTo>
                  <a:cubicBezTo>
                    <a:pt x="23" y="32"/>
                    <a:pt x="23" y="32"/>
                    <a:pt x="23" y="32"/>
                  </a:cubicBezTo>
                  <a:cubicBezTo>
                    <a:pt x="24" y="33"/>
                    <a:pt x="24" y="33"/>
                    <a:pt x="24" y="33"/>
                  </a:cubicBezTo>
                  <a:cubicBezTo>
                    <a:pt x="26" y="33"/>
                    <a:pt x="26" y="33"/>
                    <a:pt x="26" y="33"/>
                  </a:cubicBezTo>
                  <a:cubicBezTo>
                    <a:pt x="30" y="33"/>
                    <a:pt x="30" y="33"/>
                    <a:pt x="30" y="33"/>
                  </a:cubicBezTo>
                  <a:cubicBezTo>
                    <a:pt x="32" y="34"/>
                    <a:pt x="32" y="34"/>
                    <a:pt x="32" y="34"/>
                  </a:cubicBezTo>
                  <a:cubicBezTo>
                    <a:pt x="37" y="39"/>
                    <a:pt x="37" y="39"/>
                    <a:pt x="37" y="39"/>
                  </a:cubicBezTo>
                  <a:cubicBezTo>
                    <a:pt x="36" y="39"/>
                    <a:pt x="36" y="39"/>
                    <a:pt x="36" y="39"/>
                  </a:cubicBezTo>
                  <a:cubicBezTo>
                    <a:pt x="34" y="38"/>
                    <a:pt x="34" y="38"/>
                    <a:pt x="34" y="38"/>
                  </a:cubicBezTo>
                  <a:cubicBezTo>
                    <a:pt x="35" y="39"/>
                    <a:pt x="35" y="39"/>
                    <a:pt x="35" y="39"/>
                  </a:cubicBezTo>
                  <a:cubicBezTo>
                    <a:pt x="37" y="40"/>
                    <a:pt x="37" y="40"/>
                    <a:pt x="37" y="40"/>
                  </a:cubicBezTo>
                  <a:cubicBezTo>
                    <a:pt x="37" y="40"/>
                    <a:pt x="37" y="40"/>
                    <a:pt x="37" y="40"/>
                  </a:cubicBezTo>
                  <a:cubicBezTo>
                    <a:pt x="37" y="38"/>
                    <a:pt x="37" y="38"/>
                    <a:pt x="37" y="38"/>
                  </a:cubicBezTo>
                  <a:cubicBezTo>
                    <a:pt x="31" y="31"/>
                    <a:pt x="31" y="31"/>
                    <a:pt x="31" y="31"/>
                  </a:cubicBezTo>
                  <a:cubicBezTo>
                    <a:pt x="23" y="24"/>
                    <a:pt x="23" y="24"/>
                    <a:pt x="23" y="24"/>
                  </a:cubicBezTo>
                  <a:cubicBezTo>
                    <a:pt x="23" y="23"/>
                    <a:pt x="23" y="23"/>
                    <a:pt x="23" y="23"/>
                  </a:cubicBezTo>
                  <a:cubicBezTo>
                    <a:pt x="23" y="22"/>
                    <a:pt x="23" y="22"/>
                    <a:pt x="23" y="22"/>
                  </a:cubicBezTo>
                  <a:cubicBezTo>
                    <a:pt x="22" y="21"/>
                    <a:pt x="22" y="21"/>
                    <a:pt x="22" y="21"/>
                  </a:cubicBezTo>
                  <a:cubicBezTo>
                    <a:pt x="22" y="19"/>
                    <a:pt x="22" y="19"/>
                    <a:pt x="22" y="19"/>
                  </a:cubicBezTo>
                  <a:cubicBezTo>
                    <a:pt x="20" y="17"/>
                    <a:pt x="20" y="17"/>
                    <a:pt x="20" y="17"/>
                  </a:cubicBezTo>
                  <a:cubicBezTo>
                    <a:pt x="19" y="17"/>
                    <a:pt x="19" y="17"/>
                    <a:pt x="19" y="17"/>
                  </a:cubicBezTo>
                  <a:cubicBezTo>
                    <a:pt x="19" y="16"/>
                    <a:pt x="19" y="16"/>
                    <a:pt x="19" y="16"/>
                  </a:cubicBezTo>
                  <a:cubicBezTo>
                    <a:pt x="19" y="15"/>
                    <a:pt x="19" y="15"/>
                    <a:pt x="19" y="15"/>
                  </a:cubicBezTo>
                  <a:cubicBezTo>
                    <a:pt x="19" y="12"/>
                    <a:pt x="19" y="12"/>
                    <a:pt x="19" y="12"/>
                  </a:cubicBezTo>
                  <a:cubicBezTo>
                    <a:pt x="20" y="12"/>
                    <a:pt x="20" y="12"/>
                    <a:pt x="20" y="12"/>
                  </a:cubicBezTo>
                  <a:cubicBezTo>
                    <a:pt x="22" y="13"/>
                    <a:pt x="22" y="13"/>
                    <a:pt x="22" y="13"/>
                  </a:cubicBezTo>
                  <a:cubicBezTo>
                    <a:pt x="23" y="15"/>
                    <a:pt x="23" y="15"/>
                    <a:pt x="23" y="15"/>
                  </a:cubicBezTo>
                  <a:cubicBezTo>
                    <a:pt x="24" y="14"/>
                    <a:pt x="24" y="14"/>
                    <a:pt x="24" y="14"/>
                  </a:cubicBezTo>
                  <a:cubicBezTo>
                    <a:pt x="24" y="13"/>
                    <a:pt x="24" y="13"/>
                    <a:pt x="24" y="13"/>
                  </a:cubicBezTo>
                  <a:cubicBezTo>
                    <a:pt x="26" y="13"/>
                    <a:pt x="26" y="13"/>
                    <a:pt x="26" y="13"/>
                  </a:cubicBezTo>
                  <a:cubicBezTo>
                    <a:pt x="27" y="13"/>
                    <a:pt x="27" y="13"/>
                    <a:pt x="27" y="13"/>
                  </a:cubicBezTo>
                  <a:cubicBezTo>
                    <a:pt x="28" y="12"/>
                    <a:pt x="28" y="12"/>
                    <a:pt x="28" y="12"/>
                  </a:cubicBezTo>
                  <a:cubicBezTo>
                    <a:pt x="30" y="13"/>
                    <a:pt x="30" y="13"/>
                    <a:pt x="30" y="13"/>
                  </a:cubicBezTo>
                  <a:cubicBezTo>
                    <a:pt x="31" y="12"/>
                    <a:pt x="31" y="12"/>
                    <a:pt x="31" y="12"/>
                  </a:cubicBezTo>
                  <a:cubicBezTo>
                    <a:pt x="32" y="12"/>
                    <a:pt x="32" y="12"/>
                    <a:pt x="32" y="12"/>
                  </a:cubicBezTo>
                  <a:cubicBezTo>
                    <a:pt x="33" y="14"/>
                    <a:pt x="33" y="14"/>
                    <a:pt x="33" y="14"/>
                  </a:cubicBezTo>
                  <a:cubicBezTo>
                    <a:pt x="34" y="13"/>
                    <a:pt x="34" y="13"/>
                    <a:pt x="34" y="13"/>
                  </a:cubicBezTo>
                  <a:cubicBezTo>
                    <a:pt x="36" y="14"/>
                    <a:pt x="36" y="14"/>
                    <a:pt x="36" y="14"/>
                  </a:cubicBezTo>
                  <a:cubicBezTo>
                    <a:pt x="38" y="13"/>
                    <a:pt x="38" y="13"/>
                    <a:pt x="38" y="13"/>
                  </a:cubicBezTo>
                  <a:cubicBezTo>
                    <a:pt x="38" y="14"/>
                    <a:pt x="38" y="14"/>
                    <a:pt x="38" y="14"/>
                  </a:cubicBezTo>
                  <a:cubicBezTo>
                    <a:pt x="41" y="13"/>
                    <a:pt x="41" y="13"/>
                    <a:pt x="41" y="13"/>
                  </a:cubicBezTo>
                  <a:cubicBezTo>
                    <a:pt x="42" y="14"/>
                    <a:pt x="42" y="14"/>
                    <a:pt x="42" y="14"/>
                  </a:cubicBezTo>
                  <a:cubicBezTo>
                    <a:pt x="44" y="14"/>
                    <a:pt x="44" y="14"/>
                    <a:pt x="44" y="14"/>
                  </a:cubicBezTo>
                  <a:cubicBezTo>
                    <a:pt x="46" y="15"/>
                    <a:pt x="46" y="15"/>
                    <a:pt x="46" y="15"/>
                  </a:cubicBezTo>
                  <a:cubicBezTo>
                    <a:pt x="48" y="16"/>
                    <a:pt x="48" y="16"/>
                    <a:pt x="48" y="16"/>
                  </a:cubicBezTo>
                  <a:cubicBezTo>
                    <a:pt x="49" y="16"/>
                    <a:pt x="49" y="16"/>
                    <a:pt x="49" y="16"/>
                  </a:cubicBezTo>
                  <a:close/>
                  <a:moveTo>
                    <a:pt x="29" y="38"/>
                  </a:moveTo>
                  <a:cubicBezTo>
                    <a:pt x="29" y="38"/>
                    <a:pt x="32" y="38"/>
                    <a:pt x="32" y="38"/>
                  </a:cubicBezTo>
                  <a:cubicBezTo>
                    <a:pt x="33" y="39"/>
                    <a:pt x="33" y="39"/>
                    <a:pt x="33" y="39"/>
                  </a:cubicBezTo>
                  <a:cubicBezTo>
                    <a:pt x="30" y="39"/>
                    <a:pt x="30" y="39"/>
                    <a:pt x="30" y="39"/>
                  </a:cubicBezTo>
                  <a:cubicBezTo>
                    <a:pt x="29" y="38"/>
                    <a:pt x="29" y="38"/>
                    <a:pt x="29" y="38"/>
                  </a:cubicBezTo>
                  <a:close/>
                  <a:moveTo>
                    <a:pt x="27" y="36"/>
                  </a:moveTo>
                  <a:cubicBezTo>
                    <a:pt x="32" y="36"/>
                    <a:pt x="32" y="36"/>
                    <a:pt x="32" y="36"/>
                  </a:cubicBezTo>
                  <a:cubicBezTo>
                    <a:pt x="30" y="37"/>
                    <a:pt x="30" y="37"/>
                    <a:pt x="30" y="37"/>
                  </a:cubicBezTo>
                  <a:cubicBezTo>
                    <a:pt x="27" y="36"/>
                    <a:pt x="27" y="36"/>
                    <a:pt x="27" y="36"/>
                  </a:cubicBezTo>
                  <a:close/>
                  <a:moveTo>
                    <a:pt x="27" y="34"/>
                  </a:moveTo>
                  <a:cubicBezTo>
                    <a:pt x="30" y="34"/>
                    <a:pt x="30" y="34"/>
                    <a:pt x="30" y="34"/>
                  </a:cubicBezTo>
                  <a:cubicBezTo>
                    <a:pt x="31" y="35"/>
                    <a:pt x="31" y="35"/>
                    <a:pt x="31" y="35"/>
                  </a:cubicBezTo>
                  <a:cubicBezTo>
                    <a:pt x="29" y="35"/>
                    <a:pt x="29" y="35"/>
                    <a:pt x="29" y="35"/>
                  </a:cubicBezTo>
                  <a:cubicBezTo>
                    <a:pt x="28" y="35"/>
                    <a:pt x="28" y="35"/>
                    <a:pt x="28" y="35"/>
                  </a:cubicBezTo>
                  <a:cubicBezTo>
                    <a:pt x="27" y="34"/>
                    <a:pt x="27" y="34"/>
                    <a:pt x="27" y="34"/>
                  </a:cubicBezTo>
                  <a:close/>
                  <a:moveTo>
                    <a:pt x="13" y="22"/>
                  </a:moveTo>
                  <a:cubicBezTo>
                    <a:pt x="14" y="22"/>
                    <a:pt x="14" y="22"/>
                    <a:pt x="14" y="22"/>
                  </a:cubicBezTo>
                  <a:cubicBezTo>
                    <a:pt x="16" y="24"/>
                    <a:pt x="16" y="24"/>
                    <a:pt x="16" y="24"/>
                  </a:cubicBezTo>
                  <a:cubicBezTo>
                    <a:pt x="15" y="24"/>
                    <a:pt x="15" y="24"/>
                    <a:pt x="15" y="24"/>
                  </a:cubicBezTo>
                  <a:cubicBezTo>
                    <a:pt x="13" y="22"/>
                    <a:pt x="13" y="22"/>
                    <a:pt x="13" y="22"/>
                  </a:cubicBezTo>
                  <a:close/>
                  <a:moveTo>
                    <a:pt x="12" y="19"/>
                  </a:moveTo>
                  <a:cubicBezTo>
                    <a:pt x="13" y="21"/>
                    <a:pt x="13" y="21"/>
                    <a:pt x="13" y="21"/>
                  </a:cubicBezTo>
                  <a:cubicBezTo>
                    <a:pt x="12" y="21"/>
                    <a:pt x="12" y="21"/>
                    <a:pt x="12" y="21"/>
                  </a:cubicBezTo>
                  <a:cubicBezTo>
                    <a:pt x="12" y="19"/>
                    <a:pt x="12" y="19"/>
                    <a:pt x="12" y="19"/>
                  </a:cubicBezTo>
                  <a:close/>
                  <a:moveTo>
                    <a:pt x="12" y="25"/>
                  </a:moveTo>
                  <a:cubicBezTo>
                    <a:pt x="14" y="27"/>
                    <a:pt x="14" y="27"/>
                    <a:pt x="14" y="27"/>
                  </a:cubicBezTo>
                  <a:cubicBezTo>
                    <a:pt x="15" y="28"/>
                    <a:pt x="15" y="28"/>
                    <a:pt x="15" y="28"/>
                  </a:cubicBezTo>
                  <a:cubicBezTo>
                    <a:pt x="12" y="25"/>
                    <a:pt x="12" y="25"/>
                    <a:pt x="12" y="25"/>
                  </a:cubicBezTo>
                  <a:close/>
                  <a:moveTo>
                    <a:pt x="10" y="22"/>
                  </a:moveTo>
                  <a:cubicBezTo>
                    <a:pt x="11" y="23"/>
                    <a:pt x="11" y="23"/>
                    <a:pt x="11" y="23"/>
                  </a:cubicBezTo>
                  <a:cubicBezTo>
                    <a:pt x="11" y="24"/>
                    <a:pt x="11" y="24"/>
                    <a:pt x="11" y="24"/>
                  </a:cubicBezTo>
                  <a:cubicBezTo>
                    <a:pt x="10" y="22"/>
                    <a:pt x="10" y="22"/>
                    <a:pt x="10" y="22"/>
                  </a:cubicBezTo>
                  <a:close/>
                  <a:moveTo>
                    <a:pt x="6" y="17"/>
                  </a:moveTo>
                  <a:cubicBezTo>
                    <a:pt x="9" y="19"/>
                    <a:pt x="9" y="19"/>
                    <a:pt x="9" y="19"/>
                  </a:cubicBezTo>
                  <a:cubicBezTo>
                    <a:pt x="10" y="21"/>
                    <a:pt x="10" y="21"/>
                    <a:pt x="10" y="21"/>
                  </a:cubicBezTo>
                  <a:cubicBezTo>
                    <a:pt x="9" y="21"/>
                    <a:pt x="9" y="21"/>
                    <a:pt x="9" y="21"/>
                  </a:cubicBezTo>
                  <a:cubicBezTo>
                    <a:pt x="7" y="19"/>
                    <a:pt x="7" y="19"/>
                    <a:pt x="7" y="19"/>
                  </a:cubicBezTo>
                  <a:cubicBezTo>
                    <a:pt x="8" y="19"/>
                    <a:pt x="8" y="19"/>
                    <a:pt x="8" y="19"/>
                  </a:cubicBezTo>
                  <a:cubicBezTo>
                    <a:pt x="6" y="17"/>
                    <a:pt x="6" y="17"/>
                    <a:pt x="6" y="17"/>
                  </a:cubicBezTo>
                  <a:close/>
                  <a:moveTo>
                    <a:pt x="8" y="13"/>
                  </a:moveTo>
                  <a:cubicBezTo>
                    <a:pt x="11" y="17"/>
                    <a:pt x="11" y="17"/>
                    <a:pt x="11" y="17"/>
                  </a:cubicBezTo>
                  <a:cubicBezTo>
                    <a:pt x="9" y="18"/>
                    <a:pt x="9" y="18"/>
                    <a:pt x="9" y="18"/>
                  </a:cubicBezTo>
                  <a:cubicBezTo>
                    <a:pt x="9" y="17"/>
                    <a:pt x="9" y="17"/>
                    <a:pt x="9" y="17"/>
                  </a:cubicBezTo>
                  <a:cubicBezTo>
                    <a:pt x="7" y="16"/>
                    <a:pt x="7" y="16"/>
                    <a:pt x="7" y="16"/>
                  </a:cubicBezTo>
                  <a:cubicBezTo>
                    <a:pt x="7" y="14"/>
                    <a:pt x="7" y="14"/>
                    <a:pt x="7" y="14"/>
                  </a:cubicBezTo>
                  <a:cubicBezTo>
                    <a:pt x="7" y="14"/>
                    <a:pt x="8" y="13"/>
                    <a:pt x="8" y="13"/>
                  </a:cubicBez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6" name="Google Shape;3701;p137">
              <a:extLst xmlns:a="http://schemas.openxmlformats.org/drawingml/2006/main">
                <a:ext uri="{FF2B5EF4-FFF2-40B4-BE49-F238E27FC236}">
                  <a16:creationId xmlns:a16="http://schemas.microsoft.com/office/drawing/2014/main" id="{1A721028-E9D1-395C-35E0-9B47844F4A33}"/>
                </a:ext>
              </a:extLst>
            </cdr:cNvPr>
            <cdr:cNvSpPr/>
          </cdr:nvSpPr>
          <cdr:spPr>
            <a:xfrm xmlns:a="http://schemas.openxmlformats.org/drawingml/2006/main">
              <a:off x="2348" y="1862"/>
              <a:ext cx="44" cy="35"/>
            </a:xfrm>
            <a:custGeom xmlns:a="http://schemas.openxmlformats.org/drawingml/2006/main">
              <a:avLst/>
              <a:gdLst/>
              <a:ahLst/>
              <a:cxnLst/>
              <a:rect l="l" t="t" r="r" b="b"/>
              <a:pathLst>
                <a:path w="49" h="43" extrusionOk="0">
                  <a:moveTo>
                    <a:pt x="25" y="39"/>
                  </a:moveTo>
                  <a:lnTo>
                    <a:pt x="25" y="36"/>
                  </a:lnTo>
                  <a:lnTo>
                    <a:pt x="17" y="26"/>
                  </a:lnTo>
                  <a:lnTo>
                    <a:pt x="6" y="17"/>
                  </a:lnTo>
                  <a:lnTo>
                    <a:pt x="6" y="15"/>
                  </a:lnTo>
                  <a:lnTo>
                    <a:pt x="6" y="14"/>
                  </a:lnTo>
                  <a:lnTo>
                    <a:pt x="4" y="12"/>
                  </a:lnTo>
                  <a:lnTo>
                    <a:pt x="4" y="10"/>
                  </a:lnTo>
                  <a:lnTo>
                    <a:pt x="2" y="7"/>
                  </a:lnTo>
                  <a:lnTo>
                    <a:pt x="0" y="7"/>
                  </a:lnTo>
                  <a:lnTo>
                    <a:pt x="0" y="5"/>
                  </a:lnTo>
                  <a:lnTo>
                    <a:pt x="0" y="4"/>
                  </a:lnTo>
                  <a:lnTo>
                    <a:pt x="0" y="0"/>
                  </a:lnTo>
                  <a:lnTo>
                    <a:pt x="2" y="0"/>
                  </a:lnTo>
                  <a:lnTo>
                    <a:pt x="4" y="1"/>
                  </a:lnTo>
                  <a:lnTo>
                    <a:pt x="6" y="4"/>
                  </a:lnTo>
                  <a:lnTo>
                    <a:pt x="7" y="3"/>
                  </a:lnTo>
                  <a:lnTo>
                    <a:pt x="7" y="1"/>
                  </a:lnTo>
                  <a:lnTo>
                    <a:pt x="10" y="1"/>
                  </a:lnTo>
                  <a:lnTo>
                    <a:pt x="11" y="1"/>
                  </a:lnTo>
                  <a:lnTo>
                    <a:pt x="13" y="0"/>
                  </a:lnTo>
                  <a:lnTo>
                    <a:pt x="16" y="1"/>
                  </a:lnTo>
                  <a:lnTo>
                    <a:pt x="17" y="0"/>
                  </a:lnTo>
                  <a:lnTo>
                    <a:pt x="18" y="0"/>
                  </a:lnTo>
                  <a:lnTo>
                    <a:pt x="20" y="3"/>
                  </a:lnTo>
                  <a:lnTo>
                    <a:pt x="21" y="1"/>
                  </a:lnTo>
                  <a:lnTo>
                    <a:pt x="24" y="3"/>
                  </a:lnTo>
                  <a:lnTo>
                    <a:pt x="27" y="1"/>
                  </a:lnTo>
                  <a:lnTo>
                    <a:pt x="27" y="3"/>
                  </a:lnTo>
                  <a:lnTo>
                    <a:pt x="31" y="1"/>
                  </a:lnTo>
                  <a:lnTo>
                    <a:pt x="33" y="3"/>
                  </a:lnTo>
                  <a:lnTo>
                    <a:pt x="35" y="3"/>
                  </a:lnTo>
                  <a:lnTo>
                    <a:pt x="38" y="4"/>
                  </a:lnTo>
                  <a:lnTo>
                    <a:pt x="41" y="5"/>
                  </a:lnTo>
                  <a:lnTo>
                    <a:pt x="42" y="7"/>
                  </a:lnTo>
                  <a:lnTo>
                    <a:pt x="44" y="5"/>
                  </a:lnTo>
                  <a:lnTo>
                    <a:pt x="45" y="5"/>
                  </a:lnTo>
                  <a:lnTo>
                    <a:pt x="45" y="8"/>
                  </a:lnTo>
                  <a:lnTo>
                    <a:pt x="42" y="12"/>
                  </a:lnTo>
                  <a:lnTo>
                    <a:pt x="42" y="15"/>
                  </a:lnTo>
                  <a:lnTo>
                    <a:pt x="47" y="18"/>
                  </a:lnTo>
                  <a:lnTo>
                    <a:pt x="48" y="18"/>
                  </a:lnTo>
                  <a:lnTo>
                    <a:pt x="49" y="19"/>
                  </a:lnTo>
                  <a:lnTo>
                    <a:pt x="48" y="21"/>
                  </a:lnTo>
                  <a:lnTo>
                    <a:pt x="47" y="19"/>
                  </a:lnTo>
                  <a:lnTo>
                    <a:pt x="45" y="21"/>
                  </a:lnTo>
                  <a:lnTo>
                    <a:pt x="45" y="24"/>
                  </a:lnTo>
                  <a:lnTo>
                    <a:pt x="48" y="26"/>
                  </a:lnTo>
                  <a:lnTo>
                    <a:pt x="47" y="28"/>
                  </a:lnTo>
                  <a:lnTo>
                    <a:pt x="45" y="28"/>
                  </a:lnTo>
                  <a:lnTo>
                    <a:pt x="42" y="25"/>
                  </a:lnTo>
                  <a:lnTo>
                    <a:pt x="41" y="26"/>
                  </a:lnTo>
                  <a:lnTo>
                    <a:pt x="41" y="29"/>
                  </a:lnTo>
                  <a:lnTo>
                    <a:pt x="42" y="31"/>
                  </a:lnTo>
                  <a:lnTo>
                    <a:pt x="44" y="32"/>
                  </a:lnTo>
                  <a:lnTo>
                    <a:pt x="42" y="33"/>
                  </a:lnTo>
                  <a:lnTo>
                    <a:pt x="40" y="33"/>
                  </a:lnTo>
                  <a:lnTo>
                    <a:pt x="38" y="36"/>
                  </a:lnTo>
                  <a:lnTo>
                    <a:pt x="38" y="39"/>
                  </a:lnTo>
                  <a:lnTo>
                    <a:pt x="37" y="42"/>
                  </a:lnTo>
                  <a:lnTo>
                    <a:pt x="35" y="43"/>
                  </a:lnTo>
                  <a:lnTo>
                    <a:pt x="33" y="39"/>
                  </a:lnTo>
                  <a:lnTo>
                    <a:pt x="31" y="40"/>
                  </a:lnTo>
                  <a:lnTo>
                    <a:pt x="27" y="39"/>
                  </a:lnTo>
                  <a:lnTo>
                    <a:pt x="25" y="39"/>
                  </a:lnTo>
                  <a:lnTo>
                    <a:pt x="25" y="3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7" name="Google Shape;3702;p137">
              <a:extLst xmlns:a="http://schemas.openxmlformats.org/drawingml/2006/main">
                <a:ext uri="{FF2B5EF4-FFF2-40B4-BE49-F238E27FC236}">
                  <a16:creationId xmlns:a16="http://schemas.microsoft.com/office/drawing/2014/main" id="{CFCC666A-BEFA-73CE-6AA0-E5556FF2AB1B}"/>
                </a:ext>
              </a:extLst>
            </cdr:cNvPr>
            <cdr:cNvSpPr/>
          </cdr:nvSpPr>
          <cdr:spPr>
            <a:xfrm xmlns:a="http://schemas.openxmlformats.org/drawingml/2006/main">
              <a:off x="2323" y="1841"/>
              <a:ext cx="34" cy="19"/>
            </a:xfrm>
            <a:custGeom xmlns:a="http://schemas.openxmlformats.org/drawingml/2006/main">
              <a:avLst/>
              <a:gdLst/>
              <a:ahLst/>
              <a:cxnLst/>
              <a:rect l="l" t="t" r="r" b="b"/>
              <a:pathLst>
                <a:path w="38" h="24" extrusionOk="0">
                  <a:moveTo>
                    <a:pt x="1" y="24"/>
                  </a:moveTo>
                  <a:lnTo>
                    <a:pt x="6" y="24"/>
                  </a:lnTo>
                  <a:lnTo>
                    <a:pt x="9" y="21"/>
                  </a:lnTo>
                  <a:lnTo>
                    <a:pt x="11" y="21"/>
                  </a:lnTo>
                  <a:lnTo>
                    <a:pt x="17" y="23"/>
                  </a:lnTo>
                  <a:lnTo>
                    <a:pt x="20" y="23"/>
                  </a:lnTo>
                  <a:lnTo>
                    <a:pt x="20" y="19"/>
                  </a:lnTo>
                  <a:lnTo>
                    <a:pt x="24" y="17"/>
                  </a:lnTo>
                  <a:lnTo>
                    <a:pt x="25" y="13"/>
                  </a:lnTo>
                  <a:lnTo>
                    <a:pt x="32" y="9"/>
                  </a:lnTo>
                  <a:lnTo>
                    <a:pt x="38" y="9"/>
                  </a:lnTo>
                  <a:lnTo>
                    <a:pt x="38" y="5"/>
                  </a:lnTo>
                  <a:lnTo>
                    <a:pt x="35" y="0"/>
                  </a:lnTo>
                  <a:lnTo>
                    <a:pt x="31" y="2"/>
                  </a:lnTo>
                  <a:lnTo>
                    <a:pt x="25" y="5"/>
                  </a:lnTo>
                  <a:lnTo>
                    <a:pt x="24" y="5"/>
                  </a:lnTo>
                  <a:lnTo>
                    <a:pt x="23" y="5"/>
                  </a:lnTo>
                  <a:lnTo>
                    <a:pt x="20" y="6"/>
                  </a:lnTo>
                  <a:lnTo>
                    <a:pt x="17" y="6"/>
                  </a:lnTo>
                  <a:lnTo>
                    <a:pt x="13" y="7"/>
                  </a:lnTo>
                  <a:lnTo>
                    <a:pt x="11" y="5"/>
                  </a:lnTo>
                  <a:lnTo>
                    <a:pt x="6" y="5"/>
                  </a:lnTo>
                  <a:lnTo>
                    <a:pt x="4" y="5"/>
                  </a:lnTo>
                  <a:lnTo>
                    <a:pt x="0" y="9"/>
                  </a:lnTo>
                  <a:lnTo>
                    <a:pt x="1" y="12"/>
                  </a:lnTo>
                  <a:lnTo>
                    <a:pt x="0" y="14"/>
                  </a:lnTo>
                  <a:lnTo>
                    <a:pt x="0" y="19"/>
                  </a:lnTo>
                  <a:lnTo>
                    <a:pt x="0" y="19"/>
                  </a:lnTo>
                  <a:lnTo>
                    <a:pt x="3" y="20"/>
                  </a:lnTo>
                  <a:lnTo>
                    <a:pt x="3" y="21"/>
                  </a:lnTo>
                  <a:lnTo>
                    <a:pt x="1" y="23"/>
                  </a:lnTo>
                  <a:lnTo>
                    <a:pt x="1" y="2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8" name="Google Shape;3703;p137">
              <a:extLst xmlns:a="http://schemas.openxmlformats.org/drawingml/2006/main">
                <a:ext uri="{FF2B5EF4-FFF2-40B4-BE49-F238E27FC236}">
                  <a16:creationId xmlns:a16="http://schemas.microsoft.com/office/drawing/2014/main" id="{76F04145-FF74-7EA5-91E0-A65BE3CEDE37}"/>
                </a:ext>
              </a:extLst>
            </cdr:cNvPr>
            <cdr:cNvSpPr/>
          </cdr:nvSpPr>
          <cdr:spPr>
            <a:xfrm xmlns:a="http://schemas.openxmlformats.org/drawingml/2006/main">
              <a:off x="2276" y="1810"/>
              <a:ext cx="84" cy="36"/>
            </a:xfrm>
            <a:custGeom xmlns:a="http://schemas.openxmlformats.org/drawingml/2006/main">
              <a:avLst/>
              <a:gdLst/>
              <a:ahLst/>
              <a:cxnLst/>
              <a:rect l="l" t="t" r="r" b="b"/>
              <a:pathLst>
                <a:path w="93" h="45" extrusionOk="0">
                  <a:moveTo>
                    <a:pt x="55" y="43"/>
                  </a:moveTo>
                  <a:lnTo>
                    <a:pt x="57" y="43"/>
                  </a:lnTo>
                  <a:lnTo>
                    <a:pt x="62" y="43"/>
                  </a:lnTo>
                  <a:lnTo>
                    <a:pt x="64" y="45"/>
                  </a:lnTo>
                  <a:lnTo>
                    <a:pt x="68" y="44"/>
                  </a:lnTo>
                  <a:lnTo>
                    <a:pt x="71" y="44"/>
                  </a:lnTo>
                  <a:lnTo>
                    <a:pt x="74" y="43"/>
                  </a:lnTo>
                  <a:lnTo>
                    <a:pt x="75" y="43"/>
                  </a:lnTo>
                  <a:lnTo>
                    <a:pt x="76" y="43"/>
                  </a:lnTo>
                  <a:lnTo>
                    <a:pt x="82" y="40"/>
                  </a:lnTo>
                  <a:lnTo>
                    <a:pt x="86" y="38"/>
                  </a:lnTo>
                  <a:lnTo>
                    <a:pt x="89" y="36"/>
                  </a:lnTo>
                  <a:lnTo>
                    <a:pt x="88" y="33"/>
                  </a:lnTo>
                  <a:lnTo>
                    <a:pt x="88" y="30"/>
                  </a:lnTo>
                  <a:lnTo>
                    <a:pt x="89" y="27"/>
                  </a:lnTo>
                  <a:lnTo>
                    <a:pt x="86" y="24"/>
                  </a:lnTo>
                  <a:lnTo>
                    <a:pt x="86" y="23"/>
                  </a:lnTo>
                  <a:lnTo>
                    <a:pt x="92" y="23"/>
                  </a:lnTo>
                  <a:lnTo>
                    <a:pt x="93" y="22"/>
                  </a:lnTo>
                  <a:lnTo>
                    <a:pt x="92" y="19"/>
                  </a:lnTo>
                  <a:lnTo>
                    <a:pt x="92" y="10"/>
                  </a:lnTo>
                  <a:lnTo>
                    <a:pt x="92" y="6"/>
                  </a:lnTo>
                  <a:lnTo>
                    <a:pt x="86" y="5"/>
                  </a:lnTo>
                  <a:lnTo>
                    <a:pt x="85" y="3"/>
                  </a:lnTo>
                  <a:lnTo>
                    <a:pt x="81" y="5"/>
                  </a:lnTo>
                  <a:lnTo>
                    <a:pt x="76" y="5"/>
                  </a:lnTo>
                  <a:lnTo>
                    <a:pt x="74" y="2"/>
                  </a:lnTo>
                  <a:lnTo>
                    <a:pt x="69" y="2"/>
                  </a:lnTo>
                  <a:lnTo>
                    <a:pt x="67" y="0"/>
                  </a:lnTo>
                  <a:lnTo>
                    <a:pt x="65" y="3"/>
                  </a:lnTo>
                  <a:lnTo>
                    <a:pt x="64" y="5"/>
                  </a:lnTo>
                  <a:lnTo>
                    <a:pt x="64" y="6"/>
                  </a:lnTo>
                  <a:lnTo>
                    <a:pt x="60" y="6"/>
                  </a:lnTo>
                  <a:lnTo>
                    <a:pt x="58" y="7"/>
                  </a:lnTo>
                  <a:lnTo>
                    <a:pt x="52" y="5"/>
                  </a:lnTo>
                  <a:lnTo>
                    <a:pt x="50" y="5"/>
                  </a:lnTo>
                  <a:lnTo>
                    <a:pt x="50" y="6"/>
                  </a:lnTo>
                  <a:lnTo>
                    <a:pt x="50" y="9"/>
                  </a:lnTo>
                  <a:lnTo>
                    <a:pt x="48" y="9"/>
                  </a:lnTo>
                  <a:lnTo>
                    <a:pt x="47" y="12"/>
                  </a:lnTo>
                  <a:lnTo>
                    <a:pt x="43" y="13"/>
                  </a:lnTo>
                  <a:lnTo>
                    <a:pt x="40" y="17"/>
                  </a:lnTo>
                  <a:lnTo>
                    <a:pt x="40" y="19"/>
                  </a:lnTo>
                  <a:lnTo>
                    <a:pt x="43" y="22"/>
                  </a:lnTo>
                  <a:lnTo>
                    <a:pt x="43" y="23"/>
                  </a:lnTo>
                  <a:lnTo>
                    <a:pt x="41" y="24"/>
                  </a:lnTo>
                  <a:lnTo>
                    <a:pt x="38" y="23"/>
                  </a:lnTo>
                  <a:lnTo>
                    <a:pt x="36" y="23"/>
                  </a:lnTo>
                  <a:lnTo>
                    <a:pt x="33" y="23"/>
                  </a:lnTo>
                  <a:lnTo>
                    <a:pt x="31" y="23"/>
                  </a:lnTo>
                  <a:lnTo>
                    <a:pt x="27" y="26"/>
                  </a:lnTo>
                  <a:lnTo>
                    <a:pt x="24" y="26"/>
                  </a:lnTo>
                  <a:lnTo>
                    <a:pt x="22" y="26"/>
                  </a:lnTo>
                  <a:lnTo>
                    <a:pt x="20" y="26"/>
                  </a:lnTo>
                  <a:lnTo>
                    <a:pt x="17" y="24"/>
                  </a:lnTo>
                  <a:lnTo>
                    <a:pt x="15" y="24"/>
                  </a:lnTo>
                  <a:lnTo>
                    <a:pt x="10" y="24"/>
                  </a:lnTo>
                  <a:lnTo>
                    <a:pt x="10" y="27"/>
                  </a:lnTo>
                  <a:lnTo>
                    <a:pt x="10" y="27"/>
                  </a:lnTo>
                  <a:lnTo>
                    <a:pt x="7" y="27"/>
                  </a:lnTo>
                  <a:lnTo>
                    <a:pt x="5" y="24"/>
                  </a:lnTo>
                  <a:lnTo>
                    <a:pt x="3" y="26"/>
                  </a:lnTo>
                  <a:lnTo>
                    <a:pt x="0" y="27"/>
                  </a:lnTo>
                  <a:lnTo>
                    <a:pt x="0" y="27"/>
                  </a:lnTo>
                  <a:lnTo>
                    <a:pt x="2" y="27"/>
                  </a:lnTo>
                  <a:lnTo>
                    <a:pt x="2" y="30"/>
                  </a:lnTo>
                  <a:lnTo>
                    <a:pt x="3" y="31"/>
                  </a:lnTo>
                  <a:lnTo>
                    <a:pt x="3" y="33"/>
                  </a:lnTo>
                  <a:lnTo>
                    <a:pt x="5" y="33"/>
                  </a:lnTo>
                  <a:lnTo>
                    <a:pt x="7" y="33"/>
                  </a:lnTo>
                  <a:lnTo>
                    <a:pt x="10" y="36"/>
                  </a:lnTo>
                  <a:lnTo>
                    <a:pt x="12" y="33"/>
                  </a:lnTo>
                  <a:lnTo>
                    <a:pt x="15" y="33"/>
                  </a:lnTo>
                  <a:lnTo>
                    <a:pt x="16" y="36"/>
                  </a:lnTo>
                  <a:lnTo>
                    <a:pt x="16" y="36"/>
                  </a:lnTo>
                  <a:lnTo>
                    <a:pt x="20" y="37"/>
                  </a:lnTo>
                  <a:lnTo>
                    <a:pt x="27" y="33"/>
                  </a:lnTo>
                  <a:lnTo>
                    <a:pt x="30" y="34"/>
                  </a:lnTo>
                  <a:lnTo>
                    <a:pt x="34" y="34"/>
                  </a:lnTo>
                  <a:lnTo>
                    <a:pt x="34" y="36"/>
                  </a:lnTo>
                  <a:lnTo>
                    <a:pt x="40" y="40"/>
                  </a:lnTo>
                  <a:lnTo>
                    <a:pt x="48" y="41"/>
                  </a:lnTo>
                  <a:lnTo>
                    <a:pt x="52" y="41"/>
                  </a:lnTo>
                  <a:lnTo>
                    <a:pt x="55" y="43"/>
                  </a:lnTo>
                  <a:lnTo>
                    <a:pt x="55" y="4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9" name="Google Shape;3704;p137">
              <a:extLst xmlns:a="http://schemas.openxmlformats.org/drawingml/2006/main">
                <a:ext uri="{FF2B5EF4-FFF2-40B4-BE49-F238E27FC236}">
                  <a16:creationId xmlns:a16="http://schemas.microsoft.com/office/drawing/2014/main" id="{638B0F69-7EEF-AAD5-F5E9-34227A65EAD1}"/>
                </a:ext>
              </a:extLst>
            </cdr:cNvPr>
            <cdr:cNvSpPr/>
          </cdr:nvSpPr>
          <cdr:spPr>
            <a:xfrm xmlns:a="http://schemas.openxmlformats.org/drawingml/2006/main">
              <a:off x="2324" y="1725"/>
              <a:ext cx="112" cy="84"/>
            </a:xfrm>
            <a:custGeom xmlns:a="http://schemas.openxmlformats.org/drawingml/2006/main">
              <a:avLst/>
              <a:gdLst/>
              <a:ahLst/>
              <a:cxnLst/>
              <a:rect l="l" t="t" r="r" b="b"/>
              <a:pathLst>
                <a:path w="123" h="104" extrusionOk="0">
                  <a:moveTo>
                    <a:pt x="74" y="102"/>
                  </a:moveTo>
                  <a:lnTo>
                    <a:pt x="75" y="104"/>
                  </a:lnTo>
                  <a:lnTo>
                    <a:pt x="76" y="104"/>
                  </a:lnTo>
                  <a:lnTo>
                    <a:pt x="79" y="101"/>
                  </a:lnTo>
                  <a:lnTo>
                    <a:pt x="81" y="99"/>
                  </a:lnTo>
                  <a:lnTo>
                    <a:pt x="83" y="101"/>
                  </a:lnTo>
                  <a:lnTo>
                    <a:pt x="86" y="101"/>
                  </a:lnTo>
                  <a:lnTo>
                    <a:pt x="88" y="102"/>
                  </a:lnTo>
                  <a:lnTo>
                    <a:pt x="89" y="99"/>
                  </a:lnTo>
                  <a:lnTo>
                    <a:pt x="92" y="99"/>
                  </a:lnTo>
                  <a:lnTo>
                    <a:pt x="93" y="101"/>
                  </a:lnTo>
                  <a:lnTo>
                    <a:pt x="96" y="99"/>
                  </a:lnTo>
                  <a:lnTo>
                    <a:pt x="100" y="99"/>
                  </a:lnTo>
                  <a:lnTo>
                    <a:pt x="106" y="104"/>
                  </a:lnTo>
                  <a:lnTo>
                    <a:pt x="109" y="104"/>
                  </a:lnTo>
                  <a:lnTo>
                    <a:pt x="109" y="99"/>
                  </a:lnTo>
                  <a:lnTo>
                    <a:pt x="109" y="95"/>
                  </a:lnTo>
                  <a:lnTo>
                    <a:pt x="117" y="87"/>
                  </a:lnTo>
                  <a:lnTo>
                    <a:pt x="117" y="83"/>
                  </a:lnTo>
                  <a:lnTo>
                    <a:pt x="120" y="81"/>
                  </a:lnTo>
                  <a:lnTo>
                    <a:pt x="121" y="80"/>
                  </a:lnTo>
                  <a:lnTo>
                    <a:pt x="123" y="77"/>
                  </a:lnTo>
                  <a:lnTo>
                    <a:pt x="121" y="74"/>
                  </a:lnTo>
                  <a:lnTo>
                    <a:pt x="121" y="73"/>
                  </a:lnTo>
                  <a:lnTo>
                    <a:pt x="123" y="71"/>
                  </a:lnTo>
                  <a:lnTo>
                    <a:pt x="120" y="70"/>
                  </a:lnTo>
                  <a:lnTo>
                    <a:pt x="117" y="66"/>
                  </a:lnTo>
                  <a:lnTo>
                    <a:pt x="116" y="64"/>
                  </a:lnTo>
                  <a:lnTo>
                    <a:pt x="116" y="57"/>
                  </a:lnTo>
                  <a:lnTo>
                    <a:pt x="116" y="54"/>
                  </a:lnTo>
                  <a:lnTo>
                    <a:pt x="113" y="50"/>
                  </a:lnTo>
                  <a:lnTo>
                    <a:pt x="113" y="46"/>
                  </a:lnTo>
                  <a:lnTo>
                    <a:pt x="114" y="42"/>
                  </a:lnTo>
                  <a:lnTo>
                    <a:pt x="117" y="42"/>
                  </a:lnTo>
                  <a:lnTo>
                    <a:pt x="117" y="33"/>
                  </a:lnTo>
                  <a:lnTo>
                    <a:pt x="116" y="32"/>
                  </a:lnTo>
                  <a:lnTo>
                    <a:pt x="114" y="29"/>
                  </a:lnTo>
                  <a:lnTo>
                    <a:pt x="113" y="26"/>
                  </a:lnTo>
                  <a:lnTo>
                    <a:pt x="112" y="19"/>
                  </a:lnTo>
                  <a:lnTo>
                    <a:pt x="109" y="16"/>
                  </a:lnTo>
                  <a:lnTo>
                    <a:pt x="109" y="12"/>
                  </a:lnTo>
                  <a:lnTo>
                    <a:pt x="107" y="8"/>
                  </a:lnTo>
                  <a:lnTo>
                    <a:pt x="106" y="8"/>
                  </a:lnTo>
                  <a:lnTo>
                    <a:pt x="103" y="5"/>
                  </a:lnTo>
                  <a:lnTo>
                    <a:pt x="85" y="7"/>
                  </a:lnTo>
                  <a:lnTo>
                    <a:pt x="68" y="7"/>
                  </a:lnTo>
                  <a:lnTo>
                    <a:pt x="67" y="7"/>
                  </a:lnTo>
                  <a:lnTo>
                    <a:pt x="62" y="11"/>
                  </a:lnTo>
                  <a:lnTo>
                    <a:pt x="58" y="12"/>
                  </a:lnTo>
                  <a:lnTo>
                    <a:pt x="58" y="11"/>
                  </a:lnTo>
                  <a:lnTo>
                    <a:pt x="61" y="8"/>
                  </a:lnTo>
                  <a:lnTo>
                    <a:pt x="65" y="5"/>
                  </a:lnTo>
                  <a:lnTo>
                    <a:pt x="64" y="5"/>
                  </a:lnTo>
                  <a:lnTo>
                    <a:pt x="61" y="8"/>
                  </a:lnTo>
                  <a:lnTo>
                    <a:pt x="55" y="11"/>
                  </a:lnTo>
                  <a:lnTo>
                    <a:pt x="50" y="8"/>
                  </a:lnTo>
                  <a:lnTo>
                    <a:pt x="50" y="5"/>
                  </a:lnTo>
                  <a:lnTo>
                    <a:pt x="50" y="4"/>
                  </a:lnTo>
                  <a:lnTo>
                    <a:pt x="52" y="4"/>
                  </a:lnTo>
                  <a:lnTo>
                    <a:pt x="54" y="5"/>
                  </a:lnTo>
                  <a:lnTo>
                    <a:pt x="54" y="4"/>
                  </a:lnTo>
                  <a:lnTo>
                    <a:pt x="51" y="2"/>
                  </a:lnTo>
                  <a:lnTo>
                    <a:pt x="44" y="0"/>
                  </a:lnTo>
                  <a:lnTo>
                    <a:pt x="38" y="2"/>
                  </a:lnTo>
                  <a:lnTo>
                    <a:pt x="36" y="2"/>
                  </a:lnTo>
                  <a:lnTo>
                    <a:pt x="31" y="4"/>
                  </a:lnTo>
                  <a:lnTo>
                    <a:pt x="29" y="8"/>
                  </a:lnTo>
                  <a:lnTo>
                    <a:pt x="24" y="8"/>
                  </a:lnTo>
                  <a:lnTo>
                    <a:pt x="23" y="11"/>
                  </a:lnTo>
                  <a:lnTo>
                    <a:pt x="23" y="12"/>
                  </a:lnTo>
                  <a:lnTo>
                    <a:pt x="19" y="12"/>
                  </a:lnTo>
                  <a:lnTo>
                    <a:pt x="12" y="16"/>
                  </a:lnTo>
                  <a:lnTo>
                    <a:pt x="8" y="16"/>
                  </a:lnTo>
                  <a:lnTo>
                    <a:pt x="6" y="19"/>
                  </a:lnTo>
                  <a:lnTo>
                    <a:pt x="5" y="22"/>
                  </a:lnTo>
                  <a:lnTo>
                    <a:pt x="5" y="23"/>
                  </a:lnTo>
                  <a:lnTo>
                    <a:pt x="5" y="25"/>
                  </a:lnTo>
                  <a:lnTo>
                    <a:pt x="3" y="25"/>
                  </a:lnTo>
                  <a:lnTo>
                    <a:pt x="5" y="30"/>
                  </a:lnTo>
                  <a:lnTo>
                    <a:pt x="5" y="35"/>
                  </a:lnTo>
                  <a:lnTo>
                    <a:pt x="0" y="36"/>
                  </a:lnTo>
                  <a:lnTo>
                    <a:pt x="0" y="39"/>
                  </a:lnTo>
                  <a:lnTo>
                    <a:pt x="5" y="43"/>
                  </a:lnTo>
                  <a:lnTo>
                    <a:pt x="5" y="46"/>
                  </a:lnTo>
                  <a:lnTo>
                    <a:pt x="6" y="49"/>
                  </a:lnTo>
                  <a:lnTo>
                    <a:pt x="6" y="50"/>
                  </a:lnTo>
                  <a:lnTo>
                    <a:pt x="8" y="53"/>
                  </a:lnTo>
                  <a:lnTo>
                    <a:pt x="6" y="56"/>
                  </a:lnTo>
                  <a:lnTo>
                    <a:pt x="9" y="60"/>
                  </a:lnTo>
                  <a:lnTo>
                    <a:pt x="10" y="61"/>
                  </a:lnTo>
                  <a:lnTo>
                    <a:pt x="12" y="64"/>
                  </a:lnTo>
                  <a:lnTo>
                    <a:pt x="12" y="71"/>
                  </a:lnTo>
                  <a:lnTo>
                    <a:pt x="12" y="71"/>
                  </a:lnTo>
                  <a:lnTo>
                    <a:pt x="12" y="74"/>
                  </a:lnTo>
                  <a:lnTo>
                    <a:pt x="13" y="73"/>
                  </a:lnTo>
                  <a:lnTo>
                    <a:pt x="16" y="73"/>
                  </a:lnTo>
                  <a:lnTo>
                    <a:pt x="17" y="73"/>
                  </a:lnTo>
                  <a:lnTo>
                    <a:pt x="23" y="73"/>
                  </a:lnTo>
                  <a:lnTo>
                    <a:pt x="23" y="74"/>
                  </a:lnTo>
                  <a:lnTo>
                    <a:pt x="24" y="77"/>
                  </a:lnTo>
                  <a:lnTo>
                    <a:pt x="27" y="77"/>
                  </a:lnTo>
                  <a:lnTo>
                    <a:pt x="29" y="78"/>
                  </a:lnTo>
                  <a:lnTo>
                    <a:pt x="27" y="81"/>
                  </a:lnTo>
                  <a:lnTo>
                    <a:pt x="29" y="83"/>
                  </a:lnTo>
                  <a:lnTo>
                    <a:pt x="30" y="84"/>
                  </a:lnTo>
                  <a:lnTo>
                    <a:pt x="30" y="87"/>
                  </a:lnTo>
                  <a:lnTo>
                    <a:pt x="31" y="87"/>
                  </a:lnTo>
                  <a:lnTo>
                    <a:pt x="33" y="85"/>
                  </a:lnTo>
                  <a:lnTo>
                    <a:pt x="34" y="85"/>
                  </a:lnTo>
                  <a:lnTo>
                    <a:pt x="31" y="81"/>
                  </a:lnTo>
                  <a:lnTo>
                    <a:pt x="33" y="81"/>
                  </a:lnTo>
                  <a:lnTo>
                    <a:pt x="38" y="84"/>
                  </a:lnTo>
                  <a:lnTo>
                    <a:pt x="43" y="84"/>
                  </a:lnTo>
                  <a:lnTo>
                    <a:pt x="41" y="85"/>
                  </a:lnTo>
                  <a:lnTo>
                    <a:pt x="44" y="88"/>
                  </a:lnTo>
                  <a:lnTo>
                    <a:pt x="50" y="87"/>
                  </a:lnTo>
                  <a:lnTo>
                    <a:pt x="54" y="88"/>
                  </a:lnTo>
                  <a:lnTo>
                    <a:pt x="62" y="94"/>
                  </a:lnTo>
                  <a:lnTo>
                    <a:pt x="64" y="98"/>
                  </a:lnTo>
                  <a:lnTo>
                    <a:pt x="67" y="98"/>
                  </a:lnTo>
                  <a:lnTo>
                    <a:pt x="68" y="97"/>
                  </a:lnTo>
                  <a:lnTo>
                    <a:pt x="71" y="98"/>
                  </a:lnTo>
                  <a:lnTo>
                    <a:pt x="74" y="99"/>
                  </a:lnTo>
                  <a:lnTo>
                    <a:pt x="74" y="10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0" name="Google Shape;3705;p137">
              <a:extLst xmlns:a="http://schemas.openxmlformats.org/drawingml/2006/main">
                <a:ext uri="{FF2B5EF4-FFF2-40B4-BE49-F238E27FC236}">
                  <a16:creationId xmlns:a16="http://schemas.microsoft.com/office/drawing/2014/main" id="{1DDF2143-F29C-867C-6489-596B9E75A1E8}"/>
                </a:ext>
              </a:extLst>
            </cdr:cNvPr>
            <cdr:cNvSpPr/>
          </cdr:nvSpPr>
          <cdr:spPr>
            <a:xfrm xmlns:a="http://schemas.openxmlformats.org/drawingml/2006/main">
              <a:off x="2303" y="1782"/>
              <a:ext cx="88" cy="34"/>
            </a:xfrm>
            <a:custGeom xmlns:a="http://schemas.openxmlformats.org/drawingml/2006/main">
              <a:avLst/>
              <a:gdLst/>
              <a:ahLst/>
              <a:cxnLst/>
              <a:rect l="l" t="t" r="r" b="b"/>
              <a:pathLst>
                <a:path w="97" h="42" extrusionOk="0">
                  <a:moveTo>
                    <a:pt x="35" y="0"/>
                  </a:moveTo>
                  <a:lnTo>
                    <a:pt x="35" y="3"/>
                  </a:lnTo>
                  <a:lnTo>
                    <a:pt x="36" y="2"/>
                  </a:lnTo>
                  <a:lnTo>
                    <a:pt x="39" y="2"/>
                  </a:lnTo>
                  <a:lnTo>
                    <a:pt x="40" y="2"/>
                  </a:lnTo>
                  <a:lnTo>
                    <a:pt x="46" y="2"/>
                  </a:lnTo>
                  <a:lnTo>
                    <a:pt x="46" y="3"/>
                  </a:lnTo>
                  <a:lnTo>
                    <a:pt x="47" y="6"/>
                  </a:lnTo>
                  <a:lnTo>
                    <a:pt x="50" y="6"/>
                  </a:lnTo>
                  <a:lnTo>
                    <a:pt x="52" y="7"/>
                  </a:lnTo>
                  <a:lnTo>
                    <a:pt x="50" y="10"/>
                  </a:lnTo>
                  <a:lnTo>
                    <a:pt x="52" y="12"/>
                  </a:lnTo>
                  <a:lnTo>
                    <a:pt x="53" y="13"/>
                  </a:lnTo>
                  <a:lnTo>
                    <a:pt x="53" y="16"/>
                  </a:lnTo>
                  <a:lnTo>
                    <a:pt x="54" y="16"/>
                  </a:lnTo>
                  <a:lnTo>
                    <a:pt x="56" y="14"/>
                  </a:lnTo>
                  <a:lnTo>
                    <a:pt x="57" y="14"/>
                  </a:lnTo>
                  <a:lnTo>
                    <a:pt x="54" y="10"/>
                  </a:lnTo>
                  <a:lnTo>
                    <a:pt x="56" y="10"/>
                  </a:lnTo>
                  <a:lnTo>
                    <a:pt x="61" y="13"/>
                  </a:lnTo>
                  <a:lnTo>
                    <a:pt x="66" y="13"/>
                  </a:lnTo>
                  <a:lnTo>
                    <a:pt x="64" y="14"/>
                  </a:lnTo>
                  <a:lnTo>
                    <a:pt x="67" y="17"/>
                  </a:lnTo>
                  <a:lnTo>
                    <a:pt x="73" y="16"/>
                  </a:lnTo>
                  <a:lnTo>
                    <a:pt x="77" y="17"/>
                  </a:lnTo>
                  <a:lnTo>
                    <a:pt x="85" y="23"/>
                  </a:lnTo>
                  <a:lnTo>
                    <a:pt x="87" y="27"/>
                  </a:lnTo>
                  <a:lnTo>
                    <a:pt x="90" y="27"/>
                  </a:lnTo>
                  <a:lnTo>
                    <a:pt x="91" y="26"/>
                  </a:lnTo>
                  <a:lnTo>
                    <a:pt x="94" y="27"/>
                  </a:lnTo>
                  <a:lnTo>
                    <a:pt x="97" y="28"/>
                  </a:lnTo>
                  <a:lnTo>
                    <a:pt x="97" y="33"/>
                  </a:lnTo>
                  <a:lnTo>
                    <a:pt x="91" y="31"/>
                  </a:lnTo>
                  <a:lnTo>
                    <a:pt x="88" y="34"/>
                  </a:lnTo>
                  <a:lnTo>
                    <a:pt x="84" y="34"/>
                  </a:lnTo>
                  <a:lnTo>
                    <a:pt x="81" y="38"/>
                  </a:lnTo>
                  <a:lnTo>
                    <a:pt x="75" y="38"/>
                  </a:lnTo>
                  <a:lnTo>
                    <a:pt x="71" y="41"/>
                  </a:lnTo>
                  <a:lnTo>
                    <a:pt x="70" y="40"/>
                  </a:lnTo>
                  <a:lnTo>
                    <a:pt x="67" y="40"/>
                  </a:lnTo>
                  <a:lnTo>
                    <a:pt x="63" y="41"/>
                  </a:lnTo>
                  <a:lnTo>
                    <a:pt x="57" y="40"/>
                  </a:lnTo>
                  <a:lnTo>
                    <a:pt x="56" y="38"/>
                  </a:lnTo>
                  <a:lnTo>
                    <a:pt x="52" y="40"/>
                  </a:lnTo>
                  <a:lnTo>
                    <a:pt x="47" y="40"/>
                  </a:lnTo>
                  <a:lnTo>
                    <a:pt x="45" y="37"/>
                  </a:lnTo>
                  <a:lnTo>
                    <a:pt x="40" y="37"/>
                  </a:lnTo>
                  <a:lnTo>
                    <a:pt x="38" y="35"/>
                  </a:lnTo>
                  <a:lnTo>
                    <a:pt x="36" y="38"/>
                  </a:lnTo>
                  <a:lnTo>
                    <a:pt x="35" y="40"/>
                  </a:lnTo>
                  <a:lnTo>
                    <a:pt x="35" y="41"/>
                  </a:lnTo>
                  <a:lnTo>
                    <a:pt x="31" y="41"/>
                  </a:lnTo>
                  <a:lnTo>
                    <a:pt x="29" y="42"/>
                  </a:lnTo>
                  <a:lnTo>
                    <a:pt x="23" y="40"/>
                  </a:lnTo>
                  <a:lnTo>
                    <a:pt x="21" y="40"/>
                  </a:lnTo>
                  <a:lnTo>
                    <a:pt x="21" y="38"/>
                  </a:lnTo>
                  <a:lnTo>
                    <a:pt x="16" y="33"/>
                  </a:lnTo>
                  <a:lnTo>
                    <a:pt x="14" y="31"/>
                  </a:lnTo>
                  <a:lnTo>
                    <a:pt x="8" y="28"/>
                  </a:lnTo>
                  <a:lnTo>
                    <a:pt x="7" y="27"/>
                  </a:lnTo>
                  <a:lnTo>
                    <a:pt x="5" y="24"/>
                  </a:lnTo>
                  <a:lnTo>
                    <a:pt x="5" y="21"/>
                  </a:lnTo>
                  <a:lnTo>
                    <a:pt x="2" y="17"/>
                  </a:lnTo>
                  <a:lnTo>
                    <a:pt x="0" y="14"/>
                  </a:lnTo>
                  <a:lnTo>
                    <a:pt x="0" y="13"/>
                  </a:lnTo>
                  <a:lnTo>
                    <a:pt x="0" y="12"/>
                  </a:lnTo>
                  <a:lnTo>
                    <a:pt x="1" y="13"/>
                  </a:lnTo>
                  <a:lnTo>
                    <a:pt x="4" y="14"/>
                  </a:lnTo>
                  <a:lnTo>
                    <a:pt x="8" y="10"/>
                  </a:lnTo>
                  <a:lnTo>
                    <a:pt x="11" y="10"/>
                  </a:lnTo>
                  <a:lnTo>
                    <a:pt x="14" y="6"/>
                  </a:lnTo>
                  <a:lnTo>
                    <a:pt x="16" y="6"/>
                  </a:lnTo>
                  <a:lnTo>
                    <a:pt x="18" y="4"/>
                  </a:lnTo>
                  <a:lnTo>
                    <a:pt x="22" y="4"/>
                  </a:lnTo>
                  <a:lnTo>
                    <a:pt x="23" y="4"/>
                  </a:lnTo>
                  <a:lnTo>
                    <a:pt x="26" y="3"/>
                  </a:lnTo>
                  <a:lnTo>
                    <a:pt x="26" y="0"/>
                  </a:lnTo>
                  <a:lnTo>
                    <a:pt x="31" y="2"/>
                  </a:lnTo>
                  <a:lnTo>
                    <a:pt x="32" y="0"/>
                  </a:lnTo>
                  <a:lnTo>
                    <a:pt x="33" y="2"/>
                  </a:lnTo>
                  <a:lnTo>
                    <a:pt x="35"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1" name="Google Shape;3706;p137">
              <a:extLst xmlns:a="http://schemas.openxmlformats.org/drawingml/2006/main">
                <a:ext uri="{FF2B5EF4-FFF2-40B4-BE49-F238E27FC236}">
                  <a16:creationId xmlns:a16="http://schemas.microsoft.com/office/drawing/2014/main" id="{35049033-0D11-E53D-925C-A516A434FCF8}"/>
                </a:ext>
              </a:extLst>
            </cdr:cNvPr>
            <cdr:cNvSpPr/>
          </cdr:nvSpPr>
          <cdr:spPr>
            <a:xfrm xmlns:a="http://schemas.openxmlformats.org/drawingml/2006/main">
              <a:off x="2234" y="1725"/>
              <a:ext cx="101" cy="106"/>
            </a:xfrm>
            <a:custGeom xmlns:a="http://schemas.openxmlformats.org/drawingml/2006/main">
              <a:avLst/>
              <a:gdLst/>
              <a:ahLst/>
              <a:cxnLst/>
              <a:rect l="l" t="t" r="r" b="b"/>
              <a:pathLst>
                <a:path w="111" h="132" extrusionOk="0">
                  <a:moveTo>
                    <a:pt x="31" y="0"/>
                  </a:moveTo>
                  <a:lnTo>
                    <a:pt x="35" y="0"/>
                  </a:lnTo>
                  <a:lnTo>
                    <a:pt x="39" y="1"/>
                  </a:lnTo>
                  <a:lnTo>
                    <a:pt x="40" y="1"/>
                  </a:lnTo>
                  <a:lnTo>
                    <a:pt x="43" y="1"/>
                  </a:lnTo>
                  <a:lnTo>
                    <a:pt x="46" y="4"/>
                  </a:lnTo>
                  <a:lnTo>
                    <a:pt x="49" y="4"/>
                  </a:lnTo>
                  <a:lnTo>
                    <a:pt x="47" y="7"/>
                  </a:lnTo>
                  <a:lnTo>
                    <a:pt x="46" y="8"/>
                  </a:lnTo>
                  <a:lnTo>
                    <a:pt x="46" y="10"/>
                  </a:lnTo>
                  <a:lnTo>
                    <a:pt x="49" y="11"/>
                  </a:lnTo>
                  <a:lnTo>
                    <a:pt x="49" y="13"/>
                  </a:lnTo>
                  <a:lnTo>
                    <a:pt x="52" y="11"/>
                  </a:lnTo>
                  <a:lnTo>
                    <a:pt x="52" y="10"/>
                  </a:lnTo>
                  <a:lnTo>
                    <a:pt x="53" y="10"/>
                  </a:lnTo>
                  <a:lnTo>
                    <a:pt x="54" y="11"/>
                  </a:lnTo>
                  <a:lnTo>
                    <a:pt x="57" y="14"/>
                  </a:lnTo>
                  <a:lnTo>
                    <a:pt x="59" y="13"/>
                  </a:lnTo>
                  <a:lnTo>
                    <a:pt x="60" y="11"/>
                  </a:lnTo>
                  <a:lnTo>
                    <a:pt x="62" y="11"/>
                  </a:lnTo>
                  <a:lnTo>
                    <a:pt x="62" y="14"/>
                  </a:lnTo>
                  <a:lnTo>
                    <a:pt x="60" y="15"/>
                  </a:lnTo>
                  <a:lnTo>
                    <a:pt x="59" y="15"/>
                  </a:lnTo>
                  <a:lnTo>
                    <a:pt x="56" y="17"/>
                  </a:lnTo>
                  <a:lnTo>
                    <a:pt x="59" y="18"/>
                  </a:lnTo>
                  <a:lnTo>
                    <a:pt x="60" y="18"/>
                  </a:lnTo>
                  <a:lnTo>
                    <a:pt x="63" y="18"/>
                  </a:lnTo>
                  <a:lnTo>
                    <a:pt x="63" y="20"/>
                  </a:lnTo>
                  <a:lnTo>
                    <a:pt x="66" y="20"/>
                  </a:lnTo>
                  <a:lnTo>
                    <a:pt x="67" y="17"/>
                  </a:lnTo>
                  <a:lnTo>
                    <a:pt x="69" y="14"/>
                  </a:lnTo>
                  <a:lnTo>
                    <a:pt x="73" y="14"/>
                  </a:lnTo>
                  <a:lnTo>
                    <a:pt x="74" y="13"/>
                  </a:lnTo>
                  <a:lnTo>
                    <a:pt x="76" y="11"/>
                  </a:lnTo>
                  <a:lnTo>
                    <a:pt x="77" y="10"/>
                  </a:lnTo>
                  <a:lnTo>
                    <a:pt x="77" y="10"/>
                  </a:lnTo>
                  <a:lnTo>
                    <a:pt x="81" y="10"/>
                  </a:lnTo>
                  <a:lnTo>
                    <a:pt x="78" y="11"/>
                  </a:lnTo>
                  <a:lnTo>
                    <a:pt x="77" y="11"/>
                  </a:lnTo>
                  <a:lnTo>
                    <a:pt x="77" y="11"/>
                  </a:lnTo>
                  <a:lnTo>
                    <a:pt x="76" y="13"/>
                  </a:lnTo>
                  <a:lnTo>
                    <a:pt x="77" y="14"/>
                  </a:lnTo>
                  <a:lnTo>
                    <a:pt x="80" y="13"/>
                  </a:lnTo>
                  <a:lnTo>
                    <a:pt x="83" y="11"/>
                  </a:lnTo>
                  <a:lnTo>
                    <a:pt x="84" y="11"/>
                  </a:lnTo>
                  <a:lnTo>
                    <a:pt x="84" y="13"/>
                  </a:lnTo>
                  <a:lnTo>
                    <a:pt x="87" y="13"/>
                  </a:lnTo>
                  <a:lnTo>
                    <a:pt x="90" y="17"/>
                  </a:lnTo>
                  <a:lnTo>
                    <a:pt x="92" y="15"/>
                  </a:lnTo>
                  <a:lnTo>
                    <a:pt x="94" y="18"/>
                  </a:lnTo>
                  <a:lnTo>
                    <a:pt x="94" y="21"/>
                  </a:lnTo>
                  <a:lnTo>
                    <a:pt x="97" y="22"/>
                  </a:lnTo>
                  <a:lnTo>
                    <a:pt x="98" y="22"/>
                  </a:lnTo>
                  <a:lnTo>
                    <a:pt x="99" y="24"/>
                  </a:lnTo>
                  <a:lnTo>
                    <a:pt x="102" y="24"/>
                  </a:lnTo>
                  <a:lnTo>
                    <a:pt x="104" y="29"/>
                  </a:lnTo>
                  <a:lnTo>
                    <a:pt x="104" y="34"/>
                  </a:lnTo>
                  <a:lnTo>
                    <a:pt x="99" y="35"/>
                  </a:lnTo>
                  <a:lnTo>
                    <a:pt x="99" y="38"/>
                  </a:lnTo>
                  <a:lnTo>
                    <a:pt x="104" y="42"/>
                  </a:lnTo>
                  <a:lnTo>
                    <a:pt x="104" y="45"/>
                  </a:lnTo>
                  <a:lnTo>
                    <a:pt x="105" y="48"/>
                  </a:lnTo>
                  <a:lnTo>
                    <a:pt x="105" y="49"/>
                  </a:lnTo>
                  <a:lnTo>
                    <a:pt x="107" y="52"/>
                  </a:lnTo>
                  <a:lnTo>
                    <a:pt x="105" y="55"/>
                  </a:lnTo>
                  <a:lnTo>
                    <a:pt x="108" y="59"/>
                  </a:lnTo>
                  <a:lnTo>
                    <a:pt x="109" y="60"/>
                  </a:lnTo>
                  <a:lnTo>
                    <a:pt x="111" y="63"/>
                  </a:lnTo>
                  <a:lnTo>
                    <a:pt x="111" y="70"/>
                  </a:lnTo>
                  <a:lnTo>
                    <a:pt x="109" y="72"/>
                  </a:lnTo>
                  <a:lnTo>
                    <a:pt x="108" y="70"/>
                  </a:lnTo>
                  <a:lnTo>
                    <a:pt x="107" y="72"/>
                  </a:lnTo>
                  <a:lnTo>
                    <a:pt x="102" y="70"/>
                  </a:lnTo>
                  <a:lnTo>
                    <a:pt x="102" y="73"/>
                  </a:lnTo>
                  <a:lnTo>
                    <a:pt x="99" y="74"/>
                  </a:lnTo>
                  <a:lnTo>
                    <a:pt x="98" y="74"/>
                  </a:lnTo>
                  <a:lnTo>
                    <a:pt x="94" y="74"/>
                  </a:lnTo>
                  <a:lnTo>
                    <a:pt x="92" y="76"/>
                  </a:lnTo>
                  <a:lnTo>
                    <a:pt x="90" y="76"/>
                  </a:lnTo>
                  <a:lnTo>
                    <a:pt x="87" y="80"/>
                  </a:lnTo>
                  <a:lnTo>
                    <a:pt x="84" y="80"/>
                  </a:lnTo>
                  <a:lnTo>
                    <a:pt x="80" y="84"/>
                  </a:lnTo>
                  <a:lnTo>
                    <a:pt x="77" y="83"/>
                  </a:lnTo>
                  <a:lnTo>
                    <a:pt x="76" y="82"/>
                  </a:lnTo>
                  <a:lnTo>
                    <a:pt x="76" y="83"/>
                  </a:lnTo>
                  <a:lnTo>
                    <a:pt x="76" y="84"/>
                  </a:lnTo>
                  <a:lnTo>
                    <a:pt x="78" y="87"/>
                  </a:lnTo>
                  <a:lnTo>
                    <a:pt x="81" y="91"/>
                  </a:lnTo>
                  <a:lnTo>
                    <a:pt x="81" y="94"/>
                  </a:lnTo>
                  <a:lnTo>
                    <a:pt x="83" y="97"/>
                  </a:lnTo>
                  <a:lnTo>
                    <a:pt x="84" y="98"/>
                  </a:lnTo>
                  <a:lnTo>
                    <a:pt x="90" y="101"/>
                  </a:lnTo>
                  <a:lnTo>
                    <a:pt x="92" y="103"/>
                  </a:lnTo>
                  <a:lnTo>
                    <a:pt x="97" y="108"/>
                  </a:lnTo>
                  <a:lnTo>
                    <a:pt x="97" y="111"/>
                  </a:lnTo>
                  <a:lnTo>
                    <a:pt x="97" y="114"/>
                  </a:lnTo>
                  <a:lnTo>
                    <a:pt x="95" y="114"/>
                  </a:lnTo>
                  <a:lnTo>
                    <a:pt x="94" y="117"/>
                  </a:lnTo>
                  <a:lnTo>
                    <a:pt x="90" y="118"/>
                  </a:lnTo>
                  <a:lnTo>
                    <a:pt x="87" y="122"/>
                  </a:lnTo>
                  <a:lnTo>
                    <a:pt x="87" y="124"/>
                  </a:lnTo>
                  <a:lnTo>
                    <a:pt x="90" y="127"/>
                  </a:lnTo>
                  <a:lnTo>
                    <a:pt x="90" y="128"/>
                  </a:lnTo>
                  <a:lnTo>
                    <a:pt x="88" y="129"/>
                  </a:lnTo>
                  <a:lnTo>
                    <a:pt x="85" y="128"/>
                  </a:lnTo>
                  <a:lnTo>
                    <a:pt x="83" y="128"/>
                  </a:lnTo>
                  <a:lnTo>
                    <a:pt x="80" y="128"/>
                  </a:lnTo>
                  <a:lnTo>
                    <a:pt x="78" y="128"/>
                  </a:lnTo>
                  <a:lnTo>
                    <a:pt x="74" y="131"/>
                  </a:lnTo>
                  <a:lnTo>
                    <a:pt x="71" y="131"/>
                  </a:lnTo>
                  <a:lnTo>
                    <a:pt x="69" y="131"/>
                  </a:lnTo>
                  <a:lnTo>
                    <a:pt x="67" y="131"/>
                  </a:lnTo>
                  <a:lnTo>
                    <a:pt x="64" y="129"/>
                  </a:lnTo>
                  <a:lnTo>
                    <a:pt x="62" y="129"/>
                  </a:lnTo>
                  <a:lnTo>
                    <a:pt x="57" y="129"/>
                  </a:lnTo>
                  <a:lnTo>
                    <a:pt x="57" y="132"/>
                  </a:lnTo>
                  <a:lnTo>
                    <a:pt x="57" y="132"/>
                  </a:lnTo>
                  <a:lnTo>
                    <a:pt x="54" y="132"/>
                  </a:lnTo>
                  <a:lnTo>
                    <a:pt x="52" y="129"/>
                  </a:lnTo>
                  <a:lnTo>
                    <a:pt x="50" y="131"/>
                  </a:lnTo>
                  <a:lnTo>
                    <a:pt x="47" y="132"/>
                  </a:lnTo>
                  <a:lnTo>
                    <a:pt x="47" y="132"/>
                  </a:lnTo>
                  <a:lnTo>
                    <a:pt x="46" y="131"/>
                  </a:lnTo>
                  <a:lnTo>
                    <a:pt x="42" y="128"/>
                  </a:lnTo>
                  <a:lnTo>
                    <a:pt x="40" y="128"/>
                  </a:lnTo>
                  <a:lnTo>
                    <a:pt x="39" y="129"/>
                  </a:lnTo>
                  <a:lnTo>
                    <a:pt x="38" y="128"/>
                  </a:lnTo>
                  <a:lnTo>
                    <a:pt x="36" y="127"/>
                  </a:lnTo>
                  <a:lnTo>
                    <a:pt x="33" y="127"/>
                  </a:lnTo>
                  <a:lnTo>
                    <a:pt x="35" y="128"/>
                  </a:lnTo>
                  <a:lnTo>
                    <a:pt x="33" y="131"/>
                  </a:lnTo>
                  <a:lnTo>
                    <a:pt x="31" y="129"/>
                  </a:lnTo>
                  <a:lnTo>
                    <a:pt x="28" y="131"/>
                  </a:lnTo>
                  <a:lnTo>
                    <a:pt x="25" y="129"/>
                  </a:lnTo>
                  <a:lnTo>
                    <a:pt x="25" y="129"/>
                  </a:lnTo>
                  <a:lnTo>
                    <a:pt x="25" y="127"/>
                  </a:lnTo>
                  <a:lnTo>
                    <a:pt x="22" y="125"/>
                  </a:lnTo>
                  <a:lnTo>
                    <a:pt x="22" y="122"/>
                  </a:lnTo>
                  <a:lnTo>
                    <a:pt x="24" y="117"/>
                  </a:lnTo>
                  <a:lnTo>
                    <a:pt x="25" y="115"/>
                  </a:lnTo>
                  <a:lnTo>
                    <a:pt x="25" y="114"/>
                  </a:lnTo>
                  <a:lnTo>
                    <a:pt x="26" y="110"/>
                  </a:lnTo>
                  <a:lnTo>
                    <a:pt x="29" y="107"/>
                  </a:lnTo>
                  <a:lnTo>
                    <a:pt x="26" y="105"/>
                  </a:lnTo>
                  <a:lnTo>
                    <a:pt x="25" y="105"/>
                  </a:lnTo>
                  <a:lnTo>
                    <a:pt x="21" y="103"/>
                  </a:lnTo>
                  <a:lnTo>
                    <a:pt x="19" y="104"/>
                  </a:lnTo>
                  <a:lnTo>
                    <a:pt x="17" y="104"/>
                  </a:lnTo>
                  <a:lnTo>
                    <a:pt x="15" y="104"/>
                  </a:lnTo>
                  <a:lnTo>
                    <a:pt x="12" y="104"/>
                  </a:lnTo>
                  <a:lnTo>
                    <a:pt x="11" y="103"/>
                  </a:lnTo>
                  <a:lnTo>
                    <a:pt x="11" y="101"/>
                  </a:lnTo>
                  <a:lnTo>
                    <a:pt x="8" y="98"/>
                  </a:lnTo>
                  <a:lnTo>
                    <a:pt x="8" y="98"/>
                  </a:lnTo>
                  <a:lnTo>
                    <a:pt x="8" y="94"/>
                  </a:lnTo>
                  <a:lnTo>
                    <a:pt x="7" y="93"/>
                  </a:lnTo>
                  <a:lnTo>
                    <a:pt x="5" y="90"/>
                  </a:lnTo>
                  <a:lnTo>
                    <a:pt x="2" y="87"/>
                  </a:lnTo>
                  <a:lnTo>
                    <a:pt x="2" y="87"/>
                  </a:lnTo>
                  <a:lnTo>
                    <a:pt x="4" y="83"/>
                  </a:lnTo>
                  <a:lnTo>
                    <a:pt x="2" y="80"/>
                  </a:lnTo>
                  <a:lnTo>
                    <a:pt x="2" y="79"/>
                  </a:lnTo>
                  <a:lnTo>
                    <a:pt x="0" y="74"/>
                  </a:lnTo>
                  <a:lnTo>
                    <a:pt x="1" y="73"/>
                  </a:lnTo>
                  <a:lnTo>
                    <a:pt x="1" y="73"/>
                  </a:lnTo>
                  <a:lnTo>
                    <a:pt x="1" y="70"/>
                  </a:lnTo>
                  <a:lnTo>
                    <a:pt x="2" y="65"/>
                  </a:lnTo>
                  <a:lnTo>
                    <a:pt x="1" y="62"/>
                  </a:lnTo>
                  <a:lnTo>
                    <a:pt x="4" y="59"/>
                  </a:lnTo>
                  <a:lnTo>
                    <a:pt x="5" y="56"/>
                  </a:lnTo>
                  <a:lnTo>
                    <a:pt x="8" y="56"/>
                  </a:lnTo>
                  <a:lnTo>
                    <a:pt x="12" y="56"/>
                  </a:lnTo>
                  <a:lnTo>
                    <a:pt x="14" y="55"/>
                  </a:lnTo>
                  <a:lnTo>
                    <a:pt x="12" y="53"/>
                  </a:lnTo>
                  <a:lnTo>
                    <a:pt x="14" y="52"/>
                  </a:lnTo>
                  <a:lnTo>
                    <a:pt x="15" y="49"/>
                  </a:lnTo>
                  <a:lnTo>
                    <a:pt x="15" y="48"/>
                  </a:lnTo>
                  <a:lnTo>
                    <a:pt x="14" y="46"/>
                  </a:lnTo>
                  <a:lnTo>
                    <a:pt x="11" y="46"/>
                  </a:lnTo>
                  <a:lnTo>
                    <a:pt x="11" y="45"/>
                  </a:lnTo>
                  <a:lnTo>
                    <a:pt x="11" y="42"/>
                  </a:lnTo>
                  <a:lnTo>
                    <a:pt x="14" y="44"/>
                  </a:lnTo>
                  <a:lnTo>
                    <a:pt x="17" y="42"/>
                  </a:lnTo>
                  <a:lnTo>
                    <a:pt x="17" y="39"/>
                  </a:lnTo>
                  <a:lnTo>
                    <a:pt x="17" y="37"/>
                  </a:lnTo>
                  <a:lnTo>
                    <a:pt x="17" y="35"/>
                  </a:lnTo>
                  <a:lnTo>
                    <a:pt x="18" y="34"/>
                  </a:lnTo>
                  <a:lnTo>
                    <a:pt x="18" y="34"/>
                  </a:lnTo>
                  <a:lnTo>
                    <a:pt x="18" y="34"/>
                  </a:lnTo>
                  <a:lnTo>
                    <a:pt x="18" y="31"/>
                  </a:lnTo>
                  <a:lnTo>
                    <a:pt x="15" y="31"/>
                  </a:lnTo>
                  <a:lnTo>
                    <a:pt x="14" y="28"/>
                  </a:lnTo>
                  <a:lnTo>
                    <a:pt x="14" y="25"/>
                  </a:lnTo>
                  <a:lnTo>
                    <a:pt x="19" y="24"/>
                  </a:lnTo>
                  <a:lnTo>
                    <a:pt x="22" y="24"/>
                  </a:lnTo>
                  <a:lnTo>
                    <a:pt x="25" y="25"/>
                  </a:lnTo>
                  <a:lnTo>
                    <a:pt x="25" y="28"/>
                  </a:lnTo>
                  <a:lnTo>
                    <a:pt x="26" y="31"/>
                  </a:lnTo>
                  <a:lnTo>
                    <a:pt x="28" y="29"/>
                  </a:lnTo>
                  <a:lnTo>
                    <a:pt x="26" y="27"/>
                  </a:lnTo>
                  <a:lnTo>
                    <a:pt x="26" y="25"/>
                  </a:lnTo>
                  <a:lnTo>
                    <a:pt x="28" y="25"/>
                  </a:lnTo>
                  <a:lnTo>
                    <a:pt x="31" y="27"/>
                  </a:lnTo>
                  <a:lnTo>
                    <a:pt x="29" y="29"/>
                  </a:lnTo>
                  <a:lnTo>
                    <a:pt x="33" y="32"/>
                  </a:lnTo>
                  <a:lnTo>
                    <a:pt x="32" y="31"/>
                  </a:lnTo>
                  <a:lnTo>
                    <a:pt x="32" y="27"/>
                  </a:lnTo>
                  <a:lnTo>
                    <a:pt x="31" y="24"/>
                  </a:lnTo>
                  <a:lnTo>
                    <a:pt x="32" y="22"/>
                  </a:lnTo>
                  <a:lnTo>
                    <a:pt x="35" y="21"/>
                  </a:lnTo>
                  <a:lnTo>
                    <a:pt x="36" y="22"/>
                  </a:lnTo>
                  <a:lnTo>
                    <a:pt x="39" y="21"/>
                  </a:lnTo>
                  <a:lnTo>
                    <a:pt x="43" y="27"/>
                  </a:lnTo>
                  <a:lnTo>
                    <a:pt x="49" y="27"/>
                  </a:lnTo>
                  <a:lnTo>
                    <a:pt x="45" y="25"/>
                  </a:lnTo>
                  <a:lnTo>
                    <a:pt x="40" y="21"/>
                  </a:lnTo>
                  <a:lnTo>
                    <a:pt x="36" y="20"/>
                  </a:lnTo>
                  <a:lnTo>
                    <a:pt x="35" y="20"/>
                  </a:lnTo>
                  <a:lnTo>
                    <a:pt x="35" y="17"/>
                  </a:lnTo>
                  <a:lnTo>
                    <a:pt x="38" y="15"/>
                  </a:lnTo>
                  <a:lnTo>
                    <a:pt x="35" y="14"/>
                  </a:lnTo>
                  <a:lnTo>
                    <a:pt x="35" y="11"/>
                  </a:lnTo>
                  <a:lnTo>
                    <a:pt x="32" y="13"/>
                  </a:lnTo>
                  <a:lnTo>
                    <a:pt x="32" y="10"/>
                  </a:lnTo>
                  <a:lnTo>
                    <a:pt x="35" y="10"/>
                  </a:lnTo>
                  <a:lnTo>
                    <a:pt x="36" y="8"/>
                  </a:lnTo>
                  <a:lnTo>
                    <a:pt x="33" y="6"/>
                  </a:lnTo>
                  <a:lnTo>
                    <a:pt x="33" y="4"/>
                  </a:lnTo>
                  <a:lnTo>
                    <a:pt x="32" y="4"/>
                  </a:lnTo>
                  <a:lnTo>
                    <a:pt x="31" y="3"/>
                  </a:lnTo>
                  <a:lnTo>
                    <a:pt x="31" y="1"/>
                  </a:lnTo>
                  <a:lnTo>
                    <a:pt x="31"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2" name="Google Shape;3707;p137">
              <a:extLst xmlns:a="http://schemas.openxmlformats.org/drawingml/2006/main">
                <a:ext uri="{FF2B5EF4-FFF2-40B4-BE49-F238E27FC236}">
                  <a16:creationId xmlns:a16="http://schemas.microsoft.com/office/drawing/2014/main" id="{28157143-CABA-E6B9-19E6-737FDC66472D}"/>
                </a:ext>
              </a:extLst>
            </cdr:cNvPr>
            <cdr:cNvSpPr/>
          </cdr:nvSpPr>
          <cdr:spPr>
            <a:xfrm xmlns:a="http://schemas.openxmlformats.org/drawingml/2006/main">
              <a:off x="2276" y="1834"/>
              <a:ext cx="3" cy="2"/>
            </a:xfrm>
            <a:custGeom xmlns:a="http://schemas.openxmlformats.org/drawingml/2006/main">
              <a:avLst/>
              <a:gdLst/>
              <a:ahLst/>
              <a:cxnLst/>
              <a:rect l="l" t="t" r="r" b="b"/>
              <a:pathLst>
                <a:path w="3" h="3" extrusionOk="0">
                  <a:moveTo>
                    <a:pt x="2" y="0"/>
                  </a:moveTo>
                  <a:lnTo>
                    <a:pt x="3" y="1"/>
                  </a:lnTo>
                  <a:lnTo>
                    <a:pt x="3" y="3"/>
                  </a:lnTo>
                  <a:lnTo>
                    <a:pt x="2" y="3"/>
                  </a:lnTo>
                  <a:lnTo>
                    <a:pt x="0" y="1"/>
                  </a:lnTo>
                  <a:lnTo>
                    <a:pt x="2" y="0"/>
                  </a:lnTo>
                  <a:lnTo>
                    <a:pt x="2"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3" name="Google Shape;3708;p137">
              <a:extLst xmlns:a="http://schemas.openxmlformats.org/drawingml/2006/main">
                <a:ext uri="{FF2B5EF4-FFF2-40B4-BE49-F238E27FC236}">
                  <a16:creationId xmlns:a16="http://schemas.microsoft.com/office/drawing/2014/main" id="{06D29BED-E90D-79A6-3A8C-F5D5C64C18F5}"/>
                </a:ext>
              </a:extLst>
            </cdr:cNvPr>
            <cdr:cNvSpPr/>
          </cdr:nvSpPr>
          <cdr:spPr>
            <a:xfrm xmlns:a="http://schemas.openxmlformats.org/drawingml/2006/main">
              <a:off x="2236" y="1828"/>
              <a:ext cx="55" cy="27"/>
            </a:xfrm>
            <a:custGeom xmlns:a="http://schemas.openxmlformats.org/drawingml/2006/main">
              <a:avLst/>
              <a:gdLst/>
              <a:ahLst/>
              <a:cxnLst/>
              <a:rect l="l" t="t" r="r" b="b"/>
              <a:pathLst>
                <a:path w="61" h="33" extrusionOk="0">
                  <a:moveTo>
                    <a:pt x="23" y="2"/>
                  </a:moveTo>
                  <a:lnTo>
                    <a:pt x="26" y="4"/>
                  </a:lnTo>
                  <a:lnTo>
                    <a:pt x="29" y="2"/>
                  </a:lnTo>
                  <a:lnTo>
                    <a:pt x="31" y="4"/>
                  </a:lnTo>
                  <a:lnTo>
                    <a:pt x="33" y="1"/>
                  </a:lnTo>
                  <a:lnTo>
                    <a:pt x="31" y="0"/>
                  </a:lnTo>
                  <a:lnTo>
                    <a:pt x="34" y="0"/>
                  </a:lnTo>
                  <a:lnTo>
                    <a:pt x="36" y="1"/>
                  </a:lnTo>
                  <a:lnTo>
                    <a:pt x="37" y="2"/>
                  </a:lnTo>
                  <a:lnTo>
                    <a:pt x="38" y="1"/>
                  </a:lnTo>
                  <a:lnTo>
                    <a:pt x="40" y="1"/>
                  </a:lnTo>
                  <a:lnTo>
                    <a:pt x="44" y="4"/>
                  </a:lnTo>
                  <a:lnTo>
                    <a:pt x="47" y="5"/>
                  </a:lnTo>
                  <a:lnTo>
                    <a:pt x="47" y="8"/>
                  </a:lnTo>
                  <a:lnTo>
                    <a:pt x="45" y="9"/>
                  </a:lnTo>
                  <a:lnTo>
                    <a:pt x="47" y="11"/>
                  </a:lnTo>
                  <a:lnTo>
                    <a:pt x="50" y="11"/>
                  </a:lnTo>
                  <a:lnTo>
                    <a:pt x="52" y="11"/>
                  </a:lnTo>
                  <a:lnTo>
                    <a:pt x="55" y="14"/>
                  </a:lnTo>
                  <a:lnTo>
                    <a:pt x="57" y="11"/>
                  </a:lnTo>
                  <a:lnTo>
                    <a:pt x="60" y="11"/>
                  </a:lnTo>
                  <a:lnTo>
                    <a:pt x="61" y="14"/>
                  </a:lnTo>
                  <a:lnTo>
                    <a:pt x="58" y="16"/>
                  </a:lnTo>
                  <a:lnTo>
                    <a:pt x="60" y="21"/>
                  </a:lnTo>
                  <a:lnTo>
                    <a:pt x="54" y="22"/>
                  </a:lnTo>
                  <a:lnTo>
                    <a:pt x="54" y="26"/>
                  </a:lnTo>
                  <a:lnTo>
                    <a:pt x="51" y="25"/>
                  </a:lnTo>
                  <a:lnTo>
                    <a:pt x="48" y="25"/>
                  </a:lnTo>
                  <a:lnTo>
                    <a:pt x="43" y="23"/>
                  </a:lnTo>
                  <a:lnTo>
                    <a:pt x="43" y="28"/>
                  </a:lnTo>
                  <a:lnTo>
                    <a:pt x="40" y="32"/>
                  </a:lnTo>
                  <a:lnTo>
                    <a:pt x="38" y="29"/>
                  </a:lnTo>
                  <a:lnTo>
                    <a:pt x="34" y="28"/>
                  </a:lnTo>
                  <a:lnTo>
                    <a:pt x="36" y="25"/>
                  </a:lnTo>
                  <a:lnTo>
                    <a:pt x="31" y="22"/>
                  </a:lnTo>
                  <a:lnTo>
                    <a:pt x="27" y="30"/>
                  </a:lnTo>
                  <a:lnTo>
                    <a:pt x="24" y="29"/>
                  </a:lnTo>
                  <a:lnTo>
                    <a:pt x="19" y="33"/>
                  </a:lnTo>
                  <a:lnTo>
                    <a:pt x="16" y="32"/>
                  </a:lnTo>
                  <a:lnTo>
                    <a:pt x="15" y="29"/>
                  </a:lnTo>
                  <a:lnTo>
                    <a:pt x="13" y="28"/>
                  </a:lnTo>
                  <a:lnTo>
                    <a:pt x="13" y="25"/>
                  </a:lnTo>
                  <a:lnTo>
                    <a:pt x="12" y="22"/>
                  </a:lnTo>
                  <a:lnTo>
                    <a:pt x="7" y="22"/>
                  </a:lnTo>
                  <a:lnTo>
                    <a:pt x="6" y="23"/>
                  </a:lnTo>
                  <a:lnTo>
                    <a:pt x="7" y="28"/>
                  </a:lnTo>
                  <a:lnTo>
                    <a:pt x="3" y="29"/>
                  </a:lnTo>
                  <a:lnTo>
                    <a:pt x="0" y="28"/>
                  </a:lnTo>
                  <a:lnTo>
                    <a:pt x="0" y="26"/>
                  </a:lnTo>
                  <a:lnTo>
                    <a:pt x="2" y="25"/>
                  </a:lnTo>
                  <a:lnTo>
                    <a:pt x="3" y="25"/>
                  </a:lnTo>
                  <a:lnTo>
                    <a:pt x="3" y="23"/>
                  </a:lnTo>
                  <a:lnTo>
                    <a:pt x="5" y="19"/>
                  </a:lnTo>
                  <a:lnTo>
                    <a:pt x="7" y="14"/>
                  </a:lnTo>
                  <a:lnTo>
                    <a:pt x="9" y="12"/>
                  </a:lnTo>
                  <a:lnTo>
                    <a:pt x="12" y="9"/>
                  </a:lnTo>
                  <a:lnTo>
                    <a:pt x="15" y="8"/>
                  </a:lnTo>
                  <a:lnTo>
                    <a:pt x="15" y="5"/>
                  </a:lnTo>
                  <a:lnTo>
                    <a:pt x="12" y="4"/>
                  </a:lnTo>
                  <a:lnTo>
                    <a:pt x="13" y="2"/>
                  </a:lnTo>
                  <a:lnTo>
                    <a:pt x="16" y="2"/>
                  </a:lnTo>
                  <a:lnTo>
                    <a:pt x="17" y="4"/>
                  </a:lnTo>
                  <a:lnTo>
                    <a:pt x="19" y="4"/>
                  </a:lnTo>
                  <a:lnTo>
                    <a:pt x="23" y="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4" name="Google Shape;3709;p137">
              <a:extLst xmlns:a="http://schemas.openxmlformats.org/drawingml/2006/main">
                <a:ext uri="{FF2B5EF4-FFF2-40B4-BE49-F238E27FC236}">
                  <a16:creationId xmlns:a16="http://schemas.microsoft.com/office/drawing/2014/main" id="{076A0CD1-A57D-55E5-E788-912A8DC8782D}"/>
                </a:ext>
              </a:extLst>
            </cdr:cNvPr>
            <cdr:cNvSpPr/>
          </cdr:nvSpPr>
          <cdr:spPr>
            <a:xfrm xmlns:a="http://schemas.openxmlformats.org/drawingml/2006/main">
              <a:off x="2206" y="1749"/>
              <a:ext cx="44" cy="35"/>
            </a:xfrm>
            <a:custGeom xmlns:a="http://schemas.openxmlformats.org/drawingml/2006/main">
              <a:avLst/>
              <a:gdLst/>
              <a:ahLst/>
              <a:cxnLst/>
              <a:rect l="l" t="t" r="r" b="b"/>
              <a:pathLst>
                <a:path w="48" h="44" extrusionOk="0">
                  <a:moveTo>
                    <a:pt x="31" y="44"/>
                  </a:moveTo>
                  <a:lnTo>
                    <a:pt x="31" y="41"/>
                  </a:lnTo>
                  <a:lnTo>
                    <a:pt x="32" y="36"/>
                  </a:lnTo>
                  <a:lnTo>
                    <a:pt x="31" y="33"/>
                  </a:lnTo>
                  <a:lnTo>
                    <a:pt x="34" y="30"/>
                  </a:lnTo>
                  <a:lnTo>
                    <a:pt x="35" y="27"/>
                  </a:lnTo>
                  <a:lnTo>
                    <a:pt x="38" y="27"/>
                  </a:lnTo>
                  <a:lnTo>
                    <a:pt x="42" y="27"/>
                  </a:lnTo>
                  <a:lnTo>
                    <a:pt x="44" y="26"/>
                  </a:lnTo>
                  <a:lnTo>
                    <a:pt x="42" y="24"/>
                  </a:lnTo>
                  <a:lnTo>
                    <a:pt x="44" y="23"/>
                  </a:lnTo>
                  <a:lnTo>
                    <a:pt x="45" y="20"/>
                  </a:lnTo>
                  <a:lnTo>
                    <a:pt x="45" y="19"/>
                  </a:lnTo>
                  <a:lnTo>
                    <a:pt x="44" y="17"/>
                  </a:lnTo>
                  <a:lnTo>
                    <a:pt x="41" y="17"/>
                  </a:lnTo>
                  <a:lnTo>
                    <a:pt x="41" y="16"/>
                  </a:lnTo>
                  <a:lnTo>
                    <a:pt x="41" y="13"/>
                  </a:lnTo>
                  <a:lnTo>
                    <a:pt x="44" y="15"/>
                  </a:lnTo>
                  <a:lnTo>
                    <a:pt x="47" y="13"/>
                  </a:lnTo>
                  <a:lnTo>
                    <a:pt x="47" y="10"/>
                  </a:lnTo>
                  <a:lnTo>
                    <a:pt x="47" y="8"/>
                  </a:lnTo>
                  <a:lnTo>
                    <a:pt x="47" y="6"/>
                  </a:lnTo>
                  <a:lnTo>
                    <a:pt x="48" y="5"/>
                  </a:lnTo>
                  <a:lnTo>
                    <a:pt x="48" y="5"/>
                  </a:lnTo>
                  <a:lnTo>
                    <a:pt x="45" y="3"/>
                  </a:lnTo>
                  <a:lnTo>
                    <a:pt x="44" y="2"/>
                  </a:lnTo>
                  <a:lnTo>
                    <a:pt x="39" y="0"/>
                  </a:lnTo>
                  <a:lnTo>
                    <a:pt x="35" y="0"/>
                  </a:lnTo>
                  <a:lnTo>
                    <a:pt x="34" y="3"/>
                  </a:lnTo>
                  <a:lnTo>
                    <a:pt x="31" y="2"/>
                  </a:lnTo>
                  <a:lnTo>
                    <a:pt x="30" y="3"/>
                  </a:lnTo>
                  <a:lnTo>
                    <a:pt x="27" y="3"/>
                  </a:lnTo>
                  <a:lnTo>
                    <a:pt x="24" y="6"/>
                  </a:lnTo>
                  <a:lnTo>
                    <a:pt x="18" y="9"/>
                  </a:lnTo>
                  <a:lnTo>
                    <a:pt x="18" y="8"/>
                  </a:lnTo>
                  <a:lnTo>
                    <a:pt x="16" y="9"/>
                  </a:lnTo>
                  <a:lnTo>
                    <a:pt x="14" y="12"/>
                  </a:lnTo>
                  <a:lnTo>
                    <a:pt x="13" y="15"/>
                  </a:lnTo>
                  <a:lnTo>
                    <a:pt x="13" y="17"/>
                  </a:lnTo>
                  <a:lnTo>
                    <a:pt x="13" y="20"/>
                  </a:lnTo>
                  <a:lnTo>
                    <a:pt x="11" y="23"/>
                  </a:lnTo>
                  <a:lnTo>
                    <a:pt x="10" y="24"/>
                  </a:lnTo>
                  <a:lnTo>
                    <a:pt x="9" y="26"/>
                  </a:lnTo>
                  <a:lnTo>
                    <a:pt x="9" y="27"/>
                  </a:lnTo>
                  <a:lnTo>
                    <a:pt x="11" y="30"/>
                  </a:lnTo>
                  <a:lnTo>
                    <a:pt x="14" y="31"/>
                  </a:lnTo>
                  <a:lnTo>
                    <a:pt x="11" y="31"/>
                  </a:lnTo>
                  <a:lnTo>
                    <a:pt x="10" y="33"/>
                  </a:lnTo>
                  <a:lnTo>
                    <a:pt x="9" y="33"/>
                  </a:lnTo>
                  <a:lnTo>
                    <a:pt x="10" y="34"/>
                  </a:lnTo>
                  <a:lnTo>
                    <a:pt x="11" y="36"/>
                  </a:lnTo>
                  <a:lnTo>
                    <a:pt x="11" y="36"/>
                  </a:lnTo>
                  <a:lnTo>
                    <a:pt x="10" y="37"/>
                  </a:lnTo>
                  <a:lnTo>
                    <a:pt x="7" y="34"/>
                  </a:lnTo>
                  <a:lnTo>
                    <a:pt x="4" y="33"/>
                  </a:lnTo>
                  <a:lnTo>
                    <a:pt x="3" y="34"/>
                  </a:lnTo>
                  <a:lnTo>
                    <a:pt x="3" y="36"/>
                  </a:lnTo>
                  <a:lnTo>
                    <a:pt x="6" y="36"/>
                  </a:lnTo>
                  <a:lnTo>
                    <a:pt x="7" y="37"/>
                  </a:lnTo>
                  <a:lnTo>
                    <a:pt x="9" y="37"/>
                  </a:lnTo>
                  <a:lnTo>
                    <a:pt x="10" y="38"/>
                  </a:lnTo>
                  <a:lnTo>
                    <a:pt x="9" y="37"/>
                  </a:lnTo>
                  <a:lnTo>
                    <a:pt x="7" y="37"/>
                  </a:lnTo>
                  <a:lnTo>
                    <a:pt x="3" y="37"/>
                  </a:lnTo>
                  <a:lnTo>
                    <a:pt x="0" y="37"/>
                  </a:lnTo>
                  <a:lnTo>
                    <a:pt x="0" y="37"/>
                  </a:lnTo>
                  <a:lnTo>
                    <a:pt x="2" y="37"/>
                  </a:lnTo>
                  <a:lnTo>
                    <a:pt x="3" y="40"/>
                  </a:lnTo>
                  <a:lnTo>
                    <a:pt x="6" y="40"/>
                  </a:lnTo>
                  <a:lnTo>
                    <a:pt x="7" y="41"/>
                  </a:lnTo>
                  <a:lnTo>
                    <a:pt x="9" y="40"/>
                  </a:lnTo>
                  <a:lnTo>
                    <a:pt x="11" y="38"/>
                  </a:lnTo>
                  <a:lnTo>
                    <a:pt x="11" y="38"/>
                  </a:lnTo>
                  <a:lnTo>
                    <a:pt x="13" y="37"/>
                  </a:lnTo>
                  <a:lnTo>
                    <a:pt x="14" y="36"/>
                  </a:lnTo>
                  <a:lnTo>
                    <a:pt x="18" y="36"/>
                  </a:lnTo>
                  <a:lnTo>
                    <a:pt x="20" y="37"/>
                  </a:lnTo>
                  <a:lnTo>
                    <a:pt x="23" y="37"/>
                  </a:lnTo>
                  <a:lnTo>
                    <a:pt x="24" y="40"/>
                  </a:lnTo>
                  <a:lnTo>
                    <a:pt x="27" y="38"/>
                  </a:lnTo>
                  <a:lnTo>
                    <a:pt x="28" y="41"/>
                  </a:lnTo>
                  <a:lnTo>
                    <a:pt x="28" y="43"/>
                  </a:lnTo>
                  <a:lnTo>
                    <a:pt x="31" y="44"/>
                  </a:lnTo>
                  <a:lnTo>
                    <a:pt x="31" y="44"/>
                  </a:lnTo>
                  <a:close/>
                  <a:moveTo>
                    <a:pt x="4" y="31"/>
                  </a:moveTo>
                  <a:lnTo>
                    <a:pt x="7" y="31"/>
                  </a:lnTo>
                  <a:lnTo>
                    <a:pt x="9" y="33"/>
                  </a:lnTo>
                  <a:lnTo>
                    <a:pt x="7" y="33"/>
                  </a:lnTo>
                  <a:lnTo>
                    <a:pt x="7" y="33"/>
                  </a:lnTo>
                  <a:lnTo>
                    <a:pt x="4" y="31"/>
                  </a:lnTo>
                  <a:lnTo>
                    <a:pt x="4" y="31"/>
                  </a:lnTo>
                  <a:close/>
                  <a:moveTo>
                    <a:pt x="6" y="30"/>
                  </a:moveTo>
                  <a:lnTo>
                    <a:pt x="9" y="30"/>
                  </a:lnTo>
                  <a:lnTo>
                    <a:pt x="10" y="30"/>
                  </a:lnTo>
                  <a:lnTo>
                    <a:pt x="10" y="31"/>
                  </a:lnTo>
                  <a:lnTo>
                    <a:pt x="9" y="31"/>
                  </a:lnTo>
                  <a:lnTo>
                    <a:pt x="9" y="30"/>
                  </a:lnTo>
                  <a:lnTo>
                    <a:pt x="7" y="30"/>
                  </a:lnTo>
                  <a:lnTo>
                    <a:pt x="6" y="3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5" name="Google Shape;3710;p137">
              <a:extLst xmlns:a="http://schemas.openxmlformats.org/drawingml/2006/main">
                <a:ext uri="{FF2B5EF4-FFF2-40B4-BE49-F238E27FC236}">
                  <a16:creationId xmlns:a16="http://schemas.microsoft.com/office/drawing/2014/main" id="{D2445221-4CAD-979E-C634-04834B554F38}"/>
                </a:ext>
              </a:extLst>
            </cdr:cNvPr>
            <cdr:cNvSpPr/>
          </cdr:nvSpPr>
          <cdr:spPr>
            <a:xfrm xmlns:a="http://schemas.openxmlformats.org/drawingml/2006/main">
              <a:off x="2203" y="1778"/>
              <a:ext cx="34" cy="26"/>
            </a:xfrm>
            <a:custGeom xmlns:a="http://schemas.openxmlformats.org/drawingml/2006/main">
              <a:avLst/>
              <a:gdLst/>
              <a:ahLst/>
              <a:cxnLst/>
              <a:rect l="l" t="t" r="r" b="b"/>
              <a:pathLst>
                <a:path w="38" h="32" extrusionOk="0">
                  <a:moveTo>
                    <a:pt x="36" y="22"/>
                  </a:moveTo>
                  <a:lnTo>
                    <a:pt x="38" y="18"/>
                  </a:lnTo>
                  <a:lnTo>
                    <a:pt x="36" y="15"/>
                  </a:lnTo>
                  <a:lnTo>
                    <a:pt x="36" y="14"/>
                  </a:lnTo>
                  <a:lnTo>
                    <a:pt x="34" y="9"/>
                  </a:lnTo>
                  <a:lnTo>
                    <a:pt x="35" y="8"/>
                  </a:lnTo>
                  <a:lnTo>
                    <a:pt x="32" y="7"/>
                  </a:lnTo>
                  <a:lnTo>
                    <a:pt x="32" y="5"/>
                  </a:lnTo>
                  <a:lnTo>
                    <a:pt x="31" y="2"/>
                  </a:lnTo>
                  <a:lnTo>
                    <a:pt x="28" y="4"/>
                  </a:lnTo>
                  <a:lnTo>
                    <a:pt x="27" y="1"/>
                  </a:lnTo>
                  <a:lnTo>
                    <a:pt x="24" y="1"/>
                  </a:lnTo>
                  <a:lnTo>
                    <a:pt x="22" y="0"/>
                  </a:lnTo>
                  <a:lnTo>
                    <a:pt x="18" y="0"/>
                  </a:lnTo>
                  <a:lnTo>
                    <a:pt x="17" y="1"/>
                  </a:lnTo>
                  <a:lnTo>
                    <a:pt x="15" y="2"/>
                  </a:lnTo>
                  <a:lnTo>
                    <a:pt x="15" y="2"/>
                  </a:lnTo>
                  <a:lnTo>
                    <a:pt x="13" y="4"/>
                  </a:lnTo>
                  <a:lnTo>
                    <a:pt x="11" y="5"/>
                  </a:lnTo>
                  <a:lnTo>
                    <a:pt x="10" y="4"/>
                  </a:lnTo>
                  <a:lnTo>
                    <a:pt x="7" y="4"/>
                  </a:lnTo>
                  <a:lnTo>
                    <a:pt x="6" y="1"/>
                  </a:lnTo>
                  <a:lnTo>
                    <a:pt x="4" y="1"/>
                  </a:lnTo>
                  <a:lnTo>
                    <a:pt x="1" y="2"/>
                  </a:lnTo>
                  <a:lnTo>
                    <a:pt x="0" y="5"/>
                  </a:lnTo>
                  <a:lnTo>
                    <a:pt x="1" y="7"/>
                  </a:lnTo>
                  <a:lnTo>
                    <a:pt x="3" y="12"/>
                  </a:lnTo>
                  <a:lnTo>
                    <a:pt x="6" y="12"/>
                  </a:lnTo>
                  <a:lnTo>
                    <a:pt x="6" y="15"/>
                  </a:lnTo>
                  <a:lnTo>
                    <a:pt x="10" y="18"/>
                  </a:lnTo>
                  <a:lnTo>
                    <a:pt x="11" y="18"/>
                  </a:lnTo>
                  <a:lnTo>
                    <a:pt x="13" y="19"/>
                  </a:lnTo>
                  <a:lnTo>
                    <a:pt x="14" y="21"/>
                  </a:lnTo>
                  <a:lnTo>
                    <a:pt x="15" y="24"/>
                  </a:lnTo>
                  <a:lnTo>
                    <a:pt x="18" y="25"/>
                  </a:lnTo>
                  <a:lnTo>
                    <a:pt x="20" y="25"/>
                  </a:lnTo>
                  <a:lnTo>
                    <a:pt x="21" y="25"/>
                  </a:lnTo>
                  <a:lnTo>
                    <a:pt x="22" y="26"/>
                  </a:lnTo>
                  <a:lnTo>
                    <a:pt x="24" y="26"/>
                  </a:lnTo>
                  <a:lnTo>
                    <a:pt x="27" y="31"/>
                  </a:lnTo>
                  <a:lnTo>
                    <a:pt x="29" y="31"/>
                  </a:lnTo>
                  <a:lnTo>
                    <a:pt x="32" y="32"/>
                  </a:lnTo>
                  <a:lnTo>
                    <a:pt x="32" y="31"/>
                  </a:lnTo>
                  <a:lnTo>
                    <a:pt x="35" y="31"/>
                  </a:lnTo>
                  <a:lnTo>
                    <a:pt x="35" y="29"/>
                  </a:lnTo>
                  <a:lnTo>
                    <a:pt x="34" y="29"/>
                  </a:lnTo>
                  <a:lnTo>
                    <a:pt x="34" y="26"/>
                  </a:lnTo>
                  <a:lnTo>
                    <a:pt x="32" y="26"/>
                  </a:lnTo>
                  <a:lnTo>
                    <a:pt x="34" y="24"/>
                  </a:lnTo>
                  <a:lnTo>
                    <a:pt x="35" y="22"/>
                  </a:lnTo>
                  <a:lnTo>
                    <a:pt x="36" y="2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6" name="Google Shape;3711;p137">
              <a:extLst xmlns:a="http://schemas.openxmlformats.org/drawingml/2006/main">
                <a:ext uri="{FF2B5EF4-FFF2-40B4-BE49-F238E27FC236}">
                  <a16:creationId xmlns:a16="http://schemas.microsoft.com/office/drawing/2014/main" id="{F0C32403-C17C-3EF0-1945-4C4AB1D5DF1C}"/>
                </a:ext>
              </a:extLst>
            </cdr:cNvPr>
            <cdr:cNvSpPr/>
          </cdr:nvSpPr>
          <cdr:spPr>
            <a:xfrm xmlns:a="http://schemas.openxmlformats.org/drawingml/2006/main">
              <a:off x="2232" y="1796"/>
              <a:ext cx="9" cy="10"/>
            </a:xfrm>
            <a:custGeom xmlns:a="http://schemas.openxmlformats.org/drawingml/2006/main">
              <a:avLst/>
              <a:gdLst/>
              <a:ahLst/>
              <a:cxnLst/>
              <a:rect l="l" t="t" r="r" b="b"/>
              <a:pathLst>
                <a:path w="10" h="13" extrusionOk="0">
                  <a:moveTo>
                    <a:pt x="3" y="9"/>
                  </a:moveTo>
                  <a:lnTo>
                    <a:pt x="3" y="7"/>
                  </a:lnTo>
                  <a:lnTo>
                    <a:pt x="2" y="7"/>
                  </a:lnTo>
                  <a:lnTo>
                    <a:pt x="2" y="4"/>
                  </a:lnTo>
                  <a:lnTo>
                    <a:pt x="0" y="4"/>
                  </a:lnTo>
                  <a:lnTo>
                    <a:pt x="2" y="2"/>
                  </a:lnTo>
                  <a:lnTo>
                    <a:pt x="3" y="0"/>
                  </a:lnTo>
                  <a:lnTo>
                    <a:pt x="4" y="0"/>
                  </a:lnTo>
                  <a:lnTo>
                    <a:pt x="7" y="3"/>
                  </a:lnTo>
                  <a:lnTo>
                    <a:pt x="9" y="6"/>
                  </a:lnTo>
                  <a:lnTo>
                    <a:pt x="10" y="7"/>
                  </a:lnTo>
                  <a:lnTo>
                    <a:pt x="10" y="11"/>
                  </a:lnTo>
                  <a:lnTo>
                    <a:pt x="7" y="13"/>
                  </a:lnTo>
                  <a:lnTo>
                    <a:pt x="4" y="11"/>
                  </a:lnTo>
                  <a:lnTo>
                    <a:pt x="3" y="9"/>
                  </a:lnTo>
                  <a:lnTo>
                    <a:pt x="3" y="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7" name="Google Shape;3712;p137">
              <a:extLst xmlns:a="http://schemas.openxmlformats.org/drawingml/2006/main">
                <a:ext uri="{FF2B5EF4-FFF2-40B4-BE49-F238E27FC236}">
                  <a16:creationId xmlns:a16="http://schemas.microsoft.com/office/drawing/2014/main" id="{3BC0AE5A-237A-BA5E-C788-84A587585219}"/>
                </a:ext>
              </a:extLst>
            </cdr:cNvPr>
            <cdr:cNvSpPr/>
          </cdr:nvSpPr>
          <cdr:spPr>
            <a:xfrm xmlns:a="http://schemas.openxmlformats.org/drawingml/2006/main">
              <a:off x="2099" y="1605"/>
              <a:ext cx="8" cy="17"/>
            </a:xfrm>
            <a:custGeom xmlns:a="http://schemas.openxmlformats.org/drawingml/2006/main">
              <a:avLst/>
              <a:gdLst/>
              <a:ahLst/>
              <a:cxnLst/>
              <a:rect l="l" t="t" r="r" b="b"/>
              <a:pathLst>
                <a:path w="7" h="15" extrusionOk="0">
                  <a:moveTo>
                    <a:pt x="3" y="12"/>
                  </a:moveTo>
                  <a:cubicBezTo>
                    <a:pt x="5" y="15"/>
                    <a:pt x="5" y="15"/>
                    <a:pt x="5" y="15"/>
                  </a:cubicBezTo>
                  <a:cubicBezTo>
                    <a:pt x="5" y="13"/>
                    <a:pt x="5" y="13"/>
                    <a:pt x="5" y="13"/>
                  </a:cubicBezTo>
                  <a:cubicBezTo>
                    <a:pt x="5" y="13"/>
                    <a:pt x="5" y="13"/>
                    <a:pt x="5" y="13"/>
                  </a:cubicBezTo>
                  <a:cubicBezTo>
                    <a:pt x="3" y="12"/>
                    <a:pt x="3" y="12"/>
                    <a:pt x="3" y="12"/>
                  </a:cubicBezTo>
                  <a:close/>
                  <a:moveTo>
                    <a:pt x="5" y="7"/>
                  </a:moveTo>
                  <a:cubicBezTo>
                    <a:pt x="4" y="8"/>
                    <a:pt x="4" y="8"/>
                    <a:pt x="4" y="8"/>
                  </a:cubicBezTo>
                  <a:cubicBezTo>
                    <a:pt x="5" y="10"/>
                    <a:pt x="5" y="10"/>
                    <a:pt x="5" y="10"/>
                  </a:cubicBezTo>
                  <a:cubicBezTo>
                    <a:pt x="5" y="8"/>
                    <a:pt x="5" y="8"/>
                    <a:pt x="5" y="8"/>
                  </a:cubicBezTo>
                  <a:cubicBezTo>
                    <a:pt x="5" y="7"/>
                    <a:pt x="5" y="7"/>
                    <a:pt x="5" y="7"/>
                  </a:cubicBezTo>
                  <a:close/>
                  <a:moveTo>
                    <a:pt x="0" y="2"/>
                  </a:moveTo>
                  <a:cubicBezTo>
                    <a:pt x="0" y="4"/>
                    <a:pt x="0" y="4"/>
                    <a:pt x="0" y="4"/>
                  </a:cubicBezTo>
                  <a:cubicBezTo>
                    <a:pt x="2" y="4"/>
                    <a:pt x="2" y="4"/>
                    <a:pt x="2" y="4"/>
                  </a:cubicBezTo>
                  <a:cubicBezTo>
                    <a:pt x="0" y="2"/>
                    <a:pt x="0" y="2"/>
                    <a:pt x="0" y="2"/>
                  </a:cubicBezTo>
                  <a:close/>
                  <a:moveTo>
                    <a:pt x="6" y="0"/>
                  </a:moveTo>
                  <a:cubicBezTo>
                    <a:pt x="7" y="1"/>
                    <a:pt x="7" y="1"/>
                    <a:pt x="7" y="1"/>
                  </a:cubicBezTo>
                  <a:cubicBezTo>
                    <a:pt x="6" y="0"/>
                    <a:pt x="6" y="0"/>
                    <a:pt x="6" y="0"/>
                  </a:cubicBezTo>
                  <a:cubicBezTo>
                    <a:pt x="6" y="0"/>
                    <a:pt x="6" y="0"/>
                    <a:pt x="6" y="0"/>
                  </a:cubicBezTo>
                  <a:close/>
                  <a:moveTo>
                    <a:pt x="3" y="0"/>
                  </a:moveTo>
                  <a:cubicBezTo>
                    <a:pt x="3" y="0"/>
                    <a:pt x="4" y="0"/>
                    <a:pt x="4" y="0"/>
                  </a:cubicBezTo>
                  <a:cubicBezTo>
                    <a:pt x="6" y="1"/>
                    <a:pt x="6" y="1"/>
                    <a:pt x="6" y="1"/>
                  </a:cubicBezTo>
                  <a:cubicBezTo>
                    <a:pt x="6" y="3"/>
                    <a:pt x="6" y="3"/>
                    <a:pt x="6" y="3"/>
                  </a:cubicBezTo>
                  <a:cubicBezTo>
                    <a:pt x="4" y="2"/>
                    <a:pt x="4" y="2"/>
                    <a:pt x="4" y="2"/>
                  </a:cubicBezTo>
                  <a:cubicBezTo>
                    <a:pt x="3" y="0"/>
                    <a:pt x="3" y="0"/>
                    <a:pt x="3" y="0"/>
                  </a:cubicBezTo>
                  <a:close/>
                  <a:moveTo>
                    <a:pt x="2" y="0"/>
                  </a:moveTo>
                  <a:cubicBezTo>
                    <a:pt x="4" y="4"/>
                    <a:pt x="4" y="4"/>
                    <a:pt x="4" y="4"/>
                  </a:cubicBezTo>
                  <a:cubicBezTo>
                    <a:pt x="6" y="6"/>
                    <a:pt x="6" y="6"/>
                    <a:pt x="6" y="6"/>
                  </a:cubicBezTo>
                  <a:cubicBezTo>
                    <a:pt x="5" y="6"/>
                    <a:pt x="5" y="6"/>
                    <a:pt x="5" y="6"/>
                  </a:cubicBezTo>
                  <a:cubicBezTo>
                    <a:pt x="2" y="3"/>
                    <a:pt x="2" y="3"/>
                    <a:pt x="2" y="3"/>
                  </a:cubicBezTo>
                  <a:cubicBezTo>
                    <a:pt x="1" y="1"/>
                    <a:pt x="1" y="1"/>
                    <a:pt x="1" y="1"/>
                  </a:cubicBezTo>
                  <a:lnTo>
                    <a:pt x="2"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8" name="Google Shape;3713;p137">
              <a:extLst xmlns:a="http://schemas.openxmlformats.org/drawingml/2006/main">
                <a:ext uri="{FF2B5EF4-FFF2-40B4-BE49-F238E27FC236}">
                  <a16:creationId xmlns:a16="http://schemas.microsoft.com/office/drawing/2014/main" id="{842A6B52-4D8B-8C71-F006-731B5D8BB6C5}"/>
                </a:ext>
              </a:extLst>
            </cdr:cNvPr>
            <cdr:cNvSpPr/>
          </cdr:nvSpPr>
          <cdr:spPr>
            <a:xfrm xmlns:a="http://schemas.openxmlformats.org/drawingml/2006/main">
              <a:off x="2060" y="1719"/>
              <a:ext cx="50" cy="56"/>
            </a:xfrm>
            <a:custGeom xmlns:a="http://schemas.openxmlformats.org/drawingml/2006/main">
              <a:avLst/>
              <a:gdLst/>
              <a:ahLst/>
              <a:cxnLst/>
              <a:rect l="l" t="t" r="r" b="b"/>
              <a:pathLst>
                <a:path w="55" h="70" extrusionOk="0">
                  <a:moveTo>
                    <a:pt x="14" y="70"/>
                  </a:moveTo>
                  <a:lnTo>
                    <a:pt x="19" y="70"/>
                  </a:lnTo>
                  <a:lnTo>
                    <a:pt x="23" y="68"/>
                  </a:lnTo>
                  <a:lnTo>
                    <a:pt x="27" y="66"/>
                  </a:lnTo>
                  <a:lnTo>
                    <a:pt x="26" y="63"/>
                  </a:lnTo>
                  <a:lnTo>
                    <a:pt x="29" y="64"/>
                  </a:lnTo>
                  <a:lnTo>
                    <a:pt x="27" y="66"/>
                  </a:lnTo>
                  <a:lnTo>
                    <a:pt x="30" y="66"/>
                  </a:lnTo>
                  <a:lnTo>
                    <a:pt x="33" y="63"/>
                  </a:lnTo>
                  <a:lnTo>
                    <a:pt x="34" y="63"/>
                  </a:lnTo>
                  <a:lnTo>
                    <a:pt x="34" y="60"/>
                  </a:lnTo>
                  <a:lnTo>
                    <a:pt x="43" y="60"/>
                  </a:lnTo>
                  <a:lnTo>
                    <a:pt x="43" y="57"/>
                  </a:lnTo>
                  <a:lnTo>
                    <a:pt x="44" y="60"/>
                  </a:lnTo>
                  <a:lnTo>
                    <a:pt x="45" y="59"/>
                  </a:lnTo>
                  <a:lnTo>
                    <a:pt x="47" y="59"/>
                  </a:lnTo>
                  <a:lnTo>
                    <a:pt x="51" y="59"/>
                  </a:lnTo>
                  <a:lnTo>
                    <a:pt x="48" y="56"/>
                  </a:lnTo>
                  <a:lnTo>
                    <a:pt x="50" y="54"/>
                  </a:lnTo>
                  <a:lnTo>
                    <a:pt x="52" y="52"/>
                  </a:lnTo>
                  <a:lnTo>
                    <a:pt x="52" y="50"/>
                  </a:lnTo>
                  <a:lnTo>
                    <a:pt x="54" y="47"/>
                  </a:lnTo>
                  <a:lnTo>
                    <a:pt x="55" y="45"/>
                  </a:lnTo>
                  <a:lnTo>
                    <a:pt x="54" y="39"/>
                  </a:lnTo>
                  <a:lnTo>
                    <a:pt x="52" y="37"/>
                  </a:lnTo>
                  <a:lnTo>
                    <a:pt x="54" y="36"/>
                  </a:lnTo>
                  <a:lnTo>
                    <a:pt x="54" y="33"/>
                  </a:lnTo>
                  <a:lnTo>
                    <a:pt x="52" y="32"/>
                  </a:lnTo>
                  <a:lnTo>
                    <a:pt x="52" y="29"/>
                  </a:lnTo>
                  <a:lnTo>
                    <a:pt x="51" y="28"/>
                  </a:lnTo>
                  <a:lnTo>
                    <a:pt x="51" y="26"/>
                  </a:lnTo>
                  <a:lnTo>
                    <a:pt x="54" y="26"/>
                  </a:lnTo>
                  <a:lnTo>
                    <a:pt x="51" y="23"/>
                  </a:lnTo>
                  <a:lnTo>
                    <a:pt x="48" y="23"/>
                  </a:lnTo>
                  <a:lnTo>
                    <a:pt x="45" y="19"/>
                  </a:lnTo>
                  <a:lnTo>
                    <a:pt x="43" y="16"/>
                  </a:lnTo>
                  <a:lnTo>
                    <a:pt x="41" y="18"/>
                  </a:lnTo>
                  <a:lnTo>
                    <a:pt x="40" y="22"/>
                  </a:lnTo>
                  <a:lnTo>
                    <a:pt x="38" y="22"/>
                  </a:lnTo>
                  <a:lnTo>
                    <a:pt x="33" y="16"/>
                  </a:lnTo>
                  <a:lnTo>
                    <a:pt x="36" y="11"/>
                  </a:lnTo>
                  <a:lnTo>
                    <a:pt x="38" y="11"/>
                  </a:lnTo>
                  <a:lnTo>
                    <a:pt x="38" y="8"/>
                  </a:lnTo>
                  <a:lnTo>
                    <a:pt x="40" y="7"/>
                  </a:lnTo>
                  <a:lnTo>
                    <a:pt x="41" y="5"/>
                  </a:lnTo>
                  <a:lnTo>
                    <a:pt x="41" y="7"/>
                  </a:lnTo>
                  <a:lnTo>
                    <a:pt x="43" y="4"/>
                  </a:lnTo>
                  <a:lnTo>
                    <a:pt x="45" y="2"/>
                  </a:lnTo>
                  <a:lnTo>
                    <a:pt x="43" y="1"/>
                  </a:lnTo>
                  <a:lnTo>
                    <a:pt x="41" y="0"/>
                  </a:lnTo>
                  <a:lnTo>
                    <a:pt x="41" y="1"/>
                  </a:lnTo>
                  <a:lnTo>
                    <a:pt x="38" y="1"/>
                  </a:lnTo>
                  <a:lnTo>
                    <a:pt x="40" y="4"/>
                  </a:lnTo>
                  <a:lnTo>
                    <a:pt x="37" y="7"/>
                  </a:lnTo>
                  <a:lnTo>
                    <a:pt x="38" y="5"/>
                  </a:lnTo>
                  <a:lnTo>
                    <a:pt x="38" y="4"/>
                  </a:lnTo>
                  <a:lnTo>
                    <a:pt x="37" y="1"/>
                  </a:lnTo>
                  <a:lnTo>
                    <a:pt x="36" y="2"/>
                  </a:lnTo>
                  <a:lnTo>
                    <a:pt x="37" y="4"/>
                  </a:lnTo>
                  <a:lnTo>
                    <a:pt x="34" y="4"/>
                  </a:lnTo>
                  <a:lnTo>
                    <a:pt x="34" y="2"/>
                  </a:lnTo>
                  <a:lnTo>
                    <a:pt x="30" y="4"/>
                  </a:lnTo>
                  <a:lnTo>
                    <a:pt x="30" y="5"/>
                  </a:lnTo>
                  <a:lnTo>
                    <a:pt x="29" y="5"/>
                  </a:lnTo>
                  <a:lnTo>
                    <a:pt x="29" y="7"/>
                  </a:lnTo>
                  <a:lnTo>
                    <a:pt x="30" y="8"/>
                  </a:lnTo>
                  <a:lnTo>
                    <a:pt x="30" y="9"/>
                  </a:lnTo>
                  <a:lnTo>
                    <a:pt x="27" y="9"/>
                  </a:lnTo>
                  <a:lnTo>
                    <a:pt x="27" y="11"/>
                  </a:lnTo>
                  <a:lnTo>
                    <a:pt x="24" y="11"/>
                  </a:lnTo>
                  <a:lnTo>
                    <a:pt x="26" y="12"/>
                  </a:lnTo>
                  <a:lnTo>
                    <a:pt x="29" y="12"/>
                  </a:lnTo>
                  <a:lnTo>
                    <a:pt x="29" y="14"/>
                  </a:lnTo>
                  <a:lnTo>
                    <a:pt x="30" y="12"/>
                  </a:lnTo>
                  <a:lnTo>
                    <a:pt x="31" y="14"/>
                  </a:lnTo>
                  <a:lnTo>
                    <a:pt x="29" y="16"/>
                  </a:lnTo>
                  <a:lnTo>
                    <a:pt x="26" y="18"/>
                  </a:lnTo>
                  <a:lnTo>
                    <a:pt x="27" y="19"/>
                  </a:lnTo>
                  <a:lnTo>
                    <a:pt x="23" y="19"/>
                  </a:lnTo>
                  <a:lnTo>
                    <a:pt x="22" y="19"/>
                  </a:lnTo>
                  <a:lnTo>
                    <a:pt x="19" y="21"/>
                  </a:lnTo>
                  <a:lnTo>
                    <a:pt x="19" y="18"/>
                  </a:lnTo>
                  <a:lnTo>
                    <a:pt x="12" y="16"/>
                  </a:lnTo>
                  <a:lnTo>
                    <a:pt x="12" y="18"/>
                  </a:lnTo>
                  <a:lnTo>
                    <a:pt x="9" y="18"/>
                  </a:lnTo>
                  <a:lnTo>
                    <a:pt x="9" y="21"/>
                  </a:lnTo>
                  <a:lnTo>
                    <a:pt x="10" y="19"/>
                  </a:lnTo>
                  <a:lnTo>
                    <a:pt x="10" y="22"/>
                  </a:lnTo>
                  <a:lnTo>
                    <a:pt x="12" y="22"/>
                  </a:lnTo>
                  <a:lnTo>
                    <a:pt x="12" y="23"/>
                  </a:lnTo>
                  <a:lnTo>
                    <a:pt x="10" y="25"/>
                  </a:lnTo>
                  <a:lnTo>
                    <a:pt x="10" y="23"/>
                  </a:lnTo>
                  <a:lnTo>
                    <a:pt x="7" y="23"/>
                  </a:lnTo>
                  <a:lnTo>
                    <a:pt x="10" y="26"/>
                  </a:lnTo>
                  <a:lnTo>
                    <a:pt x="13" y="25"/>
                  </a:lnTo>
                  <a:lnTo>
                    <a:pt x="14" y="28"/>
                  </a:lnTo>
                  <a:lnTo>
                    <a:pt x="10" y="28"/>
                  </a:lnTo>
                  <a:lnTo>
                    <a:pt x="10" y="29"/>
                  </a:lnTo>
                  <a:lnTo>
                    <a:pt x="12" y="30"/>
                  </a:lnTo>
                  <a:lnTo>
                    <a:pt x="7" y="30"/>
                  </a:lnTo>
                  <a:lnTo>
                    <a:pt x="9" y="33"/>
                  </a:lnTo>
                  <a:lnTo>
                    <a:pt x="7" y="33"/>
                  </a:lnTo>
                  <a:lnTo>
                    <a:pt x="9" y="35"/>
                  </a:lnTo>
                  <a:lnTo>
                    <a:pt x="10" y="35"/>
                  </a:lnTo>
                  <a:lnTo>
                    <a:pt x="10" y="35"/>
                  </a:lnTo>
                  <a:lnTo>
                    <a:pt x="13" y="35"/>
                  </a:lnTo>
                  <a:lnTo>
                    <a:pt x="13" y="37"/>
                  </a:lnTo>
                  <a:lnTo>
                    <a:pt x="20" y="37"/>
                  </a:lnTo>
                  <a:lnTo>
                    <a:pt x="19" y="40"/>
                  </a:lnTo>
                  <a:lnTo>
                    <a:pt x="17" y="39"/>
                  </a:lnTo>
                  <a:lnTo>
                    <a:pt x="14" y="43"/>
                  </a:lnTo>
                  <a:lnTo>
                    <a:pt x="16" y="43"/>
                  </a:lnTo>
                  <a:lnTo>
                    <a:pt x="13" y="46"/>
                  </a:lnTo>
                  <a:lnTo>
                    <a:pt x="9" y="50"/>
                  </a:lnTo>
                  <a:lnTo>
                    <a:pt x="10" y="50"/>
                  </a:lnTo>
                  <a:lnTo>
                    <a:pt x="13" y="49"/>
                  </a:lnTo>
                  <a:lnTo>
                    <a:pt x="14" y="49"/>
                  </a:lnTo>
                  <a:lnTo>
                    <a:pt x="17" y="49"/>
                  </a:lnTo>
                  <a:lnTo>
                    <a:pt x="20" y="47"/>
                  </a:lnTo>
                  <a:lnTo>
                    <a:pt x="20" y="47"/>
                  </a:lnTo>
                  <a:lnTo>
                    <a:pt x="23" y="49"/>
                  </a:lnTo>
                  <a:lnTo>
                    <a:pt x="16" y="50"/>
                  </a:lnTo>
                  <a:lnTo>
                    <a:pt x="12" y="50"/>
                  </a:lnTo>
                  <a:lnTo>
                    <a:pt x="12" y="52"/>
                  </a:lnTo>
                  <a:lnTo>
                    <a:pt x="9" y="53"/>
                  </a:lnTo>
                  <a:lnTo>
                    <a:pt x="9" y="54"/>
                  </a:lnTo>
                  <a:lnTo>
                    <a:pt x="9" y="56"/>
                  </a:lnTo>
                  <a:lnTo>
                    <a:pt x="10" y="56"/>
                  </a:lnTo>
                  <a:lnTo>
                    <a:pt x="7" y="56"/>
                  </a:lnTo>
                  <a:lnTo>
                    <a:pt x="6" y="54"/>
                  </a:lnTo>
                  <a:lnTo>
                    <a:pt x="5" y="56"/>
                  </a:lnTo>
                  <a:lnTo>
                    <a:pt x="5" y="54"/>
                  </a:lnTo>
                  <a:lnTo>
                    <a:pt x="0" y="57"/>
                  </a:lnTo>
                  <a:lnTo>
                    <a:pt x="2" y="57"/>
                  </a:lnTo>
                  <a:lnTo>
                    <a:pt x="10" y="57"/>
                  </a:lnTo>
                  <a:lnTo>
                    <a:pt x="7" y="60"/>
                  </a:lnTo>
                  <a:lnTo>
                    <a:pt x="3" y="60"/>
                  </a:lnTo>
                  <a:lnTo>
                    <a:pt x="2" y="63"/>
                  </a:lnTo>
                  <a:lnTo>
                    <a:pt x="5" y="63"/>
                  </a:lnTo>
                  <a:lnTo>
                    <a:pt x="5" y="64"/>
                  </a:lnTo>
                  <a:lnTo>
                    <a:pt x="12" y="63"/>
                  </a:lnTo>
                  <a:lnTo>
                    <a:pt x="6" y="66"/>
                  </a:lnTo>
                  <a:lnTo>
                    <a:pt x="5" y="67"/>
                  </a:lnTo>
                  <a:lnTo>
                    <a:pt x="7" y="67"/>
                  </a:lnTo>
                  <a:lnTo>
                    <a:pt x="12" y="66"/>
                  </a:lnTo>
                  <a:lnTo>
                    <a:pt x="12" y="67"/>
                  </a:lnTo>
                  <a:lnTo>
                    <a:pt x="9" y="68"/>
                  </a:lnTo>
                  <a:lnTo>
                    <a:pt x="10" y="68"/>
                  </a:lnTo>
                  <a:lnTo>
                    <a:pt x="10" y="70"/>
                  </a:lnTo>
                  <a:lnTo>
                    <a:pt x="13" y="68"/>
                  </a:lnTo>
                  <a:lnTo>
                    <a:pt x="14" y="7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9" name="Google Shape;3714;p137">
              <a:extLst xmlns:a="http://schemas.openxmlformats.org/drawingml/2006/main">
                <a:ext uri="{FF2B5EF4-FFF2-40B4-BE49-F238E27FC236}">
                  <a16:creationId xmlns:a16="http://schemas.microsoft.com/office/drawing/2014/main" id="{764996FF-CE39-EB2B-7D0E-7AA7EFEB7E4B}"/>
                </a:ext>
              </a:extLst>
            </cdr:cNvPr>
            <cdr:cNvSpPr/>
          </cdr:nvSpPr>
          <cdr:spPr>
            <a:xfrm xmlns:a="http://schemas.openxmlformats.org/drawingml/2006/main">
              <a:off x="2089" y="1630"/>
              <a:ext cx="103" cy="170"/>
            </a:xfrm>
            <a:custGeom xmlns:a="http://schemas.openxmlformats.org/drawingml/2006/main">
              <a:avLst/>
              <a:gdLst/>
              <a:ahLst/>
              <a:cxnLst/>
              <a:rect l="l" t="t" r="r" b="b"/>
              <a:pathLst>
                <a:path w="81" h="150" extrusionOk="0">
                  <a:moveTo>
                    <a:pt x="15" y="97"/>
                  </a:moveTo>
                  <a:cubicBezTo>
                    <a:pt x="13" y="95"/>
                    <a:pt x="13" y="95"/>
                    <a:pt x="13" y="95"/>
                  </a:cubicBezTo>
                  <a:cubicBezTo>
                    <a:pt x="11" y="95"/>
                    <a:pt x="11" y="95"/>
                    <a:pt x="11" y="95"/>
                  </a:cubicBezTo>
                  <a:cubicBezTo>
                    <a:pt x="9" y="92"/>
                    <a:pt x="9" y="92"/>
                    <a:pt x="9" y="92"/>
                  </a:cubicBezTo>
                  <a:cubicBezTo>
                    <a:pt x="7" y="90"/>
                    <a:pt x="7" y="90"/>
                    <a:pt x="7" y="90"/>
                  </a:cubicBezTo>
                  <a:cubicBezTo>
                    <a:pt x="6" y="91"/>
                    <a:pt x="6" y="91"/>
                    <a:pt x="6" y="91"/>
                  </a:cubicBezTo>
                  <a:cubicBezTo>
                    <a:pt x="5" y="94"/>
                    <a:pt x="5" y="94"/>
                    <a:pt x="5" y="94"/>
                  </a:cubicBezTo>
                  <a:cubicBezTo>
                    <a:pt x="4" y="94"/>
                    <a:pt x="4" y="94"/>
                    <a:pt x="4" y="94"/>
                  </a:cubicBezTo>
                  <a:cubicBezTo>
                    <a:pt x="0" y="90"/>
                    <a:pt x="0" y="90"/>
                    <a:pt x="0" y="90"/>
                  </a:cubicBezTo>
                  <a:cubicBezTo>
                    <a:pt x="2" y="86"/>
                    <a:pt x="2" y="86"/>
                    <a:pt x="2" y="86"/>
                  </a:cubicBezTo>
                  <a:cubicBezTo>
                    <a:pt x="4" y="86"/>
                    <a:pt x="4" y="86"/>
                    <a:pt x="4" y="86"/>
                  </a:cubicBezTo>
                  <a:cubicBezTo>
                    <a:pt x="4" y="84"/>
                    <a:pt x="4" y="84"/>
                    <a:pt x="4" y="84"/>
                  </a:cubicBezTo>
                  <a:cubicBezTo>
                    <a:pt x="5" y="83"/>
                    <a:pt x="5" y="83"/>
                    <a:pt x="5" y="83"/>
                  </a:cubicBezTo>
                  <a:cubicBezTo>
                    <a:pt x="6" y="82"/>
                    <a:pt x="6" y="82"/>
                    <a:pt x="6" y="82"/>
                  </a:cubicBezTo>
                  <a:cubicBezTo>
                    <a:pt x="8" y="82"/>
                    <a:pt x="8" y="82"/>
                    <a:pt x="8" y="82"/>
                  </a:cubicBezTo>
                  <a:cubicBezTo>
                    <a:pt x="9" y="81"/>
                    <a:pt x="9" y="81"/>
                    <a:pt x="9" y="81"/>
                  </a:cubicBezTo>
                  <a:cubicBezTo>
                    <a:pt x="10" y="81"/>
                    <a:pt x="10" y="81"/>
                    <a:pt x="10" y="81"/>
                  </a:cubicBezTo>
                  <a:cubicBezTo>
                    <a:pt x="12" y="80"/>
                    <a:pt x="12" y="80"/>
                    <a:pt x="12" y="80"/>
                  </a:cubicBezTo>
                  <a:cubicBezTo>
                    <a:pt x="14" y="80"/>
                    <a:pt x="14" y="80"/>
                    <a:pt x="14" y="80"/>
                  </a:cubicBezTo>
                  <a:cubicBezTo>
                    <a:pt x="16" y="81"/>
                    <a:pt x="16" y="81"/>
                    <a:pt x="16" y="81"/>
                  </a:cubicBezTo>
                  <a:cubicBezTo>
                    <a:pt x="16" y="83"/>
                    <a:pt x="16" y="83"/>
                    <a:pt x="16" y="83"/>
                  </a:cubicBezTo>
                  <a:cubicBezTo>
                    <a:pt x="19" y="87"/>
                    <a:pt x="19" y="87"/>
                    <a:pt x="19" y="87"/>
                  </a:cubicBezTo>
                  <a:cubicBezTo>
                    <a:pt x="17" y="88"/>
                    <a:pt x="17" y="88"/>
                    <a:pt x="17" y="88"/>
                  </a:cubicBezTo>
                  <a:cubicBezTo>
                    <a:pt x="20" y="88"/>
                    <a:pt x="20" y="88"/>
                    <a:pt x="20" y="88"/>
                  </a:cubicBezTo>
                  <a:cubicBezTo>
                    <a:pt x="21" y="92"/>
                    <a:pt x="21" y="92"/>
                    <a:pt x="21" y="92"/>
                  </a:cubicBezTo>
                  <a:cubicBezTo>
                    <a:pt x="19" y="89"/>
                    <a:pt x="19" y="89"/>
                    <a:pt x="19" y="89"/>
                  </a:cubicBezTo>
                  <a:cubicBezTo>
                    <a:pt x="18" y="89"/>
                    <a:pt x="18" y="89"/>
                    <a:pt x="18" y="89"/>
                  </a:cubicBezTo>
                  <a:cubicBezTo>
                    <a:pt x="19" y="90"/>
                    <a:pt x="19" y="90"/>
                    <a:pt x="19" y="90"/>
                  </a:cubicBezTo>
                  <a:cubicBezTo>
                    <a:pt x="18" y="92"/>
                    <a:pt x="18" y="92"/>
                    <a:pt x="18" y="92"/>
                  </a:cubicBezTo>
                  <a:cubicBezTo>
                    <a:pt x="20" y="92"/>
                    <a:pt x="20" y="92"/>
                    <a:pt x="20" y="92"/>
                  </a:cubicBezTo>
                  <a:cubicBezTo>
                    <a:pt x="19" y="93"/>
                    <a:pt x="19" y="93"/>
                    <a:pt x="19" y="93"/>
                  </a:cubicBezTo>
                  <a:cubicBezTo>
                    <a:pt x="17" y="93"/>
                    <a:pt x="17" y="93"/>
                    <a:pt x="17" y="93"/>
                  </a:cubicBezTo>
                  <a:cubicBezTo>
                    <a:pt x="17" y="94"/>
                    <a:pt x="17" y="94"/>
                    <a:pt x="17" y="94"/>
                  </a:cubicBezTo>
                  <a:cubicBezTo>
                    <a:pt x="16" y="96"/>
                    <a:pt x="16" y="96"/>
                    <a:pt x="16" y="96"/>
                  </a:cubicBezTo>
                  <a:cubicBezTo>
                    <a:pt x="15" y="95"/>
                    <a:pt x="15" y="95"/>
                    <a:pt x="15" y="95"/>
                  </a:cubicBezTo>
                  <a:cubicBezTo>
                    <a:pt x="15" y="97"/>
                    <a:pt x="15" y="97"/>
                    <a:pt x="15" y="97"/>
                  </a:cubicBezTo>
                  <a:cubicBezTo>
                    <a:pt x="15" y="97"/>
                    <a:pt x="15" y="97"/>
                    <a:pt x="15" y="97"/>
                  </a:cubicBezTo>
                  <a:close/>
                  <a:moveTo>
                    <a:pt x="54" y="14"/>
                  </a:moveTo>
                  <a:cubicBezTo>
                    <a:pt x="55" y="12"/>
                    <a:pt x="55" y="12"/>
                    <a:pt x="55" y="12"/>
                  </a:cubicBezTo>
                  <a:cubicBezTo>
                    <a:pt x="56" y="13"/>
                    <a:pt x="56" y="13"/>
                    <a:pt x="56" y="13"/>
                  </a:cubicBezTo>
                  <a:cubicBezTo>
                    <a:pt x="54" y="14"/>
                    <a:pt x="54" y="14"/>
                    <a:pt x="54" y="14"/>
                  </a:cubicBezTo>
                  <a:close/>
                  <a:moveTo>
                    <a:pt x="58" y="3"/>
                  </a:moveTo>
                  <a:cubicBezTo>
                    <a:pt x="57" y="2"/>
                    <a:pt x="57" y="2"/>
                    <a:pt x="57" y="2"/>
                  </a:cubicBezTo>
                  <a:cubicBezTo>
                    <a:pt x="58" y="0"/>
                    <a:pt x="58" y="0"/>
                    <a:pt x="58" y="0"/>
                  </a:cubicBezTo>
                  <a:cubicBezTo>
                    <a:pt x="58" y="3"/>
                    <a:pt x="58" y="3"/>
                    <a:pt x="58" y="3"/>
                  </a:cubicBezTo>
                  <a:close/>
                  <a:moveTo>
                    <a:pt x="54" y="7"/>
                  </a:moveTo>
                  <a:cubicBezTo>
                    <a:pt x="54" y="5"/>
                    <a:pt x="54" y="5"/>
                    <a:pt x="54" y="5"/>
                  </a:cubicBezTo>
                  <a:cubicBezTo>
                    <a:pt x="53" y="5"/>
                    <a:pt x="53" y="5"/>
                    <a:pt x="53" y="5"/>
                  </a:cubicBezTo>
                  <a:cubicBezTo>
                    <a:pt x="52" y="6"/>
                    <a:pt x="52" y="6"/>
                    <a:pt x="52" y="6"/>
                  </a:cubicBezTo>
                  <a:cubicBezTo>
                    <a:pt x="52" y="6"/>
                    <a:pt x="54" y="7"/>
                    <a:pt x="54" y="7"/>
                  </a:cubicBezTo>
                  <a:close/>
                  <a:moveTo>
                    <a:pt x="56" y="6"/>
                  </a:moveTo>
                  <a:cubicBezTo>
                    <a:pt x="55" y="5"/>
                    <a:pt x="55" y="5"/>
                    <a:pt x="55" y="5"/>
                  </a:cubicBezTo>
                  <a:cubicBezTo>
                    <a:pt x="56" y="4"/>
                    <a:pt x="56" y="4"/>
                    <a:pt x="56" y="4"/>
                  </a:cubicBezTo>
                  <a:cubicBezTo>
                    <a:pt x="56" y="2"/>
                    <a:pt x="56" y="2"/>
                    <a:pt x="56" y="2"/>
                  </a:cubicBezTo>
                  <a:cubicBezTo>
                    <a:pt x="57" y="3"/>
                    <a:pt x="57" y="3"/>
                    <a:pt x="57" y="3"/>
                  </a:cubicBezTo>
                  <a:cubicBezTo>
                    <a:pt x="57" y="5"/>
                    <a:pt x="57" y="5"/>
                    <a:pt x="57" y="5"/>
                  </a:cubicBezTo>
                  <a:cubicBezTo>
                    <a:pt x="56" y="6"/>
                    <a:pt x="56" y="6"/>
                    <a:pt x="56" y="6"/>
                  </a:cubicBezTo>
                  <a:close/>
                  <a:moveTo>
                    <a:pt x="55" y="11"/>
                  </a:moveTo>
                  <a:cubicBezTo>
                    <a:pt x="54" y="10"/>
                    <a:pt x="54" y="10"/>
                    <a:pt x="54" y="10"/>
                  </a:cubicBezTo>
                  <a:cubicBezTo>
                    <a:pt x="52" y="10"/>
                    <a:pt x="52" y="10"/>
                    <a:pt x="52" y="10"/>
                  </a:cubicBezTo>
                  <a:cubicBezTo>
                    <a:pt x="51" y="9"/>
                    <a:pt x="51" y="9"/>
                    <a:pt x="51" y="9"/>
                  </a:cubicBezTo>
                  <a:cubicBezTo>
                    <a:pt x="52" y="8"/>
                    <a:pt x="52" y="8"/>
                    <a:pt x="52" y="8"/>
                  </a:cubicBezTo>
                  <a:cubicBezTo>
                    <a:pt x="54" y="8"/>
                    <a:pt x="54" y="8"/>
                    <a:pt x="54" y="8"/>
                  </a:cubicBezTo>
                  <a:cubicBezTo>
                    <a:pt x="55" y="8"/>
                    <a:pt x="55" y="8"/>
                    <a:pt x="55" y="8"/>
                  </a:cubicBezTo>
                  <a:cubicBezTo>
                    <a:pt x="54" y="7"/>
                    <a:pt x="54" y="7"/>
                    <a:pt x="54" y="7"/>
                  </a:cubicBezTo>
                  <a:cubicBezTo>
                    <a:pt x="55" y="6"/>
                    <a:pt x="55" y="6"/>
                    <a:pt x="55" y="6"/>
                  </a:cubicBezTo>
                  <a:cubicBezTo>
                    <a:pt x="56" y="7"/>
                    <a:pt x="56" y="7"/>
                    <a:pt x="56" y="7"/>
                  </a:cubicBezTo>
                  <a:cubicBezTo>
                    <a:pt x="57" y="7"/>
                    <a:pt x="57" y="7"/>
                    <a:pt x="57" y="7"/>
                  </a:cubicBezTo>
                  <a:cubicBezTo>
                    <a:pt x="56" y="8"/>
                    <a:pt x="56" y="8"/>
                    <a:pt x="56" y="8"/>
                  </a:cubicBezTo>
                  <a:cubicBezTo>
                    <a:pt x="56" y="9"/>
                    <a:pt x="56" y="9"/>
                    <a:pt x="56" y="9"/>
                  </a:cubicBezTo>
                  <a:cubicBezTo>
                    <a:pt x="56" y="10"/>
                    <a:pt x="56" y="10"/>
                    <a:pt x="56" y="10"/>
                  </a:cubicBezTo>
                  <a:cubicBezTo>
                    <a:pt x="56" y="12"/>
                    <a:pt x="56" y="12"/>
                    <a:pt x="56" y="12"/>
                  </a:cubicBezTo>
                  <a:cubicBezTo>
                    <a:pt x="55" y="11"/>
                    <a:pt x="55" y="11"/>
                    <a:pt x="55" y="11"/>
                  </a:cubicBezTo>
                  <a:close/>
                  <a:moveTo>
                    <a:pt x="73" y="130"/>
                  </a:moveTo>
                  <a:cubicBezTo>
                    <a:pt x="74" y="130"/>
                    <a:pt x="74" y="130"/>
                    <a:pt x="74" y="130"/>
                  </a:cubicBezTo>
                  <a:cubicBezTo>
                    <a:pt x="75" y="130"/>
                    <a:pt x="75" y="130"/>
                    <a:pt x="75" y="130"/>
                  </a:cubicBezTo>
                  <a:cubicBezTo>
                    <a:pt x="75" y="129"/>
                    <a:pt x="75" y="129"/>
                    <a:pt x="75" y="129"/>
                  </a:cubicBezTo>
                  <a:cubicBezTo>
                    <a:pt x="74" y="129"/>
                    <a:pt x="74" y="129"/>
                    <a:pt x="74" y="129"/>
                  </a:cubicBezTo>
                  <a:cubicBezTo>
                    <a:pt x="73" y="130"/>
                    <a:pt x="73" y="130"/>
                    <a:pt x="73" y="130"/>
                  </a:cubicBezTo>
                  <a:close/>
                  <a:moveTo>
                    <a:pt x="54" y="141"/>
                  </a:moveTo>
                  <a:cubicBezTo>
                    <a:pt x="56" y="139"/>
                    <a:pt x="56" y="139"/>
                    <a:pt x="56" y="139"/>
                  </a:cubicBezTo>
                  <a:cubicBezTo>
                    <a:pt x="57" y="140"/>
                    <a:pt x="57" y="140"/>
                    <a:pt x="57" y="140"/>
                  </a:cubicBezTo>
                  <a:cubicBezTo>
                    <a:pt x="58" y="140"/>
                    <a:pt x="58" y="140"/>
                    <a:pt x="58" y="140"/>
                  </a:cubicBezTo>
                  <a:cubicBezTo>
                    <a:pt x="58" y="141"/>
                    <a:pt x="58" y="141"/>
                    <a:pt x="58" y="141"/>
                  </a:cubicBezTo>
                  <a:cubicBezTo>
                    <a:pt x="58" y="142"/>
                    <a:pt x="58" y="142"/>
                    <a:pt x="58" y="142"/>
                  </a:cubicBezTo>
                  <a:cubicBezTo>
                    <a:pt x="56" y="142"/>
                    <a:pt x="56" y="142"/>
                    <a:pt x="56" y="142"/>
                  </a:cubicBezTo>
                  <a:cubicBezTo>
                    <a:pt x="55" y="141"/>
                    <a:pt x="55" y="141"/>
                    <a:pt x="55" y="141"/>
                  </a:cubicBezTo>
                  <a:cubicBezTo>
                    <a:pt x="54" y="141"/>
                    <a:pt x="54" y="141"/>
                    <a:pt x="54" y="141"/>
                  </a:cubicBezTo>
                  <a:close/>
                  <a:moveTo>
                    <a:pt x="23" y="72"/>
                  </a:moveTo>
                  <a:cubicBezTo>
                    <a:pt x="23" y="73"/>
                    <a:pt x="23" y="73"/>
                    <a:pt x="23" y="73"/>
                  </a:cubicBezTo>
                  <a:cubicBezTo>
                    <a:pt x="24" y="74"/>
                    <a:pt x="24" y="74"/>
                    <a:pt x="24" y="74"/>
                  </a:cubicBezTo>
                  <a:cubicBezTo>
                    <a:pt x="24" y="73"/>
                    <a:pt x="24" y="73"/>
                    <a:pt x="24" y="73"/>
                  </a:cubicBezTo>
                  <a:cubicBezTo>
                    <a:pt x="23" y="72"/>
                    <a:pt x="23" y="72"/>
                    <a:pt x="23" y="72"/>
                  </a:cubicBezTo>
                  <a:close/>
                  <a:moveTo>
                    <a:pt x="15" y="70"/>
                  </a:moveTo>
                  <a:cubicBezTo>
                    <a:pt x="15" y="68"/>
                    <a:pt x="15" y="68"/>
                    <a:pt x="15" y="68"/>
                  </a:cubicBezTo>
                  <a:cubicBezTo>
                    <a:pt x="15" y="69"/>
                    <a:pt x="15" y="69"/>
                    <a:pt x="15" y="69"/>
                  </a:cubicBezTo>
                  <a:cubicBezTo>
                    <a:pt x="15" y="70"/>
                    <a:pt x="15" y="70"/>
                    <a:pt x="15" y="70"/>
                  </a:cubicBezTo>
                  <a:close/>
                  <a:moveTo>
                    <a:pt x="9" y="64"/>
                  </a:moveTo>
                  <a:cubicBezTo>
                    <a:pt x="9" y="63"/>
                    <a:pt x="9" y="63"/>
                    <a:pt x="9" y="63"/>
                  </a:cubicBezTo>
                  <a:cubicBezTo>
                    <a:pt x="11" y="63"/>
                    <a:pt x="11" y="63"/>
                    <a:pt x="11" y="63"/>
                  </a:cubicBezTo>
                  <a:cubicBezTo>
                    <a:pt x="9" y="64"/>
                    <a:pt x="9" y="64"/>
                    <a:pt x="9" y="64"/>
                  </a:cubicBezTo>
                  <a:close/>
                  <a:moveTo>
                    <a:pt x="12" y="63"/>
                  </a:moveTo>
                  <a:cubicBezTo>
                    <a:pt x="13" y="61"/>
                    <a:pt x="13" y="61"/>
                    <a:pt x="13" y="61"/>
                  </a:cubicBezTo>
                  <a:cubicBezTo>
                    <a:pt x="13" y="62"/>
                    <a:pt x="13" y="62"/>
                    <a:pt x="13" y="62"/>
                  </a:cubicBezTo>
                  <a:cubicBezTo>
                    <a:pt x="12" y="63"/>
                    <a:pt x="12" y="63"/>
                    <a:pt x="12" y="63"/>
                  </a:cubicBezTo>
                  <a:close/>
                  <a:moveTo>
                    <a:pt x="15" y="59"/>
                  </a:moveTo>
                  <a:cubicBezTo>
                    <a:pt x="16" y="58"/>
                    <a:pt x="16" y="58"/>
                    <a:pt x="16" y="58"/>
                  </a:cubicBezTo>
                  <a:cubicBezTo>
                    <a:pt x="15" y="58"/>
                    <a:pt x="15" y="58"/>
                    <a:pt x="15" y="58"/>
                  </a:cubicBezTo>
                  <a:cubicBezTo>
                    <a:pt x="15" y="59"/>
                    <a:pt x="15" y="59"/>
                    <a:pt x="15" y="59"/>
                  </a:cubicBezTo>
                  <a:close/>
                  <a:moveTo>
                    <a:pt x="14" y="56"/>
                  </a:moveTo>
                  <a:cubicBezTo>
                    <a:pt x="14" y="58"/>
                    <a:pt x="14" y="58"/>
                    <a:pt x="14" y="58"/>
                  </a:cubicBezTo>
                  <a:cubicBezTo>
                    <a:pt x="15" y="57"/>
                    <a:pt x="15" y="57"/>
                    <a:pt x="15" y="57"/>
                  </a:cubicBezTo>
                  <a:cubicBezTo>
                    <a:pt x="15" y="56"/>
                    <a:pt x="15" y="56"/>
                    <a:pt x="15" y="56"/>
                  </a:cubicBezTo>
                  <a:cubicBezTo>
                    <a:pt x="14" y="56"/>
                    <a:pt x="14" y="56"/>
                    <a:pt x="14" y="56"/>
                  </a:cubicBezTo>
                  <a:close/>
                  <a:moveTo>
                    <a:pt x="38" y="28"/>
                  </a:moveTo>
                  <a:cubicBezTo>
                    <a:pt x="39" y="29"/>
                    <a:pt x="39" y="29"/>
                    <a:pt x="39" y="29"/>
                  </a:cubicBezTo>
                  <a:cubicBezTo>
                    <a:pt x="39" y="28"/>
                    <a:pt x="39" y="28"/>
                    <a:pt x="39" y="28"/>
                  </a:cubicBezTo>
                  <a:cubicBezTo>
                    <a:pt x="38" y="28"/>
                    <a:pt x="38" y="28"/>
                    <a:pt x="38" y="28"/>
                  </a:cubicBezTo>
                  <a:close/>
                  <a:moveTo>
                    <a:pt x="36" y="29"/>
                  </a:moveTo>
                  <a:cubicBezTo>
                    <a:pt x="38" y="29"/>
                    <a:pt x="38" y="29"/>
                    <a:pt x="38" y="29"/>
                  </a:cubicBezTo>
                  <a:cubicBezTo>
                    <a:pt x="39" y="30"/>
                    <a:pt x="39" y="30"/>
                    <a:pt x="39" y="30"/>
                  </a:cubicBezTo>
                  <a:cubicBezTo>
                    <a:pt x="38" y="31"/>
                    <a:pt x="38" y="31"/>
                    <a:pt x="38" y="31"/>
                  </a:cubicBezTo>
                  <a:cubicBezTo>
                    <a:pt x="40" y="31"/>
                    <a:pt x="40" y="31"/>
                    <a:pt x="40" y="31"/>
                  </a:cubicBezTo>
                  <a:cubicBezTo>
                    <a:pt x="40" y="32"/>
                    <a:pt x="40" y="32"/>
                    <a:pt x="40" y="32"/>
                  </a:cubicBezTo>
                  <a:cubicBezTo>
                    <a:pt x="39" y="31"/>
                    <a:pt x="39" y="31"/>
                    <a:pt x="39" y="31"/>
                  </a:cubicBezTo>
                  <a:cubicBezTo>
                    <a:pt x="37" y="32"/>
                    <a:pt x="37" y="32"/>
                    <a:pt x="37" y="32"/>
                  </a:cubicBezTo>
                  <a:cubicBezTo>
                    <a:pt x="37" y="30"/>
                    <a:pt x="37" y="30"/>
                    <a:pt x="37" y="30"/>
                  </a:cubicBezTo>
                  <a:cubicBezTo>
                    <a:pt x="37" y="31"/>
                    <a:pt x="37" y="31"/>
                    <a:pt x="37" y="31"/>
                  </a:cubicBezTo>
                  <a:cubicBezTo>
                    <a:pt x="36" y="31"/>
                    <a:pt x="36" y="31"/>
                    <a:pt x="36" y="31"/>
                  </a:cubicBezTo>
                  <a:cubicBezTo>
                    <a:pt x="36" y="29"/>
                    <a:pt x="36" y="29"/>
                    <a:pt x="36" y="29"/>
                  </a:cubicBezTo>
                  <a:close/>
                  <a:moveTo>
                    <a:pt x="36" y="32"/>
                  </a:moveTo>
                  <a:cubicBezTo>
                    <a:pt x="37" y="34"/>
                    <a:pt x="37" y="34"/>
                    <a:pt x="37" y="34"/>
                  </a:cubicBezTo>
                  <a:cubicBezTo>
                    <a:pt x="38" y="33"/>
                    <a:pt x="38" y="33"/>
                    <a:pt x="38" y="33"/>
                  </a:cubicBezTo>
                  <a:cubicBezTo>
                    <a:pt x="37" y="32"/>
                    <a:pt x="37" y="32"/>
                    <a:pt x="37" y="32"/>
                  </a:cubicBezTo>
                  <a:cubicBezTo>
                    <a:pt x="36" y="32"/>
                    <a:pt x="36" y="32"/>
                    <a:pt x="36" y="32"/>
                  </a:cubicBezTo>
                  <a:close/>
                  <a:moveTo>
                    <a:pt x="9" y="43"/>
                  </a:moveTo>
                  <a:cubicBezTo>
                    <a:pt x="10" y="43"/>
                    <a:pt x="10" y="43"/>
                    <a:pt x="10" y="43"/>
                  </a:cubicBezTo>
                  <a:cubicBezTo>
                    <a:pt x="9" y="42"/>
                    <a:pt x="9" y="42"/>
                    <a:pt x="9" y="42"/>
                  </a:cubicBezTo>
                  <a:cubicBezTo>
                    <a:pt x="10" y="40"/>
                    <a:pt x="10" y="40"/>
                    <a:pt x="10" y="40"/>
                  </a:cubicBezTo>
                  <a:cubicBezTo>
                    <a:pt x="12" y="41"/>
                    <a:pt x="12" y="41"/>
                    <a:pt x="12" y="41"/>
                  </a:cubicBezTo>
                  <a:cubicBezTo>
                    <a:pt x="11" y="40"/>
                    <a:pt x="11" y="40"/>
                    <a:pt x="11" y="40"/>
                  </a:cubicBezTo>
                  <a:cubicBezTo>
                    <a:pt x="16" y="37"/>
                    <a:pt x="16" y="37"/>
                    <a:pt x="16" y="37"/>
                  </a:cubicBezTo>
                  <a:cubicBezTo>
                    <a:pt x="16" y="39"/>
                    <a:pt x="16" y="39"/>
                    <a:pt x="16" y="39"/>
                  </a:cubicBezTo>
                  <a:cubicBezTo>
                    <a:pt x="14" y="41"/>
                    <a:pt x="14" y="41"/>
                    <a:pt x="14" y="41"/>
                  </a:cubicBezTo>
                  <a:cubicBezTo>
                    <a:pt x="14" y="42"/>
                    <a:pt x="14" y="42"/>
                    <a:pt x="14" y="42"/>
                  </a:cubicBezTo>
                  <a:cubicBezTo>
                    <a:pt x="14" y="43"/>
                    <a:pt x="14" y="43"/>
                    <a:pt x="14" y="43"/>
                  </a:cubicBezTo>
                  <a:cubicBezTo>
                    <a:pt x="13" y="44"/>
                    <a:pt x="13" y="44"/>
                    <a:pt x="13" y="44"/>
                  </a:cubicBezTo>
                  <a:cubicBezTo>
                    <a:pt x="12" y="44"/>
                    <a:pt x="12" y="44"/>
                    <a:pt x="12" y="44"/>
                  </a:cubicBezTo>
                  <a:cubicBezTo>
                    <a:pt x="10" y="44"/>
                    <a:pt x="10" y="44"/>
                    <a:pt x="10" y="44"/>
                  </a:cubicBezTo>
                  <a:cubicBezTo>
                    <a:pt x="9" y="43"/>
                    <a:pt x="9" y="43"/>
                    <a:pt x="9" y="43"/>
                  </a:cubicBezTo>
                  <a:close/>
                  <a:moveTo>
                    <a:pt x="9" y="46"/>
                  </a:moveTo>
                  <a:cubicBezTo>
                    <a:pt x="10" y="47"/>
                    <a:pt x="10" y="47"/>
                    <a:pt x="10" y="47"/>
                  </a:cubicBezTo>
                  <a:cubicBezTo>
                    <a:pt x="12" y="45"/>
                    <a:pt x="12" y="45"/>
                    <a:pt x="12" y="45"/>
                  </a:cubicBezTo>
                  <a:cubicBezTo>
                    <a:pt x="11" y="45"/>
                    <a:pt x="11" y="45"/>
                    <a:pt x="11" y="45"/>
                  </a:cubicBezTo>
                  <a:cubicBezTo>
                    <a:pt x="10" y="45"/>
                    <a:pt x="10" y="45"/>
                    <a:pt x="10" y="45"/>
                  </a:cubicBezTo>
                  <a:cubicBezTo>
                    <a:pt x="10" y="46"/>
                    <a:pt x="10" y="46"/>
                    <a:pt x="10" y="46"/>
                  </a:cubicBezTo>
                  <a:cubicBezTo>
                    <a:pt x="9" y="46"/>
                    <a:pt x="9" y="46"/>
                    <a:pt x="9" y="46"/>
                  </a:cubicBezTo>
                  <a:close/>
                  <a:moveTo>
                    <a:pt x="9" y="49"/>
                  </a:moveTo>
                  <a:cubicBezTo>
                    <a:pt x="7" y="50"/>
                    <a:pt x="7" y="50"/>
                    <a:pt x="7" y="50"/>
                  </a:cubicBezTo>
                  <a:cubicBezTo>
                    <a:pt x="6" y="48"/>
                    <a:pt x="6" y="48"/>
                    <a:pt x="6" y="48"/>
                  </a:cubicBezTo>
                  <a:cubicBezTo>
                    <a:pt x="6" y="48"/>
                    <a:pt x="6" y="48"/>
                    <a:pt x="6" y="48"/>
                  </a:cubicBezTo>
                  <a:cubicBezTo>
                    <a:pt x="9" y="48"/>
                    <a:pt x="9" y="48"/>
                    <a:pt x="9" y="48"/>
                  </a:cubicBezTo>
                  <a:cubicBezTo>
                    <a:pt x="9" y="49"/>
                    <a:pt x="9" y="49"/>
                    <a:pt x="9" y="49"/>
                  </a:cubicBezTo>
                  <a:close/>
                  <a:moveTo>
                    <a:pt x="8" y="51"/>
                  </a:moveTo>
                  <a:cubicBezTo>
                    <a:pt x="6" y="51"/>
                    <a:pt x="6" y="51"/>
                    <a:pt x="6" y="51"/>
                  </a:cubicBezTo>
                  <a:cubicBezTo>
                    <a:pt x="6" y="50"/>
                    <a:pt x="6" y="50"/>
                    <a:pt x="6" y="50"/>
                  </a:cubicBezTo>
                  <a:cubicBezTo>
                    <a:pt x="8" y="50"/>
                    <a:pt x="8" y="50"/>
                    <a:pt x="8" y="50"/>
                  </a:cubicBezTo>
                  <a:cubicBezTo>
                    <a:pt x="8" y="51"/>
                    <a:pt x="8" y="51"/>
                    <a:pt x="8" y="51"/>
                  </a:cubicBezTo>
                  <a:close/>
                  <a:moveTo>
                    <a:pt x="6" y="56"/>
                  </a:moveTo>
                  <a:cubicBezTo>
                    <a:pt x="6" y="57"/>
                    <a:pt x="6" y="57"/>
                    <a:pt x="6" y="57"/>
                  </a:cubicBezTo>
                  <a:cubicBezTo>
                    <a:pt x="5" y="58"/>
                    <a:pt x="5" y="58"/>
                    <a:pt x="5" y="58"/>
                  </a:cubicBezTo>
                  <a:cubicBezTo>
                    <a:pt x="5" y="57"/>
                    <a:pt x="5" y="57"/>
                    <a:pt x="5" y="57"/>
                  </a:cubicBezTo>
                  <a:cubicBezTo>
                    <a:pt x="6" y="56"/>
                    <a:pt x="6" y="56"/>
                    <a:pt x="6" y="56"/>
                  </a:cubicBezTo>
                  <a:close/>
                  <a:moveTo>
                    <a:pt x="8" y="55"/>
                  </a:moveTo>
                  <a:cubicBezTo>
                    <a:pt x="7" y="54"/>
                    <a:pt x="7" y="54"/>
                    <a:pt x="7" y="54"/>
                  </a:cubicBezTo>
                  <a:cubicBezTo>
                    <a:pt x="8" y="53"/>
                    <a:pt x="8" y="53"/>
                    <a:pt x="8" y="53"/>
                  </a:cubicBezTo>
                  <a:cubicBezTo>
                    <a:pt x="8" y="52"/>
                    <a:pt x="8" y="52"/>
                    <a:pt x="8" y="52"/>
                  </a:cubicBezTo>
                  <a:cubicBezTo>
                    <a:pt x="7" y="52"/>
                    <a:pt x="7" y="52"/>
                    <a:pt x="7" y="52"/>
                  </a:cubicBezTo>
                  <a:cubicBezTo>
                    <a:pt x="7" y="53"/>
                    <a:pt x="7" y="53"/>
                    <a:pt x="7" y="53"/>
                  </a:cubicBezTo>
                  <a:cubicBezTo>
                    <a:pt x="6" y="54"/>
                    <a:pt x="6" y="54"/>
                    <a:pt x="6" y="54"/>
                  </a:cubicBezTo>
                  <a:cubicBezTo>
                    <a:pt x="6" y="55"/>
                    <a:pt x="6" y="55"/>
                    <a:pt x="6" y="55"/>
                  </a:cubicBezTo>
                  <a:cubicBezTo>
                    <a:pt x="8" y="55"/>
                    <a:pt x="8" y="55"/>
                    <a:pt x="8" y="55"/>
                  </a:cubicBezTo>
                  <a:close/>
                  <a:moveTo>
                    <a:pt x="17" y="56"/>
                  </a:moveTo>
                  <a:cubicBezTo>
                    <a:pt x="17" y="55"/>
                    <a:pt x="17" y="55"/>
                    <a:pt x="17" y="55"/>
                  </a:cubicBezTo>
                  <a:cubicBezTo>
                    <a:pt x="15" y="55"/>
                    <a:pt x="15" y="55"/>
                    <a:pt x="15" y="55"/>
                  </a:cubicBezTo>
                  <a:cubicBezTo>
                    <a:pt x="13" y="53"/>
                    <a:pt x="13" y="53"/>
                    <a:pt x="13" y="53"/>
                  </a:cubicBezTo>
                  <a:cubicBezTo>
                    <a:pt x="14" y="52"/>
                    <a:pt x="14" y="52"/>
                    <a:pt x="14" y="52"/>
                  </a:cubicBezTo>
                  <a:cubicBezTo>
                    <a:pt x="13" y="51"/>
                    <a:pt x="13" y="51"/>
                    <a:pt x="13" y="51"/>
                  </a:cubicBezTo>
                  <a:cubicBezTo>
                    <a:pt x="13" y="52"/>
                    <a:pt x="13" y="52"/>
                    <a:pt x="13" y="52"/>
                  </a:cubicBezTo>
                  <a:cubicBezTo>
                    <a:pt x="11" y="51"/>
                    <a:pt x="11" y="51"/>
                    <a:pt x="11" y="51"/>
                  </a:cubicBezTo>
                  <a:cubicBezTo>
                    <a:pt x="12" y="50"/>
                    <a:pt x="12" y="50"/>
                    <a:pt x="12" y="50"/>
                  </a:cubicBezTo>
                  <a:cubicBezTo>
                    <a:pt x="12" y="51"/>
                    <a:pt x="12" y="51"/>
                    <a:pt x="12" y="51"/>
                  </a:cubicBezTo>
                  <a:cubicBezTo>
                    <a:pt x="12" y="49"/>
                    <a:pt x="12" y="49"/>
                    <a:pt x="12" y="49"/>
                  </a:cubicBezTo>
                  <a:cubicBezTo>
                    <a:pt x="14" y="50"/>
                    <a:pt x="14" y="50"/>
                    <a:pt x="14" y="50"/>
                  </a:cubicBezTo>
                  <a:cubicBezTo>
                    <a:pt x="14" y="48"/>
                    <a:pt x="14" y="48"/>
                    <a:pt x="14" y="48"/>
                  </a:cubicBezTo>
                  <a:cubicBezTo>
                    <a:pt x="15" y="48"/>
                    <a:pt x="15" y="48"/>
                    <a:pt x="15" y="48"/>
                  </a:cubicBezTo>
                  <a:cubicBezTo>
                    <a:pt x="16" y="49"/>
                    <a:pt x="16" y="49"/>
                    <a:pt x="16" y="49"/>
                  </a:cubicBezTo>
                  <a:cubicBezTo>
                    <a:pt x="16" y="53"/>
                    <a:pt x="16" y="53"/>
                    <a:pt x="16" y="53"/>
                  </a:cubicBezTo>
                  <a:cubicBezTo>
                    <a:pt x="18" y="54"/>
                    <a:pt x="18" y="54"/>
                    <a:pt x="18" y="54"/>
                  </a:cubicBezTo>
                  <a:cubicBezTo>
                    <a:pt x="19" y="53"/>
                    <a:pt x="19" y="53"/>
                    <a:pt x="19" y="53"/>
                  </a:cubicBezTo>
                  <a:cubicBezTo>
                    <a:pt x="19" y="54"/>
                    <a:pt x="19" y="54"/>
                    <a:pt x="19" y="54"/>
                  </a:cubicBezTo>
                  <a:cubicBezTo>
                    <a:pt x="18" y="55"/>
                    <a:pt x="18" y="55"/>
                    <a:pt x="18" y="55"/>
                  </a:cubicBezTo>
                  <a:cubicBezTo>
                    <a:pt x="18" y="56"/>
                    <a:pt x="18" y="56"/>
                    <a:pt x="18" y="56"/>
                  </a:cubicBezTo>
                  <a:cubicBezTo>
                    <a:pt x="17" y="56"/>
                    <a:pt x="17" y="56"/>
                    <a:pt x="17" y="56"/>
                  </a:cubicBezTo>
                  <a:close/>
                  <a:moveTo>
                    <a:pt x="14" y="67"/>
                  </a:moveTo>
                  <a:cubicBezTo>
                    <a:pt x="17" y="66"/>
                    <a:pt x="17" y="66"/>
                    <a:pt x="17" y="66"/>
                  </a:cubicBezTo>
                  <a:cubicBezTo>
                    <a:pt x="18" y="66"/>
                    <a:pt x="18" y="66"/>
                    <a:pt x="18" y="66"/>
                  </a:cubicBezTo>
                  <a:cubicBezTo>
                    <a:pt x="19" y="65"/>
                    <a:pt x="19" y="65"/>
                    <a:pt x="19" y="65"/>
                  </a:cubicBezTo>
                  <a:cubicBezTo>
                    <a:pt x="19" y="64"/>
                    <a:pt x="19" y="64"/>
                    <a:pt x="19" y="64"/>
                  </a:cubicBezTo>
                  <a:cubicBezTo>
                    <a:pt x="17" y="63"/>
                    <a:pt x="17" y="63"/>
                    <a:pt x="17" y="63"/>
                  </a:cubicBezTo>
                  <a:cubicBezTo>
                    <a:pt x="16" y="62"/>
                    <a:pt x="16" y="62"/>
                    <a:pt x="16" y="62"/>
                  </a:cubicBezTo>
                  <a:cubicBezTo>
                    <a:pt x="14" y="63"/>
                    <a:pt x="14" y="63"/>
                    <a:pt x="14" y="63"/>
                  </a:cubicBezTo>
                  <a:cubicBezTo>
                    <a:pt x="17" y="64"/>
                    <a:pt x="17" y="64"/>
                    <a:pt x="17" y="64"/>
                  </a:cubicBezTo>
                  <a:cubicBezTo>
                    <a:pt x="15" y="65"/>
                    <a:pt x="15" y="65"/>
                    <a:pt x="15" y="65"/>
                  </a:cubicBezTo>
                  <a:cubicBezTo>
                    <a:pt x="16" y="65"/>
                    <a:pt x="16" y="65"/>
                    <a:pt x="16" y="65"/>
                  </a:cubicBezTo>
                  <a:cubicBezTo>
                    <a:pt x="14" y="67"/>
                    <a:pt x="14" y="67"/>
                    <a:pt x="14" y="67"/>
                  </a:cubicBezTo>
                  <a:close/>
                  <a:moveTo>
                    <a:pt x="17" y="73"/>
                  </a:moveTo>
                  <a:cubicBezTo>
                    <a:pt x="16" y="71"/>
                    <a:pt x="16" y="71"/>
                    <a:pt x="16" y="71"/>
                  </a:cubicBezTo>
                  <a:cubicBezTo>
                    <a:pt x="19" y="68"/>
                    <a:pt x="19" y="68"/>
                    <a:pt x="19" y="68"/>
                  </a:cubicBezTo>
                  <a:cubicBezTo>
                    <a:pt x="18" y="72"/>
                    <a:pt x="18" y="72"/>
                    <a:pt x="18" y="72"/>
                  </a:cubicBezTo>
                  <a:cubicBezTo>
                    <a:pt x="17" y="73"/>
                    <a:pt x="17" y="73"/>
                    <a:pt x="17" y="73"/>
                  </a:cubicBezTo>
                  <a:close/>
                  <a:moveTo>
                    <a:pt x="14" y="75"/>
                  </a:moveTo>
                  <a:cubicBezTo>
                    <a:pt x="16" y="74"/>
                    <a:pt x="16" y="74"/>
                    <a:pt x="16" y="74"/>
                  </a:cubicBezTo>
                  <a:cubicBezTo>
                    <a:pt x="15" y="71"/>
                    <a:pt x="15" y="71"/>
                    <a:pt x="15" y="71"/>
                  </a:cubicBezTo>
                  <a:cubicBezTo>
                    <a:pt x="13" y="72"/>
                    <a:pt x="13" y="72"/>
                    <a:pt x="13" y="72"/>
                  </a:cubicBezTo>
                  <a:cubicBezTo>
                    <a:pt x="13" y="75"/>
                    <a:pt x="13" y="75"/>
                    <a:pt x="13" y="75"/>
                  </a:cubicBezTo>
                  <a:cubicBezTo>
                    <a:pt x="14" y="74"/>
                    <a:pt x="14" y="74"/>
                    <a:pt x="14" y="74"/>
                  </a:cubicBezTo>
                  <a:cubicBezTo>
                    <a:pt x="14" y="75"/>
                    <a:pt x="14" y="75"/>
                    <a:pt x="14" y="75"/>
                  </a:cubicBezTo>
                  <a:close/>
                  <a:moveTo>
                    <a:pt x="21" y="75"/>
                  </a:moveTo>
                  <a:cubicBezTo>
                    <a:pt x="22" y="78"/>
                    <a:pt x="22" y="78"/>
                    <a:pt x="22" y="78"/>
                  </a:cubicBezTo>
                  <a:cubicBezTo>
                    <a:pt x="23" y="79"/>
                    <a:pt x="23" y="79"/>
                    <a:pt x="23" y="79"/>
                  </a:cubicBezTo>
                  <a:cubicBezTo>
                    <a:pt x="24" y="77"/>
                    <a:pt x="24" y="77"/>
                    <a:pt x="24" y="77"/>
                  </a:cubicBezTo>
                  <a:cubicBezTo>
                    <a:pt x="23" y="74"/>
                    <a:pt x="23" y="74"/>
                    <a:pt x="23" y="74"/>
                  </a:cubicBezTo>
                  <a:cubicBezTo>
                    <a:pt x="21" y="75"/>
                    <a:pt x="21" y="75"/>
                    <a:pt x="21" y="75"/>
                  </a:cubicBezTo>
                  <a:close/>
                  <a:moveTo>
                    <a:pt x="27" y="106"/>
                  </a:moveTo>
                  <a:cubicBezTo>
                    <a:pt x="30" y="107"/>
                    <a:pt x="30" y="107"/>
                    <a:pt x="30" y="107"/>
                  </a:cubicBezTo>
                  <a:cubicBezTo>
                    <a:pt x="32" y="106"/>
                    <a:pt x="32" y="106"/>
                    <a:pt x="32" y="106"/>
                  </a:cubicBezTo>
                  <a:cubicBezTo>
                    <a:pt x="31" y="106"/>
                    <a:pt x="31" y="106"/>
                    <a:pt x="31" y="106"/>
                  </a:cubicBezTo>
                  <a:cubicBezTo>
                    <a:pt x="30" y="104"/>
                    <a:pt x="30" y="104"/>
                    <a:pt x="30" y="104"/>
                  </a:cubicBezTo>
                  <a:cubicBezTo>
                    <a:pt x="28" y="105"/>
                    <a:pt x="28" y="105"/>
                    <a:pt x="28" y="105"/>
                  </a:cubicBezTo>
                  <a:cubicBezTo>
                    <a:pt x="28" y="105"/>
                    <a:pt x="27" y="106"/>
                    <a:pt x="27" y="106"/>
                  </a:cubicBezTo>
                  <a:close/>
                  <a:moveTo>
                    <a:pt x="26" y="96"/>
                  </a:moveTo>
                  <a:cubicBezTo>
                    <a:pt x="26" y="94"/>
                    <a:pt x="26" y="94"/>
                    <a:pt x="26" y="94"/>
                  </a:cubicBezTo>
                  <a:cubicBezTo>
                    <a:pt x="29" y="91"/>
                    <a:pt x="29" y="91"/>
                    <a:pt x="29" y="91"/>
                  </a:cubicBezTo>
                  <a:cubicBezTo>
                    <a:pt x="29" y="93"/>
                    <a:pt x="29" y="93"/>
                    <a:pt x="29" y="93"/>
                  </a:cubicBezTo>
                  <a:cubicBezTo>
                    <a:pt x="29" y="94"/>
                    <a:pt x="29" y="94"/>
                    <a:pt x="29" y="94"/>
                  </a:cubicBezTo>
                  <a:cubicBezTo>
                    <a:pt x="27" y="96"/>
                    <a:pt x="27" y="96"/>
                    <a:pt x="27" y="96"/>
                  </a:cubicBezTo>
                  <a:cubicBezTo>
                    <a:pt x="26" y="96"/>
                    <a:pt x="26" y="96"/>
                    <a:pt x="26" y="96"/>
                  </a:cubicBezTo>
                  <a:close/>
                  <a:moveTo>
                    <a:pt x="22" y="150"/>
                  </a:moveTo>
                  <a:cubicBezTo>
                    <a:pt x="23" y="149"/>
                    <a:pt x="23" y="149"/>
                    <a:pt x="23" y="149"/>
                  </a:cubicBezTo>
                  <a:cubicBezTo>
                    <a:pt x="23" y="148"/>
                    <a:pt x="23" y="148"/>
                    <a:pt x="23" y="148"/>
                  </a:cubicBezTo>
                  <a:cubicBezTo>
                    <a:pt x="24" y="147"/>
                    <a:pt x="24" y="147"/>
                    <a:pt x="24" y="147"/>
                  </a:cubicBezTo>
                  <a:cubicBezTo>
                    <a:pt x="24" y="148"/>
                    <a:pt x="24" y="148"/>
                    <a:pt x="24" y="148"/>
                  </a:cubicBezTo>
                  <a:cubicBezTo>
                    <a:pt x="25" y="147"/>
                    <a:pt x="25" y="147"/>
                    <a:pt x="25" y="147"/>
                  </a:cubicBezTo>
                  <a:cubicBezTo>
                    <a:pt x="26" y="147"/>
                    <a:pt x="26" y="147"/>
                    <a:pt x="26" y="147"/>
                  </a:cubicBezTo>
                  <a:cubicBezTo>
                    <a:pt x="26" y="145"/>
                    <a:pt x="26" y="145"/>
                    <a:pt x="26" y="145"/>
                  </a:cubicBezTo>
                  <a:cubicBezTo>
                    <a:pt x="28" y="146"/>
                    <a:pt x="28" y="146"/>
                    <a:pt x="28" y="146"/>
                  </a:cubicBezTo>
                  <a:cubicBezTo>
                    <a:pt x="30" y="145"/>
                    <a:pt x="30" y="145"/>
                    <a:pt x="30" y="145"/>
                  </a:cubicBezTo>
                  <a:cubicBezTo>
                    <a:pt x="31" y="145"/>
                    <a:pt x="31" y="145"/>
                    <a:pt x="31" y="145"/>
                  </a:cubicBezTo>
                  <a:cubicBezTo>
                    <a:pt x="31" y="145"/>
                    <a:pt x="31" y="145"/>
                    <a:pt x="31" y="145"/>
                  </a:cubicBezTo>
                  <a:cubicBezTo>
                    <a:pt x="32" y="146"/>
                    <a:pt x="32" y="146"/>
                    <a:pt x="32" y="146"/>
                  </a:cubicBezTo>
                  <a:cubicBezTo>
                    <a:pt x="33" y="146"/>
                    <a:pt x="33" y="146"/>
                    <a:pt x="33" y="146"/>
                  </a:cubicBezTo>
                  <a:cubicBezTo>
                    <a:pt x="34" y="147"/>
                    <a:pt x="34" y="147"/>
                    <a:pt x="34" y="147"/>
                  </a:cubicBezTo>
                  <a:cubicBezTo>
                    <a:pt x="36" y="147"/>
                    <a:pt x="36" y="147"/>
                    <a:pt x="36" y="147"/>
                  </a:cubicBezTo>
                  <a:cubicBezTo>
                    <a:pt x="36" y="146"/>
                    <a:pt x="36" y="146"/>
                    <a:pt x="36" y="146"/>
                  </a:cubicBezTo>
                  <a:cubicBezTo>
                    <a:pt x="37" y="145"/>
                    <a:pt x="37" y="145"/>
                    <a:pt x="37" y="145"/>
                  </a:cubicBezTo>
                  <a:cubicBezTo>
                    <a:pt x="37" y="144"/>
                    <a:pt x="37" y="144"/>
                    <a:pt x="37" y="144"/>
                  </a:cubicBezTo>
                  <a:cubicBezTo>
                    <a:pt x="37" y="143"/>
                    <a:pt x="37" y="143"/>
                    <a:pt x="37" y="143"/>
                  </a:cubicBezTo>
                  <a:cubicBezTo>
                    <a:pt x="38" y="142"/>
                    <a:pt x="38" y="142"/>
                    <a:pt x="38" y="142"/>
                  </a:cubicBezTo>
                  <a:cubicBezTo>
                    <a:pt x="39" y="141"/>
                    <a:pt x="39" y="141"/>
                    <a:pt x="39" y="141"/>
                  </a:cubicBezTo>
                  <a:cubicBezTo>
                    <a:pt x="39" y="141"/>
                    <a:pt x="39" y="141"/>
                    <a:pt x="39" y="141"/>
                  </a:cubicBezTo>
                  <a:cubicBezTo>
                    <a:pt x="43" y="140"/>
                    <a:pt x="43" y="140"/>
                    <a:pt x="43" y="140"/>
                  </a:cubicBezTo>
                  <a:cubicBezTo>
                    <a:pt x="44" y="140"/>
                    <a:pt x="44" y="140"/>
                    <a:pt x="44" y="140"/>
                  </a:cubicBezTo>
                  <a:cubicBezTo>
                    <a:pt x="46" y="142"/>
                    <a:pt x="46" y="142"/>
                    <a:pt x="46" y="142"/>
                  </a:cubicBezTo>
                  <a:cubicBezTo>
                    <a:pt x="47" y="141"/>
                    <a:pt x="47" y="141"/>
                    <a:pt x="47" y="141"/>
                  </a:cubicBezTo>
                  <a:cubicBezTo>
                    <a:pt x="49" y="141"/>
                    <a:pt x="49" y="141"/>
                    <a:pt x="49" y="141"/>
                  </a:cubicBezTo>
                  <a:cubicBezTo>
                    <a:pt x="50" y="142"/>
                    <a:pt x="50" y="142"/>
                    <a:pt x="50" y="142"/>
                  </a:cubicBezTo>
                  <a:cubicBezTo>
                    <a:pt x="51" y="140"/>
                    <a:pt x="51" y="140"/>
                    <a:pt x="51" y="140"/>
                  </a:cubicBezTo>
                  <a:cubicBezTo>
                    <a:pt x="53" y="139"/>
                    <a:pt x="53" y="139"/>
                    <a:pt x="53" y="139"/>
                  </a:cubicBezTo>
                  <a:cubicBezTo>
                    <a:pt x="54" y="140"/>
                    <a:pt x="54" y="140"/>
                    <a:pt x="54" y="140"/>
                  </a:cubicBezTo>
                  <a:cubicBezTo>
                    <a:pt x="56" y="138"/>
                    <a:pt x="56" y="138"/>
                    <a:pt x="56" y="138"/>
                  </a:cubicBezTo>
                  <a:cubicBezTo>
                    <a:pt x="58" y="139"/>
                    <a:pt x="58" y="139"/>
                    <a:pt x="58" y="139"/>
                  </a:cubicBezTo>
                  <a:cubicBezTo>
                    <a:pt x="59" y="139"/>
                    <a:pt x="59" y="139"/>
                    <a:pt x="59" y="139"/>
                  </a:cubicBezTo>
                  <a:cubicBezTo>
                    <a:pt x="59" y="138"/>
                    <a:pt x="59" y="138"/>
                    <a:pt x="59" y="138"/>
                  </a:cubicBezTo>
                  <a:cubicBezTo>
                    <a:pt x="60" y="139"/>
                    <a:pt x="60" y="139"/>
                    <a:pt x="60" y="139"/>
                  </a:cubicBezTo>
                  <a:cubicBezTo>
                    <a:pt x="61" y="139"/>
                    <a:pt x="61" y="139"/>
                    <a:pt x="61" y="139"/>
                  </a:cubicBezTo>
                  <a:cubicBezTo>
                    <a:pt x="62" y="138"/>
                    <a:pt x="62" y="138"/>
                    <a:pt x="62" y="138"/>
                  </a:cubicBezTo>
                  <a:cubicBezTo>
                    <a:pt x="65" y="138"/>
                    <a:pt x="65" y="138"/>
                    <a:pt x="65" y="138"/>
                  </a:cubicBezTo>
                  <a:cubicBezTo>
                    <a:pt x="67" y="138"/>
                    <a:pt x="67" y="138"/>
                    <a:pt x="67" y="138"/>
                  </a:cubicBezTo>
                  <a:cubicBezTo>
                    <a:pt x="69" y="139"/>
                    <a:pt x="69" y="139"/>
                    <a:pt x="69" y="139"/>
                  </a:cubicBezTo>
                  <a:cubicBezTo>
                    <a:pt x="70" y="139"/>
                    <a:pt x="70" y="139"/>
                    <a:pt x="70" y="139"/>
                  </a:cubicBezTo>
                  <a:cubicBezTo>
                    <a:pt x="71" y="138"/>
                    <a:pt x="71" y="138"/>
                    <a:pt x="71" y="138"/>
                  </a:cubicBezTo>
                  <a:cubicBezTo>
                    <a:pt x="73" y="137"/>
                    <a:pt x="73" y="137"/>
                    <a:pt x="73" y="137"/>
                  </a:cubicBezTo>
                  <a:cubicBezTo>
                    <a:pt x="74" y="136"/>
                    <a:pt x="74" y="136"/>
                    <a:pt x="74" y="136"/>
                  </a:cubicBezTo>
                  <a:cubicBezTo>
                    <a:pt x="75" y="136"/>
                    <a:pt x="75" y="136"/>
                    <a:pt x="75" y="136"/>
                  </a:cubicBezTo>
                  <a:cubicBezTo>
                    <a:pt x="76" y="136"/>
                    <a:pt x="76" y="136"/>
                    <a:pt x="76" y="136"/>
                  </a:cubicBezTo>
                  <a:cubicBezTo>
                    <a:pt x="76" y="135"/>
                    <a:pt x="76" y="135"/>
                    <a:pt x="76" y="135"/>
                  </a:cubicBezTo>
                  <a:cubicBezTo>
                    <a:pt x="78" y="134"/>
                    <a:pt x="78" y="134"/>
                    <a:pt x="78" y="134"/>
                  </a:cubicBezTo>
                  <a:cubicBezTo>
                    <a:pt x="80" y="133"/>
                    <a:pt x="80" y="133"/>
                    <a:pt x="80" y="133"/>
                  </a:cubicBezTo>
                  <a:cubicBezTo>
                    <a:pt x="80" y="132"/>
                    <a:pt x="80" y="132"/>
                    <a:pt x="80" y="132"/>
                  </a:cubicBezTo>
                  <a:cubicBezTo>
                    <a:pt x="79" y="131"/>
                    <a:pt x="79" y="131"/>
                    <a:pt x="79" y="131"/>
                  </a:cubicBezTo>
                  <a:cubicBezTo>
                    <a:pt x="80" y="130"/>
                    <a:pt x="80" y="130"/>
                    <a:pt x="80" y="130"/>
                  </a:cubicBezTo>
                  <a:cubicBezTo>
                    <a:pt x="77" y="130"/>
                    <a:pt x="77" y="130"/>
                    <a:pt x="77" y="130"/>
                  </a:cubicBezTo>
                  <a:cubicBezTo>
                    <a:pt x="76" y="131"/>
                    <a:pt x="76" y="131"/>
                    <a:pt x="76" y="131"/>
                  </a:cubicBezTo>
                  <a:cubicBezTo>
                    <a:pt x="75" y="131"/>
                    <a:pt x="75" y="131"/>
                    <a:pt x="75" y="131"/>
                  </a:cubicBezTo>
                  <a:cubicBezTo>
                    <a:pt x="73" y="130"/>
                    <a:pt x="73" y="130"/>
                    <a:pt x="73" y="130"/>
                  </a:cubicBezTo>
                  <a:cubicBezTo>
                    <a:pt x="72" y="130"/>
                    <a:pt x="72" y="130"/>
                    <a:pt x="72" y="130"/>
                  </a:cubicBezTo>
                  <a:cubicBezTo>
                    <a:pt x="73" y="130"/>
                    <a:pt x="73" y="130"/>
                    <a:pt x="73" y="130"/>
                  </a:cubicBezTo>
                  <a:cubicBezTo>
                    <a:pt x="73" y="129"/>
                    <a:pt x="73" y="129"/>
                    <a:pt x="73" y="129"/>
                  </a:cubicBezTo>
                  <a:cubicBezTo>
                    <a:pt x="74" y="129"/>
                    <a:pt x="74" y="129"/>
                    <a:pt x="74" y="129"/>
                  </a:cubicBezTo>
                  <a:cubicBezTo>
                    <a:pt x="72" y="129"/>
                    <a:pt x="72" y="129"/>
                    <a:pt x="72" y="129"/>
                  </a:cubicBezTo>
                  <a:cubicBezTo>
                    <a:pt x="71" y="129"/>
                    <a:pt x="71" y="129"/>
                    <a:pt x="71" y="129"/>
                  </a:cubicBezTo>
                  <a:cubicBezTo>
                    <a:pt x="73" y="128"/>
                    <a:pt x="73" y="128"/>
                    <a:pt x="73" y="128"/>
                  </a:cubicBezTo>
                  <a:cubicBezTo>
                    <a:pt x="74" y="128"/>
                    <a:pt x="74" y="128"/>
                    <a:pt x="74" y="128"/>
                  </a:cubicBezTo>
                  <a:cubicBezTo>
                    <a:pt x="75" y="127"/>
                    <a:pt x="75" y="127"/>
                    <a:pt x="75" y="127"/>
                  </a:cubicBezTo>
                  <a:cubicBezTo>
                    <a:pt x="75" y="126"/>
                    <a:pt x="75" y="126"/>
                    <a:pt x="75" y="126"/>
                  </a:cubicBezTo>
                  <a:cubicBezTo>
                    <a:pt x="73" y="126"/>
                    <a:pt x="73" y="126"/>
                    <a:pt x="73" y="126"/>
                  </a:cubicBezTo>
                  <a:cubicBezTo>
                    <a:pt x="74" y="125"/>
                    <a:pt x="74" y="125"/>
                    <a:pt x="74" y="125"/>
                  </a:cubicBezTo>
                  <a:cubicBezTo>
                    <a:pt x="75" y="124"/>
                    <a:pt x="75" y="124"/>
                    <a:pt x="75" y="124"/>
                  </a:cubicBezTo>
                  <a:cubicBezTo>
                    <a:pt x="76" y="125"/>
                    <a:pt x="76" y="125"/>
                    <a:pt x="76" y="125"/>
                  </a:cubicBezTo>
                  <a:cubicBezTo>
                    <a:pt x="77" y="124"/>
                    <a:pt x="77" y="124"/>
                    <a:pt x="77" y="124"/>
                  </a:cubicBezTo>
                  <a:cubicBezTo>
                    <a:pt x="78" y="123"/>
                    <a:pt x="78" y="123"/>
                    <a:pt x="78" y="123"/>
                  </a:cubicBezTo>
                  <a:cubicBezTo>
                    <a:pt x="77" y="123"/>
                    <a:pt x="77" y="123"/>
                    <a:pt x="77" y="123"/>
                  </a:cubicBezTo>
                  <a:cubicBezTo>
                    <a:pt x="78" y="123"/>
                    <a:pt x="78" y="123"/>
                    <a:pt x="78" y="123"/>
                  </a:cubicBezTo>
                  <a:cubicBezTo>
                    <a:pt x="76" y="122"/>
                    <a:pt x="76" y="122"/>
                    <a:pt x="76" y="122"/>
                  </a:cubicBezTo>
                  <a:cubicBezTo>
                    <a:pt x="77" y="121"/>
                    <a:pt x="77" y="121"/>
                    <a:pt x="77" y="121"/>
                  </a:cubicBezTo>
                  <a:cubicBezTo>
                    <a:pt x="78" y="122"/>
                    <a:pt x="78" y="122"/>
                    <a:pt x="78" y="122"/>
                  </a:cubicBezTo>
                  <a:cubicBezTo>
                    <a:pt x="78" y="122"/>
                    <a:pt x="78" y="122"/>
                    <a:pt x="78" y="122"/>
                  </a:cubicBezTo>
                  <a:cubicBezTo>
                    <a:pt x="79" y="121"/>
                    <a:pt x="79" y="121"/>
                    <a:pt x="79" y="121"/>
                  </a:cubicBezTo>
                  <a:cubicBezTo>
                    <a:pt x="80" y="120"/>
                    <a:pt x="80" y="120"/>
                    <a:pt x="80" y="120"/>
                  </a:cubicBezTo>
                  <a:cubicBezTo>
                    <a:pt x="80" y="118"/>
                    <a:pt x="80" y="118"/>
                    <a:pt x="80" y="118"/>
                  </a:cubicBezTo>
                  <a:cubicBezTo>
                    <a:pt x="81" y="115"/>
                    <a:pt x="81" y="115"/>
                    <a:pt x="81" y="115"/>
                  </a:cubicBezTo>
                  <a:cubicBezTo>
                    <a:pt x="81" y="114"/>
                    <a:pt x="81" y="114"/>
                    <a:pt x="81" y="114"/>
                  </a:cubicBezTo>
                  <a:cubicBezTo>
                    <a:pt x="80" y="112"/>
                    <a:pt x="80" y="112"/>
                    <a:pt x="80" y="112"/>
                  </a:cubicBezTo>
                  <a:cubicBezTo>
                    <a:pt x="77" y="109"/>
                    <a:pt x="77" y="109"/>
                    <a:pt x="77" y="109"/>
                  </a:cubicBezTo>
                  <a:cubicBezTo>
                    <a:pt x="73" y="109"/>
                    <a:pt x="73" y="109"/>
                    <a:pt x="73" y="109"/>
                  </a:cubicBezTo>
                  <a:cubicBezTo>
                    <a:pt x="70" y="109"/>
                    <a:pt x="70" y="109"/>
                    <a:pt x="70" y="109"/>
                  </a:cubicBezTo>
                  <a:cubicBezTo>
                    <a:pt x="70" y="111"/>
                    <a:pt x="70" y="111"/>
                    <a:pt x="70" y="111"/>
                  </a:cubicBezTo>
                  <a:cubicBezTo>
                    <a:pt x="69" y="112"/>
                    <a:pt x="69" y="112"/>
                    <a:pt x="69" y="112"/>
                  </a:cubicBezTo>
                  <a:cubicBezTo>
                    <a:pt x="68" y="111"/>
                    <a:pt x="68" y="111"/>
                    <a:pt x="68" y="111"/>
                  </a:cubicBezTo>
                  <a:cubicBezTo>
                    <a:pt x="66" y="110"/>
                    <a:pt x="66" y="110"/>
                    <a:pt x="66" y="110"/>
                  </a:cubicBezTo>
                  <a:cubicBezTo>
                    <a:pt x="69" y="108"/>
                    <a:pt x="69" y="108"/>
                    <a:pt x="69" y="108"/>
                  </a:cubicBezTo>
                  <a:cubicBezTo>
                    <a:pt x="69" y="106"/>
                    <a:pt x="69" y="106"/>
                    <a:pt x="69" y="106"/>
                  </a:cubicBezTo>
                  <a:cubicBezTo>
                    <a:pt x="66" y="103"/>
                    <a:pt x="66" y="103"/>
                    <a:pt x="66" y="103"/>
                  </a:cubicBezTo>
                  <a:cubicBezTo>
                    <a:pt x="66" y="102"/>
                    <a:pt x="66" y="102"/>
                    <a:pt x="66" y="102"/>
                  </a:cubicBezTo>
                  <a:cubicBezTo>
                    <a:pt x="64" y="101"/>
                    <a:pt x="64" y="101"/>
                    <a:pt x="64" y="101"/>
                  </a:cubicBezTo>
                  <a:cubicBezTo>
                    <a:pt x="63" y="100"/>
                    <a:pt x="63" y="100"/>
                    <a:pt x="63" y="100"/>
                  </a:cubicBezTo>
                  <a:cubicBezTo>
                    <a:pt x="62" y="100"/>
                    <a:pt x="62" y="100"/>
                    <a:pt x="62" y="100"/>
                  </a:cubicBezTo>
                  <a:cubicBezTo>
                    <a:pt x="61" y="100"/>
                    <a:pt x="61" y="100"/>
                    <a:pt x="61" y="100"/>
                  </a:cubicBezTo>
                  <a:cubicBezTo>
                    <a:pt x="60" y="100"/>
                    <a:pt x="60" y="100"/>
                    <a:pt x="60" y="100"/>
                  </a:cubicBezTo>
                  <a:cubicBezTo>
                    <a:pt x="59" y="100"/>
                    <a:pt x="59" y="100"/>
                    <a:pt x="59" y="100"/>
                  </a:cubicBezTo>
                  <a:cubicBezTo>
                    <a:pt x="61" y="100"/>
                    <a:pt x="61" y="100"/>
                    <a:pt x="61" y="100"/>
                  </a:cubicBezTo>
                  <a:cubicBezTo>
                    <a:pt x="61" y="100"/>
                    <a:pt x="61" y="100"/>
                    <a:pt x="61" y="100"/>
                  </a:cubicBezTo>
                  <a:cubicBezTo>
                    <a:pt x="63" y="100"/>
                    <a:pt x="63" y="100"/>
                    <a:pt x="63" y="100"/>
                  </a:cubicBezTo>
                  <a:cubicBezTo>
                    <a:pt x="64" y="100"/>
                    <a:pt x="64" y="100"/>
                    <a:pt x="64" y="100"/>
                  </a:cubicBezTo>
                  <a:cubicBezTo>
                    <a:pt x="64" y="101"/>
                    <a:pt x="64" y="101"/>
                    <a:pt x="64" y="101"/>
                  </a:cubicBezTo>
                  <a:cubicBezTo>
                    <a:pt x="65" y="101"/>
                    <a:pt x="65" y="101"/>
                    <a:pt x="65" y="101"/>
                  </a:cubicBezTo>
                  <a:cubicBezTo>
                    <a:pt x="66" y="101"/>
                    <a:pt x="66" y="101"/>
                    <a:pt x="66" y="101"/>
                  </a:cubicBezTo>
                  <a:cubicBezTo>
                    <a:pt x="64" y="98"/>
                    <a:pt x="64" y="98"/>
                    <a:pt x="64" y="98"/>
                  </a:cubicBezTo>
                  <a:cubicBezTo>
                    <a:pt x="63" y="96"/>
                    <a:pt x="63" y="96"/>
                    <a:pt x="63" y="96"/>
                  </a:cubicBezTo>
                  <a:cubicBezTo>
                    <a:pt x="63" y="95"/>
                    <a:pt x="63" y="95"/>
                    <a:pt x="63" y="95"/>
                  </a:cubicBezTo>
                  <a:cubicBezTo>
                    <a:pt x="64" y="95"/>
                    <a:pt x="64" y="95"/>
                    <a:pt x="64" y="95"/>
                  </a:cubicBezTo>
                  <a:cubicBezTo>
                    <a:pt x="63" y="94"/>
                    <a:pt x="63" y="94"/>
                    <a:pt x="63" y="94"/>
                  </a:cubicBezTo>
                  <a:cubicBezTo>
                    <a:pt x="62" y="93"/>
                    <a:pt x="62" y="93"/>
                    <a:pt x="62" y="93"/>
                  </a:cubicBezTo>
                  <a:cubicBezTo>
                    <a:pt x="62" y="93"/>
                    <a:pt x="62" y="93"/>
                    <a:pt x="62" y="93"/>
                  </a:cubicBezTo>
                  <a:cubicBezTo>
                    <a:pt x="60" y="90"/>
                    <a:pt x="60" y="90"/>
                    <a:pt x="60" y="90"/>
                  </a:cubicBezTo>
                  <a:cubicBezTo>
                    <a:pt x="58" y="89"/>
                    <a:pt x="58" y="89"/>
                    <a:pt x="58" y="89"/>
                  </a:cubicBezTo>
                  <a:cubicBezTo>
                    <a:pt x="55" y="88"/>
                    <a:pt x="55" y="88"/>
                    <a:pt x="55" y="88"/>
                  </a:cubicBezTo>
                  <a:cubicBezTo>
                    <a:pt x="55" y="87"/>
                    <a:pt x="55" y="87"/>
                    <a:pt x="55" y="87"/>
                  </a:cubicBezTo>
                  <a:cubicBezTo>
                    <a:pt x="54" y="87"/>
                    <a:pt x="54" y="87"/>
                    <a:pt x="54" y="87"/>
                  </a:cubicBezTo>
                  <a:cubicBezTo>
                    <a:pt x="53" y="83"/>
                    <a:pt x="53" y="83"/>
                    <a:pt x="53" y="83"/>
                  </a:cubicBezTo>
                  <a:cubicBezTo>
                    <a:pt x="52" y="81"/>
                    <a:pt x="52" y="81"/>
                    <a:pt x="52" y="81"/>
                  </a:cubicBezTo>
                  <a:cubicBezTo>
                    <a:pt x="51" y="77"/>
                    <a:pt x="51" y="77"/>
                    <a:pt x="51" y="77"/>
                  </a:cubicBezTo>
                  <a:cubicBezTo>
                    <a:pt x="50" y="76"/>
                    <a:pt x="50" y="76"/>
                    <a:pt x="50" y="76"/>
                  </a:cubicBezTo>
                  <a:cubicBezTo>
                    <a:pt x="49" y="76"/>
                    <a:pt x="49" y="76"/>
                    <a:pt x="49" y="76"/>
                  </a:cubicBezTo>
                  <a:cubicBezTo>
                    <a:pt x="47" y="72"/>
                    <a:pt x="47" y="72"/>
                    <a:pt x="47" y="72"/>
                  </a:cubicBezTo>
                  <a:cubicBezTo>
                    <a:pt x="45" y="71"/>
                    <a:pt x="45" y="71"/>
                    <a:pt x="45" y="71"/>
                  </a:cubicBezTo>
                  <a:cubicBezTo>
                    <a:pt x="44" y="70"/>
                    <a:pt x="44" y="70"/>
                    <a:pt x="44" y="70"/>
                  </a:cubicBezTo>
                  <a:cubicBezTo>
                    <a:pt x="42" y="69"/>
                    <a:pt x="42" y="69"/>
                    <a:pt x="42" y="69"/>
                  </a:cubicBezTo>
                  <a:cubicBezTo>
                    <a:pt x="41" y="70"/>
                    <a:pt x="41" y="70"/>
                    <a:pt x="41" y="70"/>
                  </a:cubicBezTo>
                  <a:cubicBezTo>
                    <a:pt x="39" y="71"/>
                    <a:pt x="39" y="71"/>
                    <a:pt x="39" y="71"/>
                  </a:cubicBezTo>
                  <a:cubicBezTo>
                    <a:pt x="37" y="70"/>
                    <a:pt x="37" y="70"/>
                    <a:pt x="37" y="70"/>
                  </a:cubicBezTo>
                  <a:cubicBezTo>
                    <a:pt x="36" y="71"/>
                    <a:pt x="36" y="71"/>
                    <a:pt x="36" y="71"/>
                  </a:cubicBezTo>
                  <a:cubicBezTo>
                    <a:pt x="34" y="70"/>
                    <a:pt x="34" y="70"/>
                    <a:pt x="34" y="70"/>
                  </a:cubicBezTo>
                  <a:cubicBezTo>
                    <a:pt x="34" y="69"/>
                    <a:pt x="34" y="69"/>
                    <a:pt x="34" y="69"/>
                  </a:cubicBezTo>
                  <a:cubicBezTo>
                    <a:pt x="35" y="70"/>
                    <a:pt x="35" y="70"/>
                    <a:pt x="35" y="70"/>
                  </a:cubicBezTo>
                  <a:cubicBezTo>
                    <a:pt x="37" y="70"/>
                    <a:pt x="37" y="70"/>
                    <a:pt x="37" y="70"/>
                  </a:cubicBezTo>
                  <a:cubicBezTo>
                    <a:pt x="39" y="69"/>
                    <a:pt x="39" y="69"/>
                    <a:pt x="39" y="69"/>
                  </a:cubicBezTo>
                  <a:cubicBezTo>
                    <a:pt x="39" y="68"/>
                    <a:pt x="39" y="68"/>
                    <a:pt x="39" y="68"/>
                  </a:cubicBezTo>
                  <a:cubicBezTo>
                    <a:pt x="41" y="68"/>
                    <a:pt x="41" y="68"/>
                    <a:pt x="41" y="68"/>
                  </a:cubicBezTo>
                  <a:cubicBezTo>
                    <a:pt x="43" y="67"/>
                    <a:pt x="43" y="67"/>
                    <a:pt x="43" y="67"/>
                  </a:cubicBezTo>
                  <a:cubicBezTo>
                    <a:pt x="41" y="66"/>
                    <a:pt x="41" y="66"/>
                    <a:pt x="41" y="66"/>
                  </a:cubicBezTo>
                  <a:cubicBezTo>
                    <a:pt x="41" y="65"/>
                    <a:pt x="41" y="65"/>
                    <a:pt x="41" y="65"/>
                  </a:cubicBezTo>
                  <a:cubicBezTo>
                    <a:pt x="40" y="64"/>
                    <a:pt x="40" y="64"/>
                    <a:pt x="40" y="64"/>
                  </a:cubicBezTo>
                  <a:cubicBezTo>
                    <a:pt x="38" y="66"/>
                    <a:pt x="38" y="66"/>
                    <a:pt x="38" y="66"/>
                  </a:cubicBezTo>
                  <a:cubicBezTo>
                    <a:pt x="38" y="65"/>
                    <a:pt x="38" y="65"/>
                    <a:pt x="38" y="65"/>
                  </a:cubicBezTo>
                  <a:cubicBezTo>
                    <a:pt x="39" y="64"/>
                    <a:pt x="39" y="64"/>
                    <a:pt x="39" y="64"/>
                  </a:cubicBezTo>
                  <a:cubicBezTo>
                    <a:pt x="42" y="64"/>
                    <a:pt x="42" y="64"/>
                    <a:pt x="42" y="64"/>
                  </a:cubicBezTo>
                  <a:cubicBezTo>
                    <a:pt x="43" y="63"/>
                    <a:pt x="43" y="63"/>
                    <a:pt x="43" y="63"/>
                  </a:cubicBezTo>
                  <a:cubicBezTo>
                    <a:pt x="43" y="62"/>
                    <a:pt x="43" y="62"/>
                    <a:pt x="43" y="62"/>
                  </a:cubicBezTo>
                  <a:cubicBezTo>
                    <a:pt x="44" y="61"/>
                    <a:pt x="44" y="61"/>
                    <a:pt x="44" y="61"/>
                  </a:cubicBezTo>
                  <a:cubicBezTo>
                    <a:pt x="45" y="59"/>
                    <a:pt x="45" y="59"/>
                    <a:pt x="45" y="59"/>
                  </a:cubicBezTo>
                  <a:cubicBezTo>
                    <a:pt x="46" y="58"/>
                    <a:pt x="46" y="58"/>
                    <a:pt x="46" y="58"/>
                  </a:cubicBezTo>
                  <a:cubicBezTo>
                    <a:pt x="46" y="57"/>
                    <a:pt x="46" y="57"/>
                    <a:pt x="46" y="57"/>
                  </a:cubicBezTo>
                  <a:cubicBezTo>
                    <a:pt x="47" y="55"/>
                    <a:pt x="47" y="55"/>
                    <a:pt x="47" y="55"/>
                  </a:cubicBezTo>
                  <a:cubicBezTo>
                    <a:pt x="46" y="55"/>
                    <a:pt x="46" y="55"/>
                    <a:pt x="46" y="55"/>
                  </a:cubicBezTo>
                  <a:cubicBezTo>
                    <a:pt x="47" y="52"/>
                    <a:pt x="47" y="52"/>
                    <a:pt x="47" y="52"/>
                  </a:cubicBezTo>
                  <a:cubicBezTo>
                    <a:pt x="49" y="51"/>
                    <a:pt x="49" y="51"/>
                    <a:pt x="49" y="51"/>
                  </a:cubicBezTo>
                  <a:cubicBezTo>
                    <a:pt x="49" y="50"/>
                    <a:pt x="49" y="50"/>
                    <a:pt x="49" y="50"/>
                  </a:cubicBezTo>
                  <a:cubicBezTo>
                    <a:pt x="47" y="48"/>
                    <a:pt x="47" y="48"/>
                    <a:pt x="47" y="48"/>
                  </a:cubicBezTo>
                  <a:cubicBezTo>
                    <a:pt x="46" y="48"/>
                    <a:pt x="46" y="48"/>
                    <a:pt x="46" y="48"/>
                  </a:cubicBezTo>
                  <a:cubicBezTo>
                    <a:pt x="42" y="48"/>
                    <a:pt x="42" y="48"/>
                    <a:pt x="42" y="48"/>
                  </a:cubicBezTo>
                  <a:cubicBezTo>
                    <a:pt x="40" y="48"/>
                    <a:pt x="40" y="48"/>
                    <a:pt x="40" y="48"/>
                  </a:cubicBezTo>
                  <a:cubicBezTo>
                    <a:pt x="39" y="48"/>
                    <a:pt x="39" y="48"/>
                    <a:pt x="39" y="48"/>
                  </a:cubicBezTo>
                  <a:cubicBezTo>
                    <a:pt x="38" y="48"/>
                    <a:pt x="38" y="48"/>
                    <a:pt x="38" y="48"/>
                  </a:cubicBezTo>
                  <a:cubicBezTo>
                    <a:pt x="37" y="48"/>
                    <a:pt x="37" y="48"/>
                    <a:pt x="37" y="48"/>
                  </a:cubicBezTo>
                  <a:cubicBezTo>
                    <a:pt x="36" y="48"/>
                    <a:pt x="36" y="48"/>
                    <a:pt x="36" y="48"/>
                  </a:cubicBezTo>
                  <a:cubicBezTo>
                    <a:pt x="36" y="48"/>
                    <a:pt x="36" y="48"/>
                    <a:pt x="36" y="48"/>
                  </a:cubicBezTo>
                  <a:cubicBezTo>
                    <a:pt x="34" y="49"/>
                    <a:pt x="34" y="49"/>
                    <a:pt x="34" y="49"/>
                  </a:cubicBezTo>
                  <a:cubicBezTo>
                    <a:pt x="33" y="50"/>
                    <a:pt x="33" y="50"/>
                    <a:pt x="33" y="50"/>
                  </a:cubicBezTo>
                  <a:cubicBezTo>
                    <a:pt x="32" y="50"/>
                    <a:pt x="32" y="50"/>
                    <a:pt x="32" y="50"/>
                  </a:cubicBezTo>
                  <a:cubicBezTo>
                    <a:pt x="31" y="50"/>
                    <a:pt x="31" y="50"/>
                    <a:pt x="31" y="50"/>
                  </a:cubicBezTo>
                  <a:cubicBezTo>
                    <a:pt x="31" y="50"/>
                    <a:pt x="31" y="50"/>
                    <a:pt x="31" y="50"/>
                  </a:cubicBezTo>
                  <a:cubicBezTo>
                    <a:pt x="32" y="48"/>
                    <a:pt x="32" y="48"/>
                    <a:pt x="32" y="48"/>
                  </a:cubicBezTo>
                  <a:cubicBezTo>
                    <a:pt x="33" y="46"/>
                    <a:pt x="33" y="46"/>
                    <a:pt x="33" y="46"/>
                  </a:cubicBezTo>
                  <a:cubicBezTo>
                    <a:pt x="32" y="47"/>
                    <a:pt x="32" y="47"/>
                    <a:pt x="32" y="47"/>
                  </a:cubicBezTo>
                  <a:cubicBezTo>
                    <a:pt x="31" y="46"/>
                    <a:pt x="31" y="46"/>
                    <a:pt x="31" y="46"/>
                  </a:cubicBezTo>
                  <a:cubicBezTo>
                    <a:pt x="32" y="46"/>
                    <a:pt x="32" y="46"/>
                    <a:pt x="32" y="46"/>
                  </a:cubicBezTo>
                  <a:cubicBezTo>
                    <a:pt x="32" y="45"/>
                    <a:pt x="32" y="45"/>
                    <a:pt x="32" y="45"/>
                  </a:cubicBezTo>
                  <a:cubicBezTo>
                    <a:pt x="36" y="42"/>
                    <a:pt x="36" y="42"/>
                    <a:pt x="36" y="42"/>
                  </a:cubicBezTo>
                  <a:cubicBezTo>
                    <a:pt x="37" y="40"/>
                    <a:pt x="37" y="40"/>
                    <a:pt x="37" y="40"/>
                  </a:cubicBezTo>
                  <a:cubicBezTo>
                    <a:pt x="38" y="40"/>
                    <a:pt x="38" y="40"/>
                    <a:pt x="38" y="40"/>
                  </a:cubicBezTo>
                  <a:cubicBezTo>
                    <a:pt x="39" y="38"/>
                    <a:pt x="39" y="38"/>
                    <a:pt x="39" y="38"/>
                  </a:cubicBezTo>
                  <a:cubicBezTo>
                    <a:pt x="38" y="37"/>
                    <a:pt x="38" y="37"/>
                    <a:pt x="38" y="37"/>
                  </a:cubicBezTo>
                  <a:cubicBezTo>
                    <a:pt x="39" y="36"/>
                    <a:pt x="39" y="36"/>
                    <a:pt x="39" y="36"/>
                  </a:cubicBezTo>
                  <a:cubicBezTo>
                    <a:pt x="39" y="35"/>
                    <a:pt x="39" y="35"/>
                    <a:pt x="39" y="35"/>
                  </a:cubicBezTo>
                  <a:cubicBezTo>
                    <a:pt x="37" y="35"/>
                    <a:pt x="37" y="35"/>
                    <a:pt x="37" y="35"/>
                  </a:cubicBezTo>
                  <a:cubicBezTo>
                    <a:pt x="36" y="36"/>
                    <a:pt x="36" y="36"/>
                    <a:pt x="36" y="36"/>
                  </a:cubicBezTo>
                  <a:cubicBezTo>
                    <a:pt x="35" y="36"/>
                    <a:pt x="35" y="36"/>
                    <a:pt x="35" y="36"/>
                  </a:cubicBezTo>
                  <a:cubicBezTo>
                    <a:pt x="33" y="37"/>
                    <a:pt x="33" y="37"/>
                    <a:pt x="33" y="37"/>
                  </a:cubicBezTo>
                  <a:cubicBezTo>
                    <a:pt x="32" y="36"/>
                    <a:pt x="32" y="36"/>
                    <a:pt x="32" y="36"/>
                  </a:cubicBezTo>
                  <a:cubicBezTo>
                    <a:pt x="30" y="37"/>
                    <a:pt x="30" y="37"/>
                    <a:pt x="30" y="37"/>
                  </a:cubicBezTo>
                  <a:cubicBezTo>
                    <a:pt x="29" y="37"/>
                    <a:pt x="29" y="37"/>
                    <a:pt x="29" y="37"/>
                  </a:cubicBezTo>
                  <a:cubicBezTo>
                    <a:pt x="29" y="38"/>
                    <a:pt x="29" y="38"/>
                    <a:pt x="29" y="38"/>
                  </a:cubicBezTo>
                  <a:cubicBezTo>
                    <a:pt x="29" y="37"/>
                    <a:pt x="29" y="37"/>
                    <a:pt x="29" y="37"/>
                  </a:cubicBezTo>
                  <a:cubicBezTo>
                    <a:pt x="28" y="37"/>
                    <a:pt x="28" y="37"/>
                    <a:pt x="28" y="37"/>
                  </a:cubicBezTo>
                  <a:cubicBezTo>
                    <a:pt x="26" y="38"/>
                    <a:pt x="26" y="38"/>
                    <a:pt x="26" y="38"/>
                  </a:cubicBezTo>
                  <a:cubicBezTo>
                    <a:pt x="27" y="37"/>
                    <a:pt x="27" y="37"/>
                    <a:pt x="27" y="37"/>
                  </a:cubicBezTo>
                  <a:cubicBezTo>
                    <a:pt x="25" y="36"/>
                    <a:pt x="25" y="36"/>
                    <a:pt x="25" y="36"/>
                  </a:cubicBezTo>
                  <a:cubicBezTo>
                    <a:pt x="24" y="37"/>
                    <a:pt x="24" y="37"/>
                    <a:pt x="24" y="37"/>
                  </a:cubicBezTo>
                  <a:cubicBezTo>
                    <a:pt x="24" y="38"/>
                    <a:pt x="24" y="38"/>
                    <a:pt x="24" y="38"/>
                  </a:cubicBezTo>
                  <a:cubicBezTo>
                    <a:pt x="24" y="39"/>
                    <a:pt x="24" y="39"/>
                    <a:pt x="24" y="39"/>
                  </a:cubicBezTo>
                  <a:cubicBezTo>
                    <a:pt x="24" y="39"/>
                    <a:pt x="24" y="39"/>
                    <a:pt x="24" y="39"/>
                  </a:cubicBezTo>
                  <a:cubicBezTo>
                    <a:pt x="24" y="40"/>
                    <a:pt x="24" y="40"/>
                    <a:pt x="24" y="40"/>
                  </a:cubicBezTo>
                  <a:cubicBezTo>
                    <a:pt x="22" y="41"/>
                    <a:pt x="22" y="41"/>
                    <a:pt x="22" y="41"/>
                  </a:cubicBezTo>
                  <a:cubicBezTo>
                    <a:pt x="23" y="42"/>
                    <a:pt x="23" y="42"/>
                    <a:pt x="23" y="42"/>
                  </a:cubicBezTo>
                  <a:cubicBezTo>
                    <a:pt x="22" y="43"/>
                    <a:pt x="22" y="43"/>
                    <a:pt x="22" y="43"/>
                  </a:cubicBezTo>
                  <a:cubicBezTo>
                    <a:pt x="21" y="43"/>
                    <a:pt x="21" y="43"/>
                    <a:pt x="21" y="43"/>
                  </a:cubicBezTo>
                  <a:cubicBezTo>
                    <a:pt x="23" y="45"/>
                    <a:pt x="23" y="45"/>
                    <a:pt x="23" y="45"/>
                  </a:cubicBezTo>
                  <a:cubicBezTo>
                    <a:pt x="24" y="46"/>
                    <a:pt x="24" y="46"/>
                    <a:pt x="24" y="46"/>
                  </a:cubicBezTo>
                  <a:cubicBezTo>
                    <a:pt x="22" y="45"/>
                    <a:pt x="22" y="45"/>
                    <a:pt x="22" y="45"/>
                  </a:cubicBezTo>
                  <a:cubicBezTo>
                    <a:pt x="21" y="46"/>
                    <a:pt x="21" y="46"/>
                    <a:pt x="21" y="46"/>
                  </a:cubicBezTo>
                  <a:cubicBezTo>
                    <a:pt x="20" y="45"/>
                    <a:pt x="20" y="45"/>
                    <a:pt x="20" y="45"/>
                  </a:cubicBezTo>
                  <a:cubicBezTo>
                    <a:pt x="20" y="45"/>
                    <a:pt x="20" y="45"/>
                    <a:pt x="20" y="45"/>
                  </a:cubicBezTo>
                  <a:cubicBezTo>
                    <a:pt x="20" y="46"/>
                    <a:pt x="20" y="46"/>
                    <a:pt x="20" y="46"/>
                  </a:cubicBezTo>
                  <a:cubicBezTo>
                    <a:pt x="20" y="47"/>
                    <a:pt x="20" y="47"/>
                    <a:pt x="20" y="47"/>
                  </a:cubicBezTo>
                  <a:cubicBezTo>
                    <a:pt x="19" y="46"/>
                    <a:pt x="19" y="46"/>
                    <a:pt x="19" y="46"/>
                  </a:cubicBezTo>
                  <a:cubicBezTo>
                    <a:pt x="18" y="47"/>
                    <a:pt x="18" y="47"/>
                    <a:pt x="18" y="47"/>
                  </a:cubicBezTo>
                  <a:cubicBezTo>
                    <a:pt x="19" y="48"/>
                    <a:pt x="19" y="48"/>
                    <a:pt x="19" y="48"/>
                  </a:cubicBezTo>
                  <a:cubicBezTo>
                    <a:pt x="19" y="49"/>
                    <a:pt x="19" y="49"/>
                    <a:pt x="19" y="49"/>
                  </a:cubicBezTo>
                  <a:cubicBezTo>
                    <a:pt x="20" y="50"/>
                    <a:pt x="20" y="50"/>
                    <a:pt x="20" y="50"/>
                  </a:cubicBezTo>
                  <a:cubicBezTo>
                    <a:pt x="21" y="50"/>
                    <a:pt x="21" y="50"/>
                    <a:pt x="21" y="50"/>
                  </a:cubicBezTo>
                  <a:cubicBezTo>
                    <a:pt x="20" y="50"/>
                    <a:pt x="20" y="50"/>
                    <a:pt x="20" y="50"/>
                  </a:cubicBezTo>
                  <a:cubicBezTo>
                    <a:pt x="18" y="50"/>
                    <a:pt x="18" y="50"/>
                    <a:pt x="18" y="50"/>
                  </a:cubicBezTo>
                  <a:cubicBezTo>
                    <a:pt x="19" y="52"/>
                    <a:pt x="19" y="52"/>
                    <a:pt x="19" y="52"/>
                  </a:cubicBezTo>
                  <a:cubicBezTo>
                    <a:pt x="19" y="52"/>
                    <a:pt x="19" y="52"/>
                    <a:pt x="19" y="52"/>
                  </a:cubicBezTo>
                  <a:cubicBezTo>
                    <a:pt x="21" y="52"/>
                    <a:pt x="21" y="52"/>
                    <a:pt x="21" y="52"/>
                  </a:cubicBezTo>
                  <a:cubicBezTo>
                    <a:pt x="19" y="53"/>
                    <a:pt x="19" y="53"/>
                    <a:pt x="19" y="53"/>
                  </a:cubicBezTo>
                  <a:cubicBezTo>
                    <a:pt x="19" y="53"/>
                    <a:pt x="19" y="53"/>
                    <a:pt x="19" y="53"/>
                  </a:cubicBezTo>
                  <a:cubicBezTo>
                    <a:pt x="20" y="54"/>
                    <a:pt x="20" y="54"/>
                    <a:pt x="20" y="54"/>
                  </a:cubicBezTo>
                  <a:cubicBezTo>
                    <a:pt x="21" y="53"/>
                    <a:pt x="21" y="53"/>
                    <a:pt x="21" y="53"/>
                  </a:cubicBezTo>
                  <a:cubicBezTo>
                    <a:pt x="21" y="53"/>
                    <a:pt x="21" y="53"/>
                    <a:pt x="21" y="53"/>
                  </a:cubicBezTo>
                  <a:cubicBezTo>
                    <a:pt x="21" y="54"/>
                    <a:pt x="21" y="54"/>
                    <a:pt x="21" y="54"/>
                  </a:cubicBezTo>
                  <a:cubicBezTo>
                    <a:pt x="20" y="54"/>
                    <a:pt x="20" y="54"/>
                    <a:pt x="20" y="54"/>
                  </a:cubicBezTo>
                  <a:cubicBezTo>
                    <a:pt x="20" y="54"/>
                    <a:pt x="20" y="54"/>
                    <a:pt x="20" y="54"/>
                  </a:cubicBezTo>
                  <a:cubicBezTo>
                    <a:pt x="20" y="55"/>
                    <a:pt x="20" y="55"/>
                    <a:pt x="20" y="55"/>
                  </a:cubicBezTo>
                  <a:cubicBezTo>
                    <a:pt x="20" y="55"/>
                    <a:pt x="20" y="55"/>
                    <a:pt x="20" y="55"/>
                  </a:cubicBezTo>
                  <a:cubicBezTo>
                    <a:pt x="19" y="56"/>
                    <a:pt x="19" y="56"/>
                    <a:pt x="19" y="56"/>
                  </a:cubicBezTo>
                  <a:cubicBezTo>
                    <a:pt x="19" y="56"/>
                    <a:pt x="19" y="56"/>
                    <a:pt x="19" y="56"/>
                  </a:cubicBezTo>
                  <a:cubicBezTo>
                    <a:pt x="20" y="57"/>
                    <a:pt x="20" y="57"/>
                    <a:pt x="20" y="57"/>
                  </a:cubicBezTo>
                  <a:cubicBezTo>
                    <a:pt x="20" y="58"/>
                    <a:pt x="20" y="58"/>
                    <a:pt x="20" y="58"/>
                  </a:cubicBezTo>
                  <a:cubicBezTo>
                    <a:pt x="18" y="57"/>
                    <a:pt x="18" y="57"/>
                    <a:pt x="18" y="57"/>
                  </a:cubicBezTo>
                  <a:cubicBezTo>
                    <a:pt x="18" y="58"/>
                    <a:pt x="18" y="58"/>
                    <a:pt x="18" y="58"/>
                  </a:cubicBezTo>
                  <a:cubicBezTo>
                    <a:pt x="19" y="59"/>
                    <a:pt x="19" y="59"/>
                    <a:pt x="19" y="59"/>
                  </a:cubicBezTo>
                  <a:cubicBezTo>
                    <a:pt x="18" y="59"/>
                    <a:pt x="18" y="59"/>
                    <a:pt x="18" y="59"/>
                  </a:cubicBezTo>
                  <a:cubicBezTo>
                    <a:pt x="17" y="60"/>
                    <a:pt x="17" y="60"/>
                    <a:pt x="17" y="60"/>
                  </a:cubicBezTo>
                  <a:cubicBezTo>
                    <a:pt x="16" y="60"/>
                    <a:pt x="16" y="60"/>
                    <a:pt x="16" y="60"/>
                  </a:cubicBezTo>
                  <a:cubicBezTo>
                    <a:pt x="15" y="61"/>
                    <a:pt x="15" y="61"/>
                    <a:pt x="15" y="61"/>
                  </a:cubicBezTo>
                  <a:cubicBezTo>
                    <a:pt x="16" y="61"/>
                    <a:pt x="16" y="61"/>
                    <a:pt x="16" y="61"/>
                  </a:cubicBezTo>
                  <a:cubicBezTo>
                    <a:pt x="17" y="61"/>
                    <a:pt x="17" y="61"/>
                    <a:pt x="17" y="61"/>
                  </a:cubicBezTo>
                  <a:cubicBezTo>
                    <a:pt x="18" y="61"/>
                    <a:pt x="18" y="61"/>
                    <a:pt x="18" y="61"/>
                  </a:cubicBezTo>
                  <a:cubicBezTo>
                    <a:pt x="18" y="62"/>
                    <a:pt x="18" y="62"/>
                    <a:pt x="18" y="62"/>
                  </a:cubicBezTo>
                  <a:cubicBezTo>
                    <a:pt x="17" y="62"/>
                    <a:pt x="17" y="62"/>
                    <a:pt x="17" y="62"/>
                  </a:cubicBezTo>
                  <a:cubicBezTo>
                    <a:pt x="18" y="63"/>
                    <a:pt x="18" y="63"/>
                    <a:pt x="18" y="63"/>
                  </a:cubicBezTo>
                  <a:cubicBezTo>
                    <a:pt x="19" y="63"/>
                    <a:pt x="19" y="63"/>
                    <a:pt x="19" y="63"/>
                  </a:cubicBezTo>
                  <a:cubicBezTo>
                    <a:pt x="19" y="64"/>
                    <a:pt x="19" y="64"/>
                    <a:pt x="19" y="64"/>
                  </a:cubicBezTo>
                  <a:cubicBezTo>
                    <a:pt x="23" y="60"/>
                    <a:pt x="23" y="60"/>
                    <a:pt x="23" y="60"/>
                  </a:cubicBezTo>
                  <a:cubicBezTo>
                    <a:pt x="23" y="61"/>
                    <a:pt x="23" y="61"/>
                    <a:pt x="23" y="61"/>
                  </a:cubicBezTo>
                  <a:cubicBezTo>
                    <a:pt x="23" y="61"/>
                    <a:pt x="23" y="61"/>
                    <a:pt x="23" y="61"/>
                  </a:cubicBezTo>
                  <a:cubicBezTo>
                    <a:pt x="22" y="62"/>
                    <a:pt x="22" y="62"/>
                    <a:pt x="22" y="62"/>
                  </a:cubicBezTo>
                  <a:cubicBezTo>
                    <a:pt x="21" y="64"/>
                    <a:pt x="21" y="64"/>
                    <a:pt x="21" y="64"/>
                  </a:cubicBezTo>
                  <a:cubicBezTo>
                    <a:pt x="21" y="64"/>
                    <a:pt x="21" y="64"/>
                    <a:pt x="21" y="64"/>
                  </a:cubicBezTo>
                  <a:cubicBezTo>
                    <a:pt x="20" y="67"/>
                    <a:pt x="20" y="67"/>
                    <a:pt x="20" y="67"/>
                  </a:cubicBezTo>
                  <a:cubicBezTo>
                    <a:pt x="21" y="67"/>
                    <a:pt x="21" y="67"/>
                    <a:pt x="21" y="67"/>
                  </a:cubicBezTo>
                  <a:cubicBezTo>
                    <a:pt x="20" y="70"/>
                    <a:pt x="20" y="70"/>
                    <a:pt x="20" y="70"/>
                  </a:cubicBezTo>
                  <a:cubicBezTo>
                    <a:pt x="20" y="71"/>
                    <a:pt x="20" y="71"/>
                    <a:pt x="20" y="71"/>
                  </a:cubicBezTo>
                  <a:cubicBezTo>
                    <a:pt x="19" y="72"/>
                    <a:pt x="19" y="72"/>
                    <a:pt x="19" y="72"/>
                  </a:cubicBezTo>
                  <a:cubicBezTo>
                    <a:pt x="20" y="73"/>
                    <a:pt x="20" y="73"/>
                    <a:pt x="20" y="73"/>
                  </a:cubicBezTo>
                  <a:cubicBezTo>
                    <a:pt x="20" y="73"/>
                    <a:pt x="20" y="73"/>
                    <a:pt x="20" y="73"/>
                  </a:cubicBezTo>
                  <a:cubicBezTo>
                    <a:pt x="19" y="75"/>
                    <a:pt x="19" y="75"/>
                    <a:pt x="19" y="75"/>
                  </a:cubicBezTo>
                  <a:cubicBezTo>
                    <a:pt x="19" y="78"/>
                    <a:pt x="19" y="78"/>
                    <a:pt x="19" y="78"/>
                  </a:cubicBezTo>
                  <a:cubicBezTo>
                    <a:pt x="18" y="78"/>
                    <a:pt x="18" y="78"/>
                    <a:pt x="18" y="78"/>
                  </a:cubicBezTo>
                  <a:cubicBezTo>
                    <a:pt x="18" y="79"/>
                    <a:pt x="18" y="79"/>
                    <a:pt x="18" y="79"/>
                  </a:cubicBezTo>
                  <a:cubicBezTo>
                    <a:pt x="20" y="79"/>
                    <a:pt x="20" y="79"/>
                    <a:pt x="20" y="79"/>
                  </a:cubicBezTo>
                  <a:cubicBezTo>
                    <a:pt x="20" y="78"/>
                    <a:pt x="20" y="78"/>
                    <a:pt x="20" y="78"/>
                  </a:cubicBezTo>
                  <a:cubicBezTo>
                    <a:pt x="21" y="76"/>
                    <a:pt x="21" y="76"/>
                    <a:pt x="21" y="76"/>
                  </a:cubicBezTo>
                  <a:cubicBezTo>
                    <a:pt x="21" y="74"/>
                    <a:pt x="21" y="74"/>
                    <a:pt x="21" y="74"/>
                  </a:cubicBezTo>
                  <a:cubicBezTo>
                    <a:pt x="22" y="73"/>
                    <a:pt x="22" y="73"/>
                    <a:pt x="22" y="73"/>
                  </a:cubicBezTo>
                  <a:cubicBezTo>
                    <a:pt x="21" y="70"/>
                    <a:pt x="21" y="70"/>
                    <a:pt x="21" y="70"/>
                  </a:cubicBezTo>
                  <a:cubicBezTo>
                    <a:pt x="22" y="70"/>
                    <a:pt x="22" y="70"/>
                    <a:pt x="22" y="70"/>
                  </a:cubicBezTo>
                  <a:cubicBezTo>
                    <a:pt x="24" y="67"/>
                    <a:pt x="24" y="67"/>
                    <a:pt x="24" y="67"/>
                  </a:cubicBezTo>
                  <a:cubicBezTo>
                    <a:pt x="22" y="70"/>
                    <a:pt x="22" y="70"/>
                    <a:pt x="22" y="70"/>
                  </a:cubicBezTo>
                  <a:cubicBezTo>
                    <a:pt x="22" y="72"/>
                    <a:pt x="22" y="72"/>
                    <a:pt x="22" y="72"/>
                  </a:cubicBezTo>
                  <a:cubicBezTo>
                    <a:pt x="23" y="72"/>
                    <a:pt x="23" y="72"/>
                    <a:pt x="23" y="72"/>
                  </a:cubicBezTo>
                  <a:cubicBezTo>
                    <a:pt x="23" y="71"/>
                    <a:pt x="23" y="71"/>
                    <a:pt x="23" y="71"/>
                  </a:cubicBezTo>
                  <a:cubicBezTo>
                    <a:pt x="24" y="70"/>
                    <a:pt x="24" y="70"/>
                    <a:pt x="24" y="70"/>
                  </a:cubicBezTo>
                  <a:cubicBezTo>
                    <a:pt x="24" y="72"/>
                    <a:pt x="24" y="72"/>
                    <a:pt x="24" y="72"/>
                  </a:cubicBezTo>
                  <a:cubicBezTo>
                    <a:pt x="25" y="70"/>
                    <a:pt x="25" y="70"/>
                    <a:pt x="25" y="70"/>
                  </a:cubicBezTo>
                  <a:cubicBezTo>
                    <a:pt x="25" y="68"/>
                    <a:pt x="25" y="68"/>
                    <a:pt x="25" y="68"/>
                  </a:cubicBezTo>
                  <a:cubicBezTo>
                    <a:pt x="26" y="68"/>
                    <a:pt x="26" y="68"/>
                    <a:pt x="26" y="68"/>
                  </a:cubicBezTo>
                  <a:cubicBezTo>
                    <a:pt x="26" y="70"/>
                    <a:pt x="26" y="70"/>
                    <a:pt x="26" y="70"/>
                  </a:cubicBezTo>
                  <a:cubicBezTo>
                    <a:pt x="28" y="71"/>
                    <a:pt x="28" y="71"/>
                    <a:pt x="28" y="71"/>
                  </a:cubicBezTo>
                  <a:cubicBezTo>
                    <a:pt x="26" y="71"/>
                    <a:pt x="26" y="71"/>
                    <a:pt x="26" y="71"/>
                  </a:cubicBezTo>
                  <a:cubicBezTo>
                    <a:pt x="25" y="73"/>
                    <a:pt x="25" y="73"/>
                    <a:pt x="25" y="73"/>
                  </a:cubicBezTo>
                  <a:cubicBezTo>
                    <a:pt x="26" y="75"/>
                    <a:pt x="26" y="75"/>
                    <a:pt x="26" y="75"/>
                  </a:cubicBezTo>
                  <a:cubicBezTo>
                    <a:pt x="27" y="75"/>
                    <a:pt x="27" y="75"/>
                    <a:pt x="27" y="75"/>
                  </a:cubicBezTo>
                  <a:cubicBezTo>
                    <a:pt x="27" y="77"/>
                    <a:pt x="27" y="77"/>
                    <a:pt x="27" y="77"/>
                  </a:cubicBezTo>
                  <a:cubicBezTo>
                    <a:pt x="26" y="79"/>
                    <a:pt x="26" y="79"/>
                    <a:pt x="26" y="79"/>
                  </a:cubicBezTo>
                  <a:cubicBezTo>
                    <a:pt x="24" y="83"/>
                    <a:pt x="24" y="83"/>
                    <a:pt x="24" y="83"/>
                  </a:cubicBezTo>
                  <a:cubicBezTo>
                    <a:pt x="25" y="84"/>
                    <a:pt x="25" y="84"/>
                    <a:pt x="25" y="84"/>
                  </a:cubicBezTo>
                  <a:cubicBezTo>
                    <a:pt x="23" y="84"/>
                    <a:pt x="23" y="84"/>
                    <a:pt x="23" y="84"/>
                  </a:cubicBezTo>
                  <a:cubicBezTo>
                    <a:pt x="23" y="86"/>
                    <a:pt x="23" y="86"/>
                    <a:pt x="23" y="86"/>
                  </a:cubicBezTo>
                  <a:cubicBezTo>
                    <a:pt x="25" y="88"/>
                    <a:pt x="25" y="88"/>
                    <a:pt x="25" y="88"/>
                  </a:cubicBezTo>
                  <a:cubicBezTo>
                    <a:pt x="25" y="86"/>
                    <a:pt x="25" y="86"/>
                    <a:pt x="25" y="86"/>
                  </a:cubicBezTo>
                  <a:cubicBezTo>
                    <a:pt x="26" y="85"/>
                    <a:pt x="26" y="85"/>
                    <a:pt x="26" y="85"/>
                  </a:cubicBezTo>
                  <a:cubicBezTo>
                    <a:pt x="29" y="88"/>
                    <a:pt x="29" y="88"/>
                    <a:pt x="29" y="88"/>
                  </a:cubicBezTo>
                  <a:cubicBezTo>
                    <a:pt x="29" y="86"/>
                    <a:pt x="29" y="86"/>
                    <a:pt x="29" y="86"/>
                  </a:cubicBezTo>
                  <a:cubicBezTo>
                    <a:pt x="28" y="85"/>
                    <a:pt x="28" y="85"/>
                    <a:pt x="28" y="85"/>
                  </a:cubicBezTo>
                  <a:cubicBezTo>
                    <a:pt x="29" y="85"/>
                    <a:pt x="29" y="85"/>
                    <a:pt x="29" y="85"/>
                  </a:cubicBezTo>
                  <a:cubicBezTo>
                    <a:pt x="31" y="86"/>
                    <a:pt x="31" y="86"/>
                    <a:pt x="31" y="86"/>
                  </a:cubicBezTo>
                  <a:cubicBezTo>
                    <a:pt x="33" y="86"/>
                    <a:pt x="33" y="86"/>
                    <a:pt x="33" y="86"/>
                  </a:cubicBezTo>
                  <a:cubicBezTo>
                    <a:pt x="33" y="85"/>
                    <a:pt x="33" y="85"/>
                    <a:pt x="33" y="85"/>
                  </a:cubicBezTo>
                  <a:cubicBezTo>
                    <a:pt x="35" y="85"/>
                    <a:pt x="35" y="85"/>
                    <a:pt x="35" y="85"/>
                  </a:cubicBezTo>
                  <a:cubicBezTo>
                    <a:pt x="36" y="84"/>
                    <a:pt x="36" y="84"/>
                    <a:pt x="36" y="84"/>
                  </a:cubicBezTo>
                  <a:cubicBezTo>
                    <a:pt x="40" y="84"/>
                    <a:pt x="40" y="84"/>
                    <a:pt x="40" y="84"/>
                  </a:cubicBezTo>
                  <a:cubicBezTo>
                    <a:pt x="37" y="85"/>
                    <a:pt x="37" y="85"/>
                    <a:pt x="37" y="85"/>
                  </a:cubicBezTo>
                  <a:cubicBezTo>
                    <a:pt x="35" y="90"/>
                    <a:pt x="35" y="90"/>
                    <a:pt x="35" y="90"/>
                  </a:cubicBezTo>
                  <a:cubicBezTo>
                    <a:pt x="38" y="94"/>
                    <a:pt x="38" y="94"/>
                    <a:pt x="38" y="94"/>
                  </a:cubicBezTo>
                  <a:cubicBezTo>
                    <a:pt x="39" y="93"/>
                    <a:pt x="39" y="93"/>
                    <a:pt x="39" y="93"/>
                  </a:cubicBezTo>
                  <a:cubicBezTo>
                    <a:pt x="39" y="96"/>
                    <a:pt x="39" y="96"/>
                    <a:pt x="39" y="96"/>
                  </a:cubicBezTo>
                  <a:cubicBezTo>
                    <a:pt x="40" y="94"/>
                    <a:pt x="40" y="94"/>
                    <a:pt x="40" y="94"/>
                  </a:cubicBezTo>
                  <a:cubicBezTo>
                    <a:pt x="42" y="94"/>
                    <a:pt x="42" y="94"/>
                    <a:pt x="42" y="94"/>
                  </a:cubicBezTo>
                  <a:cubicBezTo>
                    <a:pt x="41" y="96"/>
                    <a:pt x="41" y="96"/>
                    <a:pt x="41" y="96"/>
                  </a:cubicBezTo>
                  <a:cubicBezTo>
                    <a:pt x="42" y="97"/>
                    <a:pt x="42" y="97"/>
                    <a:pt x="42" y="97"/>
                  </a:cubicBezTo>
                  <a:cubicBezTo>
                    <a:pt x="40" y="98"/>
                    <a:pt x="40" y="98"/>
                    <a:pt x="40" y="98"/>
                  </a:cubicBezTo>
                  <a:cubicBezTo>
                    <a:pt x="41" y="101"/>
                    <a:pt x="41" y="101"/>
                    <a:pt x="41" y="101"/>
                  </a:cubicBezTo>
                  <a:cubicBezTo>
                    <a:pt x="40" y="103"/>
                    <a:pt x="40" y="103"/>
                    <a:pt x="40" y="103"/>
                  </a:cubicBezTo>
                  <a:cubicBezTo>
                    <a:pt x="41" y="104"/>
                    <a:pt x="41" y="104"/>
                    <a:pt x="41" y="104"/>
                  </a:cubicBezTo>
                  <a:cubicBezTo>
                    <a:pt x="42" y="105"/>
                    <a:pt x="42" y="105"/>
                    <a:pt x="42" y="105"/>
                  </a:cubicBezTo>
                  <a:cubicBezTo>
                    <a:pt x="43" y="105"/>
                    <a:pt x="43" y="105"/>
                    <a:pt x="43" y="105"/>
                  </a:cubicBezTo>
                  <a:cubicBezTo>
                    <a:pt x="43" y="106"/>
                    <a:pt x="43" y="106"/>
                    <a:pt x="43" y="106"/>
                  </a:cubicBezTo>
                  <a:cubicBezTo>
                    <a:pt x="41" y="106"/>
                    <a:pt x="41" y="106"/>
                    <a:pt x="41" y="106"/>
                  </a:cubicBezTo>
                  <a:cubicBezTo>
                    <a:pt x="40" y="105"/>
                    <a:pt x="40" y="105"/>
                    <a:pt x="40" y="105"/>
                  </a:cubicBezTo>
                  <a:cubicBezTo>
                    <a:pt x="39" y="105"/>
                    <a:pt x="39" y="105"/>
                    <a:pt x="39" y="105"/>
                  </a:cubicBezTo>
                  <a:cubicBezTo>
                    <a:pt x="40" y="106"/>
                    <a:pt x="40" y="106"/>
                    <a:pt x="40" y="106"/>
                  </a:cubicBezTo>
                  <a:cubicBezTo>
                    <a:pt x="41" y="107"/>
                    <a:pt x="41" y="107"/>
                    <a:pt x="41" y="107"/>
                  </a:cubicBezTo>
                  <a:cubicBezTo>
                    <a:pt x="40" y="107"/>
                    <a:pt x="40" y="107"/>
                    <a:pt x="40" y="107"/>
                  </a:cubicBezTo>
                  <a:cubicBezTo>
                    <a:pt x="38" y="105"/>
                    <a:pt x="38" y="105"/>
                    <a:pt x="38" y="105"/>
                  </a:cubicBezTo>
                  <a:cubicBezTo>
                    <a:pt x="35" y="106"/>
                    <a:pt x="35" y="106"/>
                    <a:pt x="35" y="106"/>
                  </a:cubicBezTo>
                  <a:cubicBezTo>
                    <a:pt x="34" y="106"/>
                    <a:pt x="34" y="106"/>
                    <a:pt x="34" y="106"/>
                  </a:cubicBezTo>
                  <a:cubicBezTo>
                    <a:pt x="31" y="108"/>
                    <a:pt x="31" y="108"/>
                    <a:pt x="31" y="108"/>
                  </a:cubicBezTo>
                  <a:cubicBezTo>
                    <a:pt x="29" y="110"/>
                    <a:pt x="29" y="110"/>
                    <a:pt x="29" y="110"/>
                  </a:cubicBezTo>
                  <a:cubicBezTo>
                    <a:pt x="27" y="111"/>
                    <a:pt x="27" y="111"/>
                    <a:pt x="27" y="111"/>
                  </a:cubicBezTo>
                  <a:cubicBezTo>
                    <a:pt x="26" y="113"/>
                    <a:pt x="26" y="113"/>
                    <a:pt x="26" y="113"/>
                  </a:cubicBezTo>
                  <a:cubicBezTo>
                    <a:pt x="27" y="113"/>
                    <a:pt x="27" y="113"/>
                    <a:pt x="27" y="113"/>
                  </a:cubicBezTo>
                  <a:cubicBezTo>
                    <a:pt x="28" y="113"/>
                    <a:pt x="28" y="113"/>
                    <a:pt x="28" y="113"/>
                  </a:cubicBezTo>
                  <a:cubicBezTo>
                    <a:pt x="28" y="112"/>
                    <a:pt x="28" y="112"/>
                    <a:pt x="28" y="112"/>
                  </a:cubicBezTo>
                  <a:cubicBezTo>
                    <a:pt x="32" y="111"/>
                    <a:pt x="32" y="111"/>
                    <a:pt x="32" y="111"/>
                  </a:cubicBezTo>
                  <a:cubicBezTo>
                    <a:pt x="31" y="113"/>
                    <a:pt x="31" y="113"/>
                    <a:pt x="31" y="113"/>
                  </a:cubicBezTo>
                  <a:cubicBezTo>
                    <a:pt x="32" y="114"/>
                    <a:pt x="32" y="114"/>
                    <a:pt x="32" y="114"/>
                  </a:cubicBezTo>
                  <a:cubicBezTo>
                    <a:pt x="31" y="115"/>
                    <a:pt x="31" y="115"/>
                    <a:pt x="31" y="115"/>
                  </a:cubicBezTo>
                  <a:cubicBezTo>
                    <a:pt x="32" y="116"/>
                    <a:pt x="32" y="116"/>
                    <a:pt x="32" y="116"/>
                  </a:cubicBezTo>
                  <a:cubicBezTo>
                    <a:pt x="33" y="116"/>
                    <a:pt x="33" y="116"/>
                    <a:pt x="33" y="116"/>
                  </a:cubicBezTo>
                  <a:cubicBezTo>
                    <a:pt x="31" y="120"/>
                    <a:pt x="31" y="120"/>
                    <a:pt x="31" y="120"/>
                  </a:cubicBezTo>
                  <a:cubicBezTo>
                    <a:pt x="29" y="121"/>
                    <a:pt x="29" y="121"/>
                    <a:pt x="29" y="121"/>
                  </a:cubicBezTo>
                  <a:cubicBezTo>
                    <a:pt x="28" y="122"/>
                    <a:pt x="28" y="122"/>
                    <a:pt x="28" y="122"/>
                  </a:cubicBezTo>
                  <a:cubicBezTo>
                    <a:pt x="27" y="122"/>
                    <a:pt x="27" y="122"/>
                    <a:pt x="27" y="122"/>
                  </a:cubicBezTo>
                  <a:cubicBezTo>
                    <a:pt x="25" y="123"/>
                    <a:pt x="25" y="123"/>
                    <a:pt x="25" y="123"/>
                  </a:cubicBezTo>
                  <a:cubicBezTo>
                    <a:pt x="24" y="123"/>
                    <a:pt x="24" y="123"/>
                    <a:pt x="24" y="123"/>
                  </a:cubicBezTo>
                  <a:cubicBezTo>
                    <a:pt x="21" y="125"/>
                    <a:pt x="21" y="125"/>
                    <a:pt x="21" y="125"/>
                  </a:cubicBezTo>
                  <a:cubicBezTo>
                    <a:pt x="23" y="125"/>
                    <a:pt x="23" y="125"/>
                    <a:pt x="23" y="125"/>
                  </a:cubicBezTo>
                  <a:cubicBezTo>
                    <a:pt x="23" y="126"/>
                    <a:pt x="23" y="126"/>
                    <a:pt x="23" y="126"/>
                  </a:cubicBezTo>
                  <a:cubicBezTo>
                    <a:pt x="22" y="127"/>
                    <a:pt x="22" y="127"/>
                    <a:pt x="22" y="127"/>
                  </a:cubicBezTo>
                  <a:cubicBezTo>
                    <a:pt x="24" y="127"/>
                    <a:pt x="24" y="127"/>
                    <a:pt x="24" y="127"/>
                  </a:cubicBezTo>
                  <a:cubicBezTo>
                    <a:pt x="24" y="128"/>
                    <a:pt x="24" y="128"/>
                    <a:pt x="24" y="128"/>
                  </a:cubicBezTo>
                  <a:cubicBezTo>
                    <a:pt x="24" y="128"/>
                    <a:pt x="24" y="128"/>
                    <a:pt x="24" y="128"/>
                  </a:cubicBezTo>
                  <a:cubicBezTo>
                    <a:pt x="26" y="128"/>
                    <a:pt x="26" y="128"/>
                    <a:pt x="26" y="128"/>
                  </a:cubicBezTo>
                  <a:cubicBezTo>
                    <a:pt x="27" y="127"/>
                    <a:pt x="27" y="127"/>
                    <a:pt x="27" y="127"/>
                  </a:cubicBezTo>
                  <a:cubicBezTo>
                    <a:pt x="30" y="126"/>
                    <a:pt x="30" y="126"/>
                    <a:pt x="30" y="126"/>
                  </a:cubicBezTo>
                  <a:cubicBezTo>
                    <a:pt x="30" y="127"/>
                    <a:pt x="30" y="127"/>
                    <a:pt x="30" y="127"/>
                  </a:cubicBezTo>
                  <a:cubicBezTo>
                    <a:pt x="32" y="128"/>
                    <a:pt x="32" y="128"/>
                    <a:pt x="32" y="128"/>
                  </a:cubicBezTo>
                  <a:cubicBezTo>
                    <a:pt x="30" y="128"/>
                    <a:pt x="30" y="128"/>
                    <a:pt x="30" y="128"/>
                  </a:cubicBezTo>
                  <a:cubicBezTo>
                    <a:pt x="30" y="129"/>
                    <a:pt x="30" y="129"/>
                    <a:pt x="30" y="129"/>
                  </a:cubicBezTo>
                  <a:cubicBezTo>
                    <a:pt x="33" y="129"/>
                    <a:pt x="33" y="129"/>
                    <a:pt x="33" y="129"/>
                  </a:cubicBezTo>
                  <a:cubicBezTo>
                    <a:pt x="33" y="129"/>
                    <a:pt x="33" y="129"/>
                    <a:pt x="33" y="129"/>
                  </a:cubicBezTo>
                  <a:cubicBezTo>
                    <a:pt x="34" y="128"/>
                    <a:pt x="34" y="128"/>
                    <a:pt x="34" y="128"/>
                  </a:cubicBezTo>
                  <a:cubicBezTo>
                    <a:pt x="35" y="130"/>
                    <a:pt x="35" y="130"/>
                    <a:pt x="35" y="130"/>
                  </a:cubicBezTo>
                  <a:cubicBezTo>
                    <a:pt x="37" y="131"/>
                    <a:pt x="37" y="131"/>
                    <a:pt x="37" y="131"/>
                  </a:cubicBezTo>
                  <a:cubicBezTo>
                    <a:pt x="40" y="131"/>
                    <a:pt x="40" y="131"/>
                    <a:pt x="40" y="131"/>
                  </a:cubicBezTo>
                  <a:cubicBezTo>
                    <a:pt x="40" y="130"/>
                    <a:pt x="40" y="130"/>
                    <a:pt x="40" y="130"/>
                  </a:cubicBezTo>
                  <a:cubicBezTo>
                    <a:pt x="42" y="129"/>
                    <a:pt x="42" y="129"/>
                    <a:pt x="42" y="129"/>
                  </a:cubicBezTo>
                  <a:cubicBezTo>
                    <a:pt x="44" y="129"/>
                    <a:pt x="44" y="129"/>
                    <a:pt x="44" y="129"/>
                  </a:cubicBezTo>
                  <a:cubicBezTo>
                    <a:pt x="45" y="128"/>
                    <a:pt x="45" y="128"/>
                    <a:pt x="45" y="128"/>
                  </a:cubicBezTo>
                  <a:cubicBezTo>
                    <a:pt x="46" y="127"/>
                    <a:pt x="46" y="127"/>
                    <a:pt x="46" y="127"/>
                  </a:cubicBezTo>
                  <a:cubicBezTo>
                    <a:pt x="44" y="129"/>
                    <a:pt x="44" y="129"/>
                    <a:pt x="44" y="129"/>
                  </a:cubicBezTo>
                  <a:cubicBezTo>
                    <a:pt x="42" y="132"/>
                    <a:pt x="42" y="132"/>
                    <a:pt x="42" y="132"/>
                  </a:cubicBezTo>
                  <a:cubicBezTo>
                    <a:pt x="42" y="134"/>
                    <a:pt x="42" y="134"/>
                    <a:pt x="42" y="134"/>
                  </a:cubicBezTo>
                  <a:cubicBezTo>
                    <a:pt x="40" y="134"/>
                    <a:pt x="40" y="134"/>
                    <a:pt x="40" y="134"/>
                  </a:cubicBezTo>
                  <a:cubicBezTo>
                    <a:pt x="39" y="134"/>
                    <a:pt x="39" y="134"/>
                    <a:pt x="39" y="134"/>
                  </a:cubicBezTo>
                  <a:cubicBezTo>
                    <a:pt x="37" y="134"/>
                    <a:pt x="37" y="134"/>
                    <a:pt x="37" y="134"/>
                  </a:cubicBezTo>
                  <a:cubicBezTo>
                    <a:pt x="33" y="133"/>
                    <a:pt x="33" y="133"/>
                    <a:pt x="33" y="133"/>
                  </a:cubicBezTo>
                  <a:cubicBezTo>
                    <a:pt x="31" y="134"/>
                    <a:pt x="31" y="134"/>
                    <a:pt x="31" y="134"/>
                  </a:cubicBezTo>
                  <a:cubicBezTo>
                    <a:pt x="31" y="135"/>
                    <a:pt x="31" y="135"/>
                    <a:pt x="31" y="135"/>
                  </a:cubicBezTo>
                  <a:cubicBezTo>
                    <a:pt x="30" y="137"/>
                    <a:pt x="30" y="137"/>
                    <a:pt x="30" y="137"/>
                  </a:cubicBezTo>
                  <a:cubicBezTo>
                    <a:pt x="28" y="137"/>
                    <a:pt x="28" y="137"/>
                    <a:pt x="28" y="137"/>
                  </a:cubicBezTo>
                  <a:cubicBezTo>
                    <a:pt x="28" y="140"/>
                    <a:pt x="28" y="140"/>
                    <a:pt x="28" y="140"/>
                  </a:cubicBezTo>
                  <a:cubicBezTo>
                    <a:pt x="26" y="141"/>
                    <a:pt x="26" y="141"/>
                    <a:pt x="26" y="141"/>
                  </a:cubicBezTo>
                  <a:cubicBezTo>
                    <a:pt x="26" y="142"/>
                    <a:pt x="26" y="142"/>
                    <a:pt x="26" y="142"/>
                  </a:cubicBezTo>
                  <a:cubicBezTo>
                    <a:pt x="24" y="142"/>
                    <a:pt x="24" y="142"/>
                    <a:pt x="24" y="142"/>
                  </a:cubicBezTo>
                  <a:cubicBezTo>
                    <a:pt x="23" y="144"/>
                    <a:pt x="23" y="144"/>
                    <a:pt x="23" y="144"/>
                  </a:cubicBezTo>
                  <a:cubicBezTo>
                    <a:pt x="23" y="144"/>
                    <a:pt x="23" y="144"/>
                    <a:pt x="23" y="144"/>
                  </a:cubicBezTo>
                  <a:cubicBezTo>
                    <a:pt x="22" y="145"/>
                    <a:pt x="22" y="145"/>
                    <a:pt x="22" y="145"/>
                  </a:cubicBezTo>
                  <a:cubicBezTo>
                    <a:pt x="20" y="147"/>
                    <a:pt x="20" y="147"/>
                    <a:pt x="20" y="147"/>
                  </a:cubicBezTo>
                  <a:cubicBezTo>
                    <a:pt x="19" y="147"/>
                    <a:pt x="19" y="147"/>
                    <a:pt x="19" y="147"/>
                  </a:cubicBezTo>
                  <a:cubicBezTo>
                    <a:pt x="17" y="148"/>
                    <a:pt x="17" y="148"/>
                    <a:pt x="17" y="148"/>
                  </a:cubicBezTo>
                  <a:cubicBezTo>
                    <a:pt x="17" y="149"/>
                    <a:pt x="17" y="149"/>
                    <a:pt x="17" y="149"/>
                  </a:cubicBezTo>
                  <a:cubicBezTo>
                    <a:pt x="19" y="149"/>
                    <a:pt x="19" y="149"/>
                    <a:pt x="19" y="149"/>
                  </a:cubicBezTo>
                  <a:cubicBezTo>
                    <a:pt x="19" y="148"/>
                    <a:pt x="19" y="148"/>
                    <a:pt x="19" y="148"/>
                  </a:cubicBezTo>
                  <a:cubicBezTo>
                    <a:pt x="21" y="148"/>
                    <a:pt x="21" y="148"/>
                    <a:pt x="21" y="148"/>
                  </a:cubicBezTo>
                  <a:lnTo>
                    <a:pt x="22" y="15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0" name="Google Shape;3715;p137">
              <a:extLst xmlns:a="http://schemas.openxmlformats.org/drawingml/2006/main">
                <a:ext uri="{FF2B5EF4-FFF2-40B4-BE49-F238E27FC236}">
                  <a16:creationId xmlns:a16="http://schemas.microsoft.com/office/drawing/2014/main" id="{84172D11-A03F-8AC2-0CE1-CFB44A780B97}"/>
                </a:ext>
              </a:extLst>
            </cdr:cNvPr>
            <cdr:cNvSpPr/>
          </cdr:nvSpPr>
          <cdr:spPr>
            <a:xfrm xmlns:a="http://schemas.openxmlformats.org/drawingml/2006/main">
              <a:off x="2122" y="1782"/>
              <a:ext cx="157" cy="131"/>
            </a:xfrm>
            <a:custGeom xmlns:a="http://schemas.openxmlformats.org/drawingml/2006/main">
              <a:avLst/>
              <a:gdLst/>
              <a:ahLst/>
              <a:cxnLst/>
              <a:rect l="l" t="t" r="r" b="b"/>
              <a:pathLst>
                <a:path w="173" h="162" extrusionOk="0">
                  <a:moveTo>
                    <a:pt x="141" y="89"/>
                  </a:moveTo>
                  <a:lnTo>
                    <a:pt x="140" y="86"/>
                  </a:lnTo>
                  <a:lnTo>
                    <a:pt x="138" y="85"/>
                  </a:lnTo>
                  <a:lnTo>
                    <a:pt x="138" y="82"/>
                  </a:lnTo>
                  <a:lnTo>
                    <a:pt x="137" y="79"/>
                  </a:lnTo>
                  <a:lnTo>
                    <a:pt x="132" y="79"/>
                  </a:lnTo>
                  <a:lnTo>
                    <a:pt x="131" y="80"/>
                  </a:lnTo>
                  <a:lnTo>
                    <a:pt x="132" y="85"/>
                  </a:lnTo>
                  <a:lnTo>
                    <a:pt x="128" y="86"/>
                  </a:lnTo>
                  <a:lnTo>
                    <a:pt x="125" y="85"/>
                  </a:lnTo>
                  <a:lnTo>
                    <a:pt x="125" y="83"/>
                  </a:lnTo>
                  <a:lnTo>
                    <a:pt x="127" y="82"/>
                  </a:lnTo>
                  <a:lnTo>
                    <a:pt x="128" y="82"/>
                  </a:lnTo>
                  <a:lnTo>
                    <a:pt x="128" y="80"/>
                  </a:lnTo>
                  <a:lnTo>
                    <a:pt x="130" y="76"/>
                  </a:lnTo>
                  <a:lnTo>
                    <a:pt x="132" y="71"/>
                  </a:lnTo>
                  <a:lnTo>
                    <a:pt x="134" y="69"/>
                  </a:lnTo>
                  <a:lnTo>
                    <a:pt x="137" y="66"/>
                  </a:lnTo>
                  <a:lnTo>
                    <a:pt x="140" y="65"/>
                  </a:lnTo>
                  <a:lnTo>
                    <a:pt x="140" y="62"/>
                  </a:lnTo>
                  <a:lnTo>
                    <a:pt x="137" y="61"/>
                  </a:lnTo>
                  <a:lnTo>
                    <a:pt x="138" y="59"/>
                  </a:lnTo>
                  <a:lnTo>
                    <a:pt x="141" y="59"/>
                  </a:lnTo>
                  <a:lnTo>
                    <a:pt x="142" y="61"/>
                  </a:lnTo>
                  <a:lnTo>
                    <a:pt x="144" y="61"/>
                  </a:lnTo>
                  <a:lnTo>
                    <a:pt x="148" y="59"/>
                  </a:lnTo>
                  <a:lnTo>
                    <a:pt x="148" y="57"/>
                  </a:lnTo>
                  <a:lnTo>
                    <a:pt x="145" y="55"/>
                  </a:lnTo>
                  <a:lnTo>
                    <a:pt x="145" y="52"/>
                  </a:lnTo>
                  <a:lnTo>
                    <a:pt x="147" y="47"/>
                  </a:lnTo>
                  <a:lnTo>
                    <a:pt x="148" y="45"/>
                  </a:lnTo>
                  <a:lnTo>
                    <a:pt x="148" y="44"/>
                  </a:lnTo>
                  <a:lnTo>
                    <a:pt x="149" y="40"/>
                  </a:lnTo>
                  <a:lnTo>
                    <a:pt x="152" y="37"/>
                  </a:lnTo>
                  <a:lnTo>
                    <a:pt x="149" y="35"/>
                  </a:lnTo>
                  <a:lnTo>
                    <a:pt x="148" y="35"/>
                  </a:lnTo>
                  <a:lnTo>
                    <a:pt x="144" y="33"/>
                  </a:lnTo>
                  <a:lnTo>
                    <a:pt x="142" y="34"/>
                  </a:lnTo>
                  <a:lnTo>
                    <a:pt x="140" y="34"/>
                  </a:lnTo>
                  <a:lnTo>
                    <a:pt x="138" y="34"/>
                  </a:lnTo>
                  <a:lnTo>
                    <a:pt x="135" y="34"/>
                  </a:lnTo>
                  <a:lnTo>
                    <a:pt x="134" y="33"/>
                  </a:lnTo>
                  <a:lnTo>
                    <a:pt x="134" y="31"/>
                  </a:lnTo>
                  <a:lnTo>
                    <a:pt x="131" y="28"/>
                  </a:lnTo>
                  <a:lnTo>
                    <a:pt x="128" y="30"/>
                  </a:lnTo>
                  <a:lnTo>
                    <a:pt x="125" y="28"/>
                  </a:lnTo>
                  <a:lnTo>
                    <a:pt x="124" y="26"/>
                  </a:lnTo>
                  <a:lnTo>
                    <a:pt x="121" y="26"/>
                  </a:lnTo>
                  <a:lnTo>
                    <a:pt x="121" y="27"/>
                  </a:lnTo>
                  <a:lnTo>
                    <a:pt x="118" y="26"/>
                  </a:lnTo>
                  <a:lnTo>
                    <a:pt x="116" y="26"/>
                  </a:lnTo>
                  <a:lnTo>
                    <a:pt x="113" y="21"/>
                  </a:lnTo>
                  <a:lnTo>
                    <a:pt x="111" y="21"/>
                  </a:lnTo>
                  <a:lnTo>
                    <a:pt x="110" y="20"/>
                  </a:lnTo>
                  <a:lnTo>
                    <a:pt x="109" y="20"/>
                  </a:lnTo>
                  <a:lnTo>
                    <a:pt x="107" y="20"/>
                  </a:lnTo>
                  <a:lnTo>
                    <a:pt x="104" y="19"/>
                  </a:lnTo>
                  <a:lnTo>
                    <a:pt x="103" y="16"/>
                  </a:lnTo>
                  <a:lnTo>
                    <a:pt x="102" y="14"/>
                  </a:lnTo>
                  <a:lnTo>
                    <a:pt x="100" y="13"/>
                  </a:lnTo>
                  <a:lnTo>
                    <a:pt x="99" y="13"/>
                  </a:lnTo>
                  <a:lnTo>
                    <a:pt x="95" y="10"/>
                  </a:lnTo>
                  <a:lnTo>
                    <a:pt x="95" y="7"/>
                  </a:lnTo>
                  <a:lnTo>
                    <a:pt x="92" y="7"/>
                  </a:lnTo>
                  <a:lnTo>
                    <a:pt x="90" y="2"/>
                  </a:lnTo>
                  <a:lnTo>
                    <a:pt x="89" y="0"/>
                  </a:lnTo>
                  <a:lnTo>
                    <a:pt x="89" y="2"/>
                  </a:lnTo>
                  <a:lnTo>
                    <a:pt x="85" y="3"/>
                  </a:lnTo>
                  <a:lnTo>
                    <a:pt x="83" y="3"/>
                  </a:lnTo>
                  <a:lnTo>
                    <a:pt x="79" y="4"/>
                  </a:lnTo>
                  <a:lnTo>
                    <a:pt x="78" y="7"/>
                  </a:lnTo>
                  <a:lnTo>
                    <a:pt x="79" y="10"/>
                  </a:lnTo>
                  <a:lnTo>
                    <a:pt x="78" y="16"/>
                  </a:lnTo>
                  <a:lnTo>
                    <a:pt x="75" y="19"/>
                  </a:lnTo>
                  <a:lnTo>
                    <a:pt x="75" y="20"/>
                  </a:lnTo>
                  <a:lnTo>
                    <a:pt x="71" y="21"/>
                  </a:lnTo>
                  <a:lnTo>
                    <a:pt x="68" y="21"/>
                  </a:lnTo>
                  <a:lnTo>
                    <a:pt x="65" y="21"/>
                  </a:lnTo>
                  <a:lnTo>
                    <a:pt x="61" y="24"/>
                  </a:lnTo>
                  <a:lnTo>
                    <a:pt x="59" y="26"/>
                  </a:lnTo>
                  <a:lnTo>
                    <a:pt x="59" y="28"/>
                  </a:lnTo>
                  <a:lnTo>
                    <a:pt x="62" y="28"/>
                  </a:lnTo>
                  <a:lnTo>
                    <a:pt x="59" y="31"/>
                  </a:lnTo>
                  <a:lnTo>
                    <a:pt x="55" y="31"/>
                  </a:lnTo>
                  <a:lnTo>
                    <a:pt x="50" y="31"/>
                  </a:lnTo>
                  <a:lnTo>
                    <a:pt x="48" y="30"/>
                  </a:lnTo>
                  <a:lnTo>
                    <a:pt x="45" y="31"/>
                  </a:lnTo>
                  <a:lnTo>
                    <a:pt x="45" y="28"/>
                  </a:lnTo>
                  <a:lnTo>
                    <a:pt x="44" y="27"/>
                  </a:lnTo>
                  <a:lnTo>
                    <a:pt x="44" y="26"/>
                  </a:lnTo>
                  <a:lnTo>
                    <a:pt x="43" y="24"/>
                  </a:lnTo>
                  <a:lnTo>
                    <a:pt x="40" y="26"/>
                  </a:lnTo>
                  <a:lnTo>
                    <a:pt x="37" y="26"/>
                  </a:lnTo>
                  <a:lnTo>
                    <a:pt x="35" y="24"/>
                  </a:lnTo>
                  <a:lnTo>
                    <a:pt x="37" y="27"/>
                  </a:lnTo>
                  <a:lnTo>
                    <a:pt x="35" y="28"/>
                  </a:lnTo>
                  <a:lnTo>
                    <a:pt x="40" y="33"/>
                  </a:lnTo>
                  <a:lnTo>
                    <a:pt x="40" y="34"/>
                  </a:lnTo>
                  <a:lnTo>
                    <a:pt x="40" y="37"/>
                  </a:lnTo>
                  <a:lnTo>
                    <a:pt x="40" y="38"/>
                  </a:lnTo>
                  <a:lnTo>
                    <a:pt x="41" y="40"/>
                  </a:lnTo>
                  <a:lnTo>
                    <a:pt x="41" y="42"/>
                  </a:lnTo>
                  <a:lnTo>
                    <a:pt x="37" y="42"/>
                  </a:lnTo>
                  <a:lnTo>
                    <a:pt x="34" y="42"/>
                  </a:lnTo>
                  <a:lnTo>
                    <a:pt x="33" y="42"/>
                  </a:lnTo>
                  <a:lnTo>
                    <a:pt x="30" y="42"/>
                  </a:lnTo>
                  <a:lnTo>
                    <a:pt x="30" y="42"/>
                  </a:lnTo>
                  <a:lnTo>
                    <a:pt x="27" y="44"/>
                  </a:lnTo>
                  <a:lnTo>
                    <a:pt x="23" y="40"/>
                  </a:lnTo>
                  <a:lnTo>
                    <a:pt x="21" y="38"/>
                  </a:lnTo>
                  <a:lnTo>
                    <a:pt x="17" y="40"/>
                  </a:lnTo>
                  <a:lnTo>
                    <a:pt x="16" y="41"/>
                  </a:lnTo>
                  <a:lnTo>
                    <a:pt x="14" y="41"/>
                  </a:lnTo>
                  <a:lnTo>
                    <a:pt x="13" y="42"/>
                  </a:lnTo>
                  <a:lnTo>
                    <a:pt x="12" y="41"/>
                  </a:lnTo>
                  <a:lnTo>
                    <a:pt x="9" y="41"/>
                  </a:lnTo>
                  <a:lnTo>
                    <a:pt x="6" y="44"/>
                  </a:lnTo>
                  <a:lnTo>
                    <a:pt x="3" y="44"/>
                  </a:lnTo>
                  <a:lnTo>
                    <a:pt x="0" y="45"/>
                  </a:lnTo>
                  <a:lnTo>
                    <a:pt x="2" y="48"/>
                  </a:lnTo>
                  <a:lnTo>
                    <a:pt x="5" y="47"/>
                  </a:lnTo>
                  <a:lnTo>
                    <a:pt x="6" y="48"/>
                  </a:lnTo>
                  <a:lnTo>
                    <a:pt x="7" y="48"/>
                  </a:lnTo>
                  <a:lnTo>
                    <a:pt x="5" y="48"/>
                  </a:lnTo>
                  <a:lnTo>
                    <a:pt x="3" y="48"/>
                  </a:lnTo>
                  <a:lnTo>
                    <a:pt x="5" y="51"/>
                  </a:lnTo>
                  <a:lnTo>
                    <a:pt x="5" y="48"/>
                  </a:lnTo>
                  <a:lnTo>
                    <a:pt x="6" y="49"/>
                  </a:lnTo>
                  <a:lnTo>
                    <a:pt x="6" y="51"/>
                  </a:lnTo>
                  <a:lnTo>
                    <a:pt x="5" y="51"/>
                  </a:lnTo>
                  <a:lnTo>
                    <a:pt x="3" y="52"/>
                  </a:lnTo>
                  <a:lnTo>
                    <a:pt x="3" y="54"/>
                  </a:lnTo>
                  <a:lnTo>
                    <a:pt x="5" y="54"/>
                  </a:lnTo>
                  <a:lnTo>
                    <a:pt x="6" y="57"/>
                  </a:lnTo>
                  <a:lnTo>
                    <a:pt x="6" y="58"/>
                  </a:lnTo>
                  <a:lnTo>
                    <a:pt x="9" y="55"/>
                  </a:lnTo>
                  <a:lnTo>
                    <a:pt x="10" y="57"/>
                  </a:lnTo>
                  <a:lnTo>
                    <a:pt x="12" y="57"/>
                  </a:lnTo>
                  <a:lnTo>
                    <a:pt x="16" y="58"/>
                  </a:lnTo>
                  <a:lnTo>
                    <a:pt x="17" y="59"/>
                  </a:lnTo>
                  <a:lnTo>
                    <a:pt x="19" y="59"/>
                  </a:lnTo>
                  <a:lnTo>
                    <a:pt x="21" y="61"/>
                  </a:lnTo>
                  <a:lnTo>
                    <a:pt x="24" y="59"/>
                  </a:lnTo>
                  <a:lnTo>
                    <a:pt x="26" y="59"/>
                  </a:lnTo>
                  <a:lnTo>
                    <a:pt x="24" y="61"/>
                  </a:lnTo>
                  <a:lnTo>
                    <a:pt x="26" y="62"/>
                  </a:lnTo>
                  <a:lnTo>
                    <a:pt x="27" y="61"/>
                  </a:lnTo>
                  <a:lnTo>
                    <a:pt x="28" y="62"/>
                  </a:lnTo>
                  <a:lnTo>
                    <a:pt x="28" y="65"/>
                  </a:lnTo>
                  <a:lnTo>
                    <a:pt x="30" y="66"/>
                  </a:lnTo>
                  <a:lnTo>
                    <a:pt x="31" y="66"/>
                  </a:lnTo>
                  <a:lnTo>
                    <a:pt x="33" y="65"/>
                  </a:lnTo>
                  <a:lnTo>
                    <a:pt x="35" y="65"/>
                  </a:lnTo>
                  <a:lnTo>
                    <a:pt x="38" y="68"/>
                  </a:lnTo>
                  <a:lnTo>
                    <a:pt x="35" y="66"/>
                  </a:lnTo>
                  <a:lnTo>
                    <a:pt x="33" y="66"/>
                  </a:lnTo>
                  <a:lnTo>
                    <a:pt x="31" y="69"/>
                  </a:lnTo>
                  <a:lnTo>
                    <a:pt x="33" y="69"/>
                  </a:lnTo>
                  <a:lnTo>
                    <a:pt x="34" y="72"/>
                  </a:lnTo>
                  <a:lnTo>
                    <a:pt x="33" y="73"/>
                  </a:lnTo>
                  <a:lnTo>
                    <a:pt x="33" y="76"/>
                  </a:lnTo>
                  <a:lnTo>
                    <a:pt x="35" y="76"/>
                  </a:lnTo>
                  <a:lnTo>
                    <a:pt x="38" y="80"/>
                  </a:lnTo>
                  <a:lnTo>
                    <a:pt x="41" y="80"/>
                  </a:lnTo>
                  <a:lnTo>
                    <a:pt x="45" y="82"/>
                  </a:lnTo>
                  <a:lnTo>
                    <a:pt x="45" y="85"/>
                  </a:lnTo>
                  <a:lnTo>
                    <a:pt x="45" y="86"/>
                  </a:lnTo>
                  <a:lnTo>
                    <a:pt x="45" y="89"/>
                  </a:lnTo>
                  <a:lnTo>
                    <a:pt x="44" y="89"/>
                  </a:lnTo>
                  <a:lnTo>
                    <a:pt x="44" y="92"/>
                  </a:lnTo>
                  <a:lnTo>
                    <a:pt x="45" y="92"/>
                  </a:lnTo>
                  <a:lnTo>
                    <a:pt x="50" y="96"/>
                  </a:lnTo>
                  <a:lnTo>
                    <a:pt x="52" y="103"/>
                  </a:lnTo>
                  <a:lnTo>
                    <a:pt x="50" y="100"/>
                  </a:lnTo>
                  <a:lnTo>
                    <a:pt x="48" y="96"/>
                  </a:lnTo>
                  <a:lnTo>
                    <a:pt x="45" y="94"/>
                  </a:lnTo>
                  <a:lnTo>
                    <a:pt x="45" y="96"/>
                  </a:lnTo>
                  <a:lnTo>
                    <a:pt x="44" y="103"/>
                  </a:lnTo>
                  <a:lnTo>
                    <a:pt x="44" y="107"/>
                  </a:lnTo>
                  <a:lnTo>
                    <a:pt x="45" y="109"/>
                  </a:lnTo>
                  <a:lnTo>
                    <a:pt x="44" y="110"/>
                  </a:lnTo>
                  <a:lnTo>
                    <a:pt x="43" y="120"/>
                  </a:lnTo>
                  <a:lnTo>
                    <a:pt x="41" y="127"/>
                  </a:lnTo>
                  <a:lnTo>
                    <a:pt x="38" y="128"/>
                  </a:lnTo>
                  <a:lnTo>
                    <a:pt x="40" y="130"/>
                  </a:lnTo>
                  <a:lnTo>
                    <a:pt x="40" y="131"/>
                  </a:lnTo>
                  <a:lnTo>
                    <a:pt x="43" y="131"/>
                  </a:lnTo>
                  <a:lnTo>
                    <a:pt x="43" y="134"/>
                  </a:lnTo>
                  <a:lnTo>
                    <a:pt x="43" y="137"/>
                  </a:lnTo>
                  <a:lnTo>
                    <a:pt x="45" y="135"/>
                  </a:lnTo>
                  <a:lnTo>
                    <a:pt x="51" y="138"/>
                  </a:lnTo>
                  <a:lnTo>
                    <a:pt x="54" y="141"/>
                  </a:lnTo>
                  <a:lnTo>
                    <a:pt x="57" y="139"/>
                  </a:lnTo>
                  <a:lnTo>
                    <a:pt x="59" y="142"/>
                  </a:lnTo>
                  <a:lnTo>
                    <a:pt x="64" y="142"/>
                  </a:lnTo>
                  <a:lnTo>
                    <a:pt x="65" y="142"/>
                  </a:lnTo>
                  <a:lnTo>
                    <a:pt x="66" y="141"/>
                  </a:lnTo>
                  <a:lnTo>
                    <a:pt x="73" y="141"/>
                  </a:lnTo>
                  <a:lnTo>
                    <a:pt x="75" y="142"/>
                  </a:lnTo>
                  <a:lnTo>
                    <a:pt x="79" y="141"/>
                  </a:lnTo>
                  <a:lnTo>
                    <a:pt x="83" y="144"/>
                  </a:lnTo>
                  <a:lnTo>
                    <a:pt x="89" y="142"/>
                  </a:lnTo>
                  <a:lnTo>
                    <a:pt x="93" y="145"/>
                  </a:lnTo>
                  <a:lnTo>
                    <a:pt x="95" y="147"/>
                  </a:lnTo>
                  <a:lnTo>
                    <a:pt x="95" y="145"/>
                  </a:lnTo>
                  <a:lnTo>
                    <a:pt x="95" y="141"/>
                  </a:lnTo>
                  <a:lnTo>
                    <a:pt x="95" y="137"/>
                  </a:lnTo>
                  <a:lnTo>
                    <a:pt x="96" y="134"/>
                  </a:lnTo>
                  <a:lnTo>
                    <a:pt x="99" y="131"/>
                  </a:lnTo>
                  <a:lnTo>
                    <a:pt x="103" y="127"/>
                  </a:lnTo>
                  <a:lnTo>
                    <a:pt x="104" y="127"/>
                  </a:lnTo>
                  <a:lnTo>
                    <a:pt x="106" y="128"/>
                  </a:lnTo>
                  <a:lnTo>
                    <a:pt x="109" y="128"/>
                  </a:lnTo>
                  <a:lnTo>
                    <a:pt x="113" y="130"/>
                  </a:lnTo>
                  <a:lnTo>
                    <a:pt x="114" y="130"/>
                  </a:lnTo>
                  <a:lnTo>
                    <a:pt x="117" y="128"/>
                  </a:lnTo>
                  <a:lnTo>
                    <a:pt x="118" y="128"/>
                  </a:lnTo>
                  <a:lnTo>
                    <a:pt x="127" y="132"/>
                  </a:lnTo>
                  <a:lnTo>
                    <a:pt x="128" y="135"/>
                  </a:lnTo>
                  <a:lnTo>
                    <a:pt x="134" y="135"/>
                  </a:lnTo>
                  <a:lnTo>
                    <a:pt x="137" y="134"/>
                  </a:lnTo>
                  <a:lnTo>
                    <a:pt x="137" y="132"/>
                  </a:lnTo>
                  <a:lnTo>
                    <a:pt x="140" y="130"/>
                  </a:lnTo>
                  <a:lnTo>
                    <a:pt x="147" y="123"/>
                  </a:lnTo>
                  <a:lnTo>
                    <a:pt x="148" y="123"/>
                  </a:lnTo>
                  <a:lnTo>
                    <a:pt x="147" y="120"/>
                  </a:lnTo>
                  <a:lnTo>
                    <a:pt x="148" y="116"/>
                  </a:lnTo>
                  <a:lnTo>
                    <a:pt x="145" y="116"/>
                  </a:lnTo>
                  <a:lnTo>
                    <a:pt x="140" y="113"/>
                  </a:lnTo>
                  <a:lnTo>
                    <a:pt x="140" y="106"/>
                  </a:lnTo>
                  <a:lnTo>
                    <a:pt x="137" y="103"/>
                  </a:lnTo>
                  <a:lnTo>
                    <a:pt x="138" y="100"/>
                  </a:lnTo>
                  <a:lnTo>
                    <a:pt x="141" y="100"/>
                  </a:lnTo>
                  <a:lnTo>
                    <a:pt x="142" y="96"/>
                  </a:lnTo>
                  <a:lnTo>
                    <a:pt x="140" y="93"/>
                  </a:lnTo>
                  <a:lnTo>
                    <a:pt x="140" y="90"/>
                  </a:lnTo>
                  <a:lnTo>
                    <a:pt x="141" y="89"/>
                  </a:lnTo>
                  <a:lnTo>
                    <a:pt x="141" y="89"/>
                  </a:lnTo>
                  <a:lnTo>
                    <a:pt x="141" y="89"/>
                  </a:lnTo>
                  <a:close/>
                  <a:moveTo>
                    <a:pt x="169" y="162"/>
                  </a:moveTo>
                  <a:lnTo>
                    <a:pt x="165" y="161"/>
                  </a:lnTo>
                  <a:lnTo>
                    <a:pt x="163" y="159"/>
                  </a:lnTo>
                  <a:lnTo>
                    <a:pt x="165" y="158"/>
                  </a:lnTo>
                  <a:lnTo>
                    <a:pt x="166" y="158"/>
                  </a:lnTo>
                  <a:lnTo>
                    <a:pt x="165" y="156"/>
                  </a:lnTo>
                  <a:lnTo>
                    <a:pt x="163" y="156"/>
                  </a:lnTo>
                  <a:lnTo>
                    <a:pt x="163" y="155"/>
                  </a:lnTo>
                  <a:lnTo>
                    <a:pt x="162" y="154"/>
                  </a:lnTo>
                  <a:lnTo>
                    <a:pt x="162" y="152"/>
                  </a:lnTo>
                  <a:lnTo>
                    <a:pt x="162" y="152"/>
                  </a:lnTo>
                  <a:lnTo>
                    <a:pt x="162" y="151"/>
                  </a:lnTo>
                  <a:lnTo>
                    <a:pt x="161" y="149"/>
                  </a:lnTo>
                  <a:lnTo>
                    <a:pt x="161" y="148"/>
                  </a:lnTo>
                  <a:lnTo>
                    <a:pt x="162" y="148"/>
                  </a:lnTo>
                  <a:lnTo>
                    <a:pt x="162" y="147"/>
                  </a:lnTo>
                  <a:lnTo>
                    <a:pt x="161" y="145"/>
                  </a:lnTo>
                  <a:lnTo>
                    <a:pt x="162" y="142"/>
                  </a:lnTo>
                  <a:lnTo>
                    <a:pt x="166" y="141"/>
                  </a:lnTo>
                  <a:lnTo>
                    <a:pt x="168" y="139"/>
                  </a:lnTo>
                  <a:lnTo>
                    <a:pt x="169" y="141"/>
                  </a:lnTo>
                  <a:lnTo>
                    <a:pt x="170" y="141"/>
                  </a:lnTo>
                  <a:lnTo>
                    <a:pt x="170" y="138"/>
                  </a:lnTo>
                  <a:lnTo>
                    <a:pt x="170" y="137"/>
                  </a:lnTo>
                  <a:lnTo>
                    <a:pt x="170" y="134"/>
                  </a:lnTo>
                  <a:lnTo>
                    <a:pt x="172" y="134"/>
                  </a:lnTo>
                  <a:lnTo>
                    <a:pt x="173" y="138"/>
                  </a:lnTo>
                  <a:lnTo>
                    <a:pt x="172" y="141"/>
                  </a:lnTo>
                  <a:lnTo>
                    <a:pt x="173" y="147"/>
                  </a:lnTo>
                  <a:lnTo>
                    <a:pt x="172" y="154"/>
                  </a:lnTo>
                  <a:lnTo>
                    <a:pt x="172" y="156"/>
                  </a:lnTo>
                  <a:lnTo>
                    <a:pt x="170" y="161"/>
                  </a:lnTo>
                  <a:lnTo>
                    <a:pt x="169" y="16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1" name="Google Shape;3716;p137">
              <a:extLst xmlns:a="http://schemas.openxmlformats.org/drawingml/2006/main">
                <a:ext uri="{FF2B5EF4-FFF2-40B4-BE49-F238E27FC236}">
                  <a16:creationId xmlns:a16="http://schemas.microsoft.com/office/drawing/2014/main" id="{DDCF829F-7BFC-6467-1FDB-688B28E1C69E}"/>
                </a:ext>
              </a:extLst>
            </cdr:cNvPr>
            <cdr:cNvSpPr/>
          </cdr:nvSpPr>
          <cdr:spPr>
            <a:xfrm xmlns:a="http://schemas.openxmlformats.org/drawingml/2006/main">
              <a:off x="2338" y="1983"/>
              <a:ext cx="4" cy="3"/>
            </a:xfrm>
            <a:custGeom xmlns:a="http://schemas.openxmlformats.org/drawingml/2006/main">
              <a:avLst/>
              <a:gdLst/>
              <a:ahLst/>
              <a:cxnLst/>
              <a:rect l="l" t="t" r="r" b="b"/>
              <a:pathLst>
                <a:path w="4" h="4" extrusionOk="0">
                  <a:moveTo>
                    <a:pt x="0" y="0"/>
                  </a:moveTo>
                  <a:lnTo>
                    <a:pt x="0" y="3"/>
                  </a:lnTo>
                  <a:lnTo>
                    <a:pt x="3" y="4"/>
                  </a:lnTo>
                  <a:lnTo>
                    <a:pt x="4" y="3"/>
                  </a:lnTo>
                  <a:lnTo>
                    <a:pt x="4" y="2"/>
                  </a:lnTo>
                  <a:lnTo>
                    <a:pt x="0"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2" name="Google Shape;3717;p137">
              <a:extLst xmlns:a="http://schemas.openxmlformats.org/drawingml/2006/main">
                <a:ext uri="{FF2B5EF4-FFF2-40B4-BE49-F238E27FC236}">
                  <a16:creationId xmlns:a16="http://schemas.microsoft.com/office/drawing/2014/main" id="{81E0BB39-751E-72DF-823E-6DE205E02945}"/>
                </a:ext>
              </a:extLst>
            </cdr:cNvPr>
            <cdr:cNvSpPr/>
          </cdr:nvSpPr>
          <cdr:spPr>
            <a:xfrm xmlns:a="http://schemas.openxmlformats.org/drawingml/2006/main">
              <a:off x="2246" y="1837"/>
              <a:ext cx="136" cy="138"/>
            </a:xfrm>
            <a:custGeom xmlns:a="http://schemas.openxmlformats.org/drawingml/2006/main">
              <a:avLst/>
              <a:gdLst/>
              <a:ahLst/>
              <a:cxnLst/>
              <a:rect l="l" t="t" r="r" b="b"/>
              <a:pathLst>
                <a:path w="150" h="171" extrusionOk="0">
                  <a:moveTo>
                    <a:pt x="11" y="55"/>
                  </a:moveTo>
                  <a:lnTo>
                    <a:pt x="10" y="52"/>
                  </a:lnTo>
                  <a:lnTo>
                    <a:pt x="11" y="48"/>
                  </a:lnTo>
                  <a:lnTo>
                    <a:pt x="8" y="48"/>
                  </a:lnTo>
                  <a:lnTo>
                    <a:pt x="3" y="45"/>
                  </a:lnTo>
                  <a:lnTo>
                    <a:pt x="3" y="38"/>
                  </a:lnTo>
                  <a:lnTo>
                    <a:pt x="0" y="35"/>
                  </a:lnTo>
                  <a:lnTo>
                    <a:pt x="1" y="32"/>
                  </a:lnTo>
                  <a:lnTo>
                    <a:pt x="4" y="32"/>
                  </a:lnTo>
                  <a:lnTo>
                    <a:pt x="5" y="28"/>
                  </a:lnTo>
                  <a:lnTo>
                    <a:pt x="3" y="25"/>
                  </a:lnTo>
                  <a:lnTo>
                    <a:pt x="3" y="22"/>
                  </a:lnTo>
                  <a:lnTo>
                    <a:pt x="4" y="21"/>
                  </a:lnTo>
                  <a:lnTo>
                    <a:pt x="7" y="22"/>
                  </a:lnTo>
                  <a:lnTo>
                    <a:pt x="12" y="18"/>
                  </a:lnTo>
                  <a:lnTo>
                    <a:pt x="15" y="19"/>
                  </a:lnTo>
                  <a:lnTo>
                    <a:pt x="19" y="11"/>
                  </a:lnTo>
                  <a:lnTo>
                    <a:pt x="24" y="14"/>
                  </a:lnTo>
                  <a:lnTo>
                    <a:pt x="22" y="17"/>
                  </a:lnTo>
                  <a:lnTo>
                    <a:pt x="26" y="18"/>
                  </a:lnTo>
                  <a:lnTo>
                    <a:pt x="28" y="21"/>
                  </a:lnTo>
                  <a:lnTo>
                    <a:pt x="31" y="17"/>
                  </a:lnTo>
                  <a:lnTo>
                    <a:pt x="31" y="12"/>
                  </a:lnTo>
                  <a:lnTo>
                    <a:pt x="36" y="14"/>
                  </a:lnTo>
                  <a:lnTo>
                    <a:pt x="39" y="14"/>
                  </a:lnTo>
                  <a:lnTo>
                    <a:pt x="42" y="15"/>
                  </a:lnTo>
                  <a:lnTo>
                    <a:pt x="42" y="11"/>
                  </a:lnTo>
                  <a:lnTo>
                    <a:pt x="48" y="10"/>
                  </a:lnTo>
                  <a:lnTo>
                    <a:pt x="46" y="5"/>
                  </a:lnTo>
                  <a:lnTo>
                    <a:pt x="49" y="3"/>
                  </a:lnTo>
                  <a:lnTo>
                    <a:pt x="53" y="4"/>
                  </a:lnTo>
                  <a:lnTo>
                    <a:pt x="60" y="0"/>
                  </a:lnTo>
                  <a:lnTo>
                    <a:pt x="63" y="1"/>
                  </a:lnTo>
                  <a:lnTo>
                    <a:pt x="67" y="1"/>
                  </a:lnTo>
                  <a:lnTo>
                    <a:pt x="67" y="3"/>
                  </a:lnTo>
                  <a:lnTo>
                    <a:pt x="73" y="7"/>
                  </a:lnTo>
                  <a:lnTo>
                    <a:pt x="81" y="8"/>
                  </a:lnTo>
                  <a:lnTo>
                    <a:pt x="85" y="8"/>
                  </a:lnTo>
                  <a:lnTo>
                    <a:pt x="88" y="10"/>
                  </a:lnTo>
                  <a:lnTo>
                    <a:pt x="84" y="14"/>
                  </a:lnTo>
                  <a:lnTo>
                    <a:pt x="85" y="17"/>
                  </a:lnTo>
                  <a:lnTo>
                    <a:pt x="84" y="19"/>
                  </a:lnTo>
                  <a:lnTo>
                    <a:pt x="84" y="24"/>
                  </a:lnTo>
                  <a:lnTo>
                    <a:pt x="81" y="22"/>
                  </a:lnTo>
                  <a:lnTo>
                    <a:pt x="80" y="24"/>
                  </a:lnTo>
                  <a:lnTo>
                    <a:pt x="77" y="25"/>
                  </a:lnTo>
                  <a:lnTo>
                    <a:pt x="74" y="25"/>
                  </a:lnTo>
                  <a:lnTo>
                    <a:pt x="71" y="28"/>
                  </a:lnTo>
                  <a:lnTo>
                    <a:pt x="69" y="28"/>
                  </a:lnTo>
                  <a:lnTo>
                    <a:pt x="69" y="31"/>
                  </a:lnTo>
                  <a:lnTo>
                    <a:pt x="70" y="34"/>
                  </a:lnTo>
                  <a:lnTo>
                    <a:pt x="71" y="36"/>
                  </a:lnTo>
                  <a:lnTo>
                    <a:pt x="70" y="39"/>
                  </a:lnTo>
                  <a:lnTo>
                    <a:pt x="69" y="39"/>
                  </a:lnTo>
                  <a:lnTo>
                    <a:pt x="70" y="43"/>
                  </a:lnTo>
                  <a:lnTo>
                    <a:pt x="70" y="48"/>
                  </a:lnTo>
                  <a:lnTo>
                    <a:pt x="71" y="49"/>
                  </a:lnTo>
                  <a:lnTo>
                    <a:pt x="77" y="52"/>
                  </a:lnTo>
                  <a:lnTo>
                    <a:pt x="80" y="53"/>
                  </a:lnTo>
                  <a:lnTo>
                    <a:pt x="83" y="56"/>
                  </a:lnTo>
                  <a:lnTo>
                    <a:pt x="91" y="64"/>
                  </a:lnTo>
                  <a:lnTo>
                    <a:pt x="91" y="67"/>
                  </a:lnTo>
                  <a:lnTo>
                    <a:pt x="93" y="67"/>
                  </a:lnTo>
                  <a:lnTo>
                    <a:pt x="93" y="70"/>
                  </a:lnTo>
                  <a:lnTo>
                    <a:pt x="94" y="73"/>
                  </a:lnTo>
                  <a:lnTo>
                    <a:pt x="97" y="76"/>
                  </a:lnTo>
                  <a:lnTo>
                    <a:pt x="98" y="79"/>
                  </a:lnTo>
                  <a:lnTo>
                    <a:pt x="102" y="81"/>
                  </a:lnTo>
                  <a:lnTo>
                    <a:pt x="104" y="83"/>
                  </a:lnTo>
                  <a:lnTo>
                    <a:pt x="107" y="84"/>
                  </a:lnTo>
                  <a:lnTo>
                    <a:pt x="108" y="84"/>
                  </a:lnTo>
                  <a:lnTo>
                    <a:pt x="114" y="84"/>
                  </a:lnTo>
                  <a:lnTo>
                    <a:pt x="115" y="86"/>
                  </a:lnTo>
                  <a:lnTo>
                    <a:pt x="119" y="86"/>
                  </a:lnTo>
                  <a:lnTo>
                    <a:pt x="121" y="86"/>
                  </a:lnTo>
                  <a:lnTo>
                    <a:pt x="121" y="88"/>
                  </a:lnTo>
                  <a:lnTo>
                    <a:pt x="118" y="90"/>
                  </a:lnTo>
                  <a:lnTo>
                    <a:pt x="116" y="91"/>
                  </a:lnTo>
                  <a:lnTo>
                    <a:pt x="118" y="94"/>
                  </a:lnTo>
                  <a:lnTo>
                    <a:pt x="121" y="94"/>
                  </a:lnTo>
                  <a:lnTo>
                    <a:pt x="126" y="95"/>
                  </a:lnTo>
                  <a:lnTo>
                    <a:pt x="136" y="101"/>
                  </a:lnTo>
                  <a:lnTo>
                    <a:pt x="140" y="104"/>
                  </a:lnTo>
                  <a:lnTo>
                    <a:pt x="143" y="107"/>
                  </a:lnTo>
                  <a:lnTo>
                    <a:pt x="147" y="107"/>
                  </a:lnTo>
                  <a:lnTo>
                    <a:pt x="150" y="109"/>
                  </a:lnTo>
                  <a:lnTo>
                    <a:pt x="150" y="111"/>
                  </a:lnTo>
                  <a:lnTo>
                    <a:pt x="150" y="114"/>
                  </a:lnTo>
                  <a:lnTo>
                    <a:pt x="149" y="115"/>
                  </a:lnTo>
                  <a:lnTo>
                    <a:pt x="150" y="118"/>
                  </a:lnTo>
                  <a:lnTo>
                    <a:pt x="149" y="118"/>
                  </a:lnTo>
                  <a:lnTo>
                    <a:pt x="149" y="119"/>
                  </a:lnTo>
                  <a:lnTo>
                    <a:pt x="146" y="118"/>
                  </a:lnTo>
                  <a:lnTo>
                    <a:pt x="145" y="116"/>
                  </a:lnTo>
                  <a:lnTo>
                    <a:pt x="143" y="114"/>
                  </a:lnTo>
                  <a:lnTo>
                    <a:pt x="143" y="111"/>
                  </a:lnTo>
                  <a:lnTo>
                    <a:pt x="142" y="111"/>
                  </a:lnTo>
                  <a:lnTo>
                    <a:pt x="139" y="111"/>
                  </a:lnTo>
                  <a:lnTo>
                    <a:pt x="137" y="109"/>
                  </a:lnTo>
                  <a:lnTo>
                    <a:pt x="135" y="108"/>
                  </a:lnTo>
                  <a:lnTo>
                    <a:pt x="133" y="108"/>
                  </a:lnTo>
                  <a:lnTo>
                    <a:pt x="132" y="109"/>
                  </a:lnTo>
                  <a:lnTo>
                    <a:pt x="130" y="112"/>
                  </a:lnTo>
                  <a:lnTo>
                    <a:pt x="129" y="114"/>
                  </a:lnTo>
                  <a:lnTo>
                    <a:pt x="129" y="115"/>
                  </a:lnTo>
                  <a:lnTo>
                    <a:pt x="129" y="118"/>
                  </a:lnTo>
                  <a:lnTo>
                    <a:pt x="128" y="119"/>
                  </a:lnTo>
                  <a:lnTo>
                    <a:pt x="128" y="121"/>
                  </a:lnTo>
                  <a:lnTo>
                    <a:pt x="128" y="122"/>
                  </a:lnTo>
                  <a:lnTo>
                    <a:pt x="130" y="122"/>
                  </a:lnTo>
                  <a:lnTo>
                    <a:pt x="133" y="126"/>
                  </a:lnTo>
                  <a:lnTo>
                    <a:pt x="135" y="128"/>
                  </a:lnTo>
                  <a:lnTo>
                    <a:pt x="135" y="131"/>
                  </a:lnTo>
                  <a:lnTo>
                    <a:pt x="135" y="132"/>
                  </a:lnTo>
                  <a:lnTo>
                    <a:pt x="133" y="133"/>
                  </a:lnTo>
                  <a:lnTo>
                    <a:pt x="132" y="135"/>
                  </a:lnTo>
                  <a:lnTo>
                    <a:pt x="129" y="138"/>
                  </a:lnTo>
                  <a:lnTo>
                    <a:pt x="129" y="143"/>
                  </a:lnTo>
                  <a:lnTo>
                    <a:pt x="125" y="146"/>
                  </a:lnTo>
                  <a:lnTo>
                    <a:pt x="125" y="149"/>
                  </a:lnTo>
                  <a:lnTo>
                    <a:pt x="123" y="152"/>
                  </a:lnTo>
                  <a:lnTo>
                    <a:pt x="119" y="152"/>
                  </a:lnTo>
                  <a:lnTo>
                    <a:pt x="116" y="149"/>
                  </a:lnTo>
                  <a:lnTo>
                    <a:pt x="116" y="147"/>
                  </a:lnTo>
                  <a:lnTo>
                    <a:pt x="116" y="146"/>
                  </a:lnTo>
                  <a:lnTo>
                    <a:pt x="118" y="145"/>
                  </a:lnTo>
                  <a:lnTo>
                    <a:pt x="121" y="143"/>
                  </a:lnTo>
                  <a:lnTo>
                    <a:pt x="121" y="140"/>
                  </a:lnTo>
                  <a:lnTo>
                    <a:pt x="121" y="138"/>
                  </a:lnTo>
                  <a:lnTo>
                    <a:pt x="121" y="138"/>
                  </a:lnTo>
                  <a:lnTo>
                    <a:pt x="122" y="138"/>
                  </a:lnTo>
                  <a:lnTo>
                    <a:pt x="123" y="136"/>
                  </a:lnTo>
                  <a:lnTo>
                    <a:pt x="123" y="133"/>
                  </a:lnTo>
                  <a:lnTo>
                    <a:pt x="122" y="131"/>
                  </a:lnTo>
                  <a:lnTo>
                    <a:pt x="121" y="126"/>
                  </a:lnTo>
                  <a:lnTo>
                    <a:pt x="119" y="125"/>
                  </a:lnTo>
                  <a:lnTo>
                    <a:pt x="119" y="121"/>
                  </a:lnTo>
                  <a:lnTo>
                    <a:pt x="118" y="116"/>
                  </a:lnTo>
                  <a:lnTo>
                    <a:pt x="115" y="115"/>
                  </a:lnTo>
                  <a:lnTo>
                    <a:pt x="114" y="116"/>
                  </a:lnTo>
                  <a:lnTo>
                    <a:pt x="111" y="115"/>
                  </a:lnTo>
                  <a:lnTo>
                    <a:pt x="109" y="114"/>
                  </a:lnTo>
                  <a:lnTo>
                    <a:pt x="107" y="112"/>
                  </a:lnTo>
                  <a:lnTo>
                    <a:pt x="105" y="111"/>
                  </a:lnTo>
                  <a:lnTo>
                    <a:pt x="107" y="111"/>
                  </a:lnTo>
                  <a:lnTo>
                    <a:pt x="107" y="108"/>
                  </a:lnTo>
                  <a:lnTo>
                    <a:pt x="105" y="105"/>
                  </a:lnTo>
                  <a:lnTo>
                    <a:pt x="102" y="105"/>
                  </a:lnTo>
                  <a:lnTo>
                    <a:pt x="100" y="105"/>
                  </a:lnTo>
                  <a:lnTo>
                    <a:pt x="100" y="104"/>
                  </a:lnTo>
                  <a:lnTo>
                    <a:pt x="98" y="102"/>
                  </a:lnTo>
                  <a:lnTo>
                    <a:pt x="97" y="104"/>
                  </a:lnTo>
                  <a:lnTo>
                    <a:pt x="95" y="102"/>
                  </a:lnTo>
                  <a:lnTo>
                    <a:pt x="93" y="97"/>
                  </a:lnTo>
                  <a:lnTo>
                    <a:pt x="90" y="97"/>
                  </a:lnTo>
                  <a:lnTo>
                    <a:pt x="87" y="95"/>
                  </a:lnTo>
                  <a:lnTo>
                    <a:pt x="85" y="97"/>
                  </a:lnTo>
                  <a:lnTo>
                    <a:pt x="83" y="97"/>
                  </a:lnTo>
                  <a:lnTo>
                    <a:pt x="83" y="95"/>
                  </a:lnTo>
                  <a:lnTo>
                    <a:pt x="80" y="94"/>
                  </a:lnTo>
                  <a:lnTo>
                    <a:pt x="77" y="94"/>
                  </a:lnTo>
                  <a:lnTo>
                    <a:pt x="71" y="90"/>
                  </a:lnTo>
                  <a:lnTo>
                    <a:pt x="67" y="83"/>
                  </a:lnTo>
                  <a:lnTo>
                    <a:pt x="64" y="81"/>
                  </a:lnTo>
                  <a:lnTo>
                    <a:pt x="64" y="80"/>
                  </a:lnTo>
                  <a:lnTo>
                    <a:pt x="62" y="77"/>
                  </a:lnTo>
                  <a:lnTo>
                    <a:pt x="59" y="77"/>
                  </a:lnTo>
                  <a:lnTo>
                    <a:pt x="57" y="74"/>
                  </a:lnTo>
                  <a:lnTo>
                    <a:pt x="55" y="70"/>
                  </a:lnTo>
                  <a:lnTo>
                    <a:pt x="52" y="69"/>
                  </a:lnTo>
                  <a:lnTo>
                    <a:pt x="49" y="67"/>
                  </a:lnTo>
                  <a:lnTo>
                    <a:pt x="49" y="63"/>
                  </a:lnTo>
                  <a:lnTo>
                    <a:pt x="48" y="62"/>
                  </a:lnTo>
                  <a:lnTo>
                    <a:pt x="48" y="59"/>
                  </a:lnTo>
                  <a:lnTo>
                    <a:pt x="45" y="56"/>
                  </a:lnTo>
                  <a:lnTo>
                    <a:pt x="43" y="53"/>
                  </a:lnTo>
                  <a:lnTo>
                    <a:pt x="43" y="52"/>
                  </a:lnTo>
                  <a:lnTo>
                    <a:pt x="42" y="50"/>
                  </a:lnTo>
                  <a:lnTo>
                    <a:pt x="38" y="49"/>
                  </a:lnTo>
                  <a:lnTo>
                    <a:pt x="35" y="48"/>
                  </a:lnTo>
                  <a:lnTo>
                    <a:pt x="26" y="45"/>
                  </a:lnTo>
                  <a:lnTo>
                    <a:pt x="19" y="49"/>
                  </a:lnTo>
                  <a:lnTo>
                    <a:pt x="19" y="50"/>
                  </a:lnTo>
                  <a:lnTo>
                    <a:pt x="17" y="53"/>
                  </a:lnTo>
                  <a:lnTo>
                    <a:pt x="11" y="55"/>
                  </a:lnTo>
                  <a:lnTo>
                    <a:pt x="11" y="55"/>
                  </a:lnTo>
                  <a:close/>
                  <a:moveTo>
                    <a:pt x="21" y="100"/>
                  </a:moveTo>
                  <a:lnTo>
                    <a:pt x="21" y="100"/>
                  </a:lnTo>
                  <a:lnTo>
                    <a:pt x="21" y="98"/>
                  </a:lnTo>
                  <a:lnTo>
                    <a:pt x="22" y="97"/>
                  </a:lnTo>
                  <a:lnTo>
                    <a:pt x="22" y="95"/>
                  </a:lnTo>
                  <a:lnTo>
                    <a:pt x="21" y="97"/>
                  </a:lnTo>
                  <a:lnTo>
                    <a:pt x="21" y="98"/>
                  </a:lnTo>
                  <a:lnTo>
                    <a:pt x="21" y="100"/>
                  </a:lnTo>
                  <a:lnTo>
                    <a:pt x="21" y="100"/>
                  </a:lnTo>
                  <a:close/>
                  <a:moveTo>
                    <a:pt x="55" y="79"/>
                  </a:moveTo>
                  <a:lnTo>
                    <a:pt x="56" y="79"/>
                  </a:lnTo>
                  <a:lnTo>
                    <a:pt x="55" y="77"/>
                  </a:lnTo>
                  <a:lnTo>
                    <a:pt x="55" y="79"/>
                  </a:lnTo>
                  <a:lnTo>
                    <a:pt x="55" y="79"/>
                  </a:lnTo>
                  <a:close/>
                  <a:moveTo>
                    <a:pt x="43" y="70"/>
                  </a:moveTo>
                  <a:lnTo>
                    <a:pt x="42" y="71"/>
                  </a:lnTo>
                  <a:lnTo>
                    <a:pt x="43" y="71"/>
                  </a:lnTo>
                  <a:lnTo>
                    <a:pt x="46" y="71"/>
                  </a:lnTo>
                  <a:lnTo>
                    <a:pt x="49" y="71"/>
                  </a:lnTo>
                  <a:lnTo>
                    <a:pt x="49" y="70"/>
                  </a:lnTo>
                  <a:lnTo>
                    <a:pt x="48" y="69"/>
                  </a:lnTo>
                  <a:lnTo>
                    <a:pt x="46" y="69"/>
                  </a:lnTo>
                  <a:lnTo>
                    <a:pt x="43" y="70"/>
                  </a:lnTo>
                  <a:lnTo>
                    <a:pt x="43" y="70"/>
                  </a:lnTo>
                  <a:close/>
                  <a:moveTo>
                    <a:pt x="28" y="135"/>
                  </a:moveTo>
                  <a:lnTo>
                    <a:pt x="28" y="135"/>
                  </a:lnTo>
                  <a:lnTo>
                    <a:pt x="29" y="135"/>
                  </a:lnTo>
                  <a:lnTo>
                    <a:pt x="32" y="135"/>
                  </a:lnTo>
                  <a:lnTo>
                    <a:pt x="32" y="132"/>
                  </a:lnTo>
                  <a:lnTo>
                    <a:pt x="32" y="129"/>
                  </a:lnTo>
                  <a:lnTo>
                    <a:pt x="35" y="129"/>
                  </a:lnTo>
                  <a:lnTo>
                    <a:pt x="36" y="132"/>
                  </a:lnTo>
                  <a:lnTo>
                    <a:pt x="38" y="132"/>
                  </a:lnTo>
                  <a:lnTo>
                    <a:pt x="39" y="129"/>
                  </a:lnTo>
                  <a:lnTo>
                    <a:pt x="39" y="125"/>
                  </a:lnTo>
                  <a:lnTo>
                    <a:pt x="39" y="124"/>
                  </a:lnTo>
                  <a:lnTo>
                    <a:pt x="39" y="118"/>
                  </a:lnTo>
                  <a:lnTo>
                    <a:pt x="40" y="114"/>
                  </a:lnTo>
                  <a:lnTo>
                    <a:pt x="36" y="109"/>
                  </a:lnTo>
                  <a:lnTo>
                    <a:pt x="39" y="108"/>
                  </a:lnTo>
                  <a:lnTo>
                    <a:pt x="40" y="107"/>
                  </a:lnTo>
                  <a:lnTo>
                    <a:pt x="39" y="102"/>
                  </a:lnTo>
                  <a:lnTo>
                    <a:pt x="38" y="101"/>
                  </a:lnTo>
                  <a:lnTo>
                    <a:pt x="36" y="98"/>
                  </a:lnTo>
                  <a:lnTo>
                    <a:pt x="35" y="98"/>
                  </a:lnTo>
                  <a:lnTo>
                    <a:pt x="32" y="97"/>
                  </a:lnTo>
                  <a:lnTo>
                    <a:pt x="31" y="97"/>
                  </a:lnTo>
                  <a:lnTo>
                    <a:pt x="25" y="102"/>
                  </a:lnTo>
                  <a:lnTo>
                    <a:pt x="24" y="102"/>
                  </a:lnTo>
                  <a:lnTo>
                    <a:pt x="21" y="101"/>
                  </a:lnTo>
                  <a:lnTo>
                    <a:pt x="21" y="104"/>
                  </a:lnTo>
                  <a:lnTo>
                    <a:pt x="19" y="105"/>
                  </a:lnTo>
                  <a:lnTo>
                    <a:pt x="22" y="108"/>
                  </a:lnTo>
                  <a:lnTo>
                    <a:pt x="22" y="109"/>
                  </a:lnTo>
                  <a:lnTo>
                    <a:pt x="24" y="111"/>
                  </a:lnTo>
                  <a:lnTo>
                    <a:pt x="24" y="115"/>
                  </a:lnTo>
                  <a:lnTo>
                    <a:pt x="22" y="116"/>
                  </a:lnTo>
                  <a:lnTo>
                    <a:pt x="24" y="118"/>
                  </a:lnTo>
                  <a:lnTo>
                    <a:pt x="25" y="118"/>
                  </a:lnTo>
                  <a:lnTo>
                    <a:pt x="25" y="119"/>
                  </a:lnTo>
                  <a:lnTo>
                    <a:pt x="24" y="121"/>
                  </a:lnTo>
                  <a:lnTo>
                    <a:pt x="22" y="126"/>
                  </a:lnTo>
                  <a:lnTo>
                    <a:pt x="24" y="128"/>
                  </a:lnTo>
                  <a:lnTo>
                    <a:pt x="25" y="133"/>
                  </a:lnTo>
                  <a:lnTo>
                    <a:pt x="28" y="135"/>
                  </a:lnTo>
                  <a:lnTo>
                    <a:pt x="28" y="135"/>
                  </a:lnTo>
                  <a:close/>
                  <a:moveTo>
                    <a:pt x="111" y="170"/>
                  </a:moveTo>
                  <a:lnTo>
                    <a:pt x="111" y="167"/>
                  </a:lnTo>
                  <a:lnTo>
                    <a:pt x="112" y="166"/>
                  </a:lnTo>
                  <a:lnTo>
                    <a:pt x="112" y="163"/>
                  </a:lnTo>
                  <a:lnTo>
                    <a:pt x="109" y="159"/>
                  </a:lnTo>
                  <a:lnTo>
                    <a:pt x="112" y="153"/>
                  </a:lnTo>
                  <a:lnTo>
                    <a:pt x="115" y="150"/>
                  </a:lnTo>
                  <a:lnTo>
                    <a:pt x="115" y="147"/>
                  </a:lnTo>
                  <a:lnTo>
                    <a:pt x="114" y="145"/>
                  </a:lnTo>
                  <a:lnTo>
                    <a:pt x="109" y="147"/>
                  </a:lnTo>
                  <a:lnTo>
                    <a:pt x="108" y="147"/>
                  </a:lnTo>
                  <a:lnTo>
                    <a:pt x="105" y="146"/>
                  </a:lnTo>
                  <a:lnTo>
                    <a:pt x="102" y="149"/>
                  </a:lnTo>
                  <a:lnTo>
                    <a:pt x="97" y="149"/>
                  </a:lnTo>
                  <a:lnTo>
                    <a:pt x="91" y="150"/>
                  </a:lnTo>
                  <a:lnTo>
                    <a:pt x="88" y="149"/>
                  </a:lnTo>
                  <a:lnTo>
                    <a:pt x="85" y="147"/>
                  </a:lnTo>
                  <a:lnTo>
                    <a:pt x="83" y="147"/>
                  </a:lnTo>
                  <a:lnTo>
                    <a:pt x="81" y="149"/>
                  </a:lnTo>
                  <a:lnTo>
                    <a:pt x="80" y="147"/>
                  </a:lnTo>
                  <a:lnTo>
                    <a:pt x="77" y="149"/>
                  </a:lnTo>
                  <a:lnTo>
                    <a:pt x="77" y="154"/>
                  </a:lnTo>
                  <a:lnTo>
                    <a:pt x="80" y="156"/>
                  </a:lnTo>
                  <a:lnTo>
                    <a:pt x="83" y="156"/>
                  </a:lnTo>
                  <a:lnTo>
                    <a:pt x="87" y="159"/>
                  </a:lnTo>
                  <a:lnTo>
                    <a:pt x="90" y="160"/>
                  </a:lnTo>
                  <a:lnTo>
                    <a:pt x="93" y="163"/>
                  </a:lnTo>
                  <a:lnTo>
                    <a:pt x="98" y="166"/>
                  </a:lnTo>
                  <a:lnTo>
                    <a:pt x="100" y="164"/>
                  </a:lnTo>
                  <a:lnTo>
                    <a:pt x="102" y="166"/>
                  </a:lnTo>
                  <a:lnTo>
                    <a:pt x="102" y="169"/>
                  </a:lnTo>
                  <a:lnTo>
                    <a:pt x="109" y="171"/>
                  </a:lnTo>
                  <a:lnTo>
                    <a:pt x="111" y="17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3" name="Google Shape;3718;p137">
              <a:extLst xmlns:a="http://schemas.openxmlformats.org/drawingml/2006/main">
                <a:ext uri="{FF2B5EF4-FFF2-40B4-BE49-F238E27FC236}">
                  <a16:creationId xmlns:a16="http://schemas.microsoft.com/office/drawing/2014/main" id="{6B01DC00-D9AC-5D8C-6CA9-43C7263CC4E2}"/>
                </a:ext>
              </a:extLst>
            </cdr:cNvPr>
            <cdr:cNvSpPr/>
          </cdr:nvSpPr>
          <cdr:spPr>
            <a:xfrm xmlns:a="http://schemas.openxmlformats.org/drawingml/2006/main">
              <a:off x="2071" y="1881"/>
              <a:ext cx="150" cy="99"/>
            </a:xfrm>
            <a:custGeom xmlns:a="http://schemas.openxmlformats.org/drawingml/2006/main">
              <a:avLst/>
              <a:gdLst/>
              <a:ahLst/>
              <a:cxnLst/>
              <a:rect l="l" t="t" r="r" b="b"/>
              <a:pathLst>
                <a:path w="117" h="88" extrusionOk="0">
                  <a:moveTo>
                    <a:pt x="67" y="4"/>
                  </a:moveTo>
                  <a:cubicBezTo>
                    <a:pt x="68" y="5"/>
                    <a:pt x="68" y="5"/>
                    <a:pt x="68" y="5"/>
                  </a:cubicBezTo>
                  <a:cubicBezTo>
                    <a:pt x="68" y="6"/>
                    <a:pt x="68" y="6"/>
                    <a:pt x="68" y="6"/>
                  </a:cubicBezTo>
                  <a:cubicBezTo>
                    <a:pt x="70" y="6"/>
                    <a:pt x="70" y="6"/>
                    <a:pt x="70" y="6"/>
                  </a:cubicBezTo>
                  <a:cubicBezTo>
                    <a:pt x="70" y="8"/>
                    <a:pt x="70" y="8"/>
                    <a:pt x="70" y="8"/>
                  </a:cubicBezTo>
                  <a:cubicBezTo>
                    <a:pt x="70" y="10"/>
                    <a:pt x="70" y="10"/>
                    <a:pt x="70" y="10"/>
                  </a:cubicBezTo>
                  <a:cubicBezTo>
                    <a:pt x="72" y="9"/>
                    <a:pt x="72" y="9"/>
                    <a:pt x="72" y="9"/>
                  </a:cubicBezTo>
                  <a:cubicBezTo>
                    <a:pt x="76" y="11"/>
                    <a:pt x="76" y="11"/>
                    <a:pt x="76" y="11"/>
                  </a:cubicBezTo>
                  <a:cubicBezTo>
                    <a:pt x="78" y="13"/>
                    <a:pt x="78" y="13"/>
                    <a:pt x="78" y="13"/>
                  </a:cubicBezTo>
                  <a:cubicBezTo>
                    <a:pt x="80" y="12"/>
                    <a:pt x="80" y="12"/>
                    <a:pt x="80" y="12"/>
                  </a:cubicBezTo>
                  <a:cubicBezTo>
                    <a:pt x="82" y="14"/>
                    <a:pt x="82" y="14"/>
                    <a:pt x="82" y="14"/>
                  </a:cubicBezTo>
                  <a:cubicBezTo>
                    <a:pt x="85" y="14"/>
                    <a:pt x="85" y="14"/>
                    <a:pt x="85" y="14"/>
                  </a:cubicBezTo>
                  <a:cubicBezTo>
                    <a:pt x="86" y="14"/>
                    <a:pt x="86" y="14"/>
                    <a:pt x="86" y="14"/>
                  </a:cubicBezTo>
                  <a:cubicBezTo>
                    <a:pt x="87" y="13"/>
                    <a:pt x="87" y="13"/>
                    <a:pt x="87" y="13"/>
                  </a:cubicBezTo>
                  <a:cubicBezTo>
                    <a:pt x="92" y="13"/>
                    <a:pt x="92" y="13"/>
                    <a:pt x="92" y="13"/>
                  </a:cubicBezTo>
                  <a:cubicBezTo>
                    <a:pt x="93" y="14"/>
                    <a:pt x="93" y="14"/>
                    <a:pt x="93" y="14"/>
                  </a:cubicBezTo>
                  <a:cubicBezTo>
                    <a:pt x="96" y="13"/>
                    <a:pt x="96" y="13"/>
                    <a:pt x="96" y="13"/>
                  </a:cubicBezTo>
                  <a:cubicBezTo>
                    <a:pt x="99" y="15"/>
                    <a:pt x="99" y="15"/>
                    <a:pt x="99" y="15"/>
                  </a:cubicBezTo>
                  <a:cubicBezTo>
                    <a:pt x="103" y="14"/>
                    <a:pt x="103" y="14"/>
                    <a:pt x="103" y="14"/>
                  </a:cubicBezTo>
                  <a:cubicBezTo>
                    <a:pt x="106" y="16"/>
                    <a:pt x="106" y="16"/>
                    <a:pt x="106" y="16"/>
                  </a:cubicBezTo>
                  <a:cubicBezTo>
                    <a:pt x="107" y="17"/>
                    <a:pt x="107" y="17"/>
                    <a:pt x="107" y="17"/>
                  </a:cubicBezTo>
                  <a:cubicBezTo>
                    <a:pt x="108" y="18"/>
                    <a:pt x="108" y="18"/>
                    <a:pt x="108" y="18"/>
                  </a:cubicBezTo>
                  <a:cubicBezTo>
                    <a:pt x="106" y="19"/>
                    <a:pt x="106" y="19"/>
                    <a:pt x="106" y="19"/>
                  </a:cubicBezTo>
                  <a:cubicBezTo>
                    <a:pt x="107" y="22"/>
                    <a:pt x="107" y="22"/>
                    <a:pt x="107" y="22"/>
                  </a:cubicBezTo>
                  <a:cubicBezTo>
                    <a:pt x="106" y="24"/>
                    <a:pt x="106" y="24"/>
                    <a:pt x="106" y="24"/>
                  </a:cubicBezTo>
                  <a:cubicBezTo>
                    <a:pt x="105" y="26"/>
                    <a:pt x="105" y="26"/>
                    <a:pt x="105" y="26"/>
                  </a:cubicBezTo>
                  <a:cubicBezTo>
                    <a:pt x="102" y="28"/>
                    <a:pt x="102" y="28"/>
                    <a:pt x="102" y="28"/>
                  </a:cubicBezTo>
                  <a:cubicBezTo>
                    <a:pt x="102" y="28"/>
                    <a:pt x="100" y="30"/>
                    <a:pt x="100" y="30"/>
                  </a:cubicBezTo>
                  <a:cubicBezTo>
                    <a:pt x="100" y="30"/>
                    <a:pt x="97" y="31"/>
                    <a:pt x="97" y="31"/>
                  </a:cubicBezTo>
                  <a:cubicBezTo>
                    <a:pt x="94" y="31"/>
                    <a:pt x="94" y="31"/>
                    <a:pt x="94" y="31"/>
                  </a:cubicBezTo>
                  <a:cubicBezTo>
                    <a:pt x="91" y="33"/>
                    <a:pt x="91" y="33"/>
                    <a:pt x="91" y="33"/>
                  </a:cubicBezTo>
                  <a:cubicBezTo>
                    <a:pt x="89" y="34"/>
                    <a:pt x="89" y="34"/>
                    <a:pt x="89" y="34"/>
                  </a:cubicBezTo>
                  <a:cubicBezTo>
                    <a:pt x="90" y="35"/>
                    <a:pt x="90" y="35"/>
                    <a:pt x="90" y="35"/>
                  </a:cubicBezTo>
                  <a:cubicBezTo>
                    <a:pt x="90" y="37"/>
                    <a:pt x="90" y="37"/>
                    <a:pt x="90" y="37"/>
                  </a:cubicBezTo>
                  <a:cubicBezTo>
                    <a:pt x="88" y="38"/>
                    <a:pt x="88" y="38"/>
                    <a:pt x="88" y="38"/>
                  </a:cubicBezTo>
                  <a:cubicBezTo>
                    <a:pt x="88" y="37"/>
                    <a:pt x="88" y="37"/>
                    <a:pt x="88" y="37"/>
                  </a:cubicBezTo>
                  <a:cubicBezTo>
                    <a:pt x="88" y="37"/>
                    <a:pt x="88" y="37"/>
                    <a:pt x="88" y="37"/>
                  </a:cubicBezTo>
                  <a:cubicBezTo>
                    <a:pt x="87" y="37"/>
                    <a:pt x="87" y="37"/>
                    <a:pt x="87" y="37"/>
                  </a:cubicBezTo>
                  <a:cubicBezTo>
                    <a:pt x="85" y="41"/>
                    <a:pt x="85" y="41"/>
                    <a:pt x="85" y="41"/>
                  </a:cubicBezTo>
                  <a:cubicBezTo>
                    <a:pt x="83" y="42"/>
                    <a:pt x="83" y="42"/>
                    <a:pt x="83" y="42"/>
                  </a:cubicBezTo>
                  <a:cubicBezTo>
                    <a:pt x="79" y="48"/>
                    <a:pt x="79" y="48"/>
                    <a:pt x="79" y="48"/>
                  </a:cubicBezTo>
                  <a:cubicBezTo>
                    <a:pt x="78" y="50"/>
                    <a:pt x="78" y="50"/>
                    <a:pt x="78" y="50"/>
                  </a:cubicBezTo>
                  <a:cubicBezTo>
                    <a:pt x="80" y="53"/>
                    <a:pt x="80" y="53"/>
                    <a:pt x="80" y="53"/>
                  </a:cubicBezTo>
                  <a:cubicBezTo>
                    <a:pt x="80" y="54"/>
                    <a:pt x="80" y="54"/>
                    <a:pt x="80" y="54"/>
                  </a:cubicBezTo>
                  <a:cubicBezTo>
                    <a:pt x="81" y="55"/>
                    <a:pt x="81" y="55"/>
                    <a:pt x="81" y="55"/>
                  </a:cubicBezTo>
                  <a:cubicBezTo>
                    <a:pt x="84" y="58"/>
                    <a:pt x="84" y="58"/>
                    <a:pt x="84" y="58"/>
                  </a:cubicBezTo>
                  <a:cubicBezTo>
                    <a:pt x="82" y="60"/>
                    <a:pt x="82" y="60"/>
                    <a:pt x="82" y="60"/>
                  </a:cubicBezTo>
                  <a:cubicBezTo>
                    <a:pt x="79" y="61"/>
                    <a:pt x="79" y="61"/>
                    <a:pt x="79" y="61"/>
                  </a:cubicBezTo>
                  <a:cubicBezTo>
                    <a:pt x="79" y="63"/>
                    <a:pt x="79" y="63"/>
                    <a:pt x="79" y="63"/>
                  </a:cubicBezTo>
                  <a:cubicBezTo>
                    <a:pt x="76" y="68"/>
                    <a:pt x="76" y="68"/>
                    <a:pt x="76" y="68"/>
                  </a:cubicBezTo>
                  <a:cubicBezTo>
                    <a:pt x="75" y="70"/>
                    <a:pt x="75" y="70"/>
                    <a:pt x="75" y="70"/>
                  </a:cubicBezTo>
                  <a:cubicBezTo>
                    <a:pt x="76" y="71"/>
                    <a:pt x="76" y="71"/>
                    <a:pt x="76" y="71"/>
                  </a:cubicBezTo>
                  <a:cubicBezTo>
                    <a:pt x="75" y="72"/>
                    <a:pt x="75" y="72"/>
                    <a:pt x="75" y="72"/>
                  </a:cubicBezTo>
                  <a:cubicBezTo>
                    <a:pt x="72" y="73"/>
                    <a:pt x="72" y="73"/>
                    <a:pt x="72" y="73"/>
                  </a:cubicBezTo>
                  <a:cubicBezTo>
                    <a:pt x="66" y="75"/>
                    <a:pt x="66" y="75"/>
                    <a:pt x="66" y="75"/>
                  </a:cubicBezTo>
                  <a:cubicBezTo>
                    <a:pt x="66" y="77"/>
                    <a:pt x="66" y="77"/>
                    <a:pt x="66" y="77"/>
                  </a:cubicBezTo>
                  <a:cubicBezTo>
                    <a:pt x="64" y="81"/>
                    <a:pt x="64" y="81"/>
                    <a:pt x="64" y="81"/>
                  </a:cubicBezTo>
                  <a:cubicBezTo>
                    <a:pt x="62" y="80"/>
                    <a:pt x="62" y="80"/>
                    <a:pt x="62" y="80"/>
                  </a:cubicBezTo>
                  <a:cubicBezTo>
                    <a:pt x="60" y="78"/>
                    <a:pt x="60" y="78"/>
                    <a:pt x="60" y="78"/>
                  </a:cubicBezTo>
                  <a:cubicBezTo>
                    <a:pt x="59" y="80"/>
                    <a:pt x="59" y="80"/>
                    <a:pt x="59" y="80"/>
                  </a:cubicBezTo>
                  <a:cubicBezTo>
                    <a:pt x="58" y="81"/>
                    <a:pt x="58" y="81"/>
                    <a:pt x="58" y="81"/>
                  </a:cubicBezTo>
                  <a:cubicBezTo>
                    <a:pt x="56" y="80"/>
                    <a:pt x="56" y="80"/>
                    <a:pt x="56" y="80"/>
                  </a:cubicBezTo>
                  <a:cubicBezTo>
                    <a:pt x="55" y="80"/>
                    <a:pt x="55" y="80"/>
                    <a:pt x="55" y="80"/>
                  </a:cubicBezTo>
                  <a:cubicBezTo>
                    <a:pt x="54" y="81"/>
                    <a:pt x="54" y="81"/>
                    <a:pt x="54" y="81"/>
                  </a:cubicBezTo>
                  <a:cubicBezTo>
                    <a:pt x="52" y="80"/>
                    <a:pt x="52" y="80"/>
                    <a:pt x="52" y="80"/>
                  </a:cubicBezTo>
                  <a:cubicBezTo>
                    <a:pt x="48" y="79"/>
                    <a:pt x="48" y="79"/>
                    <a:pt x="48" y="79"/>
                  </a:cubicBezTo>
                  <a:cubicBezTo>
                    <a:pt x="46" y="80"/>
                    <a:pt x="46" y="80"/>
                    <a:pt x="46" y="80"/>
                  </a:cubicBezTo>
                  <a:cubicBezTo>
                    <a:pt x="43" y="81"/>
                    <a:pt x="43" y="81"/>
                    <a:pt x="43" y="81"/>
                  </a:cubicBezTo>
                  <a:cubicBezTo>
                    <a:pt x="40" y="84"/>
                    <a:pt x="40" y="84"/>
                    <a:pt x="40" y="84"/>
                  </a:cubicBezTo>
                  <a:cubicBezTo>
                    <a:pt x="36" y="84"/>
                    <a:pt x="36" y="84"/>
                    <a:pt x="36" y="84"/>
                  </a:cubicBezTo>
                  <a:cubicBezTo>
                    <a:pt x="35" y="85"/>
                    <a:pt x="35" y="85"/>
                    <a:pt x="35" y="85"/>
                  </a:cubicBezTo>
                  <a:cubicBezTo>
                    <a:pt x="35" y="87"/>
                    <a:pt x="35" y="87"/>
                    <a:pt x="35" y="87"/>
                  </a:cubicBezTo>
                  <a:cubicBezTo>
                    <a:pt x="32" y="88"/>
                    <a:pt x="32" y="88"/>
                    <a:pt x="32" y="88"/>
                  </a:cubicBezTo>
                  <a:cubicBezTo>
                    <a:pt x="29" y="88"/>
                    <a:pt x="29" y="88"/>
                    <a:pt x="29" y="88"/>
                  </a:cubicBezTo>
                  <a:cubicBezTo>
                    <a:pt x="26" y="85"/>
                    <a:pt x="26" y="85"/>
                    <a:pt x="26" y="85"/>
                  </a:cubicBezTo>
                  <a:cubicBezTo>
                    <a:pt x="24" y="80"/>
                    <a:pt x="24" y="80"/>
                    <a:pt x="24" y="80"/>
                  </a:cubicBezTo>
                  <a:cubicBezTo>
                    <a:pt x="24" y="80"/>
                    <a:pt x="24" y="80"/>
                    <a:pt x="24" y="80"/>
                  </a:cubicBezTo>
                  <a:cubicBezTo>
                    <a:pt x="21" y="76"/>
                    <a:pt x="21" y="76"/>
                    <a:pt x="21" y="76"/>
                  </a:cubicBezTo>
                  <a:cubicBezTo>
                    <a:pt x="18" y="76"/>
                    <a:pt x="18" y="76"/>
                    <a:pt x="18" y="76"/>
                  </a:cubicBezTo>
                  <a:cubicBezTo>
                    <a:pt x="16" y="75"/>
                    <a:pt x="16" y="75"/>
                    <a:pt x="16" y="75"/>
                  </a:cubicBezTo>
                  <a:cubicBezTo>
                    <a:pt x="16" y="73"/>
                    <a:pt x="16" y="73"/>
                    <a:pt x="16" y="73"/>
                  </a:cubicBezTo>
                  <a:cubicBezTo>
                    <a:pt x="15" y="71"/>
                    <a:pt x="15" y="71"/>
                    <a:pt x="15" y="71"/>
                  </a:cubicBezTo>
                  <a:cubicBezTo>
                    <a:pt x="17" y="67"/>
                    <a:pt x="17" y="67"/>
                    <a:pt x="17" y="67"/>
                  </a:cubicBezTo>
                  <a:cubicBezTo>
                    <a:pt x="19" y="65"/>
                    <a:pt x="19" y="65"/>
                    <a:pt x="19" y="65"/>
                  </a:cubicBezTo>
                  <a:cubicBezTo>
                    <a:pt x="20" y="63"/>
                    <a:pt x="20" y="63"/>
                    <a:pt x="20" y="63"/>
                  </a:cubicBezTo>
                  <a:cubicBezTo>
                    <a:pt x="18" y="63"/>
                    <a:pt x="18" y="63"/>
                    <a:pt x="18" y="63"/>
                  </a:cubicBezTo>
                  <a:cubicBezTo>
                    <a:pt x="16" y="60"/>
                    <a:pt x="16" y="60"/>
                    <a:pt x="16" y="60"/>
                  </a:cubicBezTo>
                  <a:cubicBezTo>
                    <a:pt x="19" y="57"/>
                    <a:pt x="19" y="57"/>
                    <a:pt x="19" y="57"/>
                  </a:cubicBezTo>
                  <a:cubicBezTo>
                    <a:pt x="19" y="53"/>
                    <a:pt x="19" y="53"/>
                    <a:pt x="19" y="53"/>
                  </a:cubicBezTo>
                  <a:cubicBezTo>
                    <a:pt x="17" y="52"/>
                    <a:pt x="17" y="52"/>
                    <a:pt x="17" y="52"/>
                  </a:cubicBezTo>
                  <a:cubicBezTo>
                    <a:pt x="14" y="47"/>
                    <a:pt x="14" y="47"/>
                    <a:pt x="14" y="47"/>
                  </a:cubicBezTo>
                  <a:cubicBezTo>
                    <a:pt x="17" y="47"/>
                    <a:pt x="17" y="47"/>
                    <a:pt x="17" y="47"/>
                  </a:cubicBezTo>
                  <a:cubicBezTo>
                    <a:pt x="18" y="47"/>
                    <a:pt x="18" y="47"/>
                    <a:pt x="18" y="47"/>
                  </a:cubicBezTo>
                  <a:cubicBezTo>
                    <a:pt x="21" y="44"/>
                    <a:pt x="21" y="44"/>
                    <a:pt x="21" y="44"/>
                  </a:cubicBezTo>
                  <a:cubicBezTo>
                    <a:pt x="19" y="42"/>
                    <a:pt x="19" y="42"/>
                    <a:pt x="19" y="42"/>
                  </a:cubicBezTo>
                  <a:cubicBezTo>
                    <a:pt x="21" y="40"/>
                    <a:pt x="21" y="40"/>
                    <a:pt x="21" y="40"/>
                  </a:cubicBezTo>
                  <a:cubicBezTo>
                    <a:pt x="22" y="34"/>
                    <a:pt x="22" y="34"/>
                    <a:pt x="22" y="34"/>
                  </a:cubicBezTo>
                  <a:cubicBezTo>
                    <a:pt x="21" y="32"/>
                    <a:pt x="21" y="32"/>
                    <a:pt x="21" y="32"/>
                  </a:cubicBezTo>
                  <a:cubicBezTo>
                    <a:pt x="25" y="28"/>
                    <a:pt x="25" y="28"/>
                    <a:pt x="25" y="28"/>
                  </a:cubicBezTo>
                  <a:cubicBezTo>
                    <a:pt x="26" y="28"/>
                    <a:pt x="26" y="28"/>
                    <a:pt x="26" y="28"/>
                  </a:cubicBezTo>
                  <a:cubicBezTo>
                    <a:pt x="27" y="26"/>
                    <a:pt x="27" y="26"/>
                    <a:pt x="27" y="26"/>
                  </a:cubicBezTo>
                  <a:cubicBezTo>
                    <a:pt x="25" y="23"/>
                    <a:pt x="25" y="23"/>
                    <a:pt x="25" y="23"/>
                  </a:cubicBezTo>
                  <a:cubicBezTo>
                    <a:pt x="24" y="21"/>
                    <a:pt x="24" y="21"/>
                    <a:pt x="24" y="21"/>
                  </a:cubicBezTo>
                  <a:cubicBezTo>
                    <a:pt x="20" y="21"/>
                    <a:pt x="20" y="21"/>
                    <a:pt x="20" y="21"/>
                  </a:cubicBezTo>
                  <a:cubicBezTo>
                    <a:pt x="18" y="22"/>
                    <a:pt x="18" y="22"/>
                    <a:pt x="18" y="22"/>
                  </a:cubicBezTo>
                  <a:cubicBezTo>
                    <a:pt x="13" y="21"/>
                    <a:pt x="13" y="21"/>
                    <a:pt x="13" y="21"/>
                  </a:cubicBezTo>
                  <a:cubicBezTo>
                    <a:pt x="10" y="23"/>
                    <a:pt x="10" y="23"/>
                    <a:pt x="10" y="23"/>
                  </a:cubicBezTo>
                  <a:cubicBezTo>
                    <a:pt x="9" y="22"/>
                    <a:pt x="9" y="22"/>
                    <a:pt x="9" y="22"/>
                  </a:cubicBezTo>
                  <a:cubicBezTo>
                    <a:pt x="9" y="20"/>
                    <a:pt x="9" y="20"/>
                    <a:pt x="9" y="20"/>
                  </a:cubicBezTo>
                  <a:cubicBezTo>
                    <a:pt x="8" y="19"/>
                    <a:pt x="8" y="19"/>
                    <a:pt x="8" y="19"/>
                  </a:cubicBezTo>
                  <a:cubicBezTo>
                    <a:pt x="3" y="20"/>
                    <a:pt x="3" y="20"/>
                    <a:pt x="3" y="20"/>
                  </a:cubicBezTo>
                  <a:cubicBezTo>
                    <a:pt x="3" y="19"/>
                    <a:pt x="3" y="19"/>
                    <a:pt x="3" y="19"/>
                  </a:cubicBezTo>
                  <a:cubicBezTo>
                    <a:pt x="6" y="17"/>
                    <a:pt x="6" y="17"/>
                    <a:pt x="6" y="17"/>
                  </a:cubicBezTo>
                  <a:cubicBezTo>
                    <a:pt x="4" y="17"/>
                    <a:pt x="4" y="17"/>
                    <a:pt x="4" y="17"/>
                  </a:cubicBezTo>
                  <a:cubicBezTo>
                    <a:pt x="5" y="16"/>
                    <a:pt x="5" y="16"/>
                    <a:pt x="5" y="16"/>
                  </a:cubicBezTo>
                  <a:cubicBezTo>
                    <a:pt x="4" y="15"/>
                    <a:pt x="4" y="15"/>
                    <a:pt x="4" y="15"/>
                  </a:cubicBezTo>
                  <a:cubicBezTo>
                    <a:pt x="5" y="13"/>
                    <a:pt x="5" y="13"/>
                    <a:pt x="5" y="13"/>
                  </a:cubicBezTo>
                  <a:cubicBezTo>
                    <a:pt x="3" y="15"/>
                    <a:pt x="3" y="15"/>
                    <a:pt x="3" y="15"/>
                  </a:cubicBezTo>
                  <a:cubicBezTo>
                    <a:pt x="3" y="14"/>
                    <a:pt x="3" y="14"/>
                    <a:pt x="3" y="14"/>
                  </a:cubicBezTo>
                  <a:cubicBezTo>
                    <a:pt x="3" y="12"/>
                    <a:pt x="3" y="12"/>
                    <a:pt x="3" y="12"/>
                  </a:cubicBezTo>
                  <a:cubicBezTo>
                    <a:pt x="2" y="11"/>
                    <a:pt x="2" y="11"/>
                    <a:pt x="2" y="11"/>
                  </a:cubicBezTo>
                  <a:cubicBezTo>
                    <a:pt x="2" y="10"/>
                    <a:pt x="2" y="10"/>
                    <a:pt x="2" y="10"/>
                  </a:cubicBezTo>
                  <a:cubicBezTo>
                    <a:pt x="1" y="11"/>
                    <a:pt x="1" y="11"/>
                    <a:pt x="1" y="11"/>
                  </a:cubicBezTo>
                  <a:cubicBezTo>
                    <a:pt x="0" y="9"/>
                    <a:pt x="0" y="9"/>
                    <a:pt x="0" y="9"/>
                  </a:cubicBezTo>
                  <a:cubicBezTo>
                    <a:pt x="1" y="7"/>
                    <a:pt x="1" y="7"/>
                    <a:pt x="1" y="7"/>
                  </a:cubicBezTo>
                  <a:cubicBezTo>
                    <a:pt x="5" y="5"/>
                    <a:pt x="5" y="5"/>
                    <a:pt x="5" y="5"/>
                  </a:cubicBezTo>
                  <a:cubicBezTo>
                    <a:pt x="6" y="6"/>
                    <a:pt x="6" y="6"/>
                    <a:pt x="6" y="6"/>
                  </a:cubicBezTo>
                  <a:cubicBezTo>
                    <a:pt x="9" y="6"/>
                    <a:pt x="9" y="6"/>
                    <a:pt x="9" y="6"/>
                  </a:cubicBezTo>
                  <a:cubicBezTo>
                    <a:pt x="11" y="4"/>
                    <a:pt x="11" y="4"/>
                    <a:pt x="11" y="4"/>
                  </a:cubicBezTo>
                  <a:cubicBezTo>
                    <a:pt x="9" y="4"/>
                    <a:pt x="9" y="4"/>
                    <a:pt x="9" y="4"/>
                  </a:cubicBezTo>
                  <a:cubicBezTo>
                    <a:pt x="9" y="2"/>
                    <a:pt x="9" y="2"/>
                    <a:pt x="9" y="2"/>
                  </a:cubicBezTo>
                  <a:cubicBezTo>
                    <a:pt x="13" y="0"/>
                    <a:pt x="13" y="0"/>
                    <a:pt x="13" y="0"/>
                  </a:cubicBezTo>
                  <a:cubicBezTo>
                    <a:pt x="13" y="1"/>
                    <a:pt x="13" y="1"/>
                    <a:pt x="13" y="1"/>
                  </a:cubicBezTo>
                  <a:cubicBezTo>
                    <a:pt x="15" y="0"/>
                    <a:pt x="15" y="0"/>
                    <a:pt x="15" y="0"/>
                  </a:cubicBezTo>
                  <a:cubicBezTo>
                    <a:pt x="17" y="1"/>
                    <a:pt x="17" y="1"/>
                    <a:pt x="17" y="1"/>
                  </a:cubicBezTo>
                  <a:cubicBezTo>
                    <a:pt x="19" y="3"/>
                    <a:pt x="19" y="3"/>
                    <a:pt x="19" y="3"/>
                  </a:cubicBezTo>
                  <a:cubicBezTo>
                    <a:pt x="21" y="2"/>
                    <a:pt x="21" y="2"/>
                    <a:pt x="21" y="2"/>
                  </a:cubicBezTo>
                  <a:cubicBezTo>
                    <a:pt x="23" y="2"/>
                    <a:pt x="23" y="2"/>
                    <a:pt x="23" y="2"/>
                  </a:cubicBezTo>
                  <a:cubicBezTo>
                    <a:pt x="25" y="3"/>
                    <a:pt x="25" y="3"/>
                    <a:pt x="25" y="3"/>
                  </a:cubicBezTo>
                  <a:cubicBezTo>
                    <a:pt x="27" y="2"/>
                    <a:pt x="27" y="2"/>
                    <a:pt x="27" y="2"/>
                  </a:cubicBezTo>
                  <a:cubicBezTo>
                    <a:pt x="30" y="1"/>
                    <a:pt x="30" y="1"/>
                    <a:pt x="30" y="1"/>
                  </a:cubicBezTo>
                  <a:cubicBezTo>
                    <a:pt x="31" y="2"/>
                    <a:pt x="31" y="2"/>
                    <a:pt x="31" y="2"/>
                  </a:cubicBezTo>
                  <a:cubicBezTo>
                    <a:pt x="33" y="3"/>
                    <a:pt x="33" y="3"/>
                    <a:pt x="33" y="3"/>
                  </a:cubicBezTo>
                  <a:cubicBezTo>
                    <a:pt x="40" y="4"/>
                    <a:pt x="40" y="4"/>
                    <a:pt x="40" y="4"/>
                  </a:cubicBezTo>
                  <a:cubicBezTo>
                    <a:pt x="43" y="5"/>
                    <a:pt x="43" y="5"/>
                    <a:pt x="43" y="5"/>
                  </a:cubicBezTo>
                  <a:cubicBezTo>
                    <a:pt x="48" y="3"/>
                    <a:pt x="48" y="3"/>
                    <a:pt x="48" y="3"/>
                  </a:cubicBezTo>
                  <a:cubicBezTo>
                    <a:pt x="51" y="3"/>
                    <a:pt x="51" y="3"/>
                    <a:pt x="51" y="3"/>
                  </a:cubicBezTo>
                  <a:cubicBezTo>
                    <a:pt x="52" y="5"/>
                    <a:pt x="52" y="5"/>
                    <a:pt x="52" y="5"/>
                  </a:cubicBezTo>
                  <a:cubicBezTo>
                    <a:pt x="55" y="5"/>
                    <a:pt x="55" y="5"/>
                    <a:pt x="55" y="5"/>
                  </a:cubicBezTo>
                  <a:cubicBezTo>
                    <a:pt x="57" y="4"/>
                    <a:pt x="57" y="4"/>
                    <a:pt x="57" y="4"/>
                  </a:cubicBezTo>
                  <a:cubicBezTo>
                    <a:pt x="58" y="4"/>
                    <a:pt x="58" y="4"/>
                    <a:pt x="58" y="4"/>
                  </a:cubicBezTo>
                  <a:cubicBezTo>
                    <a:pt x="63" y="6"/>
                    <a:pt x="63" y="6"/>
                    <a:pt x="63" y="6"/>
                  </a:cubicBezTo>
                  <a:cubicBezTo>
                    <a:pt x="64" y="5"/>
                    <a:pt x="64" y="5"/>
                    <a:pt x="64" y="5"/>
                  </a:cubicBezTo>
                  <a:cubicBezTo>
                    <a:pt x="66" y="5"/>
                    <a:pt x="66" y="5"/>
                    <a:pt x="66" y="5"/>
                  </a:cubicBezTo>
                  <a:cubicBezTo>
                    <a:pt x="67" y="4"/>
                    <a:pt x="67" y="4"/>
                    <a:pt x="67" y="4"/>
                  </a:cubicBezTo>
                  <a:close/>
                  <a:moveTo>
                    <a:pt x="112" y="46"/>
                  </a:moveTo>
                  <a:cubicBezTo>
                    <a:pt x="115" y="46"/>
                    <a:pt x="115" y="46"/>
                    <a:pt x="115" y="46"/>
                  </a:cubicBezTo>
                  <a:cubicBezTo>
                    <a:pt x="117" y="47"/>
                    <a:pt x="117" y="47"/>
                    <a:pt x="117" y="47"/>
                  </a:cubicBezTo>
                  <a:cubicBezTo>
                    <a:pt x="117" y="46"/>
                    <a:pt x="117" y="46"/>
                    <a:pt x="117" y="46"/>
                  </a:cubicBezTo>
                  <a:cubicBezTo>
                    <a:pt x="115" y="44"/>
                    <a:pt x="115" y="44"/>
                    <a:pt x="115" y="44"/>
                  </a:cubicBezTo>
                  <a:cubicBezTo>
                    <a:pt x="113" y="45"/>
                    <a:pt x="113" y="45"/>
                    <a:pt x="113" y="45"/>
                  </a:cubicBezTo>
                  <a:cubicBezTo>
                    <a:pt x="112" y="46"/>
                    <a:pt x="112" y="46"/>
                    <a:pt x="112" y="46"/>
                  </a:cubicBezTo>
                  <a:close/>
                  <a:moveTo>
                    <a:pt x="107" y="52"/>
                  </a:moveTo>
                  <a:cubicBezTo>
                    <a:pt x="108" y="50"/>
                    <a:pt x="108" y="50"/>
                    <a:pt x="108" y="50"/>
                  </a:cubicBezTo>
                  <a:cubicBezTo>
                    <a:pt x="110" y="48"/>
                    <a:pt x="110" y="48"/>
                    <a:pt x="110" y="48"/>
                  </a:cubicBezTo>
                  <a:cubicBezTo>
                    <a:pt x="108" y="48"/>
                    <a:pt x="108" y="48"/>
                    <a:pt x="108" y="48"/>
                  </a:cubicBezTo>
                  <a:cubicBezTo>
                    <a:pt x="106" y="47"/>
                    <a:pt x="106" y="47"/>
                    <a:pt x="106" y="47"/>
                  </a:cubicBezTo>
                  <a:cubicBezTo>
                    <a:pt x="104" y="49"/>
                    <a:pt x="104" y="49"/>
                    <a:pt x="104" y="49"/>
                  </a:cubicBezTo>
                  <a:cubicBezTo>
                    <a:pt x="103" y="50"/>
                    <a:pt x="103" y="50"/>
                    <a:pt x="103" y="50"/>
                  </a:cubicBezTo>
                  <a:cubicBezTo>
                    <a:pt x="105" y="51"/>
                    <a:pt x="105" y="51"/>
                    <a:pt x="105" y="51"/>
                  </a:cubicBezTo>
                  <a:cubicBezTo>
                    <a:pt x="107" y="52"/>
                    <a:pt x="107" y="52"/>
                    <a:pt x="107" y="52"/>
                  </a:cubicBezTo>
                  <a:close/>
                  <a:moveTo>
                    <a:pt x="95" y="58"/>
                  </a:moveTo>
                  <a:cubicBezTo>
                    <a:pt x="96" y="57"/>
                    <a:pt x="96" y="57"/>
                    <a:pt x="96" y="57"/>
                  </a:cubicBezTo>
                  <a:cubicBezTo>
                    <a:pt x="97" y="56"/>
                    <a:pt x="97" y="56"/>
                    <a:pt x="97" y="56"/>
                  </a:cubicBezTo>
                  <a:cubicBezTo>
                    <a:pt x="97" y="55"/>
                    <a:pt x="97" y="55"/>
                    <a:pt x="97" y="55"/>
                  </a:cubicBezTo>
                  <a:cubicBezTo>
                    <a:pt x="94" y="55"/>
                    <a:pt x="94" y="55"/>
                    <a:pt x="94" y="55"/>
                  </a:cubicBezTo>
                  <a:cubicBezTo>
                    <a:pt x="94" y="57"/>
                    <a:pt x="94" y="57"/>
                    <a:pt x="94" y="57"/>
                  </a:cubicBezTo>
                  <a:lnTo>
                    <a:pt x="95" y="5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4" name="Google Shape;3719;p137">
              <a:extLst xmlns:a="http://schemas.openxmlformats.org/drawingml/2006/main">
                <a:ext uri="{FF2B5EF4-FFF2-40B4-BE49-F238E27FC236}">
                  <a16:creationId xmlns:a16="http://schemas.microsoft.com/office/drawing/2014/main" id="{2781FAB9-2CCC-D3A9-B5FD-3F9A65839F98}"/>
                </a:ext>
              </a:extLst>
            </cdr:cNvPr>
            <cdr:cNvSpPr/>
          </cdr:nvSpPr>
          <cdr:spPr>
            <a:xfrm xmlns:a="http://schemas.openxmlformats.org/drawingml/2006/main">
              <a:off x="2068" y="1902"/>
              <a:ext cx="38" cy="67"/>
            </a:xfrm>
            <a:custGeom xmlns:a="http://schemas.openxmlformats.org/drawingml/2006/main">
              <a:avLst/>
              <a:gdLst/>
              <a:ahLst/>
              <a:cxnLst/>
              <a:rect l="l" t="t" r="r" b="b"/>
              <a:pathLst>
                <a:path w="42" h="83" extrusionOk="0">
                  <a:moveTo>
                    <a:pt x="27" y="79"/>
                  </a:moveTo>
                  <a:lnTo>
                    <a:pt x="27" y="76"/>
                  </a:lnTo>
                  <a:lnTo>
                    <a:pt x="25" y="73"/>
                  </a:lnTo>
                  <a:lnTo>
                    <a:pt x="28" y="68"/>
                  </a:lnTo>
                  <a:lnTo>
                    <a:pt x="31" y="65"/>
                  </a:lnTo>
                  <a:lnTo>
                    <a:pt x="32" y="62"/>
                  </a:lnTo>
                  <a:lnTo>
                    <a:pt x="29" y="62"/>
                  </a:lnTo>
                  <a:lnTo>
                    <a:pt x="27" y="58"/>
                  </a:lnTo>
                  <a:lnTo>
                    <a:pt x="31" y="54"/>
                  </a:lnTo>
                  <a:lnTo>
                    <a:pt x="31" y="48"/>
                  </a:lnTo>
                  <a:lnTo>
                    <a:pt x="28" y="47"/>
                  </a:lnTo>
                  <a:lnTo>
                    <a:pt x="24" y="40"/>
                  </a:lnTo>
                  <a:lnTo>
                    <a:pt x="28" y="40"/>
                  </a:lnTo>
                  <a:lnTo>
                    <a:pt x="29" y="40"/>
                  </a:lnTo>
                  <a:lnTo>
                    <a:pt x="34" y="35"/>
                  </a:lnTo>
                  <a:lnTo>
                    <a:pt x="31" y="33"/>
                  </a:lnTo>
                  <a:lnTo>
                    <a:pt x="34" y="30"/>
                  </a:lnTo>
                  <a:lnTo>
                    <a:pt x="35" y="21"/>
                  </a:lnTo>
                  <a:lnTo>
                    <a:pt x="34" y="19"/>
                  </a:lnTo>
                  <a:lnTo>
                    <a:pt x="39" y="13"/>
                  </a:lnTo>
                  <a:lnTo>
                    <a:pt x="41" y="13"/>
                  </a:lnTo>
                  <a:lnTo>
                    <a:pt x="42" y="10"/>
                  </a:lnTo>
                  <a:lnTo>
                    <a:pt x="39" y="6"/>
                  </a:lnTo>
                  <a:lnTo>
                    <a:pt x="38" y="3"/>
                  </a:lnTo>
                  <a:lnTo>
                    <a:pt x="32" y="3"/>
                  </a:lnTo>
                  <a:lnTo>
                    <a:pt x="29" y="5"/>
                  </a:lnTo>
                  <a:lnTo>
                    <a:pt x="22" y="3"/>
                  </a:lnTo>
                  <a:lnTo>
                    <a:pt x="18" y="6"/>
                  </a:lnTo>
                  <a:lnTo>
                    <a:pt x="17" y="5"/>
                  </a:lnTo>
                  <a:lnTo>
                    <a:pt x="17" y="2"/>
                  </a:lnTo>
                  <a:lnTo>
                    <a:pt x="15" y="0"/>
                  </a:lnTo>
                  <a:lnTo>
                    <a:pt x="8" y="2"/>
                  </a:lnTo>
                  <a:lnTo>
                    <a:pt x="10" y="5"/>
                  </a:lnTo>
                  <a:lnTo>
                    <a:pt x="11" y="9"/>
                  </a:lnTo>
                  <a:lnTo>
                    <a:pt x="10" y="17"/>
                  </a:lnTo>
                  <a:lnTo>
                    <a:pt x="11" y="19"/>
                  </a:lnTo>
                  <a:lnTo>
                    <a:pt x="10" y="21"/>
                  </a:lnTo>
                  <a:lnTo>
                    <a:pt x="11" y="24"/>
                  </a:lnTo>
                  <a:lnTo>
                    <a:pt x="10" y="26"/>
                  </a:lnTo>
                  <a:lnTo>
                    <a:pt x="8" y="30"/>
                  </a:lnTo>
                  <a:lnTo>
                    <a:pt x="8" y="34"/>
                  </a:lnTo>
                  <a:lnTo>
                    <a:pt x="5" y="38"/>
                  </a:lnTo>
                  <a:lnTo>
                    <a:pt x="5" y="41"/>
                  </a:lnTo>
                  <a:lnTo>
                    <a:pt x="1" y="45"/>
                  </a:lnTo>
                  <a:lnTo>
                    <a:pt x="0" y="54"/>
                  </a:lnTo>
                  <a:lnTo>
                    <a:pt x="0" y="55"/>
                  </a:lnTo>
                  <a:lnTo>
                    <a:pt x="3" y="55"/>
                  </a:lnTo>
                  <a:lnTo>
                    <a:pt x="4" y="54"/>
                  </a:lnTo>
                  <a:lnTo>
                    <a:pt x="7" y="52"/>
                  </a:lnTo>
                  <a:lnTo>
                    <a:pt x="7" y="54"/>
                  </a:lnTo>
                  <a:lnTo>
                    <a:pt x="7" y="55"/>
                  </a:lnTo>
                  <a:lnTo>
                    <a:pt x="3" y="57"/>
                  </a:lnTo>
                  <a:lnTo>
                    <a:pt x="3" y="59"/>
                  </a:lnTo>
                  <a:lnTo>
                    <a:pt x="4" y="61"/>
                  </a:lnTo>
                  <a:lnTo>
                    <a:pt x="7" y="59"/>
                  </a:lnTo>
                  <a:lnTo>
                    <a:pt x="10" y="59"/>
                  </a:lnTo>
                  <a:lnTo>
                    <a:pt x="8" y="61"/>
                  </a:lnTo>
                  <a:lnTo>
                    <a:pt x="10" y="65"/>
                  </a:lnTo>
                  <a:lnTo>
                    <a:pt x="8" y="68"/>
                  </a:lnTo>
                  <a:lnTo>
                    <a:pt x="8" y="75"/>
                  </a:lnTo>
                  <a:lnTo>
                    <a:pt x="7" y="79"/>
                  </a:lnTo>
                  <a:lnTo>
                    <a:pt x="5" y="80"/>
                  </a:lnTo>
                  <a:lnTo>
                    <a:pt x="7" y="82"/>
                  </a:lnTo>
                  <a:lnTo>
                    <a:pt x="11" y="79"/>
                  </a:lnTo>
                  <a:lnTo>
                    <a:pt x="17" y="82"/>
                  </a:lnTo>
                  <a:lnTo>
                    <a:pt x="18" y="83"/>
                  </a:lnTo>
                  <a:lnTo>
                    <a:pt x="22" y="80"/>
                  </a:lnTo>
                  <a:lnTo>
                    <a:pt x="27" y="80"/>
                  </a:lnTo>
                  <a:lnTo>
                    <a:pt x="27" y="79"/>
                  </a:lnTo>
                  <a:lnTo>
                    <a:pt x="27" y="7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5" name="Google Shape;3720;p137">
              <a:extLst xmlns:a="http://schemas.openxmlformats.org/drawingml/2006/main">
                <a:ext uri="{FF2B5EF4-FFF2-40B4-BE49-F238E27FC236}">
                  <a16:creationId xmlns:a16="http://schemas.microsoft.com/office/drawing/2014/main" id="{49F49760-90B8-B992-7647-95068C4FA151}"/>
                </a:ext>
              </a:extLst>
            </cdr:cNvPr>
            <cdr:cNvSpPr/>
          </cdr:nvSpPr>
          <cdr:spPr>
            <a:xfrm xmlns:a="http://schemas.openxmlformats.org/drawingml/2006/main">
              <a:off x="2397" y="1904"/>
              <a:ext cx="104" cy="90"/>
            </a:xfrm>
            <a:custGeom xmlns:a="http://schemas.openxmlformats.org/drawingml/2006/main">
              <a:avLst/>
              <a:gdLst/>
              <a:ahLst/>
              <a:cxnLst/>
              <a:rect l="l" t="t" r="r" b="b"/>
              <a:pathLst>
                <a:path w="82" h="79" extrusionOk="0">
                  <a:moveTo>
                    <a:pt x="61" y="0"/>
                  </a:moveTo>
                  <a:cubicBezTo>
                    <a:pt x="60" y="0"/>
                    <a:pt x="60" y="0"/>
                    <a:pt x="60" y="0"/>
                  </a:cubicBezTo>
                  <a:cubicBezTo>
                    <a:pt x="58" y="2"/>
                    <a:pt x="58" y="2"/>
                    <a:pt x="58" y="2"/>
                  </a:cubicBezTo>
                  <a:cubicBezTo>
                    <a:pt x="58" y="4"/>
                    <a:pt x="58" y="4"/>
                    <a:pt x="58" y="4"/>
                  </a:cubicBezTo>
                  <a:cubicBezTo>
                    <a:pt x="58" y="6"/>
                    <a:pt x="58" y="6"/>
                    <a:pt x="58" y="6"/>
                  </a:cubicBezTo>
                  <a:cubicBezTo>
                    <a:pt x="57" y="7"/>
                    <a:pt x="57" y="7"/>
                    <a:pt x="57" y="7"/>
                  </a:cubicBezTo>
                  <a:cubicBezTo>
                    <a:pt x="53" y="7"/>
                    <a:pt x="53" y="7"/>
                    <a:pt x="53" y="7"/>
                  </a:cubicBezTo>
                  <a:cubicBezTo>
                    <a:pt x="51" y="7"/>
                    <a:pt x="51" y="7"/>
                    <a:pt x="51" y="7"/>
                  </a:cubicBezTo>
                  <a:cubicBezTo>
                    <a:pt x="50" y="6"/>
                    <a:pt x="50" y="6"/>
                    <a:pt x="50" y="6"/>
                  </a:cubicBezTo>
                  <a:cubicBezTo>
                    <a:pt x="48" y="6"/>
                    <a:pt x="48" y="6"/>
                    <a:pt x="48" y="6"/>
                  </a:cubicBezTo>
                  <a:cubicBezTo>
                    <a:pt x="47" y="8"/>
                    <a:pt x="47" y="8"/>
                    <a:pt x="47" y="8"/>
                  </a:cubicBezTo>
                  <a:cubicBezTo>
                    <a:pt x="45" y="7"/>
                    <a:pt x="45" y="7"/>
                    <a:pt x="45" y="7"/>
                  </a:cubicBezTo>
                  <a:cubicBezTo>
                    <a:pt x="44" y="6"/>
                    <a:pt x="44" y="6"/>
                    <a:pt x="44" y="6"/>
                  </a:cubicBezTo>
                  <a:cubicBezTo>
                    <a:pt x="42" y="6"/>
                    <a:pt x="42" y="6"/>
                    <a:pt x="42" y="6"/>
                  </a:cubicBezTo>
                  <a:cubicBezTo>
                    <a:pt x="40" y="5"/>
                    <a:pt x="40" y="5"/>
                    <a:pt x="40" y="5"/>
                  </a:cubicBezTo>
                  <a:cubicBezTo>
                    <a:pt x="38" y="7"/>
                    <a:pt x="38" y="7"/>
                    <a:pt x="38" y="7"/>
                  </a:cubicBezTo>
                  <a:cubicBezTo>
                    <a:pt x="36" y="8"/>
                    <a:pt x="36" y="8"/>
                    <a:pt x="36" y="8"/>
                  </a:cubicBezTo>
                  <a:cubicBezTo>
                    <a:pt x="33" y="8"/>
                    <a:pt x="33" y="8"/>
                    <a:pt x="33" y="8"/>
                  </a:cubicBezTo>
                  <a:cubicBezTo>
                    <a:pt x="32" y="7"/>
                    <a:pt x="32" y="7"/>
                    <a:pt x="32" y="7"/>
                  </a:cubicBezTo>
                  <a:cubicBezTo>
                    <a:pt x="30" y="8"/>
                    <a:pt x="30" y="8"/>
                    <a:pt x="30" y="8"/>
                  </a:cubicBezTo>
                  <a:cubicBezTo>
                    <a:pt x="29" y="8"/>
                    <a:pt x="29" y="8"/>
                    <a:pt x="29" y="8"/>
                  </a:cubicBezTo>
                  <a:cubicBezTo>
                    <a:pt x="26" y="10"/>
                    <a:pt x="26" y="10"/>
                    <a:pt x="26" y="10"/>
                  </a:cubicBezTo>
                  <a:cubicBezTo>
                    <a:pt x="22" y="9"/>
                    <a:pt x="22" y="9"/>
                    <a:pt x="22" y="9"/>
                  </a:cubicBezTo>
                  <a:cubicBezTo>
                    <a:pt x="20" y="11"/>
                    <a:pt x="20" y="11"/>
                    <a:pt x="20" y="11"/>
                  </a:cubicBezTo>
                  <a:cubicBezTo>
                    <a:pt x="20" y="11"/>
                    <a:pt x="20" y="11"/>
                    <a:pt x="20" y="11"/>
                  </a:cubicBezTo>
                  <a:cubicBezTo>
                    <a:pt x="17" y="12"/>
                    <a:pt x="17" y="12"/>
                    <a:pt x="17" y="12"/>
                  </a:cubicBezTo>
                  <a:cubicBezTo>
                    <a:pt x="13" y="15"/>
                    <a:pt x="13" y="15"/>
                    <a:pt x="13" y="15"/>
                  </a:cubicBezTo>
                  <a:cubicBezTo>
                    <a:pt x="13" y="17"/>
                    <a:pt x="13" y="17"/>
                    <a:pt x="13" y="17"/>
                  </a:cubicBezTo>
                  <a:cubicBezTo>
                    <a:pt x="11" y="20"/>
                    <a:pt x="11" y="20"/>
                    <a:pt x="11" y="20"/>
                  </a:cubicBezTo>
                  <a:cubicBezTo>
                    <a:pt x="8" y="21"/>
                    <a:pt x="8" y="21"/>
                    <a:pt x="8" y="21"/>
                  </a:cubicBezTo>
                  <a:cubicBezTo>
                    <a:pt x="7" y="23"/>
                    <a:pt x="7" y="23"/>
                    <a:pt x="7" y="23"/>
                  </a:cubicBezTo>
                  <a:cubicBezTo>
                    <a:pt x="6" y="26"/>
                    <a:pt x="6" y="26"/>
                    <a:pt x="6" y="26"/>
                  </a:cubicBezTo>
                  <a:cubicBezTo>
                    <a:pt x="5" y="27"/>
                    <a:pt x="5" y="27"/>
                    <a:pt x="5" y="27"/>
                  </a:cubicBezTo>
                  <a:cubicBezTo>
                    <a:pt x="5" y="27"/>
                    <a:pt x="5" y="27"/>
                    <a:pt x="5" y="27"/>
                  </a:cubicBezTo>
                  <a:cubicBezTo>
                    <a:pt x="5" y="30"/>
                    <a:pt x="5" y="30"/>
                    <a:pt x="5" y="30"/>
                  </a:cubicBezTo>
                  <a:cubicBezTo>
                    <a:pt x="9" y="32"/>
                    <a:pt x="9" y="32"/>
                    <a:pt x="9" y="32"/>
                  </a:cubicBezTo>
                  <a:cubicBezTo>
                    <a:pt x="11" y="35"/>
                    <a:pt x="11" y="35"/>
                    <a:pt x="11" y="35"/>
                  </a:cubicBezTo>
                  <a:cubicBezTo>
                    <a:pt x="12" y="35"/>
                    <a:pt x="12" y="35"/>
                    <a:pt x="12" y="35"/>
                  </a:cubicBezTo>
                  <a:cubicBezTo>
                    <a:pt x="11" y="36"/>
                    <a:pt x="11" y="36"/>
                    <a:pt x="11" y="36"/>
                  </a:cubicBezTo>
                  <a:cubicBezTo>
                    <a:pt x="14" y="40"/>
                    <a:pt x="14" y="40"/>
                    <a:pt x="14" y="40"/>
                  </a:cubicBezTo>
                  <a:cubicBezTo>
                    <a:pt x="15" y="42"/>
                    <a:pt x="15" y="42"/>
                    <a:pt x="15" y="42"/>
                  </a:cubicBezTo>
                  <a:cubicBezTo>
                    <a:pt x="16" y="43"/>
                    <a:pt x="16" y="43"/>
                    <a:pt x="16" y="43"/>
                  </a:cubicBezTo>
                  <a:cubicBezTo>
                    <a:pt x="17" y="41"/>
                    <a:pt x="17" y="41"/>
                    <a:pt x="17" y="41"/>
                  </a:cubicBezTo>
                  <a:cubicBezTo>
                    <a:pt x="19" y="43"/>
                    <a:pt x="19" y="43"/>
                    <a:pt x="19" y="43"/>
                  </a:cubicBezTo>
                  <a:cubicBezTo>
                    <a:pt x="21" y="43"/>
                    <a:pt x="21" y="43"/>
                    <a:pt x="21" y="43"/>
                  </a:cubicBezTo>
                  <a:cubicBezTo>
                    <a:pt x="22" y="42"/>
                    <a:pt x="22" y="42"/>
                    <a:pt x="22" y="42"/>
                  </a:cubicBezTo>
                  <a:cubicBezTo>
                    <a:pt x="24" y="42"/>
                    <a:pt x="24" y="42"/>
                    <a:pt x="24" y="42"/>
                  </a:cubicBezTo>
                  <a:cubicBezTo>
                    <a:pt x="26" y="43"/>
                    <a:pt x="26" y="43"/>
                    <a:pt x="26" y="43"/>
                  </a:cubicBezTo>
                  <a:cubicBezTo>
                    <a:pt x="28" y="43"/>
                    <a:pt x="28" y="43"/>
                    <a:pt x="28" y="43"/>
                  </a:cubicBezTo>
                  <a:cubicBezTo>
                    <a:pt x="28" y="44"/>
                    <a:pt x="28" y="44"/>
                    <a:pt x="28" y="44"/>
                  </a:cubicBezTo>
                  <a:cubicBezTo>
                    <a:pt x="29" y="44"/>
                    <a:pt x="29" y="44"/>
                    <a:pt x="29" y="44"/>
                  </a:cubicBezTo>
                  <a:cubicBezTo>
                    <a:pt x="30" y="45"/>
                    <a:pt x="30" y="45"/>
                    <a:pt x="30" y="45"/>
                  </a:cubicBezTo>
                  <a:cubicBezTo>
                    <a:pt x="32" y="45"/>
                    <a:pt x="32" y="45"/>
                    <a:pt x="32" y="45"/>
                  </a:cubicBezTo>
                  <a:cubicBezTo>
                    <a:pt x="31" y="46"/>
                    <a:pt x="31" y="46"/>
                    <a:pt x="31" y="46"/>
                  </a:cubicBezTo>
                  <a:cubicBezTo>
                    <a:pt x="29" y="47"/>
                    <a:pt x="29" y="47"/>
                    <a:pt x="29" y="47"/>
                  </a:cubicBezTo>
                  <a:cubicBezTo>
                    <a:pt x="28" y="46"/>
                    <a:pt x="28" y="46"/>
                    <a:pt x="28" y="46"/>
                  </a:cubicBezTo>
                  <a:cubicBezTo>
                    <a:pt x="26" y="46"/>
                    <a:pt x="26" y="46"/>
                    <a:pt x="26" y="46"/>
                  </a:cubicBezTo>
                  <a:cubicBezTo>
                    <a:pt x="23" y="43"/>
                    <a:pt x="23" y="43"/>
                    <a:pt x="23" y="43"/>
                  </a:cubicBezTo>
                  <a:cubicBezTo>
                    <a:pt x="21" y="44"/>
                    <a:pt x="21" y="44"/>
                    <a:pt x="21" y="44"/>
                  </a:cubicBezTo>
                  <a:cubicBezTo>
                    <a:pt x="19" y="45"/>
                    <a:pt x="19" y="45"/>
                    <a:pt x="19" y="45"/>
                  </a:cubicBezTo>
                  <a:cubicBezTo>
                    <a:pt x="18" y="44"/>
                    <a:pt x="18" y="44"/>
                    <a:pt x="18" y="44"/>
                  </a:cubicBezTo>
                  <a:cubicBezTo>
                    <a:pt x="16" y="46"/>
                    <a:pt x="16" y="46"/>
                    <a:pt x="16" y="46"/>
                  </a:cubicBezTo>
                  <a:cubicBezTo>
                    <a:pt x="15" y="46"/>
                    <a:pt x="15" y="46"/>
                    <a:pt x="15" y="46"/>
                  </a:cubicBezTo>
                  <a:cubicBezTo>
                    <a:pt x="15" y="47"/>
                    <a:pt x="15" y="47"/>
                    <a:pt x="15" y="47"/>
                  </a:cubicBezTo>
                  <a:cubicBezTo>
                    <a:pt x="17" y="50"/>
                    <a:pt x="17" y="50"/>
                    <a:pt x="17" y="50"/>
                  </a:cubicBezTo>
                  <a:cubicBezTo>
                    <a:pt x="19" y="51"/>
                    <a:pt x="19" y="51"/>
                    <a:pt x="19" y="51"/>
                  </a:cubicBezTo>
                  <a:cubicBezTo>
                    <a:pt x="21" y="53"/>
                    <a:pt x="21" y="53"/>
                    <a:pt x="21" y="53"/>
                  </a:cubicBezTo>
                  <a:cubicBezTo>
                    <a:pt x="21" y="54"/>
                    <a:pt x="21" y="54"/>
                    <a:pt x="21" y="54"/>
                  </a:cubicBezTo>
                  <a:cubicBezTo>
                    <a:pt x="20" y="55"/>
                    <a:pt x="20" y="55"/>
                    <a:pt x="20" y="55"/>
                  </a:cubicBezTo>
                  <a:cubicBezTo>
                    <a:pt x="20" y="57"/>
                    <a:pt x="20" y="57"/>
                    <a:pt x="20" y="57"/>
                  </a:cubicBezTo>
                  <a:cubicBezTo>
                    <a:pt x="22" y="59"/>
                    <a:pt x="22" y="59"/>
                    <a:pt x="22" y="59"/>
                  </a:cubicBezTo>
                  <a:cubicBezTo>
                    <a:pt x="23" y="60"/>
                    <a:pt x="23" y="60"/>
                    <a:pt x="23" y="60"/>
                  </a:cubicBezTo>
                  <a:cubicBezTo>
                    <a:pt x="24" y="59"/>
                    <a:pt x="24" y="59"/>
                    <a:pt x="24" y="59"/>
                  </a:cubicBezTo>
                  <a:cubicBezTo>
                    <a:pt x="23" y="58"/>
                    <a:pt x="23" y="58"/>
                    <a:pt x="23" y="58"/>
                  </a:cubicBezTo>
                  <a:cubicBezTo>
                    <a:pt x="24" y="56"/>
                    <a:pt x="24" y="56"/>
                    <a:pt x="24" y="56"/>
                  </a:cubicBezTo>
                  <a:cubicBezTo>
                    <a:pt x="25" y="59"/>
                    <a:pt x="25" y="59"/>
                    <a:pt x="25" y="59"/>
                  </a:cubicBezTo>
                  <a:cubicBezTo>
                    <a:pt x="27" y="60"/>
                    <a:pt x="27" y="60"/>
                    <a:pt x="27" y="60"/>
                  </a:cubicBezTo>
                  <a:cubicBezTo>
                    <a:pt x="28" y="61"/>
                    <a:pt x="28" y="61"/>
                    <a:pt x="28" y="61"/>
                  </a:cubicBezTo>
                  <a:cubicBezTo>
                    <a:pt x="27" y="63"/>
                    <a:pt x="27" y="63"/>
                    <a:pt x="27" y="63"/>
                  </a:cubicBezTo>
                  <a:cubicBezTo>
                    <a:pt x="29" y="64"/>
                    <a:pt x="29" y="64"/>
                    <a:pt x="29" y="64"/>
                  </a:cubicBezTo>
                  <a:cubicBezTo>
                    <a:pt x="29" y="61"/>
                    <a:pt x="29" y="61"/>
                    <a:pt x="29" y="61"/>
                  </a:cubicBezTo>
                  <a:cubicBezTo>
                    <a:pt x="29" y="59"/>
                    <a:pt x="29" y="59"/>
                    <a:pt x="29" y="59"/>
                  </a:cubicBezTo>
                  <a:cubicBezTo>
                    <a:pt x="31" y="59"/>
                    <a:pt x="31" y="59"/>
                    <a:pt x="31" y="59"/>
                  </a:cubicBezTo>
                  <a:cubicBezTo>
                    <a:pt x="32" y="61"/>
                    <a:pt x="32" y="61"/>
                    <a:pt x="32" y="61"/>
                  </a:cubicBezTo>
                  <a:cubicBezTo>
                    <a:pt x="35" y="63"/>
                    <a:pt x="35" y="63"/>
                    <a:pt x="35" y="63"/>
                  </a:cubicBezTo>
                  <a:cubicBezTo>
                    <a:pt x="33" y="61"/>
                    <a:pt x="33" y="61"/>
                    <a:pt x="33" y="61"/>
                  </a:cubicBezTo>
                  <a:cubicBezTo>
                    <a:pt x="34" y="59"/>
                    <a:pt x="34" y="59"/>
                    <a:pt x="34" y="59"/>
                  </a:cubicBezTo>
                  <a:cubicBezTo>
                    <a:pt x="33" y="58"/>
                    <a:pt x="33" y="58"/>
                    <a:pt x="33" y="58"/>
                  </a:cubicBezTo>
                  <a:cubicBezTo>
                    <a:pt x="31" y="54"/>
                    <a:pt x="31" y="54"/>
                    <a:pt x="31" y="54"/>
                  </a:cubicBezTo>
                  <a:cubicBezTo>
                    <a:pt x="30" y="53"/>
                    <a:pt x="30" y="53"/>
                    <a:pt x="30" y="53"/>
                  </a:cubicBezTo>
                  <a:cubicBezTo>
                    <a:pt x="30" y="52"/>
                    <a:pt x="30" y="52"/>
                    <a:pt x="30" y="52"/>
                  </a:cubicBezTo>
                  <a:cubicBezTo>
                    <a:pt x="31" y="52"/>
                    <a:pt x="31" y="52"/>
                    <a:pt x="31" y="52"/>
                  </a:cubicBezTo>
                  <a:cubicBezTo>
                    <a:pt x="34" y="53"/>
                    <a:pt x="34" y="53"/>
                    <a:pt x="34" y="53"/>
                  </a:cubicBezTo>
                  <a:cubicBezTo>
                    <a:pt x="33" y="54"/>
                    <a:pt x="33" y="54"/>
                    <a:pt x="33" y="54"/>
                  </a:cubicBezTo>
                  <a:cubicBezTo>
                    <a:pt x="34" y="54"/>
                    <a:pt x="34" y="54"/>
                    <a:pt x="34" y="54"/>
                  </a:cubicBezTo>
                  <a:cubicBezTo>
                    <a:pt x="35" y="53"/>
                    <a:pt x="35" y="53"/>
                    <a:pt x="35" y="53"/>
                  </a:cubicBezTo>
                  <a:cubicBezTo>
                    <a:pt x="37" y="54"/>
                    <a:pt x="37" y="54"/>
                    <a:pt x="37" y="54"/>
                  </a:cubicBezTo>
                  <a:cubicBezTo>
                    <a:pt x="37" y="53"/>
                    <a:pt x="37" y="53"/>
                    <a:pt x="37" y="53"/>
                  </a:cubicBezTo>
                  <a:cubicBezTo>
                    <a:pt x="36" y="53"/>
                    <a:pt x="36" y="53"/>
                    <a:pt x="36" y="53"/>
                  </a:cubicBezTo>
                  <a:cubicBezTo>
                    <a:pt x="36" y="52"/>
                    <a:pt x="36" y="52"/>
                    <a:pt x="36" y="52"/>
                  </a:cubicBezTo>
                  <a:cubicBezTo>
                    <a:pt x="35" y="52"/>
                    <a:pt x="35" y="52"/>
                    <a:pt x="35" y="52"/>
                  </a:cubicBezTo>
                  <a:cubicBezTo>
                    <a:pt x="33" y="51"/>
                    <a:pt x="33" y="51"/>
                    <a:pt x="33" y="51"/>
                  </a:cubicBezTo>
                  <a:cubicBezTo>
                    <a:pt x="34" y="50"/>
                    <a:pt x="34" y="50"/>
                    <a:pt x="34" y="50"/>
                  </a:cubicBezTo>
                  <a:cubicBezTo>
                    <a:pt x="32" y="48"/>
                    <a:pt x="32" y="48"/>
                    <a:pt x="32" y="48"/>
                  </a:cubicBezTo>
                  <a:cubicBezTo>
                    <a:pt x="34" y="47"/>
                    <a:pt x="34" y="47"/>
                    <a:pt x="34" y="47"/>
                  </a:cubicBezTo>
                  <a:cubicBezTo>
                    <a:pt x="35" y="47"/>
                    <a:pt x="35" y="47"/>
                    <a:pt x="35" y="47"/>
                  </a:cubicBezTo>
                  <a:cubicBezTo>
                    <a:pt x="36" y="47"/>
                    <a:pt x="36" y="47"/>
                    <a:pt x="36" y="47"/>
                  </a:cubicBezTo>
                  <a:cubicBezTo>
                    <a:pt x="39" y="48"/>
                    <a:pt x="39" y="48"/>
                    <a:pt x="39" y="48"/>
                  </a:cubicBezTo>
                  <a:cubicBezTo>
                    <a:pt x="39" y="49"/>
                    <a:pt x="39" y="49"/>
                    <a:pt x="39" y="49"/>
                  </a:cubicBezTo>
                  <a:cubicBezTo>
                    <a:pt x="41" y="49"/>
                    <a:pt x="41" y="49"/>
                    <a:pt x="41" y="49"/>
                  </a:cubicBezTo>
                  <a:cubicBezTo>
                    <a:pt x="41" y="48"/>
                    <a:pt x="41" y="48"/>
                    <a:pt x="41" y="48"/>
                  </a:cubicBezTo>
                  <a:cubicBezTo>
                    <a:pt x="40" y="46"/>
                    <a:pt x="40" y="46"/>
                    <a:pt x="40" y="46"/>
                  </a:cubicBezTo>
                  <a:cubicBezTo>
                    <a:pt x="40" y="44"/>
                    <a:pt x="40" y="44"/>
                    <a:pt x="40" y="44"/>
                  </a:cubicBezTo>
                  <a:cubicBezTo>
                    <a:pt x="40" y="43"/>
                    <a:pt x="40" y="43"/>
                    <a:pt x="40" y="43"/>
                  </a:cubicBezTo>
                  <a:cubicBezTo>
                    <a:pt x="35" y="40"/>
                    <a:pt x="35" y="40"/>
                    <a:pt x="35" y="40"/>
                  </a:cubicBezTo>
                  <a:cubicBezTo>
                    <a:pt x="34" y="40"/>
                    <a:pt x="34" y="40"/>
                    <a:pt x="34" y="40"/>
                  </a:cubicBezTo>
                  <a:cubicBezTo>
                    <a:pt x="33" y="39"/>
                    <a:pt x="33" y="39"/>
                    <a:pt x="33" y="39"/>
                  </a:cubicBezTo>
                  <a:cubicBezTo>
                    <a:pt x="32" y="39"/>
                    <a:pt x="32" y="39"/>
                    <a:pt x="32" y="39"/>
                  </a:cubicBezTo>
                  <a:cubicBezTo>
                    <a:pt x="31" y="38"/>
                    <a:pt x="31" y="38"/>
                    <a:pt x="31" y="38"/>
                  </a:cubicBezTo>
                  <a:cubicBezTo>
                    <a:pt x="29" y="37"/>
                    <a:pt x="29" y="37"/>
                    <a:pt x="29" y="37"/>
                  </a:cubicBezTo>
                  <a:cubicBezTo>
                    <a:pt x="27" y="36"/>
                    <a:pt x="27" y="36"/>
                    <a:pt x="27" y="36"/>
                  </a:cubicBezTo>
                  <a:cubicBezTo>
                    <a:pt x="29" y="35"/>
                    <a:pt x="29" y="35"/>
                    <a:pt x="29" y="35"/>
                  </a:cubicBezTo>
                  <a:cubicBezTo>
                    <a:pt x="31" y="34"/>
                    <a:pt x="31" y="34"/>
                    <a:pt x="31" y="34"/>
                  </a:cubicBezTo>
                  <a:cubicBezTo>
                    <a:pt x="31" y="33"/>
                    <a:pt x="31" y="33"/>
                    <a:pt x="31" y="33"/>
                  </a:cubicBezTo>
                  <a:cubicBezTo>
                    <a:pt x="29" y="33"/>
                    <a:pt x="29" y="33"/>
                    <a:pt x="29" y="33"/>
                  </a:cubicBezTo>
                  <a:cubicBezTo>
                    <a:pt x="30" y="31"/>
                    <a:pt x="30" y="31"/>
                    <a:pt x="30" y="31"/>
                  </a:cubicBezTo>
                  <a:cubicBezTo>
                    <a:pt x="30" y="30"/>
                    <a:pt x="30" y="30"/>
                    <a:pt x="30" y="30"/>
                  </a:cubicBezTo>
                  <a:cubicBezTo>
                    <a:pt x="31" y="31"/>
                    <a:pt x="31" y="31"/>
                    <a:pt x="31" y="31"/>
                  </a:cubicBezTo>
                  <a:cubicBezTo>
                    <a:pt x="32" y="32"/>
                    <a:pt x="32" y="32"/>
                    <a:pt x="32" y="32"/>
                  </a:cubicBezTo>
                  <a:cubicBezTo>
                    <a:pt x="32" y="33"/>
                    <a:pt x="32" y="33"/>
                    <a:pt x="32" y="33"/>
                  </a:cubicBezTo>
                  <a:cubicBezTo>
                    <a:pt x="32" y="34"/>
                    <a:pt x="32" y="34"/>
                    <a:pt x="32" y="34"/>
                  </a:cubicBezTo>
                  <a:cubicBezTo>
                    <a:pt x="33" y="34"/>
                    <a:pt x="33" y="34"/>
                    <a:pt x="33" y="34"/>
                  </a:cubicBezTo>
                  <a:cubicBezTo>
                    <a:pt x="34" y="31"/>
                    <a:pt x="34" y="31"/>
                    <a:pt x="34" y="31"/>
                  </a:cubicBezTo>
                  <a:cubicBezTo>
                    <a:pt x="32" y="30"/>
                    <a:pt x="32" y="30"/>
                    <a:pt x="32" y="30"/>
                  </a:cubicBezTo>
                  <a:cubicBezTo>
                    <a:pt x="29" y="26"/>
                    <a:pt x="29" y="26"/>
                    <a:pt x="29" y="26"/>
                  </a:cubicBezTo>
                  <a:cubicBezTo>
                    <a:pt x="28" y="25"/>
                    <a:pt x="28" y="25"/>
                    <a:pt x="28" y="25"/>
                  </a:cubicBezTo>
                  <a:cubicBezTo>
                    <a:pt x="28" y="24"/>
                    <a:pt x="28" y="24"/>
                    <a:pt x="28" y="24"/>
                  </a:cubicBezTo>
                  <a:cubicBezTo>
                    <a:pt x="26" y="22"/>
                    <a:pt x="26" y="22"/>
                    <a:pt x="26" y="22"/>
                  </a:cubicBezTo>
                  <a:cubicBezTo>
                    <a:pt x="27" y="21"/>
                    <a:pt x="27" y="21"/>
                    <a:pt x="27" y="21"/>
                  </a:cubicBezTo>
                  <a:cubicBezTo>
                    <a:pt x="26" y="18"/>
                    <a:pt x="26" y="18"/>
                    <a:pt x="26" y="18"/>
                  </a:cubicBezTo>
                  <a:cubicBezTo>
                    <a:pt x="27" y="16"/>
                    <a:pt x="27" y="16"/>
                    <a:pt x="27" y="16"/>
                  </a:cubicBezTo>
                  <a:cubicBezTo>
                    <a:pt x="30" y="15"/>
                    <a:pt x="30" y="15"/>
                    <a:pt x="30" y="15"/>
                  </a:cubicBezTo>
                  <a:cubicBezTo>
                    <a:pt x="30" y="17"/>
                    <a:pt x="30" y="17"/>
                    <a:pt x="30" y="17"/>
                  </a:cubicBezTo>
                  <a:cubicBezTo>
                    <a:pt x="29" y="17"/>
                    <a:pt x="29" y="17"/>
                    <a:pt x="29" y="17"/>
                  </a:cubicBezTo>
                  <a:cubicBezTo>
                    <a:pt x="29" y="18"/>
                    <a:pt x="29" y="18"/>
                    <a:pt x="29" y="18"/>
                  </a:cubicBezTo>
                  <a:cubicBezTo>
                    <a:pt x="32" y="19"/>
                    <a:pt x="32" y="19"/>
                    <a:pt x="32" y="19"/>
                  </a:cubicBezTo>
                  <a:cubicBezTo>
                    <a:pt x="32" y="22"/>
                    <a:pt x="32" y="22"/>
                    <a:pt x="32" y="22"/>
                  </a:cubicBezTo>
                  <a:cubicBezTo>
                    <a:pt x="34" y="23"/>
                    <a:pt x="34" y="23"/>
                    <a:pt x="34" y="23"/>
                  </a:cubicBezTo>
                  <a:cubicBezTo>
                    <a:pt x="36" y="23"/>
                    <a:pt x="36" y="23"/>
                    <a:pt x="36" y="23"/>
                  </a:cubicBezTo>
                  <a:cubicBezTo>
                    <a:pt x="35" y="22"/>
                    <a:pt x="35" y="22"/>
                    <a:pt x="35" y="22"/>
                  </a:cubicBezTo>
                  <a:cubicBezTo>
                    <a:pt x="34" y="21"/>
                    <a:pt x="34" y="21"/>
                    <a:pt x="34" y="21"/>
                  </a:cubicBezTo>
                  <a:cubicBezTo>
                    <a:pt x="34" y="19"/>
                    <a:pt x="34" y="19"/>
                    <a:pt x="34" y="19"/>
                  </a:cubicBezTo>
                  <a:cubicBezTo>
                    <a:pt x="36" y="20"/>
                    <a:pt x="36" y="20"/>
                    <a:pt x="36" y="20"/>
                  </a:cubicBezTo>
                  <a:cubicBezTo>
                    <a:pt x="38" y="22"/>
                    <a:pt x="38" y="22"/>
                    <a:pt x="38" y="22"/>
                  </a:cubicBezTo>
                  <a:cubicBezTo>
                    <a:pt x="39" y="23"/>
                    <a:pt x="39" y="23"/>
                    <a:pt x="39" y="23"/>
                  </a:cubicBezTo>
                  <a:cubicBezTo>
                    <a:pt x="40" y="21"/>
                    <a:pt x="40" y="21"/>
                    <a:pt x="40" y="21"/>
                  </a:cubicBezTo>
                  <a:cubicBezTo>
                    <a:pt x="38" y="20"/>
                    <a:pt x="38" y="20"/>
                    <a:pt x="38" y="20"/>
                  </a:cubicBezTo>
                  <a:cubicBezTo>
                    <a:pt x="37" y="20"/>
                    <a:pt x="37" y="20"/>
                    <a:pt x="37" y="20"/>
                  </a:cubicBezTo>
                  <a:cubicBezTo>
                    <a:pt x="37" y="19"/>
                    <a:pt x="37" y="19"/>
                    <a:pt x="37" y="19"/>
                  </a:cubicBezTo>
                  <a:cubicBezTo>
                    <a:pt x="41" y="19"/>
                    <a:pt x="41" y="19"/>
                    <a:pt x="41" y="19"/>
                  </a:cubicBezTo>
                  <a:cubicBezTo>
                    <a:pt x="42" y="20"/>
                    <a:pt x="42" y="20"/>
                    <a:pt x="42" y="20"/>
                  </a:cubicBezTo>
                  <a:cubicBezTo>
                    <a:pt x="42" y="19"/>
                    <a:pt x="42" y="19"/>
                    <a:pt x="42" y="19"/>
                  </a:cubicBezTo>
                  <a:cubicBezTo>
                    <a:pt x="40" y="18"/>
                    <a:pt x="40" y="18"/>
                    <a:pt x="40" y="18"/>
                  </a:cubicBezTo>
                  <a:cubicBezTo>
                    <a:pt x="38" y="17"/>
                    <a:pt x="38" y="17"/>
                    <a:pt x="38" y="17"/>
                  </a:cubicBezTo>
                  <a:cubicBezTo>
                    <a:pt x="37" y="15"/>
                    <a:pt x="37" y="15"/>
                    <a:pt x="37" y="15"/>
                  </a:cubicBezTo>
                  <a:cubicBezTo>
                    <a:pt x="38" y="14"/>
                    <a:pt x="38" y="14"/>
                    <a:pt x="38" y="14"/>
                  </a:cubicBezTo>
                  <a:cubicBezTo>
                    <a:pt x="39" y="15"/>
                    <a:pt x="39" y="15"/>
                    <a:pt x="39" y="15"/>
                  </a:cubicBezTo>
                  <a:cubicBezTo>
                    <a:pt x="41" y="14"/>
                    <a:pt x="41" y="14"/>
                    <a:pt x="41" y="14"/>
                  </a:cubicBezTo>
                  <a:cubicBezTo>
                    <a:pt x="42" y="11"/>
                    <a:pt x="42" y="11"/>
                    <a:pt x="42" y="11"/>
                  </a:cubicBezTo>
                  <a:cubicBezTo>
                    <a:pt x="43" y="11"/>
                    <a:pt x="43" y="11"/>
                    <a:pt x="43" y="11"/>
                  </a:cubicBezTo>
                  <a:cubicBezTo>
                    <a:pt x="45" y="12"/>
                    <a:pt x="45" y="12"/>
                    <a:pt x="45" y="12"/>
                  </a:cubicBezTo>
                  <a:cubicBezTo>
                    <a:pt x="47" y="13"/>
                    <a:pt x="47" y="13"/>
                    <a:pt x="47" y="13"/>
                  </a:cubicBezTo>
                  <a:cubicBezTo>
                    <a:pt x="48" y="11"/>
                    <a:pt x="48" y="11"/>
                    <a:pt x="48" y="11"/>
                  </a:cubicBezTo>
                  <a:cubicBezTo>
                    <a:pt x="49" y="10"/>
                    <a:pt x="49" y="10"/>
                    <a:pt x="49" y="10"/>
                  </a:cubicBezTo>
                  <a:cubicBezTo>
                    <a:pt x="49" y="10"/>
                    <a:pt x="49" y="10"/>
                    <a:pt x="49" y="10"/>
                  </a:cubicBezTo>
                  <a:cubicBezTo>
                    <a:pt x="51" y="11"/>
                    <a:pt x="51" y="11"/>
                    <a:pt x="51" y="11"/>
                  </a:cubicBezTo>
                  <a:cubicBezTo>
                    <a:pt x="54" y="11"/>
                    <a:pt x="54" y="11"/>
                    <a:pt x="54" y="11"/>
                  </a:cubicBezTo>
                  <a:cubicBezTo>
                    <a:pt x="57" y="12"/>
                    <a:pt x="57" y="12"/>
                    <a:pt x="57" y="12"/>
                  </a:cubicBezTo>
                  <a:cubicBezTo>
                    <a:pt x="59" y="12"/>
                    <a:pt x="59" y="12"/>
                    <a:pt x="59" y="12"/>
                  </a:cubicBezTo>
                  <a:cubicBezTo>
                    <a:pt x="60" y="9"/>
                    <a:pt x="60" y="9"/>
                    <a:pt x="60" y="9"/>
                  </a:cubicBezTo>
                  <a:cubicBezTo>
                    <a:pt x="60" y="7"/>
                    <a:pt x="60" y="7"/>
                    <a:pt x="60" y="7"/>
                  </a:cubicBezTo>
                  <a:cubicBezTo>
                    <a:pt x="63" y="6"/>
                    <a:pt x="63" y="6"/>
                    <a:pt x="63" y="6"/>
                  </a:cubicBezTo>
                  <a:cubicBezTo>
                    <a:pt x="63" y="4"/>
                    <a:pt x="63" y="4"/>
                    <a:pt x="63" y="4"/>
                  </a:cubicBezTo>
                  <a:cubicBezTo>
                    <a:pt x="61" y="3"/>
                    <a:pt x="61" y="3"/>
                    <a:pt x="61" y="3"/>
                  </a:cubicBezTo>
                  <a:cubicBezTo>
                    <a:pt x="61" y="0"/>
                    <a:pt x="61" y="0"/>
                    <a:pt x="61" y="0"/>
                  </a:cubicBezTo>
                  <a:close/>
                  <a:moveTo>
                    <a:pt x="40" y="74"/>
                  </a:moveTo>
                  <a:cubicBezTo>
                    <a:pt x="39" y="72"/>
                    <a:pt x="39" y="72"/>
                    <a:pt x="39" y="72"/>
                  </a:cubicBezTo>
                  <a:cubicBezTo>
                    <a:pt x="39" y="74"/>
                    <a:pt x="39" y="74"/>
                    <a:pt x="39" y="74"/>
                  </a:cubicBezTo>
                  <a:cubicBezTo>
                    <a:pt x="39" y="75"/>
                    <a:pt x="39" y="75"/>
                    <a:pt x="39" y="75"/>
                  </a:cubicBezTo>
                  <a:cubicBezTo>
                    <a:pt x="39" y="76"/>
                    <a:pt x="39" y="76"/>
                    <a:pt x="39" y="76"/>
                  </a:cubicBezTo>
                  <a:cubicBezTo>
                    <a:pt x="40" y="77"/>
                    <a:pt x="40" y="77"/>
                    <a:pt x="40" y="77"/>
                  </a:cubicBezTo>
                  <a:cubicBezTo>
                    <a:pt x="43" y="77"/>
                    <a:pt x="43" y="77"/>
                    <a:pt x="43" y="77"/>
                  </a:cubicBezTo>
                  <a:cubicBezTo>
                    <a:pt x="45" y="77"/>
                    <a:pt x="45" y="77"/>
                    <a:pt x="45" y="77"/>
                  </a:cubicBezTo>
                  <a:cubicBezTo>
                    <a:pt x="46" y="76"/>
                    <a:pt x="46" y="76"/>
                    <a:pt x="46" y="76"/>
                  </a:cubicBezTo>
                  <a:cubicBezTo>
                    <a:pt x="48" y="77"/>
                    <a:pt x="48" y="77"/>
                    <a:pt x="48" y="77"/>
                  </a:cubicBezTo>
                  <a:cubicBezTo>
                    <a:pt x="50" y="78"/>
                    <a:pt x="50" y="78"/>
                    <a:pt x="50" y="78"/>
                  </a:cubicBezTo>
                  <a:cubicBezTo>
                    <a:pt x="50" y="79"/>
                    <a:pt x="50" y="79"/>
                    <a:pt x="50" y="79"/>
                  </a:cubicBezTo>
                  <a:cubicBezTo>
                    <a:pt x="53" y="79"/>
                    <a:pt x="53" y="79"/>
                    <a:pt x="53" y="79"/>
                  </a:cubicBezTo>
                  <a:cubicBezTo>
                    <a:pt x="54" y="78"/>
                    <a:pt x="54" y="78"/>
                    <a:pt x="54" y="78"/>
                  </a:cubicBezTo>
                  <a:cubicBezTo>
                    <a:pt x="57" y="78"/>
                    <a:pt x="57" y="78"/>
                    <a:pt x="57" y="78"/>
                  </a:cubicBezTo>
                  <a:cubicBezTo>
                    <a:pt x="60" y="78"/>
                    <a:pt x="60" y="78"/>
                    <a:pt x="60" y="78"/>
                  </a:cubicBezTo>
                  <a:cubicBezTo>
                    <a:pt x="62" y="78"/>
                    <a:pt x="62" y="78"/>
                    <a:pt x="62" y="78"/>
                  </a:cubicBezTo>
                  <a:cubicBezTo>
                    <a:pt x="64" y="77"/>
                    <a:pt x="64" y="77"/>
                    <a:pt x="64" y="77"/>
                  </a:cubicBezTo>
                  <a:cubicBezTo>
                    <a:pt x="64" y="76"/>
                    <a:pt x="64" y="76"/>
                    <a:pt x="64" y="76"/>
                  </a:cubicBezTo>
                  <a:cubicBezTo>
                    <a:pt x="64" y="75"/>
                    <a:pt x="64" y="75"/>
                    <a:pt x="64" y="75"/>
                  </a:cubicBezTo>
                  <a:cubicBezTo>
                    <a:pt x="64" y="74"/>
                    <a:pt x="64" y="74"/>
                    <a:pt x="64" y="74"/>
                  </a:cubicBezTo>
                  <a:cubicBezTo>
                    <a:pt x="64" y="75"/>
                    <a:pt x="64" y="75"/>
                    <a:pt x="64" y="75"/>
                  </a:cubicBezTo>
                  <a:cubicBezTo>
                    <a:pt x="64" y="76"/>
                    <a:pt x="64" y="76"/>
                    <a:pt x="64" y="76"/>
                  </a:cubicBezTo>
                  <a:cubicBezTo>
                    <a:pt x="62" y="77"/>
                    <a:pt x="62" y="77"/>
                    <a:pt x="62" y="77"/>
                  </a:cubicBezTo>
                  <a:cubicBezTo>
                    <a:pt x="62" y="76"/>
                    <a:pt x="62" y="76"/>
                    <a:pt x="62" y="76"/>
                  </a:cubicBezTo>
                  <a:cubicBezTo>
                    <a:pt x="61" y="76"/>
                    <a:pt x="61" y="76"/>
                    <a:pt x="61" y="76"/>
                  </a:cubicBezTo>
                  <a:cubicBezTo>
                    <a:pt x="60" y="76"/>
                    <a:pt x="60" y="76"/>
                    <a:pt x="60" y="76"/>
                  </a:cubicBezTo>
                  <a:cubicBezTo>
                    <a:pt x="60" y="75"/>
                    <a:pt x="60" y="75"/>
                    <a:pt x="60" y="75"/>
                  </a:cubicBezTo>
                  <a:cubicBezTo>
                    <a:pt x="59" y="74"/>
                    <a:pt x="59" y="74"/>
                    <a:pt x="59" y="74"/>
                  </a:cubicBezTo>
                  <a:cubicBezTo>
                    <a:pt x="58" y="74"/>
                    <a:pt x="58" y="74"/>
                    <a:pt x="58" y="74"/>
                  </a:cubicBezTo>
                  <a:cubicBezTo>
                    <a:pt x="56" y="74"/>
                    <a:pt x="56" y="74"/>
                    <a:pt x="56" y="74"/>
                  </a:cubicBezTo>
                  <a:cubicBezTo>
                    <a:pt x="54" y="73"/>
                    <a:pt x="54" y="73"/>
                    <a:pt x="54" y="73"/>
                  </a:cubicBezTo>
                  <a:cubicBezTo>
                    <a:pt x="51" y="73"/>
                    <a:pt x="51" y="73"/>
                    <a:pt x="51" y="73"/>
                  </a:cubicBezTo>
                  <a:cubicBezTo>
                    <a:pt x="49" y="74"/>
                    <a:pt x="49" y="74"/>
                    <a:pt x="49" y="74"/>
                  </a:cubicBezTo>
                  <a:cubicBezTo>
                    <a:pt x="47" y="75"/>
                    <a:pt x="47" y="75"/>
                    <a:pt x="47" y="75"/>
                  </a:cubicBezTo>
                  <a:cubicBezTo>
                    <a:pt x="46" y="74"/>
                    <a:pt x="46" y="74"/>
                    <a:pt x="46" y="74"/>
                  </a:cubicBezTo>
                  <a:cubicBezTo>
                    <a:pt x="45" y="73"/>
                    <a:pt x="45" y="73"/>
                    <a:pt x="45" y="73"/>
                  </a:cubicBezTo>
                  <a:cubicBezTo>
                    <a:pt x="44" y="73"/>
                    <a:pt x="44" y="73"/>
                    <a:pt x="44" y="73"/>
                  </a:cubicBezTo>
                  <a:cubicBezTo>
                    <a:pt x="45" y="73"/>
                    <a:pt x="45" y="73"/>
                    <a:pt x="45" y="73"/>
                  </a:cubicBezTo>
                  <a:cubicBezTo>
                    <a:pt x="44" y="72"/>
                    <a:pt x="44" y="72"/>
                    <a:pt x="44" y="72"/>
                  </a:cubicBezTo>
                  <a:cubicBezTo>
                    <a:pt x="43" y="72"/>
                    <a:pt x="43" y="72"/>
                    <a:pt x="43" y="72"/>
                  </a:cubicBezTo>
                  <a:cubicBezTo>
                    <a:pt x="43" y="72"/>
                    <a:pt x="43" y="72"/>
                    <a:pt x="43" y="72"/>
                  </a:cubicBezTo>
                  <a:cubicBezTo>
                    <a:pt x="43" y="73"/>
                    <a:pt x="43" y="73"/>
                    <a:pt x="43" y="73"/>
                  </a:cubicBezTo>
                  <a:cubicBezTo>
                    <a:pt x="43" y="73"/>
                    <a:pt x="43" y="73"/>
                    <a:pt x="43" y="73"/>
                  </a:cubicBezTo>
                  <a:cubicBezTo>
                    <a:pt x="41" y="73"/>
                    <a:pt x="41" y="73"/>
                    <a:pt x="41" y="73"/>
                  </a:cubicBezTo>
                  <a:cubicBezTo>
                    <a:pt x="41" y="72"/>
                    <a:pt x="41" y="72"/>
                    <a:pt x="41" y="72"/>
                  </a:cubicBezTo>
                  <a:cubicBezTo>
                    <a:pt x="41" y="72"/>
                    <a:pt x="41" y="72"/>
                    <a:pt x="41" y="72"/>
                  </a:cubicBezTo>
                  <a:cubicBezTo>
                    <a:pt x="40" y="72"/>
                    <a:pt x="40" y="72"/>
                    <a:pt x="40" y="72"/>
                  </a:cubicBezTo>
                  <a:cubicBezTo>
                    <a:pt x="41" y="73"/>
                    <a:pt x="41" y="73"/>
                    <a:pt x="41" y="73"/>
                  </a:cubicBezTo>
                  <a:cubicBezTo>
                    <a:pt x="40" y="74"/>
                    <a:pt x="40" y="74"/>
                    <a:pt x="40" y="74"/>
                  </a:cubicBezTo>
                  <a:close/>
                  <a:moveTo>
                    <a:pt x="2" y="26"/>
                  </a:moveTo>
                  <a:cubicBezTo>
                    <a:pt x="2" y="28"/>
                    <a:pt x="2" y="28"/>
                    <a:pt x="2" y="28"/>
                  </a:cubicBezTo>
                  <a:cubicBezTo>
                    <a:pt x="3" y="29"/>
                    <a:pt x="3" y="29"/>
                    <a:pt x="3" y="29"/>
                  </a:cubicBezTo>
                  <a:cubicBezTo>
                    <a:pt x="4" y="29"/>
                    <a:pt x="4" y="29"/>
                    <a:pt x="4" y="29"/>
                  </a:cubicBezTo>
                  <a:cubicBezTo>
                    <a:pt x="5" y="30"/>
                    <a:pt x="5" y="30"/>
                    <a:pt x="5" y="30"/>
                  </a:cubicBezTo>
                  <a:cubicBezTo>
                    <a:pt x="4" y="30"/>
                    <a:pt x="4" y="30"/>
                    <a:pt x="4" y="30"/>
                  </a:cubicBezTo>
                  <a:cubicBezTo>
                    <a:pt x="3" y="30"/>
                    <a:pt x="3" y="30"/>
                    <a:pt x="3" y="30"/>
                  </a:cubicBezTo>
                  <a:cubicBezTo>
                    <a:pt x="1" y="28"/>
                    <a:pt x="1" y="28"/>
                    <a:pt x="1" y="28"/>
                  </a:cubicBezTo>
                  <a:cubicBezTo>
                    <a:pt x="1" y="27"/>
                    <a:pt x="1" y="27"/>
                    <a:pt x="1" y="27"/>
                  </a:cubicBezTo>
                  <a:cubicBezTo>
                    <a:pt x="0" y="27"/>
                    <a:pt x="0" y="27"/>
                    <a:pt x="0" y="27"/>
                  </a:cubicBezTo>
                  <a:cubicBezTo>
                    <a:pt x="0" y="26"/>
                    <a:pt x="0" y="26"/>
                    <a:pt x="0" y="26"/>
                  </a:cubicBezTo>
                  <a:cubicBezTo>
                    <a:pt x="1" y="25"/>
                    <a:pt x="1" y="25"/>
                    <a:pt x="1" y="25"/>
                  </a:cubicBezTo>
                  <a:cubicBezTo>
                    <a:pt x="2" y="26"/>
                    <a:pt x="2" y="26"/>
                    <a:pt x="2" y="26"/>
                  </a:cubicBezTo>
                  <a:close/>
                  <a:moveTo>
                    <a:pt x="10" y="39"/>
                  </a:moveTo>
                  <a:cubicBezTo>
                    <a:pt x="9" y="39"/>
                    <a:pt x="9" y="39"/>
                    <a:pt x="9" y="39"/>
                  </a:cubicBezTo>
                  <a:cubicBezTo>
                    <a:pt x="10" y="37"/>
                    <a:pt x="10" y="37"/>
                    <a:pt x="10" y="37"/>
                  </a:cubicBezTo>
                  <a:cubicBezTo>
                    <a:pt x="11" y="37"/>
                    <a:pt x="11" y="37"/>
                    <a:pt x="11" y="37"/>
                  </a:cubicBezTo>
                  <a:cubicBezTo>
                    <a:pt x="11" y="39"/>
                    <a:pt x="11" y="39"/>
                    <a:pt x="11" y="39"/>
                  </a:cubicBezTo>
                  <a:cubicBezTo>
                    <a:pt x="11" y="39"/>
                    <a:pt x="11" y="39"/>
                    <a:pt x="11" y="39"/>
                  </a:cubicBezTo>
                  <a:cubicBezTo>
                    <a:pt x="10" y="40"/>
                    <a:pt x="10" y="40"/>
                    <a:pt x="10" y="40"/>
                  </a:cubicBezTo>
                  <a:cubicBezTo>
                    <a:pt x="10" y="39"/>
                    <a:pt x="10" y="39"/>
                    <a:pt x="10" y="39"/>
                  </a:cubicBezTo>
                  <a:close/>
                  <a:moveTo>
                    <a:pt x="10" y="42"/>
                  </a:moveTo>
                  <a:cubicBezTo>
                    <a:pt x="10" y="40"/>
                    <a:pt x="10" y="40"/>
                    <a:pt x="10" y="40"/>
                  </a:cubicBezTo>
                  <a:cubicBezTo>
                    <a:pt x="11" y="41"/>
                    <a:pt x="11" y="41"/>
                    <a:pt x="11" y="41"/>
                  </a:cubicBezTo>
                  <a:cubicBezTo>
                    <a:pt x="11" y="42"/>
                    <a:pt x="11" y="42"/>
                    <a:pt x="11" y="42"/>
                  </a:cubicBezTo>
                  <a:cubicBezTo>
                    <a:pt x="11" y="43"/>
                    <a:pt x="11" y="43"/>
                    <a:pt x="11" y="43"/>
                  </a:cubicBezTo>
                  <a:cubicBezTo>
                    <a:pt x="12" y="44"/>
                    <a:pt x="12" y="44"/>
                    <a:pt x="12" y="44"/>
                  </a:cubicBezTo>
                  <a:cubicBezTo>
                    <a:pt x="12" y="45"/>
                    <a:pt x="12" y="45"/>
                    <a:pt x="12" y="45"/>
                  </a:cubicBezTo>
                  <a:cubicBezTo>
                    <a:pt x="13" y="45"/>
                    <a:pt x="13" y="45"/>
                    <a:pt x="13" y="45"/>
                  </a:cubicBezTo>
                  <a:cubicBezTo>
                    <a:pt x="12" y="46"/>
                    <a:pt x="12" y="46"/>
                    <a:pt x="12" y="46"/>
                  </a:cubicBezTo>
                  <a:cubicBezTo>
                    <a:pt x="11" y="46"/>
                    <a:pt x="11" y="46"/>
                    <a:pt x="11" y="46"/>
                  </a:cubicBezTo>
                  <a:cubicBezTo>
                    <a:pt x="10" y="46"/>
                    <a:pt x="10" y="46"/>
                    <a:pt x="10" y="46"/>
                  </a:cubicBezTo>
                  <a:cubicBezTo>
                    <a:pt x="10" y="44"/>
                    <a:pt x="10" y="44"/>
                    <a:pt x="10" y="44"/>
                  </a:cubicBezTo>
                  <a:cubicBezTo>
                    <a:pt x="9" y="44"/>
                    <a:pt x="9" y="44"/>
                    <a:pt x="9" y="44"/>
                  </a:cubicBezTo>
                  <a:cubicBezTo>
                    <a:pt x="9" y="45"/>
                    <a:pt x="9" y="45"/>
                    <a:pt x="9" y="45"/>
                  </a:cubicBezTo>
                  <a:cubicBezTo>
                    <a:pt x="9" y="45"/>
                    <a:pt x="9" y="45"/>
                    <a:pt x="9" y="45"/>
                  </a:cubicBezTo>
                  <a:cubicBezTo>
                    <a:pt x="8" y="45"/>
                    <a:pt x="8" y="45"/>
                    <a:pt x="8" y="45"/>
                  </a:cubicBezTo>
                  <a:cubicBezTo>
                    <a:pt x="8" y="43"/>
                    <a:pt x="8" y="43"/>
                    <a:pt x="8" y="43"/>
                  </a:cubicBezTo>
                  <a:cubicBezTo>
                    <a:pt x="9" y="42"/>
                    <a:pt x="9" y="42"/>
                    <a:pt x="9" y="42"/>
                  </a:cubicBezTo>
                  <a:cubicBezTo>
                    <a:pt x="10" y="42"/>
                    <a:pt x="10" y="42"/>
                    <a:pt x="10" y="42"/>
                  </a:cubicBezTo>
                  <a:close/>
                  <a:moveTo>
                    <a:pt x="13" y="49"/>
                  </a:moveTo>
                  <a:cubicBezTo>
                    <a:pt x="14" y="50"/>
                    <a:pt x="14" y="50"/>
                    <a:pt x="14" y="50"/>
                  </a:cubicBezTo>
                  <a:cubicBezTo>
                    <a:pt x="13" y="50"/>
                    <a:pt x="13" y="50"/>
                    <a:pt x="13" y="50"/>
                  </a:cubicBezTo>
                  <a:cubicBezTo>
                    <a:pt x="12" y="50"/>
                    <a:pt x="12" y="50"/>
                    <a:pt x="12" y="50"/>
                  </a:cubicBezTo>
                  <a:cubicBezTo>
                    <a:pt x="11" y="50"/>
                    <a:pt x="11" y="50"/>
                    <a:pt x="11" y="50"/>
                  </a:cubicBezTo>
                  <a:cubicBezTo>
                    <a:pt x="10" y="49"/>
                    <a:pt x="10" y="49"/>
                    <a:pt x="10" y="49"/>
                  </a:cubicBezTo>
                  <a:cubicBezTo>
                    <a:pt x="10" y="48"/>
                    <a:pt x="10" y="48"/>
                    <a:pt x="10" y="48"/>
                  </a:cubicBezTo>
                  <a:cubicBezTo>
                    <a:pt x="11" y="47"/>
                    <a:pt x="11" y="47"/>
                    <a:pt x="11" y="47"/>
                  </a:cubicBezTo>
                  <a:cubicBezTo>
                    <a:pt x="12" y="48"/>
                    <a:pt x="12" y="48"/>
                    <a:pt x="12" y="48"/>
                  </a:cubicBezTo>
                  <a:cubicBezTo>
                    <a:pt x="13" y="49"/>
                    <a:pt x="13" y="49"/>
                    <a:pt x="13" y="49"/>
                  </a:cubicBezTo>
                  <a:close/>
                  <a:moveTo>
                    <a:pt x="72" y="70"/>
                  </a:moveTo>
                  <a:cubicBezTo>
                    <a:pt x="72" y="69"/>
                    <a:pt x="72" y="69"/>
                    <a:pt x="72" y="69"/>
                  </a:cubicBezTo>
                  <a:cubicBezTo>
                    <a:pt x="72" y="69"/>
                    <a:pt x="72" y="69"/>
                    <a:pt x="72" y="69"/>
                  </a:cubicBezTo>
                  <a:cubicBezTo>
                    <a:pt x="72" y="70"/>
                    <a:pt x="72" y="70"/>
                    <a:pt x="72" y="70"/>
                  </a:cubicBezTo>
                  <a:cubicBezTo>
                    <a:pt x="72" y="70"/>
                    <a:pt x="72" y="70"/>
                    <a:pt x="72" y="70"/>
                  </a:cubicBezTo>
                  <a:close/>
                  <a:moveTo>
                    <a:pt x="71" y="75"/>
                  </a:moveTo>
                  <a:cubicBezTo>
                    <a:pt x="71" y="73"/>
                    <a:pt x="71" y="73"/>
                    <a:pt x="71" y="73"/>
                  </a:cubicBezTo>
                  <a:cubicBezTo>
                    <a:pt x="71" y="72"/>
                    <a:pt x="71" y="72"/>
                    <a:pt x="71" y="72"/>
                  </a:cubicBezTo>
                  <a:cubicBezTo>
                    <a:pt x="72" y="70"/>
                    <a:pt x="72" y="70"/>
                    <a:pt x="72" y="70"/>
                  </a:cubicBezTo>
                  <a:cubicBezTo>
                    <a:pt x="72" y="71"/>
                    <a:pt x="72" y="71"/>
                    <a:pt x="72" y="71"/>
                  </a:cubicBezTo>
                  <a:cubicBezTo>
                    <a:pt x="73" y="73"/>
                    <a:pt x="73" y="73"/>
                    <a:pt x="73" y="73"/>
                  </a:cubicBezTo>
                  <a:cubicBezTo>
                    <a:pt x="72" y="74"/>
                    <a:pt x="72" y="74"/>
                    <a:pt x="72" y="74"/>
                  </a:cubicBezTo>
                  <a:cubicBezTo>
                    <a:pt x="71" y="75"/>
                    <a:pt x="71" y="75"/>
                    <a:pt x="71" y="75"/>
                  </a:cubicBezTo>
                  <a:close/>
                  <a:moveTo>
                    <a:pt x="76" y="69"/>
                  </a:moveTo>
                  <a:cubicBezTo>
                    <a:pt x="76" y="68"/>
                    <a:pt x="76" y="68"/>
                    <a:pt x="76" y="68"/>
                  </a:cubicBezTo>
                  <a:cubicBezTo>
                    <a:pt x="76" y="67"/>
                    <a:pt x="76" y="67"/>
                    <a:pt x="76" y="67"/>
                  </a:cubicBezTo>
                  <a:cubicBezTo>
                    <a:pt x="76" y="67"/>
                    <a:pt x="76" y="67"/>
                    <a:pt x="76" y="67"/>
                  </a:cubicBezTo>
                  <a:cubicBezTo>
                    <a:pt x="76" y="66"/>
                    <a:pt x="76" y="66"/>
                    <a:pt x="76" y="66"/>
                  </a:cubicBezTo>
                  <a:cubicBezTo>
                    <a:pt x="78" y="64"/>
                    <a:pt x="78" y="64"/>
                    <a:pt x="78" y="64"/>
                  </a:cubicBezTo>
                  <a:cubicBezTo>
                    <a:pt x="80" y="63"/>
                    <a:pt x="80" y="63"/>
                    <a:pt x="80" y="63"/>
                  </a:cubicBezTo>
                  <a:cubicBezTo>
                    <a:pt x="82" y="63"/>
                    <a:pt x="82" y="63"/>
                    <a:pt x="82" y="63"/>
                  </a:cubicBezTo>
                  <a:cubicBezTo>
                    <a:pt x="81" y="64"/>
                    <a:pt x="81" y="64"/>
                    <a:pt x="81" y="64"/>
                  </a:cubicBezTo>
                  <a:cubicBezTo>
                    <a:pt x="81" y="64"/>
                    <a:pt x="81" y="64"/>
                    <a:pt x="81" y="64"/>
                  </a:cubicBezTo>
                  <a:cubicBezTo>
                    <a:pt x="80" y="65"/>
                    <a:pt x="80" y="65"/>
                    <a:pt x="80" y="65"/>
                  </a:cubicBezTo>
                  <a:cubicBezTo>
                    <a:pt x="80" y="66"/>
                    <a:pt x="80" y="66"/>
                    <a:pt x="80" y="66"/>
                  </a:cubicBezTo>
                  <a:cubicBezTo>
                    <a:pt x="80" y="67"/>
                    <a:pt x="80" y="67"/>
                    <a:pt x="80" y="67"/>
                  </a:cubicBezTo>
                  <a:cubicBezTo>
                    <a:pt x="79" y="67"/>
                    <a:pt x="79" y="67"/>
                    <a:pt x="79" y="67"/>
                  </a:cubicBezTo>
                  <a:cubicBezTo>
                    <a:pt x="78" y="68"/>
                    <a:pt x="78" y="68"/>
                    <a:pt x="78" y="68"/>
                  </a:cubicBezTo>
                  <a:cubicBezTo>
                    <a:pt x="77" y="69"/>
                    <a:pt x="77" y="69"/>
                    <a:pt x="77" y="69"/>
                  </a:cubicBezTo>
                  <a:cubicBezTo>
                    <a:pt x="76" y="69"/>
                    <a:pt x="76" y="69"/>
                    <a:pt x="76" y="69"/>
                  </a:cubicBezTo>
                  <a:close/>
                  <a:moveTo>
                    <a:pt x="64" y="63"/>
                  </a:moveTo>
                  <a:cubicBezTo>
                    <a:pt x="63" y="62"/>
                    <a:pt x="63" y="62"/>
                    <a:pt x="63" y="62"/>
                  </a:cubicBezTo>
                  <a:cubicBezTo>
                    <a:pt x="63" y="62"/>
                    <a:pt x="63" y="62"/>
                    <a:pt x="63" y="62"/>
                  </a:cubicBezTo>
                  <a:cubicBezTo>
                    <a:pt x="65" y="61"/>
                    <a:pt x="65" y="61"/>
                    <a:pt x="65" y="61"/>
                  </a:cubicBezTo>
                  <a:cubicBezTo>
                    <a:pt x="66" y="61"/>
                    <a:pt x="66" y="61"/>
                    <a:pt x="66" y="61"/>
                  </a:cubicBezTo>
                  <a:cubicBezTo>
                    <a:pt x="65" y="62"/>
                    <a:pt x="65" y="62"/>
                    <a:pt x="65" y="62"/>
                  </a:cubicBezTo>
                  <a:cubicBezTo>
                    <a:pt x="65" y="62"/>
                    <a:pt x="64" y="63"/>
                    <a:pt x="64" y="63"/>
                  </a:cubicBezTo>
                  <a:close/>
                  <a:moveTo>
                    <a:pt x="64" y="49"/>
                  </a:moveTo>
                  <a:cubicBezTo>
                    <a:pt x="65" y="48"/>
                    <a:pt x="65" y="48"/>
                    <a:pt x="65" y="48"/>
                  </a:cubicBezTo>
                  <a:cubicBezTo>
                    <a:pt x="66" y="48"/>
                    <a:pt x="66" y="48"/>
                    <a:pt x="66" y="48"/>
                  </a:cubicBezTo>
                  <a:cubicBezTo>
                    <a:pt x="67" y="49"/>
                    <a:pt x="67" y="49"/>
                    <a:pt x="67" y="49"/>
                  </a:cubicBezTo>
                  <a:cubicBezTo>
                    <a:pt x="68" y="49"/>
                    <a:pt x="68" y="49"/>
                    <a:pt x="68" y="49"/>
                  </a:cubicBezTo>
                  <a:cubicBezTo>
                    <a:pt x="68" y="49"/>
                    <a:pt x="68" y="49"/>
                    <a:pt x="68" y="49"/>
                  </a:cubicBezTo>
                  <a:cubicBezTo>
                    <a:pt x="68" y="50"/>
                    <a:pt x="68" y="50"/>
                    <a:pt x="68" y="50"/>
                  </a:cubicBezTo>
                  <a:cubicBezTo>
                    <a:pt x="67" y="50"/>
                    <a:pt x="67" y="50"/>
                    <a:pt x="67" y="50"/>
                  </a:cubicBezTo>
                  <a:cubicBezTo>
                    <a:pt x="67" y="51"/>
                    <a:pt x="67" y="51"/>
                    <a:pt x="67" y="51"/>
                  </a:cubicBezTo>
                  <a:cubicBezTo>
                    <a:pt x="66" y="51"/>
                    <a:pt x="66" y="51"/>
                    <a:pt x="66" y="51"/>
                  </a:cubicBezTo>
                  <a:cubicBezTo>
                    <a:pt x="65" y="50"/>
                    <a:pt x="65" y="50"/>
                    <a:pt x="65" y="50"/>
                  </a:cubicBezTo>
                  <a:cubicBezTo>
                    <a:pt x="64" y="50"/>
                    <a:pt x="64" y="50"/>
                    <a:pt x="64" y="50"/>
                  </a:cubicBezTo>
                  <a:cubicBezTo>
                    <a:pt x="63" y="50"/>
                    <a:pt x="63" y="50"/>
                    <a:pt x="63" y="50"/>
                  </a:cubicBezTo>
                  <a:cubicBezTo>
                    <a:pt x="64" y="49"/>
                    <a:pt x="64" y="49"/>
                    <a:pt x="64" y="49"/>
                  </a:cubicBezTo>
                  <a:close/>
                  <a:moveTo>
                    <a:pt x="60" y="39"/>
                  </a:moveTo>
                  <a:cubicBezTo>
                    <a:pt x="61" y="42"/>
                    <a:pt x="61" y="42"/>
                    <a:pt x="61" y="42"/>
                  </a:cubicBezTo>
                  <a:cubicBezTo>
                    <a:pt x="60" y="43"/>
                    <a:pt x="60" y="43"/>
                    <a:pt x="60" y="43"/>
                  </a:cubicBezTo>
                  <a:cubicBezTo>
                    <a:pt x="59" y="44"/>
                    <a:pt x="59" y="44"/>
                    <a:pt x="59" y="44"/>
                  </a:cubicBezTo>
                  <a:cubicBezTo>
                    <a:pt x="58" y="43"/>
                    <a:pt x="58" y="43"/>
                    <a:pt x="58" y="43"/>
                  </a:cubicBezTo>
                  <a:cubicBezTo>
                    <a:pt x="58" y="42"/>
                    <a:pt x="58" y="42"/>
                    <a:pt x="58" y="42"/>
                  </a:cubicBezTo>
                  <a:cubicBezTo>
                    <a:pt x="59" y="42"/>
                    <a:pt x="59" y="42"/>
                    <a:pt x="59" y="42"/>
                  </a:cubicBezTo>
                  <a:cubicBezTo>
                    <a:pt x="59" y="41"/>
                    <a:pt x="59" y="41"/>
                    <a:pt x="59" y="41"/>
                  </a:cubicBezTo>
                  <a:cubicBezTo>
                    <a:pt x="58" y="40"/>
                    <a:pt x="58" y="40"/>
                    <a:pt x="58" y="40"/>
                  </a:cubicBezTo>
                  <a:cubicBezTo>
                    <a:pt x="58" y="39"/>
                    <a:pt x="58" y="39"/>
                    <a:pt x="58" y="39"/>
                  </a:cubicBezTo>
                  <a:cubicBezTo>
                    <a:pt x="59" y="39"/>
                    <a:pt x="59" y="39"/>
                    <a:pt x="59" y="39"/>
                  </a:cubicBezTo>
                  <a:cubicBezTo>
                    <a:pt x="60" y="39"/>
                    <a:pt x="60" y="39"/>
                    <a:pt x="60" y="39"/>
                  </a:cubicBezTo>
                  <a:cubicBezTo>
                    <a:pt x="60" y="39"/>
                    <a:pt x="60" y="39"/>
                    <a:pt x="60" y="39"/>
                  </a:cubicBezTo>
                  <a:close/>
                  <a:moveTo>
                    <a:pt x="58" y="34"/>
                  </a:moveTo>
                  <a:cubicBezTo>
                    <a:pt x="56" y="33"/>
                    <a:pt x="56" y="33"/>
                    <a:pt x="56" y="33"/>
                  </a:cubicBezTo>
                  <a:cubicBezTo>
                    <a:pt x="57" y="31"/>
                    <a:pt x="57" y="31"/>
                    <a:pt x="57" y="31"/>
                  </a:cubicBezTo>
                  <a:cubicBezTo>
                    <a:pt x="59" y="31"/>
                    <a:pt x="59" y="31"/>
                    <a:pt x="59" y="31"/>
                  </a:cubicBezTo>
                  <a:cubicBezTo>
                    <a:pt x="60" y="30"/>
                    <a:pt x="60" y="30"/>
                    <a:pt x="60" y="30"/>
                  </a:cubicBezTo>
                  <a:cubicBezTo>
                    <a:pt x="62" y="30"/>
                    <a:pt x="62" y="30"/>
                    <a:pt x="62" y="30"/>
                  </a:cubicBezTo>
                  <a:cubicBezTo>
                    <a:pt x="63" y="30"/>
                    <a:pt x="63" y="30"/>
                    <a:pt x="63" y="30"/>
                  </a:cubicBezTo>
                  <a:cubicBezTo>
                    <a:pt x="62" y="31"/>
                    <a:pt x="62" y="31"/>
                    <a:pt x="62" y="31"/>
                  </a:cubicBezTo>
                  <a:cubicBezTo>
                    <a:pt x="63" y="31"/>
                    <a:pt x="63" y="31"/>
                    <a:pt x="63" y="31"/>
                  </a:cubicBezTo>
                  <a:cubicBezTo>
                    <a:pt x="63" y="33"/>
                    <a:pt x="63" y="33"/>
                    <a:pt x="63" y="33"/>
                  </a:cubicBezTo>
                  <a:cubicBezTo>
                    <a:pt x="63" y="35"/>
                    <a:pt x="63" y="35"/>
                    <a:pt x="63" y="35"/>
                  </a:cubicBezTo>
                  <a:cubicBezTo>
                    <a:pt x="61" y="35"/>
                    <a:pt x="61" y="35"/>
                    <a:pt x="61" y="35"/>
                  </a:cubicBezTo>
                  <a:cubicBezTo>
                    <a:pt x="60" y="34"/>
                    <a:pt x="60" y="34"/>
                    <a:pt x="60" y="34"/>
                  </a:cubicBezTo>
                  <a:cubicBezTo>
                    <a:pt x="60" y="33"/>
                    <a:pt x="60" y="33"/>
                    <a:pt x="60" y="33"/>
                  </a:cubicBezTo>
                  <a:cubicBezTo>
                    <a:pt x="61" y="33"/>
                    <a:pt x="61" y="33"/>
                    <a:pt x="61" y="33"/>
                  </a:cubicBezTo>
                  <a:cubicBezTo>
                    <a:pt x="61" y="32"/>
                    <a:pt x="61" y="32"/>
                    <a:pt x="61" y="32"/>
                  </a:cubicBezTo>
                  <a:cubicBezTo>
                    <a:pt x="60" y="32"/>
                    <a:pt x="60" y="32"/>
                    <a:pt x="60" y="32"/>
                  </a:cubicBezTo>
                  <a:cubicBezTo>
                    <a:pt x="60" y="33"/>
                    <a:pt x="60" y="33"/>
                    <a:pt x="60" y="33"/>
                  </a:cubicBezTo>
                  <a:cubicBezTo>
                    <a:pt x="59" y="34"/>
                    <a:pt x="59" y="34"/>
                    <a:pt x="59" y="34"/>
                  </a:cubicBezTo>
                  <a:cubicBezTo>
                    <a:pt x="58" y="34"/>
                    <a:pt x="58" y="34"/>
                    <a:pt x="58" y="34"/>
                  </a:cubicBezTo>
                  <a:cubicBezTo>
                    <a:pt x="58" y="34"/>
                    <a:pt x="58" y="34"/>
                    <a:pt x="58" y="34"/>
                  </a:cubicBezTo>
                  <a:close/>
                  <a:moveTo>
                    <a:pt x="53" y="17"/>
                  </a:moveTo>
                  <a:cubicBezTo>
                    <a:pt x="53" y="16"/>
                    <a:pt x="53" y="16"/>
                    <a:pt x="53" y="16"/>
                  </a:cubicBezTo>
                  <a:cubicBezTo>
                    <a:pt x="55" y="16"/>
                    <a:pt x="55" y="16"/>
                    <a:pt x="55" y="16"/>
                  </a:cubicBezTo>
                  <a:cubicBezTo>
                    <a:pt x="56" y="16"/>
                    <a:pt x="56" y="16"/>
                    <a:pt x="56" y="16"/>
                  </a:cubicBezTo>
                  <a:cubicBezTo>
                    <a:pt x="56" y="17"/>
                    <a:pt x="56" y="17"/>
                    <a:pt x="56" y="17"/>
                  </a:cubicBezTo>
                  <a:cubicBezTo>
                    <a:pt x="55" y="17"/>
                    <a:pt x="55" y="17"/>
                    <a:pt x="55" y="17"/>
                  </a:cubicBezTo>
                  <a:cubicBezTo>
                    <a:pt x="53" y="17"/>
                    <a:pt x="53" y="17"/>
                    <a:pt x="53" y="17"/>
                  </a:cubicBezTo>
                  <a:close/>
                  <a:moveTo>
                    <a:pt x="49" y="22"/>
                  </a:moveTo>
                  <a:cubicBezTo>
                    <a:pt x="51" y="22"/>
                    <a:pt x="51" y="22"/>
                    <a:pt x="51" y="22"/>
                  </a:cubicBezTo>
                  <a:cubicBezTo>
                    <a:pt x="51" y="22"/>
                    <a:pt x="51" y="22"/>
                    <a:pt x="51" y="22"/>
                  </a:cubicBezTo>
                  <a:cubicBezTo>
                    <a:pt x="52" y="21"/>
                    <a:pt x="52" y="21"/>
                    <a:pt x="52" y="21"/>
                  </a:cubicBezTo>
                  <a:cubicBezTo>
                    <a:pt x="53" y="22"/>
                    <a:pt x="53" y="22"/>
                    <a:pt x="53" y="22"/>
                  </a:cubicBezTo>
                  <a:cubicBezTo>
                    <a:pt x="52" y="23"/>
                    <a:pt x="52" y="23"/>
                    <a:pt x="52" y="23"/>
                  </a:cubicBezTo>
                  <a:cubicBezTo>
                    <a:pt x="52" y="25"/>
                    <a:pt x="52" y="25"/>
                    <a:pt x="52" y="25"/>
                  </a:cubicBezTo>
                  <a:cubicBezTo>
                    <a:pt x="51" y="24"/>
                    <a:pt x="51" y="24"/>
                    <a:pt x="51" y="24"/>
                  </a:cubicBezTo>
                  <a:cubicBezTo>
                    <a:pt x="50" y="25"/>
                    <a:pt x="50" y="25"/>
                    <a:pt x="50" y="25"/>
                  </a:cubicBezTo>
                  <a:cubicBezTo>
                    <a:pt x="49" y="24"/>
                    <a:pt x="49" y="24"/>
                    <a:pt x="49" y="24"/>
                  </a:cubicBezTo>
                  <a:cubicBezTo>
                    <a:pt x="49" y="22"/>
                    <a:pt x="49" y="22"/>
                    <a:pt x="49" y="22"/>
                  </a:cubicBezTo>
                  <a:cubicBezTo>
                    <a:pt x="49" y="22"/>
                    <a:pt x="49" y="22"/>
                    <a:pt x="49" y="22"/>
                  </a:cubicBezTo>
                  <a:close/>
                  <a:moveTo>
                    <a:pt x="44" y="14"/>
                  </a:moveTo>
                  <a:cubicBezTo>
                    <a:pt x="45" y="13"/>
                    <a:pt x="45" y="13"/>
                    <a:pt x="45" y="13"/>
                  </a:cubicBezTo>
                  <a:cubicBezTo>
                    <a:pt x="46" y="14"/>
                    <a:pt x="46" y="14"/>
                    <a:pt x="46" y="14"/>
                  </a:cubicBezTo>
                  <a:cubicBezTo>
                    <a:pt x="47" y="15"/>
                    <a:pt x="47" y="15"/>
                    <a:pt x="47" y="15"/>
                  </a:cubicBezTo>
                  <a:cubicBezTo>
                    <a:pt x="45" y="15"/>
                    <a:pt x="45" y="15"/>
                    <a:pt x="45" y="15"/>
                  </a:cubicBezTo>
                  <a:cubicBezTo>
                    <a:pt x="45" y="15"/>
                    <a:pt x="45" y="15"/>
                    <a:pt x="45" y="15"/>
                  </a:cubicBezTo>
                  <a:cubicBezTo>
                    <a:pt x="44" y="15"/>
                    <a:pt x="44" y="15"/>
                    <a:pt x="44" y="15"/>
                  </a:cubicBezTo>
                  <a:cubicBezTo>
                    <a:pt x="44" y="14"/>
                    <a:pt x="44" y="14"/>
                    <a:pt x="44" y="14"/>
                  </a:cubicBezTo>
                  <a:close/>
                  <a:moveTo>
                    <a:pt x="36" y="33"/>
                  </a:moveTo>
                  <a:cubicBezTo>
                    <a:pt x="36" y="32"/>
                    <a:pt x="36" y="32"/>
                    <a:pt x="36" y="32"/>
                  </a:cubicBezTo>
                  <a:cubicBezTo>
                    <a:pt x="37" y="33"/>
                    <a:pt x="37" y="33"/>
                    <a:pt x="37" y="33"/>
                  </a:cubicBezTo>
                  <a:cubicBezTo>
                    <a:pt x="38" y="34"/>
                    <a:pt x="38" y="34"/>
                    <a:pt x="38" y="34"/>
                  </a:cubicBezTo>
                  <a:cubicBezTo>
                    <a:pt x="37" y="35"/>
                    <a:pt x="37" y="35"/>
                    <a:pt x="37" y="35"/>
                  </a:cubicBezTo>
                  <a:cubicBezTo>
                    <a:pt x="36" y="33"/>
                    <a:pt x="36" y="33"/>
                    <a:pt x="36" y="33"/>
                  </a:cubicBezTo>
                  <a:close/>
                  <a:moveTo>
                    <a:pt x="34" y="33"/>
                  </a:moveTo>
                  <a:cubicBezTo>
                    <a:pt x="35" y="32"/>
                    <a:pt x="35" y="32"/>
                    <a:pt x="35" y="32"/>
                  </a:cubicBezTo>
                  <a:cubicBezTo>
                    <a:pt x="35" y="33"/>
                    <a:pt x="35" y="33"/>
                    <a:pt x="35" y="33"/>
                  </a:cubicBezTo>
                  <a:cubicBezTo>
                    <a:pt x="35" y="33"/>
                    <a:pt x="35" y="33"/>
                    <a:pt x="35" y="33"/>
                  </a:cubicBezTo>
                  <a:cubicBezTo>
                    <a:pt x="34" y="33"/>
                    <a:pt x="34" y="33"/>
                    <a:pt x="34" y="33"/>
                  </a:cubicBezTo>
                  <a:close/>
                  <a:moveTo>
                    <a:pt x="45" y="35"/>
                  </a:moveTo>
                  <a:cubicBezTo>
                    <a:pt x="46" y="34"/>
                    <a:pt x="46" y="34"/>
                    <a:pt x="46" y="34"/>
                  </a:cubicBezTo>
                  <a:cubicBezTo>
                    <a:pt x="46" y="35"/>
                    <a:pt x="46" y="35"/>
                    <a:pt x="46" y="35"/>
                  </a:cubicBezTo>
                  <a:cubicBezTo>
                    <a:pt x="47" y="36"/>
                    <a:pt x="47" y="36"/>
                    <a:pt x="47" y="36"/>
                  </a:cubicBezTo>
                  <a:cubicBezTo>
                    <a:pt x="47" y="37"/>
                    <a:pt x="47" y="37"/>
                    <a:pt x="47" y="37"/>
                  </a:cubicBezTo>
                  <a:cubicBezTo>
                    <a:pt x="47" y="38"/>
                    <a:pt x="47" y="38"/>
                    <a:pt x="47" y="38"/>
                  </a:cubicBezTo>
                  <a:cubicBezTo>
                    <a:pt x="46" y="36"/>
                    <a:pt x="46" y="36"/>
                    <a:pt x="46" y="36"/>
                  </a:cubicBezTo>
                  <a:cubicBezTo>
                    <a:pt x="46" y="36"/>
                    <a:pt x="46" y="36"/>
                    <a:pt x="46" y="36"/>
                  </a:cubicBezTo>
                  <a:cubicBezTo>
                    <a:pt x="45" y="35"/>
                    <a:pt x="45" y="35"/>
                    <a:pt x="45" y="35"/>
                  </a:cubicBezTo>
                  <a:close/>
                  <a:moveTo>
                    <a:pt x="60" y="53"/>
                  </a:moveTo>
                  <a:cubicBezTo>
                    <a:pt x="60" y="52"/>
                    <a:pt x="60" y="52"/>
                    <a:pt x="60" y="52"/>
                  </a:cubicBezTo>
                  <a:cubicBezTo>
                    <a:pt x="60" y="51"/>
                    <a:pt x="60" y="51"/>
                    <a:pt x="60" y="51"/>
                  </a:cubicBezTo>
                  <a:cubicBezTo>
                    <a:pt x="62" y="51"/>
                    <a:pt x="62" y="51"/>
                    <a:pt x="62" y="51"/>
                  </a:cubicBezTo>
                  <a:cubicBezTo>
                    <a:pt x="62" y="52"/>
                    <a:pt x="62" y="52"/>
                    <a:pt x="62" y="52"/>
                  </a:cubicBezTo>
                  <a:cubicBezTo>
                    <a:pt x="60" y="53"/>
                    <a:pt x="60" y="53"/>
                    <a:pt x="60" y="53"/>
                  </a:cubicBezTo>
                  <a:close/>
                  <a:moveTo>
                    <a:pt x="45" y="62"/>
                  </a:moveTo>
                  <a:cubicBezTo>
                    <a:pt x="46" y="61"/>
                    <a:pt x="46" y="61"/>
                    <a:pt x="46" y="61"/>
                  </a:cubicBezTo>
                  <a:cubicBezTo>
                    <a:pt x="47" y="61"/>
                    <a:pt x="47" y="61"/>
                    <a:pt x="47" y="61"/>
                  </a:cubicBezTo>
                  <a:cubicBezTo>
                    <a:pt x="47" y="62"/>
                    <a:pt x="47" y="62"/>
                    <a:pt x="47" y="62"/>
                  </a:cubicBezTo>
                  <a:cubicBezTo>
                    <a:pt x="46" y="62"/>
                    <a:pt x="46" y="62"/>
                    <a:pt x="46" y="62"/>
                  </a:cubicBezTo>
                  <a:cubicBezTo>
                    <a:pt x="45" y="62"/>
                    <a:pt x="45" y="62"/>
                    <a:pt x="45" y="62"/>
                  </a:cubicBezTo>
                  <a:close/>
                  <a:moveTo>
                    <a:pt x="45" y="56"/>
                  </a:moveTo>
                  <a:cubicBezTo>
                    <a:pt x="46" y="56"/>
                    <a:pt x="46" y="56"/>
                    <a:pt x="46" y="56"/>
                  </a:cubicBezTo>
                  <a:cubicBezTo>
                    <a:pt x="46" y="57"/>
                    <a:pt x="46" y="57"/>
                    <a:pt x="46" y="57"/>
                  </a:cubicBezTo>
                  <a:cubicBezTo>
                    <a:pt x="45" y="56"/>
                    <a:pt x="45" y="56"/>
                    <a:pt x="45" y="56"/>
                  </a:cubicBezTo>
                  <a:close/>
                  <a:moveTo>
                    <a:pt x="45" y="55"/>
                  </a:moveTo>
                  <a:cubicBezTo>
                    <a:pt x="45" y="53"/>
                    <a:pt x="45" y="53"/>
                    <a:pt x="45" y="53"/>
                  </a:cubicBezTo>
                  <a:cubicBezTo>
                    <a:pt x="46" y="53"/>
                    <a:pt x="46" y="53"/>
                    <a:pt x="46" y="53"/>
                  </a:cubicBezTo>
                  <a:cubicBezTo>
                    <a:pt x="46" y="54"/>
                    <a:pt x="46" y="54"/>
                    <a:pt x="46" y="54"/>
                  </a:cubicBezTo>
                  <a:cubicBezTo>
                    <a:pt x="46" y="54"/>
                    <a:pt x="45" y="55"/>
                    <a:pt x="45" y="55"/>
                  </a:cubicBezTo>
                  <a:close/>
                  <a:moveTo>
                    <a:pt x="44" y="52"/>
                  </a:moveTo>
                  <a:cubicBezTo>
                    <a:pt x="44" y="52"/>
                    <a:pt x="44" y="52"/>
                    <a:pt x="44" y="52"/>
                  </a:cubicBezTo>
                  <a:cubicBezTo>
                    <a:pt x="44" y="51"/>
                    <a:pt x="44" y="51"/>
                    <a:pt x="44" y="51"/>
                  </a:cubicBezTo>
                  <a:cubicBezTo>
                    <a:pt x="45" y="52"/>
                    <a:pt x="45" y="52"/>
                    <a:pt x="45" y="52"/>
                  </a:cubicBezTo>
                  <a:cubicBezTo>
                    <a:pt x="44" y="52"/>
                    <a:pt x="44" y="52"/>
                    <a:pt x="44" y="52"/>
                  </a:cubicBezTo>
                  <a:close/>
                  <a:moveTo>
                    <a:pt x="53" y="58"/>
                  </a:moveTo>
                  <a:cubicBezTo>
                    <a:pt x="52" y="57"/>
                    <a:pt x="52" y="57"/>
                    <a:pt x="52" y="57"/>
                  </a:cubicBezTo>
                  <a:cubicBezTo>
                    <a:pt x="52" y="56"/>
                    <a:pt x="52" y="56"/>
                    <a:pt x="52" y="56"/>
                  </a:cubicBezTo>
                  <a:cubicBezTo>
                    <a:pt x="53" y="56"/>
                    <a:pt x="53" y="56"/>
                    <a:pt x="53" y="56"/>
                  </a:cubicBezTo>
                  <a:cubicBezTo>
                    <a:pt x="54" y="57"/>
                    <a:pt x="54" y="57"/>
                    <a:pt x="54" y="57"/>
                  </a:cubicBezTo>
                  <a:cubicBezTo>
                    <a:pt x="53" y="58"/>
                    <a:pt x="53" y="58"/>
                    <a:pt x="53" y="58"/>
                  </a:cubicBezTo>
                  <a:close/>
                  <a:moveTo>
                    <a:pt x="55" y="58"/>
                  </a:moveTo>
                  <a:cubicBezTo>
                    <a:pt x="54" y="57"/>
                    <a:pt x="54" y="57"/>
                    <a:pt x="54" y="57"/>
                  </a:cubicBezTo>
                  <a:cubicBezTo>
                    <a:pt x="56" y="55"/>
                    <a:pt x="56" y="55"/>
                    <a:pt x="56" y="55"/>
                  </a:cubicBezTo>
                  <a:cubicBezTo>
                    <a:pt x="57" y="56"/>
                    <a:pt x="57" y="56"/>
                    <a:pt x="57" y="56"/>
                  </a:cubicBezTo>
                  <a:cubicBezTo>
                    <a:pt x="57" y="57"/>
                    <a:pt x="57" y="57"/>
                    <a:pt x="57" y="57"/>
                  </a:cubicBezTo>
                  <a:cubicBezTo>
                    <a:pt x="56" y="58"/>
                    <a:pt x="56" y="58"/>
                    <a:pt x="56" y="58"/>
                  </a:cubicBezTo>
                  <a:cubicBezTo>
                    <a:pt x="55" y="58"/>
                    <a:pt x="55" y="58"/>
                    <a:pt x="55" y="58"/>
                  </a:cubicBezTo>
                  <a:close/>
                  <a:moveTo>
                    <a:pt x="55" y="54"/>
                  </a:moveTo>
                  <a:cubicBezTo>
                    <a:pt x="55" y="53"/>
                    <a:pt x="55" y="53"/>
                    <a:pt x="55" y="53"/>
                  </a:cubicBezTo>
                  <a:cubicBezTo>
                    <a:pt x="55" y="53"/>
                    <a:pt x="55" y="53"/>
                    <a:pt x="55" y="53"/>
                  </a:cubicBezTo>
                  <a:cubicBezTo>
                    <a:pt x="55" y="54"/>
                    <a:pt x="55" y="54"/>
                    <a:pt x="55" y="54"/>
                  </a:cubicBezTo>
                  <a:close/>
                  <a:moveTo>
                    <a:pt x="52" y="51"/>
                  </a:moveTo>
                  <a:cubicBezTo>
                    <a:pt x="53" y="51"/>
                    <a:pt x="53" y="51"/>
                    <a:pt x="53" y="51"/>
                  </a:cubicBezTo>
                  <a:cubicBezTo>
                    <a:pt x="53" y="52"/>
                    <a:pt x="53" y="52"/>
                    <a:pt x="53" y="52"/>
                  </a:cubicBezTo>
                  <a:cubicBezTo>
                    <a:pt x="54" y="53"/>
                    <a:pt x="54" y="53"/>
                    <a:pt x="54" y="53"/>
                  </a:cubicBezTo>
                  <a:cubicBezTo>
                    <a:pt x="53" y="52"/>
                    <a:pt x="53" y="52"/>
                    <a:pt x="53" y="52"/>
                  </a:cubicBezTo>
                  <a:cubicBezTo>
                    <a:pt x="52" y="51"/>
                    <a:pt x="52" y="51"/>
                    <a:pt x="52" y="51"/>
                  </a:cubicBezTo>
                  <a:close/>
                  <a:moveTo>
                    <a:pt x="48" y="47"/>
                  </a:moveTo>
                  <a:cubicBezTo>
                    <a:pt x="48" y="47"/>
                    <a:pt x="48" y="47"/>
                    <a:pt x="48" y="47"/>
                  </a:cubicBezTo>
                  <a:cubicBezTo>
                    <a:pt x="49" y="49"/>
                    <a:pt x="49" y="49"/>
                    <a:pt x="49" y="49"/>
                  </a:cubicBezTo>
                  <a:cubicBezTo>
                    <a:pt x="51" y="50"/>
                    <a:pt x="51" y="50"/>
                    <a:pt x="51" y="50"/>
                  </a:cubicBezTo>
                  <a:cubicBezTo>
                    <a:pt x="51" y="51"/>
                    <a:pt x="51" y="51"/>
                    <a:pt x="51" y="51"/>
                  </a:cubicBezTo>
                  <a:cubicBezTo>
                    <a:pt x="50" y="51"/>
                    <a:pt x="50" y="51"/>
                    <a:pt x="50" y="51"/>
                  </a:cubicBezTo>
                  <a:cubicBezTo>
                    <a:pt x="48" y="49"/>
                    <a:pt x="48" y="49"/>
                    <a:pt x="48" y="49"/>
                  </a:cubicBezTo>
                  <a:cubicBezTo>
                    <a:pt x="47" y="48"/>
                    <a:pt x="47" y="48"/>
                    <a:pt x="47" y="48"/>
                  </a:cubicBezTo>
                  <a:cubicBezTo>
                    <a:pt x="48" y="47"/>
                    <a:pt x="48" y="47"/>
                    <a:pt x="48" y="47"/>
                  </a:cubicBezTo>
                  <a:close/>
                  <a:moveTo>
                    <a:pt x="30" y="36"/>
                  </a:moveTo>
                  <a:cubicBezTo>
                    <a:pt x="31" y="35"/>
                    <a:pt x="31" y="35"/>
                    <a:pt x="31" y="35"/>
                  </a:cubicBezTo>
                  <a:cubicBezTo>
                    <a:pt x="34" y="34"/>
                    <a:pt x="34" y="34"/>
                    <a:pt x="34" y="34"/>
                  </a:cubicBezTo>
                  <a:cubicBezTo>
                    <a:pt x="35" y="36"/>
                    <a:pt x="35" y="36"/>
                    <a:pt x="35" y="36"/>
                  </a:cubicBezTo>
                  <a:cubicBezTo>
                    <a:pt x="37" y="37"/>
                    <a:pt x="37" y="37"/>
                    <a:pt x="37" y="37"/>
                  </a:cubicBezTo>
                  <a:cubicBezTo>
                    <a:pt x="38" y="37"/>
                    <a:pt x="38" y="37"/>
                    <a:pt x="38" y="37"/>
                  </a:cubicBezTo>
                  <a:cubicBezTo>
                    <a:pt x="39" y="38"/>
                    <a:pt x="39" y="38"/>
                    <a:pt x="39" y="38"/>
                  </a:cubicBezTo>
                  <a:cubicBezTo>
                    <a:pt x="40" y="38"/>
                    <a:pt x="40" y="38"/>
                    <a:pt x="40" y="38"/>
                  </a:cubicBezTo>
                  <a:cubicBezTo>
                    <a:pt x="40" y="38"/>
                    <a:pt x="40" y="38"/>
                    <a:pt x="40" y="38"/>
                  </a:cubicBezTo>
                  <a:cubicBezTo>
                    <a:pt x="42" y="40"/>
                    <a:pt x="42" y="40"/>
                    <a:pt x="42" y="40"/>
                  </a:cubicBezTo>
                  <a:cubicBezTo>
                    <a:pt x="43" y="41"/>
                    <a:pt x="43" y="41"/>
                    <a:pt x="43" y="41"/>
                  </a:cubicBezTo>
                  <a:cubicBezTo>
                    <a:pt x="43" y="42"/>
                    <a:pt x="43" y="42"/>
                    <a:pt x="43" y="42"/>
                  </a:cubicBezTo>
                  <a:cubicBezTo>
                    <a:pt x="43" y="43"/>
                    <a:pt x="43" y="43"/>
                    <a:pt x="43" y="43"/>
                  </a:cubicBezTo>
                  <a:cubicBezTo>
                    <a:pt x="43" y="44"/>
                    <a:pt x="43" y="44"/>
                    <a:pt x="43" y="44"/>
                  </a:cubicBezTo>
                  <a:cubicBezTo>
                    <a:pt x="44" y="46"/>
                    <a:pt x="44" y="46"/>
                    <a:pt x="44" y="46"/>
                  </a:cubicBezTo>
                  <a:cubicBezTo>
                    <a:pt x="45" y="45"/>
                    <a:pt x="45" y="45"/>
                    <a:pt x="45" y="45"/>
                  </a:cubicBezTo>
                  <a:cubicBezTo>
                    <a:pt x="47" y="45"/>
                    <a:pt x="47" y="45"/>
                    <a:pt x="47" y="45"/>
                  </a:cubicBezTo>
                  <a:cubicBezTo>
                    <a:pt x="46" y="47"/>
                    <a:pt x="46" y="47"/>
                    <a:pt x="46" y="47"/>
                  </a:cubicBezTo>
                  <a:cubicBezTo>
                    <a:pt x="45" y="47"/>
                    <a:pt x="45" y="47"/>
                    <a:pt x="45" y="47"/>
                  </a:cubicBezTo>
                  <a:cubicBezTo>
                    <a:pt x="44" y="47"/>
                    <a:pt x="44" y="47"/>
                    <a:pt x="44" y="47"/>
                  </a:cubicBezTo>
                  <a:cubicBezTo>
                    <a:pt x="43" y="46"/>
                    <a:pt x="43" y="46"/>
                    <a:pt x="43" y="46"/>
                  </a:cubicBezTo>
                  <a:cubicBezTo>
                    <a:pt x="42" y="45"/>
                    <a:pt x="42" y="45"/>
                    <a:pt x="42" y="45"/>
                  </a:cubicBezTo>
                  <a:cubicBezTo>
                    <a:pt x="43" y="44"/>
                    <a:pt x="43" y="44"/>
                    <a:pt x="43" y="44"/>
                  </a:cubicBezTo>
                  <a:cubicBezTo>
                    <a:pt x="42" y="44"/>
                    <a:pt x="42" y="44"/>
                    <a:pt x="42" y="44"/>
                  </a:cubicBezTo>
                  <a:cubicBezTo>
                    <a:pt x="41" y="42"/>
                    <a:pt x="41" y="42"/>
                    <a:pt x="41" y="42"/>
                  </a:cubicBezTo>
                  <a:cubicBezTo>
                    <a:pt x="40" y="41"/>
                    <a:pt x="40" y="41"/>
                    <a:pt x="40" y="41"/>
                  </a:cubicBezTo>
                  <a:cubicBezTo>
                    <a:pt x="39" y="41"/>
                    <a:pt x="39" y="41"/>
                    <a:pt x="39" y="41"/>
                  </a:cubicBezTo>
                  <a:cubicBezTo>
                    <a:pt x="37" y="40"/>
                    <a:pt x="37" y="40"/>
                    <a:pt x="37" y="40"/>
                  </a:cubicBezTo>
                  <a:cubicBezTo>
                    <a:pt x="36" y="39"/>
                    <a:pt x="36" y="39"/>
                    <a:pt x="36" y="39"/>
                  </a:cubicBezTo>
                  <a:cubicBezTo>
                    <a:pt x="35" y="39"/>
                    <a:pt x="35" y="39"/>
                    <a:pt x="35" y="39"/>
                  </a:cubicBezTo>
                  <a:cubicBezTo>
                    <a:pt x="35" y="38"/>
                    <a:pt x="35" y="38"/>
                    <a:pt x="35" y="38"/>
                  </a:cubicBezTo>
                  <a:cubicBezTo>
                    <a:pt x="34" y="37"/>
                    <a:pt x="34" y="37"/>
                    <a:pt x="34" y="37"/>
                  </a:cubicBezTo>
                  <a:cubicBezTo>
                    <a:pt x="33" y="37"/>
                    <a:pt x="33" y="37"/>
                    <a:pt x="33" y="37"/>
                  </a:cubicBezTo>
                  <a:cubicBezTo>
                    <a:pt x="32" y="36"/>
                    <a:pt x="32" y="36"/>
                    <a:pt x="32" y="36"/>
                  </a:cubicBezTo>
                  <a:cubicBezTo>
                    <a:pt x="31" y="36"/>
                    <a:pt x="31" y="36"/>
                    <a:pt x="31" y="36"/>
                  </a:cubicBezTo>
                  <a:cubicBezTo>
                    <a:pt x="30" y="36"/>
                    <a:pt x="30" y="36"/>
                    <a:pt x="30" y="36"/>
                  </a:cubicBezTo>
                  <a:close/>
                  <a:moveTo>
                    <a:pt x="33" y="64"/>
                  </a:moveTo>
                  <a:cubicBezTo>
                    <a:pt x="33" y="64"/>
                    <a:pt x="33" y="64"/>
                    <a:pt x="33" y="64"/>
                  </a:cubicBezTo>
                  <a:cubicBezTo>
                    <a:pt x="33" y="65"/>
                    <a:pt x="33" y="65"/>
                    <a:pt x="33" y="65"/>
                  </a:cubicBezTo>
                  <a:cubicBezTo>
                    <a:pt x="34" y="66"/>
                    <a:pt x="34" y="66"/>
                    <a:pt x="34" y="66"/>
                  </a:cubicBezTo>
                  <a:cubicBezTo>
                    <a:pt x="34" y="67"/>
                    <a:pt x="34" y="67"/>
                    <a:pt x="34" y="67"/>
                  </a:cubicBezTo>
                  <a:cubicBezTo>
                    <a:pt x="33" y="67"/>
                    <a:pt x="33" y="67"/>
                    <a:pt x="33" y="67"/>
                  </a:cubicBezTo>
                  <a:cubicBezTo>
                    <a:pt x="33" y="66"/>
                    <a:pt x="33" y="66"/>
                    <a:pt x="33" y="66"/>
                  </a:cubicBezTo>
                  <a:cubicBezTo>
                    <a:pt x="32" y="65"/>
                    <a:pt x="32" y="65"/>
                    <a:pt x="32" y="65"/>
                  </a:cubicBezTo>
                  <a:cubicBezTo>
                    <a:pt x="33" y="64"/>
                    <a:pt x="33" y="64"/>
                    <a:pt x="33" y="64"/>
                  </a:cubicBezTo>
                  <a:close/>
                  <a:moveTo>
                    <a:pt x="33" y="62"/>
                  </a:moveTo>
                  <a:cubicBezTo>
                    <a:pt x="33" y="63"/>
                    <a:pt x="33" y="63"/>
                    <a:pt x="33" y="63"/>
                  </a:cubicBezTo>
                  <a:cubicBezTo>
                    <a:pt x="32" y="63"/>
                    <a:pt x="32" y="63"/>
                    <a:pt x="32" y="63"/>
                  </a:cubicBezTo>
                  <a:lnTo>
                    <a:pt x="33" y="6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6" name="Google Shape;3721;p137">
              <a:extLst xmlns:a="http://schemas.openxmlformats.org/drawingml/2006/main">
                <a:ext uri="{FF2B5EF4-FFF2-40B4-BE49-F238E27FC236}">
                  <a16:creationId xmlns:a16="http://schemas.microsoft.com/office/drawing/2014/main" id="{00C57B94-1E5C-D807-E1B8-C6113F0CFD64}"/>
                </a:ext>
              </a:extLst>
            </cdr:cNvPr>
            <cdr:cNvSpPr/>
          </cdr:nvSpPr>
          <cdr:spPr>
            <a:xfrm xmlns:a="http://schemas.openxmlformats.org/drawingml/2006/main">
              <a:off x="2685" y="1899"/>
              <a:ext cx="65" cy="49"/>
            </a:xfrm>
            <a:custGeom xmlns:a="http://schemas.openxmlformats.org/drawingml/2006/main">
              <a:avLst/>
              <a:gdLst/>
              <a:ahLst/>
              <a:cxnLst/>
              <a:rect l="l" t="t" r="r" b="b"/>
              <a:pathLst>
                <a:path w="72" h="61" extrusionOk="0">
                  <a:moveTo>
                    <a:pt x="0" y="13"/>
                  </a:moveTo>
                  <a:lnTo>
                    <a:pt x="0" y="11"/>
                  </a:lnTo>
                  <a:lnTo>
                    <a:pt x="6" y="9"/>
                  </a:lnTo>
                  <a:lnTo>
                    <a:pt x="13" y="13"/>
                  </a:lnTo>
                  <a:lnTo>
                    <a:pt x="19" y="13"/>
                  </a:lnTo>
                  <a:lnTo>
                    <a:pt x="23" y="16"/>
                  </a:lnTo>
                  <a:lnTo>
                    <a:pt x="24" y="11"/>
                  </a:lnTo>
                  <a:lnTo>
                    <a:pt x="21" y="9"/>
                  </a:lnTo>
                  <a:lnTo>
                    <a:pt x="19" y="6"/>
                  </a:lnTo>
                  <a:lnTo>
                    <a:pt x="20" y="2"/>
                  </a:lnTo>
                  <a:lnTo>
                    <a:pt x="23" y="2"/>
                  </a:lnTo>
                  <a:lnTo>
                    <a:pt x="30" y="7"/>
                  </a:lnTo>
                  <a:lnTo>
                    <a:pt x="31" y="10"/>
                  </a:lnTo>
                  <a:lnTo>
                    <a:pt x="37" y="10"/>
                  </a:lnTo>
                  <a:lnTo>
                    <a:pt x="38" y="9"/>
                  </a:lnTo>
                  <a:lnTo>
                    <a:pt x="43" y="6"/>
                  </a:lnTo>
                  <a:lnTo>
                    <a:pt x="47" y="0"/>
                  </a:lnTo>
                  <a:lnTo>
                    <a:pt x="50" y="3"/>
                  </a:lnTo>
                  <a:lnTo>
                    <a:pt x="54" y="9"/>
                  </a:lnTo>
                  <a:lnTo>
                    <a:pt x="54" y="10"/>
                  </a:lnTo>
                  <a:lnTo>
                    <a:pt x="57" y="14"/>
                  </a:lnTo>
                  <a:lnTo>
                    <a:pt x="61" y="17"/>
                  </a:lnTo>
                  <a:lnTo>
                    <a:pt x="61" y="20"/>
                  </a:lnTo>
                  <a:lnTo>
                    <a:pt x="64" y="21"/>
                  </a:lnTo>
                  <a:lnTo>
                    <a:pt x="68" y="21"/>
                  </a:lnTo>
                  <a:lnTo>
                    <a:pt x="71" y="23"/>
                  </a:lnTo>
                  <a:lnTo>
                    <a:pt x="72" y="25"/>
                  </a:lnTo>
                  <a:lnTo>
                    <a:pt x="71" y="25"/>
                  </a:lnTo>
                  <a:lnTo>
                    <a:pt x="69" y="27"/>
                  </a:lnTo>
                  <a:lnTo>
                    <a:pt x="65" y="27"/>
                  </a:lnTo>
                  <a:lnTo>
                    <a:pt x="61" y="31"/>
                  </a:lnTo>
                  <a:lnTo>
                    <a:pt x="62" y="34"/>
                  </a:lnTo>
                  <a:lnTo>
                    <a:pt x="62" y="37"/>
                  </a:lnTo>
                  <a:lnTo>
                    <a:pt x="61" y="38"/>
                  </a:lnTo>
                  <a:lnTo>
                    <a:pt x="61" y="41"/>
                  </a:lnTo>
                  <a:lnTo>
                    <a:pt x="61" y="42"/>
                  </a:lnTo>
                  <a:lnTo>
                    <a:pt x="61" y="44"/>
                  </a:lnTo>
                  <a:lnTo>
                    <a:pt x="61" y="45"/>
                  </a:lnTo>
                  <a:lnTo>
                    <a:pt x="61" y="49"/>
                  </a:lnTo>
                  <a:lnTo>
                    <a:pt x="59" y="52"/>
                  </a:lnTo>
                  <a:lnTo>
                    <a:pt x="58" y="51"/>
                  </a:lnTo>
                  <a:lnTo>
                    <a:pt x="59" y="47"/>
                  </a:lnTo>
                  <a:lnTo>
                    <a:pt x="58" y="45"/>
                  </a:lnTo>
                  <a:lnTo>
                    <a:pt x="57" y="47"/>
                  </a:lnTo>
                  <a:lnTo>
                    <a:pt x="55" y="48"/>
                  </a:lnTo>
                  <a:lnTo>
                    <a:pt x="57" y="52"/>
                  </a:lnTo>
                  <a:lnTo>
                    <a:pt x="57" y="54"/>
                  </a:lnTo>
                  <a:lnTo>
                    <a:pt x="57" y="55"/>
                  </a:lnTo>
                  <a:lnTo>
                    <a:pt x="57" y="61"/>
                  </a:lnTo>
                  <a:lnTo>
                    <a:pt x="55" y="61"/>
                  </a:lnTo>
                  <a:lnTo>
                    <a:pt x="54" y="61"/>
                  </a:lnTo>
                  <a:lnTo>
                    <a:pt x="52" y="59"/>
                  </a:lnTo>
                  <a:lnTo>
                    <a:pt x="51" y="58"/>
                  </a:lnTo>
                  <a:lnTo>
                    <a:pt x="47" y="54"/>
                  </a:lnTo>
                  <a:lnTo>
                    <a:pt x="51" y="49"/>
                  </a:lnTo>
                  <a:lnTo>
                    <a:pt x="47" y="48"/>
                  </a:lnTo>
                  <a:lnTo>
                    <a:pt x="47" y="47"/>
                  </a:lnTo>
                  <a:lnTo>
                    <a:pt x="48" y="45"/>
                  </a:lnTo>
                  <a:lnTo>
                    <a:pt x="47" y="44"/>
                  </a:lnTo>
                  <a:lnTo>
                    <a:pt x="45" y="41"/>
                  </a:lnTo>
                  <a:lnTo>
                    <a:pt x="44" y="41"/>
                  </a:lnTo>
                  <a:lnTo>
                    <a:pt x="44" y="41"/>
                  </a:lnTo>
                  <a:lnTo>
                    <a:pt x="43" y="41"/>
                  </a:lnTo>
                  <a:lnTo>
                    <a:pt x="40" y="42"/>
                  </a:lnTo>
                  <a:lnTo>
                    <a:pt x="38" y="42"/>
                  </a:lnTo>
                  <a:lnTo>
                    <a:pt x="37" y="45"/>
                  </a:lnTo>
                  <a:lnTo>
                    <a:pt x="36" y="45"/>
                  </a:lnTo>
                  <a:lnTo>
                    <a:pt x="33" y="49"/>
                  </a:lnTo>
                  <a:lnTo>
                    <a:pt x="31" y="49"/>
                  </a:lnTo>
                  <a:lnTo>
                    <a:pt x="30" y="51"/>
                  </a:lnTo>
                  <a:lnTo>
                    <a:pt x="30" y="52"/>
                  </a:lnTo>
                  <a:lnTo>
                    <a:pt x="27" y="52"/>
                  </a:lnTo>
                  <a:lnTo>
                    <a:pt x="26" y="52"/>
                  </a:lnTo>
                  <a:lnTo>
                    <a:pt x="26" y="52"/>
                  </a:lnTo>
                  <a:lnTo>
                    <a:pt x="26" y="49"/>
                  </a:lnTo>
                  <a:lnTo>
                    <a:pt x="27" y="48"/>
                  </a:lnTo>
                  <a:lnTo>
                    <a:pt x="24" y="45"/>
                  </a:lnTo>
                  <a:lnTo>
                    <a:pt x="28" y="44"/>
                  </a:lnTo>
                  <a:lnTo>
                    <a:pt x="26" y="41"/>
                  </a:lnTo>
                  <a:lnTo>
                    <a:pt x="21" y="41"/>
                  </a:lnTo>
                  <a:lnTo>
                    <a:pt x="16" y="38"/>
                  </a:lnTo>
                  <a:lnTo>
                    <a:pt x="13" y="34"/>
                  </a:lnTo>
                  <a:lnTo>
                    <a:pt x="16" y="31"/>
                  </a:lnTo>
                  <a:lnTo>
                    <a:pt x="14" y="28"/>
                  </a:lnTo>
                  <a:lnTo>
                    <a:pt x="10" y="24"/>
                  </a:lnTo>
                  <a:lnTo>
                    <a:pt x="9" y="21"/>
                  </a:lnTo>
                  <a:lnTo>
                    <a:pt x="10" y="18"/>
                  </a:lnTo>
                  <a:lnTo>
                    <a:pt x="7" y="16"/>
                  </a:lnTo>
                  <a:lnTo>
                    <a:pt x="3" y="16"/>
                  </a:lnTo>
                  <a:lnTo>
                    <a:pt x="0" y="13"/>
                  </a:lnTo>
                  <a:lnTo>
                    <a:pt x="0" y="13"/>
                  </a:lnTo>
                  <a:close/>
                  <a:moveTo>
                    <a:pt x="23" y="52"/>
                  </a:moveTo>
                  <a:lnTo>
                    <a:pt x="17" y="44"/>
                  </a:lnTo>
                  <a:lnTo>
                    <a:pt x="13" y="42"/>
                  </a:lnTo>
                  <a:lnTo>
                    <a:pt x="12" y="38"/>
                  </a:lnTo>
                  <a:lnTo>
                    <a:pt x="9" y="38"/>
                  </a:lnTo>
                  <a:lnTo>
                    <a:pt x="7" y="39"/>
                  </a:lnTo>
                  <a:lnTo>
                    <a:pt x="5" y="37"/>
                  </a:lnTo>
                  <a:lnTo>
                    <a:pt x="2" y="38"/>
                  </a:lnTo>
                  <a:lnTo>
                    <a:pt x="0" y="38"/>
                  </a:lnTo>
                  <a:lnTo>
                    <a:pt x="0" y="38"/>
                  </a:lnTo>
                  <a:lnTo>
                    <a:pt x="0" y="38"/>
                  </a:lnTo>
                  <a:lnTo>
                    <a:pt x="3" y="41"/>
                  </a:lnTo>
                  <a:lnTo>
                    <a:pt x="5" y="41"/>
                  </a:lnTo>
                  <a:lnTo>
                    <a:pt x="5" y="44"/>
                  </a:lnTo>
                  <a:lnTo>
                    <a:pt x="5" y="45"/>
                  </a:lnTo>
                  <a:lnTo>
                    <a:pt x="10" y="48"/>
                  </a:lnTo>
                  <a:lnTo>
                    <a:pt x="12" y="51"/>
                  </a:lnTo>
                  <a:lnTo>
                    <a:pt x="14" y="52"/>
                  </a:lnTo>
                  <a:lnTo>
                    <a:pt x="19" y="52"/>
                  </a:lnTo>
                  <a:lnTo>
                    <a:pt x="21" y="55"/>
                  </a:lnTo>
                  <a:lnTo>
                    <a:pt x="23" y="5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7" name="Google Shape;3722;p137">
              <a:extLst xmlns:a="http://schemas.openxmlformats.org/drawingml/2006/main">
                <a:ext uri="{FF2B5EF4-FFF2-40B4-BE49-F238E27FC236}">
                  <a16:creationId xmlns:a16="http://schemas.microsoft.com/office/drawing/2014/main" id="{09841636-E95B-EFDA-394F-CD61705677C9}"/>
                </a:ext>
              </a:extLst>
            </cdr:cNvPr>
            <cdr:cNvSpPr/>
          </cdr:nvSpPr>
          <cdr:spPr>
            <a:xfrm xmlns:a="http://schemas.openxmlformats.org/drawingml/2006/main">
              <a:off x="2678" y="1929"/>
              <a:ext cx="248" cy="177"/>
            </a:xfrm>
            <a:custGeom xmlns:a="http://schemas.openxmlformats.org/drawingml/2006/main">
              <a:avLst/>
              <a:gdLst/>
              <a:ahLst/>
              <a:cxnLst/>
              <a:rect l="l" t="t" r="r" b="b"/>
              <a:pathLst>
                <a:path w="273" h="219" extrusionOk="0">
                  <a:moveTo>
                    <a:pt x="7" y="0"/>
                  </a:moveTo>
                  <a:lnTo>
                    <a:pt x="7" y="0"/>
                  </a:lnTo>
                  <a:lnTo>
                    <a:pt x="10" y="3"/>
                  </a:lnTo>
                  <a:lnTo>
                    <a:pt x="12" y="3"/>
                  </a:lnTo>
                  <a:lnTo>
                    <a:pt x="12" y="6"/>
                  </a:lnTo>
                  <a:lnTo>
                    <a:pt x="12" y="7"/>
                  </a:lnTo>
                  <a:lnTo>
                    <a:pt x="17" y="10"/>
                  </a:lnTo>
                  <a:lnTo>
                    <a:pt x="19" y="13"/>
                  </a:lnTo>
                  <a:lnTo>
                    <a:pt x="21" y="14"/>
                  </a:lnTo>
                  <a:lnTo>
                    <a:pt x="26" y="14"/>
                  </a:lnTo>
                  <a:lnTo>
                    <a:pt x="28" y="17"/>
                  </a:lnTo>
                  <a:lnTo>
                    <a:pt x="30" y="14"/>
                  </a:lnTo>
                  <a:lnTo>
                    <a:pt x="30" y="14"/>
                  </a:lnTo>
                  <a:lnTo>
                    <a:pt x="33" y="14"/>
                  </a:lnTo>
                  <a:lnTo>
                    <a:pt x="34" y="14"/>
                  </a:lnTo>
                  <a:lnTo>
                    <a:pt x="37" y="14"/>
                  </a:lnTo>
                  <a:lnTo>
                    <a:pt x="37" y="13"/>
                  </a:lnTo>
                  <a:lnTo>
                    <a:pt x="38" y="11"/>
                  </a:lnTo>
                  <a:lnTo>
                    <a:pt x="40" y="11"/>
                  </a:lnTo>
                  <a:lnTo>
                    <a:pt x="43" y="7"/>
                  </a:lnTo>
                  <a:lnTo>
                    <a:pt x="44" y="7"/>
                  </a:lnTo>
                  <a:lnTo>
                    <a:pt x="45" y="4"/>
                  </a:lnTo>
                  <a:lnTo>
                    <a:pt x="47" y="4"/>
                  </a:lnTo>
                  <a:lnTo>
                    <a:pt x="50" y="3"/>
                  </a:lnTo>
                  <a:lnTo>
                    <a:pt x="51" y="3"/>
                  </a:lnTo>
                  <a:lnTo>
                    <a:pt x="51" y="3"/>
                  </a:lnTo>
                  <a:lnTo>
                    <a:pt x="52" y="3"/>
                  </a:lnTo>
                  <a:lnTo>
                    <a:pt x="54" y="6"/>
                  </a:lnTo>
                  <a:lnTo>
                    <a:pt x="55" y="7"/>
                  </a:lnTo>
                  <a:lnTo>
                    <a:pt x="54" y="9"/>
                  </a:lnTo>
                  <a:lnTo>
                    <a:pt x="54" y="10"/>
                  </a:lnTo>
                  <a:lnTo>
                    <a:pt x="58" y="11"/>
                  </a:lnTo>
                  <a:lnTo>
                    <a:pt x="54" y="16"/>
                  </a:lnTo>
                  <a:lnTo>
                    <a:pt x="58" y="20"/>
                  </a:lnTo>
                  <a:lnTo>
                    <a:pt x="59" y="21"/>
                  </a:lnTo>
                  <a:lnTo>
                    <a:pt x="61" y="23"/>
                  </a:lnTo>
                  <a:lnTo>
                    <a:pt x="62" y="23"/>
                  </a:lnTo>
                  <a:lnTo>
                    <a:pt x="64" y="23"/>
                  </a:lnTo>
                  <a:lnTo>
                    <a:pt x="64" y="23"/>
                  </a:lnTo>
                  <a:lnTo>
                    <a:pt x="66" y="25"/>
                  </a:lnTo>
                  <a:lnTo>
                    <a:pt x="66" y="28"/>
                  </a:lnTo>
                  <a:lnTo>
                    <a:pt x="66" y="32"/>
                  </a:lnTo>
                  <a:lnTo>
                    <a:pt x="66" y="32"/>
                  </a:lnTo>
                  <a:lnTo>
                    <a:pt x="69" y="34"/>
                  </a:lnTo>
                  <a:lnTo>
                    <a:pt x="71" y="37"/>
                  </a:lnTo>
                  <a:lnTo>
                    <a:pt x="75" y="37"/>
                  </a:lnTo>
                  <a:lnTo>
                    <a:pt x="76" y="37"/>
                  </a:lnTo>
                  <a:lnTo>
                    <a:pt x="79" y="35"/>
                  </a:lnTo>
                  <a:lnTo>
                    <a:pt x="83" y="38"/>
                  </a:lnTo>
                  <a:lnTo>
                    <a:pt x="85" y="38"/>
                  </a:lnTo>
                  <a:lnTo>
                    <a:pt x="86" y="41"/>
                  </a:lnTo>
                  <a:lnTo>
                    <a:pt x="88" y="44"/>
                  </a:lnTo>
                  <a:lnTo>
                    <a:pt x="95" y="46"/>
                  </a:lnTo>
                  <a:lnTo>
                    <a:pt x="97" y="46"/>
                  </a:lnTo>
                  <a:lnTo>
                    <a:pt x="106" y="48"/>
                  </a:lnTo>
                  <a:lnTo>
                    <a:pt x="109" y="48"/>
                  </a:lnTo>
                  <a:lnTo>
                    <a:pt x="118" y="46"/>
                  </a:lnTo>
                  <a:lnTo>
                    <a:pt x="124" y="45"/>
                  </a:lnTo>
                  <a:lnTo>
                    <a:pt x="133" y="46"/>
                  </a:lnTo>
                  <a:lnTo>
                    <a:pt x="135" y="46"/>
                  </a:lnTo>
                  <a:lnTo>
                    <a:pt x="137" y="44"/>
                  </a:lnTo>
                  <a:lnTo>
                    <a:pt x="134" y="39"/>
                  </a:lnTo>
                  <a:lnTo>
                    <a:pt x="133" y="37"/>
                  </a:lnTo>
                  <a:lnTo>
                    <a:pt x="135" y="35"/>
                  </a:lnTo>
                  <a:lnTo>
                    <a:pt x="142" y="35"/>
                  </a:lnTo>
                  <a:lnTo>
                    <a:pt x="144" y="31"/>
                  </a:lnTo>
                  <a:lnTo>
                    <a:pt x="145" y="28"/>
                  </a:lnTo>
                  <a:lnTo>
                    <a:pt x="147" y="28"/>
                  </a:lnTo>
                  <a:lnTo>
                    <a:pt x="152" y="24"/>
                  </a:lnTo>
                  <a:lnTo>
                    <a:pt x="158" y="23"/>
                  </a:lnTo>
                  <a:lnTo>
                    <a:pt x="163" y="24"/>
                  </a:lnTo>
                  <a:lnTo>
                    <a:pt x="165" y="21"/>
                  </a:lnTo>
                  <a:lnTo>
                    <a:pt x="168" y="20"/>
                  </a:lnTo>
                  <a:lnTo>
                    <a:pt x="169" y="21"/>
                  </a:lnTo>
                  <a:lnTo>
                    <a:pt x="173" y="21"/>
                  </a:lnTo>
                  <a:lnTo>
                    <a:pt x="177" y="25"/>
                  </a:lnTo>
                  <a:lnTo>
                    <a:pt x="182" y="25"/>
                  </a:lnTo>
                  <a:lnTo>
                    <a:pt x="189" y="31"/>
                  </a:lnTo>
                  <a:lnTo>
                    <a:pt x="192" y="31"/>
                  </a:lnTo>
                  <a:lnTo>
                    <a:pt x="193" y="30"/>
                  </a:lnTo>
                  <a:lnTo>
                    <a:pt x="199" y="31"/>
                  </a:lnTo>
                  <a:lnTo>
                    <a:pt x="201" y="32"/>
                  </a:lnTo>
                  <a:lnTo>
                    <a:pt x="203" y="37"/>
                  </a:lnTo>
                  <a:lnTo>
                    <a:pt x="204" y="37"/>
                  </a:lnTo>
                  <a:lnTo>
                    <a:pt x="207" y="37"/>
                  </a:lnTo>
                  <a:lnTo>
                    <a:pt x="211" y="38"/>
                  </a:lnTo>
                  <a:lnTo>
                    <a:pt x="217" y="45"/>
                  </a:lnTo>
                  <a:lnTo>
                    <a:pt x="222" y="45"/>
                  </a:lnTo>
                  <a:lnTo>
                    <a:pt x="225" y="46"/>
                  </a:lnTo>
                  <a:lnTo>
                    <a:pt x="228" y="51"/>
                  </a:lnTo>
                  <a:lnTo>
                    <a:pt x="227" y="52"/>
                  </a:lnTo>
                  <a:lnTo>
                    <a:pt x="228" y="56"/>
                  </a:lnTo>
                  <a:lnTo>
                    <a:pt x="228" y="58"/>
                  </a:lnTo>
                  <a:lnTo>
                    <a:pt x="230" y="61"/>
                  </a:lnTo>
                  <a:lnTo>
                    <a:pt x="230" y="63"/>
                  </a:lnTo>
                  <a:lnTo>
                    <a:pt x="230" y="66"/>
                  </a:lnTo>
                  <a:lnTo>
                    <a:pt x="228" y="68"/>
                  </a:lnTo>
                  <a:lnTo>
                    <a:pt x="231" y="70"/>
                  </a:lnTo>
                  <a:lnTo>
                    <a:pt x="230" y="70"/>
                  </a:lnTo>
                  <a:lnTo>
                    <a:pt x="230" y="73"/>
                  </a:lnTo>
                  <a:lnTo>
                    <a:pt x="227" y="75"/>
                  </a:lnTo>
                  <a:lnTo>
                    <a:pt x="224" y="76"/>
                  </a:lnTo>
                  <a:lnTo>
                    <a:pt x="224" y="77"/>
                  </a:lnTo>
                  <a:lnTo>
                    <a:pt x="227" y="79"/>
                  </a:lnTo>
                  <a:lnTo>
                    <a:pt x="224" y="83"/>
                  </a:lnTo>
                  <a:lnTo>
                    <a:pt x="225" y="83"/>
                  </a:lnTo>
                  <a:lnTo>
                    <a:pt x="225" y="89"/>
                  </a:lnTo>
                  <a:lnTo>
                    <a:pt x="225" y="90"/>
                  </a:lnTo>
                  <a:lnTo>
                    <a:pt x="231" y="91"/>
                  </a:lnTo>
                  <a:lnTo>
                    <a:pt x="231" y="91"/>
                  </a:lnTo>
                  <a:lnTo>
                    <a:pt x="227" y="97"/>
                  </a:lnTo>
                  <a:lnTo>
                    <a:pt x="227" y="100"/>
                  </a:lnTo>
                  <a:lnTo>
                    <a:pt x="231" y="107"/>
                  </a:lnTo>
                  <a:lnTo>
                    <a:pt x="232" y="114"/>
                  </a:lnTo>
                  <a:lnTo>
                    <a:pt x="231" y="115"/>
                  </a:lnTo>
                  <a:lnTo>
                    <a:pt x="232" y="118"/>
                  </a:lnTo>
                  <a:lnTo>
                    <a:pt x="232" y="122"/>
                  </a:lnTo>
                  <a:lnTo>
                    <a:pt x="245" y="122"/>
                  </a:lnTo>
                  <a:lnTo>
                    <a:pt x="246" y="127"/>
                  </a:lnTo>
                  <a:lnTo>
                    <a:pt x="246" y="131"/>
                  </a:lnTo>
                  <a:lnTo>
                    <a:pt x="248" y="136"/>
                  </a:lnTo>
                  <a:lnTo>
                    <a:pt x="246" y="138"/>
                  </a:lnTo>
                  <a:lnTo>
                    <a:pt x="237" y="152"/>
                  </a:lnTo>
                  <a:lnTo>
                    <a:pt x="244" y="160"/>
                  </a:lnTo>
                  <a:lnTo>
                    <a:pt x="245" y="163"/>
                  </a:lnTo>
                  <a:lnTo>
                    <a:pt x="249" y="167"/>
                  </a:lnTo>
                  <a:lnTo>
                    <a:pt x="252" y="169"/>
                  </a:lnTo>
                  <a:lnTo>
                    <a:pt x="253" y="170"/>
                  </a:lnTo>
                  <a:lnTo>
                    <a:pt x="258" y="170"/>
                  </a:lnTo>
                  <a:lnTo>
                    <a:pt x="260" y="172"/>
                  </a:lnTo>
                  <a:lnTo>
                    <a:pt x="260" y="173"/>
                  </a:lnTo>
                  <a:lnTo>
                    <a:pt x="263" y="173"/>
                  </a:lnTo>
                  <a:lnTo>
                    <a:pt x="265" y="179"/>
                  </a:lnTo>
                  <a:lnTo>
                    <a:pt x="265" y="181"/>
                  </a:lnTo>
                  <a:lnTo>
                    <a:pt x="265" y="184"/>
                  </a:lnTo>
                  <a:lnTo>
                    <a:pt x="266" y="187"/>
                  </a:lnTo>
                  <a:lnTo>
                    <a:pt x="269" y="187"/>
                  </a:lnTo>
                  <a:lnTo>
                    <a:pt x="273" y="190"/>
                  </a:lnTo>
                  <a:lnTo>
                    <a:pt x="273" y="194"/>
                  </a:lnTo>
                  <a:lnTo>
                    <a:pt x="272" y="196"/>
                  </a:lnTo>
                  <a:lnTo>
                    <a:pt x="267" y="196"/>
                  </a:lnTo>
                  <a:lnTo>
                    <a:pt x="262" y="197"/>
                  </a:lnTo>
                  <a:lnTo>
                    <a:pt x="260" y="198"/>
                  </a:lnTo>
                  <a:lnTo>
                    <a:pt x="256" y="200"/>
                  </a:lnTo>
                  <a:lnTo>
                    <a:pt x="255" y="203"/>
                  </a:lnTo>
                  <a:lnTo>
                    <a:pt x="255" y="205"/>
                  </a:lnTo>
                  <a:lnTo>
                    <a:pt x="253" y="208"/>
                  </a:lnTo>
                  <a:lnTo>
                    <a:pt x="255" y="211"/>
                  </a:lnTo>
                  <a:lnTo>
                    <a:pt x="253" y="215"/>
                  </a:lnTo>
                  <a:lnTo>
                    <a:pt x="253" y="218"/>
                  </a:lnTo>
                  <a:lnTo>
                    <a:pt x="253" y="218"/>
                  </a:lnTo>
                  <a:lnTo>
                    <a:pt x="252" y="219"/>
                  </a:lnTo>
                  <a:lnTo>
                    <a:pt x="251" y="219"/>
                  </a:lnTo>
                  <a:lnTo>
                    <a:pt x="246" y="218"/>
                  </a:lnTo>
                  <a:lnTo>
                    <a:pt x="242" y="217"/>
                  </a:lnTo>
                  <a:lnTo>
                    <a:pt x="241" y="215"/>
                  </a:lnTo>
                  <a:lnTo>
                    <a:pt x="239" y="215"/>
                  </a:lnTo>
                  <a:lnTo>
                    <a:pt x="239" y="218"/>
                  </a:lnTo>
                  <a:lnTo>
                    <a:pt x="238" y="218"/>
                  </a:lnTo>
                  <a:lnTo>
                    <a:pt x="237" y="215"/>
                  </a:lnTo>
                  <a:lnTo>
                    <a:pt x="235" y="217"/>
                  </a:lnTo>
                  <a:lnTo>
                    <a:pt x="232" y="215"/>
                  </a:lnTo>
                  <a:lnTo>
                    <a:pt x="227" y="215"/>
                  </a:lnTo>
                  <a:lnTo>
                    <a:pt x="222" y="214"/>
                  </a:lnTo>
                  <a:lnTo>
                    <a:pt x="215" y="214"/>
                  </a:lnTo>
                  <a:lnTo>
                    <a:pt x="213" y="211"/>
                  </a:lnTo>
                  <a:lnTo>
                    <a:pt x="211" y="211"/>
                  </a:lnTo>
                  <a:lnTo>
                    <a:pt x="208" y="212"/>
                  </a:lnTo>
                  <a:lnTo>
                    <a:pt x="206" y="211"/>
                  </a:lnTo>
                  <a:lnTo>
                    <a:pt x="203" y="211"/>
                  </a:lnTo>
                  <a:lnTo>
                    <a:pt x="196" y="211"/>
                  </a:lnTo>
                  <a:lnTo>
                    <a:pt x="194" y="210"/>
                  </a:lnTo>
                  <a:lnTo>
                    <a:pt x="193" y="210"/>
                  </a:lnTo>
                  <a:lnTo>
                    <a:pt x="193" y="205"/>
                  </a:lnTo>
                  <a:lnTo>
                    <a:pt x="190" y="200"/>
                  </a:lnTo>
                  <a:lnTo>
                    <a:pt x="189" y="196"/>
                  </a:lnTo>
                  <a:lnTo>
                    <a:pt x="187" y="193"/>
                  </a:lnTo>
                  <a:lnTo>
                    <a:pt x="186" y="191"/>
                  </a:lnTo>
                  <a:lnTo>
                    <a:pt x="186" y="191"/>
                  </a:lnTo>
                  <a:lnTo>
                    <a:pt x="186" y="190"/>
                  </a:lnTo>
                  <a:lnTo>
                    <a:pt x="180" y="190"/>
                  </a:lnTo>
                  <a:lnTo>
                    <a:pt x="177" y="190"/>
                  </a:lnTo>
                  <a:lnTo>
                    <a:pt x="175" y="193"/>
                  </a:lnTo>
                  <a:lnTo>
                    <a:pt x="172" y="193"/>
                  </a:lnTo>
                  <a:lnTo>
                    <a:pt x="172" y="191"/>
                  </a:lnTo>
                  <a:lnTo>
                    <a:pt x="172" y="193"/>
                  </a:lnTo>
                  <a:lnTo>
                    <a:pt x="166" y="197"/>
                  </a:lnTo>
                  <a:lnTo>
                    <a:pt x="161" y="200"/>
                  </a:lnTo>
                  <a:lnTo>
                    <a:pt x="156" y="197"/>
                  </a:lnTo>
                  <a:lnTo>
                    <a:pt x="152" y="196"/>
                  </a:lnTo>
                  <a:lnTo>
                    <a:pt x="148" y="197"/>
                  </a:lnTo>
                  <a:lnTo>
                    <a:pt x="147" y="197"/>
                  </a:lnTo>
                  <a:lnTo>
                    <a:pt x="142" y="193"/>
                  </a:lnTo>
                  <a:lnTo>
                    <a:pt x="140" y="193"/>
                  </a:lnTo>
                  <a:lnTo>
                    <a:pt x="138" y="191"/>
                  </a:lnTo>
                  <a:lnTo>
                    <a:pt x="135" y="190"/>
                  </a:lnTo>
                  <a:lnTo>
                    <a:pt x="131" y="186"/>
                  </a:lnTo>
                  <a:lnTo>
                    <a:pt x="133" y="184"/>
                  </a:lnTo>
                  <a:lnTo>
                    <a:pt x="133" y="184"/>
                  </a:lnTo>
                  <a:lnTo>
                    <a:pt x="130" y="183"/>
                  </a:lnTo>
                  <a:lnTo>
                    <a:pt x="130" y="183"/>
                  </a:lnTo>
                  <a:lnTo>
                    <a:pt x="125" y="183"/>
                  </a:lnTo>
                  <a:lnTo>
                    <a:pt x="124" y="181"/>
                  </a:lnTo>
                  <a:lnTo>
                    <a:pt x="120" y="180"/>
                  </a:lnTo>
                  <a:lnTo>
                    <a:pt x="116" y="180"/>
                  </a:lnTo>
                  <a:lnTo>
                    <a:pt x="113" y="179"/>
                  </a:lnTo>
                  <a:lnTo>
                    <a:pt x="109" y="170"/>
                  </a:lnTo>
                  <a:lnTo>
                    <a:pt x="109" y="167"/>
                  </a:lnTo>
                  <a:lnTo>
                    <a:pt x="107" y="167"/>
                  </a:lnTo>
                  <a:lnTo>
                    <a:pt x="104" y="166"/>
                  </a:lnTo>
                  <a:lnTo>
                    <a:pt x="104" y="166"/>
                  </a:lnTo>
                  <a:lnTo>
                    <a:pt x="106" y="166"/>
                  </a:lnTo>
                  <a:lnTo>
                    <a:pt x="107" y="166"/>
                  </a:lnTo>
                  <a:lnTo>
                    <a:pt x="106" y="163"/>
                  </a:lnTo>
                  <a:lnTo>
                    <a:pt x="103" y="163"/>
                  </a:lnTo>
                  <a:lnTo>
                    <a:pt x="102" y="163"/>
                  </a:lnTo>
                  <a:lnTo>
                    <a:pt x="102" y="159"/>
                  </a:lnTo>
                  <a:lnTo>
                    <a:pt x="97" y="153"/>
                  </a:lnTo>
                  <a:lnTo>
                    <a:pt x="96" y="151"/>
                  </a:lnTo>
                  <a:lnTo>
                    <a:pt x="93" y="146"/>
                  </a:lnTo>
                  <a:lnTo>
                    <a:pt x="92" y="146"/>
                  </a:lnTo>
                  <a:lnTo>
                    <a:pt x="89" y="149"/>
                  </a:lnTo>
                  <a:lnTo>
                    <a:pt x="88" y="149"/>
                  </a:lnTo>
                  <a:lnTo>
                    <a:pt x="86" y="146"/>
                  </a:lnTo>
                  <a:lnTo>
                    <a:pt x="85" y="148"/>
                  </a:lnTo>
                  <a:lnTo>
                    <a:pt x="82" y="146"/>
                  </a:lnTo>
                  <a:lnTo>
                    <a:pt x="82" y="145"/>
                  </a:lnTo>
                  <a:lnTo>
                    <a:pt x="82" y="144"/>
                  </a:lnTo>
                  <a:lnTo>
                    <a:pt x="82" y="144"/>
                  </a:lnTo>
                  <a:lnTo>
                    <a:pt x="80" y="144"/>
                  </a:lnTo>
                  <a:lnTo>
                    <a:pt x="78" y="144"/>
                  </a:lnTo>
                  <a:lnTo>
                    <a:pt x="80" y="145"/>
                  </a:lnTo>
                  <a:lnTo>
                    <a:pt x="80" y="148"/>
                  </a:lnTo>
                  <a:lnTo>
                    <a:pt x="79" y="149"/>
                  </a:lnTo>
                  <a:lnTo>
                    <a:pt x="78" y="149"/>
                  </a:lnTo>
                  <a:lnTo>
                    <a:pt x="75" y="146"/>
                  </a:lnTo>
                  <a:lnTo>
                    <a:pt x="75" y="146"/>
                  </a:lnTo>
                  <a:lnTo>
                    <a:pt x="73" y="146"/>
                  </a:lnTo>
                  <a:lnTo>
                    <a:pt x="73" y="145"/>
                  </a:lnTo>
                  <a:lnTo>
                    <a:pt x="71" y="145"/>
                  </a:lnTo>
                  <a:lnTo>
                    <a:pt x="68" y="142"/>
                  </a:lnTo>
                  <a:lnTo>
                    <a:pt x="66" y="135"/>
                  </a:lnTo>
                  <a:lnTo>
                    <a:pt x="62" y="135"/>
                  </a:lnTo>
                  <a:lnTo>
                    <a:pt x="62" y="131"/>
                  </a:lnTo>
                  <a:lnTo>
                    <a:pt x="62" y="127"/>
                  </a:lnTo>
                  <a:lnTo>
                    <a:pt x="65" y="125"/>
                  </a:lnTo>
                  <a:lnTo>
                    <a:pt x="62" y="118"/>
                  </a:lnTo>
                  <a:lnTo>
                    <a:pt x="59" y="117"/>
                  </a:lnTo>
                  <a:lnTo>
                    <a:pt x="57" y="113"/>
                  </a:lnTo>
                  <a:lnTo>
                    <a:pt x="55" y="111"/>
                  </a:lnTo>
                  <a:lnTo>
                    <a:pt x="54" y="113"/>
                  </a:lnTo>
                  <a:lnTo>
                    <a:pt x="44" y="106"/>
                  </a:lnTo>
                  <a:lnTo>
                    <a:pt x="41" y="106"/>
                  </a:lnTo>
                  <a:lnTo>
                    <a:pt x="40" y="107"/>
                  </a:lnTo>
                  <a:lnTo>
                    <a:pt x="37" y="104"/>
                  </a:lnTo>
                  <a:lnTo>
                    <a:pt x="38" y="103"/>
                  </a:lnTo>
                  <a:lnTo>
                    <a:pt x="37" y="101"/>
                  </a:lnTo>
                  <a:lnTo>
                    <a:pt x="38" y="100"/>
                  </a:lnTo>
                  <a:lnTo>
                    <a:pt x="35" y="97"/>
                  </a:lnTo>
                  <a:lnTo>
                    <a:pt x="35" y="94"/>
                  </a:lnTo>
                  <a:lnTo>
                    <a:pt x="33" y="94"/>
                  </a:lnTo>
                  <a:lnTo>
                    <a:pt x="31" y="93"/>
                  </a:lnTo>
                  <a:lnTo>
                    <a:pt x="28" y="93"/>
                  </a:lnTo>
                  <a:lnTo>
                    <a:pt x="28" y="90"/>
                  </a:lnTo>
                  <a:lnTo>
                    <a:pt x="30" y="89"/>
                  </a:lnTo>
                  <a:lnTo>
                    <a:pt x="28" y="87"/>
                  </a:lnTo>
                  <a:lnTo>
                    <a:pt x="30" y="86"/>
                  </a:lnTo>
                  <a:lnTo>
                    <a:pt x="30" y="80"/>
                  </a:lnTo>
                  <a:lnTo>
                    <a:pt x="31" y="80"/>
                  </a:lnTo>
                  <a:lnTo>
                    <a:pt x="31" y="76"/>
                  </a:lnTo>
                  <a:lnTo>
                    <a:pt x="34" y="76"/>
                  </a:lnTo>
                  <a:lnTo>
                    <a:pt x="35" y="75"/>
                  </a:lnTo>
                  <a:lnTo>
                    <a:pt x="35" y="70"/>
                  </a:lnTo>
                  <a:lnTo>
                    <a:pt x="34" y="69"/>
                  </a:lnTo>
                  <a:lnTo>
                    <a:pt x="34" y="66"/>
                  </a:lnTo>
                  <a:lnTo>
                    <a:pt x="35" y="66"/>
                  </a:lnTo>
                  <a:lnTo>
                    <a:pt x="38" y="65"/>
                  </a:lnTo>
                  <a:lnTo>
                    <a:pt x="38" y="65"/>
                  </a:lnTo>
                  <a:lnTo>
                    <a:pt x="37" y="63"/>
                  </a:lnTo>
                  <a:lnTo>
                    <a:pt x="35" y="62"/>
                  </a:lnTo>
                  <a:lnTo>
                    <a:pt x="33" y="63"/>
                  </a:lnTo>
                  <a:lnTo>
                    <a:pt x="31" y="62"/>
                  </a:lnTo>
                  <a:lnTo>
                    <a:pt x="27" y="61"/>
                  </a:lnTo>
                  <a:lnTo>
                    <a:pt x="24" y="59"/>
                  </a:lnTo>
                  <a:lnTo>
                    <a:pt x="21" y="58"/>
                  </a:lnTo>
                  <a:lnTo>
                    <a:pt x="21" y="55"/>
                  </a:lnTo>
                  <a:lnTo>
                    <a:pt x="20" y="54"/>
                  </a:lnTo>
                  <a:lnTo>
                    <a:pt x="17" y="52"/>
                  </a:lnTo>
                  <a:lnTo>
                    <a:pt x="16" y="49"/>
                  </a:lnTo>
                  <a:lnTo>
                    <a:pt x="16" y="48"/>
                  </a:lnTo>
                  <a:lnTo>
                    <a:pt x="14" y="44"/>
                  </a:lnTo>
                  <a:lnTo>
                    <a:pt x="13" y="44"/>
                  </a:lnTo>
                  <a:lnTo>
                    <a:pt x="13" y="44"/>
                  </a:lnTo>
                  <a:lnTo>
                    <a:pt x="13" y="42"/>
                  </a:lnTo>
                  <a:lnTo>
                    <a:pt x="12" y="38"/>
                  </a:lnTo>
                  <a:lnTo>
                    <a:pt x="9" y="34"/>
                  </a:lnTo>
                  <a:lnTo>
                    <a:pt x="6" y="32"/>
                  </a:lnTo>
                  <a:lnTo>
                    <a:pt x="6" y="31"/>
                  </a:lnTo>
                  <a:lnTo>
                    <a:pt x="6" y="27"/>
                  </a:lnTo>
                  <a:lnTo>
                    <a:pt x="7" y="23"/>
                  </a:lnTo>
                  <a:lnTo>
                    <a:pt x="6" y="21"/>
                  </a:lnTo>
                  <a:lnTo>
                    <a:pt x="3" y="21"/>
                  </a:lnTo>
                  <a:lnTo>
                    <a:pt x="3" y="17"/>
                  </a:lnTo>
                  <a:lnTo>
                    <a:pt x="3" y="14"/>
                  </a:lnTo>
                  <a:lnTo>
                    <a:pt x="2" y="10"/>
                  </a:lnTo>
                  <a:lnTo>
                    <a:pt x="0" y="7"/>
                  </a:lnTo>
                  <a:lnTo>
                    <a:pt x="0" y="6"/>
                  </a:lnTo>
                  <a:lnTo>
                    <a:pt x="5" y="6"/>
                  </a:lnTo>
                  <a:lnTo>
                    <a:pt x="6" y="1"/>
                  </a:lnTo>
                  <a:lnTo>
                    <a:pt x="7" y="0"/>
                  </a:lnTo>
                  <a:lnTo>
                    <a:pt x="7"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8" name="Google Shape;3723;p137">
              <a:extLst xmlns:a="http://schemas.openxmlformats.org/drawingml/2006/main">
                <a:ext uri="{FF2B5EF4-FFF2-40B4-BE49-F238E27FC236}">
                  <a16:creationId xmlns:a16="http://schemas.microsoft.com/office/drawing/2014/main" id="{7200BDB2-9CAF-EB89-71B3-0D53DC154886}"/>
                </a:ext>
              </a:extLst>
            </cdr:cNvPr>
            <cdr:cNvSpPr/>
          </cdr:nvSpPr>
          <cdr:spPr>
            <a:xfrm xmlns:a="http://schemas.openxmlformats.org/drawingml/2006/main">
              <a:off x="2667" y="1909"/>
              <a:ext cx="43" cy="31"/>
            </a:xfrm>
            <a:custGeom xmlns:a="http://schemas.openxmlformats.org/drawingml/2006/main">
              <a:avLst/>
              <a:gdLst/>
              <a:ahLst/>
              <a:cxnLst/>
              <a:rect l="l" t="t" r="r" b="b"/>
              <a:pathLst>
                <a:path w="47" h="39" extrusionOk="0">
                  <a:moveTo>
                    <a:pt x="0" y="3"/>
                  </a:moveTo>
                  <a:lnTo>
                    <a:pt x="4" y="1"/>
                  </a:lnTo>
                  <a:lnTo>
                    <a:pt x="10" y="0"/>
                  </a:lnTo>
                  <a:lnTo>
                    <a:pt x="11" y="0"/>
                  </a:lnTo>
                  <a:lnTo>
                    <a:pt x="19" y="0"/>
                  </a:lnTo>
                  <a:lnTo>
                    <a:pt x="22" y="3"/>
                  </a:lnTo>
                  <a:lnTo>
                    <a:pt x="26" y="3"/>
                  </a:lnTo>
                  <a:lnTo>
                    <a:pt x="29" y="5"/>
                  </a:lnTo>
                  <a:lnTo>
                    <a:pt x="28" y="8"/>
                  </a:lnTo>
                  <a:lnTo>
                    <a:pt x="29" y="11"/>
                  </a:lnTo>
                  <a:lnTo>
                    <a:pt x="33" y="15"/>
                  </a:lnTo>
                  <a:lnTo>
                    <a:pt x="35" y="18"/>
                  </a:lnTo>
                  <a:lnTo>
                    <a:pt x="32" y="21"/>
                  </a:lnTo>
                  <a:lnTo>
                    <a:pt x="35" y="25"/>
                  </a:lnTo>
                  <a:lnTo>
                    <a:pt x="40" y="28"/>
                  </a:lnTo>
                  <a:lnTo>
                    <a:pt x="45" y="28"/>
                  </a:lnTo>
                  <a:lnTo>
                    <a:pt x="47" y="31"/>
                  </a:lnTo>
                  <a:lnTo>
                    <a:pt x="43" y="32"/>
                  </a:lnTo>
                  <a:lnTo>
                    <a:pt x="46" y="35"/>
                  </a:lnTo>
                  <a:lnTo>
                    <a:pt x="45" y="36"/>
                  </a:lnTo>
                  <a:lnTo>
                    <a:pt x="45" y="39"/>
                  </a:lnTo>
                  <a:lnTo>
                    <a:pt x="42" y="39"/>
                  </a:lnTo>
                  <a:lnTo>
                    <a:pt x="36" y="31"/>
                  </a:lnTo>
                  <a:lnTo>
                    <a:pt x="32" y="29"/>
                  </a:lnTo>
                  <a:lnTo>
                    <a:pt x="31" y="25"/>
                  </a:lnTo>
                  <a:lnTo>
                    <a:pt x="28" y="25"/>
                  </a:lnTo>
                  <a:lnTo>
                    <a:pt x="26" y="26"/>
                  </a:lnTo>
                  <a:lnTo>
                    <a:pt x="24" y="24"/>
                  </a:lnTo>
                  <a:lnTo>
                    <a:pt x="21" y="25"/>
                  </a:lnTo>
                  <a:lnTo>
                    <a:pt x="19" y="25"/>
                  </a:lnTo>
                  <a:lnTo>
                    <a:pt x="18" y="24"/>
                  </a:lnTo>
                  <a:lnTo>
                    <a:pt x="15" y="21"/>
                  </a:lnTo>
                  <a:lnTo>
                    <a:pt x="12" y="21"/>
                  </a:lnTo>
                  <a:lnTo>
                    <a:pt x="8" y="21"/>
                  </a:lnTo>
                  <a:lnTo>
                    <a:pt x="5" y="18"/>
                  </a:lnTo>
                  <a:lnTo>
                    <a:pt x="5" y="14"/>
                  </a:lnTo>
                  <a:lnTo>
                    <a:pt x="5" y="10"/>
                  </a:lnTo>
                  <a:lnTo>
                    <a:pt x="4" y="7"/>
                  </a:lnTo>
                  <a:lnTo>
                    <a:pt x="1" y="5"/>
                  </a:lnTo>
                  <a:lnTo>
                    <a:pt x="1" y="4"/>
                  </a:lnTo>
                  <a:lnTo>
                    <a:pt x="0" y="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89" name="Google Shape;3724;p137">
              <a:extLst xmlns:a="http://schemas.openxmlformats.org/drawingml/2006/main">
                <a:ext uri="{FF2B5EF4-FFF2-40B4-BE49-F238E27FC236}">
                  <a16:creationId xmlns:a16="http://schemas.microsoft.com/office/drawing/2014/main" id="{82C39BE8-84E5-3248-3A47-D1E6E90B7D46}"/>
                </a:ext>
              </a:extLst>
            </cdr:cNvPr>
            <cdr:cNvSpPr/>
          </cdr:nvSpPr>
          <cdr:spPr>
            <a:xfrm xmlns:a="http://schemas.openxmlformats.org/drawingml/2006/main">
              <a:off x="2467" y="1901"/>
              <a:ext cx="223" cy="79"/>
            </a:xfrm>
            <a:custGeom xmlns:a="http://schemas.openxmlformats.org/drawingml/2006/main">
              <a:avLst/>
              <a:gdLst/>
              <a:ahLst/>
              <a:cxnLst/>
              <a:rect l="l" t="t" r="r" b="b"/>
              <a:pathLst>
                <a:path w="246" h="98" extrusionOk="0">
                  <a:moveTo>
                    <a:pt x="3" y="21"/>
                  </a:moveTo>
                  <a:lnTo>
                    <a:pt x="6" y="21"/>
                  </a:lnTo>
                  <a:lnTo>
                    <a:pt x="7" y="17"/>
                  </a:lnTo>
                  <a:lnTo>
                    <a:pt x="7" y="14"/>
                  </a:lnTo>
                  <a:lnTo>
                    <a:pt x="11" y="13"/>
                  </a:lnTo>
                  <a:lnTo>
                    <a:pt x="11" y="10"/>
                  </a:lnTo>
                  <a:lnTo>
                    <a:pt x="8" y="8"/>
                  </a:lnTo>
                  <a:lnTo>
                    <a:pt x="8" y="4"/>
                  </a:lnTo>
                  <a:lnTo>
                    <a:pt x="11" y="3"/>
                  </a:lnTo>
                  <a:lnTo>
                    <a:pt x="13" y="1"/>
                  </a:lnTo>
                  <a:lnTo>
                    <a:pt x="14" y="0"/>
                  </a:lnTo>
                  <a:lnTo>
                    <a:pt x="18" y="0"/>
                  </a:lnTo>
                  <a:lnTo>
                    <a:pt x="22" y="3"/>
                  </a:lnTo>
                  <a:lnTo>
                    <a:pt x="24" y="1"/>
                  </a:lnTo>
                  <a:lnTo>
                    <a:pt x="27" y="3"/>
                  </a:lnTo>
                  <a:lnTo>
                    <a:pt x="27" y="7"/>
                  </a:lnTo>
                  <a:lnTo>
                    <a:pt x="31" y="11"/>
                  </a:lnTo>
                  <a:lnTo>
                    <a:pt x="34" y="11"/>
                  </a:lnTo>
                  <a:lnTo>
                    <a:pt x="37" y="14"/>
                  </a:lnTo>
                  <a:lnTo>
                    <a:pt x="39" y="15"/>
                  </a:lnTo>
                  <a:lnTo>
                    <a:pt x="39" y="17"/>
                  </a:lnTo>
                  <a:lnTo>
                    <a:pt x="38" y="20"/>
                  </a:lnTo>
                  <a:lnTo>
                    <a:pt x="34" y="20"/>
                  </a:lnTo>
                  <a:lnTo>
                    <a:pt x="32" y="18"/>
                  </a:lnTo>
                  <a:lnTo>
                    <a:pt x="29" y="18"/>
                  </a:lnTo>
                  <a:lnTo>
                    <a:pt x="28" y="20"/>
                  </a:lnTo>
                  <a:lnTo>
                    <a:pt x="24" y="20"/>
                  </a:lnTo>
                  <a:lnTo>
                    <a:pt x="21" y="21"/>
                  </a:lnTo>
                  <a:lnTo>
                    <a:pt x="20" y="24"/>
                  </a:lnTo>
                  <a:lnTo>
                    <a:pt x="13" y="28"/>
                  </a:lnTo>
                  <a:lnTo>
                    <a:pt x="7" y="32"/>
                  </a:lnTo>
                  <a:lnTo>
                    <a:pt x="7" y="31"/>
                  </a:lnTo>
                  <a:lnTo>
                    <a:pt x="8" y="27"/>
                  </a:lnTo>
                  <a:lnTo>
                    <a:pt x="10" y="27"/>
                  </a:lnTo>
                  <a:lnTo>
                    <a:pt x="13" y="25"/>
                  </a:lnTo>
                  <a:lnTo>
                    <a:pt x="10" y="25"/>
                  </a:lnTo>
                  <a:lnTo>
                    <a:pt x="8" y="24"/>
                  </a:lnTo>
                  <a:lnTo>
                    <a:pt x="7" y="25"/>
                  </a:lnTo>
                  <a:lnTo>
                    <a:pt x="4" y="24"/>
                  </a:lnTo>
                  <a:lnTo>
                    <a:pt x="3" y="21"/>
                  </a:lnTo>
                  <a:lnTo>
                    <a:pt x="3" y="21"/>
                  </a:lnTo>
                  <a:lnTo>
                    <a:pt x="3" y="21"/>
                  </a:lnTo>
                  <a:close/>
                  <a:moveTo>
                    <a:pt x="198" y="6"/>
                  </a:moveTo>
                  <a:lnTo>
                    <a:pt x="197" y="6"/>
                  </a:lnTo>
                  <a:lnTo>
                    <a:pt x="195" y="10"/>
                  </a:lnTo>
                  <a:lnTo>
                    <a:pt x="193" y="11"/>
                  </a:lnTo>
                  <a:lnTo>
                    <a:pt x="188" y="14"/>
                  </a:lnTo>
                  <a:lnTo>
                    <a:pt x="187" y="15"/>
                  </a:lnTo>
                  <a:lnTo>
                    <a:pt x="183" y="15"/>
                  </a:lnTo>
                  <a:lnTo>
                    <a:pt x="181" y="17"/>
                  </a:lnTo>
                  <a:lnTo>
                    <a:pt x="176" y="15"/>
                  </a:lnTo>
                  <a:lnTo>
                    <a:pt x="174" y="15"/>
                  </a:lnTo>
                  <a:lnTo>
                    <a:pt x="173" y="15"/>
                  </a:lnTo>
                  <a:lnTo>
                    <a:pt x="171" y="14"/>
                  </a:lnTo>
                  <a:lnTo>
                    <a:pt x="169" y="15"/>
                  </a:lnTo>
                  <a:lnTo>
                    <a:pt x="164" y="15"/>
                  </a:lnTo>
                  <a:lnTo>
                    <a:pt x="159" y="18"/>
                  </a:lnTo>
                  <a:lnTo>
                    <a:pt x="155" y="17"/>
                  </a:lnTo>
                  <a:lnTo>
                    <a:pt x="152" y="15"/>
                  </a:lnTo>
                  <a:lnTo>
                    <a:pt x="149" y="15"/>
                  </a:lnTo>
                  <a:lnTo>
                    <a:pt x="145" y="14"/>
                  </a:lnTo>
                  <a:lnTo>
                    <a:pt x="142" y="13"/>
                  </a:lnTo>
                  <a:lnTo>
                    <a:pt x="138" y="10"/>
                  </a:lnTo>
                  <a:lnTo>
                    <a:pt x="136" y="10"/>
                  </a:lnTo>
                  <a:lnTo>
                    <a:pt x="135" y="11"/>
                  </a:lnTo>
                  <a:lnTo>
                    <a:pt x="132" y="11"/>
                  </a:lnTo>
                  <a:lnTo>
                    <a:pt x="131" y="8"/>
                  </a:lnTo>
                  <a:lnTo>
                    <a:pt x="129" y="4"/>
                  </a:lnTo>
                  <a:lnTo>
                    <a:pt x="128" y="3"/>
                  </a:lnTo>
                  <a:lnTo>
                    <a:pt x="126" y="3"/>
                  </a:lnTo>
                  <a:lnTo>
                    <a:pt x="122" y="7"/>
                  </a:lnTo>
                  <a:lnTo>
                    <a:pt x="122" y="6"/>
                  </a:lnTo>
                  <a:lnTo>
                    <a:pt x="121" y="7"/>
                  </a:lnTo>
                  <a:lnTo>
                    <a:pt x="115" y="3"/>
                  </a:lnTo>
                  <a:lnTo>
                    <a:pt x="115" y="0"/>
                  </a:lnTo>
                  <a:lnTo>
                    <a:pt x="114" y="0"/>
                  </a:lnTo>
                  <a:lnTo>
                    <a:pt x="111" y="1"/>
                  </a:lnTo>
                  <a:lnTo>
                    <a:pt x="107" y="1"/>
                  </a:lnTo>
                  <a:lnTo>
                    <a:pt x="105" y="0"/>
                  </a:lnTo>
                  <a:lnTo>
                    <a:pt x="103" y="1"/>
                  </a:lnTo>
                  <a:lnTo>
                    <a:pt x="96" y="1"/>
                  </a:lnTo>
                  <a:lnTo>
                    <a:pt x="93" y="1"/>
                  </a:lnTo>
                  <a:lnTo>
                    <a:pt x="86" y="4"/>
                  </a:lnTo>
                  <a:lnTo>
                    <a:pt x="83" y="4"/>
                  </a:lnTo>
                  <a:lnTo>
                    <a:pt x="79" y="6"/>
                  </a:lnTo>
                  <a:lnTo>
                    <a:pt x="77" y="7"/>
                  </a:lnTo>
                  <a:lnTo>
                    <a:pt x="74" y="8"/>
                  </a:lnTo>
                  <a:lnTo>
                    <a:pt x="73" y="10"/>
                  </a:lnTo>
                  <a:lnTo>
                    <a:pt x="72" y="11"/>
                  </a:lnTo>
                  <a:lnTo>
                    <a:pt x="70" y="14"/>
                  </a:lnTo>
                  <a:lnTo>
                    <a:pt x="69" y="15"/>
                  </a:lnTo>
                  <a:lnTo>
                    <a:pt x="69" y="17"/>
                  </a:lnTo>
                  <a:lnTo>
                    <a:pt x="65" y="17"/>
                  </a:lnTo>
                  <a:lnTo>
                    <a:pt x="58" y="14"/>
                  </a:lnTo>
                  <a:lnTo>
                    <a:pt x="55" y="14"/>
                  </a:lnTo>
                  <a:lnTo>
                    <a:pt x="53" y="15"/>
                  </a:lnTo>
                  <a:lnTo>
                    <a:pt x="51" y="14"/>
                  </a:lnTo>
                  <a:lnTo>
                    <a:pt x="46" y="15"/>
                  </a:lnTo>
                  <a:lnTo>
                    <a:pt x="45" y="15"/>
                  </a:lnTo>
                  <a:lnTo>
                    <a:pt x="41" y="15"/>
                  </a:lnTo>
                  <a:lnTo>
                    <a:pt x="41" y="18"/>
                  </a:lnTo>
                  <a:lnTo>
                    <a:pt x="44" y="21"/>
                  </a:lnTo>
                  <a:lnTo>
                    <a:pt x="46" y="22"/>
                  </a:lnTo>
                  <a:lnTo>
                    <a:pt x="51" y="22"/>
                  </a:lnTo>
                  <a:lnTo>
                    <a:pt x="49" y="24"/>
                  </a:lnTo>
                  <a:lnTo>
                    <a:pt x="44" y="24"/>
                  </a:lnTo>
                  <a:lnTo>
                    <a:pt x="39" y="25"/>
                  </a:lnTo>
                  <a:lnTo>
                    <a:pt x="38" y="28"/>
                  </a:lnTo>
                  <a:lnTo>
                    <a:pt x="38" y="28"/>
                  </a:lnTo>
                  <a:lnTo>
                    <a:pt x="41" y="28"/>
                  </a:lnTo>
                  <a:lnTo>
                    <a:pt x="42" y="29"/>
                  </a:lnTo>
                  <a:lnTo>
                    <a:pt x="41" y="29"/>
                  </a:lnTo>
                  <a:lnTo>
                    <a:pt x="34" y="31"/>
                  </a:lnTo>
                  <a:lnTo>
                    <a:pt x="31" y="29"/>
                  </a:lnTo>
                  <a:lnTo>
                    <a:pt x="28" y="31"/>
                  </a:lnTo>
                  <a:lnTo>
                    <a:pt x="27" y="28"/>
                  </a:lnTo>
                  <a:lnTo>
                    <a:pt x="25" y="28"/>
                  </a:lnTo>
                  <a:lnTo>
                    <a:pt x="22" y="31"/>
                  </a:lnTo>
                  <a:lnTo>
                    <a:pt x="21" y="31"/>
                  </a:lnTo>
                  <a:lnTo>
                    <a:pt x="17" y="28"/>
                  </a:lnTo>
                  <a:lnTo>
                    <a:pt x="14" y="28"/>
                  </a:lnTo>
                  <a:lnTo>
                    <a:pt x="8" y="32"/>
                  </a:lnTo>
                  <a:lnTo>
                    <a:pt x="7" y="35"/>
                  </a:lnTo>
                  <a:lnTo>
                    <a:pt x="6" y="38"/>
                  </a:lnTo>
                  <a:lnTo>
                    <a:pt x="7" y="39"/>
                  </a:lnTo>
                  <a:lnTo>
                    <a:pt x="7" y="42"/>
                  </a:lnTo>
                  <a:lnTo>
                    <a:pt x="6" y="44"/>
                  </a:lnTo>
                  <a:lnTo>
                    <a:pt x="7" y="45"/>
                  </a:lnTo>
                  <a:lnTo>
                    <a:pt x="11" y="44"/>
                  </a:lnTo>
                  <a:lnTo>
                    <a:pt x="11" y="44"/>
                  </a:lnTo>
                  <a:lnTo>
                    <a:pt x="14" y="44"/>
                  </a:lnTo>
                  <a:lnTo>
                    <a:pt x="17" y="44"/>
                  </a:lnTo>
                  <a:lnTo>
                    <a:pt x="14" y="46"/>
                  </a:lnTo>
                  <a:lnTo>
                    <a:pt x="15" y="48"/>
                  </a:lnTo>
                  <a:lnTo>
                    <a:pt x="15" y="51"/>
                  </a:lnTo>
                  <a:lnTo>
                    <a:pt x="15" y="52"/>
                  </a:lnTo>
                  <a:lnTo>
                    <a:pt x="15" y="53"/>
                  </a:lnTo>
                  <a:lnTo>
                    <a:pt x="17" y="53"/>
                  </a:lnTo>
                  <a:lnTo>
                    <a:pt x="20" y="52"/>
                  </a:lnTo>
                  <a:lnTo>
                    <a:pt x="20" y="53"/>
                  </a:lnTo>
                  <a:lnTo>
                    <a:pt x="18" y="55"/>
                  </a:lnTo>
                  <a:lnTo>
                    <a:pt x="14" y="58"/>
                  </a:lnTo>
                  <a:lnTo>
                    <a:pt x="15" y="58"/>
                  </a:lnTo>
                  <a:lnTo>
                    <a:pt x="17" y="58"/>
                  </a:lnTo>
                  <a:lnTo>
                    <a:pt x="15" y="59"/>
                  </a:lnTo>
                  <a:lnTo>
                    <a:pt x="14" y="62"/>
                  </a:lnTo>
                  <a:lnTo>
                    <a:pt x="13" y="62"/>
                  </a:lnTo>
                  <a:lnTo>
                    <a:pt x="11" y="58"/>
                  </a:lnTo>
                  <a:lnTo>
                    <a:pt x="10" y="58"/>
                  </a:lnTo>
                  <a:lnTo>
                    <a:pt x="10" y="60"/>
                  </a:lnTo>
                  <a:lnTo>
                    <a:pt x="11" y="62"/>
                  </a:lnTo>
                  <a:lnTo>
                    <a:pt x="10" y="63"/>
                  </a:lnTo>
                  <a:lnTo>
                    <a:pt x="10" y="66"/>
                  </a:lnTo>
                  <a:lnTo>
                    <a:pt x="13" y="67"/>
                  </a:lnTo>
                  <a:lnTo>
                    <a:pt x="13" y="66"/>
                  </a:lnTo>
                  <a:lnTo>
                    <a:pt x="15" y="67"/>
                  </a:lnTo>
                  <a:lnTo>
                    <a:pt x="17" y="67"/>
                  </a:lnTo>
                  <a:lnTo>
                    <a:pt x="21" y="69"/>
                  </a:lnTo>
                  <a:lnTo>
                    <a:pt x="21" y="73"/>
                  </a:lnTo>
                  <a:lnTo>
                    <a:pt x="20" y="74"/>
                  </a:lnTo>
                  <a:lnTo>
                    <a:pt x="21" y="76"/>
                  </a:lnTo>
                  <a:lnTo>
                    <a:pt x="21" y="77"/>
                  </a:lnTo>
                  <a:lnTo>
                    <a:pt x="22" y="79"/>
                  </a:lnTo>
                  <a:lnTo>
                    <a:pt x="27" y="81"/>
                  </a:lnTo>
                  <a:lnTo>
                    <a:pt x="25" y="83"/>
                  </a:lnTo>
                  <a:lnTo>
                    <a:pt x="22" y="83"/>
                  </a:lnTo>
                  <a:lnTo>
                    <a:pt x="22" y="84"/>
                  </a:lnTo>
                  <a:lnTo>
                    <a:pt x="24" y="86"/>
                  </a:lnTo>
                  <a:lnTo>
                    <a:pt x="28" y="84"/>
                  </a:lnTo>
                  <a:lnTo>
                    <a:pt x="34" y="84"/>
                  </a:lnTo>
                  <a:lnTo>
                    <a:pt x="34" y="86"/>
                  </a:lnTo>
                  <a:lnTo>
                    <a:pt x="32" y="87"/>
                  </a:lnTo>
                  <a:lnTo>
                    <a:pt x="29" y="87"/>
                  </a:lnTo>
                  <a:lnTo>
                    <a:pt x="25" y="87"/>
                  </a:lnTo>
                  <a:lnTo>
                    <a:pt x="24" y="89"/>
                  </a:lnTo>
                  <a:lnTo>
                    <a:pt x="25" y="90"/>
                  </a:lnTo>
                  <a:lnTo>
                    <a:pt x="28" y="89"/>
                  </a:lnTo>
                  <a:lnTo>
                    <a:pt x="31" y="89"/>
                  </a:lnTo>
                  <a:lnTo>
                    <a:pt x="32" y="89"/>
                  </a:lnTo>
                  <a:lnTo>
                    <a:pt x="32" y="90"/>
                  </a:lnTo>
                  <a:lnTo>
                    <a:pt x="32" y="91"/>
                  </a:lnTo>
                  <a:lnTo>
                    <a:pt x="34" y="89"/>
                  </a:lnTo>
                  <a:lnTo>
                    <a:pt x="37" y="87"/>
                  </a:lnTo>
                  <a:lnTo>
                    <a:pt x="38" y="87"/>
                  </a:lnTo>
                  <a:lnTo>
                    <a:pt x="39" y="89"/>
                  </a:lnTo>
                  <a:lnTo>
                    <a:pt x="41" y="89"/>
                  </a:lnTo>
                  <a:lnTo>
                    <a:pt x="44" y="90"/>
                  </a:lnTo>
                  <a:lnTo>
                    <a:pt x="45" y="89"/>
                  </a:lnTo>
                  <a:lnTo>
                    <a:pt x="46" y="89"/>
                  </a:lnTo>
                  <a:lnTo>
                    <a:pt x="46" y="90"/>
                  </a:lnTo>
                  <a:lnTo>
                    <a:pt x="45" y="90"/>
                  </a:lnTo>
                  <a:lnTo>
                    <a:pt x="46" y="91"/>
                  </a:lnTo>
                  <a:lnTo>
                    <a:pt x="46" y="94"/>
                  </a:lnTo>
                  <a:lnTo>
                    <a:pt x="49" y="96"/>
                  </a:lnTo>
                  <a:lnTo>
                    <a:pt x="51" y="96"/>
                  </a:lnTo>
                  <a:lnTo>
                    <a:pt x="53" y="97"/>
                  </a:lnTo>
                  <a:lnTo>
                    <a:pt x="56" y="96"/>
                  </a:lnTo>
                  <a:lnTo>
                    <a:pt x="59" y="96"/>
                  </a:lnTo>
                  <a:lnTo>
                    <a:pt x="60" y="96"/>
                  </a:lnTo>
                  <a:lnTo>
                    <a:pt x="62" y="94"/>
                  </a:lnTo>
                  <a:lnTo>
                    <a:pt x="65" y="96"/>
                  </a:lnTo>
                  <a:lnTo>
                    <a:pt x="66" y="94"/>
                  </a:lnTo>
                  <a:lnTo>
                    <a:pt x="66" y="91"/>
                  </a:lnTo>
                  <a:lnTo>
                    <a:pt x="66" y="90"/>
                  </a:lnTo>
                  <a:lnTo>
                    <a:pt x="66" y="86"/>
                  </a:lnTo>
                  <a:lnTo>
                    <a:pt x="72" y="86"/>
                  </a:lnTo>
                  <a:lnTo>
                    <a:pt x="76" y="86"/>
                  </a:lnTo>
                  <a:lnTo>
                    <a:pt x="83" y="90"/>
                  </a:lnTo>
                  <a:lnTo>
                    <a:pt x="86" y="90"/>
                  </a:lnTo>
                  <a:lnTo>
                    <a:pt x="90" y="96"/>
                  </a:lnTo>
                  <a:lnTo>
                    <a:pt x="93" y="97"/>
                  </a:lnTo>
                  <a:lnTo>
                    <a:pt x="105" y="96"/>
                  </a:lnTo>
                  <a:lnTo>
                    <a:pt x="108" y="94"/>
                  </a:lnTo>
                  <a:lnTo>
                    <a:pt x="110" y="94"/>
                  </a:lnTo>
                  <a:lnTo>
                    <a:pt x="111" y="96"/>
                  </a:lnTo>
                  <a:lnTo>
                    <a:pt x="112" y="94"/>
                  </a:lnTo>
                  <a:lnTo>
                    <a:pt x="112" y="91"/>
                  </a:lnTo>
                  <a:lnTo>
                    <a:pt x="118" y="86"/>
                  </a:lnTo>
                  <a:lnTo>
                    <a:pt x="119" y="84"/>
                  </a:lnTo>
                  <a:lnTo>
                    <a:pt x="125" y="87"/>
                  </a:lnTo>
                  <a:lnTo>
                    <a:pt x="129" y="89"/>
                  </a:lnTo>
                  <a:lnTo>
                    <a:pt x="134" y="87"/>
                  </a:lnTo>
                  <a:lnTo>
                    <a:pt x="134" y="86"/>
                  </a:lnTo>
                  <a:lnTo>
                    <a:pt x="136" y="84"/>
                  </a:lnTo>
                  <a:lnTo>
                    <a:pt x="138" y="84"/>
                  </a:lnTo>
                  <a:lnTo>
                    <a:pt x="139" y="87"/>
                  </a:lnTo>
                  <a:lnTo>
                    <a:pt x="136" y="90"/>
                  </a:lnTo>
                  <a:lnTo>
                    <a:pt x="134" y="93"/>
                  </a:lnTo>
                  <a:lnTo>
                    <a:pt x="134" y="93"/>
                  </a:lnTo>
                  <a:lnTo>
                    <a:pt x="136" y="96"/>
                  </a:lnTo>
                  <a:lnTo>
                    <a:pt x="136" y="98"/>
                  </a:lnTo>
                  <a:lnTo>
                    <a:pt x="139" y="98"/>
                  </a:lnTo>
                  <a:lnTo>
                    <a:pt x="142" y="98"/>
                  </a:lnTo>
                  <a:lnTo>
                    <a:pt x="143" y="97"/>
                  </a:lnTo>
                  <a:lnTo>
                    <a:pt x="143" y="94"/>
                  </a:lnTo>
                  <a:lnTo>
                    <a:pt x="145" y="93"/>
                  </a:lnTo>
                  <a:lnTo>
                    <a:pt x="146" y="89"/>
                  </a:lnTo>
                  <a:lnTo>
                    <a:pt x="146" y="86"/>
                  </a:lnTo>
                  <a:lnTo>
                    <a:pt x="150" y="87"/>
                  </a:lnTo>
                  <a:lnTo>
                    <a:pt x="152" y="87"/>
                  </a:lnTo>
                  <a:lnTo>
                    <a:pt x="159" y="84"/>
                  </a:lnTo>
                  <a:lnTo>
                    <a:pt x="160" y="84"/>
                  </a:lnTo>
                  <a:lnTo>
                    <a:pt x="162" y="84"/>
                  </a:lnTo>
                  <a:lnTo>
                    <a:pt x="169" y="83"/>
                  </a:lnTo>
                  <a:lnTo>
                    <a:pt x="171" y="84"/>
                  </a:lnTo>
                  <a:lnTo>
                    <a:pt x="173" y="84"/>
                  </a:lnTo>
                  <a:lnTo>
                    <a:pt x="177" y="86"/>
                  </a:lnTo>
                  <a:lnTo>
                    <a:pt x="183" y="86"/>
                  </a:lnTo>
                  <a:lnTo>
                    <a:pt x="184" y="84"/>
                  </a:lnTo>
                  <a:lnTo>
                    <a:pt x="187" y="84"/>
                  </a:lnTo>
                  <a:lnTo>
                    <a:pt x="190" y="81"/>
                  </a:lnTo>
                  <a:lnTo>
                    <a:pt x="194" y="80"/>
                  </a:lnTo>
                  <a:lnTo>
                    <a:pt x="197" y="80"/>
                  </a:lnTo>
                  <a:lnTo>
                    <a:pt x="200" y="80"/>
                  </a:lnTo>
                  <a:lnTo>
                    <a:pt x="207" y="80"/>
                  </a:lnTo>
                  <a:lnTo>
                    <a:pt x="212" y="79"/>
                  </a:lnTo>
                  <a:lnTo>
                    <a:pt x="215" y="79"/>
                  </a:lnTo>
                  <a:lnTo>
                    <a:pt x="216" y="79"/>
                  </a:lnTo>
                  <a:lnTo>
                    <a:pt x="221" y="76"/>
                  </a:lnTo>
                  <a:lnTo>
                    <a:pt x="224" y="76"/>
                  </a:lnTo>
                  <a:lnTo>
                    <a:pt x="225" y="74"/>
                  </a:lnTo>
                  <a:lnTo>
                    <a:pt x="231" y="74"/>
                  </a:lnTo>
                  <a:lnTo>
                    <a:pt x="235" y="76"/>
                  </a:lnTo>
                  <a:lnTo>
                    <a:pt x="239" y="74"/>
                  </a:lnTo>
                  <a:lnTo>
                    <a:pt x="240" y="76"/>
                  </a:lnTo>
                  <a:lnTo>
                    <a:pt x="240" y="79"/>
                  </a:lnTo>
                  <a:lnTo>
                    <a:pt x="242" y="80"/>
                  </a:lnTo>
                  <a:lnTo>
                    <a:pt x="246" y="79"/>
                  </a:lnTo>
                  <a:lnTo>
                    <a:pt x="246" y="77"/>
                  </a:lnTo>
                  <a:lnTo>
                    <a:pt x="245" y="73"/>
                  </a:lnTo>
                  <a:lnTo>
                    <a:pt x="242" y="69"/>
                  </a:lnTo>
                  <a:lnTo>
                    <a:pt x="239" y="67"/>
                  </a:lnTo>
                  <a:lnTo>
                    <a:pt x="239" y="66"/>
                  </a:lnTo>
                  <a:lnTo>
                    <a:pt x="239" y="62"/>
                  </a:lnTo>
                  <a:lnTo>
                    <a:pt x="240" y="58"/>
                  </a:lnTo>
                  <a:lnTo>
                    <a:pt x="239" y="56"/>
                  </a:lnTo>
                  <a:lnTo>
                    <a:pt x="236" y="56"/>
                  </a:lnTo>
                  <a:lnTo>
                    <a:pt x="236" y="52"/>
                  </a:lnTo>
                  <a:lnTo>
                    <a:pt x="236" y="49"/>
                  </a:lnTo>
                  <a:lnTo>
                    <a:pt x="235" y="45"/>
                  </a:lnTo>
                  <a:lnTo>
                    <a:pt x="233" y="42"/>
                  </a:lnTo>
                  <a:lnTo>
                    <a:pt x="233" y="41"/>
                  </a:lnTo>
                  <a:lnTo>
                    <a:pt x="238" y="41"/>
                  </a:lnTo>
                  <a:lnTo>
                    <a:pt x="239" y="36"/>
                  </a:lnTo>
                  <a:lnTo>
                    <a:pt x="240" y="35"/>
                  </a:lnTo>
                  <a:lnTo>
                    <a:pt x="239" y="34"/>
                  </a:lnTo>
                  <a:lnTo>
                    <a:pt x="236" y="31"/>
                  </a:lnTo>
                  <a:lnTo>
                    <a:pt x="233" y="31"/>
                  </a:lnTo>
                  <a:lnTo>
                    <a:pt x="229" y="31"/>
                  </a:lnTo>
                  <a:lnTo>
                    <a:pt x="226" y="28"/>
                  </a:lnTo>
                  <a:lnTo>
                    <a:pt x="226" y="24"/>
                  </a:lnTo>
                  <a:lnTo>
                    <a:pt x="226" y="20"/>
                  </a:lnTo>
                  <a:lnTo>
                    <a:pt x="225" y="17"/>
                  </a:lnTo>
                  <a:lnTo>
                    <a:pt x="222" y="15"/>
                  </a:lnTo>
                  <a:lnTo>
                    <a:pt x="222" y="14"/>
                  </a:lnTo>
                  <a:lnTo>
                    <a:pt x="221" y="11"/>
                  </a:lnTo>
                  <a:lnTo>
                    <a:pt x="218" y="11"/>
                  </a:lnTo>
                  <a:lnTo>
                    <a:pt x="212" y="7"/>
                  </a:lnTo>
                  <a:lnTo>
                    <a:pt x="209" y="6"/>
                  </a:lnTo>
                  <a:lnTo>
                    <a:pt x="208" y="7"/>
                  </a:lnTo>
                  <a:lnTo>
                    <a:pt x="207" y="8"/>
                  </a:lnTo>
                  <a:lnTo>
                    <a:pt x="202" y="7"/>
                  </a:lnTo>
                  <a:lnTo>
                    <a:pt x="202" y="8"/>
                  </a:lnTo>
                  <a:lnTo>
                    <a:pt x="201" y="7"/>
                  </a:lnTo>
                  <a:lnTo>
                    <a:pt x="200" y="6"/>
                  </a:lnTo>
                  <a:lnTo>
                    <a:pt x="198" y="6"/>
                  </a:lnTo>
                  <a:lnTo>
                    <a:pt x="198" y="6"/>
                  </a:lnTo>
                  <a:close/>
                  <a:moveTo>
                    <a:pt x="28" y="91"/>
                  </a:moveTo>
                  <a:lnTo>
                    <a:pt x="29" y="90"/>
                  </a:lnTo>
                  <a:lnTo>
                    <a:pt x="31" y="90"/>
                  </a:lnTo>
                  <a:lnTo>
                    <a:pt x="31" y="91"/>
                  </a:lnTo>
                  <a:lnTo>
                    <a:pt x="29" y="91"/>
                  </a:lnTo>
                  <a:lnTo>
                    <a:pt x="28" y="91"/>
                  </a:lnTo>
                  <a:lnTo>
                    <a:pt x="28" y="91"/>
                  </a:lnTo>
                  <a:close/>
                  <a:moveTo>
                    <a:pt x="0" y="32"/>
                  </a:moveTo>
                  <a:lnTo>
                    <a:pt x="1" y="32"/>
                  </a:lnTo>
                  <a:lnTo>
                    <a:pt x="4" y="32"/>
                  </a:lnTo>
                  <a:lnTo>
                    <a:pt x="4" y="31"/>
                  </a:lnTo>
                  <a:lnTo>
                    <a:pt x="3" y="29"/>
                  </a:lnTo>
                  <a:lnTo>
                    <a:pt x="1" y="31"/>
                  </a:lnTo>
                  <a:lnTo>
                    <a:pt x="0" y="31"/>
                  </a:lnTo>
                  <a:lnTo>
                    <a:pt x="0" y="3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0" name="Google Shape;3725;p137">
              <a:extLst xmlns:a="http://schemas.openxmlformats.org/drawingml/2006/main">
                <a:ext uri="{FF2B5EF4-FFF2-40B4-BE49-F238E27FC236}">
                  <a16:creationId xmlns:a16="http://schemas.microsoft.com/office/drawing/2014/main" id="{E9ECC384-B45D-BCAB-94E2-280E0ED78083}"/>
                </a:ext>
              </a:extLst>
            </cdr:cNvPr>
            <cdr:cNvSpPr/>
          </cdr:nvSpPr>
          <cdr:spPr>
            <a:xfrm xmlns:a="http://schemas.openxmlformats.org/drawingml/2006/main">
              <a:off x="2627" y="1961"/>
              <a:ext cx="117" cy="100"/>
            </a:xfrm>
            <a:custGeom xmlns:a="http://schemas.openxmlformats.org/drawingml/2006/main">
              <a:avLst/>
              <a:gdLst/>
              <a:ahLst/>
              <a:cxnLst/>
              <a:rect l="l" t="t" r="r" b="b"/>
              <a:pathLst>
                <a:path w="129" h="124" extrusionOk="0">
                  <a:moveTo>
                    <a:pt x="129" y="107"/>
                  </a:moveTo>
                  <a:lnTo>
                    <a:pt x="129" y="106"/>
                  </a:lnTo>
                  <a:lnTo>
                    <a:pt x="127" y="106"/>
                  </a:lnTo>
                  <a:lnTo>
                    <a:pt x="124" y="103"/>
                  </a:lnTo>
                  <a:lnTo>
                    <a:pt x="122" y="96"/>
                  </a:lnTo>
                  <a:lnTo>
                    <a:pt x="118" y="96"/>
                  </a:lnTo>
                  <a:lnTo>
                    <a:pt x="118" y="92"/>
                  </a:lnTo>
                  <a:lnTo>
                    <a:pt x="118" y="88"/>
                  </a:lnTo>
                  <a:lnTo>
                    <a:pt x="121" y="86"/>
                  </a:lnTo>
                  <a:lnTo>
                    <a:pt x="118" y="79"/>
                  </a:lnTo>
                  <a:lnTo>
                    <a:pt x="115" y="78"/>
                  </a:lnTo>
                  <a:lnTo>
                    <a:pt x="113" y="74"/>
                  </a:lnTo>
                  <a:lnTo>
                    <a:pt x="111" y="72"/>
                  </a:lnTo>
                  <a:lnTo>
                    <a:pt x="110" y="74"/>
                  </a:lnTo>
                  <a:lnTo>
                    <a:pt x="100" y="67"/>
                  </a:lnTo>
                  <a:lnTo>
                    <a:pt x="97" y="67"/>
                  </a:lnTo>
                  <a:lnTo>
                    <a:pt x="96" y="68"/>
                  </a:lnTo>
                  <a:lnTo>
                    <a:pt x="93" y="65"/>
                  </a:lnTo>
                  <a:lnTo>
                    <a:pt x="94" y="64"/>
                  </a:lnTo>
                  <a:lnTo>
                    <a:pt x="93" y="62"/>
                  </a:lnTo>
                  <a:lnTo>
                    <a:pt x="94" y="61"/>
                  </a:lnTo>
                  <a:lnTo>
                    <a:pt x="91" y="58"/>
                  </a:lnTo>
                  <a:lnTo>
                    <a:pt x="91" y="55"/>
                  </a:lnTo>
                  <a:lnTo>
                    <a:pt x="89" y="55"/>
                  </a:lnTo>
                  <a:lnTo>
                    <a:pt x="87" y="54"/>
                  </a:lnTo>
                  <a:lnTo>
                    <a:pt x="84" y="54"/>
                  </a:lnTo>
                  <a:lnTo>
                    <a:pt x="84" y="51"/>
                  </a:lnTo>
                  <a:lnTo>
                    <a:pt x="86" y="50"/>
                  </a:lnTo>
                  <a:lnTo>
                    <a:pt x="84" y="48"/>
                  </a:lnTo>
                  <a:lnTo>
                    <a:pt x="86" y="47"/>
                  </a:lnTo>
                  <a:lnTo>
                    <a:pt x="86" y="41"/>
                  </a:lnTo>
                  <a:lnTo>
                    <a:pt x="87" y="41"/>
                  </a:lnTo>
                  <a:lnTo>
                    <a:pt x="87" y="37"/>
                  </a:lnTo>
                  <a:lnTo>
                    <a:pt x="90" y="37"/>
                  </a:lnTo>
                  <a:lnTo>
                    <a:pt x="91" y="36"/>
                  </a:lnTo>
                  <a:lnTo>
                    <a:pt x="91" y="31"/>
                  </a:lnTo>
                  <a:lnTo>
                    <a:pt x="90" y="30"/>
                  </a:lnTo>
                  <a:lnTo>
                    <a:pt x="90" y="27"/>
                  </a:lnTo>
                  <a:lnTo>
                    <a:pt x="91" y="27"/>
                  </a:lnTo>
                  <a:lnTo>
                    <a:pt x="94" y="26"/>
                  </a:lnTo>
                  <a:lnTo>
                    <a:pt x="94" y="26"/>
                  </a:lnTo>
                  <a:lnTo>
                    <a:pt x="93" y="24"/>
                  </a:lnTo>
                  <a:lnTo>
                    <a:pt x="91" y="23"/>
                  </a:lnTo>
                  <a:lnTo>
                    <a:pt x="89" y="24"/>
                  </a:lnTo>
                  <a:lnTo>
                    <a:pt x="87" y="23"/>
                  </a:lnTo>
                  <a:lnTo>
                    <a:pt x="83" y="22"/>
                  </a:lnTo>
                  <a:lnTo>
                    <a:pt x="80" y="20"/>
                  </a:lnTo>
                  <a:lnTo>
                    <a:pt x="77" y="19"/>
                  </a:lnTo>
                  <a:lnTo>
                    <a:pt x="77" y="16"/>
                  </a:lnTo>
                  <a:lnTo>
                    <a:pt x="76" y="15"/>
                  </a:lnTo>
                  <a:lnTo>
                    <a:pt x="73" y="13"/>
                  </a:lnTo>
                  <a:lnTo>
                    <a:pt x="72" y="10"/>
                  </a:lnTo>
                  <a:lnTo>
                    <a:pt x="72" y="9"/>
                  </a:lnTo>
                  <a:lnTo>
                    <a:pt x="70" y="5"/>
                  </a:lnTo>
                  <a:lnTo>
                    <a:pt x="69" y="5"/>
                  </a:lnTo>
                  <a:lnTo>
                    <a:pt x="65" y="6"/>
                  </a:lnTo>
                  <a:lnTo>
                    <a:pt x="63" y="5"/>
                  </a:lnTo>
                  <a:lnTo>
                    <a:pt x="63" y="2"/>
                  </a:lnTo>
                  <a:lnTo>
                    <a:pt x="62" y="0"/>
                  </a:lnTo>
                  <a:lnTo>
                    <a:pt x="58" y="2"/>
                  </a:lnTo>
                  <a:lnTo>
                    <a:pt x="54" y="0"/>
                  </a:lnTo>
                  <a:lnTo>
                    <a:pt x="48" y="0"/>
                  </a:lnTo>
                  <a:lnTo>
                    <a:pt x="47" y="2"/>
                  </a:lnTo>
                  <a:lnTo>
                    <a:pt x="44" y="2"/>
                  </a:lnTo>
                  <a:lnTo>
                    <a:pt x="39" y="5"/>
                  </a:lnTo>
                  <a:lnTo>
                    <a:pt x="41" y="6"/>
                  </a:lnTo>
                  <a:lnTo>
                    <a:pt x="38" y="9"/>
                  </a:lnTo>
                  <a:lnTo>
                    <a:pt x="38" y="9"/>
                  </a:lnTo>
                  <a:lnTo>
                    <a:pt x="35" y="10"/>
                  </a:lnTo>
                  <a:lnTo>
                    <a:pt x="30" y="12"/>
                  </a:lnTo>
                  <a:lnTo>
                    <a:pt x="27" y="16"/>
                  </a:lnTo>
                  <a:lnTo>
                    <a:pt x="27" y="20"/>
                  </a:lnTo>
                  <a:lnTo>
                    <a:pt x="30" y="26"/>
                  </a:lnTo>
                  <a:lnTo>
                    <a:pt x="30" y="30"/>
                  </a:lnTo>
                  <a:lnTo>
                    <a:pt x="27" y="34"/>
                  </a:lnTo>
                  <a:lnTo>
                    <a:pt x="28" y="37"/>
                  </a:lnTo>
                  <a:lnTo>
                    <a:pt x="28" y="40"/>
                  </a:lnTo>
                  <a:lnTo>
                    <a:pt x="25" y="43"/>
                  </a:lnTo>
                  <a:lnTo>
                    <a:pt x="24" y="45"/>
                  </a:lnTo>
                  <a:lnTo>
                    <a:pt x="0" y="62"/>
                  </a:lnTo>
                  <a:lnTo>
                    <a:pt x="0" y="62"/>
                  </a:lnTo>
                  <a:lnTo>
                    <a:pt x="0" y="62"/>
                  </a:lnTo>
                  <a:lnTo>
                    <a:pt x="7" y="79"/>
                  </a:lnTo>
                  <a:lnTo>
                    <a:pt x="20" y="81"/>
                  </a:lnTo>
                  <a:lnTo>
                    <a:pt x="82" y="124"/>
                  </a:lnTo>
                  <a:lnTo>
                    <a:pt x="107" y="124"/>
                  </a:lnTo>
                  <a:lnTo>
                    <a:pt x="110" y="119"/>
                  </a:lnTo>
                  <a:lnTo>
                    <a:pt x="113" y="113"/>
                  </a:lnTo>
                  <a:lnTo>
                    <a:pt x="118" y="110"/>
                  </a:lnTo>
                  <a:lnTo>
                    <a:pt x="122" y="112"/>
                  </a:lnTo>
                  <a:lnTo>
                    <a:pt x="125" y="110"/>
                  </a:lnTo>
                  <a:lnTo>
                    <a:pt x="127" y="112"/>
                  </a:lnTo>
                  <a:lnTo>
                    <a:pt x="128" y="107"/>
                  </a:lnTo>
                  <a:lnTo>
                    <a:pt x="129" y="10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1" name="Google Shape;3726;p137">
              <a:extLst xmlns:a="http://schemas.openxmlformats.org/drawingml/2006/main">
                <a:ext uri="{FF2B5EF4-FFF2-40B4-BE49-F238E27FC236}">
                  <a16:creationId xmlns:a16="http://schemas.microsoft.com/office/drawing/2014/main" id="{ED46C9FE-7F4F-77B2-8DE3-66B5F83E7B64}"/>
                </a:ext>
              </a:extLst>
            </cdr:cNvPr>
            <cdr:cNvSpPr/>
          </cdr:nvSpPr>
          <cdr:spPr>
            <a:xfrm xmlns:a="http://schemas.openxmlformats.org/drawingml/2006/main">
              <a:off x="2725" y="2050"/>
              <a:ext cx="20" cy="19"/>
            </a:xfrm>
            <a:custGeom xmlns:a="http://schemas.openxmlformats.org/drawingml/2006/main">
              <a:avLst/>
              <a:gdLst/>
              <a:ahLst/>
              <a:cxnLst/>
              <a:rect l="l" t="t" r="r" b="b"/>
              <a:pathLst>
                <a:path w="22" h="23" extrusionOk="0">
                  <a:moveTo>
                    <a:pt x="0" y="14"/>
                  </a:moveTo>
                  <a:lnTo>
                    <a:pt x="3" y="9"/>
                  </a:lnTo>
                  <a:lnTo>
                    <a:pt x="6" y="3"/>
                  </a:lnTo>
                  <a:lnTo>
                    <a:pt x="11" y="0"/>
                  </a:lnTo>
                  <a:lnTo>
                    <a:pt x="15" y="2"/>
                  </a:lnTo>
                  <a:lnTo>
                    <a:pt x="18" y="0"/>
                  </a:lnTo>
                  <a:lnTo>
                    <a:pt x="20" y="2"/>
                  </a:lnTo>
                  <a:lnTo>
                    <a:pt x="20" y="2"/>
                  </a:lnTo>
                  <a:lnTo>
                    <a:pt x="21" y="7"/>
                  </a:lnTo>
                  <a:lnTo>
                    <a:pt x="14" y="9"/>
                  </a:lnTo>
                  <a:lnTo>
                    <a:pt x="18" y="13"/>
                  </a:lnTo>
                  <a:lnTo>
                    <a:pt x="20" y="11"/>
                  </a:lnTo>
                  <a:lnTo>
                    <a:pt x="20" y="13"/>
                  </a:lnTo>
                  <a:lnTo>
                    <a:pt x="20" y="16"/>
                  </a:lnTo>
                  <a:lnTo>
                    <a:pt x="22" y="17"/>
                  </a:lnTo>
                  <a:lnTo>
                    <a:pt x="21" y="17"/>
                  </a:lnTo>
                  <a:lnTo>
                    <a:pt x="21" y="17"/>
                  </a:lnTo>
                  <a:lnTo>
                    <a:pt x="22" y="20"/>
                  </a:lnTo>
                  <a:lnTo>
                    <a:pt x="14" y="23"/>
                  </a:lnTo>
                  <a:lnTo>
                    <a:pt x="13" y="18"/>
                  </a:lnTo>
                  <a:lnTo>
                    <a:pt x="1" y="14"/>
                  </a:lnTo>
                  <a:lnTo>
                    <a:pt x="0" y="1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2" name="Google Shape;3727;p137">
              <a:extLst xmlns:a="http://schemas.openxmlformats.org/drawingml/2006/main">
                <a:ext uri="{FF2B5EF4-FFF2-40B4-BE49-F238E27FC236}">
                  <a16:creationId xmlns:a16="http://schemas.microsoft.com/office/drawing/2014/main" id="{22E4D4C1-C275-5A59-87AC-BB553BE21C07}"/>
                </a:ext>
              </a:extLst>
            </cdr:cNvPr>
            <cdr:cNvSpPr/>
          </cdr:nvSpPr>
          <cdr:spPr>
            <a:xfrm xmlns:a="http://schemas.openxmlformats.org/drawingml/2006/main">
              <a:off x="2588" y="1965"/>
              <a:ext cx="76" cy="60"/>
            </a:xfrm>
            <a:custGeom xmlns:a="http://schemas.openxmlformats.org/drawingml/2006/main">
              <a:avLst/>
              <a:gdLst/>
              <a:ahLst/>
              <a:cxnLst/>
              <a:rect l="l" t="t" r="r" b="b"/>
              <a:pathLst>
                <a:path w="84" h="74" extrusionOk="0">
                  <a:moveTo>
                    <a:pt x="43" y="57"/>
                  </a:moveTo>
                  <a:lnTo>
                    <a:pt x="67" y="40"/>
                  </a:lnTo>
                  <a:lnTo>
                    <a:pt x="68" y="38"/>
                  </a:lnTo>
                  <a:lnTo>
                    <a:pt x="71" y="35"/>
                  </a:lnTo>
                  <a:lnTo>
                    <a:pt x="71" y="32"/>
                  </a:lnTo>
                  <a:lnTo>
                    <a:pt x="70" y="29"/>
                  </a:lnTo>
                  <a:lnTo>
                    <a:pt x="73" y="25"/>
                  </a:lnTo>
                  <a:lnTo>
                    <a:pt x="73" y="21"/>
                  </a:lnTo>
                  <a:lnTo>
                    <a:pt x="70" y="15"/>
                  </a:lnTo>
                  <a:lnTo>
                    <a:pt x="70" y="11"/>
                  </a:lnTo>
                  <a:lnTo>
                    <a:pt x="73" y="7"/>
                  </a:lnTo>
                  <a:lnTo>
                    <a:pt x="78" y="5"/>
                  </a:lnTo>
                  <a:lnTo>
                    <a:pt x="81" y="4"/>
                  </a:lnTo>
                  <a:lnTo>
                    <a:pt x="81" y="4"/>
                  </a:lnTo>
                  <a:lnTo>
                    <a:pt x="84" y="1"/>
                  </a:lnTo>
                  <a:lnTo>
                    <a:pt x="81" y="0"/>
                  </a:lnTo>
                  <a:lnTo>
                    <a:pt x="78" y="0"/>
                  </a:lnTo>
                  <a:lnTo>
                    <a:pt x="73" y="1"/>
                  </a:lnTo>
                  <a:lnTo>
                    <a:pt x="66" y="1"/>
                  </a:lnTo>
                  <a:lnTo>
                    <a:pt x="63" y="1"/>
                  </a:lnTo>
                  <a:lnTo>
                    <a:pt x="60" y="1"/>
                  </a:lnTo>
                  <a:lnTo>
                    <a:pt x="56" y="2"/>
                  </a:lnTo>
                  <a:lnTo>
                    <a:pt x="53" y="5"/>
                  </a:lnTo>
                  <a:lnTo>
                    <a:pt x="50" y="5"/>
                  </a:lnTo>
                  <a:lnTo>
                    <a:pt x="49" y="7"/>
                  </a:lnTo>
                  <a:lnTo>
                    <a:pt x="43" y="7"/>
                  </a:lnTo>
                  <a:lnTo>
                    <a:pt x="39" y="5"/>
                  </a:lnTo>
                  <a:lnTo>
                    <a:pt x="37" y="5"/>
                  </a:lnTo>
                  <a:lnTo>
                    <a:pt x="35" y="4"/>
                  </a:lnTo>
                  <a:lnTo>
                    <a:pt x="28" y="5"/>
                  </a:lnTo>
                  <a:lnTo>
                    <a:pt x="26" y="5"/>
                  </a:lnTo>
                  <a:lnTo>
                    <a:pt x="25" y="5"/>
                  </a:lnTo>
                  <a:lnTo>
                    <a:pt x="18" y="8"/>
                  </a:lnTo>
                  <a:lnTo>
                    <a:pt x="16" y="8"/>
                  </a:lnTo>
                  <a:lnTo>
                    <a:pt x="12" y="7"/>
                  </a:lnTo>
                  <a:lnTo>
                    <a:pt x="12" y="10"/>
                  </a:lnTo>
                  <a:lnTo>
                    <a:pt x="11" y="14"/>
                  </a:lnTo>
                  <a:lnTo>
                    <a:pt x="9" y="15"/>
                  </a:lnTo>
                  <a:lnTo>
                    <a:pt x="9" y="18"/>
                  </a:lnTo>
                  <a:lnTo>
                    <a:pt x="8" y="19"/>
                  </a:lnTo>
                  <a:lnTo>
                    <a:pt x="5" y="19"/>
                  </a:lnTo>
                  <a:lnTo>
                    <a:pt x="2" y="19"/>
                  </a:lnTo>
                  <a:lnTo>
                    <a:pt x="2" y="19"/>
                  </a:lnTo>
                  <a:lnTo>
                    <a:pt x="0" y="19"/>
                  </a:lnTo>
                  <a:lnTo>
                    <a:pt x="1" y="24"/>
                  </a:lnTo>
                  <a:lnTo>
                    <a:pt x="2" y="28"/>
                  </a:lnTo>
                  <a:lnTo>
                    <a:pt x="4" y="32"/>
                  </a:lnTo>
                  <a:lnTo>
                    <a:pt x="4" y="35"/>
                  </a:lnTo>
                  <a:lnTo>
                    <a:pt x="2" y="40"/>
                  </a:lnTo>
                  <a:lnTo>
                    <a:pt x="8" y="40"/>
                  </a:lnTo>
                  <a:lnTo>
                    <a:pt x="9" y="43"/>
                  </a:lnTo>
                  <a:lnTo>
                    <a:pt x="12" y="45"/>
                  </a:lnTo>
                  <a:lnTo>
                    <a:pt x="12" y="47"/>
                  </a:lnTo>
                  <a:lnTo>
                    <a:pt x="12" y="50"/>
                  </a:lnTo>
                  <a:lnTo>
                    <a:pt x="11" y="50"/>
                  </a:lnTo>
                  <a:lnTo>
                    <a:pt x="9" y="50"/>
                  </a:lnTo>
                  <a:lnTo>
                    <a:pt x="8" y="52"/>
                  </a:lnTo>
                  <a:lnTo>
                    <a:pt x="7" y="56"/>
                  </a:lnTo>
                  <a:lnTo>
                    <a:pt x="5" y="59"/>
                  </a:lnTo>
                  <a:lnTo>
                    <a:pt x="4" y="59"/>
                  </a:lnTo>
                  <a:lnTo>
                    <a:pt x="5" y="60"/>
                  </a:lnTo>
                  <a:lnTo>
                    <a:pt x="7" y="62"/>
                  </a:lnTo>
                  <a:lnTo>
                    <a:pt x="7" y="66"/>
                  </a:lnTo>
                  <a:lnTo>
                    <a:pt x="7" y="69"/>
                  </a:lnTo>
                  <a:lnTo>
                    <a:pt x="8" y="69"/>
                  </a:lnTo>
                  <a:lnTo>
                    <a:pt x="12" y="70"/>
                  </a:lnTo>
                  <a:lnTo>
                    <a:pt x="15" y="73"/>
                  </a:lnTo>
                  <a:lnTo>
                    <a:pt x="15" y="73"/>
                  </a:lnTo>
                  <a:lnTo>
                    <a:pt x="18" y="74"/>
                  </a:lnTo>
                  <a:lnTo>
                    <a:pt x="43" y="57"/>
                  </a:lnTo>
                  <a:lnTo>
                    <a:pt x="43" y="5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3" name="Google Shape;3728;p137">
              <a:extLst xmlns:a="http://schemas.openxmlformats.org/drawingml/2006/main">
                <a:ext uri="{FF2B5EF4-FFF2-40B4-BE49-F238E27FC236}">
                  <a16:creationId xmlns:a16="http://schemas.microsoft.com/office/drawing/2014/main" id="{37F3069F-841D-F4DF-F6FE-D859DA43818E}"/>
                </a:ext>
              </a:extLst>
            </cdr:cNvPr>
            <cdr:cNvSpPr/>
          </cdr:nvSpPr>
          <cdr:spPr>
            <a:xfrm xmlns:a="http://schemas.openxmlformats.org/drawingml/2006/main">
              <a:off x="2574" y="2013"/>
              <a:ext cx="18" cy="48"/>
            </a:xfrm>
            <a:custGeom xmlns:a="http://schemas.openxmlformats.org/drawingml/2006/main">
              <a:avLst/>
              <a:gdLst/>
              <a:ahLst/>
              <a:cxnLst/>
              <a:rect l="l" t="t" r="r" b="b"/>
              <a:pathLst>
                <a:path w="20" h="59" extrusionOk="0">
                  <a:moveTo>
                    <a:pt x="13" y="59"/>
                  </a:moveTo>
                  <a:lnTo>
                    <a:pt x="14" y="56"/>
                  </a:lnTo>
                  <a:lnTo>
                    <a:pt x="14" y="56"/>
                  </a:lnTo>
                  <a:lnTo>
                    <a:pt x="14" y="53"/>
                  </a:lnTo>
                  <a:lnTo>
                    <a:pt x="16" y="52"/>
                  </a:lnTo>
                  <a:lnTo>
                    <a:pt x="16" y="49"/>
                  </a:lnTo>
                  <a:lnTo>
                    <a:pt x="16" y="46"/>
                  </a:lnTo>
                  <a:lnTo>
                    <a:pt x="16" y="42"/>
                  </a:lnTo>
                  <a:lnTo>
                    <a:pt x="17" y="42"/>
                  </a:lnTo>
                  <a:lnTo>
                    <a:pt x="17" y="39"/>
                  </a:lnTo>
                  <a:lnTo>
                    <a:pt x="17" y="35"/>
                  </a:lnTo>
                  <a:lnTo>
                    <a:pt x="17" y="33"/>
                  </a:lnTo>
                  <a:lnTo>
                    <a:pt x="18" y="28"/>
                  </a:lnTo>
                  <a:lnTo>
                    <a:pt x="17" y="28"/>
                  </a:lnTo>
                  <a:lnTo>
                    <a:pt x="16" y="28"/>
                  </a:lnTo>
                  <a:lnTo>
                    <a:pt x="13" y="29"/>
                  </a:lnTo>
                  <a:lnTo>
                    <a:pt x="11" y="28"/>
                  </a:lnTo>
                  <a:lnTo>
                    <a:pt x="13" y="24"/>
                  </a:lnTo>
                  <a:lnTo>
                    <a:pt x="13" y="18"/>
                  </a:lnTo>
                  <a:lnTo>
                    <a:pt x="11" y="17"/>
                  </a:lnTo>
                  <a:lnTo>
                    <a:pt x="13" y="12"/>
                  </a:lnTo>
                  <a:lnTo>
                    <a:pt x="16" y="12"/>
                  </a:lnTo>
                  <a:lnTo>
                    <a:pt x="16" y="15"/>
                  </a:lnTo>
                  <a:lnTo>
                    <a:pt x="17" y="15"/>
                  </a:lnTo>
                  <a:lnTo>
                    <a:pt x="18" y="14"/>
                  </a:lnTo>
                  <a:lnTo>
                    <a:pt x="18" y="12"/>
                  </a:lnTo>
                  <a:lnTo>
                    <a:pt x="18" y="12"/>
                  </a:lnTo>
                  <a:lnTo>
                    <a:pt x="18" y="11"/>
                  </a:lnTo>
                  <a:lnTo>
                    <a:pt x="18" y="8"/>
                  </a:lnTo>
                  <a:lnTo>
                    <a:pt x="18" y="4"/>
                  </a:lnTo>
                  <a:lnTo>
                    <a:pt x="20" y="1"/>
                  </a:lnTo>
                  <a:lnTo>
                    <a:pt x="20" y="0"/>
                  </a:lnTo>
                  <a:lnTo>
                    <a:pt x="18" y="0"/>
                  </a:lnTo>
                  <a:lnTo>
                    <a:pt x="17" y="3"/>
                  </a:lnTo>
                  <a:lnTo>
                    <a:pt x="13" y="3"/>
                  </a:lnTo>
                  <a:lnTo>
                    <a:pt x="11" y="3"/>
                  </a:lnTo>
                  <a:lnTo>
                    <a:pt x="8" y="5"/>
                  </a:lnTo>
                  <a:lnTo>
                    <a:pt x="7" y="15"/>
                  </a:lnTo>
                  <a:lnTo>
                    <a:pt x="4" y="22"/>
                  </a:lnTo>
                  <a:lnTo>
                    <a:pt x="0" y="28"/>
                  </a:lnTo>
                  <a:lnTo>
                    <a:pt x="1" y="29"/>
                  </a:lnTo>
                  <a:lnTo>
                    <a:pt x="4" y="33"/>
                  </a:lnTo>
                  <a:lnTo>
                    <a:pt x="6" y="38"/>
                  </a:lnTo>
                  <a:lnTo>
                    <a:pt x="8" y="43"/>
                  </a:lnTo>
                  <a:lnTo>
                    <a:pt x="11" y="50"/>
                  </a:lnTo>
                  <a:lnTo>
                    <a:pt x="10" y="53"/>
                  </a:lnTo>
                  <a:lnTo>
                    <a:pt x="13" y="5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4" name="Google Shape;3729;p137">
              <a:extLst xmlns:a="http://schemas.openxmlformats.org/drawingml/2006/main">
                <a:ext uri="{FF2B5EF4-FFF2-40B4-BE49-F238E27FC236}">
                  <a16:creationId xmlns:a16="http://schemas.microsoft.com/office/drawing/2014/main" id="{B89BA1BB-4971-2675-F4C8-4117D58EF671}"/>
                </a:ext>
              </a:extLst>
            </cdr:cNvPr>
            <cdr:cNvSpPr/>
          </cdr:nvSpPr>
          <cdr:spPr>
            <a:xfrm xmlns:a="http://schemas.openxmlformats.org/drawingml/2006/main">
              <a:off x="2590" y="2013"/>
              <a:ext cx="5" cy="10"/>
            </a:xfrm>
            <a:custGeom xmlns:a="http://schemas.openxmlformats.org/drawingml/2006/main">
              <a:avLst/>
              <a:gdLst/>
              <a:ahLst/>
              <a:cxnLst/>
              <a:rect l="l" t="t" r="r" b="b"/>
              <a:pathLst>
                <a:path w="5" h="12" extrusionOk="0">
                  <a:moveTo>
                    <a:pt x="0" y="12"/>
                  </a:moveTo>
                  <a:lnTo>
                    <a:pt x="0" y="11"/>
                  </a:lnTo>
                  <a:lnTo>
                    <a:pt x="0" y="8"/>
                  </a:lnTo>
                  <a:lnTo>
                    <a:pt x="0" y="4"/>
                  </a:lnTo>
                  <a:lnTo>
                    <a:pt x="2" y="1"/>
                  </a:lnTo>
                  <a:lnTo>
                    <a:pt x="2" y="0"/>
                  </a:lnTo>
                  <a:lnTo>
                    <a:pt x="2" y="0"/>
                  </a:lnTo>
                  <a:lnTo>
                    <a:pt x="3" y="1"/>
                  </a:lnTo>
                  <a:lnTo>
                    <a:pt x="5" y="3"/>
                  </a:lnTo>
                  <a:lnTo>
                    <a:pt x="5" y="7"/>
                  </a:lnTo>
                  <a:lnTo>
                    <a:pt x="5" y="10"/>
                  </a:lnTo>
                  <a:lnTo>
                    <a:pt x="5" y="10"/>
                  </a:lnTo>
                  <a:lnTo>
                    <a:pt x="3" y="11"/>
                  </a:lnTo>
                  <a:lnTo>
                    <a:pt x="2" y="12"/>
                  </a:lnTo>
                  <a:lnTo>
                    <a:pt x="0" y="1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5" name="Google Shape;3730;p137">
              <a:extLst xmlns:a="http://schemas.openxmlformats.org/drawingml/2006/main">
                <a:ext uri="{FF2B5EF4-FFF2-40B4-BE49-F238E27FC236}">
                  <a16:creationId xmlns:a16="http://schemas.microsoft.com/office/drawing/2014/main" id="{BA70E750-9DA9-5D32-AA95-FDCAFEF29B23}"/>
                </a:ext>
              </a:extLst>
            </cdr:cNvPr>
            <cdr:cNvSpPr/>
          </cdr:nvSpPr>
          <cdr:spPr>
            <a:xfrm xmlns:a="http://schemas.openxmlformats.org/drawingml/2006/main">
              <a:off x="2584" y="2022"/>
              <a:ext cx="6" cy="14"/>
            </a:xfrm>
            <a:custGeom xmlns:a="http://schemas.openxmlformats.org/drawingml/2006/main">
              <a:avLst/>
              <a:gdLst/>
              <a:ahLst/>
              <a:cxnLst/>
              <a:rect l="l" t="t" r="r" b="b"/>
              <a:pathLst>
                <a:path w="7" h="17" extrusionOk="0">
                  <a:moveTo>
                    <a:pt x="6" y="16"/>
                  </a:moveTo>
                  <a:lnTo>
                    <a:pt x="5" y="16"/>
                  </a:lnTo>
                  <a:lnTo>
                    <a:pt x="2" y="17"/>
                  </a:lnTo>
                  <a:lnTo>
                    <a:pt x="0" y="16"/>
                  </a:lnTo>
                  <a:lnTo>
                    <a:pt x="2" y="12"/>
                  </a:lnTo>
                  <a:lnTo>
                    <a:pt x="2" y="6"/>
                  </a:lnTo>
                  <a:lnTo>
                    <a:pt x="0" y="5"/>
                  </a:lnTo>
                  <a:lnTo>
                    <a:pt x="2" y="0"/>
                  </a:lnTo>
                  <a:lnTo>
                    <a:pt x="5" y="0"/>
                  </a:lnTo>
                  <a:lnTo>
                    <a:pt x="5" y="3"/>
                  </a:lnTo>
                  <a:lnTo>
                    <a:pt x="6" y="3"/>
                  </a:lnTo>
                  <a:lnTo>
                    <a:pt x="7" y="2"/>
                  </a:lnTo>
                  <a:lnTo>
                    <a:pt x="7" y="2"/>
                  </a:lnTo>
                  <a:lnTo>
                    <a:pt x="7" y="5"/>
                  </a:lnTo>
                  <a:lnTo>
                    <a:pt x="7" y="5"/>
                  </a:lnTo>
                  <a:lnTo>
                    <a:pt x="7" y="9"/>
                  </a:lnTo>
                  <a:lnTo>
                    <a:pt x="7" y="10"/>
                  </a:lnTo>
                  <a:lnTo>
                    <a:pt x="7" y="16"/>
                  </a:lnTo>
                  <a:lnTo>
                    <a:pt x="6" y="16"/>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6" name="Google Shape;3731;p137">
              <a:extLst xmlns:a="http://schemas.openxmlformats.org/drawingml/2006/main">
                <a:ext uri="{FF2B5EF4-FFF2-40B4-BE49-F238E27FC236}">
                  <a16:creationId xmlns:a16="http://schemas.microsoft.com/office/drawing/2014/main" id="{744A5352-82F0-0B14-DB5D-93416359BD4A}"/>
                </a:ext>
              </a:extLst>
            </cdr:cNvPr>
            <cdr:cNvSpPr/>
          </cdr:nvSpPr>
          <cdr:spPr>
            <a:xfrm xmlns:a="http://schemas.openxmlformats.org/drawingml/2006/main">
              <a:off x="2584" y="1997"/>
              <a:ext cx="15" cy="18"/>
            </a:xfrm>
            <a:custGeom xmlns:a="http://schemas.openxmlformats.org/drawingml/2006/main">
              <a:avLst/>
              <a:gdLst/>
              <a:ahLst/>
              <a:cxnLst/>
              <a:rect l="l" t="t" r="r" b="b"/>
              <a:pathLst>
                <a:path w="17" h="22" extrusionOk="0">
                  <a:moveTo>
                    <a:pt x="0" y="22"/>
                  </a:moveTo>
                  <a:lnTo>
                    <a:pt x="2" y="22"/>
                  </a:lnTo>
                  <a:lnTo>
                    <a:pt x="6" y="22"/>
                  </a:lnTo>
                  <a:lnTo>
                    <a:pt x="7" y="19"/>
                  </a:lnTo>
                  <a:lnTo>
                    <a:pt x="10" y="19"/>
                  </a:lnTo>
                  <a:lnTo>
                    <a:pt x="12" y="16"/>
                  </a:lnTo>
                  <a:lnTo>
                    <a:pt x="13" y="12"/>
                  </a:lnTo>
                  <a:lnTo>
                    <a:pt x="14" y="10"/>
                  </a:lnTo>
                  <a:lnTo>
                    <a:pt x="16" y="10"/>
                  </a:lnTo>
                  <a:lnTo>
                    <a:pt x="17" y="10"/>
                  </a:lnTo>
                  <a:lnTo>
                    <a:pt x="17" y="7"/>
                  </a:lnTo>
                  <a:lnTo>
                    <a:pt x="17" y="5"/>
                  </a:lnTo>
                  <a:lnTo>
                    <a:pt x="14" y="3"/>
                  </a:lnTo>
                  <a:lnTo>
                    <a:pt x="13" y="0"/>
                  </a:lnTo>
                  <a:lnTo>
                    <a:pt x="7" y="0"/>
                  </a:lnTo>
                  <a:lnTo>
                    <a:pt x="7" y="0"/>
                  </a:lnTo>
                  <a:lnTo>
                    <a:pt x="6" y="0"/>
                  </a:lnTo>
                  <a:lnTo>
                    <a:pt x="6" y="10"/>
                  </a:lnTo>
                  <a:lnTo>
                    <a:pt x="3" y="15"/>
                  </a:lnTo>
                  <a:lnTo>
                    <a:pt x="0" y="17"/>
                  </a:lnTo>
                  <a:lnTo>
                    <a:pt x="0" y="22"/>
                  </a:lnTo>
                  <a:lnTo>
                    <a:pt x="0" y="2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7" name="Google Shape;3732;p137">
              <a:extLst xmlns:a="http://schemas.openxmlformats.org/drawingml/2006/main">
                <a:ext uri="{FF2B5EF4-FFF2-40B4-BE49-F238E27FC236}">
                  <a16:creationId xmlns:a16="http://schemas.microsoft.com/office/drawing/2014/main" id="{66CB0B34-B38D-AA30-2615-1C86F5D87716}"/>
                </a:ext>
              </a:extLst>
            </cdr:cNvPr>
            <cdr:cNvSpPr/>
          </cdr:nvSpPr>
          <cdr:spPr>
            <a:xfrm xmlns:a="http://schemas.openxmlformats.org/drawingml/2006/main">
              <a:off x="2586" y="2011"/>
              <a:ext cx="48" cy="53"/>
            </a:xfrm>
            <a:custGeom xmlns:a="http://schemas.openxmlformats.org/drawingml/2006/main">
              <a:avLst/>
              <a:gdLst/>
              <a:ahLst/>
              <a:cxnLst/>
              <a:rect l="l" t="t" r="r" b="b"/>
              <a:pathLst>
                <a:path w="53" h="66" extrusionOk="0">
                  <a:moveTo>
                    <a:pt x="1" y="58"/>
                  </a:moveTo>
                  <a:lnTo>
                    <a:pt x="1" y="58"/>
                  </a:lnTo>
                  <a:lnTo>
                    <a:pt x="1" y="55"/>
                  </a:lnTo>
                  <a:lnTo>
                    <a:pt x="3" y="54"/>
                  </a:lnTo>
                  <a:lnTo>
                    <a:pt x="3" y="51"/>
                  </a:lnTo>
                  <a:lnTo>
                    <a:pt x="3" y="48"/>
                  </a:lnTo>
                  <a:lnTo>
                    <a:pt x="3" y="44"/>
                  </a:lnTo>
                  <a:lnTo>
                    <a:pt x="4" y="44"/>
                  </a:lnTo>
                  <a:lnTo>
                    <a:pt x="4" y="41"/>
                  </a:lnTo>
                  <a:lnTo>
                    <a:pt x="4" y="37"/>
                  </a:lnTo>
                  <a:lnTo>
                    <a:pt x="4" y="35"/>
                  </a:lnTo>
                  <a:lnTo>
                    <a:pt x="5" y="24"/>
                  </a:lnTo>
                  <a:lnTo>
                    <a:pt x="5" y="23"/>
                  </a:lnTo>
                  <a:lnTo>
                    <a:pt x="5" y="19"/>
                  </a:lnTo>
                  <a:lnTo>
                    <a:pt x="5" y="19"/>
                  </a:lnTo>
                  <a:lnTo>
                    <a:pt x="5" y="16"/>
                  </a:lnTo>
                  <a:lnTo>
                    <a:pt x="5" y="14"/>
                  </a:lnTo>
                  <a:lnTo>
                    <a:pt x="7" y="14"/>
                  </a:lnTo>
                  <a:lnTo>
                    <a:pt x="8" y="13"/>
                  </a:lnTo>
                  <a:lnTo>
                    <a:pt x="10" y="12"/>
                  </a:lnTo>
                  <a:lnTo>
                    <a:pt x="11" y="12"/>
                  </a:lnTo>
                  <a:lnTo>
                    <a:pt x="15" y="13"/>
                  </a:lnTo>
                  <a:lnTo>
                    <a:pt x="18" y="16"/>
                  </a:lnTo>
                  <a:lnTo>
                    <a:pt x="18" y="16"/>
                  </a:lnTo>
                  <a:lnTo>
                    <a:pt x="21" y="17"/>
                  </a:lnTo>
                  <a:lnTo>
                    <a:pt x="46" y="0"/>
                  </a:lnTo>
                  <a:lnTo>
                    <a:pt x="53" y="17"/>
                  </a:lnTo>
                  <a:lnTo>
                    <a:pt x="53" y="17"/>
                  </a:lnTo>
                  <a:lnTo>
                    <a:pt x="48" y="23"/>
                  </a:lnTo>
                  <a:lnTo>
                    <a:pt x="28" y="28"/>
                  </a:lnTo>
                  <a:lnTo>
                    <a:pt x="43" y="45"/>
                  </a:lnTo>
                  <a:lnTo>
                    <a:pt x="38" y="51"/>
                  </a:lnTo>
                  <a:lnTo>
                    <a:pt x="38" y="55"/>
                  </a:lnTo>
                  <a:lnTo>
                    <a:pt x="26" y="57"/>
                  </a:lnTo>
                  <a:lnTo>
                    <a:pt x="18" y="66"/>
                  </a:lnTo>
                  <a:lnTo>
                    <a:pt x="4" y="62"/>
                  </a:lnTo>
                  <a:lnTo>
                    <a:pt x="0" y="62"/>
                  </a:lnTo>
                  <a:lnTo>
                    <a:pt x="0" y="62"/>
                  </a:lnTo>
                  <a:lnTo>
                    <a:pt x="1" y="59"/>
                  </a:lnTo>
                  <a:lnTo>
                    <a:pt x="1" y="58"/>
                  </a:lnTo>
                  <a:lnTo>
                    <a:pt x="1" y="5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8" name="Google Shape;3733;p137">
              <a:extLst xmlns:a="http://schemas.openxmlformats.org/drawingml/2006/main">
                <a:ext uri="{FF2B5EF4-FFF2-40B4-BE49-F238E27FC236}">
                  <a16:creationId xmlns:a16="http://schemas.microsoft.com/office/drawing/2014/main" id="{F22766DF-2E2D-C854-DFF3-8C0A4DAC92B0}"/>
                </a:ext>
              </a:extLst>
            </cdr:cNvPr>
            <cdr:cNvSpPr/>
          </cdr:nvSpPr>
          <cdr:spPr>
            <a:xfrm xmlns:a="http://schemas.openxmlformats.org/drawingml/2006/main">
              <a:off x="2584" y="2025"/>
              <a:ext cx="251" cy="189"/>
            </a:xfrm>
            <a:custGeom xmlns:a="http://schemas.openxmlformats.org/drawingml/2006/main">
              <a:avLst/>
              <a:gdLst/>
              <a:ahLst/>
              <a:cxnLst/>
              <a:rect l="l" t="t" r="r" b="b"/>
              <a:pathLst>
                <a:path w="277" h="234" extrusionOk="0">
                  <a:moveTo>
                    <a:pt x="177" y="51"/>
                  </a:moveTo>
                  <a:lnTo>
                    <a:pt x="169" y="54"/>
                  </a:lnTo>
                  <a:lnTo>
                    <a:pt x="168" y="49"/>
                  </a:lnTo>
                  <a:lnTo>
                    <a:pt x="156" y="45"/>
                  </a:lnTo>
                  <a:lnTo>
                    <a:pt x="130" y="45"/>
                  </a:lnTo>
                  <a:lnTo>
                    <a:pt x="68" y="2"/>
                  </a:lnTo>
                  <a:lnTo>
                    <a:pt x="55" y="0"/>
                  </a:lnTo>
                  <a:lnTo>
                    <a:pt x="50" y="6"/>
                  </a:lnTo>
                  <a:lnTo>
                    <a:pt x="30" y="11"/>
                  </a:lnTo>
                  <a:lnTo>
                    <a:pt x="45" y="28"/>
                  </a:lnTo>
                  <a:lnTo>
                    <a:pt x="40" y="34"/>
                  </a:lnTo>
                  <a:lnTo>
                    <a:pt x="40" y="38"/>
                  </a:lnTo>
                  <a:lnTo>
                    <a:pt x="28" y="40"/>
                  </a:lnTo>
                  <a:lnTo>
                    <a:pt x="20" y="49"/>
                  </a:lnTo>
                  <a:lnTo>
                    <a:pt x="6" y="45"/>
                  </a:lnTo>
                  <a:lnTo>
                    <a:pt x="2" y="45"/>
                  </a:lnTo>
                  <a:lnTo>
                    <a:pt x="2" y="51"/>
                  </a:lnTo>
                  <a:lnTo>
                    <a:pt x="2" y="56"/>
                  </a:lnTo>
                  <a:lnTo>
                    <a:pt x="0" y="61"/>
                  </a:lnTo>
                  <a:lnTo>
                    <a:pt x="0" y="62"/>
                  </a:lnTo>
                  <a:lnTo>
                    <a:pt x="3" y="61"/>
                  </a:lnTo>
                  <a:lnTo>
                    <a:pt x="3" y="62"/>
                  </a:lnTo>
                  <a:lnTo>
                    <a:pt x="5" y="61"/>
                  </a:lnTo>
                  <a:lnTo>
                    <a:pt x="7" y="62"/>
                  </a:lnTo>
                  <a:lnTo>
                    <a:pt x="7" y="62"/>
                  </a:lnTo>
                  <a:lnTo>
                    <a:pt x="13" y="69"/>
                  </a:lnTo>
                  <a:lnTo>
                    <a:pt x="13" y="72"/>
                  </a:lnTo>
                  <a:lnTo>
                    <a:pt x="14" y="73"/>
                  </a:lnTo>
                  <a:lnTo>
                    <a:pt x="16" y="75"/>
                  </a:lnTo>
                  <a:lnTo>
                    <a:pt x="19" y="78"/>
                  </a:lnTo>
                  <a:lnTo>
                    <a:pt x="20" y="78"/>
                  </a:lnTo>
                  <a:lnTo>
                    <a:pt x="23" y="85"/>
                  </a:lnTo>
                  <a:lnTo>
                    <a:pt x="24" y="87"/>
                  </a:lnTo>
                  <a:lnTo>
                    <a:pt x="24" y="89"/>
                  </a:lnTo>
                  <a:lnTo>
                    <a:pt x="27" y="89"/>
                  </a:lnTo>
                  <a:lnTo>
                    <a:pt x="27" y="93"/>
                  </a:lnTo>
                  <a:lnTo>
                    <a:pt x="28" y="94"/>
                  </a:lnTo>
                  <a:lnTo>
                    <a:pt x="31" y="96"/>
                  </a:lnTo>
                  <a:lnTo>
                    <a:pt x="34" y="103"/>
                  </a:lnTo>
                  <a:lnTo>
                    <a:pt x="35" y="104"/>
                  </a:lnTo>
                  <a:lnTo>
                    <a:pt x="37" y="107"/>
                  </a:lnTo>
                  <a:lnTo>
                    <a:pt x="35" y="110"/>
                  </a:lnTo>
                  <a:lnTo>
                    <a:pt x="35" y="111"/>
                  </a:lnTo>
                  <a:lnTo>
                    <a:pt x="38" y="113"/>
                  </a:lnTo>
                  <a:lnTo>
                    <a:pt x="38" y="116"/>
                  </a:lnTo>
                  <a:lnTo>
                    <a:pt x="41" y="117"/>
                  </a:lnTo>
                  <a:lnTo>
                    <a:pt x="42" y="114"/>
                  </a:lnTo>
                  <a:lnTo>
                    <a:pt x="45" y="117"/>
                  </a:lnTo>
                  <a:lnTo>
                    <a:pt x="50" y="118"/>
                  </a:lnTo>
                  <a:lnTo>
                    <a:pt x="52" y="123"/>
                  </a:lnTo>
                  <a:lnTo>
                    <a:pt x="54" y="125"/>
                  </a:lnTo>
                  <a:lnTo>
                    <a:pt x="55" y="125"/>
                  </a:lnTo>
                  <a:lnTo>
                    <a:pt x="55" y="128"/>
                  </a:lnTo>
                  <a:lnTo>
                    <a:pt x="57" y="130"/>
                  </a:lnTo>
                  <a:lnTo>
                    <a:pt x="58" y="134"/>
                  </a:lnTo>
                  <a:lnTo>
                    <a:pt x="61" y="137"/>
                  </a:lnTo>
                  <a:lnTo>
                    <a:pt x="61" y="141"/>
                  </a:lnTo>
                  <a:lnTo>
                    <a:pt x="62" y="142"/>
                  </a:lnTo>
                  <a:lnTo>
                    <a:pt x="61" y="146"/>
                  </a:lnTo>
                  <a:lnTo>
                    <a:pt x="59" y="148"/>
                  </a:lnTo>
                  <a:lnTo>
                    <a:pt x="61" y="151"/>
                  </a:lnTo>
                  <a:lnTo>
                    <a:pt x="62" y="155"/>
                  </a:lnTo>
                  <a:lnTo>
                    <a:pt x="64" y="161"/>
                  </a:lnTo>
                  <a:lnTo>
                    <a:pt x="65" y="162"/>
                  </a:lnTo>
                  <a:lnTo>
                    <a:pt x="66" y="163"/>
                  </a:lnTo>
                  <a:lnTo>
                    <a:pt x="72" y="170"/>
                  </a:lnTo>
                  <a:lnTo>
                    <a:pt x="75" y="172"/>
                  </a:lnTo>
                  <a:lnTo>
                    <a:pt x="78" y="172"/>
                  </a:lnTo>
                  <a:lnTo>
                    <a:pt x="79" y="175"/>
                  </a:lnTo>
                  <a:lnTo>
                    <a:pt x="80" y="175"/>
                  </a:lnTo>
                  <a:lnTo>
                    <a:pt x="85" y="179"/>
                  </a:lnTo>
                  <a:lnTo>
                    <a:pt x="85" y="180"/>
                  </a:lnTo>
                  <a:lnTo>
                    <a:pt x="87" y="180"/>
                  </a:lnTo>
                  <a:lnTo>
                    <a:pt x="87" y="183"/>
                  </a:lnTo>
                  <a:lnTo>
                    <a:pt x="89" y="183"/>
                  </a:lnTo>
                  <a:lnTo>
                    <a:pt x="92" y="194"/>
                  </a:lnTo>
                  <a:lnTo>
                    <a:pt x="95" y="197"/>
                  </a:lnTo>
                  <a:lnTo>
                    <a:pt x="96" y="200"/>
                  </a:lnTo>
                  <a:lnTo>
                    <a:pt x="106" y="210"/>
                  </a:lnTo>
                  <a:lnTo>
                    <a:pt x="107" y="210"/>
                  </a:lnTo>
                  <a:lnTo>
                    <a:pt x="107" y="215"/>
                  </a:lnTo>
                  <a:lnTo>
                    <a:pt x="111" y="217"/>
                  </a:lnTo>
                  <a:lnTo>
                    <a:pt x="114" y="224"/>
                  </a:lnTo>
                  <a:lnTo>
                    <a:pt x="117" y="224"/>
                  </a:lnTo>
                  <a:lnTo>
                    <a:pt x="118" y="225"/>
                  </a:lnTo>
                  <a:lnTo>
                    <a:pt x="120" y="222"/>
                  </a:lnTo>
                  <a:lnTo>
                    <a:pt x="124" y="220"/>
                  </a:lnTo>
                  <a:lnTo>
                    <a:pt x="121" y="215"/>
                  </a:lnTo>
                  <a:lnTo>
                    <a:pt x="123" y="210"/>
                  </a:lnTo>
                  <a:lnTo>
                    <a:pt x="127" y="208"/>
                  </a:lnTo>
                  <a:lnTo>
                    <a:pt x="131" y="211"/>
                  </a:lnTo>
                  <a:lnTo>
                    <a:pt x="139" y="211"/>
                  </a:lnTo>
                  <a:lnTo>
                    <a:pt x="151" y="215"/>
                  </a:lnTo>
                  <a:lnTo>
                    <a:pt x="162" y="221"/>
                  </a:lnTo>
                  <a:lnTo>
                    <a:pt x="163" y="234"/>
                  </a:lnTo>
                  <a:lnTo>
                    <a:pt x="187" y="201"/>
                  </a:lnTo>
                  <a:lnTo>
                    <a:pt x="274" y="175"/>
                  </a:lnTo>
                  <a:lnTo>
                    <a:pt x="277" y="145"/>
                  </a:lnTo>
                  <a:lnTo>
                    <a:pt x="273" y="135"/>
                  </a:lnTo>
                  <a:lnTo>
                    <a:pt x="274" y="135"/>
                  </a:lnTo>
                  <a:lnTo>
                    <a:pt x="269" y="139"/>
                  </a:lnTo>
                  <a:lnTo>
                    <a:pt x="231" y="132"/>
                  </a:lnTo>
                  <a:lnTo>
                    <a:pt x="228" y="123"/>
                  </a:lnTo>
                  <a:lnTo>
                    <a:pt x="224" y="118"/>
                  </a:lnTo>
                  <a:lnTo>
                    <a:pt x="224" y="114"/>
                  </a:lnTo>
                  <a:lnTo>
                    <a:pt x="224" y="114"/>
                  </a:lnTo>
                  <a:lnTo>
                    <a:pt x="224" y="114"/>
                  </a:lnTo>
                  <a:lnTo>
                    <a:pt x="222" y="113"/>
                  </a:lnTo>
                  <a:lnTo>
                    <a:pt x="222" y="111"/>
                  </a:lnTo>
                  <a:lnTo>
                    <a:pt x="224" y="110"/>
                  </a:lnTo>
                  <a:lnTo>
                    <a:pt x="221" y="110"/>
                  </a:lnTo>
                  <a:lnTo>
                    <a:pt x="221" y="108"/>
                  </a:lnTo>
                  <a:lnTo>
                    <a:pt x="220" y="108"/>
                  </a:lnTo>
                  <a:lnTo>
                    <a:pt x="214" y="107"/>
                  </a:lnTo>
                  <a:lnTo>
                    <a:pt x="214" y="106"/>
                  </a:lnTo>
                  <a:lnTo>
                    <a:pt x="214" y="106"/>
                  </a:lnTo>
                  <a:lnTo>
                    <a:pt x="211" y="103"/>
                  </a:lnTo>
                  <a:lnTo>
                    <a:pt x="211" y="100"/>
                  </a:lnTo>
                  <a:lnTo>
                    <a:pt x="204" y="92"/>
                  </a:lnTo>
                  <a:lnTo>
                    <a:pt x="203" y="87"/>
                  </a:lnTo>
                  <a:lnTo>
                    <a:pt x="204" y="89"/>
                  </a:lnTo>
                  <a:lnTo>
                    <a:pt x="204" y="87"/>
                  </a:lnTo>
                  <a:lnTo>
                    <a:pt x="201" y="80"/>
                  </a:lnTo>
                  <a:lnTo>
                    <a:pt x="201" y="79"/>
                  </a:lnTo>
                  <a:lnTo>
                    <a:pt x="200" y="76"/>
                  </a:lnTo>
                  <a:lnTo>
                    <a:pt x="199" y="76"/>
                  </a:lnTo>
                  <a:lnTo>
                    <a:pt x="194" y="71"/>
                  </a:lnTo>
                  <a:lnTo>
                    <a:pt x="193" y="71"/>
                  </a:lnTo>
                  <a:lnTo>
                    <a:pt x="190" y="68"/>
                  </a:lnTo>
                  <a:lnTo>
                    <a:pt x="190" y="66"/>
                  </a:lnTo>
                  <a:lnTo>
                    <a:pt x="192" y="66"/>
                  </a:lnTo>
                  <a:lnTo>
                    <a:pt x="193" y="68"/>
                  </a:lnTo>
                  <a:lnTo>
                    <a:pt x="192" y="66"/>
                  </a:lnTo>
                  <a:lnTo>
                    <a:pt x="189" y="65"/>
                  </a:lnTo>
                  <a:lnTo>
                    <a:pt x="184" y="65"/>
                  </a:lnTo>
                  <a:lnTo>
                    <a:pt x="182" y="58"/>
                  </a:lnTo>
                  <a:lnTo>
                    <a:pt x="180" y="54"/>
                  </a:lnTo>
                  <a:lnTo>
                    <a:pt x="179" y="54"/>
                  </a:lnTo>
                  <a:lnTo>
                    <a:pt x="179" y="51"/>
                  </a:lnTo>
                  <a:lnTo>
                    <a:pt x="179" y="52"/>
                  </a:lnTo>
                  <a:lnTo>
                    <a:pt x="177" y="5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99" name="Google Shape;3734;p137">
              <a:extLst xmlns:a="http://schemas.openxmlformats.org/drawingml/2006/main">
                <a:ext uri="{FF2B5EF4-FFF2-40B4-BE49-F238E27FC236}">
                  <a16:creationId xmlns:a16="http://schemas.microsoft.com/office/drawing/2014/main" id="{CE1C1611-B5DE-42D6-184E-D674FC062286}"/>
                </a:ext>
              </a:extLst>
            </cdr:cNvPr>
            <cdr:cNvSpPr/>
          </cdr:nvSpPr>
          <cdr:spPr>
            <a:xfrm xmlns:a="http://schemas.openxmlformats.org/drawingml/2006/main">
              <a:off x="2777" y="2094"/>
              <a:ext cx="10" cy="18"/>
            </a:xfrm>
            <a:custGeom xmlns:a="http://schemas.openxmlformats.org/drawingml/2006/main">
              <a:avLst/>
              <a:gdLst/>
              <a:ahLst/>
              <a:cxnLst/>
              <a:rect l="l" t="t" r="r" b="b"/>
              <a:pathLst>
                <a:path w="11" h="22" extrusionOk="0">
                  <a:moveTo>
                    <a:pt x="8" y="22"/>
                  </a:moveTo>
                  <a:lnTo>
                    <a:pt x="7" y="22"/>
                  </a:lnTo>
                  <a:lnTo>
                    <a:pt x="1" y="21"/>
                  </a:lnTo>
                  <a:lnTo>
                    <a:pt x="1" y="20"/>
                  </a:lnTo>
                  <a:lnTo>
                    <a:pt x="2" y="20"/>
                  </a:lnTo>
                  <a:lnTo>
                    <a:pt x="2" y="17"/>
                  </a:lnTo>
                  <a:lnTo>
                    <a:pt x="1" y="15"/>
                  </a:lnTo>
                  <a:lnTo>
                    <a:pt x="0" y="14"/>
                  </a:lnTo>
                  <a:lnTo>
                    <a:pt x="1" y="10"/>
                  </a:lnTo>
                  <a:lnTo>
                    <a:pt x="2" y="10"/>
                  </a:lnTo>
                  <a:lnTo>
                    <a:pt x="2" y="10"/>
                  </a:lnTo>
                  <a:lnTo>
                    <a:pt x="2" y="6"/>
                  </a:lnTo>
                  <a:lnTo>
                    <a:pt x="2" y="6"/>
                  </a:lnTo>
                  <a:lnTo>
                    <a:pt x="2" y="4"/>
                  </a:lnTo>
                  <a:lnTo>
                    <a:pt x="2" y="3"/>
                  </a:lnTo>
                  <a:lnTo>
                    <a:pt x="2" y="1"/>
                  </a:lnTo>
                  <a:lnTo>
                    <a:pt x="4" y="1"/>
                  </a:lnTo>
                  <a:lnTo>
                    <a:pt x="4" y="0"/>
                  </a:lnTo>
                  <a:lnTo>
                    <a:pt x="5" y="0"/>
                  </a:lnTo>
                  <a:lnTo>
                    <a:pt x="8" y="3"/>
                  </a:lnTo>
                  <a:lnTo>
                    <a:pt x="8" y="4"/>
                  </a:lnTo>
                  <a:lnTo>
                    <a:pt x="9" y="4"/>
                  </a:lnTo>
                  <a:lnTo>
                    <a:pt x="9" y="4"/>
                  </a:lnTo>
                  <a:lnTo>
                    <a:pt x="8" y="8"/>
                  </a:lnTo>
                  <a:lnTo>
                    <a:pt x="8" y="8"/>
                  </a:lnTo>
                  <a:lnTo>
                    <a:pt x="8" y="14"/>
                  </a:lnTo>
                  <a:lnTo>
                    <a:pt x="9" y="14"/>
                  </a:lnTo>
                  <a:lnTo>
                    <a:pt x="11" y="17"/>
                  </a:lnTo>
                  <a:lnTo>
                    <a:pt x="9" y="22"/>
                  </a:lnTo>
                  <a:lnTo>
                    <a:pt x="8" y="22"/>
                  </a:lnTo>
                  <a:lnTo>
                    <a:pt x="8" y="2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0" name="Google Shape;3735;p137">
              <a:extLst xmlns:a="http://schemas.openxmlformats.org/drawingml/2006/main">
                <a:ext uri="{FF2B5EF4-FFF2-40B4-BE49-F238E27FC236}">
                  <a16:creationId xmlns:a16="http://schemas.microsoft.com/office/drawing/2014/main" id="{49BAD8B1-2CBF-CCC0-263F-6654B4BA31F4}"/>
                </a:ext>
              </a:extLst>
            </cdr:cNvPr>
            <cdr:cNvSpPr/>
          </cdr:nvSpPr>
          <cdr:spPr>
            <a:xfrm xmlns:a="http://schemas.openxmlformats.org/drawingml/2006/main">
              <a:off x="2787" y="2096"/>
              <a:ext cx="57" cy="40"/>
            </a:xfrm>
            <a:custGeom xmlns:a="http://schemas.openxmlformats.org/drawingml/2006/main">
              <a:avLst/>
              <a:gdLst/>
              <a:ahLst/>
              <a:cxnLst/>
              <a:rect l="l" t="t" r="r" b="b"/>
              <a:pathLst>
                <a:path w="63" h="50" extrusionOk="0">
                  <a:moveTo>
                    <a:pt x="0" y="25"/>
                  </a:moveTo>
                  <a:lnTo>
                    <a:pt x="0" y="29"/>
                  </a:lnTo>
                  <a:lnTo>
                    <a:pt x="4" y="34"/>
                  </a:lnTo>
                  <a:lnTo>
                    <a:pt x="7" y="43"/>
                  </a:lnTo>
                  <a:lnTo>
                    <a:pt x="45" y="50"/>
                  </a:lnTo>
                  <a:lnTo>
                    <a:pt x="50" y="46"/>
                  </a:lnTo>
                  <a:lnTo>
                    <a:pt x="62" y="11"/>
                  </a:lnTo>
                  <a:lnTo>
                    <a:pt x="63" y="11"/>
                  </a:lnTo>
                  <a:lnTo>
                    <a:pt x="63" y="7"/>
                  </a:lnTo>
                  <a:lnTo>
                    <a:pt x="63" y="5"/>
                  </a:lnTo>
                  <a:lnTo>
                    <a:pt x="62" y="5"/>
                  </a:lnTo>
                  <a:lnTo>
                    <a:pt x="62" y="5"/>
                  </a:lnTo>
                  <a:lnTo>
                    <a:pt x="62" y="5"/>
                  </a:lnTo>
                  <a:lnTo>
                    <a:pt x="60" y="4"/>
                  </a:lnTo>
                  <a:lnTo>
                    <a:pt x="59" y="0"/>
                  </a:lnTo>
                  <a:lnTo>
                    <a:pt x="57" y="0"/>
                  </a:lnTo>
                  <a:lnTo>
                    <a:pt x="57" y="1"/>
                  </a:lnTo>
                  <a:lnTo>
                    <a:pt x="57" y="3"/>
                  </a:lnTo>
                  <a:lnTo>
                    <a:pt x="49" y="8"/>
                  </a:lnTo>
                  <a:lnTo>
                    <a:pt x="49" y="11"/>
                  </a:lnTo>
                  <a:lnTo>
                    <a:pt x="41" y="18"/>
                  </a:lnTo>
                  <a:lnTo>
                    <a:pt x="41" y="19"/>
                  </a:lnTo>
                  <a:lnTo>
                    <a:pt x="41" y="19"/>
                  </a:lnTo>
                  <a:lnTo>
                    <a:pt x="42" y="22"/>
                  </a:lnTo>
                  <a:lnTo>
                    <a:pt x="38" y="25"/>
                  </a:lnTo>
                  <a:lnTo>
                    <a:pt x="38" y="24"/>
                  </a:lnTo>
                  <a:lnTo>
                    <a:pt x="36" y="25"/>
                  </a:lnTo>
                  <a:lnTo>
                    <a:pt x="35" y="25"/>
                  </a:lnTo>
                  <a:lnTo>
                    <a:pt x="35" y="27"/>
                  </a:lnTo>
                  <a:lnTo>
                    <a:pt x="34" y="27"/>
                  </a:lnTo>
                  <a:lnTo>
                    <a:pt x="34" y="28"/>
                  </a:lnTo>
                  <a:lnTo>
                    <a:pt x="29" y="29"/>
                  </a:lnTo>
                  <a:lnTo>
                    <a:pt x="27" y="29"/>
                  </a:lnTo>
                  <a:lnTo>
                    <a:pt x="25" y="28"/>
                  </a:lnTo>
                  <a:lnTo>
                    <a:pt x="22" y="28"/>
                  </a:lnTo>
                  <a:lnTo>
                    <a:pt x="21" y="27"/>
                  </a:lnTo>
                  <a:lnTo>
                    <a:pt x="20" y="28"/>
                  </a:lnTo>
                  <a:lnTo>
                    <a:pt x="15" y="27"/>
                  </a:lnTo>
                  <a:lnTo>
                    <a:pt x="10" y="31"/>
                  </a:lnTo>
                  <a:lnTo>
                    <a:pt x="7" y="31"/>
                  </a:lnTo>
                  <a:lnTo>
                    <a:pt x="5" y="29"/>
                  </a:lnTo>
                  <a:lnTo>
                    <a:pt x="3" y="31"/>
                  </a:lnTo>
                  <a:lnTo>
                    <a:pt x="3" y="25"/>
                  </a:lnTo>
                  <a:lnTo>
                    <a:pt x="1" y="27"/>
                  </a:lnTo>
                  <a:lnTo>
                    <a:pt x="0" y="2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1" name="Google Shape;3736;p137">
              <a:extLst xmlns:a="http://schemas.openxmlformats.org/drawingml/2006/main">
                <a:ext uri="{FF2B5EF4-FFF2-40B4-BE49-F238E27FC236}">
                  <a16:creationId xmlns:a16="http://schemas.microsoft.com/office/drawing/2014/main" id="{407FD83C-84EA-6BD3-649A-6FD2A5352E95}"/>
                </a:ext>
              </a:extLst>
            </cdr:cNvPr>
            <cdr:cNvSpPr/>
          </cdr:nvSpPr>
          <cdr:spPr>
            <a:xfrm xmlns:a="http://schemas.openxmlformats.org/drawingml/2006/main">
              <a:off x="1848" y="1944"/>
              <a:ext cx="34" cy="14"/>
            </a:xfrm>
            <a:custGeom xmlns:a="http://schemas.openxmlformats.org/drawingml/2006/main">
              <a:avLst/>
              <a:gdLst/>
              <a:ahLst/>
              <a:cxnLst/>
              <a:rect l="l" t="t" r="r" b="b"/>
              <a:pathLst>
                <a:path w="38" h="17" extrusionOk="0">
                  <a:moveTo>
                    <a:pt x="16" y="0"/>
                  </a:moveTo>
                  <a:lnTo>
                    <a:pt x="17" y="2"/>
                  </a:lnTo>
                  <a:lnTo>
                    <a:pt x="18" y="2"/>
                  </a:lnTo>
                  <a:lnTo>
                    <a:pt x="17" y="0"/>
                  </a:lnTo>
                  <a:lnTo>
                    <a:pt x="16" y="0"/>
                  </a:lnTo>
                  <a:lnTo>
                    <a:pt x="16" y="0"/>
                  </a:lnTo>
                  <a:close/>
                  <a:moveTo>
                    <a:pt x="4" y="0"/>
                  </a:moveTo>
                  <a:lnTo>
                    <a:pt x="7" y="3"/>
                  </a:lnTo>
                  <a:lnTo>
                    <a:pt x="6" y="2"/>
                  </a:lnTo>
                  <a:lnTo>
                    <a:pt x="4" y="0"/>
                  </a:lnTo>
                  <a:lnTo>
                    <a:pt x="4" y="0"/>
                  </a:lnTo>
                  <a:close/>
                  <a:moveTo>
                    <a:pt x="0" y="3"/>
                  </a:moveTo>
                  <a:lnTo>
                    <a:pt x="0" y="6"/>
                  </a:lnTo>
                  <a:lnTo>
                    <a:pt x="3" y="6"/>
                  </a:lnTo>
                  <a:lnTo>
                    <a:pt x="4" y="6"/>
                  </a:lnTo>
                  <a:lnTo>
                    <a:pt x="1" y="3"/>
                  </a:lnTo>
                  <a:lnTo>
                    <a:pt x="0" y="3"/>
                  </a:lnTo>
                  <a:lnTo>
                    <a:pt x="0" y="3"/>
                  </a:lnTo>
                  <a:close/>
                  <a:moveTo>
                    <a:pt x="37" y="16"/>
                  </a:moveTo>
                  <a:lnTo>
                    <a:pt x="34" y="16"/>
                  </a:lnTo>
                  <a:lnTo>
                    <a:pt x="34" y="17"/>
                  </a:lnTo>
                  <a:lnTo>
                    <a:pt x="38" y="17"/>
                  </a:lnTo>
                  <a:lnTo>
                    <a:pt x="38" y="17"/>
                  </a:lnTo>
                  <a:lnTo>
                    <a:pt x="38" y="16"/>
                  </a:lnTo>
                  <a:lnTo>
                    <a:pt x="37" y="16"/>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2" name="Google Shape;3737;p137">
              <a:extLst xmlns:a="http://schemas.openxmlformats.org/drawingml/2006/main">
                <a:ext uri="{FF2B5EF4-FFF2-40B4-BE49-F238E27FC236}">
                  <a16:creationId xmlns:a16="http://schemas.microsoft.com/office/drawing/2014/main" id="{90C753BE-2BE8-2D30-2BA9-1A94DDE009EC}"/>
                </a:ext>
              </a:extLst>
            </cdr:cNvPr>
            <cdr:cNvSpPr/>
          </cdr:nvSpPr>
          <cdr:spPr>
            <a:xfrm xmlns:a="http://schemas.openxmlformats.org/drawingml/2006/main">
              <a:off x="1977" y="2019"/>
              <a:ext cx="4" cy="2"/>
            </a:xfrm>
            <a:custGeom xmlns:a="http://schemas.openxmlformats.org/drawingml/2006/main">
              <a:avLst/>
              <a:gdLst/>
              <a:ahLst/>
              <a:cxnLst/>
              <a:rect l="l" t="t" r="r" b="b"/>
              <a:pathLst>
                <a:path w="3" h="2" extrusionOk="0">
                  <a:moveTo>
                    <a:pt x="2" y="2"/>
                  </a:moveTo>
                  <a:cubicBezTo>
                    <a:pt x="0" y="2"/>
                    <a:pt x="0" y="2"/>
                    <a:pt x="0" y="2"/>
                  </a:cubicBezTo>
                  <a:cubicBezTo>
                    <a:pt x="0" y="1"/>
                    <a:pt x="0" y="1"/>
                    <a:pt x="0" y="1"/>
                  </a:cubicBezTo>
                  <a:cubicBezTo>
                    <a:pt x="2" y="0"/>
                    <a:pt x="2" y="0"/>
                    <a:pt x="2" y="0"/>
                  </a:cubicBezTo>
                  <a:cubicBezTo>
                    <a:pt x="3" y="2"/>
                    <a:pt x="3" y="2"/>
                    <a:pt x="3" y="2"/>
                  </a:cubicBezTo>
                  <a:cubicBezTo>
                    <a:pt x="3" y="2"/>
                    <a:pt x="2" y="2"/>
                    <a:pt x="2" y="2"/>
                  </a:cubicBez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3" name="Google Shape;3738;p137">
              <a:extLst xmlns:a="http://schemas.openxmlformats.org/drawingml/2006/main">
                <a:ext uri="{FF2B5EF4-FFF2-40B4-BE49-F238E27FC236}">
                  <a16:creationId xmlns:a16="http://schemas.microsoft.com/office/drawing/2014/main" id="{5D6F72C3-1655-1BEA-8214-50C69D558773}"/>
                </a:ext>
              </a:extLst>
            </cdr:cNvPr>
            <cdr:cNvSpPr/>
          </cdr:nvSpPr>
          <cdr:spPr>
            <a:xfrm xmlns:a="http://schemas.openxmlformats.org/drawingml/2006/main">
              <a:off x="1965" y="2064"/>
              <a:ext cx="54" cy="18"/>
            </a:xfrm>
            <a:custGeom xmlns:a="http://schemas.openxmlformats.org/drawingml/2006/main">
              <a:avLst/>
              <a:gdLst/>
              <a:ahLst/>
              <a:cxnLst/>
              <a:rect l="l" t="t" r="r" b="b"/>
              <a:pathLst>
                <a:path w="42" h="15" extrusionOk="0">
                  <a:moveTo>
                    <a:pt x="7" y="11"/>
                  </a:moveTo>
                  <a:cubicBezTo>
                    <a:pt x="6" y="10"/>
                    <a:pt x="6" y="10"/>
                    <a:pt x="6" y="10"/>
                  </a:cubicBezTo>
                  <a:cubicBezTo>
                    <a:pt x="6" y="9"/>
                    <a:pt x="6" y="9"/>
                    <a:pt x="6" y="9"/>
                  </a:cubicBezTo>
                  <a:cubicBezTo>
                    <a:pt x="7" y="10"/>
                    <a:pt x="7" y="10"/>
                    <a:pt x="7" y="10"/>
                  </a:cubicBezTo>
                  <a:cubicBezTo>
                    <a:pt x="7" y="10"/>
                    <a:pt x="7" y="10"/>
                    <a:pt x="7" y="10"/>
                  </a:cubicBezTo>
                  <a:cubicBezTo>
                    <a:pt x="7" y="10"/>
                    <a:pt x="7" y="11"/>
                    <a:pt x="7" y="11"/>
                  </a:cubicBezTo>
                  <a:close/>
                  <a:moveTo>
                    <a:pt x="0" y="15"/>
                  </a:moveTo>
                  <a:cubicBezTo>
                    <a:pt x="0" y="14"/>
                    <a:pt x="0" y="14"/>
                    <a:pt x="0" y="14"/>
                  </a:cubicBezTo>
                  <a:cubicBezTo>
                    <a:pt x="1" y="13"/>
                    <a:pt x="1" y="13"/>
                    <a:pt x="1" y="13"/>
                  </a:cubicBezTo>
                  <a:cubicBezTo>
                    <a:pt x="1" y="13"/>
                    <a:pt x="1" y="13"/>
                    <a:pt x="1" y="13"/>
                  </a:cubicBezTo>
                  <a:cubicBezTo>
                    <a:pt x="1" y="14"/>
                    <a:pt x="1" y="14"/>
                    <a:pt x="1" y="14"/>
                  </a:cubicBezTo>
                  <a:cubicBezTo>
                    <a:pt x="0" y="15"/>
                    <a:pt x="0" y="15"/>
                    <a:pt x="0" y="15"/>
                  </a:cubicBezTo>
                  <a:cubicBezTo>
                    <a:pt x="0" y="15"/>
                    <a:pt x="0" y="15"/>
                    <a:pt x="0" y="15"/>
                  </a:cubicBezTo>
                  <a:close/>
                  <a:moveTo>
                    <a:pt x="2" y="6"/>
                  </a:moveTo>
                  <a:cubicBezTo>
                    <a:pt x="2" y="4"/>
                    <a:pt x="2" y="4"/>
                    <a:pt x="2" y="4"/>
                  </a:cubicBezTo>
                  <a:cubicBezTo>
                    <a:pt x="1" y="3"/>
                    <a:pt x="1" y="3"/>
                    <a:pt x="1" y="3"/>
                  </a:cubicBezTo>
                  <a:cubicBezTo>
                    <a:pt x="1" y="3"/>
                    <a:pt x="2" y="2"/>
                    <a:pt x="2" y="2"/>
                  </a:cubicBezTo>
                  <a:cubicBezTo>
                    <a:pt x="2" y="2"/>
                    <a:pt x="3" y="3"/>
                    <a:pt x="3" y="3"/>
                  </a:cubicBezTo>
                  <a:cubicBezTo>
                    <a:pt x="3" y="6"/>
                    <a:pt x="3" y="6"/>
                    <a:pt x="3" y="6"/>
                  </a:cubicBezTo>
                  <a:cubicBezTo>
                    <a:pt x="3" y="6"/>
                    <a:pt x="2" y="6"/>
                    <a:pt x="2" y="6"/>
                  </a:cubicBezTo>
                  <a:close/>
                  <a:moveTo>
                    <a:pt x="17" y="9"/>
                  </a:moveTo>
                  <a:cubicBezTo>
                    <a:pt x="15" y="9"/>
                    <a:pt x="15" y="9"/>
                    <a:pt x="15" y="9"/>
                  </a:cubicBezTo>
                  <a:cubicBezTo>
                    <a:pt x="12" y="11"/>
                    <a:pt x="12" y="11"/>
                    <a:pt x="12" y="11"/>
                  </a:cubicBezTo>
                  <a:cubicBezTo>
                    <a:pt x="10" y="10"/>
                    <a:pt x="10" y="10"/>
                    <a:pt x="10" y="10"/>
                  </a:cubicBezTo>
                  <a:cubicBezTo>
                    <a:pt x="9" y="9"/>
                    <a:pt x="9" y="9"/>
                    <a:pt x="9" y="9"/>
                  </a:cubicBezTo>
                  <a:cubicBezTo>
                    <a:pt x="11" y="8"/>
                    <a:pt x="11" y="8"/>
                    <a:pt x="11" y="8"/>
                  </a:cubicBezTo>
                  <a:cubicBezTo>
                    <a:pt x="12" y="8"/>
                    <a:pt x="12" y="8"/>
                    <a:pt x="12" y="8"/>
                  </a:cubicBezTo>
                  <a:cubicBezTo>
                    <a:pt x="14" y="7"/>
                    <a:pt x="14" y="7"/>
                    <a:pt x="14" y="7"/>
                  </a:cubicBezTo>
                  <a:cubicBezTo>
                    <a:pt x="15" y="6"/>
                    <a:pt x="15" y="6"/>
                    <a:pt x="15" y="6"/>
                  </a:cubicBezTo>
                  <a:cubicBezTo>
                    <a:pt x="17" y="7"/>
                    <a:pt x="17" y="7"/>
                    <a:pt x="17" y="7"/>
                  </a:cubicBezTo>
                  <a:cubicBezTo>
                    <a:pt x="17" y="9"/>
                    <a:pt x="17" y="9"/>
                    <a:pt x="17" y="9"/>
                  </a:cubicBezTo>
                  <a:close/>
                  <a:moveTo>
                    <a:pt x="20" y="10"/>
                  </a:moveTo>
                  <a:cubicBezTo>
                    <a:pt x="20" y="12"/>
                    <a:pt x="20" y="12"/>
                    <a:pt x="20" y="12"/>
                  </a:cubicBezTo>
                  <a:cubicBezTo>
                    <a:pt x="21" y="14"/>
                    <a:pt x="21" y="14"/>
                    <a:pt x="21" y="14"/>
                  </a:cubicBezTo>
                  <a:cubicBezTo>
                    <a:pt x="23" y="13"/>
                    <a:pt x="23" y="13"/>
                    <a:pt x="23" y="13"/>
                  </a:cubicBezTo>
                  <a:cubicBezTo>
                    <a:pt x="24" y="12"/>
                    <a:pt x="24" y="12"/>
                    <a:pt x="24" y="12"/>
                  </a:cubicBezTo>
                  <a:cubicBezTo>
                    <a:pt x="24" y="10"/>
                    <a:pt x="24" y="10"/>
                    <a:pt x="24" y="10"/>
                  </a:cubicBezTo>
                  <a:cubicBezTo>
                    <a:pt x="22" y="10"/>
                    <a:pt x="22" y="10"/>
                    <a:pt x="22" y="10"/>
                  </a:cubicBezTo>
                  <a:cubicBezTo>
                    <a:pt x="20" y="10"/>
                    <a:pt x="20" y="10"/>
                    <a:pt x="20" y="10"/>
                  </a:cubicBezTo>
                  <a:close/>
                  <a:moveTo>
                    <a:pt x="38" y="2"/>
                  </a:moveTo>
                  <a:cubicBezTo>
                    <a:pt x="39" y="0"/>
                    <a:pt x="39" y="0"/>
                    <a:pt x="39" y="0"/>
                  </a:cubicBezTo>
                  <a:cubicBezTo>
                    <a:pt x="41" y="0"/>
                    <a:pt x="41" y="0"/>
                    <a:pt x="41" y="0"/>
                  </a:cubicBezTo>
                  <a:cubicBezTo>
                    <a:pt x="42" y="1"/>
                    <a:pt x="42" y="1"/>
                    <a:pt x="42" y="1"/>
                  </a:cubicBezTo>
                  <a:cubicBezTo>
                    <a:pt x="40" y="1"/>
                    <a:pt x="40" y="1"/>
                    <a:pt x="40" y="1"/>
                  </a:cubicBezTo>
                  <a:cubicBezTo>
                    <a:pt x="38" y="2"/>
                    <a:pt x="38" y="2"/>
                    <a:pt x="38" y="2"/>
                  </a:cubicBezTo>
                  <a:close/>
                  <a:moveTo>
                    <a:pt x="32" y="10"/>
                  </a:moveTo>
                  <a:cubicBezTo>
                    <a:pt x="35" y="8"/>
                    <a:pt x="35" y="8"/>
                    <a:pt x="35" y="8"/>
                  </a:cubicBezTo>
                  <a:cubicBezTo>
                    <a:pt x="35" y="6"/>
                    <a:pt x="35" y="6"/>
                    <a:pt x="35" y="6"/>
                  </a:cubicBezTo>
                  <a:cubicBezTo>
                    <a:pt x="38" y="5"/>
                    <a:pt x="38" y="5"/>
                    <a:pt x="38" y="5"/>
                  </a:cubicBezTo>
                  <a:cubicBezTo>
                    <a:pt x="38" y="7"/>
                    <a:pt x="38" y="7"/>
                    <a:pt x="38" y="7"/>
                  </a:cubicBezTo>
                  <a:cubicBezTo>
                    <a:pt x="36" y="10"/>
                    <a:pt x="36" y="10"/>
                    <a:pt x="36" y="10"/>
                  </a:cubicBezTo>
                  <a:cubicBezTo>
                    <a:pt x="34" y="11"/>
                    <a:pt x="34" y="11"/>
                    <a:pt x="34" y="11"/>
                  </a:cubicBezTo>
                  <a:lnTo>
                    <a:pt x="32" y="1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4" name="Google Shape;3739;p137">
              <a:extLst xmlns:a="http://schemas.openxmlformats.org/drawingml/2006/main">
                <a:ext uri="{FF2B5EF4-FFF2-40B4-BE49-F238E27FC236}">
                  <a16:creationId xmlns:a16="http://schemas.microsoft.com/office/drawing/2014/main" id="{C3B09939-97C0-F0D3-2839-4ABFA84B4CA2}"/>
                </a:ext>
              </a:extLst>
            </cdr:cNvPr>
            <cdr:cNvSpPr/>
          </cdr:nvSpPr>
          <cdr:spPr>
            <a:xfrm xmlns:a="http://schemas.openxmlformats.org/drawingml/2006/main">
              <a:off x="1875" y="2197"/>
              <a:ext cx="30" cy="26"/>
            </a:xfrm>
            <a:custGeom xmlns:a="http://schemas.openxmlformats.org/drawingml/2006/main">
              <a:avLst/>
              <a:gdLst/>
              <a:ahLst/>
              <a:cxnLst/>
              <a:rect l="l" t="t" r="r" b="b"/>
              <a:pathLst>
                <a:path w="24" h="23" extrusionOk="0">
                  <a:moveTo>
                    <a:pt x="2" y="2"/>
                  </a:moveTo>
                  <a:cubicBezTo>
                    <a:pt x="4" y="1"/>
                    <a:pt x="4" y="1"/>
                    <a:pt x="4" y="1"/>
                  </a:cubicBezTo>
                  <a:cubicBezTo>
                    <a:pt x="3" y="0"/>
                    <a:pt x="3" y="0"/>
                    <a:pt x="3" y="0"/>
                  </a:cubicBezTo>
                  <a:cubicBezTo>
                    <a:pt x="2" y="0"/>
                    <a:pt x="2" y="0"/>
                    <a:pt x="2" y="0"/>
                  </a:cubicBezTo>
                  <a:cubicBezTo>
                    <a:pt x="1" y="1"/>
                    <a:pt x="1" y="1"/>
                    <a:pt x="1" y="1"/>
                  </a:cubicBezTo>
                  <a:cubicBezTo>
                    <a:pt x="0" y="1"/>
                    <a:pt x="0" y="1"/>
                    <a:pt x="0" y="1"/>
                  </a:cubicBezTo>
                  <a:cubicBezTo>
                    <a:pt x="0" y="2"/>
                    <a:pt x="0" y="2"/>
                    <a:pt x="0" y="2"/>
                  </a:cubicBezTo>
                  <a:cubicBezTo>
                    <a:pt x="0" y="2"/>
                    <a:pt x="2" y="2"/>
                    <a:pt x="2" y="2"/>
                  </a:cubicBezTo>
                  <a:close/>
                  <a:moveTo>
                    <a:pt x="4" y="4"/>
                  </a:moveTo>
                  <a:cubicBezTo>
                    <a:pt x="4" y="3"/>
                    <a:pt x="4" y="3"/>
                    <a:pt x="4" y="3"/>
                  </a:cubicBezTo>
                  <a:cubicBezTo>
                    <a:pt x="4" y="2"/>
                    <a:pt x="4" y="2"/>
                    <a:pt x="4" y="2"/>
                  </a:cubicBezTo>
                  <a:cubicBezTo>
                    <a:pt x="5" y="2"/>
                    <a:pt x="5" y="2"/>
                    <a:pt x="5" y="2"/>
                  </a:cubicBezTo>
                  <a:cubicBezTo>
                    <a:pt x="5" y="3"/>
                    <a:pt x="5" y="3"/>
                    <a:pt x="5" y="3"/>
                  </a:cubicBezTo>
                  <a:cubicBezTo>
                    <a:pt x="5" y="3"/>
                    <a:pt x="4" y="4"/>
                    <a:pt x="4" y="4"/>
                  </a:cubicBezTo>
                  <a:close/>
                  <a:moveTo>
                    <a:pt x="11" y="6"/>
                  </a:moveTo>
                  <a:cubicBezTo>
                    <a:pt x="11" y="6"/>
                    <a:pt x="11" y="6"/>
                    <a:pt x="11" y="6"/>
                  </a:cubicBezTo>
                  <a:cubicBezTo>
                    <a:pt x="10" y="6"/>
                    <a:pt x="10" y="6"/>
                    <a:pt x="10" y="6"/>
                  </a:cubicBezTo>
                  <a:cubicBezTo>
                    <a:pt x="9" y="6"/>
                    <a:pt x="9" y="6"/>
                    <a:pt x="9" y="6"/>
                  </a:cubicBezTo>
                  <a:cubicBezTo>
                    <a:pt x="10" y="5"/>
                    <a:pt x="10" y="5"/>
                    <a:pt x="10" y="5"/>
                  </a:cubicBezTo>
                  <a:cubicBezTo>
                    <a:pt x="11" y="5"/>
                    <a:pt x="11" y="5"/>
                    <a:pt x="11" y="5"/>
                  </a:cubicBezTo>
                  <a:cubicBezTo>
                    <a:pt x="12" y="5"/>
                    <a:pt x="12" y="5"/>
                    <a:pt x="12" y="5"/>
                  </a:cubicBezTo>
                  <a:cubicBezTo>
                    <a:pt x="12" y="6"/>
                    <a:pt x="12" y="6"/>
                    <a:pt x="12" y="6"/>
                  </a:cubicBezTo>
                  <a:cubicBezTo>
                    <a:pt x="12" y="6"/>
                    <a:pt x="11" y="6"/>
                    <a:pt x="11" y="6"/>
                  </a:cubicBezTo>
                  <a:close/>
                  <a:moveTo>
                    <a:pt x="15" y="6"/>
                  </a:moveTo>
                  <a:cubicBezTo>
                    <a:pt x="13" y="7"/>
                    <a:pt x="13" y="7"/>
                    <a:pt x="13" y="7"/>
                  </a:cubicBezTo>
                  <a:cubicBezTo>
                    <a:pt x="13" y="6"/>
                    <a:pt x="13" y="6"/>
                    <a:pt x="13" y="6"/>
                  </a:cubicBezTo>
                  <a:cubicBezTo>
                    <a:pt x="13" y="5"/>
                    <a:pt x="13" y="5"/>
                    <a:pt x="13" y="5"/>
                  </a:cubicBezTo>
                  <a:cubicBezTo>
                    <a:pt x="15" y="6"/>
                    <a:pt x="15" y="6"/>
                    <a:pt x="15" y="6"/>
                  </a:cubicBezTo>
                  <a:close/>
                  <a:moveTo>
                    <a:pt x="23" y="5"/>
                  </a:moveTo>
                  <a:cubicBezTo>
                    <a:pt x="22" y="4"/>
                    <a:pt x="22" y="4"/>
                    <a:pt x="22" y="4"/>
                  </a:cubicBezTo>
                  <a:cubicBezTo>
                    <a:pt x="23" y="3"/>
                    <a:pt x="23" y="3"/>
                    <a:pt x="23" y="3"/>
                  </a:cubicBezTo>
                  <a:cubicBezTo>
                    <a:pt x="23" y="4"/>
                    <a:pt x="23" y="4"/>
                    <a:pt x="23" y="4"/>
                  </a:cubicBezTo>
                  <a:cubicBezTo>
                    <a:pt x="23" y="5"/>
                    <a:pt x="23" y="5"/>
                    <a:pt x="23" y="5"/>
                  </a:cubicBezTo>
                  <a:close/>
                  <a:moveTo>
                    <a:pt x="22" y="12"/>
                  </a:moveTo>
                  <a:cubicBezTo>
                    <a:pt x="21" y="10"/>
                    <a:pt x="21" y="10"/>
                    <a:pt x="21" y="10"/>
                  </a:cubicBezTo>
                  <a:cubicBezTo>
                    <a:pt x="22" y="9"/>
                    <a:pt x="22" y="9"/>
                    <a:pt x="22" y="9"/>
                  </a:cubicBezTo>
                  <a:cubicBezTo>
                    <a:pt x="24" y="10"/>
                    <a:pt x="24" y="10"/>
                    <a:pt x="24" y="10"/>
                  </a:cubicBezTo>
                  <a:cubicBezTo>
                    <a:pt x="24" y="11"/>
                    <a:pt x="24" y="11"/>
                    <a:pt x="24" y="11"/>
                  </a:cubicBezTo>
                  <a:cubicBezTo>
                    <a:pt x="23" y="12"/>
                    <a:pt x="23" y="12"/>
                    <a:pt x="23" y="12"/>
                  </a:cubicBezTo>
                  <a:cubicBezTo>
                    <a:pt x="22" y="12"/>
                    <a:pt x="22" y="12"/>
                    <a:pt x="22" y="12"/>
                  </a:cubicBezTo>
                  <a:close/>
                  <a:moveTo>
                    <a:pt x="20" y="20"/>
                  </a:moveTo>
                  <a:cubicBezTo>
                    <a:pt x="19" y="19"/>
                    <a:pt x="19" y="19"/>
                    <a:pt x="19" y="19"/>
                  </a:cubicBezTo>
                  <a:cubicBezTo>
                    <a:pt x="20" y="19"/>
                    <a:pt x="20" y="19"/>
                    <a:pt x="20" y="19"/>
                  </a:cubicBezTo>
                  <a:cubicBezTo>
                    <a:pt x="21" y="20"/>
                    <a:pt x="21" y="20"/>
                    <a:pt x="21" y="20"/>
                  </a:cubicBezTo>
                  <a:cubicBezTo>
                    <a:pt x="20" y="20"/>
                    <a:pt x="20" y="20"/>
                    <a:pt x="20" y="20"/>
                  </a:cubicBezTo>
                  <a:close/>
                  <a:moveTo>
                    <a:pt x="15" y="22"/>
                  </a:moveTo>
                  <a:cubicBezTo>
                    <a:pt x="15" y="20"/>
                    <a:pt x="15" y="20"/>
                    <a:pt x="15" y="20"/>
                  </a:cubicBezTo>
                  <a:cubicBezTo>
                    <a:pt x="14" y="19"/>
                    <a:pt x="14" y="19"/>
                    <a:pt x="14" y="19"/>
                  </a:cubicBezTo>
                  <a:cubicBezTo>
                    <a:pt x="16" y="19"/>
                    <a:pt x="16" y="19"/>
                    <a:pt x="16" y="19"/>
                  </a:cubicBezTo>
                  <a:cubicBezTo>
                    <a:pt x="18" y="21"/>
                    <a:pt x="18" y="21"/>
                    <a:pt x="18" y="21"/>
                  </a:cubicBezTo>
                  <a:cubicBezTo>
                    <a:pt x="17" y="23"/>
                    <a:pt x="17" y="23"/>
                    <a:pt x="17" y="23"/>
                  </a:cubicBezTo>
                  <a:lnTo>
                    <a:pt x="15" y="22"/>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5" name="Google Shape;3740;p137">
              <a:extLst xmlns:a="http://schemas.openxmlformats.org/drawingml/2006/main">
                <a:ext uri="{FF2B5EF4-FFF2-40B4-BE49-F238E27FC236}">
                  <a16:creationId xmlns:a16="http://schemas.microsoft.com/office/drawing/2014/main" id="{2E827440-4509-D827-009A-067EB0497C38}"/>
                </a:ext>
              </a:extLst>
            </cdr:cNvPr>
            <cdr:cNvSpPr/>
          </cdr:nvSpPr>
          <cdr:spPr>
            <a:xfrm xmlns:a="http://schemas.openxmlformats.org/drawingml/2006/main">
              <a:off x="2799" y="2091"/>
              <a:ext cx="90" cy="113"/>
            </a:xfrm>
            <a:custGeom xmlns:a="http://schemas.openxmlformats.org/drawingml/2006/main">
              <a:avLst/>
              <a:gdLst/>
              <a:ahLst/>
              <a:cxnLst/>
              <a:rect l="l" t="t" r="r" b="b"/>
              <a:pathLst>
                <a:path w="99" h="140" extrusionOk="0">
                  <a:moveTo>
                    <a:pt x="0" y="104"/>
                  </a:moveTo>
                  <a:lnTo>
                    <a:pt x="37" y="93"/>
                  </a:lnTo>
                  <a:lnTo>
                    <a:pt x="40" y="63"/>
                  </a:lnTo>
                  <a:lnTo>
                    <a:pt x="36" y="53"/>
                  </a:lnTo>
                  <a:lnTo>
                    <a:pt x="49" y="18"/>
                  </a:lnTo>
                  <a:lnTo>
                    <a:pt x="50" y="18"/>
                  </a:lnTo>
                  <a:lnTo>
                    <a:pt x="52" y="25"/>
                  </a:lnTo>
                  <a:lnTo>
                    <a:pt x="56" y="31"/>
                  </a:lnTo>
                  <a:lnTo>
                    <a:pt x="56" y="32"/>
                  </a:lnTo>
                  <a:lnTo>
                    <a:pt x="64" y="39"/>
                  </a:lnTo>
                  <a:lnTo>
                    <a:pt x="67" y="39"/>
                  </a:lnTo>
                  <a:lnTo>
                    <a:pt x="68" y="39"/>
                  </a:lnTo>
                  <a:lnTo>
                    <a:pt x="71" y="39"/>
                  </a:lnTo>
                  <a:lnTo>
                    <a:pt x="77" y="41"/>
                  </a:lnTo>
                  <a:lnTo>
                    <a:pt x="81" y="39"/>
                  </a:lnTo>
                  <a:lnTo>
                    <a:pt x="82" y="39"/>
                  </a:lnTo>
                  <a:lnTo>
                    <a:pt x="85" y="45"/>
                  </a:lnTo>
                  <a:lnTo>
                    <a:pt x="87" y="48"/>
                  </a:lnTo>
                  <a:lnTo>
                    <a:pt x="89" y="50"/>
                  </a:lnTo>
                  <a:lnTo>
                    <a:pt x="91" y="52"/>
                  </a:lnTo>
                  <a:lnTo>
                    <a:pt x="95" y="56"/>
                  </a:lnTo>
                  <a:lnTo>
                    <a:pt x="98" y="56"/>
                  </a:lnTo>
                  <a:lnTo>
                    <a:pt x="99" y="57"/>
                  </a:lnTo>
                  <a:lnTo>
                    <a:pt x="98" y="60"/>
                  </a:lnTo>
                  <a:lnTo>
                    <a:pt x="97" y="63"/>
                  </a:lnTo>
                  <a:lnTo>
                    <a:pt x="97" y="64"/>
                  </a:lnTo>
                  <a:lnTo>
                    <a:pt x="97" y="67"/>
                  </a:lnTo>
                  <a:lnTo>
                    <a:pt x="92" y="74"/>
                  </a:lnTo>
                  <a:lnTo>
                    <a:pt x="88" y="77"/>
                  </a:lnTo>
                  <a:lnTo>
                    <a:pt x="87" y="81"/>
                  </a:lnTo>
                  <a:lnTo>
                    <a:pt x="85" y="81"/>
                  </a:lnTo>
                  <a:lnTo>
                    <a:pt x="84" y="87"/>
                  </a:lnTo>
                  <a:lnTo>
                    <a:pt x="82" y="87"/>
                  </a:lnTo>
                  <a:lnTo>
                    <a:pt x="81" y="86"/>
                  </a:lnTo>
                  <a:lnTo>
                    <a:pt x="81" y="84"/>
                  </a:lnTo>
                  <a:lnTo>
                    <a:pt x="82" y="83"/>
                  </a:lnTo>
                  <a:lnTo>
                    <a:pt x="81" y="83"/>
                  </a:lnTo>
                  <a:lnTo>
                    <a:pt x="80" y="84"/>
                  </a:lnTo>
                  <a:lnTo>
                    <a:pt x="78" y="87"/>
                  </a:lnTo>
                  <a:lnTo>
                    <a:pt x="77" y="87"/>
                  </a:lnTo>
                  <a:lnTo>
                    <a:pt x="78" y="88"/>
                  </a:lnTo>
                  <a:lnTo>
                    <a:pt x="77" y="90"/>
                  </a:lnTo>
                  <a:lnTo>
                    <a:pt x="74" y="94"/>
                  </a:lnTo>
                  <a:lnTo>
                    <a:pt x="74" y="95"/>
                  </a:lnTo>
                  <a:lnTo>
                    <a:pt x="74" y="98"/>
                  </a:lnTo>
                  <a:lnTo>
                    <a:pt x="74" y="98"/>
                  </a:lnTo>
                  <a:lnTo>
                    <a:pt x="75" y="101"/>
                  </a:lnTo>
                  <a:lnTo>
                    <a:pt x="74" y="101"/>
                  </a:lnTo>
                  <a:lnTo>
                    <a:pt x="77" y="105"/>
                  </a:lnTo>
                  <a:lnTo>
                    <a:pt x="77" y="107"/>
                  </a:lnTo>
                  <a:lnTo>
                    <a:pt x="77" y="108"/>
                  </a:lnTo>
                  <a:lnTo>
                    <a:pt x="70" y="108"/>
                  </a:lnTo>
                  <a:lnTo>
                    <a:pt x="68" y="109"/>
                  </a:lnTo>
                  <a:lnTo>
                    <a:pt x="67" y="108"/>
                  </a:lnTo>
                  <a:lnTo>
                    <a:pt x="64" y="109"/>
                  </a:lnTo>
                  <a:lnTo>
                    <a:pt x="59" y="115"/>
                  </a:lnTo>
                  <a:lnTo>
                    <a:pt x="59" y="119"/>
                  </a:lnTo>
                  <a:lnTo>
                    <a:pt x="59" y="121"/>
                  </a:lnTo>
                  <a:lnTo>
                    <a:pt x="56" y="122"/>
                  </a:lnTo>
                  <a:lnTo>
                    <a:pt x="54" y="122"/>
                  </a:lnTo>
                  <a:lnTo>
                    <a:pt x="50" y="122"/>
                  </a:lnTo>
                  <a:lnTo>
                    <a:pt x="46" y="122"/>
                  </a:lnTo>
                  <a:lnTo>
                    <a:pt x="44" y="124"/>
                  </a:lnTo>
                  <a:lnTo>
                    <a:pt x="43" y="126"/>
                  </a:lnTo>
                  <a:lnTo>
                    <a:pt x="43" y="126"/>
                  </a:lnTo>
                  <a:lnTo>
                    <a:pt x="43" y="129"/>
                  </a:lnTo>
                  <a:lnTo>
                    <a:pt x="44" y="129"/>
                  </a:lnTo>
                  <a:lnTo>
                    <a:pt x="44" y="131"/>
                  </a:lnTo>
                  <a:lnTo>
                    <a:pt x="43" y="131"/>
                  </a:lnTo>
                  <a:lnTo>
                    <a:pt x="43" y="132"/>
                  </a:lnTo>
                  <a:lnTo>
                    <a:pt x="40" y="136"/>
                  </a:lnTo>
                  <a:lnTo>
                    <a:pt x="39" y="136"/>
                  </a:lnTo>
                  <a:lnTo>
                    <a:pt x="36" y="135"/>
                  </a:lnTo>
                  <a:lnTo>
                    <a:pt x="35" y="136"/>
                  </a:lnTo>
                  <a:lnTo>
                    <a:pt x="32" y="135"/>
                  </a:lnTo>
                  <a:lnTo>
                    <a:pt x="28" y="138"/>
                  </a:lnTo>
                  <a:lnTo>
                    <a:pt x="25" y="138"/>
                  </a:lnTo>
                  <a:lnTo>
                    <a:pt x="22" y="140"/>
                  </a:lnTo>
                  <a:lnTo>
                    <a:pt x="19" y="140"/>
                  </a:lnTo>
                  <a:lnTo>
                    <a:pt x="19" y="140"/>
                  </a:lnTo>
                  <a:lnTo>
                    <a:pt x="18" y="140"/>
                  </a:lnTo>
                  <a:lnTo>
                    <a:pt x="9" y="132"/>
                  </a:lnTo>
                  <a:lnTo>
                    <a:pt x="11" y="126"/>
                  </a:lnTo>
                  <a:lnTo>
                    <a:pt x="0" y="111"/>
                  </a:lnTo>
                  <a:lnTo>
                    <a:pt x="0" y="104"/>
                  </a:lnTo>
                  <a:lnTo>
                    <a:pt x="0" y="104"/>
                  </a:lnTo>
                  <a:close/>
                  <a:moveTo>
                    <a:pt x="49" y="12"/>
                  </a:moveTo>
                  <a:lnTo>
                    <a:pt x="49" y="10"/>
                  </a:lnTo>
                  <a:lnTo>
                    <a:pt x="49" y="8"/>
                  </a:lnTo>
                  <a:lnTo>
                    <a:pt x="50" y="4"/>
                  </a:lnTo>
                  <a:lnTo>
                    <a:pt x="49" y="4"/>
                  </a:lnTo>
                  <a:lnTo>
                    <a:pt x="50" y="3"/>
                  </a:lnTo>
                  <a:lnTo>
                    <a:pt x="49" y="1"/>
                  </a:lnTo>
                  <a:lnTo>
                    <a:pt x="49" y="1"/>
                  </a:lnTo>
                  <a:lnTo>
                    <a:pt x="50" y="1"/>
                  </a:lnTo>
                  <a:lnTo>
                    <a:pt x="49" y="0"/>
                  </a:lnTo>
                  <a:lnTo>
                    <a:pt x="49" y="1"/>
                  </a:lnTo>
                  <a:lnTo>
                    <a:pt x="47" y="0"/>
                  </a:lnTo>
                  <a:lnTo>
                    <a:pt x="47" y="4"/>
                  </a:lnTo>
                  <a:lnTo>
                    <a:pt x="46" y="5"/>
                  </a:lnTo>
                  <a:lnTo>
                    <a:pt x="46" y="4"/>
                  </a:lnTo>
                  <a:lnTo>
                    <a:pt x="44" y="5"/>
                  </a:lnTo>
                  <a:lnTo>
                    <a:pt x="44" y="7"/>
                  </a:lnTo>
                  <a:lnTo>
                    <a:pt x="46" y="7"/>
                  </a:lnTo>
                  <a:lnTo>
                    <a:pt x="47" y="11"/>
                  </a:lnTo>
                  <a:lnTo>
                    <a:pt x="49" y="1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6" name="Google Shape;3741;p137">
              <a:extLst xmlns:a="http://schemas.openxmlformats.org/drawingml/2006/main">
                <a:ext uri="{FF2B5EF4-FFF2-40B4-BE49-F238E27FC236}">
                  <a16:creationId xmlns:a16="http://schemas.microsoft.com/office/drawing/2014/main" id="{C6638D89-B794-8102-0859-03AE80E82BC0}"/>
                </a:ext>
              </a:extLst>
            </cdr:cNvPr>
            <cdr:cNvSpPr/>
          </cdr:nvSpPr>
          <cdr:spPr>
            <a:xfrm xmlns:a="http://schemas.openxmlformats.org/drawingml/2006/main">
              <a:off x="2686" y="2175"/>
              <a:ext cx="146" cy="81"/>
            </a:xfrm>
            <a:custGeom xmlns:a="http://schemas.openxmlformats.org/drawingml/2006/main">
              <a:avLst/>
              <a:gdLst/>
              <a:ahLst/>
              <a:cxnLst/>
              <a:rect l="l" t="t" r="r" b="b"/>
              <a:pathLst>
                <a:path w="161" h="100" extrusionOk="0">
                  <a:moveTo>
                    <a:pt x="1" y="38"/>
                  </a:moveTo>
                  <a:lnTo>
                    <a:pt x="4" y="38"/>
                  </a:lnTo>
                  <a:lnTo>
                    <a:pt x="5" y="39"/>
                  </a:lnTo>
                  <a:lnTo>
                    <a:pt x="7" y="36"/>
                  </a:lnTo>
                  <a:lnTo>
                    <a:pt x="11" y="34"/>
                  </a:lnTo>
                  <a:lnTo>
                    <a:pt x="8" y="29"/>
                  </a:lnTo>
                  <a:lnTo>
                    <a:pt x="10" y="24"/>
                  </a:lnTo>
                  <a:lnTo>
                    <a:pt x="14" y="22"/>
                  </a:lnTo>
                  <a:lnTo>
                    <a:pt x="18" y="25"/>
                  </a:lnTo>
                  <a:lnTo>
                    <a:pt x="26" y="25"/>
                  </a:lnTo>
                  <a:lnTo>
                    <a:pt x="38" y="29"/>
                  </a:lnTo>
                  <a:lnTo>
                    <a:pt x="49" y="35"/>
                  </a:lnTo>
                  <a:lnTo>
                    <a:pt x="50" y="48"/>
                  </a:lnTo>
                  <a:lnTo>
                    <a:pt x="74" y="15"/>
                  </a:lnTo>
                  <a:lnTo>
                    <a:pt x="124" y="0"/>
                  </a:lnTo>
                  <a:lnTo>
                    <a:pt x="124" y="7"/>
                  </a:lnTo>
                  <a:lnTo>
                    <a:pt x="135" y="22"/>
                  </a:lnTo>
                  <a:lnTo>
                    <a:pt x="133" y="28"/>
                  </a:lnTo>
                  <a:lnTo>
                    <a:pt x="142" y="36"/>
                  </a:lnTo>
                  <a:lnTo>
                    <a:pt x="139" y="38"/>
                  </a:lnTo>
                  <a:lnTo>
                    <a:pt x="133" y="39"/>
                  </a:lnTo>
                  <a:lnTo>
                    <a:pt x="129" y="43"/>
                  </a:lnTo>
                  <a:lnTo>
                    <a:pt x="128" y="48"/>
                  </a:lnTo>
                  <a:lnTo>
                    <a:pt x="129" y="49"/>
                  </a:lnTo>
                  <a:lnTo>
                    <a:pt x="129" y="49"/>
                  </a:lnTo>
                  <a:lnTo>
                    <a:pt x="129" y="50"/>
                  </a:lnTo>
                  <a:lnTo>
                    <a:pt x="124" y="52"/>
                  </a:lnTo>
                  <a:lnTo>
                    <a:pt x="121" y="55"/>
                  </a:lnTo>
                  <a:lnTo>
                    <a:pt x="116" y="57"/>
                  </a:lnTo>
                  <a:lnTo>
                    <a:pt x="108" y="59"/>
                  </a:lnTo>
                  <a:lnTo>
                    <a:pt x="107" y="60"/>
                  </a:lnTo>
                  <a:lnTo>
                    <a:pt x="91" y="64"/>
                  </a:lnTo>
                  <a:lnTo>
                    <a:pt x="90" y="64"/>
                  </a:lnTo>
                  <a:lnTo>
                    <a:pt x="88" y="66"/>
                  </a:lnTo>
                  <a:lnTo>
                    <a:pt x="86" y="70"/>
                  </a:lnTo>
                  <a:lnTo>
                    <a:pt x="81" y="73"/>
                  </a:lnTo>
                  <a:lnTo>
                    <a:pt x="80" y="73"/>
                  </a:lnTo>
                  <a:lnTo>
                    <a:pt x="79" y="73"/>
                  </a:lnTo>
                  <a:lnTo>
                    <a:pt x="77" y="73"/>
                  </a:lnTo>
                  <a:lnTo>
                    <a:pt x="76" y="74"/>
                  </a:lnTo>
                  <a:lnTo>
                    <a:pt x="74" y="73"/>
                  </a:lnTo>
                  <a:lnTo>
                    <a:pt x="71" y="73"/>
                  </a:lnTo>
                  <a:lnTo>
                    <a:pt x="67" y="76"/>
                  </a:lnTo>
                  <a:lnTo>
                    <a:pt x="67" y="77"/>
                  </a:lnTo>
                  <a:lnTo>
                    <a:pt x="64" y="79"/>
                  </a:lnTo>
                  <a:lnTo>
                    <a:pt x="60" y="80"/>
                  </a:lnTo>
                  <a:lnTo>
                    <a:pt x="53" y="83"/>
                  </a:lnTo>
                  <a:lnTo>
                    <a:pt x="52" y="81"/>
                  </a:lnTo>
                  <a:lnTo>
                    <a:pt x="50" y="80"/>
                  </a:lnTo>
                  <a:lnTo>
                    <a:pt x="46" y="81"/>
                  </a:lnTo>
                  <a:lnTo>
                    <a:pt x="46" y="80"/>
                  </a:lnTo>
                  <a:lnTo>
                    <a:pt x="43" y="80"/>
                  </a:lnTo>
                  <a:lnTo>
                    <a:pt x="42" y="80"/>
                  </a:lnTo>
                  <a:lnTo>
                    <a:pt x="39" y="83"/>
                  </a:lnTo>
                  <a:lnTo>
                    <a:pt x="38" y="86"/>
                  </a:lnTo>
                  <a:lnTo>
                    <a:pt x="36" y="86"/>
                  </a:lnTo>
                  <a:lnTo>
                    <a:pt x="34" y="90"/>
                  </a:lnTo>
                  <a:lnTo>
                    <a:pt x="31" y="91"/>
                  </a:lnTo>
                  <a:lnTo>
                    <a:pt x="29" y="90"/>
                  </a:lnTo>
                  <a:lnTo>
                    <a:pt x="26" y="90"/>
                  </a:lnTo>
                  <a:lnTo>
                    <a:pt x="24" y="91"/>
                  </a:lnTo>
                  <a:lnTo>
                    <a:pt x="22" y="93"/>
                  </a:lnTo>
                  <a:lnTo>
                    <a:pt x="18" y="91"/>
                  </a:lnTo>
                  <a:lnTo>
                    <a:pt x="18" y="91"/>
                  </a:lnTo>
                  <a:lnTo>
                    <a:pt x="15" y="93"/>
                  </a:lnTo>
                  <a:lnTo>
                    <a:pt x="14" y="90"/>
                  </a:lnTo>
                  <a:lnTo>
                    <a:pt x="14" y="87"/>
                  </a:lnTo>
                  <a:lnTo>
                    <a:pt x="11" y="84"/>
                  </a:lnTo>
                  <a:lnTo>
                    <a:pt x="10" y="80"/>
                  </a:lnTo>
                  <a:lnTo>
                    <a:pt x="11" y="79"/>
                  </a:lnTo>
                  <a:lnTo>
                    <a:pt x="10" y="76"/>
                  </a:lnTo>
                  <a:lnTo>
                    <a:pt x="7" y="73"/>
                  </a:lnTo>
                  <a:lnTo>
                    <a:pt x="5" y="60"/>
                  </a:lnTo>
                  <a:lnTo>
                    <a:pt x="3" y="56"/>
                  </a:lnTo>
                  <a:lnTo>
                    <a:pt x="1" y="53"/>
                  </a:lnTo>
                  <a:lnTo>
                    <a:pt x="0" y="53"/>
                  </a:lnTo>
                  <a:lnTo>
                    <a:pt x="0" y="52"/>
                  </a:lnTo>
                  <a:lnTo>
                    <a:pt x="1" y="52"/>
                  </a:lnTo>
                  <a:lnTo>
                    <a:pt x="1" y="50"/>
                  </a:lnTo>
                  <a:lnTo>
                    <a:pt x="3" y="50"/>
                  </a:lnTo>
                  <a:lnTo>
                    <a:pt x="4" y="48"/>
                  </a:lnTo>
                  <a:lnTo>
                    <a:pt x="3" y="41"/>
                  </a:lnTo>
                  <a:lnTo>
                    <a:pt x="1" y="38"/>
                  </a:lnTo>
                  <a:lnTo>
                    <a:pt x="1" y="38"/>
                  </a:lnTo>
                  <a:close/>
                  <a:moveTo>
                    <a:pt x="129" y="98"/>
                  </a:moveTo>
                  <a:lnTo>
                    <a:pt x="132" y="98"/>
                  </a:lnTo>
                  <a:lnTo>
                    <a:pt x="135" y="98"/>
                  </a:lnTo>
                  <a:lnTo>
                    <a:pt x="132" y="100"/>
                  </a:lnTo>
                  <a:lnTo>
                    <a:pt x="129" y="98"/>
                  </a:lnTo>
                  <a:lnTo>
                    <a:pt x="129" y="98"/>
                  </a:lnTo>
                  <a:close/>
                  <a:moveTo>
                    <a:pt x="145" y="94"/>
                  </a:moveTo>
                  <a:lnTo>
                    <a:pt x="147" y="94"/>
                  </a:lnTo>
                  <a:lnTo>
                    <a:pt x="147" y="91"/>
                  </a:lnTo>
                  <a:lnTo>
                    <a:pt x="149" y="90"/>
                  </a:lnTo>
                  <a:lnTo>
                    <a:pt x="150" y="91"/>
                  </a:lnTo>
                  <a:lnTo>
                    <a:pt x="152" y="93"/>
                  </a:lnTo>
                  <a:lnTo>
                    <a:pt x="153" y="93"/>
                  </a:lnTo>
                  <a:lnTo>
                    <a:pt x="154" y="91"/>
                  </a:lnTo>
                  <a:lnTo>
                    <a:pt x="157" y="91"/>
                  </a:lnTo>
                  <a:lnTo>
                    <a:pt x="159" y="93"/>
                  </a:lnTo>
                  <a:lnTo>
                    <a:pt x="161" y="93"/>
                  </a:lnTo>
                  <a:lnTo>
                    <a:pt x="161" y="94"/>
                  </a:lnTo>
                  <a:lnTo>
                    <a:pt x="160" y="95"/>
                  </a:lnTo>
                  <a:lnTo>
                    <a:pt x="159" y="95"/>
                  </a:lnTo>
                  <a:lnTo>
                    <a:pt x="156" y="97"/>
                  </a:lnTo>
                  <a:lnTo>
                    <a:pt x="152" y="97"/>
                  </a:lnTo>
                  <a:lnTo>
                    <a:pt x="149" y="97"/>
                  </a:lnTo>
                  <a:lnTo>
                    <a:pt x="147" y="95"/>
                  </a:lnTo>
                  <a:lnTo>
                    <a:pt x="145" y="9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7" name="Google Shape;3742;p137">
              <a:extLst xmlns:a="http://schemas.openxmlformats.org/drawingml/2006/main">
                <a:ext uri="{FF2B5EF4-FFF2-40B4-BE49-F238E27FC236}">
                  <a16:creationId xmlns:a16="http://schemas.microsoft.com/office/drawing/2014/main" id="{F8DCC0C2-D733-8DC7-439C-7F3ED72D31ED}"/>
                </a:ext>
              </a:extLst>
            </cdr:cNvPr>
            <cdr:cNvSpPr/>
          </cdr:nvSpPr>
          <cdr:spPr>
            <a:xfrm xmlns:a="http://schemas.openxmlformats.org/drawingml/2006/main">
              <a:off x="2464" y="2033"/>
              <a:ext cx="152" cy="112"/>
            </a:xfrm>
            <a:custGeom xmlns:a="http://schemas.openxmlformats.org/drawingml/2006/main">
              <a:avLst/>
              <a:gdLst/>
              <a:ahLst/>
              <a:cxnLst/>
              <a:rect l="l" t="t" r="r" b="b"/>
              <a:pathLst>
                <a:path w="167" h="139" extrusionOk="0">
                  <a:moveTo>
                    <a:pt x="134" y="34"/>
                  </a:moveTo>
                  <a:lnTo>
                    <a:pt x="131" y="28"/>
                  </a:lnTo>
                  <a:lnTo>
                    <a:pt x="132" y="25"/>
                  </a:lnTo>
                  <a:lnTo>
                    <a:pt x="129" y="18"/>
                  </a:lnTo>
                  <a:lnTo>
                    <a:pt x="127" y="13"/>
                  </a:lnTo>
                  <a:lnTo>
                    <a:pt x="125" y="8"/>
                  </a:lnTo>
                  <a:lnTo>
                    <a:pt x="122" y="4"/>
                  </a:lnTo>
                  <a:lnTo>
                    <a:pt x="121" y="3"/>
                  </a:lnTo>
                  <a:lnTo>
                    <a:pt x="118" y="6"/>
                  </a:lnTo>
                  <a:lnTo>
                    <a:pt x="115" y="7"/>
                  </a:lnTo>
                  <a:lnTo>
                    <a:pt x="107" y="6"/>
                  </a:lnTo>
                  <a:lnTo>
                    <a:pt x="100" y="7"/>
                  </a:lnTo>
                  <a:lnTo>
                    <a:pt x="96" y="4"/>
                  </a:lnTo>
                  <a:lnTo>
                    <a:pt x="94" y="6"/>
                  </a:lnTo>
                  <a:lnTo>
                    <a:pt x="97" y="8"/>
                  </a:lnTo>
                  <a:lnTo>
                    <a:pt x="96" y="11"/>
                  </a:lnTo>
                  <a:lnTo>
                    <a:pt x="94" y="8"/>
                  </a:lnTo>
                  <a:lnTo>
                    <a:pt x="92" y="7"/>
                  </a:lnTo>
                  <a:lnTo>
                    <a:pt x="92" y="4"/>
                  </a:lnTo>
                  <a:lnTo>
                    <a:pt x="93" y="4"/>
                  </a:lnTo>
                  <a:lnTo>
                    <a:pt x="92" y="3"/>
                  </a:lnTo>
                  <a:lnTo>
                    <a:pt x="89" y="3"/>
                  </a:lnTo>
                  <a:lnTo>
                    <a:pt x="86" y="1"/>
                  </a:lnTo>
                  <a:lnTo>
                    <a:pt x="82" y="0"/>
                  </a:lnTo>
                  <a:lnTo>
                    <a:pt x="82" y="1"/>
                  </a:lnTo>
                  <a:lnTo>
                    <a:pt x="83" y="1"/>
                  </a:lnTo>
                  <a:lnTo>
                    <a:pt x="83" y="3"/>
                  </a:lnTo>
                  <a:lnTo>
                    <a:pt x="82" y="3"/>
                  </a:lnTo>
                  <a:lnTo>
                    <a:pt x="79" y="3"/>
                  </a:lnTo>
                  <a:lnTo>
                    <a:pt x="76" y="4"/>
                  </a:lnTo>
                  <a:lnTo>
                    <a:pt x="75" y="3"/>
                  </a:lnTo>
                  <a:lnTo>
                    <a:pt x="75" y="3"/>
                  </a:lnTo>
                  <a:lnTo>
                    <a:pt x="77" y="3"/>
                  </a:lnTo>
                  <a:lnTo>
                    <a:pt x="79" y="1"/>
                  </a:lnTo>
                  <a:lnTo>
                    <a:pt x="77" y="1"/>
                  </a:lnTo>
                  <a:lnTo>
                    <a:pt x="73" y="1"/>
                  </a:lnTo>
                  <a:lnTo>
                    <a:pt x="72" y="3"/>
                  </a:lnTo>
                  <a:lnTo>
                    <a:pt x="68" y="4"/>
                  </a:lnTo>
                  <a:lnTo>
                    <a:pt x="66" y="6"/>
                  </a:lnTo>
                  <a:lnTo>
                    <a:pt x="63" y="7"/>
                  </a:lnTo>
                  <a:lnTo>
                    <a:pt x="61" y="10"/>
                  </a:lnTo>
                  <a:lnTo>
                    <a:pt x="59" y="11"/>
                  </a:lnTo>
                  <a:lnTo>
                    <a:pt x="55" y="11"/>
                  </a:lnTo>
                  <a:lnTo>
                    <a:pt x="51" y="7"/>
                  </a:lnTo>
                  <a:lnTo>
                    <a:pt x="47" y="7"/>
                  </a:lnTo>
                  <a:lnTo>
                    <a:pt x="42" y="7"/>
                  </a:lnTo>
                  <a:lnTo>
                    <a:pt x="40" y="6"/>
                  </a:lnTo>
                  <a:lnTo>
                    <a:pt x="37" y="6"/>
                  </a:lnTo>
                  <a:lnTo>
                    <a:pt x="35" y="6"/>
                  </a:lnTo>
                  <a:lnTo>
                    <a:pt x="32" y="4"/>
                  </a:lnTo>
                  <a:lnTo>
                    <a:pt x="28" y="3"/>
                  </a:lnTo>
                  <a:lnTo>
                    <a:pt x="17" y="1"/>
                  </a:lnTo>
                  <a:lnTo>
                    <a:pt x="13" y="0"/>
                  </a:lnTo>
                  <a:lnTo>
                    <a:pt x="6" y="0"/>
                  </a:lnTo>
                  <a:lnTo>
                    <a:pt x="4" y="1"/>
                  </a:lnTo>
                  <a:lnTo>
                    <a:pt x="4" y="1"/>
                  </a:lnTo>
                  <a:lnTo>
                    <a:pt x="3" y="3"/>
                  </a:lnTo>
                  <a:lnTo>
                    <a:pt x="3" y="8"/>
                  </a:lnTo>
                  <a:lnTo>
                    <a:pt x="4" y="13"/>
                  </a:lnTo>
                  <a:lnTo>
                    <a:pt x="4" y="16"/>
                  </a:lnTo>
                  <a:lnTo>
                    <a:pt x="2" y="20"/>
                  </a:lnTo>
                  <a:lnTo>
                    <a:pt x="0" y="24"/>
                  </a:lnTo>
                  <a:lnTo>
                    <a:pt x="2" y="28"/>
                  </a:lnTo>
                  <a:lnTo>
                    <a:pt x="3" y="34"/>
                  </a:lnTo>
                  <a:lnTo>
                    <a:pt x="9" y="139"/>
                  </a:lnTo>
                  <a:lnTo>
                    <a:pt x="167" y="139"/>
                  </a:lnTo>
                  <a:lnTo>
                    <a:pt x="167" y="138"/>
                  </a:lnTo>
                  <a:lnTo>
                    <a:pt x="165" y="138"/>
                  </a:lnTo>
                  <a:lnTo>
                    <a:pt x="162" y="135"/>
                  </a:lnTo>
                  <a:lnTo>
                    <a:pt x="160" y="132"/>
                  </a:lnTo>
                  <a:lnTo>
                    <a:pt x="158" y="132"/>
                  </a:lnTo>
                  <a:lnTo>
                    <a:pt x="156" y="128"/>
                  </a:lnTo>
                  <a:lnTo>
                    <a:pt x="155" y="129"/>
                  </a:lnTo>
                  <a:lnTo>
                    <a:pt x="152" y="129"/>
                  </a:lnTo>
                  <a:lnTo>
                    <a:pt x="148" y="127"/>
                  </a:lnTo>
                  <a:lnTo>
                    <a:pt x="146" y="120"/>
                  </a:lnTo>
                  <a:lnTo>
                    <a:pt x="146" y="118"/>
                  </a:lnTo>
                  <a:lnTo>
                    <a:pt x="146" y="114"/>
                  </a:lnTo>
                  <a:lnTo>
                    <a:pt x="145" y="113"/>
                  </a:lnTo>
                  <a:lnTo>
                    <a:pt x="145" y="111"/>
                  </a:lnTo>
                  <a:lnTo>
                    <a:pt x="146" y="113"/>
                  </a:lnTo>
                  <a:lnTo>
                    <a:pt x="151" y="113"/>
                  </a:lnTo>
                  <a:lnTo>
                    <a:pt x="149" y="111"/>
                  </a:lnTo>
                  <a:lnTo>
                    <a:pt x="148" y="111"/>
                  </a:lnTo>
                  <a:lnTo>
                    <a:pt x="145" y="107"/>
                  </a:lnTo>
                  <a:lnTo>
                    <a:pt x="145" y="107"/>
                  </a:lnTo>
                  <a:lnTo>
                    <a:pt x="145" y="107"/>
                  </a:lnTo>
                  <a:lnTo>
                    <a:pt x="144" y="106"/>
                  </a:lnTo>
                  <a:lnTo>
                    <a:pt x="142" y="103"/>
                  </a:lnTo>
                  <a:lnTo>
                    <a:pt x="137" y="94"/>
                  </a:lnTo>
                  <a:lnTo>
                    <a:pt x="135" y="93"/>
                  </a:lnTo>
                  <a:lnTo>
                    <a:pt x="134" y="89"/>
                  </a:lnTo>
                  <a:lnTo>
                    <a:pt x="125" y="77"/>
                  </a:lnTo>
                  <a:lnTo>
                    <a:pt x="125" y="75"/>
                  </a:lnTo>
                  <a:lnTo>
                    <a:pt x="124" y="72"/>
                  </a:lnTo>
                  <a:lnTo>
                    <a:pt x="124" y="66"/>
                  </a:lnTo>
                  <a:lnTo>
                    <a:pt x="122" y="65"/>
                  </a:lnTo>
                  <a:lnTo>
                    <a:pt x="122" y="63"/>
                  </a:lnTo>
                  <a:lnTo>
                    <a:pt x="118" y="59"/>
                  </a:lnTo>
                  <a:lnTo>
                    <a:pt x="117" y="56"/>
                  </a:lnTo>
                  <a:lnTo>
                    <a:pt x="118" y="55"/>
                  </a:lnTo>
                  <a:lnTo>
                    <a:pt x="117" y="52"/>
                  </a:lnTo>
                  <a:lnTo>
                    <a:pt x="110" y="46"/>
                  </a:lnTo>
                  <a:lnTo>
                    <a:pt x="108" y="44"/>
                  </a:lnTo>
                  <a:lnTo>
                    <a:pt x="104" y="38"/>
                  </a:lnTo>
                  <a:lnTo>
                    <a:pt x="104" y="35"/>
                  </a:lnTo>
                  <a:lnTo>
                    <a:pt x="101" y="31"/>
                  </a:lnTo>
                  <a:lnTo>
                    <a:pt x="101" y="30"/>
                  </a:lnTo>
                  <a:lnTo>
                    <a:pt x="101" y="28"/>
                  </a:lnTo>
                  <a:lnTo>
                    <a:pt x="101" y="27"/>
                  </a:lnTo>
                  <a:lnTo>
                    <a:pt x="101" y="28"/>
                  </a:lnTo>
                  <a:lnTo>
                    <a:pt x="103" y="28"/>
                  </a:lnTo>
                  <a:lnTo>
                    <a:pt x="104" y="31"/>
                  </a:lnTo>
                  <a:lnTo>
                    <a:pt x="106" y="32"/>
                  </a:lnTo>
                  <a:lnTo>
                    <a:pt x="106" y="34"/>
                  </a:lnTo>
                  <a:lnTo>
                    <a:pt x="111" y="38"/>
                  </a:lnTo>
                  <a:lnTo>
                    <a:pt x="111" y="41"/>
                  </a:lnTo>
                  <a:lnTo>
                    <a:pt x="113" y="44"/>
                  </a:lnTo>
                  <a:lnTo>
                    <a:pt x="115" y="45"/>
                  </a:lnTo>
                  <a:lnTo>
                    <a:pt x="117" y="48"/>
                  </a:lnTo>
                  <a:lnTo>
                    <a:pt x="122" y="55"/>
                  </a:lnTo>
                  <a:lnTo>
                    <a:pt x="127" y="56"/>
                  </a:lnTo>
                  <a:lnTo>
                    <a:pt x="127" y="58"/>
                  </a:lnTo>
                  <a:lnTo>
                    <a:pt x="127" y="56"/>
                  </a:lnTo>
                  <a:lnTo>
                    <a:pt x="129" y="53"/>
                  </a:lnTo>
                  <a:lnTo>
                    <a:pt x="129" y="49"/>
                  </a:lnTo>
                  <a:lnTo>
                    <a:pt x="129" y="48"/>
                  </a:lnTo>
                  <a:lnTo>
                    <a:pt x="131" y="44"/>
                  </a:lnTo>
                  <a:lnTo>
                    <a:pt x="131" y="41"/>
                  </a:lnTo>
                  <a:lnTo>
                    <a:pt x="132" y="34"/>
                  </a:lnTo>
                  <a:lnTo>
                    <a:pt x="134" y="3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8" name="Google Shape;3743;p137">
              <a:extLst xmlns:a="http://schemas.openxmlformats.org/drawingml/2006/main">
                <a:ext uri="{FF2B5EF4-FFF2-40B4-BE49-F238E27FC236}">
                  <a16:creationId xmlns:a16="http://schemas.microsoft.com/office/drawing/2014/main" id="{3E97C7CE-1C95-E643-D0D7-7D15C6F5F5FA}"/>
                </a:ext>
              </a:extLst>
            </cdr:cNvPr>
            <cdr:cNvSpPr/>
          </cdr:nvSpPr>
          <cdr:spPr>
            <a:xfrm xmlns:a="http://schemas.openxmlformats.org/drawingml/2006/main">
              <a:off x="2438" y="2145"/>
              <a:ext cx="200" cy="203"/>
            </a:xfrm>
            <a:custGeom xmlns:a="http://schemas.openxmlformats.org/drawingml/2006/main">
              <a:avLst/>
              <a:gdLst/>
              <a:ahLst/>
              <a:cxnLst/>
              <a:rect l="l" t="t" r="r" b="b"/>
              <a:pathLst>
                <a:path w="220" h="252" extrusionOk="0">
                  <a:moveTo>
                    <a:pt x="38" y="0"/>
                  </a:moveTo>
                  <a:lnTo>
                    <a:pt x="196" y="0"/>
                  </a:lnTo>
                  <a:lnTo>
                    <a:pt x="195" y="0"/>
                  </a:lnTo>
                  <a:lnTo>
                    <a:pt x="195" y="2"/>
                  </a:lnTo>
                  <a:lnTo>
                    <a:pt x="196" y="3"/>
                  </a:lnTo>
                  <a:lnTo>
                    <a:pt x="195" y="3"/>
                  </a:lnTo>
                  <a:lnTo>
                    <a:pt x="196" y="4"/>
                  </a:lnTo>
                  <a:lnTo>
                    <a:pt x="196" y="4"/>
                  </a:lnTo>
                  <a:lnTo>
                    <a:pt x="196" y="6"/>
                  </a:lnTo>
                  <a:lnTo>
                    <a:pt x="198" y="9"/>
                  </a:lnTo>
                  <a:lnTo>
                    <a:pt x="201" y="13"/>
                  </a:lnTo>
                  <a:lnTo>
                    <a:pt x="201" y="14"/>
                  </a:lnTo>
                  <a:lnTo>
                    <a:pt x="199" y="14"/>
                  </a:lnTo>
                  <a:lnTo>
                    <a:pt x="199" y="13"/>
                  </a:lnTo>
                  <a:lnTo>
                    <a:pt x="198" y="12"/>
                  </a:lnTo>
                  <a:lnTo>
                    <a:pt x="198" y="12"/>
                  </a:lnTo>
                  <a:lnTo>
                    <a:pt x="198" y="14"/>
                  </a:lnTo>
                  <a:lnTo>
                    <a:pt x="201" y="24"/>
                  </a:lnTo>
                  <a:lnTo>
                    <a:pt x="202" y="30"/>
                  </a:lnTo>
                  <a:lnTo>
                    <a:pt x="201" y="34"/>
                  </a:lnTo>
                  <a:lnTo>
                    <a:pt x="203" y="40"/>
                  </a:lnTo>
                  <a:lnTo>
                    <a:pt x="205" y="44"/>
                  </a:lnTo>
                  <a:lnTo>
                    <a:pt x="208" y="45"/>
                  </a:lnTo>
                  <a:lnTo>
                    <a:pt x="213" y="48"/>
                  </a:lnTo>
                  <a:lnTo>
                    <a:pt x="213" y="51"/>
                  </a:lnTo>
                  <a:lnTo>
                    <a:pt x="216" y="51"/>
                  </a:lnTo>
                  <a:lnTo>
                    <a:pt x="219" y="52"/>
                  </a:lnTo>
                  <a:lnTo>
                    <a:pt x="219" y="55"/>
                  </a:lnTo>
                  <a:lnTo>
                    <a:pt x="220" y="55"/>
                  </a:lnTo>
                  <a:lnTo>
                    <a:pt x="218" y="58"/>
                  </a:lnTo>
                  <a:lnTo>
                    <a:pt x="216" y="58"/>
                  </a:lnTo>
                  <a:lnTo>
                    <a:pt x="213" y="59"/>
                  </a:lnTo>
                  <a:lnTo>
                    <a:pt x="213" y="61"/>
                  </a:lnTo>
                  <a:lnTo>
                    <a:pt x="209" y="61"/>
                  </a:lnTo>
                  <a:lnTo>
                    <a:pt x="208" y="62"/>
                  </a:lnTo>
                  <a:lnTo>
                    <a:pt x="205" y="62"/>
                  </a:lnTo>
                  <a:lnTo>
                    <a:pt x="205" y="64"/>
                  </a:lnTo>
                  <a:lnTo>
                    <a:pt x="206" y="65"/>
                  </a:lnTo>
                  <a:lnTo>
                    <a:pt x="205" y="66"/>
                  </a:lnTo>
                  <a:lnTo>
                    <a:pt x="202" y="66"/>
                  </a:lnTo>
                  <a:lnTo>
                    <a:pt x="201" y="68"/>
                  </a:lnTo>
                  <a:lnTo>
                    <a:pt x="201" y="71"/>
                  </a:lnTo>
                  <a:lnTo>
                    <a:pt x="199" y="73"/>
                  </a:lnTo>
                  <a:lnTo>
                    <a:pt x="201" y="75"/>
                  </a:lnTo>
                  <a:lnTo>
                    <a:pt x="201" y="75"/>
                  </a:lnTo>
                  <a:lnTo>
                    <a:pt x="201" y="76"/>
                  </a:lnTo>
                  <a:lnTo>
                    <a:pt x="199" y="80"/>
                  </a:lnTo>
                  <a:lnTo>
                    <a:pt x="198" y="87"/>
                  </a:lnTo>
                  <a:lnTo>
                    <a:pt x="195" y="90"/>
                  </a:lnTo>
                  <a:lnTo>
                    <a:pt x="195" y="93"/>
                  </a:lnTo>
                  <a:lnTo>
                    <a:pt x="194" y="94"/>
                  </a:lnTo>
                  <a:lnTo>
                    <a:pt x="194" y="97"/>
                  </a:lnTo>
                  <a:lnTo>
                    <a:pt x="195" y="103"/>
                  </a:lnTo>
                  <a:lnTo>
                    <a:pt x="196" y="106"/>
                  </a:lnTo>
                  <a:lnTo>
                    <a:pt x="196" y="106"/>
                  </a:lnTo>
                  <a:lnTo>
                    <a:pt x="196" y="107"/>
                  </a:lnTo>
                  <a:lnTo>
                    <a:pt x="195" y="111"/>
                  </a:lnTo>
                  <a:lnTo>
                    <a:pt x="195" y="116"/>
                  </a:lnTo>
                  <a:lnTo>
                    <a:pt x="191" y="121"/>
                  </a:lnTo>
                  <a:lnTo>
                    <a:pt x="189" y="125"/>
                  </a:lnTo>
                  <a:lnTo>
                    <a:pt x="188" y="125"/>
                  </a:lnTo>
                  <a:lnTo>
                    <a:pt x="185" y="127"/>
                  </a:lnTo>
                  <a:lnTo>
                    <a:pt x="185" y="128"/>
                  </a:lnTo>
                  <a:lnTo>
                    <a:pt x="182" y="134"/>
                  </a:lnTo>
                  <a:lnTo>
                    <a:pt x="182" y="137"/>
                  </a:lnTo>
                  <a:lnTo>
                    <a:pt x="178" y="139"/>
                  </a:lnTo>
                  <a:lnTo>
                    <a:pt x="177" y="142"/>
                  </a:lnTo>
                  <a:lnTo>
                    <a:pt x="174" y="154"/>
                  </a:lnTo>
                  <a:lnTo>
                    <a:pt x="173" y="152"/>
                  </a:lnTo>
                  <a:lnTo>
                    <a:pt x="171" y="152"/>
                  </a:lnTo>
                  <a:lnTo>
                    <a:pt x="171" y="155"/>
                  </a:lnTo>
                  <a:lnTo>
                    <a:pt x="168" y="158"/>
                  </a:lnTo>
                  <a:lnTo>
                    <a:pt x="167" y="161"/>
                  </a:lnTo>
                  <a:lnTo>
                    <a:pt x="168" y="162"/>
                  </a:lnTo>
                  <a:lnTo>
                    <a:pt x="168" y="165"/>
                  </a:lnTo>
                  <a:lnTo>
                    <a:pt x="166" y="169"/>
                  </a:lnTo>
                  <a:lnTo>
                    <a:pt x="166" y="172"/>
                  </a:lnTo>
                  <a:lnTo>
                    <a:pt x="166" y="177"/>
                  </a:lnTo>
                  <a:lnTo>
                    <a:pt x="164" y="183"/>
                  </a:lnTo>
                  <a:lnTo>
                    <a:pt x="163" y="184"/>
                  </a:lnTo>
                  <a:lnTo>
                    <a:pt x="163" y="186"/>
                  </a:lnTo>
                  <a:lnTo>
                    <a:pt x="160" y="186"/>
                  </a:lnTo>
                  <a:lnTo>
                    <a:pt x="158" y="184"/>
                  </a:lnTo>
                  <a:lnTo>
                    <a:pt x="157" y="186"/>
                  </a:lnTo>
                  <a:lnTo>
                    <a:pt x="154" y="184"/>
                  </a:lnTo>
                  <a:lnTo>
                    <a:pt x="153" y="187"/>
                  </a:lnTo>
                  <a:lnTo>
                    <a:pt x="153" y="189"/>
                  </a:lnTo>
                  <a:lnTo>
                    <a:pt x="150" y="191"/>
                  </a:lnTo>
                  <a:lnTo>
                    <a:pt x="151" y="193"/>
                  </a:lnTo>
                  <a:lnTo>
                    <a:pt x="153" y="194"/>
                  </a:lnTo>
                  <a:lnTo>
                    <a:pt x="158" y="194"/>
                  </a:lnTo>
                  <a:lnTo>
                    <a:pt x="160" y="196"/>
                  </a:lnTo>
                  <a:lnTo>
                    <a:pt x="163" y="199"/>
                  </a:lnTo>
                  <a:lnTo>
                    <a:pt x="163" y="200"/>
                  </a:lnTo>
                  <a:lnTo>
                    <a:pt x="164" y="200"/>
                  </a:lnTo>
                  <a:lnTo>
                    <a:pt x="167" y="206"/>
                  </a:lnTo>
                  <a:lnTo>
                    <a:pt x="168" y="207"/>
                  </a:lnTo>
                  <a:lnTo>
                    <a:pt x="168" y="207"/>
                  </a:lnTo>
                  <a:lnTo>
                    <a:pt x="170" y="208"/>
                  </a:lnTo>
                  <a:lnTo>
                    <a:pt x="173" y="208"/>
                  </a:lnTo>
                  <a:lnTo>
                    <a:pt x="174" y="210"/>
                  </a:lnTo>
                  <a:lnTo>
                    <a:pt x="175" y="213"/>
                  </a:lnTo>
                  <a:lnTo>
                    <a:pt x="177" y="215"/>
                  </a:lnTo>
                  <a:lnTo>
                    <a:pt x="178" y="220"/>
                  </a:lnTo>
                  <a:lnTo>
                    <a:pt x="180" y="221"/>
                  </a:lnTo>
                  <a:lnTo>
                    <a:pt x="180" y="227"/>
                  </a:lnTo>
                  <a:lnTo>
                    <a:pt x="175" y="231"/>
                  </a:lnTo>
                  <a:lnTo>
                    <a:pt x="173" y="236"/>
                  </a:lnTo>
                  <a:lnTo>
                    <a:pt x="171" y="235"/>
                  </a:lnTo>
                  <a:lnTo>
                    <a:pt x="168" y="238"/>
                  </a:lnTo>
                  <a:lnTo>
                    <a:pt x="167" y="239"/>
                  </a:lnTo>
                  <a:lnTo>
                    <a:pt x="167" y="241"/>
                  </a:lnTo>
                  <a:lnTo>
                    <a:pt x="164" y="242"/>
                  </a:lnTo>
                  <a:lnTo>
                    <a:pt x="164" y="242"/>
                  </a:lnTo>
                  <a:lnTo>
                    <a:pt x="161" y="244"/>
                  </a:lnTo>
                  <a:lnTo>
                    <a:pt x="160" y="246"/>
                  </a:lnTo>
                  <a:lnTo>
                    <a:pt x="157" y="248"/>
                  </a:lnTo>
                  <a:lnTo>
                    <a:pt x="154" y="246"/>
                  </a:lnTo>
                  <a:lnTo>
                    <a:pt x="150" y="248"/>
                  </a:lnTo>
                  <a:lnTo>
                    <a:pt x="146" y="248"/>
                  </a:lnTo>
                  <a:lnTo>
                    <a:pt x="144" y="248"/>
                  </a:lnTo>
                  <a:lnTo>
                    <a:pt x="143" y="249"/>
                  </a:lnTo>
                  <a:lnTo>
                    <a:pt x="142" y="249"/>
                  </a:lnTo>
                  <a:lnTo>
                    <a:pt x="140" y="251"/>
                  </a:lnTo>
                  <a:lnTo>
                    <a:pt x="140" y="252"/>
                  </a:lnTo>
                  <a:lnTo>
                    <a:pt x="139" y="252"/>
                  </a:lnTo>
                  <a:lnTo>
                    <a:pt x="136" y="251"/>
                  </a:lnTo>
                  <a:lnTo>
                    <a:pt x="135" y="249"/>
                  </a:lnTo>
                  <a:lnTo>
                    <a:pt x="133" y="249"/>
                  </a:lnTo>
                  <a:lnTo>
                    <a:pt x="130" y="249"/>
                  </a:lnTo>
                  <a:lnTo>
                    <a:pt x="128" y="248"/>
                  </a:lnTo>
                  <a:lnTo>
                    <a:pt x="125" y="246"/>
                  </a:lnTo>
                  <a:lnTo>
                    <a:pt x="123" y="248"/>
                  </a:lnTo>
                  <a:lnTo>
                    <a:pt x="123" y="251"/>
                  </a:lnTo>
                  <a:lnTo>
                    <a:pt x="123" y="252"/>
                  </a:lnTo>
                  <a:lnTo>
                    <a:pt x="123" y="252"/>
                  </a:lnTo>
                  <a:lnTo>
                    <a:pt x="122" y="252"/>
                  </a:lnTo>
                  <a:lnTo>
                    <a:pt x="119" y="252"/>
                  </a:lnTo>
                  <a:lnTo>
                    <a:pt x="118" y="252"/>
                  </a:lnTo>
                  <a:lnTo>
                    <a:pt x="118" y="251"/>
                  </a:lnTo>
                  <a:lnTo>
                    <a:pt x="118" y="248"/>
                  </a:lnTo>
                  <a:lnTo>
                    <a:pt x="116" y="246"/>
                  </a:lnTo>
                  <a:lnTo>
                    <a:pt x="115" y="245"/>
                  </a:lnTo>
                  <a:lnTo>
                    <a:pt x="113" y="244"/>
                  </a:lnTo>
                  <a:lnTo>
                    <a:pt x="111" y="242"/>
                  </a:lnTo>
                  <a:lnTo>
                    <a:pt x="109" y="241"/>
                  </a:lnTo>
                  <a:lnTo>
                    <a:pt x="108" y="239"/>
                  </a:lnTo>
                  <a:lnTo>
                    <a:pt x="106" y="236"/>
                  </a:lnTo>
                  <a:lnTo>
                    <a:pt x="105" y="235"/>
                  </a:lnTo>
                  <a:lnTo>
                    <a:pt x="102" y="235"/>
                  </a:lnTo>
                  <a:lnTo>
                    <a:pt x="101" y="236"/>
                  </a:lnTo>
                  <a:lnTo>
                    <a:pt x="101" y="238"/>
                  </a:lnTo>
                  <a:lnTo>
                    <a:pt x="98" y="239"/>
                  </a:lnTo>
                  <a:lnTo>
                    <a:pt x="97" y="239"/>
                  </a:lnTo>
                  <a:lnTo>
                    <a:pt x="97" y="238"/>
                  </a:lnTo>
                  <a:lnTo>
                    <a:pt x="94" y="238"/>
                  </a:lnTo>
                  <a:lnTo>
                    <a:pt x="91" y="238"/>
                  </a:lnTo>
                  <a:lnTo>
                    <a:pt x="90" y="239"/>
                  </a:lnTo>
                  <a:lnTo>
                    <a:pt x="88" y="241"/>
                  </a:lnTo>
                  <a:lnTo>
                    <a:pt x="87" y="241"/>
                  </a:lnTo>
                  <a:lnTo>
                    <a:pt x="84" y="241"/>
                  </a:lnTo>
                  <a:lnTo>
                    <a:pt x="81" y="238"/>
                  </a:lnTo>
                  <a:lnTo>
                    <a:pt x="80" y="236"/>
                  </a:lnTo>
                  <a:lnTo>
                    <a:pt x="78" y="236"/>
                  </a:lnTo>
                  <a:lnTo>
                    <a:pt x="77" y="234"/>
                  </a:lnTo>
                  <a:lnTo>
                    <a:pt x="77" y="232"/>
                  </a:lnTo>
                  <a:lnTo>
                    <a:pt x="77" y="232"/>
                  </a:lnTo>
                  <a:lnTo>
                    <a:pt x="77" y="231"/>
                  </a:lnTo>
                  <a:lnTo>
                    <a:pt x="76" y="229"/>
                  </a:lnTo>
                  <a:lnTo>
                    <a:pt x="73" y="228"/>
                  </a:lnTo>
                  <a:lnTo>
                    <a:pt x="71" y="227"/>
                  </a:lnTo>
                  <a:lnTo>
                    <a:pt x="71" y="224"/>
                  </a:lnTo>
                  <a:lnTo>
                    <a:pt x="71" y="222"/>
                  </a:lnTo>
                  <a:lnTo>
                    <a:pt x="69" y="220"/>
                  </a:lnTo>
                  <a:lnTo>
                    <a:pt x="64" y="220"/>
                  </a:lnTo>
                  <a:lnTo>
                    <a:pt x="63" y="218"/>
                  </a:lnTo>
                  <a:lnTo>
                    <a:pt x="64" y="215"/>
                  </a:lnTo>
                  <a:lnTo>
                    <a:pt x="63" y="214"/>
                  </a:lnTo>
                  <a:lnTo>
                    <a:pt x="60" y="214"/>
                  </a:lnTo>
                  <a:lnTo>
                    <a:pt x="59" y="213"/>
                  </a:lnTo>
                  <a:lnTo>
                    <a:pt x="59" y="208"/>
                  </a:lnTo>
                  <a:lnTo>
                    <a:pt x="57" y="207"/>
                  </a:lnTo>
                  <a:lnTo>
                    <a:pt x="53" y="204"/>
                  </a:lnTo>
                  <a:lnTo>
                    <a:pt x="53" y="204"/>
                  </a:lnTo>
                  <a:lnTo>
                    <a:pt x="50" y="203"/>
                  </a:lnTo>
                  <a:lnTo>
                    <a:pt x="49" y="204"/>
                  </a:lnTo>
                  <a:lnTo>
                    <a:pt x="47" y="203"/>
                  </a:lnTo>
                  <a:lnTo>
                    <a:pt x="45" y="201"/>
                  </a:lnTo>
                  <a:lnTo>
                    <a:pt x="45" y="200"/>
                  </a:lnTo>
                  <a:lnTo>
                    <a:pt x="46" y="199"/>
                  </a:lnTo>
                  <a:lnTo>
                    <a:pt x="47" y="197"/>
                  </a:lnTo>
                  <a:lnTo>
                    <a:pt x="47" y="196"/>
                  </a:lnTo>
                  <a:lnTo>
                    <a:pt x="47" y="194"/>
                  </a:lnTo>
                  <a:lnTo>
                    <a:pt x="45" y="193"/>
                  </a:lnTo>
                  <a:lnTo>
                    <a:pt x="42" y="191"/>
                  </a:lnTo>
                  <a:lnTo>
                    <a:pt x="42" y="190"/>
                  </a:lnTo>
                  <a:lnTo>
                    <a:pt x="39" y="189"/>
                  </a:lnTo>
                  <a:lnTo>
                    <a:pt x="38" y="189"/>
                  </a:lnTo>
                  <a:lnTo>
                    <a:pt x="33" y="187"/>
                  </a:lnTo>
                  <a:lnTo>
                    <a:pt x="32" y="186"/>
                  </a:lnTo>
                  <a:lnTo>
                    <a:pt x="32" y="183"/>
                  </a:lnTo>
                  <a:lnTo>
                    <a:pt x="32" y="182"/>
                  </a:lnTo>
                  <a:lnTo>
                    <a:pt x="31" y="180"/>
                  </a:lnTo>
                  <a:lnTo>
                    <a:pt x="26" y="180"/>
                  </a:lnTo>
                  <a:lnTo>
                    <a:pt x="26" y="182"/>
                  </a:lnTo>
                  <a:lnTo>
                    <a:pt x="22" y="182"/>
                  </a:lnTo>
                  <a:lnTo>
                    <a:pt x="21" y="180"/>
                  </a:lnTo>
                  <a:lnTo>
                    <a:pt x="21" y="176"/>
                  </a:lnTo>
                  <a:lnTo>
                    <a:pt x="22" y="173"/>
                  </a:lnTo>
                  <a:lnTo>
                    <a:pt x="22" y="172"/>
                  </a:lnTo>
                  <a:lnTo>
                    <a:pt x="24" y="169"/>
                  </a:lnTo>
                  <a:lnTo>
                    <a:pt x="22" y="168"/>
                  </a:lnTo>
                  <a:lnTo>
                    <a:pt x="19" y="162"/>
                  </a:lnTo>
                  <a:lnTo>
                    <a:pt x="16" y="158"/>
                  </a:lnTo>
                  <a:lnTo>
                    <a:pt x="15" y="156"/>
                  </a:lnTo>
                  <a:lnTo>
                    <a:pt x="12" y="154"/>
                  </a:lnTo>
                  <a:lnTo>
                    <a:pt x="14" y="154"/>
                  </a:lnTo>
                  <a:lnTo>
                    <a:pt x="14" y="151"/>
                  </a:lnTo>
                  <a:lnTo>
                    <a:pt x="12" y="149"/>
                  </a:lnTo>
                  <a:lnTo>
                    <a:pt x="12" y="149"/>
                  </a:lnTo>
                  <a:lnTo>
                    <a:pt x="12" y="146"/>
                  </a:lnTo>
                  <a:lnTo>
                    <a:pt x="14" y="145"/>
                  </a:lnTo>
                  <a:lnTo>
                    <a:pt x="12" y="144"/>
                  </a:lnTo>
                  <a:lnTo>
                    <a:pt x="8" y="142"/>
                  </a:lnTo>
                  <a:lnTo>
                    <a:pt x="7" y="139"/>
                  </a:lnTo>
                  <a:lnTo>
                    <a:pt x="7" y="135"/>
                  </a:lnTo>
                  <a:lnTo>
                    <a:pt x="5" y="134"/>
                  </a:lnTo>
                  <a:lnTo>
                    <a:pt x="7" y="132"/>
                  </a:lnTo>
                  <a:lnTo>
                    <a:pt x="5" y="131"/>
                  </a:lnTo>
                  <a:lnTo>
                    <a:pt x="7" y="130"/>
                  </a:lnTo>
                  <a:lnTo>
                    <a:pt x="7" y="128"/>
                  </a:lnTo>
                  <a:lnTo>
                    <a:pt x="5" y="127"/>
                  </a:lnTo>
                  <a:lnTo>
                    <a:pt x="1" y="130"/>
                  </a:lnTo>
                  <a:lnTo>
                    <a:pt x="0" y="128"/>
                  </a:lnTo>
                  <a:lnTo>
                    <a:pt x="0" y="125"/>
                  </a:lnTo>
                  <a:lnTo>
                    <a:pt x="4" y="121"/>
                  </a:lnTo>
                  <a:lnTo>
                    <a:pt x="5" y="118"/>
                  </a:lnTo>
                  <a:lnTo>
                    <a:pt x="5" y="116"/>
                  </a:lnTo>
                  <a:lnTo>
                    <a:pt x="2" y="114"/>
                  </a:lnTo>
                  <a:lnTo>
                    <a:pt x="4" y="113"/>
                  </a:lnTo>
                  <a:lnTo>
                    <a:pt x="5" y="111"/>
                  </a:lnTo>
                  <a:lnTo>
                    <a:pt x="7" y="109"/>
                  </a:lnTo>
                  <a:lnTo>
                    <a:pt x="5" y="107"/>
                  </a:lnTo>
                  <a:lnTo>
                    <a:pt x="5" y="104"/>
                  </a:lnTo>
                  <a:lnTo>
                    <a:pt x="8" y="103"/>
                  </a:lnTo>
                  <a:lnTo>
                    <a:pt x="9" y="103"/>
                  </a:lnTo>
                  <a:lnTo>
                    <a:pt x="14" y="97"/>
                  </a:lnTo>
                  <a:lnTo>
                    <a:pt x="15" y="93"/>
                  </a:lnTo>
                  <a:lnTo>
                    <a:pt x="14" y="92"/>
                  </a:lnTo>
                  <a:lnTo>
                    <a:pt x="14" y="89"/>
                  </a:lnTo>
                  <a:lnTo>
                    <a:pt x="16" y="86"/>
                  </a:lnTo>
                  <a:lnTo>
                    <a:pt x="19" y="86"/>
                  </a:lnTo>
                  <a:lnTo>
                    <a:pt x="22" y="87"/>
                  </a:lnTo>
                  <a:lnTo>
                    <a:pt x="25" y="86"/>
                  </a:lnTo>
                  <a:lnTo>
                    <a:pt x="26" y="86"/>
                  </a:lnTo>
                  <a:lnTo>
                    <a:pt x="25" y="33"/>
                  </a:lnTo>
                  <a:lnTo>
                    <a:pt x="25" y="33"/>
                  </a:lnTo>
                  <a:lnTo>
                    <a:pt x="25" y="28"/>
                  </a:lnTo>
                  <a:lnTo>
                    <a:pt x="38" y="27"/>
                  </a:lnTo>
                  <a:lnTo>
                    <a:pt x="38"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09" name="Google Shape;3744;p137">
              <a:extLst xmlns:a="http://schemas.openxmlformats.org/drawingml/2006/main">
                <a:ext uri="{FF2B5EF4-FFF2-40B4-BE49-F238E27FC236}">
                  <a16:creationId xmlns:a16="http://schemas.microsoft.com/office/drawing/2014/main" id="{F6913B75-E6E5-F3C6-FEC7-0246EFFAAEAB}"/>
                </a:ext>
              </a:extLst>
            </cdr:cNvPr>
            <cdr:cNvSpPr/>
          </cdr:nvSpPr>
          <cdr:spPr>
            <a:xfrm xmlns:a="http://schemas.openxmlformats.org/drawingml/2006/main">
              <a:off x="2574" y="2223"/>
              <a:ext cx="184" cy="125"/>
            </a:xfrm>
            <a:custGeom xmlns:a="http://schemas.openxmlformats.org/drawingml/2006/main">
              <a:avLst/>
              <a:gdLst/>
              <a:ahLst/>
              <a:cxnLst/>
              <a:rect l="l" t="t" r="r" b="b"/>
              <a:pathLst>
                <a:path w="203" h="155" extrusionOk="0">
                  <a:moveTo>
                    <a:pt x="30" y="130"/>
                  </a:moveTo>
                  <a:lnTo>
                    <a:pt x="30" y="124"/>
                  </a:lnTo>
                  <a:lnTo>
                    <a:pt x="28" y="123"/>
                  </a:lnTo>
                  <a:lnTo>
                    <a:pt x="27" y="118"/>
                  </a:lnTo>
                  <a:lnTo>
                    <a:pt x="25" y="116"/>
                  </a:lnTo>
                  <a:lnTo>
                    <a:pt x="24" y="113"/>
                  </a:lnTo>
                  <a:lnTo>
                    <a:pt x="23" y="111"/>
                  </a:lnTo>
                  <a:lnTo>
                    <a:pt x="20" y="111"/>
                  </a:lnTo>
                  <a:lnTo>
                    <a:pt x="18" y="110"/>
                  </a:lnTo>
                  <a:lnTo>
                    <a:pt x="18" y="110"/>
                  </a:lnTo>
                  <a:lnTo>
                    <a:pt x="17" y="109"/>
                  </a:lnTo>
                  <a:lnTo>
                    <a:pt x="14" y="103"/>
                  </a:lnTo>
                  <a:lnTo>
                    <a:pt x="13" y="103"/>
                  </a:lnTo>
                  <a:lnTo>
                    <a:pt x="13" y="102"/>
                  </a:lnTo>
                  <a:lnTo>
                    <a:pt x="10" y="99"/>
                  </a:lnTo>
                  <a:lnTo>
                    <a:pt x="8" y="97"/>
                  </a:lnTo>
                  <a:lnTo>
                    <a:pt x="3" y="97"/>
                  </a:lnTo>
                  <a:lnTo>
                    <a:pt x="1" y="96"/>
                  </a:lnTo>
                  <a:lnTo>
                    <a:pt x="0" y="94"/>
                  </a:lnTo>
                  <a:lnTo>
                    <a:pt x="3" y="92"/>
                  </a:lnTo>
                  <a:lnTo>
                    <a:pt x="3" y="90"/>
                  </a:lnTo>
                  <a:lnTo>
                    <a:pt x="4" y="87"/>
                  </a:lnTo>
                  <a:lnTo>
                    <a:pt x="7" y="89"/>
                  </a:lnTo>
                  <a:lnTo>
                    <a:pt x="8" y="87"/>
                  </a:lnTo>
                  <a:lnTo>
                    <a:pt x="10" y="89"/>
                  </a:lnTo>
                  <a:lnTo>
                    <a:pt x="13" y="89"/>
                  </a:lnTo>
                  <a:lnTo>
                    <a:pt x="13" y="87"/>
                  </a:lnTo>
                  <a:lnTo>
                    <a:pt x="14" y="86"/>
                  </a:lnTo>
                  <a:lnTo>
                    <a:pt x="16" y="80"/>
                  </a:lnTo>
                  <a:lnTo>
                    <a:pt x="16" y="75"/>
                  </a:lnTo>
                  <a:lnTo>
                    <a:pt x="16" y="72"/>
                  </a:lnTo>
                  <a:lnTo>
                    <a:pt x="18" y="68"/>
                  </a:lnTo>
                  <a:lnTo>
                    <a:pt x="18" y="65"/>
                  </a:lnTo>
                  <a:lnTo>
                    <a:pt x="17" y="64"/>
                  </a:lnTo>
                  <a:lnTo>
                    <a:pt x="18" y="61"/>
                  </a:lnTo>
                  <a:lnTo>
                    <a:pt x="21" y="58"/>
                  </a:lnTo>
                  <a:lnTo>
                    <a:pt x="21" y="55"/>
                  </a:lnTo>
                  <a:lnTo>
                    <a:pt x="23" y="55"/>
                  </a:lnTo>
                  <a:lnTo>
                    <a:pt x="24" y="57"/>
                  </a:lnTo>
                  <a:lnTo>
                    <a:pt x="27" y="45"/>
                  </a:lnTo>
                  <a:lnTo>
                    <a:pt x="28" y="42"/>
                  </a:lnTo>
                  <a:lnTo>
                    <a:pt x="32" y="40"/>
                  </a:lnTo>
                  <a:lnTo>
                    <a:pt x="32" y="37"/>
                  </a:lnTo>
                  <a:lnTo>
                    <a:pt x="35" y="31"/>
                  </a:lnTo>
                  <a:lnTo>
                    <a:pt x="35" y="30"/>
                  </a:lnTo>
                  <a:lnTo>
                    <a:pt x="38" y="28"/>
                  </a:lnTo>
                  <a:lnTo>
                    <a:pt x="39" y="28"/>
                  </a:lnTo>
                  <a:lnTo>
                    <a:pt x="41" y="24"/>
                  </a:lnTo>
                  <a:lnTo>
                    <a:pt x="45" y="19"/>
                  </a:lnTo>
                  <a:lnTo>
                    <a:pt x="45" y="14"/>
                  </a:lnTo>
                  <a:lnTo>
                    <a:pt x="46" y="10"/>
                  </a:lnTo>
                  <a:lnTo>
                    <a:pt x="46" y="9"/>
                  </a:lnTo>
                  <a:lnTo>
                    <a:pt x="48" y="10"/>
                  </a:lnTo>
                  <a:lnTo>
                    <a:pt x="51" y="10"/>
                  </a:lnTo>
                  <a:lnTo>
                    <a:pt x="52" y="9"/>
                  </a:lnTo>
                  <a:lnTo>
                    <a:pt x="53" y="9"/>
                  </a:lnTo>
                  <a:lnTo>
                    <a:pt x="58" y="0"/>
                  </a:lnTo>
                  <a:lnTo>
                    <a:pt x="59" y="2"/>
                  </a:lnTo>
                  <a:lnTo>
                    <a:pt x="61" y="3"/>
                  </a:lnTo>
                  <a:lnTo>
                    <a:pt x="65" y="4"/>
                  </a:lnTo>
                  <a:lnTo>
                    <a:pt x="68" y="4"/>
                  </a:lnTo>
                  <a:lnTo>
                    <a:pt x="70" y="3"/>
                  </a:lnTo>
                  <a:lnTo>
                    <a:pt x="73" y="3"/>
                  </a:lnTo>
                  <a:lnTo>
                    <a:pt x="75" y="4"/>
                  </a:lnTo>
                  <a:lnTo>
                    <a:pt x="76" y="3"/>
                  </a:lnTo>
                  <a:lnTo>
                    <a:pt x="77" y="3"/>
                  </a:lnTo>
                  <a:lnTo>
                    <a:pt x="82" y="6"/>
                  </a:lnTo>
                  <a:lnTo>
                    <a:pt x="83" y="6"/>
                  </a:lnTo>
                  <a:lnTo>
                    <a:pt x="84" y="6"/>
                  </a:lnTo>
                  <a:lnTo>
                    <a:pt x="87" y="6"/>
                  </a:lnTo>
                  <a:lnTo>
                    <a:pt x="90" y="9"/>
                  </a:lnTo>
                  <a:lnTo>
                    <a:pt x="91" y="9"/>
                  </a:lnTo>
                  <a:lnTo>
                    <a:pt x="97" y="13"/>
                  </a:lnTo>
                  <a:lnTo>
                    <a:pt x="97" y="14"/>
                  </a:lnTo>
                  <a:lnTo>
                    <a:pt x="101" y="16"/>
                  </a:lnTo>
                  <a:lnTo>
                    <a:pt x="101" y="16"/>
                  </a:lnTo>
                  <a:lnTo>
                    <a:pt x="104" y="17"/>
                  </a:lnTo>
                  <a:lnTo>
                    <a:pt x="106" y="17"/>
                  </a:lnTo>
                  <a:lnTo>
                    <a:pt x="108" y="20"/>
                  </a:lnTo>
                  <a:lnTo>
                    <a:pt x="113" y="24"/>
                  </a:lnTo>
                  <a:lnTo>
                    <a:pt x="114" y="24"/>
                  </a:lnTo>
                  <a:lnTo>
                    <a:pt x="117" y="27"/>
                  </a:lnTo>
                  <a:lnTo>
                    <a:pt x="117" y="30"/>
                  </a:lnTo>
                  <a:lnTo>
                    <a:pt x="118" y="31"/>
                  </a:lnTo>
                  <a:lnTo>
                    <a:pt x="120" y="31"/>
                  </a:lnTo>
                  <a:lnTo>
                    <a:pt x="124" y="37"/>
                  </a:lnTo>
                  <a:lnTo>
                    <a:pt x="121" y="37"/>
                  </a:lnTo>
                  <a:lnTo>
                    <a:pt x="121" y="41"/>
                  </a:lnTo>
                  <a:lnTo>
                    <a:pt x="120" y="42"/>
                  </a:lnTo>
                  <a:lnTo>
                    <a:pt x="120" y="47"/>
                  </a:lnTo>
                  <a:lnTo>
                    <a:pt x="118" y="49"/>
                  </a:lnTo>
                  <a:lnTo>
                    <a:pt x="118" y="51"/>
                  </a:lnTo>
                  <a:lnTo>
                    <a:pt x="117" y="54"/>
                  </a:lnTo>
                  <a:lnTo>
                    <a:pt x="117" y="55"/>
                  </a:lnTo>
                  <a:lnTo>
                    <a:pt x="122" y="55"/>
                  </a:lnTo>
                  <a:lnTo>
                    <a:pt x="125" y="54"/>
                  </a:lnTo>
                  <a:lnTo>
                    <a:pt x="129" y="52"/>
                  </a:lnTo>
                  <a:lnTo>
                    <a:pt x="131" y="54"/>
                  </a:lnTo>
                  <a:lnTo>
                    <a:pt x="131" y="55"/>
                  </a:lnTo>
                  <a:lnTo>
                    <a:pt x="131" y="61"/>
                  </a:lnTo>
                  <a:lnTo>
                    <a:pt x="134" y="68"/>
                  </a:lnTo>
                  <a:lnTo>
                    <a:pt x="138" y="69"/>
                  </a:lnTo>
                  <a:lnTo>
                    <a:pt x="136" y="73"/>
                  </a:lnTo>
                  <a:lnTo>
                    <a:pt x="139" y="78"/>
                  </a:lnTo>
                  <a:lnTo>
                    <a:pt x="143" y="79"/>
                  </a:lnTo>
                  <a:lnTo>
                    <a:pt x="146" y="82"/>
                  </a:lnTo>
                  <a:lnTo>
                    <a:pt x="186" y="93"/>
                  </a:lnTo>
                  <a:lnTo>
                    <a:pt x="203" y="93"/>
                  </a:lnTo>
                  <a:lnTo>
                    <a:pt x="162" y="134"/>
                  </a:lnTo>
                  <a:lnTo>
                    <a:pt x="153" y="134"/>
                  </a:lnTo>
                  <a:lnTo>
                    <a:pt x="145" y="134"/>
                  </a:lnTo>
                  <a:lnTo>
                    <a:pt x="142" y="137"/>
                  </a:lnTo>
                  <a:lnTo>
                    <a:pt x="141" y="137"/>
                  </a:lnTo>
                  <a:lnTo>
                    <a:pt x="136" y="138"/>
                  </a:lnTo>
                  <a:lnTo>
                    <a:pt x="136" y="141"/>
                  </a:lnTo>
                  <a:lnTo>
                    <a:pt x="134" y="142"/>
                  </a:lnTo>
                  <a:lnTo>
                    <a:pt x="129" y="144"/>
                  </a:lnTo>
                  <a:lnTo>
                    <a:pt x="125" y="145"/>
                  </a:lnTo>
                  <a:lnTo>
                    <a:pt x="121" y="147"/>
                  </a:lnTo>
                  <a:lnTo>
                    <a:pt x="121" y="149"/>
                  </a:lnTo>
                  <a:lnTo>
                    <a:pt x="120" y="149"/>
                  </a:lnTo>
                  <a:lnTo>
                    <a:pt x="117" y="149"/>
                  </a:lnTo>
                  <a:lnTo>
                    <a:pt x="111" y="149"/>
                  </a:lnTo>
                  <a:lnTo>
                    <a:pt x="110" y="148"/>
                  </a:lnTo>
                  <a:lnTo>
                    <a:pt x="108" y="145"/>
                  </a:lnTo>
                  <a:lnTo>
                    <a:pt x="106" y="145"/>
                  </a:lnTo>
                  <a:lnTo>
                    <a:pt x="100" y="145"/>
                  </a:lnTo>
                  <a:lnTo>
                    <a:pt x="98" y="147"/>
                  </a:lnTo>
                  <a:lnTo>
                    <a:pt x="96" y="147"/>
                  </a:lnTo>
                  <a:lnTo>
                    <a:pt x="93" y="147"/>
                  </a:lnTo>
                  <a:lnTo>
                    <a:pt x="91" y="149"/>
                  </a:lnTo>
                  <a:lnTo>
                    <a:pt x="89" y="155"/>
                  </a:lnTo>
                  <a:lnTo>
                    <a:pt x="86" y="155"/>
                  </a:lnTo>
                  <a:lnTo>
                    <a:pt x="84" y="155"/>
                  </a:lnTo>
                  <a:lnTo>
                    <a:pt x="82" y="154"/>
                  </a:lnTo>
                  <a:lnTo>
                    <a:pt x="79" y="155"/>
                  </a:lnTo>
                  <a:lnTo>
                    <a:pt x="75" y="154"/>
                  </a:lnTo>
                  <a:lnTo>
                    <a:pt x="70" y="154"/>
                  </a:lnTo>
                  <a:lnTo>
                    <a:pt x="69" y="152"/>
                  </a:lnTo>
                  <a:lnTo>
                    <a:pt x="66" y="149"/>
                  </a:lnTo>
                  <a:lnTo>
                    <a:pt x="63" y="148"/>
                  </a:lnTo>
                  <a:lnTo>
                    <a:pt x="58" y="142"/>
                  </a:lnTo>
                  <a:lnTo>
                    <a:pt x="55" y="141"/>
                  </a:lnTo>
                  <a:lnTo>
                    <a:pt x="48" y="141"/>
                  </a:lnTo>
                  <a:lnTo>
                    <a:pt x="45" y="141"/>
                  </a:lnTo>
                  <a:lnTo>
                    <a:pt x="42" y="141"/>
                  </a:lnTo>
                  <a:lnTo>
                    <a:pt x="39" y="141"/>
                  </a:lnTo>
                  <a:lnTo>
                    <a:pt x="37" y="138"/>
                  </a:lnTo>
                  <a:lnTo>
                    <a:pt x="37" y="130"/>
                  </a:lnTo>
                  <a:lnTo>
                    <a:pt x="35" y="130"/>
                  </a:lnTo>
                  <a:lnTo>
                    <a:pt x="32" y="131"/>
                  </a:lnTo>
                  <a:lnTo>
                    <a:pt x="31" y="128"/>
                  </a:lnTo>
                  <a:lnTo>
                    <a:pt x="30" y="13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0" name="Google Shape;3745;p137">
              <a:extLst xmlns:a="http://schemas.openxmlformats.org/drawingml/2006/main">
                <a:ext uri="{FF2B5EF4-FFF2-40B4-BE49-F238E27FC236}">
                  <a16:creationId xmlns:a16="http://schemas.microsoft.com/office/drawing/2014/main" id="{DD57A8F1-2C3B-FAE8-59C1-883BFB33C38C}"/>
                </a:ext>
              </a:extLst>
            </cdr:cNvPr>
            <cdr:cNvSpPr/>
          </cdr:nvSpPr>
          <cdr:spPr>
            <a:xfrm xmlns:a="http://schemas.openxmlformats.org/drawingml/2006/main">
              <a:off x="2614" y="2189"/>
              <a:ext cx="80" cy="64"/>
            </a:xfrm>
            <a:custGeom xmlns:a="http://schemas.openxmlformats.org/drawingml/2006/main">
              <a:avLst/>
              <a:gdLst/>
              <a:ahLst/>
              <a:cxnLst/>
              <a:rect l="l" t="t" r="r" b="b"/>
              <a:pathLst>
                <a:path w="88" h="79" extrusionOk="0">
                  <a:moveTo>
                    <a:pt x="80" y="79"/>
                  </a:moveTo>
                  <a:lnTo>
                    <a:pt x="76" y="73"/>
                  </a:lnTo>
                  <a:lnTo>
                    <a:pt x="74" y="73"/>
                  </a:lnTo>
                  <a:lnTo>
                    <a:pt x="73" y="72"/>
                  </a:lnTo>
                  <a:lnTo>
                    <a:pt x="73" y="69"/>
                  </a:lnTo>
                  <a:lnTo>
                    <a:pt x="70" y="66"/>
                  </a:lnTo>
                  <a:lnTo>
                    <a:pt x="69" y="66"/>
                  </a:lnTo>
                  <a:lnTo>
                    <a:pt x="64" y="62"/>
                  </a:lnTo>
                  <a:lnTo>
                    <a:pt x="62" y="59"/>
                  </a:lnTo>
                  <a:lnTo>
                    <a:pt x="60" y="59"/>
                  </a:lnTo>
                  <a:lnTo>
                    <a:pt x="57" y="58"/>
                  </a:lnTo>
                  <a:lnTo>
                    <a:pt x="57" y="58"/>
                  </a:lnTo>
                  <a:lnTo>
                    <a:pt x="53" y="56"/>
                  </a:lnTo>
                  <a:lnTo>
                    <a:pt x="53" y="55"/>
                  </a:lnTo>
                  <a:lnTo>
                    <a:pt x="47" y="51"/>
                  </a:lnTo>
                  <a:lnTo>
                    <a:pt x="46" y="51"/>
                  </a:lnTo>
                  <a:lnTo>
                    <a:pt x="43" y="48"/>
                  </a:lnTo>
                  <a:lnTo>
                    <a:pt x="40" y="48"/>
                  </a:lnTo>
                  <a:lnTo>
                    <a:pt x="39" y="48"/>
                  </a:lnTo>
                  <a:lnTo>
                    <a:pt x="38" y="48"/>
                  </a:lnTo>
                  <a:lnTo>
                    <a:pt x="33" y="45"/>
                  </a:lnTo>
                  <a:lnTo>
                    <a:pt x="32" y="45"/>
                  </a:lnTo>
                  <a:lnTo>
                    <a:pt x="31" y="46"/>
                  </a:lnTo>
                  <a:lnTo>
                    <a:pt x="29" y="45"/>
                  </a:lnTo>
                  <a:lnTo>
                    <a:pt x="26" y="45"/>
                  </a:lnTo>
                  <a:lnTo>
                    <a:pt x="24" y="46"/>
                  </a:lnTo>
                  <a:lnTo>
                    <a:pt x="21" y="46"/>
                  </a:lnTo>
                  <a:lnTo>
                    <a:pt x="17" y="45"/>
                  </a:lnTo>
                  <a:lnTo>
                    <a:pt x="15" y="44"/>
                  </a:lnTo>
                  <a:lnTo>
                    <a:pt x="14" y="42"/>
                  </a:lnTo>
                  <a:lnTo>
                    <a:pt x="9" y="51"/>
                  </a:lnTo>
                  <a:lnTo>
                    <a:pt x="8" y="51"/>
                  </a:lnTo>
                  <a:lnTo>
                    <a:pt x="7" y="52"/>
                  </a:lnTo>
                  <a:lnTo>
                    <a:pt x="4" y="52"/>
                  </a:lnTo>
                  <a:lnTo>
                    <a:pt x="2" y="51"/>
                  </a:lnTo>
                  <a:lnTo>
                    <a:pt x="1" y="48"/>
                  </a:lnTo>
                  <a:lnTo>
                    <a:pt x="0" y="42"/>
                  </a:lnTo>
                  <a:lnTo>
                    <a:pt x="0" y="39"/>
                  </a:lnTo>
                  <a:lnTo>
                    <a:pt x="1" y="38"/>
                  </a:lnTo>
                  <a:lnTo>
                    <a:pt x="1" y="35"/>
                  </a:lnTo>
                  <a:lnTo>
                    <a:pt x="4" y="32"/>
                  </a:lnTo>
                  <a:lnTo>
                    <a:pt x="5" y="25"/>
                  </a:lnTo>
                  <a:lnTo>
                    <a:pt x="7" y="21"/>
                  </a:lnTo>
                  <a:lnTo>
                    <a:pt x="7" y="20"/>
                  </a:lnTo>
                  <a:lnTo>
                    <a:pt x="7" y="20"/>
                  </a:lnTo>
                  <a:lnTo>
                    <a:pt x="5" y="18"/>
                  </a:lnTo>
                  <a:lnTo>
                    <a:pt x="7" y="16"/>
                  </a:lnTo>
                  <a:lnTo>
                    <a:pt x="7" y="13"/>
                  </a:lnTo>
                  <a:lnTo>
                    <a:pt x="8" y="11"/>
                  </a:lnTo>
                  <a:lnTo>
                    <a:pt x="11" y="11"/>
                  </a:lnTo>
                  <a:lnTo>
                    <a:pt x="12" y="10"/>
                  </a:lnTo>
                  <a:lnTo>
                    <a:pt x="11" y="9"/>
                  </a:lnTo>
                  <a:lnTo>
                    <a:pt x="11" y="7"/>
                  </a:lnTo>
                  <a:lnTo>
                    <a:pt x="14" y="7"/>
                  </a:lnTo>
                  <a:lnTo>
                    <a:pt x="15" y="6"/>
                  </a:lnTo>
                  <a:lnTo>
                    <a:pt x="19" y="6"/>
                  </a:lnTo>
                  <a:lnTo>
                    <a:pt x="19" y="4"/>
                  </a:lnTo>
                  <a:lnTo>
                    <a:pt x="22" y="3"/>
                  </a:lnTo>
                  <a:lnTo>
                    <a:pt x="24" y="3"/>
                  </a:lnTo>
                  <a:lnTo>
                    <a:pt x="26" y="0"/>
                  </a:lnTo>
                  <a:lnTo>
                    <a:pt x="26" y="0"/>
                  </a:lnTo>
                  <a:lnTo>
                    <a:pt x="29" y="3"/>
                  </a:lnTo>
                  <a:lnTo>
                    <a:pt x="35" y="17"/>
                  </a:lnTo>
                  <a:lnTo>
                    <a:pt x="36" y="27"/>
                  </a:lnTo>
                  <a:lnTo>
                    <a:pt x="38" y="27"/>
                  </a:lnTo>
                  <a:lnTo>
                    <a:pt x="38" y="31"/>
                  </a:lnTo>
                  <a:lnTo>
                    <a:pt x="38" y="32"/>
                  </a:lnTo>
                  <a:lnTo>
                    <a:pt x="40" y="32"/>
                  </a:lnTo>
                  <a:lnTo>
                    <a:pt x="40" y="35"/>
                  </a:lnTo>
                  <a:lnTo>
                    <a:pt x="42" y="39"/>
                  </a:lnTo>
                  <a:lnTo>
                    <a:pt x="45" y="41"/>
                  </a:lnTo>
                  <a:lnTo>
                    <a:pt x="43" y="37"/>
                  </a:lnTo>
                  <a:lnTo>
                    <a:pt x="43" y="37"/>
                  </a:lnTo>
                  <a:lnTo>
                    <a:pt x="43" y="34"/>
                  </a:lnTo>
                  <a:lnTo>
                    <a:pt x="45" y="34"/>
                  </a:lnTo>
                  <a:lnTo>
                    <a:pt x="47" y="37"/>
                  </a:lnTo>
                  <a:lnTo>
                    <a:pt x="46" y="38"/>
                  </a:lnTo>
                  <a:lnTo>
                    <a:pt x="49" y="41"/>
                  </a:lnTo>
                  <a:lnTo>
                    <a:pt x="50" y="42"/>
                  </a:lnTo>
                  <a:lnTo>
                    <a:pt x="52" y="42"/>
                  </a:lnTo>
                  <a:lnTo>
                    <a:pt x="53" y="42"/>
                  </a:lnTo>
                  <a:lnTo>
                    <a:pt x="54" y="42"/>
                  </a:lnTo>
                  <a:lnTo>
                    <a:pt x="56" y="42"/>
                  </a:lnTo>
                  <a:lnTo>
                    <a:pt x="59" y="44"/>
                  </a:lnTo>
                  <a:lnTo>
                    <a:pt x="59" y="46"/>
                  </a:lnTo>
                  <a:lnTo>
                    <a:pt x="63" y="46"/>
                  </a:lnTo>
                  <a:lnTo>
                    <a:pt x="64" y="48"/>
                  </a:lnTo>
                  <a:lnTo>
                    <a:pt x="69" y="54"/>
                  </a:lnTo>
                  <a:lnTo>
                    <a:pt x="70" y="56"/>
                  </a:lnTo>
                  <a:lnTo>
                    <a:pt x="73" y="58"/>
                  </a:lnTo>
                  <a:lnTo>
                    <a:pt x="76" y="61"/>
                  </a:lnTo>
                  <a:lnTo>
                    <a:pt x="76" y="61"/>
                  </a:lnTo>
                  <a:lnTo>
                    <a:pt x="76" y="59"/>
                  </a:lnTo>
                  <a:lnTo>
                    <a:pt x="77" y="61"/>
                  </a:lnTo>
                  <a:lnTo>
                    <a:pt x="80" y="66"/>
                  </a:lnTo>
                  <a:lnTo>
                    <a:pt x="81" y="66"/>
                  </a:lnTo>
                  <a:lnTo>
                    <a:pt x="83" y="69"/>
                  </a:lnTo>
                  <a:lnTo>
                    <a:pt x="83" y="70"/>
                  </a:lnTo>
                  <a:lnTo>
                    <a:pt x="84" y="72"/>
                  </a:lnTo>
                  <a:lnTo>
                    <a:pt x="85" y="72"/>
                  </a:lnTo>
                  <a:lnTo>
                    <a:pt x="87" y="73"/>
                  </a:lnTo>
                  <a:lnTo>
                    <a:pt x="87" y="72"/>
                  </a:lnTo>
                  <a:lnTo>
                    <a:pt x="88" y="73"/>
                  </a:lnTo>
                  <a:lnTo>
                    <a:pt x="88" y="73"/>
                  </a:lnTo>
                  <a:lnTo>
                    <a:pt x="85" y="76"/>
                  </a:lnTo>
                  <a:lnTo>
                    <a:pt x="84" y="76"/>
                  </a:lnTo>
                  <a:lnTo>
                    <a:pt x="83" y="77"/>
                  </a:lnTo>
                  <a:lnTo>
                    <a:pt x="80" y="7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1" name="Google Shape;3746;p137">
              <a:extLst xmlns:a="http://schemas.openxmlformats.org/drawingml/2006/main">
                <a:ext uri="{FF2B5EF4-FFF2-40B4-BE49-F238E27FC236}">
                  <a16:creationId xmlns:a16="http://schemas.microsoft.com/office/drawing/2014/main" id="{AD1D6D2D-4208-CD47-EAC1-73810E37D6BB}"/>
                </a:ext>
              </a:extLst>
            </cdr:cNvPr>
            <cdr:cNvSpPr/>
          </cdr:nvSpPr>
          <cdr:spPr>
            <a:xfrm xmlns:a="http://schemas.openxmlformats.org/drawingml/2006/main">
              <a:off x="2680" y="2248"/>
              <a:ext cx="17" cy="19"/>
            </a:xfrm>
            <a:custGeom xmlns:a="http://schemas.openxmlformats.org/drawingml/2006/main">
              <a:avLst/>
              <a:gdLst/>
              <a:ahLst/>
              <a:cxnLst/>
              <a:rect l="l" t="t" r="r" b="b"/>
              <a:pathLst>
                <a:path w="19" h="24" extrusionOk="0">
                  <a:moveTo>
                    <a:pt x="14" y="23"/>
                  </a:moveTo>
                  <a:lnTo>
                    <a:pt x="12" y="21"/>
                  </a:lnTo>
                  <a:lnTo>
                    <a:pt x="8" y="23"/>
                  </a:lnTo>
                  <a:lnTo>
                    <a:pt x="5" y="24"/>
                  </a:lnTo>
                  <a:lnTo>
                    <a:pt x="0" y="24"/>
                  </a:lnTo>
                  <a:lnTo>
                    <a:pt x="0" y="23"/>
                  </a:lnTo>
                  <a:lnTo>
                    <a:pt x="1" y="20"/>
                  </a:lnTo>
                  <a:lnTo>
                    <a:pt x="1" y="18"/>
                  </a:lnTo>
                  <a:lnTo>
                    <a:pt x="3" y="16"/>
                  </a:lnTo>
                  <a:lnTo>
                    <a:pt x="3" y="11"/>
                  </a:lnTo>
                  <a:lnTo>
                    <a:pt x="4" y="10"/>
                  </a:lnTo>
                  <a:lnTo>
                    <a:pt x="4" y="6"/>
                  </a:lnTo>
                  <a:lnTo>
                    <a:pt x="10" y="4"/>
                  </a:lnTo>
                  <a:lnTo>
                    <a:pt x="11" y="3"/>
                  </a:lnTo>
                  <a:lnTo>
                    <a:pt x="12" y="3"/>
                  </a:lnTo>
                  <a:lnTo>
                    <a:pt x="15" y="0"/>
                  </a:lnTo>
                  <a:lnTo>
                    <a:pt x="15" y="0"/>
                  </a:lnTo>
                  <a:lnTo>
                    <a:pt x="15" y="2"/>
                  </a:lnTo>
                  <a:lnTo>
                    <a:pt x="18" y="4"/>
                  </a:lnTo>
                  <a:lnTo>
                    <a:pt x="19" y="4"/>
                  </a:lnTo>
                  <a:lnTo>
                    <a:pt x="19" y="6"/>
                  </a:lnTo>
                  <a:lnTo>
                    <a:pt x="19" y="10"/>
                  </a:lnTo>
                  <a:lnTo>
                    <a:pt x="18" y="10"/>
                  </a:lnTo>
                  <a:lnTo>
                    <a:pt x="15" y="13"/>
                  </a:lnTo>
                  <a:lnTo>
                    <a:pt x="14" y="13"/>
                  </a:lnTo>
                  <a:lnTo>
                    <a:pt x="12" y="16"/>
                  </a:lnTo>
                  <a:lnTo>
                    <a:pt x="10" y="16"/>
                  </a:lnTo>
                  <a:lnTo>
                    <a:pt x="11" y="17"/>
                  </a:lnTo>
                  <a:lnTo>
                    <a:pt x="12" y="17"/>
                  </a:lnTo>
                  <a:lnTo>
                    <a:pt x="14" y="16"/>
                  </a:lnTo>
                  <a:lnTo>
                    <a:pt x="18" y="16"/>
                  </a:lnTo>
                  <a:lnTo>
                    <a:pt x="18" y="17"/>
                  </a:lnTo>
                  <a:lnTo>
                    <a:pt x="15" y="23"/>
                  </a:lnTo>
                  <a:lnTo>
                    <a:pt x="14" y="2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2" name="Google Shape;3747;p137">
              <a:extLst xmlns:a="http://schemas.openxmlformats.org/drawingml/2006/main">
                <a:ext uri="{FF2B5EF4-FFF2-40B4-BE49-F238E27FC236}">
                  <a16:creationId xmlns:a16="http://schemas.microsoft.com/office/drawing/2014/main" id="{5E7A7E99-E471-DF01-E28A-3DD0BC3740B6}"/>
                </a:ext>
              </a:extLst>
            </cdr:cNvPr>
            <cdr:cNvSpPr/>
          </cdr:nvSpPr>
          <cdr:spPr>
            <a:xfrm xmlns:a="http://schemas.openxmlformats.org/drawingml/2006/main">
              <a:off x="2671" y="2256"/>
              <a:ext cx="123" cy="145"/>
            </a:xfrm>
            <a:custGeom xmlns:a="http://schemas.openxmlformats.org/drawingml/2006/main">
              <a:avLst/>
              <a:gdLst/>
              <a:ahLst/>
              <a:cxnLst/>
              <a:rect l="l" t="t" r="r" b="b"/>
              <a:pathLst>
                <a:path w="136" h="180" extrusionOk="0">
                  <a:moveTo>
                    <a:pt x="13" y="108"/>
                  </a:moveTo>
                  <a:lnTo>
                    <a:pt x="14" y="108"/>
                  </a:lnTo>
                  <a:lnTo>
                    <a:pt x="14" y="106"/>
                  </a:lnTo>
                  <a:lnTo>
                    <a:pt x="18" y="104"/>
                  </a:lnTo>
                  <a:lnTo>
                    <a:pt x="22" y="103"/>
                  </a:lnTo>
                  <a:lnTo>
                    <a:pt x="27" y="101"/>
                  </a:lnTo>
                  <a:lnTo>
                    <a:pt x="29" y="100"/>
                  </a:lnTo>
                  <a:lnTo>
                    <a:pt x="29" y="97"/>
                  </a:lnTo>
                  <a:lnTo>
                    <a:pt x="34" y="96"/>
                  </a:lnTo>
                  <a:lnTo>
                    <a:pt x="35" y="96"/>
                  </a:lnTo>
                  <a:lnTo>
                    <a:pt x="38" y="93"/>
                  </a:lnTo>
                  <a:lnTo>
                    <a:pt x="46" y="93"/>
                  </a:lnTo>
                  <a:lnTo>
                    <a:pt x="55" y="93"/>
                  </a:lnTo>
                  <a:lnTo>
                    <a:pt x="96" y="52"/>
                  </a:lnTo>
                  <a:lnTo>
                    <a:pt x="79" y="52"/>
                  </a:lnTo>
                  <a:lnTo>
                    <a:pt x="39" y="41"/>
                  </a:lnTo>
                  <a:lnTo>
                    <a:pt x="36" y="38"/>
                  </a:lnTo>
                  <a:lnTo>
                    <a:pt x="32" y="37"/>
                  </a:lnTo>
                  <a:lnTo>
                    <a:pt x="29" y="32"/>
                  </a:lnTo>
                  <a:lnTo>
                    <a:pt x="31" y="28"/>
                  </a:lnTo>
                  <a:lnTo>
                    <a:pt x="27" y="27"/>
                  </a:lnTo>
                  <a:lnTo>
                    <a:pt x="24" y="20"/>
                  </a:lnTo>
                  <a:lnTo>
                    <a:pt x="24" y="14"/>
                  </a:lnTo>
                  <a:lnTo>
                    <a:pt x="25" y="13"/>
                  </a:lnTo>
                  <a:lnTo>
                    <a:pt x="28" y="7"/>
                  </a:lnTo>
                  <a:lnTo>
                    <a:pt x="28" y="8"/>
                  </a:lnTo>
                  <a:lnTo>
                    <a:pt x="29" y="8"/>
                  </a:lnTo>
                  <a:lnTo>
                    <a:pt x="38" y="18"/>
                  </a:lnTo>
                  <a:lnTo>
                    <a:pt x="39" y="20"/>
                  </a:lnTo>
                  <a:lnTo>
                    <a:pt x="39" y="20"/>
                  </a:lnTo>
                  <a:lnTo>
                    <a:pt x="43" y="23"/>
                  </a:lnTo>
                  <a:lnTo>
                    <a:pt x="46" y="24"/>
                  </a:lnTo>
                  <a:lnTo>
                    <a:pt x="51" y="24"/>
                  </a:lnTo>
                  <a:lnTo>
                    <a:pt x="52" y="23"/>
                  </a:lnTo>
                  <a:lnTo>
                    <a:pt x="55" y="20"/>
                  </a:lnTo>
                  <a:lnTo>
                    <a:pt x="58" y="20"/>
                  </a:lnTo>
                  <a:lnTo>
                    <a:pt x="62" y="16"/>
                  </a:lnTo>
                  <a:lnTo>
                    <a:pt x="63" y="16"/>
                  </a:lnTo>
                  <a:lnTo>
                    <a:pt x="63" y="17"/>
                  </a:lnTo>
                  <a:lnTo>
                    <a:pt x="67" y="17"/>
                  </a:lnTo>
                  <a:lnTo>
                    <a:pt x="69" y="17"/>
                  </a:lnTo>
                  <a:lnTo>
                    <a:pt x="72" y="17"/>
                  </a:lnTo>
                  <a:lnTo>
                    <a:pt x="74" y="17"/>
                  </a:lnTo>
                  <a:lnTo>
                    <a:pt x="83" y="13"/>
                  </a:lnTo>
                  <a:lnTo>
                    <a:pt x="86" y="11"/>
                  </a:lnTo>
                  <a:lnTo>
                    <a:pt x="88" y="13"/>
                  </a:lnTo>
                  <a:lnTo>
                    <a:pt x="90" y="13"/>
                  </a:lnTo>
                  <a:lnTo>
                    <a:pt x="94" y="13"/>
                  </a:lnTo>
                  <a:lnTo>
                    <a:pt x="98" y="10"/>
                  </a:lnTo>
                  <a:lnTo>
                    <a:pt x="103" y="10"/>
                  </a:lnTo>
                  <a:lnTo>
                    <a:pt x="103" y="11"/>
                  </a:lnTo>
                  <a:lnTo>
                    <a:pt x="104" y="11"/>
                  </a:lnTo>
                  <a:lnTo>
                    <a:pt x="111" y="10"/>
                  </a:lnTo>
                  <a:lnTo>
                    <a:pt x="114" y="7"/>
                  </a:lnTo>
                  <a:lnTo>
                    <a:pt x="118" y="7"/>
                  </a:lnTo>
                  <a:lnTo>
                    <a:pt x="118" y="8"/>
                  </a:lnTo>
                  <a:lnTo>
                    <a:pt x="119" y="7"/>
                  </a:lnTo>
                  <a:lnTo>
                    <a:pt x="122" y="7"/>
                  </a:lnTo>
                  <a:lnTo>
                    <a:pt x="125" y="4"/>
                  </a:lnTo>
                  <a:lnTo>
                    <a:pt x="125" y="4"/>
                  </a:lnTo>
                  <a:lnTo>
                    <a:pt x="126" y="3"/>
                  </a:lnTo>
                  <a:lnTo>
                    <a:pt x="126" y="3"/>
                  </a:lnTo>
                  <a:lnTo>
                    <a:pt x="128" y="0"/>
                  </a:lnTo>
                  <a:lnTo>
                    <a:pt x="129" y="1"/>
                  </a:lnTo>
                  <a:lnTo>
                    <a:pt x="129" y="0"/>
                  </a:lnTo>
                  <a:lnTo>
                    <a:pt x="131" y="1"/>
                  </a:lnTo>
                  <a:lnTo>
                    <a:pt x="133" y="3"/>
                  </a:lnTo>
                  <a:lnTo>
                    <a:pt x="135" y="3"/>
                  </a:lnTo>
                  <a:lnTo>
                    <a:pt x="136" y="3"/>
                  </a:lnTo>
                  <a:lnTo>
                    <a:pt x="135" y="4"/>
                  </a:lnTo>
                  <a:lnTo>
                    <a:pt x="133" y="7"/>
                  </a:lnTo>
                  <a:lnTo>
                    <a:pt x="133" y="8"/>
                  </a:lnTo>
                  <a:lnTo>
                    <a:pt x="133" y="10"/>
                  </a:lnTo>
                  <a:lnTo>
                    <a:pt x="133" y="11"/>
                  </a:lnTo>
                  <a:lnTo>
                    <a:pt x="135" y="11"/>
                  </a:lnTo>
                  <a:lnTo>
                    <a:pt x="135" y="13"/>
                  </a:lnTo>
                  <a:lnTo>
                    <a:pt x="133" y="14"/>
                  </a:lnTo>
                  <a:lnTo>
                    <a:pt x="133" y="17"/>
                  </a:lnTo>
                  <a:lnTo>
                    <a:pt x="133" y="18"/>
                  </a:lnTo>
                  <a:lnTo>
                    <a:pt x="135" y="20"/>
                  </a:lnTo>
                  <a:lnTo>
                    <a:pt x="133" y="23"/>
                  </a:lnTo>
                  <a:lnTo>
                    <a:pt x="135" y="23"/>
                  </a:lnTo>
                  <a:lnTo>
                    <a:pt x="135" y="21"/>
                  </a:lnTo>
                  <a:lnTo>
                    <a:pt x="136" y="21"/>
                  </a:lnTo>
                  <a:lnTo>
                    <a:pt x="136" y="24"/>
                  </a:lnTo>
                  <a:lnTo>
                    <a:pt x="136" y="24"/>
                  </a:lnTo>
                  <a:lnTo>
                    <a:pt x="136" y="23"/>
                  </a:lnTo>
                  <a:lnTo>
                    <a:pt x="133" y="23"/>
                  </a:lnTo>
                  <a:lnTo>
                    <a:pt x="132" y="24"/>
                  </a:lnTo>
                  <a:lnTo>
                    <a:pt x="131" y="27"/>
                  </a:lnTo>
                  <a:lnTo>
                    <a:pt x="132" y="28"/>
                  </a:lnTo>
                  <a:lnTo>
                    <a:pt x="131" y="32"/>
                  </a:lnTo>
                  <a:lnTo>
                    <a:pt x="131" y="34"/>
                  </a:lnTo>
                  <a:lnTo>
                    <a:pt x="131" y="37"/>
                  </a:lnTo>
                  <a:lnTo>
                    <a:pt x="126" y="44"/>
                  </a:lnTo>
                  <a:lnTo>
                    <a:pt x="124" y="49"/>
                  </a:lnTo>
                  <a:lnTo>
                    <a:pt x="121" y="52"/>
                  </a:lnTo>
                  <a:lnTo>
                    <a:pt x="119" y="52"/>
                  </a:lnTo>
                  <a:lnTo>
                    <a:pt x="117" y="55"/>
                  </a:lnTo>
                  <a:lnTo>
                    <a:pt x="117" y="56"/>
                  </a:lnTo>
                  <a:lnTo>
                    <a:pt x="118" y="59"/>
                  </a:lnTo>
                  <a:lnTo>
                    <a:pt x="117" y="61"/>
                  </a:lnTo>
                  <a:lnTo>
                    <a:pt x="110" y="75"/>
                  </a:lnTo>
                  <a:lnTo>
                    <a:pt x="108" y="79"/>
                  </a:lnTo>
                  <a:lnTo>
                    <a:pt x="104" y="86"/>
                  </a:lnTo>
                  <a:lnTo>
                    <a:pt x="104" y="87"/>
                  </a:lnTo>
                  <a:lnTo>
                    <a:pt x="94" y="100"/>
                  </a:lnTo>
                  <a:lnTo>
                    <a:pt x="94" y="103"/>
                  </a:lnTo>
                  <a:lnTo>
                    <a:pt x="90" y="107"/>
                  </a:lnTo>
                  <a:lnTo>
                    <a:pt x="83" y="115"/>
                  </a:lnTo>
                  <a:lnTo>
                    <a:pt x="67" y="128"/>
                  </a:lnTo>
                  <a:lnTo>
                    <a:pt x="62" y="134"/>
                  </a:lnTo>
                  <a:lnTo>
                    <a:pt x="58" y="135"/>
                  </a:lnTo>
                  <a:lnTo>
                    <a:pt x="53" y="136"/>
                  </a:lnTo>
                  <a:lnTo>
                    <a:pt x="49" y="141"/>
                  </a:lnTo>
                  <a:lnTo>
                    <a:pt x="39" y="151"/>
                  </a:lnTo>
                  <a:lnTo>
                    <a:pt x="38" y="151"/>
                  </a:lnTo>
                  <a:lnTo>
                    <a:pt x="31" y="159"/>
                  </a:lnTo>
                  <a:lnTo>
                    <a:pt x="29" y="159"/>
                  </a:lnTo>
                  <a:lnTo>
                    <a:pt x="28" y="162"/>
                  </a:lnTo>
                  <a:lnTo>
                    <a:pt x="25" y="162"/>
                  </a:lnTo>
                  <a:lnTo>
                    <a:pt x="22" y="165"/>
                  </a:lnTo>
                  <a:lnTo>
                    <a:pt x="21" y="167"/>
                  </a:lnTo>
                  <a:lnTo>
                    <a:pt x="10" y="180"/>
                  </a:lnTo>
                  <a:lnTo>
                    <a:pt x="10" y="180"/>
                  </a:lnTo>
                  <a:lnTo>
                    <a:pt x="0" y="172"/>
                  </a:lnTo>
                  <a:lnTo>
                    <a:pt x="1" y="120"/>
                  </a:lnTo>
                  <a:lnTo>
                    <a:pt x="13" y="108"/>
                  </a:lnTo>
                  <a:lnTo>
                    <a:pt x="13" y="10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3" name="Google Shape;3748;p137">
              <a:extLst xmlns:a="http://schemas.openxmlformats.org/drawingml/2006/main">
                <a:ext uri="{FF2B5EF4-FFF2-40B4-BE49-F238E27FC236}">
                  <a16:creationId xmlns:a16="http://schemas.microsoft.com/office/drawing/2014/main" id="{EC00B7C6-68FE-EF2A-00E3-E9D4D8985A87}"/>
                </a:ext>
              </a:extLst>
            </cdr:cNvPr>
            <cdr:cNvSpPr/>
          </cdr:nvSpPr>
          <cdr:spPr>
            <a:xfrm xmlns:a="http://schemas.openxmlformats.org/drawingml/2006/main">
              <a:off x="2556" y="2326"/>
              <a:ext cx="127" cy="109"/>
            </a:xfrm>
            <a:custGeom xmlns:a="http://schemas.openxmlformats.org/drawingml/2006/main">
              <a:avLst/>
              <a:gdLst/>
              <a:ahLst/>
              <a:cxnLst/>
              <a:rect l="l" t="t" r="r" b="b"/>
              <a:pathLst>
                <a:path w="140" h="135" extrusionOk="0">
                  <a:moveTo>
                    <a:pt x="34" y="17"/>
                  </a:moveTo>
                  <a:lnTo>
                    <a:pt x="37" y="16"/>
                  </a:lnTo>
                  <a:lnTo>
                    <a:pt x="37" y="14"/>
                  </a:lnTo>
                  <a:lnTo>
                    <a:pt x="38" y="13"/>
                  </a:lnTo>
                  <a:lnTo>
                    <a:pt x="41" y="10"/>
                  </a:lnTo>
                  <a:lnTo>
                    <a:pt x="43" y="11"/>
                  </a:lnTo>
                  <a:lnTo>
                    <a:pt x="45" y="6"/>
                  </a:lnTo>
                  <a:lnTo>
                    <a:pt x="51" y="0"/>
                  </a:lnTo>
                  <a:lnTo>
                    <a:pt x="52" y="3"/>
                  </a:lnTo>
                  <a:lnTo>
                    <a:pt x="55" y="2"/>
                  </a:lnTo>
                  <a:lnTo>
                    <a:pt x="57" y="2"/>
                  </a:lnTo>
                  <a:lnTo>
                    <a:pt x="57" y="10"/>
                  </a:lnTo>
                  <a:lnTo>
                    <a:pt x="59" y="13"/>
                  </a:lnTo>
                  <a:lnTo>
                    <a:pt x="62" y="13"/>
                  </a:lnTo>
                  <a:lnTo>
                    <a:pt x="65" y="13"/>
                  </a:lnTo>
                  <a:lnTo>
                    <a:pt x="68" y="13"/>
                  </a:lnTo>
                  <a:lnTo>
                    <a:pt x="75" y="13"/>
                  </a:lnTo>
                  <a:lnTo>
                    <a:pt x="78" y="14"/>
                  </a:lnTo>
                  <a:lnTo>
                    <a:pt x="83" y="20"/>
                  </a:lnTo>
                  <a:lnTo>
                    <a:pt x="86" y="21"/>
                  </a:lnTo>
                  <a:lnTo>
                    <a:pt x="89" y="24"/>
                  </a:lnTo>
                  <a:lnTo>
                    <a:pt x="90" y="26"/>
                  </a:lnTo>
                  <a:lnTo>
                    <a:pt x="95" y="26"/>
                  </a:lnTo>
                  <a:lnTo>
                    <a:pt x="99" y="27"/>
                  </a:lnTo>
                  <a:lnTo>
                    <a:pt x="102" y="26"/>
                  </a:lnTo>
                  <a:lnTo>
                    <a:pt x="104" y="27"/>
                  </a:lnTo>
                  <a:lnTo>
                    <a:pt x="106" y="27"/>
                  </a:lnTo>
                  <a:lnTo>
                    <a:pt x="109" y="27"/>
                  </a:lnTo>
                  <a:lnTo>
                    <a:pt x="111" y="21"/>
                  </a:lnTo>
                  <a:lnTo>
                    <a:pt x="113" y="19"/>
                  </a:lnTo>
                  <a:lnTo>
                    <a:pt x="116" y="19"/>
                  </a:lnTo>
                  <a:lnTo>
                    <a:pt x="118" y="19"/>
                  </a:lnTo>
                  <a:lnTo>
                    <a:pt x="120" y="17"/>
                  </a:lnTo>
                  <a:lnTo>
                    <a:pt x="126" y="17"/>
                  </a:lnTo>
                  <a:lnTo>
                    <a:pt x="128" y="17"/>
                  </a:lnTo>
                  <a:lnTo>
                    <a:pt x="130" y="20"/>
                  </a:lnTo>
                  <a:lnTo>
                    <a:pt x="131" y="21"/>
                  </a:lnTo>
                  <a:lnTo>
                    <a:pt x="137" y="21"/>
                  </a:lnTo>
                  <a:lnTo>
                    <a:pt x="140" y="21"/>
                  </a:lnTo>
                  <a:lnTo>
                    <a:pt x="128" y="33"/>
                  </a:lnTo>
                  <a:lnTo>
                    <a:pt x="127" y="85"/>
                  </a:lnTo>
                  <a:lnTo>
                    <a:pt x="137" y="93"/>
                  </a:lnTo>
                  <a:lnTo>
                    <a:pt x="137" y="94"/>
                  </a:lnTo>
                  <a:lnTo>
                    <a:pt x="133" y="100"/>
                  </a:lnTo>
                  <a:lnTo>
                    <a:pt x="131" y="100"/>
                  </a:lnTo>
                  <a:lnTo>
                    <a:pt x="130" y="101"/>
                  </a:lnTo>
                  <a:lnTo>
                    <a:pt x="131" y="103"/>
                  </a:lnTo>
                  <a:lnTo>
                    <a:pt x="126" y="104"/>
                  </a:lnTo>
                  <a:lnTo>
                    <a:pt x="124" y="109"/>
                  </a:lnTo>
                  <a:lnTo>
                    <a:pt x="120" y="109"/>
                  </a:lnTo>
                  <a:lnTo>
                    <a:pt x="118" y="109"/>
                  </a:lnTo>
                  <a:lnTo>
                    <a:pt x="117" y="110"/>
                  </a:lnTo>
                  <a:lnTo>
                    <a:pt x="116" y="111"/>
                  </a:lnTo>
                  <a:lnTo>
                    <a:pt x="116" y="114"/>
                  </a:lnTo>
                  <a:lnTo>
                    <a:pt x="117" y="114"/>
                  </a:lnTo>
                  <a:lnTo>
                    <a:pt x="114" y="117"/>
                  </a:lnTo>
                  <a:lnTo>
                    <a:pt x="113" y="120"/>
                  </a:lnTo>
                  <a:lnTo>
                    <a:pt x="113" y="123"/>
                  </a:lnTo>
                  <a:lnTo>
                    <a:pt x="110" y="127"/>
                  </a:lnTo>
                  <a:lnTo>
                    <a:pt x="106" y="134"/>
                  </a:lnTo>
                  <a:lnTo>
                    <a:pt x="103" y="135"/>
                  </a:lnTo>
                  <a:lnTo>
                    <a:pt x="102" y="135"/>
                  </a:lnTo>
                  <a:lnTo>
                    <a:pt x="85" y="124"/>
                  </a:lnTo>
                  <a:lnTo>
                    <a:pt x="83" y="123"/>
                  </a:lnTo>
                  <a:lnTo>
                    <a:pt x="83" y="121"/>
                  </a:lnTo>
                  <a:lnTo>
                    <a:pt x="83" y="120"/>
                  </a:lnTo>
                  <a:lnTo>
                    <a:pt x="82" y="116"/>
                  </a:lnTo>
                  <a:lnTo>
                    <a:pt x="33" y="86"/>
                  </a:lnTo>
                  <a:lnTo>
                    <a:pt x="28" y="87"/>
                  </a:lnTo>
                  <a:lnTo>
                    <a:pt x="33" y="73"/>
                  </a:lnTo>
                  <a:lnTo>
                    <a:pt x="33" y="71"/>
                  </a:lnTo>
                  <a:lnTo>
                    <a:pt x="36" y="68"/>
                  </a:lnTo>
                  <a:lnTo>
                    <a:pt x="37" y="65"/>
                  </a:lnTo>
                  <a:lnTo>
                    <a:pt x="38" y="62"/>
                  </a:lnTo>
                  <a:lnTo>
                    <a:pt x="40" y="61"/>
                  </a:lnTo>
                  <a:lnTo>
                    <a:pt x="41" y="59"/>
                  </a:lnTo>
                  <a:lnTo>
                    <a:pt x="41" y="58"/>
                  </a:lnTo>
                  <a:lnTo>
                    <a:pt x="45" y="58"/>
                  </a:lnTo>
                  <a:lnTo>
                    <a:pt x="47" y="55"/>
                  </a:lnTo>
                  <a:lnTo>
                    <a:pt x="47" y="52"/>
                  </a:lnTo>
                  <a:lnTo>
                    <a:pt x="50" y="49"/>
                  </a:lnTo>
                  <a:lnTo>
                    <a:pt x="51" y="47"/>
                  </a:lnTo>
                  <a:lnTo>
                    <a:pt x="50" y="44"/>
                  </a:lnTo>
                  <a:lnTo>
                    <a:pt x="48" y="41"/>
                  </a:lnTo>
                  <a:lnTo>
                    <a:pt x="48" y="40"/>
                  </a:lnTo>
                  <a:lnTo>
                    <a:pt x="47" y="38"/>
                  </a:lnTo>
                  <a:lnTo>
                    <a:pt x="45" y="38"/>
                  </a:lnTo>
                  <a:lnTo>
                    <a:pt x="44" y="34"/>
                  </a:lnTo>
                  <a:lnTo>
                    <a:pt x="41" y="31"/>
                  </a:lnTo>
                  <a:lnTo>
                    <a:pt x="41" y="28"/>
                  </a:lnTo>
                  <a:lnTo>
                    <a:pt x="40" y="26"/>
                  </a:lnTo>
                  <a:lnTo>
                    <a:pt x="38" y="26"/>
                  </a:lnTo>
                  <a:lnTo>
                    <a:pt x="38" y="23"/>
                  </a:lnTo>
                  <a:lnTo>
                    <a:pt x="37" y="21"/>
                  </a:lnTo>
                  <a:lnTo>
                    <a:pt x="36" y="19"/>
                  </a:lnTo>
                  <a:lnTo>
                    <a:pt x="36" y="17"/>
                  </a:lnTo>
                  <a:lnTo>
                    <a:pt x="34" y="17"/>
                  </a:lnTo>
                  <a:lnTo>
                    <a:pt x="34" y="17"/>
                  </a:lnTo>
                  <a:lnTo>
                    <a:pt x="34" y="17"/>
                  </a:lnTo>
                  <a:close/>
                  <a:moveTo>
                    <a:pt x="0" y="87"/>
                  </a:moveTo>
                  <a:lnTo>
                    <a:pt x="5" y="87"/>
                  </a:lnTo>
                  <a:lnTo>
                    <a:pt x="10" y="87"/>
                  </a:lnTo>
                  <a:lnTo>
                    <a:pt x="0" y="87"/>
                  </a:lnTo>
                  <a:lnTo>
                    <a:pt x="0" y="8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4" name="Google Shape;3749;p137">
              <a:extLst xmlns:a="http://schemas.openxmlformats.org/drawingml/2006/main">
                <a:ext uri="{FF2B5EF4-FFF2-40B4-BE49-F238E27FC236}">
                  <a16:creationId xmlns:a16="http://schemas.microsoft.com/office/drawing/2014/main" id="{37BE19C9-8296-1454-39CD-261CD514EF0A}"/>
                </a:ext>
              </a:extLst>
            </cdr:cNvPr>
            <cdr:cNvSpPr/>
          </cdr:nvSpPr>
          <cdr:spPr>
            <a:xfrm xmlns:a="http://schemas.openxmlformats.org/drawingml/2006/main">
              <a:off x="2530" y="2340"/>
              <a:ext cx="72" cy="61"/>
            </a:xfrm>
            <a:custGeom xmlns:a="http://schemas.openxmlformats.org/drawingml/2006/main">
              <a:avLst/>
              <a:gdLst/>
              <a:ahLst/>
              <a:cxnLst/>
              <a:rect l="l" t="t" r="r" b="b"/>
              <a:pathLst>
                <a:path w="79" h="76" extrusionOk="0">
                  <a:moveTo>
                    <a:pt x="61" y="56"/>
                  </a:moveTo>
                  <a:lnTo>
                    <a:pt x="61" y="54"/>
                  </a:lnTo>
                  <a:lnTo>
                    <a:pt x="64" y="51"/>
                  </a:lnTo>
                  <a:lnTo>
                    <a:pt x="65" y="48"/>
                  </a:lnTo>
                  <a:lnTo>
                    <a:pt x="66" y="45"/>
                  </a:lnTo>
                  <a:lnTo>
                    <a:pt x="68" y="44"/>
                  </a:lnTo>
                  <a:lnTo>
                    <a:pt x="69" y="42"/>
                  </a:lnTo>
                  <a:lnTo>
                    <a:pt x="69" y="41"/>
                  </a:lnTo>
                  <a:lnTo>
                    <a:pt x="73" y="41"/>
                  </a:lnTo>
                  <a:lnTo>
                    <a:pt x="75" y="38"/>
                  </a:lnTo>
                  <a:lnTo>
                    <a:pt x="75" y="35"/>
                  </a:lnTo>
                  <a:lnTo>
                    <a:pt x="78" y="32"/>
                  </a:lnTo>
                  <a:lnTo>
                    <a:pt x="79" y="30"/>
                  </a:lnTo>
                  <a:lnTo>
                    <a:pt x="78" y="27"/>
                  </a:lnTo>
                  <a:lnTo>
                    <a:pt x="76" y="24"/>
                  </a:lnTo>
                  <a:lnTo>
                    <a:pt x="76" y="23"/>
                  </a:lnTo>
                  <a:lnTo>
                    <a:pt x="75" y="21"/>
                  </a:lnTo>
                  <a:lnTo>
                    <a:pt x="73" y="21"/>
                  </a:lnTo>
                  <a:lnTo>
                    <a:pt x="72" y="17"/>
                  </a:lnTo>
                  <a:lnTo>
                    <a:pt x="69" y="14"/>
                  </a:lnTo>
                  <a:lnTo>
                    <a:pt x="69" y="11"/>
                  </a:lnTo>
                  <a:lnTo>
                    <a:pt x="68" y="9"/>
                  </a:lnTo>
                  <a:lnTo>
                    <a:pt x="66" y="9"/>
                  </a:lnTo>
                  <a:lnTo>
                    <a:pt x="66" y="6"/>
                  </a:lnTo>
                  <a:lnTo>
                    <a:pt x="65" y="4"/>
                  </a:lnTo>
                  <a:lnTo>
                    <a:pt x="64" y="2"/>
                  </a:lnTo>
                  <a:lnTo>
                    <a:pt x="64" y="0"/>
                  </a:lnTo>
                  <a:lnTo>
                    <a:pt x="59" y="2"/>
                  </a:lnTo>
                  <a:lnTo>
                    <a:pt x="58" y="4"/>
                  </a:lnTo>
                  <a:lnTo>
                    <a:pt x="55" y="6"/>
                  </a:lnTo>
                  <a:lnTo>
                    <a:pt x="52" y="4"/>
                  </a:lnTo>
                  <a:lnTo>
                    <a:pt x="48" y="6"/>
                  </a:lnTo>
                  <a:lnTo>
                    <a:pt x="44" y="6"/>
                  </a:lnTo>
                  <a:lnTo>
                    <a:pt x="42" y="6"/>
                  </a:lnTo>
                  <a:lnTo>
                    <a:pt x="41" y="7"/>
                  </a:lnTo>
                  <a:lnTo>
                    <a:pt x="40" y="7"/>
                  </a:lnTo>
                  <a:lnTo>
                    <a:pt x="38" y="9"/>
                  </a:lnTo>
                  <a:lnTo>
                    <a:pt x="38" y="10"/>
                  </a:lnTo>
                  <a:lnTo>
                    <a:pt x="37" y="10"/>
                  </a:lnTo>
                  <a:lnTo>
                    <a:pt x="34" y="9"/>
                  </a:lnTo>
                  <a:lnTo>
                    <a:pt x="33" y="7"/>
                  </a:lnTo>
                  <a:lnTo>
                    <a:pt x="31" y="7"/>
                  </a:lnTo>
                  <a:lnTo>
                    <a:pt x="28" y="7"/>
                  </a:lnTo>
                  <a:lnTo>
                    <a:pt x="26" y="6"/>
                  </a:lnTo>
                  <a:lnTo>
                    <a:pt x="23" y="4"/>
                  </a:lnTo>
                  <a:lnTo>
                    <a:pt x="21" y="6"/>
                  </a:lnTo>
                  <a:lnTo>
                    <a:pt x="21" y="9"/>
                  </a:lnTo>
                  <a:lnTo>
                    <a:pt x="21" y="10"/>
                  </a:lnTo>
                  <a:lnTo>
                    <a:pt x="21" y="10"/>
                  </a:lnTo>
                  <a:lnTo>
                    <a:pt x="21" y="10"/>
                  </a:lnTo>
                  <a:lnTo>
                    <a:pt x="20" y="13"/>
                  </a:lnTo>
                  <a:lnTo>
                    <a:pt x="19" y="14"/>
                  </a:lnTo>
                  <a:lnTo>
                    <a:pt x="19" y="18"/>
                  </a:lnTo>
                  <a:lnTo>
                    <a:pt x="19" y="23"/>
                  </a:lnTo>
                  <a:lnTo>
                    <a:pt x="19" y="25"/>
                  </a:lnTo>
                  <a:lnTo>
                    <a:pt x="20" y="27"/>
                  </a:lnTo>
                  <a:lnTo>
                    <a:pt x="21" y="28"/>
                  </a:lnTo>
                  <a:lnTo>
                    <a:pt x="21" y="31"/>
                  </a:lnTo>
                  <a:lnTo>
                    <a:pt x="21" y="32"/>
                  </a:lnTo>
                  <a:lnTo>
                    <a:pt x="14" y="41"/>
                  </a:lnTo>
                  <a:lnTo>
                    <a:pt x="10" y="47"/>
                  </a:lnTo>
                  <a:lnTo>
                    <a:pt x="10" y="48"/>
                  </a:lnTo>
                  <a:lnTo>
                    <a:pt x="4" y="58"/>
                  </a:lnTo>
                  <a:lnTo>
                    <a:pt x="3" y="59"/>
                  </a:lnTo>
                  <a:lnTo>
                    <a:pt x="3" y="62"/>
                  </a:lnTo>
                  <a:lnTo>
                    <a:pt x="3" y="68"/>
                  </a:lnTo>
                  <a:lnTo>
                    <a:pt x="2" y="72"/>
                  </a:lnTo>
                  <a:lnTo>
                    <a:pt x="2" y="75"/>
                  </a:lnTo>
                  <a:lnTo>
                    <a:pt x="0" y="76"/>
                  </a:lnTo>
                  <a:lnTo>
                    <a:pt x="2" y="76"/>
                  </a:lnTo>
                  <a:lnTo>
                    <a:pt x="3" y="76"/>
                  </a:lnTo>
                  <a:lnTo>
                    <a:pt x="6" y="73"/>
                  </a:lnTo>
                  <a:lnTo>
                    <a:pt x="7" y="75"/>
                  </a:lnTo>
                  <a:lnTo>
                    <a:pt x="9" y="76"/>
                  </a:lnTo>
                  <a:lnTo>
                    <a:pt x="10" y="76"/>
                  </a:lnTo>
                  <a:lnTo>
                    <a:pt x="11" y="75"/>
                  </a:lnTo>
                  <a:lnTo>
                    <a:pt x="11" y="73"/>
                  </a:lnTo>
                  <a:lnTo>
                    <a:pt x="13" y="72"/>
                  </a:lnTo>
                  <a:lnTo>
                    <a:pt x="14" y="73"/>
                  </a:lnTo>
                  <a:lnTo>
                    <a:pt x="14" y="72"/>
                  </a:lnTo>
                  <a:lnTo>
                    <a:pt x="16" y="72"/>
                  </a:lnTo>
                  <a:lnTo>
                    <a:pt x="17" y="72"/>
                  </a:lnTo>
                  <a:lnTo>
                    <a:pt x="28" y="70"/>
                  </a:lnTo>
                  <a:lnTo>
                    <a:pt x="28" y="70"/>
                  </a:lnTo>
                  <a:lnTo>
                    <a:pt x="38" y="70"/>
                  </a:lnTo>
                  <a:lnTo>
                    <a:pt x="56" y="70"/>
                  </a:lnTo>
                  <a:lnTo>
                    <a:pt x="61" y="56"/>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5" name="Google Shape;3750;p137">
              <a:extLst xmlns:a="http://schemas.openxmlformats.org/drawingml/2006/main">
                <a:ext uri="{FF2B5EF4-FFF2-40B4-BE49-F238E27FC236}">
                  <a16:creationId xmlns:a16="http://schemas.microsoft.com/office/drawing/2014/main" id="{6431434C-DE64-2450-FA3D-8C82587F52A6}"/>
                </a:ext>
              </a:extLst>
            </cdr:cNvPr>
            <cdr:cNvSpPr/>
          </cdr:nvSpPr>
          <cdr:spPr>
            <a:xfrm xmlns:a="http://schemas.openxmlformats.org/drawingml/2006/main">
              <a:off x="2350" y="2265"/>
              <a:ext cx="158" cy="94"/>
            </a:xfrm>
            <a:custGeom xmlns:a="http://schemas.openxmlformats.org/drawingml/2006/main">
              <a:avLst/>
              <a:gdLst/>
              <a:ahLst/>
              <a:cxnLst/>
              <a:rect l="l" t="t" r="r" b="b"/>
              <a:pathLst>
                <a:path w="174" h="117" extrusionOk="0">
                  <a:moveTo>
                    <a:pt x="109" y="0"/>
                  </a:moveTo>
                  <a:lnTo>
                    <a:pt x="111" y="2"/>
                  </a:lnTo>
                  <a:lnTo>
                    <a:pt x="111" y="5"/>
                  </a:lnTo>
                  <a:lnTo>
                    <a:pt x="109" y="5"/>
                  </a:lnTo>
                  <a:lnTo>
                    <a:pt x="112" y="7"/>
                  </a:lnTo>
                  <a:lnTo>
                    <a:pt x="113" y="9"/>
                  </a:lnTo>
                  <a:lnTo>
                    <a:pt x="116" y="13"/>
                  </a:lnTo>
                  <a:lnTo>
                    <a:pt x="119" y="19"/>
                  </a:lnTo>
                  <a:lnTo>
                    <a:pt x="121" y="20"/>
                  </a:lnTo>
                  <a:lnTo>
                    <a:pt x="119" y="23"/>
                  </a:lnTo>
                  <a:lnTo>
                    <a:pt x="119" y="24"/>
                  </a:lnTo>
                  <a:lnTo>
                    <a:pt x="118" y="27"/>
                  </a:lnTo>
                  <a:lnTo>
                    <a:pt x="118" y="31"/>
                  </a:lnTo>
                  <a:lnTo>
                    <a:pt x="119" y="33"/>
                  </a:lnTo>
                  <a:lnTo>
                    <a:pt x="123" y="33"/>
                  </a:lnTo>
                  <a:lnTo>
                    <a:pt x="123" y="31"/>
                  </a:lnTo>
                  <a:lnTo>
                    <a:pt x="128" y="31"/>
                  </a:lnTo>
                  <a:lnTo>
                    <a:pt x="129" y="33"/>
                  </a:lnTo>
                  <a:lnTo>
                    <a:pt x="129" y="34"/>
                  </a:lnTo>
                  <a:lnTo>
                    <a:pt x="129" y="37"/>
                  </a:lnTo>
                  <a:lnTo>
                    <a:pt x="130" y="38"/>
                  </a:lnTo>
                  <a:lnTo>
                    <a:pt x="135" y="40"/>
                  </a:lnTo>
                  <a:lnTo>
                    <a:pt x="136" y="40"/>
                  </a:lnTo>
                  <a:lnTo>
                    <a:pt x="139" y="41"/>
                  </a:lnTo>
                  <a:lnTo>
                    <a:pt x="139" y="42"/>
                  </a:lnTo>
                  <a:lnTo>
                    <a:pt x="142" y="44"/>
                  </a:lnTo>
                  <a:lnTo>
                    <a:pt x="144" y="45"/>
                  </a:lnTo>
                  <a:lnTo>
                    <a:pt x="144" y="47"/>
                  </a:lnTo>
                  <a:lnTo>
                    <a:pt x="144" y="48"/>
                  </a:lnTo>
                  <a:lnTo>
                    <a:pt x="143" y="50"/>
                  </a:lnTo>
                  <a:lnTo>
                    <a:pt x="142" y="51"/>
                  </a:lnTo>
                  <a:lnTo>
                    <a:pt x="142" y="52"/>
                  </a:lnTo>
                  <a:lnTo>
                    <a:pt x="144" y="54"/>
                  </a:lnTo>
                  <a:lnTo>
                    <a:pt x="146" y="55"/>
                  </a:lnTo>
                  <a:lnTo>
                    <a:pt x="147" y="54"/>
                  </a:lnTo>
                  <a:lnTo>
                    <a:pt x="150" y="55"/>
                  </a:lnTo>
                  <a:lnTo>
                    <a:pt x="150" y="55"/>
                  </a:lnTo>
                  <a:lnTo>
                    <a:pt x="154" y="58"/>
                  </a:lnTo>
                  <a:lnTo>
                    <a:pt x="156" y="59"/>
                  </a:lnTo>
                  <a:lnTo>
                    <a:pt x="156" y="64"/>
                  </a:lnTo>
                  <a:lnTo>
                    <a:pt x="157" y="65"/>
                  </a:lnTo>
                  <a:lnTo>
                    <a:pt x="160" y="65"/>
                  </a:lnTo>
                  <a:lnTo>
                    <a:pt x="161" y="66"/>
                  </a:lnTo>
                  <a:lnTo>
                    <a:pt x="160" y="69"/>
                  </a:lnTo>
                  <a:lnTo>
                    <a:pt x="161" y="71"/>
                  </a:lnTo>
                  <a:lnTo>
                    <a:pt x="166" y="71"/>
                  </a:lnTo>
                  <a:lnTo>
                    <a:pt x="168" y="73"/>
                  </a:lnTo>
                  <a:lnTo>
                    <a:pt x="168" y="75"/>
                  </a:lnTo>
                  <a:lnTo>
                    <a:pt x="168" y="78"/>
                  </a:lnTo>
                  <a:lnTo>
                    <a:pt x="170" y="79"/>
                  </a:lnTo>
                  <a:lnTo>
                    <a:pt x="173" y="80"/>
                  </a:lnTo>
                  <a:lnTo>
                    <a:pt x="174" y="82"/>
                  </a:lnTo>
                  <a:lnTo>
                    <a:pt x="174" y="83"/>
                  </a:lnTo>
                  <a:lnTo>
                    <a:pt x="173" y="83"/>
                  </a:lnTo>
                  <a:lnTo>
                    <a:pt x="170" y="82"/>
                  </a:lnTo>
                  <a:lnTo>
                    <a:pt x="167" y="80"/>
                  </a:lnTo>
                  <a:lnTo>
                    <a:pt x="163" y="83"/>
                  </a:lnTo>
                  <a:lnTo>
                    <a:pt x="163" y="82"/>
                  </a:lnTo>
                  <a:lnTo>
                    <a:pt x="157" y="82"/>
                  </a:lnTo>
                  <a:lnTo>
                    <a:pt x="156" y="82"/>
                  </a:lnTo>
                  <a:lnTo>
                    <a:pt x="154" y="80"/>
                  </a:lnTo>
                  <a:lnTo>
                    <a:pt x="153" y="80"/>
                  </a:lnTo>
                  <a:lnTo>
                    <a:pt x="151" y="80"/>
                  </a:lnTo>
                  <a:lnTo>
                    <a:pt x="147" y="80"/>
                  </a:lnTo>
                  <a:lnTo>
                    <a:pt x="147" y="79"/>
                  </a:lnTo>
                  <a:lnTo>
                    <a:pt x="144" y="79"/>
                  </a:lnTo>
                  <a:lnTo>
                    <a:pt x="144" y="80"/>
                  </a:lnTo>
                  <a:lnTo>
                    <a:pt x="144" y="80"/>
                  </a:lnTo>
                  <a:lnTo>
                    <a:pt x="143" y="83"/>
                  </a:lnTo>
                  <a:lnTo>
                    <a:pt x="142" y="83"/>
                  </a:lnTo>
                  <a:lnTo>
                    <a:pt x="140" y="83"/>
                  </a:lnTo>
                  <a:lnTo>
                    <a:pt x="137" y="83"/>
                  </a:lnTo>
                  <a:lnTo>
                    <a:pt x="135" y="85"/>
                  </a:lnTo>
                  <a:lnTo>
                    <a:pt x="135" y="85"/>
                  </a:lnTo>
                  <a:lnTo>
                    <a:pt x="133" y="83"/>
                  </a:lnTo>
                  <a:lnTo>
                    <a:pt x="133" y="83"/>
                  </a:lnTo>
                  <a:lnTo>
                    <a:pt x="132" y="82"/>
                  </a:lnTo>
                  <a:lnTo>
                    <a:pt x="130" y="82"/>
                  </a:lnTo>
                  <a:lnTo>
                    <a:pt x="125" y="85"/>
                  </a:lnTo>
                  <a:lnTo>
                    <a:pt x="123" y="85"/>
                  </a:lnTo>
                  <a:lnTo>
                    <a:pt x="122" y="86"/>
                  </a:lnTo>
                  <a:lnTo>
                    <a:pt x="116" y="87"/>
                  </a:lnTo>
                  <a:lnTo>
                    <a:pt x="115" y="87"/>
                  </a:lnTo>
                  <a:lnTo>
                    <a:pt x="113" y="86"/>
                  </a:lnTo>
                  <a:lnTo>
                    <a:pt x="111" y="86"/>
                  </a:lnTo>
                  <a:lnTo>
                    <a:pt x="108" y="86"/>
                  </a:lnTo>
                  <a:lnTo>
                    <a:pt x="106" y="87"/>
                  </a:lnTo>
                  <a:lnTo>
                    <a:pt x="104" y="90"/>
                  </a:lnTo>
                  <a:lnTo>
                    <a:pt x="104" y="92"/>
                  </a:lnTo>
                  <a:lnTo>
                    <a:pt x="105" y="93"/>
                  </a:lnTo>
                  <a:lnTo>
                    <a:pt x="105" y="95"/>
                  </a:lnTo>
                  <a:lnTo>
                    <a:pt x="102" y="95"/>
                  </a:lnTo>
                  <a:lnTo>
                    <a:pt x="101" y="95"/>
                  </a:lnTo>
                  <a:lnTo>
                    <a:pt x="98" y="93"/>
                  </a:lnTo>
                  <a:lnTo>
                    <a:pt x="95" y="93"/>
                  </a:lnTo>
                  <a:lnTo>
                    <a:pt x="94" y="92"/>
                  </a:lnTo>
                  <a:lnTo>
                    <a:pt x="91" y="93"/>
                  </a:lnTo>
                  <a:lnTo>
                    <a:pt x="90" y="93"/>
                  </a:lnTo>
                  <a:lnTo>
                    <a:pt x="87" y="93"/>
                  </a:lnTo>
                  <a:lnTo>
                    <a:pt x="84" y="92"/>
                  </a:lnTo>
                  <a:lnTo>
                    <a:pt x="81" y="92"/>
                  </a:lnTo>
                  <a:lnTo>
                    <a:pt x="80" y="90"/>
                  </a:lnTo>
                  <a:lnTo>
                    <a:pt x="77" y="87"/>
                  </a:lnTo>
                  <a:lnTo>
                    <a:pt x="74" y="87"/>
                  </a:lnTo>
                  <a:lnTo>
                    <a:pt x="71" y="83"/>
                  </a:lnTo>
                  <a:lnTo>
                    <a:pt x="68" y="83"/>
                  </a:lnTo>
                  <a:lnTo>
                    <a:pt x="67" y="82"/>
                  </a:lnTo>
                  <a:lnTo>
                    <a:pt x="66" y="82"/>
                  </a:lnTo>
                  <a:lnTo>
                    <a:pt x="66" y="83"/>
                  </a:lnTo>
                  <a:lnTo>
                    <a:pt x="63" y="83"/>
                  </a:lnTo>
                  <a:lnTo>
                    <a:pt x="61" y="85"/>
                  </a:lnTo>
                  <a:lnTo>
                    <a:pt x="60" y="85"/>
                  </a:lnTo>
                  <a:lnTo>
                    <a:pt x="59" y="86"/>
                  </a:lnTo>
                  <a:lnTo>
                    <a:pt x="59" y="87"/>
                  </a:lnTo>
                  <a:lnTo>
                    <a:pt x="57" y="89"/>
                  </a:lnTo>
                  <a:lnTo>
                    <a:pt x="57" y="90"/>
                  </a:lnTo>
                  <a:lnTo>
                    <a:pt x="56" y="92"/>
                  </a:lnTo>
                  <a:lnTo>
                    <a:pt x="54" y="92"/>
                  </a:lnTo>
                  <a:lnTo>
                    <a:pt x="54" y="93"/>
                  </a:lnTo>
                  <a:lnTo>
                    <a:pt x="56" y="96"/>
                  </a:lnTo>
                  <a:lnTo>
                    <a:pt x="56" y="97"/>
                  </a:lnTo>
                  <a:lnTo>
                    <a:pt x="54" y="99"/>
                  </a:lnTo>
                  <a:lnTo>
                    <a:pt x="54" y="102"/>
                  </a:lnTo>
                  <a:lnTo>
                    <a:pt x="53" y="102"/>
                  </a:lnTo>
                  <a:lnTo>
                    <a:pt x="52" y="102"/>
                  </a:lnTo>
                  <a:lnTo>
                    <a:pt x="49" y="100"/>
                  </a:lnTo>
                  <a:lnTo>
                    <a:pt x="49" y="99"/>
                  </a:lnTo>
                  <a:lnTo>
                    <a:pt x="46" y="99"/>
                  </a:lnTo>
                  <a:lnTo>
                    <a:pt x="45" y="99"/>
                  </a:lnTo>
                  <a:lnTo>
                    <a:pt x="43" y="100"/>
                  </a:lnTo>
                  <a:lnTo>
                    <a:pt x="40" y="100"/>
                  </a:lnTo>
                  <a:lnTo>
                    <a:pt x="35" y="103"/>
                  </a:lnTo>
                  <a:lnTo>
                    <a:pt x="35" y="104"/>
                  </a:lnTo>
                  <a:lnTo>
                    <a:pt x="32" y="104"/>
                  </a:lnTo>
                  <a:lnTo>
                    <a:pt x="29" y="107"/>
                  </a:lnTo>
                  <a:lnTo>
                    <a:pt x="22" y="117"/>
                  </a:lnTo>
                  <a:lnTo>
                    <a:pt x="22" y="117"/>
                  </a:lnTo>
                  <a:lnTo>
                    <a:pt x="22" y="116"/>
                  </a:lnTo>
                  <a:lnTo>
                    <a:pt x="22" y="114"/>
                  </a:lnTo>
                  <a:lnTo>
                    <a:pt x="22" y="111"/>
                  </a:lnTo>
                  <a:lnTo>
                    <a:pt x="16" y="109"/>
                  </a:lnTo>
                  <a:lnTo>
                    <a:pt x="15" y="107"/>
                  </a:lnTo>
                  <a:lnTo>
                    <a:pt x="14" y="103"/>
                  </a:lnTo>
                  <a:lnTo>
                    <a:pt x="11" y="97"/>
                  </a:lnTo>
                  <a:lnTo>
                    <a:pt x="9" y="95"/>
                  </a:lnTo>
                  <a:lnTo>
                    <a:pt x="8" y="93"/>
                  </a:lnTo>
                  <a:lnTo>
                    <a:pt x="4" y="90"/>
                  </a:lnTo>
                  <a:lnTo>
                    <a:pt x="2" y="90"/>
                  </a:lnTo>
                  <a:lnTo>
                    <a:pt x="2" y="85"/>
                  </a:lnTo>
                  <a:lnTo>
                    <a:pt x="2" y="82"/>
                  </a:lnTo>
                  <a:lnTo>
                    <a:pt x="1" y="78"/>
                  </a:lnTo>
                  <a:lnTo>
                    <a:pt x="1" y="75"/>
                  </a:lnTo>
                  <a:lnTo>
                    <a:pt x="1" y="71"/>
                  </a:lnTo>
                  <a:lnTo>
                    <a:pt x="0" y="68"/>
                  </a:lnTo>
                  <a:lnTo>
                    <a:pt x="1" y="66"/>
                  </a:lnTo>
                  <a:lnTo>
                    <a:pt x="2" y="66"/>
                  </a:lnTo>
                  <a:lnTo>
                    <a:pt x="5" y="62"/>
                  </a:lnTo>
                  <a:lnTo>
                    <a:pt x="7" y="59"/>
                  </a:lnTo>
                  <a:lnTo>
                    <a:pt x="9" y="55"/>
                  </a:lnTo>
                  <a:lnTo>
                    <a:pt x="11" y="52"/>
                  </a:lnTo>
                  <a:lnTo>
                    <a:pt x="12" y="51"/>
                  </a:lnTo>
                  <a:lnTo>
                    <a:pt x="15" y="48"/>
                  </a:lnTo>
                  <a:lnTo>
                    <a:pt x="15" y="47"/>
                  </a:lnTo>
                  <a:lnTo>
                    <a:pt x="16" y="48"/>
                  </a:lnTo>
                  <a:lnTo>
                    <a:pt x="16" y="51"/>
                  </a:lnTo>
                  <a:lnTo>
                    <a:pt x="19" y="51"/>
                  </a:lnTo>
                  <a:lnTo>
                    <a:pt x="21" y="51"/>
                  </a:lnTo>
                  <a:lnTo>
                    <a:pt x="25" y="51"/>
                  </a:lnTo>
                  <a:lnTo>
                    <a:pt x="26" y="47"/>
                  </a:lnTo>
                  <a:lnTo>
                    <a:pt x="26" y="45"/>
                  </a:lnTo>
                  <a:lnTo>
                    <a:pt x="28" y="44"/>
                  </a:lnTo>
                  <a:lnTo>
                    <a:pt x="29" y="44"/>
                  </a:lnTo>
                  <a:lnTo>
                    <a:pt x="31" y="48"/>
                  </a:lnTo>
                  <a:lnTo>
                    <a:pt x="32" y="48"/>
                  </a:lnTo>
                  <a:lnTo>
                    <a:pt x="33" y="48"/>
                  </a:lnTo>
                  <a:lnTo>
                    <a:pt x="38" y="45"/>
                  </a:lnTo>
                  <a:lnTo>
                    <a:pt x="42" y="44"/>
                  </a:lnTo>
                  <a:lnTo>
                    <a:pt x="45" y="42"/>
                  </a:lnTo>
                  <a:lnTo>
                    <a:pt x="53" y="40"/>
                  </a:lnTo>
                  <a:lnTo>
                    <a:pt x="56" y="40"/>
                  </a:lnTo>
                  <a:lnTo>
                    <a:pt x="57" y="38"/>
                  </a:lnTo>
                  <a:lnTo>
                    <a:pt x="61" y="35"/>
                  </a:lnTo>
                  <a:lnTo>
                    <a:pt x="61" y="34"/>
                  </a:lnTo>
                  <a:lnTo>
                    <a:pt x="60" y="34"/>
                  </a:lnTo>
                  <a:lnTo>
                    <a:pt x="57" y="31"/>
                  </a:lnTo>
                  <a:lnTo>
                    <a:pt x="57" y="28"/>
                  </a:lnTo>
                  <a:lnTo>
                    <a:pt x="59" y="27"/>
                  </a:lnTo>
                  <a:lnTo>
                    <a:pt x="61" y="28"/>
                  </a:lnTo>
                  <a:lnTo>
                    <a:pt x="64" y="28"/>
                  </a:lnTo>
                  <a:lnTo>
                    <a:pt x="67" y="28"/>
                  </a:lnTo>
                  <a:lnTo>
                    <a:pt x="70" y="30"/>
                  </a:lnTo>
                  <a:lnTo>
                    <a:pt x="74" y="28"/>
                  </a:lnTo>
                  <a:lnTo>
                    <a:pt x="78" y="28"/>
                  </a:lnTo>
                  <a:lnTo>
                    <a:pt x="81" y="26"/>
                  </a:lnTo>
                  <a:lnTo>
                    <a:pt x="84" y="26"/>
                  </a:lnTo>
                  <a:lnTo>
                    <a:pt x="84" y="23"/>
                  </a:lnTo>
                  <a:lnTo>
                    <a:pt x="84" y="21"/>
                  </a:lnTo>
                  <a:lnTo>
                    <a:pt x="84" y="19"/>
                  </a:lnTo>
                  <a:lnTo>
                    <a:pt x="87" y="17"/>
                  </a:lnTo>
                  <a:lnTo>
                    <a:pt x="85" y="16"/>
                  </a:lnTo>
                  <a:lnTo>
                    <a:pt x="88" y="13"/>
                  </a:lnTo>
                  <a:lnTo>
                    <a:pt x="90" y="14"/>
                  </a:lnTo>
                  <a:lnTo>
                    <a:pt x="91" y="14"/>
                  </a:lnTo>
                  <a:lnTo>
                    <a:pt x="92" y="10"/>
                  </a:lnTo>
                  <a:lnTo>
                    <a:pt x="94" y="9"/>
                  </a:lnTo>
                  <a:lnTo>
                    <a:pt x="94" y="7"/>
                  </a:lnTo>
                  <a:lnTo>
                    <a:pt x="95" y="6"/>
                  </a:lnTo>
                  <a:lnTo>
                    <a:pt x="98" y="5"/>
                  </a:lnTo>
                  <a:lnTo>
                    <a:pt x="101" y="2"/>
                  </a:lnTo>
                  <a:lnTo>
                    <a:pt x="104" y="2"/>
                  </a:lnTo>
                  <a:lnTo>
                    <a:pt x="105" y="3"/>
                  </a:lnTo>
                  <a:lnTo>
                    <a:pt x="109" y="2"/>
                  </a:lnTo>
                  <a:lnTo>
                    <a:pt x="109"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6" name="Google Shape;3751;p137">
              <a:extLst xmlns:a="http://schemas.openxmlformats.org/drawingml/2006/main">
                <a:ext uri="{FF2B5EF4-FFF2-40B4-BE49-F238E27FC236}">
                  <a16:creationId xmlns:a16="http://schemas.microsoft.com/office/drawing/2014/main" id="{51918F37-8001-F23A-28C2-3917B559C75C}"/>
                </a:ext>
              </a:extLst>
            </cdr:cNvPr>
            <cdr:cNvSpPr/>
          </cdr:nvSpPr>
          <cdr:spPr>
            <a:xfrm xmlns:a="http://schemas.openxmlformats.org/drawingml/2006/main">
              <a:off x="2285" y="2017"/>
              <a:ext cx="188" cy="155"/>
            </a:xfrm>
            <a:custGeom xmlns:a="http://schemas.openxmlformats.org/drawingml/2006/main">
              <a:avLst/>
              <a:gdLst/>
              <a:ahLst/>
              <a:cxnLst/>
              <a:rect l="l" t="t" r="r" b="b"/>
              <a:pathLst>
                <a:path w="207" h="192" extrusionOk="0">
                  <a:moveTo>
                    <a:pt x="194" y="192"/>
                  </a:moveTo>
                  <a:lnTo>
                    <a:pt x="194" y="187"/>
                  </a:lnTo>
                  <a:lnTo>
                    <a:pt x="207" y="186"/>
                  </a:lnTo>
                  <a:lnTo>
                    <a:pt x="201" y="54"/>
                  </a:lnTo>
                  <a:lnTo>
                    <a:pt x="200" y="48"/>
                  </a:lnTo>
                  <a:lnTo>
                    <a:pt x="198" y="44"/>
                  </a:lnTo>
                  <a:lnTo>
                    <a:pt x="200" y="40"/>
                  </a:lnTo>
                  <a:lnTo>
                    <a:pt x="202" y="36"/>
                  </a:lnTo>
                  <a:lnTo>
                    <a:pt x="202" y="33"/>
                  </a:lnTo>
                  <a:lnTo>
                    <a:pt x="201" y="28"/>
                  </a:lnTo>
                  <a:lnTo>
                    <a:pt x="201" y="23"/>
                  </a:lnTo>
                  <a:lnTo>
                    <a:pt x="202" y="21"/>
                  </a:lnTo>
                  <a:lnTo>
                    <a:pt x="201" y="17"/>
                  </a:lnTo>
                  <a:lnTo>
                    <a:pt x="200" y="16"/>
                  </a:lnTo>
                  <a:lnTo>
                    <a:pt x="197" y="14"/>
                  </a:lnTo>
                  <a:lnTo>
                    <a:pt x="194" y="16"/>
                  </a:lnTo>
                  <a:lnTo>
                    <a:pt x="185" y="14"/>
                  </a:lnTo>
                  <a:lnTo>
                    <a:pt x="184" y="13"/>
                  </a:lnTo>
                  <a:lnTo>
                    <a:pt x="180" y="12"/>
                  </a:lnTo>
                  <a:lnTo>
                    <a:pt x="176" y="10"/>
                  </a:lnTo>
                  <a:lnTo>
                    <a:pt x="174" y="9"/>
                  </a:lnTo>
                  <a:lnTo>
                    <a:pt x="176" y="9"/>
                  </a:lnTo>
                  <a:lnTo>
                    <a:pt x="176" y="7"/>
                  </a:lnTo>
                  <a:lnTo>
                    <a:pt x="170" y="5"/>
                  </a:lnTo>
                  <a:lnTo>
                    <a:pt x="167" y="5"/>
                  </a:lnTo>
                  <a:lnTo>
                    <a:pt x="162" y="3"/>
                  </a:lnTo>
                  <a:lnTo>
                    <a:pt x="162" y="2"/>
                  </a:lnTo>
                  <a:lnTo>
                    <a:pt x="160" y="3"/>
                  </a:lnTo>
                  <a:lnTo>
                    <a:pt x="157" y="2"/>
                  </a:lnTo>
                  <a:lnTo>
                    <a:pt x="156" y="2"/>
                  </a:lnTo>
                  <a:lnTo>
                    <a:pt x="152" y="5"/>
                  </a:lnTo>
                  <a:lnTo>
                    <a:pt x="145" y="5"/>
                  </a:lnTo>
                  <a:lnTo>
                    <a:pt x="139" y="7"/>
                  </a:lnTo>
                  <a:lnTo>
                    <a:pt x="136" y="10"/>
                  </a:lnTo>
                  <a:lnTo>
                    <a:pt x="135" y="14"/>
                  </a:lnTo>
                  <a:lnTo>
                    <a:pt x="133" y="16"/>
                  </a:lnTo>
                  <a:lnTo>
                    <a:pt x="133" y="23"/>
                  </a:lnTo>
                  <a:lnTo>
                    <a:pt x="136" y="26"/>
                  </a:lnTo>
                  <a:lnTo>
                    <a:pt x="138" y="31"/>
                  </a:lnTo>
                  <a:lnTo>
                    <a:pt x="136" y="34"/>
                  </a:lnTo>
                  <a:lnTo>
                    <a:pt x="133" y="38"/>
                  </a:lnTo>
                  <a:lnTo>
                    <a:pt x="132" y="40"/>
                  </a:lnTo>
                  <a:lnTo>
                    <a:pt x="128" y="43"/>
                  </a:lnTo>
                  <a:lnTo>
                    <a:pt x="125" y="44"/>
                  </a:lnTo>
                  <a:lnTo>
                    <a:pt x="119" y="43"/>
                  </a:lnTo>
                  <a:lnTo>
                    <a:pt x="114" y="38"/>
                  </a:lnTo>
                  <a:lnTo>
                    <a:pt x="110" y="34"/>
                  </a:lnTo>
                  <a:lnTo>
                    <a:pt x="104" y="31"/>
                  </a:lnTo>
                  <a:lnTo>
                    <a:pt x="94" y="27"/>
                  </a:lnTo>
                  <a:lnTo>
                    <a:pt x="90" y="27"/>
                  </a:lnTo>
                  <a:lnTo>
                    <a:pt x="88" y="27"/>
                  </a:lnTo>
                  <a:lnTo>
                    <a:pt x="83" y="27"/>
                  </a:lnTo>
                  <a:lnTo>
                    <a:pt x="79" y="26"/>
                  </a:lnTo>
                  <a:lnTo>
                    <a:pt x="74" y="17"/>
                  </a:lnTo>
                  <a:lnTo>
                    <a:pt x="74" y="13"/>
                  </a:lnTo>
                  <a:lnTo>
                    <a:pt x="72" y="9"/>
                  </a:lnTo>
                  <a:lnTo>
                    <a:pt x="63" y="7"/>
                  </a:lnTo>
                  <a:lnTo>
                    <a:pt x="59" y="5"/>
                  </a:lnTo>
                  <a:lnTo>
                    <a:pt x="51" y="5"/>
                  </a:lnTo>
                  <a:lnTo>
                    <a:pt x="46" y="3"/>
                  </a:lnTo>
                  <a:lnTo>
                    <a:pt x="38" y="5"/>
                  </a:lnTo>
                  <a:lnTo>
                    <a:pt x="31" y="3"/>
                  </a:lnTo>
                  <a:lnTo>
                    <a:pt x="28" y="0"/>
                  </a:lnTo>
                  <a:lnTo>
                    <a:pt x="25" y="0"/>
                  </a:lnTo>
                  <a:lnTo>
                    <a:pt x="25" y="2"/>
                  </a:lnTo>
                  <a:lnTo>
                    <a:pt x="27" y="6"/>
                  </a:lnTo>
                  <a:lnTo>
                    <a:pt x="27" y="7"/>
                  </a:lnTo>
                  <a:lnTo>
                    <a:pt x="24" y="12"/>
                  </a:lnTo>
                  <a:lnTo>
                    <a:pt x="17" y="17"/>
                  </a:lnTo>
                  <a:lnTo>
                    <a:pt x="17" y="19"/>
                  </a:lnTo>
                  <a:lnTo>
                    <a:pt x="14" y="21"/>
                  </a:lnTo>
                  <a:lnTo>
                    <a:pt x="11" y="21"/>
                  </a:lnTo>
                  <a:lnTo>
                    <a:pt x="8" y="23"/>
                  </a:lnTo>
                  <a:lnTo>
                    <a:pt x="8" y="24"/>
                  </a:lnTo>
                  <a:lnTo>
                    <a:pt x="8" y="26"/>
                  </a:lnTo>
                  <a:lnTo>
                    <a:pt x="10" y="30"/>
                  </a:lnTo>
                  <a:lnTo>
                    <a:pt x="10" y="34"/>
                  </a:lnTo>
                  <a:lnTo>
                    <a:pt x="10" y="34"/>
                  </a:lnTo>
                  <a:lnTo>
                    <a:pt x="10" y="36"/>
                  </a:lnTo>
                  <a:lnTo>
                    <a:pt x="8" y="37"/>
                  </a:lnTo>
                  <a:lnTo>
                    <a:pt x="7" y="38"/>
                  </a:lnTo>
                  <a:lnTo>
                    <a:pt x="6" y="40"/>
                  </a:lnTo>
                  <a:lnTo>
                    <a:pt x="4" y="41"/>
                  </a:lnTo>
                  <a:lnTo>
                    <a:pt x="3" y="41"/>
                  </a:lnTo>
                  <a:lnTo>
                    <a:pt x="3" y="41"/>
                  </a:lnTo>
                  <a:lnTo>
                    <a:pt x="1" y="43"/>
                  </a:lnTo>
                  <a:lnTo>
                    <a:pt x="1" y="47"/>
                  </a:lnTo>
                  <a:lnTo>
                    <a:pt x="3" y="47"/>
                  </a:lnTo>
                  <a:lnTo>
                    <a:pt x="4" y="51"/>
                  </a:lnTo>
                  <a:lnTo>
                    <a:pt x="4" y="59"/>
                  </a:lnTo>
                  <a:lnTo>
                    <a:pt x="4" y="64"/>
                  </a:lnTo>
                  <a:lnTo>
                    <a:pt x="4" y="65"/>
                  </a:lnTo>
                  <a:lnTo>
                    <a:pt x="6" y="72"/>
                  </a:lnTo>
                  <a:lnTo>
                    <a:pt x="7" y="76"/>
                  </a:lnTo>
                  <a:lnTo>
                    <a:pt x="6" y="83"/>
                  </a:lnTo>
                  <a:lnTo>
                    <a:pt x="6" y="85"/>
                  </a:lnTo>
                  <a:lnTo>
                    <a:pt x="7" y="88"/>
                  </a:lnTo>
                  <a:lnTo>
                    <a:pt x="7" y="93"/>
                  </a:lnTo>
                  <a:lnTo>
                    <a:pt x="6" y="95"/>
                  </a:lnTo>
                  <a:lnTo>
                    <a:pt x="3" y="96"/>
                  </a:lnTo>
                  <a:lnTo>
                    <a:pt x="1" y="99"/>
                  </a:lnTo>
                  <a:lnTo>
                    <a:pt x="0" y="99"/>
                  </a:lnTo>
                  <a:lnTo>
                    <a:pt x="3" y="102"/>
                  </a:lnTo>
                  <a:lnTo>
                    <a:pt x="6" y="106"/>
                  </a:lnTo>
                  <a:lnTo>
                    <a:pt x="8" y="110"/>
                  </a:lnTo>
                  <a:lnTo>
                    <a:pt x="8" y="111"/>
                  </a:lnTo>
                  <a:lnTo>
                    <a:pt x="10" y="114"/>
                  </a:lnTo>
                  <a:lnTo>
                    <a:pt x="10" y="116"/>
                  </a:lnTo>
                  <a:lnTo>
                    <a:pt x="10" y="120"/>
                  </a:lnTo>
                  <a:lnTo>
                    <a:pt x="11" y="121"/>
                  </a:lnTo>
                  <a:lnTo>
                    <a:pt x="11" y="124"/>
                  </a:lnTo>
                  <a:lnTo>
                    <a:pt x="13" y="126"/>
                  </a:lnTo>
                  <a:lnTo>
                    <a:pt x="18" y="126"/>
                  </a:lnTo>
                  <a:lnTo>
                    <a:pt x="24" y="126"/>
                  </a:lnTo>
                  <a:lnTo>
                    <a:pt x="25" y="127"/>
                  </a:lnTo>
                  <a:lnTo>
                    <a:pt x="28" y="130"/>
                  </a:lnTo>
                  <a:lnTo>
                    <a:pt x="31" y="135"/>
                  </a:lnTo>
                  <a:lnTo>
                    <a:pt x="32" y="137"/>
                  </a:lnTo>
                  <a:lnTo>
                    <a:pt x="34" y="140"/>
                  </a:lnTo>
                  <a:lnTo>
                    <a:pt x="35" y="141"/>
                  </a:lnTo>
                  <a:lnTo>
                    <a:pt x="58" y="147"/>
                  </a:lnTo>
                  <a:lnTo>
                    <a:pt x="60" y="149"/>
                  </a:lnTo>
                  <a:lnTo>
                    <a:pt x="87" y="138"/>
                  </a:lnTo>
                  <a:lnTo>
                    <a:pt x="194" y="192"/>
                  </a:lnTo>
                  <a:lnTo>
                    <a:pt x="194" y="192"/>
                  </a:lnTo>
                  <a:lnTo>
                    <a:pt x="194" y="19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7" name="Google Shape;3752;p137">
              <a:extLst xmlns:a="http://schemas.openxmlformats.org/drawingml/2006/main">
                <a:ext uri="{FF2B5EF4-FFF2-40B4-BE49-F238E27FC236}">
                  <a16:creationId xmlns:a16="http://schemas.microsoft.com/office/drawing/2014/main" id="{14B39E59-2EE2-ED7D-8625-6FEAF7F3B4DF}"/>
                </a:ext>
              </a:extLst>
            </cdr:cNvPr>
            <cdr:cNvSpPr/>
          </cdr:nvSpPr>
          <cdr:spPr>
            <a:xfrm xmlns:a="http://schemas.openxmlformats.org/drawingml/2006/main">
              <a:off x="2262" y="1966"/>
              <a:ext cx="47" cy="84"/>
            </a:xfrm>
            <a:custGeom xmlns:a="http://schemas.openxmlformats.org/drawingml/2006/main">
              <a:avLst/>
              <a:gdLst/>
              <a:ahLst/>
              <a:cxnLst/>
              <a:rect l="l" t="t" r="r" b="b"/>
              <a:pathLst>
                <a:path w="52" h="104" extrusionOk="0">
                  <a:moveTo>
                    <a:pt x="28" y="104"/>
                  </a:moveTo>
                  <a:lnTo>
                    <a:pt x="29" y="104"/>
                  </a:lnTo>
                  <a:lnTo>
                    <a:pt x="31" y="103"/>
                  </a:lnTo>
                  <a:lnTo>
                    <a:pt x="32" y="101"/>
                  </a:lnTo>
                  <a:lnTo>
                    <a:pt x="33" y="100"/>
                  </a:lnTo>
                  <a:lnTo>
                    <a:pt x="35" y="99"/>
                  </a:lnTo>
                  <a:lnTo>
                    <a:pt x="35" y="97"/>
                  </a:lnTo>
                  <a:lnTo>
                    <a:pt x="35" y="97"/>
                  </a:lnTo>
                  <a:lnTo>
                    <a:pt x="35" y="93"/>
                  </a:lnTo>
                  <a:lnTo>
                    <a:pt x="33" y="89"/>
                  </a:lnTo>
                  <a:lnTo>
                    <a:pt x="33" y="87"/>
                  </a:lnTo>
                  <a:lnTo>
                    <a:pt x="33" y="86"/>
                  </a:lnTo>
                  <a:lnTo>
                    <a:pt x="36" y="84"/>
                  </a:lnTo>
                  <a:lnTo>
                    <a:pt x="39" y="84"/>
                  </a:lnTo>
                  <a:lnTo>
                    <a:pt x="42" y="82"/>
                  </a:lnTo>
                  <a:lnTo>
                    <a:pt x="42" y="80"/>
                  </a:lnTo>
                  <a:lnTo>
                    <a:pt x="49" y="75"/>
                  </a:lnTo>
                  <a:lnTo>
                    <a:pt x="52" y="70"/>
                  </a:lnTo>
                  <a:lnTo>
                    <a:pt x="52" y="69"/>
                  </a:lnTo>
                  <a:lnTo>
                    <a:pt x="50" y="65"/>
                  </a:lnTo>
                  <a:lnTo>
                    <a:pt x="50" y="63"/>
                  </a:lnTo>
                  <a:lnTo>
                    <a:pt x="49" y="63"/>
                  </a:lnTo>
                  <a:lnTo>
                    <a:pt x="45" y="61"/>
                  </a:lnTo>
                  <a:lnTo>
                    <a:pt x="45" y="59"/>
                  </a:lnTo>
                  <a:lnTo>
                    <a:pt x="45" y="58"/>
                  </a:lnTo>
                  <a:lnTo>
                    <a:pt x="43" y="56"/>
                  </a:lnTo>
                  <a:lnTo>
                    <a:pt x="42" y="56"/>
                  </a:lnTo>
                  <a:lnTo>
                    <a:pt x="42" y="58"/>
                  </a:lnTo>
                  <a:lnTo>
                    <a:pt x="40" y="58"/>
                  </a:lnTo>
                  <a:lnTo>
                    <a:pt x="39" y="58"/>
                  </a:lnTo>
                  <a:lnTo>
                    <a:pt x="39" y="55"/>
                  </a:lnTo>
                  <a:lnTo>
                    <a:pt x="36" y="56"/>
                  </a:lnTo>
                  <a:lnTo>
                    <a:pt x="32" y="54"/>
                  </a:lnTo>
                  <a:lnTo>
                    <a:pt x="31" y="49"/>
                  </a:lnTo>
                  <a:lnTo>
                    <a:pt x="32" y="45"/>
                  </a:lnTo>
                  <a:lnTo>
                    <a:pt x="38" y="41"/>
                  </a:lnTo>
                  <a:lnTo>
                    <a:pt x="42" y="37"/>
                  </a:lnTo>
                  <a:lnTo>
                    <a:pt x="43" y="35"/>
                  </a:lnTo>
                  <a:lnTo>
                    <a:pt x="42" y="34"/>
                  </a:lnTo>
                  <a:lnTo>
                    <a:pt x="43" y="32"/>
                  </a:lnTo>
                  <a:lnTo>
                    <a:pt x="43" y="31"/>
                  </a:lnTo>
                  <a:lnTo>
                    <a:pt x="42" y="30"/>
                  </a:lnTo>
                  <a:lnTo>
                    <a:pt x="42" y="25"/>
                  </a:lnTo>
                  <a:lnTo>
                    <a:pt x="38" y="24"/>
                  </a:lnTo>
                  <a:lnTo>
                    <a:pt x="35" y="20"/>
                  </a:lnTo>
                  <a:lnTo>
                    <a:pt x="35" y="17"/>
                  </a:lnTo>
                  <a:lnTo>
                    <a:pt x="39" y="14"/>
                  </a:lnTo>
                  <a:lnTo>
                    <a:pt x="39" y="11"/>
                  </a:lnTo>
                  <a:lnTo>
                    <a:pt x="42" y="9"/>
                  </a:lnTo>
                  <a:lnTo>
                    <a:pt x="42" y="6"/>
                  </a:lnTo>
                  <a:lnTo>
                    <a:pt x="40" y="4"/>
                  </a:lnTo>
                  <a:lnTo>
                    <a:pt x="36" y="9"/>
                  </a:lnTo>
                  <a:lnTo>
                    <a:pt x="33" y="10"/>
                  </a:lnTo>
                  <a:lnTo>
                    <a:pt x="32" y="10"/>
                  </a:lnTo>
                  <a:lnTo>
                    <a:pt x="31" y="6"/>
                  </a:lnTo>
                  <a:lnTo>
                    <a:pt x="29" y="4"/>
                  </a:lnTo>
                  <a:lnTo>
                    <a:pt x="29" y="1"/>
                  </a:lnTo>
                  <a:lnTo>
                    <a:pt x="28" y="0"/>
                  </a:lnTo>
                  <a:lnTo>
                    <a:pt x="25" y="1"/>
                  </a:lnTo>
                  <a:lnTo>
                    <a:pt x="25" y="3"/>
                  </a:lnTo>
                  <a:lnTo>
                    <a:pt x="23" y="1"/>
                  </a:lnTo>
                  <a:lnTo>
                    <a:pt x="19" y="1"/>
                  </a:lnTo>
                  <a:lnTo>
                    <a:pt x="15" y="4"/>
                  </a:lnTo>
                  <a:lnTo>
                    <a:pt x="12" y="7"/>
                  </a:lnTo>
                  <a:lnTo>
                    <a:pt x="12" y="7"/>
                  </a:lnTo>
                  <a:lnTo>
                    <a:pt x="11" y="9"/>
                  </a:lnTo>
                  <a:lnTo>
                    <a:pt x="12" y="10"/>
                  </a:lnTo>
                  <a:lnTo>
                    <a:pt x="11" y="14"/>
                  </a:lnTo>
                  <a:lnTo>
                    <a:pt x="11" y="18"/>
                  </a:lnTo>
                  <a:lnTo>
                    <a:pt x="9" y="25"/>
                  </a:lnTo>
                  <a:lnTo>
                    <a:pt x="9" y="28"/>
                  </a:lnTo>
                  <a:lnTo>
                    <a:pt x="11" y="31"/>
                  </a:lnTo>
                  <a:lnTo>
                    <a:pt x="12" y="31"/>
                  </a:lnTo>
                  <a:lnTo>
                    <a:pt x="11" y="32"/>
                  </a:lnTo>
                  <a:lnTo>
                    <a:pt x="9" y="34"/>
                  </a:lnTo>
                  <a:lnTo>
                    <a:pt x="11" y="37"/>
                  </a:lnTo>
                  <a:lnTo>
                    <a:pt x="9" y="38"/>
                  </a:lnTo>
                  <a:lnTo>
                    <a:pt x="9" y="42"/>
                  </a:lnTo>
                  <a:lnTo>
                    <a:pt x="8" y="44"/>
                  </a:lnTo>
                  <a:lnTo>
                    <a:pt x="7" y="45"/>
                  </a:lnTo>
                  <a:lnTo>
                    <a:pt x="4" y="45"/>
                  </a:lnTo>
                  <a:lnTo>
                    <a:pt x="1" y="49"/>
                  </a:lnTo>
                  <a:lnTo>
                    <a:pt x="0" y="55"/>
                  </a:lnTo>
                  <a:lnTo>
                    <a:pt x="1" y="56"/>
                  </a:lnTo>
                  <a:lnTo>
                    <a:pt x="2" y="59"/>
                  </a:lnTo>
                  <a:lnTo>
                    <a:pt x="2" y="61"/>
                  </a:lnTo>
                  <a:lnTo>
                    <a:pt x="4" y="63"/>
                  </a:lnTo>
                  <a:lnTo>
                    <a:pt x="5" y="63"/>
                  </a:lnTo>
                  <a:lnTo>
                    <a:pt x="8" y="68"/>
                  </a:lnTo>
                  <a:lnTo>
                    <a:pt x="9" y="70"/>
                  </a:lnTo>
                  <a:lnTo>
                    <a:pt x="12" y="72"/>
                  </a:lnTo>
                  <a:lnTo>
                    <a:pt x="14" y="73"/>
                  </a:lnTo>
                  <a:lnTo>
                    <a:pt x="16" y="73"/>
                  </a:lnTo>
                  <a:lnTo>
                    <a:pt x="19" y="77"/>
                  </a:lnTo>
                  <a:lnTo>
                    <a:pt x="28" y="104"/>
                  </a:lnTo>
                  <a:lnTo>
                    <a:pt x="28" y="104"/>
                  </a:lnTo>
                  <a:close/>
                  <a:moveTo>
                    <a:pt x="39" y="54"/>
                  </a:moveTo>
                  <a:lnTo>
                    <a:pt x="40" y="52"/>
                  </a:lnTo>
                  <a:lnTo>
                    <a:pt x="42" y="52"/>
                  </a:lnTo>
                  <a:lnTo>
                    <a:pt x="43" y="54"/>
                  </a:lnTo>
                  <a:lnTo>
                    <a:pt x="42" y="55"/>
                  </a:lnTo>
                  <a:lnTo>
                    <a:pt x="39" y="5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8" name="Google Shape;3753;p137">
              <a:extLst xmlns:a="http://schemas.openxmlformats.org/drawingml/2006/main">
                <a:ext uri="{FF2B5EF4-FFF2-40B4-BE49-F238E27FC236}">
                  <a16:creationId xmlns:a16="http://schemas.microsoft.com/office/drawing/2014/main" id="{379BB0E2-B92D-0DFA-2E37-0C8E0F8EF600}"/>
                </a:ext>
              </a:extLst>
            </cdr:cNvPr>
            <cdr:cNvSpPr/>
          </cdr:nvSpPr>
          <cdr:spPr>
            <a:xfrm xmlns:a="http://schemas.openxmlformats.org/drawingml/2006/main">
              <a:off x="2074" y="1969"/>
              <a:ext cx="242" cy="209"/>
            </a:xfrm>
            <a:custGeom xmlns:a="http://schemas.openxmlformats.org/drawingml/2006/main">
              <a:avLst/>
              <a:gdLst/>
              <a:ahLst/>
              <a:cxnLst/>
              <a:rect l="l" t="t" r="r" b="b"/>
              <a:pathLst>
                <a:path w="267" h="259" extrusionOk="0">
                  <a:moveTo>
                    <a:pt x="267" y="200"/>
                  </a:moveTo>
                  <a:lnTo>
                    <a:pt x="266" y="199"/>
                  </a:lnTo>
                  <a:lnTo>
                    <a:pt x="264" y="196"/>
                  </a:lnTo>
                  <a:lnTo>
                    <a:pt x="263" y="194"/>
                  </a:lnTo>
                  <a:lnTo>
                    <a:pt x="260" y="189"/>
                  </a:lnTo>
                  <a:lnTo>
                    <a:pt x="257" y="186"/>
                  </a:lnTo>
                  <a:lnTo>
                    <a:pt x="256" y="185"/>
                  </a:lnTo>
                  <a:lnTo>
                    <a:pt x="250" y="185"/>
                  </a:lnTo>
                  <a:lnTo>
                    <a:pt x="245" y="185"/>
                  </a:lnTo>
                  <a:lnTo>
                    <a:pt x="243" y="183"/>
                  </a:lnTo>
                  <a:lnTo>
                    <a:pt x="243" y="180"/>
                  </a:lnTo>
                  <a:lnTo>
                    <a:pt x="242" y="179"/>
                  </a:lnTo>
                  <a:lnTo>
                    <a:pt x="242" y="175"/>
                  </a:lnTo>
                  <a:lnTo>
                    <a:pt x="242" y="173"/>
                  </a:lnTo>
                  <a:lnTo>
                    <a:pt x="240" y="170"/>
                  </a:lnTo>
                  <a:lnTo>
                    <a:pt x="240" y="169"/>
                  </a:lnTo>
                  <a:lnTo>
                    <a:pt x="238" y="165"/>
                  </a:lnTo>
                  <a:lnTo>
                    <a:pt x="235" y="161"/>
                  </a:lnTo>
                  <a:lnTo>
                    <a:pt x="232" y="158"/>
                  </a:lnTo>
                  <a:lnTo>
                    <a:pt x="233" y="158"/>
                  </a:lnTo>
                  <a:lnTo>
                    <a:pt x="235" y="155"/>
                  </a:lnTo>
                  <a:lnTo>
                    <a:pt x="238" y="154"/>
                  </a:lnTo>
                  <a:lnTo>
                    <a:pt x="239" y="152"/>
                  </a:lnTo>
                  <a:lnTo>
                    <a:pt x="239" y="147"/>
                  </a:lnTo>
                  <a:lnTo>
                    <a:pt x="238" y="144"/>
                  </a:lnTo>
                  <a:lnTo>
                    <a:pt x="238" y="142"/>
                  </a:lnTo>
                  <a:lnTo>
                    <a:pt x="239" y="135"/>
                  </a:lnTo>
                  <a:lnTo>
                    <a:pt x="238" y="131"/>
                  </a:lnTo>
                  <a:lnTo>
                    <a:pt x="236" y="124"/>
                  </a:lnTo>
                  <a:lnTo>
                    <a:pt x="236" y="123"/>
                  </a:lnTo>
                  <a:lnTo>
                    <a:pt x="236" y="118"/>
                  </a:lnTo>
                  <a:lnTo>
                    <a:pt x="236" y="110"/>
                  </a:lnTo>
                  <a:lnTo>
                    <a:pt x="235" y="106"/>
                  </a:lnTo>
                  <a:lnTo>
                    <a:pt x="233" y="106"/>
                  </a:lnTo>
                  <a:lnTo>
                    <a:pt x="233" y="102"/>
                  </a:lnTo>
                  <a:lnTo>
                    <a:pt x="235" y="100"/>
                  </a:lnTo>
                  <a:lnTo>
                    <a:pt x="226" y="73"/>
                  </a:lnTo>
                  <a:lnTo>
                    <a:pt x="223" y="69"/>
                  </a:lnTo>
                  <a:lnTo>
                    <a:pt x="221" y="69"/>
                  </a:lnTo>
                  <a:lnTo>
                    <a:pt x="219" y="68"/>
                  </a:lnTo>
                  <a:lnTo>
                    <a:pt x="216" y="66"/>
                  </a:lnTo>
                  <a:lnTo>
                    <a:pt x="215" y="64"/>
                  </a:lnTo>
                  <a:lnTo>
                    <a:pt x="212" y="59"/>
                  </a:lnTo>
                  <a:lnTo>
                    <a:pt x="211" y="59"/>
                  </a:lnTo>
                  <a:lnTo>
                    <a:pt x="209" y="57"/>
                  </a:lnTo>
                  <a:lnTo>
                    <a:pt x="209" y="55"/>
                  </a:lnTo>
                  <a:lnTo>
                    <a:pt x="208" y="52"/>
                  </a:lnTo>
                  <a:lnTo>
                    <a:pt x="207" y="51"/>
                  </a:lnTo>
                  <a:lnTo>
                    <a:pt x="208" y="45"/>
                  </a:lnTo>
                  <a:lnTo>
                    <a:pt x="211" y="41"/>
                  </a:lnTo>
                  <a:lnTo>
                    <a:pt x="214" y="41"/>
                  </a:lnTo>
                  <a:lnTo>
                    <a:pt x="215" y="40"/>
                  </a:lnTo>
                  <a:lnTo>
                    <a:pt x="216" y="38"/>
                  </a:lnTo>
                  <a:lnTo>
                    <a:pt x="216" y="34"/>
                  </a:lnTo>
                  <a:lnTo>
                    <a:pt x="218" y="33"/>
                  </a:lnTo>
                  <a:lnTo>
                    <a:pt x="216" y="30"/>
                  </a:lnTo>
                  <a:lnTo>
                    <a:pt x="218" y="28"/>
                  </a:lnTo>
                  <a:lnTo>
                    <a:pt x="219" y="27"/>
                  </a:lnTo>
                  <a:lnTo>
                    <a:pt x="218" y="27"/>
                  </a:lnTo>
                  <a:lnTo>
                    <a:pt x="216" y="24"/>
                  </a:lnTo>
                  <a:lnTo>
                    <a:pt x="216" y="21"/>
                  </a:lnTo>
                  <a:lnTo>
                    <a:pt x="218" y="14"/>
                  </a:lnTo>
                  <a:lnTo>
                    <a:pt x="218" y="10"/>
                  </a:lnTo>
                  <a:lnTo>
                    <a:pt x="219" y="6"/>
                  </a:lnTo>
                  <a:lnTo>
                    <a:pt x="218" y="5"/>
                  </a:lnTo>
                  <a:lnTo>
                    <a:pt x="219" y="3"/>
                  </a:lnTo>
                  <a:lnTo>
                    <a:pt x="218" y="3"/>
                  </a:lnTo>
                  <a:lnTo>
                    <a:pt x="214" y="3"/>
                  </a:lnTo>
                  <a:lnTo>
                    <a:pt x="212" y="3"/>
                  </a:lnTo>
                  <a:lnTo>
                    <a:pt x="207" y="5"/>
                  </a:lnTo>
                  <a:lnTo>
                    <a:pt x="204" y="2"/>
                  </a:lnTo>
                  <a:lnTo>
                    <a:pt x="200" y="0"/>
                  </a:lnTo>
                  <a:lnTo>
                    <a:pt x="200" y="2"/>
                  </a:lnTo>
                  <a:lnTo>
                    <a:pt x="198" y="5"/>
                  </a:lnTo>
                  <a:lnTo>
                    <a:pt x="193" y="3"/>
                  </a:lnTo>
                  <a:lnTo>
                    <a:pt x="193" y="2"/>
                  </a:lnTo>
                  <a:lnTo>
                    <a:pt x="191" y="0"/>
                  </a:lnTo>
                  <a:lnTo>
                    <a:pt x="188" y="0"/>
                  </a:lnTo>
                  <a:lnTo>
                    <a:pt x="188" y="3"/>
                  </a:lnTo>
                  <a:lnTo>
                    <a:pt x="185" y="3"/>
                  </a:lnTo>
                  <a:lnTo>
                    <a:pt x="184" y="5"/>
                  </a:lnTo>
                  <a:lnTo>
                    <a:pt x="183" y="5"/>
                  </a:lnTo>
                  <a:lnTo>
                    <a:pt x="180" y="5"/>
                  </a:lnTo>
                  <a:lnTo>
                    <a:pt x="177" y="6"/>
                  </a:lnTo>
                  <a:lnTo>
                    <a:pt x="174" y="6"/>
                  </a:lnTo>
                  <a:lnTo>
                    <a:pt x="173" y="5"/>
                  </a:lnTo>
                  <a:lnTo>
                    <a:pt x="169" y="3"/>
                  </a:lnTo>
                  <a:lnTo>
                    <a:pt x="167" y="3"/>
                  </a:lnTo>
                  <a:lnTo>
                    <a:pt x="163" y="3"/>
                  </a:lnTo>
                  <a:lnTo>
                    <a:pt x="160" y="3"/>
                  </a:lnTo>
                  <a:lnTo>
                    <a:pt x="160" y="3"/>
                  </a:lnTo>
                  <a:lnTo>
                    <a:pt x="157" y="3"/>
                  </a:lnTo>
                  <a:lnTo>
                    <a:pt x="156" y="3"/>
                  </a:lnTo>
                  <a:lnTo>
                    <a:pt x="155" y="6"/>
                  </a:lnTo>
                  <a:lnTo>
                    <a:pt x="152" y="6"/>
                  </a:lnTo>
                  <a:lnTo>
                    <a:pt x="149" y="5"/>
                  </a:lnTo>
                  <a:lnTo>
                    <a:pt x="145" y="9"/>
                  </a:lnTo>
                  <a:lnTo>
                    <a:pt x="143" y="9"/>
                  </a:lnTo>
                  <a:lnTo>
                    <a:pt x="140" y="6"/>
                  </a:lnTo>
                  <a:lnTo>
                    <a:pt x="138" y="7"/>
                  </a:lnTo>
                  <a:lnTo>
                    <a:pt x="132" y="7"/>
                  </a:lnTo>
                  <a:lnTo>
                    <a:pt x="129" y="7"/>
                  </a:lnTo>
                  <a:lnTo>
                    <a:pt x="124" y="12"/>
                  </a:lnTo>
                  <a:lnTo>
                    <a:pt x="119" y="13"/>
                  </a:lnTo>
                  <a:lnTo>
                    <a:pt x="118" y="13"/>
                  </a:lnTo>
                  <a:lnTo>
                    <a:pt x="114" y="14"/>
                  </a:lnTo>
                  <a:lnTo>
                    <a:pt x="114" y="17"/>
                  </a:lnTo>
                  <a:lnTo>
                    <a:pt x="112" y="19"/>
                  </a:lnTo>
                  <a:lnTo>
                    <a:pt x="111" y="19"/>
                  </a:lnTo>
                  <a:lnTo>
                    <a:pt x="110" y="19"/>
                  </a:lnTo>
                  <a:lnTo>
                    <a:pt x="108" y="19"/>
                  </a:lnTo>
                  <a:lnTo>
                    <a:pt x="107" y="19"/>
                  </a:lnTo>
                  <a:lnTo>
                    <a:pt x="107" y="20"/>
                  </a:lnTo>
                  <a:lnTo>
                    <a:pt x="103" y="20"/>
                  </a:lnTo>
                  <a:lnTo>
                    <a:pt x="100" y="21"/>
                  </a:lnTo>
                  <a:lnTo>
                    <a:pt x="97" y="24"/>
                  </a:lnTo>
                  <a:lnTo>
                    <a:pt x="97" y="26"/>
                  </a:lnTo>
                  <a:lnTo>
                    <a:pt x="94" y="28"/>
                  </a:lnTo>
                  <a:lnTo>
                    <a:pt x="90" y="30"/>
                  </a:lnTo>
                  <a:lnTo>
                    <a:pt x="87" y="30"/>
                  </a:lnTo>
                  <a:lnTo>
                    <a:pt x="87" y="31"/>
                  </a:lnTo>
                  <a:lnTo>
                    <a:pt x="88" y="33"/>
                  </a:lnTo>
                  <a:lnTo>
                    <a:pt x="90" y="34"/>
                  </a:lnTo>
                  <a:lnTo>
                    <a:pt x="90" y="37"/>
                  </a:lnTo>
                  <a:lnTo>
                    <a:pt x="91" y="38"/>
                  </a:lnTo>
                  <a:lnTo>
                    <a:pt x="91" y="42"/>
                  </a:lnTo>
                  <a:lnTo>
                    <a:pt x="91" y="47"/>
                  </a:lnTo>
                  <a:lnTo>
                    <a:pt x="91" y="50"/>
                  </a:lnTo>
                  <a:lnTo>
                    <a:pt x="93" y="59"/>
                  </a:lnTo>
                  <a:lnTo>
                    <a:pt x="94" y="64"/>
                  </a:lnTo>
                  <a:lnTo>
                    <a:pt x="96" y="65"/>
                  </a:lnTo>
                  <a:lnTo>
                    <a:pt x="97" y="66"/>
                  </a:lnTo>
                  <a:lnTo>
                    <a:pt x="98" y="68"/>
                  </a:lnTo>
                  <a:lnTo>
                    <a:pt x="100" y="68"/>
                  </a:lnTo>
                  <a:lnTo>
                    <a:pt x="101" y="68"/>
                  </a:lnTo>
                  <a:lnTo>
                    <a:pt x="100" y="72"/>
                  </a:lnTo>
                  <a:lnTo>
                    <a:pt x="100" y="73"/>
                  </a:lnTo>
                  <a:lnTo>
                    <a:pt x="98" y="75"/>
                  </a:lnTo>
                  <a:lnTo>
                    <a:pt x="83" y="75"/>
                  </a:lnTo>
                  <a:lnTo>
                    <a:pt x="79" y="76"/>
                  </a:lnTo>
                  <a:lnTo>
                    <a:pt x="76" y="82"/>
                  </a:lnTo>
                  <a:lnTo>
                    <a:pt x="73" y="83"/>
                  </a:lnTo>
                  <a:lnTo>
                    <a:pt x="72" y="86"/>
                  </a:lnTo>
                  <a:lnTo>
                    <a:pt x="72" y="90"/>
                  </a:lnTo>
                  <a:lnTo>
                    <a:pt x="72" y="93"/>
                  </a:lnTo>
                  <a:lnTo>
                    <a:pt x="62" y="100"/>
                  </a:lnTo>
                  <a:lnTo>
                    <a:pt x="48" y="109"/>
                  </a:lnTo>
                  <a:lnTo>
                    <a:pt x="36" y="114"/>
                  </a:lnTo>
                  <a:lnTo>
                    <a:pt x="31" y="116"/>
                  </a:lnTo>
                  <a:lnTo>
                    <a:pt x="27" y="116"/>
                  </a:lnTo>
                  <a:lnTo>
                    <a:pt x="24" y="116"/>
                  </a:lnTo>
                  <a:lnTo>
                    <a:pt x="20" y="116"/>
                  </a:lnTo>
                  <a:lnTo>
                    <a:pt x="13" y="117"/>
                  </a:lnTo>
                  <a:lnTo>
                    <a:pt x="10" y="120"/>
                  </a:lnTo>
                  <a:lnTo>
                    <a:pt x="7" y="124"/>
                  </a:lnTo>
                  <a:lnTo>
                    <a:pt x="0" y="128"/>
                  </a:lnTo>
                  <a:lnTo>
                    <a:pt x="0" y="140"/>
                  </a:lnTo>
                  <a:lnTo>
                    <a:pt x="0" y="140"/>
                  </a:lnTo>
                  <a:lnTo>
                    <a:pt x="0" y="144"/>
                  </a:lnTo>
                  <a:lnTo>
                    <a:pt x="0" y="144"/>
                  </a:lnTo>
                  <a:lnTo>
                    <a:pt x="0" y="144"/>
                  </a:lnTo>
                  <a:lnTo>
                    <a:pt x="48" y="176"/>
                  </a:lnTo>
                  <a:lnTo>
                    <a:pt x="48" y="176"/>
                  </a:lnTo>
                  <a:lnTo>
                    <a:pt x="135" y="234"/>
                  </a:lnTo>
                  <a:lnTo>
                    <a:pt x="136" y="239"/>
                  </a:lnTo>
                  <a:lnTo>
                    <a:pt x="139" y="242"/>
                  </a:lnTo>
                  <a:lnTo>
                    <a:pt x="145" y="242"/>
                  </a:lnTo>
                  <a:lnTo>
                    <a:pt x="149" y="244"/>
                  </a:lnTo>
                  <a:lnTo>
                    <a:pt x="150" y="246"/>
                  </a:lnTo>
                  <a:lnTo>
                    <a:pt x="155" y="248"/>
                  </a:lnTo>
                  <a:lnTo>
                    <a:pt x="156" y="249"/>
                  </a:lnTo>
                  <a:lnTo>
                    <a:pt x="156" y="252"/>
                  </a:lnTo>
                  <a:lnTo>
                    <a:pt x="155" y="256"/>
                  </a:lnTo>
                  <a:lnTo>
                    <a:pt x="156" y="258"/>
                  </a:lnTo>
                  <a:lnTo>
                    <a:pt x="159" y="259"/>
                  </a:lnTo>
                  <a:lnTo>
                    <a:pt x="166" y="258"/>
                  </a:lnTo>
                  <a:lnTo>
                    <a:pt x="170" y="256"/>
                  </a:lnTo>
                  <a:lnTo>
                    <a:pt x="170" y="256"/>
                  </a:lnTo>
                  <a:lnTo>
                    <a:pt x="170" y="256"/>
                  </a:lnTo>
                  <a:lnTo>
                    <a:pt x="191" y="252"/>
                  </a:lnTo>
                  <a:lnTo>
                    <a:pt x="207" y="237"/>
                  </a:lnTo>
                  <a:lnTo>
                    <a:pt x="267" y="200"/>
                  </a:lnTo>
                  <a:lnTo>
                    <a:pt x="267" y="20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19" name="Google Shape;3754;p137">
              <a:extLst xmlns:a="http://schemas.openxmlformats.org/drawingml/2006/main">
                <a:ext uri="{FF2B5EF4-FFF2-40B4-BE49-F238E27FC236}">
                  <a16:creationId xmlns:a16="http://schemas.microsoft.com/office/drawing/2014/main" id="{7720DF8F-6103-2719-C82C-11E9385F45A4}"/>
                </a:ext>
              </a:extLst>
            </cdr:cNvPr>
            <cdr:cNvSpPr/>
          </cdr:nvSpPr>
          <cdr:spPr>
            <a:xfrm xmlns:a="http://schemas.openxmlformats.org/drawingml/2006/main">
              <a:off x="2025" y="1983"/>
              <a:ext cx="141" cy="99"/>
            </a:xfrm>
            <a:custGeom xmlns:a="http://schemas.openxmlformats.org/drawingml/2006/main">
              <a:avLst/>
              <a:gdLst/>
              <a:ahLst/>
              <a:cxnLst/>
              <a:rect l="l" t="t" r="r" b="b"/>
              <a:pathLst>
                <a:path w="155" h="123" extrusionOk="0">
                  <a:moveTo>
                    <a:pt x="54" y="123"/>
                  </a:moveTo>
                  <a:lnTo>
                    <a:pt x="54" y="111"/>
                  </a:lnTo>
                  <a:lnTo>
                    <a:pt x="61" y="107"/>
                  </a:lnTo>
                  <a:lnTo>
                    <a:pt x="64" y="103"/>
                  </a:lnTo>
                  <a:lnTo>
                    <a:pt x="67" y="100"/>
                  </a:lnTo>
                  <a:lnTo>
                    <a:pt x="74" y="99"/>
                  </a:lnTo>
                  <a:lnTo>
                    <a:pt x="78" y="99"/>
                  </a:lnTo>
                  <a:lnTo>
                    <a:pt x="81" y="99"/>
                  </a:lnTo>
                  <a:lnTo>
                    <a:pt x="85" y="99"/>
                  </a:lnTo>
                  <a:lnTo>
                    <a:pt x="90" y="97"/>
                  </a:lnTo>
                  <a:lnTo>
                    <a:pt x="102" y="92"/>
                  </a:lnTo>
                  <a:lnTo>
                    <a:pt x="116" y="83"/>
                  </a:lnTo>
                  <a:lnTo>
                    <a:pt x="126" y="76"/>
                  </a:lnTo>
                  <a:lnTo>
                    <a:pt x="126" y="73"/>
                  </a:lnTo>
                  <a:lnTo>
                    <a:pt x="126" y="69"/>
                  </a:lnTo>
                  <a:lnTo>
                    <a:pt x="127" y="66"/>
                  </a:lnTo>
                  <a:lnTo>
                    <a:pt x="130" y="65"/>
                  </a:lnTo>
                  <a:lnTo>
                    <a:pt x="133" y="59"/>
                  </a:lnTo>
                  <a:lnTo>
                    <a:pt x="137" y="58"/>
                  </a:lnTo>
                  <a:lnTo>
                    <a:pt x="152" y="58"/>
                  </a:lnTo>
                  <a:lnTo>
                    <a:pt x="154" y="56"/>
                  </a:lnTo>
                  <a:lnTo>
                    <a:pt x="154" y="55"/>
                  </a:lnTo>
                  <a:lnTo>
                    <a:pt x="155" y="51"/>
                  </a:lnTo>
                  <a:lnTo>
                    <a:pt x="154" y="51"/>
                  </a:lnTo>
                  <a:lnTo>
                    <a:pt x="152" y="51"/>
                  </a:lnTo>
                  <a:lnTo>
                    <a:pt x="151" y="49"/>
                  </a:lnTo>
                  <a:lnTo>
                    <a:pt x="150" y="48"/>
                  </a:lnTo>
                  <a:lnTo>
                    <a:pt x="148" y="47"/>
                  </a:lnTo>
                  <a:lnTo>
                    <a:pt x="147" y="42"/>
                  </a:lnTo>
                  <a:lnTo>
                    <a:pt x="145" y="33"/>
                  </a:lnTo>
                  <a:lnTo>
                    <a:pt x="145" y="30"/>
                  </a:lnTo>
                  <a:lnTo>
                    <a:pt x="145" y="25"/>
                  </a:lnTo>
                  <a:lnTo>
                    <a:pt x="145" y="21"/>
                  </a:lnTo>
                  <a:lnTo>
                    <a:pt x="144" y="20"/>
                  </a:lnTo>
                  <a:lnTo>
                    <a:pt x="144" y="17"/>
                  </a:lnTo>
                  <a:lnTo>
                    <a:pt x="142" y="16"/>
                  </a:lnTo>
                  <a:lnTo>
                    <a:pt x="141" y="14"/>
                  </a:lnTo>
                  <a:lnTo>
                    <a:pt x="141" y="13"/>
                  </a:lnTo>
                  <a:lnTo>
                    <a:pt x="140" y="13"/>
                  </a:lnTo>
                  <a:lnTo>
                    <a:pt x="131" y="11"/>
                  </a:lnTo>
                  <a:lnTo>
                    <a:pt x="130" y="10"/>
                  </a:lnTo>
                  <a:lnTo>
                    <a:pt x="128" y="7"/>
                  </a:lnTo>
                  <a:lnTo>
                    <a:pt x="128" y="7"/>
                  </a:lnTo>
                  <a:lnTo>
                    <a:pt x="128" y="7"/>
                  </a:lnTo>
                  <a:lnTo>
                    <a:pt x="126" y="10"/>
                  </a:lnTo>
                  <a:lnTo>
                    <a:pt x="121" y="11"/>
                  </a:lnTo>
                  <a:lnTo>
                    <a:pt x="117" y="10"/>
                  </a:lnTo>
                  <a:lnTo>
                    <a:pt x="114" y="10"/>
                  </a:lnTo>
                  <a:lnTo>
                    <a:pt x="112" y="11"/>
                  </a:lnTo>
                  <a:lnTo>
                    <a:pt x="109" y="11"/>
                  </a:lnTo>
                  <a:lnTo>
                    <a:pt x="106" y="11"/>
                  </a:lnTo>
                  <a:lnTo>
                    <a:pt x="102" y="7"/>
                  </a:lnTo>
                  <a:lnTo>
                    <a:pt x="100" y="6"/>
                  </a:lnTo>
                  <a:lnTo>
                    <a:pt x="99" y="4"/>
                  </a:lnTo>
                  <a:lnTo>
                    <a:pt x="99" y="3"/>
                  </a:lnTo>
                  <a:lnTo>
                    <a:pt x="100" y="2"/>
                  </a:lnTo>
                  <a:lnTo>
                    <a:pt x="99" y="0"/>
                  </a:lnTo>
                  <a:lnTo>
                    <a:pt x="96" y="2"/>
                  </a:lnTo>
                  <a:lnTo>
                    <a:pt x="96" y="3"/>
                  </a:lnTo>
                  <a:lnTo>
                    <a:pt x="93" y="2"/>
                  </a:lnTo>
                  <a:lnTo>
                    <a:pt x="90" y="4"/>
                  </a:lnTo>
                  <a:lnTo>
                    <a:pt x="90" y="13"/>
                  </a:lnTo>
                  <a:lnTo>
                    <a:pt x="88" y="16"/>
                  </a:lnTo>
                  <a:lnTo>
                    <a:pt x="86" y="21"/>
                  </a:lnTo>
                  <a:lnTo>
                    <a:pt x="85" y="25"/>
                  </a:lnTo>
                  <a:lnTo>
                    <a:pt x="79" y="31"/>
                  </a:lnTo>
                  <a:lnTo>
                    <a:pt x="78" y="31"/>
                  </a:lnTo>
                  <a:lnTo>
                    <a:pt x="75" y="33"/>
                  </a:lnTo>
                  <a:lnTo>
                    <a:pt x="69" y="34"/>
                  </a:lnTo>
                  <a:lnTo>
                    <a:pt x="67" y="38"/>
                  </a:lnTo>
                  <a:lnTo>
                    <a:pt x="65" y="38"/>
                  </a:lnTo>
                  <a:lnTo>
                    <a:pt x="60" y="42"/>
                  </a:lnTo>
                  <a:lnTo>
                    <a:pt x="57" y="42"/>
                  </a:lnTo>
                  <a:lnTo>
                    <a:pt x="54" y="45"/>
                  </a:lnTo>
                  <a:lnTo>
                    <a:pt x="48" y="51"/>
                  </a:lnTo>
                  <a:lnTo>
                    <a:pt x="51" y="55"/>
                  </a:lnTo>
                  <a:lnTo>
                    <a:pt x="50" y="58"/>
                  </a:lnTo>
                  <a:lnTo>
                    <a:pt x="45" y="63"/>
                  </a:lnTo>
                  <a:lnTo>
                    <a:pt x="41" y="70"/>
                  </a:lnTo>
                  <a:lnTo>
                    <a:pt x="41" y="73"/>
                  </a:lnTo>
                  <a:lnTo>
                    <a:pt x="44" y="78"/>
                  </a:lnTo>
                  <a:lnTo>
                    <a:pt x="41" y="82"/>
                  </a:lnTo>
                  <a:lnTo>
                    <a:pt x="43" y="83"/>
                  </a:lnTo>
                  <a:lnTo>
                    <a:pt x="44" y="85"/>
                  </a:lnTo>
                  <a:lnTo>
                    <a:pt x="44" y="89"/>
                  </a:lnTo>
                  <a:lnTo>
                    <a:pt x="36" y="99"/>
                  </a:lnTo>
                  <a:lnTo>
                    <a:pt x="34" y="101"/>
                  </a:lnTo>
                  <a:lnTo>
                    <a:pt x="30" y="106"/>
                  </a:lnTo>
                  <a:lnTo>
                    <a:pt x="26" y="107"/>
                  </a:lnTo>
                  <a:lnTo>
                    <a:pt x="17" y="115"/>
                  </a:lnTo>
                  <a:lnTo>
                    <a:pt x="3" y="117"/>
                  </a:lnTo>
                  <a:lnTo>
                    <a:pt x="0" y="123"/>
                  </a:lnTo>
                  <a:lnTo>
                    <a:pt x="54" y="123"/>
                  </a:lnTo>
                  <a:lnTo>
                    <a:pt x="54" y="123"/>
                  </a:lnTo>
                  <a:lnTo>
                    <a:pt x="54" y="12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0" name="Google Shape;3755;p137">
              <a:extLst xmlns:a="http://schemas.openxmlformats.org/drawingml/2006/main">
                <a:ext uri="{FF2B5EF4-FFF2-40B4-BE49-F238E27FC236}">
                  <a16:creationId xmlns:a16="http://schemas.microsoft.com/office/drawing/2014/main" id="{794DDA5A-ECE5-542A-0A13-BE7C9635E496}"/>
                </a:ext>
              </a:extLst>
            </cdr:cNvPr>
            <cdr:cNvSpPr/>
          </cdr:nvSpPr>
          <cdr:spPr>
            <a:xfrm xmlns:a="http://schemas.openxmlformats.org/drawingml/2006/main">
              <a:off x="1976" y="2082"/>
              <a:ext cx="98" cy="70"/>
            </a:xfrm>
            <a:custGeom xmlns:a="http://schemas.openxmlformats.org/drawingml/2006/main">
              <a:avLst/>
              <a:gdLst/>
              <a:ahLst/>
              <a:cxnLst/>
              <a:rect l="l" t="t" r="r" b="b"/>
              <a:pathLst>
                <a:path w="108" h="87" extrusionOk="0">
                  <a:moveTo>
                    <a:pt x="108" y="4"/>
                  </a:moveTo>
                  <a:lnTo>
                    <a:pt x="108" y="0"/>
                  </a:lnTo>
                  <a:lnTo>
                    <a:pt x="54" y="0"/>
                  </a:lnTo>
                  <a:lnTo>
                    <a:pt x="49" y="7"/>
                  </a:lnTo>
                  <a:lnTo>
                    <a:pt x="49" y="11"/>
                  </a:lnTo>
                  <a:lnTo>
                    <a:pt x="47" y="11"/>
                  </a:lnTo>
                  <a:lnTo>
                    <a:pt x="38" y="16"/>
                  </a:lnTo>
                  <a:lnTo>
                    <a:pt x="38" y="19"/>
                  </a:lnTo>
                  <a:lnTo>
                    <a:pt x="33" y="21"/>
                  </a:lnTo>
                  <a:lnTo>
                    <a:pt x="35" y="25"/>
                  </a:lnTo>
                  <a:lnTo>
                    <a:pt x="26" y="36"/>
                  </a:lnTo>
                  <a:lnTo>
                    <a:pt x="26" y="40"/>
                  </a:lnTo>
                  <a:lnTo>
                    <a:pt x="19" y="46"/>
                  </a:lnTo>
                  <a:lnTo>
                    <a:pt x="18" y="47"/>
                  </a:lnTo>
                  <a:lnTo>
                    <a:pt x="14" y="54"/>
                  </a:lnTo>
                  <a:lnTo>
                    <a:pt x="15" y="56"/>
                  </a:lnTo>
                  <a:lnTo>
                    <a:pt x="9" y="63"/>
                  </a:lnTo>
                  <a:lnTo>
                    <a:pt x="9" y="64"/>
                  </a:lnTo>
                  <a:lnTo>
                    <a:pt x="11" y="66"/>
                  </a:lnTo>
                  <a:lnTo>
                    <a:pt x="8" y="67"/>
                  </a:lnTo>
                  <a:lnTo>
                    <a:pt x="4" y="74"/>
                  </a:lnTo>
                  <a:lnTo>
                    <a:pt x="2" y="74"/>
                  </a:lnTo>
                  <a:lnTo>
                    <a:pt x="1" y="77"/>
                  </a:lnTo>
                  <a:lnTo>
                    <a:pt x="1" y="80"/>
                  </a:lnTo>
                  <a:lnTo>
                    <a:pt x="0" y="82"/>
                  </a:lnTo>
                  <a:lnTo>
                    <a:pt x="0" y="87"/>
                  </a:lnTo>
                  <a:lnTo>
                    <a:pt x="53" y="87"/>
                  </a:lnTo>
                  <a:lnTo>
                    <a:pt x="53" y="63"/>
                  </a:lnTo>
                  <a:lnTo>
                    <a:pt x="54" y="59"/>
                  </a:lnTo>
                  <a:lnTo>
                    <a:pt x="57" y="57"/>
                  </a:lnTo>
                  <a:lnTo>
                    <a:pt x="60" y="56"/>
                  </a:lnTo>
                  <a:lnTo>
                    <a:pt x="64" y="56"/>
                  </a:lnTo>
                  <a:lnTo>
                    <a:pt x="66" y="21"/>
                  </a:lnTo>
                  <a:lnTo>
                    <a:pt x="108" y="22"/>
                  </a:lnTo>
                  <a:lnTo>
                    <a:pt x="108" y="4"/>
                  </a:lnTo>
                  <a:lnTo>
                    <a:pt x="108" y="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1" name="Google Shape;3756;p137">
              <a:extLst xmlns:a="http://schemas.openxmlformats.org/drawingml/2006/main">
                <a:ext uri="{FF2B5EF4-FFF2-40B4-BE49-F238E27FC236}">
                  <a16:creationId xmlns:a16="http://schemas.microsoft.com/office/drawing/2014/main" id="{7EC38CF8-1FF6-83F8-E112-776126A09F25}"/>
                </a:ext>
              </a:extLst>
            </cdr:cNvPr>
            <cdr:cNvSpPr/>
          </cdr:nvSpPr>
          <cdr:spPr>
            <a:xfrm xmlns:a="http://schemas.openxmlformats.org/drawingml/2006/main">
              <a:off x="1974" y="2085"/>
              <a:ext cx="143" cy="140"/>
            </a:xfrm>
            <a:custGeom xmlns:a="http://schemas.openxmlformats.org/drawingml/2006/main">
              <a:avLst/>
              <a:gdLst/>
              <a:ahLst/>
              <a:cxnLst/>
              <a:rect l="l" t="t" r="r" b="b"/>
              <a:pathLst>
                <a:path w="158" h="173" extrusionOk="0">
                  <a:moveTo>
                    <a:pt x="2" y="83"/>
                  </a:moveTo>
                  <a:lnTo>
                    <a:pt x="55" y="83"/>
                  </a:lnTo>
                  <a:lnTo>
                    <a:pt x="55" y="59"/>
                  </a:lnTo>
                  <a:lnTo>
                    <a:pt x="56" y="55"/>
                  </a:lnTo>
                  <a:lnTo>
                    <a:pt x="59" y="53"/>
                  </a:lnTo>
                  <a:lnTo>
                    <a:pt x="62" y="52"/>
                  </a:lnTo>
                  <a:lnTo>
                    <a:pt x="66" y="52"/>
                  </a:lnTo>
                  <a:lnTo>
                    <a:pt x="68" y="17"/>
                  </a:lnTo>
                  <a:lnTo>
                    <a:pt x="110" y="18"/>
                  </a:lnTo>
                  <a:lnTo>
                    <a:pt x="110" y="0"/>
                  </a:lnTo>
                  <a:lnTo>
                    <a:pt x="158" y="32"/>
                  </a:lnTo>
                  <a:lnTo>
                    <a:pt x="158" y="32"/>
                  </a:lnTo>
                  <a:lnTo>
                    <a:pt x="158" y="32"/>
                  </a:lnTo>
                  <a:lnTo>
                    <a:pt x="142" y="32"/>
                  </a:lnTo>
                  <a:lnTo>
                    <a:pt x="152" y="149"/>
                  </a:lnTo>
                  <a:lnTo>
                    <a:pt x="156" y="152"/>
                  </a:lnTo>
                  <a:lnTo>
                    <a:pt x="152" y="164"/>
                  </a:lnTo>
                  <a:lnTo>
                    <a:pt x="104" y="164"/>
                  </a:lnTo>
                  <a:lnTo>
                    <a:pt x="103" y="163"/>
                  </a:lnTo>
                  <a:lnTo>
                    <a:pt x="101" y="161"/>
                  </a:lnTo>
                  <a:lnTo>
                    <a:pt x="100" y="161"/>
                  </a:lnTo>
                  <a:lnTo>
                    <a:pt x="97" y="164"/>
                  </a:lnTo>
                  <a:lnTo>
                    <a:pt x="96" y="163"/>
                  </a:lnTo>
                  <a:lnTo>
                    <a:pt x="96" y="159"/>
                  </a:lnTo>
                  <a:lnTo>
                    <a:pt x="93" y="157"/>
                  </a:lnTo>
                  <a:lnTo>
                    <a:pt x="86" y="160"/>
                  </a:lnTo>
                  <a:lnTo>
                    <a:pt x="83" y="167"/>
                  </a:lnTo>
                  <a:lnTo>
                    <a:pt x="82" y="166"/>
                  </a:lnTo>
                  <a:lnTo>
                    <a:pt x="79" y="161"/>
                  </a:lnTo>
                  <a:lnTo>
                    <a:pt x="79" y="159"/>
                  </a:lnTo>
                  <a:lnTo>
                    <a:pt x="76" y="157"/>
                  </a:lnTo>
                  <a:lnTo>
                    <a:pt x="72" y="159"/>
                  </a:lnTo>
                  <a:lnTo>
                    <a:pt x="72" y="164"/>
                  </a:lnTo>
                  <a:lnTo>
                    <a:pt x="72" y="166"/>
                  </a:lnTo>
                  <a:lnTo>
                    <a:pt x="71" y="170"/>
                  </a:lnTo>
                  <a:lnTo>
                    <a:pt x="66" y="170"/>
                  </a:lnTo>
                  <a:lnTo>
                    <a:pt x="64" y="173"/>
                  </a:lnTo>
                  <a:lnTo>
                    <a:pt x="64" y="173"/>
                  </a:lnTo>
                  <a:lnTo>
                    <a:pt x="62" y="170"/>
                  </a:lnTo>
                  <a:lnTo>
                    <a:pt x="59" y="168"/>
                  </a:lnTo>
                  <a:lnTo>
                    <a:pt x="56" y="167"/>
                  </a:lnTo>
                  <a:lnTo>
                    <a:pt x="56" y="164"/>
                  </a:lnTo>
                  <a:lnTo>
                    <a:pt x="54" y="164"/>
                  </a:lnTo>
                  <a:lnTo>
                    <a:pt x="54" y="161"/>
                  </a:lnTo>
                  <a:lnTo>
                    <a:pt x="51" y="159"/>
                  </a:lnTo>
                  <a:lnTo>
                    <a:pt x="49" y="156"/>
                  </a:lnTo>
                  <a:lnTo>
                    <a:pt x="48" y="154"/>
                  </a:lnTo>
                  <a:lnTo>
                    <a:pt x="47" y="154"/>
                  </a:lnTo>
                  <a:lnTo>
                    <a:pt x="45" y="154"/>
                  </a:lnTo>
                  <a:lnTo>
                    <a:pt x="44" y="154"/>
                  </a:lnTo>
                  <a:lnTo>
                    <a:pt x="41" y="154"/>
                  </a:lnTo>
                  <a:lnTo>
                    <a:pt x="41" y="153"/>
                  </a:lnTo>
                  <a:lnTo>
                    <a:pt x="38" y="149"/>
                  </a:lnTo>
                  <a:lnTo>
                    <a:pt x="35" y="149"/>
                  </a:lnTo>
                  <a:lnTo>
                    <a:pt x="28" y="146"/>
                  </a:lnTo>
                  <a:lnTo>
                    <a:pt x="27" y="146"/>
                  </a:lnTo>
                  <a:lnTo>
                    <a:pt x="20" y="149"/>
                  </a:lnTo>
                  <a:lnTo>
                    <a:pt x="13" y="150"/>
                  </a:lnTo>
                  <a:lnTo>
                    <a:pt x="10" y="153"/>
                  </a:lnTo>
                  <a:lnTo>
                    <a:pt x="9" y="153"/>
                  </a:lnTo>
                  <a:lnTo>
                    <a:pt x="6" y="154"/>
                  </a:lnTo>
                  <a:lnTo>
                    <a:pt x="6" y="149"/>
                  </a:lnTo>
                  <a:lnTo>
                    <a:pt x="9" y="140"/>
                  </a:lnTo>
                  <a:lnTo>
                    <a:pt x="11" y="136"/>
                  </a:lnTo>
                  <a:lnTo>
                    <a:pt x="13" y="126"/>
                  </a:lnTo>
                  <a:lnTo>
                    <a:pt x="10" y="112"/>
                  </a:lnTo>
                  <a:lnTo>
                    <a:pt x="6" y="107"/>
                  </a:lnTo>
                  <a:lnTo>
                    <a:pt x="7" y="105"/>
                  </a:lnTo>
                  <a:lnTo>
                    <a:pt x="10" y="105"/>
                  </a:lnTo>
                  <a:lnTo>
                    <a:pt x="10" y="101"/>
                  </a:lnTo>
                  <a:lnTo>
                    <a:pt x="10" y="98"/>
                  </a:lnTo>
                  <a:lnTo>
                    <a:pt x="11" y="97"/>
                  </a:lnTo>
                  <a:lnTo>
                    <a:pt x="7" y="91"/>
                  </a:lnTo>
                  <a:lnTo>
                    <a:pt x="6" y="93"/>
                  </a:lnTo>
                  <a:lnTo>
                    <a:pt x="4" y="91"/>
                  </a:lnTo>
                  <a:lnTo>
                    <a:pt x="3" y="88"/>
                  </a:lnTo>
                  <a:lnTo>
                    <a:pt x="0" y="91"/>
                  </a:lnTo>
                  <a:lnTo>
                    <a:pt x="0" y="87"/>
                  </a:lnTo>
                  <a:lnTo>
                    <a:pt x="2" y="84"/>
                  </a:lnTo>
                  <a:lnTo>
                    <a:pt x="2" y="8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2" name="Google Shape;3757;p137">
              <a:extLst xmlns:a="http://schemas.openxmlformats.org/drawingml/2006/main">
                <a:ext uri="{FF2B5EF4-FFF2-40B4-BE49-F238E27FC236}">
                  <a16:creationId xmlns:a16="http://schemas.microsoft.com/office/drawing/2014/main" id="{199BD59E-2191-53B6-1057-362F95D459C9}"/>
                </a:ext>
              </a:extLst>
            </cdr:cNvPr>
            <cdr:cNvSpPr/>
          </cdr:nvSpPr>
          <cdr:spPr>
            <a:xfrm xmlns:a="http://schemas.openxmlformats.org/drawingml/2006/main">
              <a:off x="2032" y="2111"/>
              <a:ext cx="196" cy="162"/>
            </a:xfrm>
            <a:custGeom xmlns:a="http://schemas.openxmlformats.org/drawingml/2006/main">
              <a:avLst/>
              <a:gdLst/>
              <a:ahLst/>
              <a:cxnLst/>
              <a:rect l="l" t="t" r="r" b="b"/>
              <a:pathLst>
                <a:path w="216" h="201" extrusionOk="0">
                  <a:moveTo>
                    <a:pt x="0" y="141"/>
                  </a:moveTo>
                  <a:lnTo>
                    <a:pt x="2" y="138"/>
                  </a:lnTo>
                  <a:lnTo>
                    <a:pt x="7" y="138"/>
                  </a:lnTo>
                  <a:lnTo>
                    <a:pt x="8" y="134"/>
                  </a:lnTo>
                  <a:lnTo>
                    <a:pt x="8" y="132"/>
                  </a:lnTo>
                  <a:lnTo>
                    <a:pt x="8" y="127"/>
                  </a:lnTo>
                  <a:lnTo>
                    <a:pt x="12" y="125"/>
                  </a:lnTo>
                  <a:lnTo>
                    <a:pt x="15" y="127"/>
                  </a:lnTo>
                  <a:lnTo>
                    <a:pt x="15" y="129"/>
                  </a:lnTo>
                  <a:lnTo>
                    <a:pt x="18" y="134"/>
                  </a:lnTo>
                  <a:lnTo>
                    <a:pt x="19" y="135"/>
                  </a:lnTo>
                  <a:lnTo>
                    <a:pt x="22" y="128"/>
                  </a:lnTo>
                  <a:lnTo>
                    <a:pt x="29" y="125"/>
                  </a:lnTo>
                  <a:lnTo>
                    <a:pt x="32" y="127"/>
                  </a:lnTo>
                  <a:lnTo>
                    <a:pt x="32" y="131"/>
                  </a:lnTo>
                  <a:lnTo>
                    <a:pt x="33" y="132"/>
                  </a:lnTo>
                  <a:lnTo>
                    <a:pt x="36" y="129"/>
                  </a:lnTo>
                  <a:lnTo>
                    <a:pt x="37" y="129"/>
                  </a:lnTo>
                  <a:lnTo>
                    <a:pt x="39" y="131"/>
                  </a:lnTo>
                  <a:lnTo>
                    <a:pt x="40" y="132"/>
                  </a:lnTo>
                  <a:lnTo>
                    <a:pt x="88" y="132"/>
                  </a:lnTo>
                  <a:lnTo>
                    <a:pt x="92" y="120"/>
                  </a:lnTo>
                  <a:lnTo>
                    <a:pt x="88" y="117"/>
                  </a:lnTo>
                  <a:lnTo>
                    <a:pt x="78" y="0"/>
                  </a:lnTo>
                  <a:lnTo>
                    <a:pt x="94" y="0"/>
                  </a:lnTo>
                  <a:lnTo>
                    <a:pt x="181" y="58"/>
                  </a:lnTo>
                  <a:lnTo>
                    <a:pt x="182" y="63"/>
                  </a:lnTo>
                  <a:lnTo>
                    <a:pt x="185" y="66"/>
                  </a:lnTo>
                  <a:lnTo>
                    <a:pt x="191" y="66"/>
                  </a:lnTo>
                  <a:lnTo>
                    <a:pt x="195" y="68"/>
                  </a:lnTo>
                  <a:lnTo>
                    <a:pt x="196" y="70"/>
                  </a:lnTo>
                  <a:lnTo>
                    <a:pt x="201" y="72"/>
                  </a:lnTo>
                  <a:lnTo>
                    <a:pt x="202" y="73"/>
                  </a:lnTo>
                  <a:lnTo>
                    <a:pt x="202" y="76"/>
                  </a:lnTo>
                  <a:lnTo>
                    <a:pt x="201" y="80"/>
                  </a:lnTo>
                  <a:lnTo>
                    <a:pt x="202" y="82"/>
                  </a:lnTo>
                  <a:lnTo>
                    <a:pt x="205" y="83"/>
                  </a:lnTo>
                  <a:lnTo>
                    <a:pt x="212" y="82"/>
                  </a:lnTo>
                  <a:lnTo>
                    <a:pt x="216" y="80"/>
                  </a:lnTo>
                  <a:lnTo>
                    <a:pt x="216" y="80"/>
                  </a:lnTo>
                  <a:lnTo>
                    <a:pt x="216" y="106"/>
                  </a:lnTo>
                  <a:lnTo>
                    <a:pt x="215" y="118"/>
                  </a:lnTo>
                  <a:lnTo>
                    <a:pt x="213" y="120"/>
                  </a:lnTo>
                  <a:lnTo>
                    <a:pt x="212" y="124"/>
                  </a:lnTo>
                  <a:lnTo>
                    <a:pt x="212" y="127"/>
                  </a:lnTo>
                  <a:lnTo>
                    <a:pt x="205" y="131"/>
                  </a:lnTo>
                  <a:lnTo>
                    <a:pt x="201" y="132"/>
                  </a:lnTo>
                  <a:lnTo>
                    <a:pt x="196" y="134"/>
                  </a:lnTo>
                  <a:lnTo>
                    <a:pt x="194" y="135"/>
                  </a:lnTo>
                  <a:lnTo>
                    <a:pt x="191" y="135"/>
                  </a:lnTo>
                  <a:lnTo>
                    <a:pt x="185" y="135"/>
                  </a:lnTo>
                  <a:lnTo>
                    <a:pt x="181" y="138"/>
                  </a:lnTo>
                  <a:lnTo>
                    <a:pt x="178" y="136"/>
                  </a:lnTo>
                  <a:lnTo>
                    <a:pt x="168" y="138"/>
                  </a:lnTo>
                  <a:lnTo>
                    <a:pt x="165" y="136"/>
                  </a:lnTo>
                  <a:lnTo>
                    <a:pt x="165" y="138"/>
                  </a:lnTo>
                  <a:lnTo>
                    <a:pt x="164" y="136"/>
                  </a:lnTo>
                  <a:lnTo>
                    <a:pt x="163" y="136"/>
                  </a:lnTo>
                  <a:lnTo>
                    <a:pt x="158" y="135"/>
                  </a:lnTo>
                  <a:lnTo>
                    <a:pt x="156" y="136"/>
                  </a:lnTo>
                  <a:lnTo>
                    <a:pt x="149" y="136"/>
                  </a:lnTo>
                  <a:lnTo>
                    <a:pt x="144" y="139"/>
                  </a:lnTo>
                  <a:lnTo>
                    <a:pt x="142" y="142"/>
                  </a:lnTo>
                  <a:lnTo>
                    <a:pt x="132" y="148"/>
                  </a:lnTo>
                  <a:lnTo>
                    <a:pt x="123" y="152"/>
                  </a:lnTo>
                  <a:lnTo>
                    <a:pt x="123" y="155"/>
                  </a:lnTo>
                  <a:lnTo>
                    <a:pt x="116" y="158"/>
                  </a:lnTo>
                  <a:lnTo>
                    <a:pt x="115" y="156"/>
                  </a:lnTo>
                  <a:lnTo>
                    <a:pt x="111" y="158"/>
                  </a:lnTo>
                  <a:lnTo>
                    <a:pt x="109" y="159"/>
                  </a:lnTo>
                  <a:lnTo>
                    <a:pt x="108" y="159"/>
                  </a:lnTo>
                  <a:lnTo>
                    <a:pt x="105" y="165"/>
                  </a:lnTo>
                  <a:lnTo>
                    <a:pt x="105" y="166"/>
                  </a:lnTo>
                  <a:lnTo>
                    <a:pt x="102" y="170"/>
                  </a:lnTo>
                  <a:lnTo>
                    <a:pt x="98" y="177"/>
                  </a:lnTo>
                  <a:lnTo>
                    <a:pt x="95" y="180"/>
                  </a:lnTo>
                  <a:lnTo>
                    <a:pt x="92" y="181"/>
                  </a:lnTo>
                  <a:lnTo>
                    <a:pt x="94" y="184"/>
                  </a:lnTo>
                  <a:lnTo>
                    <a:pt x="94" y="188"/>
                  </a:lnTo>
                  <a:lnTo>
                    <a:pt x="91" y="188"/>
                  </a:lnTo>
                  <a:lnTo>
                    <a:pt x="91" y="191"/>
                  </a:lnTo>
                  <a:lnTo>
                    <a:pt x="92" y="193"/>
                  </a:lnTo>
                  <a:lnTo>
                    <a:pt x="91" y="197"/>
                  </a:lnTo>
                  <a:lnTo>
                    <a:pt x="89" y="197"/>
                  </a:lnTo>
                  <a:lnTo>
                    <a:pt x="87" y="201"/>
                  </a:lnTo>
                  <a:lnTo>
                    <a:pt x="82" y="200"/>
                  </a:lnTo>
                  <a:lnTo>
                    <a:pt x="82" y="198"/>
                  </a:lnTo>
                  <a:lnTo>
                    <a:pt x="82" y="197"/>
                  </a:lnTo>
                  <a:lnTo>
                    <a:pt x="80" y="197"/>
                  </a:lnTo>
                  <a:lnTo>
                    <a:pt x="75" y="198"/>
                  </a:lnTo>
                  <a:lnTo>
                    <a:pt x="74" y="200"/>
                  </a:lnTo>
                  <a:lnTo>
                    <a:pt x="74" y="200"/>
                  </a:lnTo>
                  <a:lnTo>
                    <a:pt x="68" y="200"/>
                  </a:lnTo>
                  <a:lnTo>
                    <a:pt x="66" y="198"/>
                  </a:lnTo>
                  <a:lnTo>
                    <a:pt x="63" y="198"/>
                  </a:lnTo>
                  <a:lnTo>
                    <a:pt x="60" y="201"/>
                  </a:lnTo>
                  <a:lnTo>
                    <a:pt x="60" y="198"/>
                  </a:lnTo>
                  <a:lnTo>
                    <a:pt x="59" y="197"/>
                  </a:lnTo>
                  <a:lnTo>
                    <a:pt x="54" y="197"/>
                  </a:lnTo>
                  <a:lnTo>
                    <a:pt x="54" y="196"/>
                  </a:lnTo>
                  <a:lnTo>
                    <a:pt x="53" y="194"/>
                  </a:lnTo>
                  <a:lnTo>
                    <a:pt x="53" y="191"/>
                  </a:lnTo>
                  <a:lnTo>
                    <a:pt x="52" y="191"/>
                  </a:lnTo>
                  <a:lnTo>
                    <a:pt x="50" y="193"/>
                  </a:lnTo>
                  <a:lnTo>
                    <a:pt x="49" y="194"/>
                  </a:lnTo>
                  <a:lnTo>
                    <a:pt x="50" y="190"/>
                  </a:lnTo>
                  <a:lnTo>
                    <a:pt x="52" y="187"/>
                  </a:lnTo>
                  <a:lnTo>
                    <a:pt x="52" y="186"/>
                  </a:lnTo>
                  <a:lnTo>
                    <a:pt x="49" y="184"/>
                  </a:lnTo>
                  <a:lnTo>
                    <a:pt x="47" y="183"/>
                  </a:lnTo>
                  <a:lnTo>
                    <a:pt x="49" y="180"/>
                  </a:lnTo>
                  <a:lnTo>
                    <a:pt x="47" y="177"/>
                  </a:lnTo>
                  <a:lnTo>
                    <a:pt x="44" y="174"/>
                  </a:lnTo>
                  <a:lnTo>
                    <a:pt x="43" y="173"/>
                  </a:lnTo>
                  <a:lnTo>
                    <a:pt x="42" y="174"/>
                  </a:lnTo>
                  <a:lnTo>
                    <a:pt x="40" y="174"/>
                  </a:lnTo>
                  <a:lnTo>
                    <a:pt x="36" y="173"/>
                  </a:lnTo>
                  <a:lnTo>
                    <a:pt x="35" y="173"/>
                  </a:lnTo>
                  <a:lnTo>
                    <a:pt x="32" y="177"/>
                  </a:lnTo>
                  <a:lnTo>
                    <a:pt x="29" y="177"/>
                  </a:lnTo>
                  <a:lnTo>
                    <a:pt x="28" y="179"/>
                  </a:lnTo>
                  <a:lnTo>
                    <a:pt x="23" y="179"/>
                  </a:lnTo>
                  <a:lnTo>
                    <a:pt x="21" y="177"/>
                  </a:lnTo>
                  <a:lnTo>
                    <a:pt x="19" y="176"/>
                  </a:lnTo>
                  <a:lnTo>
                    <a:pt x="16" y="177"/>
                  </a:lnTo>
                  <a:lnTo>
                    <a:pt x="15" y="177"/>
                  </a:lnTo>
                  <a:lnTo>
                    <a:pt x="15" y="177"/>
                  </a:lnTo>
                  <a:lnTo>
                    <a:pt x="15" y="176"/>
                  </a:lnTo>
                  <a:lnTo>
                    <a:pt x="15" y="173"/>
                  </a:lnTo>
                  <a:lnTo>
                    <a:pt x="12" y="172"/>
                  </a:lnTo>
                  <a:lnTo>
                    <a:pt x="12" y="169"/>
                  </a:lnTo>
                  <a:lnTo>
                    <a:pt x="12" y="167"/>
                  </a:lnTo>
                  <a:lnTo>
                    <a:pt x="12" y="166"/>
                  </a:lnTo>
                  <a:lnTo>
                    <a:pt x="11" y="163"/>
                  </a:lnTo>
                  <a:lnTo>
                    <a:pt x="11" y="162"/>
                  </a:lnTo>
                  <a:lnTo>
                    <a:pt x="9" y="160"/>
                  </a:lnTo>
                  <a:lnTo>
                    <a:pt x="8" y="162"/>
                  </a:lnTo>
                  <a:lnTo>
                    <a:pt x="5" y="160"/>
                  </a:lnTo>
                  <a:lnTo>
                    <a:pt x="4" y="156"/>
                  </a:lnTo>
                  <a:lnTo>
                    <a:pt x="1" y="153"/>
                  </a:lnTo>
                  <a:lnTo>
                    <a:pt x="1" y="152"/>
                  </a:lnTo>
                  <a:lnTo>
                    <a:pt x="2" y="146"/>
                  </a:lnTo>
                  <a:lnTo>
                    <a:pt x="1" y="145"/>
                  </a:lnTo>
                  <a:lnTo>
                    <a:pt x="1" y="142"/>
                  </a:lnTo>
                  <a:lnTo>
                    <a:pt x="0" y="14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3" name="Google Shape;3758;p137">
              <a:extLst xmlns:a="http://schemas.openxmlformats.org/drawingml/2006/main">
                <a:ext uri="{FF2B5EF4-FFF2-40B4-BE49-F238E27FC236}">
                  <a16:creationId xmlns:a16="http://schemas.microsoft.com/office/drawing/2014/main" id="{FA28976A-78DB-C15A-CD84-1BECA3B122B9}"/>
                </a:ext>
              </a:extLst>
            </cdr:cNvPr>
            <cdr:cNvSpPr/>
          </cdr:nvSpPr>
          <cdr:spPr>
            <a:xfrm xmlns:a="http://schemas.openxmlformats.org/drawingml/2006/main">
              <a:off x="2115" y="2220"/>
              <a:ext cx="91" cy="59"/>
            </a:xfrm>
            <a:custGeom xmlns:a="http://schemas.openxmlformats.org/drawingml/2006/main">
              <a:avLst/>
              <a:gdLst/>
              <a:ahLst/>
              <a:cxnLst/>
              <a:rect l="l" t="t" r="r" b="b"/>
              <a:pathLst>
                <a:path w="100" h="73" extrusionOk="0">
                  <a:moveTo>
                    <a:pt x="0" y="62"/>
                  </a:moveTo>
                  <a:lnTo>
                    <a:pt x="1" y="58"/>
                  </a:lnTo>
                  <a:lnTo>
                    <a:pt x="0" y="56"/>
                  </a:lnTo>
                  <a:lnTo>
                    <a:pt x="0" y="53"/>
                  </a:lnTo>
                  <a:lnTo>
                    <a:pt x="3" y="53"/>
                  </a:lnTo>
                  <a:lnTo>
                    <a:pt x="3" y="49"/>
                  </a:lnTo>
                  <a:lnTo>
                    <a:pt x="1" y="46"/>
                  </a:lnTo>
                  <a:lnTo>
                    <a:pt x="4" y="45"/>
                  </a:lnTo>
                  <a:lnTo>
                    <a:pt x="7" y="42"/>
                  </a:lnTo>
                  <a:lnTo>
                    <a:pt x="11" y="35"/>
                  </a:lnTo>
                  <a:lnTo>
                    <a:pt x="14" y="31"/>
                  </a:lnTo>
                  <a:lnTo>
                    <a:pt x="14" y="30"/>
                  </a:lnTo>
                  <a:lnTo>
                    <a:pt x="17" y="24"/>
                  </a:lnTo>
                  <a:lnTo>
                    <a:pt x="18" y="24"/>
                  </a:lnTo>
                  <a:lnTo>
                    <a:pt x="20" y="23"/>
                  </a:lnTo>
                  <a:lnTo>
                    <a:pt x="24" y="21"/>
                  </a:lnTo>
                  <a:lnTo>
                    <a:pt x="25" y="23"/>
                  </a:lnTo>
                  <a:lnTo>
                    <a:pt x="32" y="20"/>
                  </a:lnTo>
                  <a:lnTo>
                    <a:pt x="32" y="17"/>
                  </a:lnTo>
                  <a:lnTo>
                    <a:pt x="41" y="13"/>
                  </a:lnTo>
                  <a:lnTo>
                    <a:pt x="51" y="7"/>
                  </a:lnTo>
                  <a:lnTo>
                    <a:pt x="53" y="4"/>
                  </a:lnTo>
                  <a:lnTo>
                    <a:pt x="58" y="1"/>
                  </a:lnTo>
                  <a:lnTo>
                    <a:pt x="65" y="1"/>
                  </a:lnTo>
                  <a:lnTo>
                    <a:pt x="67" y="0"/>
                  </a:lnTo>
                  <a:lnTo>
                    <a:pt x="72" y="1"/>
                  </a:lnTo>
                  <a:lnTo>
                    <a:pt x="73" y="1"/>
                  </a:lnTo>
                  <a:lnTo>
                    <a:pt x="74" y="3"/>
                  </a:lnTo>
                  <a:lnTo>
                    <a:pt x="74" y="4"/>
                  </a:lnTo>
                  <a:lnTo>
                    <a:pt x="73" y="7"/>
                  </a:lnTo>
                  <a:lnTo>
                    <a:pt x="72" y="10"/>
                  </a:lnTo>
                  <a:lnTo>
                    <a:pt x="72" y="14"/>
                  </a:lnTo>
                  <a:lnTo>
                    <a:pt x="84" y="23"/>
                  </a:lnTo>
                  <a:lnTo>
                    <a:pt x="84" y="28"/>
                  </a:lnTo>
                  <a:lnTo>
                    <a:pt x="90" y="31"/>
                  </a:lnTo>
                  <a:lnTo>
                    <a:pt x="95" y="28"/>
                  </a:lnTo>
                  <a:lnTo>
                    <a:pt x="97" y="30"/>
                  </a:lnTo>
                  <a:lnTo>
                    <a:pt x="97" y="31"/>
                  </a:lnTo>
                  <a:lnTo>
                    <a:pt x="98" y="32"/>
                  </a:lnTo>
                  <a:lnTo>
                    <a:pt x="98" y="34"/>
                  </a:lnTo>
                  <a:lnTo>
                    <a:pt x="97" y="37"/>
                  </a:lnTo>
                  <a:lnTo>
                    <a:pt x="100" y="41"/>
                  </a:lnTo>
                  <a:lnTo>
                    <a:pt x="100" y="41"/>
                  </a:lnTo>
                  <a:lnTo>
                    <a:pt x="100" y="42"/>
                  </a:lnTo>
                  <a:lnTo>
                    <a:pt x="97" y="45"/>
                  </a:lnTo>
                  <a:lnTo>
                    <a:pt x="95" y="46"/>
                  </a:lnTo>
                  <a:lnTo>
                    <a:pt x="91" y="48"/>
                  </a:lnTo>
                  <a:lnTo>
                    <a:pt x="90" y="48"/>
                  </a:lnTo>
                  <a:lnTo>
                    <a:pt x="87" y="49"/>
                  </a:lnTo>
                  <a:lnTo>
                    <a:pt x="87" y="51"/>
                  </a:lnTo>
                  <a:lnTo>
                    <a:pt x="84" y="52"/>
                  </a:lnTo>
                  <a:lnTo>
                    <a:pt x="86" y="55"/>
                  </a:lnTo>
                  <a:lnTo>
                    <a:pt x="81" y="56"/>
                  </a:lnTo>
                  <a:lnTo>
                    <a:pt x="81" y="58"/>
                  </a:lnTo>
                  <a:lnTo>
                    <a:pt x="67" y="53"/>
                  </a:lnTo>
                  <a:lnTo>
                    <a:pt x="66" y="53"/>
                  </a:lnTo>
                  <a:lnTo>
                    <a:pt x="66" y="53"/>
                  </a:lnTo>
                  <a:lnTo>
                    <a:pt x="66" y="53"/>
                  </a:lnTo>
                  <a:lnTo>
                    <a:pt x="63" y="55"/>
                  </a:lnTo>
                  <a:lnTo>
                    <a:pt x="59" y="55"/>
                  </a:lnTo>
                  <a:lnTo>
                    <a:pt x="55" y="56"/>
                  </a:lnTo>
                  <a:lnTo>
                    <a:pt x="48" y="56"/>
                  </a:lnTo>
                  <a:lnTo>
                    <a:pt x="46" y="56"/>
                  </a:lnTo>
                  <a:lnTo>
                    <a:pt x="36" y="56"/>
                  </a:lnTo>
                  <a:lnTo>
                    <a:pt x="32" y="56"/>
                  </a:lnTo>
                  <a:lnTo>
                    <a:pt x="32" y="61"/>
                  </a:lnTo>
                  <a:lnTo>
                    <a:pt x="32" y="65"/>
                  </a:lnTo>
                  <a:lnTo>
                    <a:pt x="34" y="65"/>
                  </a:lnTo>
                  <a:lnTo>
                    <a:pt x="35" y="69"/>
                  </a:lnTo>
                  <a:lnTo>
                    <a:pt x="35" y="73"/>
                  </a:lnTo>
                  <a:lnTo>
                    <a:pt x="32" y="73"/>
                  </a:lnTo>
                  <a:lnTo>
                    <a:pt x="31" y="72"/>
                  </a:lnTo>
                  <a:lnTo>
                    <a:pt x="29" y="72"/>
                  </a:lnTo>
                  <a:lnTo>
                    <a:pt x="27" y="73"/>
                  </a:lnTo>
                  <a:lnTo>
                    <a:pt x="24" y="73"/>
                  </a:lnTo>
                  <a:lnTo>
                    <a:pt x="20" y="72"/>
                  </a:lnTo>
                  <a:lnTo>
                    <a:pt x="18" y="69"/>
                  </a:lnTo>
                  <a:lnTo>
                    <a:pt x="15" y="68"/>
                  </a:lnTo>
                  <a:lnTo>
                    <a:pt x="13" y="68"/>
                  </a:lnTo>
                  <a:lnTo>
                    <a:pt x="11" y="68"/>
                  </a:lnTo>
                  <a:lnTo>
                    <a:pt x="10" y="68"/>
                  </a:lnTo>
                  <a:lnTo>
                    <a:pt x="4" y="65"/>
                  </a:lnTo>
                  <a:lnTo>
                    <a:pt x="1" y="61"/>
                  </a:lnTo>
                  <a:lnTo>
                    <a:pt x="0" y="6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4" name="Google Shape;3759;p137">
              <a:extLst xmlns:a="http://schemas.openxmlformats.org/drawingml/2006/main">
                <a:ext uri="{FF2B5EF4-FFF2-40B4-BE49-F238E27FC236}">
                  <a16:creationId xmlns:a16="http://schemas.microsoft.com/office/drawing/2014/main" id="{1233225F-98EC-6D03-A104-C90A489114A9}"/>
                </a:ext>
              </a:extLst>
            </cdr:cNvPr>
            <cdr:cNvSpPr/>
          </cdr:nvSpPr>
          <cdr:spPr>
            <a:xfrm xmlns:a="http://schemas.openxmlformats.org/drawingml/2006/main">
              <a:off x="1968" y="2203"/>
              <a:ext cx="78" cy="51"/>
            </a:xfrm>
            <a:custGeom xmlns:a="http://schemas.openxmlformats.org/drawingml/2006/main">
              <a:avLst/>
              <a:gdLst/>
              <a:ahLst/>
              <a:cxnLst/>
              <a:rect l="l" t="t" r="r" b="b"/>
              <a:pathLst>
                <a:path w="86" h="63" extrusionOk="0">
                  <a:moveTo>
                    <a:pt x="13" y="8"/>
                  </a:moveTo>
                  <a:lnTo>
                    <a:pt x="16" y="7"/>
                  </a:lnTo>
                  <a:lnTo>
                    <a:pt x="17" y="7"/>
                  </a:lnTo>
                  <a:lnTo>
                    <a:pt x="20" y="4"/>
                  </a:lnTo>
                  <a:lnTo>
                    <a:pt x="27" y="3"/>
                  </a:lnTo>
                  <a:lnTo>
                    <a:pt x="34" y="0"/>
                  </a:lnTo>
                  <a:lnTo>
                    <a:pt x="35" y="0"/>
                  </a:lnTo>
                  <a:lnTo>
                    <a:pt x="42" y="3"/>
                  </a:lnTo>
                  <a:lnTo>
                    <a:pt x="45" y="3"/>
                  </a:lnTo>
                  <a:lnTo>
                    <a:pt x="48" y="7"/>
                  </a:lnTo>
                  <a:lnTo>
                    <a:pt x="48" y="8"/>
                  </a:lnTo>
                  <a:lnTo>
                    <a:pt x="51" y="8"/>
                  </a:lnTo>
                  <a:lnTo>
                    <a:pt x="52" y="8"/>
                  </a:lnTo>
                  <a:lnTo>
                    <a:pt x="54" y="8"/>
                  </a:lnTo>
                  <a:lnTo>
                    <a:pt x="55" y="8"/>
                  </a:lnTo>
                  <a:lnTo>
                    <a:pt x="56" y="10"/>
                  </a:lnTo>
                  <a:lnTo>
                    <a:pt x="58" y="13"/>
                  </a:lnTo>
                  <a:lnTo>
                    <a:pt x="61" y="15"/>
                  </a:lnTo>
                  <a:lnTo>
                    <a:pt x="61" y="18"/>
                  </a:lnTo>
                  <a:lnTo>
                    <a:pt x="63" y="18"/>
                  </a:lnTo>
                  <a:lnTo>
                    <a:pt x="63" y="21"/>
                  </a:lnTo>
                  <a:lnTo>
                    <a:pt x="66" y="22"/>
                  </a:lnTo>
                  <a:lnTo>
                    <a:pt x="69" y="24"/>
                  </a:lnTo>
                  <a:lnTo>
                    <a:pt x="71" y="27"/>
                  </a:lnTo>
                  <a:lnTo>
                    <a:pt x="72" y="28"/>
                  </a:lnTo>
                  <a:lnTo>
                    <a:pt x="72" y="31"/>
                  </a:lnTo>
                  <a:lnTo>
                    <a:pt x="73" y="32"/>
                  </a:lnTo>
                  <a:lnTo>
                    <a:pt x="72" y="38"/>
                  </a:lnTo>
                  <a:lnTo>
                    <a:pt x="72" y="39"/>
                  </a:lnTo>
                  <a:lnTo>
                    <a:pt x="75" y="42"/>
                  </a:lnTo>
                  <a:lnTo>
                    <a:pt x="76" y="46"/>
                  </a:lnTo>
                  <a:lnTo>
                    <a:pt x="79" y="48"/>
                  </a:lnTo>
                  <a:lnTo>
                    <a:pt x="80" y="46"/>
                  </a:lnTo>
                  <a:lnTo>
                    <a:pt x="82" y="48"/>
                  </a:lnTo>
                  <a:lnTo>
                    <a:pt x="82" y="49"/>
                  </a:lnTo>
                  <a:lnTo>
                    <a:pt x="83" y="52"/>
                  </a:lnTo>
                  <a:lnTo>
                    <a:pt x="83" y="53"/>
                  </a:lnTo>
                  <a:lnTo>
                    <a:pt x="83" y="55"/>
                  </a:lnTo>
                  <a:lnTo>
                    <a:pt x="83" y="58"/>
                  </a:lnTo>
                  <a:lnTo>
                    <a:pt x="86" y="59"/>
                  </a:lnTo>
                  <a:lnTo>
                    <a:pt x="86" y="62"/>
                  </a:lnTo>
                  <a:lnTo>
                    <a:pt x="86" y="63"/>
                  </a:lnTo>
                  <a:lnTo>
                    <a:pt x="86" y="60"/>
                  </a:lnTo>
                  <a:lnTo>
                    <a:pt x="83" y="60"/>
                  </a:lnTo>
                  <a:lnTo>
                    <a:pt x="82" y="59"/>
                  </a:lnTo>
                  <a:lnTo>
                    <a:pt x="79" y="59"/>
                  </a:lnTo>
                  <a:lnTo>
                    <a:pt x="76" y="60"/>
                  </a:lnTo>
                  <a:lnTo>
                    <a:pt x="72" y="59"/>
                  </a:lnTo>
                  <a:lnTo>
                    <a:pt x="68" y="59"/>
                  </a:lnTo>
                  <a:lnTo>
                    <a:pt x="66" y="58"/>
                  </a:lnTo>
                  <a:lnTo>
                    <a:pt x="61" y="55"/>
                  </a:lnTo>
                  <a:lnTo>
                    <a:pt x="52" y="55"/>
                  </a:lnTo>
                  <a:lnTo>
                    <a:pt x="49" y="55"/>
                  </a:lnTo>
                  <a:lnTo>
                    <a:pt x="49" y="55"/>
                  </a:lnTo>
                  <a:lnTo>
                    <a:pt x="47" y="53"/>
                  </a:lnTo>
                  <a:lnTo>
                    <a:pt x="34" y="53"/>
                  </a:lnTo>
                  <a:lnTo>
                    <a:pt x="30" y="56"/>
                  </a:lnTo>
                  <a:lnTo>
                    <a:pt x="27" y="59"/>
                  </a:lnTo>
                  <a:lnTo>
                    <a:pt x="18" y="58"/>
                  </a:lnTo>
                  <a:lnTo>
                    <a:pt x="14" y="60"/>
                  </a:lnTo>
                  <a:lnTo>
                    <a:pt x="10" y="59"/>
                  </a:lnTo>
                  <a:lnTo>
                    <a:pt x="10" y="56"/>
                  </a:lnTo>
                  <a:lnTo>
                    <a:pt x="10" y="56"/>
                  </a:lnTo>
                  <a:lnTo>
                    <a:pt x="11" y="56"/>
                  </a:lnTo>
                  <a:lnTo>
                    <a:pt x="13" y="58"/>
                  </a:lnTo>
                  <a:lnTo>
                    <a:pt x="16" y="55"/>
                  </a:lnTo>
                  <a:lnTo>
                    <a:pt x="11" y="53"/>
                  </a:lnTo>
                  <a:lnTo>
                    <a:pt x="9" y="55"/>
                  </a:lnTo>
                  <a:lnTo>
                    <a:pt x="7" y="55"/>
                  </a:lnTo>
                  <a:lnTo>
                    <a:pt x="9" y="53"/>
                  </a:lnTo>
                  <a:lnTo>
                    <a:pt x="9" y="49"/>
                  </a:lnTo>
                  <a:lnTo>
                    <a:pt x="10" y="48"/>
                  </a:lnTo>
                  <a:lnTo>
                    <a:pt x="18" y="48"/>
                  </a:lnTo>
                  <a:lnTo>
                    <a:pt x="21" y="46"/>
                  </a:lnTo>
                  <a:lnTo>
                    <a:pt x="23" y="45"/>
                  </a:lnTo>
                  <a:lnTo>
                    <a:pt x="27" y="44"/>
                  </a:lnTo>
                  <a:lnTo>
                    <a:pt x="28" y="44"/>
                  </a:lnTo>
                  <a:lnTo>
                    <a:pt x="28" y="44"/>
                  </a:lnTo>
                  <a:lnTo>
                    <a:pt x="31" y="42"/>
                  </a:lnTo>
                  <a:lnTo>
                    <a:pt x="33" y="42"/>
                  </a:lnTo>
                  <a:lnTo>
                    <a:pt x="35" y="44"/>
                  </a:lnTo>
                  <a:lnTo>
                    <a:pt x="38" y="44"/>
                  </a:lnTo>
                  <a:lnTo>
                    <a:pt x="41" y="45"/>
                  </a:lnTo>
                  <a:lnTo>
                    <a:pt x="45" y="48"/>
                  </a:lnTo>
                  <a:lnTo>
                    <a:pt x="49" y="48"/>
                  </a:lnTo>
                  <a:lnTo>
                    <a:pt x="49" y="45"/>
                  </a:lnTo>
                  <a:lnTo>
                    <a:pt x="48" y="44"/>
                  </a:lnTo>
                  <a:lnTo>
                    <a:pt x="48" y="44"/>
                  </a:lnTo>
                  <a:lnTo>
                    <a:pt x="42" y="41"/>
                  </a:lnTo>
                  <a:lnTo>
                    <a:pt x="40" y="41"/>
                  </a:lnTo>
                  <a:lnTo>
                    <a:pt x="35" y="38"/>
                  </a:lnTo>
                  <a:lnTo>
                    <a:pt x="31" y="38"/>
                  </a:lnTo>
                  <a:lnTo>
                    <a:pt x="30" y="37"/>
                  </a:lnTo>
                  <a:lnTo>
                    <a:pt x="26" y="38"/>
                  </a:lnTo>
                  <a:lnTo>
                    <a:pt x="21" y="42"/>
                  </a:lnTo>
                  <a:lnTo>
                    <a:pt x="18" y="42"/>
                  </a:lnTo>
                  <a:lnTo>
                    <a:pt x="17" y="44"/>
                  </a:lnTo>
                  <a:lnTo>
                    <a:pt x="11" y="44"/>
                  </a:lnTo>
                  <a:lnTo>
                    <a:pt x="11" y="42"/>
                  </a:lnTo>
                  <a:lnTo>
                    <a:pt x="13" y="41"/>
                  </a:lnTo>
                  <a:lnTo>
                    <a:pt x="9" y="38"/>
                  </a:lnTo>
                  <a:lnTo>
                    <a:pt x="10" y="38"/>
                  </a:lnTo>
                  <a:lnTo>
                    <a:pt x="10" y="35"/>
                  </a:lnTo>
                  <a:lnTo>
                    <a:pt x="7" y="35"/>
                  </a:lnTo>
                  <a:lnTo>
                    <a:pt x="4" y="29"/>
                  </a:lnTo>
                  <a:lnTo>
                    <a:pt x="0" y="27"/>
                  </a:lnTo>
                  <a:lnTo>
                    <a:pt x="9" y="18"/>
                  </a:lnTo>
                  <a:lnTo>
                    <a:pt x="13" y="13"/>
                  </a:lnTo>
                  <a:lnTo>
                    <a:pt x="13" y="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5" name="Google Shape;3760;p137">
              <a:extLst xmlns:a="http://schemas.openxmlformats.org/drawingml/2006/main">
                <a:ext uri="{FF2B5EF4-FFF2-40B4-BE49-F238E27FC236}">
                  <a16:creationId xmlns:a16="http://schemas.microsoft.com/office/drawing/2014/main" id="{724D4963-112C-FD28-1CB7-A8546C443F9E}"/>
                </a:ext>
              </a:extLst>
            </cdr:cNvPr>
            <cdr:cNvSpPr/>
          </cdr:nvSpPr>
          <cdr:spPr>
            <a:xfrm xmlns:a="http://schemas.openxmlformats.org/drawingml/2006/main">
              <a:off x="1974" y="2233"/>
              <a:ext cx="38" cy="10"/>
            </a:xfrm>
            <a:custGeom xmlns:a="http://schemas.openxmlformats.org/drawingml/2006/main">
              <a:avLst/>
              <a:gdLst/>
              <a:ahLst/>
              <a:cxnLst/>
              <a:rect l="l" t="t" r="r" b="b"/>
              <a:pathLst>
                <a:path w="42" h="12" extrusionOk="0">
                  <a:moveTo>
                    <a:pt x="2" y="12"/>
                  </a:moveTo>
                  <a:lnTo>
                    <a:pt x="3" y="11"/>
                  </a:lnTo>
                  <a:lnTo>
                    <a:pt x="11" y="11"/>
                  </a:lnTo>
                  <a:lnTo>
                    <a:pt x="14" y="9"/>
                  </a:lnTo>
                  <a:lnTo>
                    <a:pt x="16" y="8"/>
                  </a:lnTo>
                  <a:lnTo>
                    <a:pt x="20" y="7"/>
                  </a:lnTo>
                  <a:lnTo>
                    <a:pt x="21" y="7"/>
                  </a:lnTo>
                  <a:lnTo>
                    <a:pt x="21" y="7"/>
                  </a:lnTo>
                  <a:lnTo>
                    <a:pt x="24" y="5"/>
                  </a:lnTo>
                  <a:lnTo>
                    <a:pt x="26" y="5"/>
                  </a:lnTo>
                  <a:lnTo>
                    <a:pt x="28" y="7"/>
                  </a:lnTo>
                  <a:lnTo>
                    <a:pt x="31" y="7"/>
                  </a:lnTo>
                  <a:lnTo>
                    <a:pt x="34" y="8"/>
                  </a:lnTo>
                  <a:lnTo>
                    <a:pt x="38" y="11"/>
                  </a:lnTo>
                  <a:lnTo>
                    <a:pt x="42" y="11"/>
                  </a:lnTo>
                  <a:lnTo>
                    <a:pt x="42" y="8"/>
                  </a:lnTo>
                  <a:lnTo>
                    <a:pt x="41" y="7"/>
                  </a:lnTo>
                  <a:lnTo>
                    <a:pt x="41" y="7"/>
                  </a:lnTo>
                  <a:lnTo>
                    <a:pt x="35" y="4"/>
                  </a:lnTo>
                  <a:lnTo>
                    <a:pt x="33" y="4"/>
                  </a:lnTo>
                  <a:lnTo>
                    <a:pt x="28" y="1"/>
                  </a:lnTo>
                  <a:lnTo>
                    <a:pt x="24" y="1"/>
                  </a:lnTo>
                  <a:lnTo>
                    <a:pt x="23" y="0"/>
                  </a:lnTo>
                  <a:lnTo>
                    <a:pt x="19" y="1"/>
                  </a:lnTo>
                  <a:lnTo>
                    <a:pt x="14" y="5"/>
                  </a:lnTo>
                  <a:lnTo>
                    <a:pt x="11" y="5"/>
                  </a:lnTo>
                  <a:lnTo>
                    <a:pt x="10" y="7"/>
                  </a:lnTo>
                  <a:lnTo>
                    <a:pt x="4" y="7"/>
                  </a:lnTo>
                  <a:lnTo>
                    <a:pt x="4" y="8"/>
                  </a:lnTo>
                  <a:lnTo>
                    <a:pt x="9" y="9"/>
                  </a:lnTo>
                  <a:lnTo>
                    <a:pt x="11" y="9"/>
                  </a:lnTo>
                  <a:lnTo>
                    <a:pt x="9" y="11"/>
                  </a:lnTo>
                  <a:lnTo>
                    <a:pt x="6" y="11"/>
                  </a:lnTo>
                  <a:lnTo>
                    <a:pt x="3" y="8"/>
                  </a:lnTo>
                  <a:lnTo>
                    <a:pt x="0" y="9"/>
                  </a:lnTo>
                  <a:lnTo>
                    <a:pt x="2" y="12"/>
                  </a:lnTo>
                  <a:lnTo>
                    <a:pt x="2" y="1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6" name="Google Shape;3761;p137">
              <a:extLst xmlns:a="http://schemas.openxmlformats.org/drawingml/2006/main">
                <a:ext uri="{FF2B5EF4-FFF2-40B4-BE49-F238E27FC236}">
                  <a16:creationId xmlns:a16="http://schemas.microsoft.com/office/drawing/2014/main" id="{6ECBFB19-97CB-35F4-F2A2-8B8F9540BDC5}"/>
                </a:ext>
              </a:extLst>
            </cdr:cNvPr>
            <cdr:cNvSpPr/>
          </cdr:nvSpPr>
          <cdr:spPr>
            <a:xfrm xmlns:a="http://schemas.openxmlformats.org/drawingml/2006/main">
              <a:off x="1977" y="2246"/>
              <a:ext cx="37" cy="21"/>
            </a:xfrm>
            <a:custGeom xmlns:a="http://schemas.openxmlformats.org/drawingml/2006/main">
              <a:avLst/>
              <a:gdLst/>
              <a:ahLst/>
              <a:cxnLst/>
              <a:rect l="l" t="t" r="r" b="b"/>
              <a:pathLst>
                <a:path w="41" h="26" extrusionOk="0">
                  <a:moveTo>
                    <a:pt x="0" y="6"/>
                  </a:moveTo>
                  <a:lnTo>
                    <a:pt x="4" y="7"/>
                  </a:lnTo>
                  <a:lnTo>
                    <a:pt x="8" y="5"/>
                  </a:lnTo>
                  <a:lnTo>
                    <a:pt x="17" y="6"/>
                  </a:lnTo>
                  <a:lnTo>
                    <a:pt x="20" y="3"/>
                  </a:lnTo>
                  <a:lnTo>
                    <a:pt x="24" y="0"/>
                  </a:lnTo>
                  <a:lnTo>
                    <a:pt x="37" y="0"/>
                  </a:lnTo>
                  <a:lnTo>
                    <a:pt x="39" y="2"/>
                  </a:lnTo>
                  <a:lnTo>
                    <a:pt x="39" y="6"/>
                  </a:lnTo>
                  <a:lnTo>
                    <a:pt x="39" y="7"/>
                  </a:lnTo>
                  <a:lnTo>
                    <a:pt x="39" y="13"/>
                  </a:lnTo>
                  <a:lnTo>
                    <a:pt x="41" y="14"/>
                  </a:lnTo>
                  <a:lnTo>
                    <a:pt x="41" y="16"/>
                  </a:lnTo>
                  <a:lnTo>
                    <a:pt x="38" y="19"/>
                  </a:lnTo>
                  <a:lnTo>
                    <a:pt x="34" y="19"/>
                  </a:lnTo>
                  <a:lnTo>
                    <a:pt x="31" y="21"/>
                  </a:lnTo>
                  <a:lnTo>
                    <a:pt x="28" y="21"/>
                  </a:lnTo>
                  <a:lnTo>
                    <a:pt x="27" y="24"/>
                  </a:lnTo>
                  <a:lnTo>
                    <a:pt x="23" y="26"/>
                  </a:lnTo>
                  <a:lnTo>
                    <a:pt x="23" y="24"/>
                  </a:lnTo>
                  <a:lnTo>
                    <a:pt x="23" y="23"/>
                  </a:lnTo>
                  <a:lnTo>
                    <a:pt x="17" y="23"/>
                  </a:lnTo>
                  <a:lnTo>
                    <a:pt x="20" y="20"/>
                  </a:lnTo>
                  <a:lnTo>
                    <a:pt x="18" y="20"/>
                  </a:lnTo>
                  <a:lnTo>
                    <a:pt x="20" y="19"/>
                  </a:lnTo>
                  <a:lnTo>
                    <a:pt x="18" y="17"/>
                  </a:lnTo>
                  <a:lnTo>
                    <a:pt x="16" y="17"/>
                  </a:lnTo>
                  <a:lnTo>
                    <a:pt x="16" y="16"/>
                  </a:lnTo>
                  <a:lnTo>
                    <a:pt x="21" y="16"/>
                  </a:lnTo>
                  <a:lnTo>
                    <a:pt x="23" y="14"/>
                  </a:lnTo>
                  <a:lnTo>
                    <a:pt x="20" y="13"/>
                  </a:lnTo>
                  <a:lnTo>
                    <a:pt x="16" y="13"/>
                  </a:lnTo>
                  <a:lnTo>
                    <a:pt x="13" y="14"/>
                  </a:lnTo>
                  <a:lnTo>
                    <a:pt x="11" y="14"/>
                  </a:lnTo>
                  <a:lnTo>
                    <a:pt x="10" y="13"/>
                  </a:lnTo>
                  <a:lnTo>
                    <a:pt x="7" y="13"/>
                  </a:lnTo>
                  <a:lnTo>
                    <a:pt x="6" y="10"/>
                  </a:lnTo>
                  <a:lnTo>
                    <a:pt x="7" y="9"/>
                  </a:lnTo>
                  <a:lnTo>
                    <a:pt x="6" y="9"/>
                  </a:lnTo>
                  <a:lnTo>
                    <a:pt x="1" y="9"/>
                  </a:lnTo>
                  <a:lnTo>
                    <a:pt x="0" y="6"/>
                  </a:lnTo>
                  <a:lnTo>
                    <a:pt x="0" y="6"/>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7" name="Google Shape;3762;p137">
              <a:extLst xmlns:a="http://schemas.openxmlformats.org/drawingml/2006/main">
                <a:ext uri="{FF2B5EF4-FFF2-40B4-BE49-F238E27FC236}">
                  <a16:creationId xmlns:a16="http://schemas.microsoft.com/office/drawing/2014/main" id="{70112769-203B-6A4C-8307-2D63213BE936}"/>
                </a:ext>
              </a:extLst>
            </cdr:cNvPr>
            <cdr:cNvSpPr/>
          </cdr:nvSpPr>
          <cdr:spPr>
            <a:xfrm xmlns:a="http://schemas.openxmlformats.org/drawingml/2006/main">
              <a:off x="2001" y="2247"/>
              <a:ext cx="85" cy="75"/>
            </a:xfrm>
            <a:custGeom xmlns:a="http://schemas.openxmlformats.org/drawingml/2006/main">
              <a:avLst/>
              <a:gdLst/>
              <a:ahLst/>
              <a:cxnLst/>
              <a:rect l="l" t="t" r="r" b="b"/>
              <a:pathLst>
                <a:path w="94" h="93" extrusionOk="0">
                  <a:moveTo>
                    <a:pt x="0" y="22"/>
                  </a:moveTo>
                  <a:lnTo>
                    <a:pt x="1" y="19"/>
                  </a:lnTo>
                  <a:lnTo>
                    <a:pt x="4" y="19"/>
                  </a:lnTo>
                  <a:lnTo>
                    <a:pt x="7" y="17"/>
                  </a:lnTo>
                  <a:lnTo>
                    <a:pt x="11" y="17"/>
                  </a:lnTo>
                  <a:lnTo>
                    <a:pt x="14" y="14"/>
                  </a:lnTo>
                  <a:lnTo>
                    <a:pt x="14" y="12"/>
                  </a:lnTo>
                  <a:lnTo>
                    <a:pt x="12" y="11"/>
                  </a:lnTo>
                  <a:lnTo>
                    <a:pt x="12" y="5"/>
                  </a:lnTo>
                  <a:lnTo>
                    <a:pt x="12" y="4"/>
                  </a:lnTo>
                  <a:lnTo>
                    <a:pt x="12" y="0"/>
                  </a:lnTo>
                  <a:lnTo>
                    <a:pt x="15" y="0"/>
                  </a:lnTo>
                  <a:lnTo>
                    <a:pt x="24" y="0"/>
                  </a:lnTo>
                  <a:lnTo>
                    <a:pt x="29" y="3"/>
                  </a:lnTo>
                  <a:lnTo>
                    <a:pt x="31" y="4"/>
                  </a:lnTo>
                  <a:lnTo>
                    <a:pt x="35" y="4"/>
                  </a:lnTo>
                  <a:lnTo>
                    <a:pt x="39" y="5"/>
                  </a:lnTo>
                  <a:lnTo>
                    <a:pt x="42" y="4"/>
                  </a:lnTo>
                  <a:lnTo>
                    <a:pt x="45" y="4"/>
                  </a:lnTo>
                  <a:lnTo>
                    <a:pt x="46" y="5"/>
                  </a:lnTo>
                  <a:lnTo>
                    <a:pt x="49" y="5"/>
                  </a:lnTo>
                  <a:lnTo>
                    <a:pt x="49" y="8"/>
                  </a:lnTo>
                  <a:lnTo>
                    <a:pt x="50" y="8"/>
                  </a:lnTo>
                  <a:lnTo>
                    <a:pt x="53" y="7"/>
                  </a:lnTo>
                  <a:lnTo>
                    <a:pt x="55" y="8"/>
                  </a:lnTo>
                  <a:lnTo>
                    <a:pt x="57" y="10"/>
                  </a:lnTo>
                  <a:lnTo>
                    <a:pt x="62" y="10"/>
                  </a:lnTo>
                  <a:lnTo>
                    <a:pt x="63" y="8"/>
                  </a:lnTo>
                  <a:lnTo>
                    <a:pt x="66" y="8"/>
                  </a:lnTo>
                  <a:lnTo>
                    <a:pt x="69" y="4"/>
                  </a:lnTo>
                  <a:lnTo>
                    <a:pt x="70" y="4"/>
                  </a:lnTo>
                  <a:lnTo>
                    <a:pt x="74" y="5"/>
                  </a:lnTo>
                  <a:lnTo>
                    <a:pt x="76" y="5"/>
                  </a:lnTo>
                  <a:lnTo>
                    <a:pt x="77" y="4"/>
                  </a:lnTo>
                  <a:lnTo>
                    <a:pt x="78" y="5"/>
                  </a:lnTo>
                  <a:lnTo>
                    <a:pt x="81" y="8"/>
                  </a:lnTo>
                  <a:lnTo>
                    <a:pt x="83" y="11"/>
                  </a:lnTo>
                  <a:lnTo>
                    <a:pt x="81" y="14"/>
                  </a:lnTo>
                  <a:lnTo>
                    <a:pt x="83" y="15"/>
                  </a:lnTo>
                  <a:lnTo>
                    <a:pt x="86" y="17"/>
                  </a:lnTo>
                  <a:lnTo>
                    <a:pt x="86" y="18"/>
                  </a:lnTo>
                  <a:lnTo>
                    <a:pt x="84" y="21"/>
                  </a:lnTo>
                  <a:lnTo>
                    <a:pt x="83" y="25"/>
                  </a:lnTo>
                  <a:lnTo>
                    <a:pt x="84" y="24"/>
                  </a:lnTo>
                  <a:lnTo>
                    <a:pt x="86" y="22"/>
                  </a:lnTo>
                  <a:lnTo>
                    <a:pt x="87" y="22"/>
                  </a:lnTo>
                  <a:lnTo>
                    <a:pt x="87" y="25"/>
                  </a:lnTo>
                  <a:lnTo>
                    <a:pt x="88" y="27"/>
                  </a:lnTo>
                  <a:lnTo>
                    <a:pt x="88" y="28"/>
                  </a:lnTo>
                  <a:lnTo>
                    <a:pt x="93" y="28"/>
                  </a:lnTo>
                  <a:lnTo>
                    <a:pt x="94" y="29"/>
                  </a:lnTo>
                  <a:lnTo>
                    <a:pt x="94" y="32"/>
                  </a:lnTo>
                  <a:lnTo>
                    <a:pt x="93" y="32"/>
                  </a:lnTo>
                  <a:lnTo>
                    <a:pt x="87" y="34"/>
                  </a:lnTo>
                  <a:lnTo>
                    <a:pt x="87" y="36"/>
                  </a:lnTo>
                  <a:lnTo>
                    <a:pt x="88" y="38"/>
                  </a:lnTo>
                  <a:lnTo>
                    <a:pt x="88" y="43"/>
                  </a:lnTo>
                  <a:lnTo>
                    <a:pt x="88" y="45"/>
                  </a:lnTo>
                  <a:lnTo>
                    <a:pt x="88" y="50"/>
                  </a:lnTo>
                  <a:lnTo>
                    <a:pt x="90" y="50"/>
                  </a:lnTo>
                  <a:lnTo>
                    <a:pt x="91" y="53"/>
                  </a:lnTo>
                  <a:lnTo>
                    <a:pt x="91" y="56"/>
                  </a:lnTo>
                  <a:lnTo>
                    <a:pt x="90" y="55"/>
                  </a:lnTo>
                  <a:lnTo>
                    <a:pt x="87" y="56"/>
                  </a:lnTo>
                  <a:lnTo>
                    <a:pt x="87" y="57"/>
                  </a:lnTo>
                  <a:lnTo>
                    <a:pt x="90" y="60"/>
                  </a:lnTo>
                  <a:lnTo>
                    <a:pt x="91" y="62"/>
                  </a:lnTo>
                  <a:lnTo>
                    <a:pt x="91" y="64"/>
                  </a:lnTo>
                  <a:lnTo>
                    <a:pt x="87" y="73"/>
                  </a:lnTo>
                  <a:lnTo>
                    <a:pt x="84" y="73"/>
                  </a:lnTo>
                  <a:lnTo>
                    <a:pt x="84" y="74"/>
                  </a:lnTo>
                  <a:lnTo>
                    <a:pt x="86" y="77"/>
                  </a:lnTo>
                  <a:lnTo>
                    <a:pt x="83" y="83"/>
                  </a:lnTo>
                  <a:lnTo>
                    <a:pt x="81" y="84"/>
                  </a:lnTo>
                  <a:lnTo>
                    <a:pt x="81" y="86"/>
                  </a:lnTo>
                  <a:lnTo>
                    <a:pt x="62" y="93"/>
                  </a:lnTo>
                  <a:lnTo>
                    <a:pt x="56" y="88"/>
                  </a:lnTo>
                  <a:lnTo>
                    <a:pt x="55" y="88"/>
                  </a:lnTo>
                  <a:lnTo>
                    <a:pt x="50" y="84"/>
                  </a:lnTo>
                  <a:lnTo>
                    <a:pt x="49" y="83"/>
                  </a:lnTo>
                  <a:lnTo>
                    <a:pt x="49" y="81"/>
                  </a:lnTo>
                  <a:lnTo>
                    <a:pt x="49" y="81"/>
                  </a:lnTo>
                  <a:lnTo>
                    <a:pt x="55" y="77"/>
                  </a:lnTo>
                  <a:lnTo>
                    <a:pt x="56" y="59"/>
                  </a:lnTo>
                  <a:lnTo>
                    <a:pt x="56" y="57"/>
                  </a:lnTo>
                  <a:lnTo>
                    <a:pt x="55" y="56"/>
                  </a:lnTo>
                  <a:lnTo>
                    <a:pt x="55" y="55"/>
                  </a:lnTo>
                  <a:lnTo>
                    <a:pt x="56" y="53"/>
                  </a:lnTo>
                  <a:lnTo>
                    <a:pt x="56" y="52"/>
                  </a:lnTo>
                  <a:lnTo>
                    <a:pt x="55" y="49"/>
                  </a:lnTo>
                  <a:lnTo>
                    <a:pt x="55" y="48"/>
                  </a:lnTo>
                  <a:lnTo>
                    <a:pt x="52" y="41"/>
                  </a:lnTo>
                  <a:lnTo>
                    <a:pt x="50" y="39"/>
                  </a:lnTo>
                  <a:lnTo>
                    <a:pt x="48" y="35"/>
                  </a:lnTo>
                  <a:lnTo>
                    <a:pt x="36" y="35"/>
                  </a:lnTo>
                  <a:lnTo>
                    <a:pt x="34" y="36"/>
                  </a:lnTo>
                  <a:lnTo>
                    <a:pt x="31" y="39"/>
                  </a:lnTo>
                  <a:lnTo>
                    <a:pt x="28" y="42"/>
                  </a:lnTo>
                  <a:lnTo>
                    <a:pt x="28" y="43"/>
                  </a:lnTo>
                  <a:lnTo>
                    <a:pt x="24" y="46"/>
                  </a:lnTo>
                  <a:lnTo>
                    <a:pt x="21" y="46"/>
                  </a:lnTo>
                  <a:lnTo>
                    <a:pt x="19" y="45"/>
                  </a:lnTo>
                  <a:lnTo>
                    <a:pt x="15" y="43"/>
                  </a:lnTo>
                  <a:lnTo>
                    <a:pt x="15" y="39"/>
                  </a:lnTo>
                  <a:lnTo>
                    <a:pt x="12" y="39"/>
                  </a:lnTo>
                  <a:lnTo>
                    <a:pt x="11" y="38"/>
                  </a:lnTo>
                  <a:lnTo>
                    <a:pt x="11" y="35"/>
                  </a:lnTo>
                  <a:lnTo>
                    <a:pt x="12" y="35"/>
                  </a:lnTo>
                  <a:lnTo>
                    <a:pt x="10" y="34"/>
                  </a:lnTo>
                  <a:lnTo>
                    <a:pt x="8" y="35"/>
                  </a:lnTo>
                  <a:lnTo>
                    <a:pt x="7" y="35"/>
                  </a:lnTo>
                  <a:lnTo>
                    <a:pt x="4" y="34"/>
                  </a:lnTo>
                  <a:lnTo>
                    <a:pt x="0" y="29"/>
                  </a:lnTo>
                  <a:lnTo>
                    <a:pt x="1" y="25"/>
                  </a:lnTo>
                  <a:lnTo>
                    <a:pt x="0" y="22"/>
                  </a:lnTo>
                  <a:lnTo>
                    <a:pt x="0" y="2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8" name="Google Shape;3763;p137">
              <a:extLst xmlns:a="http://schemas.openxmlformats.org/drawingml/2006/main">
                <a:ext uri="{FF2B5EF4-FFF2-40B4-BE49-F238E27FC236}">
                  <a16:creationId xmlns:a16="http://schemas.microsoft.com/office/drawing/2014/main" id="{BE4037EB-F964-5144-900E-2E8E0A3DADE1}"/>
                </a:ext>
              </a:extLst>
            </cdr:cNvPr>
            <cdr:cNvSpPr/>
          </cdr:nvSpPr>
          <cdr:spPr>
            <a:xfrm xmlns:a="http://schemas.openxmlformats.org/drawingml/2006/main">
              <a:off x="2019" y="2276"/>
              <a:ext cx="34" cy="37"/>
            </a:xfrm>
            <a:custGeom xmlns:a="http://schemas.openxmlformats.org/drawingml/2006/main">
              <a:avLst/>
              <a:gdLst/>
              <a:ahLst/>
              <a:cxnLst/>
              <a:rect l="l" t="t" r="r" b="b"/>
              <a:pathLst>
                <a:path w="37" h="46" extrusionOk="0">
                  <a:moveTo>
                    <a:pt x="10" y="39"/>
                  </a:moveTo>
                  <a:lnTo>
                    <a:pt x="10" y="38"/>
                  </a:lnTo>
                  <a:lnTo>
                    <a:pt x="9" y="37"/>
                  </a:lnTo>
                  <a:lnTo>
                    <a:pt x="7" y="35"/>
                  </a:lnTo>
                  <a:lnTo>
                    <a:pt x="7" y="37"/>
                  </a:lnTo>
                  <a:lnTo>
                    <a:pt x="7" y="38"/>
                  </a:lnTo>
                  <a:lnTo>
                    <a:pt x="10" y="39"/>
                  </a:lnTo>
                  <a:lnTo>
                    <a:pt x="10" y="39"/>
                  </a:lnTo>
                  <a:lnTo>
                    <a:pt x="10" y="39"/>
                  </a:lnTo>
                  <a:close/>
                  <a:moveTo>
                    <a:pt x="2" y="11"/>
                  </a:moveTo>
                  <a:lnTo>
                    <a:pt x="5" y="11"/>
                  </a:lnTo>
                  <a:lnTo>
                    <a:pt x="9" y="8"/>
                  </a:lnTo>
                  <a:lnTo>
                    <a:pt x="9" y="7"/>
                  </a:lnTo>
                  <a:lnTo>
                    <a:pt x="12" y="4"/>
                  </a:lnTo>
                  <a:lnTo>
                    <a:pt x="15" y="1"/>
                  </a:lnTo>
                  <a:lnTo>
                    <a:pt x="17" y="0"/>
                  </a:lnTo>
                  <a:lnTo>
                    <a:pt x="29" y="0"/>
                  </a:lnTo>
                  <a:lnTo>
                    <a:pt x="31" y="4"/>
                  </a:lnTo>
                  <a:lnTo>
                    <a:pt x="33" y="6"/>
                  </a:lnTo>
                  <a:lnTo>
                    <a:pt x="36" y="13"/>
                  </a:lnTo>
                  <a:lnTo>
                    <a:pt x="36" y="14"/>
                  </a:lnTo>
                  <a:lnTo>
                    <a:pt x="37" y="17"/>
                  </a:lnTo>
                  <a:lnTo>
                    <a:pt x="37" y="18"/>
                  </a:lnTo>
                  <a:lnTo>
                    <a:pt x="36" y="20"/>
                  </a:lnTo>
                  <a:lnTo>
                    <a:pt x="36" y="21"/>
                  </a:lnTo>
                  <a:lnTo>
                    <a:pt x="37" y="22"/>
                  </a:lnTo>
                  <a:lnTo>
                    <a:pt x="37" y="24"/>
                  </a:lnTo>
                  <a:lnTo>
                    <a:pt x="36" y="42"/>
                  </a:lnTo>
                  <a:lnTo>
                    <a:pt x="30" y="46"/>
                  </a:lnTo>
                  <a:lnTo>
                    <a:pt x="29" y="45"/>
                  </a:lnTo>
                  <a:lnTo>
                    <a:pt x="23" y="45"/>
                  </a:lnTo>
                  <a:lnTo>
                    <a:pt x="16" y="41"/>
                  </a:lnTo>
                  <a:lnTo>
                    <a:pt x="13" y="41"/>
                  </a:lnTo>
                  <a:lnTo>
                    <a:pt x="15" y="39"/>
                  </a:lnTo>
                  <a:lnTo>
                    <a:pt x="12" y="37"/>
                  </a:lnTo>
                  <a:lnTo>
                    <a:pt x="10" y="35"/>
                  </a:lnTo>
                  <a:lnTo>
                    <a:pt x="12" y="32"/>
                  </a:lnTo>
                  <a:lnTo>
                    <a:pt x="12" y="32"/>
                  </a:lnTo>
                  <a:lnTo>
                    <a:pt x="9" y="34"/>
                  </a:lnTo>
                  <a:lnTo>
                    <a:pt x="6" y="29"/>
                  </a:lnTo>
                  <a:lnTo>
                    <a:pt x="6" y="27"/>
                  </a:lnTo>
                  <a:lnTo>
                    <a:pt x="5" y="22"/>
                  </a:lnTo>
                  <a:lnTo>
                    <a:pt x="2" y="22"/>
                  </a:lnTo>
                  <a:lnTo>
                    <a:pt x="0" y="21"/>
                  </a:lnTo>
                  <a:lnTo>
                    <a:pt x="3" y="17"/>
                  </a:lnTo>
                  <a:lnTo>
                    <a:pt x="0" y="15"/>
                  </a:lnTo>
                  <a:lnTo>
                    <a:pt x="0" y="14"/>
                  </a:lnTo>
                  <a:lnTo>
                    <a:pt x="2" y="11"/>
                  </a:lnTo>
                  <a:lnTo>
                    <a:pt x="2" y="1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29" name="Google Shape;3764;p137">
              <a:extLst xmlns:a="http://schemas.openxmlformats.org/drawingml/2006/main">
                <a:ext uri="{FF2B5EF4-FFF2-40B4-BE49-F238E27FC236}">
                  <a16:creationId xmlns:a16="http://schemas.microsoft.com/office/drawing/2014/main" id="{EF1CD5FF-BADB-9906-12AF-A13B0E49511F}"/>
                </a:ext>
              </a:extLst>
            </cdr:cNvPr>
            <cdr:cNvSpPr/>
          </cdr:nvSpPr>
          <cdr:spPr>
            <a:xfrm xmlns:a="http://schemas.openxmlformats.org/drawingml/2006/main">
              <a:off x="2040" y="2292"/>
              <a:ext cx="49" cy="47"/>
            </a:xfrm>
            <a:custGeom xmlns:a="http://schemas.openxmlformats.org/drawingml/2006/main">
              <a:avLst/>
              <a:gdLst/>
              <a:ahLst/>
              <a:cxnLst/>
              <a:rect l="l" t="t" r="r" b="b"/>
              <a:pathLst>
                <a:path w="54" h="58" extrusionOk="0">
                  <a:moveTo>
                    <a:pt x="0" y="24"/>
                  </a:moveTo>
                  <a:lnTo>
                    <a:pt x="2" y="23"/>
                  </a:lnTo>
                  <a:lnTo>
                    <a:pt x="3" y="18"/>
                  </a:lnTo>
                  <a:lnTo>
                    <a:pt x="6" y="17"/>
                  </a:lnTo>
                  <a:lnTo>
                    <a:pt x="9" y="14"/>
                  </a:lnTo>
                  <a:lnTo>
                    <a:pt x="9" y="11"/>
                  </a:lnTo>
                  <a:lnTo>
                    <a:pt x="10" y="8"/>
                  </a:lnTo>
                  <a:lnTo>
                    <a:pt x="12" y="7"/>
                  </a:lnTo>
                  <a:lnTo>
                    <a:pt x="12" y="6"/>
                  </a:lnTo>
                  <a:lnTo>
                    <a:pt x="13" y="3"/>
                  </a:lnTo>
                  <a:lnTo>
                    <a:pt x="16" y="1"/>
                  </a:lnTo>
                  <a:lnTo>
                    <a:pt x="17" y="1"/>
                  </a:lnTo>
                  <a:lnTo>
                    <a:pt x="23" y="0"/>
                  </a:lnTo>
                  <a:lnTo>
                    <a:pt x="26" y="1"/>
                  </a:lnTo>
                  <a:lnTo>
                    <a:pt x="27" y="4"/>
                  </a:lnTo>
                  <a:lnTo>
                    <a:pt x="30" y="6"/>
                  </a:lnTo>
                  <a:lnTo>
                    <a:pt x="28" y="11"/>
                  </a:lnTo>
                  <a:lnTo>
                    <a:pt x="28" y="14"/>
                  </a:lnTo>
                  <a:lnTo>
                    <a:pt x="33" y="17"/>
                  </a:lnTo>
                  <a:lnTo>
                    <a:pt x="34" y="17"/>
                  </a:lnTo>
                  <a:lnTo>
                    <a:pt x="37" y="14"/>
                  </a:lnTo>
                  <a:lnTo>
                    <a:pt x="38" y="14"/>
                  </a:lnTo>
                  <a:lnTo>
                    <a:pt x="41" y="17"/>
                  </a:lnTo>
                  <a:lnTo>
                    <a:pt x="41" y="18"/>
                  </a:lnTo>
                  <a:lnTo>
                    <a:pt x="41" y="18"/>
                  </a:lnTo>
                  <a:lnTo>
                    <a:pt x="43" y="21"/>
                  </a:lnTo>
                  <a:lnTo>
                    <a:pt x="40" y="27"/>
                  </a:lnTo>
                  <a:lnTo>
                    <a:pt x="38" y="28"/>
                  </a:lnTo>
                  <a:lnTo>
                    <a:pt x="38" y="31"/>
                  </a:lnTo>
                  <a:lnTo>
                    <a:pt x="41" y="32"/>
                  </a:lnTo>
                  <a:lnTo>
                    <a:pt x="43" y="31"/>
                  </a:lnTo>
                  <a:lnTo>
                    <a:pt x="44" y="31"/>
                  </a:lnTo>
                  <a:lnTo>
                    <a:pt x="45" y="32"/>
                  </a:lnTo>
                  <a:lnTo>
                    <a:pt x="47" y="32"/>
                  </a:lnTo>
                  <a:lnTo>
                    <a:pt x="50" y="34"/>
                  </a:lnTo>
                  <a:lnTo>
                    <a:pt x="50" y="37"/>
                  </a:lnTo>
                  <a:lnTo>
                    <a:pt x="52" y="38"/>
                  </a:lnTo>
                  <a:lnTo>
                    <a:pt x="54" y="38"/>
                  </a:lnTo>
                  <a:lnTo>
                    <a:pt x="54" y="41"/>
                  </a:lnTo>
                  <a:lnTo>
                    <a:pt x="52" y="42"/>
                  </a:lnTo>
                  <a:lnTo>
                    <a:pt x="54" y="44"/>
                  </a:lnTo>
                  <a:lnTo>
                    <a:pt x="52" y="45"/>
                  </a:lnTo>
                  <a:lnTo>
                    <a:pt x="52" y="48"/>
                  </a:lnTo>
                  <a:lnTo>
                    <a:pt x="52" y="49"/>
                  </a:lnTo>
                  <a:lnTo>
                    <a:pt x="51" y="52"/>
                  </a:lnTo>
                  <a:lnTo>
                    <a:pt x="52" y="55"/>
                  </a:lnTo>
                  <a:lnTo>
                    <a:pt x="52" y="58"/>
                  </a:lnTo>
                  <a:lnTo>
                    <a:pt x="40" y="53"/>
                  </a:lnTo>
                  <a:lnTo>
                    <a:pt x="30" y="45"/>
                  </a:lnTo>
                  <a:lnTo>
                    <a:pt x="27" y="45"/>
                  </a:lnTo>
                  <a:lnTo>
                    <a:pt x="19" y="37"/>
                  </a:lnTo>
                  <a:lnTo>
                    <a:pt x="13" y="32"/>
                  </a:lnTo>
                  <a:lnTo>
                    <a:pt x="12" y="32"/>
                  </a:lnTo>
                  <a:lnTo>
                    <a:pt x="7" y="28"/>
                  </a:lnTo>
                  <a:lnTo>
                    <a:pt x="6" y="27"/>
                  </a:lnTo>
                  <a:lnTo>
                    <a:pt x="6" y="25"/>
                  </a:lnTo>
                  <a:lnTo>
                    <a:pt x="5" y="24"/>
                  </a:lnTo>
                  <a:lnTo>
                    <a:pt x="0" y="2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0" name="Google Shape;3765;p137">
              <a:extLst xmlns:a="http://schemas.openxmlformats.org/drawingml/2006/main">
                <a:ext uri="{FF2B5EF4-FFF2-40B4-BE49-F238E27FC236}">
                  <a16:creationId xmlns:a16="http://schemas.microsoft.com/office/drawing/2014/main" id="{2156EDCB-22E3-40A6-2CDA-CA6CC25A0D06}"/>
                </a:ext>
              </a:extLst>
            </cdr:cNvPr>
            <cdr:cNvSpPr/>
          </cdr:nvSpPr>
          <cdr:spPr>
            <a:xfrm xmlns:a="http://schemas.openxmlformats.org/drawingml/2006/main">
              <a:off x="2075" y="2269"/>
              <a:ext cx="75" cy="70"/>
            </a:xfrm>
            <a:custGeom xmlns:a="http://schemas.openxmlformats.org/drawingml/2006/main">
              <a:avLst/>
              <a:gdLst/>
              <a:ahLst/>
              <a:cxnLst/>
              <a:rect l="l" t="t" r="r" b="b"/>
              <a:pathLst>
                <a:path w="83" h="87" extrusionOk="0">
                  <a:moveTo>
                    <a:pt x="14" y="87"/>
                  </a:moveTo>
                  <a:lnTo>
                    <a:pt x="14" y="84"/>
                  </a:lnTo>
                  <a:lnTo>
                    <a:pt x="13" y="81"/>
                  </a:lnTo>
                  <a:lnTo>
                    <a:pt x="14" y="78"/>
                  </a:lnTo>
                  <a:lnTo>
                    <a:pt x="14" y="77"/>
                  </a:lnTo>
                  <a:lnTo>
                    <a:pt x="14" y="74"/>
                  </a:lnTo>
                  <a:lnTo>
                    <a:pt x="16" y="73"/>
                  </a:lnTo>
                  <a:lnTo>
                    <a:pt x="14" y="71"/>
                  </a:lnTo>
                  <a:lnTo>
                    <a:pt x="16" y="70"/>
                  </a:lnTo>
                  <a:lnTo>
                    <a:pt x="16" y="67"/>
                  </a:lnTo>
                  <a:lnTo>
                    <a:pt x="14" y="67"/>
                  </a:lnTo>
                  <a:lnTo>
                    <a:pt x="12" y="66"/>
                  </a:lnTo>
                  <a:lnTo>
                    <a:pt x="12" y="63"/>
                  </a:lnTo>
                  <a:lnTo>
                    <a:pt x="9" y="61"/>
                  </a:lnTo>
                  <a:lnTo>
                    <a:pt x="7" y="61"/>
                  </a:lnTo>
                  <a:lnTo>
                    <a:pt x="6" y="60"/>
                  </a:lnTo>
                  <a:lnTo>
                    <a:pt x="5" y="60"/>
                  </a:lnTo>
                  <a:lnTo>
                    <a:pt x="3" y="61"/>
                  </a:lnTo>
                  <a:lnTo>
                    <a:pt x="0" y="60"/>
                  </a:lnTo>
                  <a:lnTo>
                    <a:pt x="0" y="57"/>
                  </a:lnTo>
                  <a:lnTo>
                    <a:pt x="2" y="56"/>
                  </a:lnTo>
                  <a:lnTo>
                    <a:pt x="5" y="50"/>
                  </a:lnTo>
                  <a:lnTo>
                    <a:pt x="3" y="47"/>
                  </a:lnTo>
                  <a:lnTo>
                    <a:pt x="3" y="46"/>
                  </a:lnTo>
                  <a:lnTo>
                    <a:pt x="6" y="46"/>
                  </a:lnTo>
                  <a:lnTo>
                    <a:pt x="10" y="37"/>
                  </a:lnTo>
                  <a:lnTo>
                    <a:pt x="10" y="35"/>
                  </a:lnTo>
                  <a:lnTo>
                    <a:pt x="9" y="33"/>
                  </a:lnTo>
                  <a:lnTo>
                    <a:pt x="6" y="30"/>
                  </a:lnTo>
                  <a:lnTo>
                    <a:pt x="6" y="29"/>
                  </a:lnTo>
                  <a:lnTo>
                    <a:pt x="9" y="28"/>
                  </a:lnTo>
                  <a:lnTo>
                    <a:pt x="10" y="29"/>
                  </a:lnTo>
                  <a:lnTo>
                    <a:pt x="10" y="26"/>
                  </a:lnTo>
                  <a:lnTo>
                    <a:pt x="9" y="23"/>
                  </a:lnTo>
                  <a:lnTo>
                    <a:pt x="7" y="23"/>
                  </a:lnTo>
                  <a:lnTo>
                    <a:pt x="7" y="18"/>
                  </a:lnTo>
                  <a:lnTo>
                    <a:pt x="7" y="16"/>
                  </a:lnTo>
                  <a:lnTo>
                    <a:pt x="7" y="11"/>
                  </a:lnTo>
                  <a:lnTo>
                    <a:pt x="6" y="9"/>
                  </a:lnTo>
                  <a:lnTo>
                    <a:pt x="6" y="7"/>
                  </a:lnTo>
                  <a:lnTo>
                    <a:pt x="12" y="5"/>
                  </a:lnTo>
                  <a:lnTo>
                    <a:pt x="16" y="2"/>
                  </a:lnTo>
                  <a:lnTo>
                    <a:pt x="19" y="2"/>
                  </a:lnTo>
                  <a:lnTo>
                    <a:pt x="21" y="4"/>
                  </a:lnTo>
                  <a:lnTo>
                    <a:pt x="27" y="4"/>
                  </a:lnTo>
                  <a:lnTo>
                    <a:pt x="27" y="4"/>
                  </a:lnTo>
                  <a:lnTo>
                    <a:pt x="28" y="2"/>
                  </a:lnTo>
                  <a:lnTo>
                    <a:pt x="33" y="1"/>
                  </a:lnTo>
                  <a:lnTo>
                    <a:pt x="35" y="1"/>
                  </a:lnTo>
                  <a:lnTo>
                    <a:pt x="35" y="2"/>
                  </a:lnTo>
                  <a:lnTo>
                    <a:pt x="35" y="4"/>
                  </a:lnTo>
                  <a:lnTo>
                    <a:pt x="40" y="5"/>
                  </a:lnTo>
                  <a:lnTo>
                    <a:pt x="42" y="1"/>
                  </a:lnTo>
                  <a:lnTo>
                    <a:pt x="45" y="0"/>
                  </a:lnTo>
                  <a:lnTo>
                    <a:pt x="48" y="4"/>
                  </a:lnTo>
                  <a:lnTo>
                    <a:pt x="54" y="7"/>
                  </a:lnTo>
                  <a:lnTo>
                    <a:pt x="55" y="7"/>
                  </a:lnTo>
                  <a:lnTo>
                    <a:pt x="57" y="7"/>
                  </a:lnTo>
                  <a:lnTo>
                    <a:pt x="59" y="7"/>
                  </a:lnTo>
                  <a:lnTo>
                    <a:pt x="62" y="8"/>
                  </a:lnTo>
                  <a:lnTo>
                    <a:pt x="64" y="11"/>
                  </a:lnTo>
                  <a:lnTo>
                    <a:pt x="68" y="12"/>
                  </a:lnTo>
                  <a:lnTo>
                    <a:pt x="71" y="12"/>
                  </a:lnTo>
                  <a:lnTo>
                    <a:pt x="73" y="11"/>
                  </a:lnTo>
                  <a:lnTo>
                    <a:pt x="75" y="11"/>
                  </a:lnTo>
                  <a:lnTo>
                    <a:pt x="76" y="12"/>
                  </a:lnTo>
                  <a:lnTo>
                    <a:pt x="79" y="12"/>
                  </a:lnTo>
                  <a:lnTo>
                    <a:pt x="79" y="14"/>
                  </a:lnTo>
                  <a:lnTo>
                    <a:pt x="79" y="18"/>
                  </a:lnTo>
                  <a:lnTo>
                    <a:pt x="80" y="21"/>
                  </a:lnTo>
                  <a:lnTo>
                    <a:pt x="80" y="22"/>
                  </a:lnTo>
                  <a:lnTo>
                    <a:pt x="82" y="23"/>
                  </a:lnTo>
                  <a:lnTo>
                    <a:pt x="83" y="28"/>
                  </a:lnTo>
                  <a:lnTo>
                    <a:pt x="82" y="30"/>
                  </a:lnTo>
                  <a:lnTo>
                    <a:pt x="82" y="33"/>
                  </a:lnTo>
                  <a:lnTo>
                    <a:pt x="79" y="35"/>
                  </a:lnTo>
                  <a:lnTo>
                    <a:pt x="75" y="40"/>
                  </a:lnTo>
                  <a:lnTo>
                    <a:pt x="75" y="43"/>
                  </a:lnTo>
                  <a:lnTo>
                    <a:pt x="73" y="46"/>
                  </a:lnTo>
                  <a:lnTo>
                    <a:pt x="73" y="49"/>
                  </a:lnTo>
                  <a:lnTo>
                    <a:pt x="72" y="50"/>
                  </a:lnTo>
                  <a:lnTo>
                    <a:pt x="73" y="56"/>
                  </a:lnTo>
                  <a:lnTo>
                    <a:pt x="72" y="57"/>
                  </a:lnTo>
                  <a:lnTo>
                    <a:pt x="72" y="59"/>
                  </a:lnTo>
                  <a:lnTo>
                    <a:pt x="73" y="60"/>
                  </a:lnTo>
                  <a:lnTo>
                    <a:pt x="75" y="66"/>
                  </a:lnTo>
                  <a:lnTo>
                    <a:pt x="75" y="68"/>
                  </a:lnTo>
                  <a:lnTo>
                    <a:pt x="79" y="70"/>
                  </a:lnTo>
                  <a:lnTo>
                    <a:pt x="79" y="71"/>
                  </a:lnTo>
                  <a:lnTo>
                    <a:pt x="79" y="75"/>
                  </a:lnTo>
                  <a:lnTo>
                    <a:pt x="78" y="75"/>
                  </a:lnTo>
                  <a:lnTo>
                    <a:pt x="75" y="75"/>
                  </a:lnTo>
                  <a:lnTo>
                    <a:pt x="75" y="77"/>
                  </a:lnTo>
                  <a:lnTo>
                    <a:pt x="72" y="73"/>
                  </a:lnTo>
                  <a:lnTo>
                    <a:pt x="69" y="74"/>
                  </a:lnTo>
                  <a:lnTo>
                    <a:pt x="69" y="77"/>
                  </a:lnTo>
                  <a:lnTo>
                    <a:pt x="64" y="74"/>
                  </a:lnTo>
                  <a:lnTo>
                    <a:pt x="57" y="77"/>
                  </a:lnTo>
                  <a:lnTo>
                    <a:pt x="38" y="77"/>
                  </a:lnTo>
                  <a:lnTo>
                    <a:pt x="34" y="77"/>
                  </a:lnTo>
                  <a:lnTo>
                    <a:pt x="34" y="78"/>
                  </a:lnTo>
                  <a:lnTo>
                    <a:pt x="24" y="81"/>
                  </a:lnTo>
                  <a:lnTo>
                    <a:pt x="24" y="82"/>
                  </a:lnTo>
                  <a:lnTo>
                    <a:pt x="21" y="82"/>
                  </a:lnTo>
                  <a:lnTo>
                    <a:pt x="16" y="87"/>
                  </a:lnTo>
                  <a:lnTo>
                    <a:pt x="14" y="8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1" name="Google Shape;3766;p137">
              <a:extLst xmlns:a="http://schemas.openxmlformats.org/drawingml/2006/main">
                <a:ext uri="{FF2B5EF4-FFF2-40B4-BE49-F238E27FC236}">
                  <a16:creationId xmlns:a16="http://schemas.microsoft.com/office/drawing/2014/main" id="{2749B883-E879-3739-C53B-C5774A43DAC8}"/>
                </a:ext>
              </a:extLst>
            </cdr:cNvPr>
            <cdr:cNvSpPr/>
          </cdr:nvSpPr>
          <cdr:spPr>
            <a:xfrm xmlns:a="http://schemas.openxmlformats.org/drawingml/2006/main">
              <a:off x="2140" y="2263"/>
              <a:ext cx="50" cy="72"/>
            </a:xfrm>
            <a:custGeom xmlns:a="http://schemas.openxmlformats.org/drawingml/2006/main">
              <a:avLst/>
              <a:gdLst/>
              <a:ahLst/>
              <a:cxnLst/>
              <a:rect l="l" t="t" r="r" b="b"/>
              <a:pathLst>
                <a:path w="55" h="89" extrusionOk="0">
                  <a:moveTo>
                    <a:pt x="3" y="85"/>
                  </a:moveTo>
                  <a:lnTo>
                    <a:pt x="3" y="83"/>
                  </a:lnTo>
                  <a:lnTo>
                    <a:pt x="6" y="83"/>
                  </a:lnTo>
                  <a:lnTo>
                    <a:pt x="7" y="83"/>
                  </a:lnTo>
                  <a:lnTo>
                    <a:pt x="7" y="79"/>
                  </a:lnTo>
                  <a:lnTo>
                    <a:pt x="7" y="78"/>
                  </a:lnTo>
                  <a:lnTo>
                    <a:pt x="3" y="76"/>
                  </a:lnTo>
                  <a:lnTo>
                    <a:pt x="3" y="74"/>
                  </a:lnTo>
                  <a:lnTo>
                    <a:pt x="1" y="68"/>
                  </a:lnTo>
                  <a:lnTo>
                    <a:pt x="0" y="67"/>
                  </a:lnTo>
                  <a:lnTo>
                    <a:pt x="0" y="65"/>
                  </a:lnTo>
                  <a:lnTo>
                    <a:pt x="1" y="64"/>
                  </a:lnTo>
                  <a:lnTo>
                    <a:pt x="0" y="58"/>
                  </a:lnTo>
                  <a:lnTo>
                    <a:pt x="1" y="57"/>
                  </a:lnTo>
                  <a:lnTo>
                    <a:pt x="1" y="54"/>
                  </a:lnTo>
                  <a:lnTo>
                    <a:pt x="3" y="51"/>
                  </a:lnTo>
                  <a:lnTo>
                    <a:pt x="3" y="48"/>
                  </a:lnTo>
                  <a:lnTo>
                    <a:pt x="7" y="43"/>
                  </a:lnTo>
                  <a:lnTo>
                    <a:pt x="10" y="41"/>
                  </a:lnTo>
                  <a:lnTo>
                    <a:pt x="10" y="38"/>
                  </a:lnTo>
                  <a:lnTo>
                    <a:pt x="11" y="36"/>
                  </a:lnTo>
                  <a:lnTo>
                    <a:pt x="10" y="31"/>
                  </a:lnTo>
                  <a:lnTo>
                    <a:pt x="8" y="30"/>
                  </a:lnTo>
                  <a:lnTo>
                    <a:pt x="8" y="29"/>
                  </a:lnTo>
                  <a:lnTo>
                    <a:pt x="7" y="26"/>
                  </a:lnTo>
                  <a:lnTo>
                    <a:pt x="7" y="22"/>
                  </a:lnTo>
                  <a:lnTo>
                    <a:pt x="7" y="16"/>
                  </a:lnTo>
                  <a:lnTo>
                    <a:pt x="6" y="12"/>
                  </a:lnTo>
                  <a:lnTo>
                    <a:pt x="4" y="12"/>
                  </a:lnTo>
                  <a:lnTo>
                    <a:pt x="4" y="8"/>
                  </a:lnTo>
                  <a:lnTo>
                    <a:pt x="4" y="3"/>
                  </a:lnTo>
                  <a:lnTo>
                    <a:pt x="8" y="3"/>
                  </a:lnTo>
                  <a:lnTo>
                    <a:pt x="18" y="3"/>
                  </a:lnTo>
                  <a:lnTo>
                    <a:pt x="20" y="3"/>
                  </a:lnTo>
                  <a:lnTo>
                    <a:pt x="27" y="3"/>
                  </a:lnTo>
                  <a:lnTo>
                    <a:pt x="31" y="2"/>
                  </a:lnTo>
                  <a:lnTo>
                    <a:pt x="35" y="2"/>
                  </a:lnTo>
                  <a:lnTo>
                    <a:pt x="38" y="0"/>
                  </a:lnTo>
                  <a:lnTo>
                    <a:pt x="38" y="0"/>
                  </a:lnTo>
                  <a:lnTo>
                    <a:pt x="39" y="5"/>
                  </a:lnTo>
                  <a:lnTo>
                    <a:pt x="41" y="6"/>
                  </a:lnTo>
                  <a:lnTo>
                    <a:pt x="41" y="8"/>
                  </a:lnTo>
                  <a:lnTo>
                    <a:pt x="44" y="10"/>
                  </a:lnTo>
                  <a:lnTo>
                    <a:pt x="45" y="12"/>
                  </a:lnTo>
                  <a:lnTo>
                    <a:pt x="48" y="15"/>
                  </a:lnTo>
                  <a:lnTo>
                    <a:pt x="48" y="17"/>
                  </a:lnTo>
                  <a:lnTo>
                    <a:pt x="48" y="23"/>
                  </a:lnTo>
                  <a:lnTo>
                    <a:pt x="49" y="24"/>
                  </a:lnTo>
                  <a:lnTo>
                    <a:pt x="49" y="24"/>
                  </a:lnTo>
                  <a:lnTo>
                    <a:pt x="51" y="29"/>
                  </a:lnTo>
                  <a:lnTo>
                    <a:pt x="49" y="30"/>
                  </a:lnTo>
                  <a:lnTo>
                    <a:pt x="49" y="33"/>
                  </a:lnTo>
                  <a:lnTo>
                    <a:pt x="51" y="34"/>
                  </a:lnTo>
                  <a:lnTo>
                    <a:pt x="51" y="36"/>
                  </a:lnTo>
                  <a:lnTo>
                    <a:pt x="49" y="38"/>
                  </a:lnTo>
                  <a:lnTo>
                    <a:pt x="51" y="40"/>
                  </a:lnTo>
                  <a:lnTo>
                    <a:pt x="51" y="44"/>
                  </a:lnTo>
                  <a:lnTo>
                    <a:pt x="51" y="47"/>
                  </a:lnTo>
                  <a:lnTo>
                    <a:pt x="52" y="54"/>
                  </a:lnTo>
                  <a:lnTo>
                    <a:pt x="51" y="57"/>
                  </a:lnTo>
                  <a:lnTo>
                    <a:pt x="49" y="58"/>
                  </a:lnTo>
                  <a:lnTo>
                    <a:pt x="49" y="62"/>
                  </a:lnTo>
                  <a:lnTo>
                    <a:pt x="51" y="65"/>
                  </a:lnTo>
                  <a:lnTo>
                    <a:pt x="51" y="69"/>
                  </a:lnTo>
                  <a:lnTo>
                    <a:pt x="52" y="69"/>
                  </a:lnTo>
                  <a:lnTo>
                    <a:pt x="53" y="71"/>
                  </a:lnTo>
                  <a:lnTo>
                    <a:pt x="55" y="74"/>
                  </a:lnTo>
                  <a:lnTo>
                    <a:pt x="48" y="74"/>
                  </a:lnTo>
                  <a:lnTo>
                    <a:pt x="42" y="76"/>
                  </a:lnTo>
                  <a:lnTo>
                    <a:pt x="35" y="83"/>
                  </a:lnTo>
                  <a:lnTo>
                    <a:pt x="27" y="83"/>
                  </a:lnTo>
                  <a:lnTo>
                    <a:pt x="15" y="89"/>
                  </a:lnTo>
                  <a:lnTo>
                    <a:pt x="10" y="86"/>
                  </a:lnTo>
                  <a:lnTo>
                    <a:pt x="3" y="86"/>
                  </a:lnTo>
                  <a:lnTo>
                    <a:pt x="3" y="8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2" name="Google Shape;3767;p137">
              <a:extLst xmlns:a="http://schemas.openxmlformats.org/drawingml/2006/main">
                <a:ext uri="{FF2B5EF4-FFF2-40B4-BE49-F238E27FC236}">
                  <a16:creationId xmlns:a16="http://schemas.microsoft.com/office/drawing/2014/main" id="{DE5EB1F2-9908-3FA1-7ECF-17458EC06F57}"/>
                </a:ext>
              </a:extLst>
            </cdr:cNvPr>
            <cdr:cNvSpPr/>
          </cdr:nvSpPr>
          <cdr:spPr>
            <a:xfrm xmlns:a="http://schemas.openxmlformats.org/drawingml/2006/main">
              <a:off x="2175" y="2263"/>
              <a:ext cx="25" cy="60"/>
            </a:xfrm>
            <a:custGeom xmlns:a="http://schemas.openxmlformats.org/drawingml/2006/main">
              <a:avLst/>
              <a:gdLst/>
              <a:ahLst/>
              <a:cxnLst/>
              <a:rect l="l" t="t" r="r" b="b"/>
              <a:pathLst>
                <a:path w="28" h="74" extrusionOk="0">
                  <a:moveTo>
                    <a:pt x="15" y="5"/>
                  </a:moveTo>
                  <a:lnTo>
                    <a:pt x="1" y="0"/>
                  </a:lnTo>
                  <a:lnTo>
                    <a:pt x="0" y="0"/>
                  </a:lnTo>
                  <a:lnTo>
                    <a:pt x="1" y="5"/>
                  </a:lnTo>
                  <a:lnTo>
                    <a:pt x="3" y="6"/>
                  </a:lnTo>
                  <a:lnTo>
                    <a:pt x="3" y="8"/>
                  </a:lnTo>
                  <a:lnTo>
                    <a:pt x="6" y="10"/>
                  </a:lnTo>
                  <a:lnTo>
                    <a:pt x="7" y="12"/>
                  </a:lnTo>
                  <a:lnTo>
                    <a:pt x="10" y="15"/>
                  </a:lnTo>
                  <a:lnTo>
                    <a:pt x="10" y="17"/>
                  </a:lnTo>
                  <a:lnTo>
                    <a:pt x="10" y="23"/>
                  </a:lnTo>
                  <a:lnTo>
                    <a:pt x="11" y="24"/>
                  </a:lnTo>
                  <a:lnTo>
                    <a:pt x="11" y="24"/>
                  </a:lnTo>
                  <a:lnTo>
                    <a:pt x="13" y="29"/>
                  </a:lnTo>
                  <a:lnTo>
                    <a:pt x="11" y="30"/>
                  </a:lnTo>
                  <a:lnTo>
                    <a:pt x="11" y="33"/>
                  </a:lnTo>
                  <a:lnTo>
                    <a:pt x="13" y="34"/>
                  </a:lnTo>
                  <a:lnTo>
                    <a:pt x="13" y="36"/>
                  </a:lnTo>
                  <a:lnTo>
                    <a:pt x="11" y="38"/>
                  </a:lnTo>
                  <a:lnTo>
                    <a:pt x="13" y="40"/>
                  </a:lnTo>
                  <a:lnTo>
                    <a:pt x="13" y="44"/>
                  </a:lnTo>
                  <a:lnTo>
                    <a:pt x="13" y="47"/>
                  </a:lnTo>
                  <a:lnTo>
                    <a:pt x="14" y="54"/>
                  </a:lnTo>
                  <a:lnTo>
                    <a:pt x="13" y="57"/>
                  </a:lnTo>
                  <a:lnTo>
                    <a:pt x="11" y="58"/>
                  </a:lnTo>
                  <a:lnTo>
                    <a:pt x="11" y="62"/>
                  </a:lnTo>
                  <a:lnTo>
                    <a:pt x="13" y="65"/>
                  </a:lnTo>
                  <a:lnTo>
                    <a:pt x="13" y="69"/>
                  </a:lnTo>
                  <a:lnTo>
                    <a:pt x="14" y="69"/>
                  </a:lnTo>
                  <a:lnTo>
                    <a:pt x="15" y="71"/>
                  </a:lnTo>
                  <a:lnTo>
                    <a:pt x="17" y="74"/>
                  </a:lnTo>
                  <a:lnTo>
                    <a:pt x="18" y="74"/>
                  </a:lnTo>
                  <a:lnTo>
                    <a:pt x="25" y="68"/>
                  </a:lnTo>
                  <a:lnTo>
                    <a:pt x="27" y="68"/>
                  </a:lnTo>
                  <a:lnTo>
                    <a:pt x="28" y="67"/>
                  </a:lnTo>
                  <a:lnTo>
                    <a:pt x="25" y="64"/>
                  </a:lnTo>
                  <a:lnTo>
                    <a:pt x="25" y="60"/>
                  </a:lnTo>
                  <a:lnTo>
                    <a:pt x="25" y="57"/>
                  </a:lnTo>
                  <a:lnTo>
                    <a:pt x="25" y="40"/>
                  </a:lnTo>
                  <a:lnTo>
                    <a:pt x="25" y="38"/>
                  </a:lnTo>
                  <a:lnTo>
                    <a:pt x="27" y="36"/>
                  </a:lnTo>
                  <a:lnTo>
                    <a:pt x="27" y="33"/>
                  </a:lnTo>
                  <a:lnTo>
                    <a:pt x="25" y="31"/>
                  </a:lnTo>
                  <a:lnTo>
                    <a:pt x="25" y="27"/>
                  </a:lnTo>
                  <a:lnTo>
                    <a:pt x="24" y="22"/>
                  </a:lnTo>
                  <a:lnTo>
                    <a:pt x="22" y="15"/>
                  </a:lnTo>
                  <a:lnTo>
                    <a:pt x="21" y="13"/>
                  </a:lnTo>
                  <a:lnTo>
                    <a:pt x="18" y="12"/>
                  </a:lnTo>
                  <a:lnTo>
                    <a:pt x="15" y="10"/>
                  </a:lnTo>
                  <a:lnTo>
                    <a:pt x="14" y="6"/>
                  </a:lnTo>
                  <a:lnTo>
                    <a:pt x="15" y="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3" name="Google Shape;3768;p137">
              <a:extLst xmlns:a="http://schemas.openxmlformats.org/drawingml/2006/main">
                <a:ext uri="{FF2B5EF4-FFF2-40B4-BE49-F238E27FC236}">
                  <a16:creationId xmlns:a16="http://schemas.microsoft.com/office/drawing/2014/main" id="{7F6D0078-656E-5085-4AD4-05C90A8C4736}"/>
                </a:ext>
              </a:extLst>
            </cdr:cNvPr>
            <cdr:cNvSpPr/>
          </cdr:nvSpPr>
          <cdr:spPr>
            <a:xfrm xmlns:a="http://schemas.openxmlformats.org/drawingml/2006/main">
              <a:off x="2187" y="2248"/>
              <a:ext cx="38" cy="70"/>
            </a:xfrm>
            <a:custGeom xmlns:a="http://schemas.openxmlformats.org/drawingml/2006/main">
              <a:avLst/>
              <a:gdLst/>
              <a:ahLst/>
              <a:cxnLst/>
              <a:rect l="l" t="t" r="r" b="b"/>
              <a:pathLst>
                <a:path w="42" h="87" extrusionOk="0">
                  <a:moveTo>
                    <a:pt x="20" y="6"/>
                  </a:moveTo>
                  <a:lnTo>
                    <a:pt x="20" y="7"/>
                  </a:lnTo>
                  <a:lnTo>
                    <a:pt x="17" y="10"/>
                  </a:lnTo>
                  <a:lnTo>
                    <a:pt x="15" y="11"/>
                  </a:lnTo>
                  <a:lnTo>
                    <a:pt x="11" y="13"/>
                  </a:lnTo>
                  <a:lnTo>
                    <a:pt x="10" y="13"/>
                  </a:lnTo>
                  <a:lnTo>
                    <a:pt x="7" y="14"/>
                  </a:lnTo>
                  <a:lnTo>
                    <a:pt x="7" y="16"/>
                  </a:lnTo>
                  <a:lnTo>
                    <a:pt x="4" y="17"/>
                  </a:lnTo>
                  <a:lnTo>
                    <a:pt x="6" y="20"/>
                  </a:lnTo>
                  <a:lnTo>
                    <a:pt x="1" y="21"/>
                  </a:lnTo>
                  <a:lnTo>
                    <a:pt x="0" y="24"/>
                  </a:lnTo>
                  <a:lnTo>
                    <a:pt x="1" y="28"/>
                  </a:lnTo>
                  <a:lnTo>
                    <a:pt x="4" y="30"/>
                  </a:lnTo>
                  <a:lnTo>
                    <a:pt x="7" y="31"/>
                  </a:lnTo>
                  <a:lnTo>
                    <a:pt x="8" y="33"/>
                  </a:lnTo>
                  <a:lnTo>
                    <a:pt x="10" y="40"/>
                  </a:lnTo>
                  <a:lnTo>
                    <a:pt x="11" y="45"/>
                  </a:lnTo>
                  <a:lnTo>
                    <a:pt x="11" y="49"/>
                  </a:lnTo>
                  <a:lnTo>
                    <a:pt x="13" y="51"/>
                  </a:lnTo>
                  <a:lnTo>
                    <a:pt x="13" y="54"/>
                  </a:lnTo>
                  <a:lnTo>
                    <a:pt x="11" y="56"/>
                  </a:lnTo>
                  <a:lnTo>
                    <a:pt x="11" y="58"/>
                  </a:lnTo>
                  <a:lnTo>
                    <a:pt x="11" y="75"/>
                  </a:lnTo>
                  <a:lnTo>
                    <a:pt x="11" y="78"/>
                  </a:lnTo>
                  <a:lnTo>
                    <a:pt x="11" y="82"/>
                  </a:lnTo>
                  <a:lnTo>
                    <a:pt x="14" y="85"/>
                  </a:lnTo>
                  <a:lnTo>
                    <a:pt x="13" y="86"/>
                  </a:lnTo>
                  <a:lnTo>
                    <a:pt x="18" y="87"/>
                  </a:lnTo>
                  <a:lnTo>
                    <a:pt x="27" y="85"/>
                  </a:lnTo>
                  <a:lnTo>
                    <a:pt x="28" y="85"/>
                  </a:lnTo>
                  <a:lnTo>
                    <a:pt x="27" y="82"/>
                  </a:lnTo>
                  <a:lnTo>
                    <a:pt x="28" y="75"/>
                  </a:lnTo>
                  <a:lnTo>
                    <a:pt x="27" y="73"/>
                  </a:lnTo>
                  <a:lnTo>
                    <a:pt x="27" y="71"/>
                  </a:lnTo>
                  <a:lnTo>
                    <a:pt x="27" y="65"/>
                  </a:lnTo>
                  <a:lnTo>
                    <a:pt x="27" y="63"/>
                  </a:lnTo>
                  <a:lnTo>
                    <a:pt x="27" y="62"/>
                  </a:lnTo>
                  <a:lnTo>
                    <a:pt x="27" y="61"/>
                  </a:lnTo>
                  <a:lnTo>
                    <a:pt x="27" y="59"/>
                  </a:lnTo>
                  <a:lnTo>
                    <a:pt x="27" y="58"/>
                  </a:lnTo>
                  <a:lnTo>
                    <a:pt x="27" y="56"/>
                  </a:lnTo>
                  <a:lnTo>
                    <a:pt x="27" y="54"/>
                  </a:lnTo>
                  <a:lnTo>
                    <a:pt x="27" y="52"/>
                  </a:lnTo>
                  <a:lnTo>
                    <a:pt x="27" y="49"/>
                  </a:lnTo>
                  <a:lnTo>
                    <a:pt x="28" y="48"/>
                  </a:lnTo>
                  <a:lnTo>
                    <a:pt x="30" y="47"/>
                  </a:lnTo>
                  <a:lnTo>
                    <a:pt x="31" y="47"/>
                  </a:lnTo>
                  <a:lnTo>
                    <a:pt x="32" y="45"/>
                  </a:lnTo>
                  <a:lnTo>
                    <a:pt x="34" y="44"/>
                  </a:lnTo>
                  <a:lnTo>
                    <a:pt x="35" y="40"/>
                  </a:lnTo>
                  <a:lnTo>
                    <a:pt x="37" y="38"/>
                  </a:lnTo>
                  <a:lnTo>
                    <a:pt x="38" y="37"/>
                  </a:lnTo>
                  <a:lnTo>
                    <a:pt x="39" y="37"/>
                  </a:lnTo>
                  <a:lnTo>
                    <a:pt x="41" y="35"/>
                  </a:lnTo>
                  <a:lnTo>
                    <a:pt x="38" y="33"/>
                  </a:lnTo>
                  <a:lnTo>
                    <a:pt x="38" y="31"/>
                  </a:lnTo>
                  <a:lnTo>
                    <a:pt x="39" y="30"/>
                  </a:lnTo>
                  <a:lnTo>
                    <a:pt x="42" y="30"/>
                  </a:lnTo>
                  <a:lnTo>
                    <a:pt x="42" y="27"/>
                  </a:lnTo>
                  <a:lnTo>
                    <a:pt x="41" y="23"/>
                  </a:lnTo>
                  <a:lnTo>
                    <a:pt x="41" y="20"/>
                  </a:lnTo>
                  <a:lnTo>
                    <a:pt x="38" y="17"/>
                  </a:lnTo>
                  <a:lnTo>
                    <a:pt x="37" y="14"/>
                  </a:lnTo>
                  <a:lnTo>
                    <a:pt x="38" y="11"/>
                  </a:lnTo>
                  <a:lnTo>
                    <a:pt x="38" y="11"/>
                  </a:lnTo>
                  <a:lnTo>
                    <a:pt x="35" y="7"/>
                  </a:lnTo>
                  <a:lnTo>
                    <a:pt x="32" y="7"/>
                  </a:lnTo>
                  <a:lnTo>
                    <a:pt x="30" y="4"/>
                  </a:lnTo>
                  <a:lnTo>
                    <a:pt x="25" y="0"/>
                  </a:lnTo>
                  <a:lnTo>
                    <a:pt x="24" y="3"/>
                  </a:lnTo>
                  <a:lnTo>
                    <a:pt x="24" y="4"/>
                  </a:lnTo>
                  <a:lnTo>
                    <a:pt x="21" y="4"/>
                  </a:lnTo>
                  <a:lnTo>
                    <a:pt x="20" y="6"/>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4" name="Google Shape;3769;p137">
              <a:extLst xmlns:a="http://schemas.openxmlformats.org/drawingml/2006/main">
                <a:ext uri="{FF2B5EF4-FFF2-40B4-BE49-F238E27FC236}">
                  <a16:creationId xmlns:a16="http://schemas.microsoft.com/office/drawing/2014/main" id="{D9DD4A57-6A10-1985-EFE9-C6DD020FE55A}"/>
                </a:ext>
              </a:extLst>
            </cdr:cNvPr>
            <cdr:cNvSpPr/>
          </cdr:nvSpPr>
          <cdr:spPr>
            <a:xfrm xmlns:a="http://schemas.openxmlformats.org/drawingml/2006/main">
              <a:off x="2322" y="2128"/>
              <a:ext cx="140" cy="178"/>
            </a:xfrm>
            <a:custGeom xmlns:a="http://schemas.openxmlformats.org/drawingml/2006/main">
              <a:avLst/>
              <a:gdLst/>
              <a:ahLst/>
              <a:cxnLst/>
              <a:rect l="l" t="t" r="r" b="b"/>
              <a:pathLst>
                <a:path w="154" h="221" extrusionOk="0">
                  <a:moveTo>
                    <a:pt x="31" y="6"/>
                  </a:moveTo>
                  <a:lnTo>
                    <a:pt x="46" y="0"/>
                  </a:lnTo>
                  <a:lnTo>
                    <a:pt x="153" y="54"/>
                  </a:lnTo>
                  <a:lnTo>
                    <a:pt x="154" y="107"/>
                  </a:lnTo>
                  <a:lnTo>
                    <a:pt x="153" y="107"/>
                  </a:lnTo>
                  <a:lnTo>
                    <a:pt x="150" y="108"/>
                  </a:lnTo>
                  <a:lnTo>
                    <a:pt x="147" y="107"/>
                  </a:lnTo>
                  <a:lnTo>
                    <a:pt x="144" y="107"/>
                  </a:lnTo>
                  <a:lnTo>
                    <a:pt x="142" y="110"/>
                  </a:lnTo>
                  <a:lnTo>
                    <a:pt x="142" y="113"/>
                  </a:lnTo>
                  <a:lnTo>
                    <a:pt x="143" y="114"/>
                  </a:lnTo>
                  <a:lnTo>
                    <a:pt x="142" y="118"/>
                  </a:lnTo>
                  <a:lnTo>
                    <a:pt x="137" y="124"/>
                  </a:lnTo>
                  <a:lnTo>
                    <a:pt x="136" y="124"/>
                  </a:lnTo>
                  <a:lnTo>
                    <a:pt x="133" y="125"/>
                  </a:lnTo>
                  <a:lnTo>
                    <a:pt x="133" y="128"/>
                  </a:lnTo>
                  <a:lnTo>
                    <a:pt x="135" y="130"/>
                  </a:lnTo>
                  <a:lnTo>
                    <a:pt x="133" y="132"/>
                  </a:lnTo>
                  <a:lnTo>
                    <a:pt x="132" y="134"/>
                  </a:lnTo>
                  <a:lnTo>
                    <a:pt x="130" y="135"/>
                  </a:lnTo>
                  <a:lnTo>
                    <a:pt x="133" y="137"/>
                  </a:lnTo>
                  <a:lnTo>
                    <a:pt x="133" y="139"/>
                  </a:lnTo>
                  <a:lnTo>
                    <a:pt x="132" y="142"/>
                  </a:lnTo>
                  <a:lnTo>
                    <a:pt x="128" y="146"/>
                  </a:lnTo>
                  <a:lnTo>
                    <a:pt x="128" y="149"/>
                  </a:lnTo>
                  <a:lnTo>
                    <a:pt x="129" y="151"/>
                  </a:lnTo>
                  <a:lnTo>
                    <a:pt x="133" y="148"/>
                  </a:lnTo>
                  <a:lnTo>
                    <a:pt x="135" y="149"/>
                  </a:lnTo>
                  <a:lnTo>
                    <a:pt x="135" y="151"/>
                  </a:lnTo>
                  <a:lnTo>
                    <a:pt x="133" y="152"/>
                  </a:lnTo>
                  <a:lnTo>
                    <a:pt x="135" y="153"/>
                  </a:lnTo>
                  <a:lnTo>
                    <a:pt x="133" y="155"/>
                  </a:lnTo>
                  <a:lnTo>
                    <a:pt x="135" y="156"/>
                  </a:lnTo>
                  <a:lnTo>
                    <a:pt x="135" y="160"/>
                  </a:lnTo>
                  <a:lnTo>
                    <a:pt x="136" y="163"/>
                  </a:lnTo>
                  <a:lnTo>
                    <a:pt x="140" y="165"/>
                  </a:lnTo>
                  <a:lnTo>
                    <a:pt x="142" y="166"/>
                  </a:lnTo>
                  <a:lnTo>
                    <a:pt x="140" y="167"/>
                  </a:lnTo>
                  <a:lnTo>
                    <a:pt x="140" y="170"/>
                  </a:lnTo>
                  <a:lnTo>
                    <a:pt x="140" y="172"/>
                  </a:lnTo>
                  <a:lnTo>
                    <a:pt x="136" y="173"/>
                  </a:lnTo>
                  <a:lnTo>
                    <a:pt x="135" y="172"/>
                  </a:lnTo>
                  <a:lnTo>
                    <a:pt x="132" y="172"/>
                  </a:lnTo>
                  <a:lnTo>
                    <a:pt x="129" y="175"/>
                  </a:lnTo>
                  <a:lnTo>
                    <a:pt x="126" y="176"/>
                  </a:lnTo>
                  <a:lnTo>
                    <a:pt x="125" y="177"/>
                  </a:lnTo>
                  <a:lnTo>
                    <a:pt x="125" y="179"/>
                  </a:lnTo>
                  <a:lnTo>
                    <a:pt x="123" y="180"/>
                  </a:lnTo>
                  <a:lnTo>
                    <a:pt x="122" y="184"/>
                  </a:lnTo>
                  <a:lnTo>
                    <a:pt x="121" y="184"/>
                  </a:lnTo>
                  <a:lnTo>
                    <a:pt x="119" y="183"/>
                  </a:lnTo>
                  <a:lnTo>
                    <a:pt x="116" y="186"/>
                  </a:lnTo>
                  <a:lnTo>
                    <a:pt x="118" y="187"/>
                  </a:lnTo>
                  <a:lnTo>
                    <a:pt x="115" y="189"/>
                  </a:lnTo>
                  <a:lnTo>
                    <a:pt x="115" y="191"/>
                  </a:lnTo>
                  <a:lnTo>
                    <a:pt x="115" y="193"/>
                  </a:lnTo>
                  <a:lnTo>
                    <a:pt x="115" y="196"/>
                  </a:lnTo>
                  <a:lnTo>
                    <a:pt x="112" y="196"/>
                  </a:lnTo>
                  <a:lnTo>
                    <a:pt x="109" y="198"/>
                  </a:lnTo>
                  <a:lnTo>
                    <a:pt x="105" y="198"/>
                  </a:lnTo>
                  <a:lnTo>
                    <a:pt x="101" y="200"/>
                  </a:lnTo>
                  <a:lnTo>
                    <a:pt x="98" y="198"/>
                  </a:lnTo>
                  <a:lnTo>
                    <a:pt x="95" y="198"/>
                  </a:lnTo>
                  <a:lnTo>
                    <a:pt x="92" y="198"/>
                  </a:lnTo>
                  <a:lnTo>
                    <a:pt x="90" y="197"/>
                  </a:lnTo>
                  <a:lnTo>
                    <a:pt x="88" y="198"/>
                  </a:lnTo>
                  <a:lnTo>
                    <a:pt x="88" y="201"/>
                  </a:lnTo>
                  <a:lnTo>
                    <a:pt x="91" y="204"/>
                  </a:lnTo>
                  <a:lnTo>
                    <a:pt x="92" y="204"/>
                  </a:lnTo>
                  <a:lnTo>
                    <a:pt x="92" y="205"/>
                  </a:lnTo>
                  <a:lnTo>
                    <a:pt x="88" y="208"/>
                  </a:lnTo>
                  <a:lnTo>
                    <a:pt x="87" y="210"/>
                  </a:lnTo>
                  <a:lnTo>
                    <a:pt x="84" y="210"/>
                  </a:lnTo>
                  <a:lnTo>
                    <a:pt x="76" y="212"/>
                  </a:lnTo>
                  <a:lnTo>
                    <a:pt x="73" y="214"/>
                  </a:lnTo>
                  <a:lnTo>
                    <a:pt x="69" y="215"/>
                  </a:lnTo>
                  <a:lnTo>
                    <a:pt x="64" y="218"/>
                  </a:lnTo>
                  <a:lnTo>
                    <a:pt x="63" y="218"/>
                  </a:lnTo>
                  <a:lnTo>
                    <a:pt x="62" y="218"/>
                  </a:lnTo>
                  <a:lnTo>
                    <a:pt x="60" y="214"/>
                  </a:lnTo>
                  <a:lnTo>
                    <a:pt x="59" y="214"/>
                  </a:lnTo>
                  <a:lnTo>
                    <a:pt x="57" y="215"/>
                  </a:lnTo>
                  <a:lnTo>
                    <a:pt x="57" y="217"/>
                  </a:lnTo>
                  <a:lnTo>
                    <a:pt x="56" y="221"/>
                  </a:lnTo>
                  <a:lnTo>
                    <a:pt x="52" y="221"/>
                  </a:lnTo>
                  <a:lnTo>
                    <a:pt x="50" y="221"/>
                  </a:lnTo>
                  <a:lnTo>
                    <a:pt x="47" y="221"/>
                  </a:lnTo>
                  <a:lnTo>
                    <a:pt x="47" y="218"/>
                  </a:lnTo>
                  <a:lnTo>
                    <a:pt x="46" y="217"/>
                  </a:lnTo>
                  <a:lnTo>
                    <a:pt x="46" y="214"/>
                  </a:lnTo>
                  <a:lnTo>
                    <a:pt x="43" y="211"/>
                  </a:lnTo>
                  <a:lnTo>
                    <a:pt x="42" y="207"/>
                  </a:lnTo>
                  <a:lnTo>
                    <a:pt x="39" y="205"/>
                  </a:lnTo>
                  <a:lnTo>
                    <a:pt x="35" y="201"/>
                  </a:lnTo>
                  <a:lnTo>
                    <a:pt x="29" y="197"/>
                  </a:lnTo>
                  <a:lnTo>
                    <a:pt x="28" y="196"/>
                  </a:lnTo>
                  <a:lnTo>
                    <a:pt x="26" y="194"/>
                  </a:lnTo>
                  <a:lnTo>
                    <a:pt x="25" y="193"/>
                  </a:lnTo>
                  <a:lnTo>
                    <a:pt x="25" y="191"/>
                  </a:lnTo>
                  <a:lnTo>
                    <a:pt x="25" y="190"/>
                  </a:lnTo>
                  <a:lnTo>
                    <a:pt x="26" y="189"/>
                  </a:lnTo>
                  <a:lnTo>
                    <a:pt x="26" y="186"/>
                  </a:lnTo>
                  <a:lnTo>
                    <a:pt x="28" y="186"/>
                  </a:lnTo>
                  <a:lnTo>
                    <a:pt x="31" y="186"/>
                  </a:lnTo>
                  <a:lnTo>
                    <a:pt x="32" y="186"/>
                  </a:lnTo>
                  <a:lnTo>
                    <a:pt x="33" y="186"/>
                  </a:lnTo>
                  <a:lnTo>
                    <a:pt x="36" y="186"/>
                  </a:lnTo>
                  <a:lnTo>
                    <a:pt x="38" y="186"/>
                  </a:lnTo>
                  <a:lnTo>
                    <a:pt x="40" y="186"/>
                  </a:lnTo>
                  <a:lnTo>
                    <a:pt x="42" y="187"/>
                  </a:lnTo>
                  <a:lnTo>
                    <a:pt x="43" y="187"/>
                  </a:lnTo>
                  <a:lnTo>
                    <a:pt x="46" y="186"/>
                  </a:lnTo>
                  <a:lnTo>
                    <a:pt x="45" y="186"/>
                  </a:lnTo>
                  <a:lnTo>
                    <a:pt x="40" y="183"/>
                  </a:lnTo>
                  <a:lnTo>
                    <a:pt x="40" y="180"/>
                  </a:lnTo>
                  <a:lnTo>
                    <a:pt x="38" y="179"/>
                  </a:lnTo>
                  <a:lnTo>
                    <a:pt x="35" y="176"/>
                  </a:lnTo>
                  <a:lnTo>
                    <a:pt x="35" y="173"/>
                  </a:lnTo>
                  <a:lnTo>
                    <a:pt x="38" y="172"/>
                  </a:lnTo>
                  <a:lnTo>
                    <a:pt x="38" y="167"/>
                  </a:lnTo>
                  <a:lnTo>
                    <a:pt x="36" y="166"/>
                  </a:lnTo>
                  <a:lnTo>
                    <a:pt x="36" y="165"/>
                  </a:lnTo>
                  <a:lnTo>
                    <a:pt x="38" y="163"/>
                  </a:lnTo>
                  <a:lnTo>
                    <a:pt x="38" y="162"/>
                  </a:lnTo>
                  <a:lnTo>
                    <a:pt x="36" y="158"/>
                  </a:lnTo>
                  <a:lnTo>
                    <a:pt x="35" y="156"/>
                  </a:lnTo>
                  <a:lnTo>
                    <a:pt x="35" y="155"/>
                  </a:lnTo>
                  <a:lnTo>
                    <a:pt x="33" y="151"/>
                  </a:lnTo>
                  <a:lnTo>
                    <a:pt x="31" y="148"/>
                  </a:lnTo>
                  <a:lnTo>
                    <a:pt x="24" y="145"/>
                  </a:lnTo>
                  <a:lnTo>
                    <a:pt x="24" y="145"/>
                  </a:lnTo>
                  <a:lnTo>
                    <a:pt x="22" y="141"/>
                  </a:lnTo>
                  <a:lnTo>
                    <a:pt x="18" y="137"/>
                  </a:lnTo>
                  <a:lnTo>
                    <a:pt x="17" y="137"/>
                  </a:lnTo>
                  <a:lnTo>
                    <a:pt x="15" y="120"/>
                  </a:lnTo>
                  <a:lnTo>
                    <a:pt x="17" y="118"/>
                  </a:lnTo>
                  <a:lnTo>
                    <a:pt x="18" y="118"/>
                  </a:lnTo>
                  <a:lnTo>
                    <a:pt x="19" y="117"/>
                  </a:lnTo>
                  <a:lnTo>
                    <a:pt x="19" y="115"/>
                  </a:lnTo>
                  <a:lnTo>
                    <a:pt x="42" y="93"/>
                  </a:lnTo>
                  <a:lnTo>
                    <a:pt x="40" y="73"/>
                  </a:lnTo>
                  <a:lnTo>
                    <a:pt x="45" y="48"/>
                  </a:lnTo>
                  <a:lnTo>
                    <a:pt x="46" y="47"/>
                  </a:lnTo>
                  <a:lnTo>
                    <a:pt x="47" y="42"/>
                  </a:lnTo>
                  <a:lnTo>
                    <a:pt x="38" y="31"/>
                  </a:lnTo>
                  <a:lnTo>
                    <a:pt x="39" y="30"/>
                  </a:lnTo>
                  <a:lnTo>
                    <a:pt x="39" y="25"/>
                  </a:lnTo>
                  <a:lnTo>
                    <a:pt x="32" y="7"/>
                  </a:lnTo>
                  <a:lnTo>
                    <a:pt x="31" y="6"/>
                  </a:lnTo>
                  <a:lnTo>
                    <a:pt x="31" y="6"/>
                  </a:lnTo>
                  <a:close/>
                  <a:moveTo>
                    <a:pt x="4" y="142"/>
                  </a:moveTo>
                  <a:lnTo>
                    <a:pt x="2" y="145"/>
                  </a:lnTo>
                  <a:lnTo>
                    <a:pt x="0" y="145"/>
                  </a:lnTo>
                  <a:lnTo>
                    <a:pt x="0" y="144"/>
                  </a:lnTo>
                  <a:lnTo>
                    <a:pt x="4" y="14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5" name="Google Shape;3770;p137">
              <a:extLst xmlns:a="http://schemas.openxmlformats.org/drawingml/2006/main">
                <a:ext uri="{FF2B5EF4-FFF2-40B4-BE49-F238E27FC236}">
                  <a16:creationId xmlns:a16="http://schemas.microsoft.com/office/drawing/2014/main" id="{BF2F8D98-B6D4-D29F-1366-7AAA2EB4B6C7}"/>
                </a:ext>
              </a:extLst>
            </cdr:cNvPr>
            <cdr:cNvSpPr/>
          </cdr:nvSpPr>
          <cdr:spPr>
            <a:xfrm xmlns:a="http://schemas.openxmlformats.org/drawingml/2006/main">
              <a:off x="2180" y="2130"/>
              <a:ext cx="184" cy="127"/>
            </a:xfrm>
            <a:custGeom xmlns:a="http://schemas.openxmlformats.org/drawingml/2006/main">
              <a:avLst/>
              <a:gdLst/>
              <a:ahLst/>
              <a:cxnLst/>
              <a:rect l="l" t="t" r="r" b="b"/>
              <a:pathLst>
                <a:path w="203" h="157" extrusionOk="0">
                  <a:moveTo>
                    <a:pt x="46" y="157"/>
                  </a:moveTo>
                  <a:lnTo>
                    <a:pt x="43" y="153"/>
                  </a:lnTo>
                  <a:lnTo>
                    <a:pt x="40" y="153"/>
                  </a:lnTo>
                  <a:lnTo>
                    <a:pt x="38" y="150"/>
                  </a:lnTo>
                  <a:lnTo>
                    <a:pt x="33" y="146"/>
                  </a:lnTo>
                  <a:lnTo>
                    <a:pt x="32" y="149"/>
                  </a:lnTo>
                  <a:lnTo>
                    <a:pt x="32" y="150"/>
                  </a:lnTo>
                  <a:lnTo>
                    <a:pt x="29" y="150"/>
                  </a:lnTo>
                  <a:lnTo>
                    <a:pt x="28" y="152"/>
                  </a:lnTo>
                  <a:lnTo>
                    <a:pt x="25" y="148"/>
                  </a:lnTo>
                  <a:lnTo>
                    <a:pt x="26" y="145"/>
                  </a:lnTo>
                  <a:lnTo>
                    <a:pt x="26" y="143"/>
                  </a:lnTo>
                  <a:lnTo>
                    <a:pt x="25" y="142"/>
                  </a:lnTo>
                  <a:lnTo>
                    <a:pt x="25" y="141"/>
                  </a:lnTo>
                  <a:lnTo>
                    <a:pt x="23" y="139"/>
                  </a:lnTo>
                  <a:lnTo>
                    <a:pt x="18" y="142"/>
                  </a:lnTo>
                  <a:lnTo>
                    <a:pt x="12" y="139"/>
                  </a:lnTo>
                  <a:lnTo>
                    <a:pt x="12" y="134"/>
                  </a:lnTo>
                  <a:lnTo>
                    <a:pt x="0" y="125"/>
                  </a:lnTo>
                  <a:lnTo>
                    <a:pt x="0" y="121"/>
                  </a:lnTo>
                  <a:lnTo>
                    <a:pt x="1" y="118"/>
                  </a:lnTo>
                  <a:lnTo>
                    <a:pt x="2" y="115"/>
                  </a:lnTo>
                  <a:lnTo>
                    <a:pt x="2" y="112"/>
                  </a:lnTo>
                  <a:lnTo>
                    <a:pt x="5" y="114"/>
                  </a:lnTo>
                  <a:lnTo>
                    <a:pt x="15" y="112"/>
                  </a:lnTo>
                  <a:lnTo>
                    <a:pt x="18" y="114"/>
                  </a:lnTo>
                  <a:lnTo>
                    <a:pt x="22" y="111"/>
                  </a:lnTo>
                  <a:lnTo>
                    <a:pt x="28" y="111"/>
                  </a:lnTo>
                  <a:lnTo>
                    <a:pt x="31" y="111"/>
                  </a:lnTo>
                  <a:lnTo>
                    <a:pt x="33" y="110"/>
                  </a:lnTo>
                  <a:lnTo>
                    <a:pt x="38" y="108"/>
                  </a:lnTo>
                  <a:lnTo>
                    <a:pt x="42" y="107"/>
                  </a:lnTo>
                  <a:lnTo>
                    <a:pt x="49" y="103"/>
                  </a:lnTo>
                  <a:lnTo>
                    <a:pt x="49" y="100"/>
                  </a:lnTo>
                  <a:lnTo>
                    <a:pt x="50" y="96"/>
                  </a:lnTo>
                  <a:lnTo>
                    <a:pt x="52" y="94"/>
                  </a:lnTo>
                  <a:lnTo>
                    <a:pt x="53" y="82"/>
                  </a:lnTo>
                  <a:lnTo>
                    <a:pt x="53" y="56"/>
                  </a:lnTo>
                  <a:lnTo>
                    <a:pt x="74" y="52"/>
                  </a:lnTo>
                  <a:lnTo>
                    <a:pt x="90" y="37"/>
                  </a:lnTo>
                  <a:lnTo>
                    <a:pt x="150" y="0"/>
                  </a:lnTo>
                  <a:lnTo>
                    <a:pt x="173" y="6"/>
                  </a:lnTo>
                  <a:lnTo>
                    <a:pt x="175" y="8"/>
                  </a:lnTo>
                  <a:lnTo>
                    <a:pt x="187" y="3"/>
                  </a:lnTo>
                  <a:lnTo>
                    <a:pt x="188" y="4"/>
                  </a:lnTo>
                  <a:lnTo>
                    <a:pt x="195" y="22"/>
                  </a:lnTo>
                  <a:lnTo>
                    <a:pt x="195" y="27"/>
                  </a:lnTo>
                  <a:lnTo>
                    <a:pt x="194" y="28"/>
                  </a:lnTo>
                  <a:lnTo>
                    <a:pt x="203" y="39"/>
                  </a:lnTo>
                  <a:lnTo>
                    <a:pt x="202" y="44"/>
                  </a:lnTo>
                  <a:lnTo>
                    <a:pt x="201" y="45"/>
                  </a:lnTo>
                  <a:lnTo>
                    <a:pt x="196" y="70"/>
                  </a:lnTo>
                  <a:lnTo>
                    <a:pt x="198" y="90"/>
                  </a:lnTo>
                  <a:lnTo>
                    <a:pt x="175" y="112"/>
                  </a:lnTo>
                  <a:lnTo>
                    <a:pt x="175" y="114"/>
                  </a:lnTo>
                  <a:lnTo>
                    <a:pt x="174" y="115"/>
                  </a:lnTo>
                  <a:lnTo>
                    <a:pt x="173" y="115"/>
                  </a:lnTo>
                  <a:lnTo>
                    <a:pt x="171" y="117"/>
                  </a:lnTo>
                  <a:lnTo>
                    <a:pt x="173" y="134"/>
                  </a:lnTo>
                  <a:lnTo>
                    <a:pt x="170" y="132"/>
                  </a:lnTo>
                  <a:lnTo>
                    <a:pt x="168" y="135"/>
                  </a:lnTo>
                  <a:lnTo>
                    <a:pt x="168" y="136"/>
                  </a:lnTo>
                  <a:lnTo>
                    <a:pt x="167" y="136"/>
                  </a:lnTo>
                  <a:lnTo>
                    <a:pt x="166" y="136"/>
                  </a:lnTo>
                  <a:lnTo>
                    <a:pt x="163" y="136"/>
                  </a:lnTo>
                  <a:lnTo>
                    <a:pt x="163" y="138"/>
                  </a:lnTo>
                  <a:lnTo>
                    <a:pt x="160" y="139"/>
                  </a:lnTo>
                  <a:lnTo>
                    <a:pt x="160" y="139"/>
                  </a:lnTo>
                  <a:lnTo>
                    <a:pt x="156" y="141"/>
                  </a:lnTo>
                  <a:lnTo>
                    <a:pt x="154" y="141"/>
                  </a:lnTo>
                  <a:lnTo>
                    <a:pt x="150" y="141"/>
                  </a:lnTo>
                  <a:lnTo>
                    <a:pt x="146" y="138"/>
                  </a:lnTo>
                  <a:lnTo>
                    <a:pt x="140" y="138"/>
                  </a:lnTo>
                  <a:lnTo>
                    <a:pt x="137" y="139"/>
                  </a:lnTo>
                  <a:lnTo>
                    <a:pt x="130" y="138"/>
                  </a:lnTo>
                  <a:lnTo>
                    <a:pt x="128" y="139"/>
                  </a:lnTo>
                  <a:lnTo>
                    <a:pt x="123" y="143"/>
                  </a:lnTo>
                  <a:lnTo>
                    <a:pt x="121" y="146"/>
                  </a:lnTo>
                  <a:lnTo>
                    <a:pt x="118" y="145"/>
                  </a:lnTo>
                  <a:lnTo>
                    <a:pt x="112" y="143"/>
                  </a:lnTo>
                  <a:lnTo>
                    <a:pt x="109" y="143"/>
                  </a:lnTo>
                  <a:lnTo>
                    <a:pt x="105" y="141"/>
                  </a:lnTo>
                  <a:lnTo>
                    <a:pt x="102" y="139"/>
                  </a:lnTo>
                  <a:lnTo>
                    <a:pt x="102" y="139"/>
                  </a:lnTo>
                  <a:lnTo>
                    <a:pt x="101" y="136"/>
                  </a:lnTo>
                  <a:lnTo>
                    <a:pt x="98" y="136"/>
                  </a:lnTo>
                  <a:lnTo>
                    <a:pt x="98" y="138"/>
                  </a:lnTo>
                  <a:lnTo>
                    <a:pt x="94" y="138"/>
                  </a:lnTo>
                  <a:lnTo>
                    <a:pt x="92" y="139"/>
                  </a:lnTo>
                  <a:lnTo>
                    <a:pt x="90" y="139"/>
                  </a:lnTo>
                  <a:lnTo>
                    <a:pt x="88" y="141"/>
                  </a:lnTo>
                  <a:lnTo>
                    <a:pt x="87" y="142"/>
                  </a:lnTo>
                  <a:lnTo>
                    <a:pt x="85" y="139"/>
                  </a:lnTo>
                  <a:lnTo>
                    <a:pt x="81" y="135"/>
                  </a:lnTo>
                  <a:lnTo>
                    <a:pt x="81" y="134"/>
                  </a:lnTo>
                  <a:lnTo>
                    <a:pt x="77" y="132"/>
                  </a:lnTo>
                  <a:lnTo>
                    <a:pt x="74" y="132"/>
                  </a:lnTo>
                  <a:lnTo>
                    <a:pt x="73" y="131"/>
                  </a:lnTo>
                  <a:lnTo>
                    <a:pt x="70" y="131"/>
                  </a:lnTo>
                  <a:lnTo>
                    <a:pt x="67" y="131"/>
                  </a:lnTo>
                  <a:lnTo>
                    <a:pt x="66" y="131"/>
                  </a:lnTo>
                  <a:lnTo>
                    <a:pt x="64" y="131"/>
                  </a:lnTo>
                  <a:lnTo>
                    <a:pt x="60" y="131"/>
                  </a:lnTo>
                  <a:lnTo>
                    <a:pt x="59" y="131"/>
                  </a:lnTo>
                  <a:lnTo>
                    <a:pt x="57" y="131"/>
                  </a:lnTo>
                  <a:lnTo>
                    <a:pt x="54" y="132"/>
                  </a:lnTo>
                  <a:lnTo>
                    <a:pt x="53" y="132"/>
                  </a:lnTo>
                  <a:lnTo>
                    <a:pt x="52" y="134"/>
                  </a:lnTo>
                  <a:lnTo>
                    <a:pt x="49" y="135"/>
                  </a:lnTo>
                  <a:lnTo>
                    <a:pt x="49" y="136"/>
                  </a:lnTo>
                  <a:lnTo>
                    <a:pt x="49" y="138"/>
                  </a:lnTo>
                  <a:lnTo>
                    <a:pt x="49" y="139"/>
                  </a:lnTo>
                  <a:lnTo>
                    <a:pt x="49" y="139"/>
                  </a:lnTo>
                  <a:lnTo>
                    <a:pt x="49" y="142"/>
                  </a:lnTo>
                  <a:lnTo>
                    <a:pt x="50" y="143"/>
                  </a:lnTo>
                  <a:lnTo>
                    <a:pt x="50" y="145"/>
                  </a:lnTo>
                  <a:lnTo>
                    <a:pt x="47" y="145"/>
                  </a:lnTo>
                  <a:lnTo>
                    <a:pt x="45" y="148"/>
                  </a:lnTo>
                  <a:lnTo>
                    <a:pt x="46" y="149"/>
                  </a:lnTo>
                  <a:lnTo>
                    <a:pt x="45" y="150"/>
                  </a:lnTo>
                  <a:lnTo>
                    <a:pt x="46" y="155"/>
                  </a:lnTo>
                  <a:lnTo>
                    <a:pt x="47" y="155"/>
                  </a:lnTo>
                  <a:lnTo>
                    <a:pt x="47" y="156"/>
                  </a:lnTo>
                  <a:lnTo>
                    <a:pt x="46" y="15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6" name="Google Shape;3771;p137">
              <a:extLst xmlns:a="http://schemas.openxmlformats.org/drawingml/2006/main">
                <a:ext uri="{FF2B5EF4-FFF2-40B4-BE49-F238E27FC236}">
                  <a16:creationId xmlns:a16="http://schemas.microsoft.com/office/drawing/2014/main" id="{250C9DE4-9846-849F-606F-B87753B63C28}"/>
                </a:ext>
              </a:extLst>
            </cdr:cNvPr>
            <cdr:cNvSpPr/>
          </cdr:nvSpPr>
          <cdr:spPr>
            <a:xfrm xmlns:a="http://schemas.openxmlformats.org/drawingml/2006/main">
              <a:off x="2212" y="2236"/>
              <a:ext cx="138" cy="104"/>
            </a:xfrm>
            <a:custGeom xmlns:a="http://schemas.openxmlformats.org/drawingml/2006/main">
              <a:avLst/>
              <a:gdLst/>
              <a:ahLst/>
              <a:cxnLst/>
              <a:rect l="l" t="t" r="r" b="b"/>
              <a:pathLst>
                <a:path w="152" h="129" extrusionOk="0">
                  <a:moveTo>
                    <a:pt x="145" y="11"/>
                  </a:moveTo>
                  <a:lnTo>
                    <a:pt x="145" y="11"/>
                  </a:lnTo>
                  <a:lnTo>
                    <a:pt x="143" y="7"/>
                  </a:lnTo>
                  <a:lnTo>
                    <a:pt x="139" y="3"/>
                  </a:lnTo>
                  <a:lnTo>
                    <a:pt x="135" y="1"/>
                  </a:lnTo>
                  <a:lnTo>
                    <a:pt x="133" y="4"/>
                  </a:lnTo>
                  <a:lnTo>
                    <a:pt x="133" y="5"/>
                  </a:lnTo>
                  <a:lnTo>
                    <a:pt x="132" y="5"/>
                  </a:lnTo>
                  <a:lnTo>
                    <a:pt x="131" y="5"/>
                  </a:lnTo>
                  <a:lnTo>
                    <a:pt x="128" y="5"/>
                  </a:lnTo>
                  <a:lnTo>
                    <a:pt x="128" y="7"/>
                  </a:lnTo>
                  <a:lnTo>
                    <a:pt x="125" y="8"/>
                  </a:lnTo>
                  <a:lnTo>
                    <a:pt x="123" y="11"/>
                  </a:lnTo>
                  <a:lnTo>
                    <a:pt x="121" y="11"/>
                  </a:lnTo>
                  <a:lnTo>
                    <a:pt x="119" y="10"/>
                  </a:lnTo>
                  <a:lnTo>
                    <a:pt x="115" y="10"/>
                  </a:lnTo>
                  <a:lnTo>
                    <a:pt x="111" y="7"/>
                  </a:lnTo>
                  <a:lnTo>
                    <a:pt x="105" y="7"/>
                  </a:lnTo>
                  <a:lnTo>
                    <a:pt x="102" y="8"/>
                  </a:lnTo>
                  <a:lnTo>
                    <a:pt x="95" y="7"/>
                  </a:lnTo>
                  <a:lnTo>
                    <a:pt x="93" y="8"/>
                  </a:lnTo>
                  <a:lnTo>
                    <a:pt x="88" y="12"/>
                  </a:lnTo>
                  <a:lnTo>
                    <a:pt x="86" y="15"/>
                  </a:lnTo>
                  <a:lnTo>
                    <a:pt x="83" y="14"/>
                  </a:lnTo>
                  <a:lnTo>
                    <a:pt x="77" y="12"/>
                  </a:lnTo>
                  <a:lnTo>
                    <a:pt x="74" y="12"/>
                  </a:lnTo>
                  <a:lnTo>
                    <a:pt x="70" y="10"/>
                  </a:lnTo>
                  <a:lnTo>
                    <a:pt x="67" y="8"/>
                  </a:lnTo>
                  <a:lnTo>
                    <a:pt x="67" y="8"/>
                  </a:lnTo>
                  <a:lnTo>
                    <a:pt x="66" y="5"/>
                  </a:lnTo>
                  <a:lnTo>
                    <a:pt x="63" y="5"/>
                  </a:lnTo>
                  <a:lnTo>
                    <a:pt x="63" y="7"/>
                  </a:lnTo>
                  <a:lnTo>
                    <a:pt x="59" y="7"/>
                  </a:lnTo>
                  <a:lnTo>
                    <a:pt x="57" y="8"/>
                  </a:lnTo>
                  <a:lnTo>
                    <a:pt x="55" y="8"/>
                  </a:lnTo>
                  <a:lnTo>
                    <a:pt x="53" y="10"/>
                  </a:lnTo>
                  <a:lnTo>
                    <a:pt x="52" y="11"/>
                  </a:lnTo>
                  <a:lnTo>
                    <a:pt x="50" y="8"/>
                  </a:lnTo>
                  <a:lnTo>
                    <a:pt x="46" y="4"/>
                  </a:lnTo>
                  <a:lnTo>
                    <a:pt x="46" y="3"/>
                  </a:lnTo>
                  <a:lnTo>
                    <a:pt x="42" y="1"/>
                  </a:lnTo>
                  <a:lnTo>
                    <a:pt x="39" y="1"/>
                  </a:lnTo>
                  <a:lnTo>
                    <a:pt x="38" y="0"/>
                  </a:lnTo>
                  <a:lnTo>
                    <a:pt x="35" y="0"/>
                  </a:lnTo>
                  <a:lnTo>
                    <a:pt x="32" y="0"/>
                  </a:lnTo>
                  <a:lnTo>
                    <a:pt x="31" y="0"/>
                  </a:lnTo>
                  <a:lnTo>
                    <a:pt x="29" y="0"/>
                  </a:lnTo>
                  <a:lnTo>
                    <a:pt x="25" y="0"/>
                  </a:lnTo>
                  <a:lnTo>
                    <a:pt x="24" y="0"/>
                  </a:lnTo>
                  <a:lnTo>
                    <a:pt x="22" y="0"/>
                  </a:lnTo>
                  <a:lnTo>
                    <a:pt x="19" y="1"/>
                  </a:lnTo>
                  <a:lnTo>
                    <a:pt x="18" y="1"/>
                  </a:lnTo>
                  <a:lnTo>
                    <a:pt x="17" y="3"/>
                  </a:lnTo>
                  <a:lnTo>
                    <a:pt x="14" y="4"/>
                  </a:lnTo>
                  <a:lnTo>
                    <a:pt x="14" y="5"/>
                  </a:lnTo>
                  <a:lnTo>
                    <a:pt x="14" y="7"/>
                  </a:lnTo>
                  <a:lnTo>
                    <a:pt x="14" y="8"/>
                  </a:lnTo>
                  <a:lnTo>
                    <a:pt x="14" y="8"/>
                  </a:lnTo>
                  <a:lnTo>
                    <a:pt x="14" y="11"/>
                  </a:lnTo>
                  <a:lnTo>
                    <a:pt x="15" y="12"/>
                  </a:lnTo>
                  <a:lnTo>
                    <a:pt x="15" y="14"/>
                  </a:lnTo>
                  <a:lnTo>
                    <a:pt x="12" y="14"/>
                  </a:lnTo>
                  <a:lnTo>
                    <a:pt x="10" y="17"/>
                  </a:lnTo>
                  <a:lnTo>
                    <a:pt x="11" y="18"/>
                  </a:lnTo>
                  <a:lnTo>
                    <a:pt x="10" y="19"/>
                  </a:lnTo>
                  <a:lnTo>
                    <a:pt x="11" y="24"/>
                  </a:lnTo>
                  <a:lnTo>
                    <a:pt x="12" y="24"/>
                  </a:lnTo>
                  <a:lnTo>
                    <a:pt x="12" y="25"/>
                  </a:lnTo>
                  <a:lnTo>
                    <a:pt x="11" y="26"/>
                  </a:lnTo>
                  <a:lnTo>
                    <a:pt x="10" y="29"/>
                  </a:lnTo>
                  <a:lnTo>
                    <a:pt x="11" y="32"/>
                  </a:lnTo>
                  <a:lnTo>
                    <a:pt x="14" y="35"/>
                  </a:lnTo>
                  <a:lnTo>
                    <a:pt x="14" y="38"/>
                  </a:lnTo>
                  <a:lnTo>
                    <a:pt x="15" y="42"/>
                  </a:lnTo>
                  <a:lnTo>
                    <a:pt x="15" y="45"/>
                  </a:lnTo>
                  <a:lnTo>
                    <a:pt x="12" y="45"/>
                  </a:lnTo>
                  <a:lnTo>
                    <a:pt x="11" y="46"/>
                  </a:lnTo>
                  <a:lnTo>
                    <a:pt x="11" y="48"/>
                  </a:lnTo>
                  <a:lnTo>
                    <a:pt x="14" y="50"/>
                  </a:lnTo>
                  <a:lnTo>
                    <a:pt x="12" y="52"/>
                  </a:lnTo>
                  <a:lnTo>
                    <a:pt x="11" y="52"/>
                  </a:lnTo>
                  <a:lnTo>
                    <a:pt x="10" y="53"/>
                  </a:lnTo>
                  <a:lnTo>
                    <a:pt x="8" y="55"/>
                  </a:lnTo>
                  <a:lnTo>
                    <a:pt x="7" y="59"/>
                  </a:lnTo>
                  <a:lnTo>
                    <a:pt x="5" y="60"/>
                  </a:lnTo>
                  <a:lnTo>
                    <a:pt x="4" y="62"/>
                  </a:lnTo>
                  <a:lnTo>
                    <a:pt x="3" y="62"/>
                  </a:lnTo>
                  <a:lnTo>
                    <a:pt x="1" y="63"/>
                  </a:lnTo>
                  <a:lnTo>
                    <a:pt x="0" y="64"/>
                  </a:lnTo>
                  <a:lnTo>
                    <a:pt x="0" y="67"/>
                  </a:lnTo>
                  <a:lnTo>
                    <a:pt x="0" y="69"/>
                  </a:lnTo>
                  <a:lnTo>
                    <a:pt x="0" y="71"/>
                  </a:lnTo>
                  <a:lnTo>
                    <a:pt x="0" y="73"/>
                  </a:lnTo>
                  <a:lnTo>
                    <a:pt x="0" y="74"/>
                  </a:lnTo>
                  <a:lnTo>
                    <a:pt x="0" y="76"/>
                  </a:lnTo>
                  <a:lnTo>
                    <a:pt x="0" y="77"/>
                  </a:lnTo>
                  <a:lnTo>
                    <a:pt x="0" y="78"/>
                  </a:lnTo>
                  <a:lnTo>
                    <a:pt x="0" y="80"/>
                  </a:lnTo>
                  <a:lnTo>
                    <a:pt x="0" y="86"/>
                  </a:lnTo>
                  <a:lnTo>
                    <a:pt x="0" y="88"/>
                  </a:lnTo>
                  <a:lnTo>
                    <a:pt x="1" y="90"/>
                  </a:lnTo>
                  <a:lnTo>
                    <a:pt x="0" y="97"/>
                  </a:lnTo>
                  <a:lnTo>
                    <a:pt x="1" y="100"/>
                  </a:lnTo>
                  <a:lnTo>
                    <a:pt x="5" y="101"/>
                  </a:lnTo>
                  <a:lnTo>
                    <a:pt x="10" y="98"/>
                  </a:lnTo>
                  <a:lnTo>
                    <a:pt x="19" y="104"/>
                  </a:lnTo>
                  <a:lnTo>
                    <a:pt x="25" y="109"/>
                  </a:lnTo>
                  <a:lnTo>
                    <a:pt x="28" y="115"/>
                  </a:lnTo>
                  <a:lnTo>
                    <a:pt x="28" y="119"/>
                  </a:lnTo>
                  <a:lnTo>
                    <a:pt x="31" y="121"/>
                  </a:lnTo>
                  <a:lnTo>
                    <a:pt x="32" y="125"/>
                  </a:lnTo>
                  <a:lnTo>
                    <a:pt x="35" y="129"/>
                  </a:lnTo>
                  <a:lnTo>
                    <a:pt x="39" y="129"/>
                  </a:lnTo>
                  <a:lnTo>
                    <a:pt x="53" y="129"/>
                  </a:lnTo>
                  <a:lnTo>
                    <a:pt x="56" y="128"/>
                  </a:lnTo>
                  <a:lnTo>
                    <a:pt x="57" y="128"/>
                  </a:lnTo>
                  <a:lnTo>
                    <a:pt x="63" y="126"/>
                  </a:lnTo>
                  <a:lnTo>
                    <a:pt x="66" y="126"/>
                  </a:lnTo>
                  <a:lnTo>
                    <a:pt x="69" y="126"/>
                  </a:lnTo>
                  <a:lnTo>
                    <a:pt x="70" y="122"/>
                  </a:lnTo>
                  <a:lnTo>
                    <a:pt x="73" y="125"/>
                  </a:lnTo>
                  <a:lnTo>
                    <a:pt x="73" y="125"/>
                  </a:lnTo>
                  <a:lnTo>
                    <a:pt x="74" y="125"/>
                  </a:lnTo>
                  <a:lnTo>
                    <a:pt x="74" y="123"/>
                  </a:lnTo>
                  <a:lnTo>
                    <a:pt x="77" y="119"/>
                  </a:lnTo>
                  <a:lnTo>
                    <a:pt x="78" y="115"/>
                  </a:lnTo>
                  <a:lnTo>
                    <a:pt x="78" y="112"/>
                  </a:lnTo>
                  <a:lnTo>
                    <a:pt x="78" y="109"/>
                  </a:lnTo>
                  <a:lnTo>
                    <a:pt x="80" y="108"/>
                  </a:lnTo>
                  <a:lnTo>
                    <a:pt x="80" y="107"/>
                  </a:lnTo>
                  <a:lnTo>
                    <a:pt x="81" y="105"/>
                  </a:lnTo>
                  <a:lnTo>
                    <a:pt x="84" y="102"/>
                  </a:lnTo>
                  <a:lnTo>
                    <a:pt x="86" y="101"/>
                  </a:lnTo>
                  <a:lnTo>
                    <a:pt x="88" y="98"/>
                  </a:lnTo>
                  <a:lnTo>
                    <a:pt x="88" y="95"/>
                  </a:lnTo>
                  <a:lnTo>
                    <a:pt x="90" y="94"/>
                  </a:lnTo>
                  <a:lnTo>
                    <a:pt x="93" y="94"/>
                  </a:lnTo>
                  <a:lnTo>
                    <a:pt x="94" y="93"/>
                  </a:lnTo>
                  <a:lnTo>
                    <a:pt x="94" y="94"/>
                  </a:lnTo>
                  <a:lnTo>
                    <a:pt x="98" y="94"/>
                  </a:lnTo>
                  <a:lnTo>
                    <a:pt x="100" y="94"/>
                  </a:lnTo>
                  <a:lnTo>
                    <a:pt x="102" y="95"/>
                  </a:lnTo>
                  <a:lnTo>
                    <a:pt x="104" y="98"/>
                  </a:lnTo>
                  <a:lnTo>
                    <a:pt x="105" y="100"/>
                  </a:lnTo>
                  <a:lnTo>
                    <a:pt x="107" y="101"/>
                  </a:lnTo>
                  <a:lnTo>
                    <a:pt x="109" y="100"/>
                  </a:lnTo>
                  <a:lnTo>
                    <a:pt x="112" y="97"/>
                  </a:lnTo>
                  <a:lnTo>
                    <a:pt x="112" y="95"/>
                  </a:lnTo>
                  <a:lnTo>
                    <a:pt x="112" y="94"/>
                  </a:lnTo>
                  <a:lnTo>
                    <a:pt x="115" y="93"/>
                  </a:lnTo>
                  <a:lnTo>
                    <a:pt x="116" y="90"/>
                  </a:lnTo>
                  <a:lnTo>
                    <a:pt x="116" y="88"/>
                  </a:lnTo>
                  <a:lnTo>
                    <a:pt x="116" y="86"/>
                  </a:lnTo>
                  <a:lnTo>
                    <a:pt x="121" y="81"/>
                  </a:lnTo>
                  <a:lnTo>
                    <a:pt x="122" y="78"/>
                  </a:lnTo>
                  <a:lnTo>
                    <a:pt x="121" y="77"/>
                  </a:lnTo>
                  <a:lnTo>
                    <a:pt x="122" y="76"/>
                  </a:lnTo>
                  <a:lnTo>
                    <a:pt x="126" y="71"/>
                  </a:lnTo>
                  <a:lnTo>
                    <a:pt x="129" y="70"/>
                  </a:lnTo>
                  <a:lnTo>
                    <a:pt x="129" y="67"/>
                  </a:lnTo>
                  <a:lnTo>
                    <a:pt x="129" y="64"/>
                  </a:lnTo>
                  <a:lnTo>
                    <a:pt x="129" y="60"/>
                  </a:lnTo>
                  <a:lnTo>
                    <a:pt x="131" y="59"/>
                  </a:lnTo>
                  <a:lnTo>
                    <a:pt x="135" y="57"/>
                  </a:lnTo>
                  <a:lnTo>
                    <a:pt x="138" y="55"/>
                  </a:lnTo>
                  <a:lnTo>
                    <a:pt x="138" y="52"/>
                  </a:lnTo>
                  <a:lnTo>
                    <a:pt x="138" y="49"/>
                  </a:lnTo>
                  <a:lnTo>
                    <a:pt x="138" y="46"/>
                  </a:lnTo>
                  <a:lnTo>
                    <a:pt x="139" y="43"/>
                  </a:lnTo>
                  <a:lnTo>
                    <a:pt x="140" y="39"/>
                  </a:lnTo>
                  <a:lnTo>
                    <a:pt x="142" y="38"/>
                  </a:lnTo>
                  <a:lnTo>
                    <a:pt x="143" y="38"/>
                  </a:lnTo>
                  <a:lnTo>
                    <a:pt x="145" y="35"/>
                  </a:lnTo>
                  <a:lnTo>
                    <a:pt x="147" y="35"/>
                  </a:lnTo>
                  <a:lnTo>
                    <a:pt x="149" y="33"/>
                  </a:lnTo>
                  <a:lnTo>
                    <a:pt x="152" y="32"/>
                  </a:lnTo>
                  <a:lnTo>
                    <a:pt x="152" y="31"/>
                  </a:lnTo>
                  <a:lnTo>
                    <a:pt x="150" y="26"/>
                  </a:lnTo>
                  <a:lnTo>
                    <a:pt x="150" y="25"/>
                  </a:lnTo>
                  <a:lnTo>
                    <a:pt x="150" y="22"/>
                  </a:lnTo>
                  <a:lnTo>
                    <a:pt x="147" y="22"/>
                  </a:lnTo>
                  <a:lnTo>
                    <a:pt x="146" y="19"/>
                  </a:lnTo>
                  <a:lnTo>
                    <a:pt x="146" y="15"/>
                  </a:lnTo>
                  <a:lnTo>
                    <a:pt x="146" y="14"/>
                  </a:lnTo>
                  <a:lnTo>
                    <a:pt x="145" y="11"/>
                  </a:lnTo>
                  <a:lnTo>
                    <a:pt x="145" y="1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7" name="Google Shape;3772;p137">
              <a:extLst xmlns:a="http://schemas.openxmlformats.org/drawingml/2006/main">
                <a:ext uri="{FF2B5EF4-FFF2-40B4-BE49-F238E27FC236}">
                  <a16:creationId xmlns:a16="http://schemas.microsoft.com/office/drawing/2014/main" id="{084685E5-1750-90B1-881D-88EBCBAE6829}"/>
                </a:ext>
              </a:extLst>
            </cdr:cNvPr>
            <cdr:cNvSpPr/>
          </cdr:nvSpPr>
          <cdr:spPr>
            <a:xfrm xmlns:a="http://schemas.openxmlformats.org/drawingml/2006/main">
              <a:off x="2253" y="2382"/>
              <a:ext cx="4" cy="3"/>
            </a:xfrm>
            <a:custGeom xmlns:a="http://schemas.openxmlformats.org/drawingml/2006/main">
              <a:avLst/>
              <a:gdLst/>
              <a:ahLst/>
              <a:cxnLst/>
              <a:rect l="l" t="t" r="r" b="b"/>
              <a:pathLst>
                <a:path w="4" h="4" extrusionOk="0">
                  <a:moveTo>
                    <a:pt x="0" y="4"/>
                  </a:moveTo>
                  <a:lnTo>
                    <a:pt x="0" y="3"/>
                  </a:lnTo>
                  <a:lnTo>
                    <a:pt x="1" y="0"/>
                  </a:lnTo>
                  <a:lnTo>
                    <a:pt x="4" y="2"/>
                  </a:lnTo>
                  <a:lnTo>
                    <a:pt x="3" y="4"/>
                  </a:lnTo>
                  <a:lnTo>
                    <a:pt x="1" y="4"/>
                  </a:lnTo>
                  <a:lnTo>
                    <a:pt x="0" y="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8" name="Google Shape;3773;p137">
              <a:extLst xmlns:a="http://schemas.openxmlformats.org/drawingml/2006/main">
                <a:ext uri="{FF2B5EF4-FFF2-40B4-BE49-F238E27FC236}">
                  <a16:creationId xmlns:a16="http://schemas.microsoft.com/office/drawing/2014/main" id="{51330CC2-4EAB-5CED-E529-77AB1F513A1D}"/>
                </a:ext>
              </a:extLst>
            </cdr:cNvPr>
            <cdr:cNvSpPr/>
          </cdr:nvSpPr>
          <cdr:spPr>
            <a:xfrm xmlns:a="http://schemas.openxmlformats.org/drawingml/2006/main">
              <a:off x="2275" y="2345"/>
              <a:ext cx="6" cy="8"/>
            </a:xfrm>
            <a:custGeom xmlns:a="http://schemas.openxmlformats.org/drawingml/2006/main">
              <a:avLst/>
              <a:gdLst/>
              <a:ahLst/>
              <a:cxnLst/>
              <a:rect l="l" t="t" r="r" b="b"/>
              <a:pathLst>
                <a:path w="7" h="10" extrusionOk="0">
                  <a:moveTo>
                    <a:pt x="0" y="8"/>
                  </a:moveTo>
                  <a:lnTo>
                    <a:pt x="0" y="5"/>
                  </a:lnTo>
                  <a:lnTo>
                    <a:pt x="1" y="5"/>
                  </a:lnTo>
                  <a:lnTo>
                    <a:pt x="3" y="3"/>
                  </a:lnTo>
                  <a:lnTo>
                    <a:pt x="6" y="0"/>
                  </a:lnTo>
                  <a:lnTo>
                    <a:pt x="7" y="1"/>
                  </a:lnTo>
                  <a:lnTo>
                    <a:pt x="7" y="4"/>
                  </a:lnTo>
                  <a:lnTo>
                    <a:pt x="4" y="10"/>
                  </a:lnTo>
                  <a:lnTo>
                    <a:pt x="3" y="10"/>
                  </a:lnTo>
                  <a:lnTo>
                    <a:pt x="0" y="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39" name="Google Shape;3774;p137">
              <a:extLst xmlns:a="http://schemas.openxmlformats.org/drawingml/2006/main">
                <a:ext uri="{FF2B5EF4-FFF2-40B4-BE49-F238E27FC236}">
                  <a16:creationId xmlns:a16="http://schemas.microsoft.com/office/drawing/2014/main" id="{7B8EF890-B78A-C8B8-627F-644ECEA43102}"/>
                </a:ext>
              </a:extLst>
            </cdr:cNvPr>
            <cdr:cNvSpPr/>
          </cdr:nvSpPr>
          <cdr:spPr>
            <a:xfrm xmlns:a="http://schemas.openxmlformats.org/drawingml/2006/main">
              <a:off x="2279" y="2245"/>
              <a:ext cx="91" cy="123"/>
            </a:xfrm>
            <a:custGeom xmlns:a="http://schemas.openxmlformats.org/drawingml/2006/main">
              <a:avLst/>
              <a:gdLst/>
              <a:ahLst/>
              <a:cxnLst/>
              <a:rect l="l" t="t" r="r" b="b"/>
              <a:pathLst>
                <a:path w="100" h="152" extrusionOk="0">
                  <a:moveTo>
                    <a:pt x="0" y="114"/>
                  </a:moveTo>
                  <a:lnTo>
                    <a:pt x="0" y="112"/>
                  </a:lnTo>
                  <a:lnTo>
                    <a:pt x="3" y="108"/>
                  </a:lnTo>
                  <a:lnTo>
                    <a:pt x="4" y="104"/>
                  </a:lnTo>
                  <a:lnTo>
                    <a:pt x="4" y="101"/>
                  </a:lnTo>
                  <a:lnTo>
                    <a:pt x="4" y="98"/>
                  </a:lnTo>
                  <a:lnTo>
                    <a:pt x="6" y="97"/>
                  </a:lnTo>
                  <a:lnTo>
                    <a:pt x="6" y="96"/>
                  </a:lnTo>
                  <a:lnTo>
                    <a:pt x="7" y="94"/>
                  </a:lnTo>
                  <a:lnTo>
                    <a:pt x="10" y="91"/>
                  </a:lnTo>
                  <a:lnTo>
                    <a:pt x="12" y="90"/>
                  </a:lnTo>
                  <a:lnTo>
                    <a:pt x="14" y="87"/>
                  </a:lnTo>
                  <a:lnTo>
                    <a:pt x="14" y="84"/>
                  </a:lnTo>
                  <a:lnTo>
                    <a:pt x="16" y="83"/>
                  </a:lnTo>
                  <a:lnTo>
                    <a:pt x="19" y="83"/>
                  </a:lnTo>
                  <a:lnTo>
                    <a:pt x="20" y="82"/>
                  </a:lnTo>
                  <a:lnTo>
                    <a:pt x="20" y="83"/>
                  </a:lnTo>
                  <a:lnTo>
                    <a:pt x="24" y="83"/>
                  </a:lnTo>
                  <a:lnTo>
                    <a:pt x="26" y="83"/>
                  </a:lnTo>
                  <a:lnTo>
                    <a:pt x="28" y="84"/>
                  </a:lnTo>
                  <a:lnTo>
                    <a:pt x="30" y="87"/>
                  </a:lnTo>
                  <a:lnTo>
                    <a:pt x="31" y="89"/>
                  </a:lnTo>
                  <a:lnTo>
                    <a:pt x="33" y="90"/>
                  </a:lnTo>
                  <a:lnTo>
                    <a:pt x="35" y="89"/>
                  </a:lnTo>
                  <a:lnTo>
                    <a:pt x="38" y="86"/>
                  </a:lnTo>
                  <a:lnTo>
                    <a:pt x="38" y="84"/>
                  </a:lnTo>
                  <a:lnTo>
                    <a:pt x="38" y="83"/>
                  </a:lnTo>
                  <a:lnTo>
                    <a:pt x="41" y="82"/>
                  </a:lnTo>
                  <a:lnTo>
                    <a:pt x="42" y="79"/>
                  </a:lnTo>
                  <a:lnTo>
                    <a:pt x="42" y="77"/>
                  </a:lnTo>
                  <a:lnTo>
                    <a:pt x="42" y="75"/>
                  </a:lnTo>
                  <a:lnTo>
                    <a:pt x="47" y="70"/>
                  </a:lnTo>
                  <a:lnTo>
                    <a:pt x="48" y="67"/>
                  </a:lnTo>
                  <a:lnTo>
                    <a:pt x="47" y="66"/>
                  </a:lnTo>
                  <a:lnTo>
                    <a:pt x="48" y="65"/>
                  </a:lnTo>
                  <a:lnTo>
                    <a:pt x="52" y="60"/>
                  </a:lnTo>
                  <a:lnTo>
                    <a:pt x="55" y="59"/>
                  </a:lnTo>
                  <a:lnTo>
                    <a:pt x="55" y="56"/>
                  </a:lnTo>
                  <a:lnTo>
                    <a:pt x="55" y="53"/>
                  </a:lnTo>
                  <a:lnTo>
                    <a:pt x="55" y="49"/>
                  </a:lnTo>
                  <a:lnTo>
                    <a:pt x="57" y="48"/>
                  </a:lnTo>
                  <a:lnTo>
                    <a:pt x="61" y="46"/>
                  </a:lnTo>
                  <a:lnTo>
                    <a:pt x="64" y="44"/>
                  </a:lnTo>
                  <a:lnTo>
                    <a:pt x="64" y="41"/>
                  </a:lnTo>
                  <a:lnTo>
                    <a:pt x="64" y="38"/>
                  </a:lnTo>
                  <a:lnTo>
                    <a:pt x="64" y="35"/>
                  </a:lnTo>
                  <a:lnTo>
                    <a:pt x="65" y="32"/>
                  </a:lnTo>
                  <a:lnTo>
                    <a:pt x="66" y="28"/>
                  </a:lnTo>
                  <a:lnTo>
                    <a:pt x="68" y="27"/>
                  </a:lnTo>
                  <a:lnTo>
                    <a:pt x="69" y="27"/>
                  </a:lnTo>
                  <a:lnTo>
                    <a:pt x="71" y="24"/>
                  </a:lnTo>
                  <a:lnTo>
                    <a:pt x="73" y="24"/>
                  </a:lnTo>
                  <a:lnTo>
                    <a:pt x="75" y="22"/>
                  </a:lnTo>
                  <a:lnTo>
                    <a:pt x="78" y="21"/>
                  </a:lnTo>
                  <a:lnTo>
                    <a:pt x="78" y="20"/>
                  </a:lnTo>
                  <a:lnTo>
                    <a:pt x="76" y="15"/>
                  </a:lnTo>
                  <a:lnTo>
                    <a:pt x="76" y="14"/>
                  </a:lnTo>
                  <a:lnTo>
                    <a:pt x="76" y="11"/>
                  </a:lnTo>
                  <a:lnTo>
                    <a:pt x="73" y="11"/>
                  </a:lnTo>
                  <a:lnTo>
                    <a:pt x="72" y="8"/>
                  </a:lnTo>
                  <a:lnTo>
                    <a:pt x="72" y="4"/>
                  </a:lnTo>
                  <a:lnTo>
                    <a:pt x="72" y="3"/>
                  </a:lnTo>
                  <a:lnTo>
                    <a:pt x="71" y="0"/>
                  </a:lnTo>
                  <a:lnTo>
                    <a:pt x="78" y="3"/>
                  </a:lnTo>
                  <a:lnTo>
                    <a:pt x="80" y="6"/>
                  </a:lnTo>
                  <a:lnTo>
                    <a:pt x="82" y="10"/>
                  </a:lnTo>
                  <a:lnTo>
                    <a:pt x="82" y="11"/>
                  </a:lnTo>
                  <a:lnTo>
                    <a:pt x="83" y="13"/>
                  </a:lnTo>
                  <a:lnTo>
                    <a:pt x="85" y="17"/>
                  </a:lnTo>
                  <a:lnTo>
                    <a:pt x="85" y="18"/>
                  </a:lnTo>
                  <a:lnTo>
                    <a:pt x="83" y="20"/>
                  </a:lnTo>
                  <a:lnTo>
                    <a:pt x="83" y="21"/>
                  </a:lnTo>
                  <a:lnTo>
                    <a:pt x="85" y="22"/>
                  </a:lnTo>
                  <a:lnTo>
                    <a:pt x="85" y="27"/>
                  </a:lnTo>
                  <a:lnTo>
                    <a:pt x="82" y="28"/>
                  </a:lnTo>
                  <a:lnTo>
                    <a:pt x="82" y="31"/>
                  </a:lnTo>
                  <a:lnTo>
                    <a:pt x="85" y="34"/>
                  </a:lnTo>
                  <a:lnTo>
                    <a:pt x="87" y="35"/>
                  </a:lnTo>
                  <a:lnTo>
                    <a:pt x="87" y="38"/>
                  </a:lnTo>
                  <a:lnTo>
                    <a:pt x="92" y="41"/>
                  </a:lnTo>
                  <a:lnTo>
                    <a:pt x="93" y="41"/>
                  </a:lnTo>
                  <a:lnTo>
                    <a:pt x="90" y="42"/>
                  </a:lnTo>
                  <a:lnTo>
                    <a:pt x="89" y="42"/>
                  </a:lnTo>
                  <a:lnTo>
                    <a:pt x="87" y="41"/>
                  </a:lnTo>
                  <a:lnTo>
                    <a:pt x="85" y="41"/>
                  </a:lnTo>
                  <a:lnTo>
                    <a:pt x="83" y="41"/>
                  </a:lnTo>
                  <a:lnTo>
                    <a:pt x="80" y="41"/>
                  </a:lnTo>
                  <a:lnTo>
                    <a:pt x="79" y="41"/>
                  </a:lnTo>
                  <a:lnTo>
                    <a:pt x="78" y="41"/>
                  </a:lnTo>
                  <a:lnTo>
                    <a:pt x="75" y="41"/>
                  </a:lnTo>
                  <a:lnTo>
                    <a:pt x="73" y="41"/>
                  </a:lnTo>
                  <a:lnTo>
                    <a:pt x="73" y="44"/>
                  </a:lnTo>
                  <a:lnTo>
                    <a:pt x="72" y="45"/>
                  </a:lnTo>
                  <a:lnTo>
                    <a:pt x="72" y="46"/>
                  </a:lnTo>
                  <a:lnTo>
                    <a:pt x="72" y="48"/>
                  </a:lnTo>
                  <a:lnTo>
                    <a:pt x="73" y="49"/>
                  </a:lnTo>
                  <a:lnTo>
                    <a:pt x="75" y="51"/>
                  </a:lnTo>
                  <a:lnTo>
                    <a:pt x="76" y="52"/>
                  </a:lnTo>
                  <a:lnTo>
                    <a:pt x="82" y="56"/>
                  </a:lnTo>
                  <a:lnTo>
                    <a:pt x="86" y="60"/>
                  </a:lnTo>
                  <a:lnTo>
                    <a:pt x="89" y="62"/>
                  </a:lnTo>
                  <a:lnTo>
                    <a:pt x="90" y="66"/>
                  </a:lnTo>
                  <a:lnTo>
                    <a:pt x="93" y="69"/>
                  </a:lnTo>
                  <a:lnTo>
                    <a:pt x="93" y="73"/>
                  </a:lnTo>
                  <a:lnTo>
                    <a:pt x="90" y="76"/>
                  </a:lnTo>
                  <a:lnTo>
                    <a:pt x="89" y="77"/>
                  </a:lnTo>
                  <a:lnTo>
                    <a:pt x="87" y="80"/>
                  </a:lnTo>
                  <a:lnTo>
                    <a:pt x="85" y="84"/>
                  </a:lnTo>
                  <a:lnTo>
                    <a:pt x="83" y="87"/>
                  </a:lnTo>
                  <a:lnTo>
                    <a:pt x="80" y="91"/>
                  </a:lnTo>
                  <a:lnTo>
                    <a:pt x="79" y="91"/>
                  </a:lnTo>
                  <a:lnTo>
                    <a:pt x="78" y="93"/>
                  </a:lnTo>
                  <a:lnTo>
                    <a:pt x="79" y="96"/>
                  </a:lnTo>
                  <a:lnTo>
                    <a:pt x="79" y="100"/>
                  </a:lnTo>
                  <a:lnTo>
                    <a:pt x="79" y="103"/>
                  </a:lnTo>
                  <a:lnTo>
                    <a:pt x="80" y="107"/>
                  </a:lnTo>
                  <a:lnTo>
                    <a:pt x="80" y="110"/>
                  </a:lnTo>
                  <a:lnTo>
                    <a:pt x="80" y="115"/>
                  </a:lnTo>
                  <a:lnTo>
                    <a:pt x="82" y="115"/>
                  </a:lnTo>
                  <a:lnTo>
                    <a:pt x="86" y="118"/>
                  </a:lnTo>
                  <a:lnTo>
                    <a:pt x="87" y="120"/>
                  </a:lnTo>
                  <a:lnTo>
                    <a:pt x="89" y="122"/>
                  </a:lnTo>
                  <a:lnTo>
                    <a:pt x="92" y="128"/>
                  </a:lnTo>
                  <a:lnTo>
                    <a:pt x="93" y="132"/>
                  </a:lnTo>
                  <a:lnTo>
                    <a:pt x="94" y="134"/>
                  </a:lnTo>
                  <a:lnTo>
                    <a:pt x="100" y="136"/>
                  </a:lnTo>
                  <a:lnTo>
                    <a:pt x="100" y="139"/>
                  </a:lnTo>
                  <a:lnTo>
                    <a:pt x="100" y="141"/>
                  </a:lnTo>
                  <a:lnTo>
                    <a:pt x="100" y="142"/>
                  </a:lnTo>
                  <a:lnTo>
                    <a:pt x="100" y="142"/>
                  </a:lnTo>
                  <a:lnTo>
                    <a:pt x="100" y="143"/>
                  </a:lnTo>
                  <a:lnTo>
                    <a:pt x="100" y="145"/>
                  </a:lnTo>
                  <a:lnTo>
                    <a:pt x="99" y="148"/>
                  </a:lnTo>
                  <a:lnTo>
                    <a:pt x="97" y="148"/>
                  </a:lnTo>
                  <a:lnTo>
                    <a:pt x="99" y="150"/>
                  </a:lnTo>
                  <a:lnTo>
                    <a:pt x="99" y="152"/>
                  </a:lnTo>
                  <a:lnTo>
                    <a:pt x="97" y="152"/>
                  </a:lnTo>
                  <a:lnTo>
                    <a:pt x="96" y="150"/>
                  </a:lnTo>
                  <a:lnTo>
                    <a:pt x="96" y="152"/>
                  </a:lnTo>
                  <a:lnTo>
                    <a:pt x="94" y="150"/>
                  </a:lnTo>
                  <a:lnTo>
                    <a:pt x="93" y="150"/>
                  </a:lnTo>
                  <a:lnTo>
                    <a:pt x="90" y="150"/>
                  </a:lnTo>
                  <a:lnTo>
                    <a:pt x="89" y="150"/>
                  </a:lnTo>
                  <a:lnTo>
                    <a:pt x="87" y="149"/>
                  </a:lnTo>
                  <a:lnTo>
                    <a:pt x="86" y="149"/>
                  </a:lnTo>
                  <a:lnTo>
                    <a:pt x="86" y="150"/>
                  </a:lnTo>
                  <a:lnTo>
                    <a:pt x="85" y="150"/>
                  </a:lnTo>
                  <a:lnTo>
                    <a:pt x="83" y="149"/>
                  </a:lnTo>
                  <a:lnTo>
                    <a:pt x="82" y="149"/>
                  </a:lnTo>
                  <a:lnTo>
                    <a:pt x="80" y="149"/>
                  </a:lnTo>
                  <a:lnTo>
                    <a:pt x="79" y="148"/>
                  </a:lnTo>
                  <a:lnTo>
                    <a:pt x="78" y="148"/>
                  </a:lnTo>
                  <a:lnTo>
                    <a:pt x="78" y="148"/>
                  </a:lnTo>
                  <a:lnTo>
                    <a:pt x="76" y="148"/>
                  </a:lnTo>
                  <a:lnTo>
                    <a:pt x="59" y="148"/>
                  </a:lnTo>
                  <a:lnTo>
                    <a:pt x="58" y="146"/>
                  </a:lnTo>
                  <a:lnTo>
                    <a:pt x="58" y="146"/>
                  </a:lnTo>
                  <a:lnTo>
                    <a:pt x="57" y="146"/>
                  </a:lnTo>
                  <a:lnTo>
                    <a:pt x="54" y="146"/>
                  </a:lnTo>
                  <a:lnTo>
                    <a:pt x="52" y="146"/>
                  </a:lnTo>
                  <a:lnTo>
                    <a:pt x="51" y="146"/>
                  </a:lnTo>
                  <a:lnTo>
                    <a:pt x="49" y="146"/>
                  </a:lnTo>
                  <a:lnTo>
                    <a:pt x="48" y="146"/>
                  </a:lnTo>
                  <a:lnTo>
                    <a:pt x="44" y="146"/>
                  </a:lnTo>
                  <a:lnTo>
                    <a:pt x="42" y="146"/>
                  </a:lnTo>
                  <a:lnTo>
                    <a:pt x="38" y="146"/>
                  </a:lnTo>
                  <a:lnTo>
                    <a:pt x="37" y="146"/>
                  </a:lnTo>
                  <a:lnTo>
                    <a:pt x="35" y="146"/>
                  </a:lnTo>
                  <a:lnTo>
                    <a:pt x="35" y="146"/>
                  </a:lnTo>
                  <a:lnTo>
                    <a:pt x="34" y="148"/>
                  </a:lnTo>
                  <a:lnTo>
                    <a:pt x="34" y="148"/>
                  </a:lnTo>
                  <a:lnTo>
                    <a:pt x="19" y="148"/>
                  </a:lnTo>
                  <a:lnTo>
                    <a:pt x="19" y="148"/>
                  </a:lnTo>
                  <a:lnTo>
                    <a:pt x="16" y="148"/>
                  </a:lnTo>
                  <a:lnTo>
                    <a:pt x="14" y="148"/>
                  </a:lnTo>
                  <a:lnTo>
                    <a:pt x="17" y="145"/>
                  </a:lnTo>
                  <a:lnTo>
                    <a:pt x="14" y="143"/>
                  </a:lnTo>
                  <a:lnTo>
                    <a:pt x="17" y="139"/>
                  </a:lnTo>
                  <a:lnTo>
                    <a:pt x="16" y="134"/>
                  </a:lnTo>
                  <a:lnTo>
                    <a:pt x="14" y="129"/>
                  </a:lnTo>
                  <a:lnTo>
                    <a:pt x="14" y="127"/>
                  </a:lnTo>
                  <a:lnTo>
                    <a:pt x="14" y="125"/>
                  </a:lnTo>
                  <a:lnTo>
                    <a:pt x="13" y="121"/>
                  </a:lnTo>
                  <a:lnTo>
                    <a:pt x="9" y="124"/>
                  </a:lnTo>
                  <a:lnTo>
                    <a:pt x="7" y="122"/>
                  </a:lnTo>
                  <a:lnTo>
                    <a:pt x="4" y="121"/>
                  </a:lnTo>
                  <a:lnTo>
                    <a:pt x="3" y="114"/>
                  </a:lnTo>
                  <a:lnTo>
                    <a:pt x="2" y="114"/>
                  </a:lnTo>
                  <a:lnTo>
                    <a:pt x="0" y="11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0" name="Google Shape;3775;p137">
              <a:extLst xmlns:a="http://schemas.openxmlformats.org/drawingml/2006/main">
                <a:ext uri="{FF2B5EF4-FFF2-40B4-BE49-F238E27FC236}">
                  <a16:creationId xmlns:a16="http://schemas.microsoft.com/office/drawing/2014/main" id="{4612D052-C43D-F4B4-B569-11D38A7AD2C5}"/>
                </a:ext>
              </a:extLst>
            </cdr:cNvPr>
            <cdr:cNvSpPr/>
          </cdr:nvSpPr>
          <cdr:spPr>
            <a:xfrm xmlns:a="http://schemas.openxmlformats.org/drawingml/2006/main">
              <a:off x="2279" y="2363"/>
              <a:ext cx="69" cy="66"/>
            </a:xfrm>
            <a:custGeom xmlns:a="http://schemas.openxmlformats.org/drawingml/2006/main">
              <a:avLst/>
              <a:gdLst/>
              <a:ahLst/>
              <a:cxnLst/>
              <a:rect l="l" t="t" r="r" b="b"/>
              <a:pathLst>
                <a:path w="76" h="82" extrusionOk="0">
                  <a:moveTo>
                    <a:pt x="34" y="2"/>
                  </a:moveTo>
                  <a:lnTo>
                    <a:pt x="35" y="0"/>
                  </a:lnTo>
                  <a:lnTo>
                    <a:pt x="35" y="0"/>
                  </a:lnTo>
                  <a:lnTo>
                    <a:pt x="37" y="0"/>
                  </a:lnTo>
                  <a:lnTo>
                    <a:pt x="38" y="0"/>
                  </a:lnTo>
                  <a:lnTo>
                    <a:pt x="42" y="0"/>
                  </a:lnTo>
                  <a:lnTo>
                    <a:pt x="44" y="0"/>
                  </a:lnTo>
                  <a:lnTo>
                    <a:pt x="48" y="0"/>
                  </a:lnTo>
                  <a:lnTo>
                    <a:pt x="49" y="0"/>
                  </a:lnTo>
                  <a:lnTo>
                    <a:pt x="51" y="0"/>
                  </a:lnTo>
                  <a:lnTo>
                    <a:pt x="52" y="0"/>
                  </a:lnTo>
                  <a:lnTo>
                    <a:pt x="54" y="0"/>
                  </a:lnTo>
                  <a:lnTo>
                    <a:pt x="57" y="0"/>
                  </a:lnTo>
                  <a:lnTo>
                    <a:pt x="58" y="0"/>
                  </a:lnTo>
                  <a:lnTo>
                    <a:pt x="58" y="0"/>
                  </a:lnTo>
                  <a:lnTo>
                    <a:pt x="59" y="2"/>
                  </a:lnTo>
                  <a:lnTo>
                    <a:pt x="59" y="2"/>
                  </a:lnTo>
                  <a:lnTo>
                    <a:pt x="58" y="4"/>
                  </a:lnTo>
                  <a:lnTo>
                    <a:pt x="59" y="6"/>
                  </a:lnTo>
                  <a:lnTo>
                    <a:pt x="59" y="10"/>
                  </a:lnTo>
                  <a:lnTo>
                    <a:pt x="59" y="11"/>
                  </a:lnTo>
                  <a:lnTo>
                    <a:pt x="59" y="14"/>
                  </a:lnTo>
                  <a:lnTo>
                    <a:pt x="61" y="14"/>
                  </a:lnTo>
                  <a:lnTo>
                    <a:pt x="62" y="13"/>
                  </a:lnTo>
                  <a:lnTo>
                    <a:pt x="65" y="14"/>
                  </a:lnTo>
                  <a:lnTo>
                    <a:pt x="68" y="13"/>
                  </a:lnTo>
                  <a:lnTo>
                    <a:pt x="71" y="11"/>
                  </a:lnTo>
                  <a:lnTo>
                    <a:pt x="75" y="11"/>
                  </a:lnTo>
                  <a:lnTo>
                    <a:pt x="76" y="13"/>
                  </a:lnTo>
                  <a:lnTo>
                    <a:pt x="76" y="17"/>
                  </a:lnTo>
                  <a:lnTo>
                    <a:pt x="75" y="19"/>
                  </a:lnTo>
                  <a:lnTo>
                    <a:pt x="76" y="20"/>
                  </a:lnTo>
                  <a:lnTo>
                    <a:pt x="76" y="23"/>
                  </a:lnTo>
                  <a:lnTo>
                    <a:pt x="73" y="23"/>
                  </a:lnTo>
                  <a:lnTo>
                    <a:pt x="71" y="24"/>
                  </a:lnTo>
                  <a:lnTo>
                    <a:pt x="71" y="27"/>
                  </a:lnTo>
                  <a:lnTo>
                    <a:pt x="71" y="27"/>
                  </a:lnTo>
                  <a:lnTo>
                    <a:pt x="72" y="28"/>
                  </a:lnTo>
                  <a:lnTo>
                    <a:pt x="71" y="30"/>
                  </a:lnTo>
                  <a:lnTo>
                    <a:pt x="71" y="30"/>
                  </a:lnTo>
                  <a:lnTo>
                    <a:pt x="69" y="31"/>
                  </a:lnTo>
                  <a:lnTo>
                    <a:pt x="69" y="31"/>
                  </a:lnTo>
                  <a:lnTo>
                    <a:pt x="69" y="33"/>
                  </a:lnTo>
                  <a:lnTo>
                    <a:pt x="71" y="34"/>
                  </a:lnTo>
                  <a:lnTo>
                    <a:pt x="72" y="34"/>
                  </a:lnTo>
                  <a:lnTo>
                    <a:pt x="72" y="35"/>
                  </a:lnTo>
                  <a:lnTo>
                    <a:pt x="75" y="37"/>
                  </a:lnTo>
                  <a:lnTo>
                    <a:pt x="75" y="38"/>
                  </a:lnTo>
                  <a:lnTo>
                    <a:pt x="76" y="40"/>
                  </a:lnTo>
                  <a:lnTo>
                    <a:pt x="76" y="42"/>
                  </a:lnTo>
                  <a:lnTo>
                    <a:pt x="75" y="48"/>
                  </a:lnTo>
                  <a:lnTo>
                    <a:pt x="72" y="58"/>
                  </a:lnTo>
                  <a:lnTo>
                    <a:pt x="72" y="61"/>
                  </a:lnTo>
                  <a:lnTo>
                    <a:pt x="72" y="64"/>
                  </a:lnTo>
                  <a:lnTo>
                    <a:pt x="71" y="64"/>
                  </a:lnTo>
                  <a:lnTo>
                    <a:pt x="71" y="61"/>
                  </a:lnTo>
                  <a:lnTo>
                    <a:pt x="68" y="59"/>
                  </a:lnTo>
                  <a:lnTo>
                    <a:pt x="65" y="61"/>
                  </a:lnTo>
                  <a:lnTo>
                    <a:pt x="64" y="61"/>
                  </a:lnTo>
                  <a:lnTo>
                    <a:pt x="61" y="61"/>
                  </a:lnTo>
                  <a:lnTo>
                    <a:pt x="58" y="62"/>
                  </a:lnTo>
                  <a:lnTo>
                    <a:pt x="57" y="59"/>
                  </a:lnTo>
                  <a:lnTo>
                    <a:pt x="54" y="54"/>
                  </a:lnTo>
                  <a:lnTo>
                    <a:pt x="51" y="54"/>
                  </a:lnTo>
                  <a:lnTo>
                    <a:pt x="51" y="55"/>
                  </a:lnTo>
                  <a:lnTo>
                    <a:pt x="51" y="58"/>
                  </a:lnTo>
                  <a:lnTo>
                    <a:pt x="49" y="61"/>
                  </a:lnTo>
                  <a:lnTo>
                    <a:pt x="45" y="61"/>
                  </a:lnTo>
                  <a:lnTo>
                    <a:pt x="44" y="61"/>
                  </a:lnTo>
                  <a:lnTo>
                    <a:pt x="42" y="62"/>
                  </a:lnTo>
                  <a:lnTo>
                    <a:pt x="41" y="64"/>
                  </a:lnTo>
                  <a:lnTo>
                    <a:pt x="38" y="62"/>
                  </a:lnTo>
                  <a:lnTo>
                    <a:pt x="35" y="62"/>
                  </a:lnTo>
                  <a:lnTo>
                    <a:pt x="35" y="64"/>
                  </a:lnTo>
                  <a:lnTo>
                    <a:pt x="35" y="65"/>
                  </a:lnTo>
                  <a:lnTo>
                    <a:pt x="35" y="68"/>
                  </a:lnTo>
                  <a:lnTo>
                    <a:pt x="37" y="68"/>
                  </a:lnTo>
                  <a:lnTo>
                    <a:pt x="40" y="66"/>
                  </a:lnTo>
                  <a:lnTo>
                    <a:pt x="41" y="68"/>
                  </a:lnTo>
                  <a:lnTo>
                    <a:pt x="42" y="69"/>
                  </a:lnTo>
                  <a:lnTo>
                    <a:pt x="44" y="76"/>
                  </a:lnTo>
                  <a:lnTo>
                    <a:pt x="44" y="79"/>
                  </a:lnTo>
                  <a:lnTo>
                    <a:pt x="40" y="76"/>
                  </a:lnTo>
                  <a:lnTo>
                    <a:pt x="38" y="76"/>
                  </a:lnTo>
                  <a:lnTo>
                    <a:pt x="38" y="78"/>
                  </a:lnTo>
                  <a:lnTo>
                    <a:pt x="35" y="78"/>
                  </a:lnTo>
                  <a:lnTo>
                    <a:pt x="34" y="78"/>
                  </a:lnTo>
                  <a:lnTo>
                    <a:pt x="34" y="79"/>
                  </a:lnTo>
                  <a:lnTo>
                    <a:pt x="31" y="82"/>
                  </a:lnTo>
                  <a:lnTo>
                    <a:pt x="31" y="82"/>
                  </a:lnTo>
                  <a:lnTo>
                    <a:pt x="28" y="80"/>
                  </a:lnTo>
                  <a:lnTo>
                    <a:pt x="28" y="79"/>
                  </a:lnTo>
                  <a:lnTo>
                    <a:pt x="24" y="76"/>
                  </a:lnTo>
                  <a:lnTo>
                    <a:pt x="23" y="73"/>
                  </a:lnTo>
                  <a:lnTo>
                    <a:pt x="17" y="69"/>
                  </a:lnTo>
                  <a:lnTo>
                    <a:pt x="13" y="65"/>
                  </a:lnTo>
                  <a:lnTo>
                    <a:pt x="14" y="64"/>
                  </a:lnTo>
                  <a:lnTo>
                    <a:pt x="10" y="61"/>
                  </a:lnTo>
                  <a:lnTo>
                    <a:pt x="9" y="58"/>
                  </a:lnTo>
                  <a:lnTo>
                    <a:pt x="7" y="56"/>
                  </a:lnTo>
                  <a:lnTo>
                    <a:pt x="7" y="52"/>
                  </a:lnTo>
                  <a:lnTo>
                    <a:pt x="4" y="49"/>
                  </a:lnTo>
                  <a:lnTo>
                    <a:pt x="4" y="47"/>
                  </a:lnTo>
                  <a:lnTo>
                    <a:pt x="3" y="45"/>
                  </a:lnTo>
                  <a:lnTo>
                    <a:pt x="0" y="40"/>
                  </a:lnTo>
                  <a:lnTo>
                    <a:pt x="0" y="38"/>
                  </a:lnTo>
                  <a:lnTo>
                    <a:pt x="3" y="40"/>
                  </a:lnTo>
                  <a:lnTo>
                    <a:pt x="6" y="37"/>
                  </a:lnTo>
                  <a:lnTo>
                    <a:pt x="7" y="30"/>
                  </a:lnTo>
                  <a:lnTo>
                    <a:pt x="7" y="27"/>
                  </a:lnTo>
                  <a:lnTo>
                    <a:pt x="9" y="28"/>
                  </a:lnTo>
                  <a:lnTo>
                    <a:pt x="14" y="27"/>
                  </a:lnTo>
                  <a:lnTo>
                    <a:pt x="10" y="26"/>
                  </a:lnTo>
                  <a:lnTo>
                    <a:pt x="7" y="21"/>
                  </a:lnTo>
                  <a:lnTo>
                    <a:pt x="10" y="21"/>
                  </a:lnTo>
                  <a:lnTo>
                    <a:pt x="10" y="17"/>
                  </a:lnTo>
                  <a:lnTo>
                    <a:pt x="13" y="19"/>
                  </a:lnTo>
                  <a:lnTo>
                    <a:pt x="14" y="17"/>
                  </a:lnTo>
                  <a:lnTo>
                    <a:pt x="16" y="17"/>
                  </a:lnTo>
                  <a:lnTo>
                    <a:pt x="16" y="17"/>
                  </a:lnTo>
                  <a:lnTo>
                    <a:pt x="34" y="17"/>
                  </a:lnTo>
                  <a:lnTo>
                    <a:pt x="34" y="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1" name="Google Shape;3776;p137">
              <a:extLst xmlns:a="http://schemas.openxmlformats.org/drawingml/2006/main">
                <a:ext uri="{FF2B5EF4-FFF2-40B4-BE49-F238E27FC236}">
                  <a16:creationId xmlns:a16="http://schemas.microsoft.com/office/drawing/2014/main" id="{432CCC26-7C1A-1714-3378-CB6C2CFC1826}"/>
                </a:ext>
              </a:extLst>
            </cdr:cNvPr>
            <cdr:cNvSpPr/>
          </cdr:nvSpPr>
          <cdr:spPr>
            <a:xfrm xmlns:a="http://schemas.openxmlformats.org/drawingml/2006/main">
              <a:off x="2285" y="2364"/>
              <a:ext cx="24" cy="14"/>
            </a:xfrm>
            <a:custGeom xmlns:a="http://schemas.openxmlformats.org/drawingml/2006/main">
              <a:avLst/>
              <a:gdLst/>
              <a:ahLst/>
              <a:cxnLst/>
              <a:rect l="l" t="t" r="r" b="b"/>
              <a:pathLst>
                <a:path w="27" h="17" extrusionOk="0">
                  <a:moveTo>
                    <a:pt x="3" y="15"/>
                  </a:moveTo>
                  <a:lnTo>
                    <a:pt x="6" y="17"/>
                  </a:lnTo>
                  <a:lnTo>
                    <a:pt x="7" y="15"/>
                  </a:lnTo>
                  <a:lnTo>
                    <a:pt x="9" y="15"/>
                  </a:lnTo>
                  <a:lnTo>
                    <a:pt x="9" y="15"/>
                  </a:lnTo>
                  <a:lnTo>
                    <a:pt x="27" y="15"/>
                  </a:lnTo>
                  <a:lnTo>
                    <a:pt x="27" y="0"/>
                  </a:lnTo>
                  <a:lnTo>
                    <a:pt x="12" y="0"/>
                  </a:lnTo>
                  <a:lnTo>
                    <a:pt x="12" y="0"/>
                  </a:lnTo>
                  <a:lnTo>
                    <a:pt x="9" y="0"/>
                  </a:lnTo>
                  <a:lnTo>
                    <a:pt x="7" y="0"/>
                  </a:lnTo>
                  <a:lnTo>
                    <a:pt x="7" y="0"/>
                  </a:lnTo>
                  <a:lnTo>
                    <a:pt x="9" y="2"/>
                  </a:lnTo>
                  <a:lnTo>
                    <a:pt x="5" y="7"/>
                  </a:lnTo>
                  <a:lnTo>
                    <a:pt x="0" y="14"/>
                  </a:lnTo>
                  <a:lnTo>
                    <a:pt x="5" y="15"/>
                  </a:lnTo>
                  <a:lnTo>
                    <a:pt x="3" y="1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2" name="Google Shape;3777;p137">
              <a:extLst xmlns:a="http://schemas.openxmlformats.org/drawingml/2006/main">
                <a:ext uri="{FF2B5EF4-FFF2-40B4-BE49-F238E27FC236}">
                  <a16:creationId xmlns:a16="http://schemas.microsoft.com/office/drawing/2014/main" id="{9DD189B8-57AB-29A0-C7A1-E85BB35FAAF4}"/>
                </a:ext>
              </a:extLst>
            </cdr:cNvPr>
            <cdr:cNvSpPr/>
          </cdr:nvSpPr>
          <cdr:spPr>
            <a:xfrm xmlns:a="http://schemas.openxmlformats.org/drawingml/2006/main">
              <a:off x="2307" y="2345"/>
              <a:ext cx="93" cy="98"/>
            </a:xfrm>
            <a:custGeom xmlns:a="http://schemas.openxmlformats.org/drawingml/2006/main">
              <a:avLst/>
              <a:gdLst/>
              <a:ahLst/>
              <a:cxnLst/>
              <a:rect l="l" t="t" r="r" b="b"/>
              <a:pathLst>
                <a:path w="103" h="121" extrusionOk="0">
                  <a:moveTo>
                    <a:pt x="0" y="104"/>
                  </a:moveTo>
                  <a:lnTo>
                    <a:pt x="3" y="101"/>
                  </a:lnTo>
                  <a:lnTo>
                    <a:pt x="3" y="100"/>
                  </a:lnTo>
                  <a:lnTo>
                    <a:pt x="4" y="100"/>
                  </a:lnTo>
                  <a:lnTo>
                    <a:pt x="7" y="100"/>
                  </a:lnTo>
                  <a:lnTo>
                    <a:pt x="7" y="98"/>
                  </a:lnTo>
                  <a:lnTo>
                    <a:pt x="9" y="98"/>
                  </a:lnTo>
                  <a:lnTo>
                    <a:pt x="13" y="101"/>
                  </a:lnTo>
                  <a:lnTo>
                    <a:pt x="13" y="98"/>
                  </a:lnTo>
                  <a:lnTo>
                    <a:pt x="11" y="91"/>
                  </a:lnTo>
                  <a:lnTo>
                    <a:pt x="10" y="90"/>
                  </a:lnTo>
                  <a:lnTo>
                    <a:pt x="9" y="88"/>
                  </a:lnTo>
                  <a:lnTo>
                    <a:pt x="6" y="90"/>
                  </a:lnTo>
                  <a:lnTo>
                    <a:pt x="4" y="90"/>
                  </a:lnTo>
                  <a:lnTo>
                    <a:pt x="4" y="87"/>
                  </a:lnTo>
                  <a:lnTo>
                    <a:pt x="4" y="86"/>
                  </a:lnTo>
                  <a:lnTo>
                    <a:pt x="4" y="84"/>
                  </a:lnTo>
                  <a:lnTo>
                    <a:pt x="7" y="84"/>
                  </a:lnTo>
                  <a:lnTo>
                    <a:pt x="10" y="86"/>
                  </a:lnTo>
                  <a:lnTo>
                    <a:pt x="11" y="84"/>
                  </a:lnTo>
                  <a:lnTo>
                    <a:pt x="13" y="83"/>
                  </a:lnTo>
                  <a:lnTo>
                    <a:pt x="14" y="83"/>
                  </a:lnTo>
                  <a:lnTo>
                    <a:pt x="18" y="83"/>
                  </a:lnTo>
                  <a:lnTo>
                    <a:pt x="20" y="80"/>
                  </a:lnTo>
                  <a:lnTo>
                    <a:pt x="20" y="77"/>
                  </a:lnTo>
                  <a:lnTo>
                    <a:pt x="20" y="76"/>
                  </a:lnTo>
                  <a:lnTo>
                    <a:pt x="23" y="76"/>
                  </a:lnTo>
                  <a:lnTo>
                    <a:pt x="26" y="81"/>
                  </a:lnTo>
                  <a:lnTo>
                    <a:pt x="27" y="84"/>
                  </a:lnTo>
                  <a:lnTo>
                    <a:pt x="30" y="83"/>
                  </a:lnTo>
                  <a:lnTo>
                    <a:pt x="33" y="83"/>
                  </a:lnTo>
                  <a:lnTo>
                    <a:pt x="34" y="83"/>
                  </a:lnTo>
                  <a:lnTo>
                    <a:pt x="37" y="81"/>
                  </a:lnTo>
                  <a:lnTo>
                    <a:pt x="40" y="83"/>
                  </a:lnTo>
                  <a:lnTo>
                    <a:pt x="40" y="86"/>
                  </a:lnTo>
                  <a:lnTo>
                    <a:pt x="41" y="86"/>
                  </a:lnTo>
                  <a:lnTo>
                    <a:pt x="41" y="83"/>
                  </a:lnTo>
                  <a:lnTo>
                    <a:pt x="41" y="80"/>
                  </a:lnTo>
                  <a:lnTo>
                    <a:pt x="44" y="70"/>
                  </a:lnTo>
                  <a:lnTo>
                    <a:pt x="45" y="64"/>
                  </a:lnTo>
                  <a:lnTo>
                    <a:pt x="45" y="62"/>
                  </a:lnTo>
                  <a:lnTo>
                    <a:pt x="44" y="60"/>
                  </a:lnTo>
                  <a:lnTo>
                    <a:pt x="44" y="59"/>
                  </a:lnTo>
                  <a:lnTo>
                    <a:pt x="41" y="57"/>
                  </a:lnTo>
                  <a:lnTo>
                    <a:pt x="41" y="56"/>
                  </a:lnTo>
                  <a:lnTo>
                    <a:pt x="40" y="56"/>
                  </a:lnTo>
                  <a:lnTo>
                    <a:pt x="38" y="55"/>
                  </a:lnTo>
                  <a:lnTo>
                    <a:pt x="38" y="53"/>
                  </a:lnTo>
                  <a:lnTo>
                    <a:pt x="38" y="53"/>
                  </a:lnTo>
                  <a:lnTo>
                    <a:pt x="40" y="52"/>
                  </a:lnTo>
                  <a:lnTo>
                    <a:pt x="40" y="52"/>
                  </a:lnTo>
                  <a:lnTo>
                    <a:pt x="41" y="50"/>
                  </a:lnTo>
                  <a:lnTo>
                    <a:pt x="40" y="49"/>
                  </a:lnTo>
                  <a:lnTo>
                    <a:pt x="40" y="49"/>
                  </a:lnTo>
                  <a:lnTo>
                    <a:pt x="40" y="46"/>
                  </a:lnTo>
                  <a:lnTo>
                    <a:pt x="42" y="45"/>
                  </a:lnTo>
                  <a:lnTo>
                    <a:pt x="45" y="45"/>
                  </a:lnTo>
                  <a:lnTo>
                    <a:pt x="45" y="42"/>
                  </a:lnTo>
                  <a:lnTo>
                    <a:pt x="44" y="41"/>
                  </a:lnTo>
                  <a:lnTo>
                    <a:pt x="45" y="39"/>
                  </a:lnTo>
                  <a:lnTo>
                    <a:pt x="45" y="35"/>
                  </a:lnTo>
                  <a:lnTo>
                    <a:pt x="44" y="33"/>
                  </a:lnTo>
                  <a:lnTo>
                    <a:pt x="40" y="33"/>
                  </a:lnTo>
                  <a:lnTo>
                    <a:pt x="37" y="35"/>
                  </a:lnTo>
                  <a:lnTo>
                    <a:pt x="34" y="36"/>
                  </a:lnTo>
                  <a:lnTo>
                    <a:pt x="31" y="35"/>
                  </a:lnTo>
                  <a:lnTo>
                    <a:pt x="30" y="36"/>
                  </a:lnTo>
                  <a:lnTo>
                    <a:pt x="28" y="36"/>
                  </a:lnTo>
                  <a:lnTo>
                    <a:pt x="28" y="33"/>
                  </a:lnTo>
                  <a:lnTo>
                    <a:pt x="28" y="32"/>
                  </a:lnTo>
                  <a:lnTo>
                    <a:pt x="28" y="28"/>
                  </a:lnTo>
                  <a:lnTo>
                    <a:pt x="27" y="26"/>
                  </a:lnTo>
                  <a:lnTo>
                    <a:pt x="28" y="24"/>
                  </a:lnTo>
                  <a:lnTo>
                    <a:pt x="45" y="24"/>
                  </a:lnTo>
                  <a:lnTo>
                    <a:pt x="47" y="24"/>
                  </a:lnTo>
                  <a:lnTo>
                    <a:pt x="47" y="24"/>
                  </a:lnTo>
                  <a:lnTo>
                    <a:pt x="48" y="24"/>
                  </a:lnTo>
                  <a:lnTo>
                    <a:pt x="49" y="25"/>
                  </a:lnTo>
                  <a:lnTo>
                    <a:pt x="51" y="25"/>
                  </a:lnTo>
                  <a:lnTo>
                    <a:pt x="52" y="25"/>
                  </a:lnTo>
                  <a:lnTo>
                    <a:pt x="54" y="26"/>
                  </a:lnTo>
                  <a:lnTo>
                    <a:pt x="55" y="26"/>
                  </a:lnTo>
                  <a:lnTo>
                    <a:pt x="55" y="25"/>
                  </a:lnTo>
                  <a:lnTo>
                    <a:pt x="56" y="25"/>
                  </a:lnTo>
                  <a:lnTo>
                    <a:pt x="58" y="26"/>
                  </a:lnTo>
                  <a:lnTo>
                    <a:pt x="59" y="26"/>
                  </a:lnTo>
                  <a:lnTo>
                    <a:pt x="62" y="26"/>
                  </a:lnTo>
                  <a:lnTo>
                    <a:pt x="63" y="26"/>
                  </a:lnTo>
                  <a:lnTo>
                    <a:pt x="65" y="28"/>
                  </a:lnTo>
                  <a:lnTo>
                    <a:pt x="65" y="26"/>
                  </a:lnTo>
                  <a:lnTo>
                    <a:pt x="66" y="28"/>
                  </a:lnTo>
                  <a:lnTo>
                    <a:pt x="68" y="28"/>
                  </a:lnTo>
                  <a:lnTo>
                    <a:pt x="68" y="26"/>
                  </a:lnTo>
                  <a:lnTo>
                    <a:pt x="66" y="24"/>
                  </a:lnTo>
                  <a:lnTo>
                    <a:pt x="68" y="24"/>
                  </a:lnTo>
                  <a:lnTo>
                    <a:pt x="69" y="21"/>
                  </a:lnTo>
                  <a:lnTo>
                    <a:pt x="69" y="19"/>
                  </a:lnTo>
                  <a:lnTo>
                    <a:pt x="76" y="8"/>
                  </a:lnTo>
                  <a:lnTo>
                    <a:pt x="79" y="5"/>
                  </a:lnTo>
                  <a:lnTo>
                    <a:pt x="82" y="5"/>
                  </a:lnTo>
                  <a:lnTo>
                    <a:pt x="82" y="4"/>
                  </a:lnTo>
                  <a:lnTo>
                    <a:pt x="87" y="1"/>
                  </a:lnTo>
                  <a:lnTo>
                    <a:pt x="90" y="1"/>
                  </a:lnTo>
                  <a:lnTo>
                    <a:pt x="92" y="0"/>
                  </a:lnTo>
                  <a:lnTo>
                    <a:pt x="93" y="0"/>
                  </a:lnTo>
                  <a:lnTo>
                    <a:pt x="96" y="0"/>
                  </a:lnTo>
                  <a:lnTo>
                    <a:pt x="96" y="1"/>
                  </a:lnTo>
                  <a:lnTo>
                    <a:pt x="99" y="3"/>
                  </a:lnTo>
                  <a:lnTo>
                    <a:pt x="100" y="3"/>
                  </a:lnTo>
                  <a:lnTo>
                    <a:pt x="101" y="3"/>
                  </a:lnTo>
                  <a:lnTo>
                    <a:pt x="101" y="3"/>
                  </a:lnTo>
                  <a:lnTo>
                    <a:pt x="103" y="5"/>
                  </a:lnTo>
                  <a:lnTo>
                    <a:pt x="103" y="11"/>
                  </a:lnTo>
                  <a:lnTo>
                    <a:pt x="100" y="12"/>
                  </a:lnTo>
                  <a:lnTo>
                    <a:pt x="100" y="14"/>
                  </a:lnTo>
                  <a:lnTo>
                    <a:pt x="94" y="22"/>
                  </a:lnTo>
                  <a:lnTo>
                    <a:pt x="96" y="26"/>
                  </a:lnTo>
                  <a:lnTo>
                    <a:pt x="94" y="29"/>
                  </a:lnTo>
                  <a:lnTo>
                    <a:pt x="94" y="32"/>
                  </a:lnTo>
                  <a:lnTo>
                    <a:pt x="93" y="35"/>
                  </a:lnTo>
                  <a:lnTo>
                    <a:pt x="92" y="39"/>
                  </a:lnTo>
                  <a:lnTo>
                    <a:pt x="93" y="41"/>
                  </a:lnTo>
                  <a:lnTo>
                    <a:pt x="92" y="45"/>
                  </a:lnTo>
                  <a:lnTo>
                    <a:pt x="92" y="45"/>
                  </a:lnTo>
                  <a:lnTo>
                    <a:pt x="92" y="49"/>
                  </a:lnTo>
                  <a:lnTo>
                    <a:pt x="90" y="49"/>
                  </a:lnTo>
                  <a:lnTo>
                    <a:pt x="89" y="55"/>
                  </a:lnTo>
                  <a:lnTo>
                    <a:pt x="89" y="59"/>
                  </a:lnTo>
                  <a:lnTo>
                    <a:pt x="85" y="66"/>
                  </a:lnTo>
                  <a:lnTo>
                    <a:pt x="82" y="66"/>
                  </a:lnTo>
                  <a:lnTo>
                    <a:pt x="79" y="69"/>
                  </a:lnTo>
                  <a:lnTo>
                    <a:pt x="78" y="67"/>
                  </a:lnTo>
                  <a:lnTo>
                    <a:pt x="75" y="70"/>
                  </a:lnTo>
                  <a:lnTo>
                    <a:pt x="72" y="73"/>
                  </a:lnTo>
                  <a:lnTo>
                    <a:pt x="72" y="76"/>
                  </a:lnTo>
                  <a:lnTo>
                    <a:pt x="68" y="80"/>
                  </a:lnTo>
                  <a:lnTo>
                    <a:pt x="66" y="83"/>
                  </a:lnTo>
                  <a:lnTo>
                    <a:pt x="68" y="87"/>
                  </a:lnTo>
                  <a:lnTo>
                    <a:pt x="68" y="87"/>
                  </a:lnTo>
                  <a:lnTo>
                    <a:pt x="68" y="95"/>
                  </a:lnTo>
                  <a:lnTo>
                    <a:pt x="66" y="98"/>
                  </a:lnTo>
                  <a:lnTo>
                    <a:pt x="66" y="101"/>
                  </a:lnTo>
                  <a:lnTo>
                    <a:pt x="65" y="104"/>
                  </a:lnTo>
                  <a:lnTo>
                    <a:pt x="62" y="105"/>
                  </a:lnTo>
                  <a:lnTo>
                    <a:pt x="59" y="107"/>
                  </a:lnTo>
                  <a:lnTo>
                    <a:pt x="59" y="108"/>
                  </a:lnTo>
                  <a:lnTo>
                    <a:pt x="54" y="114"/>
                  </a:lnTo>
                  <a:lnTo>
                    <a:pt x="52" y="116"/>
                  </a:lnTo>
                  <a:lnTo>
                    <a:pt x="48" y="118"/>
                  </a:lnTo>
                  <a:lnTo>
                    <a:pt x="45" y="116"/>
                  </a:lnTo>
                  <a:lnTo>
                    <a:pt x="45" y="114"/>
                  </a:lnTo>
                  <a:lnTo>
                    <a:pt x="44" y="114"/>
                  </a:lnTo>
                  <a:lnTo>
                    <a:pt x="45" y="111"/>
                  </a:lnTo>
                  <a:lnTo>
                    <a:pt x="45" y="109"/>
                  </a:lnTo>
                  <a:lnTo>
                    <a:pt x="41" y="111"/>
                  </a:lnTo>
                  <a:lnTo>
                    <a:pt x="38" y="112"/>
                  </a:lnTo>
                  <a:lnTo>
                    <a:pt x="37" y="112"/>
                  </a:lnTo>
                  <a:lnTo>
                    <a:pt x="35" y="112"/>
                  </a:lnTo>
                  <a:lnTo>
                    <a:pt x="35" y="115"/>
                  </a:lnTo>
                  <a:lnTo>
                    <a:pt x="34" y="116"/>
                  </a:lnTo>
                  <a:lnTo>
                    <a:pt x="31" y="116"/>
                  </a:lnTo>
                  <a:lnTo>
                    <a:pt x="31" y="115"/>
                  </a:lnTo>
                  <a:lnTo>
                    <a:pt x="30" y="114"/>
                  </a:lnTo>
                  <a:lnTo>
                    <a:pt x="28" y="115"/>
                  </a:lnTo>
                  <a:lnTo>
                    <a:pt x="27" y="115"/>
                  </a:lnTo>
                  <a:lnTo>
                    <a:pt x="27" y="115"/>
                  </a:lnTo>
                  <a:lnTo>
                    <a:pt x="27" y="114"/>
                  </a:lnTo>
                  <a:lnTo>
                    <a:pt x="26" y="112"/>
                  </a:lnTo>
                  <a:lnTo>
                    <a:pt x="24" y="111"/>
                  </a:lnTo>
                  <a:lnTo>
                    <a:pt x="23" y="111"/>
                  </a:lnTo>
                  <a:lnTo>
                    <a:pt x="20" y="112"/>
                  </a:lnTo>
                  <a:lnTo>
                    <a:pt x="18" y="112"/>
                  </a:lnTo>
                  <a:lnTo>
                    <a:pt x="17" y="115"/>
                  </a:lnTo>
                  <a:lnTo>
                    <a:pt x="16" y="116"/>
                  </a:lnTo>
                  <a:lnTo>
                    <a:pt x="14" y="116"/>
                  </a:lnTo>
                  <a:lnTo>
                    <a:pt x="13" y="119"/>
                  </a:lnTo>
                  <a:lnTo>
                    <a:pt x="11" y="121"/>
                  </a:lnTo>
                  <a:lnTo>
                    <a:pt x="10" y="118"/>
                  </a:lnTo>
                  <a:lnTo>
                    <a:pt x="10" y="116"/>
                  </a:lnTo>
                  <a:lnTo>
                    <a:pt x="9" y="114"/>
                  </a:lnTo>
                  <a:lnTo>
                    <a:pt x="9" y="111"/>
                  </a:lnTo>
                  <a:lnTo>
                    <a:pt x="4" y="108"/>
                  </a:lnTo>
                  <a:lnTo>
                    <a:pt x="3" y="107"/>
                  </a:lnTo>
                  <a:lnTo>
                    <a:pt x="0" y="10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3" name="Google Shape;3778;p137">
              <a:extLst xmlns:a="http://schemas.openxmlformats.org/drawingml/2006/main">
                <a:ext uri="{FF2B5EF4-FFF2-40B4-BE49-F238E27FC236}">
                  <a16:creationId xmlns:a16="http://schemas.microsoft.com/office/drawing/2014/main" id="{63EFAC81-DD99-B7BE-88A9-FAD4BD730955}"/>
                </a:ext>
              </a:extLst>
            </cdr:cNvPr>
            <cdr:cNvSpPr/>
          </cdr:nvSpPr>
          <cdr:spPr>
            <a:xfrm xmlns:a="http://schemas.openxmlformats.org/drawingml/2006/main">
              <a:off x="2317" y="2434"/>
              <a:ext cx="15" cy="16"/>
            </a:xfrm>
            <a:custGeom xmlns:a="http://schemas.openxmlformats.org/drawingml/2006/main">
              <a:avLst/>
              <a:gdLst/>
              <a:ahLst/>
              <a:cxnLst/>
              <a:rect l="l" t="t" r="r" b="b"/>
              <a:pathLst>
                <a:path w="16" h="20" extrusionOk="0">
                  <a:moveTo>
                    <a:pt x="16" y="4"/>
                  </a:moveTo>
                  <a:lnTo>
                    <a:pt x="16" y="3"/>
                  </a:lnTo>
                  <a:lnTo>
                    <a:pt x="15" y="1"/>
                  </a:lnTo>
                  <a:lnTo>
                    <a:pt x="13" y="0"/>
                  </a:lnTo>
                  <a:lnTo>
                    <a:pt x="12" y="0"/>
                  </a:lnTo>
                  <a:lnTo>
                    <a:pt x="9" y="1"/>
                  </a:lnTo>
                  <a:lnTo>
                    <a:pt x="7" y="1"/>
                  </a:lnTo>
                  <a:lnTo>
                    <a:pt x="6" y="4"/>
                  </a:lnTo>
                  <a:lnTo>
                    <a:pt x="5" y="5"/>
                  </a:lnTo>
                  <a:lnTo>
                    <a:pt x="3" y="5"/>
                  </a:lnTo>
                  <a:lnTo>
                    <a:pt x="2" y="8"/>
                  </a:lnTo>
                  <a:lnTo>
                    <a:pt x="0" y="10"/>
                  </a:lnTo>
                  <a:lnTo>
                    <a:pt x="3" y="11"/>
                  </a:lnTo>
                  <a:lnTo>
                    <a:pt x="3" y="15"/>
                  </a:lnTo>
                  <a:lnTo>
                    <a:pt x="2" y="18"/>
                  </a:lnTo>
                  <a:lnTo>
                    <a:pt x="3" y="20"/>
                  </a:lnTo>
                  <a:lnTo>
                    <a:pt x="5" y="17"/>
                  </a:lnTo>
                  <a:lnTo>
                    <a:pt x="7" y="17"/>
                  </a:lnTo>
                  <a:lnTo>
                    <a:pt x="9" y="15"/>
                  </a:lnTo>
                  <a:lnTo>
                    <a:pt x="9" y="11"/>
                  </a:lnTo>
                  <a:lnTo>
                    <a:pt x="10" y="10"/>
                  </a:lnTo>
                  <a:lnTo>
                    <a:pt x="13" y="7"/>
                  </a:lnTo>
                  <a:lnTo>
                    <a:pt x="16" y="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4" name="Google Shape;3779;p137">
              <a:extLst xmlns:a="http://schemas.openxmlformats.org/drawingml/2006/main">
                <a:ext uri="{FF2B5EF4-FFF2-40B4-BE49-F238E27FC236}">
                  <a16:creationId xmlns:a16="http://schemas.microsoft.com/office/drawing/2014/main" id="{0DAA9199-544A-6E13-AFB6-E2CCFDBC6DDE}"/>
                </a:ext>
              </a:extLst>
            </cdr:cNvPr>
            <cdr:cNvSpPr/>
          </cdr:nvSpPr>
          <cdr:spPr>
            <a:xfrm xmlns:a="http://schemas.openxmlformats.org/drawingml/2006/main">
              <a:off x="2528" y="2396"/>
              <a:ext cx="135" cy="123"/>
            </a:xfrm>
            <a:custGeom xmlns:a="http://schemas.openxmlformats.org/drawingml/2006/main">
              <a:avLst/>
              <a:gdLst/>
              <a:ahLst/>
              <a:cxnLst/>
              <a:rect l="l" t="t" r="r" b="b"/>
              <a:pathLst>
                <a:path w="149" h="153" extrusionOk="0">
                  <a:moveTo>
                    <a:pt x="17" y="4"/>
                  </a:moveTo>
                  <a:lnTo>
                    <a:pt x="17" y="3"/>
                  </a:lnTo>
                  <a:lnTo>
                    <a:pt x="19" y="3"/>
                  </a:lnTo>
                  <a:lnTo>
                    <a:pt x="20" y="3"/>
                  </a:lnTo>
                  <a:lnTo>
                    <a:pt x="36" y="1"/>
                  </a:lnTo>
                  <a:lnTo>
                    <a:pt x="64" y="0"/>
                  </a:lnTo>
                  <a:lnTo>
                    <a:pt x="113" y="30"/>
                  </a:lnTo>
                  <a:lnTo>
                    <a:pt x="114" y="34"/>
                  </a:lnTo>
                  <a:lnTo>
                    <a:pt x="114" y="35"/>
                  </a:lnTo>
                  <a:lnTo>
                    <a:pt x="114" y="37"/>
                  </a:lnTo>
                  <a:lnTo>
                    <a:pt x="116" y="38"/>
                  </a:lnTo>
                  <a:lnTo>
                    <a:pt x="133" y="49"/>
                  </a:lnTo>
                  <a:lnTo>
                    <a:pt x="133" y="49"/>
                  </a:lnTo>
                  <a:lnTo>
                    <a:pt x="133" y="51"/>
                  </a:lnTo>
                  <a:lnTo>
                    <a:pt x="133" y="52"/>
                  </a:lnTo>
                  <a:lnTo>
                    <a:pt x="133" y="53"/>
                  </a:lnTo>
                  <a:lnTo>
                    <a:pt x="130" y="62"/>
                  </a:lnTo>
                  <a:lnTo>
                    <a:pt x="127" y="68"/>
                  </a:lnTo>
                  <a:lnTo>
                    <a:pt x="127" y="72"/>
                  </a:lnTo>
                  <a:lnTo>
                    <a:pt x="131" y="75"/>
                  </a:lnTo>
                  <a:lnTo>
                    <a:pt x="134" y="77"/>
                  </a:lnTo>
                  <a:lnTo>
                    <a:pt x="135" y="77"/>
                  </a:lnTo>
                  <a:lnTo>
                    <a:pt x="137" y="82"/>
                  </a:lnTo>
                  <a:lnTo>
                    <a:pt x="137" y="84"/>
                  </a:lnTo>
                  <a:lnTo>
                    <a:pt x="135" y="83"/>
                  </a:lnTo>
                  <a:lnTo>
                    <a:pt x="134" y="84"/>
                  </a:lnTo>
                  <a:lnTo>
                    <a:pt x="133" y="87"/>
                  </a:lnTo>
                  <a:lnTo>
                    <a:pt x="133" y="93"/>
                  </a:lnTo>
                  <a:lnTo>
                    <a:pt x="135" y="94"/>
                  </a:lnTo>
                  <a:lnTo>
                    <a:pt x="135" y="97"/>
                  </a:lnTo>
                  <a:lnTo>
                    <a:pt x="133" y="98"/>
                  </a:lnTo>
                  <a:lnTo>
                    <a:pt x="134" y="103"/>
                  </a:lnTo>
                  <a:lnTo>
                    <a:pt x="135" y="105"/>
                  </a:lnTo>
                  <a:lnTo>
                    <a:pt x="134" y="105"/>
                  </a:lnTo>
                  <a:lnTo>
                    <a:pt x="135" y="107"/>
                  </a:lnTo>
                  <a:lnTo>
                    <a:pt x="135" y="110"/>
                  </a:lnTo>
                  <a:lnTo>
                    <a:pt x="137" y="111"/>
                  </a:lnTo>
                  <a:lnTo>
                    <a:pt x="135" y="114"/>
                  </a:lnTo>
                  <a:lnTo>
                    <a:pt x="137" y="115"/>
                  </a:lnTo>
                  <a:lnTo>
                    <a:pt x="138" y="120"/>
                  </a:lnTo>
                  <a:lnTo>
                    <a:pt x="138" y="121"/>
                  </a:lnTo>
                  <a:lnTo>
                    <a:pt x="142" y="125"/>
                  </a:lnTo>
                  <a:lnTo>
                    <a:pt x="147" y="127"/>
                  </a:lnTo>
                  <a:lnTo>
                    <a:pt x="149" y="128"/>
                  </a:lnTo>
                  <a:lnTo>
                    <a:pt x="149" y="129"/>
                  </a:lnTo>
                  <a:lnTo>
                    <a:pt x="149" y="129"/>
                  </a:lnTo>
                  <a:lnTo>
                    <a:pt x="149" y="131"/>
                  </a:lnTo>
                  <a:lnTo>
                    <a:pt x="148" y="132"/>
                  </a:lnTo>
                  <a:lnTo>
                    <a:pt x="145" y="131"/>
                  </a:lnTo>
                  <a:lnTo>
                    <a:pt x="144" y="134"/>
                  </a:lnTo>
                  <a:lnTo>
                    <a:pt x="141" y="135"/>
                  </a:lnTo>
                  <a:lnTo>
                    <a:pt x="138" y="135"/>
                  </a:lnTo>
                  <a:lnTo>
                    <a:pt x="137" y="136"/>
                  </a:lnTo>
                  <a:lnTo>
                    <a:pt x="134" y="138"/>
                  </a:lnTo>
                  <a:lnTo>
                    <a:pt x="133" y="138"/>
                  </a:lnTo>
                  <a:lnTo>
                    <a:pt x="131" y="139"/>
                  </a:lnTo>
                  <a:lnTo>
                    <a:pt x="128" y="138"/>
                  </a:lnTo>
                  <a:lnTo>
                    <a:pt x="124" y="139"/>
                  </a:lnTo>
                  <a:lnTo>
                    <a:pt x="123" y="141"/>
                  </a:lnTo>
                  <a:lnTo>
                    <a:pt x="120" y="141"/>
                  </a:lnTo>
                  <a:lnTo>
                    <a:pt x="119" y="139"/>
                  </a:lnTo>
                  <a:lnTo>
                    <a:pt x="117" y="141"/>
                  </a:lnTo>
                  <a:lnTo>
                    <a:pt x="114" y="139"/>
                  </a:lnTo>
                  <a:lnTo>
                    <a:pt x="113" y="141"/>
                  </a:lnTo>
                  <a:lnTo>
                    <a:pt x="114" y="142"/>
                  </a:lnTo>
                  <a:lnTo>
                    <a:pt x="113" y="143"/>
                  </a:lnTo>
                  <a:lnTo>
                    <a:pt x="109" y="145"/>
                  </a:lnTo>
                  <a:lnTo>
                    <a:pt x="107" y="145"/>
                  </a:lnTo>
                  <a:lnTo>
                    <a:pt x="104" y="145"/>
                  </a:lnTo>
                  <a:lnTo>
                    <a:pt x="103" y="143"/>
                  </a:lnTo>
                  <a:lnTo>
                    <a:pt x="103" y="143"/>
                  </a:lnTo>
                  <a:lnTo>
                    <a:pt x="102" y="142"/>
                  </a:lnTo>
                  <a:lnTo>
                    <a:pt x="100" y="143"/>
                  </a:lnTo>
                  <a:lnTo>
                    <a:pt x="99" y="143"/>
                  </a:lnTo>
                  <a:lnTo>
                    <a:pt x="96" y="146"/>
                  </a:lnTo>
                  <a:lnTo>
                    <a:pt x="92" y="148"/>
                  </a:lnTo>
                  <a:lnTo>
                    <a:pt x="93" y="146"/>
                  </a:lnTo>
                  <a:lnTo>
                    <a:pt x="92" y="145"/>
                  </a:lnTo>
                  <a:lnTo>
                    <a:pt x="89" y="145"/>
                  </a:lnTo>
                  <a:lnTo>
                    <a:pt x="88" y="143"/>
                  </a:lnTo>
                  <a:lnTo>
                    <a:pt x="86" y="142"/>
                  </a:lnTo>
                  <a:lnTo>
                    <a:pt x="86" y="142"/>
                  </a:lnTo>
                  <a:lnTo>
                    <a:pt x="85" y="142"/>
                  </a:lnTo>
                  <a:lnTo>
                    <a:pt x="83" y="143"/>
                  </a:lnTo>
                  <a:lnTo>
                    <a:pt x="82" y="143"/>
                  </a:lnTo>
                  <a:lnTo>
                    <a:pt x="69" y="143"/>
                  </a:lnTo>
                  <a:lnTo>
                    <a:pt x="67" y="153"/>
                  </a:lnTo>
                  <a:lnTo>
                    <a:pt x="67" y="131"/>
                  </a:lnTo>
                  <a:lnTo>
                    <a:pt x="65" y="125"/>
                  </a:lnTo>
                  <a:lnTo>
                    <a:pt x="61" y="121"/>
                  </a:lnTo>
                  <a:lnTo>
                    <a:pt x="59" y="120"/>
                  </a:lnTo>
                  <a:lnTo>
                    <a:pt x="58" y="118"/>
                  </a:lnTo>
                  <a:lnTo>
                    <a:pt x="58" y="117"/>
                  </a:lnTo>
                  <a:lnTo>
                    <a:pt x="57" y="117"/>
                  </a:lnTo>
                  <a:lnTo>
                    <a:pt x="55" y="117"/>
                  </a:lnTo>
                  <a:lnTo>
                    <a:pt x="54" y="117"/>
                  </a:lnTo>
                  <a:lnTo>
                    <a:pt x="54" y="117"/>
                  </a:lnTo>
                  <a:lnTo>
                    <a:pt x="52" y="115"/>
                  </a:lnTo>
                  <a:lnTo>
                    <a:pt x="51" y="115"/>
                  </a:lnTo>
                  <a:lnTo>
                    <a:pt x="51" y="114"/>
                  </a:lnTo>
                  <a:lnTo>
                    <a:pt x="50" y="114"/>
                  </a:lnTo>
                  <a:lnTo>
                    <a:pt x="48" y="114"/>
                  </a:lnTo>
                  <a:lnTo>
                    <a:pt x="48" y="114"/>
                  </a:lnTo>
                  <a:lnTo>
                    <a:pt x="47" y="114"/>
                  </a:lnTo>
                  <a:lnTo>
                    <a:pt x="45" y="111"/>
                  </a:lnTo>
                  <a:lnTo>
                    <a:pt x="44" y="110"/>
                  </a:lnTo>
                  <a:lnTo>
                    <a:pt x="43" y="110"/>
                  </a:lnTo>
                  <a:lnTo>
                    <a:pt x="41" y="108"/>
                  </a:lnTo>
                  <a:lnTo>
                    <a:pt x="40" y="108"/>
                  </a:lnTo>
                  <a:lnTo>
                    <a:pt x="34" y="105"/>
                  </a:lnTo>
                  <a:lnTo>
                    <a:pt x="31" y="105"/>
                  </a:lnTo>
                  <a:lnTo>
                    <a:pt x="30" y="104"/>
                  </a:lnTo>
                  <a:lnTo>
                    <a:pt x="30" y="104"/>
                  </a:lnTo>
                  <a:lnTo>
                    <a:pt x="27" y="103"/>
                  </a:lnTo>
                  <a:lnTo>
                    <a:pt x="26" y="103"/>
                  </a:lnTo>
                  <a:lnTo>
                    <a:pt x="24" y="101"/>
                  </a:lnTo>
                  <a:lnTo>
                    <a:pt x="23" y="101"/>
                  </a:lnTo>
                  <a:lnTo>
                    <a:pt x="17" y="98"/>
                  </a:lnTo>
                  <a:lnTo>
                    <a:pt x="14" y="89"/>
                  </a:lnTo>
                  <a:lnTo>
                    <a:pt x="5" y="76"/>
                  </a:lnTo>
                  <a:lnTo>
                    <a:pt x="2" y="60"/>
                  </a:lnTo>
                  <a:lnTo>
                    <a:pt x="0" y="49"/>
                  </a:lnTo>
                  <a:lnTo>
                    <a:pt x="7" y="49"/>
                  </a:lnTo>
                  <a:lnTo>
                    <a:pt x="12" y="48"/>
                  </a:lnTo>
                  <a:lnTo>
                    <a:pt x="14" y="45"/>
                  </a:lnTo>
                  <a:lnTo>
                    <a:pt x="17" y="41"/>
                  </a:lnTo>
                  <a:lnTo>
                    <a:pt x="19" y="39"/>
                  </a:lnTo>
                  <a:lnTo>
                    <a:pt x="20" y="38"/>
                  </a:lnTo>
                  <a:lnTo>
                    <a:pt x="23" y="35"/>
                  </a:lnTo>
                  <a:lnTo>
                    <a:pt x="23" y="34"/>
                  </a:lnTo>
                  <a:lnTo>
                    <a:pt x="23" y="30"/>
                  </a:lnTo>
                  <a:lnTo>
                    <a:pt x="20" y="30"/>
                  </a:lnTo>
                  <a:lnTo>
                    <a:pt x="20" y="28"/>
                  </a:lnTo>
                  <a:lnTo>
                    <a:pt x="19" y="27"/>
                  </a:lnTo>
                  <a:lnTo>
                    <a:pt x="19" y="25"/>
                  </a:lnTo>
                  <a:lnTo>
                    <a:pt x="17" y="24"/>
                  </a:lnTo>
                  <a:lnTo>
                    <a:pt x="17" y="23"/>
                  </a:lnTo>
                  <a:lnTo>
                    <a:pt x="17" y="23"/>
                  </a:lnTo>
                  <a:lnTo>
                    <a:pt x="19" y="23"/>
                  </a:lnTo>
                  <a:lnTo>
                    <a:pt x="20" y="23"/>
                  </a:lnTo>
                  <a:lnTo>
                    <a:pt x="22" y="21"/>
                  </a:lnTo>
                  <a:lnTo>
                    <a:pt x="23" y="20"/>
                  </a:lnTo>
                  <a:lnTo>
                    <a:pt x="23" y="18"/>
                  </a:lnTo>
                  <a:lnTo>
                    <a:pt x="23" y="15"/>
                  </a:lnTo>
                  <a:lnTo>
                    <a:pt x="22" y="11"/>
                  </a:lnTo>
                  <a:lnTo>
                    <a:pt x="20" y="10"/>
                  </a:lnTo>
                  <a:lnTo>
                    <a:pt x="20" y="7"/>
                  </a:lnTo>
                  <a:lnTo>
                    <a:pt x="19" y="7"/>
                  </a:lnTo>
                  <a:lnTo>
                    <a:pt x="17" y="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5" name="Google Shape;3780;p137">
              <a:extLst xmlns:a="http://schemas.openxmlformats.org/drawingml/2006/main">
                <a:ext uri="{FF2B5EF4-FFF2-40B4-BE49-F238E27FC236}">
                  <a16:creationId xmlns:a16="http://schemas.microsoft.com/office/drawing/2014/main" id="{AB945033-BC41-CEE2-9474-F08983758CAE}"/>
                </a:ext>
              </a:extLst>
            </cdr:cNvPr>
            <cdr:cNvSpPr/>
          </cdr:nvSpPr>
          <cdr:spPr>
            <a:xfrm xmlns:a="http://schemas.openxmlformats.org/drawingml/2006/main">
              <a:off x="2524" y="2398"/>
              <a:ext cx="24" cy="18"/>
            </a:xfrm>
            <a:custGeom xmlns:a="http://schemas.openxmlformats.org/drawingml/2006/main">
              <a:avLst/>
              <a:gdLst/>
              <a:ahLst/>
              <a:cxnLst/>
              <a:rect l="l" t="t" r="r" b="b"/>
              <a:pathLst>
                <a:path w="27" h="22" extrusionOk="0">
                  <a:moveTo>
                    <a:pt x="7" y="4"/>
                  </a:moveTo>
                  <a:lnTo>
                    <a:pt x="9" y="4"/>
                  </a:lnTo>
                  <a:lnTo>
                    <a:pt x="10" y="4"/>
                  </a:lnTo>
                  <a:lnTo>
                    <a:pt x="13" y="1"/>
                  </a:lnTo>
                  <a:lnTo>
                    <a:pt x="14" y="3"/>
                  </a:lnTo>
                  <a:lnTo>
                    <a:pt x="16" y="4"/>
                  </a:lnTo>
                  <a:lnTo>
                    <a:pt x="17" y="4"/>
                  </a:lnTo>
                  <a:lnTo>
                    <a:pt x="18" y="3"/>
                  </a:lnTo>
                  <a:lnTo>
                    <a:pt x="18" y="1"/>
                  </a:lnTo>
                  <a:lnTo>
                    <a:pt x="20" y="0"/>
                  </a:lnTo>
                  <a:lnTo>
                    <a:pt x="23" y="4"/>
                  </a:lnTo>
                  <a:lnTo>
                    <a:pt x="24" y="4"/>
                  </a:lnTo>
                  <a:lnTo>
                    <a:pt x="24" y="7"/>
                  </a:lnTo>
                  <a:lnTo>
                    <a:pt x="26" y="8"/>
                  </a:lnTo>
                  <a:lnTo>
                    <a:pt x="27" y="12"/>
                  </a:lnTo>
                  <a:lnTo>
                    <a:pt x="27" y="15"/>
                  </a:lnTo>
                  <a:lnTo>
                    <a:pt x="27" y="17"/>
                  </a:lnTo>
                  <a:lnTo>
                    <a:pt x="26" y="18"/>
                  </a:lnTo>
                  <a:lnTo>
                    <a:pt x="24" y="20"/>
                  </a:lnTo>
                  <a:lnTo>
                    <a:pt x="23" y="20"/>
                  </a:lnTo>
                  <a:lnTo>
                    <a:pt x="21" y="20"/>
                  </a:lnTo>
                  <a:lnTo>
                    <a:pt x="21" y="20"/>
                  </a:lnTo>
                  <a:lnTo>
                    <a:pt x="21" y="18"/>
                  </a:lnTo>
                  <a:lnTo>
                    <a:pt x="20" y="18"/>
                  </a:lnTo>
                  <a:lnTo>
                    <a:pt x="20" y="15"/>
                  </a:lnTo>
                  <a:lnTo>
                    <a:pt x="17" y="15"/>
                  </a:lnTo>
                  <a:lnTo>
                    <a:pt x="17" y="14"/>
                  </a:lnTo>
                  <a:lnTo>
                    <a:pt x="16" y="14"/>
                  </a:lnTo>
                  <a:lnTo>
                    <a:pt x="16" y="17"/>
                  </a:lnTo>
                  <a:lnTo>
                    <a:pt x="14" y="21"/>
                  </a:lnTo>
                  <a:lnTo>
                    <a:pt x="14" y="22"/>
                  </a:lnTo>
                  <a:lnTo>
                    <a:pt x="11" y="22"/>
                  </a:lnTo>
                  <a:lnTo>
                    <a:pt x="10" y="22"/>
                  </a:lnTo>
                  <a:lnTo>
                    <a:pt x="9" y="22"/>
                  </a:lnTo>
                  <a:lnTo>
                    <a:pt x="9" y="22"/>
                  </a:lnTo>
                  <a:lnTo>
                    <a:pt x="6" y="22"/>
                  </a:lnTo>
                  <a:lnTo>
                    <a:pt x="4" y="20"/>
                  </a:lnTo>
                  <a:lnTo>
                    <a:pt x="3" y="20"/>
                  </a:lnTo>
                  <a:lnTo>
                    <a:pt x="2" y="20"/>
                  </a:lnTo>
                  <a:lnTo>
                    <a:pt x="0" y="20"/>
                  </a:lnTo>
                  <a:lnTo>
                    <a:pt x="0" y="18"/>
                  </a:lnTo>
                  <a:lnTo>
                    <a:pt x="3" y="10"/>
                  </a:lnTo>
                  <a:lnTo>
                    <a:pt x="4" y="7"/>
                  </a:lnTo>
                  <a:lnTo>
                    <a:pt x="7" y="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6" name="Google Shape;3781;p137">
              <a:extLst xmlns:a="http://schemas.openxmlformats.org/drawingml/2006/main">
                <a:ext uri="{FF2B5EF4-FFF2-40B4-BE49-F238E27FC236}">
                  <a16:creationId xmlns:a16="http://schemas.microsoft.com/office/drawing/2014/main" id="{C913DCE4-8F75-F366-C661-4B25DDB9B5B3}"/>
                </a:ext>
              </a:extLst>
            </cdr:cNvPr>
            <cdr:cNvSpPr/>
          </cdr:nvSpPr>
          <cdr:spPr>
            <a:xfrm xmlns:a="http://schemas.openxmlformats.org/drawingml/2006/main">
              <a:off x="2524" y="2409"/>
              <a:ext cx="24" cy="26"/>
            </a:xfrm>
            <a:custGeom xmlns:a="http://schemas.openxmlformats.org/drawingml/2006/main">
              <a:avLst/>
              <a:gdLst/>
              <a:ahLst/>
              <a:cxnLst/>
              <a:rect l="l" t="t" r="r" b="b"/>
              <a:pathLst>
                <a:path w="27" h="32" extrusionOk="0">
                  <a:moveTo>
                    <a:pt x="4" y="32"/>
                  </a:moveTo>
                  <a:lnTo>
                    <a:pt x="11" y="32"/>
                  </a:lnTo>
                  <a:lnTo>
                    <a:pt x="16" y="31"/>
                  </a:lnTo>
                  <a:lnTo>
                    <a:pt x="18" y="28"/>
                  </a:lnTo>
                  <a:lnTo>
                    <a:pt x="21" y="24"/>
                  </a:lnTo>
                  <a:lnTo>
                    <a:pt x="23" y="22"/>
                  </a:lnTo>
                  <a:lnTo>
                    <a:pt x="24" y="21"/>
                  </a:lnTo>
                  <a:lnTo>
                    <a:pt x="27" y="18"/>
                  </a:lnTo>
                  <a:lnTo>
                    <a:pt x="27" y="17"/>
                  </a:lnTo>
                  <a:lnTo>
                    <a:pt x="27" y="13"/>
                  </a:lnTo>
                  <a:lnTo>
                    <a:pt x="24" y="13"/>
                  </a:lnTo>
                  <a:lnTo>
                    <a:pt x="24" y="11"/>
                  </a:lnTo>
                  <a:lnTo>
                    <a:pt x="23" y="10"/>
                  </a:lnTo>
                  <a:lnTo>
                    <a:pt x="23" y="8"/>
                  </a:lnTo>
                  <a:lnTo>
                    <a:pt x="21" y="7"/>
                  </a:lnTo>
                  <a:lnTo>
                    <a:pt x="21" y="4"/>
                  </a:lnTo>
                  <a:lnTo>
                    <a:pt x="20" y="4"/>
                  </a:lnTo>
                  <a:lnTo>
                    <a:pt x="20" y="1"/>
                  </a:lnTo>
                  <a:lnTo>
                    <a:pt x="17" y="1"/>
                  </a:lnTo>
                  <a:lnTo>
                    <a:pt x="17" y="0"/>
                  </a:lnTo>
                  <a:lnTo>
                    <a:pt x="16" y="0"/>
                  </a:lnTo>
                  <a:lnTo>
                    <a:pt x="16" y="3"/>
                  </a:lnTo>
                  <a:lnTo>
                    <a:pt x="14" y="7"/>
                  </a:lnTo>
                  <a:lnTo>
                    <a:pt x="14" y="8"/>
                  </a:lnTo>
                  <a:lnTo>
                    <a:pt x="11" y="8"/>
                  </a:lnTo>
                  <a:lnTo>
                    <a:pt x="10" y="8"/>
                  </a:lnTo>
                  <a:lnTo>
                    <a:pt x="9" y="8"/>
                  </a:lnTo>
                  <a:lnTo>
                    <a:pt x="9" y="8"/>
                  </a:lnTo>
                  <a:lnTo>
                    <a:pt x="6" y="8"/>
                  </a:lnTo>
                  <a:lnTo>
                    <a:pt x="4" y="6"/>
                  </a:lnTo>
                  <a:lnTo>
                    <a:pt x="3" y="6"/>
                  </a:lnTo>
                  <a:lnTo>
                    <a:pt x="2" y="6"/>
                  </a:lnTo>
                  <a:lnTo>
                    <a:pt x="0" y="6"/>
                  </a:lnTo>
                  <a:lnTo>
                    <a:pt x="0" y="7"/>
                  </a:lnTo>
                  <a:lnTo>
                    <a:pt x="2" y="10"/>
                  </a:lnTo>
                  <a:lnTo>
                    <a:pt x="2" y="13"/>
                  </a:lnTo>
                  <a:lnTo>
                    <a:pt x="2" y="17"/>
                  </a:lnTo>
                  <a:lnTo>
                    <a:pt x="4" y="3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7" name="Google Shape;3782;p137">
              <a:extLst xmlns:a="http://schemas.openxmlformats.org/drawingml/2006/main">
                <a:ext uri="{FF2B5EF4-FFF2-40B4-BE49-F238E27FC236}">
                  <a16:creationId xmlns:a16="http://schemas.microsoft.com/office/drawing/2014/main" id="{E5D66B1A-618C-EA7E-50B6-D78C8AAFFD67}"/>
                </a:ext>
              </a:extLst>
            </cdr:cNvPr>
            <cdr:cNvSpPr/>
          </cdr:nvSpPr>
          <cdr:spPr>
            <a:xfrm xmlns:a="http://schemas.openxmlformats.org/drawingml/2006/main">
              <a:off x="2320" y="2329"/>
              <a:ext cx="230" cy="203"/>
            </a:xfrm>
            <a:custGeom xmlns:a="http://schemas.openxmlformats.org/drawingml/2006/main">
              <a:avLst/>
              <a:gdLst/>
              <a:ahLst/>
              <a:cxnLst/>
              <a:rect l="l" t="t" r="r" b="b"/>
              <a:pathLst>
                <a:path w="253" h="252" extrusionOk="0">
                  <a:moveTo>
                    <a:pt x="0" y="151"/>
                  </a:moveTo>
                  <a:lnTo>
                    <a:pt x="2" y="148"/>
                  </a:lnTo>
                  <a:lnTo>
                    <a:pt x="4" y="148"/>
                  </a:lnTo>
                  <a:lnTo>
                    <a:pt x="6" y="146"/>
                  </a:lnTo>
                  <a:lnTo>
                    <a:pt x="6" y="142"/>
                  </a:lnTo>
                  <a:lnTo>
                    <a:pt x="7" y="141"/>
                  </a:lnTo>
                  <a:lnTo>
                    <a:pt x="10" y="138"/>
                  </a:lnTo>
                  <a:lnTo>
                    <a:pt x="13" y="135"/>
                  </a:lnTo>
                  <a:lnTo>
                    <a:pt x="14" y="135"/>
                  </a:lnTo>
                  <a:lnTo>
                    <a:pt x="16" y="134"/>
                  </a:lnTo>
                  <a:lnTo>
                    <a:pt x="17" y="135"/>
                  </a:lnTo>
                  <a:lnTo>
                    <a:pt x="17" y="136"/>
                  </a:lnTo>
                  <a:lnTo>
                    <a:pt x="20" y="136"/>
                  </a:lnTo>
                  <a:lnTo>
                    <a:pt x="21" y="135"/>
                  </a:lnTo>
                  <a:lnTo>
                    <a:pt x="21" y="132"/>
                  </a:lnTo>
                  <a:lnTo>
                    <a:pt x="23" y="132"/>
                  </a:lnTo>
                  <a:lnTo>
                    <a:pt x="24" y="132"/>
                  </a:lnTo>
                  <a:lnTo>
                    <a:pt x="27" y="131"/>
                  </a:lnTo>
                  <a:lnTo>
                    <a:pt x="31" y="129"/>
                  </a:lnTo>
                  <a:lnTo>
                    <a:pt x="31" y="131"/>
                  </a:lnTo>
                  <a:lnTo>
                    <a:pt x="30" y="134"/>
                  </a:lnTo>
                  <a:lnTo>
                    <a:pt x="31" y="134"/>
                  </a:lnTo>
                  <a:lnTo>
                    <a:pt x="31" y="136"/>
                  </a:lnTo>
                  <a:lnTo>
                    <a:pt x="34" y="138"/>
                  </a:lnTo>
                  <a:lnTo>
                    <a:pt x="38" y="136"/>
                  </a:lnTo>
                  <a:lnTo>
                    <a:pt x="40" y="134"/>
                  </a:lnTo>
                  <a:lnTo>
                    <a:pt x="45" y="128"/>
                  </a:lnTo>
                  <a:lnTo>
                    <a:pt x="45" y="127"/>
                  </a:lnTo>
                  <a:lnTo>
                    <a:pt x="48" y="125"/>
                  </a:lnTo>
                  <a:lnTo>
                    <a:pt x="51" y="124"/>
                  </a:lnTo>
                  <a:lnTo>
                    <a:pt x="52" y="121"/>
                  </a:lnTo>
                  <a:lnTo>
                    <a:pt x="52" y="118"/>
                  </a:lnTo>
                  <a:lnTo>
                    <a:pt x="54" y="115"/>
                  </a:lnTo>
                  <a:lnTo>
                    <a:pt x="54" y="107"/>
                  </a:lnTo>
                  <a:lnTo>
                    <a:pt x="54" y="107"/>
                  </a:lnTo>
                  <a:lnTo>
                    <a:pt x="52" y="103"/>
                  </a:lnTo>
                  <a:lnTo>
                    <a:pt x="54" y="100"/>
                  </a:lnTo>
                  <a:lnTo>
                    <a:pt x="58" y="96"/>
                  </a:lnTo>
                  <a:lnTo>
                    <a:pt x="58" y="93"/>
                  </a:lnTo>
                  <a:lnTo>
                    <a:pt x="61" y="90"/>
                  </a:lnTo>
                  <a:lnTo>
                    <a:pt x="64" y="87"/>
                  </a:lnTo>
                  <a:lnTo>
                    <a:pt x="65" y="89"/>
                  </a:lnTo>
                  <a:lnTo>
                    <a:pt x="68" y="86"/>
                  </a:lnTo>
                  <a:lnTo>
                    <a:pt x="71" y="86"/>
                  </a:lnTo>
                  <a:lnTo>
                    <a:pt x="75" y="79"/>
                  </a:lnTo>
                  <a:lnTo>
                    <a:pt x="75" y="75"/>
                  </a:lnTo>
                  <a:lnTo>
                    <a:pt x="76" y="69"/>
                  </a:lnTo>
                  <a:lnTo>
                    <a:pt x="78" y="69"/>
                  </a:lnTo>
                  <a:lnTo>
                    <a:pt x="78" y="65"/>
                  </a:lnTo>
                  <a:lnTo>
                    <a:pt x="78" y="65"/>
                  </a:lnTo>
                  <a:lnTo>
                    <a:pt x="79" y="61"/>
                  </a:lnTo>
                  <a:lnTo>
                    <a:pt x="78" y="59"/>
                  </a:lnTo>
                  <a:lnTo>
                    <a:pt x="79" y="55"/>
                  </a:lnTo>
                  <a:lnTo>
                    <a:pt x="80" y="52"/>
                  </a:lnTo>
                  <a:lnTo>
                    <a:pt x="80" y="49"/>
                  </a:lnTo>
                  <a:lnTo>
                    <a:pt x="82" y="46"/>
                  </a:lnTo>
                  <a:lnTo>
                    <a:pt x="80" y="42"/>
                  </a:lnTo>
                  <a:lnTo>
                    <a:pt x="86" y="34"/>
                  </a:lnTo>
                  <a:lnTo>
                    <a:pt x="86" y="32"/>
                  </a:lnTo>
                  <a:lnTo>
                    <a:pt x="89" y="31"/>
                  </a:lnTo>
                  <a:lnTo>
                    <a:pt x="89" y="25"/>
                  </a:lnTo>
                  <a:lnTo>
                    <a:pt x="87" y="23"/>
                  </a:lnTo>
                  <a:lnTo>
                    <a:pt x="87" y="20"/>
                  </a:lnTo>
                  <a:lnTo>
                    <a:pt x="89" y="18"/>
                  </a:lnTo>
                  <a:lnTo>
                    <a:pt x="89" y="17"/>
                  </a:lnTo>
                  <a:lnTo>
                    <a:pt x="87" y="14"/>
                  </a:lnTo>
                  <a:lnTo>
                    <a:pt x="87" y="13"/>
                  </a:lnTo>
                  <a:lnTo>
                    <a:pt x="89" y="13"/>
                  </a:lnTo>
                  <a:lnTo>
                    <a:pt x="90" y="11"/>
                  </a:lnTo>
                  <a:lnTo>
                    <a:pt x="90" y="10"/>
                  </a:lnTo>
                  <a:lnTo>
                    <a:pt x="92" y="8"/>
                  </a:lnTo>
                  <a:lnTo>
                    <a:pt x="92" y="7"/>
                  </a:lnTo>
                  <a:lnTo>
                    <a:pt x="93" y="6"/>
                  </a:lnTo>
                  <a:lnTo>
                    <a:pt x="94" y="6"/>
                  </a:lnTo>
                  <a:lnTo>
                    <a:pt x="96" y="4"/>
                  </a:lnTo>
                  <a:lnTo>
                    <a:pt x="99" y="4"/>
                  </a:lnTo>
                  <a:lnTo>
                    <a:pt x="99" y="3"/>
                  </a:lnTo>
                  <a:lnTo>
                    <a:pt x="100" y="3"/>
                  </a:lnTo>
                  <a:lnTo>
                    <a:pt x="101" y="4"/>
                  </a:lnTo>
                  <a:lnTo>
                    <a:pt x="104" y="4"/>
                  </a:lnTo>
                  <a:lnTo>
                    <a:pt x="107" y="8"/>
                  </a:lnTo>
                  <a:lnTo>
                    <a:pt x="110" y="8"/>
                  </a:lnTo>
                  <a:lnTo>
                    <a:pt x="113" y="11"/>
                  </a:lnTo>
                  <a:lnTo>
                    <a:pt x="114" y="13"/>
                  </a:lnTo>
                  <a:lnTo>
                    <a:pt x="117" y="13"/>
                  </a:lnTo>
                  <a:lnTo>
                    <a:pt x="120" y="14"/>
                  </a:lnTo>
                  <a:lnTo>
                    <a:pt x="123" y="14"/>
                  </a:lnTo>
                  <a:lnTo>
                    <a:pt x="124" y="14"/>
                  </a:lnTo>
                  <a:lnTo>
                    <a:pt x="127" y="13"/>
                  </a:lnTo>
                  <a:lnTo>
                    <a:pt x="128" y="14"/>
                  </a:lnTo>
                  <a:lnTo>
                    <a:pt x="131" y="14"/>
                  </a:lnTo>
                  <a:lnTo>
                    <a:pt x="134" y="16"/>
                  </a:lnTo>
                  <a:lnTo>
                    <a:pt x="135" y="16"/>
                  </a:lnTo>
                  <a:lnTo>
                    <a:pt x="138" y="16"/>
                  </a:lnTo>
                  <a:lnTo>
                    <a:pt x="138" y="14"/>
                  </a:lnTo>
                  <a:lnTo>
                    <a:pt x="137" y="13"/>
                  </a:lnTo>
                  <a:lnTo>
                    <a:pt x="137" y="11"/>
                  </a:lnTo>
                  <a:lnTo>
                    <a:pt x="139" y="8"/>
                  </a:lnTo>
                  <a:lnTo>
                    <a:pt x="141" y="7"/>
                  </a:lnTo>
                  <a:lnTo>
                    <a:pt x="144" y="7"/>
                  </a:lnTo>
                  <a:lnTo>
                    <a:pt x="146" y="7"/>
                  </a:lnTo>
                  <a:lnTo>
                    <a:pt x="148" y="8"/>
                  </a:lnTo>
                  <a:lnTo>
                    <a:pt x="149" y="8"/>
                  </a:lnTo>
                  <a:lnTo>
                    <a:pt x="155" y="7"/>
                  </a:lnTo>
                  <a:lnTo>
                    <a:pt x="156" y="6"/>
                  </a:lnTo>
                  <a:lnTo>
                    <a:pt x="158" y="6"/>
                  </a:lnTo>
                  <a:lnTo>
                    <a:pt x="163" y="3"/>
                  </a:lnTo>
                  <a:lnTo>
                    <a:pt x="165" y="3"/>
                  </a:lnTo>
                  <a:lnTo>
                    <a:pt x="166" y="4"/>
                  </a:lnTo>
                  <a:lnTo>
                    <a:pt x="166" y="4"/>
                  </a:lnTo>
                  <a:lnTo>
                    <a:pt x="168" y="6"/>
                  </a:lnTo>
                  <a:lnTo>
                    <a:pt x="168" y="6"/>
                  </a:lnTo>
                  <a:lnTo>
                    <a:pt x="170" y="4"/>
                  </a:lnTo>
                  <a:lnTo>
                    <a:pt x="173" y="4"/>
                  </a:lnTo>
                  <a:lnTo>
                    <a:pt x="175" y="4"/>
                  </a:lnTo>
                  <a:lnTo>
                    <a:pt x="176" y="4"/>
                  </a:lnTo>
                  <a:lnTo>
                    <a:pt x="177" y="1"/>
                  </a:lnTo>
                  <a:lnTo>
                    <a:pt x="177" y="1"/>
                  </a:lnTo>
                  <a:lnTo>
                    <a:pt x="177" y="0"/>
                  </a:lnTo>
                  <a:lnTo>
                    <a:pt x="180" y="0"/>
                  </a:lnTo>
                  <a:lnTo>
                    <a:pt x="180" y="1"/>
                  </a:lnTo>
                  <a:lnTo>
                    <a:pt x="184" y="1"/>
                  </a:lnTo>
                  <a:lnTo>
                    <a:pt x="186" y="1"/>
                  </a:lnTo>
                  <a:lnTo>
                    <a:pt x="187" y="1"/>
                  </a:lnTo>
                  <a:lnTo>
                    <a:pt x="189" y="3"/>
                  </a:lnTo>
                  <a:lnTo>
                    <a:pt x="190" y="3"/>
                  </a:lnTo>
                  <a:lnTo>
                    <a:pt x="196" y="3"/>
                  </a:lnTo>
                  <a:lnTo>
                    <a:pt x="196" y="4"/>
                  </a:lnTo>
                  <a:lnTo>
                    <a:pt x="200" y="1"/>
                  </a:lnTo>
                  <a:lnTo>
                    <a:pt x="203" y="3"/>
                  </a:lnTo>
                  <a:lnTo>
                    <a:pt x="206" y="4"/>
                  </a:lnTo>
                  <a:lnTo>
                    <a:pt x="207" y="4"/>
                  </a:lnTo>
                  <a:lnTo>
                    <a:pt x="207" y="6"/>
                  </a:lnTo>
                  <a:lnTo>
                    <a:pt x="208" y="8"/>
                  </a:lnTo>
                  <a:lnTo>
                    <a:pt x="210" y="8"/>
                  </a:lnTo>
                  <a:lnTo>
                    <a:pt x="211" y="10"/>
                  </a:lnTo>
                  <a:lnTo>
                    <a:pt x="214" y="13"/>
                  </a:lnTo>
                  <a:lnTo>
                    <a:pt x="217" y="13"/>
                  </a:lnTo>
                  <a:lnTo>
                    <a:pt x="218" y="13"/>
                  </a:lnTo>
                  <a:lnTo>
                    <a:pt x="220" y="11"/>
                  </a:lnTo>
                  <a:lnTo>
                    <a:pt x="221" y="10"/>
                  </a:lnTo>
                  <a:lnTo>
                    <a:pt x="224" y="10"/>
                  </a:lnTo>
                  <a:lnTo>
                    <a:pt x="227" y="10"/>
                  </a:lnTo>
                  <a:lnTo>
                    <a:pt x="227" y="11"/>
                  </a:lnTo>
                  <a:lnTo>
                    <a:pt x="228" y="11"/>
                  </a:lnTo>
                  <a:lnTo>
                    <a:pt x="231" y="10"/>
                  </a:lnTo>
                  <a:lnTo>
                    <a:pt x="231" y="8"/>
                  </a:lnTo>
                  <a:lnTo>
                    <a:pt x="232" y="7"/>
                  </a:lnTo>
                  <a:lnTo>
                    <a:pt x="235" y="7"/>
                  </a:lnTo>
                  <a:lnTo>
                    <a:pt x="236" y="8"/>
                  </a:lnTo>
                  <a:lnTo>
                    <a:pt x="238" y="11"/>
                  </a:lnTo>
                  <a:lnTo>
                    <a:pt x="239" y="13"/>
                  </a:lnTo>
                  <a:lnTo>
                    <a:pt x="241" y="14"/>
                  </a:lnTo>
                  <a:lnTo>
                    <a:pt x="243" y="16"/>
                  </a:lnTo>
                  <a:lnTo>
                    <a:pt x="245" y="17"/>
                  </a:lnTo>
                  <a:lnTo>
                    <a:pt x="246" y="18"/>
                  </a:lnTo>
                  <a:lnTo>
                    <a:pt x="248" y="20"/>
                  </a:lnTo>
                  <a:lnTo>
                    <a:pt x="248" y="23"/>
                  </a:lnTo>
                  <a:lnTo>
                    <a:pt x="248" y="24"/>
                  </a:lnTo>
                  <a:lnTo>
                    <a:pt x="249" y="24"/>
                  </a:lnTo>
                  <a:lnTo>
                    <a:pt x="252" y="24"/>
                  </a:lnTo>
                  <a:lnTo>
                    <a:pt x="253" y="24"/>
                  </a:lnTo>
                  <a:lnTo>
                    <a:pt x="252" y="27"/>
                  </a:lnTo>
                  <a:lnTo>
                    <a:pt x="251" y="28"/>
                  </a:lnTo>
                  <a:lnTo>
                    <a:pt x="251" y="32"/>
                  </a:lnTo>
                  <a:lnTo>
                    <a:pt x="251" y="37"/>
                  </a:lnTo>
                  <a:lnTo>
                    <a:pt x="251" y="39"/>
                  </a:lnTo>
                  <a:lnTo>
                    <a:pt x="252" y="41"/>
                  </a:lnTo>
                  <a:lnTo>
                    <a:pt x="253" y="42"/>
                  </a:lnTo>
                  <a:lnTo>
                    <a:pt x="253" y="45"/>
                  </a:lnTo>
                  <a:lnTo>
                    <a:pt x="253" y="46"/>
                  </a:lnTo>
                  <a:lnTo>
                    <a:pt x="246" y="55"/>
                  </a:lnTo>
                  <a:lnTo>
                    <a:pt x="242" y="61"/>
                  </a:lnTo>
                  <a:lnTo>
                    <a:pt x="242" y="62"/>
                  </a:lnTo>
                  <a:lnTo>
                    <a:pt x="236" y="72"/>
                  </a:lnTo>
                  <a:lnTo>
                    <a:pt x="235" y="73"/>
                  </a:lnTo>
                  <a:lnTo>
                    <a:pt x="235" y="76"/>
                  </a:lnTo>
                  <a:lnTo>
                    <a:pt x="235" y="82"/>
                  </a:lnTo>
                  <a:lnTo>
                    <a:pt x="234" y="86"/>
                  </a:lnTo>
                  <a:lnTo>
                    <a:pt x="234" y="89"/>
                  </a:lnTo>
                  <a:lnTo>
                    <a:pt x="229" y="93"/>
                  </a:lnTo>
                  <a:lnTo>
                    <a:pt x="228" y="96"/>
                  </a:lnTo>
                  <a:lnTo>
                    <a:pt x="225" y="104"/>
                  </a:lnTo>
                  <a:lnTo>
                    <a:pt x="225" y="107"/>
                  </a:lnTo>
                  <a:lnTo>
                    <a:pt x="227" y="110"/>
                  </a:lnTo>
                  <a:lnTo>
                    <a:pt x="227" y="113"/>
                  </a:lnTo>
                  <a:lnTo>
                    <a:pt x="227" y="117"/>
                  </a:lnTo>
                  <a:lnTo>
                    <a:pt x="231" y="143"/>
                  </a:lnTo>
                  <a:lnTo>
                    <a:pt x="234" y="159"/>
                  </a:lnTo>
                  <a:lnTo>
                    <a:pt x="243" y="172"/>
                  </a:lnTo>
                  <a:lnTo>
                    <a:pt x="246" y="181"/>
                  </a:lnTo>
                  <a:lnTo>
                    <a:pt x="245" y="181"/>
                  </a:lnTo>
                  <a:lnTo>
                    <a:pt x="224" y="187"/>
                  </a:lnTo>
                  <a:lnTo>
                    <a:pt x="218" y="197"/>
                  </a:lnTo>
                  <a:lnTo>
                    <a:pt x="218" y="200"/>
                  </a:lnTo>
                  <a:lnTo>
                    <a:pt x="220" y="201"/>
                  </a:lnTo>
                  <a:lnTo>
                    <a:pt x="221" y="203"/>
                  </a:lnTo>
                  <a:lnTo>
                    <a:pt x="221" y="204"/>
                  </a:lnTo>
                  <a:lnTo>
                    <a:pt x="221" y="204"/>
                  </a:lnTo>
                  <a:lnTo>
                    <a:pt x="221" y="207"/>
                  </a:lnTo>
                  <a:lnTo>
                    <a:pt x="221" y="208"/>
                  </a:lnTo>
                  <a:lnTo>
                    <a:pt x="221" y="210"/>
                  </a:lnTo>
                  <a:lnTo>
                    <a:pt x="221" y="212"/>
                  </a:lnTo>
                  <a:lnTo>
                    <a:pt x="220" y="214"/>
                  </a:lnTo>
                  <a:lnTo>
                    <a:pt x="220" y="214"/>
                  </a:lnTo>
                  <a:lnTo>
                    <a:pt x="218" y="215"/>
                  </a:lnTo>
                  <a:lnTo>
                    <a:pt x="217" y="218"/>
                  </a:lnTo>
                  <a:lnTo>
                    <a:pt x="215" y="219"/>
                  </a:lnTo>
                  <a:lnTo>
                    <a:pt x="217" y="226"/>
                  </a:lnTo>
                  <a:lnTo>
                    <a:pt x="217" y="231"/>
                  </a:lnTo>
                  <a:lnTo>
                    <a:pt x="218" y="232"/>
                  </a:lnTo>
                  <a:lnTo>
                    <a:pt x="221" y="236"/>
                  </a:lnTo>
                  <a:lnTo>
                    <a:pt x="222" y="238"/>
                  </a:lnTo>
                  <a:lnTo>
                    <a:pt x="224" y="239"/>
                  </a:lnTo>
                  <a:lnTo>
                    <a:pt x="229" y="239"/>
                  </a:lnTo>
                  <a:lnTo>
                    <a:pt x="229" y="239"/>
                  </a:lnTo>
                  <a:lnTo>
                    <a:pt x="229" y="238"/>
                  </a:lnTo>
                  <a:lnTo>
                    <a:pt x="228" y="236"/>
                  </a:lnTo>
                  <a:lnTo>
                    <a:pt x="232" y="236"/>
                  </a:lnTo>
                  <a:lnTo>
                    <a:pt x="234" y="236"/>
                  </a:lnTo>
                  <a:lnTo>
                    <a:pt x="234" y="250"/>
                  </a:lnTo>
                  <a:lnTo>
                    <a:pt x="234" y="252"/>
                  </a:lnTo>
                  <a:lnTo>
                    <a:pt x="231" y="252"/>
                  </a:lnTo>
                  <a:lnTo>
                    <a:pt x="231" y="250"/>
                  </a:lnTo>
                  <a:lnTo>
                    <a:pt x="229" y="250"/>
                  </a:lnTo>
                  <a:lnTo>
                    <a:pt x="228" y="252"/>
                  </a:lnTo>
                  <a:lnTo>
                    <a:pt x="225" y="252"/>
                  </a:lnTo>
                  <a:lnTo>
                    <a:pt x="224" y="252"/>
                  </a:lnTo>
                  <a:lnTo>
                    <a:pt x="221" y="249"/>
                  </a:lnTo>
                  <a:lnTo>
                    <a:pt x="218" y="246"/>
                  </a:lnTo>
                  <a:lnTo>
                    <a:pt x="217" y="245"/>
                  </a:lnTo>
                  <a:lnTo>
                    <a:pt x="214" y="241"/>
                  </a:lnTo>
                  <a:lnTo>
                    <a:pt x="211" y="238"/>
                  </a:lnTo>
                  <a:lnTo>
                    <a:pt x="206" y="236"/>
                  </a:lnTo>
                  <a:lnTo>
                    <a:pt x="203" y="235"/>
                  </a:lnTo>
                  <a:lnTo>
                    <a:pt x="203" y="233"/>
                  </a:lnTo>
                  <a:lnTo>
                    <a:pt x="200" y="231"/>
                  </a:lnTo>
                  <a:lnTo>
                    <a:pt x="200" y="228"/>
                  </a:lnTo>
                  <a:lnTo>
                    <a:pt x="199" y="226"/>
                  </a:lnTo>
                  <a:lnTo>
                    <a:pt x="199" y="228"/>
                  </a:lnTo>
                  <a:lnTo>
                    <a:pt x="196" y="228"/>
                  </a:lnTo>
                  <a:lnTo>
                    <a:pt x="194" y="232"/>
                  </a:lnTo>
                  <a:lnTo>
                    <a:pt x="194" y="232"/>
                  </a:lnTo>
                  <a:lnTo>
                    <a:pt x="190" y="233"/>
                  </a:lnTo>
                  <a:lnTo>
                    <a:pt x="189" y="233"/>
                  </a:lnTo>
                  <a:lnTo>
                    <a:pt x="189" y="233"/>
                  </a:lnTo>
                  <a:lnTo>
                    <a:pt x="186" y="232"/>
                  </a:lnTo>
                  <a:lnTo>
                    <a:pt x="183" y="232"/>
                  </a:lnTo>
                  <a:lnTo>
                    <a:pt x="179" y="231"/>
                  </a:lnTo>
                  <a:lnTo>
                    <a:pt x="179" y="231"/>
                  </a:lnTo>
                  <a:lnTo>
                    <a:pt x="176" y="229"/>
                  </a:lnTo>
                  <a:lnTo>
                    <a:pt x="175" y="229"/>
                  </a:lnTo>
                  <a:lnTo>
                    <a:pt x="175" y="228"/>
                  </a:lnTo>
                  <a:lnTo>
                    <a:pt x="175" y="226"/>
                  </a:lnTo>
                  <a:lnTo>
                    <a:pt x="173" y="225"/>
                  </a:lnTo>
                  <a:lnTo>
                    <a:pt x="173" y="222"/>
                  </a:lnTo>
                  <a:lnTo>
                    <a:pt x="173" y="222"/>
                  </a:lnTo>
                  <a:lnTo>
                    <a:pt x="169" y="224"/>
                  </a:lnTo>
                  <a:lnTo>
                    <a:pt x="169" y="224"/>
                  </a:lnTo>
                  <a:lnTo>
                    <a:pt x="166" y="224"/>
                  </a:lnTo>
                  <a:lnTo>
                    <a:pt x="165" y="225"/>
                  </a:lnTo>
                  <a:lnTo>
                    <a:pt x="163" y="226"/>
                  </a:lnTo>
                  <a:lnTo>
                    <a:pt x="162" y="225"/>
                  </a:lnTo>
                  <a:lnTo>
                    <a:pt x="162" y="225"/>
                  </a:lnTo>
                  <a:lnTo>
                    <a:pt x="162" y="222"/>
                  </a:lnTo>
                  <a:lnTo>
                    <a:pt x="161" y="222"/>
                  </a:lnTo>
                  <a:lnTo>
                    <a:pt x="159" y="221"/>
                  </a:lnTo>
                  <a:lnTo>
                    <a:pt x="158" y="221"/>
                  </a:lnTo>
                  <a:lnTo>
                    <a:pt x="156" y="219"/>
                  </a:lnTo>
                  <a:lnTo>
                    <a:pt x="156" y="219"/>
                  </a:lnTo>
                  <a:lnTo>
                    <a:pt x="154" y="219"/>
                  </a:lnTo>
                  <a:lnTo>
                    <a:pt x="152" y="221"/>
                  </a:lnTo>
                  <a:lnTo>
                    <a:pt x="149" y="222"/>
                  </a:lnTo>
                  <a:lnTo>
                    <a:pt x="148" y="222"/>
                  </a:lnTo>
                  <a:lnTo>
                    <a:pt x="146" y="222"/>
                  </a:lnTo>
                  <a:lnTo>
                    <a:pt x="145" y="222"/>
                  </a:lnTo>
                  <a:lnTo>
                    <a:pt x="142" y="222"/>
                  </a:lnTo>
                  <a:lnTo>
                    <a:pt x="141" y="222"/>
                  </a:lnTo>
                  <a:lnTo>
                    <a:pt x="139" y="221"/>
                  </a:lnTo>
                  <a:lnTo>
                    <a:pt x="138" y="221"/>
                  </a:lnTo>
                  <a:lnTo>
                    <a:pt x="137" y="221"/>
                  </a:lnTo>
                  <a:lnTo>
                    <a:pt x="135" y="222"/>
                  </a:lnTo>
                  <a:lnTo>
                    <a:pt x="135" y="222"/>
                  </a:lnTo>
                  <a:lnTo>
                    <a:pt x="134" y="222"/>
                  </a:lnTo>
                  <a:lnTo>
                    <a:pt x="132" y="222"/>
                  </a:lnTo>
                  <a:lnTo>
                    <a:pt x="134" y="219"/>
                  </a:lnTo>
                  <a:lnTo>
                    <a:pt x="134" y="218"/>
                  </a:lnTo>
                  <a:lnTo>
                    <a:pt x="134" y="218"/>
                  </a:lnTo>
                  <a:lnTo>
                    <a:pt x="135" y="215"/>
                  </a:lnTo>
                  <a:lnTo>
                    <a:pt x="134" y="214"/>
                  </a:lnTo>
                  <a:lnTo>
                    <a:pt x="132" y="212"/>
                  </a:lnTo>
                  <a:lnTo>
                    <a:pt x="134" y="211"/>
                  </a:lnTo>
                  <a:lnTo>
                    <a:pt x="134" y="210"/>
                  </a:lnTo>
                  <a:lnTo>
                    <a:pt x="131" y="208"/>
                  </a:lnTo>
                  <a:lnTo>
                    <a:pt x="131" y="207"/>
                  </a:lnTo>
                  <a:lnTo>
                    <a:pt x="132" y="204"/>
                  </a:lnTo>
                  <a:lnTo>
                    <a:pt x="132" y="203"/>
                  </a:lnTo>
                  <a:lnTo>
                    <a:pt x="131" y="203"/>
                  </a:lnTo>
                  <a:lnTo>
                    <a:pt x="130" y="201"/>
                  </a:lnTo>
                  <a:lnTo>
                    <a:pt x="130" y="201"/>
                  </a:lnTo>
                  <a:lnTo>
                    <a:pt x="130" y="200"/>
                  </a:lnTo>
                  <a:lnTo>
                    <a:pt x="128" y="197"/>
                  </a:lnTo>
                  <a:lnTo>
                    <a:pt x="128" y="196"/>
                  </a:lnTo>
                  <a:lnTo>
                    <a:pt x="127" y="196"/>
                  </a:lnTo>
                  <a:lnTo>
                    <a:pt x="128" y="193"/>
                  </a:lnTo>
                  <a:lnTo>
                    <a:pt x="128" y="187"/>
                  </a:lnTo>
                  <a:lnTo>
                    <a:pt x="127" y="186"/>
                  </a:lnTo>
                  <a:lnTo>
                    <a:pt x="128" y="184"/>
                  </a:lnTo>
                  <a:lnTo>
                    <a:pt x="128" y="184"/>
                  </a:lnTo>
                  <a:lnTo>
                    <a:pt x="128" y="181"/>
                  </a:lnTo>
                  <a:lnTo>
                    <a:pt x="127" y="180"/>
                  </a:lnTo>
                  <a:lnTo>
                    <a:pt x="127" y="177"/>
                  </a:lnTo>
                  <a:lnTo>
                    <a:pt x="128" y="176"/>
                  </a:lnTo>
                  <a:lnTo>
                    <a:pt x="128" y="173"/>
                  </a:lnTo>
                  <a:lnTo>
                    <a:pt x="128" y="172"/>
                  </a:lnTo>
                  <a:lnTo>
                    <a:pt x="128" y="170"/>
                  </a:lnTo>
                  <a:lnTo>
                    <a:pt x="113" y="169"/>
                  </a:lnTo>
                  <a:lnTo>
                    <a:pt x="113" y="167"/>
                  </a:lnTo>
                  <a:lnTo>
                    <a:pt x="113" y="166"/>
                  </a:lnTo>
                  <a:lnTo>
                    <a:pt x="113" y="165"/>
                  </a:lnTo>
                  <a:lnTo>
                    <a:pt x="110" y="165"/>
                  </a:lnTo>
                  <a:lnTo>
                    <a:pt x="110" y="166"/>
                  </a:lnTo>
                  <a:lnTo>
                    <a:pt x="96" y="166"/>
                  </a:lnTo>
                  <a:lnTo>
                    <a:pt x="96" y="169"/>
                  </a:lnTo>
                  <a:lnTo>
                    <a:pt x="94" y="172"/>
                  </a:lnTo>
                  <a:lnTo>
                    <a:pt x="94" y="172"/>
                  </a:lnTo>
                  <a:lnTo>
                    <a:pt x="94" y="174"/>
                  </a:lnTo>
                  <a:lnTo>
                    <a:pt x="94" y="179"/>
                  </a:lnTo>
                  <a:lnTo>
                    <a:pt x="85" y="179"/>
                  </a:lnTo>
                  <a:lnTo>
                    <a:pt x="83" y="180"/>
                  </a:lnTo>
                  <a:lnTo>
                    <a:pt x="78" y="180"/>
                  </a:lnTo>
                  <a:lnTo>
                    <a:pt x="76" y="179"/>
                  </a:lnTo>
                  <a:lnTo>
                    <a:pt x="75" y="180"/>
                  </a:lnTo>
                  <a:lnTo>
                    <a:pt x="71" y="180"/>
                  </a:lnTo>
                  <a:lnTo>
                    <a:pt x="69" y="179"/>
                  </a:lnTo>
                  <a:lnTo>
                    <a:pt x="68" y="174"/>
                  </a:lnTo>
                  <a:lnTo>
                    <a:pt x="66" y="172"/>
                  </a:lnTo>
                  <a:lnTo>
                    <a:pt x="65" y="170"/>
                  </a:lnTo>
                  <a:lnTo>
                    <a:pt x="65" y="169"/>
                  </a:lnTo>
                  <a:lnTo>
                    <a:pt x="64" y="167"/>
                  </a:lnTo>
                  <a:lnTo>
                    <a:pt x="64" y="166"/>
                  </a:lnTo>
                  <a:lnTo>
                    <a:pt x="64" y="163"/>
                  </a:lnTo>
                  <a:lnTo>
                    <a:pt x="62" y="160"/>
                  </a:lnTo>
                  <a:lnTo>
                    <a:pt x="62" y="159"/>
                  </a:lnTo>
                  <a:lnTo>
                    <a:pt x="62" y="158"/>
                  </a:lnTo>
                  <a:lnTo>
                    <a:pt x="62" y="156"/>
                  </a:lnTo>
                  <a:lnTo>
                    <a:pt x="61" y="155"/>
                  </a:lnTo>
                  <a:lnTo>
                    <a:pt x="61" y="153"/>
                  </a:lnTo>
                  <a:lnTo>
                    <a:pt x="61" y="153"/>
                  </a:lnTo>
                  <a:lnTo>
                    <a:pt x="61" y="151"/>
                  </a:lnTo>
                  <a:lnTo>
                    <a:pt x="47" y="151"/>
                  </a:lnTo>
                  <a:lnTo>
                    <a:pt x="37" y="151"/>
                  </a:lnTo>
                  <a:lnTo>
                    <a:pt x="33" y="151"/>
                  </a:lnTo>
                  <a:lnTo>
                    <a:pt x="28" y="151"/>
                  </a:lnTo>
                  <a:lnTo>
                    <a:pt x="27" y="151"/>
                  </a:lnTo>
                  <a:lnTo>
                    <a:pt x="23" y="151"/>
                  </a:lnTo>
                  <a:lnTo>
                    <a:pt x="20" y="151"/>
                  </a:lnTo>
                  <a:lnTo>
                    <a:pt x="17" y="151"/>
                  </a:lnTo>
                  <a:lnTo>
                    <a:pt x="16" y="151"/>
                  </a:lnTo>
                  <a:lnTo>
                    <a:pt x="13" y="151"/>
                  </a:lnTo>
                  <a:lnTo>
                    <a:pt x="12" y="151"/>
                  </a:lnTo>
                  <a:lnTo>
                    <a:pt x="9" y="152"/>
                  </a:lnTo>
                  <a:lnTo>
                    <a:pt x="7" y="152"/>
                  </a:lnTo>
                  <a:lnTo>
                    <a:pt x="7" y="152"/>
                  </a:lnTo>
                  <a:lnTo>
                    <a:pt x="6" y="153"/>
                  </a:lnTo>
                  <a:lnTo>
                    <a:pt x="6" y="153"/>
                  </a:lnTo>
                  <a:lnTo>
                    <a:pt x="6" y="153"/>
                  </a:lnTo>
                  <a:lnTo>
                    <a:pt x="6" y="153"/>
                  </a:lnTo>
                  <a:lnTo>
                    <a:pt x="4" y="152"/>
                  </a:lnTo>
                  <a:lnTo>
                    <a:pt x="0" y="152"/>
                  </a:lnTo>
                  <a:lnTo>
                    <a:pt x="0" y="15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8" name="Google Shape;3783;p137">
              <a:extLst xmlns:a="http://schemas.openxmlformats.org/drawingml/2006/main">
                <a:ext uri="{FF2B5EF4-FFF2-40B4-BE49-F238E27FC236}">
                  <a16:creationId xmlns:a16="http://schemas.microsoft.com/office/drawing/2014/main" id="{66E858C1-0B95-0345-381E-913A5529521C}"/>
                </a:ext>
              </a:extLst>
            </cdr:cNvPr>
            <cdr:cNvSpPr/>
          </cdr:nvSpPr>
          <cdr:spPr>
            <a:xfrm xmlns:a="http://schemas.openxmlformats.org/drawingml/2006/main">
              <a:off x="2568" y="2488"/>
              <a:ext cx="38" cy="86"/>
            </a:xfrm>
            <a:custGeom xmlns:a="http://schemas.openxmlformats.org/drawingml/2006/main">
              <a:avLst/>
              <a:gdLst/>
              <a:ahLst/>
              <a:cxnLst/>
              <a:rect l="l" t="t" r="r" b="b"/>
              <a:pathLst>
                <a:path w="42" h="107" extrusionOk="0">
                  <a:moveTo>
                    <a:pt x="4" y="0"/>
                  </a:moveTo>
                  <a:lnTo>
                    <a:pt x="6" y="0"/>
                  </a:lnTo>
                  <a:lnTo>
                    <a:pt x="7" y="0"/>
                  </a:lnTo>
                  <a:lnTo>
                    <a:pt x="7" y="1"/>
                  </a:lnTo>
                  <a:lnTo>
                    <a:pt x="8" y="1"/>
                  </a:lnTo>
                  <a:lnTo>
                    <a:pt x="10" y="3"/>
                  </a:lnTo>
                  <a:lnTo>
                    <a:pt x="10" y="3"/>
                  </a:lnTo>
                  <a:lnTo>
                    <a:pt x="11" y="3"/>
                  </a:lnTo>
                  <a:lnTo>
                    <a:pt x="13" y="3"/>
                  </a:lnTo>
                  <a:lnTo>
                    <a:pt x="14" y="3"/>
                  </a:lnTo>
                  <a:lnTo>
                    <a:pt x="14" y="4"/>
                  </a:lnTo>
                  <a:lnTo>
                    <a:pt x="15" y="6"/>
                  </a:lnTo>
                  <a:lnTo>
                    <a:pt x="17" y="7"/>
                  </a:lnTo>
                  <a:lnTo>
                    <a:pt x="21" y="11"/>
                  </a:lnTo>
                  <a:lnTo>
                    <a:pt x="23" y="17"/>
                  </a:lnTo>
                  <a:lnTo>
                    <a:pt x="23" y="39"/>
                  </a:lnTo>
                  <a:lnTo>
                    <a:pt x="21" y="41"/>
                  </a:lnTo>
                  <a:lnTo>
                    <a:pt x="24" y="53"/>
                  </a:lnTo>
                  <a:lnTo>
                    <a:pt x="28" y="56"/>
                  </a:lnTo>
                  <a:lnTo>
                    <a:pt x="30" y="58"/>
                  </a:lnTo>
                  <a:lnTo>
                    <a:pt x="31" y="59"/>
                  </a:lnTo>
                  <a:lnTo>
                    <a:pt x="32" y="59"/>
                  </a:lnTo>
                  <a:lnTo>
                    <a:pt x="37" y="63"/>
                  </a:lnTo>
                  <a:lnTo>
                    <a:pt x="38" y="66"/>
                  </a:lnTo>
                  <a:lnTo>
                    <a:pt x="41" y="70"/>
                  </a:lnTo>
                  <a:lnTo>
                    <a:pt x="42" y="73"/>
                  </a:lnTo>
                  <a:lnTo>
                    <a:pt x="42" y="74"/>
                  </a:lnTo>
                  <a:lnTo>
                    <a:pt x="42" y="76"/>
                  </a:lnTo>
                  <a:lnTo>
                    <a:pt x="41" y="77"/>
                  </a:lnTo>
                  <a:lnTo>
                    <a:pt x="41" y="79"/>
                  </a:lnTo>
                  <a:lnTo>
                    <a:pt x="39" y="79"/>
                  </a:lnTo>
                  <a:lnTo>
                    <a:pt x="38" y="80"/>
                  </a:lnTo>
                  <a:lnTo>
                    <a:pt x="39" y="80"/>
                  </a:lnTo>
                  <a:lnTo>
                    <a:pt x="39" y="81"/>
                  </a:lnTo>
                  <a:lnTo>
                    <a:pt x="39" y="83"/>
                  </a:lnTo>
                  <a:lnTo>
                    <a:pt x="39" y="89"/>
                  </a:lnTo>
                  <a:lnTo>
                    <a:pt x="39" y="90"/>
                  </a:lnTo>
                  <a:lnTo>
                    <a:pt x="38" y="91"/>
                  </a:lnTo>
                  <a:lnTo>
                    <a:pt x="35" y="93"/>
                  </a:lnTo>
                  <a:lnTo>
                    <a:pt x="34" y="96"/>
                  </a:lnTo>
                  <a:lnTo>
                    <a:pt x="32" y="98"/>
                  </a:lnTo>
                  <a:lnTo>
                    <a:pt x="31" y="101"/>
                  </a:lnTo>
                  <a:lnTo>
                    <a:pt x="32" y="104"/>
                  </a:lnTo>
                  <a:lnTo>
                    <a:pt x="32" y="107"/>
                  </a:lnTo>
                  <a:lnTo>
                    <a:pt x="30" y="107"/>
                  </a:lnTo>
                  <a:lnTo>
                    <a:pt x="28" y="105"/>
                  </a:lnTo>
                  <a:lnTo>
                    <a:pt x="30" y="104"/>
                  </a:lnTo>
                  <a:lnTo>
                    <a:pt x="28" y="101"/>
                  </a:lnTo>
                  <a:lnTo>
                    <a:pt x="27" y="100"/>
                  </a:lnTo>
                  <a:lnTo>
                    <a:pt x="24" y="100"/>
                  </a:lnTo>
                  <a:lnTo>
                    <a:pt x="23" y="97"/>
                  </a:lnTo>
                  <a:lnTo>
                    <a:pt x="20" y="94"/>
                  </a:lnTo>
                  <a:lnTo>
                    <a:pt x="20" y="93"/>
                  </a:lnTo>
                  <a:lnTo>
                    <a:pt x="18" y="89"/>
                  </a:lnTo>
                  <a:lnTo>
                    <a:pt x="18" y="87"/>
                  </a:lnTo>
                  <a:lnTo>
                    <a:pt x="20" y="84"/>
                  </a:lnTo>
                  <a:lnTo>
                    <a:pt x="21" y="81"/>
                  </a:lnTo>
                  <a:lnTo>
                    <a:pt x="24" y="79"/>
                  </a:lnTo>
                  <a:lnTo>
                    <a:pt x="24" y="76"/>
                  </a:lnTo>
                  <a:lnTo>
                    <a:pt x="24" y="72"/>
                  </a:lnTo>
                  <a:lnTo>
                    <a:pt x="23" y="70"/>
                  </a:lnTo>
                  <a:lnTo>
                    <a:pt x="20" y="69"/>
                  </a:lnTo>
                  <a:lnTo>
                    <a:pt x="17" y="69"/>
                  </a:lnTo>
                  <a:lnTo>
                    <a:pt x="15" y="70"/>
                  </a:lnTo>
                  <a:lnTo>
                    <a:pt x="14" y="70"/>
                  </a:lnTo>
                  <a:lnTo>
                    <a:pt x="13" y="70"/>
                  </a:lnTo>
                  <a:lnTo>
                    <a:pt x="10" y="69"/>
                  </a:lnTo>
                  <a:lnTo>
                    <a:pt x="10" y="67"/>
                  </a:lnTo>
                  <a:lnTo>
                    <a:pt x="8" y="66"/>
                  </a:lnTo>
                  <a:lnTo>
                    <a:pt x="8" y="65"/>
                  </a:lnTo>
                  <a:lnTo>
                    <a:pt x="7" y="63"/>
                  </a:lnTo>
                  <a:lnTo>
                    <a:pt x="4" y="65"/>
                  </a:lnTo>
                  <a:lnTo>
                    <a:pt x="4" y="63"/>
                  </a:lnTo>
                  <a:lnTo>
                    <a:pt x="3" y="60"/>
                  </a:lnTo>
                  <a:lnTo>
                    <a:pt x="1" y="59"/>
                  </a:lnTo>
                  <a:lnTo>
                    <a:pt x="0" y="58"/>
                  </a:lnTo>
                  <a:lnTo>
                    <a:pt x="1" y="56"/>
                  </a:lnTo>
                  <a:lnTo>
                    <a:pt x="4" y="55"/>
                  </a:lnTo>
                  <a:lnTo>
                    <a:pt x="4" y="52"/>
                  </a:lnTo>
                  <a:lnTo>
                    <a:pt x="4" y="51"/>
                  </a:lnTo>
                  <a:lnTo>
                    <a:pt x="4" y="51"/>
                  </a:lnTo>
                  <a:lnTo>
                    <a:pt x="4" y="48"/>
                  </a:lnTo>
                  <a:lnTo>
                    <a:pt x="4" y="46"/>
                  </a:lnTo>
                  <a:lnTo>
                    <a:pt x="7" y="45"/>
                  </a:lnTo>
                  <a:lnTo>
                    <a:pt x="8" y="44"/>
                  </a:lnTo>
                  <a:lnTo>
                    <a:pt x="10" y="42"/>
                  </a:lnTo>
                  <a:lnTo>
                    <a:pt x="11" y="42"/>
                  </a:lnTo>
                  <a:lnTo>
                    <a:pt x="11" y="41"/>
                  </a:lnTo>
                  <a:lnTo>
                    <a:pt x="10" y="41"/>
                  </a:lnTo>
                  <a:lnTo>
                    <a:pt x="10" y="39"/>
                  </a:lnTo>
                  <a:lnTo>
                    <a:pt x="8" y="38"/>
                  </a:lnTo>
                  <a:lnTo>
                    <a:pt x="10" y="36"/>
                  </a:lnTo>
                  <a:lnTo>
                    <a:pt x="10" y="35"/>
                  </a:lnTo>
                  <a:lnTo>
                    <a:pt x="8" y="34"/>
                  </a:lnTo>
                  <a:lnTo>
                    <a:pt x="10" y="31"/>
                  </a:lnTo>
                  <a:lnTo>
                    <a:pt x="10" y="29"/>
                  </a:lnTo>
                  <a:lnTo>
                    <a:pt x="8" y="28"/>
                  </a:lnTo>
                  <a:lnTo>
                    <a:pt x="8" y="25"/>
                  </a:lnTo>
                  <a:lnTo>
                    <a:pt x="8" y="24"/>
                  </a:lnTo>
                  <a:lnTo>
                    <a:pt x="11" y="21"/>
                  </a:lnTo>
                  <a:lnTo>
                    <a:pt x="11" y="20"/>
                  </a:lnTo>
                  <a:lnTo>
                    <a:pt x="13" y="18"/>
                  </a:lnTo>
                  <a:lnTo>
                    <a:pt x="13" y="15"/>
                  </a:lnTo>
                  <a:lnTo>
                    <a:pt x="11" y="14"/>
                  </a:lnTo>
                  <a:lnTo>
                    <a:pt x="8" y="13"/>
                  </a:lnTo>
                  <a:lnTo>
                    <a:pt x="8" y="11"/>
                  </a:lnTo>
                  <a:lnTo>
                    <a:pt x="10" y="7"/>
                  </a:lnTo>
                  <a:lnTo>
                    <a:pt x="10" y="7"/>
                  </a:lnTo>
                  <a:lnTo>
                    <a:pt x="8" y="6"/>
                  </a:lnTo>
                  <a:lnTo>
                    <a:pt x="7" y="6"/>
                  </a:lnTo>
                  <a:lnTo>
                    <a:pt x="6" y="3"/>
                  </a:lnTo>
                  <a:lnTo>
                    <a:pt x="6" y="3"/>
                  </a:lnTo>
                  <a:lnTo>
                    <a:pt x="4"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49" name="Google Shape;3784;p137">
              <a:extLst xmlns:a="http://schemas.openxmlformats.org/drawingml/2006/main">
                <a:ext uri="{FF2B5EF4-FFF2-40B4-BE49-F238E27FC236}">
                  <a16:creationId xmlns:a16="http://schemas.microsoft.com/office/drawing/2014/main" id="{68CBCF5A-907A-60D1-3CB2-0601DD9628A6}"/>
                </a:ext>
              </a:extLst>
            </cdr:cNvPr>
            <cdr:cNvSpPr/>
          </cdr:nvSpPr>
          <cdr:spPr>
            <a:xfrm xmlns:a="http://schemas.openxmlformats.org/drawingml/2006/main">
              <a:off x="2436" y="2475"/>
              <a:ext cx="143" cy="108"/>
            </a:xfrm>
            <a:custGeom xmlns:a="http://schemas.openxmlformats.org/drawingml/2006/main">
              <a:avLst/>
              <a:gdLst/>
              <a:ahLst/>
              <a:cxnLst/>
              <a:rect l="l" t="t" r="r" b="b"/>
              <a:pathLst>
                <a:path w="158" h="134" extrusionOk="0">
                  <a:moveTo>
                    <a:pt x="28" y="38"/>
                  </a:moveTo>
                  <a:lnTo>
                    <a:pt x="30" y="40"/>
                  </a:lnTo>
                  <a:lnTo>
                    <a:pt x="31" y="40"/>
                  </a:lnTo>
                  <a:lnTo>
                    <a:pt x="33" y="41"/>
                  </a:lnTo>
                  <a:lnTo>
                    <a:pt x="34" y="41"/>
                  </a:lnTo>
                  <a:lnTo>
                    <a:pt x="34" y="44"/>
                  </a:lnTo>
                  <a:lnTo>
                    <a:pt x="34" y="44"/>
                  </a:lnTo>
                  <a:lnTo>
                    <a:pt x="35" y="45"/>
                  </a:lnTo>
                  <a:lnTo>
                    <a:pt x="37" y="44"/>
                  </a:lnTo>
                  <a:lnTo>
                    <a:pt x="38" y="43"/>
                  </a:lnTo>
                  <a:lnTo>
                    <a:pt x="41" y="43"/>
                  </a:lnTo>
                  <a:lnTo>
                    <a:pt x="41" y="43"/>
                  </a:lnTo>
                  <a:lnTo>
                    <a:pt x="45" y="41"/>
                  </a:lnTo>
                  <a:lnTo>
                    <a:pt x="45" y="41"/>
                  </a:lnTo>
                  <a:lnTo>
                    <a:pt x="45" y="44"/>
                  </a:lnTo>
                  <a:lnTo>
                    <a:pt x="47" y="45"/>
                  </a:lnTo>
                  <a:lnTo>
                    <a:pt x="47" y="47"/>
                  </a:lnTo>
                  <a:lnTo>
                    <a:pt x="47" y="48"/>
                  </a:lnTo>
                  <a:lnTo>
                    <a:pt x="48" y="48"/>
                  </a:lnTo>
                  <a:lnTo>
                    <a:pt x="51" y="50"/>
                  </a:lnTo>
                  <a:lnTo>
                    <a:pt x="51" y="50"/>
                  </a:lnTo>
                  <a:lnTo>
                    <a:pt x="55" y="51"/>
                  </a:lnTo>
                  <a:lnTo>
                    <a:pt x="58" y="51"/>
                  </a:lnTo>
                  <a:lnTo>
                    <a:pt x="61" y="52"/>
                  </a:lnTo>
                  <a:lnTo>
                    <a:pt x="61" y="52"/>
                  </a:lnTo>
                  <a:lnTo>
                    <a:pt x="62" y="52"/>
                  </a:lnTo>
                  <a:lnTo>
                    <a:pt x="66" y="51"/>
                  </a:lnTo>
                  <a:lnTo>
                    <a:pt x="66" y="51"/>
                  </a:lnTo>
                  <a:lnTo>
                    <a:pt x="68" y="47"/>
                  </a:lnTo>
                  <a:lnTo>
                    <a:pt x="71" y="47"/>
                  </a:lnTo>
                  <a:lnTo>
                    <a:pt x="71" y="45"/>
                  </a:lnTo>
                  <a:lnTo>
                    <a:pt x="72" y="47"/>
                  </a:lnTo>
                  <a:lnTo>
                    <a:pt x="72" y="50"/>
                  </a:lnTo>
                  <a:lnTo>
                    <a:pt x="75" y="52"/>
                  </a:lnTo>
                  <a:lnTo>
                    <a:pt x="75" y="54"/>
                  </a:lnTo>
                  <a:lnTo>
                    <a:pt x="78" y="55"/>
                  </a:lnTo>
                  <a:lnTo>
                    <a:pt x="83" y="57"/>
                  </a:lnTo>
                  <a:lnTo>
                    <a:pt x="86" y="60"/>
                  </a:lnTo>
                  <a:lnTo>
                    <a:pt x="89" y="64"/>
                  </a:lnTo>
                  <a:lnTo>
                    <a:pt x="90" y="65"/>
                  </a:lnTo>
                  <a:lnTo>
                    <a:pt x="93" y="68"/>
                  </a:lnTo>
                  <a:lnTo>
                    <a:pt x="96" y="71"/>
                  </a:lnTo>
                  <a:lnTo>
                    <a:pt x="97" y="71"/>
                  </a:lnTo>
                  <a:lnTo>
                    <a:pt x="100" y="71"/>
                  </a:lnTo>
                  <a:lnTo>
                    <a:pt x="101" y="69"/>
                  </a:lnTo>
                  <a:lnTo>
                    <a:pt x="103" y="69"/>
                  </a:lnTo>
                  <a:lnTo>
                    <a:pt x="103" y="71"/>
                  </a:lnTo>
                  <a:lnTo>
                    <a:pt x="106" y="71"/>
                  </a:lnTo>
                  <a:lnTo>
                    <a:pt x="106" y="69"/>
                  </a:lnTo>
                  <a:lnTo>
                    <a:pt x="106" y="55"/>
                  </a:lnTo>
                  <a:lnTo>
                    <a:pt x="104" y="55"/>
                  </a:lnTo>
                  <a:lnTo>
                    <a:pt x="100" y="55"/>
                  </a:lnTo>
                  <a:lnTo>
                    <a:pt x="101" y="57"/>
                  </a:lnTo>
                  <a:lnTo>
                    <a:pt x="101" y="58"/>
                  </a:lnTo>
                  <a:lnTo>
                    <a:pt x="101" y="58"/>
                  </a:lnTo>
                  <a:lnTo>
                    <a:pt x="96" y="58"/>
                  </a:lnTo>
                  <a:lnTo>
                    <a:pt x="94" y="57"/>
                  </a:lnTo>
                  <a:lnTo>
                    <a:pt x="93" y="55"/>
                  </a:lnTo>
                  <a:lnTo>
                    <a:pt x="90" y="51"/>
                  </a:lnTo>
                  <a:lnTo>
                    <a:pt x="89" y="50"/>
                  </a:lnTo>
                  <a:lnTo>
                    <a:pt x="89" y="45"/>
                  </a:lnTo>
                  <a:lnTo>
                    <a:pt x="87" y="38"/>
                  </a:lnTo>
                  <a:lnTo>
                    <a:pt x="89" y="37"/>
                  </a:lnTo>
                  <a:lnTo>
                    <a:pt x="90" y="34"/>
                  </a:lnTo>
                  <a:lnTo>
                    <a:pt x="92" y="33"/>
                  </a:lnTo>
                  <a:lnTo>
                    <a:pt x="92" y="33"/>
                  </a:lnTo>
                  <a:lnTo>
                    <a:pt x="93" y="31"/>
                  </a:lnTo>
                  <a:lnTo>
                    <a:pt x="93" y="29"/>
                  </a:lnTo>
                  <a:lnTo>
                    <a:pt x="93" y="27"/>
                  </a:lnTo>
                  <a:lnTo>
                    <a:pt x="93" y="26"/>
                  </a:lnTo>
                  <a:lnTo>
                    <a:pt x="93" y="23"/>
                  </a:lnTo>
                  <a:lnTo>
                    <a:pt x="93" y="23"/>
                  </a:lnTo>
                  <a:lnTo>
                    <a:pt x="93" y="22"/>
                  </a:lnTo>
                  <a:lnTo>
                    <a:pt x="92" y="20"/>
                  </a:lnTo>
                  <a:lnTo>
                    <a:pt x="90" y="19"/>
                  </a:lnTo>
                  <a:lnTo>
                    <a:pt x="90" y="16"/>
                  </a:lnTo>
                  <a:lnTo>
                    <a:pt x="96" y="6"/>
                  </a:lnTo>
                  <a:lnTo>
                    <a:pt x="117" y="0"/>
                  </a:lnTo>
                  <a:lnTo>
                    <a:pt x="124" y="3"/>
                  </a:lnTo>
                  <a:lnTo>
                    <a:pt x="125" y="3"/>
                  </a:lnTo>
                  <a:lnTo>
                    <a:pt x="127" y="5"/>
                  </a:lnTo>
                  <a:lnTo>
                    <a:pt x="128" y="5"/>
                  </a:lnTo>
                  <a:lnTo>
                    <a:pt x="131" y="6"/>
                  </a:lnTo>
                  <a:lnTo>
                    <a:pt x="131" y="6"/>
                  </a:lnTo>
                  <a:lnTo>
                    <a:pt x="132" y="7"/>
                  </a:lnTo>
                  <a:lnTo>
                    <a:pt x="135" y="7"/>
                  </a:lnTo>
                  <a:lnTo>
                    <a:pt x="141" y="10"/>
                  </a:lnTo>
                  <a:lnTo>
                    <a:pt x="142" y="10"/>
                  </a:lnTo>
                  <a:lnTo>
                    <a:pt x="144" y="12"/>
                  </a:lnTo>
                  <a:lnTo>
                    <a:pt x="145" y="12"/>
                  </a:lnTo>
                  <a:lnTo>
                    <a:pt x="146" y="13"/>
                  </a:lnTo>
                  <a:lnTo>
                    <a:pt x="148" y="16"/>
                  </a:lnTo>
                  <a:lnTo>
                    <a:pt x="149" y="16"/>
                  </a:lnTo>
                  <a:lnTo>
                    <a:pt x="151" y="19"/>
                  </a:lnTo>
                  <a:lnTo>
                    <a:pt x="151" y="19"/>
                  </a:lnTo>
                  <a:lnTo>
                    <a:pt x="152" y="22"/>
                  </a:lnTo>
                  <a:lnTo>
                    <a:pt x="153" y="22"/>
                  </a:lnTo>
                  <a:lnTo>
                    <a:pt x="155" y="23"/>
                  </a:lnTo>
                  <a:lnTo>
                    <a:pt x="155" y="23"/>
                  </a:lnTo>
                  <a:lnTo>
                    <a:pt x="153" y="27"/>
                  </a:lnTo>
                  <a:lnTo>
                    <a:pt x="153" y="29"/>
                  </a:lnTo>
                  <a:lnTo>
                    <a:pt x="156" y="30"/>
                  </a:lnTo>
                  <a:lnTo>
                    <a:pt x="158" y="31"/>
                  </a:lnTo>
                  <a:lnTo>
                    <a:pt x="158" y="34"/>
                  </a:lnTo>
                  <a:lnTo>
                    <a:pt x="156" y="36"/>
                  </a:lnTo>
                  <a:lnTo>
                    <a:pt x="156" y="37"/>
                  </a:lnTo>
                  <a:lnTo>
                    <a:pt x="153" y="40"/>
                  </a:lnTo>
                  <a:lnTo>
                    <a:pt x="153" y="41"/>
                  </a:lnTo>
                  <a:lnTo>
                    <a:pt x="153" y="44"/>
                  </a:lnTo>
                  <a:lnTo>
                    <a:pt x="155" y="45"/>
                  </a:lnTo>
                  <a:lnTo>
                    <a:pt x="155" y="47"/>
                  </a:lnTo>
                  <a:lnTo>
                    <a:pt x="153" y="50"/>
                  </a:lnTo>
                  <a:lnTo>
                    <a:pt x="155" y="51"/>
                  </a:lnTo>
                  <a:lnTo>
                    <a:pt x="155" y="52"/>
                  </a:lnTo>
                  <a:lnTo>
                    <a:pt x="153" y="54"/>
                  </a:lnTo>
                  <a:lnTo>
                    <a:pt x="155" y="55"/>
                  </a:lnTo>
                  <a:lnTo>
                    <a:pt x="155" y="57"/>
                  </a:lnTo>
                  <a:lnTo>
                    <a:pt x="156" y="57"/>
                  </a:lnTo>
                  <a:lnTo>
                    <a:pt x="156" y="58"/>
                  </a:lnTo>
                  <a:lnTo>
                    <a:pt x="155" y="58"/>
                  </a:lnTo>
                  <a:lnTo>
                    <a:pt x="153" y="60"/>
                  </a:lnTo>
                  <a:lnTo>
                    <a:pt x="152" y="61"/>
                  </a:lnTo>
                  <a:lnTo>
                    <a:pt x="149" y="62"/>
                  </a:lnTo>
                  <a:lnTo>
                    <a:pt x="149" y="64"/>
                  </a:lnTo>
                  <a:lnTo>
                    <a:pt x="149" y="67"/>
                  </a:lnTo>
                  <a:lnTo>
                    <a:pt x="149" y="67"/>
                  </a:lnTo>
                  <a:lnTo>
                    <a:pt x="149" y="68"/>
                  </a:lnTo>
                  <a:lnTo>
                    <a:pt x="149" y="71"/>
                  </a:lnTo>
                  <a:lnTo>
                    <a:pt x="146" y="72"/>
                  </a:lnTo>
                  <a:lnTo>
                    <a:pt x="145" y="74"/>
                  </a:lnTo>
                  <a:lnTo>
                    <a:pt x="146" y="75"/>
                  </a:lnTo>
                  <a:lnTo>
                    <a:pt x="148" y="76"/>
                  </a:lnTo>
                  <a:lnTo>
                    <a:pt x="149" y="79"/>
                  </a:lnTo>
                  <a:lnTo>
                    <a:pt x="149" y="81"/>
                  </a:lnTo>
                  <a:lnTo>
                    <a:pt x="149" y="81"/>
                  </a:lnTo>
                  <a:lnTo>
                    <a:pt x="145" y="82"/>
                  </a:lnTo>
                  <a:lnTo>
                    <a:pt x="137" y="85"/>
                  </a:lnTo>
                  <a:lnTo>
                    <a:pt x="135" y="86"/>
                  </a:lnTo>
                  <a:lnTo>
                    <a:pt x="121" y="92"/>
                  </a:lnTo>
                  <a:lnTo>
                    <a:pt x="118" y="92"/>
                  </a:lnTo>
                  <a:lnTo>
                    <a:pt x="113" y="95"/>
                  </a:lnTo>
                  <a:lnTo>
                    <a:pt x="113" y="96"/>
                  </a:lnTo>
                  <a:lnTo>
                    <a:pt x="113" y="100"/>
                  </a:lnTo>
                  <a:lnTo>
                    <a:pt x="113" y="102"/>
                  </a:lnTo>
                  <a:lnTo>
                    <a:pt x="113" y="102"/>
                  </a:lnTo>
                  <a:lnTo>
                    <a:pt x="111" y="102"/>
                  </a:lnTo>
                  <a:lnTo>
                    <a:pt x="108" y="102"/>
                  </a:lnTo>
                  <a:lnTo>
                    <a:pt x="107" y="102"/>
                  </a:lnTo>
                  <a:lnTo>
                    <a:pt x="107" y="100"/>
                  </a:lnTo>
                  <a:lnTo>
                    <a:pt x="103" y="100"/>
                  </a:lnTo>
                  <a:lnTo>
                    <a:pt x="100" y="102"/>
                  </a:lnTo>
                  <a:lnTo>
                    <a:pt x="99" y="103"/>
                  </a:lnTo>
                  <a:lnTo>
                    <a:pt x="97" y="103"/>
                  </a:lnTo>
                  <a:lnTo>
                    <a:pt x="93" y="105"/>
                  </a:lnTo>
                  <a:lnTo>
                    <a:pt x="92" y="107"/>
                  </a:lnTo>
                  <a:lnTo>
                    <a:pt x="92" y="109"/>
                  </a:lnTo>
                  <a:lnTo>
                    <a:pt x="92" y="110"/>
                  </a:lnTo>
                  <a:lnTo>
                    <a:pt x="92" y="110"/>
                  </a:lnTo>
                  <a:lnTo>
                    <a:pt x="92" y="112"/>
                  </a:lnTo>
                  <a:lnTo>
                    <a:pt x="90" y="113"/>
                  </a:lnTo>
                  <a:lnTo>
                    <a:pt x="86" y="114"/>
                  </a:lnTo>
                  <a:lnTo>
                    <a:pt x="78" y="120"/>
                  </a:lnTo>
                  <a:lnTo>
                    <a:pt x="72" y="127"/>
                  </a:lnTo>
                  <a:lnTo>
                    <a:pt x="68" y="133"/>
                  </a:lnTo>
                  <a:lnTo>
                    <a:pt x="65" y="134"/>
                  </a:lnTo>
                  <a:lnTo>
                    <a:pt x="62" y="134"/>
                  </a:lnTo>
                  <a:lnTo>
                    <a:pt x="59" y="133"/>
                  </a:lnTo>
                  <a:lnTo>
                    <a:pt x="59" y="131"/>
                  </a:lnTo>
                  <a:lnTo>
                    <a:pt x="59" y="131"/>
                  </a:lnTo>
                  <a:lnTo>
                    <a:pt x="58" y="131"/>
                  </a:lnTo>
                  <a:lnTo>
                    <a:pt x="56" y="131"/>
                  </a:lnTo>
                  <a:lnTo>
                    <a:pt x="54" y="131"/>
                  </a:lnTo>
                  <a:lnTo>
                    <a:pt x="51" y="133"/>
                  </a:lnTo>
                  <a:lnTo>
                    <a:pt x="49" y="133"/>
                  </a:lnTo>
                  <a:lnTo>
                    <a:pt x="49" y="131"/>
                  </a:lnTo>
                  <a:lnTo>
                    <a:pt x="47" y="131"/>
                  </a:lnTo>
                  <a:lnTo>
                    <a:pt x="44" y="130"/>
                  </a:lnTo>
                  <a:lnTo>
                    <a:pt x="42" y="130"/>
                  </a:lnTo>
                  <a:lnTo>
                    <a:pt x="40" y="128"/>
                  </a:lnTo>
                  <a:lnTo>
                    <a:pt x="40" y="127"/>
                  </a:lnTo>
                  <a:lnTo>
                    <a:pt x="38" y="127"/>
                  </a:lnTo>
                  <a:lnTo>
                    <a:pt x="37" y="127"/>
                  </a:lnTo>
                  <a:lnTo>
                    <a:pt x="37" y="127"/>
                  </a:lnTo>
                  <a:lnTo>
                    <a:pt x="35" y="127"/>
                  </a:lnTo>
                  <a:lnTo>
                    <a:pt x="35" y="126"/>
                  </a:lnTo>
                  <a:lnTo>
                    <a:pt x="31" y="127"/>
                  </a:lnTo>
                  <a:lnTo>
                    <a:pt x="30" y="127"/>
                  </a:lnTo>
                  <a:lnTo>
                    <a:pt x="18" y="130"/>
                  </a:lnTo>
                  <a:lnTo>
                    <a:pt x="17" y="127"/>
                  </a:lnTo>
                  <a:lnTo>
                    <a:pt x="16" y="127"/>
                  </a:lnTo>
                  <a:lnTo>
                    <a:pt x="14" y="124"/>
                  </a:lnTo>
                  <a:lnTo>
                    <a:pt x="13" y="123"/>
                  </a:lnTo>
                  <a:lnTo>
                    <a:pt x="11" y="123"/>
                  </a:lnTo>
                  <a:lnTo>
                    <a:pt x="9" y="121"/>
                  </a:lnTo>
                  <a:lnTo>
                    <a:pt x="6" y="117"/>
                  </a:lnTo>
                  <a:lnTo>
                    <a:pt x="4" y="117"/>
                  </a:lnTo>
                  <a:lnTo>
                    <a:pt x="3" y="116"/>
                  </a:lnTo>
                  <a:lnTo>
                    <a:pt x="2" y="114"/>
                  </a:lnTo>
                  <a:lnTo>
                    <a:pt x="0" y="112"/>
                  </a:lnTo>
                  <a:lnTo>
                    <a:pt x="0" y="110"/>
                  </a:lnTo>
                  <a:lnTo>
                    <a:pt x="0" y="65"/>
                  </a:lnTo>
                  <a:lnTo>
                    <a:pt x="30" y="65"/>
                  </a:lnTo>
                  <a:lnTo>
                    <a:pt x="28" y="64"/>
                  </a:lnTo>
                  <a:lnTo>
                    <a:pt x="28" y="61"/>
                  </a:lnTo>
                  <a:lnTo>
                    <a:pt x="30" y="60"/>
                  </a:lnTo>
                  <a:lnTo>
                    <a:pt x="30" y="57"/>
                  </a:lnTo>
                  <a:lnTo>
                    <a:pt x="28" y="55"/>
                  </a:lnTo>
                  <a:lnTo>
                    <a:pt x="28" y="52"/>
                  </a:lnTo>
                  <a:lnTo>
                    <a:pt x="28" y="47"/>
                  </a:lnTo>
                  <a:lnTo>
                    <a:pt x="28" y="41"/>
                  </a:lnTo>
                  <a:lnTo>
                    <a:pt x="28" y="41"/>
                  </a:lnTo>
                  <a:lnTo>
                    <a:pt x="28" y="40"/>
                  </a:lnTo>
                  <a:lnTo>
                    <a:pt x="28" y="3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0" name="Google Shape;3785;p137">
              <a:extLst xmlns:a="http://schemas.openxmlformats.org/drawingml/2006/main">
                <a:ext uri="{FF2B5EF4-FFF2-40B4-BE49-F238E27FC236}">
                  <a16:creationId xmlns:a16="http://schemas.microsoft.com/office/drawing/2014/main" id="{67C1C688-7F32-41E0-5073-BA29CA36C9E2}"/>
                </a:ext>
              </a:extLst>
            </cdr:cNvPr>
            <cdr:cNvSpPr/>
          </cdr:nvSpPr>
          <cdr:spPr>
            <a:xfrm xmlns:a="http://schemas.openxmlformats.org/drawingml/2006/main">
              <a:off x="2311" y="2451"/>
              <a:ext cx="152" cy="132"/>
            </a:xfrm>
            <a:custGeom xmlns:a="http://schemas.openxmlformats.org/drawingml/2006/main">
              <a:avLst/>
              <a:gdLst/>
              <a:ahLst/>
              <a:cxnLst/>
              <a:rect l="l" t="t" r="r" b="b"/>
              <a:pathLst>
                <a:path w="168" h="164" extrusionOk="0">
                  <a:moveTo>
                    <a:pt x="156" y="160"/>
                  </a:moveTo>
                  <a:lnTo>
                    <a:pt x="155" y="157"/>
                  </a:lnTo>
                  <a:lnTo>
                    <a:pt x="154" y="157"/>
                  </a:lnTo>
                  <a:lnTo>
                    <a:pt x="152" y="154"/>
                  </a:lnTo>
                  <a:lnTo>
                    <a:pt x="151" y="153"/>
                  </a:lnTo>
                  <a:lnTo>
                    <a:pt x="149" y="153"/>
                  </a:lnTo>
                  <a:lnTo>
                    <a:pt x="147" y="151"/>
                  </a:lnTo>
                  <a:lnTo>
                    <a:pt x="144" y="147"/>
                  </a:lnTo>
                  <a:lnTo>
                    <a:pt x="142" y="147"/>
                  </a:lnTo>
                  <a:lnTo>
                    <a:pt x="141" y="146"/>
                  </a:lnTo>
                  <a:lnTo>
                    <a:pt x="140" y="144"/>
                  </a:lnTo>
                  <a:lnTo>
                    <a:pt x="138" y="142"/>
                  </a:lnTo>
                  <a:lnTo>
                    <a:pt x="138" y="140"/>
                  </a:lnTo>
                  <a:lnTo>
                    <a:pt x="138" y="95"/>
                  </a:lnTo>
                  <a:lnTo>
                    <a:pt x="168" y="95"/>
                  </a:lnTo>
                  <a:lnTo>
                    <a:pt x="166" y="94"/>
                  </a:lnTo>
                  <a:lnTo>
                    <a:pt x="166" y="91"/>
                  </a:lnTo>
                  <a:lnTo>
                    <a:pt x="168" y="90"/>
                  </a:lnTo>
                  <a:lnTo>
                    <a:pt x="168" y="87"/>
                  </a:lnTo>
                  <a:lnTo>
                    <a:pt x="166" y="85"/>
                  </a:lnTo>
                  <a:lnTo>
                    <a:pt x="166" y="82"/>
                  </a:lnTo>
                  <a:lnTo>
                    <a:pt x="166" y="77"/>
                  </a:lnTo>
                  <a:lnTo>
                    <a:pt x="166" y="71"/>
                  </a:lnTo>
                  <a:lnTo>
                    <a:pt x="166" y="71"/>
                  </a:lnTo>
                  <a:lnTo>
                    <a:pt x="166" y="70"/>
                  </a:lnTo>
                  <a:lnTo>
                    <a:pt x="166" y="68"/>
                  </a:lnTo>
                  <a:lnTo>
                    <a:pt x="164" y="68"/>
                  </a:lnTo>
                  <a:lnTo>
                    <a:pt x="162" y="70"/>
                  </a:lnTo>
                  <a:lnTo>
                    <a:pt x="159" y="71"/>
                  </a:lnTo>
                  <a:lnTo>
                    <a:pt x="158" y="71"/>
                  </a:lnTo>
                  <a:lnTo>
                    <a:pt x="156" y="71"/>
                  </a:lnTo>
                  <a:lnTo>
                    <a:pt x="155" y="71"/>
                  </a:lnTo>
                  <a:lnTo>
                    <a:pt x="152" y="71"/>
                  </a:lnTo>
                  <a:lnTo>
                    <a:pt x="151" y="71"/>
                  </a:lnTo>
                  <a:lnTo>
                    <a:pt x="149" y="70"/>
                  </a:lnTo>
                  <a:lnTo>
                    <a:pt x="148" y="70"/>
                  </a:lnTo>
                  <a:lnTo>
                    <a:pt x="147" y="70"/>
                  </a:lnTo>
                  <a:lnTo>
                    <a:pt x="145" y="71"/>
                  </a:lnTo>
                  <a:lnTo>
                    <a:pt x="145" y="71"/>
                  </a:lnTo>
                  <a:lnTo>
                    <a:pt x="144" y="71"/>
                  </a:lnTo>
                  <a:lnTo>
                    <a:pt x="142" y="71"/>
                  </a:lnTo>
                  <a:lnTo>
                    <a:pt x="144" y="68"/>
                  </a:lnTo>
                  <a:lnTo>
                    <a:pt x="144" y="67"/>
                  </a:lnTo>
                  <a:lnTo>
                    <a:pt x="144" y="67"/>
                  </a:lnTo>
                  <a:lnTo>
                    <a:pt x="145" y="64"/>
                  </a:lnTo>
                  <a:lnTo>
                    <a:pt x="144" y="63"/>
                  </a:lnTo>
                  <a:lnTo>
                    <a:pt x="142" y="61"/>
                  </a:lnTo>
                  <a:lnTo>
                    <a:pt x="144" y="60"/>
                  </a:lnTo>
                  <a:lnTo>
                    <a:pt x="144" y="59"/>
                  </a:lnTo>
                  <a:lnTo>
                    <a:pt x="141" y="57"/>
                  </a:lnTo>
                  <a:lnTo>
                    <a:pt x="141" y="56"/>
                  </a:lnTo>
                  <a:lnTo>
                    <a:pt x="142" y="53"/>
                  </a:lnTo>
                  <a:lnTo>
                    <a:pt x="142" y="52"/>
                  </a:lnTo>
                  <a:lnTo>
                    <a:pt x="141" y="52"/>
                  </a:lnTo>
                  <a:lnTo>
                    <a:pt x="140" y="50"/>
                  </a:lnTo>
                  <a:lnTo>
                    <a:pt x="140" y="50"/>
                  </a:lnTo>
                  <a:lnTo>
                    <a:pt x="140" y="49"/>
                  </a:lnTo>
                  <a:lnTo>
                    <a:pt x="138" y="46"/>
                  </a:lnTo>
                  <a:lnTo>
                    <a:pt x="138" y="45"/>
                  </a:lnTo>
                  <a:lnTo>
                    <a:pt x="137" y="45"/>
                  </a:lnTo>
                  <a:lnTo>
                    <a:pt x="138" y="42"/>
                  </a:lnTo>
                  <a:lnTo>
                    <a:pt x="138" y="36"/>
                  </a:lnTo>
                  <a:lnTo>
                    <a:pt x="137" y="35"/>
                  </a:lnTo>
                  <a:lnTo>
                    <a:pt x="138" y="33"/>
                  </a:lnTo>
                  <a:lnTo>
                    <a:pt x="138" y="33"/>
                  </a:lnTo>
                  <a:lnTo>
                    <a:pt x="138" y="30"/>
                  </a:lnTo>
                  <a:lnTo>
                    <a:pt x="137" y="29"/>
                  </a:lnTo>
                  <a:lnTo>
                    <a:pt x="137" y="26"/>
                  </a:lnTo>
                  <a:lnTo>
                    <a:pt x="138" y="25"/>
                  </a:lnTo>
                  <a:lnTo>
                    <a:pt x="138" y="22"/>
                  </a:lnTo>
                  <a:lnTo>
                    <a:pt x="138" y="21"/>
                  </a:lnTo>
                  <a:lnTo>
                    <a:pt x="138" y="19"/>
                  </a:lnTo>
                  <a:lnTo>
                    <a:pt x="123" y="18"/>
                  </a:lnTo>
                  <a:lnTo>
                    <a:pt x="123" y="16"/>
                  </a:lnTo>
                  <a:lnTo>
                    <a:pt x="123" y="15"/>
                  </a:lnTo>
                  <a:lnTo>
                    <a:pt x="123" y="14"/>
                  </a:lnTo>
                  <a:lnTo>
                    <a:pt x="120" y="14"/>
                  </a:lnTo>
                  <a:lnTo>
                    <a:pt x="120" y="15"/>
                  </a:lnTo>
                  <a:lnTo>
                    <a:pt x="106" y="15"/>
                  </a:lnTo>
                  <a:lnTo>
                    <a:pt x="106" y="18"/>
                  </a:lnTo>
                  <a:lnTo>
                    <a:pt x="104" y="21"/>
                  </a:lnTo>
                  <a:lnTo>
                    <a:pt x="104" y="21"/>
                  </a:lnTo>
                  <a:lnTo>
                    <a:pt x="104" y="23"/>
                  </a:lnTo>
                  <a:lnTo>
                    <a:pt x="104" y="28"/>
                  </a:lnTo>
                  <a:lnTo>
                    <a:pt x="95" y="28"/>
                  </a:lnTo>
                  <a:lnTo>
                    <a:pt x="93" y="29"/>
                  </a:lnTo>
                  <a:lnTo>
                    <a:pt x="88" y="29"/>
                  </a:lnTo>
                  <a:lnTo>
                    <a:pt x="86" y="28"/>
                  </a:lnTo>
                  <a:lnTo>
                    <a:pt x="85" y="29"/>
                  </a:lnTo>
                  <a:lnTo>
                    <a:pt x="81" y="29"/>
                  </a:lnTo>
                  <a:lnTo>
                    <a:pt x="79" y="28"/>
                  </a:lnTo>
                  <a:lnTo>
                    <a:pt x="78" y="23"/>
                  </a:lnTo>
                  <a:lnTo>
                    <a:pt x="76" y="21"/>
                  </a:lnTo>
                  <a:lnTo>
                    <a:pt x="75" y="19"/>
                  </a:lnTo>
                  <a:lnTo>
                    <a:pt x="75" y="18"/>
                  </a:lnTo>
                  <a:lnTo>
                    <a:pt x="74" y="16"/>
                  </a:lnTo>
                  <a:lnTo>
                    <a:pt x="74" y="15"/>
                  </a:lnTo>
                  <a:lnTo>
                    <a:pt x="74" y="12"/>
                  </a:lnTo>
                  <a:lnTo>
                    <a:pt x="72" y="9"/>
                  </a:lnTo>
                  <a:lnTo>
                    <a:pt x="72" y="8"/>
                  </a:lnTo>
                  <a:lnTo>
                    <a:pt x="72" y="7"/>
                  </a:lnTo>
                  <a:lnTo>
                    <a:pt x="72" y="5"/>
                  </a:lnTo>
                  <a:lnTo>
                    <a:pt x="71" y="4"/>
                  </a:lnTo>
                  <a:lnTo>
                    <a:pt x="71" y="2"/>
                  </a:lnTo>
                  <a:lnTo>
                    <a:pt x="71" y="2"/>
                  </a:lnTo>
                  <a:lnTo>
                    <a:pt x="71" y="0"/>
                  </a:lnTo>
                  <a:lnTo>
                    <a:pt x="57" y="0"/>
                  </a:lnTo>
                  <a:lnTo>
                    <a:pt x="47" y="0"/>
                  </a:lnTo>
                  <a:lnTo>
                    <a:pt x="43" y="0"/>
                  </a:lnTo>
                  <a:lnTo>
                    <a:pt x="38" y="0"/>
                  </a:lnTo>
                  <a:lnTo>
                    <a:pt x="37" y="0"/>
                  </a:lnTo>
                  <a:lnTo>
                    <a:pt x="33" y="0"/>
                  </a:lnTo>
                  <a:lnTo>
                    <a:pt x="30" y="0"/>
                  </a:lnTo>
                  <a:lnTo>
                    <a:pt x="27" y="0"/>
                  </a:lnTo>
                  <a:lnTo>
                    <a:pt x="26" y="0"/>
                  </a:lnTo>
                  <a:lnTo>
                    <a:pt x="23" y="0"/>
                  </a:lnTo>
                  <a:lnTo>
                    <a:pt x="22" y="0"/>
                  </a:lnTo>
                  <a:lnTo>
                    <a:pt x="19" y="1"/>
                  </a:lnTo>
                  <a:lnTo>
                    <a:pt x="17" y="1"/>
                  </a:lnTo>
                  <a:lnTo>
                    <a:pt x="17" y="1"/>
                  </a:lnTo>
                  <a:lnTo>
                    <a:pt x="16" y="2"/>
                  </a:lnTo>
                  <a:lnTo>
                    <a:pt x="16" y="2"/>
                  </a:lnTo>
                  <a:lnTo>
                    <a:pt x="16" y="2"/>
                  </a:lnTo>
                  <a:lnTo>
                    <a:pt x="12" y="4"/>
                  </a:lnTo>
                  <a:lnTo>
                    <a:pt x="13" y="5"/>
                  </a:lnTo>
                  <a:lnTo>
                    <a:pt x="13" y="8"/>
                  </a:lnTo>
                  <a:lnTo>
                    <a:pt x="20" y="16"/>
                  </a:lnTo>
                  <a:lnTo>
                    <a:pt x="22" y="26"/>
                  </a:lnTo>
                  <a:lnTo>
                    <a:pt x="26" y="32"/>
                  </a:lnTo>
                  <a:lnTo>
                    <a:pt x="24" y="37"/>
                  </a:lnTo>
                  <a:lnTo>
                    <a:pt x="20" y="43"/>
                  </a:lnTo>
                  <a:lnTo>
                    <a:pt x="23" y="43"/>
                  </a:lnTo>
                  <a:lnTo>
                    <a:pt x="23" y="49"/>
                  </a:lnTo>
                  <a:lnTo>
                    <a:pt x="24" y="52"/>
                  </a:lnTo>
                  <a:lnTo>
                    <a:pt x="24" y="56"/>
                  </a:lnTo>
                  <a:lnTo>
                    <a:pt x="30" y="63"/>
                  </a:lnTo>
                  <a:lnTo>
                    <a:pt x="30" y="66"/>
                  </a:lnTo>
                  <a:lnTo>
                    <a:pt x="31" y="67"/>
                  </a:lnTo>
                  <a:lnTo>
                    <a:pt x="31" y="80"/>
                  </a:lnTo>
                  <a:lnTo>
                    <a:pt x="26" y="90"/>
                  </a:lnTo>
                  <a:lnTo>
                    <a:pt x="24" y="90"/>
                  </a:lnTo>
                  <a:lnTo>
                    <a:pt x="19" y="94"/>
                  </a:lnTo>
                  <a:lnTo>
                    <a:pt x="19" y="97"/>
                  </a:lnTo>
                  <a:lnTo>
                    <a:pt x="12" y="104"/>
                  </a:lnTo>
                  <a:lnTo>
                    <a:pt x="10" y="108"/>
                  </a:lnTo>
                  <a:lnTo>
                    <a:pt x="10" y="109"/>
                  </a:lnTo>
                  <a:lnTo>
                    <a:pt x="10" y="119"/>
                  </a:lnTo>
                  <a:lnTo>
                    <a:pt x="6" y="123"/>
                  </a:lnTo>
                  <a:lnTo>
                    <a:pt x="6" y="129"/>
                  </a:lnTo>
                  <a:lnTo>
                    <a:pt x="2" y="133"/>
                  </a:lnTo>
                  <a:lnTo>
                    <a:pt x="2" y="137"/>
                  </a:lnTo>
                  <a:lnTo>
                    <a:pt x="2" y="142"/>
                  </a:lnTo>
                  <a:lnTo>
                    <a:pt x="2" y="149"/>
                  </a:lnTo>
                  <a:lnTo>
                    <a:pt x="0" y="153"/>
                  </a:lnTo>
                  <a:lnTo>
                    <a:pt x="0" y="154"/>
                  </a:lnTo>
                  <a:lnTo>
                    <a:pt x="0" y="154"/>
                  </a:lnTo>
                  <a:lnTo>
                    <a:pt x="3" y="154"/>
                  </a:lnTo>
                  <a:lnTo>
                    <a:pt x="3" y="156"/>
                  </a:lnTo>
                  <a:lnTo>
                    <a:pt x="5" y="154"/>
                  </a:lnTo>
                  <a:lnTo>
                    <a:pt x="6" y="153"/>
                  </a:lnTo>
                  <a:lnTo>
                    <a:pt x="6" y="153"/>
                  </a:lnTo>
                  <a:lnTo>
                    <a:pt x="9" y="153"/>
                  </a:lnTo>
                  <a:lnTo>
                    <a:pt x="12" y="154"/>
                  </a:lnTo>
                  <a:lnTo>
                    <a:pt x="13" y="153"/>
                  </a:lnTo>
                  <a:lnTo>
                    <a:pt x="13" y="151"/>
                  </a:lnTo>
                  <a:lnTo>
                    <a:pt x="17" y="149"/>
                  </a:lnTo>
                  <a:lnTo>
                    <a:pt x="19" y="149"/>
                  </a:lnTo>
                  <a:lnTo>
                    <a:pt x="20" y="150"/>
                  </a:lnTo>
                  <a:lnTo>
                    <a:pt x="22" y="150"/>
                  </a:lnTo>
                  <a:lnTo>
                    <a:pt x="22" y="150"/>
                  </a:lnTo>
                  <a:lnTo>
                    <a:pt x="23" y="149"/>
                  </a:lnTo>
                  <a:lnTo>
                    <a:pt x="24" y="150"/>
                  </a:lnTo>
                  <a:lnTo>
                    <a:pt x="24" y="151"/>
                  </a:lnTo>
                  <a:lnTo>
                    <a:pt x="26" y="151"/>
                  </a:lnTo>
                  <a:lnTo>
                    <a:pt x="26" y="153"/>
                  </a:lnTo>
                  <a:lnTo>
                    <a:pt x="27" y="153"/>
                  </a:lnTo>
                  <a:lnTo>
                    <a:pt x="30" y="156"/>
                  </a:lnTo>
                  <a:lnTo>
                    <a:pt x="33" y="157"/>
                  </a:lnTo>
                  <a:lnTo>
                    <a:pt x="36" y="156"/>
                  </a:lnTo>
                  <a:lnTo>
                    <a:pt x="36" y="156"/>
                  </a:lnTo>
                  <a:lnTo>
                    <a:pt x="37" y="154"/>
                  </a:lnTo>
                  <a:lnTo>
                    <a:pt x="38" y="154"/>
                  </a:lnTo>
                  <a:lnTo>
                    <a:pt x="40" y="154"/>
                  </a:lnTo>
                  <a:lnTo>
                    <a:pt x="89" y="154"/>
                  </a:lnTo>
                  <a:lnTo>
                    <a:pt x="90" y="156"/>
                  </a:lnTo>
                  <a:lnTo>
                    <a:pt x="92" y="158"/>
                  </a:lnTo>
                  <a:lnTo>
                    <a:pt x="92" y="158"/>
                  </a:lnTo>
                  <a:lnTo>
                    <a:pt x="95" y="160"/>
                  </a:lnTo>
                  <a:lnTo>
                    <a:pt x="97" y="161"/>
                  </a:lnTo>
                  <a:lnTo>
                    <a:pt x="100" y="160"/>
                  </a:lnTo>
                  <a:lnTo>
                    <a:pt x="102" y="161"/>
                  </a:lnTo>
                  <a:lnTo>
                    <a:pt x="102" y="161"/>
                  </a:lnTo>
                  <a:lnTo>
                    <a:pt x="103" y="163"/>
                  </a:lnTo>
                  <a:lnTo>
                    <a:pt x="106" y="161"/>
                  </a:lnTo>
                  <a:lnTo>
                    <a:pt x="107" y="161"/>
                  </a:lnTo>
                  <a:lnTo>
                    <a:pt x="111" y="161"/>
                  </a:lnTo>
                  <a:lnTo>
                    <a:pt x="113" y="161"/>
                  </a:lnTo>
                  <a:lnTo>
                    <a:pt x="113" y="160"/>
                  </a:lnTo>
                  <a:lnTo>
                    <a:pt x="114" y="160"/>
                  </a:lnTo>
                  <a:lnTo>
                    <a:pt x="116" y="160"/>
                  </a:lnTo>
                  <a:lnTo>
                    <a:pt x="119" y="163"/>
                  </a:lnTo>
                  <a:lnTo>
                    <a:pt x="121" y="164"/>
                  </a:lnTo>
                  <a:lnTo>
                    <a:pt x="123" y="164"/>
                  </a:lnTo>
                  <a:lnTo>
                    <a:pt x="124" y="164"/>
                  </a:lnTo>
                  <a:lnTo>
                    <a:pt x="124" y="163"/>
                  </a:lnTo>
                  <a:lnTo>
                    <a:pt x="126" y="163"/>
                  </a:lnTo>
                  <a:lnTo>
                    <a:pt x="127" y="163"/>
                  </a:lnTo>
                  <a:lnTo>
                    <a:pt x="128" y="163"/>
                  </a:lnTo>
                  <a:lnTo>
                    <a:pt x="130" y="163"/>
                  </a:lnTo>
                  <a:lnTo>
                    <a:pt x="130" y="164"/>
                  </a:lnTo>
                  <a:lnTo>
                    <a:pt x="131" y="164"/>
                  </a:lnTo>
                  <a:lnTo>
                    <a:pt x="131" y="164"/>
                  </a:lnTo>
                  <a:lnTo>
                    <a:pt x="133" y="164"/>
                  </a:lnTo>
                  <a:lnTo>
                    <a:pt x="134" y="164"/>
                  </a:lnTo>
                  <a:lnTo>
                    <a:pt x="135" y="164"/>
                  </a:lnTo>
                  <a:lnTo>
                    <a:pt x="156" y="16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1" name="Google Shape;3786;p137">
              <a:extLst xmlns:a="http://schemas.openxmlformats.org/drawingml/2006/main">
                <a:ext uri="{FF2B5EF4-FFF2-40B4-BE49-F238E27FC236}">
                  <a16:creationId xmlns:a16="http://schemas.microsoft.com/office/drawing/2014/main" id="{8EEE6030-081C-9820-9771-9EBC788EA056}"/>
                </a:ext>
              </a:extLst>
            </cdr:cNvPr>
            <cdr:cNvSpPr/>
          </cdr:nvSpPr>
          <cdr:spPr>
            <a:xfrm xmlns:a="http://schemas.openxmlformats.org/drawingml/2006/main">
              <a:off x="2474" y="2555"/>
              <a:ext cx="94" cy="77"/>
            </a:xfrm>
            <a:custGeom xmlns:a="http://schemas.openxmlformats.org/drawingml/2006/main">
              <a:avLst/>
              <a:gdLst/>
              <a:ahLst/>
              <a:cxnLst/>
              <a:rect l="l" t="t" r="r" b="b"/>
              <a:pathLst>
                <a:path w="104" h="96" extrusionOk="0">
                  <a:moveTo>
                    <a:pt x="0" y="30"/>
                  </a:moveTo>
                  <a:lnTo>
                    <a:pt x="2" y="30"/>
                  </a:lnTo>
                  <a:lnTo>
                    <a:pt x="5" y="31"/>
                  </a:lnTo>
                  <a:lnTo>
                    <a:pt x="7" y="31"/>
                  </a:lnTo>
                  <a:lnTo>
                    <a:pt x="7" y="33"/>
                  </a:lnTo>
                  <a:lnTo>
                    <a:pt x="9" y="33"/>
                  </a:lnTo>
                  <a:lnTo>
                    <a:pt x="12" y="31"/>
                  </a:lnTo>
                  <a:lnTo>
                    <a:pt x="14" y="31"/>
                  </a:lnTo>
                  <a:lnTo>
                    <a:pt x="16" y="31"/>
                  </a:lnTo>
                  <a:lnTo>
                    <a:pt x="17" y="31"/>
                  </a:lnTo>
                  <a:lnTo>
                    <a:pt x="17" y="31"/>
                  </a:lnTo>
                  <a:lnTo>
                    <a:pt x="17" y="33"/>
                  </a:lnTo>
                  <a:lnTo>
                    <a:pt x="20" y="34"/>
                  </a:lnTo>
                  <a:lnTo>
                    <a:pt x="23" y="34"/>
                  </a:lnTo>
                  <a:lnTo>
                    <a:pt x="26" y="33"/>
                  </a:lnTo>
                  <a:lnTo>
                    <a:pt x="30" y="27"/>
                  </a:lnTo>
                  <a:lnTo>
                    <a:pt x="36" y="20"/>
                  </a:lnTo>
                  <a:lnTo>
                    <a:pt x="44" y="14"/>
                  </a:lnTo>
                  <a:lnTo>
                    <a:pt x="48" y="13"/>
                  </a:lnTo>
                  <a:lnTo>
                    <a:pt x="50" y="12"/>
                  </a:lnTo>
                  <a:lnTo>
                    <a:pt x="50" y="10"/>
                  </a:lnTo>
                  <a:lnTo>
                    <a:pt x="50" y="10"/>
                  </a:lnTo>
                  <a:lnTo>
                    <a:pt x="50" y="9"/>
                  </a:lnTo>
                  <a:lnTo>
                    <a:pt x="50" y="7"/>
                  </a:lnTo>
                  <a:lnTo>
                    <a:pt x="51" y="5"/>
                  </a:lnTo>
                  <a:lnTo>
                    <a:pt x="55" y="3"/>
                  </a:lnTo>
                  <a:lnTo>
                    <a:pt x="57" y="3"/>
                  </a:lnTo>
                  <a:lnTo>
                    <a:pt x="58" y="2"/>
                  </a:lnTo>
                  <a:lnTo>
                    <a:pt x="61" y="0"/>
                  </a:lnTo>
                  <a:lnTo>
                    <a:pt x="65" y="0"/>
                  </a:lnTo>
                  <a:lnTo>
                    <a:pt x="65" y="2"/>
                  </a:lnTo>
                  <a:lnTo>
                    <a:pt x="66" y="2"/>
                  </a:lnTo>
                  <a:lnTo>
                    <a:pt x="69" y="2"/>
                  </a:lnTo>
                  <a:lnTo>
                    <a:pt x="71" y="2"/>
                  </a:lnTo>
                  <a:lnTo>
                    <a:pt x="71" y="2"/>
                  </a:lnTo>
                  <a:lnTo>
                    <a:pt x="72" y="6"/>
                  </a:lnTo>
                  <a:lnTo>
                    <a:pt x="76" y="6"/>
                  </a:lnTo>
                  <a:lnTo>
                    <a:pt x="78" y="7"/>
                  </a:lnTo>
                  <a:lnTo>
                    <a:pt x="79" y="9"/>
                  </a:lnTo>
                  <a:lnTo>
                    <a:pt x="81" y="7"/>
                  </a:lnTo>
                  <a:lnTo>
                    <a:pt x="81" y="6"/>
                  </a:lnTo>
                  <a:lnTo>
                    <a:pt x="85" y="7"/>
                  </a:lnTo>
                  <a:lnTo>
                    <a:pt x="89" y="10"/>
                  </a:lnTo>
                  <a:lnTo>
                    <a:pt x="90" y="13"/>
                  </a:lnTo>
                  <a:lnTo>
                    <a:pt x="93" y="13"/>
                  </a:lnTo>
                  <a:lnTo>
                    <a:pt x="97" y="13"/>
                  </a:lnTo>
                  <a:lnTo>
                    <a:pt x="100" y="16"/>
                  </a:lnTo>
                  <a:lnTo>
                    <a:pt x="102" y="17"/>
                  </a:lnTo>
                  <a:lnTo>
                    <a:pt x="104" y="17"/>
                  </a:lnTo>
                  <a:lnTo>
                    <a:pt x="104" y="20"/>
                  </a:lnTo>
                  <a:lnTo>
                    <a:pt x="103" y="21"/>
                  </a:lnTo>
                  <a:lnTo>
                    <a:pt x="103" y="23"/>
                  </a:lnTo>
                  <a:lnTo>
                    <a:pt x="103" y="26"/>
                  </a:lnTo>
                  <a:lnTo>
                    <a:pt x="103" y="27"/>
                  </a:lnTo>
                  <a:lnTo>
                    <a:pt x="103" y="28"/>
                  </a:lnTo>
                  <a:lnTo>
                    <a:pt x="102" y="31"/>
                  </a:lnTo>
                  <a:lnTo>
                    <a:pt x="102" y="34"/>
                  </a:lnTo>
                  <a:lnTo>
                    <a:pt x="100" y="37"/>
                  </a:lnTo>
                  <a:lnTo>
                    <a:pt x="102" y="38"/>
                  </a:lnTo>
                  <a:lnTo>
                    <a:pt x="104" y="38"/>
                  </a:lnTo>
                  <a:lnTo>
                    <a:pt x="103" y="40"/>
                  </a:lnTo>
                  <a:lnTo>
                    <a:pt x="100" y="41"/>
                  </a:lnTo>
                  <a:lnTo>
                    <a:pt x="100" y="44"/>
                  </a:lnTo>
                  <a:lnTo>
                    <a:pt x="100" y="47"/>
                  </a:lnTo>
                  <a:lnTo>
                    <a:pt x="99" y="47"/>
                  </a:lnTo>
                  <a:lnTo>
                    <a:pt x="99" y="48"/>
                  </a:lnTo>
                  <a:lnTo>
                    <a:pt x="102" y="51"/>
                  </a:lnTo>
                  <a:lnTo>
                    <a:pt x="102" y="52"/>
                  </a:lnTo>
                  <a:lnTo>
                    <a:pt x="100" y="54"/>
                  </a:lnTo>
                  <a:lnTo>
                    <a:pt x="100" y="57"/>
                  </a:lnTo>
                  <a:lnTo>
                    <a:pt x="102" y="58"/>
                  </a:lnTo>
                  <a:lnTo>
                    <a:pt x="103" y="59"/>
                  </a:lnTo>
                  <a:lnTo>
                    <a:pt x="100" y="62"/>
                  </a:lnTo>
                  <a:lnTo>
                    <a:pt x="97" y="64"/>
                  </a:lnTo>
                  <a:lnTo>
                    <a:pt x="97" y="65"/>
                  </a:lnTo>
                  <a:lnTo>
                    <a:pt x="96" y="65"/>
                  </a:lnTo>
                  <a:lnTo>
                    <a:pt x="95" y="68"/>
                  </a:lnTo>
                  <a:lnTo>
                    <a:pt x="96" y="69"/>
                  </a:lnTo>
                  <a:lnTo>
                    <a:pt x="95" y="71"/>
                  </a:lnTo>
                  <a:lnTo>
                    <a:pt x="95" y="75"/>
                  </a:lnTo>
                  <a:lnTo>
                    <a:pt x="95" y="76"/>
                  </a:lnTo>
                  <a:lnTo>
                    <a:pt x="93" y="80"/>
                  </a:lnTo>
                  <a:lnTo>
                    <a:pt x="79" y="96"/>
                  </a:lnTo>
                  <a:lnTo>
                    <a:pt x="78" y="95"/>
                  </a:lnTo>
                  <a:lnTo>
                    <a:pt x="72" y="93"/>
                  </a:lnTo>
                  <a:lnTo>
                    <a:pt x="69" y="93"/>
                  </a:lnTo>
                  <a:lnTo>
                    <a:pt x="66" y="95"/>
                  </a:lnTo>
                  <a:lnTo>
                    <a:pt x="66" y="93"/>
                  </a:lnTo>
                  <a:lnTo>
                    <a:pt x="64" y="92"/>
                  </a:lnTo>
                  <a:lnTo>
                    <a:pt x="61" y="92"/>
                  </a:lnTo>
                  <a:lnTo>
                    <a:pt x="61" y="90"/>
                  </a:lnTo>
                  <a:lnTo>
                    <a:pt x="57" y="90"/>
                  </a:lnTo>
                  <a:lnTo>
                    <a:pt x="52" y="90"/>
                  </a:lnTo>
                  <a:lnTo>
                    <a:pt x="51" y="89"/>
                  </a:lnTo>
                  <a:lnTo>
                    <a:pt x="51" y="87"/>
                  </a:lnTo>
                  <a:lnTo>
                    <a:pt x="51" y="86"/>
                  </a:lnTo>
                  <a:lnTo>
                    <a:pt x="50" y="86"/>
                  </a:lnTo>
                  <a:lnTo>
                    <a:pt x="48" y="86"/>
                  </a:lnTo>
                  <a:lnTo>
                    <a:pt x="45" y="83"/>
                  </a:lnTo>
                  <a:lnTo>
                    <a:pt x="44" y="83"/>
                  </a:lnTo>
                  <a:lnTo>
                    <a:pt x="40" y="83"/>
                  </a:lnTo>
                  <a:lnTo>
                    <a:pt x="38" y="83"/>
                  </a:lnTo>
                  <a:lnTo>
                    <a:pt x="36" y="83"/>
                  </a:lnTo>
                  <a:lnTo>
                    <a:pt x="34" y="80"/>
                  </a:lnTo>
                  <a:lnTo>
                    <a:pt x="31" y="79"/>
                  </a:lnTo>
                  <a:lnTo>
                    <a:pt x="31" y="76"/>
                  </a:lnTo>
                  <a:lnTo>
                    <a:pt x="30" y="75"/>
                  </a:lnTo>
                  <a:lnTo>
                    <a:pt x="30" y="71"/>
                  </a:lnTo>
                  <a:lnTo>
                    <a:pt x="31" y="69"/>
                  </a:lnTo>
                  <a:lnTo>
                    <a:pt x="29" y="68"/>
                  </a:lnTo>
                  <a:lnTo>
                    <a:pt x="26" y="66"/>
                  </a:lnTo>
                  <a:lnTo>
                    <a:pt x="26" y="65"/>
                  </a:lnTo>
                  <a:lnTo>
                    <a:pt x="26" y="65"/>
                  </a:lnTo>
                  <a:lnTo>
                    <a:pt x="26" y="64"/>
                  </a:lnTo>
                  <a:lnTo>
                    <a:pt x="24" y="64"/>
                  </a:lnTo>
                  <a:lnTo>
                    <a:pt x="23" y="62"/>
                  </a:lnTo>
                  <a:lnTo>
                    <a:pt x="20" y="59"/>
                  </a:lnTo>
                  <a:lnTo>
                    <a:pt x="17" y="58"/>
                  </a:lnTo>
                  <a:lnTo>
                    <a:pt x="14" y="52"/>
                  </a:lnTo>
                  <a:lnTo>
                    <a:pt x="13" y="51"/>
                  </a:lnTo>
                  <a:lnTo>
                    <a:pt x="13" y="51"/>
                  </a:lnTo>
                  <a:lnTo>
                    <a:pt x="10" y="50"/>
                  </a:lnTo>
                  <a:lnTo>
                    <a:pt x="10" y="48"/>
                  </a:lnTo>
                  <a:lnTo>
                    <a:pt x="9" y="47"/>
                  </a:lnTo>
                  <a:lnTo>
                    <a:pt x="9" y="44"/>
                  </a:lnTo>
                  <a:lnTo>
                    <a:pt x="7" y="42"/>
                  </a:lnTo>
                  <a:lnTo>
                    <a:pt x="6" y="41"/>
                  </a:lnTo>
                  <a:lnTo>
                    <a:pt x="6" y="40"/>
                  </a:lnTo>
                  <a:lnTo>
                    <a:pt x="5" y="38"/>
                  </a:lnTo>
                  <a:lnTo>
                    <a:pt x="3" y="37"/>
                  </a:lnTo>
                  <a:lnTo>
                    <a:pt x="2" y="37"/>
                  </a:lnTo>
                  <a:lnTo>
                    <a:pt x="0" y="35"/>
                  </a:lnTo>
                  <a:lnTo>
                    <a:pt x="0" y="34"/>
                  </a:lnTo>
                  <a:lnTo>
                    <a:pt x="0" y="33"/>
                  </a:lnTo>
                  <a:lnTo>
                    <a:pt x="0" y="31"/>
                  </a:lnTo>
                  <a:lnTo>
                    <a:pt x="0" y="30"/>
                  </a:lnTo>
                  <a:lnTo>
                    <a:pt x="0" y="30"/>
                  </a:lnTo>
                  <a:lnTo>
                    <a:pt x="0" y="3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2" name="Google Shape;3787;p137">
              <a:extLst xmlns:a="http://schemas.openxmlformats.org/drawingml/2006/main">
                <a:ext uri="{FF2B5EF4-FFF2-40B4-BE49-F238E27FC236}">
                  <a16:creationId xmlns:a16="http://schemas.microsoft.com/office/drawing/2014/main" id="{06EA79A5-CE55-36E1-2E1E-288E36E7CFB9}"/>
                </a:ext>
              </a:extLst>
            </cdr:cNvPr>
            <cdr:cNvSpPr/>
          </cdr:nvSpPr>
          <cdr:spPr>
            <a:xfrm xmlns:a="http://schemas.openxmlformats.org/drawingml/2006/main">
              <a:off x="2410" y="2580"/>
              <a:ext cx="112" cy="101"/>
            </a:xfrm>
            <a:custGeom xmlns:a="http://schemas.openxmlformats.org/drawingml/2006/main">
              <a:avLst/>
              <a:gdLst/>
              <a:ahLst/>
              <a:cxnLst/>
              <a:rect l="l" t="t" r="r" b="b"/>
              <a:pathLst>
                <a:path w="123" h="125" extrusionOk="0">
                  <a:moveTo>
                    <a:pt x="71" y="0"/>
                  </a:moveTo>
                  <a:lnTo>
                    <a:pt x="71" y="1"/>
                  </a:lnTo>
                  <a:lnTo>
                    <a:pt x="71" y="3"/>
                  </a:lnTo>
                  <a:lnTo>
                    <a:pt x="71" y="4"/>
                  </a:lnTo>
                  <a:lnTo>
                    <a:pt x="71" y="5"/>
                  </a:lnTo>
                  <a:lnTo>
                    <a:pt x="73" y="7"/>
                  </a:lnTo>
                  <a:lnTo>
                    <a:pt x="74" y="7"/>
                  </a:lnTo>
                  <a:lnTo>
                    <a:pt x="76" y="8"/>
                  </a:lnTo>
                  <a:lnTo>
                    <a:pt x="77" y="10"/>
                  </a:lnTo>
                  <a:lnTo>
                    <a:pt x="77" y="11"/>
                  </a:lnTo>
                  <a:lnTo>
                    <a:pt x="78" y="12"/>
                  </a:lnTo>
                  <a:lnTo>
                    <a:pt x="80" y="14"/>
                  </a:lnTo>
                  <a:lnTo>
                    <a:pt x="80" y="17"/>
                  </a:lnTo>
                  <a:lnTo>
                    <a:pt x="81" y="18"/>
                  </a:lnTo>
                  <a:lnTo>
                    <a:pt x="81" y="20"/>
                  </a:lnTo>
                  <a:lnTo>
                    <a:pt x="84" y="21"/>
                  </a:lnTo>
                  <a:lnTo>
                    <a:pt x="84" y="21"/>
                  </a:lnTo>
                  <a:lnTo>
                    <a:pt x="85" y="22"/>
                  </a:lnTo>
                  <a:lnTo>
                    <a:pt x="88" y="28"/>
                  </a:lnTo>
                  <a:lnTo>
                    <a:pt x="91" y="29"/>
                  </a:lnTo>
                  <a:lnTo>
                    <a:pt x="94" y="32"/>
                  </a:lnTo>
                  <a:lnTo>
                    <a:pt x="95" y="34"/>
                  </a:lnTo>
                  <a:lnTo>
                    <a:pt x="97" y="34"/>
                  </a:lnTo>
                  <a:lnTo>
                    <a:pt x="97" y="35"/>
                  </a:lnTo>
                  <a:lnTo>
                    <a:pt x="97" y="35"/>
                  </a:lnTo>
                  <a:lnTo>
                    <a:pt x="97" y="36"/>
                  </a:lnTo>
                  <a:lnTo>
                    <a:pt x="100" y="38"/>
                  </a:lnTo>
                  <a:lnTo>
                    <a:pt x="102" y="39"/>
                  </a:lnTo>
                  <a:lnTo>
                    <a:pt x="101" y="41"/>
                  </a:lnTo>
                  <a:lnTo>
                    <a:pt x="101" y="45"/>
                  </a:lnTo>
                  <a:lnTo>
                    <a:pt x="102" y="46"/>
                  </a:lnTo>
                  <a:lnTo>
                    <a:pt x="102" y="49"/>
                  </a:lnTo>
                  <a:lnTo>
                    <a:pt x="105" y="50"/>
                  </a:lnTo>
                  <a:lnTo>
                    <a:pt x="107" y="53"/>
                  </a:lnTo>
                  <a:lnTo>
                    <a:pt x="109" y="53"/>
                  </a:lnTo>
                  <a:lnTo>
                    <a:pt x="111" y="53"/>
                  </a:lnTo>
                  <a:lnTo>
                    <a:pt x="115" y="53"/>
                  </a:lnTo>
                  <a:lnTo>
                    <a:pt x="116" y="53"/>
                  </a:lnTo>
                  <a:lnTo>
                    <a:pt x="119" y="56"/>
                  </a:lnTo>
                  <a:lnTo>
                    <a:pt x="121" y="56"/>
                  </a:lnTo>
                  <a:lnTo>
                    <a:pt x="122" y="56"/>
                  </a:lnTo>
                  <a:lnTo>
                    <a:pt x="122" y="57"/>
                  </a:lnTo>
                  <a:lnTo>
                    <a:pt x="122" y="59"/>
                  </a:lnTo>
                  <a:lnTo>
                    <a:pt x="123" y="60"/>
                  </a:lnTo>
                  <a:lnTo>
                    <a:pt x="122" y="60"/>
                  </a:lnTo>
                  <a:lnTo>
                    <a:pt x="121" y="62"/>
                  </a:lnTo>
                  <a:lnTo>
                    <a:pt x="119" y="62"/>
                  </a:lnTo>
                  <a:lnTo>
                    <a:pt x="118" y="63"/>
                  </a:lnTo>
                  <a:lnTo>
                    <a:pt x="118" y="65"/>
                  </a:lnTo>
                  <a:lnTo>
                    <a:pt x="116" y="66"/>
                  </a:lnTo>
                  <a:lnTo>
                    <a:pt x="115" y="67"/>
                  </a:lnTo>
                  <a:lnTo>
                    <a:pt x="114" y="69"/>
                  </a:lnTo>
                  <a:lnTo>
                    <a:pt x="111" y="69"/>
                  </a:lnTo>
                  <a:lnTo>
                    <a:pt x="109" y="69"/>
                  </a:lnTo>
                  <a:lnTo>
                    <a:pt x="109" y="69"/>
                  </a:lnTo>
                  <a:lnTo>
                    <a:pt x="107" y="69"/>
                  </a:lnTo>
                  <a:lnTo>
                    <a:pt x="104" y="72"/>
                  </a:lnTo>
                  <a:lnTo>
                    <a:pt x="102" y="73"/>
                  </a:lnTo>
                  <a:lnTo>
                    <a:pt x="100" y="73"/>
                  </a:lnTo>
                  <a:lnTo>
                    <a:pt x="100" y="74"/>
                  </a:lnTo>
                  <a:lnTo>
                    <a:pt x="98" y="76"/>
                  </a:lnTo>
                  <a:lnTo>
                    <a:pt x="97" y="77"/>
                  </a:lnTo>
                  <a:lnTo>
                    <a:pt x="95" y="77"/>
                  </a:lnTo>
                  <a:lnTo>
                    <a:pt x="94" y="77"/>
                  </a:lnTo>
                  <a:lnTo>
                    <a:pt x="90" y="83"/>
                  </a:lnTo>
                  <a:lnTo>
                    <a:pt x="90" y="86"/>
                  </a:lnTo>
                  <a:lnTo>
                    <a:pt x="90" y="87"/>
                  </a:lnTo>
                  <a:lnTo>
                    <a:pt x="90" y="88"/>
                  </a:lnTo>
                  <a:lnTo>
                    <a:pt x="88" y="90"/>
                  </a:lnTo>
                  <a:lnTo>
                    <a:pt x="87" y="91"/>
                  </a:lnTo>
                  <a:lnTo>
                    <a:pt x="85" y="91"/>
                  </a:lnTo>
                  <a:lnTo>
                    <a:pt x="84" y="93"/>
                  </a:lnTo>
                  <a:lnTo>
                    <a:pt x="84" y="94"/>
                  </a:lnTo>
                  <a:lnTo>
                    <a:pt x="83" y="95"/>
                  </a:lnTo>
                  <a:lnTo>
                    <a:pt x="81" y="95"/>
                  </a:lnTo>
                  <a:lnTo>
                    <a:pt x="80" y="97"/>
                  </a:lnTo>
                  <a:lnTo>
                    <a:pt x="78" y="97"/>
                  </a:lnTo>
                  <a:lnTo>
                    <a:pt x="76" y="98"/>
                  </a:lnTo>
                  <a:lnTo>
                    <a:pt x="74" y="100"/>
                  </a:lnTo>
                  <a:lnTo>
                    <a:pt x="74" y="104"/>
                  </a:lnTo>
                  <a:lnTo>
                    <a:pt x="73" y="105"/>
                  </a:lnTo>
                  <a:lnTo>
                    <a:pt x="73" y="107"/>
                  </a:lnTo>
                  <a:lnTo>
                    <a:pt x="73" y="110"/>
                  </a:lnTo>
                  <a:lnTo>
                    <a:pt x="73" y="110"/>
                  </a:lnTo>
                  <a:lnTo>
                    <a:pt x="70" y="112"/>
                  </a:lnTo>
                  <a:lnTo>
                    <a:pt x="69" y="111"/>
                  </a:lnTo>
                  <a:lnTo>
                    <a:pt x="67" y="110"/>
                  </a:lnTo>
                  <a:lnTo>
                    <a:pt x="66" y="111"/>
                  </a:lnTo>
                  <a:lnTo>
                    <a:pt x="62" y="111"/>
                  </a:lnTo>
                  <a:lnTo>
                    <a:pt x="60" y="111"/>
                  </a:lnTo>
                  <a:lnTo>
                    <a:pt x="57" y="111"/>
                  </a:lnTo>
                  <a:lnTo>
                    <a:pt x="55" y="111"/>
                  </a:lnTo>
                  <a:lnTo>
                    <a:pt x="50" y="108"/>
                  </a:lnTo>
                  <a:lnTo>
                    <a:pt x="49" y="108"/>
                  </a:lnTo>
                  <a:lnTo>
                    <a:pt x="47" y="107"/>
                  </a:lnTo>
                  <a:lnTo>
                    <a:pt x="43" y="105"/>
                  </a:lnTo>
                  <a:lnTo>
                    <a:pt x="39" y="105"/>
                  </a:lnTo>
                  <a:lnTo>
                    <a:pt x="36" y="110"/>
                  </a:lnTo>
                  <a:lnTo>
                    <a:pt x="33" y="114"/>
                  </a:lnTo>
                  <a:lnTo>
                    <a:pt x="32" y="117"/>
                  </a:lnTo>
                  <a:lnTo>
                    <a:pt x="26" y="118"/>
                  </a:lnTo>
                  <a:lnTo>
                    <a:pt x="26" y="121"/>
                  </a:lnTo>
                  <a:lnTo>
                    <a:pt x="24" y="122"/>
                  </a:lnTo>
                  <a:lnTo>
                    <a:pt x="21" y="122"/>
                  </a:lnTo>
                  <a:lnTo>
                    <a:pt x="18" y="124"/>
                  </a:lnTo>
                  <a:lnTo>
                    <a:pt x="15" y="124"/>
                  </a:lnTo>
                  <a:lnTo>
                    <a:pt x="14" y="125"/>
                  </a:lnTo>
                  <a:lnTo>
                    <a:pt x="10" y="124"/>
                  </a:lnTo>
                  <a:lnTo>
                    <a:pt x="7" y="125"/>
                  </a:lnTo>
                  <a:lnTo>
                    <a:pt x="7" y="122"/>
                  </a:lnTo>
                  <a:lnTo>
                    <a:pt x="8" y="118"/>
                  </a:lnTo>
                  <a:lnTo>
                    <a:pt x="8" y="114"/>
                  </a:lnTo>
                  <a:lnTo>
                    <a:pt x="5" y="107"/>
                  </a:lnTo>
                  <a:lnTo>
                    <a:pt x="4" y="102"/>
                  </a:lnTo>
                  <a:lnTo>
                    <a:pt x="0" y="100"/>
                  </a:lnTo>
                  <a:lnTo>
                    <a:pt x="0" y="100"/>
                  </a:lnTo>
                  <a:lnTo>
                    <a:pt x="0" y="100"/>
                  </a:lnTo>
                  <a:lnTo>
                    <a:pt x="0" y="100"/>
                  </a:lnTo>
                  <a:lnTo>
                    <a:pt x="1" y="57"/>
                  </a:lnTo>
                  <a:lnTo>
                    <a:pt x="14" y="57"/>
                  </a:lnTo>
                  <a:lnTo>
                    <a:pt x="15" y="10"/>
                  </a:lnTo>
                  <a:lnTo>
                    <a:pt x="25" y="10"/>
                  </a:lnTo>
                  <a:lnTo>
                    <a:pt x="39" y="7"/>
                  </a:lnTo>
                  <a:lnTo>
                    <a:pt x="42" y="5"/>
                  </a:lnTo>
                  <a:lnTo>
                    <a:pt x="45" y="5"/>
                  </a:lnTo>
                  <a:lnTo>
                    <a:pt x="45" y="5"/>
                  </a:lnTo>
                  <a:lnTo>
                    <a:pt x="46" y="5"/>
                  </a:lnTo>
                  <a:lnTo>
                    <a:pt x="46" y="8"/>
                  </a:lnTo>
                  <a:lnTo>
                    <a:pt x="47" y="8"/>
                  </a:lnTo>
                  <a:lnTo>
                    <a:pt x="46" y="10"/>
                  </a:lnTo>
                  <a:lnTo>
                    <a:pt x="46" y="11"/>
                  </a:lnTo>
                  <a:lnTo>
                    <a:pt x="47" y="11"/>
                  </a:lnTo>
                  <a:lnTo>
                    <a:pt x="52" y="8"/>
                  </a:lnTo>
                  <a:lnTo>
                    <a:pt x="55" y="5"/>
                  </a:lnTo>
                  <a:lnTo>
                    <a:pt x="57" y="3"/>
                  </a:lnTo>
                  <a:lnTo>
                    <a:pt x="60" y="3"/>
                  </a:lnTo>
                  <a:lnTo>
                    <a:pt x="60" y="4"/>
                  </a:lnTo>
                  <a:lnTo>
                    <a:pt x="62" y="4"/>
                  </a:lnTo>
                  <a:lnTo>
                    <a:pt x="64" y="3"/>
                  </a:lnTo>
                  <a:lnTo>
                    <a:pt x="69" y="1"/>
                  </a:lnTo>
                  <a:lnTo>
                    <a:pt x="71" y="0"/>
                  </a:lnTo>
                  <a:lnTo>
                    <a:pt x="71" y="0"/>
                  </a:lnTo>
                  <a:lnTo>
                    <a:pt x="71"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3" name="Google Shape;3788;p137">
              <a:extLst xmlns:a="http://schemas.openxmlformats.org/drawingml/2006/main">
                <a:ext uri="{FF2B5EF4-FFF2-40B4-BE49-F238E27FC236}">
                  <a16:creationId xmlns:a16="http://schemas.microsoft.com/office/drawing/2014/main" id="{A67333D3-E8BC-D081-7BE7-A09F7D1E4005}"/>
                </a:ext>
              </a:extLst>
            </cdr:cNvPr>
            <cdr:cNvSpPr/>
          </cdr:nvSpPr>
          <cdr:spPr>
            <a:xfrm xmlns:a="http://schemas.openxmlformats.org/drawingml/2006/main">
              <a:off x="2311" y="2571"/>
              <a:ext cx="163" cy="135"/>
            </a:xfrm>
            <a:custGeom xmlns:a="http://schemas.openxmlformats.org/drawingml/2006/main">
              <a:avLst/>
              <a:gdLst/>
              <a:ahLst/>
              <a:cxnLst/>
              <a:rect l="l" t="t" r="r" b="b"/>
              <a:pathLst>
                <a:path w="180" h="167" extrusionOk="0">
                  <a:moveTo>
                    <a:pt x="109" y="111"/>
                  </a:moveTo>
                  <a:lnTo>
                    <a:pt x="109" y="111"/>
                  </a:lnTo>
                  <a:lnTo>
                    <a:pt x="110" y="68"/>
                  </a:lnTo>
                  <a:lnTo>
                    <a:pt x="123" y="68"/>
                  </a:lnTo>
                  <a:lnTo>
                    <a:pt x="124" y="21"/>
                  </a:lnTo>
                  <a:lnTo>
                    <a:pt x="134" y="21"/>
                  </a:lnTo>
                  <a:lnTo>
                    <a:pt x="148" y="18"/>
                  </a:lnTo>
                  <a:lnTo>
                    <a:pt x="151" y="16"/>
                  </a:lnTo>
                  <a:lnTo>
                    <a:pt x="154" y="16"/>
                  </a:lnTo>
                  <a:lnTo>
                    <a:pt x="154" y="16"/>
                  </a:lnTo>
                  <a:lnTo>
                    <a:pt x="155" y="16"/>
                  </a:lnTo>
                  <a:lnTo>
                    <a:pt x="155" y="19"/>
                  </a:lnTo>
                  <a:lnTo>
                    <a:pt x="156" y="19"/>
                  </a:lnTo>
                  <a:lnTo>
                    <a:pt x="155" y="21"/>
                  </a:lnTo>
                  <a:lnTo>
                    <a:pt x="155" y="22"/>
                  </a:lnTo>
                  <a:lnTo>
                    <a:pt x="156" y="22"/>
                  </a:lnTo>
                  <a:lnTo>
                    <a:pt x="161" y="19"/>
                  </a:lnTo>
                  <a:lnTo>
                    <a:pt x="164" y="16"/>
                  </a:lnTo>
                  <a:lnTo>
                    <a:pt x="166" y="14"/>
                  </a:lnTo>
                  <a:lnTo>
                    <a:pt x="169" y="14"/>
                  </a:lnTo>
                  <a:lnTo>
                    <a:pt x="169" y="15"/>
                  </a:lnTo>
                  <a:lnTo>
                    <a:pt x="171" y="15"/>
                  </a:lnTo>
                  <a:lnTo>
                    <a:pt x="173" y="14"/>
                  </a:lnTo>
                  <a:lnTo>
                    <a:pt x="178" y="12"/>
                  </a:lnTo>
                  <a:lnTo>
                    <a:pt x="180" y="11"/>
                  </a:lnTo>
                  <a:lnTo>
                    <a:pt x="178" y="9"/>
                  </a:lnTo>
                  <a:lnTo>
                    <a:pt x="178" y="8"/>
                  </a:lnTo>
                  <a:lnTo>
                    <a:pt x="176" y="8"/>
                  </a:lnTo>
                  <a:lnTo>
                    <a:pt x="175" y="8"/>
                  </a:lnTo>
                  <a:lnTo>
                    <a:pt x="175" y="8"/>
                  </a:lnTo>
                  <a:lnTo>
                    <a:pt x="173" y="8"/>
                  </a:lnTo>
                  <a:lnTo>
                    <a:pt x="173" y="7"/>
                  </a:lnTo>
                  <a:lnTo>
                    <a:pt x="169" y="8"/>
                  </a:lnTo>
                  <a:lnTo>
                    <a:pt x="168" y="8"/>
                  </a:lnTo>
                  <a:lnTo>
                    <a:pt x="135" y="15"/>
                  </a:lnTo>
                  <a:lnTo>
                    <a:pt x="134" y="15"/>
                  </a:lnTo>
                  <a:lnTo>
                    <a:pt x="133" y="15"/>
                  </a:lnTo>
                  <a:lnTo>
                    <a:pt x="131" y="15"/>
                  </a:lnTo>
                  <a:lnTo>
                    <a:pt x="131" y="15"/>
                  </a:lnTo>
                  <a:lnTo>
                    <a:pt x="130" y="15"/>
                  </a:lnTo>
                  <a:lnTo>
                    <a:pt x="130" y="14"/>
                  </a:lnTo>
                  <a:lnTo>
                    <a:pt x="128" y="14"/>
                  </a:lnTo>
                  <a:lnTo>
                    <a:pt x="127" y="14"/>
                  </a:lnTo>
                  <a:lnTo>
                    <a:pt x="126" y="14"/>
                  </a:lnTo>
                  <a:lnTo>
                    <a:pt x="124" y="14"/>
                  </a:lnTo>
                  <a:lnTo>
                    <a:pt x="124" y="15"/>
                  </a:lnTo>
                  <a:lnTo>
                    <a:pt x="123" y="15"/>
                  </a:lnTo>
                  <a:lnTo>
                    <a:pt x="121" y="15"/>
                  </a:lnTo>
                  <a:lnTo>
                    <a:pt x="119" y="14"/>
                  </a:lnTo>
                  <a:lnTo>
                    <a:pt x="116" y="11"/>
                  </a:lnTo>
                  <a:lnTo>
                    <a:pt x="114" y="11"/>
                  </a:lnTo>
                  <a:lnTo>
                    <a:pt x="113" y="11"/>
                  </a:lnTo>
                  <a:lnTo>
                    <a:pt x="113" y="12"/>
                  </a:lnTo>
                  <a:lnTo>
                    <a:pt x="111" y="12"/>
                  </a:lnTo>
                  <a:lnTo>
                    <a:pt x="107" y="12"/>
                  </a:lnTo>
                  <a:lnTo>
                    <a:pt x="106" y="12"/>
                  </a:lnTo>
                  <a:lnTo>
                    <a:pt x="103" y="14"/>
                  </a:lnTo>
                  <a:lnTo>
                    <a:pt x="102" y="12"/>
                  </a:lnTo>
                  <a:lnTo>
                    <a:pt x="102" y="12"/>
                  </a:lnTo>
                  <a:lnTo>
                    <a:pt x="100" y="11"/>
                  </a:lnTo>
                  <a:lnTo>
                    <a:pt x="97" y="12"/>
                  </a:lnTo>
                  <a:lnTo>
                    <a:pt x="95" y="11"/>
                  </a:lnTo>
                  <a:lnTo>
                    <a:pt x="92" y="9"/>
                  </a:lnTo>
                  <a:lnTo>
                    <a:pt x="92" y="9"/>
                  </a:lnTo>
                  <a:lnTo>
                    <a:pt x="90" y="7"/>
                  </a:lnTo>
                  <a:lnTo>
                    <a:pt x="89" y="5"/>
                  </a:lnTo>
                  <a:lnTo>
                    <a:pt x="40" y="5"/>
                  </a:lnTo>
                  <a:lnTo>
                    <a:pt x="38" y="5"/>
                  </a:lnTo>
                  <a:lnTo>
                    <a:pt x="37" y="5"/>
                  </a:lnTo>
                  <a:lnTo>
                    <a:pt x="36" y="7"/>
                  </a:lnTo>
                  <a:lnTo>
                    <a:pt x="36" y="7"/>
                  </a:lnTo>
                  <a:lnTo>
                    <a:pt x="33" y="8"/>
                  </a:lnTo>
                  <a:lnTo>
                    <a:pt x="30" y="7"/>
                  </a:lnTo>
                  <a:lnTo>
                    <a:pt x="27" y="4"/>
                  </a:lnTo>
                  <a:lnTo>
                    <a:pt x="26" y="4"/>
                  </a:lnTo>
                  <a:lnTo>
                    <a:pt x="26" y="2"/>
                  </a:lnTo>
                  <a:lnTo>
                    <a:pt x="24" y="2"/>
                  </a:lnTo>
                  <a:lnTo>
                    <a:pt x="24" y="1"/>
                  </a:lnTo>
                  <a:lnTo>
                    <a:pt x="23" y="0"/>
                  </a:lnTo>
                  <a:lnTo>
                    <a:pt x="22" y="1"/>
                  </a:lnTo>
                  <a:lnTo>
                    <a:pt x="22" y="1"/>
                  </a:lnTo>
                  <a:lnTo>
                    <a:pt x="20" y="1"/>
                  </a:lnTo>
                  <a:lnTo>
                    <a:pt x="19" y="0"/>
                  </a:lnTo>
                  <a:lnTo>
                    <a:pt x="17" y="0"/>
                  </a:lnTo>
                  <a:lnTo>
                    <a:pt x="13" y="2"/>
                  </a:lnTo>
                  <a:lnTo>
                    <a:pt x="13" y="4"/>
                  </a:lnTo>
                  <a:lnTo>
                    <a:pt x="12" y="5"/>
                  </a:lnTo>
                  <a:lnTo>
                    <a:pt x="9" y="4"/>
                  </a:lnTo>
                  <a:lnTo>
                    <a:pt x="6" y="4"/>
                  </a:lnTo>
                  <a:lnTo>
                    <a:pt x="6" y="4"/>
                  </a:lnTo>
                  <a:lnTo>
                    <a:pt x="5" y="5"/>
                  </a:lnTo>
                  <a:lnTo>
                    <a:pt x="3" y="7"/>
                  </a:lnTo>
                  <a:lnTo>
                    <a:pt x="3" y="5"/>
                  </a:lnTo>
                  <a:lnTo>
                    <a:pt x="0" y="5"/>
                  </a:lnTo>
                  <a:lnTo>
                    <a:pt x="0" y="5"/>
                  </a:lnTo>
                  <a:lnTo>
                    <a:pt x="2" y="16"/>
                  </a:lnTo>
                  <a:lnTo>
                    <a:pt x="10" y="25"/>
                  </a:lnTo>
                  <a:lnTo>
                    <a:pt x="14" y="32"/>
                  </a:lnTo>
                  <a:lnTo>
                    <a:pt x="20" y="46"/>
                  </a:lnTo>
                  <a:lnTo>
                    <a:pt x="22" y="53"/>
                  </a:lnTo>
                  <a:lnTo>
                    <a:pt x="29" y="61"/>
                  </a:lnTo>
                  <a:lnTo>
                    <a:pt x="29" y="66"/>
                  </a:lnTo>
                  <a:lnTo>
                    <a:pt x="36" y="76"/>
                  </a:lnTo>
                  <a:lnTo>
                    <a:pt x="36" y="81"/>
                  </a:lnTo>
                  <a:lnTo>
                    <a:pt x="33" y="83"/>
                  </a:lnTo>
                  <a:lnTo>
                    <a:pt x="36" y="90"/>
                  </a:lnTo>
                  <a:lnTo>
                    <a:pt x="36" y="99"/>
                  </a:lnTo>
                  <a:lnTo>
                    <a:pt x="40" y="109"/>
                  </a:lnTo>
                  <a:lnTo>
                    <a:pt x="40" y="115"/>
                  </a:lnTo>
                  <a:lnTo>
                    <a:pt x="40" y="119"/>
                  </a:lnTo>
                  <a:lnTo>
                    <a:pt x="38" y="121"/>
                  </a:lnTo>
                  <a:lnTo>
                    <a:pt x="40" y="122"/>
                  </a:lnTo>
                  <a:lnTo>
                    <a:pt x="41" y="129"/>
                  </a:lnTo>
                  <a:lnTo>
                    <a:pt x="43" y="130"/>
                  </a:lnTo>
                  <a:lnTo>
                    <a:pt x="44" y="133"/>
                  </a:lnTo>
                  <a:lnTo>
                    <a:pt x="43" y="133"/>
                  </a:lnTo>
                  <a:lnTo>
                    <a:pt x="43" y="136"/>
                  </a:lnTo>
                  <a:lnTo>
                    <a:pt x="45" y="139"/>
                  </a:lnTo>
                  <a:lnTo>
                    <a:pt x="45" y="144"/>
                  </a:lnTo>
                  <a:lnTo>
                    <a:pt x="47" y="147"/>
                  </a:lnTo>
                  <a:lnTo>
                    <a:pt x="51" y="153"/>
                  </a:lnTo>
                  <a:lnTo>
                    <a:pt x="54" y="157"/>
                  </a:lnTo>
                  <a:lnTo>
                    <a:pt x="54" y="158"/>
                  </a:lnTo>
                  <a:lnTo>
                    <a:pt x="59" y="161"/>
                  </a:lnTo>
                  <a:lnTo>
                    <a:pt x="61" y="161"/>
                  </a:lnTo>
                  <a:lnTo>
                    <a:pt x="64" y="160"/>
                  </a:lnTo>
                  <a:lnTo>
                    <a:pt x="64" y="158"/>
                  </a:lnTo>
                  <a:lnTo>
                    <a:pt x="62" y="157"/>
                  </a:lnTo>
                  <a:lnTo>
                    <a:pt x="64" y="156"/>
                  </a:lnTo>
                  <a:lnTo>
                    <a:pt x="68" y="154"/>
                  </a:lnTo>
                  <a:lnTo>
                    <a:pt x="69" y="157"/>
                  </a:lnTo>
                  <a:lnTo>
                    <a:pt x="72" y="157"/>
                  </a:lnTo>
                  <a:lnTo>
                    <a:pt x="71" y="160"/>
                  </a:lnTo>
                  <a:lnTo>
                    <a:pt x="72" y="164"/>
                  </a:lnTo>
                  <a:lnTo>
                    <a:pt x="76" y="164"/>
                  </a:lnTo>
                  <a:lnTo>
                    <a:pt x="79" y="166"/>
                  </a:lnTo>
                  <a:lnTo>
                    <a:pt x="82" y="166"/>
                  </a:lnTo>
                  <a:lnTo>
                    <a:pt x="83" y="167"/>
                  </a:lnTo>
                  <a:lnTo>
                    <a:pt x="86" y="167"/>
                  </a:lnTo>
                  <a:lnTo>
                    <a:pt x="86" y="166"/>
                  </a:lnTo>
                  <a:lnTo>
                    <a:pt x="89" y="166"/>
                  </a:lnTo>
                  <a:lnTo>
                    <a:pt x="89" y="167"/>
                  </a:lnTo>
                  <a:lnTo>
                    <a:pt x="92" y="167"/>
                  </a:lnTo>
                  <a:lnTo>
                    <a:pt x="93" y="167"/>
                  </a:lnTo>
                  <a:lnTo>
                    <a:pt x="93" y="164"/>
                  </a:lnTo>
                  <a:lnTo>
                    <a:pt x="95" y="164"/>
                  </a:lnTo>
                  <a:lnTo>
                    <a:pt x="96" y="163"/>
                  </a:lnTo>
                  <a:lnTo>
                    <a:pt x="97" y="160"/>
                  </a:lnTo>
                  <a:lnTo>
                    <a:pt x="100" y="158"/>
                  </a:lnTo>
                  <a:lnTo>
                    <a:pt x="104" y="158"/>
                  </a:lnTo>
                  <a:lnTo>
                    <a:pt x="106" y="158"/>
                  </a:lnTo>
                  <a:lnTo>
                    <a:pt x="109" y="111"/>
                  </a:lnTo>
                  <a:lnTo>
                    <a:pt x="109" y="11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4" name="Google Shape;3789;p137">
              <a:extLst xmlns:a="http://schemas.openxmlformats.org/drawingml/2006/main">
                <a:ext uri="{FF2B5EF4-FFF2-40B4-BE49-F238E27FC236}">
                  <a16:creationId xmlns:a16="http://schemas.microsoft.com/office/drawing/2014/main" id="{29D33280-1867-9F77-5A4D-6BD003473D73}"/>
                </a:ext>
              </a:extLst>
            </cdr:cNvPr>
            <cdr:cNvSpPr/>
          </cdr:nvSpPr>
          <cdr:spPr>
            <a:xfrm xmlns:a="http://schemas.openxmlformats.org/drawingml/2006/main">
              <a:off x="4147" y="2626"/>
              <a:ext cx="48" cy="31"/>
            </a:xfrm>
            <a:custGeom xmlns:a="http://schemas.openxmlformats.org/drawingml/2006/main">
              <a:avLst/>
              <a:gdLst/>
              <a:ahLst/>
              <a:cxnLst/>
              <a:rect l="l" t="t" r="r" b="b"/>
              <a:pathLst>
                <a:path w="53" h="38" extrusionOk="0">
                  <a:moveTo>
                    <a:pt x="1" y="0"/>
                  </a:moveTo>
                  <a:lnTo>
                    <a:pt x="4" y="5"/>
                  </a:lnTo>
                  <a:lnTo>
                    <a:pt x="5" y="3"/>
                  </a:lnTo>
                  <a:lnTo>
                    <a:pt x="7" y="5"/>
                  </a:lnTo>
                  <a:lnTo>
                    <a:pt x="7" y="8"/>
                  </a:lnTo>
                  <a:lnTo>
                    <a:pt x="11" y="9"/>
                  </a:lnTo>
                  <a:lnTo>
                    <a:pt x="12" y="12"/>
                  </a:lnTo>
                  <a:lnTo>
                    <a:pt x="14" y="12"/>
                  </a:lnTo>
                  <a:lnTo>
                    <a:pt x="19" y="19"/>
                  </a:lnTo>
                  <a:lnTo>
                    <a:pt x="21" y="24"/>
                  </a:lnTo>
                  <a:lnTo>
                    <a:pt x="22" y="23"/>
                  </a:lnTo>
                  <a:lnTo>
                    <a:pt x="25" y="26"/>
                  </a:lnTo>
                  <a:lnTo>
                    <a:pt x="28" y="31"/>
                  </a:lnTo>
                  <a:lnTo>
                    <a:pt x="33" y="34"/>
                  </a:lnTo>
                  <a:lnTo>
                    <a:pt x="35" y="34"/>
                  </a:lnTo>
                  <a:lnTo>
                    <a:pt x="35" y="38"/>
                  </a:lnTo>
                  <a:lnTo>
                    <a:pt x="33" y="37"/>
                  </a:lnTo>
                  <a:lnTo>
                    <a:pt x="32" y="38"/>
                  </a:lnTo>
                  <a:lnTo>
                    <a:pt x="29" y="36"/>
                  </a:lnTo>
                  <a:lnTo>
                    <a:pt x="26" y="37"/>
                  </a:lnTo>
                  <a:lnTo>
                    <a:pt x="24" y="36"/>
                  </a:lnTo>
                  <a:lnTo>
                    <a:pt x="24" y="33"/>
                  </a:lnTo>
                  <a:lnTo>
                    <a:pt x="21" y="31"/>
                  </a:lnTo>
                  <a:lnTo>
                    <a:pt x="19" y="29"/>
                  </a:lnTo>
                  <a:lnTo>
                    <a:pt x="18" y="29"/>
                  </a:lnTo>
                  <a:lnTo>
                    <a:pt x="17" y="29"/>
                  </a:lnTo>
                  <a:lnTo>
                    <a:pt x="15" y="26"/>
                  </a:lnTo>
                  <a:lnTo>
                    <a:pt x="12" y="23"/>
                  </a:lnTo>
                  <a:lnTo>
                    <a:pt x="11" y="20"/>
                  </a:lnTo>
                  <a:lnTo>
                    <a:pt x="9" y="20"/>
                  </a:lnTo>
                  <a:lnTo>
                    <a:pt x="8" y="19"/>
                  </a:lnTo>
                  <a:lnTo>
                    <a:pt x="8" y="16"/>
                  </a:lnTo>
                  <a:lnTo>
                    <a:pt x="5" y="15"/>
                  </a:lnTo>
                  <a:lnTo>
                    <a:pt x="1" y="8"/>
                  </a:lnTo>
                  <a:lnTo>
                    <a:pt x="1" y="5"/>
                  </a:lnTo>
                  <a:lnTo>
                    <a:pt x="0" y="3"/>
                  </a:lnTo>
                  <a:lnTo>
                    <a:pt x="1" y="0"/>
                  </a:lnTo>
                  <a:lnTo>
                    <a:pt x="1" y="0"/>
                  </a:lnTo>
                  <a:close/>
                  <a:moveTo>
                    <a:pt x="47" y="23"/>
                  </a:moveTo>
                  <a:lnTo>
                    <a:pt x="50" y="23"/>
                  </a:lnTo>
                  <a:lnTo>
                    <a:pt x="53" y="24"/>
                  </a:lnTo>
                  <a:lnTo>
                    <a:pt x="53" y="27"/>
                  </a:lnTo>
                  <a:lnTo>
                    <a:pt x="52" y="27"/>
                  </a:lnTo>
                  <a:lnTo>
                    <a:pt x="50" y="29"/>
                  </a:lnTo>
                  <a:lnTo>
                    <a:pt x="47" y="26"/>
                  </a:lnTo>
                  <a:lnTo>
                    <a:pt x="47" y="23"/>
                  </a:lnTo>
                  <a:lnTo>
                    <a:pt x="47" y="23"/>
                  </a:lnTo>
                  <a:close/>
                  <a:moveTo>
                    <a:pt x="42" y="10"/>
                  </a:moveTo>
                  <a:lnTo>
                    <a:pt x="39" y="12"/>
                  </a:lnTo>
                  <a:lnTo>
                    <a:pt x="39" y="13"/>
                  </a:lnTo>
                  <a:lnTo>
                    <a:pt x="39" y="15"/>
                  </a:lnTo>
                  <a:lnTo>
                    <a:pt x="40" y="17"/>
                  </a:lnTo>
                  <a:lnTo>
                    <a:pt x="43" y="19"/>
                  </a:lnTo>
                  <a:lnTo>
                    <a:pt x="45" y="17"/>
                  </a:lnTo>
                  <a:lnTo>
                    <a:pt x="42" y="16"/>
                  </a:lnTo>
                  <a:lnTo>
                    <a:pt x="43" y="13"/>
                  </a:lnTo>
                  <a:lnTo>
                    <a:pt x="43" y="10"/>
                  </a:lnTo>
                  <a:lnTo>
                    <a:pt x="42" y="10"/>
                  </a:lnTo>
                  <a:lnTo>
                    <a:pt x="42" y="10"/>
                  </a:lnTo>
                  <a:close/>
                  <a:moveTo>
                    <a:pt x="33" y="8"/>
                  </a:moveTo>
                  <a:lnTo>
                    <a:pt x="33" y="9"/>
                  </a:lnTo>
                  <a:lnTo>
                    <a:pt x="31" y="10"/>
                  </a:lnTo>
                  <a:lnTo>
                    <a:pt x="33" y="12"/>
                  </a:lnTo>
                  <a:lnTo>
                    <a:pt x="35" y="9"/>
                  </a:lnTo>
                  <a:lnTo>
                    <a:pt x="35" y="8"/>
                  </a:lnTo>
                  <a:lnTo>
                    <a:pt x="33" y="8"/>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5" name="Google Shape;3790;p137">
              <a:extLst xmlns:a="http://schemas.openxmlformats.org/drawingml/2006/main">
                <a:ext uri="{FF2B5EF4-FFF2-40B4-BE49-F238E27FC236}">
                  <a16:creationId xmlns:a16="http://schemas.microsoft.com/office/drawing/2014/main" id="{685FB72C-D3F7-EB02-AA09-46C38B340382}"/>
                </a:ext>
              </a:extLst>
            </cdr:cNvPr>
            <cdr:cNvSpPr/>
          </cdr:nvSpPr>
          <cdr:spPr>
            <a:xfrm xmlns:a="http://schemas.openxmlformats.org/drawingml/2006/main">
              <a:off x="2966" y="3044"/>
              <a:ext cx="5" cy="5"/>
            </a:xfrm>
            <a:custGeom xmlns:a="http://schemas.openxmlformats.org/drawingml/2006/main">
              <a:avLst/>
              <a:gdLst/>
              <a:ahLst/>
              <a:cxnLst/>
              <a:rect l="l" t="t" r="r" b="b"/>
              <a:pathLst>
                <a:path w="5" h="6" extrusionOk="0">
                  <a:moveTo>
                    <a:pt x="0" y="2"/>
                  </a:moveTo>
                  <a:lnTo>
                    <a:pt x="1" y="3"/>
                  </a:lnTo>
                  <a:lnTo>
                    <a:pt x="1" y="5"/>
                  </a:lnTo>
                  <a:lnTo>
                    <a:pt x="3" y="5"/>
                  </a:lnTo>
                  <a:lnTo>
                    <a:pt x="4" y="6"/>
                  </a:lnTo>
                  <a:lnTo>
                    <a:pt x="5" y="6"/>
                  </a:lnTo>
                  <a:lnTo>
                    <a:pt x="3" y="2"/>
                  </a:lnTo>
                  <a:lnTo>
                    <a:pt x="1" y="0"/>
                  </a:lnTo>
                  <a:lnTo>
                    <a:pt x="0" y="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6" name="Google Shape;3791;p137">
              <a:extLst xmlns:a="http://schemas.openxmlformats.org/drawingml/2006/main">
                <a:ext uri="{FF2B5EF4-FFF2-40B4-BE49-F238E27FC236}">
                  <a16:creationId xmlns:a16="http://schemas.microsoft.com/office/drawing/2014/main" id="{AD4242EC-D373-4D37-433B-58D000EC5FAB}"/>
                </a:ext>
              </a:extLst>
            </cdr:cNvPr>
            <cdr:cNvSpPr/>
          </cdr:nvSpPr>
          <cdr:spPr>
            <a:xfrm xmlns:a="http://schemas.openxmlformats.org/drawingml/2006/main">
              <a:off x="2931" y="2977"/>
              <a:ext cx="19" cy="14"/>
            </a:xfrm>
            <a:custGeom xmlns:a="http://schemas.openxmlformats.org/drawingml/2006/main">
              <a:avLst/>
              <a:gdLst/>
              <a:ahLst/>
              <a:cxnLst/>
              <a:rect l="l" t="t" r="r" b="b"/>
              <a:pathLst>
                <a:path w="21" h="17" extrusionOk="0">
                  <a:moveTo>
                    <a:pt x="7" y="6"/>
                  </a:moveTo>
                  <a:lnTo>
                    <a:pt x="7" y="5"/>
                  </a:lnTo>
                  <a:lnTo>
                    <a:pt x="10" y="3"/>
                  </a:lnTo>
                  <a:lnTo>
                    <a:pt x="10" y="5"/>
                  </a:lnTo>
                  <a:lnTo>
                    <a:pt x="8" y="6"/>
                  </a:lnTo>
                  <a:lnTo>
                    <a:pt x="7" y="6"/>
                  </a:lnTo>
                  <a:lnTo>
                    <a:pt x="7" y="6"/>
                  </a:lnTo>
                  <a:lnTo>
                    <a:pt x="7" y="6"/>
                  </a:lnTo>
                  <a:close/>
                  <a:moveTo>
                    <a:pt x="0" y="16"/>
                  </a:moveTo>
                  <a:lnTo>
                    <a:pt x="1" y="16"/>
                  </a:lnTo>
                  <a:lnTo>
                    <a:pt x="4" y="14"/>
                  </a:lnTo>
                  <a:lnTo>
                    <a:pt x="7" y="14"/>
                  </a:lnTo>
                  <a:lnTo>
                    <a:pt x="7" y="14"/>
                  </a:lnTo>
                  <a:lnTo>
                    <a:pt x="8" y="17"/>
                  </a:lnTo>
                  <a:lnTo>
                    <a:pt x="11" y="16"/>
                  </a:lnTo>
                  <a:lnTo>
                    <a:pt x="11" y="14"/>
                  </a:lnTo>
                  <a:lnTo>
                    <a:pt x="12" y="14"/>
                  </a:lnTo>
                  <a:lnTo>
                    <a:pt x="12" y="17"/>
                  </a:lnTo>
                  <a:lnTo>
                    <a:pt x="14" y="17"/>
                  </a:lnTo>
                  <a:lnTo>
                    <a:pt x="17" y="17"/>
                  </a:lnTo>
                  <a:lnTo>
                    <a:pt x="19" y="16"/>
                  </a:lnTo>
                  <a:lnTo>
                    <a:pt x="18" y="16"/>
                  </a:lnTo>
                  <a:lnTo>
                    <a:pt x="15" y="16"/>
                  </a:lnTo>
                  <a:lnTo>
                    <a:pt x="14" y="14"/>
                  </a:lnTo>
                  <a:lnTo>
                    <a:pt x="15" y="12"/>
                  </a:lnTo>
                  <a:lnTo>
                    <a:pt x="17" y="12"/>
                  </a:lnTo>
                  <a:lnTo>
                    <a:pt x="19" y="12"/>
                  </a:lnTo>
                  <a:lnTo>
                    <a:pt x="21" y="10"/>
                  </a:lnTo>
                  <a:lnTo>
                    <a:pt x="19" y="9"/>
                  </a:lnTo>
                  <a:lnTo>
                    <a:pt x="18" y="9"/>
                  </a:lnTo>
                  <a:lnTo>
                    <a:pt x="17" y="9"/>
                  </a:lnTo>
                  <a:lnTo>
                    <a:pt x="14" y="10"/>
                  </a:lnTo>
                  <a:lnTo>
                    <a:pt x="12" y="12"/>
                  </a:lnTo>
                  <a:lnTo>
                    <a:pt x="11" y="7"/>
                  </a:lnTo>
                  <a:lnTo>
                    <a:pt x="12" y="7"/>
                  </a:lnTo>
                  <a:lnTo>
                    <a:pt x="12" y="5"/>
                  </a:lnTo>
                  <a:lnTo>
                    <a:pt x="11" y="6"/>
                  </a:lnTo>
                  <a:lnTo>
                    <a:pt x="11" y="7"/>
                  </a:lnTo>
                  <a:lnTo>
                    <a:pt x="10" y="9"/>
                  </a:lnTo>
                  <a:lnTo>
                    <a:pt x="7" y="7"/>
                  </a:lnTo>
                  <a:lnTo>
                    <a:pt x="5" y="7"/>
                  </a:lnTo>
                  <a:lnTo>
                    <a:pt x="4" y="6"/>
                  </a:lnTo>
                  <a:lnTo>
                    <a:pt x="4" y="3"/>
                  </a:lnTo>
                  <a:lnTo>
                    <a:pt x="4" y="2"/>
                  </a:lnTo>
                  <a:lnTo>
                    <a:pt x="4" y="2"/>
                  </a:lnTo>
                  <a:lnTo>
                    <a:pt x="4" y="0"/>
                  </a:lnTo>
                  <a:lnTo>
                    <a:pt x="3" y="2"/>
                  </a:lnTo>
                  <a:lnTo>
                    <a:pt x="3" y="3"/>
                  </a:lnTo>
                  <a:lnTo>
                    <a:pt x="3" y="5"/>
                  </a:lnTo>
                  <a:lnTo>
                    <a:pt x="3" y="7"/>
                  </a:lnTo>
                  <a:lnTo>
                    <a:pt x="3" y="9"/>
                  </a:lnTo>
                  <a:lnTo>
                    <a:pt x="4" y="9"/>
                  </a:lnTo>
                  <a:lnTo>
                    <a:pt x="1" y="12"/>
                  </a:lnTo>
                  <a:lnTo>
                    <a:pt x="0" y="14"/>
                  </a:lnTo>
                  <a:lnTo>
                    <a:pt x="0" y="16"/>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7" name="Google Shape;3792;p137">
              <a:extLst xmlns:a="http://schemas.openxmlformats.org/drawingml/2006/main">
                <a:ext uri="{FF2B5EF4-FFF2-40B4-BE49-F238E27FC236}">
                  <a16:creationId xmlns:a16="http://schemas.microsoft.com/office/drawing/2014/main" id="{72A46CD8-CB9B-1C37-164F-BF3B3A8036BC}"/>
                </a:ext>
              </a:extLst>
            </cdr:cNvPr>
            <cdr:cNvSpPr/>
          </cdr:nvSpPr>
          <cdr:spPr>
            <a:xfrm xmlns:a="http://schemas.openxmlformats.org/drawingml/2006/main">
              <a:off x="2860" y="2607"/>
              <a:ext cx="6" cy="6"/>
            </a:xfrm>
            <a:custGeom xmlns:a="http://schemas.openxmlformats.org/drawingml/2006/main">
              <a:avLst/>
              <a:gdLst/>
              <a:ahLst/>
              <a:cxnLst/>
              <a:rect l="l" t="t" r="r" b="b"/>
              <a:pathLst>
                <a:path w="7" h="8" extrusionOk="0">
                  <a:moveTo>
                    <a:pt x="3" y="0"/>
                  </a:moveTo>
                  <a:lnTo>
                    <a:pt x="1" y="2"/>
                  </a:lnTo>
                  <a:lnTo>
                    <a:pt x="0" y="4"/>
                  </a:lnTo>
                  <a:lnTo>
                    <a:pt x="4" y="8"/>
                  </a:lnTo>
                  <a:lnTo>
                    <a:pt x="7" y="5"/>
                  </a:lnTo>
                  <a:lnTo>
                    <a:pt x="6" y="4"/>
                  </a:lnTo>
                  <a:lnTo>
                    <a:pt x="7" y="2"/>
                  </a:lnTo>
                  <a:lnTo>
                    <a:pt x="7" y="0"/>
                  </a:lnTo>
                  <a:lnTo>
                    <a:pt x="6" y="0"/>
                  </a:lnTo>
                  <a:lnTo>
                    <a:pt x="4" y="0"/>
                  </a:lnTo>
                  <a:lnTo>
                    <a:pt x="3"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8" name="Google Shape;3793;p137">
              <a:extLst xmlns:a="http://schemas.openxmlformats.org/drawingml/2006/main">
                <a:ext uri="{FF2B5EF4-FFF2-40B4-BE49-F238E27FC236}">
                  <a16:creationId xmlns:a16="http://schemas.microsoft.com/office/drawing/2014/main" id="{05C2EED1-441D-3975-F215-EC670AC082BF}"/>
                </a:ext>
              </a:extLst>
            </cdr:cNvPr>
            <cdr:cNvSpPr/>
          </cdr:nvSpPr>
          <cdr:spPr>
            <a:xfrm xmlns:a="http://schemas.openxmlformats.org/drawingml/2006/main">
              <a:off x="2835" y="2614"/>
              <a:ext cx="6" cy="7"/>
            </a:xfrm>
            <a:custGeom xmlns:a="http://schemas.openxmlformats.org/drawingml/2006/main">
              <a:avLst/>
              <a:gdLst/>
              <a:ahLst/>
              <a:cxnLst/>
              <a:rect l="l" t="t" r="r" b="b"/>
              <a:pathLst>
                <a:path w="7" h="9" extrusionOk="0">
                  <a:moveTo>
                    <a:pt x="0" y="0"/>
                  </a:moveTo>
                  <a:lnTo>
                    <a:pt x="0" y="5"/>
                  </a:lnTo>
                  <a:lnTo>
                    <a:pt x="3" y="9"/>
                  </a:lnTo>
                  <a:lnTo>
                    <a:pt x="4" y="9"/>
                  </a:lnTo>
                  <a:lnTo>
                    <a:pt x="7" y="6"/>
                  </a:lnTo>
                  <a:lnTo>
                    <a:pt x="6" y="6"/>
                  </a:lnTo>
                  <a:lnTo>
                    <a:pt x="4" y="2"/>
                  </a:lnTo>
                  <a:lnTo>
                    <a:pt x="2" y="0"/>
                  </a:lnTo>
                  <a:lnTo>
                    <a:pt x="0"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59" name="Google Shape;3794;p137">
              <a:extLst xmlns:a="http://schemas.openxmlformats.org/drawingml/2006/main">
                <a:ext uri="{FF2B5EF4-FFF2-40B4-BE49-F238E27FC236}">
                  <a16:creationId xmlns:a16="http://schemas.microsoft.com/office/drawing/2014/main" id="{3EA9F988-0BDF-5C82-9B24-4C8D0C03989D}"/>
                </a:ext>
              </a:extLst>
            </cdr:cNvPr>
            <cdr:cNvSpPr/>
          </cdr:nvSpPr>
          <cdr:spPr>
            <a:xfrm xmlns:a="http://schemas.openxmlformats.org/drawingml/2006/main">
              <a:off x="2686" y="2517"/>
              <a:ext cx="92" cy="152"/>
            </a:xfrm>
            <a:custGeom xmlns:a="http://schemas.openxmlformats.org/drawingml/2006/main">
              <a:avLst/>
              <a:gdLst/>
              <a:ahLst/>
              <a:cxnLst/>
              <a:rect l="l" t="t" r="r" b="b"/>
              <a:pathLst>
                <a:path w="101" h="189" extrusionOk="0">
                  <a:moveTo>
                    <a:pt x="22" y="189"/>
                  </a:moveTo>
                  <a:lnTo>
                    <a:pt x="24" y="188"/>
                  </a:lnTo>
                  <a:lnTo>
                    <a:pt x="26" y="188"/>
                  </a:lnTo>
                  <a:lnTo>
                    <a:pt x="29" y="186"/>
                  </a:lnTo>
                  <a:lnTo>
                    <a:pt x="32" y="183"/>
                  </a:lnTo>
                  <a:lnTo>
                    <a:pt x="41" y="182"/>
                  </a:lnTo>
                  <a:lnTo>
                    <a:pt x="43" y="183"/>
                  </a:lnTo>
                  <a:lnTo>
                    <a:pt x="48" y="182"/>
                  </a:lnTo>
                  <a:lnTo>
                    <a:pt x="49" y="179"/>
                  </a:lnTo>
                  <a:lnTo>
                    <a:pt x="50" y="179"/>
                  </a:lnTo>
                  <a:lnTo>
                    <a:pt x="52" y="175"/>
                  </a:lnTo>
                  <a:lnTo>
                    <a:pt x="55" y="171"/>
                  </a:lnTo>
                  <a:lnTo>
                    <a:pt x="55" y="169"/>
                  </a:lnTo>
                  <a:lnTo>
                    <a:pt x="56" y="166"/>
                  </a:lnTo>
                  <a:lnTo>
                    <a:pt x="56" y="164"/>
                  </a:lnTo>
                  <a:lnTo>
                    <a:pt x="56" y="162"/>
                  </a:lnTo>
                  <a:lnTo>
                    <a:pt x="57" y="161"/>
                  </a:lnTo>
                  <a:lnTo>
                    <a:pt x="59" y="157"/>
                  </a:lnTo>
                  <a:lnTo>
                    <a:pt x="59" y="157"/>
                  </a:lnTo>
                  <a:lnTo>
                    <a:pt x="59" y="157"/>
                  </a:lnTo>
                  <a:lnTo>
                    <a:pt x="62" y="152"/>
                  </a:lnTo>
                  <a:lnTo>
                    <a:pt x="64" y="143"/>
                  </a:lnTo>
                  <a:lnTo>
                    <a:pt x="66" y="138"/>
                  </a:lnTo>
                  <a:lnTo>
                    <a:pt x="67" y="135"/>
                  </a:lnTo>
                  <a:lnTo>
                    <a:pt x="69" y="131"/>
                  </a:lnTo>
                  <a:lnTo>
                    <a:pt x="71" y="124"/>
                  </a:lnTo>
                  <a:lnTo>
                    <a:pt x="76" y="113"/>
                  </a:lnTo>
                  <a:lnTo>
                    <a:pt x="79" y="110"/>
                  </a:lnTo>
                  <a:lnTo>
                    <a:pt x="79" y="105"/>
                  </a:lnTo>
                  <a:lnTo>
                    <a:pt x="80" y="100"/>
                  </a:lnTo>
                  <a:lnTo>
                    <a:pt x="81" y="99"/>
                  </a:lnTo>
                  <a:lnTo>
                    <a:pt x="84" y="93"/>
                  </a:lnTo>
                  <a:lnTo>
                    <a:pt x="86" y="86"/>
                  </a:lnTo>
                  <a:lnTo>
                    <a:pt x="87" y="81"/>
                  </a:lnTo>
                  <a:lnTo>
                    <a:pt x="88" y="79"/>
                  </a:lnTo>
                  <a:lnTo>
                    <a:pt x="88" y="75"/>
                  </a:lnTo>
                  <a:lnTo>
                    <a:pt x="87" y="74"/>
                  </a:lnTo>
                  <a:lnTo>
                    <a:pt x="88" y="69"/>
                  </a:lnTo>
                  <a:lnTo>
                    <a:pt x="91" y="67"/>
                  </a:lnTo>
                  <a:lnTo>
                    <a:pt x="91" y="64"/>
                  </a:lnTo>
                  <a:lnTo>
                    <a:pt x="93" y="62"/>
                  </a:lnTo>
                  <a:lnTo>
                    <a:pt x="93" y="60"/>
                  </a:lnTo>
                  <a:lnTo>
                    <a:pt x="91" y="58"/>
                  </a:lnTo>
                  <a:lnTo>
                    <a:pt x="93" y="55"/>
                  </a:lnTo>
                  <a:lnTo>
                    <a:pt x="93" y="53"/>
                  </a:lnTo>
                  <a:lnTo>
                    <a:pt x="91" y="51"/>
                  </a:lnTo>
                  <a:lnTo>
                    <a:pt x="91" y="48"/>
                  </a:lnTo>
                  <a:lnTo>
                    <a:pt x="93" y="48"/>
                  </a:lnTo>
                  <a:lnTo>
                    <a:pt x="94" y="48"/>
                  </a:lnTo>
                  <a:lnTo>
                    <a:pt x="94" y="51"/>
                  </a:lnTo>
                  <a:lnTo>
                    <a:pt x="97" y="54"/>
                  </a:lnTo>
                  <a:lnTo>
                    <a:pt x="98" y="55"/>
                  </a:lnTo>
                  <a:lnTo>
                    <a:pt x="100" y="53"/>
                  </a:lnTo>
                  <a:lnTo>
                    <a:pt x="100" y="51"/>
                  </a:lnTo>
                  <a:lnTo>
                    <a:pt x="100" y="50"/>
                  </a:lnTo>
                  <a:lnTo>
                    <a:pt x="101" y="47"/>
                  </a:lnTo>
                  <a:lnTo>
                    <a:pt x="101" y="47"/>
                  </a:lnTo>
                  <a:lnTo>
                    <a:pt x="101" y="44"/>
                  </a:lnTo>
                  <a:lnTo>
                    <a:pt x="98" y="40"/>
                  </a:lnTo>
                  <a:lnTo>
                    <a:pt x="98" y="38"/>
                  </a:lnTo>
                  <a:lnTo>
                    <a:pt x="98" y="37"/>
                  </a:lnTo>
                  <a:lnTo>
                    <a:pt x="98" y="34"/>
                  </a:lnTo>
                  <a:lnTo>
                    <a:pt x="98" y="30"/>
                  </a:lnTo>
                  <a:lnTo>
                    <a:pt x="98" y="29"/>
                  </a:lnTo>
                  <a:lnTo>
                    <a:pt x="100" y="22"/>
                  </a:lnTo>
                  <a:lnTo>
                    <a:pt x="97" y="20"/>
                  </a:lnTo>
                  <a:lnTo>
                    <a:pt x="97" y="13"/>
                  </a:lnTo>
                  <a:lnTo>
                    <a:pt x="95" y="12"/>
                  </a:lnTo>
                  <a:lnTo>
                    <a:pt x="94" y="12"/>
                  </a:lnTo>
                  <a:lnTo>
                    <a:pt x="93" y="9"/>
                  </a:lnTo>
                  <a:lnTo>
                    <a:pt x="93" y="6"/>
                  </a:lnTo>
                  <a:lnTo>
                    <a:pt x="90" y="5"/>
                  </a:lnTo>
                  <a:lnTo>
                    <a:pt x="91" y="3"/>
                  </a:lnTo>
                  <a:lnTo>
                    <a:pt x="90" y="0"/>
                  </a:lnTo>
                  <a:lnTo>
                    <a:pt x="87" y="3"/>
                  </a:lnTo>
                  <a:lnTo>
                    <a:pt x="87" y="5"/>
                  </a:lnTo>
                  <a:lnTo>
                    <a:pt x="86" y="6"/>
                  </a:lnTo>
                  <a:lnTo>
                    <a:pt x="83" y="5"/>
                  </a:lnTo>
                  <a:lnTo>
                    <a:pt x="81" y="5"/>
                  </a:lnTo>
                  <a:lnTo>
                    <a:pt x="84" y="8"/>
                  </a:lnTo>
                  <a:lnTo>
                    <a:pt x="84" y="9"/>
                  </a:lnTo>
                  <a:lnTo>
                    <a:pt x="86" y="12"/>
                  </a:lnTo>
                  <a:lnTo>
                    <a:pt x="86" y="12"/>
                  </a:lnTo>
                  <a:lnTo>
                    <a:pt x="83" y="15"/>
                  </a:lnTo>
                  <a:lnTo>
                    <a:pt x="83" y="19"/>
                  </a:lnTo>
                  <a:lnTo>
                    <a:pt x="81" y="22"/>
                  </a:lnTo>
                  <a:lnTo>
                    <a:pt x="80" y="20"/>
                  </a:lnTo>
                  <a:lnTo>
                    <a:pt x="77" y="23"/>
                  </a:lnTo>
                  <a:lnTo>
                    <a:pt x="77" y="26"/>
                  </a:lnTo>
                  <a:lnTo>
                    <a:pt x="76" y="26"/>
                  </a:lnTo>
                  <a:lnTo>
                    <a:pt x="74" y="26"/>
                  </a:lnTo>
                  <a:lnTo>
                    <a:pt x="73" y="23"/>
                  </a:lnTo>
                  <a:lnTo>
                    <a:pt x="71" y="22"/>
                  </a:lnTo>
                  <a:lnTo>
                    <a:pt x="70" y="24"/>
                  </a:lnTo>
                  <a:lnTo>
                    <a:pt x="70" y="27"/>
                  </a:lnTo>
                  <a:lnTo>
                    <a:pt x="73" y="30"/>
                  </a:lnTo>
                  <a:lnTo>
                    <a:pt x="73" y="30"/>
                  </a:lnTo>
                  <a:lnTo>
                    <a:pt x="73" y="31"/>
                  </a:lnTo>
                  <a:lnTo>
                    <a:pt x="71" y="31"/>
                  </a:lnTo>
                  <a:lnTo>
                    <a:pt x="69" y="31"/>
                  </a:lnTo>
                  <a:lnTo>
                    <a:pt x="69" y="34"/>
                  </a:lnTo>
                  <a:lnTo>
                    <a:pt x="71" y="36"/>
                  </a:lnTo>
                  <a:lnTo>
                    <a:pt x="71" y="37"/>
                  </a:lnTo>
                  <a:lnTo>
                    <a:pt x="70" y="38"/>
                  </a:lnTo>
                  <a:lnTo>
                    <a:pt x="70" y="37"/>
                  </a:lnTo>
                  <a:lnTo>
                    <a:pt x="67" y="37"/>
                  </a:lnTo>
                  <a:lnTo>
                    <a:pt x="67" y="38"/>
                  </a:lnTo>
                  <a:lnTo>
                    <a:pt x="63" y="43"/>
                  </a:lnTo>
                  <a:lnTo>
                    <a:pt x="63" y="40"/>
                  </a:lnTo>
                  <a:lnTo>
                    <a:pt x="64" y="38"/>
                  </a:lnTo>
                  <a:lnTo>
                    <a:pt x="63" y="37"/>
                  </a:lnTo>
                  <a:lnTo>
                    <a:pt x="60" y="38"/>
                  </a:lnTo>
                  <a:lnTo>
                    <a:pt x="62" y="40"/>
                  </a:lnTo>
                  <a:lnTo>
                    <a:pt x="62" y="41"/>
                  </a:lnTo>
                  <a:lnTo>
                    <a:pt x="59" y="43"/>
                  </a:lnTo>
                  <a:lnTo>
                    <a:pt x="59" y="45"/>
                  </a:lnTo>
                  <a:lnTo>
                    <a:pt x="62" y="45"/>
                  </a:lnTo>
                  <a:lnTo>
                    <a:pt x="62" y="47"/>
                  </a:lnTo>
                  <a:lnTo>
                    <a:pt x="59" y="48"/>
                  </a:lnTo>
                  <a:lnTo>
                    <a:pt x="57" y="50"/>
                  </a:lnTo>
                  <a:lnTo>
                    <a:pt x="57" y="47"/>
                  </a:lnTo>
                  <a:lnTo>
                    <a:pt x="56" y="47"/>
                  </a:lnTo>
                  <a:lnTo>
                    <a:pt x="57" y="45"/>
                  </a:lnTo>
                  <a:lnTo>
                    <a:pt x="56" y="44"/>
                  </a:lnTo>
                  <a:lnTo>
                    <a:pt x="50" y="48"/>
                  </a:lnTo>
                  <a:lnTo>
                    <a:pt x="50" y="53"/>
                  </a:lnTo>
                  <a:lnTo>
                    <a:pt x="50" y="54"/>
                  </a:lnTo>
                  <a:lnTo>
                    <a:pt x="50" y="55"/>
                  </a:lnTo>
                  <a:lnTo>
                    <a:pt x="49" y="55"/>
                  </a:lnTo>
                  <a:lnTo>
                    <a:pt x="48" y="54"/>
                  </a:lnTo>
                  <a:lnTo>
                    <a:pt x="48" y="51"/>
                  </a:lnTo>
                  <a:lnTo>
                    <a:pt x="46" y="50"/>
                  </a:lnTo>
                  <a:lnTo>
                    <a:pt x="43" y="54"/>
                  </a:lnTo>
                  <a:lnTo>
                    <a:pt x="39" y="51"/>
                  </a:lnTo>
                  <a:lnTo>
                    <a:pt x="39" y="53"/>
                  </a:lnTo>
                  <a:lnTo>
                    <a:pt x="38" y="53"/>
                  </a:lnTo>
                  <a:lnTo>
                    <a:pt x="38" y="57"/>
                  </a:lnTo>
                  <a:lnTo>
                    <a:pt x="38" y="55"/>
                  </a:lnTo>
                  <a:lnTo>
                    <a:pt x="36" y="57"/>
                  </a:lnTo>
                  <a:lnTo>
                    <a:pt x="36" y="54"/>
                  </a:lnTo>
                  <a:lnTo>
                    <a:pt x="35" y="54"/>
                  </a:lnTo>
                  <a:lnTo>
                    <a:pt x="34" y="55"/>
                  </a:lnTo>
                  <a:lnTo>
                    <a:pt x="32" y="54"/>
                  </a:lnTo>
                  <a:lnTo>
                    <a:pt x="26" y="58"/>
                  </a:lnTo>
                  <a:lnTo>
                    <a:pt x="25" y="58"/>
                  </a:lnTo>
                  <a:lnTo>
                    <a:pt x="24" y="58"/>
                  </a:lnTo>
                  <a:lnTo>
                    <a:pt x="22" y="57"/>
                  </a:lnTo>
                  <a:lnTo>
                    <a:pt x="21" y="60"/>
                  </a:lnTo>
                  <a:lnTo>
                    <a:pt x="21" y="64"/>
                  </a:lnTo>
                  <a:lnTo>
                    <a:pt x="17" y="69"/>
                  </a:lnTo>
                  <a:lnTo>
                    <a:pt x="17" y="71"/>
                  </a:lnTo>
                  <a:lnTo>
                    <a:pt x="14" y="75"/>
                  </a:lnTo>
                  <a:lnTo>
                    <a:pt x="14" y="76"/>
                  </a:lnTo>
                  <a:lnTo>
                    <a:pt x="15" y="78"/>
                  </a:lnTo>
                  <a:lnTo>
                    <a:pt x="14" y="81"/>
                  </a:lnTo>
                  <a:lnTo>
                    <a:pt x="15" y="85"/>
                  </a:lnTo>
                  <a:lnTo>
                    <a:pt x="15" y="88"/>
                  </a:lnTo>
                  <a:lnTo>
                    <a:pt x="18" y="95"/>
                  </a:lnTo>
                  <a:lnTo>
                    <a:pt x="18" y="98"/>
                  </a:lnTo>
                  <a:lnTo>
                    <a:pt x="21" y="99"/>
                  </a:lnTo>
                  <a:lnTo>
                    <a:pt x="21" y="100"/>
                  </a:lnTo>
                  <a:lnTo>
                    <a:pt x="18" y="103"/>
                  </a:lnTo>
                  <a:lnTo>
                    <a:pt x="19" y="105"/>
                  </a:lnTo>
                  <a:lnTo>
                    <a:pt x="18" y="110"/>
                  </a:lnTo>
                  <a:lnTo>
                    <a:pt x="15" y="112"/>
                  </a:lnTo>
                  <a:lnTo>
                    <a:pt x="15" y="116"/>
                  </a:lnTo>
                  <a:lnTo>
                    <a:pt x="14" y="116"/>
                  </a:lnTo>
                  <a:lnTo>
                    <a:pt x="12" y="119"/>
                  </a:lnTo>
                  <a:lnTo>
                    <a:pt x="10" y="120"/>
                  </a:lnTo>
                  <a:lnTo>
                    <a:pt x="10" y="126"/>
                  </a:lnTo>
                  <a:lnTo>
                    <a:pt x="8" y="127"/>
                  </a:lnTo>
                  <a:lnTo>
                    <a:pt x="4" y="127"/>
                  </a:lnTo>
                  <a:lnTo>
                    <a:pt x="4" y="128"/>
                  </a:lnTo>
                  <a:lnTo>
                    <a:pt x="4" y="133"/>
                  </a:lnTo>
                  <a:lnTo>
                    <a:pt x="1" y="137"/>
                  </a:lnTo>
                  <a:lnTo>
                    <a:pt x="1" y="140"/>
                  </a:lnTo>
                  <a:lnTo>
                    <a:pt x="0" y="143"/>
                  </a:lnTo>
                  <a:lnTo>
                    <a:pt x="1" y="144"/>
                  </a:lnTo>
                  <a:lnTo>
                    <a:pt x="1" y="148"/>
                  </a:lnTo>
                  <a:lnTo>
                    <a:pt x="4" y="152"/>
                  </a:lnTo>
                  <a:lnTo>
                    <a:pt x="4" y="155"/>
                  </a:lnTo>
                  <a:lnTo>
                    <a:pt x="4" y="157"/>
                  </a:lnTo>
                  <a:lnTo>
                    <a:pt x="5" y="158"/>
                  </a:lnTo>
                  <a:lnTo>
                    <a:pt x="7" y="158"/>
                  </a:lnTo>
                  <a:lnTo>
                    <a:pt x="7" y="158"/>
                  </a:lnTo>
                  <a:lnTo>
                    <a:pt x="4" y="159"/>
                  </a:lnTo>
                  <a:lnTo>
                    <a:pt x="4" y="162"/>
                  </a:lnTo>
                  <a:lnTo>
                    <a:pt x="4" y="166"/>
                  </a:lnTo>
                  <a:lnTo>
                    <a:pt x="4" y="172"/>
                  </a:lnTo>
                  <a:lnTo>
                    <a:pt x="4" y="173"/>
                  </a:lnTo>
                  <a:lnTo>
                    <a:pt x="5" y="175"/>
                  </a:lnTo>
                  <a:lnTo>
                    <a:pt x="7" y="176"/>
                  </a:lnTo>
                  <a:lnTo>
                    <a:pt x="8" y="178"/>
                  </a:lnTo>
                  <a:lnTo>
                    <a:pt x="10" y="179"/>
                  </a:lnTo>
                  <a:lnTo>
                    <a:pt x="11" y="180"/>
                  </a:lnTo>
                  <a:lnTo>
                    <a:pt x="12" y="183"/>
                  </a:lnTo>
                  <a:lnTo>
                    <a:pt x="14" y="182"/>
                  </a:lnTo>
                  <a:lnTo>
                    <a:pt x="15" y="183"/>
                  </a:lnTo>
                  <a:lnTo>
                    <a:pt x="17" y="183"/>
                  </a:lnTo>
                  <a:lnTo>
                    <a:pt x="19" y="186"/>
                  </a:lnTo>
                  <a:lnTo>
                    <a:pt x="21" y="188"/>
                  </a:lnTo>
                  <a:lnTo>
                    <a:pt x="21" y="188"/>
                  </a:lnTo>
                  <a:lnTo>
                    <a:pt x="22" y="189"/>
                  </a:lnTo>
                  <a:lnTo>
                    <a:pt x="22" y="189"/>
                  </a:lnTo>
                  <a:close/>
                  <a:moveTo>
                    <a:pt x="80" y="13"/>
                  </a:moveTo>
                  <a:lnTo>
                    <a:pt x="79" y="13"/>
                  </a:lnTo>
                  <a:lnTo>
                    <a:pt x="81" y="10"/>
                  </a:lnTo>
                  <a:lnTo>
                    <a:pt x="81" y="12"/>
                  </a:lnTo>
                  <a:lnTo>
                    <a:pt x="80" y="13"/>
                  </a:lnTo>
                  <a:lnTo>
                    <a:pt x="80" y="13"/>
                  </a:lnTo>
                  <a:close/>
                  <a:moveTo>
                    <a:pt x="79" y="17"/>
                  </a:moveTo>
                  <a:lnTo>
                    <a:pt x="79" y="17"/>
                  </a:lnTo>
                  <a:lnTo>
                    <a:pt x="80" y="19"/>
                  </a:lnTo>
                  <a:lnTo>
                    <a:pt x="79" y="19"/>
                  </a:lnTo>
                  <a:lnTo>
                    <a:pt x="79" y="17"/>
                  </a:lnTo>
                  <a:lnTo>
                    <a:pt x="79" y="17"/>
                  </a:lnTo>
                  <a:close/>
                  <a:moveTo>
                    <a:pt x="74" y="17"/>
                  </a:moveTo>
                  <a:lnTo>
                    <a:pt x="74" y="16"/>
                  </a:lnTo>
                  <a:lnTo>
                    <a:pt x="76" y="17"/>
                  </a:lnTo>
                  <a:lnTo>
                    <a:pt x="77" y="17"/>
                  </a:lnTo>
                  <a:lnTo>
                    <a:pt x="76" y="20"/>
                  </a:lnTo>
                  <a:lnTo>
                    <a:pt x="74" y="19"/>
                  </a:lnTo>
                  <a:lnTo>
                    <a:pt x="73" y="19"/>
                  </a:lnTo>
                  <a:lnTo>
                    <a:pt x="74" y="17"/>
                  </a:lnTo>
                  <a:lnTo>
                    <a:pt x="74" y="17"/>
                  </a:lnTo>
                  <a:close/>
                  <a:moveTo>
                    <a:pt x="93" y="71"/>
                  </a:moveTo>
                  <a:lnTo>
                    <a:pt x="93" y="68"/>
                  </a:lnTo>
                  <a:lnTo>
                    <a:pt x="93" y="67"/>
                  </a:lnTo>
                  <a:lnTo>
                    <a:pt x="94" y="65"/>
                  </a:lnTo>
                  <a:lnTo>
                    <a:pt x="94" y="65"/>
                  </a:lnTo>
                  <a:lnTo>
                    <a:pt x="95" y="64"/>
                  </a:lnTo>
                  <a:lnTo>
                    <a:pt x="94" y="67"/>
                  </a:lnTo>
                  <a:lnTo>
                    <a:pt x="94" y="68"/>
                  </a:lnTo>
                  <a:lnTo>
                    <a:pt x="93" y="7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0" name="Google Shape;3795;p137">
              <a:extLst xmlns:a="http://schemas.openxmlformats.org/drawingml/2006/main">
                <a:ext uri="{FF2B5EF4-FFF2-40B4-BE49-F238E27FC236}">
                  <a16:creationId xmlns:a16="http://schemas.microsoft.com/office/drawing/2014/main" id="{7BB50B88-CFA7-F578-DA04-4558BAFC53AA}"/>
                </a:ext>
              </a:extLst>
            </cdr:cNvPr>
            <cdr:cNvSpPr/>
          </cdr:nvSpPr>
          <cdr:spPr>
            <a:xfrm xmlns:a="http://schemas.openxmlformats.org/drawingml/2006/main">
              <a:off x="2539" y="2500"/>
              <a:ext cx="126" cy="181"/>
            </a:xfrm>
            <a:custGeom xmlns:a="http://schemas.openxmlformats.org/drawingml/2006/main">
              <a:avLst/>
              <a:gdLst/>
              <a:ahLst/>
              <a:cxnLst/>
              <a:rect l="l" t="t" r="r" b="b"/>
              <a:pathLst>
                <a:path w="139" h="224" extrusionOk="0">
                  <a:moveTo>
                    <a:pt x="8" y="165"/>
                  </a:moveTo>
                  <a:lnTo>
                    <a:pt x="22" y="149"/>
                  </a:lnTo>
                  <a:lnTo>
                    <a:pt x="24" y="145"/>
                  </a:lnTo>
                  <a:lnTo>
                    <a:pt x="24" y="144"/>
                  </a:lnTo>
                  <a:lnTo>
                    <a:pt x="24" y="140"/>
                  </a:lnTo>
                  <a:lnTo>
                    <a:pt x="25" y="138"/>
                  </a:lnTo>
                  <a:lnTo>
                    <a:pt x="24" y="137"/>
                  </a:lnTo>
                  <a:lnTo>
                    <a:pt x="25" y="134"/>
                  </a:lnTo>
                  <a:lnTo>
                    <a:pt x="26" y="134"/>
                  </a:lnTo>
                  <a:lnTo>
                    <a:pt x="26" y="133"/>
                  </a:lnTo>
                  <a:lnTo>
                    <a:pt x="29" y="131"/>
                  </a:lnTo>
                  <a:lnTo>
                    <a:pt x="32" y="128"/>
                  </a:lnTo>
                  <a:lnTo>
                    <a:pt x="31" y="127"/>
                  </a:lnTo>
                  <a:lnTo>
                    <a:pt x="29" y="126"/>
                  </a:lnTo>
                  <a:lnTo>
                    <a:pt x="29" y="123"/>
                  </a:lnTo>
                  <a:lnTo>
                    <a:pt x="31" y="121"/>
                  </a:lnTo>
                  <a:lnTo>
                    <a:pt x="31" y="120"/>
                  </a:lnTo>
                  <a:lnTo>
                    <a:pt x="28" y="117"/>
                  </a:lnTo>
                  <a:lnTo>
                    <a:pt x="28" y="116"/>
                  </a:lnTo>
                  <a:lnTo>
                    <a:pt x="29" y="116"/>
                  </a:lnTo>
                  <a:lnTo>
                    <a:pt x="29" y="113"/>
                  </a:lnTo>
                  <a:lnTo>
                    <a:pt x="29" y="110"/>
                  </a:lnTo>
                  <a:lnTo>
                    <a:pt x="32" y="109"/>
                  </a:lnTo>
                  <a:lnTo>
                    <a:pt x="33" y="107"/>
                  </a:lnTo>
                  <a:lnTo>
                    <a:pt x="31" y="107"/>
                  </a:lnTo>
                  <a:lnTo>
                    <a:pt x="29" y="106"/>
                  </a:lnTo>
                  <a:lnTo>
                    <a:pt x="31" y="103"/>
                  </a:lnTo>
                  <a:lnTo>
                    <a:pt x="31" y="100"/>
                  </a:lnTo>
                  <a:lnTo>
                    <a:pt x="32" y="97"/>
                  </a:lnTo>
                  <a:lnTo>
                    <a:pt x="32" y="96"/>
                  </a:lnTo>
                  <a:lnTo>
                    <a:pt x="32" y="95"/>
                  </a:lnTo>
                  <a:lnTo>
                    <a:pt x="32" y="92"/>
                  </a:lnTo>
                  <a:lnTo>
                    <a:pt x="32" y="90"/>
                  </a:lnTo>
                  <a:lnTo>
                    <a:pt x="33" y="89"/>
                  </a:lnTo>
                  <a:lnTo>
                    <a:pt x="33" y="86"/>
                  </a:lnTo>
                  <a:lnTo>
                    <a:pt x="31" y="86"/>
                  </a:lnTo>
                  <a:lnTo>
                    <a:pt x="29" y="85"/>
                  </a:lnTo>
                  <a:lnTo>
                    <a:pt x="26" y="82"/>
                  </a:lnTo>
                  <a:lnTo>
                    <a:pt x="22" y="82"/>
                  </a:lnTo>
                  <a:lnTo>
                    <a:pt x="19" y="82"/>
                  </a:lnTo>
                  <a:lnTo>
                    <a:pt x="18" y="79"/>
                  </a:lnTo>
                  <a:lnTo>
                    <a:pt x="14" y="76"/>
                  </a:lnTo>
                  <a:lnTo>
                    <a:pt x="10" y="75"/>
                  </a:lnTo>
                  <a:lnTo>
                    <a:pt x="10" y="76"/>
                  </a:lnTo>
                  <a:lnTo>
                    <a:pt x="8" y="78"/>
                  </a:lnTo>
                  <a:lnTo>
                    <a:pt x="7" y="76"/>
                  </a:lnTo>
                  <a:lnTo>
                    <a:pt x="5" y="75"/>
                  </a:lnTo>
                  <a:lnTo>
                    <a:pt x="1" y="75"/>
                  </a:lnTo>
                  <a:lnTo>
                    <a:pt x="0" y="69"/>
                  </a:lnTo>
                  <a:lnTo>
                    <a:pt x="0" y="65"/>
                  </a:lnTo>
                  <a:lnTo>
                    <a:pt x="0" y="64"/>
                  </a:lnTo>
                  <a:lnTo>
                    <a:pt x="5" y="61"/>
                  </a:lnTo>
                  <a:lnTo>
                    <a:pt x="8" y="61"/>
                  </a:lnTo>
                  <a:lnTo>
                    <a:pt x="22" y="55"/>
                  </a:lnTo>
                  <a:lnTo>
                    <a:pt x="24" y="54"/>
                  </a:lnTo>
                  <a:lnTo>
                    <a:pt x="32" y="51"/>
                  </a:lnTo>
                  <a:lnTo>
                    <a:pt x="36" y="50"/>
                  </a:lnTo>
                  <a:lnTo>
                    <a:pt x="39" y="48"/>
                  </a:lnTo>
                  <a:lnTo>
                    <a:pt x="40" y="50"/>
                  </a:lnTo>
                  <a:lnTo>
                    <a:pt x="40" y="51"/>
                  </a:lnTo>
                  <a:lnTo>
                    <a:pt x="42" y="52"/>
                  </a:lnTo>
                  <a:lnTo>
                    <a:pt x="42" y="54"/>
                  </a:lnTo>
                  <a:lnTo>
                    <a:pt x="45" y="55"/>
                  </a:lnTo>
                  <a:lnTo>
                    <a:pt x="46" y="55"/>
                  </a:lnTo>
                  <a:lnTo>
                    <a:pt x="47" y="55"/>
                  </a:lnTo>
                  <a:lnTo>
                    <a:pt x="49" y="54"/>
                  </a:lnTo>
                  <a:lnTo>
                    <a:pt x="52" y="54"/>
                  </a:lnTo>
                  <a:lnTo>
                    <a:pt x="55" y="55"/>
                  </a:lnTo>
                  <a:lnTo>
                    <a:pt x="56" y="57"/>
                  </a:lnTo>
                  <a:lnTo>
                    <a:pt x="56" y="61"/>
                  </a:lnTo>
                  <a:lnTo>
                    <a:pt x="56" y="64"/>
                  </a:lnTo>
                  <a:lnTo>
                    <a:pt x="53" y="66"/>
                  </a:lnTo>
                  <a:lnTo>
                    <a:pt x="52" y="69"/>
                  </a:lnTo>
                  <a:lnTo>
                    <a:pt x="50" y="72"/>
                  </a:lnTo>
                  <a:lnTo>
                    <a:pt x="50" y="74"/>
                  </a:lnTo>
                  <a:lnTo>
                    <a:pt x="52" y="78"/>
                  </a:lnTo>
                  <a:lnTo>
                    <a:pt x="52" y="79"/>
                  </a:lnTo>
                  <a:lnTo>
                    <a:pt x="55" y="82"/>
                  </a:lnTo>
                  <a:lnTo>
                    <a:pt x="56" y="85"/>
                  </a:lnTo>
                  <a:lnTo>
                    <a:pt x="59" y="85"/>
                  </a:lnTo>
                  <a:lnTo>
                    <a:pt x="60" y="86"/>
                  </a:lnTo>
                  <a:lnTo>
                    <a:pt x="62" y="89"/>
                  </a:lnTo>
                  <a:lnTo>
                    <a:pt x="60" y="90"/>
                  </a:lnTo>
                  <a:lnTo>
                    <a:pt x="62" y="92"/>
                  </a:lnTo>
                  <a:lnTo>
                    <a:pt x="64" y="92"/>
                  </a:lnTo>
                  <a:lnTo>
                    <a:pt x="64" y="89"/>
                  </a:lnTo>
                  <a:lnTo>
                    <a:pt x="63" y="86"/>
                  </a:lnTo>
                  <a:lnTo>
                    <a:pt x="64" y="83"/>
                  </a:lnTo>
                  <a:lnTo>
                    <a:pt x="66" y="81"/>
                  </a:lnTo>
                  <a:lnTo>
                    <a:pt x="67" y="78"/>
                  </a:lnTo>
                  <a:lnTo>
                    <a:pt x="70" y="76"/>
                  </a:lnTo>
                  <a:lnTo>
                    <a:pt x="71" y="75"/>
                  </a:lnTo>
                  <a:lnTo>
                    <a:pt x="71" y="74"/>
                  </a:lnTo>
                  <a:lnTo>
                    <a:pt x="71" y="68"/>
                  </a:lnTo>
                  <a:lnTo>
                    <a:pt x="71" y="66"/>
                  </a:lnTo>
                  <a:lnTo>
                    <a:pt x="71" y="65"/>
                  </a:lnTo>
                  <a:lnTo>
                    <a:pt x="70" y="65"/>
                  </a:lnTo>
                  <a:lnTo>
                    <a:pt x="71" y="64"/>
                  </a:lnTo>
                  <a:lnTo>
                    <a:pt x="73" y="64"/>
                  </a:lnTo>
                  <a:lnTo>
                    <a:pt x="73" y="62"/>
                  </a:lnTo>
                  <a:lnTo>
                    <a:pt x="74" y="61"/>
                  </a:lnTo>
                  <a:lnTo>
                    <a:pt x="74" y="59"/>
                  </a:lnTo>
                  <a:lnTo>
                    <a:pt x="74" y="58"/>
                  </a:lnTo>
                  <a:lnTo>
                    <a:pt x="73" y="55"/>
                  </a:lnTo>
                  <a:lnTo>
                    <a:pt x="70" y="51"/>
                  </a:lnTo>
                  <a:lnTo>
                    <a:pt x="69" y="48"/>
                  </a:lnTo>
                  <a:lnTo>
                    <a:pt x="64" y="44"/>
                  </a:lnTo>
                  <a:lnTo>
                    <a:pt x="63" y="44"/>
                  </a:lnTo>
                  <a:lnTo>
                    <a:pt x="62" y="43"/>
                  </a:lnTo>
                  <a:lnTo>
                    <a:pt x="60" y="41"/>
                  </a:lnTo>
                  <a:lnTo>
                    <a:pt x="56" y="38"/>
                  </a:lnTo>
                  <a:lnTo>
                    <a:pt x="53" y="26"/>
                  </a:lnTo>
                  <a:lnTo>
                    <a:pt x="57" y="14"/>
                  </a:lnTo>
                  <a:lnTo>
                    <a:pt x="70" y="14"/>
                  </a:lnTo>
                  <a:lnTo>
                    <a:pt x="71" y="14"/>
                  </a:lnTo>
                  <a:lnTo>
                    <a:pt x="73" y="13"/>
                  </a:lnTo>
                  <a:lnTo>
                    <a:pt x="74" y="13"/>
                  </a:lnTo>
                  <a:lnTo>
                    <a:pt x="74" y="13"/>
                  </a:lnTo>
                  <a:lnTo>
                    <a:pt x="76" y="14"/>
                  </a:lnTo>
                  <a:lnTo>
                    <a:pt x="77" y="16"/>
                  </a:lnTo>
                  <a:lnTo>
                    <a:pt x="80" y="16"/>
                  </a:lnTo>
                  <a:lnTo>
                    <a:pt x="81" y="17"/>
                  </a:lnTo>
                  <a:lnTo>
                    <a:pt x="80" y="19"/>
                  </a:lnTo>
                  <a:lnTo>
                    <a:pt x="84" y="17"/>
                  </a:lnTo>
                  <a:lnTo>
                    <a:pt x="87" y="14"/>
                  </a:lnTo>
                  <a:lnTo>
                    <a:pt x="88" y="14"/>
                  </a:lnTo>
                  <a:lnTo>
                    <a:pt x="90" y="13"/>
                  </a:lnTo>
                  <a:lnTo>
                    <a:pt x="91" y="14"/>
                  </a:lnTo>
                  <a:lnTo>
                    <a:pt x="91" y="14"/>
                  </a:lnTo>
                  <a:lnTo>
                    <a:pt x="92" y="16"/>
                  </a:lnTo>
                  <a:lnTo>
                    <a:pt x="95" y="16"/>
                  </a:lnTo>
                  <a:lnTo>
                    <a:pt x="97" y="16"/>
                  </a:lnTo>
                  <a:lnTo>
                    <a:pt x="101" y="14"/>
                  </a:lnTo>
                  <a:lnTo>
                    <a:pt x="102" y="13"/>
                  </a:lnTo>
                  <a:lnTo>
                    <a:pt x="101" y="12"/>
                  </a:lnTo>
                  <a:lnTo>
                    <a:pt x="102" y="10"/>
                  </a:lnTo>
                  <a:lnTo>
                    <a:pt x="105" y="12"/>
                  </a:lnTo>
                  <a:lnTo>
                    <a:pt x="107" y="10"/>
                  </a:lnTo>
                  <a:lnTo>
                    <a:pt x="108" y="12"/>
                  </a:lnTo>
                  <a:lnTo>
                    <a:pt x="111" y="12"/>
                  </a:lnTo>
                  <a:lnTo>
                    <a:pt x="112" y="10"/>
                  </a:lnTo>
                  <a:lnTo>
                    <a:pt x="116" y="9"/>
                  </a:lnTo>
                  <a:lnTo>
                    <a:pt x="119" y="10"/>
                  </a:lnTo>
                  <a:lnTo>
                    <a:pt x="121" y="9"/>
                  </a:lnTo>
                  <a:lnTo>
                    <a:pt x="122" y="9"/>
                  </a:lnTo>
                  <a:lnTo>
                    <a:pt x="125" y="7"/>
                  </a:lnTo>
                  <a:lnTo>
                    <a:pt x="126" y="6"/>
                  </a:lnTo>
                  <a:lnTo>
                    <a:pt x="129" y="6"/>
                  </a:lnTo>
                  <a:lnTo>
                    <a:pt x="132" y="5"/>
                  </a:lnTo>
                  <a:lnTo>
                    <a:pt x="133" y="2"/>
                  </a:lnTo>
                  <a:lnTo>
                    <a:pt x="136" y="3"/>
                  </a:lnTo>
                  <a:lnTo>
                    <a:pt x="137" y="2"/>
                  </a:lnTo>
                  <a:lnTo>
                    <a:pt x="137" y="0"/>
                  </a:lnTo>
                  <a:lnTo>
                    <a:pt x="139" y="2"/>
                  </a:lnTo>
                  <a:lnTo>
                    <a:pt x="137" y="5"/>
                  </a:lnTo>
                  <a:lnTo>
                    <a:pt x="137" y="6"/>
                  </a:lnTo>
                  <a:lnTo>
                    <a:pt x="137" y="7"/>
                  </a:lnTo>
                  <a:lnTo>
                    <a:pt x="135" y="10"/>
                  </a:lnTo>
                  <a:lnTo>
                    <a:pt x="135" y="12"/>
                  </a:lnTo>
                  <a:lnTo>
                    <a:pt x="135" y="13"/>
                  </a:lnTo>
                  <a:lnTo>
                    <a:pt x="136" y="14"/>
                  </a:lnTo>
                  <a:lnTo>
                    <a:pt x="135" y="14"/>
                  </a:lnTo>
                  <a:lnTo>
                    <a:pt x="135" y="20"/>
                  </a:lnTo>
                  <a:lnTo>
                    <a:pt x="136" y="23"/>
                  </a:lnTo>
                  <a:lnTo>
                    <a:pt x="136" y="23"/>
                  </a:lnTo>
                  <a:lnTo>
                    <a:pt x="136" y="27"/>
                  </a:lnTo>
                  <a:lnTo>
                    <a:pt x="136" y="27"/>
                  </a:lnTo>
                  <a:lnTo>
                    <a:pt x="136" y="31"/>
                  </a:lnTo>
                  <a:lnTo>
                    <a:pt x="135" y="33"/>
                  </a:lnTo>
                  <a:lnTo>
                    <a:pt x="136" y="36"/>
                  </a:lnTo>
                  <a:lnTo>
                    <a:pt x="135" y="43"/>
                  </a:lnTo>
                  <a:lnTo>
                    <a:pt x="135" y="43"/>
                  </a:lnTo>
                  <a:lnTo>
                    <a:pt x="135" y="44"/>
                  </a:lnTo>
                  <a:lnTo>
                    <a:pt x="135" y="50"/>
                  </a:lnTo>
                  <a:lnTo>
                    <a:pt x="133" y="50"/>
                  </a:lnTo>
                  <a:lnTo>
                    <a:pt x="133" y="51"/>
                  </a:lnTo>
                  <a:lnTo>
                    <a:pt x="133" y="51"/>
                  </a:lnTo>
                  <a:lnTo>
                    <a:pt x="136" y="51"/>
                  </a:lnTo>
                  <a:lnTo>
                    <a:pt x="137" y="52"/>
                  </a:lnTo>
                  <a:lnTo>
                    <a:pt x="137" y="58"/>
                  </a:lnTo>
                  <a:lnTo>
                    <a:pt x="136" y="59"/>
                  </a:lnTo>
                  <a:lnTo>
                    <a:pt x="135" y="59"/>
                  </a:lnTo>
                  <a:lnTo>
                    <a:pt x="136" y="61"/>
                  </a:lnTo>
                  <a:lnTo>
                    <a:pt x="135" y="62"/>
                  </a:lnTo>
                  <a:lnTo>
                    <a:pt x="133" y="62"/>
                  </a:lnTo>
                  <a:lnTo>
                    <a:pt x="132" y="65"/>
                  </a:lnTo>
                  <a:lnTo>
                    <a:pt x="132" y="65"/>
                  </a:lnTo>
                  <a:lnTo>
                    <a:pt x="133" y="65"/>
                  </a:lnTo>
                  <a:lnTo>
                    <a:pt x="135" y="65"/>
                  </a:lnTo>
                  <a:lnTo>
                    <a:pt x="133" y="66"/>
                  </a:lnTo>
                  <a:lnTo>
                    <a:pt x="133" y="69"/>
                  </a:lnTo>
                  <a:lnTo>
                    <a:pt x="132" y="69"/>
                  </a:lnTo>
                  <a:lnTo>
                    <a:pt x="128" y="74"/>
                  </a:lnTo>
                  <a:lnTo>
                    <a:pt x="128" y="75"/>
                  </a:lnTo>
                  <a:lnTo>
                    <a:pt x="126" y="79"/>
                  </a:lnTo>
                  <a:lnTo>
                    <a:pt x="123" y="79"/>
                  </a:lnTo>
                  <a:lnTo>
                    <a:pt x="123" y="82"/>
                  </a:lnTo>
                  <a:lnTo>
                    <a:pt x="115" y="86"/>
                  </a:lnTo>
                  <a:lnTo>
                    <a:pt x="114" y="86"/>
                  </a:lnTo>
                  <a:lnTo>
                    <a:pt x="112" y="88"/>
                  </a:lnTo>
                  <a:lnTo>
                    <a:pt x="104" y="93"/>
                  </a:lnTo>
                  <a:lnTo>
                    <a:pt x="101" y="92"/>
                  </a:lnTo>
                  <a:lnTo>
                    <a:pt x="101" y="93"/>
                  </a:lnTo>
                  <a:lnTo>
                    <a:pt x="97" y="95"/>
                  </a:lnTo>
                  <a:lnTo>
                    <a:pt x="91" y="99"/>
                  </a:lnTo>
                  <a:lnTo>
                    <a:pt x="91" y="97"/>
                  </a:lnTo>
                  <a:lnTo>
                    <a:pt x="91" y="99"/>
                  </a:lnTo>
                  <a:lnTo>
                    <a:pt x="87" y="103"/>
                  </a:lnTo>
                  <a:lnTo>
                    <a:pt x="85" y="103"/>
                  </a:lnTo>
                  <a:lnTo>
                    <a:pt x="84" y="102"/>
                  </a:lnTo>
                  <a:lnTo>
                    <a:pt x="84" y="104"/>
                  </a:lnTo>
                  <a:lnTo>
                    <a:pt x="83" y="106"/>
                  </a:lnTo>
                  <a:lnTo>
                    <a:pt x="83" y="107"/>
                  </a:lnTo>
                  <a:lnTo>
                    <a:pt x="77" y="110"/>
                  </a:lnTo>
                  <a:lnTo>
                    <a:pt x="77" y="111"/>
                  </a:lnTo>
                  <a:lnTo>
                    <a:pt x="76" y="113"/>
                  </a:lnTo>
                  <a:lnTo>
                    <a:pt x="74" y="114"/>
                  </a:lnTo>
                  <a:lnTo>
                    <a:pt x="74" y="116"/>
                  </a:lnTo>
                  <a:lnTo>
                    <a:pt x="71" y="116"/>
                  </a:lnTo>
                  <a:lnTo>
                    <a:pt x="64" y="120"/>
                  </a:lnTo>
                  <a:lnTo>
                    <a:pt x="64" y="123"/>
                  </a:lnTo>
                  <a:lnTo>
                    <a:pt x="62" y="126"/>
                  </a:lnTo>
                  <a:lnTo>
                    <a:pt x="59" y="126"/>
                  </a:lnTo>
                  <a:lnTo>
                    <a:pt x="57" y="127"/>
                  </a:lnTo>
                  <a:lnTo>
                    <a:pt x="55" y="126"/>
                  </a:lnTo>
                  <a:lnTo>
                    <a:pt x="53" y="126"/>
                  </a:lnTo>
                  <a:lnTo>
                    <a:pt x="53" y="127"/>
                  </a:lnTo>
                  <a:lnTo>
                    <a:pt x="55" y="128"/>
                  </a:lnTo>
                  <a:lnTo>
                    <a:pt x="55" y="130"/>
                  </a:lnTo>
                  <a:lnTo>
                    <a:pt x="53" y="131"/>
                  </a:lnTo>
                  <a:lnTo>
                    <a:pt x="55" y="134"/>
                  </a:lnTo>
                  <a:lnTo>
                    <a:pt x="53" y="135"/>
                  </a:lnTo>
                  <a:lnTo>
                    <a:pt x="56" y="141"/>
                  </a:lnTo>
                  <a:lnTo>
                    <a:pt x="56" y="142"/>
                  </a:lnTo>
                  <a:lnTo>
                    <a:pt x="55" y="144"/>
                  </a:lnTo>
                  <a:lnTo>
                    <a:pt x="56" y="144"/>
                  </a:lnTo>
                  <a:lnTo>
                    <a:pt x="57" y="147"/>
                  </a:lnTo>
                  <a:lnTo>
                    <a:pt x="57" y="149"/>
                  </a:lnTo>
                  <a:lnTo>
                    <a:pt x="59" y="152"/>
                  </a:lnTo>
                  <a:lnTo>
                    <a:pt x="59" y="161"/>
                  </a:lnTo>
                  <a:lnTo>
                    <a:pt x="59" y="164"/>
                  </a:lnTo>
                  <a:lnTo>
                    <a:pt x="60" y="164"/>
                  </a:lnTo>
                  <a:lnTo>
                    <a:pt x="60" y="162"/>
                  </a:lnTo>
                  <a:lnTo>
                    <a:pt x="62" y="158"/>
                  </a:lnTo>
                  <a:lnTo>
                    <a:pt x="62" y="161"/>
                  </a:lnTo>
                  <a:lnTo>
                    <a:pt x="63" y="161"/>
                  </a:lnTo>
                  <a:lnTo>
                    <a:pt x="63" y="165"/>
                  </a:lnTo>
                  <a:lnTo>
                    <a:pt x="62" y="166"/>
                  </a:lnTo>
                  <a:lnTo>
                    <a:pt x="62" y="169"/>
                  </a:lnTo>
                  <a:lnTo>
                    <a:pt x="62" y="171"/>
                  </a:lnTo>
                  <a:lnTo>
                    <a:pt x="60" y="175"/>
                  </a:lnTo>
                  <a:lnTo>
                    <a:pt x="60" y="176"/>
                  </a:lnTo>
                  <a:lnTo>
                    <a:pt x="59" y="178"/>
                  </a:lnTo>
                  <a:lnTo>
                    <a:pt x="59" y="180"/>
                  </a:lnTo>
                  <a:lnTo>
                    <a:pt x="57" y="180"/>
                  </a:lnTo>
                  <a:lnTo>
                    <a:pt x="59" y="183"/>
                  </a:lnTo>
                  <a:lnTo>
                    <a:pt x="60" y="182"/>
                  </a:lnTo>
                  <a:lnTo>
                    <a:pt x="62" y="183"/>
                  </a:lnTo>
                  <a:lnTo>
                    <a:pt x="59" y="186"/>
                  </a:lnTo>
                  <a:lnTo>
                    <a:pt x="59" y="189"/>
                  </a:lnTo>
                  <a:lnTo>
                    <a:pt x="53" y="194"/>
                  </a:lnTo>
                  <a:lnTo>
                    <a:pt x="45" y="199"/>
                  </a:lnTo>
                  <a:lnTo>
                    <a:pt x="33" y="200"/>
                  </a:lnTo>
                  <a:lnTo>
                    <a:pt x="29" y="206"/>
                  </a:lnTo>
                  <a:lnTo>
                    <a:pt x="25" y="206"/>
                  </a:lnTo>
                  <a:lnTo>
                    <a:pt x="25" y="207"/>
                  </a:lnTo>
                  <a:lnTo>
                    <a:pt x="22" y="209"/>
                  </a:lnTo>
                  <a:lnTo>
                    <a:pt x="22" y="213"/>
                  </a:lnTo>
                  <a:lnTo>
                    <a:pt x="21" y="213"/>
                  </a:lnTo>
                  <a:lnTo>
                    <a:pt x="19" y="213"/>
                  </a:lnTo>
                  <a:lnTo>
                    <a:pt x="19" y="214"/>
                  </a:lnTo>
                  <a:lnTo>
                    <a:pt x="21" y="216"/>
                  </a:lnTo>
                  <a:lnTo>
                    <a:pt x="21" y="218"/>
                  </a:lnTo>
                  <a:lnTo>
                    <a:pt x="22" y="217"/>
                  </a:lnTo>
                  <a:lnTo>
                    <a:pt x="24" y="217"/>
                  </a:lnTo>
                  <a:lnTo>
                    <a:pt x="25" y="216"/>
                  </a:lnTo>
                  <a:lnTo>
                    <a:pt x="25" y="216"/>
                  </a:lnTo>
                  <a:lnTo>
                    <a:pt x="25" y="217"/>
                  </a:lnTo>
                  <a:lnTo>
                    <a:pt x="25" y="220"/>
                  </a:lnTo>
                  <a:lnTo>
                    <a:pt x="24" y="223"/>
                  </a:lnTo>
                  <a:lnTo>
                    <a:pt x="24" y="224"/>
                  </a:lnTo>
                  <a:lnTo>
                    <a:pt x="21" y="224"/>
                  </a:lnTo>
                  <a:lnTo>
                    <a:pt x="17" y="223"/>
                  </a:lnTo>
                  <a:lnTo>
                    <a:pt x="15" y="224"/>
                  </a:lnTo>
                  <a:lnTo>
                    <a:pt x="15" y="223"/>
                  </a:lnTo>
                  <a:lnTo>
                    <a:pt x="15" y="220"/>
                  </a:lnTo>
                  <a:lnTo>
                    <a:pt x="15" y="218"/>
                  </a:lnTo>
                  <a:lnTo>
                    <a:pt x="17" y="217"/>
                  </a:lnTo>
                  <a:lnTo>
                    <a:pt x="15" y="216"/>
                  </a:lnTo>
                  <a:lnTo>
                    <a:pt x="14" y="214"/>
                  </a:lnTo>
                  <a:lnTo>
                    <a:pt x="12" y="214"/>
                  </a:lnTo>
                  <a:lnTo>
                    <a:pt x="12" y="213"/>
                  </a:lnTo>
                  <a:lnTo>
                    <a:pt x="12" y="209"/>
                  </a:lnTo>
                  <a:lnTo>
                    <a:pt x="12" y="204"/>
                  </a:lnTo>
                  <a:lnTo>
                    <a:pt x="14" y="201"/>
                  </a:lnTo>
                  <a:lnTo>
                    <a:pt x="14" y="190"/>
                  </a:lnTo>
                  <a:lnTo>
                    <a:pt x="12" y="187"/>
                  </a:lnTo>
                  <a:lnTo>
                    <a:pt x="12" y="185"/>
                  </a:lnTo>
                  <a:lnTo>
                    <a:pt x="11" y="182"/>
                  </a:lnTo>
                  <a:lnTo>
                    <a:pt x="12" y="182"/>
                  </a:lnTo>
                  <a:lnTo>
                    <a:pt x="12" y="175"/>
                  </a:lnTo>
                  <a:lnTo>
                    <a:pt x="10" y="172"/>
                  </a:lnTo>
                  <a:lnTo>
                    <a:pt x="10" y="169"/>
                  </a:lnTo>
                  <a:lnTo>
                    <a:pt x="8" y="165"/>
                  </a:lnTo>
                  <a:lnTo>
                    <a:pt x="8" y="16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1" name="Google Shape;3796;p137">
              <a:extLst xmlns:a="http://schemas.openxmlformats.org/drawingml/2006/main">
                <a:ext uri="{FF2B5EF4-FFF2-40B4-BE49-F238E27FC236}">
                  <a16:creationId xmlns:a16="http://schemas.microsoft.com/office/drawing/2014/main" id="{06A8364B-1589-B37D-F120-2282C3EE08BA}"/>
                </a:ext>
              </a:extLst>
            </cdr:cNvPr>
            <cdr:cNvSpPr/>
          </cdr:nvSpPr>
          <cdr:spPr>
            <a:xfrm xmlns:a="http://schemas.openxmlformats.org/drawingml/2006/main">
              <a:off x="2536" y="2668"/>
              <a:ext cx="18" cy="17"/>
            </a:xfrm>
            <a:custGeom xmlns:a="http://schemas.openxmlformats.org/drawingml/2006/main">
              <a:avLst/>
              <a:gdLst/>
              <a:ahLst/>
              <a:cxnLst/>
              <a:rect l="l" t="t" r="r" b="b"/>
              <a:pathLst>
                <a:path w="20" h="21" extrusionOk="0">
                  <a:moveTo>
                    <a:pt x="15" y="4"/>
                  </a:moveTo>
                  <a:lnTo>
                    <a:pt x="15" y="5"/>
                  </a:lnTo>
                  <a:lnTo>
                    <a:pt x="17" y="5"/>
                  </a:lnTo>
                  <a:lnTo>
                    <a:pt x="18" y="7"/>
                  </a:lnTo>
                  <a:lnTo>
                    <a:pt x="20" y="8"/>
                  </a:lnTo>
                  <a:lnTo>
                    <a:pt x="18" y="9"/>
                  </a:lnTo>
                  <a:lnTo>
                    <a:pt x="18" y="11"/>
                  </a:lnTo>
                  <a:lnTo>
                    <a:pt x="18" y="14"/>
                  </a:lnTo>
                  <a:lnTo>
                    <a:pt x="18" y="15"/>
                  </a:lnTo>
                  <a:lnTo>
                    <a:pt x="17" y="15"/>
                  </a:lnTo>
                  <a:lnTo>
                    <a:pt x="15" y="16"/>
                  </a:lnTo>
                  <a:lnTo>
                    <a:pt x="15" y="18"/>
                  </a:lnTo>
                  <a:lnTo>
                    <a:pt x="15" y="21"/>
                  </a:lnTo>
                  <a:lnTo>
                    <a:pt x="13" y="21"/>
                  </a:lnTo>
                  <a:lnTo>
                    <a:pt x="8" y="21"/>
                  </a:lnTo>
                  <a:lnTo>
                    <a:pt x="4" y="18"/>
                  </a:lnTo>
                  <a:lnTo>
                    <a:pt x="3" y="15"/>
                  </a:lnTo>
                  <a:lnTo>
                    <a:pt x="1" y="14"/>
                  </a:lnTo>
                  <a:lnTo>
                    <a:pt x="0" y="12"/>
                  </a:lnTo>
                  <a:lnTo>
                    <a:pt x="1" y="9"/>
                  </a:lnTo>
                  <a:lnTo>
                    <a:pt x="4" y="4"/>
                  </a:lnTo>
                  <a:lnTo>
                    <a:pt x="5" y="1"/>
                  </a:lnTo>
                  <a:lnTo>
                    <a:pt x="7" y="0"/>
                  </a:lnTo>
                  <a:lnTo>
                    <a:pt x="11" y="1"/>
                  </a:lnTo>
                  <a:lnTo>
                    <a:pt x="13" y="4"/>
                  </a:lnTo>
                  <a:lnTo>
                    <a:pt x="15" y="4"/>
                  </a:lnTo>
                  <a:lnTo>
                    <a:pt x="15" y="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2" name="Google Shape;3797;p137">
              <a:extLst xmlns:a="http://schemas.openxmlformats.org/drawingml/2006/main">
                <a:ext uri="{FF2B5EF4-FFF2-40B4-BE49-F238E27FC236}">
                  <a16:creationId xmlns:a16="http://schemas.microsoft.com/office/drawing/2014/main" id="{ACB1D828-9389-23AE-7AC4-FB5E409C6F1B}"/>
                </a:ext>
              </a:extLst>
            </cdr:cNvPr>
            <cdr:cNvSpPr/>
          </cdr:nvSpPr>
          <cdr:spPr>
            <a:xfrm xmlns:a="http://schemas.openxmlformats.org/drawingml/2006/main">
              <a:off x="2364" y="2628"/>
              <a:ext cx="196" cy="148"/>
            </a:xfrm>
            <a:custGeom xmlns:a="http://schemas.openxmlformats.org/drawingml/2006/main">
              <a:avLst/>
              <a:gdLst/>
              <a:ahLst/>
              <a:cxnLst/>
              <a:rect l="l" t="t" r="r" b="b"/>
              <a:pathLst>
                <a:path w="216" h="183" extrusionOk="0">
                  <a:moveTo>
                    <a:pt x="0" y="90"/>
                  </a:moveTo>
                  <a:lnTo>
                    <a:pt x="2" y="90"/>
                  </a:lnTo>
                  <a:lnTo>
                    <a:pt x="5" y="89"/>
                  </a:lnTo>
                  <a:lnTo>
                    <a:pt x="5" y="87"/>
                  </a:lnTo>
                  <a:lnTo>
                    <a:pt x="3" y="86"/>
                  </a:lnTo>
                  <a:lnTo>
                    <a:pt x="5" y="85"/>
                  </a:lnTo>
                  <a:lnTo>
                    <a:pt x="9" y="83"/>
                  </a:lnTo>
                  <a:lnTo>
                    <a:pt x="10" y="86"/>
                  </a:lnTo>
                  <a:lnTo>
                    <a:pt x="13" y="86"/>
                  </a:lnTo>
                  <a:lnTo>
                    <a:pt x="12" y="89"/>
                  </a:lnTo>
                  <a:lnTo>
                    <a:pt x="13" y="93"/>
                  </a:lnTo>
                  <a:lnTo>
                    <a:pt x="17" y="93"/>
                  </a:lnTo>
                  <a:lnTo>
                    <a:pt x="20" y="95"/>
                  </a:lnTo>
                  <a:lnTo>
                    <a:pt x="23" y="95"/>
                  </a:lnTo>
                  <a:lnTo>
                    <a:pt x="24" y="96"/>
                  </a:lnTo>
                  <a:lnTo>
                    <a:pt x="27" y="96"/>
                  </a:lnTo>
                  <a:lnTo>
                    <a:pt x="27" y="95"/>
                  </a:lnTo>
                  <a:lnTo>
                    <a:pt x="30" y="95"/>
                  </a:lnTo>
                  <a:lnTo>
                    <a:pt x="30" y="96"/>
                  </a:lnTo>
                  <a:lnTo>
                    <a:pt x="33" y="96"/>
                  </a:lnTo>
                  <a:lnTo>
                    <a:pt x="34" y="96"/>
                  </a:lnTo>
                  <a:lnTo>
                    <a:pt x="34" y="93"/>
                  </a:lnTo>
                  <a:lnTo>
                    <a:pt x="36" y="93"/>
                  </a:lnTo>
                  <a:lnTo>
                    <a:pt x="37" y="92"/>
                  </a:lnTo>
                  <a:lnTo>
                    <a:pt x="38" y="89"/>
                  </a:lnTo>
                  <a:lnTo>
                    <a:pt x="41" y="87"/>
                  </a:lnTo>
                  <a:lnTo>
                    <a:pt x="45" y="87"/>
                  </a:lnTo>
                  <a:lnTo>
                    <a:pt x="47" y="87"/>
                  </a:lnTo>
                  <a:lnTo>
                    <a:pt x="50" y="40"/>
                  </a:lnTo>
                  <a:lnTo>
                    <a:pt x="54" y="42"/>
                  </a:lnTo>
                  <a:lnTo>
                    <a:pt x="55" y="47"/>
                  </a:lnTo>
                  <a:lnTo>
                    <a:pt x="58" y="54"/>
                  </a:lnTo>
                  <a:lnTo>
                    <a:pt x="58" y="58"/>
                  </a:lnTo>
                  <a:lnTo>
                    <a:pt x="57" y="62"/>
                  </a:lnTo>
                  <a:lnTo>
                    <a:pt x="57" y="65"/>
                  </a:lnTo>
                  <a:lnTo>
                    <a:pt x="60" y="64"/>
                  </a:lnTo>
                  <a:lnTo>
                    <a:pt x="64" y="65"/>
                  </a:lnTo>
                  <a:lnTo>
                    <a:pt x="65" y="64"/>
                  </a:lnTo>
                  <a:lnTo>
                    <a:pt x="68" y="64"/>
                  </a:lnTo>
                  <a:lnTo>
                    <a:pt x="71" y="62"/>
                  </a:lnTo>
                  <a:lnTo>
                    <a:pt x="74" y="62"/>
                  </a:lnTo>
                  <a:lnTo>
                    <a:pt x="76" y="61"/>
                  </a:lnTo>
                  <a:lnTo>
                    <a:pt x="76" y="58"/>
                  </a:lnTo>
                  <a:lnTo>
                    <a:pt x="82" y="57"/>
                  </a:lnTo>
                  <a:lnTo>
                    <a:pt x="83" y="54"/>
                  </a:lnTo>
                  <a:lnTo>
                    <a:pt x="86" y="50"/>
                  </a:lnTo>
                  <a:lnTo>
                    <a:pt x="89" y="45"/>
                  </a:lnTo>
                  <a:lnTo>
                    <a:pt x="93" y="45"/>
                  </a:lnTo>
                  <a:lnTo>
                    <a:pt x="97" y="47"/>
                  </a:lnTo>
                  <a:lnTo>
                    <a:pt x="99" y="48"/>
                  </a:lnTo>
                  <a:lnTo>
                    <a:pt x="100" y="48"/>
                  </a:lnTo>
                  <a:lnTo>
                    <a:pt x="105" y="51"/>
                  </a:lnTo>
                  <a:lnTo>
                    <a:pt x="107" y="51"/>
                  </a:lnTo>
                  <a:lnTo>
                    <a:pt x="110" y="51"/>
                  </a:lnTo>
                  <a:lnTo>
                    <a:pt x="112" y="51"/>
                  </a:lnTo>
                  <a:lnTo>
                    <a:pt x="116" y="51"/>
                  </a:lnTo>
                  <a:lnTo>
                    <a:pt x="117" y="50"/>
                  </a:lnTo>
                  <a:lnTo>
                    <a:pt x="119" y="51"/>
                  </a:lnTo>
                  <a:lnTo>
                    <a:pt x="120" y="52"/>
                  </a:lnTo>
                  <a:lnTo>
                    <a:pt x="123" y="50"/>
                  </a:lnTo>
                  <a:lnTo>
                    <a:pt x="123" y="50"/>
                  </a:lnTo>
                  <a:lnTo>
                    <a:pt x="123" y="47"/>
                  </a:lnTo>
                  <a:lnTo>
                    <a:pt x="123" y="45"/>
                  </a:lnTo>
                  <a:lnTo>
                    <a:pt x="124" y="44"/>
                  </a:lnTo>
                  <a:lnTo>
                    <a:pt x="124" y="40"/>
                  </a:lnTo>
                  <a:lnTo>
                    <a:pt x="126" y="38"/>
                  </a:lnTo>
                  <a:lnTo>
                    <a:pt x="128" y="37"/>
                  </a:lnTo>
                  <a:lnTo>
                    <a:pt x="130" y="37"/>
                  </a:lnTo>
                  <a:lnTo>
                    <a:pt x="131" y="35"/>
                  </a:lnTo>
                  <a:lnTo>
                    <a:pt x="133" y="35"/>
                  </a:lnTo>
                  <a:lnTo>
                    <a:pt x="134" y="34"/>
                  </a:lnTo>
                  <a:lnTo>
                    <a:pt x="134" y="33"/>
                  </a:lnTo>
                  <a:lnTo>
                    <a:pt x="135" y="31"/>
                  </a:lnTo>
                  <a:lnTo>
                    <a:pt x="137" y="31"/>
                  </a:lnTo>
                  <a:lnTo>
                    <a:pt x="138" y="30"/>
                  </a:lnTo>
                  <a:lnTo>
                    <a:pt x="140" y="28"/>
                  </a:lnTo>
                  <a:lnTo>
                    <a:pt x="140" y="27"/>
                  </a:lnTo>
                  <a:lnTo>
                    <a:pt x="140" y="26"/>
                  </a:lnTo>
                  <a:lnTo>
                    <a:pt x="140" y="23"/>
                  </a:lnTo>
                  <a:lnTo>
                    <a:pt x="144" y="17"/>
                  </a:lnTo>
                  <a:lnTo>
                    <a:pt x="145" y="17"/>
                  </a:lnTo>
                  <a:lnTo>
                    <a:pt x="147" y="17"/>
                  </a:lnTo>
                  <a:lnTo>
                    <a:pt x="148" y="16"/>
                  </a:lnTo>
                  <a:lnTo>
                    <a:pt x="150" y="14"/>
                  </a:lnTo>
                  <a:lnTo>
                    <a:pt x="150" y="13"/>
                  </a:lnTo>
                  <a:lnTo>
                    <a:pt x="152" y="13"/>
                  </a:lnTo>
                  <a:lnTo>
                    <a:pt x="154" y="12"/>
                  </a:lnTo>
                  <a:lnTo>
                    <a:pt x="157" y="9"/>
                  </a:lnTo>
                  <a:lnTo>
                    <a:pt x="159" y="9"/>
                  </a:lnTo>
                  <a:lnTo>
                    <a:pt x="159" y="9"/>
                  </a:lnTo>
                  <a:lnTo>
                    <a:pt x="161" y="9"/>
                  </a:lnTo>
                  <a:lnTo>
                    <a:pt x="164" y="9"/>
                  </a:lnTo>
                  <a:lnTo>
                    <a:pt x="165" y="7"/>
                  </a:lnTo>
                  <a:lnTo>
                    <a:pt x="166" y="6"/>
                  </a:lnTo>
                  <a:lnTo>
                    <a:pt x="168" y="5"/>
                  </a:lnTo>
                  <a:lnTo>
                    <a:pt x="168" y="3"/>
                  </a:lnTo>
                  <a:lnTo>
                    <a:pt x="169" y="2"/>
                  </a:lnTo>
                  <a:lnTo>
                    <a:pt x="171" y="2"/>
                  </a:lnTo>
                  <a:lnTo>
                    <a:pt x="172" y="0"/>
                  </a:lnTo>
                  <a:lnTo>
                    <a:pt x="178" y="0"/>
                  </a:lnTo>
                  <a:lnTo>
                    <a:pt x="182" y="0"/>
                  </a:lnTo>
                  <a:lnTo>
                    <a:pt x="182" y="2"/>
                  </a:lnTo>
                  <a:lnTo>
                    <a:pt x="185" y="2"/>
                  </a:lnTo>
                  <a:lnTo>
                    <a:pt x="187" y="3"/>
                  </a:lnTo>
                  <a:lnTo>
                    <a:pt x="187" y="5"/>
                  </a:lnTo>
                  <a:lnTo>
                    <a:pt x="190" y="3"/>
                  </a:lnTo>
                  <a:lnTo>
                    <a:pt x="193" y="3"/>
                  </a:lnTo>
                  <a:lnTo>
                    <a:pt x="199" y="5"/>
                  </a:lnTo>
                  <a:lnTo>
                    <a:pt x="200" y="6"/>
                  </a:lnTo>
                  <a:lnTo>
                    <a:pt x="202" y="10"/>
                  </a:lnTo>
                  <a:lnTo>
                    <a:pt x="202" y="13"/>
                  </a:lnTo>
                  <a:lnTo>
                    <a:pt x="204" y="16"/>
                  </a:lnTo>
                  <a:lnTo>
                    <a:pt x="204" y="23"/>
                  </a:lnTo>
                  <a:lnTo>
                    <a:pt x="203" y="23"/>
                  </a:lnTo>
                  <a:lnTo>
                    <a:pt x="204" y="26"/>
                  </a:lnTo>
                  <a:lnTo>
                    <a:pt x="204" y="28"/>
                  </a:lnTo>
                  <a:lnTo>
                    <a:pt x="206" y="31"/>
                  </a:lnTo>
                  <a:lnTo>
                    <a:pt x="206" y="42"/>
                  </a:lnTo>
                  <a:lnTo>
                    <a:pt x="204" y="45"/>
                  </a:lnTo>
                  <a:lnTo>
                    <a:pt x="204" y="50"/>
                  </a:lnTo>
                  <a:lnTo>
                    <a:pt x="204" y="54"/>
                  </a:lnTo>
                  <a:lnTo>
                    <a:pt x="202" y="54"/>
                  </a:lnTo>
                  <a:lnTo>
                    <a:pt x="200" y="51"/>
                  </a:lnTo>
                  <a:lnTo>
                    <a:pt x="196" y="50"/>
                  </a:lnTo>
                  <a:lnTo>
                    <a:pt x="194" y="51"/>
                  </a:lnTo>
                  <a:lnTo>
                    <a:pt x="193" y="54"/>
                  </a:lnTo>
                  <a:lnTo>
                    <a:pt x="190" y="59"/>
                  </a:lnTo>
                  <a:lnTo>
                    <a:pt x="189" y="62"/>
                  </a:lnTo>
                  <a:lnTo>
                    <a:pt x="190" y="64"/>
                  </a:lnTo>
                  <a:lnTo>
                    <a:pt x="192" y="65"/>
                  </a:lnTo>
                  <a:lnTo>
                    <a:pt x="193" y="68"/>
                  </a:lnTo>
                  <a:lnTo>
                    <a:pt x="197" y="71"/>
                  </a:lnTo>
                  <a:lnTo>
                    <a:pt x="202" y="71"/>
                  </a:lnTo>
                  <a:lnTo>
                    <a:pt x="204" y="71"/>
                  </a:lnTo>
                  <a:lnTo>
                    <a:pt x="204" y="68"/>
                  </a:lnTo>
                  <a:lnTo>
                    <a:pt x="204" y="66"/>
                  </a:lnTo>
                  <a:lnTo>
                    <a:pt x="206" y="65"/>
                  </a:lnTo>
                  <a:lnTo>
                    <a:pt x="209" y="64"/>
                  </a:lnTo>
                  <a:lnTo>
                    <a:pt x="213" y="65"/>
                  </a:lnTo>
                  <a:lnTo>
                    <a:pt x="216" y="65"/>
                  </a:lnTo>
                  <a:lnTo>
                    <a:pt x="216" y="66"/>
                  </a:lnTo>
                  <a:lnTo>
                    <a:pt x="214" y="68"/>
                  </a:lnTo>
                  <a:lnTo>
                    <a:pt x="214" y="68"/>
                  </a:lnTo>
                  <a:lnTo>
                    <a:pt x="213" y="73"/>
                  </a:lnTo>
                  <a:lnTo>
                    <a:pt x="213" y="78"/>
                  </a:lnTo>
                  <a:lnTo>
                    <a:pt x="211" y="82"/>
                  </a:lnTo>
                  <a:lnTo>
                    <a:pt x="210" y="86"/>
                  </a:lnTo>
                  <a:lnTo>
                    <a:pt x="207" y="89"/>
                  </a:lnTo>
                  <a:lnTo>
                    <a:pt x="207" y="92"/>
                  </a:lnTo>
                  <a:lnTo>
                    <a:pt x="203" y="96"/>
                  </a:lnTo>
                  <a:lnTo>
                    <a:pt x="203" y="96"/>
                  </a:lnTo>
                  <a:lnTo>
                    <a:pt x="202" y="96"/>
                  </a:lnTo>
                  <a:lnTo>
                    <a:pt x="199" y="97"/>
                  </a:lnTo>
                  <a:lnTo>
                    <a:pt x="197" y="99"/>
                  </a:lnTo>
                  <a:lnTo>
                    <a:pt x="194" y="102"/>
                  </a:lnTo>
                  <a:lnTo>
                    <a:pt x="193" y="104"/>
                  </a:lnTo>
                  <a:lnTo>
                    <a:pt x="190" y="107"/>
                  </a:lnTo>
                  <a:lnTo>
                    <a:pt x="190" y="109"/>
                  </a:lnTo>
                  <a:lnTo>
                    <a:pt x="189" y="111"/>
                  </a:lnTo>
                  <a:lnTo>
                    <a:pt x="186" y="111"/>
                  </a:lnTo>
                  <a:lnTo>
                    <a:pt x="185" y="116"/>
                  </a:lnTo>
                  <a:lnTo>
                    <a:pt x="179" y="125"/>
                  </a:lnTo>
                  <a:lnTo>
                    <a:pt x="175" y="130"/>
                  </a:lnTo>
                  <a:lnTo>
                    <a:pt x="173" y="132"/>
                  </a:lnTo>
                  <a:lnTo>
                    <a:pt x="171" y="134"/>
                  </a:lnTo>
                  <a:lnTo>
                    <a:pt x="169" y="137"/>
                  </a:lnTo>
                  <a:lnTo>
                    <a:pt x="168" y="137"/>
                  </a:lnTo>
                  <a:lnTo>
                    <a:pt x="166" y="138"/>
                  </a:lnTo>
                  <a:lnTo>
                    <a:pt x="152" y="151"/>
                  </a:lnTo>
                  <a:lnTo>
                    <a:pt x="151" y="152"/>
                  </a:lnTo>
                  <a:lnTo>
                    <a:pt x="151" y="152"/>
                  </a:lnTo>
                  <a:lnTo>
                    <a:pt x="150" y="155"/>
                  </a:lnTo>
                  <a:lnTo>
                    <a:pt x="140" y="161"/>
                  </a:lnTo>
                  <a:lnTo>
                    <a:pt x="138" y="163"/>
                  </a:lnTo>
                  <a:lnTo>
                    <a:pt x="134" y="163"/>
                  </a:lnTo>
                  <a:lnTo>
                    <a:pt x="134" y="165"/>
                  </a:lnTo>
                  <a:lnTo>
                    <a:pt x="130" y="166"/>
                  </a:lnTo>
                  <a:lnTo>
                    <a:pt x="127" y="168"/>
                  </a:lnTo>
                  <a:lnTo>
                    <a:pt x="124" y="168"/>
                  </a:lnTo>
                  <a:lnTo>
                    <a:pt x="123" y="168"/>
                  </a:lnTo>
                  <a:lnTo>
                    <a:pt x="119" y="168"/>
                  </a:lnTo>
                  <a:lnTo>
                    <a:pt x="114" y="168"/>
                  </a:lnTo>
                  <a:lnTo>
                    <a:pt x="113" y="170"/>
                  </a:lnTo>
                  <a:lnTo>
                    <a:pt x="116" y="172"/>
                  </a:lnTo>
                  <a:lnTo>
                    <a:pt x="116" y="173"/>
                  </a:lnTo>
                  <a:lnTo>
                    <a:pt x="110" y="173"/>
                  </a:lnTo>
                  <a:lnTo>
                    <a:pt x="107" y="172"/>
                  </a:lnTo>
                  <a:lnTo>
                    <a:pt x="106" y="172"/>
                  </a:lnTo>
                  <a:lnTo>
                    <a:pt x="105" y="173"/>
                  </a:lnTo>
                  <a:lnTo>
                    <a:pt x="105" y="175"/>
                  </a:lnTo>
                  <a:lnTo>
                    <a:pt x="103" y="176"/>
                  </a:lnTo>
                  <a:lnTo>
                    <a:pt x="97" y="175"/>
                  </a:lnTo>
                  <a:lnTo>
                    <a:pt x="96" y="173"/>
                  </a:lnTo>
                  <a:lnTo>
                    <a:pt x="89" y="172"/>
                  </a:lnTo>
                  <a:lnTo>
                    <a:pt x="85" y="172"/>
                  </a:lnTo>
                  <a:lnTo>
                    <a:pt x="85" y="173"/>
                  </a:lnTo>
                  <a:lnTo>
                    <a:pt x="83" y="175"/>
                  </a:lnTo>
                  <a:lnTo>
                    <a:pt x="81" y="172"/>
                  </a:lnTo>
                  <a:lnTo>
                    <a:pt x="74" y="172"/>
                  </a:lnTo>
                  <a:lnTo>
                    <a:pt x="71" y="173"/>
                  </a:lnTo>
                  <a:lnTo>
                    <a:pt x="71" y="176"/>
                  </a:lnTo>
                  <a:lnTo>
                    <a:pt x="69" y="175"/>
                  </a:lnTo>
                  <a:lnTo>
                    <a:pt x="68" y="175"/>
                  </a:lnTo>
                  <a:lnTo>
                    <a:pt x="65" y="176"/>
                  </a:lnTo>
                  <a:lnTo>
                    <a:pt x="65" y="177"/>
                  </a:lnTo>
                  <a:lnTo>
                    <a:pt x="62" y="177"/>
                  </a:lnTo>
                  <a:lnTo>
                    <a:pt x="60" y="179"/>
                  </a:lnTo>
                  <a:lnTo>
                    <a:pt x="55" y="177"/>
                  </a:lnTo>
                  <a:lnTo>
                    <a:pt x="52" y="177"/>
                  </a:lnTo>
                  <a:lnTo>
                    <a:pt x="52" y="179"/>
                  </a:lnTo>
                  <a:lnTo>
                    <a:pt x="48" y="177"/>
                  </a:lnTo>
                  <a:lnTo>
                    <a:pt x="45" y="182"/>
                  </a:lnTo>
                  <a:lnTo>
                    <a:pt x="44" y="182"/>
                  </a:lnTo>
                  <a:lnTo>
                    <a:pt x="43" y="183"/>
                  </a:lnTo>
                  <a:lnTo>
                    <a:pt x="41" y="183"/>
                  </a:lnTo>
                  <a:lnTo>
                    <a:pt x="40" y="183"/>
                  </a:lnTo>
                  <a:lnTo>
                    <a:pt x="33" y="180"/>
                  </a:lnTo>
                  <a:lnTo>
                    <a:pt x="31" y="182"/>
                  </a:lnTo>
                  <a:lnTo>
                    <a:pt x="31" y="177"/>
                  </a:lnTo>
                  <a:lnTo>
                    <a:pt x="30" y="176"/>
                  </a:lnTo>
                  <a:lnTo>
                    <a:pt x="27" y="177"/>
                  </a:lnTo>
                  <a:lnTo>
                    <a:pt x="26" y="177"/>
                  </a:lnTo>
                  <a:lnTo>
                    <a:pt x="27" y="176"/>
                  </a:lnTo>
                  <a:lnTo>
                    <a:pt x="27" y="173"/>
                  </a:lnTo>
                  <a:lnTo>
                    <a:pt x="23" y="173"/>
                  </a:lnTo>
                  <a:lnTo>
                    <a:pt x="22" y="175"/>
                  </a:lnTo>
                  <a:lnTo>
                    <a:pt x="22" y="177"/>
                  </a:lnTo>
                  <a:lnTo>
                    <a:pt x="20" y="176"/>
                  </a:lnTo>
                  <a:lnTo>
                    <a:pt x="20" y="173"/>
                  </a:lnTo>
                  <a:lnTo>
                    <a:pt x="20" y="170"/>
                  </a:lnTo>
                  <a:lnTo>
                    <a:pt x="20" y="168"/>
                  </a:lnTo>
                  <a:lnTo>
                    <a:pt x="22" y="165"/>
                  </a:lnTo>
                  <a:lnTo>
                    <a:pt x="19" y="161"/>
                  </a:lnTo>
                  <a:lnTo>
                    <a:pt x="17" y="158"/>
                  </a:lnTo>
                  <a:lnTo>
                    <a:pt x="15" y="155"/>
                  </a:lnTo>
                  <a:lnTo>
                    <a:pt x="15" y="152"/>
                  </a:lnTo>
                  <a:lnTo>
                    <a:pt x="16" y="151"/>
                  </a:lnTo>
                  <a:lnTo>
                    <a:pt x="17" y="152"/>
                  </a:lnTo>
                  <a:lnTo>
                    <a:pt x="19" y="152"/>
                  </a:lnTo>
                  <a:lnTo>
                    <a:pt x="20" y="149"/>
                  </a:lnTo>
                  <a:lnTo>
                    <a:pt x="22" y="145"/>
                  </a:lnTo>
                  <a:lnTo>
                    <a:pt x="20" y="141"/>
                  </a:lnTo>
                  <a:lnTo>
                    <a:pt x="20" y="140"/>
                  </a:lnTo>
                  <a:lnTo>
                    <a:pt x="16" y="132"/>
                  </a:lnTo>
                  <a:lnTo>
                    <a:pt x="16" y="130"/>
                  </a:lnTo>
                  <a:lnTo>
                    <a:pt x="13" y="125"/>
                  </a:lnTo>
                  <a:lnTo>
                    <a:pt x="10" y="117"/>
                  </a:lnTo>
                  <a:lnTo>
                    <a:pt x="7" y="110"/>
                  </a:lnTo>
                  <a:lnTo>
                    <a:pt x="7" y="106"/>
                  </a:lnTo>
                  <a:lnTo>
                    <a:pt x="5" y="99"/>
                  </a:lnTo>
                  <a:lnTo>
                    <a:pt x="0" y="95"/>
                  </a:lnTo>
                  <a:lnTo>
                    <a:pt x="0" y="90"/>
                  </a:lnTo>
                  <a:lnTo>
                    <a:pt x="0" y="90"/>
                  </a:lnTo>
                  <a:lnTo>
                    <a:pt x="0" y="90"/>
                  </a:lnTo>
                  <a:close/>
                  <a:moveTo>
                    <a:pt x="142" y="117"/>
                  </a:moveTo>
                  <a:lnTo>
                    <a:pt x="144" y="118"/>
                  </a:lnTo>
                  <a:lnTo>
                    <a:pt x="145" y="120"/>
                  </a:lnTo>
                  <a:lnTo>
                    <a:pt x="148" y="121"/>
                  </a:lnTo>
                  <a:lnTo>
                    <a:pt x="151" y="121"/>
                  </a:lnTo>
                  <a:lnTo>
                    <a:pt x="151" y="120"/>
                  </a:lnTo>
                  <a:lnTo>
                    <a:pt x="152" y="118"/>
                  </a:lnTo>
                  <a:lnTo>
                    <a:pt x="154" y="116"/>
                  </a:lnTo>
                  <a:lnTo>
                    <a:pt x="157" y="114"/>
                  </a:lnTo>
                  <a:lnTo>
                    <a:pt x="158" y="114"/>
                  </a:lnTo>
                  <a:lnTo>
                    <a:pt x="159" y="113"/>
                  </a:lnTo>
                  <a:lnTo>
                    <a:pt x="162" y="114"/>
                  </a:lnTo>
                  <a:lnTo>
                    <a:pt x="164" y="113"/>
                  </a:lnTo>
                  <a:lnTo>
                    <a:pt x="165" y="110"/>
                  </a:lnTo>
                  <a:lnTo>
                    <a:pt x="164" y="109"/>
                  </a:lnTo>
                  <a:lnTo>
                    <a:pt x="164" y="107"/>
                  </a:lnTo>
                  <a:lnTo>
                    <a:pt x="165" y="106"/>
                  </a:lnTo>
                  <a:lnTo>
                    <a:pt x="168" y="104"/>
                  </a:lnTo>
                  <a:lnTo>
                    <a:pt x="168" y="102"/>
                  </a:lnTo>
                  <a:lnTo>
                    <a:pt x="166" y="96"/>
                  </a:lnTo>
                  <a:lnTo>
                    <a:pt x="164" y="93"/>
                  </a:lnTo>
                  <a:lnTo>
                    <a:pt x="161" y="95"/>
                  </a:lnTo>
                  <a:lnTo>
                    <a:pt x="159" y="93"/>
                  </a:lnTo>
                  <a:lnTo>
                    <a:pt x="158" y="93"/>
                  </a:lnTo>
                  <a:lnTo>
                    <a:pt x="157" y="93"/>
                  </a:lnTo>
                  <a:lnTo>
                    <a:pt x="155" y="92"/>
                  </a:lnTo>
                  <a:lnTo>
                    <a:pt x="155" y="93"/>
                  </a:lnTo>
                  <a:lnTo>
                    <a:pt x="152" y="95"/>
                  </a:lnTo>
                  <a:lnTo>
                    <a:pt x="152" y="96"/>
                  </a:lnTo>
                  <a:lnTo>
                    <a:pt x="147" y="96"/>
                  </a:lnTo>
                  <a:lnTo>
                    <a:pt x="144" y="99"/>
                  </a:lnTo>
                  <a:lnTo>
                    <a:pt x="142" y="103"/>
                  </a:lnTo>
                  <a:lnTo>
                    <a:pt x="140" y="106"/>
                  </a:lnTo>
                  <a:lnTo>
                    <a:pt x="137" y="107"/>
                  </a:lnTo>
                  <a:lnTo>
                    <a:pt x="138" y="109"/>
                  </a:lnTo>
                  <a:lnTo>
                    <a:pt x="140" y="111"/>
                  </a:lnTo>
                  <a:lnTo>
                    <a:pt x="140" y="111"/>
                  </a:lnTo>
                  <a:lnTo>
                    <a:pt x="142" y="114"/>
                  </a:lnTo>
                  <a:lnTo>
                    <a:pt x="142" y="11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3" name="Google Shape;3798;p137">
              <a:extLst xmlns:a="http://schemas.openxmlformats.org/drawingml/2006/main">
                <a:ext uri="{FF2B5EF4-FFF2-40B4-BE49-F238E27FC236}">
                  <a16:creationId xmlns:a16="http://schemas.microsoft.com/office/drawing/2014/main" id="{A1442E0E-43E1-5FC5-0EBE-85FBC914BA38}"/>
                </a:ext>
              </a:extLst>
            </cdr:cNvPr>
            <cdr:cNvSpPr/>
          </cdr:nvSpPr>
          <cdr:spPr>
            <a:xfrm xmlns:a="http://schemas.openxmlformats.org/drawingml/2006/main">
              <a:off x="2489" y="2702"/>
              <a:ext cx="28" cy="23"/>
            </a:xfrm>
            <a:custGeom xmlns:a="http://schemas.openxmlformats.org/drawingml/2006/main">
              <a:avLst/>
              <a:gdLst/>
              <a:ahLst/>
              <a:cxnLst/>
              <a:rect l="l" t="t" r="r" b="b"/>
              <a:pathLst>
                <a:path w="31" h="29" extrusionOk="0">
                  <a:moveTo>
                    <a:pt x="5" y="25"/>
                  </a:moveTo>
                  <a:lnTo>
                    <a:pt x="5" y="22"/>
                  </a:lnTo>
                  <a:lnTo>
                    <a:pt x="3" y="19"/>
                  </a:lnTo>
                  <a:lnTo>
                    <a:pt x="3" y="19"/>
                  </a:lnTo>
                  <a:lnTo>
                    <a:pt x="1" y="17"/>
                  </a:lnTo>
                  <a:lnTo>
                    <a:pt x="0" y="15"/>
                  </a:lnTo>
                  <a:lnTo>
                    <a:pt x="3" y="14"/>
                  </a:lnTo>
                  <a:lnTo>
                    <a:pt x="5" y="11"/>
                  </a:lnTo>
                  <a:lnTo>
                    <a:pt x="7" y="7"/>
                  </a:lnTo>
                  <a:lnTo>
                    <a:pt x="10" y="4"/>
                  </a:lnTo>
                  <a:lnTo>
                    <a:pt x="15" y="4"/>
                  </a:lnTo>
                  <a:lnTo>
                    <a:pt x="15" y="3"/>
                  </a:lnTo>
                  <a:lnTo>
                    <a:pt x="18" y="1"/>
                  </a:lnTo>
                  <a:lnTo>
                    <a:pt x="18" y="0"/>
                  </a:lnTo>
                  <a:lnTo>
                    <a:pt x="20" y="1"/>
                  </a:lnTo>
                  <a:lnTo>
                    <a:pt x="21" y="1"/>
                  </a:lnTo>
                  <a:lnTo>
                    <a:pt x="22" y="1"/>
                  </a:lnTo>
                  <a:lnTo>
                    <a:pt x="24" y="3"/>
                  </a:lnTo>
                  <a:lnTo>
                    <a:pt x="27" y="1"/>
                  </a:lnTo>
                  <a:lnTo>
                    <a:pt x="29" y="4"/>
                  </a:lnTo>
                  <a:lnTo>
                    <a:pt x="31" y="10"/>
                  </a:lnTo>
                  <a:lnTo>
                    <a:pt x="31" y="12"/>
                  </a:lnTo>
                  <a:lnTo>
                    <a:pt x="28" y="14"/>
                  </a:lnTo>
                  <a:lnTo>
                    <a:pt x="27" y="15"/>
                  </a:lnTo>
                  <a:lnTo>
                    <a:pt x="27" y="17"/>
                  </a:lnTo>
                  <a:lnTo>
                    <a:pt x="28" y="18"/>
                  </a:lnTo>
                  <a:lnTo>
                    <a:pt x="27" y="21"/>
                  </a:lnTo>
                  <a:lnTo>
                    <a:pt x="25" y="22"/>
                  </a:lnTo>
                  <a:lnTo>
                    <a:pt x="22" y="21"/>
                  </a:lnTo>
                  <a:lnTo>
                    <a:pt x="21" y="22"/>
                  </a:lnTo>
                  <a:lnTo>
                    <a:pt x="20" y="22"/>
                  </a:lnTo>
                  <a:lnTo>
                    <a:pt x="17" y="24"/>
                  </a:lnTo>
                  <a:lnTo>
                    <a:pt x="15" y="26"/>
                  </a:lnTo>
                  <a:lnTo>
                    <a:pt x="14" y="28"/>
                  </a:lnTo>
                  <a:lnTo>
                    <a:pt x="14" y="29"/>
                  </a:lnTo>
                  <a:lnTo>
                    <a:pt x="11" y="29"/>
                  </a:lnTo>
                  <a:lnTo>
                    <a:pt x="8" y="28"/>
                  </a:lnTo>
                  <a:lnTo>
                    <a:pt x="7" y="26"/>
                  </a:lnTo>
                  <a:lnTo>
                    <a:pt x="5" y="2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4" name="Google Shape;3799;p137">
              <a:extLst xmlns:a="http://schemas.openxmlformats.org/drawingml/2006/main">
                <a:ext uri="{FF2B5EF4-FFF2-40B4-BE49-F238E27FC236}">
                  <a16:creationId xmlns:a16="http://schemas.microsoft.com/office/drawing/2014/main" id="{E4C928F5-E2F1-F03E-9542-2BF8DE1714F0}"/>
                </a:ext>
              </a:extLst>
            </cdr:cNvPr>
            <cdr:cNvSpPr/>
          </cdr:nvSpPr>
          <cdr:spPr>
            <a:xfrm xmlns:a="http://schemas.openxmlformats.org/drawingml/2006/main">
              <a:off x="3519" y="2502"/>
              <a:ext cx="490" cy="468"/>
            </a:xfrm>
            <a:custGeom xmlns:a="http://schemas.openxmlformats.org/drawingml/2006/main">
              <a:avLst/>
              <a:gdLst/>
              <a:ahLst/>
              <a:cxnLst/>
              <a:rect l="l" t="t" r="r" b="b"/>
              <a:pathLst>
                <a:path w="384" h="412" extrusionOk="0">
                  <a:moveTo>
                    <a:pt x="380" y="196"/>
                  </a:moveTo>
                  <a:cubicBezTo>
                    <a:pt x="380" y="193"/>
                    <a:pt x="380" y="193"/>
                    <a:pt x="380" y="193"/>
                  </a:cubicBezTo>
                  <a:cubicBezTo>
                    <a:pt x="381" y="195"/>
                    <a:pt x="381" y="195"/>
                    <a:pt x="381" y="195"/>
                  </a:cubicBezTo>
                  <a:cubicBezTo>
                    <a:pt x="380" y="196"/>
                    <a:pt x="380" y="196"/>
                    <a:pt x="380" y="196"/>
                  </a:cubicBezTo>
                  <a:close/>
                  <a:moveTo>
                    <a:pt x="380" y="173"/>
                  </a:moveTo>
                  <a:cubicBezTo>
                    <a:pt x="379" y="170"/>
                    <a:pt x="379" y="170"/>
                    <a:pt x="379" y="170"/>
                  </a:cubicBezTo>
                  <a:cubicBezTo>
                    <a:pt x="380" y="168"/>
                    <a:pt x="380" y="168"/>
                    <a:pt x="380" y="168"/>
                  </a:cubicBezTo>
                  <a:cubicBezTo>
                    <a:pt x="380" y="166"/>
                    <a:pt x="380" y="166"/>
                    <a:pt x="380" y="166"/>
                  </a:cubicBezTo>
                  <a:cubicBezTo>
                    <a:pt x="382" y="165"/>
                    <a:pt x="382" y="165"/>
                    <a:pt x="382" y="165"/>
                  </a:cubicBezTo>
                  <a:cubicBezTo>
                    <a:pt x="383" y="162"/>
                    <a:pt x="383" y="162"/>
                    <a:pt x="383" y="162"/>
                  </a:cubicBezTo>
                  <a:cubicBezTo>
                    <a:pt x="382" y="161"/>
                    <a:pt x="382" y="161"/>
                    <a:pt x="382" y="161"/>
                  </a:cubicBezTo>
                  <a:cubicBezTo>
                    <a:pt x="383" y="160"/>
                    <a:pt x="383" y="160"/>
                    <a:pt x="383" y="160"/>
                  </a:cubicBezTo>
                  <a:cubicBezTo>
                    <a:pt x="384" y="160"/>
                    <a:pt x="384" y="160"/>
                    <a:pt x="384" y="160"/>
                  </a:cubicBezTo>
                  <a:cubicBezTo>
                    <a:pt x="384" y="162"/>
                    <a:pt x="384" y="162"/>
                    <a:pt x="384" y="162"/>
                  </a:cubicBezTo>
                  <a:cubicBezTo>
                    <a:pt x="384" y="165"/>
                    <a:pt x="384" y="165"/>
                    <a:pt x="384" y="165"/>
                  </a:cubicBezTo>
                  <a:cubicBezTo>
                    <a:pt x="381" y="168"/>
                    <a:pt x="381" y="168"/>
                    <a:pt x="381" y="168"/>
                  </a:cubicBezTo>
                  <a:cubicBezTo>
                    <a:pt x="381" y="171"/>
                    <a:pt x="381" y="171"/>
                    <a:pt x="381" y="171"/>
                  </a:cubicBezTo>
                  <a:cubicBezTo>
                    <a:pt x="381" y="173"/>
                    <a:pt x="381" y="173"/>
                    <a:pt x="381" y="173"/>
                  </a:cubicBezTo>
                  <a:cubicBezTo>
                    <a:pt x="380" y="173"/>
                    <a:pt x="380" y="173"/>
                    <a:pt x="380" y="173"/>
                  </a:cubicBezTo>
                  <a:close/>
                  <a:moveTo>
                    <a:pt x="365" y="145"/>
                  </a:moveTo>
                  <a:cubicBezTo>
                    <a:pt x="366" y="147"/>
                    <a:pt x="366" y="147"/>
                    <a:pt x="366" y="147"/>
                  </a:cubicBezTo>
                  <a:cubicBezTo>
                    <a:pt x="367" y="149"/>
                    <a:pt x="367" y="149"/>
                    <a:pt x="367" y="149"/>
                  </a:cubicBezTo>
                  <a:cubicBezTo>
                    <a:pt x="368" y="147"/>
                    <a:pt x="368" y="147"/>
                    <a:pt x="368" y="147"/>
                  </a:cubicBezTo>
                  <a:cubicBezTo>
                    <a:pt x="367" y="146"/>
                    <a:pt x="367" y="146"/>
                    <a:pt x="367" y="146"/>
                  </a:cubicBezTo>
                  <a:cubicBezTo>
                    <a:pt x="367" y="145"/>
                    <a:pt x="367" y="145"/>
                    <a:pt x="367" y="145"/>
                  </a:cubicBezTo>
                  <a:cubicBezTo>
                    <a:pt x="366" y="145"/>
                    <a:pt x="366" y="145"/>
                    <a:pt x="366" y="145"/>
                  </a:cubicBezTo>
                  <a:cubicBezTo>
                    <a:pt x="365" y="144"/>
                    <a:pt x="365" y="144"/>
                    <a:pt x="365" y="144"/>
                  </a:cubicBezTo>
                  <a:cubicBezTo>
                    <a:pt x="365" y="145"/>
                    <a:pt x="365" y="145"/>
                    <a:pt x="365" y="145"/>
                  </a:cubicBezTo>
                  <a:close/>
                  <a:moveTo>
                    <a:pt x="362" y="131"/>
                  </a:moveTo>
                  <a:cubicBezTo>
                    <a:pt x="362" y="130"/>
                    <a:pt x="362" y="130"/>
                    <a:pt x="362" y="130"/>
                  </a:cubicBezTo>
                  <a:cubicBezTo>
                    <a:pt x="361" y="131"/>
                    <a:pt x="361" y="131"/>
                    <a:pt x="361" y="131"/>
                  </a:cubicBezTo>
                  <a:cubicBezTo>
                    <a:pt x="362" y="131"/>
                    <a:pt x="362" y="131"/>
                    <a:pt x="362" y="131"/>
                  </a:cubicBezTo>
                  <a:close/>
                  <a:moveTo>
                    <a:pt x="326" y="90"/>
                  </a:moveTo>
                  <a:cubicBezTo>
                    <a:pt x="327" y="88"/>
                    <a:pt x="327" y="88"/>
                    <a:pt x="327" y="88"/>
                  </a:cubicBezTo>
                  <a:cubicBezTo>
                    <a:pt x="325" y="87"/>
                    <a:pt x="325" y="87"/>
                    <a:pt x="325" y="87"/>
                  </a:cubicBezTo>
                  <a:cubicBezTo>
                    <a:pt x="327" y="86"/>
                    <a:pt x="327" y="86"/>
                    <a:pt x="327" y="86"/>
                  </a:cubicBezTo>
                  <a:cubicBezTo>
                    <a:pt x="328" y="86"/>
                    <a:pt x="328" y="86"/>
                    <a:pt x="328" y="86"/>
                  </a:cubicBezTo>
                  <a:cubicBezTo>
                    <a:pt x="328" y="89"/>
                    <a:pt x="328" y="89"/>
                    <a:pt x="328" y="89"/>
                  </a:cubicBezTo>
                  <a:cubicBezTo>
                    <a:pt x="327" y="91"/>
                    <a:pt x="327" y="91"/>
                    <a:pt x="327" y="91"/>
                  </a:cubicBezTo>
                  <a:cubicBezTo>
                    <a:pt x="326" y="90"/>
                    <a:pt x="326" y="90"/>
                    <a:pt x="326" y="90"/>
                  </a:cubicBezTo>
                  <a:close/>
                  <a:moveTo>
                    <a:pt x="295" y="0"/>
                  </a:moveTo>
                  <a:cubicBezTo>
                    <a:pt x="296" y="1"/>
                    <a:pt x="296" y="1"/>
                    <a:pt x="296" y="1"/>
                  </a:cubicBezTo>
                  <a:cubicBezTo>
                    <a:pt x="296" y="0"/>
                    <a:pt x="296" y="0"/>
                    <a:pt x="296" y="0"/>
                  </a:cubicBezTo>
                  <a:cubicBezTo>
                    <a:pt x="295" y="0"/>
                    <a:pt x="295" y="0"/>
                    <a:pt x="295" y="0"/>
                  </a:cubicBezTo>
                  <a:close/>
                  <a:moveTo>
                    <a:pt x="294" y="5"/>
                  </a:moveTo>
                  <a:cubicBezTo>
                    <a:pt x="294" y="7"/>
                    <a:pt x="294" y="7"/>
                    <a:pt x="294" y="7"/>
                  </a:cubicBezTo>
                  <a:cubicBezTo>
                    <a:pt x="295" y="7"/>
                    <a:pt x="295" y="7"/>
                    <a:pt x="295" y="7"/>
                  </a:cubicBezTo>
                  <a:cubicBezTo>
                    <a:pt x="296" y="6"/>
                    <a:pt x="296" y="6"/>
                    <a:pt x="296" y="6"/>
                  </a:cubicBezTo>
                  <a:cubicBezTo>
                    <a:pt x="295" y="5"/>
                    <a:pt x="295" y="5"/>
                    <a:pt x="295" y="5"/>
                  </a:cubicBezTo>
                  <a:cubicBezTo>
                    <a:pt x="294" y="5"/>
                    <a:pt x="294" y="5"/>
                    <a:pt x="294" y="5"/>
                  </a:cubicBezTo>
                  <a:close/>
                  <a:moveTo>
                    <a:pt x="263" y="73"/>
                  </a:moveTo>
                  <a:cubicBezTo>
                    <a:pt x="264" y="74"/>
                    <a:pt x="264" y="74"/>
                    <a:pt x="264" y="74"/>
                  </a:cubicBezTo>
                  <a:cubicBezTo>
                    <a:pt x="265" y="73"/>
                    <a:pt x="265" y="73"/>
                    <a:pt x="265" y="73"/>
                  </a:cubicBezTo>
                  <a:cubicBezTo>
                    <a:pt x="265" y="72"/>
                    <a:pt x="265" y="72"/>
                    <a:pt x="265" y="72"/>
                  </a:cubicBezTo>
                  <a:cubicBezTo>
                    <a:pt x="263" y="73"/>
                    <a:pt x="263" y="73"/>
                    <a:pt x="263" y="73"/>
                  </a:cubicBezTo>
                  <a:close/>
                  <a:moveTo>
                    <a:pt x="261" y="69"/>
                  </a:moveTo>
                  <a:cubicBezTo>
                    <a:pt x="262" y="70"/>
                    <a:pt x="262" y="70"/>
                    <a:pt x="262" y="70"/>
                  </a:cubicBezTo>
                  <a:cubicBezTo>
                    <a:pt x="263" y="69"/>
                    <a:pt x="263" y="69"/>
                    <a:pt x="263" y="69"/>
                  </a:cubicBezTo>
                  <a:cubicBezTo>
                    <a:pt x="264" y="68"/>
                    <a:pt x="264" y="68"/>
                    <a:pt x="264" y="68"/>
                  </a:cubicBezTo>
                  <a:cubicBezTo>
                    <a:pt x="266" y="67"/>
                    <a:pt x="266" y="67"/>
                    <a:pt x="266" y="67"/>
                  </a:cubicBezTo>
                  <a:cubicBezTo>
                    <a:pt x="266" y="67"/>
                    <a:pt x="266" y="67"/>
                    <a:pt x="266" y="67"/>
                  </a:cubicBezTo>
                  <a:cubicBezTo>
                    <a:pt x="264" y="66"/>
                    <a:pt x="264" y="66"/>
                    <a:pt x="264" y="66"/>
                  </a:cubicBezTo>
                  <a:cubicBezTo>
                    <a:pt x="262" y="67"/>
                    <a:pt x="262" y="67"/>
                    <a:pt x="262" y="67"/>
                  </a:cubicBezTo>
                  <a:cubicBezTo>
                    <a:pt x="262" y="67"/>
                    <a:pt x="261" y="69"/>
                    <a:pt x="261" y="69"/>
                  </a:cubicBezTo>
                  <a:close/>
                  <a:moveTo>
                    <a:pt x="242" y="60"/>
                  </a:moveTo>
                  <a:cubicBezTo>
                    <a:pt x="241" y="58"/>
                    <a:pt x="241" y="58"/>
                    <a:pt x="241" y="58"/>
                  </a:cubicBezTo>
                  <a:cubicBezTo>
                    <a:pt x="242" y="57"/>
                    <a:pt x="242" y="57"/>
                    <a:pt x="242" y="57"/>
                  </a:cubicBezTo>
                  <a:cubicBezTo>
                    <a:pt x="243" y="58"/>
                    <a:pt x="243" y="58"/>
                    <a:pt x="243" y="58"/>
                  </a:cubicBezTo>
                  <a:cubicBezTo>
                    <a:pt x="242" y="60"/>
                    <a:pt x="242" y="60"/>
                    <a:pt x="242" y="60"/>
                  </a:cubicBezTo>
                  <a:close/>
                  <a:moveTo>
                    <a:pt x="236" y="39"/>
                  </a:moveTo>
                  <a:cubicBezTo>
                    <a:pt x="235" y="38"/>
                    <a:pt x="235" y="38"/>
                    <a:pt x="235" y="38"/>
                  </a:cubicBezTo>
                  <a:cubicBezTo>
                    <a:pt x="235" y="39"/>
                    <a:pt x="235" y="39"/>
                    <a:pt x="235" y="39"/>
                  </a:cubicBezTo>
                  <a:cubicBezTo>
                    <a:pt x="235" y="38"/>
                    <a:pt x="235" y="38"/>
                    <a:pt x="235" y="38"/>
                  </a:cubicBezTo>
                  <a:cubicBezTo>
                    <a:pt x="236" y="37"/>
                    <a:pt x="236" y="37"/>
                    <a:pt x="236" y="37"/>
                  </a:cubicBezTo>
                  <a:cubicBezTo>
                    <a:pt x="237" y="38"/>
                    <a:pt x="237" y="38"/>
                    <a:pt x="237" y="38"/>
                  </a:cubicBezTo>
                  <a:cubicBezTo>
                    <a:pt x="236" y="39"/>
                    <a:pt x="236" y="39"/>
                    <a:pt x="236" y="39"/>
                  </a:cubicBezTo>
                  <a:close/>
                  <a:moveTo>
                    <a:pt x="238" y="42"/>
                  </a:moveTo>
                  <a:cubicBezTo>
                    <a:pt x="237" y="42"/>
                    <a:pt x="237" y="42"/>
                    <a:pt x="237" y="42"/>
                  </a:cubicBezTo>
                  <a:cubicBezTo>
                    <a:pt x="238" y="43"/>
                    <a:pt x="238" y="43"/>
                    <a:pt x="238" y="43"/>
                  </a:cubicBezTo>
                  <a:cubicBezTo>
                    <a:pt x="239" y="42"/>
                    <a:pt x="239" y="42"/>
                    <a:pt x="239" y="42"/>
                  </a:cubicBezTo>
                  <a:cubicBezTo>
                    <a:pt x="242" y="42"/>
                    <a:pt x="242" y="42"/>
                    <a:pt x="242" y="42"/>
                  </a:cubicBezTo>
                  <a:cubicBezTo>
                    <a:pt x="242" y="41"/>
                    <a:pt x="242" y="41"/>
                    <a:pt x="242" y="41"/>
                  </a:cubicBezTo>
                  <a:cubicBezTo>
                    <a:pt x="242" y="41"/>
                    <a:pt x="242" y="41"/>
                    <a:pt x="242" y="41"/>
                  </a:cubicBezTo>
                  <a:cubicBezTo>
                    <a:pt x="241" y="41"/>
                    <a:pt x="241" y="41"/>
                    <a:pt x="241" y="41"/>
                  </a:cubicBezTo>
                  <a:cubicBezTo>
                    <a:pt x="241" y="40"/>
                    <a:pt x="241" y="40"/>
                    <a:pt x="241" y="40"/>
                  </a:cubicBezTo>
                  <a:cubicBezTo>
                    <a:pt x="242" y="39"/>
                    <a:pt x="242" y="39"/>
                    <a:pt x="242" y="39"/>
                  </a:cubicBezTo>
                  <a:cubicBezTo>
                    <a:pt x="242" y="38"/>
                    <a:pt x="242" y="38"/>
                    <a:pt x="242" y="38"/>
                  </a:cubicBezTo>
                  <a:cubicBezTo>
                    <a:pt x="240" y="39"/>
                    <a:pt x="240" y="39"/>
                    <a:pt x="240" y="39"/>
                  </a:cubicBezTo>
                  <a:cubicBezTo>
                    <a:pt x="240" y="37"/>
                    <a:pt x="240" y="37"/>
                    <a:pt x="240" y="37"/>
                  </a:cubicBezTo>
                  <a:cubicBezTo>
                    <a:pt x="239" y="38"/>
                    <a:pt x="239" y="38"/>
                    <a:pt x="239" y="38"/>
                  </a:cubicBezTo>
                  <a:cubicBezTo>
                    <a:pt x="239" y="39"/>
                    <a:pt x="239" y="39"/>
                    <a:pt x="239" y="39"/>
                  </a:cubicBezTo>
                  <a:cubicBezTo>
                    <a:pt x="237" y="39"/>
                    <a:pt x="237" y="39"/>
                    <a:pt x="237" y="39"/>
                  </a:cubicBezTo>
                  <a:cubicBezTo>
                    <a:pt x="238" y="39"/>
                    <a:pt x="238" y="39"/>
                    <a:pt x="238" y="39"/>
                  </a:cubicBezTo>
                  <a:cubicBezTo>
                    <a:pt x="238" y="39"/>
                    <a:pt x="238" y="39"/>
                    <a:pt x="238" y="39"/>
                  </a:cubicBezTo>
                  <a:cubicBezTo>
                    <a:pt x="238" y="42"/>
                    <a:pt x="238" y="42"/>
                    <a:pt x="238" y="42"/>
                  </a:cubicBezTo>
                  <a:close/>
                  <a:moveTo>
                    <a:pt x="239" y="13"/>
                  </a:moveTo>
                  <a:cubicBezTo>
                    <a:pt x="241" y="13"/>
                    <a:pt x="241" y="13"/>
                    <a:pt x="241" y="13"/>
                  </a:cubicBezTo>
                  <a:cubicBezTo>
                    <a:pt x="241" y="12"/>
                    <a:pt x="241" y="12"/>
                    <a:pt x="241" y="12"/>
                  </a:cubicBezTo>
                  <a:cubicBezTo>
                    <a:pt x="243" y="10"/>
                    <a:pt x="243" y="10"/>
                    <a:pt x="243" y="10"/>
                  </a:cubicBezTo>
                  <a:cubicBezTo>
                    <a:pt x="242" y="9"/>
                    <a:pt x="242" y="9"/>
                    <a:pt x="242" y="9"/>
                  </a:cubicBezTo>
                  <a:cubicBezTo>
                    <a:pt x="240" y="11"/>
                    <a:pt x="240" y="11"/>
                    <a:pt x="240" y="11"/>
                  </a:cubicBezTo>
                  <a:cubicBezTo>
                    <a:pt x="239" y="13"/>
                    <a:pt x="239" y="13"/>
                    <a:pt x="239" y="13"/>
                  </a:cubicBezTo>
                  <a:close/>
                  <a:moveTo>
                    <a:pt x="237" y="14"/>
                  </a:moveTo>
                  <a:cubicBezTo>
                    <a:pt x="238" y="15"/>
                    <a:pt x="238" y="15"/>
                    <a:pt x="238" y="15"/>
                  </a:cubicBezTo>
                  <a:cubicBezTo>
                    <a:pt x="238" y="14"/>
                    <a:pt x="238" y="14"/>
                    <a:pt x="238" y="14"/>
                  </a:cubicBezTo>
                  <a:cubicBezTo>
                    <a:pt x="237" y="14"/>
                    <a:pt x="237" y="14"/>
                    <a:pt x="237" y="14"/>
                  </a:cubicBezTo>
                  <a:close/>
                  <a:moveTo>
                    <a:pt x="236" y="15"/>
                  </a:moveTo>
                  <a:cubicBezTo>
                    <a:pt x="237" y="16"/>
                    <a:pt x="237" y="16"/>
                    <a:pt x="237" y="16"/>
                  </a:cubicBezTo>
                  <a:cubicBezTo>
                    <a:pt x="237" y="15"/>
                    <a:pt x="237" y="15"/>
                    <a:pt x="237" y="15"/>
                  </a:cubicBezTo>
                  <a:cubicBezTo>
                    <a:pt x="236" y="15"/>
                    <a:pt x="236" y="15"/>
                    <a:pt x="236" y="15"/>
                  </a:cubicBezTo>
                  <a:close/>
                  <a:moveTo>
                    <a:pt x="233" y="17"/>
                  </a:moveTo>
                  <a:cubicBezTo>
                    <a:pt x="234" y="17"/>
                    <a:pt x="234" y="17"/>
                    <a:pt x="234" y="17"/>
                  </a:cubicBezTo>
                  <a:cubicBezTo>
                    <a:pt x="234" y="16"/>
                    <a:pt x="234" y="16"/>
                    <a:pt x="234" y="16"/>
                  </a:cubicBezTo>
                  <a:cubicBezTo>
                    <a:pt x="233" y="17"/>
                    <a:pt x="233" y="17"/>
                    <a:pt x="233" y="17"/>
                  </a:cubicBezTo>
                  <a:close/>
                  <a:moveTo>
                    <a:pt x="230" y="19"/>
                  </a:moveTo>
                  <a:cubicBezTo>
                    <a:pt x="230" y="18"/>
                    <a:pt x="230" y="18"/>
                    <a:pt x="230" y="18"/>
                  </a:cubicBezTo>
                  <a:cubicBezTo>
                    <a:pt x="232" y="17"/>
                    <a:pt x="232" y="17"/>
                    <a:pt x="232" y="17"/>
                  </a:cubicBezTo>
                  <a:cubicBezTo>
                    <a:pt x="233" y="17"/>
                    <a:pt x="233" y="17"/>
                    <a:pt x="233" y="17"/>
                  </a:cubicBezTo>
                  <a:cubicBezTo>
                    <a:pt x="233" y="18"/>
                    <a:pt x="233" y="18"/>
                    <a:pt x="233" y="18"/>
                  </a:cubicBezTo>
                  <a:cubicBezTo>
                    <a:pt x="231" y="18"/>
                    <a:pt x="231" y="18"/>
                    <a:pt x="231" y="18"/>
                  </a:cubicBezTo>
                  <a:cubicBezTo>
                    <a:pt x="230" y="19"/>
                    <a:pt x="230" y="19"/>
                    <a:pt x="230" y="19"/>
                  </a:cubicBezTo>
                  <a:close/>
                  <a:moveTo>
                    <a:pt x="227" y="20"/>
                  </a:moveTo>
                  <a:cubicBezTo>
                    <a:pt x="228" y="21"/>
                    <a:pt x="228" y="21"/>
                    <a:pt x="228" y="21"/>
                  </a:cubicBezTo>
                  <a:cubicBezTo>
                    <a:pt x="230" y="20"/>
                    <a:pt x="230" y="20"/>
                    <a:pt x="230" y="20"/>
                  </a:cubicBezTo>
                  <a:cubicBezTo>
                    <a:pt x="229" y="19"/>
                    <a:pt x="229" y="19"/>
                    <a:pt x="229" y="19"/>
                  </a:cubicBezTo>
                  <a:cubicBezTo>
                    <a:pt x="227" y="20"/>
                    <a:pt x="227" y="20"/>
                    <a:pt x="227" y="20"/>
                  </a:cubicBezTo>
                  <a:close/>
                  <a:moveTo>
                    <a:pt x="203" y="12"/>
                  </a:moveTo>
                  <a:cubicBezTo>
                    <a:pt x="202" y="11"/>
                    <a:pt x="202" y="11"/>
                    <a:pt x="202" y="11"/>
                  </a:cubicBezTo>
                  <a:cubicBezTo>
                    <a:pt x="202" y="9"/>
                    <a:pt x="202" y="9"/>
                    <a:pt x="202" y="9"/>
                  </a:cubicBezTo>
                  <a:cubicBezTo>
                    <a:pt x="204" y="9"/>
                    <a:pt x="204" y="9"/>
                    <a:pt x="204" y="9"/>
                  </a:cubicBezTo>
                  <a:cubicBezTo>
                    <a:pt x="203" y="11"/>
                    <a:pt x="203" y="11"/>
                    <a:pt x="203" y="11"/>
                  </a:cubicBezTo>
                  <a:cubicBezTo>
                    <a:pt x="203" y="12"/>
                    <a:pt x="203" y="12"/>
                    <a:pt x="203" y="12"/>
                  </a:cubicBezTo>
                  <a:close/>
                  <a:moveTo>
                    <a:pt x="182" y="11"/>
                  </a:moveTo>
                  <a:cubicBezTo>
                    <a:pt x="182" y="14"/>
                    <a:pt x="182" y="14"/>
                    <a:pt x="182" y="14"/>
                  </a:cubicBezTo>
                  <a:cubicBezTo>
                    <a:pt x="184" y="16"/>
                    <a:pt x="184" y="16"/>
                    <a:pt x="184" y="16"/>
                  </a:cubicBezTo>
                  <a:cubicBezTo>
                    <a:pt x="185" y="17"/>
                    <a:pt x="185" y="17"/>
                    <a:pt x="185" y="17"/>
                  </a:cubicBezTo>
                  <a:cubicBezTo>
                    <a:pt x="188" y="18"/>
                    <a:pt x="188" y="18"/>
                    <a:pt x="188" y="18"/>
                  </a:cubicBezTo>
                  <a:cubicBezTo>
                    <a:pt x="191" y="15"/>
                    <a:pt x="191" y="15"/>
                    <a:pt x="191" y="15"/>
                  </a:cubicBezTo>
                  <a:cubicBezTo>
                    <a:pt x="192" y="15"/>
                    <a:pt x="192" y="15"/>
                    <a:pt x="192" y="15"/>
                  </a:cubicBezTo>
                  <a:cubicBezTo>
                    <a:pt x="192" y="14"/>
                    <a:pt x="192" y="14"/>
                    <a:pt x="192" y="14"/>
                  </a:cubicBezTo>
                  <a:cubicBezTo>
                    <a:pt x="193" y="13"/>
                    <a:pt x="193" y="13"/>
                    <a:pt x="193" y="13"/>
                  </a:cubicBezTo>
                  <a:cubicBezTo>
                    <a:pt x="192" y="13"/>
                    <a:pt x="192" y="13"/>
                    <a:pt x="192" y="13"/>
                  </a:cubicBezTo>
                  <a:cubicBezTo>
                    <a:pt x="192" y="11"/>
                    <a:pt x="192" y="11"/>
                    <a:pt x="192" y="11"/>
                  </a:cubicBezTo>
                  <a:cubicBezTo>
                    <a:pt x="191" y="11"/>
                    <a:pt x="191" y="11"/>
                    <a:pt x="191" y="11"/>
                  </a:cubicBezTo>
                  <a:cubicBezTo>
                    <a:pt x="190" y="12"/>
                    <a:pt x="190" y="12"/>
                    <a:pt x="190" y="12"/>
                  </a:cubicBezTo>
                  <a:cubicBezTo>
                    <a:pt x="187" y="12"/>
                    <a:pt x="187" y="12"/>
                    <a:pt x="187" y="12"/>
                  </a:cubicBezTo>
                  <a:cubicBezTo>
                    <a:pt x="186" y="13"/>
                    <a:pt x="186" y="13"/>
                    <a:pt x="186" y="13"/>
                  </a:cubicBezTo>
                  <a:cubicBezTo>
                    <a:pt x="185" y="13"/>
                    <a:pt x="185" y="13"/>
                    <a:pt x="185" y="13"/>
                  </a:cubicBezTo>
                  <a:cubicBezTo>
                    <a:pt x="185" y="12"/>
                    <a:pt x="185" y="12"/>
                    <a:pt x="185" y="12"/>
                  </a:cubicBezTo>
                  <a:cubicBezTo>
                    <a:pt x="184" y="12"/>
                    <a:pt x="184" y="12"/>
                    <a:pt x="184" y="12"/>
                  </a:cubicBezTo>
                  <a:cubicBezTo>
                    <a:pt x="182" y="11"/>
                    <a:pt x="182" y="11"/>
                    <a:pt x="182" y="11"/>
                  </a:cubicBezTo>
                  <a:cubicBezTo>
                    <a:pt x="182" y="11"/>
                    <a:pt x="182" y="11"/>
                    <a:pt x="182" y="11"/>
                  </a:cubicBezTo>
                  <a:cubicBezTo>
                    <a:pt x="182" y="11"/>
                    <a:pt x="182" y="11"/>
                    <a:pt x="182" y="11"/>
                  </a:cubicBezTo>
                  <a:close/>
                  <a:moveTo>
                    <a:pt x="182" y="12"/>
                  </a:moveTo>
                  <a:cubicBezTo>
                    <a:pt x="182" y="15"/>
                    <a:pt x="182" y="15"/>
                    <a:pt x="182" y="15"/>
                  </a:cubicBezTo>
                  <a:cubicBezTo>
                    <a:pt x="184" y="16"/>
                    <a:pt x="184" y="16"/>
                    <a:pt x="184" y="16"/>
                  </a:cubicBezTo>
                  <a:cubicBezTo>
                    <a:pt x="184" y="16"/>
                    <a:pt x="184" y="16"/>
                    <a:pt x="184" y="16"/>
                  </a:cubicBezTo>
                  <a:cubicBezTo>
                    <a:pt x="182" y="16"/>
                    <a:pt x="182" y="16"/>
                    <a:pt x="182" y="16"/>
                  </a:cubicBezTo>
                  <a:cubicBezTo>
                    <a:pt x="181" y="16"/>
                    <a:pt x="181" y="16"/>
                    <a:pt x="181" y="16"/>
                  </a:cubicBezTo>
                  <a:cubicBezTo>
                    <a:pt x="179" y="16"/>
                    <a:pt x="179" y="16"/>
                    <a:pt x="179" y="16"/>
                  </a:cubicBezTo>
                  <a:cubicBezTo>
                    <a:pt x="179" y="14"/>
                    <a:pt x="179" y="14"/>
                    <a:pt x="179" y="14"/>
                  </a:cubicBezTo>
                  <a:cubicBezTo>
                    <a:pt x="180" y="14"/>
                    <a:pt x="180" y="14"/>
                    <a:pt x="180" y="14"/>
                  </a:cubicBezTo>
                  <a:cubicBezTo>
                    <a:pt x="181" y="15"/>
                    <a:pt x="181" y="15"/>
                    <a:pt x="181" y="15"/>
                  </a:cubicBezTo>
                  <a:cubicBezTo>
                    <a:pt x="181" y="14"/>
                    <a:pt x="181" y="14"/>
                    <a:pt x="181" y="14"/>
                  </a:cubicBezTo>
                  <a:cubicBezTo>
                    <a:pt x="180" y="14"/>
                    <a:pt x="180" y="14"/>
                    <a:pt x="180" y="14"/>
                  </a:cubicBezTo>
                  <a:cubicBezTo>
                    <a:pt x="180" y="13"/>
                    <a:pt x="180" y="13"/>
                    <a:pt x="180" y="13"/>
                  </a:cubicBezTo>
                  <a:cubicBezTo>
                    <a:pt x="180" y="13"/>
                    <a:pt x="180" y="13"/>
                    <a:pt x="180" y="13"/>
                  </a:cubicBezTo>
                  <a:cubicBezTo>
                    <a:pt x="182" y="12"/>
                    <a:pt x="182" y="12"/>
                    <a:pt x="182" y="12"/>
                  </a:cubicBezTo>
                  <a:close/>
                  <a:moveTo>
                    <a:pt x="121" y="53"/>
                  </a:moveTo>
                  <a:cubicBezTo>
                    <a:pt x="122" y="54"/>
                    <a:pt x="122" y="54"/>
                    <a:pt x="122" y="54"/>
                  </a:cubicBezTo>
                  <a:cubicBezTo>
                    <a:pt x="123" y="53"/>
                    <a:pt x="123" y="53"/>
                    <a:pt x="123" y="53"/>
                  </a:cubicBezTo>
                  <a:cubicBezTo>
                    <a:pt x="122" y="52"/>
                    <a:pt x="122" y="52"/>
                    <a:pt x="122" y="52"/>
                  </a:cubicBezTo>
                  <a:cubicBezTo>
                    <a:pt x="122" y="52"/>
                    <a:pt x="121" y="53"/>
                    <a:pt x="121" y="53"/>
                  </a:cubicBezTo>
                  <a:close/>
                  <a:moveTo>
                    <a:pt x="122" y="59"/>
                  </a:moveTo>
                  <a:cubicBezTo>
                    <a:pt x="121" y="57"/>
                    <a:pt x="121" y="57"/>
                    <a:pt x="121" y="57"/>
                  </a:cubicBezTo>
                  <a:cubicBezTo>
                    <a:pt x="120" y="56"/>
                    <a:pt x="120" y="56"/>
                    <a:pt x="120" y="56"/>
                  </a:cubicBezTo>
                  <a:cubicBezTo>
                    <a:pt x="121" y="59"/>
                    <a:pt x="121" y="59"/>
                    <a:pt x="121" y="59"/>
                  </a:cubicBezTo>
                  <a:cubicBezTo>
                    <a:pt x="122" y="59"/>
                    <a:pt x="122" y="59"/>
                    <a:pt x="122" y="59"/>
                  </a:cubicBezTo>
                  <a:close/>
                  <a:moveTo>
                    <a:pt x="129" y="45"/>
                  </a:moveTo>
                  <a:cubicBezTo>
                    <a:pt x="128" y="45"/>
                    <a:pt x="128" y="45"/>
                    <a:pt x="128" y="45"/>
                  </a:cubicBezTo>
                  <a:cubicBezTo>
                    <a:pt x="129" y="44"/>
                    <a:pt x="129" y="44"/>
                    <a:pt x="129" y="44"/>
                  </a:cubicBezTo>
                  <a:cubicBezTo>
                    <a:pt x="130" y="44"/>
                    <a:pt x="130" y="44"/>
                    <a:pt x="130" y="44"/>
                  </a:cubicBezTo>
                  <a:cubicBezTo>
                    <a:pt x="129" y="45"/>
                    <a:pt x="129" y="45"/>
                    <a:pt x="129" y="45"/>
                  </a:cubicBezTo>
                  <a:close/>
                  <a:moveTo>
                    <a:pt x="29" y="110"/>
                  </a:moveTo>
                  <a:cubicBezTo>
                    <a:pt x="29" y="109"/>
                    <a:pt x="29" y="109"/>
                    <a:pt x="29" y="109"/>
                  </a:cubicBezTo>
                  <a:cubicBezTo>
                    <a:pt x="31" y="107"/>
                    <a:pt x="31" y="107"/>
                    <a:pt x="31" y="107"/>
                  </a:cubicBezTo>
                  <a:cubicBezTo>
                    <a:pt x="30" y="109"/>
                    <a:pt x="30" y="109"/>
                    <a:pt x="30" y="109"/>
                  </a:cubicBezTo>
                  <a:cubicBezTo>
                    <a:pt x="29" y="110"/>
                    <a:pt x="29" y="110"/>
                    <a:pt x="29" y="110"/>
                  </a:cubicBezTo>
                  <a:close/>
                  <a:moveTo>
                    <a:pt x="1" y="159"/>
                  </a:moveTo>
                  <a:cubicBezTo>
                    <a:pt x="2" y="155"/>
                    <a:pt x="2" y="155"/>
                    <a:pt x="2" y="155"/>
                  </a:cubicBezTo>
                  <a:cubicBezTo>
                    <a:pt x="2" y="158"/>
                    <a:pt x="2" y="158"/>
                    <a:pt x="2" y="158"/>
                  </a:cubicBezTo>
                  <a:cubicBezTo>
                    <a:pt x="2" y="158"/>
                    <a:pt x="1" y="159"/>
                    <a:pt x="1" y="159"/>
                  </a:cubicBezTo>
                  <a:close/>
                  <a:moveTo>
                    <a:pt x="1" y="167"/>
                  </a:moveTo>
                  <a:cubicBezTo>
                    <a:pt x="0" y="163"/>
                    <a:pt x="0" y="163"/>
                    <a:pt x="0" y="163"/>
                  </a:cubicBezTo>
                  <a:cubicBezTo>
                    <a:pt x="1" y="161"/>
                    <a:pt x="1" y="161"/>
                    <a:pt x="1" y="161"/>
                  </a:cubicBezTo>
                  <a:cubicBezTo>
                    <a:pt x="2" y="164"/>
                    <a:pt x="2" y="164"/>
                    <a:pt x="2" y="164"/>
                  </a:cubicBezTo>
                  <a:cubicBezTo>
                    <a:pt x="1" y="167"/>
                    <a:pt x="1" y="167"/>
                    <a:pt x="1" y="167"/>
                  </a:cubicBezTo>
                  <a:close/>
                  <a:moveTo>
                    <a:pt x="210" y="289"/>
                  </a:moveTo>
                  <a:cubicBezTo>
                    <a:pt x="210" y="291"/>
                    <a:pt x="210" y="291"/>
                    <a:pt x="210" y="291"/>
                  </a:cubicBezTo>
                  <a:cubicBezTo>
                    <a:pt x="211" y="292"/>
                    <a:pt x="211" y="292"/>
                    <a:pt x="211" y="292"/>
                  </a:cubicBezTo>
                  <a:cubicBezTo>
                    <a:pt x="212" y="292"/>
                    <a:pt x="212" y="292"/>
                    <a:pt x="212" y="292"/>
                  </a:cubicBezTo>
                  <a:cubicBezTo>
                    <a:pt x="211" y="292"/>
                    <a:pt x="211" y="292"/>
                    <a:pt x="211" y="292"/>
                  </a:cubicBezTo>
                  <a:cubicBezTo>
                    <a:pt x="213" y="292"/>
                    <a:pt x="213" y="292"/>
                    <a:pt x="213" y="292"/>
                  </a:cubicBezTo>
                  <a:cubicBezTo>
                    <a:pt x="214" y="292"/>
                    <a:pt x="214" y="292"/>
                    <a:pt x="214" y="292"/>
                  </a:cubicBezTo>
                  <a:cubicBezTo>
                    <a:pt x="215" y="293"/>
                    <a:pt x="215" y="293"/>
                    <a:pt x="215" y="293"/>
                  </a:cubicBezTo>
                  <a:cubicBezTo>
                    <a:pt x="214" y="294"/>
                    <a:pt x="214" y="294"/>
                    <a:pt x="214" y="294"/>
                  </a:cubicBezTo>
                  <a:cubicBezTo>
                    <a:pt x="210" y="293"/>
                    <a:pt x="210" y="293"/>
                    <a:pt x="210" y="293"/>
                  </a:cubicBezTo>
                  <a:cubicBezTo>
                    <a:pt x="210" y="294"/>
                    <a:pt x="210" y="294"/>
                    <a:pt x="210" y="294"/>
                  </a:cubicBezTo>
                  <a:cubicBezTo>
                    <a:pt x="209" y="294"/>
                    <a:pt x="209" y="294"/>
                    <a:pt x="209" y="294"/>
                  </a:cubicBezTo>
                  <a:cubicBezTo>
                    <a:pt x="209" y="295"/>
                    <a:pt x="209" y="295"/>
                    <a:pt x="209" y="295"/>
                  </a:cubicBezTo>
                  <a:cubicBezTo>
                    <a:pt x="208" y="295"/>
                    <a:pt x="208" y="295"/>
                    <a:pt x="208" y="295"/>
                  </a:cubicBezTo>
                  <a:cubicBezTo>
                    <a:pt x="207" y="294"/>
                    <a:pt x="207" y="294"/>
                    <a:pt x="207" y="294"/>
                  </a:cubicBezTo>
                  <a:cubicBezTo>
                    <a:pt x="206" y="294"/>
                    <a:pt x="206" y="294"/>
                    <a:pt x="206" y="294"/>
                  </a:cubicBezTo>
                  <a:cubicBezTo>
                    <a:pt x="204" y="294"/>
                    <a:pt x="204" y="294"/>
                    <a:pt x="204" y="294"/>
                  </a:cubicBezTo>
                  <a:cubicBezTo>
                    <a:pt x="203" y="294"/>
                    <a:pt x="203" y="294"/>
                    <a:pt x="203" y="294"/>
                  </a:cubicBezTo>
                  <a:cubicBezTo>
                    <a:pt x="201" y="294"/>
                    <a:pt x="201" y="294"/>
                    <a:pt x="201" y="294"/>
                  </a:cubicBezTo>
                  <a:cubicBezTo>
                    <a:pt x="200" y="293"/>
                    <a:pt x="200" y="293"/>
                    <a:pt x="200" y="293"/>
                  </a:cubicBezTo>
                  <a:cubicBezTo>
                    <a:pt x="200" y="292"/>
                    <a:pt x="200" y="292"/>
                    <a:pt x="200" y="292"/>
                  </a:cubicBezTo>
                  <a:cubicBezTo>
                    <a:pt x="202" y="291"/>
                    <a:pt x="202" y="291"/>
                    <a:pt x="202" y="291"/>
                  </a:cubicBezTo>
                  <a:cubicBezTo>
                    <a:pt x="207" y="289"/>
                    <a:pt x="207" y="289"/>
                    <a:pt x="207" y="289"/>
                  </a:cubicBezTo>
                  <a:cubicBezTo>
                    <a:pt x="209" y="290"/>
                    <a:pt x="209" y="290"/>
                    <a:pt x="209" y="290"/>
                  </a:cubicBezTo>
                  <a:cubicBezTo>
                    <a:pt x="210" y="289"/>
                    <a:pt x="210" y="289"/>
                    <a:pt x="210" y="289"/>
                  </a:cubicBezTo>
                  <a:close/>
                  <a:moveTo>
                    <a:pt x="272" y="334"/>
                  </a:moveTo>
                  <a:cubicBezTo>
                    <a:pt x="273" y="334"/>
                    <a:pt x="273" y="334"/>
                    <a:pt x="273" y="334"/>
                  </a:cubicBezTo>
                  <a:cubicBezTo>
                    <a:pt x="274" y="334"/>
                    <a:pt x="274" y="334"/>
                    <a:pt x="274" y="334"/>
                  </a:cubicBezTo>
                  <a:cubicBezTo>
                    <a:pt x="273" y="335"/>
                    <a:pt x="273" y="335"/>
                    <a:pt x="273" y="335"/>
                  </a:cubicBezTo>
                  <a:cubicBezTo>
                    <a:pt x="272" y="334"/>
                    <a:pt x="272" y="334"/>
                    <a:pt x="272" y="334"/>
                  </a:cubicBezTo>
                  <a:close/>
                  <a:moveTo>
                    <a:pt x="282" y="340"/>
                  </a:moveTo>
                  <a:cubicBezTo>
                    <a:pt x="283" y="341"/>
                    <a:pt x="283" y="341"/>
                    <a:pt x="283" y="341"/>
                  </a:cubicBezTo>
                  <a:cubicBezTo>
                    <a:pt x="283" y="340"/>
                    <a:pt x="283" y="340"/>
                    <a:pt x="283" y="340"/>
                  </a:cubicBezTo>
                  <a:cubicBezTo>
                    <a:pt x="282" y="340"/>
                    <a:pt x="282" y="340"/>
                    <a:pt x="282" y="340"/>
                  </a:cubicBezTo>
                  <a:close/>
                  <a:moveTo>
                    <a:pt x="259" y="366"/>
                  </a:moveTo>
                  <a:cubicBezTo>
                    <a:pt x="259" y="367"/>
                    <a:pt x="259" y="367"/>
                    <a:pt x="259" y="367"/>
                  </a:cubicBezTo>
                  <a:cubicBezTo>
                    <a:pt x="261" y="367"/>
                    <a:pt x="261" y="367"/>
                    <a:pt x="261" y="367"/>
                  </a:cubicBezTo>
                  <a:cubicBezTo>
                    <a:pt x="262" y="366"/>
                    <a:pt x="262" y="366"/>
                    <a:pt x="262" y="366"/>
                  </a:cubicBezTo>
                  <a:cubicBezTo>
                    <a:pt x="260" y="365"/>
                    <a:pt x="260" y="365"/>
                    <a:pt x="260" y="365"/>
                  </a:cubicBezTo>
                  <a:cubicBezTo>
                    <a:pt x="259" y="366"/>
                    <a:pt x="259" y="366"/>
                    <a:pt x="259" y="366"/>
                  </a:cubicBezTo>
                  <a:close/>
                  <a:moveTo>
                    <a:pt x="260" y="362"/>
                  </a:moveTo>
                  <a:cubicBezTo>
                    <a:pt x="260" y="363"/>
                    <a:pt x="260" y="363"/>
                    <a:pt x="260" y="363"/>
                  </a:cubicBezTo>
                  <a:cubicBezTo>
                    <a:pt x="261" y="363"/>
                    <a:pt x="261" y="363"/>
                    <a:pt x="261" y="363"/>
                  </a:cubicBezTo>
                  <a:cubicBezTo>
                    <a:pt x="261" y="362"/>
                    <a:pt x="261" y="362"/>
                    <a:pt x="261" y="362"/>
                  </a:cubicBezTo>
                  <a:cubicBezTo>
                    <a:pt x="260" y="362"/>
                    <a:pt x="260" y="362"/>
                    <a:pt x="260" y="362"/>
                  </a:cubicBezTo>
                  <a:close/>
                  <a:moveTo>
                    <a:pt x="259" y="364"/>
                  </a:moveTo>
                  <a:cubicBezTo>
                    <a:pt x="257" y="364"/>
                    <a:pt x="257" y="364"/>
                    <a:pt x="257" y="364"/>
                  </a:cubicBezTo>
                  <a:cubicBezTo>
                    <a:pt x="258" y="362"/>
                    <a:pt x="258" y="362"/>
                    <a:pt x="258" y="362"/>
                  </a:cubicBezTo>
                  <a:cubicBezTo>
                    <a:pt x="259" y="361"/>
                    <a:pt x="259" y="361"/>
                    <a:pt x="259" y="361"/>
                  </a:cubicBezTo>
                  <a:cubicBezTo>
                    <a:pt x="259" y="363"/>
                    <a:pt x="259" y="363"/>
                    <a:pt x="259" y="363"/>
                  </a:cubicBezTo>
                  <a:cubicBezTo>
                    <a:pt x="259" y="364"/>
                    <a:pt x="259" y="364"/>
                    <a:pt x="259" y="364"/>
                  </a:cubicBezTo>
                  <a:close/>
                  <a:moveTo>
                    <a:pt x="252" y="357"/>
                  </a:moveTo>
                  <a:cubicBezTo>
                    <a:pt x="253" y="356"/>
                    <a:pt x="253" y="356"/>
                    <a:pt x="253" y="356"/>
                  </a:cubicBezTo>
                  <a:cubicBezTo>
                    <a:pt x="252" y="355"/>
                    <a:pt x="252" y="355"/>
                    <a:pt x="252" y="355"/>
                  </a:cubicBezTo>
                  <a:cubicBezTo>
                    <a:pt x="253" y="353"/>
                    <a:pt x="253" y="353"/>
                    <a:pt x="253" y="353"/>
                  </a:cubicBezTo>
                  <a:cubicBezTo>
                    <a:pt x="253" y="351"/>
                    <a:pt x="253" y="351"/>
                    <a:pt x="253" y="351"/>
                  </a:cubicBezTo>
                  <a:cubicBezTo>
                    <a:pt x="254" y="350"/>
                    <a:pt x="254" y="350"/>
                    <a:pt x="254" y="350"/>
                  </a:cubicBezTo>
                  <a:cubicBezTo>
                    <a:pt x="256" y="349"/>
                    <a:pt x="256" y="349"/>
                    <a:pt x="256" y="349"/>
                  </a:cubicBezTo>
                  <a:cubicBezTo>
                    <a:pt x="257" y="350"/>
                    <a:pt x="257" y="350"/>
                    <a:pt x="257" y="350"/>
                  </a:cubicBezTo>
                  <a:cubicBezTo>
                    <a:pt x="256" y="353"/>
                    <a:pt x="256" y="353"/>
                    <a:pt x="256" y="353"/>
                  </a:cubicBezTo>
                  <a:cubicBezTo>
                    <a:pt x="257" y="354"/>
                    <a:pt x="257" y="354"/>
                    <a:pt x="257" y="354"/>
                  </a:cubicBezTo>
                  <a:cubicBezTo>
                    <a:pt x="256" y="356"/>
                    <a:pt x="256" y="356"/>
                    <a:pt x="256" y="356"/>
                  </a:cubicBezTo>
                  <a:cubicBezTo>
                    <a:pt x="255" y="357"/>
                    <a:pt x="255" y="357"/>
                    <a:pt x="255" y="357"/>
                  </a:cubicBezTo>
                  <a:cubicBezTo>
                    <a:pt x="254" y="358"/>
                    <a:pt x="254" y="358"/>
                    <a:pt x="254" y="358"/>
                  </a:cubicBezTo>
                  <a:cubicBezTo>
                    <a:pt x="252" y="357"/>
                    <a:pt x="252" y="357"/>
                    <a:pt x="252" y="357"/>
                  </a:cubicBezTo>
                  <a:close/>
                  <a:moveTo>
                    <a:pt x="290" y="362"/>
                  </a:moveTo>
                  <a:cubicBezTo>
                    <a:pt x="293" y="361"/>
                    <a:pt x="293" y="361"/>
                    <a:pt x="293" y="361"/>
                  </a:cubicBezTo>
                  <a:cubicBezTo>
                    <a:pt x="293" y="359"/>
                    <a:pt x="293" y="359"/>
                    <a:pt x="293" y="359"/>
                  </a:cubicBezTo>
                  <a:cubicBezTo>
                    <a:pt x="290" y="356"/>
                    <a:pt x="290" y="356"/>
                    <a:pt x="290" y="356"/>
                  </a:cubicBezTo>
                  <a:cubicBezTo>
                    <a:pt x="289" y="356"/>
                    <a:pt x="289" y="356"/>
                    <a:pt x="289" y="356"/>
                  </a:cubicBezTo>
                  <a:cubicBezTo>
                    <a:pt x="289" y="358"/>
                    <a:pt x="289" y="358"/>
                    <a:pt x="289" y="358"/>
                  </a:cubicBezTo>
                  <a:cubicBezTo>
                    <a:pt x="289" y="360"/>
                    <a:pt x="289" y="360"/>
                    <a:pt x="289" y="360"/>
                  </a:cubicBezTo>
                  <a:cubicBezTo>
                    <a:pt x="289" y="361"/>
                    <a:pt x="289" y="361"/>
                    <a:pt x="289" y="361"/>
                  </a:cubicBezTo>
                  <a:cubicBezTo>
                    <a:pt x="290" y="362"/>
                    <a:pt x="290" y="362"/>
                    <a:pt x="290" y="362"/>
                  </a:cubicBezTo>
                  <a:close/>
                  <a:moveTo>
                    <a:pt x="288" y="364"/>
                  </a:moveTo>
                  <a:cubicBezTo>
                    <a:pt x="289" y="365"/>
                    <a:pt x="289" y="365"/>
                    <a:pt x="289" y="365"/>
                  </a:cubicBezTo>
                  <a:cubicBezTo>
                    <a:pt x="292" y="366"/>
                    <a:pt x="292" y="366"/>
                    <a:pt x="292" y="366"/>
                  </a:cubicBezTo>
                  <a:cubicBezTo>
                    <a:pt x="293" y="366"/>
                    <a:pt x="293" y="366"/>
                    <a:pt x="293" y="366"/>
                  </a:cubicBezTo>
                  <a:cubicBezTo>
                    <a:pt x="293" y="365"/>
                    <a:pt x="293" y="365"/>
                    <a:pt x="293" y="365"/>
                  </a:cubicBezTo>
                  <a:cubicBezTo>
                    <a:pt x="291" y="363"/>
                    <a:pt x="291" y="363"/>
                    <a:pt x="291" y="363"/>
                  </a:cubicBezTo>
                  <a:cubicBezTo>
                    <a:pt x="289" y="364"/>
                    <a:pt x="289" y="364"/>
                    <a:pt x="289" y="364"/>
                  </a:cubicBezTo>
                  <a:cubicBezTo>
                    <a:pt x="288" y="364"/>
                    <a:pt x="288" y="364"/>
                    <a:pt x="288" y="364"/>
                  </a:cubicBezTo>
                  <a:close/>
                  <a:moveTo>
                    <a:pt x="290" y="369"/>
                  </a:moveTo>
                  <a:cubicBezTo>
                    <a:pt x="289" y="368"/>
                    <a:pt x="289" y="368"/>
                    <a:pt x="289" y="368"/>
                  </a:cubicBezTo>
                  <a:cubicBezTo>
                    <a:pt x="290" y="367"/>
                    <a:pt x="290" y="367"/>
                    <a:pt x="290" y="367"/>
                  </a:cubicBezTo>
                  <a:cubicBezTo>
                    <a:pt x="290" y="369"/>
                    <a:pt x="290" y="369"/>
                    <a:pt x="290" y="369"/>
                  </a:cubicBezTo>
                  <a:close/>
                  <a:moveTo>
                    <a:pt x="280" y="399"/>
                  </a:moveTo>
                  <a:cubicBezTo>
                    <a:pt x="280" y="398"/>
                    <a:pt x="280" y="398"/>
                    <a:pt x="280" y="398"/>
                  </a:cubicBezTo>
                  <a:cubicBezTo>
                    <a:pt x="281" y="399"/>
                    <a:pt x="281" y="399"/>
                    <a:pt x="281" y="399"/>
                  </a:cubicBezTo>
                  <a:cubicBezTo>
                    <a:pt x="280" y="399"/>
                    <a:pt x="280" y="399"/>
                    <a:pt x="280" y="399"/>
                  </a:cubicBezTo>
                  <a:close/>
                  <a:moveTo>
                    <a:pt x="269" y="410"/>
                  </a:moveTo>
                  <a:cubicBezTo>
                    <a:pt x="268" y="410"/>
                    <a:pt x="268" y="410"/>
                    <a:pt x="268" y="410"/>
                  </a:cubicBezTo>
                  <a:cubicBezTo>
                    <a:pt x="269" y="408"/>
                    <a:pt x="269" y="408"/>
                    <a:pt x="269" y="408"/>
                  </a:cubicBezTo>
                  <a:cubicBezTo>
                    <a:pt x="269" y="406"/>
                    <a:pt x="269" y="406"/>
                    <a:pt x="269" y="406"/>
                  </a:cubicBezTo>
                  <a:cubicBezTo>
                    <a:pt x="270" y="405"/>
                    <a:pt x="270" y="405"/>
                    <a:pt x="270" y="405"/>
                  </a:cubicBezTo>
                  <a:cubicBezTo>
                    <a:pt x="270" y="406"/>
                    <a:pt x="270" y="406"/>
                    <a:pt x="270" y="406"/>
                  </a:cubicBezTo>
                  <a:cubicBezTo>
                    <a:pt x="270" y="408"/>
                    <a:pt x="270" y="408"/>
                    <a:pt x="270" y="408"/>
                  </a:cubicBezTo>
                  <a:cubicBezTo>
                    <a:pt x="269" y="410"/>
                    <a:pt x="269" y="410"/>
                    <a:pt x="269" y="410"/>
                  </a:cubicBezTo>
                  <a:close/>
                  <a:moveTo>
                    <a:pt x="257" y="409"/>
                  </a:moveTo>
                  <a:cubicBezTo>
                    <a:pt x="257" y="407"/>
                    <a:pt x="257" y="407"/>
                    <a:pt x="257" y="407"/>
                  </a:cubicBezTo>
                  <a:cubicBezTo>
                    <a:pt x="258" y="406"/>
                    <a:pt x="258" y="406"/>
                    <a:pt x="258" y="406"/>
                  </a:cubicBezTo>
                  <a:cubicBezTo>
                    <a:pt x="256" y="406"/>
                    <a:pt x="256" y="406"/>
                    <a:pt x="256" y="406"/>
                  </a:cubicBezTo>
                  <a:cubicBezTo>
                    <a:pt x="255" y="403"/>
                    <a:pt x="255" y="403"/>
                    <a:pt x="255" y="403"/>
                  </a:cubicBezTo>
                  <a:cubicBezTo>
                    <a:pt x="256" y="402"/>
                    <a:pt x="256" y="402"/>
                    <a:pt x="256" y="402"/>
                  </a:cubicBezTo>
                  <a:cubicBezTo>
                    <a:pt x="255" y="402"/>
                    <a:pt x="255" y="402"/>
                    <a:pt x="255" y="402"/>
                  </a:cubicBezTo>
                  <a:cubicBezTo>
                    <a:pt x="255" y="396"/>
                    <a:pt x="255" y="396"/>
                    <a:pt x="255" y="396"/>
                  </a:cubicBezTo>
                  <a:cubicBezTo>
                    <a:pt x="255" y="395"/>
                    <a:pt x="255" y="395"/>
                    <a:pt x="255" y="395"/>
                  </a:cubicBezTo>
                  <a:cubicBezTo>
                    <a:pt x="254" y="394"/>
                    <a:pt x="254" y="394"/>
                    <a:pt x="254" y="394"/>
                  </a:cubicBezTo>
                  <a:cubicBezTo>
                    <a:pt x="254" y="391"/>
                    <a:pt x="254" y="391"/>
                    <a:pt x="254" y="391"/>
                  </a:cubicBezTo>
                  <a:cubicBezTo>
                    <a:pt x="255" y="389"/>
                    <a:pt x="255" y="389"/>
                    <a:pt x="255" y="389"/>
                  </a:cubicBezTo>
                  <a:cubicBezTo>
                    <a:pt x="256" y="391"/>
                    <a:pt x="256" y="391"/>
                    <a:pt x="256" y="391"/>
                  </a:cubicBezTo>
                  <a:cubicBezTo>
                    <a:pt x="258" y="391"/>
                    <a:pt x="258" y="391"/>
                    <a:pt x="258" y="391"/>
                  </a:cubicBezTo>
                  <a:cubicBezTo>
                    <a:pt x="256" y="389"/>
                    <a:pt x="256" y="389"/>
                    <a:pt x="256" y="389"/>
                  </a:cubicBezTo>
                  <a:cubicBezTo>
                    <a:pt x="256" y="388"/>
                    <a:pt x="256" y="388"/>
                    <a:pt x="256" y="388"/>
                  </a:cubicBezTo>
                  <a:cubicBezTo>
                    <a:pt x="255" y="387"/>
                    <a:pt x="255" y="387"/>
                    <a:pt x="255" y="387"/>
                  </a:cubicBezTo>
                  <a:cubicBezTo>
                    <a:pt x="256" y="385"/>
                    <a:pt x="256" y="385"/>
                    <a:pt x="256" y="385"/>
                  </a:cubicBezTo>
                  <a:cubicBezTo>
                    <a:pt x="256" y="381"/>
                    <a:pt x="256" y="381"/>
                    <a:pt x="256" y="381"/>
                  </a:cubicBezTo>
                  <a:cubicBezTo>
                    <a:pt x="255" y="377"/>
                    <a:pt x="255" y="377"/>
                    <a:pt x="255" y="377"/>
                  </a:cubicBezTo>
                  <a:cubicBezTo>
                    <a:pt x="256" y="375"/>
                    <a:pt x="256" y="375"/>
                    <a:pt x="256" y="375"/>
                  </a:cubicBezTo>
                  <a:cubicBezTo>
                    <a:pt x="255" y="371"/>
                    <a:pt x="255" y="371"/>
                    <a:pt x="255" y="371"/>
                  </a:cubicBezTo>
                  <a:cubicBezTo>
                    <a:pt x="255" y="369"/>
                    <a:pt x="255" y="369"/>
                    <a:pt x="255" y="369"/>
                  </a:cubicBezTo>
                  <a:cubicBezTo>
                    <a:pt x="256" y="369"/>
                    <a:pt x="256" y="369"/>
                    <a:pt x="256" y="369"/>
                  </a:cubicBezTo>
                  <a:cubicBezTo>
                    <a:pt x="256" y="367"/>
                    <a:pt x="256" y="367"/>
                    <a:pt x="256" y="367"/>
                  </a:cubicBezTo>
                  <a:cubicBezTo>
                    <a:pt x="257" y="366"/>
                    <a:pt x="257" y="366"/>
                    <a:pt x="257" y="366"/>
                  </a:cubicBezTo>
                  <a:cubicBezTo>
                    <a:pt x="259" y="367"/>
                    <a:pt x="259" y="367"/>
                    <a:pt x="259" y="367"/>
                  </a:cubicBezTo>
                  <a:cubicBezTo>
                    <a:pt x="260" y="368"/>
                    <a:pt x="260" y="368"/>
                    <a:pt x="260" y="368"/>
                  </a:cubicBezTo>
                  <a:cubicBezTo>
                    <a:pt x="262" y="369"/>
                    <a:pt x="262" y="369"/>
                    <a:pt x="262" y="369"/>
                  </a:cubicBezTo>
                  <a:cubicBezTo>
                    <a:pt x="262" y="368"/>
                    <a:pt x="262" y="368"/>
                    <a:pt x="262" y="368"/>
                  </a:cubicBezTo>
                  <a:cubicBezTo>
                    <a:pt x="263" y="367"/>
                    <a:pt x="263" y="367"/>
                    <a:pt x="263" y="367"/>
                  </a:cubicBezTo>
                  <a:cubicBezTo>
                    <a:pt x="263" y="370"/>
                    <a:pt x="263" y="370"/>
                    <a:pt x="263" y="370"/>
                  </a:cubicBezTo>
                  <a:cubicBezTo>
                    <a:pt x="266" y="372"/>
                    <a:pt x="266" y="372"/>
                    <a:pt x="266" y="372"/>
                  </a:cubicBezTo>
                  <a:cubicBezTo>
                    <a:pt x="269" y="374"/>
                    <a:pt x="269" y="374"/>
                    <a:pt x="269" y="374"/>
                  </a:cubicBezTo>
                  <a:cubicBezTo>
                    <a:pt x="270" y="375"/>
                    <a:pt x="270" y="375"/>
                    <a:pt x="270" y="375"/>
                  </a:cubicBezTo>
                  <a:cubicBezTo>
                    <a:pt x="272" y="374"/>
                    <a:pt x="272" y="374"/>
                    <a:pt x="272" y="374"/>
                  </a:cubicBezTo>
                  <a:cubicBezTo>
                    <a:pt x="273" y="374"/>
                    <a:pt x="273" y="374"/>
                    <a:pt x="273" y="374"/>
                  </a:cubicBezTo>
                  <a:cubicBezTo>
                    <a:pt x="275" y="376"/>
                    <a:pt x="275" y="376"/>
                    <a:pt x="275" y="376"/>
                  </a:cubicBezTo>
                  <a:cubicBezTo>
                    <a:pt x="275" y="374"/>
                    <a:pt x="275" y="374"/>
                    <a:pt x="275" y="374"/>
                  </a:cubicBezTo>
                  <a:cubicBezTo>
                    <a:pt x="276" y="373"/>
                    <a:pt x="276" y="373"/>
                    <a:pt x="276" y="373"/>
                  </a:cubicBezTo>
                  <a:cubicBezTo>
                    <a:pt x="282" y="374"/>
                    <a:pt x="282" y="374"/>
                    <a:pt x="282" y="374"/>
                  </a:cubicBezTo>
                  <a:cubicBezTo>
                    <a:pt x="283" y="373"/>
                    <a:pt x="283" y="373"/>
                    <a:pt x="283" y="373"/>
                  </a:cubicBezTo>
                  <a:cubicBezTo>
                    <a:pt x="284" y="372"/>
                    <a:pt x="284" y="372"/>
                    <a:pt x="284" y="372"/>
                  </a:cubicBezTo>
                  <a:cubicBezTo>
                    <a:pt x="285" y="372"/>
                    <a:pt x="285" y="372"/>
                    <a:pt x="285" y="372"/>
                  </a:cubicBezTo>
                  <a:cubicBezTo>
                    <a:pt x="285" y="372"/>
                    <a:pt x="285" y="372"/>
                    <a:pt x="285" y="372"/>
                  </a:cubicBezTo>
                  <a:cubicBezTo>
                    <a:pt x="287" y="371"/>
                    <a:pt x="287" y="371"/>
                    <a:pt x="287" y="371"/>
                  </a:cubicBezTo>
                  <a:cubicBezTo>
                    <a:pt x="287" y="371"/>
                    <a:pt x="287" y="371"/>
                    <a:pt x="287" y="371"/>
                  </a:cubicBezTo>
                  <a:cubicBezTo>
                    <a:pt x="290" y="372"/>
                    <a:pt x="290" y="372"/>
                    <a:pt x="290" y="372"/>
                  </a:cubicBezTo>
                  <a:cubicBezTo>
                    <a:pt x="289" y="374"/>
                    <a:pt x="289" y="374"/>
                    <a:pt x="289" y="374"/>
                  </a:cubicBezTo>
                  <a:cubicBezTo>
                    <a:pt x="288" y="379"/>
                    <a:pt x="288" y="379"/>
                    <a:pt x="288" y="379"/>
                  </a:cubicBezTo>
                  <a:cubicBezTo>
                    <a:pt x="286" y="381"/>
                    <a:pt x="286" y="381"/>
                    <a:pt x="286" y="381"/>
                  </a:cubicBezTo>
                  <a:cubicBezTo>
                    <a:pt x="286" y="384"/>
                    <a:pt x="286" y="384"/>
                    <a:pt x="286" y="384"/>
                  </a:cubicBezTo>
                  <a:cubicBezTo>
                    <a:pt x="285" y="386"/>
                    <a:pt x="285" y="386"/>
                    <a:pt x="285" y="386"/>
                  </a:cubicBezTo>
                  <a:cubicBezTo>
                    <a:pt x="285" y="389"/>
                    <a:pt x="285" y="389"/>
                    <a:pt x="285" y="389"/>
                  </a:cubicBezTo>
                  <a:cubicBezTo>
                    <a:pt x="285" y="389"/>
                    <a:pt x="285" y="389"/>
                    <a:pt x="285" y="389"/>
                  </a:cubicBezTo>
                  <a:cubicBezTo>
                    <a:pt x="285" y="391"/>
                    <a:pt x="285" y="391"/>
                    <a:pt x="285" y="391"/>
                  </a:cubicBezTo>
                  <a:cubicBezTo>
                    <a:pt x="284" y="393"/>
                    <a:pt x="284" y="393"/>
                    <a:pt x="284" y="393"/>
                  </a:cubicBezTo>
                  <a:cubicBezTo>
                    <a:pt x="284" y="392"/>
                    <a:pt x="284" y="392"/>
                    <a:pt x="284" y="392"/>
                  </a:cubicBezTo>
                  <a:cubicBezTo>
                    <a:pt x="283" y="389"/>
                    <a:pt x="283" y="389"/>
                    <a:pt x="283" y="389"/>
                  </a:cubicBezTo>
                  <a:cubicBezTo>
                    <a:pt x="282" y="391"/>
                    <a:pt x="282" y="391"/>
                    <a:pt x="282" y="391"/>
                  </a:cubicBezTo>
                  <a:cubicBezTo>
                    <a:pt x="281" y="392"/>
                    <a:pt x="281" y="392"/>
                    <a:pt x="281" y="392"/>
                  </a:cubicBezTo>
                  <a:cubicBezTo>
                    <a:pt x="281" y="396"/>
                    <a:pt x="281" y="396"/>
                    <a:pt x="281" y="396"/>
                  </a:cubicBezTo>
                  <a:cubicBezTo>
                    <a:pt x="280" y="397"/>
                    <a:pt x="280" y="397"/>
                    <a:pt x="280" y="397"/>
                  </a:cubicBezTo>
                  <a:cubicBezTo>
                    <a:pt x="278" y="397"/>
                    <a:pt x="278" y="397"/>
                    <a:pt x="278" y="397"/>
                  </a:cubicBezTo>
                  <a:cubicBezTo>
                    <a:pt x="279" y="399"/>
                    <a:pt x="279" y="399"/>
                    <a:pt x="279" y="399"/>
                  </a:cubicBezTo>
                  <a:cubicBezTo>
                    <a:pt x="277" y="401"/>
                    <a:pt x="277" y="401"/>
                    <a:pt x="277" y="401"/>
                  </a:cubicBezTo>
                  <a:cubicBezTo>
                    <a:pt x="279" y="402"/>
                    <a:pt x="279" y="402"/>
                    <a:pt x="279" y="402"/>
                  </a:cubicBezTo>
                  <a:cubicBezTo>
                    <a:pt x="279" y="403"/>
                    <a:pt x="279" y="403"/>
                    <a:pt x="279" y="403"/>
                  </a:cubicBezTo>
                  <a:cubicBezTo>
                    <a:pt x="277" y="406"/>
                    <a:pt x="277" y="406"/>
                    <a:pt x="277" y="406"/>
                  </a:cubicBezTo>
                  <a:cubicBezTo>
                    <a:pt x="276" y="406"/>
                    <a:pt x="276" y="406"/>
                    <a:pt x="276" y="406"/>
                  </a:cubicBezTo>
                  <a:cubicBezTo>
                    <a:pt x="274" y="406"/>
                    <a:pt x="274" y="406"/>
                    <a:pt x="274" y="406"/>
                  </a:cubicBezTo>
                  <a:cubicBezTo>
                    <a:pt x="274" y="404"/>
                    <a:pt x="274" y="404"/>
                    <a:pt x="274" y="404"/>
                  </a:cubicBezTo>
                  <a:cubicBezTo>
                    <a:pt x="276" y="404"/>
                    <a:pt x="276" y="404"/>
                    <a:pt x="276" y="404"/>
                  </a:cubicBezTo>
                  <a:cubicBezTo>
                    <a:pt x="276" y="403"/>
                    <a:pt x="276" y="403"/>
                    <a:pt x="276" y="403"/>
                  </a:cubicBezTo>
                  <a:cubicBezTo>
                    <a:pt x="275" y="402"/>
                    <a:pt x="275" y="402"/>
                    <a:pt x="275" y="402"/>
                  </a:cubicBezTo>
                  <a:cubicBezTo>
                    <a:pt x="274" y="402"/>
                    <a:pt x="274" y="402"/>
                    <a:pt x="274" y="402"/>
                  </a:cubicBezTo>
                  <a:cubicBezTo>
                    <a:pt x="273" y="404"/>
                    <a:pt x="273" y="404"/>
                    <a:pt x="273" y="404"/>
                  </a:cubicBezTo>
                  <a:cubicBezTo>
                    <a:pt x="271" y="403"/>
                    <a:pt x="271" y="403"/>
                    <a:pt x="271" y="403"/>
                  </a:cubicBezTo>
                  <a:cubicBezTo>
                    <a:pt x="271" y="401"/>
                    <a:pt x="271" y="401"/>
                    <a:pt x="271" y="401"/>
                  </a:cubicBezTo>
                  <a:cubicBezTo>
                    <a:pt x="271" y="403"/>
                    <a:pt x="271" y="403"/>
                    <a:pt x="271" y="403"/>
                  </a:cubicBezTo>
                  <a:cubicBezTo>
                    <a:pt x="269" y="405"/>
                    <a:pt x="269" y="405"/>
                    <a:pt x="269" y="405"/>
                  </a:cubicBezTo>
                  <a:cubicBezTo>
                    <a:pt x="268" y="406"/>
                    <a:pt x="268" y="406"/>
                    <a:pt x="268" y="406"/>
                  </a:cubicBezTo>
                  <a:cubicBezTo>
                    <a:pt x="267" y="404"/>
                    <a:pt x="267" y="404"/>
                    <a:pt x="267" y="404"/>
                  </a:cubicBezTo>
                  <a:cubicBezTo>
                    <a:pt x="266" y="408"/>
                    <a:pt x="266" y="408"/>
                    <a:pt x="266" y="408"/>
                  </a:cubicBezTo>
                  <a:cubicBezTo>
                    <a:pt x="266" y="409"/>
                    <a:pt x="266" y="409"/>
                    <a:pt x="266" y="409"/>
                  </a:cubicBezTo>
                  <a:cubicBezTo>
                    <a:pt x="264" y="412"/>
                    <a:pt x="264" y="412"/>
                    <a:pt x="264" y="412"/>
                  </a:cubicBezTo>
                  <a:cubicBezTo>
                    <a:pt x="263" y="412"/>
                    <a:pt x="263" y="412"/>
                    <a:pt x="263" y="412"/>
                  </a:cubicBezTo>
                  <a:cubicBezTo>
                    <a:pt x="262" y="410"/>
                    <a:pt x="262" y="410"/>
                    <a:pt x="262" y="410"/>
                  </a:cubicBezTo>
                  <a:cubicBezTo>
                    <a:pt x="262" y="409"/>
                    <a:pt x="262" y="409"/>
                    <a:pt x="262" y="409"/>
                  </a:cubicBezTo>
                  <a:cubicBezTo>
                    <a:pt x="260" y="411"/>
                    <a:pt x="260" y="411"/>
                    <a:pt x="260" y="411"/>
                  </a:cubicBezTo>
                  <a:cubicBezTo>
                    <a:pt x="259" y="409"/>
                    <a:pt x="259" y="409"/>
                    <a:pt x="259" y="409"/>
                  </a:cubicBezTo>
                  <a:cubicBezTo>
                    <a:pt x="257" y="410"/>
                    <a:pt x="257" y="410"/>
                    <a:pt x="257" y="410"/>
                  </a:cubicBezTo>
                  <a:cubicBezTo>
                    <a:pt x="257" y="410"/>
                    <a:pt x="256" y="409"/>
                    <a:pt x="257" y="409"/>
                  </a:cubicBezTo>
                  <a:close/>
                  <a:moveTo>
                    <a:pt x="4" y="261"/>
                  </a:moveTo>
                  <a:cubicBezTo>
                    <a:pt x="5" y="262"/>
                    <a:pt x="5" y="262"/>
                    <a:pt x="5" y="262"/>
                  </a:cubicBezTo>
                  <a:cubicBezTo>
                    <a:pt x="7" y="262"/>
                    <a:pt x="7" y="262"/>
                    <a:pt x="7" y="262"/>
                  </a:cubicBezTo>
                  <a:cubicBezTo>
                    <a:pt x="11" y="267"/>
                    <a:pt x="11" y="267"/>
                    <a:pt x="11" y="267"/>
                  </a:cubicBezTo>
                  <a:cubicBezTo>
                    <a:pt x="11" y="268"/>
                    <a:pt x="11" y="268"/>
                    <a:pt x="11" y="268"/>
                  </a:cubicBezTo>
                  <a:cubicBezTo>
                    <a:pt x="12" y="269"/>
                    <a:pt x="12" y="269"/>
                    <a:pt x="12" y="269"/>
                  </a:cubicBezTo>
                  <a:cubicBezTo>
                    <a:pt x="14" y="269"/>
                    <a:pt x="14" y="269"/>
                    <a:pt x="14" y="269"/>
                  </a:cubicBezTo>
                  <a:cubicBezTo>
                    <a:pt x="15" y="270"/>
                    <a:pt x="15" y="270"/>
                    <a:pt x="15" y="270"/>
                  </a:cubicBezTo>
                  <a:cubicBezTo>
                    <a:pt x="17" y="271"/>
                    <a:pt x="17" y="271"/>
                    <a:pt x="17" y="271"/>
                  </a:cubicBezTo>
                  <a:cubicBezTo>
                    <a:pt x="18" y="271"/>
                    <a:pt x="18" y="271"/>
                    <a:pt x="18" y="271"/>
                  </a:cubicBezTo>
                  <a:cubicBezTo>
                    <a:pt x="19" y="271"/>
                    <a:pt x="19" y="271"/>
                    <a:pt x="19" y="271"/>
                  </a:cubicBezTo>
                  <a:cubicBezTo>
                    <a:pt x="21" y="272"/>
                    <a:pt x="21" y="272"/>
                    <a:pt x="21" y="272"/>
                  </a:cubicBezTo>
                  <a:cubicBezTo>
                    <a:pt x="23" y="271"/>
                    <a:pt x="23" y="271"/>
                    <a:pt x="23" y="271"/>
                  </a:cubicBezTo>
                  <a:cubicBezTo>
                    <a:pt x="24" y="273"/>
                    <a:pt x="24" y="273"/>
                    <a:pt x="24" y="273"/>
                  </a:cubicBezTo>
                  <a:cubicBezTo>
                    <a:pt x="25" y="272"/>
                    <a:pt x="25" y="272"/>
                    <a:pt x="25" y="272"/>
                  </a:cubicBezTo>
                  <a:cubicBezTo>
                    <a:pt x="26" y="272"/>
                    <a:pt x="26" y="272"/>
                    <a:pt x="26" y="272"/>
                  </a:cubicBezTo>
                  <a:cubicBezTo>
                    <a:pt x="28" y="272"/>
                    <a:pt x="28" y="272"/>
                    <a:pt x="28" y="272"/>
                  </a:cubicBezTo>
                  <a:cubicBezTo>
                    <a:pt x="31" y="271"/>
                    <a:pt x="31" y="271"/>
                    <a:pt x="31" y="271"/>
                  </a:cubicBezTo>
                  <a:cubicBezTo>
                    <a:pt x="31" y="270"/>
                    <a:pt x="31" y="270"/>
                    <a:pt x="31" y="270"/>
                  </a:cubicBezTo>
                  <a:cubicBezTo>
                    <a:pt x="32" y="270"/>
                    <a:pt x="32" y="270"/>
                    <a:pt x="32" y="270"/>
                  </a:cubicBezTo>
                  <a:cubicBezTo>
                    <a:pt x="34" y="268"/>
                    <a:pt x="34" y="268"/>
                    <a:pt x="34" y="268"/>
                  </a:cubicBezTo>
                  <a:cubicBezTo>
                    <a:pt x="37" y="268"/>
                    <a:pt x="37" y="268"/>
                    <a:pt x="37" y="268"/>
                  </a:cubicBezTo>
                  <a:cubicBezTo>
                    <a:pt x="37" y="266"/>
                    <a:pt x="37" y="266"/>
                    <a:pt x="37" y="266"/>
                  </a:cubicBezTo>
                  <a:cubicBezTo>
                    <a:pt x="39" y="265"/>
                    <a:pt x="39" y="265"/>
                    <a:pt x="39" y="265"/>
                  </a:cubicBezTo>
                  <a:cubicBezTo>
                    <a:pt x="40" y="265"/>
                    <a:pt x="40" y="265"/>
                    <a:pt x="40" y="265"/>
                  </a:cubicBezTo>
                  <a:cubicBezTo>
                    <a:pt x="41" y="267"/>
                    <a:pt x="41" y="267"/>
                    <a:pt x="41" y="267"/>
                  </a:cubicBezTo>
                  <a:cubicBezTo>
                    <a:pt x="43" y="265"/>
                    <a:pt x="43" y="265"/>
                    <a:pt x="43" y="265"/>
                  </a:cubicBezTo>
                  <a:cubicBezTo>
                    <a:pt x="44" y="265"/>
                    <a:pt x="44" y="265"/>
                    <a:pt x="44" y="265"/>
                  </a:cubicBezTo>
                  <a:cubicBezTo>
                    <a:pt x="45" y="265"/>
                    <a:pt x="45" y="265"/>
                    <a:pt x="45" y="265"/>
                  </a:cubicBezTo>
                  <a:cubicBezTo>
                    <a:pt x="45" y="262"/>
                    <a:pt x="45" y="262"/>
                    <a:pt x="45" y="262"/>
                  </a:cubicBezTo>
                  <a:cubicBezTo>
                    <a:pt x="50" y="259"/>
                    <a:pt x="50" y="259"/>
                    <a:pt x="50" y="259"/>
                  </a:cubicBezTo>
                  <a:cubicBezTo>
                    <a:pt x="52" y="259"/>
                    <a:pt x="52" y="259"/>
                    <a:pt x="52" y="259"/>
                  </a:cubicBezTo>
                  <a:cubicBezTo>
                    <a:pt x="54" y="260"/>
                    <a:pt x="54" y="260"/>
                    <a:pt x="54" y="260"/>
                  </a:cubicBezTo>
                  <a:cubicBezTo>
                    <a:pt x="55" y="259"/>
                    <a:pt x="55" y="259"/>
                    <a:pt x="55" y="259"/>
                  </a:cubicBezTo>
                  <a:cubicBezTo>
                    <a:pt x="60" y="258"/>
                    <a:pt x="60" y="258"/>
                    <a:pt x="60" y="258"/>
                  </a:cubicBezTo>
                  <a:cubicBezTo>
                    <a:pt x="61" y="259"/>
                    <a:pt x="61" y="259"/>
                    <a:pt x="61" y="259"/>
                  </a:cubicBezTo>
                  <a:cubicBezTo>
                    <a:pt x="64" y="258"/>
                    <a:pt x="64" y="258"/>
                    <a:pt x="64" y="258"/>
                  </a:cubicBezTo>
                  <a:cubicBezTo>
                    <a:pt x="65" y="259"/>
                    <a:pt x="65" y="259"/>
                    <a:pt x="65" y="259"/>
                  </a:cubicBezTo>
                  <a:cubicBezTo>
                    <a:pt x="67" y="259"/>
                    <a:pt x="67" y="259"/>
                    <a:pt x="67" y="259"/>
                  </a:cubicBezTo>
                  <a:cubicBezTo>
                    <a:pt x="69" y="258"/>
                    <a:pt x="69" y="258"/>
                    <a:pt x="69" y="258"/>
                  </a:cubicBezTo>
                  <a:cubicBezTo>
                    <a:pt x="69" y="260"/>
                    <a:pt x="69" y="260"/>
                    <a:pt x="69" y="260"/>
                  </a:cubicBezTo>
                  <a:cubicBezTo>
                    <a:pt x="71" y="260"/>
                    <a:pt x="71" y="260"/>
                    <a:pt x="71" y="260"/>
                  </a:cubicBezTo>
                  <a:cubicBezTo>
                    <a:pt x="72" y="260"/>
                    <a:pt x="72" y="260"/>
                    <a:pt x="72" y="260"/>
                  </a:cubicBezTo>
                  <a:cubicBezTo>
                    <a:pt x="73" y="261"/>
                    <a:pt x="73" y="261"/>
                    <a:pt x="73" y="261"/>
                  </a:cubicBezTo>
                  <a:cubicBezTo>
                    <a:pt x="74" y="260"/>
                    <a:pt x="74" y="260"/>
                    <a:pt x="74" y="260"/>
                  </a:cubicBezTo>
                  <a:cubicBezTo>
                    <a:pt x="78" y="260"/>
                    <a:pt x="78" y="260"/>
                    <a:pt x="78" y="260"/>
                  </a:cubicBezTo>
                  <a:cubicBezTo>
                    <a:pt x="78" y="261"/>
                    <a:pt x="78" y="261"/>
                    <a:pt x="78" y="261"/>
                  </a:cubicBezTo>
                  <a:cubicBezTo>
                    <a:pt x="79" y="261"/>
                    <a:pt x="79" y="261"/>
                    <a:pt x="79" y="261"/>
                  </a:cubicBezTo>
                  <a:cubicBezTo>
                    <a:pt x="81" y="259"/>
                    <a:pt x="81" y="259"/>
                    <a:pt x="81" y="259"/>
                  </a:cubicBezTo>
                  <a:cubicBezTo>
                    <a:pt x="83" y="260"/>
                    <a:pt x="83" y="260"/>
                    <a:pt x="83" y="260"/>
                  </a:cubicBezTo>
                  <a:cubicBezTo>
                    <a:pt x="85" y="258"/>
                    <a:pt x="85" y="258"/>
                    <a:pt x="85" y="258"/>
                  </a:cubicBezTo>
                  <a:cubicBezTo>
                    <a:pt x="86" y="256"/>
                    <a:pt x="86" y="256"/>
                    <a:pt x="86" y="256"/>
                  </a:cubicBezTo>
                  <a:cubicBezTo>
                    <a:pt x="87" y="256"/>
                    <a:pt x="87" y="256"/>
                    <a:pt x="87" y="256"/>
                  </a:cubicBezTo>
                  <a:cubicBezTo>
                    <a:pt x="89" y="254"/>
                    <a:pt x="89" y="254"/>
                    <a:pt x="89" y="254"/>
                  </a:cubicBezTo>
                  <a:cubicBezTo>
                    <a:pt x="90" y="250"/>
                    <a:pt x="90" y="250"/>
                    <a:pt x="90" y="250"/>
                  </a:cubicBezTo>
                  <a:cubicBezTo>
                    <a:pt x="92" y="249"/>
                    <a:pt x="92" y="249"/>
                    <a:pt x="92" y="249"/>
                  </a:cubicBezTo>
                  <a:cubicBezTo>
                    <a:pt x="95" y="248"/>
                    <a:pt x="95" y="248"/>
                    <a:pt x="95" y="248"/>
                  </a:cubicBezTo>
                  <a:cubicBezTo>
                    <a:pt x="96" y="248"/>
                    <a:pt x="96" y="248"/>
                    <a:pt x="96" y="248"/>
                  </a:cubicBezTo>
                  <a:cubicBezTo>
                    <a:pt x="100" y="247"/>
                    <a:pt x="100" y="247"/>
                    <a:pt x="100" y="247"/>
                  </a:cubicBezTo>
                  <a:cubicBezTo>
                    <a:pt x="105" y="244"/>
                    <a:pt x="105" y="244"/>
                    <a:pt x="105" y="244"/>
                  </a:cubicBezTo>
                  <a:cubicBezTo>
                    <a:pt x="108" y="241"/>
                    <a:pt x="108" y="241"/>
                    <a:pt x="108" y="241"/>
                  </a:cubicBezTo>
                  <a:cubicBezTo>
                    <a:pt x="110" y="241"/>
                    <a:pt x="110" y="241"/>
                    <a:pt x="110" y="241"/>
                  </a:cubicBezTo>
                  <a:cubicBezTo>
                    <a:pt x="111" y="241"/>
                    <a:pt x="111" y="241"/>
                    <a:pt x="111" y="241"/>
                  </a:cubicBezTo>
                  <a:cubicBezTo>
                    <a:pt x="113" y="241"/>
                    <a:pt x="113" y="241"/>
                    <a:pt x="113" y="241"/>
                  </a:cubicBezTo>
                  <a:cubicBezTo>
                    <a:pt x="115" y="242"/>
                    <a:pt x="115" y="242"/>
                    <a:pt x="115" y="242"/>
                  </a:cubicBezTo>
                  <a:cubicBezTo>
                    <a:pt x="118" y="242"/>
                    <a:pt x="118" y="242"/>
                    <a:pt x="118" y="242"/>
                  </a:cubicBezTo>
                  <a:cubicBezTo>
                    <a:pt x="120" y="241"/>
                    <a:pt x="120" y="241"/>
                    <a:pt x="120" y="241"/>
                  </a:cubicBezTo>
                  <a:cubicBezTo>
                    <a:pt x="124" y="241"/>
                    <a:pt x="124" y="241"/>
                    <a:pt x="124" y="241"/>
                  </a:cubicBezTo>
                  <a:cubicBezTo>
                    <a:pt x="129" y="240"/>
                    <a:pt x="129" y="240"/>
                    <a:pt x="129" y="240"/>
                  </a:cubicBezTo>
                  <a:cubicBezTo>
                    <a:pt x="132" y="239"/>
                    <a:pt x="132" y="239"/>
                    <a:pt x="132" y="239"/>
                  </a:cubicBezTo>
                  <a:cubicBezTo>
                    <a:pt x="134" y="237"/>
                    <a:pt x="134" y="237"/>
                    <a:pt x="134" y="237"/>
                  </a:cubicBezTo>
                  <a:cubicBezTo>
                    <a:pt x="136" y="237"/>
                    <a:pt x="136" y="237"/>
                    <a:pt x="136" y="237"/>
                  </a:cubicBezTo>
                  <a:cubicBezTo>
                    <a:pt x="138" y="235"/>
                    <a:pt x="138" y="235"/>
                    <a:pt x="138" y="235"/>
                  </a:cubicBezTo>
                  <a:cubicBezTo>
                    <a:pt x="142" y="235"/>
                    <a:pt x="142" y="235"/>
                    <a:pt x="142" y="235"/>
                  </a:cubicBezTo>
                  <a:cubicBezTo>
                    <a:pt x="153" y="234"/>
                    <a:pt x="153" y="234"/>
                    <a:pt x="153" y="234"/>
                  </a:cubicBezTo>
                  <a:cubicBezTo>
                    <a:pt x="156" y="235"/>
                    <a:pt x="156" y="235"/>
                    <a:pt x="156" y="235"/>
                  </a:cubicBezTo>
                  <a:cubicBezTo>
                    <a:pt x="158" y="235"/>
                    <a:pt x="158" y="235"/>
                    <a:pt x="158" y="235"/>
                  </a:cubicBezTo>
                  <a:cubicBezTo>
                    <a:pt x="161" y="234"/>
                    <a:pt x="161" y="234"/>
                    <a:pt x="161" y="234"/>
                  </a:cubicBezTo>
                  <a:cubicBezTo>
                    <a:pt x="163" y="235"/>
                    <a:pt x="163" y="235"/>
                    <a:pt x="163" y="235"/>
                  </a:cubicBezTo>
                  <a:cubicBezTo>
                    <a:pt x="166" y="237"/>
                    <a:pt x="166" y="237"/>
                    <a:pt x="166" y="237"/>
                  </a:cubicBezTo>
                  <a:cubicBezTo>
                    <a:pt x="168" y="241"/>
                    <a:pt x="168" y="241"/>
                    <a:pt x="168" y="241"/>
                  </a:cubicBezTo>
                  <a:cubicBezTo>
                    <a:pt x="170" y="242"/>
                    <a:pt x="170" y="242"/>
                    <a:pt x="170" y="242"/>
                  </a:cubicBezTo>
                  <a:cubicBezTo>
                    <a:pt x="171" y="241"/>
                    <a:pt x="171" y="241"/>
                    <a:pt x="171" y="241"/>
                  </a:cubicBezTo>
                  <a:cubicBezTo>
                    <a:pt x="172" y="240"/>
                    <a:pt x="172" y="240"/>
                    <a:pt x="172" y="240"/>
                  </a:cubicBezTo>
                  <a:cubicBezTo>
                    <a:pt x="173" y="241"/>
                    <a:pt x="173" y="241"/>
                    <a:pt x="173" y="241"/>
                  </a:cubicBezTo>
                  <a:cubicBezTo>
                    <a:pt x="174" y="241"/>
                    <a:pt x="174" y="241"/>
                    <a:pt x="174" y="241"/>
                  </a:cubicBezTo>
                  <a:cubicBezTo>
                    <a:pt x="176" y="241"/>
                    <a:pt x="176" y="241"/>
                    <a:pt x="176" y="241"/>
                  </a:cubicBezTo>
                  <a:cubicBezTo>
                    <a:pt x="178" y="243"/>
                    <a:pt x="178" y="243"/>
                    <a:pt x="178" y="243"/>
                  </a:cubicBezTo>
                  <a:cubicBezTo>
                    <a:pt x="181" y="244"/>
                    <a:pt x="181" y="244"/>
                    <a:pt x="181" y="244"/>
                  </a:cubicBezTo>
                  <a:cubicBezTo>
                    <a:pt x="182" y="243"/>
                    <a:pt x="182" y="243"/>
                    <a:pt x="182" y="243"/>
                  </a:cubicBezTo>
                  <a:cubicBezTo>
                    <a:pt x="186" y="246"/>
                    <a:pt x="186" y="246"/>
                    <a:pt x="186" y="246"/>
                  </a:cubicBezTo>
                  <a:cubicBezTo>
                    <a:pt x="185" y="248"/>
                    <a:pt x="185" y="248"/>
                    <a:pt x="185" y="248"/>
                  </a:cubicBezTo>
                  <a:cubicBezTo>
                    <a:pt x="187" y="248"/>
                    <a:pt x="187" y="248"/>
                    <a:pt x="187" y="248"/>
                  </a:cubicBezTo>
                  <a:cubicBezTo>
                    <a:pt x="188" y="250"/>
                    <a:pt x="188" y="250"/>
                    <a:pt x="188" y="250"/>
                  </a:cubicBezTo>
                  <a:cubicBezTo>
                    <a:pt x="188" y="251"/>
                    <a:pt x="188" y="251"/>
                    <a:pt x="188" y="251"/>
                  </a:cubicBezTo>
                  <a:cubicBezTo>
                    <a:pt x="186" y="251"/>
                    <a:pt x="186" y="251"/>
                    <a:pt x="186" y="251"/>
                  </a:cubicBezTo>
                  <a:cubicBezTo>
                    <a:pt x="186" y="252"/>
                    <a:pt x="186" y="252"/>
                    <a:pt x="186" y="252"/>
                  </a:cubicBezTo>
                  <a:cubicBezTo>
                    <a:pt x="187" y="256"/>
                    <a:pt x="187" y="256"/>
                    <a:pt x="187" y="256"/>
                  </a:cubicBezTo>
                  <a:cubicBezTo>
                    <a:pt x="189" y="256"/>
                    <a:pt x="189" y="256"/>
                    <a:pt x="189" y="256"/>
                  </a:cubicBezTo>
                  <a:cubicBezTo>
                    <a:pt x="191" y="258"/>
                    <a:pt x="191" y="258"/>
                    <a:pt x="191" y="258"/>
                  </a:cubicBezTo>
                  <a:cubicBezTo>
                    <a:pt x="192" y="261"/>
                    <a:pt x="192" y="261"/>
                    <a:pt x="192" y="261"/>
                  </a:cubicBezTo>
                  <a:cubicBezTo>
                    <a:pt x="191" y="263"/>
                    <a:pt x="191" y="263"/>
                    <a:pt x="191" y="263"/>
                  </a:cubicBezTo>
                  <a:cubicBezTo>
                    <a:pt x="193" y="267"/>
                    <a:pt x="193" y="267"/>
                    <a:pt x="193" y="267"/>
                  </a:cubicBezTo>
                  <a:cubicBezTo>
                    <a:pt x="193" y="269"/>
                    <a:pt x="193" y="269"/>
                    <a:pt x="193" y="269"/>
                  </a:cubicBezTo>
                  <a:cubicBezTo>
                    <a:pt x="193" y="270"/>
                    <a:pt x="193" y="270"/>
                    <a:pt x="193" y="270"/>
                  </a:cubicBezTo>
                  <a:cubicBezTo>
                    <a:pt x="193" y="273"/>
                    <a:pt x="193" y="273"/>
                    <a:pt x="193" y="273"/>
                  </a:cubicBezTo>
                  <a:cubicBezTo>
                    <a:pt x="192" y="274"/>
                    <a:pt x="192" y="274"/>
                    <a:pt x="192" y="274"/>
                  </a:cubicBezTo>
                  <a:cubicBezTo>
                    <a:pt x="191" y="274"/>
                    <a:pt x="191" y="274"/>
                    <a:pt x="191" y="274"/>
                  </a:cubicBezTo>
                  <a:cubicBezTo>
                    <a:pt x="191" y="274"/>
                    <a:pt x="191" y="274"/>
                    <a:pt x="191" y="274"/>
                  </a:cubicBezTo>
                  <a:cubicBezTo>
                    <a:pt x="192" y="276"/>
                    <a:pt x="192" y="276"/>
                    <a:pt x="192" y="276"/>
                  </a:cubicBezTo>
                  <a:cubicBezTo>
                    <a:pt x="193" y="277"/>
                    <a:pt x="193" y="277"/>
                    <a:pt x="193" y="277"/>
                  </a:cubicBezTo>
                  <a:cubicBezTo>
                    <a:pt x="194" y="279"/>
                    <a:pt x="194" y="279"/>
                    <a:pt x="194" y="279"/>
                  </a:cubicBezTo>
                  <a:cubicBezTo>
                    <a:pt x="196" y="278"/>
                    <a:pt x="196" y="278"/>
                    <a:pt x="196" y="278"/>
                  </a:cubicBezTo>
                  <a:cubicBezTo>
                    <a:pt x="197" y="280"/>
                    <a:pt x="197" y="280"/>
                    <a:pt x="197" y="280"/>
                  </a:cubicBezTo>
                  <a:cubicBezTo>
                    <a:pt x="197" y="278"/>
                    <a:pt x="197" y="278"/>
                    <a:pt x="197" y="278"/>
                  </a:cubicBezTo>
                  <a:cubicBezTo>
                    <a:pt x="197" y="276"/>
                    <a:pt x="197" y="276"/>
                    <a:pt x="197" y="276"/>
                  </a:cubicBezTo>
                  <a:cubicBezTo>
                    <a:pt x="198" y="275"/>
                    <a:pt x="198" y="275"/>
                    <a:pt x="198" y="275"/>
                  </a:cubicBezTo>
                  <a:cubicBezTo>
                    <a:pt x="199" y="273"/>
                    <a:pt x="199" y="273"/>
                    <a:pt x="199" y="273"/>
                  </a:cubicBezTo>
                  <a:cubicBezTo>
                    <a:pt x="200" y="273"/>
                    <a:pt x="200" y="273"/>
                    <a:pt x="200" y="273"/>
                  </a:cubicBezTo>
                  <a:cubicBezTo>
                    <a:pt x="201" y="272"/>
                    <a:pt x="201" y="272"/>
                    <a:pt x="201" y="272"/>
                  </a:cubicBezTo>
                  <a:cubicBezTo>
                    <a:pt x="203" y="271"/>
                    <a:pt x="203" y="271"/>
                    <a:pt x="203" y="271"/>
                  </a:cubicBezTo>
                  <a:cubicBezTo>
                    <a:pt x="203" y="269"/>
                    <a:pt x="203" y="269"/>
                    <a:pt x="203" y="269"/>
                  </a:cubicBezTo>
                  <a:cubicBezTo>
                    <a:pt x="205" y="267"/>
                    <a:pt x="205" y="267"/>
                    <a:pt x="205" y="267"/>
                  </a:cubicBezTo>
                  <a:cubicBezTo>
                    <a:pt x="209" y="265"/>
                    <a:pt x="209" y="265"/>
                    <a:pt x="209" y="265"/>
                  </a:cubicBezTo>
                  <a:cubicBezTo>
                    <a:pt x="209" y="264"/>
                    <a:pt x="209" y="264"/>
                    <a:pt x="209" y="264"/>
                  </a:cubicBezTo>
                  <a:cubicBezTo>
                    <a:pt x="210" y="264"/>
                    <a:pt x="210" y="264"/>
                    <a:pt x="210" y="264"/>
                  </a:cubicBezTo>
                  <a:cubicBezTo>
                    <a:pt x="213" y="262"/>
                    <a:pt x="213" y="262"/>
                    <a:pt x="213" y="262"/>
                  </a:cubicBezTo>
                  <a:cubicBezTo>
                    <a:pt x="214" y="260"/>
                    <a:pt x="214" y="260"/>
                    <a:pt x="214" y="260"/>
                  </a:cubicBezTo>
                  <a:cubicBezTo>
                    <a:pt x="216" y="256"/>
                    <a:pt x="216" y="256"/>
                    <a:pt x="216" y="256"/>
                  </a:cubicBezTo>
                  <a:cubicBezTo>
                    <a:pt x="219" y="255"/>
                    <a:pt x="219" y="255"/>
                    <a:pt x="219" y="255"/>
                  </a:cubicBezTo>
                  <a:cubicBezTo>
                    <a:pt x="220" y="254"/>
                    <a:pt x="220" y="254"/>
                    <a:pt x="220" y="254"/>
                  </a:cubicBezTo>
                  <a:cubicBezTo>
                    <a:pt x="219" y="252"/>
                    <a:pt x="219" y="252"/>
                    <a:pt x="219" y="252"/>
                  </a:cubicBezTo>
                  <a:cubicBezTo>
                    <a:pt x="220" y="249"/>
                    <a:pt x="220" y="249"/>
                    <a:pt x="220" y="249"/>
                  </a:cubicBezTo>
                  <a:cubicBezTo>
                    <a:pt x="221" y="252"/>
                    <a:pt x="221" y="252"/>
                    <a:pt x="221" y="252"/>
                  </a:cubicBezTo>
                  <a:cubicBezTo>
                    <a:pt x="221" y="254"/>
                    <a:pt x="221" y="254"/>
                    <a:pt x="221" y="254"/>
                  </a:cubicBezTo>
                  <a:cubicBezTo>
                    <a:pt x="221" y="257"/>
                    <a:pt x="221" y="257"/>
                    <a:pt x="221" y="257"/>
                  </a:cubicBezTo>
                  <a:cubicBezTo>
                    <a:pt x="220" y="258"/>
                    <a:pt x="220" y="258"/>
                    <a:pt x="220" y="258"/>
                  </a:cubicBezTo>
                  <a:cubicBezTo>
                    <a:pt x="219" y="263"/>
                    <a:pt x="219" y="263"/>
                    <a:pt x="219" y="263"/>
                  </a:cubicBezTo>
                  <a:cubicBezTo>
                    <a:pt x="215" y="266"/>
                    <a:pt x="215" y="266"/>
                    <a:pt x="215" y="266"/>
                  </a:cubicBezTo>
                  <a:cubicBezTo>
                    <a:pt x="215" y="268"/>
                    <a:pt x="215" y="268"/>
                    <a:pt x="215" y="268"/>
                  </a:cubicBezTo>
                  <a:cubicBezTo>
                    <a:pt x="214" y="269"/>
                    <a:pt x="214" y="269"/>
                    <a:pt x="214" y="269"/>
                  </a:cubicBezTo>
                  <a:cubicBezTo>
                    <a:pt x="214" y="271"/>
                    <a:pt x="214" y="271"/>
                    <a:pt x="214" y="271"/>
                  </a:cubicBezTo>
                  <a:cubicBezTo>
                    <a:pt x="212" y="275"/>
                    <a:pt x="212" y="275"/>
                    <a:pt x="212" y="275"/>
                  </a:cubicBezTo>
                  <a:cubicBezTo>
                    <a:pt x="212" y="275"/>
                    <a:pt x="212" y="275"/>
                    <a:pt x="212" y="275"/>
                  </a:cubicBezTo>
                  <a:cubicBezTo>
                    <a:pt x="211" y="280"/>
                    <a:pt x="211" y="280"/>
                    <a:pt x="211" y="280"/>
                  </a:cubicBezTo>
                  <a:cubicBezTo>
                    <a:pt x="206" y="280"/>
                    <a:pt x="206" y="280"/>
                    <a:pt x="206" y="280"/>
                  </a:cubicBezTo>
                  <a:cubicBezTo>
                    <a:pt x="205" y="282"/>
                    <a:pt x="205" y="282"/>
                    <a:pt x="205" y="282"/>
                  </a:cubicBezTo>
                  <a:cubicBezTo>
                    <a:pt x="204" y="284"/>
                    <a:pt x="204" y="284"/>
                    <a:pt x="204" y="284"/>
                  </a:cubicBezTo>
                  <a:cubicBezTo>
                    <a:pt x="204" y="285"/>
                    <a:pt x="204" y="285"/>
                    <a:pt x="204" y="285"/>
                  </a:cubicBezTo>
                  <a:cubicBezTo>
                    <a:pt x="207" y="284"/>
                    <a:pt x="207" y="284"/>
                    <a:pt x="207" y="284"/>
                  </a:cubicBezTo>
                  <a:cubicBezTo>
                    <a:pt x="210" y="283"/>
                    <a:pt x="210" y="283"/>
                    <a:pt x="210" y="283"/>
                  </a:cubicBezTo>
                  <a:cubicBezTo>
                    <a:pt x="213" y="284"/>
                    <a:pt x="213" y="284"/>
                    <a:pt x="213" y="284"/>
                  </a:cubicBezTo>
                  <a:cubicBezTo>
                    <a:pt x="216" y="279"/>
                    <a:pt x="216" y="279"/>
                    <a:pt x="216" y="279"/>
                  </a:cubicBezTo>
                  <a:cubicBezTo>
                    <a:pt x="217" y="274"/>
                    <a:pt x="217" y="274"/>
                    <a:pt x="217" y="274"/>
                  </a:cubicBezTo>
                  <a:cubicBezTo>
                    <a:pt x="219" y="271"/>
                    <a:pt x="219" y="271"/>
                    <a:pt x="219" y="271"/>
                  </a:cubicBezTo>
                  <a:cubicBezTo>
                    <a:pt x="220" y="272"/>
                    <a:pt x="220" y="272"/>
                    <a:pt x="220" y="272"/>
                  </a:cubicBezTo>
                  <a:cubicBezTo>
                    <a:pt x="220" y="276"/>
                    <a:pt x="220" y="276"/>
                    <a:pt x="220" y="276"/>
                  </a:cubicBezTo>
                  <a:cubicBezTo>
                    <a:pt x="221" y="279"/>
                    <a:pt x="221" y="279"/>
                    <a:pt x="221" y="279"/>
                  </a:cubicBezTo>
                  <a:cubicBezTo>
                    <a:pt x="220" y="279"/>
                    <a:pt x="220" y="279"/>
                    <a:pt x="220" y="279"/>
                  </a:cubicBezTo>
                  <a:cubicBezTo>
                    <a:pt x="221" y="284"/>
                    <a:pt x="221" y="284"/>
                    <a:pt x="221" y="284"/>
                  </a:cubicBezTo>
                  <a:cubicBezTo>
                    <a:pt x="219" y="288"/>
                    <a:pt x="219" y="288"/>
                    <a:pt x="219" y="288"/>
                  </a:cubicBezTo>
                  <a:cubicBezTo>
                    <a:pt x="215" y="289"/>
                    <a:pt x="215" y="289"/>
                    <a:pt x="215" y="289"/>
                  </a:cubicBezTo>
                  <a:cubicBezTo>
                    <a:pt x="216" y="290"/>
                    <a:pt x="216" y="290"/>
                    <a:pt x="216" y="290"/>
                  </a:cubicBezTo>
                  <a:cubicBezTo>
                    <a:pt x="218" y="290"/>
                    <a:pt x="218" y="290"/>
                    <a:pt x="218" y="290"/>
                  </a:cubicBezTo>
                  <a:cubicBezTo>
                    <a:pt x="220" y="290"/>
                    <a:pt x="220" y="290"/>
                    <a:pt x="220" y="290"/>
                  </a:cubicBezTo>
                  <a:cubicBezTo>
                    <a:pt x="221" y="289"/>
                    <a:pt x="221" y="289"/>
                    <a:pt x="221" y="289"/>
                  </a:cubicBezTo>
                  <a:cubicBezTo>
                    <a:pt x="223" y="289"/>
                    <a:pt x="223" y="289"/>
                    <a:pt x="223" y="289"/>
                  </a:cubicBezTo>
                  <a:cubicBezTo>
                    <a:pt x="225" y="287"/>
                    <a:pt x="225" y="287"/>
                    <a:pt x="225" y="287"/>
                  </a:cubicBezTo>
                  <a:cubicBezTo>
                    <a:pt x="227" y="288"/>
                    <a:pt x="227" y="288"/>
                    <a:pt x="227" y="288"/>
                  </a:cubicBezTo>
                  <a:cubicBezTo>
                    <a:pt x="228" y="287"/>
                    <a:pt x="228" y="287"/>
                    <a:pt x="228" y="287"/>
                  </a:cubicBezTo>
                  <a:cubicBezTo>
                    <a:pt x="227" y="289"/>
                    <a:pt x="227" y="289"/>
                    <a:pt x="227" y="289"/>
                  </a:cubicBezTo>
                  <a:cubicBezTo>
                    <a:pt x="226" y="291"/>
                    <a:pt x="226" y="291"/>
                    <a:pt x="226" y="291"/>
                  </a:cubicBezTo>
                  <a:cubicBezTo>
                    <a:pt x="224" y="290"/>
                    <a:pt x="224" y="290"/>
                    <a:pt x="224" y="290"/>
                  </a:cubicBezTo>
                  <a:cubicBezTo>
                    <a:pt x="224" y="291"/>
                    <a:pt x="224" y="291"/>
                    <a:pt x="224" y="291"/>
                  </a:cubicBezTo>
                  <a:cubicBezTo>
                    <a:pt x="226" y="294"/>
                    <a:pt x="226" y="294"/>
                    <a:pt x="226" y="294"/>
                  </a:cubicBezTo>
                  <a:cubicBezTo>
                    <a:pt x="226" y="296"/>
                    <a:pt x="226" y="296"/>
                    <a:pt x="226" y="296"/>
                  </a:cubicBezTo>
                  <a:cubicBezTo>
                    <a:pt x="227" y="299"/>
                    <a:pt x="227" y="299"/>
                    <a:pt x="227" y="299"/>
                  </a:cubicBezTo>
                  <a:cubicBezTo>
                    <a:pt x="228" y="302"/>
                    <a:pt x="228" y="302"/>
                    <a:pt x="228" y="302"/>
                  </a:cubicBezTo>
                  <a:cubicBezTo>
                    <a:pt x="227" y="307"/>
                    <a:pt x="227" y="307"/>
                    <a:pt x="227" y="307"/>
                  </a:cubicBezTo>
                  <a:cubicBezTo>
                    <a:pt x="225" y="309"/>
                    <a:pt x="225" y="309"/>
                    <a:pt x="225" y="309"/>
                  </a:cubicBezTo>
                  <a:cubicBezTo>
                    <a:pt x="225" y="311"/>
                    <a:pt x="225" y="311"/>
                    <a:pt x="225" y="311"/>
                  </a:cubicBezTo>
                  <a:cubicBezTo>
                    <a:pt x="225" y="314"/>
                    <a:pt x="225" y="314"/>
                    <a:pt x="225" y="314"/>
                  </a:cubicBezTo>
                  <a:cubicBezTo>
                    <a:pt x="227" y="315"/>
                    <a:pt x="227" y="315"/>
                    <a:pt x="227" y="315"/>
                  </a:cubicBezTo>
                  <a:cubicBezTo>
                    <a:pt x="228" y="318"/>
                    <a:pt x="228" y="318"/>
                    <a:pt x="228" y="318"/>
                  </a:cubicBezTo>
                  <a:cubicBezTo>
                    <a:pt x="228" y="321"/>
                    <a:pt x="228" y="321"/>
                    <a:pt x="228" y="321"/>
                  </a:cubicBezTo>
                  <a:cubicBezTo>
                    <a:pt x="232" y="325"/>
                    <a:pt x="232" y="325"/>
                    <a:pt x="232" y="325"/>
                  </a:cubicBezTo>
                  <a:cubicBezTo>
                    <a:pt x="234" y="326"/>
                    <a:pt x="234" y="326"/>
                    <a:pt x="234" y="326"/>
                  </a:cubicBezTo>
                  <a:cubicBezTo>
                    <a:pt x="236" y="327"/>
                    <a:pt x="236" y="327"/>
                    <a:pt x="236" y="327"/>
                  </a:cubicBezTo>
                  <a:cubicBezTo>
                    <a:pt x="237" y="330"/>
                    <a:pt x="237" y="330"/>
                    <a:pt x="237" y="330"/>
                  </a:cubicBezTo>
                  <a:cubicBezTo>
                    <a:pt x="239" y="330"/>
                    <a:pt x="239" y="330"/>
                    <a:pt x="239" y="330"/>
                  </a:cubicBezTo>
                  <a:cubicBezTo>
                    <a:pt x="239" y="329"/>
                    <a:pt x="239" y="329"/>
                    <a:pt x="239" y="329"/>
                  </a:cubicBezTo>
                  <a:cubicBezTo>
                    <a:pt x="241" y="328"/>
                    <a:pt x="241" y="328"/>
                    <a:pt x="241" y="328"/>
                  </a:cubicBezTo>
                  <a:cubicBezTo>
                    <a:pt x="243" y="329"/>
                    <a:pt x="243" y="329"/>
                    <a:pt x="243" y="329"/>
                  </a:cubicBezTo>
                  <a:cubicBezTo>
                    <a:pt x="245" y="332"/>
                    <a:pt x="245" y="332"/>
                    <a:pt x="245" y="332"/>
                  </a:cubicBezTo>
                  <a:cubicBezTo>
                    <a:pt x="247" y="332"/>
                    <a:pt x="247" y="332"/>
                    <a:pt x="247" y="332"/>
                  </a:cubicBezTo>
                  <a:cubicBezTo>
                    <a:pt x="250" y="334"/>
                    <a:pt x="250" y="334"/>
                    <a:pt x="250" y="334"/>
                  </a:cubicBezTo>
                  <a:cubicBezTo>
                    <a:pt x="250" y="336"/>
                    <a:pt x="250" y="336"/>
                    <a:pt x="250" y="336"/>
                  </a:cubicBezTo>
                  <a:cubicBezTo>
                    <a:pt x="252" y="337"/>
                    <a:pt x="252" y="337"/>
                    <a:pt x="252" y="337"/>
                  </a:cubicBezTo>
                  <a:cubicBezTo>
                    <a:pt x="254" y="339"/>
                    <a:pt x="254" y="339"/>
                    <a:pt x="254" y="339"/>
                  </a:cubicBezTo>
                  <a:cubicBezTo>
                    <a:pt x="255" y="339"/>
                    <a:pt x="255" y="339"/>
                    <a:pt x="255" y="339"/>
                  </a:cubicBezTo>
                  <a:cubicBezTo>
                    <a:pt x="256" y="338"/>
                    <a:pt x="256" y="338"/>
                    <a:pt x="256" y="338"/>
                  </a:cubicBezTo>
                  <a:cubicBezTo>
                    <a:pt x="259" y="336"/>
                    <a:pt x="259" y="336"/>
                    <a:pt x="259" y="336"/>
                  </a:cubicBezTo>
                  <a:cubicBezTo>
                    <a:pt x="260" y="334"/>
                    <a:pt x="260" y="334"/>
                    <a:pt x="260" y="334"/>
                  </a:cubicBezTo>
                  <a:cubicBezTo>
                    <a:pt x="263" y="334"/>
                    <a:pt x="263" y="334"/>
                    <a:pt x="263" y="334"/>
                  </a:cubicBezTo>
                  <a:cubicBezTo>
                    <a:pt x="265" y="332"/>
                    <a:pt x="265" y="332"/>
                    <a:pt x="265" y="332"/>
                  </a:cubicBezTo>
                  <a:cubicBezTo>
                    <a:pt x="267" y="332"/>
                    <a:pt x="267" y="332"/>
                    <a:pt x="267" y="332"/>
                  </a:cubicBezTo>
                  <a:cubicBezTo>
                    <a:pt x="268" y="331"/>
                    <a:pt x="268" y="331"/>
                    <a:pt x="268" y="331"/>
                  </a:cubicBezTo>
                  <a:cubicBezTo>
                    <a:pt x="267" y="330"/>
                    <a:pt x="267" y="330"/>
                    <a:pt x="267" y="330"/>
                  </a:cubicBezTo>
                  <a:cubicBezTo>
                    <a:pt x="265" y="330"/>
                    <a:pt x="265" y="330"/>
                    <a:pt x="265" y="330"/>
                  </a:cubicBezTo>
                  <a:cubicBezTo>
                    <a:pt x="266" y="328"/>
                    <a:pt x="266" y="328"/>
                    <a:pt x="266" y="328"/>
                  </a:cubicBezTo>
                  <a:cubicBezTo>
                    <a:pt x="270" y="326"/>
                    <a:pt x="270" y="326"/>
                    <a:pt x="270" y="326"/>
                  </a:cubicBezTo>
                  <a:cubicBezTo>
                    <a:pt x="273" y="328"/>
                    <a:pt x="273" y="328"/>
                    <a:pt x="273" y="328"/>
                  </a:cubicBezTo>
                  <a:cubicBezTo>
                    <a:pt x="273" y="330"/>
                    <a:pt x="273" y="330"/>
                    <a:pt x="273" y="330"/>
                  </a:cubicBezTo>
                  <a:cubicBezTo>
                    <a:pt x="269" y="332"/>
                    <a:pt x="269" y="332"/>
                    <a:pt x="269" y="332"/>
                  </a:cubicBezTo>
                  <a:cubicBezTo>
                    <a:pt x="270" y="334"/>
                    <a:pt x="270" y="334"/>
                    <a:pt x="270" y="334"/>
                  </a:cubicBezTo>
                  <a:cubicBezTo>
                    <a:pt x="271" y="334"/>
                    <a:pt x="271" y="334"/>
                    <a:pt x="271" y="334"/>
                  </a:cubicBezTo>
                  <a:cubicBezTo>
                    <a:pt x="272" y="333"/>
                    <a:pt x="272" y="333"/>
                    <a:pt x="272" y="333"/>
                  </a:cubicBezTo>
                  <a:cubicBezTo>
                    <a:pt x="274" y="332"/>
                    <a:pt x="274" y="332"/>
                    <a:pt x="274" y="332"/>
                  </a:cubicBezTo>
                  <a:cubicBezTo>
                    <a:pt x="276" y="333"/>
                    <a:pt x="276" y="333"/>
                    <a:pt x="276" y="333"/>
                  </a:cubicBezTo>
                  <a:cubicBezTo>
                    <a:pt x="275" y="335"/>
                    <a:pt x="275" y="335"/>
                    <a:pt x="275" y="335"/>
                  </a:cubicBezTo>
                  <a:cubicBezTo>
                    <a:pt x="274" y="335"/>
                    <a:pt x="274" y="335"/>
                    <a:pt x="274" y="335"/>
                  </a:cubicBezTo>
                  <a:cubicBezTo>
                    <a:pt x="273" y="336"/>
                    <a:pt x="273" y="336"/>
                    <a:pt x="273" y="336"/>
                  </a:cubicBezTo>
                  <a:cubicBezTo>
                    <a:pt x="275" y="339"/>
                    <a:pt x="275" y="339"/>
                    <a:pt x="275" y="339"/>
                  </a:cubicBezTo>
                  <a:cubicBezTo>
                    <a:pt x="276" y="342"/>
                    <a:pt x="276" y="342"/>
                    <a:pt x="276" y="342"/>
                  </a:cubicBezTo>
                  <a:cubicBezTo>
                    <a:pt x="277" y="342"/>
                    <a:pt x="277" y="342"/>
                    <a:pt x="277" y="342"/>
                  </a:cubicBezTo>
                  <a:cubicBezTo>
                    <a:pt x="278" y="342"/>
                    <a:pt x="278" y="342"/>
                    <a:pt x="278" y="342"/>
                  </a:cubicBezTo>
                  <a:cubicBezTo>
                    <a:pt x="278" y="344"/>
                    <a:pt x="278" y="344"/>
                    <a:pt x="278" y="344"/>
                  </a:cubicBezTo>
                  <a:cubicBezTo>
                    <a:pt x="280" y="346"/>
                    <a:pt x="280" y="346"/>
                    <a:pt x="280" y="346"/>
                  </a:cubicBezTo>
                  <a:cubicBezTo>
                    <a:pt x="281" y="343"/>
                    <a:pt x="281" y="343"/>
                    <a:pt x="281" y="343"/>
                  </a:cubicBezTo>
                  <a:cubicBezTo>
                    <a:pt x="281" y="341"/>
                    <a:pt x="281" y="341"/>
                    <a:pt x="281" y="341"/>
                  </a:cubicBezTo>
                  <a:cubicBezTo>
                    <a:pt x="279" y="342"/>
                    <a:pt x="279" y="342"/>
                    <a:pt x="279" y="342"/>
                  </a:cubicBezTo>
                  <a:cubicBezTo>
                    <a:pt x="279" y="341"/>
                    <a:pt x="279" y="341"/>
                    <a:pt x="279" y="341"/>
                  </a:cubicBezTo>
                  <a:cubicBezTo>
                    <a:pt x="280" y="340"/>
                    <a:pt x="280" y="340"/>
                    <a:pt x="280" y="340"/>
                  </a:cubicBezTo>
                  <a:cubicBezTo>
                    <a:pt x="285" y="340"/>
                    <a:pt x="285" y="340"/>
                    <a:pt x="285" y="340"/>
                  </a:cubicBezTo>
                  <a:cubicBezTo>
                    <a:pt x="285" y="341"/>
                    <a:pt x="285" y="341"/>
                    <a:pt x="285" y="341"/>
                  </a:cubicBezTo>
                  <a:cubicBezTo>
                    <a:pt x="286" y="340"/>
                    <a:pt x="286" y="340"/>
                    <a:pt x="286" y="340"/>
                  </a:cubicBezTo>
                  <a:cubicBezTo>
                    <a:pt x="288" y="336"/>
                    <a:pt x="288" y="336"/>
                    <a:pt x="288" y="336"/>
                  </a:cubicBezTo>
                  <a:cubicBezTo>
                    <a:pt x="293" y="333"/>
                    <a:pt x="293" y="333"/>
                    <a:pt x="293" y="333"/>
                  </a:cubicBezTo>
                  <a:cubicBezTo>
                    <a:pt x="296" y="331"/>
                    <a:pt x="296" y="331"/>
                    <a:pt x="296" y="331"/>
                  </a:cubicBezTo>
                  <a:cubicBezTo>
                    <a:pt x="294" y="331"/>
                    <a:pt x="294" y="331"/>
                    <a:pt x="294" y="331"/>
                  </a:cubicBezTo>
                  <a:cubicBezTo>
                    <a:pt x="293" y="332"/>
                    <a:pt x="293" y="332"/>
                    <a:pt x="293" y="332"/>
                  </a:cubicBezTo>
                  <a:cubicBezTo>
                    <a:pt x="294" y="331"/>
                    <a:pt x="294" y="331"/>
                    <a:pt x="294" y="331"/>
                  </a:cubicBezTo>
                  <a:cubicBezTo>
                    <a:pt x="292" y="331"/>
                    <a:pt x="292" y="331"/>
                    <a:pt x="292" y="331"/>
                  </a:cubicBezTo>
                  <a:cubicBezTo>
                    <a:pt x="294" y="330"/>
                    <a:pt x="294" y="330"/>
                    <a:pt x="294" y="330"/>
                  </a:cubicBezTo>
                  <a:cubicBezTo>
                    <a:pt x="296" y="330"/>
                    <a:pt x="296" y="330"/>
                    <a:pt x="296" y="330"/>
                  </a:cubicBezTo>
                  <a:cubicBezTo>
                    <a:pt x="300" y="329"/>
                    <a:pt x="300" y="329"/>
                    <a:pt x="300" y="329"/>
                  </a:cubicBezTo>
                  <a:cubicBezTo>
                    <a:pt x="307" y="328"/>
                    <a:pt x="307" y="328"/>
                    <a:pt x="307" y="328"/>
                  </a:cubicBezTo>
                  <a:cubicBezTo>
                    <a:pt x="313" y="329"/>
                    <a:pt x="313" y="329"/>
                    <a:pt x="313" y="329"/>
                  </a:cubicBezTo>
                  <a:cubicBezTo>
                    <a:pt x="315" y="328"/>
                    <a:pt x="315" y="328"/>
                    <a:pt x="315" y="328"/>
                  </a:cubicBezTo>
                  <a:cubicBezTo>
                    <a:pt x="315" y="326"/>
                    <a:pt x="315" y="326"/>
                    <a:pt x="315" y="326"/>
                  </a:cubicBezTo>
                  <a:cubicBezTo>
                    <a:pt x="317" y="326"/>
                    <a:pt x="317" y="326"/>
                    <a:pt x="317" y="326"/>
                  </a:cubicBezTo>
                  <a:cubicBezTo>
                    <a:pt x="319" y="325"/>
                    <a:pt x="319" y="325"/>
                    <a:pt x="319" y="325"/>
                  </a:cubicBezTo>
                  <a:cubicBezTo>
                    <a:pt x="321" y="321"/>
                    <a:pt x="321" y="321"/>
                    <a:pt x="321" y="321"/>
                  </a:cubicBezTo>
                  <a:cubicBezTo>
                    <a:pt x="320" y="318"/>
                    <a:pt x="320" y="318"/>
                    <a:pt x="320" y="318"/>
                  </a:cubicBezTo>
                  <a:cubicBezTo>
                    <a:pt x="320" y="316"/>
                    <a:pt x="320" y="316"/>
                    <a:pt x="320" y="316"/>
                  </a:cubicBezTo>
                  <a:cubicBezTo>
                    <a:pt x="323" y="312"/>
                    <a:pt x="323" y="312"/>
                    <a:pt x="323" y="312"/>
                  </a:cubicBezTo>
                  <a:cubicBezTo>
                    <a:pt x="323" y="307"/>
                    <a:pt x="323" y="307"/>
                    <a:pt x="323" y="307"/>
                  </a:cubicBezTo>
                  <a:cubicBezTo>
                    <a:pt x="325" y="305"/>
                    <a:pt x="325" y="305"/>
                    <a:pt x="325" y="305"/>
                  </a:cubicBezTo>
                  <a:cubicBezTo>
                    <a:pt x="325" y="301"/>
                    <a:pt x="325" y="301"/>
                    <a:pt x="325" y="301"/>
                  </a:cubicBezTo>
                  <a:cubicBezTo>
                    <a:pt x="327" y="300"/>
                    <a:pt x="327" y="300"/>
                    <a:pt x="327" y="300"/>
                  </a:cubicBezTo>
                  <a:cubicBezTo>
                    <a:pt x="327" y="298"/>
                    <a:pt x="327" y="298"/>
                    <a:pt x="327" y="298"/>
                  </a:cubicBezTo>
                  <a:cubicBezTo>
                    <a:pt x="333" y="291"/>
                    <a:pt x="333" y="291"/>
                    <a:pt x="333" y="291"/>
                  </a:cubicBezTo>
                  <a:cubicBezTo>
                    <a:pt x="334" y="291"/>
                    <a:pt x="334" y="291"/>
                    <a:pt x="334" y="291"/>
                  </a:cubicBezTo>
                  <a:cubicBezTo>
                    <a:pt x="335" y="287"/>
                    <a:pt x="335" y="287"/>
                    <a:pt x="335" y="287"/>
                  </a:cubicBezTo>
                  <a:cubicBezTo>
                    <a:pt x="338" y="284"/>
                    <a:pt x="338" y="284"/>
                    <a:pt x="338" y="284"/>
                  </a:cubicBezTo>
                  <a:cubicBezTo>
                    <a:pt x="339" y="280"/>
                    <a:pt x="339" y="280"/>
                    <a:pt x="339" y="280"/>
                  </a:cubicBezTo>
                  <a:cubicBezTo>
                    <a:pt x="341" y="278"/>
                    <a:pt x="341" y="278"/>
                    <a:pt x="341" y="278"/>
                  </a:cubicBezTo>
                  <a:cubicBezTo>
                    <a:pt x="341" y="276"/>
                    <a:pt x="341" y="276"/>
                    <a:pt x="341" y="276"/>
                  </a:cubicBezTo>
                  <a:cubicBezTo>
                    <a:pt x="343" y="275"/>
                    <a:pt x="343" y="275"/>
                    <a:pt x="343" y="275"/>
                  </a:cubicBezTo>
                  <a:cubicBezTo>
                    <a:pt x="344" y="271"/>
                    <a:pt x="344" y="271"/>
                    <a:pt x="344" y="271"/>
                  </a:cubicBezTo>
                  <a:cubicBezTo>
                    <a:pt x="343" y="270"/>
                    <a:pt x="343" y="270"/>
                    <a:pt x="343" y="270"/>
                  </a:cubicBezTo>
                  <a:cubicBezTo>
                    <a:pt x="346" y="269"/>
                    <a:pt x="346" y="269"/>
                    <a:pt x="346" y="269"/>
                  </a:cubicBezTo>
                  <a:cubicBezTo>
                    <a:pt x="348" y="266"/>
                    <a:pt x="348" y="266"/>
                    <a:pt x="348" y="266"/>
                  </a:cubicBezTo>
                  <a:cubicBezTo>
                    <a:pt x="349" y="264"/>
                    <a:pt x="349" y="264"/>
                    <a:pt x="349" y="264"/>
                  </a:cubicBezTo>
                  <a:cubicBezTo>
                    <a:pt x="351" y="261"/>
                    <a:pt x="351" y="261"/>
                    <a:pt x="351" y="261"/>
                  </a:cubicBezTo>
                  <a:cubicBezTo>
                    <a:pt x="353" y="260"/>
                    <a:pt x="353" y="260"/>
                    <a:pt x="353" y="260"/>
                  </a:cubicBezTo>
                  <a:cubicBezTo>
                    <a:pt x="355" y="260"/>
                    <a:pt x="355" y="260"/>
                    <a:pt x="355" y="260"/>
                  </a:cubicBezTo>
                  <a:cubicBezTo>
                    <a:pt x="352" y="260"/>
                    <a:pt x="352" y="260"/>
                    <a:pt x="352" y="260"/>
                  </a:cubicBezTo>
                  <a:cubicBezTo>
                    <a:pt x="353" y="259"/>
                    <a:pt x="353" y="259"/>
                    <a:pt x="353" y="259"/>
                  </a:cubicBezTo>
                  <a:cubicBezTo>
                    <a:pt x="356" y="258"/>
                    <a:pt x="356" y="258"/>
                    <a:pt x="356" y="258"/>
                  </a:cubicBezTo>
                  <a:cubicBezTo>
                    <a:pt x="359" y="256"/>
                    <a:pt x="359" y="256"/>
                    <a:pt x="359" y="256"/>
                  </a:cubicBezTo>
                  <a:cubicBezTo>
                    <a:pt x="360" y="254"/>
                    <a:pt x="360" y="254"/>
                    <a:pt x="360" y="254"/>
                  </a:cubicBezTo>
                  <a:cubicBezTo>
                    <a:pt x="359" y="253"/>
                    <a:pt x="359" y="253"/>
                    <a:pt x="359" y="253"/>
                  </a:cubicBezTo>
                  <a:cubicBezTo>
                    <a:pt x="360" y="251"/>
                    <a:pt x="360" y="251"/>
                    <a:pt x="360" y="251"/>
                  </a:cubicBezTo>
                  <a:cubicBezTo>
                    <a:pt x="363" y="249"/>
                    <a:pt x="363" y="249"/>
                    <a:pt x="363" y="249"/>
                  </a:cubicBezTo>
                  <a:cubicBezTo>
                    <a:pt x="363" y="247"/>
                    <a:pt x="363" y="247"/>
                    <a:pt x="363" y="247"/>
                  </a:cubicBezTo>
                  <a:cubicBezTo>
                    <a:pt x="365" y="246"/>
                    <a:pt x="365" y="246"/>
                    <a:pt x="365" y="246"/>
                  </a:cubicBezTo>
                  <a:cubicBezTo>
                    <a:pt x="367" y="242"/>
                    <a:pt x="367" y="242"/>
                    <a:pt x="367" y="242"/>
                  </a:cubicBezTo>
                  <a:cubicBezTo>
                    <a:pt x="367" y="241"/>
                    <a:pt x="367" y="241"/>
                    <a:pt x="367" y="241"/>
                  </a:cubicBezTo>
                  <a:cubicBezTo>
                    <a:pt x="368" y="238"/>
                    <a:pt x="368" y="238"/>
                    <a:pt x="368" y="238"/>
                  </a:cubicBezTo>
                  <a:cubicBezTo>
                    <a:pt x="367" y="237"/>
                    <a:pt x="367" y="237"/>
                    <a:pt x="367" y="237"/>
                  </a:cubicBezTo>
                  <a:cubicBezTo>
                    <a:pt x="368" y="235"/>
                    <a:pt x="368" y="235"/>
                    <a:pt x="368" y="235"/>
                  </a:cubicBezTo>
                  <a:cubicBezTo>
                    <a:pt x="370" y="229"/>
                    <a:pt x="370" y="229"/>
                    <a:pt x="370" y="229"/>
                  </a:cubicBezTo>
                  <a:cubicBezTo>
                    <a:pt x="371" y="226"/>
                    <a:pt x="371" y="226"/>
                    <a:pt x="371" y="226"/>
                  </a:cubicBezTo>
                  <a:cubicBezTo>
                    <a:pt x="374" y="220"/>
                    <a:pt x="374" y="220"/>
                    <a:pt x="374" y="220"/>
                  </a:cubicBezTo>
                  <a:cubicBezTo>
                    <a:pt x="374" y="217"/>
                    <a:pt x="374" y="217"/>
                    <a:pt x="374" y="217"/>
                  </a:cubicBezTo>
                  <a:cubicBezTo>
                    <a:pt x="376" y="213"/>
                    <a:pt x="376" y="213"/>
                    <a:pt x="376" y="213"/>
                  </a:cubicBezTo>
                  <a:cubicBezTo>
                    <a:pt x="378" y="211"/>
                    <a:pt x="378" y="211"/>
                    <a:pt x="378" y="211"/>
                  </a:cubicBezTo>
                  <a:cubicBezTo>
                    <a:pt x="379" y="208"/>
                    <a:pt x="379" y="208"/>
                    <a:pt x="379" y="208"/>
                  </a:cubicBezTo>
                  <a:cubicBezTo>
                    <a:pt x="379" y="205"/>
                    <a:pt x="379" y="205"/>
                    <a:pt x="379" y="205"/>
                  </a:cubicBezTo>
                  <a:cubicBezTo>
                    <a:pt x="380" y="203"/>
                    <a:pt x="380" y="203"/>
                    <a:pt x="380" y="203"/>
                  </a:cubicBezTo>
                  <a:cubicBezTo>
                    <a:pt x="379" y="199"/>
                    <a:pt x="379" y="199"/>
                    <a:pt x="379" y="199"/>
                  </a:cubicBezTo>
                  <a:cubicBezTo>
                    <a:pt x="379" y="197"/>
                    <a:pt x="379" y="197"/>
                    <a:pt x="379" y="197"/>
                  </a:cubicBezTo>
                  <a:cubicBezTo>
                    <a:pt x="378" y="193"/>
                    <a:pt x="378" y="193"/>
                    <a:pt x="378" y="193"/>
                  </a:cubicBezTo>
                  <a:cubicBezTo>
                    <a:pt x="377" y="192"/>
                    <a:pt x="377" y="192"/>
                    <a:pt x="377" y="192"/>
                  </a:cubicBezTo>
                  <a:cubicBezTo>
                    <a:pt x="377" y="190"/>
                    <a:pt x="377" y="190"/>
                    <a:pt x="377" y="190"/>
                  </a:cubicBezTo>
                  <a:cubicBezTo>
                    <a:pt x="378" y="189"/>
                    <a:pt x="378" y="189"/>
                    <a:pt x="378" y="189"/>
                  </a:cubicBezTo>
                  <a:cubicBezTo>
                    <a:pt x="378" y="187"/>
                    <a:pt x="378" y="187"/>
                    <a:pt x="378" y="187"/>
                  </a:cubicBezTo>
                  <a:cubicBezTo>
                    <a:pt x="379" y="184"/>
                    <a:pt x="379" y="184"/>
                    <a:pt x="379" y="184"/>
                  </a:cubicBezTo>
                  <a:cubicBezTo>
                    <a:pt x="379" y="183"/>
                    <a:pt x="379" y="183"/>
                    <a:pt x="379" y="183"/>
                  </a:cubicBezTo>
                  <a:cubicBezTo>
                    <a:pt x="379" y="178"/>
                    <a:pt x="379" y="178"/>
                    <a:pt x="379" y="178"/>
                  </a:cubicBezTo>
                  <a:cubicBezTo>
                    <a:pt x="380" y="176"/>
                    <a:pt x="380" y="176"/>
                    <a:pt x="380" y="176"/>
                  </a:cubicBezTo>
                  <a:cubicBezTo>
                    <a:pt x="379" y="175"/>
                    <a:pt x="379" y="175"/>
                    <a:pt x="379" y="175"/>
                  </a:cubicBezTo>
                  <a:cubicBezTo>
                    <a:pt x="379" y="173"/>
                    <a:pt x="379" y="173"/>
                    <a:pt x="379" y="173"/>
                  </a:cubicBezTo>
                  <a:cubicBezTo>
                    <a:pt x="379" y="169"/>
                    <a:pt x="379" y="169"/>
                    <a:pt x="379" y="169"/>
                  </a:cubicBezTo>
                  <a:cubicBezTo>
                    <a:pt x="378" y="169"/>
                    <a:pt x="378" y="169"/>
                    <a:pt x="378" y="169"/>
                  </a:cubicBezTo>
                  <a:cubicBezTo>
                    <a:pt x="379" y="167"/>
                    <a:pt x="379" y="167"/>
                    <a:pt x="379" y="167"/>
                  </a:cubicBezTo>
                  <a:cubicBezTo>
                    <a:pt x="377" y="166"/>
                    <a:pt x="377" y="166"/>
                    <a:pt x="377" y="166"/>
                  </a:cubicBezTo>
                  <a:cubicBezTo>
                    <a:pt x="376" y="164"/>
                    <a:pt x="376" y="164"/>
                    <a:pt x="376" y="164"/>
                  </a:cubicBezTo>
                  <a:cubicBezTo>
                    <a:pt x="376" y="162"/>
                    <a:pt x="376" y="162"/>
                    <a:pt x="376" y="162"/>
                  </a:cubicBezTo>
                  <a:cubicBezTo>
                    <a:pt x="374" y="160"/>
                    <a:pt x="374" y="160"/>
                    <a:pt x="374" y="160"/>
                  </a:cubicBezTo>
                  <a:cubicBezTo>
                    <a:pt x="373" y="158"/>
                    <a:pt x="373" y="158"/>
                    <a:pt x="373" y="158"/>
                  </a:cubicBezTo>
                  <a:cubicBezTo>
                    <a:pt x="372" y="155"/>
                    <a:pt x="372" y="155"/>
                    <a:pt x="372" y="155"/>
                  </a:cubicBezTo>
                  <a:cubicBezTo>
                    <a:pt x="371" y="153"/>
                    <a:pt x="371" y="153"/>
                    <a:pt x="371" y="153"/>
                  </a:cubicBezTo>
                  <a:cubicBezTo>
                    <a:pt x="370" y="153"/>
                    <a:pt x="370" y="153"/>
                    <a:pt x="370" y="153"/>
                  </a:cubicBezTo>
                  <a:cubicBezTo>
                    <a:pt x="369" y="153"/>
                    <a:pt x="369" y="153"/>
                    <a:pt x="369" y="153"/>
                  </a:cubicBezTo>
                  <a:cubicBezTo>
                    <a:pt x="367" y="152"/>
                    <a:pt x="367" y="152"/>
                    <a:pt x="367" y="152"/>
                  </a:cubicBezTo>
                  <a:cubicBezTo>
                    <a:pt x="367" y="150"/>
                    <a:pt x="367" y="150"/>
                    <a:pt x="367" y="150"/>
                  </a:cubicBezTo>
                  <a:cubicBezTo>
                    <a:pt x="366" y="149"/>
                    <a:pt x="366" y="149"/>
                    <a:pt x="366" y="149"/>
                  </a:cubicBezTo>
                  <a:cubicBezTo>
                    <a:pt x="366" y="148"/>
                    <a:pt x="366" y="148"/>
                    <a:pt x="366" y="148"/>
                  </a:cubicBezTo>
                  <a:cubicBezTo>
                    <a:pt x="364" y="146"/>
                    <a:pt x="364" y="146"/>
                    <a:pt x="364" y="146"/>
                  </a:cubicBezTo>
                  <a:cubicBezTo>
                    <a:pt x="362" y="145"/>
                    <a:pt x="362" y="145"/>
                    <a:pt x="362" y="145"/>
                  </a:cubicBezTo>
                  <a:cubicBezTo>
                    <a:pt x="363" y="143"/>
                    <a:pt x="363" y="143"/>
                    <a:pt x="363" y="143"/>
                  </a:cubicBezTo>
                  <a:cubicBezTo>
                    <a:pt x="362" y="141"/>
                    <a:pt x="362" y="141"/>
                    <a:pt x="362" y="141"/>
                  </a:cubicBezTo>
                  <a:cubicBezTo>
                    <a:pt x="363" y="139"/>
                    <a:pt x="363" y="139"/>
                    <a:pt x="363" y="139"/>
                  </a:cubicBezTo>
                  <a:cubicBezTo>
                    <a:pt x="364" y="136"/>
                    <a:pt x="364" y="136"/>
                    <a:pt x="364" y="136"/>
                  </a:cubicBezTo>
                  <a:cubicBezTo>
                    <a:pt x="363" y="135"/>
                    <a:pt x="363" y="135"/>
                    <a:pt x="363" y="135"/>
                  </a:cubicBezTo>
                  <a:cubicBezTo>
                    <a:pt x="364" y="133"/>
                    <a:pt x="364" y="133"/>
                    <a:pt x="364" y="133"/>
                  </a:cubicBezTo>
                  <a:cubicBezTo>
                    <a:pt x="362" y="132"/>
                    <a:pt x="362" y="132"/>
                    <a:pt x="362" y="132"/>
                  </a:cubicBezTo>
                  <a:cubicBezTo>
                    <a:pt x="362" y="133"/>
                    <a:pt x="362" y="133"/>
                    <a:pt x="362" y="133"/>
                  </a:cubicBezTo>
                  <a:cubicBezTo>
                    <a:pt x="363" y="134"/>
                    <a:pt x="363" y="134"/>
                    <a:pt x="363" y="134"/>
                  </a:cubicBezTo>
                  <a:cubicBezTo>
                    <a:pt x="362" y="135"/>
                    <a:pt x="362" y="135"/>
                    <a:pt x="362" y="135"/>
                  </a:cubicBezTo>
                  <a:cubicBezTo>
                    <a:pt x="358" y="131"/>
                    <a:pt x="358" y="131"/>
                    <a:pt x="358" y="131"/>
                  </a:cubicBezTo>
                  <a:cubicBezTo>
                    <a:pt x="357" y="129"/>
                    <a:pt x="357" y="129"/>
                    <a:pt x="357" y="129"/>
                  </a:cubicBezTo>
                  <a:cubicBezTo>
                    <a:pt x="356" y="129"/>
                    <a:pt x="356" y="129"/>
                    <a:pt x="356" y="129"/>
                  </a:cubicBezTo>
                  <a:cubicBezTo>
                    <a:pt x="356" y="131"/>
                    <a:pt x="356" y="131"/>
                    <a:pt x="356" y="131"/>
                  </a:cubicBezTo>
                  <a:cubicBezTo>
                    <a:pt x="355" y="132"/>
                    <a:pt x="355" y="132"/>
                    <a:pt x="355" y="132"/>
                  </a:cubicBezTo>
                  <a:cubicBezTo>
                    <a:pt x="356" y="135"/>
                    <a:pt x="356" y="135"/>
                    <a:pt x="356" y="135"/>
                  </a:cubicBezTo>
                  <a:cubicBezTo>
                    <a:pt x="354" y="132"/>
                    <a:pt x="354" y="132"/>
                    <a:pt x="354" y="132"/>
                  </a:cubicBezTo>
                  <a:cubicBezTo>
                    <a:pt x="353" y="134"/>
                    <a:pt x="353" y="134"/>
                    <a:pt x="353" y="134"/>
                  </a:cubicBezTo>
                  <a:cubicBezTo>
                    <a:pt x="353" y="132"/>
                    <a:pt x="353" y="132"/>
                    <a:pt x="353" y="132"/>
                  </a:cubicBezTo>
                  <a:cubicBezTo>
                    <a:pt x="353" y="130"/>
                    <a:pt x="353" y="130"/>
                    <a:pt x="353" y="130"/>
                  </a:cubicBezTo>
                  <a:cubicBezTo>
                    <a:pt x="352" y="125"/>
                    <a:pt x="352" y="125"/>
                    <a:pt x="352" y="125"/>
                  </a:cubicBezTo>
                  <a:cubicBezTo>
                    <a:pt x="353" y="124"/>
                    <a:pt x="353" y="124"/>
                    <a:pt x="353" y="124"/>
                  </a:cubicBezTo>
                  <a:cubicBezTo>
                    <a:pt x="353" y="123"/>
                    <a:pt x="353" y="123"/>
                    <a:pt x="353" y="123"/>
                  </a:cubicBezTo>
                  <a:cubicBezTo>
                    <a:pt x="351" y="122"/>
                    <a:pt x="351" y="122"/>
                    <a:pt x="351" y="122"/>
                  </a:cubicBezTo>
                  <a:cubicBezTo>
                    <a:pt x="352" y="120"/>
                    <a:pt x="352" y="120"/>
                    <a:pt x="352" y="120"/>
                  </a:cubicBezTo>
                  <a:cubicBezTo>
                    <a:pt x="350" y="119"/>
                    <a:pt x="350" y="119"/>
                    <a:pt x="350" y="119"/>
                  </a:cubicBezTo>
                  <a:cubicBezTo>
                    <a:pt x="351" y="118"/>
                    <a:pt x="351" y="118"/>
                    <a:pt x="351" y="118"/>
                  </a:cubicBezTo>
                  <a:cubicBezTo>
                    <a:pt x="348" y="115"/>
                    <a:pt x="348" y="115"/>
                    <a:pt x="348" y="115"/>
                  </a:cubicBezTo>
                  <a:cubicBezTo>
                    <a:pt x="347" y="113"/>
                    <a:pt x="347" y="113"/>
                    <a:pt x="347" y="113"/>
                  </a:cubicBezTo>
                  <a:cubicBezTo>
                    <a:pt x="347" y="111"/>
                    <a:pt x="347" y="111"/>
                    <a:pt x="347" y="111"/>
                  </a:cubicBezTo>
                  <a:cubicBezTo>
                    <a:pt x="348" y="111"/>
                    <a:pt x="348" y="111"/>
                    <a:pt x="348" y="111"/>
                  </a:cubicBezTo>
                  <a:cubicBezTo>
                    <a:pt x="348" y="110"/>
                    <a:pt x="348" y="110"/>
                    <a:pt x="348" y="110"/>
                  </a:cubicBezTo>
                  <a:cubicBezTo>
                    <a:pt x="347" y="107"/>
                    <a:pt x="347" y="107"/>
                    <a:pt x="347" y="107"/>
                  </a:cubicBezTo>
                  <a:cubicBezTo>
                    <a:pt x="346" y="107"/>
                    <a:pt x="346" y="107"/>
                    <a:pt x="346" y="107"/>
                  </a:cubicBezTo>
                  <a:cubicBezTo>
                    <a:pt x="344" y="107"/>
                    <a:pt x="344" y="107"/>
                    <a:pt x="344" y="107"/>
                  </a:cubicBezTo>
                  <a:cubicBezTo>
                    <a:pt x="343" y="104"/>
                    <a:pt x="343" y="104"/>
                    <a:pt x="343" y="104"/>
                  </a:cubicBezTo>
                  <a:cubicBezTo>
                    <a:pt x="341" y="104"/>
                    <a:pt x="341" y="104"/>
                    <a:pt x="341" y="104"/>
                  </a:cubicBezTo>
                  <a:cubicBezTo>
                    <a:pt x="339" y="103"/>
                    <a:pt x="339" y="103"/>
                    <a:pt x="339" y="103"/>
                  </a:cubicBezTo>
                  <a:cubicBezTo>
                    <a:pt x="338" y="104"/>
                    <a:pt x="338" y="104"/>
                    <a:pt x="338" y="104"/>
                  </a:cubicBezTo>
                  <a:cubicBezTo>
                    <a:pt x="338" y="103"/>
                    <a:pt x="338" y="103"/>
                    <a:pt x="338" y="103"/>
                  </a:cubicBezTo>
                  <a:cubicBezTo>
                    <a:pt x="336" y="102"/>
                    <a:pt x="336" y="102"/>
                    <a:pt x="336" y="102"/>
                  </a:cubicBezTo>
                  <a:cubicBezTo>
                    <a:pt x="334" y="103"/>
                    <a:pt x="334" y="103"/>
                    <a:pt x="334" y="103"/>
                  </a:cubicBezTo>
                  <a:cubicBezTo>
                    <a:pt x="335" y="102"/>
                    <a:pt x="335" y="102"/>
                    <a:pt x="335" y="102"/>
                  </a:cubicBezTo>
                  <a:cubicBezTo>
                    <a:pt x="337" y="101"/>
                    <a:pt x="337" y="101"/>
                    <a:pt x="337" y="101"/>
                  </a:cubicBezTo>
                  <a:cubicBezTo>
                    <a:pt x="337" y="100"/>
                    <a:pt x="337" y="100"/>
                    <a:pt x="337" y="100"/>
                  </a:cubicBezTo>
                  <a:cubicBezTo>
                    <a:pt x="337" y="99"/>
                    <a:pt x="337" y="99"/>
                    <a:pt x="337" y="99"/>
                  </a:cubicBezTo>
                  <a:cubicBezTo>
                    <a:pt x="335" y="99"/>
                    <a:pt x="335" y="99"/>
                    <a:pt x="335" y="99"/>
                  </a:cubicBezTo>
                  <a:cubicBezTo>
                    <a:pt x="333" y="99"/>
                    <a:pt x="333" y="99"/>
                    <a:pt x="333" y="99"/>
                  </a:cubicBezTo>
                  <a:cubicBezTo>
                    <a:pt x="333" y="98"/>
                    <a:pt x="333" y="98"/>
                    <a:pt x="333" y="98"/>
                  </a:cubicBezTo>
                  <a:cubicBezTo>
                    <a:pt x="332" y="98"/>
                    <a:pt x="332" y="98"/>
                    <a:pt x="332" y="98"/>
                  </a:cubicBezTo>
                  <a:cubicBezTo>
                    <a:pt x="328" y="95"/>
                    <a:pt x="328" y="95"/>
                    <a:pt x="328" y="95"/>
                  </a:cubicBezTo>
                  <a:cubicBezTo>
                    <a:pt x="326" y="92"/>
                    <a:pt x="326" y="92"/>
                    <a:pt x="326" y="92"/>
                  </a:cubicBezTo>
                  <a:cubicBezTo>
                    <a:pt x="326" y="89"/>
                    <a:pt x="326" y="89"/>
                    <a:pt x="326" y="89"/>
                  </a:cubicBezTo>
                  <a:cubicBezTo>
                    <a:pt x="324" y="86"/>
                    <a:pt x="324" y="86"/>
                    <a:pt x="324" y="86"/>
                  </a:cubicBezTo>
                  <a:cubicBezTo>
                    <a:pt x="325" y="85"/>
                    <a:pt x="325" y="85"/>
                    <a:pt x="325" y="85"/>
                  </a:cubicBezTo>
                  <a:cubicBezTo>
                    <a:pt x="325" y="84"/>
                    <a:pt x="325" y="84"/>
                    <a:pt x="325" y="84"/>
                  </a:cubicBezTo>
                  <a:cubicBezTo>
                    <a:pt x="326" y="80"/>
                    <a:pt x="326" y="80"/>
                    <a:pt x="326" y="80"/>
                  </a:cubicBezTo>
                  <a:cubicBezTo>
                    <a:pt x="325" y="75"/>
                    <a:pt x="325" y="75"/>
                    <a:pt x="325" y="75"/>
                  </a:cubicBezTo>
                  <a:cubicBezTo>
                    <a:pt x="324" y="73"/>
                    <a:pt x="324" y="73"/>
                    <a:pt x="324" y="73"/>
                  </a:cubicBezTo>
                  <a:cubicBezTo>
                    <a:pt x="325" y="73"/>
                    <a:pt x="325" y="73"/>
                    <a:pt x="325" y="73"/>
                  </a:cubicBezTo>
                  <a:cubicBezTo>
                    <a:pt x="324" y="71"/>
                    <a:pt x="324" y="71"/>
                    <a:pt x="324" y="71"/>
                  </a:cubicBezTo>
                  <a:cubicBezTo>
                    <a:pt x="322" y="71"/>
                    <a:pt x="322" y="71"/>
                    <a:pt x="322" y="71"/>
                  </a:cubicBezTo>
                  <a:cubicBezTo>
                    <a:pt x="321" y="68"/>
                    <a:pt x="321" y="68"/>
                    <a:pt x="321" y="68"/>
                  </a:cubicBezTo>
                  <a:cubicBezTo>
                    <a:pt x="321" y="63"/>
                    <a:pt x="321" y="63"/>
                    <a:pt x="321" y="63"/>
                  </a:cubicBezTo>
                  <a:cubicBezTo>
                    <a:pt x="321" y="63"/>
                    <a:pt x="321" y="63"/>
                    <a:pt x="321" y="63"/>
                  </a:cubicBezTo>
                  <a:cubicBezTo>
                    <a:pt x="321" y="62"/>
                    <a:pt x="321" y="62"/>
                    <a:pt x="321" y="62"/>
                  </a:cubicBezTo>
                  <a:cubicBezTo>
                    <a:pt x="320" y="60"/>
                    <a:pt x="320" y="60"/>
                    <a:pt x="320" y="60"/>
                  </a:cubicBezTo>
                  <a:cubicBezTo>
                    <a:pt x="320" y="55"/>
                    <a:pt x="320" y="55"/>
                    <a:pt x="320" y="55"/>
                  </a:cubicBezTo>
                  <a:cubicBezTo>
                    <a:pt x="321" y="53"/>
                    <a:pt x="321" y="53"/>
                    <a:pt x="321" y="53"/>
                  </a:cubicBezTo>
                  <a:cubicBezTo>
                    <a:pt x="320" y="51"/>
                    <a:pt x="320" y="51"/>
                    <a:pt x="320" y="51"/>
                  </a:cubicBezTo>
                  <a:cubicBezTo>
                    <a:pt x="321" y="51"/>
                    <a:pt x="321" y="51"/>
                    <a:pt x="321" y="51"/>
                  </a:cubicBezTo>
                  <a:cubicBezTo>
                    <a:pt x="321" y="49"/>
                    <a:pt x="321" y="49"/>
                    <a:pt x="321" y="49"/>
                  </a:cubicBezTo>
                  <a:cubicBezTo>
                    <a:pt x="318" y="46"/>
                    <a:pt x="318" y="46"/>
                    <a:pt x="318" y="46"/>
                  </a:cubicBezTo>
                  <a:cubicBezTo>
                    <a:pt x="316" y="45"/>
                    <a:pt x="316" y="45"/>
                    <a:pt x="316" y="45"/>
                  </a:cubicBezTo>
                  <a:cubicBezTo>
                    <a:pt x="316" y="44"/>
                    <a:pt x="316" y="44"/>
                    <a:pt x="316" y="44"/>
                  </a:cubicBezTo>
                  <a:cubicBezTo>
                    <a:pt x="314" y="42"/>
                    <a:pt x="314" y="42"/>
                    <a:pt x="314" y="42"/>
                  </a:cubicBezTo>
                  <a:cubicBezTo>
                    <a:pt x="312" y="43"/>
                    <a:pt x="312" y="43"/>
                    <a:pt x="312" y="43"/>
                  </a:cubicBezTo>
                  <a:cubicBezTo>
                    <a:pt x="311" y="42"/>
                    <a:pt x="311" y="42"/>
                    <a:pt x="311" y="42"/>
                  </a:cubicBezTo>
                  <a:cubicBezTo>
                    <a:pt x="310" y="45"/>
                    <a:pt x="310" y="45"/>
                    <a:pt x="310" y="45"/>
                  </a:cubicBezTo>
                  <a:cubicBezTo>
                    <a:pt x="308" y="45"/>
                    <a:pt x="308" y="45"/>
                    <a:pt x="308" y="45"/>
                  </a:cubicBezTo>
                  <a:cubicBezTo>
                    <a:pt x="307" y="42"/>
                    <a:pt x="307" y="42"/>
                    <a:pt x="307" y="42"/>
                  </a:cubicBezTo>
                  <a:cubicBezTo>
                    <a:pt x="307" y="40"/>
                    <a:pt x="307" y="40"/>
                    <a:pt x="307" y="40"/>
                  </a:cubicBezTo>
                  <a:cubicBezTo>
                    <a:pt x="306" y="37"/>
                    <a:pt x="306" y="37"/>
                    <a:pt x="306" y="37"/>
                  </a:cubicBezTo>
                  <a:cubicBezTo>
                    <a:pt x="306" y="34"/>
                    <a:pt x="306" y="34"/>
                    <a:pt x="306" y="34"/>
                  </a:cubicBezTo>
                  <a:cubicBezTo>
                    <a:pt x="306" y="30"/>
                    <a:pt x="306" y="30"/>
                    <a:pt x="306" y="30"/>
                  </a:cubicBezTo>
                  <a:cubicBezTo>
                    <a:pt x="305" y="30"/>
                    <a:pt x="305" y="30"/>
                    <a:pt x="305" y="30"/>
                  </a:cubicBezTo>
                  <a:cubicBezTo>
                    <a:pt x="304" y="28"/>
                    <a:pt x="304" y="28"/>
                    <a:pt x="304" y="28"/>
                  </a:cubicBezTo>
                  <a:cubicBezTo>
                    <a:pt x="305" y="27"/>
                    <a:pt x="305" y="27"/>
                    <a:pt x="305" y="27"/>
                  </a:cubicBezTo>
                  <a:cubicBezTo>
                    <a:pt x="304" y="25"/>
                    <a:pt x="304" y="25"/>
                    <a:pt x="304" y="25"/>
                  </a:cubicBezTo>
                  <a:cubicBezTo>
                    <a:pt x="304" y="23"/>
                    <a:pt x="304" y="23"/>
                    <a:pt x="304" y="23"/>
                  </a:cubicBezTo>
                  <a:cubicBezTo>
                    <a:pt x="303" y="23"/>
                    <a:pt x="303" y="23"/>
                    <a:pt x="303" y="23"/>
                  </a:cubicBezTo>
                  <a:cubicBezTo>
                    <a:pt x="303" y="20"/>
                    <a:pt x="303" y="20"/>
                    <a:pt x="303" y="20"/>
                  </a:cubicBezTo>
                  <a:cubicBezTo>
                    <a:pt x="304" y="19"/>
                    <a:pt x="304" y="19"/>
                    <a:pt x="304" y="19"/>
                  </a:cubicBezTo>
                  <a:cubicBezTo>
                    <a:pt x="303" y="18"/>
                    <a:pt x="303" y="18"/>
                    <a:pt x="303" y="18"/>
                  </a:cubicBezTo>
                  <a:cubicBezTo>
                    <a:pt x="301" y="19"/>
                    <a:pt x="301" y="19"/>
                    <a:pt x="301" y="19"/>
                  </a:cubicBezTo>
                  <a:cubicBezTo>
                    <a:pt x="300" y="18"/>
                    <a:pt x="300" y="18"/>
                    <a:pt x="300" y="18"/>
                  </a:cubicBezTo>
                  <a:cubicBezTo>
                    <a:pt x="301" y="13"/>
                    <a:pt x="301" y="13"/>
                    <a:pt x="301" y="13"/>
                  </a:cubicBezTo>
                  <a:cubicBezTo>
                    <a:pt x="300" y="12"/>
                    <a:pt x="300" y="12"/>
                    <a:pt x="300" y="12"/>
                  </a:cubicBezTo>
                  <a:cubicBezTo>
                    <a:pt x="299" y="9"/>
                    <a:pt x="299" y="9"/>
                    <a:pt x="299" y="9"/>
                  </a:cubicBezTo>
                  <a:cubicBezTo>
                    <a:pt x="297" y="9"/>
                    <a:pt x="297" y="9"/>
                    <a:pt x="297" y="9"/>
                  </a:cubicBezTo>
                  <a:cubicBezTo>
                    <a:pt x="297" y="8"/>
                    <a:pt x="297" y="8"/>
                    <a:pt x="297" y="8"/>
                  </a:cubicBezTo>
                  <a:cubicBezTo>
                    <a:pt x="295" y="9"/>
                    <a:pt x="295" y="9"/>
                    <a:pt x="295" y="9"/>
                  </a:cubicBezTo>
                  <a:cubicBezTo>
                    <a:pt x="294" y="10"/>
                    <a:pt x="294" y="10"/>
                    <a:pt x="294" y="10"/>
                  </a:cubicBezTo>
                  <a:cubicBezTo>
                    <a:pt x="294" y="13"/>
                    <a:pt x="294" y="13"/>
                    <a:pt x="294" y="13"/>
                  </a:cubicBezTo>
                  <a:cubicBezTo>
                    <a:pt x="293" y="16"/>
                    <a:pt x="293" y="16"/>
                    <a:pt x="293" y="16"/>
                  </a:cubicBezTo>
                  <a:cubicBezTo>
                    <a:pt x="293" y="17"/>
                    <a:pt x="293" y="17"/>
                    <a:pt x="293" y="17"/>
                  </a:cubicBezTo>
                  <a:cubicBezTo>
                    <a:pt x="293" y="19"/>
                    <a:pt x="293" y="19"/>
                    <a:pt x="293" y="19"/>
                  </a:cubicBezTo>
                  <a:cubicBezTo>
                    <a:pt x="292" y="19"/>
                    <a:pt x="292" y="19"/>
                    <a:pt x="292" y="19"/>
                  </a:cubicBezTo>
                  <a:cubicBezTo>
                    <a:pt x="290" y="22"/>
                    <a:pt x="290" y="22"/>
                    <a:pt x="290" y="22"/>
                  </a:cubicBezTo>
                  <a:cubicBezTo>
                    <a:pt x="289" y="24"/>
                    <a:pt x="289" y="24"/>
                    <a:pt x="289" y="24"/>
                  </a:cubicBezTo>
                  <a:cubicBezTo>
                    <a:pt x="290" y="26"/>
                    <a:pt x="290" y="26"/>
                    <a:pt x="290" y="26"/>
                  </a:cubicBezTo>
                  <a:cubicBezTo>
                    <a:pt x="292" y="27"/>
                    <a:pt x="292" y="27"/>
                    <a:pt x="292" y="27"/>
                  </a:cubicBezTo>
                  <a:cubicBezTo>
                    <a:pt x="291" y="28"/>
                    <a:pt x="291" y="28"/>
                    <a:pt x="291" y="28"/>
                  </a:cubicBezTo>
                  <a:cubicBezTo>
                    <a:pt x="290" y="28"/>
                    <a:pt x="290" y="28"/>
                    <a:pt x="290" y="28"/>
                  </a:cubicBezTo>
                  <a:cubicBezTo>
                    <a:pt x="289" y="29"/>
                    <a:pt x="289" y="29"/>
                    <a:pt x="289" y="29"/>
                  </a:cubicBezTo>
                  <a:cubicBezTo>
                    <a:pt x="288" y="31"/>
                    <a:pt x="288" y="31"/>
                    <a:pt x="288" y="31"/>
                  </a:cubicBezTo>
                  <a:cubicBezTo>
                    <a:pt x="289" y="34"/>
                    <a:pt x="289" y="34"/>
                    <a:pt x="289" y="34"/>
                  </a:cubicBezTo>
                  <a:cubicBezTo>
                    <a:pt x="289" y="35"/>
                    <a:pt x="289" y="35"/>
                    <a:pt x="289" y="35"/>
                  </a:cubicBezTo>
                  <a:cubicBezTo>
                    <a:pt x="288" y="35"/>
                    <a:pt x="288" y="35"/>
                    <a:pt x="288" y="35"/>
                  </a:cubicBezTo>
                  <a:cubicBezTo>
                    <a:pt x="287" y="35"/>
                    <a:pt x="287" y="35"/>
                    <a:pt x="287" y="35"/>
                  </a:cubicBezTo>
                  <a:cubicBezTo>
                    <a:pt x="286" y="40"/>
                    <a:pt x="286" y="40"/>
                    <a:pt x="286" y="40"/>
                  </a:cubicBezTo>
                  <a:cubicBezTo>
                    <a:pt x="287" y="43"/>
                    <a:pt x="287" y="43"/>
                    <a:pt x="287" y="43"/>
                  </a:cubicBezTo>
                  <a:cubicBezTo>
                    <a:pt x="286" y="47"/>
                    <a:pt x="286" y="47"/>
                    <a:pt x="286" y="47"/>
                  </a:cubicBezTo>
                  <a:cubicBezTo>
                    <a:pt x="287" y="49"/>
                    <a:pt x="287" y="49"/>
                    <a:pt x="287" y="49"/>
                  </a:cubicBezTo>
                  <a:cubicBezTo>
                    <a:pt x="287" y="52"/>
                    <a:pt x="287" y="52"/>
                    <a:pt x="287" y="52"/>
                  </a:cubicBezTo>
                  <a:cubicBezTo>
                    <a:pt x="285" y="53"/>
                    <a:pt x="285" y="53"/>
                    <a:pt x="285" y="53"/>
                  </a:cubicBezTo>
                  <a:cubicBezTo>
                    <a:pt x="285" y="55"/>
                    <a:pt x="285" y="55"/>
                    <a:pt x="285" y="55"/>
                  </a:cubicBezTo>
                  <a:cubicBezTo>
                    <a:pt x="283" y="59"/>
                    <a:pt x="283" y="59"/>
                    <a:pt x="283" y="59"/>
                  </a:cubicBezTo>
                  <a:cubicBezTo>
                    <a:pt x="283" y="64"/>
                    <a:pt x="283" y="64"/>
                    <a:pt x="283" y="64"/>
                  </a:cubicBezTo>
                  <a:cubicBezTo>
                    <a:pt x="281" y="66"/>
                    <a:pt x="281" y="66"/>
                    <a:pt x="281" y="66"/>
                  </a:cubicBezTo>
                  <a:cubicBezTo>
                    <a:pt x="282" y="68"/>
                    <a:pt x="282" y="68"/>
                    <a:pt x="282" y="68"/>
                  </a:cubicBezTo>
                  <a:cubicBezTo>
                    <a:pt x="281" y="71"/>
                    <a:pt x="281" y="71"/>
                    <a:pt x="281" y="71"/>
                  </a:cubicBezTo>
                  <a:cubicBezTo>
                    <a:pt x="279" y="72"/>
                    <a:pt x="279" y="72"/>
                    <a:pt x="279" y="72"/>
                  </a:cubicBezTo>
                  <a:cubicBezTo>
                    <a:pt x="279" y="76"/>
                    <a:pt x="279" y="76"/>
                    <a:pt x="279" y="76"/>
                  </a:cubicBezTo>
                  <a:cubicBezTo>
                    <a:pt x="276" y="78"/>
                    <a:pt x="276" y="78"/>
                    <a:pt x="276" y="78"/>
                  </a:cubicBezTo>
                  <a:cubicBezTo>
                    <a:pt x="270" y="81"/>
                    <a:pt x="270" y="81"/>
                    <a:pt x="270" y="81"/>
                  </a:cubicBezTo>
                  <a:cubicBezTo>
                    <a:pt x="268" y="79"/>
                    <a:pt x="268" y="79"/>
                    <a:pt x="268" y="79"/>
                  </a:cubicBezTo>
                  <a:cubicBezTo>
                    <a:pt x="265" y="79"/>
                    <a:pt x="265" y="79"/>
                    <a:pt x="265" y="79"/>
                  </a:cubicBezTo>
                  <a:cubicBezTo>
                    <a:pt x="264" y="77"/>
                    <a:pt x="264" y="77"/>
                    <a:pt x="264" y="77"/>
                  </a:cubicBezTo>
                  <a:cubicBezTo>
                    <a:pt x="261" y="75"/>
                    <a:pt x="261" y="75"/>
                    <a:pt x="261" y="75"/>
                  </a:cubicBezTo>
                  <a:cubicBezTo>
                    <a:pt x="261" y="74"/>
                    <a:pt x="261" y="74"/>
                    <a:pt x="261" y="74"/>
                  </a:cubicBezTo>
                  <a:cubicBezTo>
                    <a:pt x="261" y="73"/>
                    <a:pt x="261" y="73"/>
                    <a:pt x="261" y="73"/>
                  </a:cubicBezTo>
                  <a:cubicBezTo>
                    <a:pt x="260" y="71"/>
                    <a:pt x="260" y="71"/>
                    <a:pt x="260" y="71"/>
                  </a:cubicBezTo>
                  <a:cubicBezTo>
                    <a:pt x="258" y="71"/>
                    <a:pt x="258" y="71"/>
                    <a:pt x="258" y="71"/>
                  </a:cubicBezTo>
                  <a:cubicBezTo>
                    <a:pt x="256" y="70"/>
                    <a:pt x="256" y="70"/>
                    <a:pt x="256" y="70"/>
                  </a:cubicBezTo>
                  <a:cubicBezTo>
                    <a:pt x="253" y="70"/>
                    <a:pt x="253" y="70"/>
                    <a:pt x="253" y="70"/>
                  </a:cubicBezTo>
                  <a:cubicBezTo>
                    <a:pt x="250" y="68"/>
                    <a:pt x="250" y="68"/>
                    <a:pt x="250" y="68"/>
                  </a:cubicBezTo>
                  <a:cubicBezTo>
                    <a:pt x="250" y="66"/>
                    <a:pt x="250" y="66"/>
                    <a:pt x="250" y="66"/>
                  </a:cubicBezTo>
                  <a:cubicBezTo>
                    <a:pt x="248" y="64"/>
                    <a:pt x="248" y="64"/>
                    <a:pt x="248" y="64"/>
                  </a:cubicBezTo>
                  <a:cubicBezTo>
                    <a:pt x="245" y="64"/>
                    <a:pt x="245" y="64"/>
                    <a:pt x="245" y="64"/>
                  </a:cubicBezTo>
                  <a:cubicBezTo>
                    <a:pt x="243" y="62"/>
                    <a:pt x="243" y="62"/>
                    <a:pt x="243" y="62"/>
                  </a:cubicBezTo>
                  <a:cubicBezTo>
                    <a:pt x="243" y="61"/>
                    <a:pt x="243" y="61"/>
                    <a:pt x="243" y="61"/>
                  </a:cubicBezTo>
                  <a:cubicBezTo>
                    <a:pt x="242" y="61"/>
                    <a:pt x="242" y="61"/>
                    <a:pt x="242" y="61"/>
                  </a:cubicBezTo>
                  <a:cubicBezTo>
                    <a:pt x="241" y="60"/>
                    <a:pt x="241" y="60"/>
                    <a:pt x="241" y="60"/>
                  </a:cubicBezTo>
                  <a:cubicBezTo>
                    <a:pt x="239" y="60"/>
                    <a:pt x="239" y="60"/>
                    <a:pt x="239" y="60"/>
                  </a:cubicBezTo>
                  <a:cubicBezTo>
                    <a:pt x="237" y="60"/>
                    <a:pt x="237" y="60"/>
                    <a:pt x="237" y="60"/>
                  </a:cubicBezTo>
                  <a:cubicBezTo>
                    <a:pt x="237" y="59"/>
                    <a:pt x="237" y="59"/>
                    <a:pt x="237" y="59"/>
                  </a:cubicBezTo>
                  <a:cubicBezTo>
                    <a:pt x="235" y="57"/>
                    <a:pt x="235" y="57"/>
                    <a:pt x="235" y="57"/>
                  </a:cubicBezTo>
                  <a:cubicBezTo>
                    <a:pt x="235" y="55"/>
                    <a:pt x="235" y="55"/>
                    <a:pt x="235" y="55"/>
                  </a:cubicBezTo>
                  <a:cubicBezTo>
                    <a:pt x="232" y="52"/>
                    <a:pt x="232" y="52"/>
                    <a:pt x="232" y="52"/>
                  </a:cubicBezTo>
                  <a:cubicBezTo>
                    <a:pt x="231" y="52"/>
                    <a:pt x="231" y="52"/>
                    <a:pt x="231" y="52"/>
                  </a:cubicBezTo>
                  <a:cubicBezTo>
                    <a:pt x="229" y="50"/>
                    <a:pt x="229" y="50"/>
                    <a:pt x="229" y="50"/>
                  </a:cubicBezTo>
                  <a:cubicBezTo>
                    <a:pt x="228" y="47"/>
                    <a:pt x="228" y="47"/>
                    <a:pt x="228" y="47"/>
                  </a:cubicBezTo>
                  <a:cubicBezTo>
                    <a:pt x="230" y="45"/>
                    <a:pt x="230" y="45"/>
                    <a:pt x="230" y="45"/>
                  </a:cubicBezTo>
                  <a:cubicBezTo>
                    <a:pt x="231" y="42"/>
                    <a:pt x="231" y="42"/>
                    <a:pt x="231" y="42"/>
                  </a:cubicBezTo>
                  <a:cubicBezTo>
                    <a:pt x="233" y="41"/>
                    <a:pt x="233" y="41"/>
                    <a:pt x="233" y="41"/>
                  </a:cubicBezTo>
                  <a:cubicBezTo>
                    <a:pt x="233" y="38"/>
                    <a:pt x="233" y="38"/>
                    <a:pt x="233" y="38"/>
                  </a:cubicBezTo>
                  <a:cubicBezTo>
                    <a:pt x="234" y="37"/>
                    <a:pt x="234" y="37"/>
                    <a:pt x="234" y="37"/>
                  </a:cubicBezTo>
                  <a:cubicBezTo>
                    <a:pt x="232" y="38"/>
                    <a:pt x="232" y="38"/>
                    <a:pt x="232" y="38"/>
                  </a:cubicBezTo>
                  <a:cubicBezTo>
                    <a:pt x="231" y="35"/>
                    <a:pt x="231" y="35"/>
                    <a:pt x="231" y="35"/>
                  </a:cubicBezTo>
                  <a:cubicBezTo>
                    <a:pt x="233" y="34"/>
                    <a:pt x="233" y="34"/>
                    <a:pt x="233" y="34"/>
                  </a:cubicBezTo>
                  <a:cubicBezTo>
                    <a:pt x="233" y="32"/>
                    <a:pt x="233" y="32"/>
                    <a:pt x="233" y="32"/>
                  </a:cubicBezTo>
                  <a:cubicBezTo>
                    <a:pt x="234" y="32"/>
                    <a:pt x="234" y="32"/>
                    <a:pt x="234" y="32"/>
                  </a:cubicBezTo>
                  <a:cubicBezTo>
                    <a:pt x="235" y="32"/>
                    <a:pt x="235" y="32"/>
                    <a:pt x="235" y="32"/>
                  </a:cubicBezTo>
                  <a:cubicBezTo>
                    <a:pt x="235" y="32"/>
                    <a:pt x="235" y="32"/>
                    <a:pt x="235" y="32"/>
                  </a:cubicBezTo>
                  <a:cubicBezTo>
                    <a:pt x="237" y="33"/>
                    <a:pt x="237" y="33"/>
                    <a:pt x="237" y="33"/>
                  </a:cubicBezTo>
                  <a:cubicBezTo>
                    <a:pt x="239" y="32"/>
                    <a:pt x="239" y="32"/>
                    <a:pt x="239" y="32"/>
                  </a:cubicBezTo>
                  <a:cubicBezTo>
                    <a:pt x="240" y="29"/>
                    <a:pt x="240" y="29"/>
                    <a:pt x="240" y="29"/>
                  </a:cubicBezTo>
                  <a:cubicBezTo>
                    <a:pt x="238" y="28"/>
                    <a:pt x="238" y="28"/>
                    <a:pt x="238" y="28"/>
                  </a:cubicBezTo>
                  <a:cubicBezTo>
                    <a:pt x="240" y="27"/>
                    <a:pt x="240" y="27"/>
                    <a:pt x="240" y="27"/>
                  </a:cubicBezTo>
                  <a:cubicBezTo>
                    <a:pt x="241" y="27"/>
                    <a:pt x="241" y="27"/>
                    <a:pt x="241" y="27"/>
                  </a:cubicBezTo>
                  <a:cubicBezTo>
                    <a:pt x="242" y="24"/>
                    <a:pt x="242" y="24"/>
                    <a:pt x="242" y="24"/>
                  </a:cubicBezTo>
                  <a:cubicBezTo>
                    <a:pt x="243" y="24"/>
                    <a:pt x="243" y="24"/>
                    <a:pt x="243" y="24"/>
                  </a:cubicBezTo>
                  <a:cubicBezTo>
                    <a:pt x="244" y="22"/>
                    <a:pt x="244" y="22"/>
                    <a:pt x="244" y="22"/>
                  </a:cubicBezTo>
                  <a:cubicBezTo>
                    <a:pt x="245" y="21"/>
                    <a:pt x="245" y="21"/>
                    <a:pt x="245" y="21"/>
                  </a:cubicBezTo>
                  <a:cubicBezTo>
                    <a:pt x="243" y="20"/>
                    <a:pt x="243" y="20"/>
                    <a:pt x="243" y="20"/>
                  </a:cubicBezTo>
                  <a:cubicBezTo>
                    <a:pt x="241" y="21"/>
                    <a:pt x="241" y="21"/>
                    <a:pt x="241" y="21"/>
                  </a:cubicBezTo>
                  <a:cubicBezTo>
                    <a:pt x="240" y="21"/>
                    <a:pt x="240" y="21"/>
                    <a:pt x="240" y="21"/>
                  </a:cubicBezTo>
                  <a:cubicBezTo>
                    <a:pt x="240" y="18"/>
                    <a:pt x="240" y="18"/>
                    <a:pt x="240" y="18"/>
                  </a:cubicBezTo>
                  <a:cubicBezTo>
                    <a:pt x="238" y="18"/>
                    <a:pt x="238" y="18"/>
                    <a:pt x="238" y="18"/>
                  </a:cubicBezTo>
                  <a:cubicBezTo>
                    <a:pt x="236" y="21"/>
                    <a:pt x="236" y="21"/>
                    <a:pt x="236" y="21"/>
                  </a:cubicBezTo>
                  <a:cubicBezTo>
                    <a:pt x="237" y="22"/>
                    <a:pt x="237" y="22"/>
                    <a:pt x="237" y="22"/>
                  </a:cubicBezTo>
                  <a:cubicBezTo>
                    <a:pt x="237" y="23"/>
                    <a:pt x="237" y="23"/>
                    <a:pt x="237" y="23"/>
                  </a:cubicBezTo>
                  <a:cubicBezTo>
                    <a:pt x="236" y="24"/>
                    <a:pt x="236" y="24"/>
                    <a:pt x="236" y="24"/>
                  </a:cubicBezTo>
                  <a:cubicBezTo>
                    <a:pt x="234" y="23"/>
                    <a:pt x="234" y="23"/>
                    <a:pt x="234" y="23"/>
                  </a:cubicBezTo>
                  <a:cubicBezTo>
                    <a:pt x="234" y="22"/>
                    <a:pt x="234" y="22"/>
                    <a:pt x="234" y="22"/>
                  </a:cubicBezTo>
                  <a:cubicBezTo>
                    <a:pt x="233" y="21"/>
                    <a:pt x="233" y="21"/>
                    <a:pt x="233" y="21"/>
                  </a:cubicBezTo>
                  <a:cubicBezTo>
                    <a:pt x="232" y="22"/>
                    <a:pt x="232" y="22"/>
                    <a:pt x="232" y="22"/>
                  </a:cubicBezTo>
                  <a:cubicBezTo>
                    <a:pt x="231" y="22"/>
                    <a:pt x="231" y="22"/>
                    <a:pt x="231" y="22"/>
                  </a:cubicBezTo>
                  <a:cubicBezTo>
                    <a:pt x="231" y="21"/>
                    <a:pt x="231" y="21"/>
                    <a:pt x="231" y="21"/>
                  </a:cubicBezTo>
                  <a:cubicBezTo>
                    <a:pt x="232" y="20"/>
                    <a:pt x="232" y="20"/>
                    <a:pt x="232" y="20"/>
                  </a:cubicBezTo>
                  <a:cubicBezTo>
                    <a:pt x="233" y="19"/>
                    <a:pt x="233" y="19"/>
                    <a:pt x="233" y="19"/>
                  </a:cubicBezTo>
                  <a:cubicBezTo>
                    <a:pt x="231" y="19"/>
                    <a:pt x="231" y="19"/>
                    <a:pt x="231" y="19"/>
                  </a:cubicBezTo>
                  <a:cubicBezTo>
                    <a:pt x="230" y="21"/>
                    <a:pt x="230" y="21"/>
                    <a:pt x="230" y="21"/>
                  </a:cubicBezTo>
                  <a:cubicBezTo>
                    <a:pt x="228" y="21"/>
                    <a:pt x="228" y="21"/>
                    <a:pt x="228" y="21"/>
                  </a:cubicBezTo>
                  <a:cubicBezTo>
                    <a:pt x="228" y="22"/>
                    <a:pt x="228" y="22"/>
                    <a:pt x="228" y="22"/>
                  </a:cubicBezTo>
                  <a:cubicBezTo>
                    <a:pt x="227" y="22"/>
                    <a:pt x="227" y="22"/>
                    <a:pt x="227" y="22"/>
                  </a:cubicBezTo>
                  <a:cubicBezTo>
                    <a:pt x="226" y="21"/>
                    <a:pt x="226" y="21"/>
                    <a:pt x="226" y="21"/>
                  </a:cubicBezTo>
                  <a:cubicBezTo>
                    <a:pt x="224" y="21"/>
                    <a:pt x="224" y="21"/>
                    <a:pt x="224" y="21"/>
                  </a:cubicBezTo>
                  <a:cubicBezTo>
                    <a:pt x="224" y="20"/>
                    <a:pt x="224" y="20"/>
                    <a:pt x="224" y="20"/>
                  </a:cubicBezTo>
                  <a:cubicBezTo>
                    <a:pt x="223" y="18"/>
                    <a:pt x="223" y="18"/>
                    <a:pt x="223" y="18"/>
                  </a:cubicBezTo>
                  <a:cubicBezTo>
                    <a:pt x="222" y="18"/>
                    <a:pt x="222" y="18"/>
                    <a:pt x="222" y="18"/>
                  </a:cubicBezTo>
                  <a:cubicBezTo>
                    <a:pt x="220" y="19"/>
                    <a:pt x="220" y="19"/>
                    <a:pt x="220" y="19"/>
                  </a:cubicBezTo>
                  <a:cubicBezTo>
                    <a:pt x="218" y="19"/>
                    <a:pt x="218" y="19"/>
                    <a:pt x="218" y="19"/>
                  </a:cubicBezTo>
                  <a:cubicBezTo>
                    <a:pt x="217" y="19"/>
                    <a:pt x="217" y="19"/>
                    <a:pt x="217" y="19"/>
                  </a:cubicBezTo>
                  <a:cubicBezTo>
                    <a:pt x="217" y="18"/>
                    <a:pt x="217" y="18"/>
                    <a:pt x="217" y="18"/>
                  </a:cubicBezTo>
                  <a:cubicBezTo>
                    <a:pt x="216" y="18"/>
                    <a:pt x="216" y="18"/>
                    <a:pt x="216" y="18"/>
                  </a:cubicBezTo>
                  <a:cubicBezTo>
                    <a:pt x="215" y="16"/>
                    <a:pt x="215" y="16"/>
                    <a:pt x="215" y="16"/>
                  </a:cubicBezTo>
                  <a:cubicBezTo>
                    <a:pt x="213" y="17"/>
                    <a:pt x="213" y="17"/>
                    <a:pt x="213" y="17"/>
                  </a:cubicBezTo>
                  <a:cubicBezTo>
                    <a:pt x="210" y="16"/>
                    <a:pt x="210" y="16"/>
                    <a:pt x="210" y="16"/>
                  </a:cubicBezTo>
                  <a:cubicBezTo>
                    <a:pt x="208" y="16"/>
                    <a:pt x="208" y="16"/>
                    <a:pt x="208" y="16"/>
                  </a:cubicBezTo>
                  <a:cubicBezTo>
                    <a:pt x="208" y="14"/>
                    <a:pt x="208" y="14"/>
                    <a:pt x="208" y="14"/>
                  </a:cubicBezTo>
                  <a:cubicBezTo>
                    <a:pt x="207" y="12"/>
                    <a:pt x="207" y="12"/>
                    <a:pt x="207" y="12"/>
                  </a:cubicBezTo>
                  <a:cubicBezTo>
                    <a:pt x="206" y="13"/>
                    <a:pt x="206" y="13"/>
                    <a:pt x="206" y="13"/>
                  </a:cubicBezTo>
                  <a:cubicBezTo>
                    <a:pt x="206" y="13"/>
                    <a:pt x="206" y="13"/>
                    <a:pt x="206" y="13"/>
                  </a:cubicBezTo>
                  <a:cubicBezTo>
                    <a:pt x="203" y="14"/>
                    <a:pt x="203" y="14"/>
                    <a:pt x="203" y="14"/>
                  </a:cubicBezTo>
                  <a:cubicBezTo>
                    <a:pt x="203" y="13"/>
                    <a:pt x="203" y="13"/>
                    <a:pt x="203" y="13"/>
                  </a:cubicBezTo>
                  <a:cubicBezTo>
                    <a:pt x="201" y="12"/>
                    <a:pt x="201" y="12"/>
                    <a:pt x="201" y="12"/>
                  </a:cubicBezTo>
                  <a:cubicBezTo>
                    <a:pt x="199" y="11"/>
                    <a:pt x="199" y="11"/>
                    <a:pt x="199" y="11"/>
                  </a:cubicBezTo>
                  <a:cubicBezTo>
                    <a:pt x="198" y="11"/>
                    <a:pt x="198" y="11"/>
                    <a:pt x="198" y="11"/>
                  </a:cubicBezTo>
                  <a:cubicBezTo>
                    <a:pt x="197" y="10"/>
                    <a:pt x="197" y="10"/>
                    <a:pt x="197" y="10"/>
                  </a:cubicBezTo>
                  <a:cubicBezTo>
                    <a:pt x="195" y="12"/>
                    <a:pt x="195" y="12"/>
                    <a:pt x="195" y="12"/>
                  </a:cubicBezTo>
                  <a:cubicBezTo>
                    <a:pt x="197" y="13"/>
                    <a:pt x="197" y="13"/>
                    <a:pt x="197" y="13"/>
                  </a:cubicBezTo>
                  <a:cubicBezTo>
                    <a:pt x="197" y="13"/>
                    <a:pt x="197" y="13"/>
                    <a:pt x="197" y="13"/>
                  </a:cubicBezTo>
                  <a:cubicBezTo>
                    <a:pt x="198" y="14"/>
                    <a:pt x="198" y="14"/>
                    <a:pt x="198" y="14"/>
                  </a:cubicBezTo>
                  <a:cubicBezTo>
                    <a:pt x="200" y="13"/>
                    <a:pt x="200" y="13"/>
                    <a:pt x="200" y="13"/>
                  </a:cubicBezTo>
                  <a:cubicBezTo>
                    <a:pt x="203" y="15"/>
                    <a:pt x="203" y="15"/>
                    <a:pt x="203" y="15"/>
                  </a:cubicBezTo>
                  <a:cubicBezTo>
                    <a:pt x="203" y="17"/>
                    <a:pt x="203" y="17"/>
                    <a:pt x="203" y="17"/>
                  </a:cubicBezTo>
                  <a:cubicBezTo>
                    <a:pt x="203" y="20"/>
                    <a:pt x="203" y="20"/>
                    <a:pt x="203" y="20"/>
                  </a:cubicBezTo>
                  <a:cubicBezTo>
                    <a:pt x="201" y="20"/>
                    <a:pt x="201" y="20"/>
                    <a:pt x="201" y="20"/>
                  </a:cubicBezTo>
                  <a:cubicBezTo>
                    <a:pt x="200" y="22"/>
                    <a:pt x="200" y="22"/>
                    <a:pt x="200" y="22"/>
                  </a:cubicBezTo>
                  <a:cubicBezTo>
                    <a:pt x="200" y="21"/>
                    <a:pt x="200" y="21"/>
                    <a:pt x="200" y="21"/>
                  </a:cubicBezTo>
                  <a:cubicBezTo>
                    <a:pt x="198" y="20"/>
                    <a:pt x="198" y="20"/>
                    <a:pt x="198" y="20"/>
                  </a:cubicBezTo>
                  <a:cubicBezTo>
                    <a:pt x="197" y="21"/>
                    <a:pt x="197" y="21"/>
                    <a:pt x="197" y="21"/>
                  </a:cubicBezTo>
                  <a:cubicBezTo>
                    <a:pt x="191" y="22"/>
                    <a:pt x="191" y="22"/>
                    <a:pt x="191" y="22"/>
                  </a:cubicBezTo>
                  <a:cubicBezTo>
                    <a:pt x="189" y="20"/>
                    <a:pt x="189" y="20"/>
                    <a:pt x="189" y="20"/>
                  </a:cubicBezTo>
                  <a:cubicBezTo>
                    <a:pt x="189" y="21"/>
                    <a:pt x="189" y="21"/>
                    <a:pt x="189" y="21"/>
                  </a:cubicBezTo>
                  <a:cubicBezTo>
                    <a:pt x="187" y="21"/>
                    <a:pt x="187" y="21"/>
                    <a:pt x="187" y="21"/>
                  </a:cubicBezTo>
                  <a:cubicBezTo>
                    <a:pt x="187" y="23"/>
                    <a:pt x="187" y="23"/>
                    <a:pt x="187" y="23"/>
                  </a:cubicBezTo>
                  <a:cubicBezTo>
                    <a:pt x="185" y="23"/>
                    <a:pt x="185" y="23"/>
                    <a:pt x="185" y="23"/>
                  </a:cubicBezTo>
                  <a:cubicBezTo>
                    <a:pt x="186" y="25"/>
                    <a:pt x="186" y="25"/>
                    <a:pt x="186" y="25"/>
                  </a:cubicBezTo>
                  <a:cubicBezTo>
                    <a:pt x="185" y="24"/>
                    <a:pt x="185" y="24"/>
                    <a:pt x="185" y="24"/>
                  </a:cubicBezTo>
                  <a:cubicBezTo>
                    <a:pt x="183" y="24"/>
                    <a:pt x="183" y="24"/>
                    <a:pt x="183" y="24"/>
                  </a:cubicBezTo>
                  <a:cubicBezTo>
                    <a:pt x="182" y="25"/>
                    <a:pt x="182" y="25"/>
                    <a:pt x="182" y="25"/>
                  </a:cubicBezTo>
                  <a:cubicBezTo>
                    <a:pt x="183" y="26"/>
                    <a:pt x="183" y="26"/>
                    <a:pt x="183" y="26"/>
                  </a:cubicBezTo>
                  <a:cubicBezTo>
                    <a:pt x="183" y="27"/>
                    <a:pt x="183" y="27"/>
                    <a:pt x="183" y="27"/>
                  </a:cubicBezTo>
                  <a:cubicBezTo>
                    <a:pt x="181" y="26"/>
                    <a:pt x="181" y="26"/>
                    <a:pt x="181" y="26"/>
                  </a:cubicBezTo>
                  <a:cubicBezTo>
                    <a:pt x="179" y="27"/>
                    <a:pt x="179" y="27"/>
                    <a:pt x="179" y="27"/>
                  </a:cubicBezTo>
                  <a:cubicBezTo>
                    <a:pt x="180" y="28"/>
                    <a:pt x="180" y="28"/>
                    <a:pt x="180" y="28"/>
                  </a:cubicBezTo>
                  <a:cubicBezTo>
                    <a:pt x="179" y="29"/>
                    <a:pt x="179" y="29"/>
                    <a:pt x="179" y="29"/>
                  </a:cubicBezTo>
                  <a:cubicBezTo>
                    <a:pt x="178" y="30"/>
                    <a:pt x="178" y="30"/>
                    <a:pt x="178" y="30"/>
                  </a:cubicBezTo>
                  <a:cubicBezTo>
                    <a:pt x="178" y="31"/>
                    <a:pt x="178" y="31"/>
                    <a:pt x="178" y="31"/>
                  </a:cubicBezTo>
                  <a:cubicBezTo>
                    <a:pt x="179" y="33"/>
                    <a:pt x="179" y="33"/>
                    <a:pt x="179" y="33"/>
                  </a:cubicBezTo>
                  <a:cubicBezTo>
                    <a:pt x="180" y="34"/>
                    <a:pt x="180" y="34"/>
                    <a:pt x="180" y="34"/>
                  </a:cubicBezTo>
                  <a:cubicBezTo>
                    <a:pt x="178" y="33"/>
                    <a:pt x="178" y="33"/>
                    <a:pt x="178" y="33"/>
                  </a:cubicBezTo>
                  <a:cubicBezTo>
                    <a:pt x="177" y="34"/>
                    <a:pt x="177" y="34"/>
                    <a:pt x="177" y="34"/>
                  </a:cubicBezTo>
                  <a:cubicBezTo>
                    <a:pt x="175" y="34"/>
                    <a:pt x="175" y="34"/>
                    <a:pt x="175" y="34"/>
                  </a:cubicBezTo>
                  <a:cubicBezTo>
                    <a:pt x="173" y="36"/>
                    <a:pt x="173" y="36"/>
                    <a:pt x="173" y="36"/>
                  </a:cubicBezTo>
                  <a:cubicBezTo>
                    <a:pt x="172" y="39"/>
                    <a:pt x="172" y="39"/>
                    <a:pt x="172" y="39"/>
                  </a:cubicBezTo>
                  <a:cubicBezTo>
                    <a:pt x="171" y="40"/>
                    <a:pt x="171" y="40"/>
                    <a:pt x="171" y="40"/>
                  </a:cubicBezTo>
                  <a:cubicBezTo>
                    <a:pt x="170" y="42"/>
                    <a:pt x="170" y="42"/>
                    <a:pt x="170" y="42"/>
                  </a:cubicBezTo>
                  <a:cubicBezTo>
                    <a:pt x="169" y="43"/>
                    <a:pt x="169" y="43"/>
                    <a:pt x="169" y="43"/>
                  </a:cubicBezTo>
                  <a:cubicBezTo>
                    <a:pt x="170" y="45"/>
                    <a:pt x="170" y="45"/>
                    <a:pt x="170" y="45"/>
                  </a:cubicBezTo>
                  <a:cubicBezTo>
                    <a:pt x="173" y="45"/>
                    <a:pt x="173" y="45"/>
                    <a:pt x="173" y="45"/>
                  </a:cubicBezTo>
                  <a:cubicBezTo>
                    <a:pt x="172" y="45"/>
                    <a:pt x="172" y="45"/>
                    <a:pt x="172" y="45"/>
                  </a:cubicBezTo>
                  <a:cubicBezTo>
                    <a:pt x="171" y="47"/>
                    <a:pt x="171" y="47"/>
                    <a:pt x="171" y="47"/>
                  </a:cubicBezTo>
                  <a:cubicBezTo>
                    <a:pt x="175" y="48"/>
                    <a:pt x="175" y="48"/>
                    <a:pt x="175" y="48"/>
                  </a:cubicBezTo>
                  <a:cubicBezTo>
                    <a:pt x="174" y="49"/>
                    <a:pt x="174" y="49"/>
                    <a:pt x="174" y="49"/>
                  </a:cubicBezTo>
                  <a:cubicBezTo>
                    <a:pt x="171" y="48"/>
                    <a:pt x="171" y="48"/>
                    <a:pt x="171" y="48"/>
                  </a:cubicBezTo>
                  <a:cubicBezTo>
                    <a:pt x="170" y="47"/>
                    <a:pt x="170" y="47"/>
                    <a:pt x="170" y="47"/>
                  </a:cubicBezTo>
                  <a:cubicBezTo>
                    <a:pt x="170" y="48"/>
                    <a:pt x="170" y="48"/>
                    <a:pt x="170" y="48"/>
                  </a:cubicBezTo>
                  <a:cubicBezTo>
                    <a:pt x="172" y="50"/>
                    <a:pt x="172" y="50"/>
                    <a:pt x="172" y="50"/>
                  </a:cubicBezTo>
                  <a:cubicBezTo>
                    <a:pt x="172" y="52"/>
                    <a:pt x="172" y="52"/>
                    <a:pt x="172" y="52"/>
                  </a:cubicBezTo>
                  <a:cubicBezTo>
                    <a:pt x="174" y="54"/>
                    <a:pt x="174" y="54"/>
                    <a:pt x="174" y="54"/>
                  </a:cubicBezTo>
                  <a:cubicBezTo>
                    <a:pt x="171" y="52"/>
                    <a:pt x="171" y="52"/>
                    <a:pt x="171" y="52"/>
                  </a:cubicBezTo>
                  <a:cubicBezTo>
                    <a:pt x="170" y="49"/>
                    <a:pt x="170" y="49"/>
                    <a:pt x="170" y="49"/>
                  </a:cubicBezTo>
                  <a:cubicBezTo>
                    <a:pt x="168" y="49"/>
                    <a:pt x="168" y="49"/>
                    <a:pt x="168" y="49"/>
                  </a:cubicBezTo>
                  <a:cubicBezTo>
                    <a:pt x="168" y="50"/>
                    <a:pt x="168" y="50"/>
                    <a:pt x="168" y="50"/>
                  </a:cubicBezTo>
                  <a:cubicBezTo>
                    <a:pt x="167" y="51"/>
                    <a:pt x="167" y="51"/>
                    <a:pt x="167" y="51"/>
                  </a:cubicBezTo>
                  <a:cubicBezTo>
                    <a:pt x="167" y="50"/>
                    <a:pt x="167" y="50"/>
                    <a:pt x="167" y="50"/>
                  </a:cubicBezTo>
                  <a:cubicBezTo>
                    <a:pt x="163" y="47"/>
                    <a:pt x="163" y="47"/>
                    <a:pt x="163" y="47"/>
                  </a:cubicBezTo>
                  <a:cubicBezTo>
                    <a:pt x="160" y="48"/>
                    <a:pt x="160" y="48"/>
                    <a:pt x="160" y="48"/>
                  </a:cubicBezTo>
                  <a:cubicBezTo>
                    <a:pt x="161" y="49"/>
                    <a:pt x="161" y="49"/>
                    <a:pt x="161" y="49"/>
                  </a:cubicBezTo>
                  <a:cubicBezTo>
                    <a:pt x="160" y="50"/>
                    <a:pt x="160" y="50"/>
                    <a:pt x="160" y="50"/>
                  </a:cubicBezTo>
                  <a:cubicBezTo>
                    <a:pt x="159" y="49"/>
                    <a:pt x="159" y="49"/>
                    <a:pt x="159" y="49"/>
                  </a:cubicBezTo>
                  <a:cubicBezTo>
                    <a:pt x="158" y="49"/>
                    <a:pt x="158" y="49"/>
                    <a:pt x="158" y="49"/>
                  </a:cubicBezTo>
                  <a:cubicBezTo>
                    <a:pt x="157" y="50"/>
                    <a:pt x="157" y="50"/>
                    <a:pt x="157" y="50"/>
                  </a:cubicBezTo>
                  <a:cubicBezTo>
                    <a:pt x="159" y="52"/>
                    <a:pt x="159" y="52"/>
                    <a:pt x="159" y="52"/>
                  </a:cubicBezTo>
                  <a:cubicBezTo>
                    <a:pt x="158" y="53"/>
                    <a:pt x="158" y="53"/>
                    <a:pt x="158" y="53"/>
                  </a:cubicBezTo>
                  <a:cubicBezTo>
                    <a:pt x="158" y="52"/>
                    <a:pt x="158" y="52"/>
                    <a:pt x="158" y="52"/>
                  </a:cubicBezTo>
                  <a:cubicBezTo>
                    <a:pt x="157" y="53"/>
                    <a:pt x="157" y="53"/>
                    <a:pt x="157" y="53"/>
                  </a:cubicBezTo>
                  <a:cubicBezTo>
                    <a:pt x="157" y="54"/>
                    <a:pt x="157" y="54"/>
                    <a:pt x="157" y="54"/>
                  </a:cubicBezTo>
                  <a:cubicBezTo>
                    <a:pt x="155" y="55"/>
                    <a:pt x="155" y="55"/>
                    <a:pt x="155" y="55"/>
                  </a:cubicBezTo>
                  <a:cubicBezTo>
                    <a:pt x="152" y="55"/>
                    <a:pt x="152" y="55"/>
                    <a:pt x="152" y="55"/>
                  </a:cubicBezTo>
                  <a:cubicBezTo>
                    <a:pt x="155" y="54"/>
                    <a:pt x="155" y="54"/>
                    <a:pt x="155" y="54"/>
                  </a:cubicBezTo>
                  <a:cubicBezTo>
                    <a:pt x="156" y="52"/>
                    <a:pt x="156" y="52"/>
                    <a:pt x="156" y="52"/>
                  </a:cubicBezTo>
                  <a:cubicBezTo>
                    <a:pt x="156" y="49"/>
                    <a:pt x="156" y="49"/>
                    <a:pt x="156" y="49"/>
                  </a:cubicBezTo>
                  <a:cubicBezTo>
                    <a:pt x="157" y="47"/>
                    <a:pt x="157" y="47"/>
                    <a:pt x="157" y="47"/>
                  </a:cubicBezTo>
                  <a:cubicBezTo>
                    <a:pt x="156" y="46"/>
                    <a:pt x="156" y="46"/>
                    <a:pt x="156" y="46"/>
                  </a:cubicBezTo>
                  <a:cubicBezTo>
                    <a:pt x="155" y="46"/>
                    <a:pt x="155" y="46"/>
                    <a:pt x="155" y="46"/>
                  </a:cubicBezTo>
                  <a:cubicBezTo>
                    <a:pt x="152" y="41"/>
                    <a:pt x="152" y="41"/>
                    <a:pt x="152" y="41"/>
                  </a:cubicBezTo>
                  <a:cubicBezTo>
                    <a:pt x="151" y="39"/>
                    <a:pt x="151" y="39"/>
                    <a:pt x="151" y="39"/>
                  </a:cubicBezTo>
                  <a:cubicBezTo>
                    <a:pt x="148" y="38"/>
                    <a:pt x="148" y="38"/>
                    <a:pt x="148" y="38"/>
                  </a:cubicBezTo>
                  <a:cubicBezTo>
                    <a:pt x="146" y="37"/>
                    <a:pt x="146" y="37"/>
                    <a:pt x="146" y="37"/>
                  </a:cubicBezTo>
                  <a:cubicBezTo>
                    <a:pt x="145" y="38"/>
                    <a:pt x="145" y="38"/>
                    <a:pt x="145" y="38"/>
                  </a:cubicBezTo>
                  <a:cubicBezTo>
                    <a:pt x="146" y="39"/>
                    <a:pt x="146" y="39"/>
                    <a:pt x="146" y="39"/>
                  </a:cubicBezTo>
                  <a:cubicBezTo>
                    <a:pt x="145" y="39"/>
                    <a:pt x="145" y="39"/>
                    <a:pt x="145" y="39"/>
                  </a:cubicBezTo>
                  <a:cubicBezTo>
                    <a:pt x="144" y="41"/>
                    <a:pt x="144" y="41"/>
                    <a:pt x="144" y="41"/>
                  </a:cubicBezTo>
                  <a:cubicBezTo>
                    <a:pt x="142" y="41"/>
                    <a:pt x="142" y="41"/>
                    <a:pt x="142" y="41"/>
                  </a:cubicBezTo>
                  <a:cubicBezTo>
                    <a:pt x="143" y="40"/>
                    <a:pt x="143" y="40"/>
                    <a:pt x="143" y="40"/>
                  </a:cubicBezTo>
                  <a:cubicBezTo>
                    <a:pt x="141" y="40"/>
                    <a:pt x="141" y="40"/>
                    <a:pt x="141" y="40"/>
                  </a:cubicBezTo>
                  <a:cubicBezTo>
                    <a:pt x="141" y="41"/>
                    <a:pt x="141" y="41"/>
                    <a:pt x="141" y="41"/>
                  </a:cubicBezTo>
                  <a:cubicBezTo>
                    <a:pt x="139" y="39"/>
                    <a:pt x="139" y="39"/>
                    <a:pt x="139" y="39"/>
                  </a:cubicBezTo>
                  <a:cubicBezTo>
                    <a:pt x="138" y="38"/>
                    <a:pt x="138" y="38"/>
                    <a:pt x="138" y="38"/>
                  </a:cubicBezTo>
                  <a:cubicBezTo>
                    <a:pt x="138" y="40"/>
                    <a:pt x="138" y="40"/>
                    <a:pt x="138" y="40"/>
                  </a:cubicBezTo>
                  <a:cubicBezTo>
                    <a:pt x="139" y="41"/>
                    <a:pt x="139" y="41"/>
                    <a:pt x="139" y="41"/>
                  </a:cubicBezTo>
                  <a:cubicBezTo>
                    <a:pt x="137" y="42"/>
                    <a:pt x="137" y="42"/>
                    <a:pt x="137" y="42"/>
                  </a:cubicBezTo>
                  <a:cubicBezTo>
                    <a:pt x="137" y="44"/>
                    <a:pt x="137" y="44"/>
                    <a:pt x="137" y="44"/>
                  </a:cubicBezTo>
                  <a:cubicBezTo>
                    <a:pt x="137" y="45"/>
                    <a:pt x="137" y="45"/>
                    <a:pt x="137" y="45"/>
                  </a:cubicBezTo>
                  <a:cubicBezTo>
                    <a:pt x="136" y="46"/>
                    <a:pt x="136" y="46"/>
                    <a:pt x="136" y="46"/>
                  </a:cubicBezTo>
                  <a:cubicBezTo>
                    <a:pt x="135" y="45"/>
                    <a:pt x="135" y="45"/>
                    <a:pt x="135" y="45"/>
                  </a:cubicBezTo>
                  <a:cubicBezTo>
                    <a:pt x="134" y="45"/>
                    <a:pt x="134" y="45"/>
                    <a:pt x="134" y="45"/>
                  </a:cubicBezTo>
                  <a:cubicBezTo>
                    <a:pt x="133" y="44"/>
                    <a:pt x="133" y="44"/>
                    <a:pt x="133" y="44"/>
                  </a:cubicBezTo>
                  <a:cubicBezTo>
                    <a:pt x="135" y="42"/>
                    <a:pt x="135" y="42"/>
                    <a:pt x="135" y="42"/>
                  </a:cubicBezTo>
                  <a:cubicBezTo>
                    <a:pt x="133" y="42"/>
                    <a:pt x="133" y="42"/>
                    <a:pt x="133" y="42"/>
                  </a:cubicBezTo>
                  <a:cubicBezTo>
                    <a:pt x="132" y="44"/>
                    <a:pt x="132" y="44"/>
                    <a:pt x="132" y="44"/>
                  </a:cubicBezTo>
                  <a:cubicBezTo>
                    <a:pt x="130" y="45"/>
                    <a:pt x="130" y="45"/>
                    <a:pt x="130" y="45"/>
                  </a:cubicBezTo>
                  <a:cubicBezTo>
                    <a:pt x="130" y="46"/>
                    <a:pt x="130" y="46"/>
                    <a:pt x="130" y="46"/>
                  </a:cubicBezTo>
                  <a:cubicBezTo>
                    <a:pt x="129" y="48"/>
                    <a:pt x="129" y="48"/>
                    <a:pt x="129" y="48"/>
                  </a:cubicBezTo>
                  <a:cubicBezTo>
                    <a:pt x="132" y="49"/>
                    <a:pt x="132" y="49"/>
                    <a:pt x="132" y="49"/>
                  </a:cubicBezTo>
                  <a:cubicBezTo>
                    <a:pt x="130" y="51"/>
                    <a:pt x="130" y="51"/>
                    <a:pt x="130" y="51"/>
                  </a:cubicBezTo>
                  <a:cubicBezTo>
                    <a:pt x="128" y="50"/>
                    <a:pt x="128" y="50"/>
                    <a:pt x="128" y="50"/>
                  </a:cubicBezTo>
                  <a:cubicBezTo>
                    <a:pt x="126" y="51"/>
                    <a:pt x="126" y="51"/>
                    <a:pt x="126" y="51"/>
                  </a:cubicBezTo>
                  <a:cubicBezTo>
                    <a:pt x="126" y="53"/>
                    <a:pt x="126" y="53"/>
                    <a:pt x="126" y="53"/>
                  </a:cubicBezTo>
                  <a:cubicBezTo>
                    <a:pt x="129" y="53"/>
                    <a:pt x="129" y="53"/>
                    <a:pt x="129" y="53"/>
                  </a:cubicBezTo>
                  <a:cubicBezTo>
                    <a:pt x="128" y="55"/>
                    <a:pt x="128" y="55"/>
                    <a:pt x="128" y="55"/>
                  </a:cubicBezTo>
                  <a:cubicBezTo>
                    <a:pt x="127" y="55"/>
                    <a:pt x="127" y="55"/>
                    <a:pt x="127" y="55"/>
                  </a:cubicBezTo>
                  <a:cubicBezTo>
                    <a:pt x="125" y="53"/>
                    <a:pt x="125" y="53"/>
                    <a:pt x="125" y="53"/>
                  </a:cubicBezTo>
                  <a:cubicBezTo>
                    <a:pt x="123" y="55"/>
                    <a:pt x="123" y="55"/>
                    <a:pt x="123" y="55"/>
                  </a:cubicBezTo>
                  <a:cubicBezTo>
                    <a:pt x="121" y="55"/>
                    <a:pt x="121" y="55"/>
                    <a:pt x="121" y="55"/>
                  </a:cubicBezTo>
                  <a:cubicBezTo>
                    <a:pt x="122" y="56"/>
                    <a:pt x="122" y="56"/>
                    <a:pt x="122" y="56"/>
                  </a:cubicBezTo>
                  <a:cubicBezTo>
                    <a:pt x="122" y="58"/>
                    <a:pt x="122" y="58"/>
                    <a:pt x="122" y="58"/>
                  </a:cubicBezTo>
                  <a:cubicBezTo>
                    <a:pt x="122" y="59"/>
                    <a:pt x="122" y="59"/>
                    <a:pt x="122" y="59"/>
                  </a:cubicBezTo>
                  <a:cubicBezTo>
                    <a:pt x="123" y="58"/>
                    <a:pt x="123" y="58"/>
                    <a:pt x="123" y="58"/>
                  </a:cubicBezTo>
                  <a:cubicBezTo>
                    <a:pt x="122" y="60"/>
                    <a:pt x="122" y="60"/>
                    <a:pt x="122" y="60"/>
                  </a:cubicBezTo>
                  <a:cubicBezTo>
                    <a:pt x="123" y="62"/>
                    <a:pt x="123" y="62"/>
                    <a:pt x="123" y="62"/>
                  </a:cubicBezTo>
                  <a:cubicBezTo>
                    <a:pt x="121" y="62"/>
                    <a:pt x="121" y="62"/>
                    <a:pt x="121" y="62"/>
                  </a:cubicBezTo>
                  <a:cubicBezTo>
                    <a:pt x="120" y="64"/>
                    <a:pt x="120" y="64"/>
                    <a:pt x="120" y="64"/>
                  </a:cubicBezTo>
                  <a:cubicBezTo>
                    <a:pt x="124" y="64"/>
                    <a:pt x="124" y="64"/>
                    <a:pt x="124" y="64"/>
                  </a:cubicBezTo>
                  <a:cubicBezTo>
                    <a:pt x="121" y="65"/>
                    <a:pt x="121" y="65"/>
                    <a:pt x="121" y="65"/>
                  </a:cubicBezTo>
                  <a:cubicBezTo>
                    <a:pt x="121" y="66"/>
                    <a:pt x="121" y="66"/>
                    <a:pt x="121" y="66"/>
                  </a:cubicBezTo>
                  <a:cubicBezTo>
                    <a:pt x="119" y="66"/>
                    <a:pt x="119" y="66"/>
                    <a:pt x="119" y="66"/>
                  </a:cubicBezTo>
                  <a:cubicBezTo>
                    <a:pt x="118" y="64"/>
                    <a:pt x="118" y="64"/>
                    <a:pt x="118" y="64"/>
                  </a:cubicBezTo>
                  <a:cubicBezTo>
                    <a:pt x="117" y="63"/>
                    <a:pt x="117" y="63"/>
                    <a:pt x="117" y="63"/>
                  </a:cubicBezTo>
                  <a:cubicBezTo>
                    <a:pt x="115" y="65"/>
                    <a:pt x="115" y="65"/>
                    <a:pt x="115" y="65"/>
                  </a:cubicBezTo>
                  <a:cubicBezTo>
                    <a:pt x="115" y="63"/>
                    <a:pt x="115" y="63"/>
                    <a:pt x="115" y="63"/>
                  </a:cubicBezTo>
                  <a:cubicBezTo>
                    <a:pt x="113" y="62"/>
                    <a:pt x="113" y="62"/>
                    <a:pt x="113" y="62"/>
                  </a:cubicBezTo>
                  <a:cubicBezTo>
                    <a:pt x="112" y="63"/>
                    <a:pt x="112" y="63"/>
                    <a:pt x="112" y="63"/>
                  </a:cubicBezTo>
                  <a:cubicBezTo>
                    <a:pt x="114" y="65"/>
                    <a:pt x="114" y="65"/>
                    <a:pt x="114" y="65"/>
                  </a:cubicBezTo>
                  <a:cubicBezTo>
                    <a:pt x="113" y="65"/>
                    <a:pt x="113" y="65"/>
                    <a:pt x="113" y="65"/>
                  </a:cubicBezTo>
                  <a:cubicBezTo>
                    <a:pt x="112" y="67"/>
                    <a:pt x="112" y="67"/>
                    <a:pt x="112" y="67"/>
                  </a:cubicBezTo>
                  <a:cubicBezTo>
                    <a:pt x="114" y="69"/>
                    <a:pt x="114" y="69"/>
                    <a:pt x="114" y="69"/>
                  </a:cubicBezTo>
                  <a:cubicBezTo>
                    <a:pt x="116" y="69"/>
                    <a:pt x="116" y="69"/>
                    <a:pt x="116" y="69"/>
                  </a:cubicBezTo>
                  <a:cubicBezTo>
                    <a:pt x="115" y="70"/>
                    <a:pt x="115" y="70"/>
                    <a:pt x="115" y="70"/>
                  </a:cubicBezTo>
                  <a:cubicBezTo>
                    <a:pt x="115" y="72"/>
                    <a:pt x="115" y="72"/>
                    <a:pt x="115" y="72"/>
                  </a:cubicBezTo>
                  <a:cubicBezTo>
                    <a:pt x="114" y="71"/>
                    <a:pt x="114" y="71"/>
                    <a:pt x="114" y="71"/>
                  </a:cubicBezTo>
                  <a:cubicBezTo>
                    <a:pt x="113" y="71"/>
                    <a:pt x="113" y="71"/>
                    <a:pt x="113" y="71"/>
                  </a:cubicBezTo>
                  <a:cubicBezTo>
                    <a:pt x="114" y="73"/>
                    <a:pt x="114" y="73"/>
                    <a:pt x="114" y="73"/>
                  </a:cubicBezTo>
                  <a:cubicBezTo>
                    <a:pt x="113" y="75"/>
                    <a:pt x="113" y="75"/>
                    <a:pt x="113" y="75"/>
                  </a:cubicBezTo>
                  <a:cubicBezTo>
                    <a:pt x="113" y="78"/>
                    <a:pt x="113" y="78"/>
                    <a:pt x="113" y="78"/>
                  </a:cubicBezTo>
                  <a:cubicBezTo>
                    <a:pt x="110" y="71"/>
                    <a:pt x="110" y="71"/>
                    <a:pt x="110" y="71"/>
                  </a:cubicBezTo>
                  <a:cubicBezTo>
                    <a:pt x="108" y="67"/>
                    <a:pt x="108" y="67"/>
                    <a:pt x="108" y="67"/>
                  </a:cubicBezTo>
                  <a:cubicBezTo>
                    <a:pt x="106" y="66"/>
                    <a:pt x="106" y="66"/>
                    <a:pt x="106" y="66"/>
                  </a:cubicBezTo>
                  <a:cubicBezTo>
                    <a:pt x="107" y="64"/>
                    <a:pt x="107" y="64"/>
                    <a:pt x="107" y="64"/>
                  </a:cubicBezTo>
                  <a:cubicBezTo>
                    <a:pt x="106" y="65"/>
                    <a:pt x="106" y="65"/>
                    <a:pt x="106" y="65"/>
                  </a:cubicBezTo>
                  <a:cubicBezTo>
                    <a:pt x="104" y="66"/>
                    <a:pt x="104" y="66"/>
                    <a:pt x="104" y="66"/>
                  </a:cubicBezTo>
                  <a:cubicBezTo>
                    <a:pt x="104" y="69"/>
                    <a:pt x="104" y="69"/>
                    <a:pt x="104" y="69"/>
                  </a:cubicBezTo>
                  <a:cubicBezTo>
                    <a:pt x="102" y="69"/>
                    <a:pt x="102" y="69"/>
                    <a:pt x="102" y="69"/>
                  </a:cubicBezTo>
                  <a:cubicBezTo>
                    <a:pt x="102" y="70"/>
                    <a:pt x="102" y="70"/>
                    <a:pt x="102" y="70"/>
                  </a:cubicBezTo>
                  <a:cubicBezTo>
                    <a:pt x="100" y="70"/>
                    <a:pt x="100" y="70"/>
                    <a:pt x="100" y="70"/>
                  </a:cubicBezTo>
                  <a:cubicBezTo>
                    <a:pt x="99" y="71"/>
                    <a:pt x="99" y="71"/>
                    <a:pt x="99" y="71"/>
                  </a:cubicBezTo>
                  <a:cubicBezTo>
                    <a:pt x="98" y="73"/>
                    <a:pt x="98" y="73"/>
                    <a:pt x="98" y="73"/>
                  </a:cubicBezTo>
                  <a:cubicBezTo>
                    <a:pt x="98" y="75"/>
                    <a:pt x="98" y="75"/>
                    <a:pt x="98" y="75"/>
                  </a:cubicBezTo>
                  <a:cubicBezTo>
                    <a:pt x="98" y="80"/>
                    <a:pt x="98" y="80"/>
                    <a:pt x="98" y="80"/>
                  </a:cubicBezTo>
                  <a:cubicBezTo>
                    <a:pt x="99" y="81"/>
                    <a:pt x="99" y="81"/>
                    <a:pt x="99" y="81"/>
                  </a:cubicBezTo>
                  <a:cubicBezTo>
                    <a:pt x="99" y="82"/>
                    <a:pt x="99" y="82"/>
                    <a:pt x="99" y="82"/>
                  </a:cubicBezTo>
                  <a:cubicBezTo>
                    <a:pt x="97" y="83"/>
                    <a:pt x="97" y="83"/>
                    <a:pt x="97" y="83"/>
                  </a:cubicBezTo>
                  <a:cubicBezTo>
                    <a:pt x="96" y="85"/>
                    <a:pt x="96" y="85"/>
                    <a:pt x="96" y="85"/>
                  </a:cubicBezTo>
                  <a:cubicBezTo>
                    <a:pt x="94" y="86"/>
                    <a:pt x="94" y="86"/>
                    <a:pt x="94" y="86"/>
                  </a:cubicBezTo>
                  <a:cubicBezTo>
                    <a:pt x="94" y="87"/>
                    <a:pt x="94" y="87"/>
                    <a:pt x="94" y="87"/>
                  </a:cubicBezTo>
                  <a:cubicBezTo>
                    <a:pt x="92" y="88"/>
                    <a:pt x="92" y="88"/>
                    <a:pt x="92" y="88"/>
                  </a:cubicBezTo>
                  <a:cubicBezTo>
                    <a:pt x="92" y="91"/>
                    <a:pt x="92" y="91"/>
                    <a:pt x="92" y="91"/>
                  </a:cubicBezTo>
                  <a:cubicBezTo>
                    <a:pt x="90" y="92"/>
                    <a:pt x="90" y="92"/>
                    <a:pt x="90" y="92"/>
                  </a:cubicBezTo>
                  <a:cubicBezTo>
                    <a:pt x="87" y="96"/>
                    <a:pt x="87" y="96"/>
                    <a:pt x="87" y="96"/>
                  </a:cubicBezTo>
                  <a:cubicBezTo>
                    <a:pt x="82" y="99"/>
                    <a:pt x="82" y="99"/>
                    <a:pt x="82" y="99"/>
                  </a:cubicBezTo>
                  <a:cubicBezTo>
                    <a:pt x="77" y="100"/>
                    <a:pt x="77" y="100"/>
                    <a:pt x="77" y="100"/>
                  </a:cubicBezTo>
                  <a:cubicBezTo>
                    <a:pt x="75" y="101"/>
                    <a:pt x="75" y="101"/>
                    <a:pt x="75" y="101"/>
                  </a:cubicBezTo>
                  <a:cubicBezTo>
                    <a:pt x="72" y="101"/>
                    <a:pt x="72" y="101"/>
                    <a:pt x="72" y="101"/>
                  </a:cubicBezTo>
                  <a:cubicBezTo>
                    <a:pt x="70" y="101"/>
                    <a:pt x="70" y="101"/>
                    <a:pt x="70" y="101"/>
                  </a:cubicBezTo>
                  <a:cubicBezTo>
                    <a:pt x="68" y="101"/>
                    <a:pt x="68" y="101"/>
                    <a:pt x="68" y="101"/>
                  </a:cubicBezTo>
                  <a:cubicBezTo>
                    <a:pt x="65" y="102"/>
                    <a:pt x="65" y="102"/>
                    <a:pt x="65" y="102"/>
                  </a:cubicBezTo>
                  <a:cubicBezTo>
                    <a:pt x="64" y="104"/>
                    <a:pt x="64" y="104"/>
                    <a:pt x="64" y="104"/>
                  </a:cubicBezTo>
                  <a:cubicBezTo>
                    <a:pt x="62" y="105"/>
                    <a:pt x="62" y="105"/>
                    <a:pt x="62" y="105"/>
                  </a:cubicBezTo>
                  <a:cubicBezTo>
                    <a:pt x="56" y="104"/>
                    <a:pt x="56" y="104"/>
                    <a:pt x="56" y="104"/>
                  </a:cubicBezTo>
                  <a:cubicBezTo>
                    <a:pt x="55" y="105"/>
                    <a:pt x="55" y="105"/>
                    <a:pt x="55" y="105"/>
                  </a:cubicBezTo>
                  <a:cubicBezTo>
                    <a:pt x="54" y="107"/>
                    <a:pt x="54" y="107"/>
                    <a:pt x="54" y="107"/>
                  </a:cubicBezTo>
                  <a:cubicBezTo>
                    <a:pt x="50" y="108"/>
                    <a:pt x="50" y="108"/>
                    <a:pt x="50" y="108"/>
                  </a:cubicBezTo>
                  <a:cubicBezTo>
                    <a:pt x="47" y="108"/>
                    <a:pt x="47" y="108"/>
                    <a:pt x="47" y="108"/>
                  </a:cubicBezTo>
                  <a:cubicBezTo>
                    <a:pt x="46" y="108"/>
                    <a:pt x="46" y="108"/>
                    <a:pt x="46" y="108"/>
                  </a:cubicBezTo>
                  <a:cubicBezTo>
                    <a:pt x="44" y="108"/>
                    <a:pt x="44" y="108"/>
                    <a:pt x="44" y="108"/>
                  </a:cubicBezTo>
                  <a:cubicBezTo>
                    <a:pt x="44" y="107"/>
                    <a:pt x="44" y="107"/>
                    <a:pt x="44" y="107"/>
                  </a:cubicBezTo>
                  <a:cubicBezTo>
                    <a:pt x="42" y="108"/>
                    <a:pt x="42" y="108"/>
                    <a:pt x="42" y="108"/>
                  </a:cubicBezTo>
                  <a:cubicBezTo>
                    <a:pt x="41" y="110"/>
                    <a:pt x="41" y="110"/>
                    <a:pt x="41" y="110"/>
                  </a:cubicBezTo>
                  <a:cubicBezTo>
                    <a:pt x="37" y="111"/>
                    <a:pt x="37" y="111"/>
                    <a:pt x="37" y="111"/>
                  </a:cubicBezTo>
                  <a:cubicBezTo>
                    <a:pt x="36" y="112"/>
                    <a:pt x="36" y="112"/>
                    <a:pt x="36" y="112"/>
                  </a:cubicBezTo>
                  <a:cubicBezTo>
                    <a:pt x="35" y="112"/>
                    <a:pt x="35" y="112"/>
                    <a:pt x="35" y="112"/>
                  </a:cubicBezTo>
                  <a:cubicBezTo>
                    <a:pt x="32" y="114"/>
                    <a:pt x="32" y="114"/>
                    <a:pt x="32" y="114"/>
                  </a:cubicBezTo>
                  <a:cubicBezTo>
                    <a:pt x="28" y="116"/>
                    <a:pt x="28" y="116"/>
                    <a:pt x="28" y="116"/>
                  </a:cubicBezTo>
                  <a:cubicBezTo>
                    <a:pt x="23" y="118"/>
                    <a:pt x="23" y="118"/>
                    <a:pt x="23" y="118"/>
                  </a:cubicBezTo>
                  <a:cubicBezTo>
                    <a:pt x="20" y="121"/>
                    <a:pt x="20" y="121"/>
                    <a:pt x="20" y="121"/>
                  </a:cubicBezTo>
                  <a:cubicBezTo>
                    <a:pt x="20" y="124"/>
                    <a:pt x="20" y="124"/>
                    <a:pt x="20" y="124"/>
                  </a:cubicBezTo>
                  <a:cubicBezTo>
                    <a:pt x="18" y="126"/>
                    <a:pt x="18" y="126"/>
                    <a:pt x="18" y="126"/>
                  </a:cubicBezTo>
                  <a:cubicBezTo>
                    <a:pt x="16" y="125"/>
                    <a:pt x="16" y="125"/>
                    <a:pt x="16" y="125"/>
                  </a:cubicBezTo>
                  <a:cubicBezTo>
                    <a:pt x="17" y="124"/>
                    <a:pt x="17" y="124"/>
                    <a:pt x="17" y="124"/>
                  </a:cubicBezTo>
                  <a:cubicBezTo>
                    <a:pt x="17" y="122"/>
                    <a:pt x="17" y="122"/>
                    <a:pt x="17" y="122"/>
                  </a:cubicBezTo>
                  <a:cubicBezTo>
                    <a:pt x="18" y="120"/>
                    <a:pt x="18" y="120"/>
                    <a:pt x="18" y="120"/>
                  </a:cubicBezTo>
                  <a:cubicBezTo>
                    <a:pt x="18" y="118"/>
                    <a:pt x="18" y="118"/>
                    <a:pt x="18" y="118"/>
                  </a:cubicBezTo>
                  <a:cubicBezTo>
                    <a:pt x="15" y="121"/>
                    <a:pt x="15" y="121"/>
                    <a:pt x="15" y="121"/>
                  </a:cubicBezTo>
                  <a:cubicBezTo>
                    <a:pt x="14" y="123"/>
                    <a:pt x="14" y="123"/>
                    <a:pt x="14" y="123"/>
                  </a:cubicBezTo>
                  <a:cubicBezTo>
                    <a:pt x="12" y="128"/>
                    <a:pt x="12" y="128"/>
                    <a:pt x="12" y="128"/>
                  </a:cubicBezTo>
                  <a:cubicBezTo>
                    <a:pt x="13" y="130"/>
                    <a:pt x="13" y="130"/>
                    <a:pt x="13" y="130"/>
                  </a:cubicBezTo>
                  <a:cubicBezTo>
                    <a:pt x="12" y="133"/>
                    <a:pt x="12" y="133"/>
                    <a:pt x="12" y="133"/>
                  </a:cubicBezTo>
                  <a:cubicBezTo>
                    <a:pt x="13" y="137"/>
                    <a:pt x="13" y="137"/>
                    <a:pt x="13" y="137"/>
                  </a:cubicBezTo>
                  <a:cubicBezTo>
                    <a:pt x="9" y="142"/>
                    <a:pt x="9" y="142"/>
                    <a:pt x="9" y="142"/>
                  </a:cubicBezTo>
                  <a:cubicBezTo>
                    <a:pt x="7" y="148"/>
                    <a:pt x="7" y="148"/>
                    <a:pt x="7" y="148"/>
                  </a:cubicBezTo>
                  <a:cubicBezTo>
                    <a:pt x="8" y="151"/>
                    <a:pt x="8" y="151"/>
                    <a:pt x="8" y="151"/>
                  </a:cubicBezTo>
                  <a:cubicBezTo>
                    <a:pt x="8" y="156"/>
                    <a:pt x="8" y="156"/>
                    <a:pt x="8" y="156"/>
                  </a:cubicBezTo>
                  <a:cubicBezTo>
                    <a:pt x="11" y="161"/>
                    <a:pt x="11" y="161"/>
                    <a:pt x="11" y="161"/>
                  </a:cubicBezTo>
                  <a:cubicBezTo>
                    <a:pt x="11" y="163"/>
                    <a:pt x="11" y="163"/>
                    <a:pt x="11" y="163"/>
                  </a:cubicBezTo>
                  <a:cubicBezTo>
                    <a:pt x="13" y="165"/>
                    <a:pt x="13" y="165"/>
                    <a:pt x="13" y="165"/>
                  </a:cubicBezTo>
                  <a:cubicBezTo>
                    <a:pt x="12" y="168"/>
                    <a:pt x="12" y="168"/>
                    <a:pt x="12" y="168"/>
                  </a:cubicBezTo>
                  <a:cubicBezTo>
                    <a:pt x="12" y="170"/>
                    <a:pt x="12" y="170"/>
                    <a:pt x="12" y="170"/>
                  </a:cubicBezTo>
                  <a:cubicBezTo>
                    <a:pt x="10" y="171"/>
                    <a:pt x="10" y="171"/>
                    <a:pt x="10" y="171"/>
                  </a:cubicBezTo>
                  <a:cubicBezTo>
                    <a:pt x="9" y="170"/>
                    <a:pt x="9" y="170"/>
                    <a:pt x="9" y="170"/>
                  </a:cubicBezTo>
                  <a:cubicBezTo>
                    <a:pt x="9" y="166"/>
                    <a:pt x="9" y="166"/>
                    <a:pt x="9" y="166"/>
                  </a:cubicBezTo>
                  <a:cubicBezTo>
                    <a:pt x="8" y="168"/>
                    <a:pt x="8" y="168"/>
                    <a:pt x="8" y="168"/>
                  </a:cubicBezTo>
                  <a:cubicBezTo>
                    <a:pt x="7" y="167"/>
                    <a:pt x="7" y="167"/>
                    <a:pt x="7" y="167"/>
                  </a:cubicBezTo>
                  <a:cubicBezTo>
                    <a:pt x="8" y="164"/>
                    <a:pt x="8" y="164"/>
                    <a:pt x="8" y="164"/>
                  </a:cubicBezTo>
                  <a:cubicBezTo>
                    <a:pt x="6" y="160"/>
                    <a:pt x="6" y="160"/>
                    <a:pt x="6" y="160"/>
                  </a:cubicBezTo>
                  <a:cubicBezTo>
                    <a:pt x="4" y="162"/>
                    <a:pt x="4" y="162"/>
                    <a:pt x="4" y="162"/>
                  </a:cubicBezTo>
                  <a:cubicBezTo>
                    <a:pt x="5" y="166"/>
                    <a:pt x="5" y="166"/>
                    <a:pt x="5" y="166"/>
                  </a:cubicBezTo>
                  <a:cubicBezTo>
                    <a:pt x="7" y="169"/>
                    <a:pt x="7" y="169"/>
                    <a:pt x="7" y="169"/>
                  </a:cubicBezTo>
                  <a:cubicBezTo>
                    <a:pt x="9" y="173"/>
                    <a:pt x="9" y="173"/>
                    <a:pt x="9" y="173"/>
                  </a:cubicBezTo>
                  <a:cubicBezTo>
                    <a:pt x="7" y="173"/>
                    <a:pt x="7" y="173"/>
                    <a:pt x="7" y="173"/>
                  </a:cubicBezTo>
                  <a:cubicBezTo>
                    <a:pt x="4" y="170"/>
                    <a:pt x="4" y="170"/>
                    <a:pt x="4" y="170"/>
                  </a:cubicBezTo>
                  <a:cubicBezTo>
                    <a:pt x="4" y="167"/>
                    <a:pt x="4" y="167"/>
                    <a:pt x="4" y="167"/>
                  </a:cubicBezTo>
                  <a:cubicBezTo>
                    <a:pt x="3" y="168"/>
                    <a:pt x="3" y="168"/>
                    <a:pt x="3" y="168"/>
                  </a:cubicBezTo>
                  <a:cubicBezTo>
                    <a:pt x="2" y="169"/>
                    <a:pt x="2" y="169"/>
                    <a:pt x="2" y="169"/>
                  </a:cubicBezTo>
                  <a:cubicBezTo>
                    <a:pt x="4" y="172"/>
                    <a:pt x="4" y="172"/>
                    <a:pt x="4" y="172"/>
                  </a:cubicBezTo>
                  <a:cubicBezTo>
                    <a:pt x="7" y="176"/>
                    <a:pt x="7" y="176"/>
                    <a:pt x="7" y="176"/>
                  </a:cubicBezTo>
                  <a:cubicBezTo>
                    <a:pt x="9" y="181"/>
                    <a:pt x="9" y="181"/>
                    <a:pt x="9" y="181"/>
                  </a:cubicBezTo>
                  <a:cubicBezTo>
                    <a:pt x="9" y="191"/>
                    <a:pt x="9" y="191"/>
                    <a:pt x="9" y="191"/>
                  </a:cubicBezTo>
                  <a:cubicBezTo>
                    <a:pt x="10" y="193"/>
                    <a:pt x="10" y="193"/>
                    <a:pt x="10" y="193"/>
                  </a:cubicBezTo>
                  <a:cubicBezTo>
                    <a:pt x="11" y="198"/>
                    <a:pt x="11" y="198"/>
                    <a:pt x="11" y="198"/>
                  </a:cubicBezTo>
                  <a:cubicBezTo>
                    <a:pt x="14" y="205"/>
                    <a:pt x="14" y="205"/>
                    <a:pt x="14" y="205"/>
                  </a:cubicBezTo>
                  <a:cubicBezTo>
                    <a:pt x="13" y="208"/>
                    <a:pt x="13" y="208"/>
                    <a:pt x="13" y="208"/>
                  </a:cubicBezTo>
                  <a:cubicBezTo>
                    <a:pt x="13" y="218"/>
                    <a:pt x="13" y="218"/>
                    <a:pt x="13" y="218"/>
                  </a:cubicBezTo>
                  <a:cubicBezTo>
                    <a:pt x="13" y="220"/>
                    <a:pt x="13" y="220"/>
                    <a:pt x="13" y="220"/>
                  </a:cubicBezTo>
                  <a:cubicBezTo>
                    <a:pt x="14" y="223"/>
                    <a:pt x="14" y="223"/>
                    <a:pt x="14" y="223"/>
                  </a:cubicBezTo>
                  <a:cubicBezTo>
                    <a:pt x="14" y="226"/>
                    <a:pt x="14" y="226"/>
                    <a:pt x="14" y="226"/>
                  </a:cubicBezTo>
                  <a:cubicBezTo>
                    <a:pt x="16" y="231"/>
                    <a:pt x="16" y="231"/>
                    <a:pt x="16" y="231"/>
                  </a:cubicBezTo>
                  <a:cubicBezTo>
                    <a:pt x="16" y="233"/>
                    <a:pt x="16" y="233"/>
                    <a:pt x="16" y="233"/>
                  </a:cubicBezTo>
                  <a:cubicBezTo>
                    <a:pt x="14" y="234"/>
                    <a:pt x="14" y="234"/>
                    <a:pt x="14" y="234"/>
                  </a:cubicBezTo>
                  <a:cubicBezTo>
                    <a:pt x="15" y="235"/>
                    <a:pt x="15" y="235"/>
                    <a:pt x="15" y="235"/>
                  </a:cubicBezTo>
                  <a:cubicBezTo>
                    <a:pt x="14" y="238"/>
                    <a:pt x="14" y="238"/>
                    <a:pt x="14" y="238"/>
                  </a:cubicBezTo>
                  <a:cubicBezTo>
                    <a:pt x="14" y="242"/>
                    <a:pt x="14" y="242"/>
                    <a:pt x="14" y="242"/>
                  </a:cubicBezTo>
                  <a:cubicBezTo>
                    <a:pt x="12" y="243"/>
                    <a:pt x="12" y="243"/>
                    <a:pt x="12" y="243"/>
                  </a:cubicBezTo>
                  <a:cubicBezTo>
                    <a:pt x="13" y="245"/>
                    <a:pt x="13" y="245"/>
                    <a:pt x="13" y="245"/>
                  </a:cubicBezTo>
                  <a:cubicBezTo>
                    <a:pt x="12" y="247"/>
                    <a:pt x="12" y="247"/>
                    <a:pt x="12" y="247"/>
                  </a:cubicBezTo>
                  <a:cubicBezTo>
                    <a:pt x="10" y="248"/>
                    <a:pt x="10" y="248"/>
                    <a:pt x="10" y="248"/>
                  </a:cubicBezTo>
                  <a:cubicBezTo>
                    <a:pt x="11" y="251"/>
                    <a:pt x="11" y="251"/>
                    <a:pt x="11" y="251"/>
                  </a:cubicBezTo>
                  <a:cubicBezTo>
                    <a:pt x="8" y="253"/>
                    <a:pt x="8" y="253"/>
                    <a:pt x="8" y="253"/>
                  </a:cubicBezTo>
                  <a:cubicBezTo>
                    <a:pt x="6" y="252"/>
                    <a:pt x="6" y="252"/>
                    <a:pt x="6" y="252"/>
                  </a:cubicBezTo>
                  <a:cubicBezTo>
                    <a:pt x="4" y="255"/>
                    <a:pt x="4" y="255"/>
                    <a:pt x="4" y="255"/>
                  </a:cubicBezTo>
                  <a:lnTo>
                    <a:pt x="4" y="261"/>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5" name="Google Shape;3800;p137">
              <a:extLst xmlns:a="http://schemas.openxmlformats.org/drawingml/2006/main">
                <a:ext uri="{FF2B5EF4-FFF2-40B4-BE49-F238E27FC236}">
                  <a16:creationId xmlns:a16="http://schemas.microsoft.com/office/drawing/2014/main" id="{0D4050D9-3007-A06E-D7BB-B98F8C33EAC8}"/>
                </a:ext>
              </a:extLst>
            </cdr:cNvPr>
            <cdr:cNvSpPr/>
          </cdr:nvSpPr>
          <cdr:spPr>
            <a:xfrm xmlns:a="http://schemas.openxmlformats.org/drawingml/2006/main">
              <a:off x="4018" y="2838"/>
              <a:ext cx="245" cy="332"/>
            </a:xfrm>
            <a:custGeom xmlns:a="http://schemas.openxmlformats.org/drawingml/2006/main">
              <a:avLst/>
              <a:gdLst/>
              <a:ahLst/>
              <a:cxnLst/>
              <a:rect l="l" t="t" r="r" b="b"/>
              <a:pathLst>
                <a:path w="270" h="411" extrusionOk="0">
                  <a:moveTo>
                    <a:pt x="57" y="240"/>
                  </a:moveTo>
                  <a:lnTo>
                    <a:pt x="59" y="240"/>
                  </a:lnTo>
                  <a:lnTo>
                    <a:pt x="59" y="240"/>
                  </a:lnTo>
                  <a:lnTo>
                    <a:pt x="59" y="238"/>
                  </a:lnTo>
                  <a:lnTo>
                    <a:pt x="57" y="238"/>
                  </a:lnTo>
                  <a:lnTo>
                    <a:pt x="57" y="238"/>
                  </a:lnTo>
                  <a:lnTo>
                    <a:pt x="57" y="240"/>
                  </a:lnTo>
                  <a:lnTo>
                    <a:pt x="57" y="240"/>
                  </a:lnTo>
                  <a:close/>
                  <a:moveTo>
                    <a:pt x="18" y="410"/>
                  </a:moveTo>
                  <a:lnTo>
                    <a:pt x="21" y="411"/>
                  </a:lnTo>
                  <a:lnTo>
                    <a:pt x="24" y="411"/>
                  </a:lnTo>
                  <a:lnTo>
                    <a:pt x="25" y="407"/>
                  </a:lnTo>
                  <a:lnTo>
                    <a:pt x="24" y="405"/>
                  </a:lnTo>
                  <a:lnTo>
                    <a:pt x="22" y="408"/>
                  </a:lnTo>
                  <a:lnTo>
                    <a:pt x="19" y="408"/>
                  </a:lnTo>
                  <a:lnTo>
                    <a:pt x="18" y="410"/>
                  </a:lnTo>
                  <a:lnTo>
                    <a:pt x="18" y="410"/>
                  </a:lnTo>
                  <a:close/>
                  <a:moveTo>
                    <a:pt x="0" y="358"/>
                  </a:moveTo>
                  <a:lnTo>
                    <a:pt x="7" y="352"/>
                  </a:lnTo>
                  <a:lnTo>
                    <a:pt x="8" y="352"/>
                  </a:lnTo>
                  <a:lnTo>
                    <a:pt x="8" y="355"/>
                  </a:lnTo>
                  <a:lnTo>
                    <a:pt x="5" y="356"/>
                  </a:lnTo>
                  <a:lnTo>
                    <a:pt x="7" y="359"/>
                  </a:lnTo>
                  <a:lnTo>
                    <a:pt x="7" y="360"/>
                  </a:lnTo>
                  <a:lnTo>
                    <a:pt x="4" y="359"/>
                  </a:lnTo>
                  <a:lnTo>
                    <a:pt x="1" y="360"/>
                  </a:lnTo>
                  <a:lnTo>
                    <a:pt x="0" y="358"/>
                  </a:lnTo>
                  <a:lnTo>
                    <a:pt x="0" y="358"/>
                  </a:lnTo>
                  <a:close/>
                  <a:moveTo>
                    <a:pt x="227" y="58"/>
                  </a:moveTo>
                  <a:lnTo>
                    <a:pt x="230" y="58"/>
                  </a:lnTo>
                  <a:lnTo>
                    <a:pt x="230" y="60"/>
                  </a:lnTo>
                  <a:lnTo>
                    <a:pt x="229" y="60"/>
                  </a:lnTo>
                  <a:lnTo>
                    <a:pt x="227" y="58"/>
                  </a:lnTo>
                  <a:lnTo>
                    <a:pt x="227" y="58"/>
                  </a:lnTo>
                  <a:close/>
                  <a:moveTo>
                    <a:pt x="232" y="47"/>
                  </a:moveTo>
                  <a:lnTo>
                    <a:pt x="232" y="47"/>
                  </a:lnTo>
                  <a:lnTo>
                    <a:pt x="232" y="45"/>
                  </a:lnTo>
                  <a:lnTo>
                    <a:pt x="232" y="47"/>
                  </a:lnTo>
                  <a:lnTo>
                    <a:pt x="232" y="47"/>
                  </a:lnTo>
                  <a:close/>
                  <a:moveTo>
                    <a:pt x="236" y="48"/>
                  </a:moveTo>
                  <a:lnTo>
                    <a:pt x="234" y="47"/>
                  </a:lnTo>
                  <a:lnTo>
                    <a:pt x="236" y="43"/>
                  </a:lnTo>
                  <a:lnTo>
                    <a:pt x="236" y="45"/>
                  </a:lnTo>
                  <a:lnTo>
                    <a:pt x="237" y="47"/>
                  </a:lnTo>
                  <a:lnTo>
                    <a:pt x="236" y="47"/>
                  </a:lnTo>
                  <a:lnTo>
                    <a:pt x="237" y="48"/>
                  </a:lnTo>
                  <a:lnTo>
                    <a:pt x="236" y="48"/>
                  </a:lnTo>
                  <a:lnTo>
                    <a:pt x="236" y="48"/>
                  </a:lnTo>
                  <a:close/>
                  <a:moveTo>
                    <a:pt x="194" y="152"/>
                  </a:moveTo>
                  <a:lnTo>
                    <a:pt x="195" y="154"/>
                  </a:lnTo>
                  <a:lnTo>
                    <a:pt x="196" y="152"/>
                  </a:lnTo>
                  <a:lnTo>
                    <a:pt x="198" y="152"/>
                  </a:lnTo>
                  <a:lnTo>
                    <a:pt x="198" y="154"/>
                  </a:lnTo>
                  <a:lnTo>
                    <a:pt x="198" y="155"/>
                  </a:lnTo>
                  <a:lnTo>
                    <a:pt x="198" y="155"/>
                  </a:lnTo>
                  <a:lnTo>
                    <a:pt x="199" y="155"/>
                  </a:lnTo>
                  <a:lnTo>
                    <a:pt x="199" y="157"/>
                  </a:lnTo>
                  <a:lnTo>
                    <a:pt x="199" y="158"/>
                  </a:lnTo>
                  <a:lnTo>
                    <a:pt x="201" y="159"/>
                  </a:lnTo>
                  <a:lnTo>
                    <a:pt x="202" y="158"/>
                  </a:lnTo>
                  <a:lnTo>
                    <a:pt x="208" y="155"/>
                  </a:lnTo>
                  <a:lnTo>
                    <a:pt x="212" y="151"/>
                  </a:lnTo>
                  <a:lnTo>
                    <a:pt x="215" y="148"/>
                  </a:lnTo>
                  <a:lnTo>
                    <a:pt x="219" y="144"/>
                  </a:lnTo>
                  <a:lnTo>
                    <a:pt x="223" y="138"/>
                  </a:lnTo>
                  <a:lnTo>
                    <a:pt x="226" y="135"/>
                  </a:lnTo>
                  <a:lnTo>
                    <a:pt x="227" y="135"/>
                  </a:lnTo>
                  <a:lnTo>
                    <a:pt x="229" y="134"/>
                  </a:lnTo>
                  <a:lnTo>
                    <a:pt x="229" y="133"/>
                  </a:lnTo>
                  <a:lnTo>
                    <a:pt x="230" y="131"/>
                  </a:lnTo>
                  <a:lnTo>
                    <a:pt x="233" y="130"/>
                  </a:lnTo>
                  <a:lnTo>
                    <a:pt x="234" y="124"/>
                  </a:lnTo>
                  <a:lnTo>
                    <a:pt x="237" y="121"/>
                  </a:lnTo>
                  <a:lnTo>
                    <a:pt x="237" y="120"/>
                  </a:lnTo>
                  <a:lnTo>
                    <a:pt x="239" y="119"/>
                  </a:lnTo>
                  <a:lnTo>
                    <a:pt x="236" y="117"/>
                  </a:lnTo>
                  <a:lnTo>
                    <a:pt x="234" y="116"/>
                  </a:lnTo>
                  <a:lnTo>
                    <a:pt x="232" y="116"/>
                  </a:lnTo>
                  <a:lnTo>
                    <a:pt x="234" y="114"/>
                  </a:lnTo>
                  <a:lnTo>
                    <a:pt x="236" y="114"/>
                  </a:lnTo>
                  <a:lnTo>
                    <a:pt x="241" y="109"/>
                  </a:lnTo>
                  <a:lnTo>
                    <a:pt x="244" y="107"/>
                  </a:lnTo>
                  <a:lnTo>
                    <a:pt x="249" y="107"/>
                  </a:lnTo>
                  <a:lnTo>
                    <a:pt x="251" y="107"/>
                  </a:lnTo>
                  <a:lnTo>
                    <a:pt x="250" y="110"/>
                  </a:lnTo>
                  <a:lnTo>
                    <a:pt x="251" y="112"/>
                  </a:lnTo>
                  <a:lnTo>
                    <a:pt x="253" y="109"/>
                  </a:lnTo>
                  <a:lnTo>
                    <a:pt x="254" y="109"/>
                  </a:lnTo>
                  <a:lnTo>
                    <a:pt x="251" y="107"/>
                  </a:lnTo>
                  <a:lnTo>
                    <a:pt x="251" y="105"/>
                  </a:lnTo>
                  <a:lnTo>
                    <a:pt x="253" y="100"/>
                  </a:lnTo>
                  <a:lnTo>
                    <a:pt x="256" y="99"/>
                  </a:lnTo>
                  <a:lnTo>
                    <a:pt x="257" y="99"/>
                  </a:lnTo>
                  <a:lnTo>
                    <a:pt x="258" y="100"/>
                  </a:lnTo>
                  <a:lnTo>
                    <a:pt x="258" y="99"/>
                  </a:lnTo>
                  <a:lnTo>
                    <a:pt x="260" y="96"/>
                  </a:lnTo>
                  <a:lnTo>
                    <a:pt x="264" y="90"/>
                  </a:lnTo>
                  <a:lnTo>
                    <a:pt x="264" y="89"/>
                  </a:lnTo>
                  <a:lnTo>
                    <a:pt x="264" y="88"/>
                  </a:lnTo>
                  <a:lnTo>
                    <a:pt x="264" y="85"/>
                  </a:lnTo>
                  <a:lnTo>
                    <a:pt x="267" y="82"/>
                  </a:lnTo>
                  <a:lnTo>
                    <a:pt x="270" y="81"/>
                  </a:lnTo>
                  <a:lnTo>
                    <a:pt x="268" y="79"/>
                  </a:lnTo>
                  <a:lnTo>
                    <a:pt x="265" y="79"/>
                  </a:lnTo>
                  <a:lnTo>
                    <a:pt x="264" y="78"/>
                  </a:lnTo>
                  <a:lnTo>
                    <a:pt x="265" y="76"/>
                  </a:lnTo>
                  <a:lnTo>
                    <a:pt x="265" y="76"/>
                  </a:lnTo>
                  <a:lnTo>
                    <a:pt x="263" y="75"/>
                  </a:lnTo>
                  <a:lnTo>
                    <a:pt x="260" y="78"/>
                  </a:lnTo>
                  <a:lnTo>
                    <a:pt x="254" y="82"/>
                  </a:lnTo>
                  <a:lnTo>
                    <a:pt x="251" y="82"/>
                  </a:lnTo>
                  <a:lnTo>
                    <a:pt x="250" y="83"/>
                  </a:lnTo>
                  <a:lnTo>
                    <a:pt x="247" y="82"/>
                  </a:lnTo>
                  <a:lnTo>
                    <a:pt x="241" y="76"/>
                  </a:lnTo>
                  <a:lnTo>
                    <a:pt x="240" y="78"/>
                  </a:lnTo>
                  <a:lnTo>
                    <a:pt x="239" y="75"/>
                  </a:lnTo>
                  <a:lnTo>
                    <a:pt x="237" y="72"/>
                  </a:lnTo>
                  <a:lnTo>
                    <a:pt x="239" y="71"/>
                  </a:lnTo>
                  <a:lnTo>
                    <a:pt x="240" y="68"/>
                  </a:lnTo>
                  <a:lnTo>
                    <a:pt x="237" y="64"/>
                  </a:lnTo>
                  <a:lnTo>
                    <a:pt x="237" y="62"/>
                  </a:lnTo>
                  <a:lnTo>
                    <a:pt x="237" y="61"/>
                  </a:lnTo>
                  <a:lnTo>
                    <a:pt x="237" y="58"/>
                  </a:lnTo>
                  <a:lnTo>
                    <a:pt x="237" y="57"/>
                  </a:lnTo>
                  <a:lnTo>
                    <a:pt x="236" y="55"/>
                  </a:lnTo>
                  <a:lnTo>
                    <a:pt x="236" y="52"/>
                  </a:lnTo>
                  <a:lnTo>
                    <a:pt x="236" y="51"/>
                  </a:lnTo>
                  <a:lnTo>
                    <a:pt x="234" y="52"/>
                  </a:lnTo>
                  <a:lnTo>
                    <a:pt x="232" y="51"/>
                  </a:lnTo>
                  <a:lnTo>
                    <a:pt x="232" y="51"/>
                  </a:lnTo>
                  <a:lnTo>
                    <a:pt x="233" y="54"/>
                  </a:lnTo>
                  <a:lnTo>
                    <a:pt x="233" y="57"/>
                  </a:lnTo>
                  <a:lnTo>
                    <a:pt x="233" y="57"/>
                  </a:lnTo>
                  <a:lnTo>
                    <a:pt x="232" y="60"/>
                  </a:lnTo>
                  <a:lnTo>
                    <a:pt x="232" y="61"/>
                  </a:lnTo>
                  <a:lnTo>
                    <a:pt x="233" y="64"/>
                  </a:lnTo>
                  <a:lnTo>
                    <a:pt x="233" y="65"/>
                  </a:lnTo>
                  <a:lnTo>
                    <a:pt x="232" y="65"/>
                  </a:lnTo>
                  <a:lnTo>
                    <a:pt x="230" y="64"/>
                  </a:lnTo>
                  <a:lnTo>
                    <a:pt x="230" y="61"/>
                  </a:lnTo>
                  <a:lnTo>
                    <a:pt x="227" y="61"/>
                  </a:lnTo>
                  <a:lnTo>
                    <a:pt x="227" y="60"/>
                  </a:lnTo>
                  <a:lnTo>
                    <a:pt x="225" y="58"/>
                  </a:lnTo>
                  <a:lnTo>
                    <a:pt x="223" y="60"/>
                  </a:lnTo>
                  <a:lnTo>
                    <a:pt x="223" y="58"/>
                  </a:lnTo>
                  <a:lnTo>
                    <a:pt x="225" y="57"/>
                  </a:lnTo>
                  <a:lnTo>
                    <a:pt x="226" y="55"/>
                  </a:lnTo>
                  <a:lnTo>
                    <a:pt x="223" y="52"/>
                  </a:lnTo>
                  <a:lnTo>
                    <a:pt x="225" y="50"/>
                  </a:lnTo>
                  <a:lnTo>
                    <a:pt x="227" y="50"/>
                  </a:lnTo>
                  <a:lnTo>
                    <a:pt x="227" y="47"/>
                  </a:lnTo>
                  <a:lnTo>
                    <a:pt x="227" y="45"/>
                  </a:lnTo>
                  <a:lnTo>
                    <a:pt x="227" y="44"/>
                  </a:lnTo>
                  <a:lnTo>
                    <a:pt x="226" y="41"/>
                  </a:lnTo>
                  <a:lnTo>
                    <a:pt x="227" y="38"/>
                  </a:lnTo>
                  <a:lnTo>
                    <a:pt x="225" y="36"/>
                  </a:lnTo>
                  <a:lnTo>
                    <a:pt x="225" y="36"/>
                  </a:lnTo>
                  <a:lnTo>
                    <a:pt x="226" y="36"/>
                  </a:lnTo>
                  <a:lnTo>
                    <a:pt x="229" y="36"/>
                  </a:lnTo>
                  <a:lnTo>
                    <a:pt x="229" y="33"/>
                  </a:lnTo>
                  <a:lnTo>
                    <a:pt x="230" y="31"/>
                  </a:lnTo>
                  <a:lnTo>
                    <a:pt x="230" y="27"/>
                  </a:lnTo>
                  <a:lnTo>
                    <a:pt x="229" y="24"/>
                  </a:lnTo>
                  <a:lnTo>
                    <a:pt x="229" y="22"/>
                  </a:lnTo>
                  <a:lnTo>
                    <a:pt x="227" y="23"/>
                  </a:lnTo>
                  <a:lnTo>
                    <a:pt x="225" y="24"/>
                  </a:lnTo>
                  <a:lnTo>
                    <a:pt x="222" y="22"/>
                  </a:lnTo>
                  <a:lnTo>
                    <a:pt x="223" y="20"/>
                  </a:lnTo>
                  <a:lnTo>
                    <a:pt x="222" y="19"/>
                  </a:lnTo>
                  <a:lnTo>
                    <a:pt x="222" y="19"/>
                  </a:lnTo>
                  <a:lnTo>
                    <a:pt x="222" y="17"/>
                  </a:lnTo>
                  <a:lnTo>
                    <a:pt x="225" y="16"/>
                  </a:lnTo>
                  <a:lnTo>
                    <a:pt x="225" y="15"/>
                  </a:lnTo>
                  <a:lnTo>
                    <a:pt x="222" y="15"/>
                  </a:lnTo>
                  <a:lnTo>
                    <a:pt x="220" y="13"/>
                  </a:lnTo>
                  <a:lnTo>
                    <a:pt x="218" y="13"/>
                  </a:lnTo>
                  <a:lnTo>
                    <a:pt x="218" y="12"/>
                  </a:lnTo>
                  <a:lnTo>
                    <a:pt x="219" y="12"/>
                  </a:lnTo>
                  <a:lnTo>
                    <a:pt x="220" y="10"/>
                  </a:lnTo>
                  <a:lnTo>
                    <a:pt x="219" y="9"/>
                  </a:lnTo>
                  <a:lnTo>
                    <a:pt x="218" y="10"/>
                  </a:lnTo>
                  <a:lnTo>
                    <a:pt x="218" y="12"/>
                  </a:lnTo>
                  <a:lnTo>
                    <a:pt x="216" y="13"/>
                  </a:lnTo>
                  <a:lnTo>
                    <a:pt x="215" y="13"/>
                  </a:lnTo>
                  <a:lnTo>
                    <a:pt x="215" y="10"/>
                  </a:lnTo>
                  <a:lnTo>
                    <a:pt x="213" y="9"/>
                  </a:lnTo>
                  <a:lnTo>
                    <a:pt x="213" y="6"/>
                  </a:lnTo>
                  <a:lnTo>
                    <a:pt x="213" y="3"/>
                  </a:lnTo>
                  <a:lnTo>
                    <a:pt x="213" y="2"/>
                  </a:lnTo>
                  <a:lnTo>
                    <a:pt x="215" y="2"/>
                  </a:lnTo>
                  <a:lnTo>
                    <a:pt x="213" y="0"/>
                  </a:lnTo>
                  <a:lnTo>
                    <a:pt x="212" y="2"/>
                  </a:lnTo>
                  <a:lnTo>
                    <a:pt x="208" y="2"/>
                  </a:lnTo>
                  <a:lnTo>
                    <a:pt x="208" y="2"/>
                  </a:lnTo>
                  <a:lnTo>
                    <a:pt x="209" y="5"/>
                  </a:lnTo>
                  <a:lnTo>
                    <a:pt x="212" y="12"/>
                  </a:lnTo>
                  <a:lnTo>
                    <a:pt x="213" y="13"/>
                  </a:lnTo>
                  <a:lnTo>
                    <a:pt x="212" y="17"/>
                  </a:lnTo>
                  <a:lnTo>
                    <a:pt x="212" y="19"/>
                  </a:lnTo>
                  <a:lnTo>
                    <a:pt x="211" y="19"/>
                  </a:lnTo>
                  <a:lnTo>
                    <a:pt x="211" y="20"/>
                  </a:lnTo>
                  <a:lnTo>
                    <a:pt x="212" y="26"/>
                  </a:lnTo>
                  <a:lnTo>
                    <a:pt x="212" y="26"/>
                  </a:lnTo>
                  <a:lnTo>
                    <a:pt x="215" y="24"/>
                  </a:lnTo>
                  <a:lnTo>
                    <a:pt x="218" y="24"/>
                  </a:lnTo>
                  <a:lnTo>
                    <a:pt x="215" y="26"/>
                  </a:lnTo>
                  <a:lnTo>
                    <a:pt x="213" y="27"/>
                  </a:lnTo>
                  <a:lnTo>
                    <a:pt x="213" y="30"/>
                  </a:lnTo>
                  <a:lnTo>
                    <a:pt x="215" y="34"/>
                  </a:lnTo>
                  <a:lnTo>
                    <a:pt x="216" y="41"/>
                  </a:lnTo>
                  <a:lnTo>
                    <a:pt x="216" y="45"/>
                  </a:lnTo>
                  <a:lnTo>
                    <a:pt x="216" y="48"/>
                  </a:lnTo>
                  <a:lnTo>
                    <a:pt x="218" y="47"/>
                  </a:lnTo>
                  <a:lnTo>
                    <a:pt x="218" y="45"/>
                  </a:lnTo>
                  <a:lnTo>
                    <a:pt x="218" y="43"/>
                  </a:lnTo>
                  <a:lnTo>
                    <a:pt x="218" y="43"/>
                  </a:lnTo>
                  <a:lnTo>
                    <a:pt x="219" y="44"/>
                  </a:lnTo>
                  <a:lnTo>
                    <a:pt x="219" y="47"/>
                  </a:lnTo>
                  <a:lnTo>
                    <a:pt x="220" y="45"/>
                  </a:lnTo>
                  <a:lnTo>
                    <a:pt x="220" y="45"/>
                  </a:lnTo>
                  <a:lnTo>
                    <a:pt x="220" y="44"/>
                  </a:lnTo>
                  <a:lnTo>
                    <a:pt x="222" y="44"/>
                  </a:lnTo>
                  <a:lnTo>
                    <a:pt x="222" y="45"/>
                  </a:lnTo>
                  <a:lnTo>
                    <a:pt x="220" y="48"/>
                  </a:lnTo>
                  <a:lnTo>
                    <a:pt x="219" y="51"/>
                  </a:lnTo>
                  <a:lnTo>
                    <a:pt x="219" y="51"/>
                  </a:lnTo>
                  <a:lnTo>
                    <a:pt x="219" y="52"/>
                  </a:lnTo>
                  <a:lnTo>
                    <a:pt x="218" y="51"/>
                  </a:lnTo>
                  <a:lnTo>
                    <a:pt x="216" y="51"/>
                  </a:lnTo>
                  <a:lnTo>
                    <a:pt x="216" y="54"/>
                  </a:lnTo>
                  <a:lnTo>
                    <a:pt x="219" y="60"/>
                  </a:lnTo>
                  <a:lnTo>
                    <a:pt x="220" y="60"/>
                  </a:lnTo>
                  <a:lnTo>
                    <a:pt x="220" y="60"/>
                  </a:lnTo>
                  <a:lnTo>
                    <a:pt x="222" y="61"/>
                  </a:lnTo>
                  <a:lnTo>
                    <a:pt x="222" y="62"/>
                  </a:lnTo>
                  <a:lnTo>
                    <a:pt x="223" y="64"/>
                  </a:lnTo>
                  <a:lnTo>
                    <a:pt x="220" y="65"/>
                  </a:lnTo>
                  <a:lnTo>
                    <a:pt x="220" y="67"/>
                  </a:lnTo>
                  <a:lnTo>
                    <a:pt x="222" y="67"/>
                  </a:lnTo>
                  <a:lnTo>
                    <a:pt x="220" y="69"/>
                  </a:lnTo>
                  <a:lnTo>
                    <a:pt x="219" y="74"/>
                  </a:lnTo>
                  <a:lnTo>
                    <a:pt x="219" y="76"/>
                  </a:lnTo>
                  <a:lnTo>
                    <a:pt x="218" y="76"/>
                  </a:lnTo>
                  <a:lnTo>
                    <a:pt x="219" y="78"/>
                  </a:lnTo>
                  <a:lnTo>
                    <a:pt x="219" y="79"/>
                  </a:lnTo>
                  <a:lnTo>
                    <a:pt x="218" y="79"/>
                  </a:lnTo>
                  <a:lnTo>
                    <a:pt x="216" y="81"/>
                  </a:lnTo>
                  <a:lnTo>
                    <a:pt x="216" y="82"/>
                  </a:lnTo>
                  <a:lnTo>
                    <a:pt x="218" y="83"/>
                  </a:lnTo>
                  <a:lnTo>
                    <a:pt x="216" y="85"/>
                  </a:lnTo>
                  <a:lnTo>
                    <a:pt x="215" y="85"/>
                  </a:lnTo>
                  <a:lnTo>
                    <a:pt x="213" y="88"/>
                  </a:lnTo>
                  <a:lnTo>
                    <a:pt x="212" y="97"/>
                  </a:lnTo>
                  <a:lnTo>
                    <a:pt x="211" y="99"/>
                  </a:lnTo>
                  <a:lnTo>
                    <a:pt x="209" y="100"/>
                  </a:lnTo>
                  <a:lnTo>
                    <a:pt x="208" y="102"/>
                  </a:lnTo>
                  <a:lnTo>
                    <a:pt x="205" y="100"/>
                  </a:lnTo>
                  <a:lnTo>
                    <a:pt x="202" y="100"/>
                  </a:lnTo>
                  <a:lnTo>
                    <a:pt x="198" y="103"/>
                  </a:lnTo>
                  <a:lnTo>
                    <a:pt x="195" y="106"/>
                  </a:lnTo>
                  <a:lnTo>
                    <a:pt x="195" y="109"/>
                  </a:lnTo>
                  <a:lnTo>
                    <a:pt x="195" y="113"/>
                  </a:lnTo>
                  <a:lnTo>
                    <a:pt x="198" y="114"/>
                  </a:lnTo>
                  <a:lnTo>
                    <a:pt x="201" y="117"/>
                  </a:lnTo>
                  <a:lnTo>
                    <a:pt x="204" y="120"/>
                  </a:lnTo>
                  <a:lnTo>
                    <a:pt x="206" y="121"/>
                  </a:lnTo>
                  <a:lnTo>
                    <a:pt x="208" y="123"/>
                  </a:lnTo>
                  <a:lnTo>
                    <a:pt x="209" y="128"/>
                  </a:lnTo>
                  <a:lnTo>
                    <a:pt x="209" y="130"/>
                  </a:lnTo>
                  <a:lnTo>
                    <a:pt x="208" y="130"/>
                  </a:lnTo>
                  <a:lnTo>
                    <a:pt x="208" y="133"/>
                  </a:lnTo>
                  <a:lnTo>
                    <a:pt x="206" y="135"/>
                  </a:lnTo>
                  <a:lnTo>
                    <a:pt x="202" y="142"/>
                  </a:lnTo>
                  <a:lnTo>
                    <a:pt x="198" y="147"/>
                  </a:lnTo>
                  <a:lnTo>
                    <a:pt x="194" y="150"/>
                  </a:lnTo>
                  <a:lnTo>
                    <a:pt x="192" y="151"/>
                  </a:lnTo>
                  <a:lnTo>
                    <a:pt x="194" y="152"/>
                  </a:lnTo>
                  <a:lnTo>
                    <a:pt x="194" y="152"/>
                  </a:lnTo>
                  <a:close/>
                  <a:moveTo>
                    <a:pt x="184" y="142"/>
                  </a:moveTo>
                  <a:lnTo>
                    <a:pt x="184" y="141"/>
                  </a:lnTo>
                  <a:lnTo>
                    <a:pt x="187" y="138"/>
                  </a:lnTo>
                  <a:lnTo>
                    <a:pt x="188" y="138"/>
                  </a:lnTo>
                  <a:lnTo>
                    <a:pt x="188" y="140"/>
                  </a:lnTo>
                  <a:lnTo>
                    <a:pt x="185" y="141"/>
                  </a:lnTo>
                  <a:lnTo>
                    <a:pt x="185" y="142"/>
                  </a:lnTo>
                  <a:lnTo>
                    <a:pt x="184" y="142"/>
                  </a:lnTo>
                  <a:lnTo>
                    <a:pt x="184" y="142"/>
                  </a:lnTo>
                  <a:lnTo>
                    <a:pt x="184" y="142"/>
                  </a:lnTo>
                  <a:close/>
                  <a:moveTo>
                    <a:pt x="184" y="145"/>
                  </a:moveTo>
                  <a:lnTo>
                    <a:pt x="185" y="145"/>
                  </a:lnTo>
                  <a:lnTo>
                    <a:pt x="185" y="144"/>
                  </a:lnTo>
                  <a:lnTo>
                    <a:pt x="185" y="145"/>
                  </a:lnTo>
                  <a:lnTo>
                    <a:pt x="184" y="145"/>
                  </a:lnTo>
                  <a:lnTo>
                    <a:pt x="184" y="145"/>
                  </a:lnTo>
                  <a:close/>
                  <a:moveTo>
                    <a:pt x="181" y="145"/>
                  </a:moveTo>
                  <a:lnTo>
                    <a:pt x="182" y="145"/>
                  </a:lnTo>
                  <a:lnTo>
                    <a:pt x="184" y="145"/>
                  </a:lnTo>
                  <a:lnTo>
                    <a:pt x="184" y="144"/>
                  </a:lnTo>
                  <a:lnTo>
                    <a:pt x="181" y="145"/>
                  </a:lnTo>
                  <a:lnTo>
                    <a:pt x="181" y="145"/>
                  </a:lnTo>
                  <a:close/>
                  <a:moveTo>
                    <a:pt x="73" y="269"/>
                  </a:moveTo>
                  <a:lnTo>
                    <a:pt x="74" y="268"/>
                  </a:lnTo>
                  <a:lnTo>
                    <a:pt x="74" y="269"/>
                  </a:lnTo>
                  <a:lnTo>
                    <a:pt x="73" y="269"/>
                  </a:lnTo>
                  <a:lnTo>
                    <a:pt x="73" y="269"/>
                  </a:lnTo>
                  <a:close/>
                  <a:moveTo>
                    <a:pt x="60" y="273"/>
                  </a:moveTo>
                  <a:lnTo>
                    <a:pt x="57" y="276"/>
                  </a:lnTo>
                  <a:lnTo>
                    <a:pt x="57" y="276"/>
                  </a:lnTo>
                  <a:lnTo>
                    <a:pt x="56" y="275"/>
                  </a:lnTo>
                  <a:lnTo>
                    <a:pt x="59" y="272"/>
                  </a:lnTo>
                  <a:lnTo>
                    <a:pt x="60" y="272"/>
                  </a:lnTo>
                  <a:lnTo>
                    <a:pt x="60" y="270"/>
                  </a:lnTo>
                  <a:lnTo>
                    <a:pt x="62" y="269"/>
                  </a:lnTo>
                  <a:lnTo>
                    <a:pt x="63" y="268"/>
                  </a:lnTo>
                  <a:lnTo>
                    <a:pt x="63" y="265"/>
                  </a:lnTo>
                  <a:lnTo>
                    <a:pt x="63" y="262"/>
                  </a:lnTo>
                  <a:lnTo>
                    <a:pt x="66" y="262"/>
                  </a:lnTo>
                  <a:lnTo>
                    <a:pt x="67" y="265"/>
                  </a:lnTo>
                  <a:lnTo>
                    <a:pt x="69" y="268"/>
                  </a:lnTo>
                  <a:lnTo>
                    <a:pt x="69" y="268"/>
                  </a:lnTo>
                  <a:lnTo>
                    <a:pt x="69" y="269"/>
                  </a:lnTo>
                  <a:lnTo>
                    <a:pt x="67" y="269"/>
                  </a:lnTo>
                  <a:lnTo>
                    <a:pt x="67" y="268"/>
                  </a:lnTo>
                  <a:lnTo>
                    <a:pt x="66" y="269"/>
                  </a:lnTo>
                  <a:lnTo>
                    <a:pt x="67" y="269"/>
                  </a:lnTo>
                  <a:lnTo>
                    <a:pt x="67" y="270"/>
                  </a:lnTo>
                  <a:lnTo>
                    <a:pt x="69" y="270"/>
                  </a:lnTo>
                  <a:lnTo>
                    <a:pt x="69" y="272"/>
                  </a:lnTo>
                  <a:lnTo>
                    <a:pt x="69" y="273"/>
                  </a:lnTo>
                  <a:lnTo>
                    <a:pt x="67" y="272"/>
                  </a:lnTo>
                  <a:lnTo>
                    <a:pt x="64" y="273"/>
                  </a:lnTo>
                  <a:lnTo>
                    <a:pt x="63" y="275"/>
                  </a:lnTo>
                  <a:lnTo>
                    <a:pt x="62" y="275"/>
                  </a:lnTo>
                  <a:lnTo>
                    <a:pt x="60" y="273"/>
                  </a:lnTo>
                  <a:lnTo>
                    <a:pt x="60" y="273"/>
                  </a:lnTo>
                  <a:lnTo>
                    <a:pt x="60" y="273"/>
                  </a:lnTo>
                  <a:close/>
                  <a:moveTo>
                    <a:pt x="57" y="251"/>
                  </a:moveTo>
                  <a:lnTo>
                    <a:pt x="56" y="249"/>
                  </a:lnTo>
                  <a:lnTo>
                    <a:pt x="56" y="247"/>
                  </a:lnTo>
                  <a:lnTo>
                    <a:pt x="57" y="247"/>
                  </a:lnTo>
                  <a:lnTo>
                    <a:pt x="57" y="245"/>
                  </a:lnTo>
                  <a:lnTo>
                    <a:pt x="54" y="245"/>
                  </a:lnTo>
                  <a:lnTo>
                    <a:pt x="59" y="242"/>
                  </a:lnTo>
                  <a:lnTo>
                    <a:pt x="62" y="242"/>
                  </a:lnTo>
                  <a:lnTo>
                    <a:pt x="63" y="242"/>
                  </a:lnTo>
                  <a:lnTo>
                    <a:pt x="64" y="241"/>
                  </a:lnTo>
                  <a:lnTo>
                    <a:pt x="63" y="240"/>
                  </a:lnTo>
                  <a:lnTo>
                    <a:pt x="62" y="238"/>
                  </a:lnTo>
                  <a:lnTo>
                    <a:pt x="62" y="237"/>
                  </a:lnTo>
                  <a:lnTo>
                    <a:pt x="63" y="232"/>
                  </a:lnTo>
                  <a:lnTo>
                    <a:pt x="64" y="231"/>
                  </a:lnTo>
                  <a:lnTo>
                    <a:pt x="66" y="230"/>
                  </a:lnTo>
                  <a:lnTo>
                    <a:pt x="66" y="231"/>
                  </a:lnTo>
                  <a:lnTo>
                    <a:pt x="67" y="232"/>
                  </a:lnTo>
                  <a:lnTo>
                    <a:pt x="69" y="231"/>
                  </a:lnTo>
                  <a:lnTo>
                    <a:pt x="69" y="227"/>
                  </a:lnTo>
                  <a:lnTo>
                    <a:pt x="70" y="225"/>
                  </a:lnTo>
                  <a:lnTo>
                    <a:pt x="71" y="225"/>
                  </a:lnTo>
                  <a:lnTo>
                    <a:pt x="74" y="221"/>
                  </a:lnTo>
                  <a:lnTo>
                    <a:pt x="76" y="221"/>
                  </a:lnTo>
                  <a:lnTo>
                    <a:pt x="77" y="220"/>
                  </a:lnTo>
                  <a:lnTo>
                    <a:pt x="77" y="217"/>
                  </a:lnTo>
                  <a:lnTo>
                    <a:pt x="78" y="216"/>
                  </a:lnTo>
                  <a:lnTo>
                    <a:pt x="80" y="214"/>
                  </a:lnTo>
                  <a:lnTo>
                    <a:pt x="81" y="216"/>
                  </a:lnTo>
                  <a:lnTo>
                    <a:pt x="81" y="217"/>
                  </a:lnTo>
                  <a:lnTo>
                    <a:pt x="83" y="214"/>
                  </a:lnTo>
                  <a:lnTo>
                    <a:pt x="84" y="211"/>
                  </a:lnTo>
                  <a:lnTo>
                    <a:pt x="87" y="211"/>
                  </a:lnTo>
                  <a:lnTo>
                    <a:pt x="90" y="209"/>
                  </a:lnTo>
                  <a:lnTo>
                    <a:pt x="91" y="206"/>
                  </a:lnTo>
                  <a:lnTo>
                    <a:pt x="95" y="203"/>
                  </a:lnTo>
                  <a:lnTo>
                    <a:pt x="98" y="203"/>
                  </a:lnTo>
                  <a:lnTo>
                    <a:pt x="98" y="203"/>
                  </a:lnTo>
                  <a:lnTo>
                    <a:pt x="101" y="203"/>
                  </a:lnTo>
                  <a:lnTo>
                    <a:pt x="104" y="202"/>
                  </a:lnTo>
                  <a:lnTo>
                    <a:pt x="104" y="203"/>
                  </a:lnTo>
                  <a:lnTo>
                    <a:pt x="106" y="204"/>
                  </a:lnTo>
                  <a:lnTo>
                    <a:pt x="106" y="202"/>
                  </a:lnTo>
                  <a:lnTo>
                    <a:pt x="105" y="200"/>
                  </a:lnTo>
                  <a:lnTo>
                    <a:pt x="105" y="199"/>
                  </a:lnTo>
                  <a:lnTo>
                    <a:pt x="111" y="196"/>
                  </a:lnTo>
                  <a:lnTo>
                    <a:pt x="114" y="195"/>
                  </a:lnTo>
                  <a:lnTo>
                    <a:pt x="118" y="190"/>
                  </a:lnTo>
                  <a:lnTo>
                    <a:pt x="122" y="189"/>
                  </a:lnTo>
                  <a:lnTo>
                    <a:pt x="125" y="189"/>
                  </a:lnTo>
                  <a:lnTo>
                    <a:pt x="125" y="186"/>
                  </a:lnTo>
                  <a:lnTo>
                    <a:pt x="128" y="185"/>
                  </a:lnTo>
                  <a:lnTo>
                    <a:pt x="130" y="185"/>
                  </a:lnTo>
                  <a:lnTo>
                    <a:pt x="136" y="180"/>
                  </a:lnTo>
                  <a:lnTo>
                    <a:pt x="142" y="175"/>
                  </a:lnTo>
                  <a:lnTo>
                    <a:pt x="142" y="173"/>
                  </a:lnTo>
                  <a:lnTo>
                    <a:pt x="143" y="171"/>
                  </a:lnTo>
                  <a:lnTo>
                    <a:pt x="143" y="168"/>
                  </a:lnTo>
                  <a:lnTo>
                    <a:pt x="144" y="166"/>
                  </a:lnTo>
                  <a:lnTo>
                    <a:pt x="146" y="165"/>
                  </a:lnTo>
                  <a:lnTo>
                    <a:pt x="146" y="162"/>
                  </a:lnTo>
                  <a:lnTo>
                    <a:pt x="147" y="161"/>
                  </a:lnTo>
                  <a:lnTo>
                    <a:pt x="149" y="158"/>
                  </a:lnTo>
                  <a:lnTo>
                    <a:pt x="151" y="159"/>
                  </a:lnTo>
                  <a:lnTo>
                    <a:pt x="154" y="158"/>
                  </a:lnTo>
                  <a:lnTo>
                    <a:pt x="156" y="157"/>
                  </a:lnTo>
                  <a:lnTo>
                    <a:pt x="159" y="152"/>
                  </a:lnTo>
                  <a:lnTo>
                    <a:pt x="160" y="152"/>
                  </a:lnTo>
                  <a:lnTo>
                    <a:pt x="161" y="148"/>
                  </a:lnTo>
                  <a:lnTo>
                    <a:pt x="164" y="142"/>
                  </a:lnTo>
                  <a:lnTo>
                    <a:pt x="164" y="140"/>
                  </a:lnTo>
                  <a:lnTo>
                    <a:pt x="167" y="137"/>
                  </a:lnTo>
                  <a:lnTo>
                    <a:pt x="168" y="137"/>
                  </a:lnTo>
                  <a:lnTo>
                    <a:pt x="173" y="134"/>
                  </a:lnTo>
                  <a:lnTo>
                    <a:pt x="174" y="134"/>
                  </a:lnTo>
                  <a:lnTo>
                    <a:pt x="173" y="137"/>
                  </a:lnTo>
                  <a:lnTo>
                    <a:pt x="173" y="138"/>
                  </a:lnTo>
                  <a:lnTo>
                    <a:pt x="174" y="140"/>
                  </a:lnTo>
                  <a:lnTo>
                    <a:pt x="174" y="141"/>
                  </a:lnTo>
                  <a:lnTo>
                    <a:pt x="175" y="140"/>
                  </a:lnTo>
                  <a:lnTo>
                    <a:pt x="177" y="140"/>
                  </a:lnTo>
                  <a:lnTo>
                    <a:pt x="177" y="141"/>
                  </a:lnTo>
                  <a:lnTo>
                    <a:pt x="177" y="141"/>
                  </a:lnTo>
                  <a:lnTo>
                    <a:pt x="177" y="142"/>
                  </a:lnTo>
                  <a:lnTo>
                    <a:pt x="175" y="144"/>
                  </a:lnTo>
                  <a:lnTo>
                    <a:pt x="174" y="145"/>
                  </a:lnTo>
                  <a:lnTo>
                    <a:pt x="175" y="150"/>
                  </a:lnTo>
                  <a:lnTo>
                    <a:pt x="177" y="150"/>
                  </a:lnTo>
                  <a:lnTo>
                    <a:pt x="180" y="147"/>
                  </a:lnTo>
                  <a:lnTo>
                    <a:pt x="181" y="147"/>
                  </a:lnTo>
                  <a:lnTo>
                    <a:pt x="182" y="147"/>
                  </a:lnTo>
                  <a:lnTo>
                    <a:pt x="184" y="147"/>
                  </a:lnTo>
                  <a:lnTo>
                    <a:pt x="184" y="148"/>
                  </a:lnTo>
                  <a:lnTo>
                    <a:pt x="185" y="150"/>
                  </a:lnTo>
                  <a:lnTo>
                    <a:pt x="187" y="148"/>
                  </a:lnTo>
                  <a:lnTo>
                    <a:pt x="185" y="148"/>
                  </a:lnTo>
                  <a:lnTo>
                    <a:pt x="185" y="147"/>
                  </a:lnTo>
                  <a:lnTo>
                    <a:pt x="187" y="144"/>
                  </a:lnTo>
                  <a:lnTo>
                    <a:pt x="189" y="144"/>
                  </a:lnTo>
                  <a:lnTo>
                    <a:pt x="189" y="145"/>
                  </a:lnTo>
                  <a:lnTo>
                    <a:pt x="189" y="145"/>
                  </a:lnTo>
                  <a:lnTo>
                    <a:pt x="188" y="148"/>
                  </a:lnTo>
                  <a:lnTo>
                    <a:pt x="185" y="151"/>
                  </a:lnTo>
                  <a:lnTo>
                    <a:pt x="187" y="150"/>
                  </a:lnTo>
                  <a:lnTo>
                    <a:pt x="189" y="150"/>
                  </a:lnTo>
                  <a:lnTo>
                    <a:pt x="187" y="152"/>
                  </a:lnTo>
                  <a:lnTo>
                    <a:pt x="185" y="152"/>
                  </a:lnTo>
                  <a:lnTo>
                    <a:pt x="185" y="155"/>
                  </a:lnTo>
                  <a:lnTo>
                    <a:pt x="185" y="157"/>
                  </a:lnTo>
                  <a:lnTo>
                    <a:pt x="187" y="159"/>
                  </a:lnTo>
                  <a:lnTo>
                    <a:pt x="187" y="162"/>
                  </a:lnTo>
                  <a:lnTo>
                    <a:pt x="188" y="162"/>
                  </a:lnTo>
                  <a:lnTo>
                    <a:pt x="185" y="164"/>
                  </a:lnTo>
                  <a:lnTo>
                    <a:pt x="178" y="171"/>
                  </a:lnTo>
                  <a:lnTo>
                    <a:pt x="178" y="172"/>
                  </a:lnTo>
                  <a:lnTo>
                    <a:pt x="174" y="176"/>
                  </a:lnTo>
                  <a:lnTo>
                    <a:pt x="174" y="178"/>
                  </a:lnTo>
                  <a:lnTo>
                    <a:pt x="171" y="178"/>
                  </a:lnTo>
                  <a:lnTo>
                    <a:pt x="168" y="180"/>
                  </a:lnTo>
                  <a:lnTo>
                    <a:pt x="168" y="183"/>
                  </a:lnTo>
                  <a:lnTo>
                    <a:pt x="166" y="186"/>
                  </a:lnTo>
                  <a:lnTo>
                    <a:pt x="164" y="187"/>
                  </a:lnTo>
                  <a:lnTo>
                    <a:pt x="161" y="190"/>
                  </a:lnTo>
                  <a:lnTo>
                    <a:pt x="157" y="192"/>
                  </a:lnTo>
                  <a:lnTo>
                    <a:pt x="156" y="192"/>
                  </a:lnTo>
                  <a:lnTo>
                    <a:pt x="154" y="196"/>
                  </a:lnTo>
                  <a:lnTo>
                    <a:pt x="154" y="199"/>
                  </a:lnTo>
                  <a:lnTo>
                    <a:pt x="154" y="200"/>
                  </a:lnTo>
                  <a:lnTo>
                    <a:pt x="156" y="202"/>
                  </a:lnTo>
                  <a:lnTo>
                    <a:pt x="157" y="203"/>
                  </a:lnTo>
                  <a:lnTo>
                    <a:pt x="157" y="206"/>
                  </a:lnTo>
                  <a:lnTo>
                    <a:pt x="156" y="207"/>
                  </a:lnTo>
                  <a:lnTo>
                    <a:pt x="154" y="207"/>
                  </a:lnTo>
                  <a:lnTo>
                    <a:pt x="154" y="204"/>
                  </a:lnTo>
                  <a:lnTo>
                    <a:pt x="154" y="203"/>
                  </a:lnTo>
                  <a:lnTo>
                    <a:pt x="153" y="204"/>
                  </a:lnTo>
                  <a:lnTo>
                    <a:pt x="153" y="206"/>
                  </a:lnTo>
                  <a:lnTo>
                    <a:pt x="153" y="207"/>
                  </a:lnTo>
                  <a:lnTo>
                    <a:pt x="150" y="207"/>
                  </a:lnTo>
                  <a:lnTo>
                    <a:pt x="147" y="206"/>
                  </a:lnTo>
                  <a:lnTo>
                    <a:pt x="150" y="206"/>
                  </a:lnTo>
                  <a:lnTo>
                    <a:pt x="150" y="204"/>
                  </a:lnTo>
                  <a:lnTo>
                    <a:pt x="149" y="204"/>
                  </a:lnTo>
                  <a:lnTo>
                    <a:pt x="147" y="204"/>
                  </a:lnTo>
                  <a:lnTo>
                    <a:pt x="146" y="206"/>
                  </a:lnTo>
                  <a:lnTo>
                    <a:pt x="144" y="207"/>
                  </a:lnTo>
                  <a:lnTo>
                    <a:pt x="144" y="206"/>
                  </a:lnTo>
                  <a:lnTo>
                    <a:pt x="143" y="204"/>
                  </a:lnTo>
                  <a:lnTo>
                    <a:pt x="140" y="203"/>
                  </a:lnTo>
                  <a:lnTo>
                    <a:pt x="143" y="204"/>
                  </a:lnTo>
                  <a:lnTo>
                    <a:pt x="143" y="207"/>
                  </a:lnTo>
                  <a:lnTo>
                    <a:pt x="142" y="209"/>
                  </a:lnTo>
                  <a:lnTo>
                    <a:pt x="140" y="209"/>
                  </a:lnTo>
                  <a:lnTo>
                    <a:pt x="137" y="210"/>
                  </a:lnTo>
                  <a:lnTo>
                    <a:pt x="136" y="211"/>
                  </a:lnTo>
                  <a:lnTo>
                    <a:pt x="135" y="211"/>
                  </a:lnTo>
                  <a:lnTo>
                    <a:pt x="133" y="210"/>
                  </a:lnTo>
                  <a:lnTo>
                    <a:pt x="133" y="213"/>
                  </a:lnTo>
                  <a:lnTo>
                    <a:pt x="130" y="213"/>
                  </a:lnTo>
                  <a:lnTo>
                    <a:pt x="129" y="216"/>
                  </a:lnTo>
                  <a:lnTo>
                    <a:pt x="129" y="218"/>
                  </a:lnTo>
                  <a:lnTo>
                    <a:pt x="128" y="220"/>
                  </a:lnTo>
                  <a:lnTo>
                    <a:pt x="125" y="224"/>
                  </a:lnTo>
                  <a:lnTo>
                    <a:pt x="123" y="227"/>
                  </a:lnTo>
                  <a:lnTo>
                    <a:pt x="122" y="230"/>
                  </a:lnTo>
                  <a:lnTo>
                    <a:pt x="116" y="234"/>
                  </a:lnTo>
                  <a:lnTo>
                    <a:pt x="115" y="237"/>
                  </a:lnTo>
                  <a:lnTo>
                    <a:pt x="114" y="240"/>
                  </a:lnTo>
                  <a:lnTo>
                    <a:pt x="112" y="244"/>
                  </a:lnTo>
                  <a:lnTo>
                    <a:pt x="109" y="247"/>
                  </a:lnTo>
                  <a:lnTo>
                    <a:pt x="109" y="248"/>
                  </a:lnTo>
                  <a:lnTo>
                    <a:pt x="109" y="248"/>
                  </a:lnTo>
                  <a:lnTo>
                    <a:pt x="108" y="249"/>
                  </a:lnTo>
                  <a:lnTo>
                    <a:pt x="109" y="249"/>
                  </a:lnTo>
                  <a:lnTo>
                    <a:pt x="111" y="249"/>
                  </a:lnTo>
                  <a:lnTo>
                    <a:pt x="109" y="251"/>
                  </a:lnTo>
                  <a:lnTo>
                    <a:pt x="105" y="251"/>
                  </a:lnTo>
                  <a:lnTo>
                    <a:pt x="102" y="252"/>
                  </a:lnTo>
                  <a:lnTo>
                    <a:pt x="99" y="255"/>
                  </a:lnTo>
                  <a:lnTo>
                    <a:pt x="99" y="258"/>
                  </a:lnTo>
                  <a:lnTo>
                    <a:pt x="97" y="259"/>
                  </a:lnTo>
                  <a:lnTo>
                    <a:pt x="97" y="256"/>
                  </a:lnTo>
                  <a:lnTo>
                    <a:pt x="95" y="255"/>
                  </a:lnTo>
                  <a:lnTo>
                    <a:pt x="95" y="258"/>
                  </a:lnTo>
                  <a:lnTo>
                    <a:pt x="95" y="259"/>
                  </a:lnTo>
                  <a:lnTo>
                    <a:pt x="92" y="261"/>
                  </a:lnTo>
                  <a:lnTo>
                    <a:pt x="90" y="263"/>
                  </a:lnTo>
                  <a:lnTo>
                    <a:pt x="84" y="265"/>
                  </a:lnTo>
                  <a:lnTo>
                    <a:pt x="81" y="266"/>
                  </a:lnTo>
                  <a:lnTo>
                    <a:pt x="78" y="265"/>
                  </a:lnTo>
                  <a:lnTo>
                    <a:pt x="78" y="263"/>
                  </a:lnTo>
                  <a:lnTo>
                    <a:pt x="76" y="265"/>
                  </a:lnTo>
                  <a:lnTo>
                    <a:pt x="74" y="265"/>
                  </a:lnTo>
                  <a:lnTo>
                    <a:pt x="77" y="263"/>
                  </a:lnTo>
                  <a:lnTo>
                    <a:pt x="76" y="262"/>
                  </a:lnTo>
                  <a:lnTo>
                    <a:pt x="73" y="261"/>
                  </a:lnTo>
                  <a:lnTo>
                    <a:pt x="73" y="258"/>
                  </a:lnTo>
                  <a:lnTo>
                    <a:pt x="71" y="256"/>
                  </a:lnTo>
                  <a:lnTo>
                    <a:pt x="69" y="256"/>
                  </a:lnTo>
                  <a:lnTo>
                    <a:pt x="67" y="255"/>
                  </a:lnTo>
                  <a:lnTo>
                    <a:pt x="69" y="255"/>
                  </a:lnTo>
                  <a:lnTo>
                    <a:pt x="67" y="252"/>
                  </a:lnTo>
                  <a:lnTo>
                    <a:pt x="66" y="251"/>
                  </a:lnTo>
                  <a:lnTo>
                    <a:pt x="64" y="252"/>
                  </a:lnTo>
                  <a:lnTo>
                    <a:pt x="64" y="254"/>
                  </a:lnTo>
                  <a:lnTo>
                    <a:pt x="63" y="254"/>
                  </a:lnTo>
                  <a:lnTo>
                    <a:pt x="63" y="252"/>
                  </a:lnTo>
                  <a:lnTo>
                    <a:pt x="59" y="252"/>
                  </a:lnTo>
                  <a:lnTo>
                    <a:pt x="57" y="251"/>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6" name="Google Shape;3801;p137">
              <a:extLst xmlns:a="http://schemas.openxmlformats.org/drawingml/2006/main">
                <a:ext uri="{FF2B5EF4-FFF2-40B4-BE49-F238E27FC236}">
                  <a16:creationId xmlns:a16="http://schemas.microsoft.com/office/drawing/2014/main" id="{D4B74F05-ECC6-50BE-EE2D-3403FAD7FEF2}"/>
                </a:ext>
              </a:extLst>
            </cdr:cNvPr>
            <cdr:cNvSpPr/>
          </cdr:nvSpPr>
          <cdr:spPr>
            <a:xfrm xmlns:a="http://schemas.openxmlformats.org/drawingml/2006/main">
              <a:off x="1908" y="1497"/>
              <a:ext cx="106" cy="57"/>
            </a:xfrm>
            <a:custGeom xmlns:a="http://schemas.openxmlformats.org/drawingml/2006/main">
              <a:avLst/>
              <a:gdLst/>
              <a:ahLst/>
              <a:cxnLst/>
              <a:rect l="l" t="t" r="r" b="b"/>
              <a:pathLst>
                <a:path w="118" h="74" extrusionOk="0">
                  <a:moveTo>
                    <a:pt x="41" y="74"/>
                  </a:moveTo>
                  <a:lnTo>
                    <a:pt x="41" y="72"/>
                  </a:lnTo>
                  <a:lnTo>
                    <a:pt x="41" y="70"/>
                  </a:lnTo>
                  <a:lnTo>
                    <a:pt x="42" y="70"/>
                  </a:lnTo>
                  <a:lnTo>
                    <a:pt x="43" y="73"/>
                  </a:lnTo>
                  <a:lnTo>
                    <a:pt x="41" y="74"/>
                  </a:lnTo>
                  <a:lnTo>
                    <a:pt x="41" y="74"/>
                  </a:lnTo>
                  <a:close/>
                  <a:moveTo>
                    <a:pt x="35" y="62"/>
                  </a:moveTo>
                  <a:lnTo>
                    <a:pt x="38" y="62"/>
                  </a:lnTo>
                  <a:lnTo>
                    <a:pt x="38" y="65"/>
                  </a:lnTo>
                  <a:lnTo>
                    <a:pt x="41" y="67"/>
                  </a:lnTo>
                  <a:lnTo>
                    <a:pt x="42" y="67"/>
                  </a:lnTo>
                  <a:lnTo>
                    <a:pt x="45" y="66"/>
                  </a:lnTo>
                  <a:lnTo>
                    <a:pt x="48" y="66"/>
                  </a:lnTo>
                  <a:lnTo>
                    <a:pt x="52" y="70"/>
                  </a:lnTo>
                  <a:lnTo>
                    <a:pt x="57" y="70"/>
                  </a:lnTo>
                  <a:lnTo>
                    <a:pt x="59" y="72"/>
                  </a:lnTo>
                  <a:lnTo>
                    <a:pt x="63" y="70"/>
                  </a:lnTo>
                  <a:lnTo>
                    <a:pt x="62" y="67"/>
                  </a:lnTo>
                  <a:lnTo>
                    <a:pt x="63" y="66"/>
                  </a:lnTo>
                  <a:lnTo>
                    <a:pt x="65" y="67"/>
                  </a:lnTo>
                  <a:lnTo>
                    <a:pt x="67" y="69"/>
                  </a:lnTo>
                  <a:lnTo>
                    <a:pt x="70" y="66"/>
                  </a:lnTo>
                  <a:lnTo>
                    <a:pt x="70" y="62"/>
                  </a:lnTo>
                  <a:lnTo>
                    <a:pt x="73" y="62"/>
                  </a:lnTo>
                  <a:lnTo>
                    <a:pt x="72" y="63"/>
                  </a:lnTo>
                  <a:lnTo>
                    <a:pt x="73" y="65"/>
                  </a:lnTo>
                  <a:lnTo>
                    <a:pt x="74" y="63"/>
                  </a:lnTo>
                  <a:lnTo>
                    <a:pt x="76" y="63"/>
                  </a:lnTo>
                  <a:lnTo>
                    <a:pt x="79" y="60"/>
                  </a:lnTo>
                  <a:lnTo>
                    <a:pt x="80" y="60"/>
                  </a:lnTo>
                  <a:lnTo>
                    <a:pt x="80" y="60"/>
                  </a:lnTo>
                  <a:lnTo>
                    <a:pt x="83" y="60"/>
                  </a:lnTo>
                  <a:lnTo>
                    <a:pt x="83" y="62"/>
                  </a:lnTo>
                  <a:lnTo>
                    <a:pt x="84" y="60"/>
                  </a:lnTo>
                  <a:lnTo>
                    <a:pt x="90" y="56"/>
                  </a:lnTo>
                  <a:lnTo>
                    <a:pt x="91" y="53"/>
                  </a:lnTo>
                  <a:lnTo>
                    <a:pt x="98" y="52"/>
                  </a:lnTo>
                  <a:lnTo>
                    <a:pt x="100" y="50"/>
                  </a:lnTo>
                  <a:lnTo>
                    <a:pt x="98" y="49"/>
                  </a:lnTo>
                  <a:lnTo>
                    <a:pt x="100" y="46"/>
                  </a:lnTo>
                  <a:lnTo>
                    <a:pt x="101" y="48"/>
                  </a:lnTo>
                  <a:lnTo>
                    <a:pt x="101" y="49"/>
                  </a:lnTo>
                  <a:lnTo>
                    <a:pt x="104" y="50"/>
                  </a:lnTo>
                  <a:lnTo>
                    <a:pt x="107" y="48"/>
                  </a:lnTo>
                  <a:lnTo>
                    <a:pt x="107" y="46"/>
                  </a:lnTo>
                  <a:lnTo>
                    <a:pt x="105" y="45"/>
                  </a:lnTo>
                  <a:lnTo>
                    <a:pt x="107" y="43"/>
                  </a:lnTo>
                  <a:lnTo>
                    <a:pt x="108" y="43"/>
                  </a:lnTo>
                  <a:lnTo>
                    <a:pt x="107" y="41"/>
                  </a:lnTo>
                  <a:lnTo>
                    <a:pt x="108" y="39"/>
                  </a:lnTo>
                  <a:lnTo>
                    <a:pt x="110" y="41"/>
                  </a:lnTo>
                  <a:lnTo>
                    <a:pt x="111" y="42"/>
                  </a:lnTo>
                  <a:lnTo>
                    <a:pt x="112" y="42"/>
                  </a:lnTo>
                  <a:lnTo>
                    <a:pt x="114" y="39"/>
                  </a:lnTo>
                  <a:lnTo>
                    <a:pt x="114" y="36"/>
                  </a:lnTo>
                  <a:lnTo>
                    <a:pt x="111" y="35"/>
                  </a:lnTo>
                  <a:lnTo>
                    <a:pt x="111" y="32"/>
                  </a:lnTo>
                  <a:lnTo>
                    <a:pt x="112" y="31"/>
                  </a:lnTo>
                  <a:lnTo>
                    <a:pt x="112" y="28"/>
                  </a:lnTo>
                  <a:lnTo>
                    <a:pt x="114" y="27"/>
                  </a:lnTo>
                  <a:lnTo>
                    <a:pt x="117" y="27"/>
                  </a:lnTo>
                  <a:lnTo>
                    <a:pt x="118" y="25"/>
                  </a:lnTo>
                  <a:lnTo>
                    <a:pt x="115" y="22"/>
                  </a:lnTo>
                  <a:lnTo>
                    <a:pt x="110" y="22"/>
                  </a:lnTo>
                  <a:lnTo>
                    <a:pt x="108" y="24"/>
                  </a:lnTo>
                  <a:lnTo>
                    <a:pt x="110" y="21"/>
                  </a:lnTo>
                  <a:lnTo>
                    <a:pt x="110" y="20"/>
                  </a:lnTo>
                  <a:lnTo>
                    <a:pt x="107" y="20"/>
                  </a:lnTo>
                  <a:lnTo>
                    <a:pt x="105" y="20"/>
                  </a:lnTo>
                  <a:lnTo>
                    <a:pt x="105" y="17"/>
                  </a:lnTo>
                  <a:lnTo>
                    <a:pt x="107" y="15"/>
                  </a:lnTo>
                  <a:lnTo>
                    <a:pt x="108" y="14"/>
                  </a:lnTo>
                  <a:lnTo>
                    <a:pt x="108" y="11"/>
                  </a:lnTo>
                  <a:lnTo>
                    <a:pt x="107" y="10"/>
                  </a:lnTo>
                  <a:lnTo>
                    <a:pt x="105" y="11"/>
                  </a:lnTo>
                  <a:lnTo>
                    <a:pt x="102" y="11"/>
                  </a:lnTo>
                  <a:lnTo>
                    <a:pt x="102" y="8"/>
                  </a:lnTo>
                  <a:lnTo>
                    <a:pt x="104" y="7"/>
                  </a:lnTo>
                  <a:lnTo>
                    <a:pt x="104" y="5"/>
                  </a:lnTo>
                  <a:lnTo>
                    <a:pt x="105" y="4"/>
                  </a:lnTo>
                  <a:lnTo>
                    <a:pt x="108" y="4"/>
                  </a:lnTo>
                  <a:lnTo>
                    <a:pt x="105" y="3"/>
                  </a:lnTo>
                  <a:lnTo>
                    <a:pt x="104" y="3"/>
                  </a:lnTo>
                  <a:lnTo>
                    <a:pt x="100" y="7"/>
                  </a:lnTo>
                  <a:lnTo>
                    <a:pt x="98" y="10"/>
                  </a:lnTo>
                  <a:lnTo>
                    <a:pt x="97" y="10"/>
                  </a:lnTo>
                  <a:lnTo>
                    <a:pt x="95" y="7"/>
                  </a:lnTo>
                  <a:lnTo>
                    <a:pt x="97" y="5"/>
                  </a:lnTo>
                  <a:lnTo>
                    <a:pt x="95" y="4"/>
                  </a:lnTo>
                  <a:lnTo>
                    <a:pt x="94" y="1"/>
                  </a:lnTo>
                  <a:lnTo>
                    <a:pt x="93" y="1"/>
                  </a:lnTo>
                  <a:lnTo>
                    <a:pt x="90" y="3"/>
                  </a:lnTo>
                  <a:lnTo>
                    <a:pt x="88" y="1"/>
                  </a:lnTo>
                  <a:lnTo>
                    <a:pt x="87" y="4"/>
                  </a:lnTo>
                  <a:lnTo>
                    <a:pt x="88" y="7"/>
                  </a:lnTo>
                  <a:lnTo>
                    <a:pt x="87" y="8"/>
                  </a:lnTo>
                  <a:lnTo>
                    <a:pt x="84" y="8"/>
                  </a:lnTo>
                  <a:lnTo>
                    <a:pt x="81" y="10"/>
                  </a:lnTo>
                  <a:lnTo>
                    <a:pt x="81" y="7"/>
                  </a:lnTo>
                  <a:lnTo>
                    <a:pt x="80" y="7"/>
                  </a:lnTo>
                  <a:lnTo>
                    <a:pt x="79" y="8"/>
                  </a:lnTo>
                  <a:lnTo>
                    <a:pt x="77" y="13"/>
                  </a:lnTo>
                  <a:lnTo>
                    <a:pt x="74" y="11"/>
                  </a:lnTo>
                  <a:lnTo>
                    <a:pt x="73" y="7"/>
                  </a:lnTo>
                  <a:lnTo>
                    <a:pt x="70" y="8"/>
                  </a:lnTo>
                  <a:lnTo>
                    <a:pt x="70" y="7"/>
                  </a:lnTo>
                  <a:lnTo>
                    <a:pt x="67" y="7"/>
                  </a:lnTo>
                  <a:lnTo>
                    <a:pt x="67" y="13"/>
                  </a:lnTo>
                  <a:lnTo>
                    <a:pt x="69" y="17"/>
                  </a:lnTo>
                  <a:lnTo>
                    <a:pt x="66" y="24"/>
                  </a:lnTo>
                  <a:lnTo>
                    <a:pt x="67" y="18"/>
                  </a:lnTo>
                  <a:lnTo>
                    <a:pt x="65" y="14"/>
                  </a:lnTo>
                  <a:lnTo>
                    <a:pt x="65" y="11"/>
                  </a:lnTo>
                  <a:lnTo>
                    <a:pt x="65" y="11"/>
                  </a:lnTo>
                  <a:lnTo>
                    <a:pt x="65" y="8"/>
                  </a:lnTo>
                  <a:lnTo>
                    <a:pt x="62" y="5"/>
                  </a:lnTo>
                  <a:lnTo>
                    <a:pt x="56" y="10"/>
                  </a:lnTo>
                  <a:lnTo>
                    <a:pt x="56" y="13"/>
                  </a:lnTo>
                  <a:lnTo>
                    <a:pt x="56" y="14"/>
                  </a:lnTo>
                  <a:lnTo>
                    <a:pt x="55" y="18"/>
                  </a:lnTo>
                  <a:lnTo>
                    <a:pt x="52" y="18"/>
                  </a:lnTo>
                  <a:lnTo>
                    <a:pt x="52" y="14"/>
                  </a:lnTo>
                  <a:lnTo>
                    <a:pt x="50" y="14"/>
                  </a:lnTo>
                  <a:lnTo>
                    <a:pt x="49" y="8"/>
                  </a:lnTo>
                  <a:lnTo>
                    <a:pt x="48" y="7"/>
                  </a:lnTo>
                  <a:lnTo>
                    <a:pt x="45" y="10"/>
                  </a:lnTo>
                  <a:lnTo>
                    <a:pt x="45" y="15"/>
                  </a:lnTo>
                  <a:lnTo>
                    <a:pt x="46" y="17"/>
                  </a:lnTo>
                  <a:lnTo>
                    <a:pt x="46" y="21"/>
                  </a:lnTo>
                  <a:lnTo>
                    <a:pt x="45" y="24"/>
                  </a:lnTo>
                  <a:lnTo>
                    <a:pt x="42" y="24"/>
                  </a:lnTo>
                  <a:lnTo>
                    <a:pt x="42" y="21"/>
                  </a:lnTo>
                  <a:lnTo>
                    <a:pt x="39" y="22"/>
                  </a:lnTo>
                  <a:lnTo>
                    <a:pt x="38" y="25"/>
                  </a:lnTo>
                  <a:lnTo>
                    <a:pt x="36" y="27"/>
                  </a:lnTo>
                  <a:lnTo>
                    <a:pt x="36" y="31"/>
                  </a:lnTo>
                  <a:lnTo>
                    <a:pt x="35" y="27"/>
                  </a:lnTo>
                  <a:lnTo>
                    <a:pt x="34" y="25"/>
                  </a:lnTo>
                  <a:lnTo>
                    <a:pt x="34" y="24"/>
                  </a:lnTo>
                  <a:lnTo>
                    <a:pt x="35" y="21"/>
                  </a:lnTo>
                  <a:lnTo>
                    <a:pt x="35" y="20"/>
                  </a:lnTo>
                  <a:lnTo>
                    <a:pt x="32" y="20"/>
                  </a:lnTo>
                  <a:lnTo>
                    <a:pt x="34" y="18"/>
                  </a:lnTo>
                  <a:lnTo>
                    <a:pt x="32" y="14"/>
                  </a:lnTo>
                  <a:lnTo>
                    <a:pt x="34" y="15"/>
                  </a:lnTo>
                  <a:lnTo>
                    <a:pt x="36" y="14"/>
                  </a:lnTo>
                  <a:lnTo>
                    <a:pt x="35" y="13"/>
                  </a:lnTo>
                  <a:lnTo>
                    <a:pt x="34" y="11"/>
                  </a:lnTo>
                  <a:lnTo>
                    <a:pt x="35" y="10"/>
                  </a:lnTo>
                  <a:lnTo>
                    <a:pt x="34" y="7"/>
                  </a:lnTo>
                  <a:lnTo>
                    <a:pt x="32" y="8"/>
                  </a:lnTo>
                  <a:lnTo>
                    <a:pt x="31" y="7"/>
                  </a:lnTo>
                  <a:lnTo>
                    <a:pt x="27" y="4"/>
                  </a:lnTo>
                  <a:lnTo>
                    <a:pt x="27" y="3"/>
                  </a:lnTo>
                  <a:lnTo>
                    <a:pt x="27" y="0"/>
                  </a:lnTo>
                  <a:lnTo>
                    <a:pt x="24" y="0"/>
                  </a:lnTo>
                  <a:lnTo>
                    <a:pt x="21" y="0"/>
                  </a:lnTo>
                  <a:lnTo>
                    <a:pt x="17" y="0"/>
                  </a:lnTo>
                  <a:lnTo>
                    <a:pt x="17" y="1"/>
                  </a:lnTo>
                  <a:lnTo>
                    <a:pt x="18" y="3"/>
                  </a:lnTo>
                  <a:lnTo>
                    <a:pt x="20" y="3"/>
                  </a:lnTo>
                  <a:lnTo>
                    <a:pt x="20" y="1"/>
                  </a:lnTo>
                  <a:lnTo>
                    <a:pt x="21" y="1"/>
                  </a:lnTo>
                  <a:lnTo>
                    <a:pt x="22" y="3"/>
                  </a:lnTo>
                  <a:lnTo>
                    <a:pt x="25" y="3"/>
                  </a:lnTo>
                  <a:lnTo>
                    <a:pt x="24" y="4"/>
                  </a:lnTo>
                  <a:lnTo>
                    <a:pt x="21" y="4"/>
                  </a:lnTo>
                  <a:lnTo>
                    <a:pt x="20" y="4"/>
                  </a:lnTo>
                  <a:lnTo>
                    <a:pt x="20" y="4"/>
                  </a:lnTo>
                  <a:lnTo>
                    <a:pt x="24" y="7"/>
                  </a:lnTo>
                  <a:lnTo>
                    <a:pt x="25" y="10"/>
                  </a:lnTo>
                  <a:lnTo>
                    <a:pt x="25" y="11"/>
                  </a:lnTo>
                  <a:lnTo>
                    <a:pt x="24" y="11"/>
                  </a:lnTo>
                  <a:lnTo>
                    <a:pt x="24" y="10"/>
                  </a:lnTo>
                  <a:lnTo>
                    <a:pt x="21" y="8"/>
                  </a:lnTo>
                  <a:lnTo>
                    <a:pt x="20" y="10"/>
                  </a:lnTo>
                  <a:lnTo>
                    <a:pt x="18" y="10"/>
                  </a:lnTo>
                  <a:lnTo>
                    <a:pt x="18" y="8"/>
                  </a:lnTo>
                  <a:lnTo>
                    <a:pt x="17" y="5"/>
                  </a:lnTo>
                  <a:lnTo>
                    <a:pt x="14" y="4"/>
                  </a:lnTo>
                  <a:lnTo>
                    <a:pt x="12" y="5"/>
                  </a:lnTo>
                  <a:lnTo>
                    <a:pt x="14" y="8"/>
                  </a:lnTo>
                  <a:lnTo>
                    <a:pt x="12" y="10"/>
                  </a:lnTo>
                  <a:lnTo>
                    <a:pt x="11" y="7"/>
                  </a:lnTo>
                  <a:lnTo>
                    <a:pt x="10" y="5"/>
                  </a:lnTo>
                  <a:lnTo>
                    <a:pt x="8" y="8"/>
                  </a:lnTo>
                  <a:lnTo>
                    <a:pt x="10" y="10"/>
                  </a:lnTo>
                  <a:lnTo>
                    <a:pt x="12" y="11"/>
                  </a:lnTo>
                  <a:lnTo>
                    <a:pt x="12" y="13"/>
                  </a:lnTo>
                  <a:lnTo>
                    <a:pt x="10" y="11"/>
                  </a:lnTo>
                  <a:lnTo>
                    <a:pt x="8" y="13"/>
                  </a:lnTo>
                  <a:lnTo>
                    <a:pt x="10" y="14"/>
                  </a:lnTo>
                  <a:lnTo>
                    <a:pt x="12" y="15"/>
                  </a:lnTo>
                  <a:lnTo>
                    <a:pt x="11" y="15"/>
                  </a:lnTo>
                  <a:lnTo>
                    <a:pt x="11" y="15"/>
                  </a:lnTo>
                  <a:lnTo>
                    <a:pt x="11" y="17"/>
                  </a:lnTo>
                  <a:lnTo>
                    <a:pt x="10" y="18"/>
                  </a:lnTo>
                  <a:lnTo>
                    <a:pt x="7" y="14"/>
                  </a:lnTo>
                  <a:lnTo>
                    <a:pt x="5" y="14"/>
                  </a:lnTo>
                  <a:lnTo>
                    <a:pt x="4" y="15"/>
                  </a:lnTo>
                  <a:lnTo>
                    <a:pt x="5" y="18"/>
                  </a:lnTo>
                  <a:lnTo>
                    <a:pt x="7" y="20"/>
                  </a:lnTo>
                  <a:lnTo>
                    <a:pt x="5" y="21"/>
                  </a:lnTo>
                  <a:lnTo>
                    <a:pt x="4" y="18"/>
                  </a:lnTo>
                  <a:lnTo>
                    <a:pt x="1" y="17"/>
                  </a:lnTo>
                  <a:lnTo>
                    <a:pt x="0" y="20"/>
                  </a:lnTo>
                  <a:lnTo>
                    <a:pt x="3" y="21"/>
                  </a:lnTo>
                  <a:lnTo>
                    <a:pt x="5" y="22"/>
                  </a:lnTo>
                  <a:lnTo>
                    <a:pt x="8" y="24"/>
                  </a:lnTo>
                  <a:lnTo>
                    <a:pt x="10" y="21"/>
                  </a:lnTo>
                  <a:lnTo>
                    <a:pt x="12" y="20"/>
                  </a:lnTo>
                  <a:lnTo>
                    <a:pt x="14" y="18"/>
                  </a:lnTo>
                  <a:lnTo>
                    <a:pt x="15" y="20"/>
                  </a:lnTo>
                  <a:lnTo>
                    <a:pt x="15" y="21"/>
                  </a:lnTo>
                  <a:lnTo>
                    <a:pt x="17" y="21"/>
                  </a:lnTo>
                  <a:lnTo>
                    <a:pt x="18" y="20"/>
                  </a:lnTo>
                  <a:lnTo>
                    <a:pt x="18" y="22"/>
                  </a:lnTo>
                  <a:lnTo>
                    <a:pt x="20" y="22"/>
                  </a:lnTo>
                  <a:lnTo>
                    <a:pt x="22" y="21"/>
                  </a:lnTo>
                  <a:lnTo>
                    <a:pt x="22" y="20"/>
                  </a:lnTo>
                  <a:lnTo>
                    <a:pt x="22" y="21"/>
                  </a:lnTo>
                  <a:lnTo>
                    <a:pt x="24" y="21"/>
                  </a:lnTo>
                  <a:lnTo>
                    <a:pt x="27" y="20"/>
                  </a:lnTo>
                  <a:lnTo>
                    <a:pt x="27" y="21"/>
                  </a:lnTo>
                  <a:lnTo>
                    <a:pt x="25" y="22"/>
                  </a:lnTo>
                  <a:lnTo>
                    <a:pt x="27" y="24"/>
                  </a:lnTo>
                  <a:lnTo>
                    <a:pt x="28" y="22"/>
                  </a:lnTo>
                  <a:lnTo>
                    <a:pt x="31" y="24"/>
                  </a:lnTo>
                  <a:lnTo>
                    <a:pt x="29" y="24"/>
                  </a:lnTo>
                  <a:lnTo>
                    <a:pt x="28" y="24"/>
                  </a:lnTo>
                  <a:lnTo>
                    <a:pt x="27" y="25"/>
                  </a:lnTo>
                  <a:lnTo>
                    <a:pt x="24" y="27"/>
                  </a:lnTo>
                  <a:lnTo>
                    <a:pt x="21" y="28"/>
                  </a:lnTo>
                  <a:lnTo>
                    <a:pt x="20" y="28"/>
                  </a:lnTo>
                  <a:lnTo>
                    <a:pt x="24" y="29"/>
                  </a:lnTo>
                  <a:lnTo>
                    <a:pt x="27" y="29"/>
                  </a:lnTo>
                  <a:lnTo>
                    <a:pt x="28" y="28"/>
                  </a:lnTo>
                  <a:lnTo>
                    <a:pt x="29" y="27"/>
                  </a:lnTo>
                  <a:lnTo>
                    <a:pt x="29" y="29"/>
                  </a:lnTo>
                  <a:lnTo>
                    <a:pt x="28" y="31"/>
                  </a:lnTo>
                  <a:lnTo>
                    <a:pt x="24" y="32"/>
                  </a:lnTo>
                  <a:lnTo>
                    <a:pt x="21" y="31"/>
                  </a:lnTo>
                  <a:lnTo>
                    <a:pt x="20" y="34"/>
                  </a:lnTo>
                  <a:lnTo>
                    <a:pt x="18" y="32"/>
                  </a:lnTo>
                  <a:lnTo>
                    <a:pt x="18" y="31"/>
                  </a:lnTo>
                  <a:lnTo>
                    <a:pt x="18" y="31"/>
                  </a:lnTo>
                  <a:lnTo>
                    <a:pt x="17" y="29"/>
                  </a:lnTo>
                  <a:lnTo>
                    <a:pt x="15" y="31"/>
                  </a:lnTo>
                  <a:lnTo>
                    <a:pt x="17" y="31"/>
                  </a:lnTo>
                  <a:lnTo>
                    <a:pt x="14" y="34"/>
                  </a:lnTo>
                  <a:lnTo>
                    <a:pt x="12" y="32"/>
                  </a:lnTo>
                  <a:lnTo>
                    <a:pt x="11" y="32"/>
                  </a:lnTo>
                  <a:lnTo>
                    <a:pt x="8" y="34"/>
                  </a:lnTo>
                  <a:lnTo>
                    <a:pt x="5" y="32"/>
                  </a:lnTo>
                  <a:lnTo>
                    <a:pt x="4" y="34"/>
                  </a:lnTo>
                  <a:lnTo>
                    <a:pt x="3" y="34"/>
                  </a:lnTo>
                  <a:lnTo>
                    <a:pt x="4" y="36"/>
                  </a:lnTo>
                  <a:lnTo>
                    <a:pt x="5" y="38"/>
                  </a:lnTo>
                  <a:lnTo>
                    <a:pt x="8" y="38"/>
                  </a:lnTo>
                  <a:lnTo>
                    <a:pt x="8" y="38"/>
                  </a:lnTo>
                  <a:lnTo>
                    <a:pt x="12" y="39"/>
                  </a:lnTo>
                  <a:lnTo>
                    <a:pt x="18" y="38"/>
                  </a:lnTo>
                  <a:lnTo>
                    <a:pt x="21" y="39"/>
                  </a:lnTo>
                  <a:lnTo>
                    <a:pt x="21" y="39"/>
                  </a:lnTo>
                  <a:lnTo>
                    <a:pt x="20" y="41"/>
                  </a:lnTo>
                  <a:lnTo>
                    <a:pt x="18" y="42"/>
                  </a:lnTo>
                  <a:lnTo>
                    <a:pt x="21" y="43"/>
                  </a:lnTo>
                  <a:lnTo>
                    <a:pt x="22" y="46"/>
                  </a:lnTo>
                  <a:lnTo>
                    <a:pt x="24" y="45"/>
                  </a:lnTo>
                  <a:lnTo>
                    <a:pt x="27" y="43"/>
                  </a:lnTo>
                  <a:lnTo>
                    <a:pt x="27" y="45"/>
                  </a:lnTo>
                  <a:lnTo>
                    <a:pt x="24" y="46"/>
                  </a:lnTo>
                  <a:lnTo>
                    <a:pt x="22" y="49"/>
                  </a:lnTo>
                  <a:lnTo>
                    <a:pt x="25" y="50"/>
                  </a:lnTo>
                  <a:lnTo>
                    <a:pt x="28" y="48"/>
                  </a:lnTo>
                  <a:lnTo>
                    <a:pt x="31" y="48"/>
                  </a:lnTo>
                  <a:lnTo>
                    <a:pt x="32" y="49"/>
                  </a:lnTo>
                  <a:lnTo>
                    <a:pt x="29" y="49"/>
                  </a:lnTo>
                  <a:lnTo>
                    <a:pt x="27" y="49"/>
                  </a:lnTo>
                  <a:lnTo>
                    <a:pt x="25" y="50"/>
                  </a:lnTo>
                  <a:lnTo>
                    <a:pt x="22" y="50"/>
                  </a:lnTo>
                  <a:lnTo>
                    <a:pt x="22" y="53"/>
                  </a:lnTo>
                  <a:lnTo>
                    <a:pt x="21" y="55"/>
                  </a:lnTo>
                  <a:lnTo>
                    <a:pt x="20" y="55"/>
                  </a:lnTo>
                  <a:lnTo>
                    <a:pt x="18" y="55"/>
                  </a:lnTo>
                  <a:lnTo>
                    <a:pt x="18" y="53"/>
                  </a:lnTo>
                  <a:lnTo>
                    <a:pt x="15" y="52"/>
                  </a:lnTo>
                  <a:lnTo>
                    <a:pt x="15" y="53"/>
                  </a:lnTo>
                  <a:lnTo>
                    <a:pt x="14" y="53"/>
                  </a:lnTo>
                  <a:lnTo>
                    <a:pt x="15" y="56"/>
                  </a:lnTo>
                  <a:lnTo>
                    <a:pt x="17" y="56"/>
                  </a:lnTo>
                  <a:lnTo>
                    <a:pt x="15" y="58"/>
                  </a:lnTo>
                  <a:lnTo>
                    <a:pt x="15" y="62"/>
                  </a:lnTo>
                  <a:lnTo>
                    <a:pt x="18" y="62"/>
                  </a:lnTo>
                  <a:lnTo>
                    <a:pt x="20" y="60"/>
                  </a:lnTo>
                  <a:lnTo>
                    <a:pt x="21" y="62"/>
                  </a:lnTo>
                  <a:lnTo>
                    <a:pt x="25" y="62"/>
                  </a:lnTo>
                  <a:lnTo>
                    <a:pt x="28" y="60"/>
                  </a:lnTo>
                  <a:lnTo>
                    <a:pt x="31" y="62"/>
                  </a:lnTo>
                  <a:lnTo>
                    <a:pt x="34" y="60"/>
                  </a:lnTo>
                  <a:lnTo>
                    <a:pt x="34" y="62"/>
                  </a:lnTo>
                  <a:lnTo>
                    <a:pt x="35" y="62"/>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7" name="Google Shape;3802;p137">
              <a:extLst xmlns:a="http://schemas.openxmlformats.org/drawingml/2006/main">
                <a:ext uri="{FF2B5EF4-FFF2-40B4-BE49-F238E27FC236}">
                  <a16:creationId xmlns:a16="http://schemas.microsoft.com/office/drawing/2014/main" id="{EC3C80A5-3E17-F8B0-60C0-099637422BAA}"/>
                </a:ext>
              </a:extLst>
            </cdr:cNvPr>
            <cdr:cNvSpPr/>
          </cdr:nvSpPr>
          <cdr:spPr>
            <a:xfrm xmlns:a="http://schemas.openxmlformats.org/drawingml/2006/main">
              <a:off x="263" y="2077"/>
              <a:ext cx="63" cy="40"/>
            </a:xfrm>
            <a:custGeom xmlns:a="http://schemas.openxmlformats.org/drawingml/2006/main">
              <a:avLst/>
              <a:gdLst/>
              <a:ahLst/>
              <a:cxnLst/>
              <a:rect l="l" t="t" r="r" b="b"/>
              <a:pathLst>
                <a:path w="70" h="52" extrusionOk="0">
                  <a:moveTo>
                    <a:pt x="0" y="7"/>
                  </a:moveTo>
                  <a:lnTo>
                    <a:pt x="2" y="4"/>
                  </a:lnTo>
                  <a:lnTo>
                    <a:pt x="0" y="2"/>
                  </a:lnTo>
                  <a:lnTo>
                    <a:pt x="0" y="5"/>
                  </a:lnTo>
                  <a:lnTo>
                    <a:pt x="0" y="7"/>
                  </a:lnTo>
                  <a:lnTo>
                    <a:pt x="0" y="7"/>
                  </a:lnTo>
                  <a:close/>
                  <a:moveTo>
                    <a:pt x="12" y="4"/>
                  </a:moveTo>
                  <a:lnTo>
                    <a:pt x="14" y="1"/>
                  </a:lnTo>
                  <a:lnTo>
                    <a:pt x="14" y="0"/>
                  </a:lnTo>
                  <a:lnTo>
                    <a:pt x="9" y="0"/>
                  </a:lnTo>
                  <a:lnTo>
                    <a:pt x="8" y="2"/>
                  </a:lnTo>
                  <a:lnTo>
                    <a:pt x="11" y="4"/>
                  </a:lnTo>
                  <a:lnTo>
                    <a:pt x="12" y="4"/>
                  </a:lnTo>
                  <a:lnTo>
                    <a:pt x="12" y="4"/>
                  </a:lnTo>
                  <a:close/>
                  <a:moveTo>
                    <a:pt x="33" y="12"/>
                  </a:moveTo>
                  <a:lnTo>
                    <a:pt x="32" y="11"/>
                  </a:lnTo>
                  <a:lnTo>
                    <a:pt x="31" y="8"/>
                  </a:lnTo>
                  <a:lnTo>
                    <a:pt x="28" y="9"/>
                  </a:lnTo>
                  <a:lnTo>
                    <a:pt x="28" y="11"/>
                  </a:lnTo>
                  <a:lnTo>
                    <a:pt x="31" y="14"/>
                  </a:lnTo>
                  <a:lnTo>
                    <a:pt x="33" y="15"/>
                  </a:lnTo>
                  <a:lnTo>
                    <a:pt x="33" y="12"/>
                  </a:lnTo>
                  <a:lnTo>
                    <a:pt x="33" y="12"/>
                  </a:lnTo>
                  <a:close/>
                  <a:moveTo>
                    <a:pt x="46" y="18"/>
                  </a:moveTo>
                  <a:lnTo>
                    <a:pt x="43" y="16"/>
                  </a:lnTo>
                  <a:lnTo>
                    <a:pt x="42" y="18"/>
                  </a:lnTo>
                  <a:lnTo>
                    <a:pt x="40" y="16"/>
                  </a:lnTo>
                  <a:lnTo>
                    <a:pt x="43" y="16"/>
                  </a:lnTo>
                  <a:lnTo>
                    <a:pt x="46" y="15"/>
                  </a:lnTo>
                  <a:lnTo>
                    <a:pt x="46" y="18"/>
                  </a:lnTo>
                  <a:lnTo>
                    <a:pt x="46" y="18"/>
                  </a:lnTo>
                  <a:close/>
                  <a:moveTo>
                    <a:pt x="50" y="25"/>
                  </a:moveTo>
                  <a:lnTo>
                    <a:pt x="49" y="22"/>
                  </a:lnTo>
                  <a:lnTo>
                    <a:pt x="46" y="21"/>
                  </a:lnTo>
                  <a:lnTo>
                    <a:pt x="46" y="19"/>
                  </a:lnTo>
                  <a:lnTo>
                    <a:pt x="47" y="18"/>
                  </a:lnTo>
                  <a:lnTo>
                    <a:pt x="49" y="19"/>
                  </a:lnTo>
                  <a:lnTo>
                    <a:pt x="53" y="21"/>
                  </a:lnTo>
                  <a:lnTo>
                    <a:pt x="54" y="22"/>
                  </a:lnTo>
                  <a:lnTo>
                    <a:pt x="53" y="25"/>
                  </a:lnTo>
                  <a:lnTo>
                    <a:pt x="50" y="25"/>
                  </a:lnTo>
                  <a:lnTo>
                    <a:pt x="50" y="25"/>
                  </a:lnTo>
                  <a:close/>
                  <a:moveTo>
                    <a:pt x="54" y="40"/>
                  </a:moveTo>
                  <a:lnTo>
                    <a:pt x="56" y="43"/>
                  </a:lnTo>
                  <a:lnTo>
                    <a:pt x="56" y="50"/>
                  </a:lnTo>
                  <a:lnTo>
                    <a:pt x="59" y="52"/>
                  </a:lnTo>
                  <a:lnTo>
                    <a:pt x="63" y="46"/>
                  </a:lnTo>
                  <a:lnTo>
                    <a:pt x="68" y="45"/>
                  </a:lnTo>
                  <a:lnTo>
                    <a:pt x="70" y="42"/>
                  </a:lnTo>
                  <a:lnTo>
                    <a:pt x="67" y="40"/>
                  </a:lnTo>
                  <a:lnTo>
                    <a:pt x="66" y="40"/>
                  </a:lnTo>
                  <a:lnTo>
                    <a:pt x="67" y="38"/>
                  </a:lnTo>
                  <a:lnTo>
                    <a:pt x="64" y="35"/>
                  </a:lnTo>
                  <a:lnTo>
                    <a:pt x="61" y="35"/>
                  </a:lnTo>
                  <a:lnTo>
                    <a:pt x="60" y="33"/>
                  </a:lnTo>
                  <a:lnTo>
                    <a:pt x="57" y="31"/>
                  </a:lnTo>
                  <a:lnTo>
                    <a:pt x="56" y="32"/>
                  </a:lnTo>
                  <a:lnTo>
                    <a:pt x="56" y="33"/>
                  </a:lnTo>
                  <a:lnTo>
                    <a:pt x="56" y="38"/>
                  </a:lnTo>
                  <a:lnTo>
                    <a:pt x="54" y="39"/>
                  </a:lnTo>
                  <a:lnTo>
                    <a:pt x="54" y="4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8" name="Google Shape;3803;p137">
              <a:extLst xmlns:a="http://schemas.openxmlformats.org/drawingml/2006/main">
                <a:ext uri="{FF2B5EF4-FFF2-40B4-BE49-F238E27FC236}">
                  <a16:creationId xmlns:a16="http://schemas.microsoft.com/office/drawing/2014/main" id="{E3502992-2A3D-71C9-F62C-19D994D38A2D}"/>
                </a:ext>
              </a:extLst>
            </cdr:cNvPr>
            <cdr:cNvSpPr/>
          </cdr:nvSpPr>
          <cdr:spPr>
            <a:xfrm xmlns:a="http://schemas.openxmlformats.org/drawingml/2006/main">
              <a:off x="1065" y="2326"/>
              <a:ext cx="25" cy="14"/>
            </a:xfrm>
            <a:custGeom xmlns:a="http://schemas.openxmlformats.org/drawingml/2006/main">
              <a:avLst/>
              <a:gdLst/>
              <a:ahLst/>
              <a:cxnLst/>
              <a:rect l="l" t="t" r="r" b="b"/>
              <a:pathLst>
                <a:path w="28" h="18" extrusionOk="0">
                  <a:moveTo>
                    <a:pt x="27" y="14"/>
                  </a:moveTo>
                  <a:lnTo>
                    <a:pt x="24" y="16"/>
                  </a:lnTo>
                  <a:lnTo>
                    <a:pt x="24" y="18"/>
                  </a:lnTo>
                  <a:lnTo>
                    <a:pt x="28" y="16"/>
                  </a:lnTo>
                  <a:lnTo>
                    <a:pt x="27" y="14"/>
                  </a:lnTo>
                  <a:lnTo>
                    <a:pt x="27" y="14"/>
                  </a:lnTo>
                  <a:lnTo>
                    <a:pt x="27" y="14"/>
                  </a:lnTo>
                  <a:close/>
                  <a:moveTo>
                    <a:pt x="14" y="11"/>
                  </a:moveTo>
                  <a:lnTo>
                    <a:pt x="17" y="10"/>
                  </a:lnTo>
                  <a:lnTo>
                    <a:pt x="18" y="11"/>
                  </a:lnTo>
                  <a:lnTo>
                    <a:pt x="17" y="13"/>
                  </a:lnTo>
                  <a:lnTo>
                    <a:pt x="14" y="11"/>
                  </a:lnTo>
                  <a:lnTo>
                    <a:pt x="14" y="11"/>
                  </a:lnTo>
                  <a:close/>
                  <a:moveTo>
                    <a:pt x="11" y="4"/>
                  </a:moveTo>
                  <a:lnTo>
                    <a:pt x="10" y="7"/>
                  </a:lnTo>
                  <a:lnTo>
                    <a:pt x="13" y="7"/>
                  </a:lnTo>
                  <a:lnTo>
                    <a:pt x="11" y="4"/>
                  </a:lnTo>
                  <a:lnTo>
                    <a:pt x="11" y="4"/>
                  </a:lnTo>
                  <a:close/>
                  <a:moveTo>
                    <a:pt x="0" y="7"/>
                  </a:moveTo>
                  <a:lnTo>
                    <a:pt x="3" y="9"/>
                  </a:lnTo>
                  <a:lnTo>
                    <a:pt x="3" y="11"/>
                  </a:lnTo>
                  <a:lnTo>
                    <a:pt x="0" y="10"/>
                  </a:lnTo>
                  <a:lnTo>
                    <a:pt x="0" y="9"/>
                  </a:lnTo>
                  <a:lnTo>
                    <a:pt x="0" y="7"/>
                  </a:lnTo>
                  <a:lnTo>
                    <a:pt x="0" y="7"/>
                  </a:lnTo>
                  <a:close/>
                  <a:moveTo>
                    <a:pt x="2" y="3"/>
                  </a:moveTo>
                  <a:lnTo>
                    <a:pt x="4" y="4"/>
                  </a:lnTo>
                  <a:lnTo>
                    <a:pt x="4" y="7"/>
                  </a:lnTo>
                  <a:lnTo>
                    <a:pt x="7" y="11"/>
                  </a:lnTo>
                  <a:lnTo>
                    <a:pt x="4" y="13"/>
                  </a:lnTo>
                  <a:lnTo>
                    <a:pt x="3" y="16"/>
                  </a:lnTo>
                  <a:lnTo>
                    <a:pt x="4" y="17"/>
                  </a:lnTo>
                  <a:lnTo>
                    <a:pt x="9" y="16"/>
                  </a:lnTo>
                  <a:lnTo>
                    <a:pt x="10" y="13"/>
                  </a:lnTo>
                  <a:lnTo>
                    <a:pt x="7" y="10"/>
                  </a:lnTo>
                  <a:lnTo>
                    <a:pt x="7" y="9"/>
                  </a:lnTo>
                  <a:lnTo>
                    <a:pt x="6" y="6"/>
                  </a:lnTo>
                  <a:lnTo>
                    <a:pt x="6" y="2"/>
                  </a:lnTo>
                  <a:lnTo>
                    <a:pt x="4" y="0"/>
                  </a:lnTo>
                  <a:lnTo>
                    <a:pt x="2" y="2"/>
                  </a:lnTo>
                  <a:lnTo>
                    <a:pt x="2" y="3"/>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69" name="Google Shape;3804;p137">
              <a:extLst xmlns:a="http://schemas.openxmlformats.org/drawingml/2006/main">
                <a:ext uri="{FF2B5EF4-FFF2-40B4-BE49-F238E27FC236}">
                  <a16:creationId xmlns:a16="http://schemas.microsoft.com/office/drawing/2014/main" id="{182FE9D1-5AC4-614C-D971-CF53DC16D612}"/>
                </a:ext>
              </a:extLst>
            </cdr:cNvPr>
            <cdr:cNvSpPr/>
          </cdr:nvSpPr>
          <cdr:spPr>
            <a:xfrm xmlns:a="http://schemas.openxmlformats.org/drawingml/2006/main">
              <a:off x="1389" y="2130"/>
              <a:ext cx="36" cy="13"/>
            </a:xfrm>
            <a:custGeom xmlns:a="http://schemas.openxmlformats.org/drawingml/2006/main">
              <a:avLst/>
              <a:gdLst/>
              <a:ahLst/>
              <a:cxnLst/>
              <a:rect l="l" t="t" r="r" b="b"/>
              <a:pathLst>
                <a:path w="40" h="17" extrusionOk="0">
                  <a:moveTo>
                    <a:pt x="36" y="15"/>
                  </a:moveTo>
                  <a:lnTo>
                    <a:pt x="40" y="17"/>
                  </a:lnTo>
                  <a:lnTo>
                    <a:pt x="38" y="17"/>
                  </a:lnTo>
                  <a:lnTo>
                    <a:pt x="36" y="16"/>
                  </a:lnTo>
                  <a:lnTo>
                    <a:pt x="36" y="15"/>
                  </a:lnTo>
                  <a:lnTo>
                    <a:pt x="36" y="15"/>
                  </a:lnTo>
                  <a:close/>
                  <a:moveTo>
                    <a:pt x="39" y="6"/>
                  </a:moveTo>
                  <a:lnTo>
                    <a:pt x="36" y="9"/>
                  </a:lnTo>
                  <a:lnTo>
                    <a:pt x="39" y="12"/>
                  </a:lnTo>
                  <a:lnTo>
                    <a:pt x="40" y="9"/>
                  </a:lnTo>
                  <a:lnTo>
                    <a:pt x="39" y="6"/>
                  </a:lnTo>
                  <a:lnTo>
                    <a:pt x="39" y="6"/>
                  </a:lnTo>
                  <a:close/>
                  <a:moveTo>
                    <a:pt x="26" y="12"/>
                  </a:moveTo>
                  <a:lnTo>
                    <a:pt x="23" y="12"/>
                  </a:lnTo>
                  <a:lnTo>
                    <a:pt x="25" y="15"/>
                  </a:lnTo>
                  <a:lnTo>
                    <a:pt x="28" y="15"/>
                  </a:lnTo>
                  <a:lnTo>
                    <a:pt x="26" y="12"/>
                  </a:lnTo>
                  <a:lnTo>
                    <a:pt x="26" y="12"/>
                  </a:lnTo>
                  <a:close/>
                  <a:moveTo>
                    <a:pt x="19" y="2"/>
                  </a:moveTo>
                  <a:lnTo>
                    <a:pt x="22" y="0"/>
                  </a:lnTo>
                  <a:lnTo>
                    <a:pt x="25" y="0"/>
                  </a:lnTo>
                  <a:lnTo>
                    <a:pt x="23" y="3"/>
                  </a:lnTo>
                  <a:lnTo>
                    <a:pt x="23" y="6"/>
                  </a:lnTo>
                  <a:lnTo>
                    <a:pt x="19" y="3"/>
                  </a:lnTo>
                  <a:lnTo>
                    <a:pt x="19" y="2"/>
                  </a:lnTo>
                  <a:lnTo>
                    <a:pt x="19" y="2"/>
                  </a:lnTo>
                  <a:close/>
                  <a:moveTo>
                    <a:pt x="2" y="6"/>
                  </a:moveTo>
                  <a:lnTo>
                    <a:pt x="4" y="8"/>
                  </a:lnTo>
                  <a:lnTo>
                    <a:pt x="0" y="9"/>
                  </a:lnTo>
                  <a:lnTo>
                    <a:pt x="2" y="6"/>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0" name="Google Shape;3805;p137">
              <a:extLst xmlns:a="http://schemas.openxmlformats.org/drawingml/2006/main">
                <a:ext uri="{FF2B5EF4-FFF2-40B4-BE49-F238E27FC236}">
                  <a16:creationId xmlns:a16="http://schemas.microsoft.com/office/drawing/2014/main" id="{42249A78-83F5-67FB-6528-ABE061E98231}"/>
                </a:ext>
              </a:extLst>
            </cdr:cNvPr>
            <cdr:cNvSpPr/>
          </cdr:nvSpPr>
          <cdr:spPr>
            <a:xfrm xmlns:a="http://schemas.openxmlformats.org/drawingml/2006/main">
              <a:off x="1360" y="2129"/>
              <a:ext cx="27" cy="8"/>
            </a:xfrm>
            <a:custGeom xmlns:a="http://schemas.openxmlformats.org/drawingml/2006/main">
              <a:avLst/>
              <a:gdLst/>
              <a:ahLst/>
              <a:cxnLst/>
              <a:rect l="l" t="t" r="r" b="b"/>
              <a:pathLst>
                <a:path w="30" h="10" extrusionOk="0">
                  <a:moveTo>
                    <a:pt x="23" y="7"/>
                  </a:moveTo>
                  <a:lnTo>
                    <a:pt x="26" y="5"/>
                  </a:lnTo>
                  <a:lnTo>
                    <a:pt x="30" y="7"/>
                  </a:lnTo>
                  <a:lnTo>
                    <a:pt x="28" y="7"/>
                  </a:lnTo>
                  <a:lnTo>
                    <a:pt x="23" y="7"/>
                  </a:lnTo>
                  <a:lnTo>
                    <a:pt x="23" y="7"/>
                  </a:lnTo>
                  <a:close/>
                  <a:moveTo>
                    <a:pt x="20" y="1"/>
                  </a:moveTo>
                  <a:lnTo>
                    <a:pt x="19" y="0"/>
                  </a:lnTo>
                  <a:lnTo>
                    <a:pt x="13" y="1"/>
                  </a:lnTo>
                  <a:lnTo>
                    <a:pt x="4" y="0"/>
                  </a:lnTo>
                  <a:lnTo>
                    <a:pt x="3" y="1"/>
                  </a:lnTo>
                  <a:lnTo>
                    <a:pt x="0" y="2"/>
                  </a:lnTo>
                  <a:lnTo>
                    <a:pt x="0" y="4"/>
                  </a:lnTo>
                  <a:lnTo>
                    <a:pt x="0" y="5"/>
                  </a:lnTo>
                  <a:lnTo>
                    <a:pt x="2" y="8"/>
                  </a:lnTo>
                  <a:lnTo>
                    <a:pt x="7" y="8"/>
                  </a:lnTo>
                  <a:lnTo>
                    <a:pt x="10" y="10"/>
                  </a:lnTo>
                  <a:lnTo>
                    <a:pt x="14" y="8"/>
                  </a:lnTo>
                  <a:lnTo>
                    <a:pt x="16" y="8"/>
                  </a:lnTo>
                  <a:lnTo>
                    <a:pt x="20" y="7"/>
                  </a:lnTo>
                  <a:lnTo>
                    <a:pt x="24" y="2"/>
                  </a:lnTo>
                  <a:lnTo>
                    <a:pt x="21" y="2"/>
                  </a:lnTo>
                  <a:lnTo>
                    <a:pt x="20" y="1"/>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1" name="Google Shape;3806;p137">
              <a:extLst xmlns:a="http://schemas.openxmlformats.org/drawingml/2006/main">
                <a:ext uri="{FF2B5EF4-FFF2-40B4-BE49-F238E27FC236}">
                  <a16:creationId xmlns:a16="http://schemas.microsoft.com/office/drawing/2014/main" id="{83454BE0-BDE5-EA63-B170-147C90040048}"/>
                </a:ext>
              </a:extLst>
            </cdr:cNvPr>
            <cdr:cNvSpPr/>
          </cdr:nvSpPr>
          <cdr:spPr>
            <a:xfrm xmlns:a="http://schemas.openxmlformats.org/drawingml/2006/main">
              <a:off x="1303" y="2113"/>
              <a:ext cx="47" cy="26"/>
            </a:xfrm>
            <a:custGeom xmlns:a="http://schemas.openxmlformats.org/drawingml/2006/main">
              <a:avLst/>
              <a:gdLst/>
              <a:ahLst/>
              <a:cxnLst/>
              <a:rect l="l" t="t" r="r" b="b"/>
              <a:pathLst>
                <a:path w="52" h="34" extrusionOk="0">
                  <a:moveTo>
                    <a:pt x="46" y="24"/>
                  </a:moveTo>
                  <a:lnTo>
                    <a:pt x="48" y="25"/>
                  </a:lnTo>
                  <a:lnTo>
                    <a:pt x="49" y="25"/>
                  </a:lnTo>
                  <a:lnTo>
                    <a:pt x="48" y="27"/>
                  </a:lnTo>
                  <a:lnTo>
                    <a:pt x="46" y="25"/>
                  </a:lnTo>
                  <a:lnTo>
                    <a:pt x="45" y="24"/>
                  </a:lnTo>
                  <a:lnTo>
                    <a:pt x="46" y="24"/>
                  </a:lnTo>
                  <a:lnTo>
                    <a:pt x="46" y="24"/>
                  </a:lnTo>
                  <a:close/>
                  <a:moveTo>
                    <a:pt x="6" y="3"/>
                  </a:moveTo>
                  <a:lnTo>
                    <a:pt x="6" y="4"/>
                  </a:lnTo>
                  <a:lnTo>
                    <a:pt x="4" y="7"/>
                  </a:lnTo>
                  <a:lnTo>
                    <a:pt x="6" y="8"/>
                  </a:lnTo>
                  <a:lnTo>
                    <a:pt x="6" y="11"/>
                  </a:lnTo>
                  <a:lnTo>
                    <a:pt x="3" y="13"/>
                  </a:lnTo>
                  <a:lnTo>
                    <a:pt x="3" y="14"/>
                  </a:lnTo>
                  <a:lnTo>
                    <a:pt x="4" y="17"/>
                  </a:lnTo>
                  <a:lnTo>
                    <a:pt x="4" y="18"/>
                  </a:lnTo>
                  <a:lnTo>
                    <a:pt x="3" y="20"/>
                  </a:lnTo>
                  <a:lnTo>
                    <a:pt x="0" y="24"/>
                  </a:lnTo>
                  <a:lnTo>
                    <a:pt x="0" y="25"/>
                  </a:lnTo>
                  <a:lnTo>
                    <a:pt x="1" y="25"/>
                  </a:lnTo>
                  <a:lnTo>
                    <a:pt x="3" y="28"/>
                  </a:lnTo>
                  <a:lnTo>
                    <a:pt x="3" y="31"/>
                  </a:lnTo>
                  <a:lnTo>
                    <a:pt x="6" y="31"/>
                  </a:lnTo>
                  <a:lnTo>
                    <a:pt x="6" y="32"/>
                  </a:lnTo>
                  <a:lnTo>
                    <a:pt x="7" y="34"/>
                  </a:lnTo>
                  <a:lnTo>
                    <a:pt x="8" y="30"/>
                  </a:lnTo>
                  <a:lnTo>
                    <a:pt x="13" y="25"/>
                  </a:lnTo>
                  <a:lnTo>
                    <a:pt x="11" y="24"/>
                  </a:lnTo>
                  <a:lnTo>
                    <a:pt x="13" y="22"/>
                  </a:lnTo>
                  <a:lnTo>
                    <a:pt x="14" y="24"/>
                  </a:lnTo>
                  <a:lnTo>
                    <a:pt x="17" y="24"/>
                  </a:lnTo>
                  <a:lnTo>
                    <a:pt x="18" y="21"/>
                  </a:lnTo>
                  <a:lnTo>
                    <a:pt x="20" y="21"/>
                  </a:lnTo>
                  <a:lnTo>
                    <a:pt x="20" y="24"/>
                  </a:lnTo>
                  <a:lnTo>
                    <a:pt x="21" y="25"/>
                  </a:lnTo>
                  <a:lnTo>
                    <a:pt x="25" y="24"/>
                  </a:lnTo>
                  <a:lnTo>
                    <a:pt x="28" y="21"/>
                  </a:lnTo>
                  <a:lnTo>
                    <a:pt x="32" y="20"/>
                  </a:lnTo>
                  <a:lnTo>
                    <a:pt x="37" y="21"/>
                  </a:lnTo>
                  <a:lnTo>
                    <a:pt x="39" y="20"/>
                  </a:lnTo>
                  <a:lnTo>
                    <a:pt x="41" y="21"/>
                  </a:lnTo>
                  <a:lnTo>
                    <a:pt x="44" y="21"/>
                  </a:lnTo>
                  <a:lnTo>
                    <a:pt x="48" y="22"/>
                  </a:lnTo>
                  <a:lnTo>
                    <a:pt x="49" y="21"/>
                  </a:lnTo>
                  <a:lnTo>
                    <a:pt x="51" y="21"/>
                  </a:lnTo>
                  <a:lnTo>
                    <a:pt x="52" y="18"/>
                  </a:lnTo>
                  <a:lnTo>
                    <a:pt x="51" y="17"/>
                  </a:lnTo>
                  <a:lnTo>
                    <a:pt x="45" y="13"/>
                  </a:lnTo>
                  <a:lnTo>
                    <a:pt x="44" y="13"/>
                  </a:lnTo>
                  <a:lnTo>
                    <a:pt x="39" y="13"/>
                  </a:lnTo>
                  <a:lnTo>
                    <a:pt x="38" y="13"/>
                  </a:lnTo>
                  <a:lnTo>
                    <a:pt x="34" y="11"/>
                  </a:lnTo>
                  <a:lnTo>
                    <a:pt x="31" y="8"/>
                  </a:lnTo>
                  <a:lnTo>
                    <a:pt x="28" y="8"/>
                  </a:lnTo>
                  <a:lnTo>
                    <a:pt x="29" y="8"/>
                  </a:lnTo>
                  <a:lnTo>
                    <a:pt x="34" y="8"/>
                  </a:lnTo>
                  <a:lnTo>
                    <a:pt x="39" y="10"/>
                  </a:lnTo>
                  <a:lnTo>
                    <a:pt x="41" y="8"/>
                  </a:lnTo>
                  <a:lnTo>
                    <a:pt x="39" y="7"/>
                  </a:lnTo>
                  <a:lnTo>
                    <a:pt x="38" y="7"/>
                  </a:lnTo>
                  <a:lnTo>
                    <a:pt x="34" y="7"/>
                  </a:lnTo>
                  <a:lnTo>
                    <a:pt x="32" y="3"/>
                  </a:lnTo>
                  <a:lnTo>
                    <a:pt x="29" y="3"/>
                  </a:lnTo>
                  <a:lnTo>
                    <a:pt x="28" y="3"/>
                  </a:lnTo>
                  <a:lnTo>
                    <a:pt x="27" y="1"/>
                  </a:lnTo>
                  <a:lnTo>
                    <a:pt x="15" y="0"/>
                  </a:lnTo>
                  <a:lnTo>
                    <a:pt x="14" y="0"/>
                  </a:lnTo>
                  <a:lnTo>
                    <a:pt x="11" y="0"/>
                  </a:lnTo>
                  <a:lnTo>
                    <a:pt x="7" y="0"/>
                  </a:lnTo>
                  <a:lnTo>
                    <a:pt x="6" y="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2" name="Google Shape;3807;p137">
              <a:extLst xmlns:a="http://schemas.openxmlformats.org/drawingml/2006/main">
                <a:ext uri="{FF2B5EF4-FFF2-40B4-BE49-F238E27FC236}">
                  <a16:creationId xmlns:a16="http://schemas.microsoft.com/office/drawing/2014/main" id="{59A1597F-F139-62E1-951C-B48908FD7C22}"/>
                </a:ext>
              </a:extLst>
            </cdr:cNvPr>
            <cdr:cNvSpPr/>
          </cdr:nvSpPr>
          <cdr:spPr>
            <a:xfrm xmlns:a="http://schemas.openxmlformats.org/drawingml/2006/main">
              <a:off x="1555" y="1041"/>
              <a:ext cx="504" cy="561"/>
            </a:xfrm>
            <a:custGeom xmlns:a="http://schemas.openxmlformats.org/drawingml/2006/main">
              <a:avLst/>
              <a:gdLst/>
              <a:ahLst/>
              <a:cxnLst/>
              <a:rect l="l" t="t" r="r" b="b"/>
              <a:pathLst>
                <a:path w="400" h="513" extrusionOk="0">
                  <a:moveTo>
                    <a:pt x="119" y="508"/>
                  </a:moveTo>
                  <a:cubicBezTo>
                    <a:pt x="115" y="506"/>
                    <a:pt x="115" y="506"/>
                    <a:pt x="115" y="506"/>
                  </a:cubicBezTo>
                  <a:cubicBezTo>
                    <a:pt x="112" y="506"/>
                    <a:pt x="112" y="506"/>
                    <a:pt x="112" y="506"/>
                  </a:cubicBezTo>
                  <a:cubicBezTo>
                    <a:pt x="112" y="505"/>
                    <a:pt x="112" y="505"/>
                    <a:pt x="112" y="505"/>
                  </a:cubicBezTo>
                  <a:cubicBezTo>
                    <a:pt x="112" y="504"/>
                    <a:pt x="112" y="504"/>
                    <a:pt x="112" y="504"/>
                  </a:cubicBezTo>
                  <a:cubicBezTo>
                    <a:pt x="113" y="504"/>
                    <a:pt x="113" y="504"/>
                    <a:pt x="113" y="504"/>
                  </a:cubicBezTo>
                  <a:cubicBezTo>
                    <a:pt x="113" y="503"/>
                    <a:pt x="113" y="503"/>
                    <a:pt x="113" y="503"/>
                  </a:cubicBezTo>
                  <a:cubicBezTo>
                    <a:pt x="112" y="503"/>
                    <a:pt x="112" y="503"/>
                    <a:pt x="112" y="503"/>
                  </a:cubicBezTo>
                  <a:cubicBezTo>
                    <a:pt x="111" y="504"/>
                    <a:pt x="111" y="504"/>
                    <a:pt x="111" y="504"/>
                  </a:cubicBezTo>
                  <a:cubicBezTo>
                    <a:pt x="110" y="504"/>
                    <a:pt x="110" y="504"/>
                    <a:pt x="110" y="504"/>
                  </a:cubicBezTo>
                  <a:cubicBezTo>
                    <a:pt x="110" y="506"/>
                    <a:pt x="110" y="506"/>
                    <a:pt x="110" y="506"/>
                  </a:cubicBezTo>
                  <a:cubicBezTo>
                    <a:pt x="109" y="506"/>
                    <a:pt x="109" y="506"/>
                    <a:pt x="109" y="506"/>
                  </a:cubicBezTo>
                  <a:cubicBezTo>
                    <a:pt x="108" y="506"/>
                    <a:pt x="108" y="506"/>
                    <a:pt x="108" y="506"/>
                  </a:cubicBezTo>
                  <a:cubicBezTo>
                    <a:pt x="108" y="507"/>
                    <a:pt x="108" y="507"/>
                    <a:pt x="108" y="507"/>
                  </a:cubicBezTo>
                  <a:cubicBezTo>
                    <a:pt x="108" y="508"/>
                    <a:pt x="108" y="508"/>
                    <a:pt x="108" y="508"/>
                  </a:cubicBezTo>
                  <a:cubicBezTo>
                    <a:pt x="107" y="509"/>
                    <a:pt x="107" y="509"/>
                    <a:pt x="107" y="509"/>
                  </a:cubicBezTo>
                  <a:cubicBezTo>
                    <a:pt x="106" y="508"/>
                    <a:pt x="106" y="508"/>
                    <a:pt x="106" y="508"/>
                  </a:cubicBezTo>
                  <a:cubicBezTo>
                    <a:pt x="107" y="507"/>
                    <a:pt x="107" y="507"/>
                    <a:pt x="107" y="507"/>
                  </a:cubicBezTo>
                  <a:cubicBezTo>
                    <a:pt x="108" y="506"/>
                    <a:pt x="108" y="506"/>
                    <a:pt x="108" y="506"/>
                  </a:cubicBezTo>
                  <a:cubicBezTo>
                    <a:pt x="107" y="504"/>
                    <a:pt x="107" y="504"/>
                    <a:pt x="107" y="504"/>
                  </a:cubicBezTo>
                  <a:cubicBezTo>
                    <a:pt x="109" y="502"/>
                    <a:pt x="109" y="502"/>
                    <a:pt x="109" y="502"/>
                  </a:cubicBezTo>
                  <a:cubicBezTo>
                    <a:pt x="109" y="501"/>
                    <a:pt x="109" y="501"/>
                    <a:pt x="109" y="501"/>
                  </a:cubicBezTo>
                  <a:cubicBezTo>
                    <a:pt x="108" y="502"/>
                    <a:pt x="108" y="502"/>
                    <a:pt x="108" y="502"/>
                  </a:cubicBezTo>
                  <a:cubicBezTo>
                    <a:pt x="106" y="505"/>
                    <a:pt x="106" y="505"/>
                    <a:pt x="106" y="505"/>
                  </a:cubicBezTo>
                  <a:cubicBezTo>
                    <a:pt x="105" y="507"/>
                    <a:pt x="105" y="507"/>
                    <a:pt x="105" y="507"/>
                  </a:cubicBezTo>
                  <a:cubicBezTo>
                    <a:pt x="104" y="506"/>
                    <a:pt x="104" y="506"/>
                    <a:pt x="104" y="506"/>
                  </a:cubicBezTo>
                  <a:cubicBezTo>
                    <a:pt x="104" y="505"/>
                    <a:pt x="104" y="505"/>
                    <a:pt x="104" y="505"/>
                  </a:cubicBezTo>
                  <a:cubicBezTo>
                    <a:pt x="106" y="504"/>
                    <a:pt x="106" y="504"/>
                    <a:pt x="106" y="504"/>
                  </a:cubicBezTo>
                  <a:cubicBezTo>
                    <a:pt x="106" y="502"/>
                    <a:pt x="106" y="502"/>
                    <a:pt x="106" y="502"/>
                  </a:cubicBezTo>
                  <a:cubicBezTo>
                    <a:pt x="107" y="500"/>
                    <a:pt x="107" y="500"/>
                    <a:pt x="107" y="500"/>
                  </a:cubicBezTo>
                  <a:cubicBezTo>
                    <a:pt x="106" y="500"/>
                    <a:pt x="106" y="500"/>
                    <a:pt x="106" y="500"/>
                  </a:cubicBezTo>
                  <a:cubicBezTo>
                    <a:pt x="106" y="500"/>
                    <a:pt x="106" y="500"/>
                    <a:pt x="106" y="500"/>
                  </a:cubicBezTo>
                  <a:cubicBezTo>
                    <a:pt x="105" y="502"/>
                    <a:pt x="105" y="502"/>
                    <a:pt x="105" y="502"/>
                  </a:cubicBezTo>
                  <a:cubicBezTo>
                    <a:pt x="104" y="502"/>
                    <a:pt x="104" y="502"/>
                    <a:pt x="104" y="502"/>
                  </a:cubicBezTo>
                  <a:cubicBezTo>
                    <a:pt x="103" y="502"/>
                    <a:pt x="103" y="502"/>
                    <a:pt x="103" y="502"/>
                  </a:cubicBezTo>
                  <a:cubicBezTo>
                    <a:pt x="104" y="500"/>
                    <a:pt x="104" y="500"/>
                    <a:pt x="104" y="500"/>
                  </a:cubicBezTo>
                  <a:cubicBezTo>
                    <a:pt x="105" y="499"/>
                    <a:pt x="105" y="499"/>
                    <a:pt x="105" y="499"/>
                  </a:cubicBezTo>
                  <a:cubicBezTo>
                    <a:pt x="105" y="499"/>
                    <a:pt x="105" y="499"/>
                    <a:pt x="105" y="499"/>
                  </a:cubicBezTo>
                  <a:cubicBezTo>
                    <a:pt x="104" y="499"/>
                    <a:pt x="104" y="499"/>
                    <a:pt x="104" y="499"/>
                  </a:cubicBezTo>
                  <a:cubicBezTo>
                    <a:pt x="103" y="500"/>
                    <a:pt x="103" y="500"/>
                    <a:pt x="103" y="500"/>
                  </a:cubicBezTo>
                  <a:cubicBezTo>
                    <a:pt x="102" y="501"/>
                    <a:pt x="102" y="501"/>
                    <a:pt x="102" y="501"/>
                  </a:cubicBezTo>
                  <a:cubicBezTo>
                    <a:pt x="102" y="502"/>
                    <a:pt x="102" y="502"/>
                    <a:pt x="102" y="502"/>
                  </a:cubicBezTo>
                  <a:cubicBezTo>
                    <a:pt x="101" y="500"/>
                    <a:pt x="101" y="500"/>
                    <a:pt x="101" y="500"/>
                  </a:cubicBezTo>
                  <a:cubicBezTo>
                    <a:pt x="101" y="500"/>
                    <a:pt x="101" y="500"/>
                    <a:pt x="101" y="500"/>
                  </a:cubicBezTo>
                  <a:cubicBezTo>
                    <a:pt x="100" y="500"/>
                    <a:pt x="100" y="500"/>
                    <a:pt x="100" y="500"/>
                  </a:cubicBezTo>
                  <a:cubicBezTo>
                    <a:pt x="99" y="500"/>
                    <a:pt x="99" y="500"/>
                    <a:pt x="99" y="500"/>
                  </a:cubicBezTo>
                  <a:cubicBezTo>
                    <a:pt x="98" y="500"/>
                    <a:pt x="98" y="500"/>
                    <a:pt x="98" y="500"/>
                  </a:cubicBezTo>
                  <a:cubicBezTo>
                    <a:pt x="99" y="500"/>
                    <a:pt x="99" y="500"/>
                    <a:pt x="99" y="500"/>
                  </a:cubicBezTo>
                  <a:cubicBezTo>
                    <a:pt x="101" y="498"/>
                    <a:pt x="101" y="498"/>
                    <a:pt x="101" y="498"/>
                  </a:cubicBezTo>
                  <a:cubicBezTo>
                    <a:pt x="102" y="496"/>
                    <a:pt x="102" y="496"/>
                    <a:pt x="102" y="496"/>
                  </a:cubicBezTo>
                  <a:cubicBezTo>
                    <a:pt x="103" y="496"/>
                    <a:pt x="103" y="496"/>
                    <a:pt x="103" y="496"/>
                  </a:cubicBezTo>
                  <a:cubicBezTo>
                    <a:pt x="105" y="494"/>
                    <a:pt x="105" y="494"/>
                    <a:pt x="105" y="494"/>
                  </a:cubicBezTo>
                  <a:cubicBezTo>
                    <a:pt x="104" y="494"/>
                    <a:pt x="104" y="494"/>
                    <a:pt x="104" y="494"/>
                  </a:cubicBezTo>
                  <a:cubicBezTo>
                    <a:pt x="102" y="495"/>
                    <a:pt x="102" y="495"/>
                    <a:pt x="102" y="495"/>
                  </a:cubicBezTo>
                  <a:cubicBezTo>
                    <a:pt x="101" y="496"/>
                    <a:pt x="101" y="496"/>
                    <a:pt x="101" y="496"/>
                  </a:cubicBezTo>
                  <a:cubicBezTo>
                    <a:pt x="100" y="495"/>
                    <a:pt x="100" y="495"/>
                    <a:pt x="100" y="495"/>
                  </a:cubicBezTo>
                  <a:cubicBezTo>
                    <a:pt x="101" y="495"/>
                    <a:pt x="101" y="495"/>
                    <a:pt x="101" y="495"/>
                  </a:cubicBezTo>
                  <a:cubicBezTo>
                    <a:pt x="102" y="494"/>
                    <a:pt x="102" y="494"/>
                    <a:pt x="102" y="494"/>
                  </a:cubicBezTo>
                  <a:cubicBezTo>
                    <a:pt x="104" y="493"/>
                    <a:pt x="104" y="493"/>
                    <a:pt x="104" y="493"/>
                  </a:cubicBezTo>
                  <a:cubicBezTo>
                    <a:pt x="105" y="492"/>
                    <a:pt x="105" y="492"/>
                    <a:pt x="105" y="492"/>
                  </a:cubicBezTo>
                  <a:cubicBezTo>
                    <a:pt x="107" y="492"/>
                    <a:pt x="107" y="492"/>
                    <a:pt x="107" y="492"/>
                  </a:cubicBezTo>
                  <a:cubicBezTo>
                    <a:pt x="107" y="490"/>
                    <a:pt x="107" y="490"/>
                    <a:pt x="107" y="490"/>
                  </a:cubicBezTo>
                  <a:cubicBezTo>
                    <a:pt x="106" y="489"/>
                    <a:pt x="106" y="489"/>
                    <a:pt x="106" y="489"/>
                  </a:cubicBezTo>
                  <a:cubicBezTo>
                    <a:pt x="105" y="489"/>
                    <a:pt x="105" y="489"/>
                    <a:pt x="105" y="489"/>
                  </a:cubicBezTo>
                  <a:cubicBezTo>
                    <a:pt x="103" y="492"/>
                    <a:pt x="103" y="492"/>
                    <a:pt x="103" y="492"/>
                  </a:cubicBezTo>
                  <a:cubicBezTo>
                    <a:pt x="101" y="493"/>
                    <a:pt x="101" y="493"/>
                    <a:pt x="101" y="493"/>
                  </a:cubicBezTo>
                  <a:cubicBezTo>
                    <a:pt x="99" y="494"/>
                    <a:pt x="99" y="494"/>
                    <a:pt x="99" y="494"/>
                  </a:cubicBezTo>
                  <a:cubicBezTo>
                    <a:pt x="98" y="493"/>
                    <a:pt x="98" y="493"/>
                    <a:pt x="98" y="493"/>
                  </a:cubicBezTo>
                  <a:cubicBezTo>
                    <a:pt x="99" y="493"/>
                    <a:pt x="99" y="493"/>
                    <a:pt x="99" y="493"/>
                  </a:cubicBezTo>
                  <a:cubicBezTo>
                    <a:pt x="100" y="492"/>
                    <a:pt x="100" y="492"/>
                    <a:pt x="100" y="492"/>
                  </a:cubicBezTo>
                  <a:cubicBezTo>
                    <a:pt x="102" y="491"/>
                    <a:pt x="102" y="491"/>
                    <a:pt x="102" y="491"/>
                  </a:cubicBezTo>
                  <a:cubicBezTo>
                    <a:pt x="102" y="489"/>
                    <a:pt x="102" y="489"/>
                    <a:pt x="102" y="489"/>
                  </a:cubicBezTo>
                  <a:cubicBezTo>
                    <a:pt x="101" y="488"/>
                    <a:pt x="101" y="488"/>
                    <a:pt x="101" y="488"/>
                  </a:cubicBezTo>
                  <a:cubicBezTo>
                    <a:pt x="100" y="487"/>
                    <a:pt x="100" y="487"/>
                    <a:pt x="100" y="487"/>
                  </a:cubicBezTo>
                  <a:cubicBezTo>
                    <a:pt x="99" y="488"/>
                    <a:pt x="99" y="488"/>
                    <a:pt x="99" y="488"/>
                  </a:cubicBezTo>
                  <a:cubicBezTo>
                    <a:pt x="99" y="489"/>
                    <a:pt x="99" y="489"/>
                    <a:pt x="99" y="489"/>
                  </a:cubicBezTo>
                  <a:cubicBezTo>
                    <a:pt x="100" y="490"/>
                    <a:pt x="100" y="490"/>
                    <a:pt x="100" y="490"/>
                  </a:cubicBezTo>
                  <a:cubicBezTo>
                    <a:pt x="100" y="491"/>
                    <a:pt x="100" y="491"/>
                    <a:pt x="100" y="491"/>
                  </a:cubicBezTo>
                  <a:cubicBezTo>
                    <a:pt x="99" y="491"/>
                    <a:pt x="99" y="491"/>
                    <a:pt x="99" y="491"/>
                  </a:cubicBezTo>
                  <a:cubicBezTo>
                    <a:pt x="98" y="491"/>
                    <a:pt x="98" y="491"/>
                    <a:pt x="98" y="491"/>
                  </a:cubicBezTo>
                  <a:cubicBezTo>
                    <a:pt x="96" y="491"/>
                    <a:pt x="96" y="491"/>
                    <a:pt x="96" y="491"/>
                  </a:cubicBezTo>
                  <a:cubicBezTo>
                    <a:pt x="95" y="491"/>
                    <a:pt x="95" y="491"/>
                    <a:pt x="95" y="491"/>
                  </a:cubicBezTo>
                  <a:cubicBezTo>
                    <a:pt x="94" y="492"/>
                    <a:pt x="94" y="492"/>
                    <a:pt x="94" y="492"/>
                  </a:cubicBezTo>
                  <a:cubicBezTo>
                    <a:pt x="94" y="493"/>
                    <a:pt x="94" y="493"/>
                    <a:pt x="94" y="493"/>
                  </a:cubicBezTo>
                  <a:cubicBezTo>
                    <a:pt x="93" y="494"/>
                    <a:pt x="93" y="494"/>
                    <a:pt x="93" y="494"/>
                  </a:cubicBezTo>
                  <a:cubicBezTo>
                    <a:pt x="92" y="493"/>
                    <a:pt x="92" y="493"/>
                    <a:pt x="92" y="493"/>
                  </a:cubicBezTo>
                  <a:cubicBezTo>
                    <a:pt x="91" y="492"/>
                    <a:pt x="91" y="492"/>
                    <a:pt x="91" y="492"/>
                  </a:cubicBezTo>
                  <a:cubicBezTo>
                    <a:pt x="89" y="493"/>
                    <a:pt x="89" y="493"/>
                    <a:pt x="89" y="493"/>
                  </a:cubicBezTo>
                  <a:cubicBezTo>
                    <a:pt x="88" y="494"/>
                    <a:pt x="88" y="494"/>
                    <a:pt x="88" y="494"/>
                  </a:cubicBezTo>
                  <a:cubicBezTo>
                    <a:pt x="87" y="493"/>
                    <a:pt x="87" y="493"/>
                    <a:pt x="87" y="493"/>
                  </a:cubicBezTo>
                  <a:cubicBezTo>
                    <a:pt x="86" y="494"/>
                    <a:pt x="86" y="494"/>
                    <a:pt x="86" y="494"/>
                  </a:cubicBezTo>
                  <a:cubicBezTo>
                    <a:pt x="86" y="494"/>
                    <a:pt x="86" y="494"/>
                    <a:pt x="86" y="494"/>
                  </a:cubicBezTo>
                  <a:cubicBezTo>
                    <a:pt x="87" y="495"/>
                    <a:pt x="87" y="495"/>
                    <a:pt x="87" y="495"/>
                  </a:cubicBezTo>
                  <a:cubicBezTo>
                    <a:pt x="86" y="496"/>
                    <a:pt x="86" y="496"/>
                    <a:pt x="86" y="496"/>
                  </a:cubicBezTo>
                  <a:cubicBezTo>
                    <a:pt x="83" y="495"/>
                    <a:pt x="83" y="495"/>
                    <a:pt x="83" y="495"/>
                  </a:cubicBezTo>
                  <a:cubicBezTo>
                    <a:pt x="83" y="494"/>
                    <a:pt x="83" y="494"/>
                    <a:pt x="83" y="494"/>
                  </a:cubicBezTo>
                  <a:cubicBezTo>
                    <a:pt x="84" y="493"/>
                    <a:pt x="84" y="493"/>
                    <a:pt x="84" y="493"/>
                  </a:cubicBezTo>
                  <a:cubicBezTo>
                    <a:pt x="85" y="493"/>
                    <a:pt x="85" y="493"/>
                    <a:pt x="85" y="493"/>
                  </a:cubicBezTo>
                  <a:cubicBezTo>
                    <a:pt x="86" y="492"/>
                    <a:pt x="86" y="492"/>
                    <a:pt x="86" y="492"/>
                  </a:cubicBezTo>
                  <a:cubicBezTo>
                    <a:pt x="86" y="491"/>
                    <a:pt x="86" y="491"/>
                    <a:pt x="86" y="491"/>
                  </a:cubicBezTo>
                  <a:cubicBezTo>
                    <a:pt x="85" y="490"/>
                    <a:pt x="85" y="490"/>
                    <a:pt x="85" y="490"/>
                  </a:cubicBezTo>
                  <a:cubicBezTo>
                    <a:pt x="84" y="489"/>
                    <a:pt x="84" y="489"/>
                    <a:pt x="84" y="489"/>
                  </a:cubicBezTo>
                  <a:cubicBezTo>
                    <a:pt x="83" y="487"/>
                    <a:pt x="83" y="487"/>
                    <a:pt x="83" y="487"/>
                  </a:cubicBezTo>
                  <a:cubicBezTo>
                    <a:pt x="83" y="487"/>
                    <a:pt x="83" y="487"/>
                    <a:pt x="83" y="487"/>
                  </a:cubicBezTo>
                  <a:cubicBezTo>
                    <a:pt x="82" y="487"/>
                    <a:pt x="82" y="487"/>
                    <a:pt x="82" y="487"/>
                  </a:cubicBezTo>
                  <a:cubicBezTo>
                    <a:pt x="79" y="489"/>
                    <a:pt x="79" y="489"/>
                    <a:pt x="79" y="489"/>
                  </a:cubicBezTo>
                  <a:cubicBezTo>
                    <a:pt x="78" y="488"/>
                    <a:pt x="78" y="488"/>
                    <a:pt x="78" y="488"/>
                  </a:cubicBezTo>
                  <a:cubicBezTo>
                    <a:pt x="78" y="487"/>
                    <a:pt x="78" y="487"/>
                    <a:pt x="78" y="487"/>
                  </a:cubicBezTo>
                  <a:cubicBezTo>
                    <a:pt x="79" y="486"/>
                    <a:pt x="79" y="486"/>
                    <a:pt x="79" y="486"/>
                  </a:cubicBezTo>
                  <a:cubicBezTo>
                    <a:pt x="79" y="485"/>
                    <a:pt x="79" y="485"/>
                    <a:pt x="79" y="485"/>
                  </a:cubicBezTo>
                  <a:cubicBezTo>
                    <a:pt x="77" y="485"/>
                    <a:pt x="77" y="485"/>
                    <a:pt x="77" y="485"/>
                  </a:cubicBezTo>
                  <a:cubicBezTo>
                    <a:pt x="77" y="484"/>
                    <a:pt x="77" y="484"/>
                    <a:pt x="77" y="484"/>
                  </a:cubicBezTo>
                  <a:cubicBezTo>
                    <a:pt x="79" y="483"/>
                    <a:pt x="79" y="483"/>
                    <a:pt x="79" y="483"/>
                  </a:cubicBezTo>
                  <a:cubicBezTo>
                    <a:pt x="81" y="483"/>
                    <a:pt x="81" y="483"/>
                    <a:pt x="81" y="483"/>
                  </a:cubicBezTo>
                  <a:cubicBezTo>
                    <a:pt x="81" y="483"/>
                    <a:pt x="81" y="483"/>
                    <a:pt x="81" y="483"/>
                  </a:cubicBezTo>
                  <a:cubicBezTo>
                    <a:pt x="81" y="482"/>
                    <a:pt x="81" y="482"/>
                    <a:pt x="81" y="482"/>
                  </a:cubicBezTo>
                  <a:cubicBezTo>
                    <a:pt x="80" y="482"/>
                    <a:pt x="80" y="482"/>
                    <a:pt x="80" y="482"/>
                  </a:cubicBezTo>
                  <a:cubicBezTo>
                    <a:pt x="78" y="482"/>
                    <a:pt x="78" y="482"/>
                    <a:pt x="78" y="482"/>
                  </a:cubicBezTo>
                  <a:cubicBezTo>
                    <a:pt x="77" y="483"/>
                    <a:pt x="77" y="483"/>
                    <a:pt x="77" y="483"/>
                  </a:cubicBezTo>
                  <a:cubicBezTo>
                    <a:pt x="75" y="484"/>
                    <a:pt x="75" y="484"/>
                    <a:pt x="75" y="484"/>
                  </a:cubicBezTo>
                  <a:cubicBezTo>
                    <a:pt x="73" y="483"/>
                    <a:pt x="73" y="483"/>
                    <a:pt x="73" y="483"/>
                  </a:cubicBezTo>
                  <a:cubicBezTo>
                    <a:pt x="73" y="482"/>
                    <a:pt x="73" y="482"/>
                    <a:pt x="73" y="482"/>
                  </a:cubicBezTo>
                  <a:cubicBezTo>
                    <a:pt x="75" y="482"/>
                    <a:pt x="75" y="482"/>
                    <a:pt x="75" y="482"/>
                  </a:cubicBezTo>
                  <a:cubicBezTo>
                    <a:pt x="76" y="481"/>
                    <a:pt x="76" y="481"/>
                    <a:pt x="76" y="481"/>
                  </a:cubicBezTo>
                  <a:cubicBezTo>
                    <a:pt x="76" y="479"/>
                    <a:pt x="76" y="479"/>
                    <a:pt x="76" y="479"/>
                  </a:cubicBezTo>
                  <a:cubicBezTo>
                    <a:pt x="78" y="478"/>
                    <a:pt x="78" y="478"/>
                    <a:pt x="78" y="478"/>
                  </a:cubicBezTo>
                  <a:cubicBezTo>
                    <a:pt x="78" y="478"/>
                    <a:pt x="78" y="478"/>
                    <a:pt x="78" y="478"/>
                  </a:cubicBezTo>
                  <a:cubicBezTo>
                    <a:pt x="78" y="477"/>
                    <a:pt x="78" y="477"/>
                    <a:pt x="78" y="477"/>
                  </a:cubicBezTo>
                  <a:cubicBezTo>
                    <a:pt x="76" y="477"/>
                    <a:pt x="76" y="477"/>
                    <a:pt x="76" y="477"/>
                  </a:cubicBezTo>
                  <a:cubicBezTo>
                    <a:pt x="75" y="478"/>
                    <a:pt x="75" y="478"/>
                    <a:pt x="75" y="478"/>
                  </a:cubicBezTo>
                  <a:cubicBezTo>
                    <a:pt x="74" y="478"/>
                    <a:pt x="74" y="478"/>
                    <a:pt x="74" y="478"/>
                  </a:cubicBezTo>
                  <a:cubicBezTo>
                    <a:pt x="73" y="477"/>
                    <a:pt x="73" y="477"/>
                    <a:pt x="73" y="477"/>
                  </a:cubicBezTo>
                  <a:cubicBezTo>
                    <a:pt x="74" y="476"/>
                    <a:pt x="74" y="476"/>
                    <a:pt x="74" y="476"/>
                  </a:cubicBezTo>
                  <a:cubicBezTo>
                    <a:pt x="75" y="476"/>
                    <a:pt x="75" y="476"/>
                    <a:pt x="75" y="476"/>
                  </a:cubicBezTo>
                  <a:cubicBezTo>
                    <a:pt x="76" y="476"/>
                    <a:pt x="76" y="476"/>
                    <a:pt x="76" y="476"/>
                  </a:cubicBezTo>
                  <a:cubicBezTo>
                    <a:pt x="77" y="475"/>
                    <a:pt x="77" y="475"/>
                    <a:pt x="77" y="475"/>
                  </a:cubicBezTo>
                  <a:cubicBezTo>
                    <a:pt x="78" y="474"/>
                    <a:pt x="78" y="474"/>
                    <a:pt x="78" y="474"/>
                  </a:cubicBezTo>
                  <a:cubicBezTo>
                    <a:pt x="78" y="474"/>
                    <a:pt x="78" y="474"/>
                    <a:pt x="78" y="474"/>
                  </a:cubicBezTo>
                  <a:cubicBezTo>
                    <a:pt x="79" y="473"/>
                    <a:pt x="79" y="473"/>
                    <a:pt x="79" y="473"/>
                  </a:cubicBezTo>
                  <a:cubicBezTo>
                    <a:pt x="78" y="472"/>
                    <a:pt x="78" y="472"/>
                    <a:pt x="78" y="472"/>
                  </a:cubicBezTo>
                  <a:cubicBezTo>
                    <a:pt x="76" y="473"/>
                    <a:pt x="76" y="473"/>
                    <a:pt x="76" y="473"/>
                  </a:cubicBezTo>
                  <a:cubicBezTo>
                    <a:pt x="75" y="474"/>
                    <a:pt x="75" y="474"/>
                    <a:pt x="75" y="474"/>
                  </a:cubicBezTo>
                  <a:cubicBezTo>
                    <a:pt x="74" y="475"/>
                    <a:pt x="74" y="475"/>
                    <a:pt x="74" y="475"/>
                  </a:cubicBezTo>
                  <a:cubicBezTo>
                    <a:pt x="73" y="475"/>
                    <a:pt x="73" y="475"/>
                    <a:pt x="73" y="475"/>
                  </a:cubicBezTo>
                  <a:cubicBezTo>
                    <a:pt x="73" y="474"/>
                    <a:pt x="73" y="474"/>
                    <a:pt x="73" y="474"/>
                  </a:cubicBezTo>
                  <a:cubicBezTo>
                    <a:pt x="75" y="473"/>
                    <a:pt x="75" y="473"/>
                    <a:pt x="75" y="473"/>
                  </a:cubicBezTo>
                  <a:cubicBezTo>
                    <a:pt x="75" y="472"/>
                    <a:pt x="75" y="472"/>
                    <a:pt x="75" y="472"/>
                  </a:cubicBezTo>
                  <a:cubicBezTo>
                    <a:pt x="74" y="471"/>
                    <a:pt x="74" y="471"/>
                    <a:pt x="74" y="471"/>
                  </a:cubicBezTo>
                  <a:cubicBezTo>
                    <a:pt x="75" y="471"/>
                    <a:pt x="75" y="471"/>
                    <a:pt x="75" y="471"/>
                  </a:cubicBezTo>
                  <a:cubicBezTo>
                    <a:pt x="75" y="470"/>
                    <a:pt x="75" y="470"/>
                    <a:pt x="75" y="470"/>
                  </a:cubicBezTo>
                  <a:cubicBezTo>
                    <a:pt x="74" y="469"/>
                    <a:pt x="74" y="469"/>
                    <a:pt x="74" y="469"/>
                  </a:cubicBezTo>
                  <a:cubicBezTo>
                    <a:pt x="73" y="469"/>
                    <a:pt x="73" y="469"/>
                    <a:pt x="73" y="469"/>
                  </a:cubicBezTo>
                  <a:cubicBezTo>
                    <a:pt x="73" y="469"/>
                    <a:pt x="73" y="469"/>
                    <a:pt x="73" y="469"/>
                  </a:cubicBezTo>
                  <a:cubicBezTo>
                    <a:pt x="73" y="468"/>
                    <a:pt x="73" y="468"/>
                    <a:pt x="73" y="468"/>
                  </a:cubicBezTo>
                  <a:cubicBezTo>
                    <a:pt x="73" y="467"/>
                    <a:pt x="73" y="467"/>
                    <a:pt x="73" y="467"/>
                  </a:cubicBezTo>
                  <a:cubicBezTo>
                    <a:pt x="72" y="467"/>
                    <a:pt x="72" y="467"/>
                    <a:pt x="72" y="467"/>
                  </a:cubicBezTo>
                  <a:cubicBezTo>
                    <a:pt x="71" y="467"/>
                    <a:pt x="71" y="467"/>
                    <a:pt x="71" y="467"/>
                  </a:cubicBezTo>
                  <a:cubicBezTo>
                    <a:pt x="70" y="467"/>
                    <a:pt x="70" y="467"/>
                    <a:pt x="70" y="467"/>
                  </a:cubicBezTo>
                  <a:cubicBezTo>
                    <a:pt x="70" y="467"/>
                    <a:pt x="70" y="467"/>
                    <a:pt x="70" y="467"/>
                  </a:cubicBezTo>
                  <a:cubicBezTo>
                    <a:pt x="71" y="465"/>
                    <a:pt x="71" y="465"/>
                    <a:pt x="71" y="465"/>
                  </a:cubicBezTo>
                  <a:cubicBezTo>
                    <a:pt x="72" y="464"/>
                    <a:pt x="72" y="464"/>
                    <a:pt x="72" y="464"/>
                  </a:cubicBezTo>
                  <a:cubicBezTo>
                    <a:pt x="72" y="464"/>
                    <a:pt x="72" y="464"/>
                    <a:pt x="72" y="464"/>
                  </a:cubicBezTo>
                  <a:cubicBezTo>
                    <a:pt x="74" y="462"/>
                    <a:pt x="74" y="462"/>
                    <a:pt x="74" y="462"/>
                  </a:cubicBezTo>
                  <a:cubicBezTo>
                    <a:pt x="73" y="461"/>
                    <a:pt x="73" y="461"/>
                    <a:pt x="73" y="461"/>
                  </a:cubicBezTo>
                  <a:cubicBezTo>
                    <a:pt x="73" y="460"/>
                    <a:pt x="73" y="460"/>
                    <a:pt x="73" y="460"/>
                  </a:cubicBezTo>
                  <a:cubicBezTo>
                    <a:pt x="74" y="459"/>
                    <a:pt x="74" y="459"/>
                    <a:pt x="74" y="459"/>
                  </a:cubicBezTo>
                  <a:cubicBezTo>
                    <a:pt x="73" y="459"/>
                    <a:pt x="73" y="459"/>
                    <a:pt x="73" y="459"/>
                  </a:cubicBezTo>
                  <a:cubicBezTo>
                    <a:pt x="73" y="459"/>
                    <a:pt x="73" y="459"/>
                    <a:pt x="73" y="459"/>
                  </a:cubicBezTo>
                  <a:cubicBezTo>
                    <a:pt x="72" y="460"/>
                    <a:pt x="72" y="460"/>
                    <a:pt x="72" y="460"/>
                  </a:cubicBezTo>
                  <a:cubicBezTo>
                    <a:pt x="72" y="459"/>
                    <a:pt x="72" y="459"/>
                    <a:pt x="72" y="459"/>
                  </a:cubicBezTo>
                  <a:cubicBezTo>
                    <a:pt x="70" y="459"/>
                    <a:pt x="70" y="459"/>
                    <a:pt x="70" y="459"/>
                  </a:cubicBezTo>
                  <a:cubicBezTo>
                    <a:pt x="70" y="459"/>
                    <a:pt x="70" y="459"/>
                    <a:pt x="70" y="459"/>
                  </a:cubicBezTo>
                  <a:cubicBezTo>
                    <a:pt x="69" y="459"/>
                    <a:pt x="69" y="459"/>
                    <a:pt x="69" y="459"/>
                  </a:cubicBezTo>
                  <a:cubicBezTo>
                    <a:pt x="68" y="458"/>
                    <a:pt x="68" y="458"/>
                    <a:pt x="68" y="458"/>
                  </a:cubicBezTo>
                  <a:cubicBezTo>
                    <a:pt x="69" y="457"/>
                    <a:pt x="69" y="457"/>
                    <a:pt x="69" y="457"/>
                  </a:cubicBezTo>
                  <a:cubicBezTo>
                    <a:pt x="71" y="456"/>
                    <a:pt x="71" y="456"/>
                    <a:pt x="71" y="456"/>
                  </a:cubicBezTo>
                  <a:cubicBezTo>
                    <a:pt x="71" y="455"/>
                    <a:pt x="71" y="455"/>
                    <a:pt x="71" y="455"/>
                  </a:cubicBezTo>
                  <a:cubicBezTo>
                    <a:pt x="70" y="454"/>
                    <a:pt x="70" y="454"/>
                    <a:pt x="70" y="454"/>
                  </a:cubicBezTo>
                  <a:cubicBezTo>
                    <a:pt x="69" y="454"/>
                    <a:pt x="69" y="454"/>
                    <a:pt x="69" y="454"/>
                  </a:cubicBezTo>
                  <a:cubicBezTo>
                    <a:pt x="67" y="455"/>
                    <a:pt x="67" y="455"/>
                    <a:pt x="67" y="455"/>
                  </a:cubicBezTo>
                  <a:cubicBezTo>
                    <a:pt x="66" y="455"/>
                    <a:pt x="66" y="455"/>
                    <a:pt x="66" y="455"/>
                  </a:cubicBezTo>
                  <a:cubicBezTo>
                    <a:pt x="66" y="454"/>
                    <a:pt x="66" y="454"/>
                    <a:pt x="66" y="454"/>
                  </a:cubicBezTo>
                  <a:cubicBezTo>
                    <a:pt x="66" y="453"/>
                    <a:pt x="66" y="453"/>
                    <a:pt x="66" y="453"/>
                  </a:cubicBezTo>
                  <a:cubicBezTo>
                    <a:pt x="67" y="453"/>
                    <a:pt x="67" y="453"/>
                    <a:pt x="67" y="453"/>
                  </a:cubicBezTo>
                  <a:cubicBezTo>
                    <a:pt x="69" y="453"/>
                    <a:pt x="69" y="453"/>
                    <a:pt x="69" y="453"/>
                  </a:cubicBezTo>
                  <a:cubicBezTo>
                    <a:pt x="71" y="453"/>
                    <a:pt x="71" y="453"/>
                    <a:pt x="71" y="453"/>
                  </a:cubicBezTo>
                  <a:cubicBezTo>
                    <a:pt x="72" y="452"/>
                    <a:pt x="72" y="452"/>
                    <a:pt x="72" y="452"/>
                  </a:cubicBezTo>
                  <a:cubicBezTo>
                    <a:pt x="71" y="452"/>
                    <a:pt x="71" y="452"/>
                    <a:pt x="71" y="452"/>
                  </a:cubicBezTo>
                  <a:cubicBezTo>
                    <a:pt x="70" y="451"/>
                    <a:pt x="70" y="451"/>
                    <a:pt x="70" y="451"/>
                  </a:cubicBezTo>
                  <a:cubicBezTo>
                    <a:pt x="68" y="452"/>
                    <a:pt x="68" y="452"/>
                    <a:pt x="68" y="452"/>
                  </a:cubicBezTo>
                  <a:cubicBezTo>
                    <a:pt x="67" y="452"/>
                    <a:pt x="67" y="452"/>
                    <a:pt x="67" y="452"/>
                  </a:cubicBezTo>
                  <a:cubicBezTo>
                    <a:pt x="66" y="452"/>
                    <a:pt x="66" y="452"/>
                    <a:pt x="66" y="452"/>
                  </a:cubicBezTo>
                  <a:cubicBezTo>
                    <a:pt x="65" y="451"/>
                    <a:pt x="65" y="451"/>
                    <a:pt x="65" y="451"/>
                  </a:cubicBezTo>
                  <a:cubicBezTo>
                    <a:pt x="67" y="450"/>
                    <a:pt x="67" y="450"/>
                    <a:pt x="67" y="450"/>
                  </a:cubicBezTo>
                  <a:cubicBezTo>
                    <a:pt x="69" y="450"/>
                    <a:pt x="69" y="450"/>
                    <a:pt x="69" y="450"/>
                  </a:cubicBezTo>
                  <a:cubicBezTo>
                    <a:pt x="70" y="449"/>
                    <a:pt x="70" y="449"/>
                    <a:pt x="70" y="449"/>
                  </a:cubicBezTo>
                  <a:cubicBezTo>
                    <a:pt x="70" y="449"/>
                    <a:pt x="70" y="449"/>
                    <a:pt x="70" y="449"/>
                  </a:cubicBezTo>
                  <a:cubicBezTo>
                    <a:pt x="68" y="449"/>
                    <a:pt x="68" y="449"/>
                    <a:pt x="68" y="449"/>
                  </a:cubicBezTo>
                  <a:cubicBezTo>
                    <a:pt x="67" y="448"/>
                    <a:pt x="67" y="448"/>
                    <a:pt x="67" y="448"/>
                  </a:cubicBezTo>
                  <a:cubicBezTo>
                    <a:pt x="68" y="448"/>
                    <a:pt x="68" y="448"/>
                    <a:pt x="68" y="448"/>
                  </a:cubicBezTo>
                  <a:cubicBezTo>
                    <a:pt x="69" y="448"/>
                    <a:pt x="69" y="448"/>
                    <a:pt x="69" y="448"/>
                  </a:cubicBezTo>
                  <a:cubicBezTo>
                    <a:pt x="70" y="448"/>
                    <a:pt x="70" y="448"/>
                    <a:pt x="70" y="448"/>
                  </a:cubicBezTo>
                  <a:cubicBezTo>
                    <a:pt x="72" y="448"/>
                    <a:pt x="72" y="448"/>
                    <a:pt x="72" y="448"/>
                  </a:cubicBezTo>
                  <a:cubicBezTo>
                    <a:pt x="73" y="447"/>
                    <a:pt x="73" y="447"/>
                    <a:pt x="73" y="447"/>
                  </a:cubicBezTo>
                  <a:cubicBezTo>
                    <a:pt x="73" y="446"/>
                    <a:pt x="73" y="446"/>
                    <a:pt x="73" y="446"/>
                  </a:cubicBezTo>
                  <a:cubicBezTo>
                    <a:pt x="72" y="447"/>
                    <a:pt x="72" y="447"/>
                    <a:pt x="72" y="447"/>
                  </a:cubicBezTo>
                  <a:cubicBezTo>
                    <a:pt x="71" y="447"/>
                    <a:pt x="71" y="447"/>
                    <a:pt x="71" y="447"/>
                  </a:cubicBezTo>
                  <a:cubicBezTo>
                    <a:pt x="69" y="447"/>
                    <a:pt x="69" y="447"/>
                    <a:pt x="69" y="447"/>
                  </a:cubicBezTo>
                  <a:cubicBezTo>
                    <a:pt x="69" y="447"/>
                    <a:pt x="69" y="447"/>
                    <a:pt x="69" y="447"/>
                  </a:cubicBezTo>
                  <a:cubicBezTo>
                    <a:pt x="67" y="447"/>
                    <a:pt x="67" y="447"/>
                    <a:pt x="67" y="447"/>
                  </a:cubicBezTo>
                  <a:cubicBezTo>
                    <a:pt x="67" y="448"/>
                    <a:pt x="67" y="448"/>
                    <a:pt x="67" y="448"/>
                  </a:cubicBezTo>
                  <a:cubicBezTo>
                    <a:pt x="66" y="448"/>
                    <a:pt x="66" y="448"/>
                    <a:pt x="66" y="448"/>
                  </a:cubicBezTo>
                  <a:cubicBezTo>
                    <a:pt x="64" y="447"/>
                    <a:pt x="64" y="447"/>
                    <a:pt x="64" y="447"/>
                  </a:cubicBezTo>
                  <a:cubicBezTo>
                    <a:pt x="64" y="446"/>
                    <a:pt x="64" y="446"/>
                    <a:pt x="64" y="446"/>
                  </a:cubicBezTo>
                  <a:cubicBezTo>
                    <a:pt x="65" y="445"/>
                    <a:pt x="65" y="445"/>
                    <a:pt x="65" y="445"/>
                  </a:cubicBezTo>
                  <a:cubicBezTo>
                    <a:pt x="67" y="445"/>
                    <a:pt x="67" y="445"/>
                    <a:pt x="67" y="445"/>
                  </a:cubicBezTo>
                  <a:cubicBezTo>
                    <a:pt x="68" y="444"/>
                    <a:pt x="68" y="444"/>
                    <a:pt x="68" y="444"/>
                  </a:cubicBezTo>
                  <a:cubicBezTo>
                    <a:pt x="68" y="443"/>
                    <a:pt x="68" y="443"/>
                    <a:pt x="68" y="443"/>
                  </a:cubicBezTo>
                  <a:cubicBezTo>
                    <a:pt x="66" y="444"/>
                    <a:pt x="66" y="444"/>
                    <a:pt x="66" y="444"/>
                  </a:cubicBezTo>
                  <a:cubicBezTo>
                    <a:pt x="65" y="444"/>
                    <a:pt x="65" y="444"/>
                    <a:pt x="65" y="444"/>
                  </a:cubicBezTo>
                  <a:cubicBezTo>
                    <a:pt x="64" y="442"/>
                    <a:pt x="64" y="442"/>
                    <a:pt x="64" y="442"/>
                  </a:cubicBezTo>
                  <a:cubicBezTo>
                    <a:pt x="65" y="441"/>
                    <a:pt x="65" y="441"/>
                    <a:pt x="65" y="441"/>
                  </a:cubicBezTo>
                  <a:cubicBezTo>
                    <a:pt x="66" y="441"/>
                    <a:pt x="66" y="441"/>
                    <a:pt x="66" y="441"/>
                  </a:cubicBezTo>
                  <a:cubicBezTo>
                    <a:pt x="70" y="441"/>
                    <a:pt x="70" y="441"/>
                    <a:pt x="70" y="441"/>
                  </a:cubicBezTo>
                  <a:cubicBezTo>
                    <a:pt x="72" y="440"/>
                    <a:pt x="72" y="440"/>
                    <a:pt x="72" y="440"/>
                  </a:cubicBezTo>
                  <a:cubicBezTo>
                    <a:pt x="74" y="440"/>
                    <a:pt x="74" y="440"/>
                    <a:pt x="74" y="440"/>
                  </a:cubicBezTo>
                  <a:cubicBezTo>
                    <a:pt x="76" y="439"/>
                    <a:pt x="76" y="439"/>
                    <a:pt x="76" y="439"/>
                  </a:cubicBezTo>
                  <a:cubicBezTo>
                    <a:pt x="76" y="438"/>
                    <a:pt x="76" y="438"/>
                    <a:pt x="76" y="438"/>
                  </a:cubicBezTo>
                  <a:cubicBezTo>
                    <a:pt x="74" y="439"/>
                    <a:pt x="74" y="439"/>
                    <a:pt x="74" y="439"/>
                  </a:cubicBezTo>
                  <a:cubicBezTo>
                    <a:pt x="73" y="438"/>
                    <a:pt x="73" y="438"/>
                    <a:pt x="73" y="438"/>
                  </a:cubicBezTo>
                  <a:cubicBezTo>
                    <a:pt x="71" y="439"/>
                    <a:pt x="71" y="439"/>
                    <a:pt x="71" y="439"/>
                  </a:cubicBezTo>
                  <a:cubicBezTo>
                    <a:pt x="69" y="440"/>
                    <a:pt x="69" y="440"/>
                    <a:pt x="69" y="440"/>
                  </a:cubicBezTo>
                  <a:cubicBezTo>
                    <a:pt x="67" y="440"/>
                    <a:pt x="67" y="440"/>
                    <a:pt x="67" y="440"/>
                  </a:cubicBezTo>
                  <a:cubicBezTo>
                    <a:pt x="66" y="440"/>
                    <a:pt x="66" y="440"/>
                    <a:pt x="66" y="440"/>
                  </a:cubicBezTo>
                  <a:cubicBezTo>
                    <a:pt x="65" y="439"/>
                    <a:pt x="65" y="439"/>
                    <a:pt x="65" y="439"/>
                  </a:cubicBezTo>
                  <a:cubicBezTo>
                    <a:pt x="65" y="439"/>
                    <a:pt x="65" y="439"/>
                    <a:pt x="65" y="439"/>
                  </a:cubicBezTo>
                  <a:cubicBezTo>
                    <a:pt x="68" y="439"/>
                    <a:pt x="68" y="439"/>
                    <a:pt x="68" y="439"/>
                  </a:cubicBezTo>
                  <a:cubicBezTo>
                    <a:pt x="70" y="438"/>
                    <a:pt x="70" y="438"/>
                    <a:pt x="70" y="438"/>
                  </a:cubicBezTo>
                  <a:cubicBezTo>
                    <a:pt x="71" y="436"/>
                    <a:pt x="71" y="436"/>
                    <a:pt x="71" y="436"/>
                  </a:cubicBezTo>
                  <a:cubicBezTo>
                    <a:pt x="73" y="436"/>
                    <a:pt x="73" y="436"/>
                    <a:pt x="73" y="436"/>
                  </a:cubicBezTo>
                  <a:cubicBezTo>
                    <a:pt x="73" y="436"/>
                    <a:pt x="73" y="436"/>
                    <a:pt x="73" y="436"/>
                  </a:cubicBezTo>
                  <a:cubicBezTo>
                    <a:pt x="75" y="437"/>
                    <a:pt x="75" y="437"/>
                    <a:pt x="75" y="437"/>
                  </a:cubicBezTo>
                  <a:cubicBezTo>
                    <a:pt x="76" y="437"/>
                    <a:pt x="76" y="437"/>
                    <a:pt x="76" y="437"/>
                  </a:cubicBezTo>
                  <a:cubicBezTo>
                    <a:pt x="76" y="437"/>
                    <a:pt x="76" y="437"/>
                    <a:pt x="76" y="437"/>
                  </a:cubicBezTo>
                  <a:cubicBezTo>
                    <a:pt x="75" y="436"/>
                    <a:pt x="75" y="436"/>
                    <a:pt x="75" y="436"/>
                  </a:cubicBezTo>
                  <a:cubicBezTo>
                    <a:pt x="74" y="435"/>
                    <a:pt x="74" y="435"/>
                    <a:pt x="74" y="435"/>
                  </a:cubicBezTo>
                  <a:cubicBezTo>
                    <a:pt x="73" y="435"/>
                    <a:pt x="73" y="435"/>
                    <a:pt x="73" y="435"/>
                  </a:cubicBezTo>
                  <a:cubicBezTo>
                    <a:pt x="72" y="434"/>
                    <a:pt x="72" y="434"/>
                    <a:pt x="72" y="434"/>
                  </a:cubicBezTo>
                  <a:cubicBezTo>
                    <a:pt x="73" y="433"/>
                    <a:pt x="73" y="433"/>
                    <a:pt x="73" y="433"/>
                  </a:cubicBezTo>
                  <a:cubicBezTo>
                    <a:pt x="74" y="433"/>
                    <a:pt x="74" y="433"/>
                    <a:pt x="74" y="433"/>
                  </a:cubicBezTo>
                  <a:cubicBezTo>
                    <a:pt x="74" y="433"/>
                    <a:pt x="74" y="433"/>
                    <a:pt x="74" y="433"/>
                  </a:cubicBezTo>
                  <a:cubicBezTo>
                    <a:pt x="75" y="433"/>
                    <a:pt x="75" y="433"/>
                    <a:pt x="75" y="433"/>
                  </a:cubicBezTo>
                  <a:cubicBezTo>
                    <a:pt x="76" y="434"/>
                    <a:pt x="76" y="434"/>
                    <a:pt x="76" y="434"/>
                  </a:cubicBezTo>
                  <a:cubicBezTo>
                    <a:pt x="77" y="436"/>
                    <a:pt x="77" y="436"/>
                    <a:pt x="77" y="436"/>
                  </a:cubicBezTo>
                  <a:cubicBezTo>
                    <a:pt x="78" y="436"/>
                    <a:pt x="78" y="436"/>
                    <a:pt x="78" y="436"/>
                  </a:cubicBezTo>
                  <a:cubicBezTo>
                    <a:pt x="79" y="436"/>
                    <a:pt x="79" y="436"/>
                    <a:pt x="79" y="436"/>
                  </a:cubicBezTo>
                  <a:cubicBezTo>
                    <a:pt x="78" y="435"/>
                    <a:pt x="78" y="435"/>
                    <a:pt x="78" y="435"/>
                  </a:cubicBezTo>
                  <a:cubicBezTo>
                    <a:pt x="77" y="434"/>
                    <a:pt x="77" y="434"/>
                    <a:pt x="77" y="434"/>
                  </a:cubicBezTo>
                  <a:cubicBezTo>
                    <a:pt x="77" y="431"/>
                    <a:pt x="77" y="431"/>
                    <a:pt x="77" y="431"/>
                  </a:cubicBezTo>
                  <a:cubicBezTo>
                    <a:pt x="78" y="430"/>
                    <a:pt x="78" y="430"/>
                    <a:pt x="78" y="430"/>
                  </a:cubicBezTo>
                  <a:cubicBezTo>
                    <a:pt x="78" y="429"/>
                    <a:pt x="78" y="429"/>
                    <a:pt x="78" y="429"/>
                  </a:cubicBezTo>
                  <a:cubicBezTo>
                    <a:pt x="77" y="429"/>
                    <a:pt x="77" y="429"/>
                    <a:pt x="77" y="429"/>
                  </a:cubicBezTo>
                  <a:cubicBezTo>
                    <a:pt x="76" y="430"/>
                    <a:pt x="76" y="430"/>
                    <a:pt x="76" y="430"/>
                  </a:cubicBezTo>
                  <a:cubicBezTo>
                    <a:pt x="75" y="430"/>
                    <a:pt x="75" y="430"/>
                    <a:pt x="75" y="430"/>
                  </a:cubicBezTo>
                  <a:cubicBezTo>
                    <a:pt x="75" y="429"/>
                    <a:pt x="75" y="429"/>
                    <a:pt x="75" y="429"/>
                  </a:cubicBezTo>
                  <a:cubicBezTo>
                    <a:pt x="74" y="430"/>
                    <a:pt x="74" y="430"/>
                    <a:pt x="74" y="430"/>
                  </a:cubicBezTo>
                  <a:cubicBezTo>
                    <a:pt x="72" y="432"/>
                    <a:pt x="72" y="432"/>
                    <a:pt x="72" y="432"/>
                  </a:cubicBezTo>
                  <a:cubicBezTo>
                    <a:pt x="71" y="433"/>
                    <a:pt x="71" y="433"/>
                    <a:pt x="71" y="433"/>
                  </a:cubicBezTo>
                  <a:cubicBezTo>
                    <a:pt x="70" y="432"/>
                    <a:pt x="70" y="432"/>
                    <a:pt x="70" y="432"/>
                  </a:cubicBezTo>
                  <a:cubicBezTo>
                    <a:pt x="70" y="431"/>
                    <a:pt x="70" y="431"/>
                    <a:pt x="70" y="431"/>
                  </a:cubicBezTo>
                  <a:cubicBezTo>
                    <a:pt x="71" y="431"/>
                    <a:pt x="71" y="431"/>
                    <a:pt x="71" y="431"/>
                  </a:cubicBezTo>
                  <a:cubicBezTo>
                    <a:pt x="71" y="430"/>
                    <a:pt x="71" y="430"/>
                    <a:pt x="71" y="430"/>
                  </a:cubicBezTo>
                  <a:cubicBezTo>
                    <a:pt x="70" y="431"/>
                    <a:pt x="70" y="431"/>
                    <a:pt x="70" y="431"/>
                  </a:cubicBezTo>
                  <a:cubicBezTo>
                    <a:pt x="69" y="432"/>
                    <a:pt x="69" y="432"/>
                    <a:pt x="69" y="432"/>
                  </a:cubicBezTo>
                  <a:cubicBezTo>
                    <a:pt x="68" y="432"/>
                    <a:pt x="68" y="432"/>
                    <a:pt x="68" y="432"/>
                  </a:cubicBezTo>
                  <a:cubicBezTo>
                    <a:pt x="66" y="434"/>
                    <a:pt x="66" y="434"/>
                    <a:pt x="66" y="434"/>
                  </a:cubicBezTo>
                  <a:cubicBezTo>
                    <a:pt x="65" y="435"/>
                    <a:pt x="65" y="435"/>
                    <a:pt x="65" y="435"/>
                  </a:cubicBezTo>
                  <a:cubicBezTo>
                    <a:pt x="64" y="437"/>
                    <a:pt x="64" y="437"/>
                    <a:pt x="64" y="437"/>
                  </a:cubicBezTo>
                  <a:cubicBezTo>
                    <a:pt x="63" y="437"/>
                    <a:pt x="63" y="437"/>
                    <a:pt x="63" y="437"/>
                  </a:cubicBezTo>
                  <a:cubicBezTo>
                    <a:pt x="62" y="435"/>
                    <a:pt x="62" y="435"/>
                    <a:pt x="62" y="435"/>
                  </a:cubicBezTo>
                  <a:cubicBezTo>
                    <a:pt x="63" y="433"/>
                    <a:pt x="63" y="433"/>
                    <a:pt x="63" y="433"/>
                  </a:cubicBezTo>
                  <a:cubicBezTo>
                    <a:pt x="64" y="432"/>
                    <a:pt x="64" y="432"/>
                    <a:pt x="64" y="432"/>
                  </a:cubicBezTo>
                  <a:cubicBezTo>
                    <a:pt x="62" y="431"/>
                    <a:pt x="62" y="431"/>
                    <a:pt x="62" y="431"/>
                  </a:cubicBezTo>
                  <a:cubicBezTo>
                    <a:pt x="63" y="430"/>
                    <a:pt x="63" y="430"/>
                    <a:pt x="63" y="430"/>
                  </a:cubicBezTo>
                  <a:cubicBezTo>
                    <a:pt x="63" y="429"/>
                    <a:pt x="63" y="429"/>
                    <a:pt x="63" y="429"/>
                  </a:cubicBezTo>
                  <a:cubicBezTo>
                    <a:pt x="64" y="428"/>
                    <a:pt x="64" y="428"/>
                    <a:pt x="64" y="428"/>
                  </a:cubicBezTo>
                  <a:cubicBezTo>
                    <a:pt x="67" y="427"/>
                    <a:pt x="67" y="427"/>
                    <a:pt x="67" y="427"/>
                  </a:cubicBezTo>
                  <a:cubicBezTo>
                    <a:pt x="68" y="428"/>
                    <a:pt x="68" y="428"/>
                    <a:pt x="68" y="428"/>
                  </a:cubicBezTo>
                  <a:cubicBezTo>
                    <a:pt x="69" y="426"/>
                    <a:pt x="69" y="426"/>
                    <a:pt x="69" y="426"/>
                  </a:cubicBezTo>
                  <a:cubicBezTo>
                    <a:pt x="70" y="426"/>
                    <a:pt x="70" y="426"/>
                    <a:pt x="70" y="426"/>
                  </a:cubicBezTo>
                  <a:cubicBezTo>
                    <a:pt x="69" y="425"/>
                    <a:pt x="69" y="425"/>
                    <a:pt x="69" y="425"/>
                  </a:cubicBezTo>
                  <a:cubicBezTo>
                    <a:pt x="68" y="425"/>
                    <a:pt x="68" y="425"/>
                    <a:pt x="68" y="425"/>
                  </a:cubicBezTo>
                  <a:cubicBezTo>
                    <a:pt x="67" y="426"/>
                    <a:pt x="67" y="426"/>
                    <a:pt x="67" y="426"/>
                  </a:cubicBezTo>
                  <a:cubicBezTo>
                    <a:pt x="66" y="426"/>
                    <a:pt x="66" y="426"/>
                    <a:pt x="66" y="426"/>
                  </a:cubicBezTo>
                  <a:cubicBezTo>
                    <a:pt x="66" y="427"/>
                    <a:pt x="66" y="427"/>
                    <a:pt x="66" y="427"/>
                  </a:cubicBezTo>
                  <a:cubicBezTo>
                    <a:pt x="65" y="428"/>
                    <a:pt x="65" y="428"/>
                    <a:pt x="65" y="428"/>
                  </a:cubicBezTo>
                  <a:cubicBezTo>
                    <a:pt x="63" y="427"/>
                    <a:pt x="63" y="427"/>
                    <a:pt x="63" y="427"/>
                  </a:cubicBezTo>
                  <a:cubicBezTo>
                    <a:pt x="63" y="426"/>
                    <a:pt x="63" y="426"/>
                    <a:pt x="63" y="426"/>
                  </a:cubicBezTo>
                  <a:cubicBezTo>
                    <a:pt x="63" y="424"/>
                    <a:pt x="63" y="424"/>
                    <a:pt x="63" y="424"/>
                  </a:cubicBezTo>
                  <a:cubicBezTo>
                    <a:pt x="64" y="423"/>
                    <a:pt x="64" y="423"/>
                    <a:pt x="64" y="423"/>
                  </a:cubicBezTo>
                  <a:cubicBezTo>
                    <a:pt x="64" y="422"/>
                    <a:pt x="64" y="422"/>
                    <a:pt x="64" y="422"/>
                  </a:cubicBezTo>
                  <a:cubicBezTo>
                    <a:pt x="63" y="420"/>
                    <a:pt x="63" y="420"/>
                    <a:pt x="63" y="420"/>
                  </a:cubicBezTo>
                  <a:cubicBezTo>
                    <a:pt x="63" y="420"/>
                    <a:pt x="63" y="420"/>
                    <a:pt x="63" y="420"/>
                  </a:cubicBezTo>
                  <a:cubicBezTo>
                    <a:pt x="62" y="421"/>
                    <a:pt x="62" y="421"/>
                    <a:pt x="62" y="421"/>
                  </a:cubicBezTo>
                  <a:cubicBezTo>
                    <a:pt x="61" y="421"/>
                    <a:pt x="61" y="421"/>
                    <a:pt x="61" y="421"/>
                  </a:cubicBezTo>
                  <a:cubicBezTo>
                    <a:pt x="61" y="420"/>
                    <a:pt x="61" y="420"/>
                    <a:pt x="61" y="420"/>
                  </a:cubicBezTo>
                  <a:cubicBezTo>
                    <a:pt x="62" y="419"/>
                    <a:pt x="62" y="419"/>
                    <a:pt x="62" y="419"/>
                  </a:cubicBezTo>
                  <a:cubicBezTo>
                    <a:pt x="64" y="418"/>
                    <a:pt x="64" y="418"/>
                    <a:pt x="64" y="418"/>
                  </a:cubicBezTo>
                  <a:cubicBezTo>
                    <a:pt x="65" y="417"/>
                    <a:pt x="65" y="417"/>
                    <a:pt x="65" y="417"/>
                  </a:cubicBezTo>
                  <a:cubicBezTo>
                    <a:pt x="67" y="417"/>
                    <a:pt x="67" y="417"/>
                    <a:pt x="67" y="417"/>
                  </a:cubicBezTo>
                  <a:cubicBezTo>
                    <a:pt x="68" y="416"/>
                    <a:pt x="68" y="416"/>
                    <a:pt x="68" y="416"/>
                  </a:cubicBezTo>
                  <a:cubicBezTo>
                    <a:pt x="69" y="416"/>
                    <a:pt x="69" y="416"/>
                    <a:pt x="69" y="416"/>
                  </a:cubicBezTo>
                  <a:cubicBezTo>
                    <a:pt x="69" y="414"/>
                    <a:pt x="69" y="414"/>
                    <a:pt x="69" y="414"/>
                  </a:cubicBezTo>
                  <a:cubicBezTo>
                    <a:pt x="70" y="414"/>
                    <a:pt x="70" y="414"/>
                    <a:pt x="70" y="414"/>
                  </a:cubicBezTo>
                  <a:cubicBezTo>
                    <a:pt x="71" y="414"/>
                    <a:pt x="71" y="414"/>
                    <a:pt x="71" y="414"/>
                  </a:cubicBezTo>
                  <a:cubicBezTo>
                    <a:pt x="71" y="414"/>
                    <a:pt x="71" y="414"/>
                    <a:pt x="71" y="414"/>
                  </a:cubicBezTo>
                  <a:cubicBezTo>
                    <a:pt x="74" y="413"/>
                    <a:pt x="74" y="413"/>
                    <a:pt x="74" y="413"/>
                  </a:cubicBezTo>
                  <a:cubicBezTo>
                    <a:pt x="75" y="414"/>
                    <a:pt x="75" y="414"/>
                    <a:pt x="75" y="414"/>
                  </a:cubicBezTo>
                  <a:cubicBezTo>
                    <a:pt x="77" y="414"/>
                    <a:pt x="77" y="414"/>
                    <a:pt x="77" y="414"/>
                  </a:cubicBezTo>
                  <a:cubicBezTo>
                    <a:pt x="76" y="413"/>
                    <a:pt x="76" y="413"/>
                    <a:pt x="76" y="413"/>
                  </a:cubicBezTo>
                  <a:cubicBezTo>
                    <a:pt x="75" y="413"/>
                    <a:pt x="75" y="413"/>
                    <a:pt x="75" y="413"/>
                  </a:cubicBezTo>
                  <a:cubicBezTo>
                    <a:pt x="74" y="411"/>
                    <a:pt x="74" y="411"/>
                    <a:pt x="74" y="411"/>
                  </a:cubicBezTo>
                  <a:cubicBezTo>
                    <a:pt x="73" y="411"/>
                    <a:pt x="73" y="411"/>
                    <a:pt x="73" y="411"/>
                  </a:cubicBezTo>
                  <a:cubicBezTo>
                    <a:pt x="69" y="413"/>
                    <a:pt x="69" y="413"/>
                    <a:pt x="69" y="413"/>
                  </a:cubicBezTo>
                  <a:cubicBezTo>
                    <a:pt x="68" y="413"/>
                    <a:pt x="68" y="413"/>
                    <a:pt x="68" y="413"/>
                  </a:cubicBezTo>
                  <a:cubicBezTo>
                    <a:pt x="68" y="414"/>
                    <a:pt x="68" y="414"/>
                    <a:pt x="68" y="414"/>
                  </a:cubicBezTo>
                  <a:cubicBezTo>
                    <a:pt x="67" y="415"/>
                    <a:pt x="67" y="415"/>
                    <a:pt x="67" y="415"/>
                  </a:cubicBezTo>
                  <a:cubicBezTo>
                    <a:pt x="66" y="416"/>
                    <a:pt x="66" y="416"/>
                    <a:pt x="66" y="416"/>
                  </a:cubicBezTo>
                  <a:cubicBezTo>
                    <a:pt x="65" y="416"/>
                    <a:pt x="65" y="416"/>
                    <a:pt x="65" y="416"/>
                  </a:cubicBezTo>
                  <a:cubicBezTo>
                    <a:pt x="63" y="418"/>
                    <a:pt x="63" y="418"/>
                    <a:pt x="63" y="418"/>
                  </a:cubicBezTo>
                  <a:cubicBezTo>
                    <a:pt x="63" y="418"/>
                    <a:pt x="63" y="418"/>
                    <a:pt x="63" y="418"/>
                  </a:cubicBezTo>
                  <a:cubicBezTo>
                    <a:pt x="62" y="417"/>
                    <a:pt x="62" y="417"/>
                    <a:pt x="62" y="417"/>
                  </a:cubicBezTo>
                  <a:cubicBezTo>
                    <a:pt x="63" y="416"/>
                    <a:pt x="63" y="416"/>
                    <a:pt x="63" y="416"/>
                  </a:cubicBezTo>
                  <a:cubicBezTo>
                    <a:pt x="61" y="416"/>
                    <a:pt x="61" y="416"/>
                    <a:pt x="61" y="416"/>
                  </a:cubicBezTo>
                  <a:cubicBezTo>
                    <a:pt x="62" y="415"/>
                    <a:pt x="62" y="415"/>
                    <a:pt x="62" y="415"/>
                  </a:cubicBezTo>
                  <a:cubicBezTo>
                    <a:pt x="63" y="414"/>
                    <a:pt x="63" y="414"/>
                    <a:pt x="63" y="414"/>
                  </a:cubicBezTo>
                  <a:cubicBezTo>
                    <a:pt x="61" y="413"/>
                    <a:pt x="61" y="413"/>
                    <a:pt x="61" y="413"/>
                  </a:cubicBezTo>
                  <a:cubicBezTo>
                    <a:pt x="60" y="413"/>
                    <a:pt x="60" y="413"/>
                    <a:pt x="60" y="413"/>
                  </a:cubicBezTo>
                  <a:cubicBezTo>
                    <a:pt x="59" y="412"/>
                    <a:pt x="59" y="412"/>
                    <a:pt x="59" y="412"/>
                  </a:cubicBezTo>
                  <a:cubicBezTo>
                    <a:pt x="59" y="411"/>
                    <a:pt x="59" y="411"/>
                    <a:pt x="59" y="411"/>
                  </a:cubicBezTo>
                  <a:cubicBezTo>
                    <a:pt x="61" y="410"/>
                    <a:pt x="61" y="410"/>
                    <a:pt x="61" y="410"/>
                  </a:cubicBezTo>
                  <a:cubicBezTo>
                    <a:pt x="62" y="409"/>
                    <a:pt x="62" y="409"/>
                    <a:pt x="62" y="409"/>
                  </a:cubicBezTo>
                  <a:cubicBezTo>
                    <a:pt x="63" y="409"/>
                    <a:pt x="63" y="409"/>
                    <a:pt x="63" y="409"/>
                  </a:cubicBezTo>
                  <a:cubicBezTo>
                    <a:pt x="64" y="410"/>
                    <a:pt x="64" y="410"/>
                    <a:pt x="64" y="410"/>
                  </a:cubicBezTo>
                  <a:cubicBezTo>
                    <a:pt x="66" y="410"/>
                    <a:pt x="66" y="410"/>
                    <a:pt x="66" y="410"/>
                  </a:cubicBezTo>
                  <a:cubicBezTo>
                    <a:pt x="67" y="409"/>
                    <a:pt x="67" y="409"/>
                    <a:pt x="67" y="409"/>
                  </a:cubicBezTo>
                  <a:cubicBezTo>
                    <a:pt x="68" y="408"/>
                    <a:pt x="68" y="408"/>
                    <a:pt x="68" y="408"/>
                  </a:cubicBezTo>
                  <a:cubicBezTo>
                    <a:pt x="70" y="408"/>
                    <a:pt x="70" y="408"/>
                    <a:pt x="70" y="408"/>
                  </a:cubicBezTo>
                  <a:cubicBezTo>
                    <a:pt x="70" y="407"/>
                    <a:pt x="70" y="407"/>
                    <a:pt x="70" y="407"/>
                  </a:cubicBezTo>
                  <a:cubicBezTo>
                    <a:pt x="70" y="407"/>
                    <a:pt x="70" y="407"/>
                    <a:pt x="70" y="407"/>
                  </a:cubicBezTo>
                  <a:cubicBezTo>
                    <a:pt x="68" y="406"/>
                    <a:pt x="68" y="406"/>
                    <a:pt x="68" y="406"/>
                  </a:cubicBezTo>
                  <a:cubicBezTo>
                    <a:pt x="67" y="408"/>
                    <a:pt x="67" y="408"/>
                    <a:pt x="67" y="408"/>
                  </a:cubicBezTo>
                  <a:cubicBezTo>
                    <a:pt x="65" y="408"/>
                    <a:pt x="65" y="408"/>
                    <a:pt x="65" y="408"/>
                  </a:cubicBezTo>
                  <a:cubicBezTo>
                    <a:pt x="65" y="408"/>
                    <a:pt x="65" y="408"/>
                    <a:pt x="65" y="408"/>
                  </a:cubicBezTo>
                  <a:cubicBezTo>
                    <a:pt x="63" y="407"/>
                    <a:pt x="63" y="407"/>
                    <a:pt x="63" y="407"/>
                  </a:cubicBezTo>
                  <a:cubicBezTo>
                    <a:pt x="63" y="407"/>
                    <a:pt x="63" y="407"/>
                    <a:pt x="63" y="407"/>
                  </a:cubicBezTo>
                  <a:cubicBezTo>
                    <a:pt x="62" y="408"/>
                    <a:pt x="62" y="408"/>
                    <a:pt x="62" y="408"/>
                  </a:cubicBezTo>
                  <a:cubicBezTo>
                    <a:pt x="60" y="409"/>
                    <a:pt x="60" y="409"/>
                    <a:pt x="60" y="409"/>
                  </a:cubicBezTo>
                  <a:cubicBezTo>
                    <a:pt x="60" y="408"/>
                    <a:pt x="60" y="408"/>
                    <a:pt x="60" y="408"/>
                  </a:cubicBezTo>
                  <a:cubicBezTo>
                    <a:pt x="59" y="408"/>
                    <a:pt x="59" y="408"/>
                    <a:pt x="59" y="408"/>
                  </a:cubicBezTo>
                  <a:cubicBezTo>
                    <a:pt x="58" y="408"/>
                    <a:pt x="58" y="408"/>
                    <a:pt x="58" y="408"/>
                  </a:cubicBezTo>
                  <a:cubicBezTo>
                    <a:pt x="57" y="408"/>
                    <a:pt x="57" y="408"/>
                    <a:pt x="57" y="408"/>
                  </a:cubicBezTo>
                  <a:cubicBezTo>
                    <a:pt x="58" y="407"/>
                    <a:pt x="58" y="407"/>
                    <a:pt x="58" y="407"/>
                  </a:cubicBezTo>
                  <a:cubicBezTo>
                    <a:pt x="59" y="407"/>
                    <a:pt x="59" y="407"/>
                    <a:pt x="59" y="407"/>
                  </a:cubicBezTo>
                  <a:cubicBezTo>
                    <a:pt x="61" y="406"/>
                    <a:pt x="61" y="406"/>
                    <a:pt x="61" y="406"/>
                  </a:cubicBezTo>
                  <a:cubicBezTo>
                    <a:pt x="64" y="405"/>
                    <a:pt x="64" y="405"/>
                    <a:pt x="64" y="405"/>
                  </a:cubicBezTo>
                  <a:cubicBezTo>
                    <a:pt x="65" y="404"/>
                    <a:pt x="65" y="404"/>
                    <a:pt x="65" y="404"/>
                  </a:cubicBezTo>
                  <a:cubicBezTo>
                    <a:pt x="68" y="404"/>
                    <a:pt x="68" y="404"/>
                    <a:pt x="68" y="404"/>
                  </a:cubicBezTo>
                  <a:cubicBezTo>
                    <a:pt x="69" y="402"/>
                    <a:pt x="69" y="402"/>
                    <a:pt x="69" y="402"/>
                  </a:cubicBezTo>
                  <a:cubicBezTo>
                    <a:pt x="72" y="399"/>
                    <a:pt x="72" y="399"/>
                    <a:pt x="72" y="399"/>
                  </a:cubicBezTo>
                  <a:cubicBezTo>
                    <a:pt x="75" y="397"/>
                    <a:pt x="75" y="397"/>
                    <a:pt x="75" y="397"/>
                  </a:cubicBezTo>
                  <a:cubicBezTo>
                    <a:pt x="78" y="396"/>
                    <a:pt x="78" y="396"/>
                    <a:pt x="78" y="396"/>
                  </a:cubicBezTo>
                  <a:cubicBezTo>
                    <a:pt x="79" y="396"/>
                    <a:pt x="79" y="396"/>
                    <a:pt x="79" y="396"/>
                  </a:cubicBezTo>
                  <a:cubicBezTo>
                    <a:pt x="80" y="396"/>
                    <a:pt x="80" y="396"/>
                    <a:pt x="80" y="396"/>
                  </a:cubicBezTo>
                  <a:cubicBezTo>
                    <a:pt x="80" y="395"/>
                    <a:pt x="80" y="395"/>
                    <a:pt x="80" y="395"/>
                  </a:cubicBezTo>
                  <a:cubicBezTo>
                    <a:pt x="78" y="395"/>
                    <a:pt x="78" y="395"/>
                    <a:pt x="78" y="395"/>
                  </a:cubicBezTo>
                  <a:cubicBezTo>
                    <a:pt x="76" y="395"/>
                    <a:pt x="76" y="395"/>
                    <a:pt x="76" y="395"/>
                  </a:cubicBezTo>
                  <a:cubicBezTo>
                    <a:pt x="71" y="397"/>
                    <a:pt x="71" y="397"/>
                    <a:pt x="71" y="397"/>
                  </a:cubicBezTo>
                  <a:cubicBezTo>
                    <a:pt x="69" y="400"/>
                    <a:pt x="69" y="400"/>
                    <a:pt x="69" y="400"/>
                  </a:cubicBezTo>
                  <a:cubicBezTo>
                    <a:pt x="68" y="402"/>
                    <a:pt x="68" y="402"/>
                    <a:pt x="68" y="402"/>
                  </a:cubicBezTo>
                  <a:cubicBezTo>
                    <a:pt x="66" y="403"/>
                    <a:pt x="66" y="403"/>
                    <a:pt x="66" y="403"/>
                  </a:cubicBezTo>
                  <a:cubicBezTo>
                    <a:pt x="63" y="403"/>
                    <a:pt x="63" y="403"/>
                    <a:pt x="63" y="403"/>
                  </a:cubicBezTo>
                  <a:cubicBezTo>
                    <a:pt x="62" y="404"/>
                    <a:pt x="62" y="404"/>
                    <a:pt x="62" y="404"/>
                  </a:cubicBezTo>
                  <a:cubicBezTo>
                    <a:pt x="58" y="406"/>
                    <a:pt x="58" y="406"/>
                    <a:pt x="58" y="406"/>
                  </a:cubicBezTo>
                  <a:cubicBezTo>
                    <a:pt x="57" y="406"/>
                    <a:pt x="57" y="406"/>
                    <a:pt x="57" y="406"/>
                  </a:cubicBezTo>
                  <a:cubicBezTo>
                    <a:pt x="57" y="405"/>
                    <a:pt x="57" y="405"/>
                    <a:pt x="57" y="405"/>
                  </a:cubicBezTo>
                  <a:cubicBezTo>
                    <a:pt x="57" y="404"/>
                    <a:pt x="57" y="404"/>
                    <a:pt x="57" y="404"/>
                  </a:cubicBezTo>
                  <a:cubicBezTo>
                    <a:pt x="57" y="401"/>
                    <a:pt x="57" y="401"/>
                    <a:pt x="57" y="401"/>
                  </a:cubicBezTo>
                  <a:cubicBezTo>
                    <a:pt x="58" y="399"/>
                    <a:pt x="58" y="399"/>
                    <a:pt x="58" y="399"/>
                  </a:cubicBezTo>
                  <a:cubicBezTo>
                    <a:pt x="59" y="399"/>
                    <a:pt x="59" y="399"/>
                    <a:pt x="59" y="399"/>
                  </a:cubicBezTo>
                  <a:cubicBezTo>
                    <a:pt x="61" y="400"/>
                    <a:pt x="61" y="400"/>
                    <a:pt x="61" y="400"/>
                  </a:cubicBezTo>
                  <a:cubicBezTo>
                    <a:pt x="62" y="400"/>
                    <a:pt x="62" y="400"/>
                    <a:pt x="62" y="400"/>
                  </a:cubicBezTo>
                  <a:cubicBezTo>
                    <a:pt x="64" y="400"/>
                    <a:pt x="64" y="400"/>
                    <a:pt x="64" y="400"/>
                  </a:cubicBezTo>
                  <a:cubicBezTo>
                    <a:pt x="65" y="400"/>
                    <a:pt x="65" y="400"/>
                    <a:pt x="65" y="400"/>
                  </a:cubicBezTo>
                  <a:cubicBezTo>
                    <a:pt x="65" y="399"/>
                    <a:pt x="65" y="399"/>
                    <a:pt x="65" y="399"/>
                  </a:cubicBezTo>
                  <a:cubicBezTo>
                    <a:pt x="64" y="398"/>
                    <a:pt x="64" y="398"/>
                    <a:pt x="64" y="398"/>
                  </a:cubicBezTo>
                  <a:cubicBezTo>
                    <a:pt x="62" y="398"/>
                    <a:pt x="62" y="398"/>
                    <a:pt x="62" y="398"/>
                  </a:cubicBezTo>
                  <a:cubicBezTo>
                    <a:pt x="61" y="399"/>
                    <a:pt x="61" y="399"/>
                    <a:pt x="61" y="399"/>
                  </a:cubicBezTo>
                  <a:cubicBezTo>
                    <a:pt x="60" y="399"/>
                    <a:pt x="60" y="399"/>
                    <a:pt x="60" y="399"/>
                  </a:cubicBezTo>
                  <a:cubicBezTo>
                    <a:pt x="60" y="398"/>
                    <a:pt x="60" y="398"/>
                    <a:pt x="60" y="398"/>
                  </a:cubicBezTo>
                  <a:cubicBezTo>
                    <a:pt x="60" y="397"/>
                    <a:pt x="60" y="397"/>
                    <a:pt x="60" y="397"/>
                  </a:cubicBezTo>
                  <a:cubicBezTo>
                    <a:pt x="61" y="396"/>
                    <a:pt x="61" y="396"/>
                    <a:pt x="61" y="396"/>
                  </a:cubicBezTo>
                  <a:cubicBezTo>
                    <a:pt x="63" y="397"/>
                    <a:pt x="63" y="397"/>
                    <a:pt x="63" y="397"/>
                  </a:cubicBezTo>
                  <a:cubicBezTo>
                    <a:pt x="64" y="398"/>
                    <a:pt x="64" y="398"/>
                    <a:pt x="64" y="398"/>
                  </a:cubicBezTo>
                  <a:cubicBezTo>
                    <a:pt x="66" y="397"/>
                    <a:pt x="66" y="397"/>
                    <a:pt x="66" y="397"/>
                  </a:cubicBezTo>
                  <a:cubicBezTo>
                    <a:pt x="66" y="396"/>
                    <a:pt x="66" y="396"/>
                    <a:pt x="66" y="396"/>
                  </a:cubicBezTo>
                  <a:cubicBezTo>
                    <a:pt x="65" y="396"/>
                    <a:pt x="65" y="396"/>
                    <a:pt x="65" y="396"/>
                  </a:cubicBezTo>
                  <a:cubicBezTo>
                    <a:pt x="64" y="396"/>
                    <a:pt x="64" y="396"/>
                    <a:pt x="64" y="396"/>
                  </a:cubicBezTo>
                  <a:cubicBezTo>
                    <a:pt x="64" y="396"/>
                    <a:pt x="64" y="396"/>
                    <a:pt x="64" y="396"/>
                  </a:cubicBezTo>
                  <a:cubicBezTo>
                    <a:pt x="64" y="395"/>
                    <a:pt x="64" y="395"/>
                    <a:pt x="64" y="395"/>
                  </a:cubicBezTo>
                  <a:cubicBezTo>
                    <a:pt x="65" y="394"/>
                    <a:pt x="65" y="394"/>
                    <a:pt x="65" y="394"/>
                  </a:cubicBezTo>
                  <a:cubicBezTo>
                    <a:pt x="66" y="395"/>
                    <a:pt x="66" y="395"/>
                    <a:pt x="66" y="395"/>
                  </a:cubicBezTo>
                  <a:cubicBezTo>
                    <a:pt x="66" y="394"/>
                    <a:pt x="66" y="394"/>
                    <a:pt x="66" y="394"/>
                  </a:cubicBezTo>
                  <a:cubicBezTo>
                    <a:pt x="68" y="395"/>
                    <a:pt x="68" y="395"/>
                    <a:pt x="68" y="395"/>
                  </a:cubicBezTo>
                  <a:cubicBezTo>
                    <a:pt x="68" y="394"/>
                    <a:pt x="68" y="394"/>
                    <a:pt x="68" y="394"/>
                  </a:cubicBezTo>
                  <a:cubicBezTo>
                    <a:pt x="68" y="393"/>
                    <a:pt x="68" y="393"/>
                    <a:pt x="68" y="393"/>
                  </a:cubicBezTo>
                  <a:cubicBezTo>
                    <a:pt x="68" y="392"/>
                    <a:pt x="68" y="392"/>
                    <a:pt x="68" y="392"/>
                  </a:cubicBezTo>
                  <a:cubicBezTo>
                    <a:pt x="68" y="392"/>
                    <a:pt x="68" y="392"/>
                    <a:pt x="68" y="392"/>
                  </a:cubicBezTo>
                  <a:cubicBezTo>
                    <a:pt x="67" y="392"/>
                    <a:pt x="67" y="392"/>
                    <a:pt x="67" y="392"/>
                  </a:cubicBezTo>
                  <a:cubicBezTo>
                    <a:pt x="66" y="392"/>
                    <a:pt x="66" y="392"/>
                    <a:pt x="66" y="392"/>
                  </a:cubicBezTo>
                  <a:cubicBezTo>
                    <a:pt x="65" y="392"/>
                    <a:pt x="65" y="392"/>
                    <a:pt x="65" y="392"/>
                  </a:cubicBezTo>
                  <a:cubicBezTo>
                    <a:pt x="61" y="391"/>
                    <a:pt x="61" y="391"/>
                    <a:pt x="61" y="391"/>
                  </a:cubicBezTo>
                  <a:cubicBezTo>
                    <a:pt x="59" y="391"/>
                    <a:pt x="59" y="391"/>
                    <a:pt x="59" y="391"/>
                  </a:cubicBezTo>
                  <a:cubicBezTo>
                    <a:pt x="58" y="390"/>
                    <a:pt x="58" y="390"/>
                    <a:pt x="58" y="390"/>
                  </a:cubicBezTo>
                  <a:cubicBezTo>
                    <a:pt x="58" y="390"/>
                    <a:pt x="58" y="390"/>
                    <a:pt x="58" y="390"/>
                  </a:cubicBezTo>
                  <a:cubicBezTo>
                    <a:pt x="60" y="390"/>
                    <a:pt x="60" y="390"/>
                    <a:pt x="60" y="390"/>
                  </a:cubicBezTo>
                  <a:cubicBezTo>
                    <a:pt x="61" y="390"/>
                    <a:pt x="61" y="390"/>
                    <a:pt x="61" y="390"/>
                  </a:cubicBezTo>
                  <a:cubicBezTo>
                    <a:pt x="62" y="390"/>
                    <a:pt x="62" y="390"/>
                    <a:pt x="62" y="390"/>
                  </a:cubicBezTo>
                  <a:cubicBezTo>
                    <a:pt x="61" y="389"/>
                    <a:pt x="61" y="389"/>
                    <a:pt x="61" y="389"/>
                  </a:cubicBezTo>
                  <a:cubicBezTo>
                    <a:pt x="60" y="389"/>
                    <a:pt x="60" y="389"/>
                    <a:pt x="60" y="389"/>
                  </a:cubicBezTo>
                  <a:cubicBezTo>
                    <a:pt x="59" y="388"/>
                    <a:pt x="59" y="388"/>
                    <a:pt x="59" y="388"/>
                  </a:cubicBezTo>
                  <a:cubicBezTo>
                    <a:pt x="59" y="388"/>
                    <a:pt x="59" y="388"/>
                    <a:pt x="59" y="388"/>
                  </a:cubicBezTo>
                  <a:cubicBezTo>
                    <a:pt x="62" y="387"/>
                    <a:pt x="62" y="387"/>
                    <a:pt x="62" y="387"/>
                  </a:cubicBezTo>
                  <a:cubicBezTo>
                    <a:pt x="62" y="387"/>
                    <a:pt x="62" y="387"/>
                    <a:pt x="62" y="387"/>
                  </a:cubicBezTo>
                  <a:cubicBezTo>
                    <a:pt x="64" y="387"/>
                    <a:pt x="64" y="387"/>
                    <a:pt x="64" y="387"/>
                  </a:cubicBezTo>
                  <a:cubicBezTo>
                    <a:pt x="70" y="387"/>
                    <a:pt x="70" y="387"/>
                    <a:pt x="70" y="387"/>
                  </a:cubicBezTo>
                  <a:cubicBezTo>
                    <a:pt x="72" y="387"/>
                    <a:pt x="72" y="387"/>
                    <a:pt x="72" y="387"/>
                  </a:cubicBezTo>
                  <a:cubicBezTo>
                    <a:pt x="74" y="387"/>
                    <a:pt x="74" y="387"/>
                    <a:pt x="74" y="387"/>
                  </a:cubicBezTo>
                  <a:cubicBezTo>
                    <a:pt x="75" y="387"/>
                    <a:pt x="75" y="387"/>
                    <a:pt x="75" y="387"/>
                  </a:cubicBezTo>
                  <a:cubicBezTo>
                    <a:pt x="75" y="386"/>
                    <a:pt x="75" y="386"/>
                    <a:pt x="75" y="386"/>
                  </a:cubicBezTo>
                  <a:cubicBezTo>
                    <a:pt x="72" y="385"/>
                    <a:pt x="72" y="385"/>
                    <a:pt x="72" y="385"/>
                  </a:cubicBezTo>
                  <a:cubicBezTo>
                    <a:pt x="69" y="385"/>
                    <a:pt x="69" y="385"/>
                    <a:pt x="69" y="385"/>
                  </a:cubicBezTo>
                  <a:cubicBezTo>
                    <a:pt x="66" y="386"/>
                    <a:pt x="66" y="386"/>
                    <a:pt x="66" y="386"/>
                  </a:cubicBezTo>
                  <a:cubicBezTo>
                    <a:pt x="64" y="386"/>
                    <a:pt x="64" y="386"/>
                    <a:pt x="64" y="386"/>
                  </a:cubicBezTo>
                  <a:cubicBezTo>
                    <a:pt x="64" y="385"/>
                    <a:pt x="64" y="385"/>
                    <a:pt x="64" y="385"/>
                  </a:cubicBezTo>
                  <a:cubicBezTo>
                    <a:pt x="63" y="385"/>
                    <a:pt x="63" y="385"/>
                    <a:pt x="63" y="385"/>
                  </a:cubicBezTo>
                  <a:cubicBezTo>
                    <a:pt x="61" y="386"/>
                    <a:pt x="61" y="386"/>
                    <a:pt x="61" y="386"/>
                  </a:cubicBezTo>
                  <a:cubicBezTo>
                    <a:pt x="60" y="387"/>
                    <a:pt x="60" y="387"/>
                    <a:pt x="60" y="387"/>
                  </a:cubicBezTo>
                  <a:cubicBezTo>
                    <a:pt x="60" y="386"/>
                    <a:pt x="60" y="386"/>
                    <a:pt x="60" y="386"/>
                  </a:cubicBezTo>
                  <a:cubicBezTo>
                    <a:pt x="60" y="385"/>
                    <a:pt x="60" y="385"/>
                    <a:pt x="60" y="385"/>
                  </a:cubicBezTo>
                  <a:cubicBezTo>
                    <a:pt x="61" y="383"/>
                    <a:pt x="61" y="383"/>
                    <a:pt x="61" y="383"/>
                  </a:cubicBezTo>
                  <a:cubicBezTo>
                    <a:pt x="62" y="383"/>
                    <a:pt x="62" y="383"/>
                    <a:pt x="62" y="383"/>
                  </a:cubicBezTo>
                  <a:cubicBezTo>
                    <a:pt x="64" y="382"/>
                    <a:pt x="64" y="382"/>
                    <a:pt x="64" y="382"/>
                  </a:cubicBezTo>
                  <a:cubicBezTo>
                    <a:pt x="65" y="381"/>
                    <a:pt x="65" y="381"/>
                    <a:pt x="65" y="381"/>
                  </a:cubicBezTo>
                  <a:cubicBezTo>
                    <a:pt x="66" y="379"/>
                    <a:pt x="66" y="379"/>
                    <a:pt x="66" y="379"/>
                  </a:cubicBezTo>
                  <a:cubicBezTo>
                    <a:pt x="68" y="378"/>
                    <a:pt x="68" y="378"/>
                    <a:pt x="68" y="378"/>
                  </a:cubicBezTo>
                  <a:cubicBezTo>
                    <a:pt x="69" y="378"/>
                    <a:pt x="69" y="378"/>
                    <a:pt x="69" y="378"/>
                  </a:cubicBezTo>
                  <a:cubicBezTo>
                    <a:pt x="69" y="379"/>
                    <a:pt x="69" y="379"/>
                    <a:pt x="69" y="379"/>
                  </a:cubicBezTo>
                  <a:cubicBezTo>
                    <a:pt x="71" y="379"/>
                    <a:pt x="71" y="379"/>
                    <a:pt x="71" y="379"/>
                  </a:cubicBezTo>
                  <a:cubicBezTo>
                    <a:pt x="72" y="378"/>
                    <a:pt x="72" y="378"/>
                    <a:pt x="72" y="378"/>
                  </a:cubicBezTo>
                  <a:cubicBezTo>
                    <a:pt x="73" y="378"/>
                    <a:pt x="73" y="378"/>
                    <a:pt x="73" y="378"/>
                  </a:cubicBezTo>
                  <a:cubicBezTo>
                    <a:pt x="73" y="379"/>
                    <a:pt x="73" y="379"/>
                    <a:pt x="73" y="379"/>
                  </a:cubicBezTo>
                  <a:cubicBezTo>
                    <a:pt x="75" y="379"/>
                    <a:pt x="75" y="379"/>
                    <a:pt x="75" y="379"/>
                  </a:cubicBezTo>
                  <a:cubicBezTo>
                    <a:pt x="77" y="381"/>
                    <a:pt x="77" y="381"/>
                    <a:pt x="77" y="381"/>
                  </a:cubicBezTo>
                  <a:cubicBezTo>
                    <a:pt x="79" y="381"/>
                    <a:pt x="79" y="381"/>
                    <a:pt x="79" y="381"/>
                  </a:cubicBezTo>
                  <a:cubicBezTo>
                    <a:pt x="81" y="382"/>
                    <a:pt x="81" y="382"/>
                    <a:pt x="81" y="382"/>
                  </a:cubicBezTo>
                  <a:cubicBezTo>
                    <a:pt x="83" y="384"/>
                    <a:pt x="83" y="384"/>
                    <a:pt x="83" y="384"/>
                  </a:cubicBezTo>
                  <a:cubicBezTo>
                    <a:pt x="85" y="385"/>
                    <a:pt x="85" y="385"/>
                    <a:pt x="85" y="385"/>
                  </a:cubicBezTo>
                  <a:cubicBezTo>
                    <a:pt x="87" y="385"/>
                    <a:pt x="87" y="385"/>
                    <a:pt x="87" y="385"/>
                  </a:cubicBezTo>
                  <a:cubicBezTo>
                    <a:pt x="88" y="385"/>
                    <a:pt x="88" y="385"/>
                    <a:pt x="88" y="385"/>
                  </a:cubicBezTo>
                  <a:cubicBezTo>
                    <a:pt x="89" y="385"/>
                    <a:pt x="89" y="385"/>
                    <a:pt x="89" y="385"/>
                  </a:cubicBezTo>
                  <a:cubicBezTo>
                    <a:pt x="89" y="384"/>
                    <a:pt x="89" y="384"/>
                    <a:pt x="89" y="384"/>
                  </a:cubicBezTo>
                  <a:cubicBezTo>
                    <a:pt x="89" y="383"/>
                    <a:pt x="89" y="383"/>
                    <a:pt x="89" y="383"/>
                  </a:cubicBezTo>
                  <a:cubicBezTo>
                    <a:pt x="88" y="384"/>
                    <a:pt x="88" y="384"/>
                    <a:pt x="88" y="384"/>
                  </a:cubicBezTo>
                  <a:cubicBezTo>
                    <a:pt x="87" y="384"/>
                    <a:pt x="87" y="384"/>
                    <a:pt x="87" y="384"/>
                  </a:cubicBezTo>
                  <a:cubicBezTo>
                    <a:pt x="86" y="384"/>
                    <a:pt x="86" y="384"/>
                    <a:pt x="86" y="384"/>
                  </a:cubicBezTo>
                  <a:cubicBezTo>
                    <a:pt x="84" y="383"/>
                    <a:pt x="84" y="383"/>
                    <a:pt x="84" y="383"/>
                  </a:cubicBezTo>
                  <a:cubicBezTo>
                    <a:pt x="82" y="380"/>
                    <a:pt x="82" y="380"/>
                    <a:pt x="82" y="380"/>
                  </a:cubicBezTo>
                  <a:cubicBezTo>
                    <a:pt x="82" y="380"/>
                    <a:pt x="82" y="380"/>
                    <a:pt x="82" y="380"/>
                  </a:cubicBezTo>
                  <a:cubicBezTo>
                    <a:pt x="83" y="380"/>
                    <a:pt x="83" y="380"/>
                    <a:pt x="83" y="380"/>
                  </a:cubicBezTo>
                  <a:cubicBezTo>
                    <a:pt x="86" y="380"/>
                    <a:pt x="86" y="380"/>
                    <a:pt x="86" y="380"/>
                  </a:cubicBezTo>
                  <a:cubicBezTo>
                    <a:pt x="88" y="379"/>
                    <a:pt x="88" y="379"/>
                    <a:pt x="88" y="379"/>
                  </a:cubicBezTo>
                  <a:cubicBezTo>
                    <a:pt x="89" y="378"/>
                    <a:pt x="89" y="378"/>
                    <a:pt x="89" y="378"/>
                  </a:cubicBezTo>
                  <a:cubicBezTo>
                    <a:pt x="88" y="377"/>
                    <a:pt x="88" y="377"/>
                    <a:pt x="88" y="377"/>
                  </a:cubicBezTo>
                  <a:cubicBezTo>
                    <a:pt x="86" y="376"/>
                    <a:pt x="86" y="376"/>
                    <a:pt x="86" y="376"/>
                  </a:cubicBezTo>
                  <a:cubicBezTo>
                    <a:pt x="85" y="377"/>
                    <a:pt x="85" y="377"/>
                    <a:pt x="85" y="377"/>
                  </a:cubicBezTo>
                  <a:cubicBezTo>
                    <a:pt x="85" y="377"/>
                    <a:pt x="85" y="377"/>
                    <a:pt x="85" y="377"/>
                  </a:cubicBezTo>
                  <a:cubicBezTo>
                    <a:pt x="86" y="378"/>
                    <a:pt x="86" y="378"/>
                    <a:pt x="86" y="378"/>
                  </a:cubicBezTo>
                  <a:cubicBezTo>
                    <a:pt x="85" y="378"/>
                    <a:pt x="85" y="378"/>
                    <a:pt x="85" y="378"/>
                  </a:cubicBezTo>
                  <a:cubicBezTo>
                    <a:pt x="83" y="378"/>
                    <a:pt x="83" y="378"/>
                    <a:pt x="83" y="378"/>
                  </a:cubicBezTo>
                  <a:cubicBezTo>
                    <a:pt x="82" y="378"/>
                    <a:pt x="82" y="378"/>
                    <a:pt x="82" y="378"/>
                  </a:cubicBezTo>
                  <a:cubicBezTo>
                    <a:pt x="81" y="377"/>
                    <a:pt x="81" y="377"/>
                    <a:pt x="81" y="377"/>
                  </a:cubicBezTo>
                  <a:cubicBezTo>
                    <a:pt x="82" y="376"/>
                    <a:pt x="82" y="376"/>
                    <a:pt x="82" y="376"/>
                  </a:cubicBezTo>
                  <a:cubicBezTo>
                    <a:pt x="83" y="376"/>
                    <a:pt x="83" y="376"/>
                    <a:pt x="83" y="376"/>
                  </a:cubicBezTo>
                  <a:cubicBezTo>
                    <a:pt x="84" y="376"/>
                    <a:pt x="84" y="376"/>
                    <a:pt x="84" y="376"/>
                  </a:cubicBezTo>
                  <a:cubicBezTo>
                    <a:pt x="83" y="375"/>
                    <a:pt x="83" y="375"/>
                    <a:pt x="83" y="375"/>
                  </a:cubicBezTo>
                  <a:cubicBezTo>
                    <a:pt x="82" y="375"/>
                    <a:pt x="82" y="375"/>
                    <a:pt x="82" y="375"/>
                  </a:cubicBezTo>
                  <a:cubicBezTo>
                    <a:pt x="82" y="375"/>
                    <a:pt x="82" y="375"/>
                    <a:pt x="82" y="375"/>
                  </a:cubicBezTo>
                  <a:cubicBezTo>
                    <a:pt x="81" y="375"/>
                    <a:pt x="81" y="375"/>
                    <a:pt x="81" y="375"/>
                  </a:cubicBezTo>
                  <a:cubicBezTo>
                    <a:pt x="80" y="375"/>
                    <a:pt x="80" y="375"/>
                    <a:pt x="80" y="375"/>
                  </a:cubicBezTo>
                  <a:cubicBezTo>
                    <a:pt x="80" y="376"/>
                    <a:pt x="80" y="376"/>
                    <a:pt x="80" y="376"/>
                  </a:cubicBezTo>
                  <a:cubicBezTo>
                    <a:pt x="80" y="377"/>
                    <a:pt x="80" y="377"/>
                    <a:pt x="80" y="377"/>
                  </a:cubicBezTo>
                  <a:cubicBezTo>
                    <a:pt x="80" y="378"/>
                    <a:pt x="80" y="378"/>
                    <a:pt x="80" y="378"/>
                  </a:cubicBezTo>
                  <a:cubicBezTo>
                    <a:pt x="79" y="379"/>
                    <a:pt x="79" y="379"/>
                    <a:pt x="79" y="379"/>
                  </a:cubicBezTo>
                  <a:cubicBezTo>
                    <a:pt x="78" y="380"/>
                    <a:pt x="78" y="380"/>
                    <a:pt x="78" y="380"/>
                  </a:cubicBezTo>
                  <a:cubicBezTo>
                    <a:pt x="77" y="379"/>
                    <a:pt x="77" y="379"/>
                    <a:pt x="77" y="379"/>
                  </a:cubicBezTo>
                  <a:cubicBezTo>
                    <a:pt x="75" y="377"/>
                    <a:pt x="75" y="377"/>
                    <a:pt x="75" y="377"/>
                  </a:cubicBezTo>
                  <a:cubicBezTo>
                    <a:pt x="74" y="377"/>
                    <a:pt x="74" y="377"/>
                    <a:pt x="74" y="377"/>
                  </a:cubicBezTo>
                  <a:cubicBezTo>
                    <a:pt x="73" y="376"/>
                    <a:pt x="73" y="376"/>
                    <a:pt x="73" y="376"/>
                  </a:cubicBezTo>
                  <a:cubicBezTo>
                    <a:pt x="72" y="376"/>
                    <a:pt x="72" y="376"/>
                    <a:pt x="72" y="376"/>
                  </a:cubicBezTo>
                  <a:cubicBezTo>
                    <a:pt x="72" y="376"/>
                    <a:pt x="72" y="376"/>
                    <a:pt x="72" y="376"/>
                  </a:cubicBezTo>
                  <a:cubicBezTo>
                    <a:pt x="71" y="377"/>
                    <a:pt x="71" y="377"/>
                    <a:pt x="71" y="377"/>
                  </a:cubicBezTo>
                  <a:cubicBezTo>
                    <a:pt x="69" y="377"/>
                    <a:pt x="69" y="377"/>
                    <a:pt x="69" y="377"/>
                  </a:cubicBezTo>
                  <a:cubicBezTo>
                    <a:pt x="67" y="377"/>
                    <a:pt x="67" y="377"/>
                    <a:pt x="67" y="377"/>
                  </a:cubicBezTo>
                  <a:cubicBezTo>
                    <a:pt x="66" y="378"/>
                    <a:pt x="66" y="378"/>
                    <a:pt x="66" y="378"/>
                  </a:cubicBezTo>
                  <a:cubicBezTo>
                    <a:pt x="64" y="380"/>
                    <a:pt x="64" y="380"/>
                    <a:pt x="64" y="380"/>
                  </a:cubicBezTo>
                  <a:cubicBezTo>
                    <a:pt x="63" y="380"/>
                    <a:pt x="63" y="380"/>
                    <a:pt x="63" y="380"/>
                  </a:cubicBezTo>
                  <a:cubicBezTo>
                    <a:pt x="62" y="380"/>
                    <a:pt x="62" y="380"/>
                    <a:pt x="62" y="380"/>
                  </a:cubicBezTo>
                  <a:cubicBezTo>
                    <a:pt x="62" y="379"/>
                    <a:pt x="62" y="379"/>
                    <a:pt x="62" y="379"/>
                  </a:cubicBezTo>
                  <a:cubicBezTo>
                    <a:pt x="64" y="377"/>
                    <a:pt x="64" y="377"/>
                    <a:pt x="64" y="377"/>
                  </a:cubicBezTo>
                  <a:cubicBezTo>
                    <a:pt x="65" y="376"/>
                    <a:pt x="65" y="376"/>
                    <a:pt x="65" y="376"/>
                  </a:cubicBezTo>
                  <a:cubicBezTo>
                    <a:pt x="66" y="376"/>
                    <a:pt x="66" y="376"/>
                    <a:pt x="66" y="376"/>
                  </a:cubicBezTo>
                  <a:cubicBezTo>
                    <a:pt x="66" y="375"/>
                    <a:pt x="66" y="375"/>
                    <a:pt x="66" y="375"/>
                  </a:cubicBezTo>
                  <a:cubicBezTo>
                    <a:pt x="66" y="375"/>
                    <a:pt x="66" y="375"/>
                    <a:pt x="66" y="375"/>
                  </a:cubicBezTo>
                  <a:cubicBezTo>
                    <a:pt x="68" y="374"/>
                    <a:pt x="68" y="374"/>
                    <a:pt x="68" y="374"/>
                  </a:cubicBezTo>
                  <a:cubicBezTo>
                    <a:pt x="68" y="373"/>
                    <a:pt x="68" y="373"/>
                    <a:pt x="68" y="373"/>
                  </a:cubicBezTo>
                  <a:cubicBezTo>
                    <a:pt x="68" y="372"/>
                    <a:pt x="68" y="372"/>
                    <a:pt x="68" y="372"/>
                  </a:cubicBezTo>
                  <a:cubicBezTo>
                    <a:pt x="69" y="372"/>
                    <a:pt x="69" y="372"/>
                    <a:pt x="69" y="372"/>
                  </a:cubicBezTo>
                  <a:cubicBezTo>
                    <a:pt x="70" y="373"/>
                    <a:pt x="70" y="373"/>
                    <a:pt x="70" y="373"/>
                  </a:cubicBezTo>
                  <a:cubicBezTo>
                    <a:pt x="72" y="374"/>
                    <a:pt x="72" y="374"/>
                    <a:pt x="72" y="374"/>
                  </a:cubicBezTo>
                  <a:cubicBezTo>
                    <a:pt x="75" y="374"/>
                    <a:pt x="75" y="374"/>
                    <a:pt x="75" y="374"/>
                  </a:cubicBezTo>
                  <a:cubicBezTo>
                    <a:pt x="74" y="373"/>
                    <a:pt x="74" y="373"/>
                    <a:pt x="74" y="373"/>
                  </a:cubicBezTo>
                  <a:cubicBezTo>
                    <a:pt x="73" y="373"/>
                    <a:pt x="73" y="373"/>
                    <a:pt x="73" y="373"/>
                  </a:cubicBezTo>
                  <a:cubicBezTo>
                    <a:pt x="72" y="373"/>
                    <a:pt x="72" y="373"/>
                    <a:pt x="72" y="373"/>
                  </a:cubicBezTo>
                  <a:cubicBezTo>
                    <a:pt x="71" y="372"/>
                    <a:pt x="71" y="372"/>
                    <a:pt x="71" y="372"/>
                  </a:cubicBezTo>
                  <a:cubicBezTo>
                    <a:pt x="69" y="370"/>
                    <a:pt x="69" y="370"/>
                    <a:pt x="69" y="370"/>
                  </a:cubicBezTo>
                  <a:cubicBezTo>
                    <a:pt x="69" y="369"/>
                    <a:pt x="69" y="369"/>
                    <a:pt x="69" y="369"/>
                  </a:cubicBezTo>
                  <a:cubicBezTo>
                    <a:pt x="68" y="368"/>
                    <a:pt x="68" y="368"/>
                    <a:pt x="68" y="368"/>
                  </a:cubicBezTo>
                  <a:cubicBezTo>
                    <a:pt x="67" y="368"/>
                    <a:pt x="67" y="368"/>
                    <a:pt x="67" y="368"/>
                  </a:cubicBezTo>
                  <a:cubicBezTo>
                    <a:pt x="68" y="367"/>
                    <a:pt x="68" y="367"/>
                    <a:pt x="68" y="367"/>
                  </a:cubicBezTo>
                  <a:cubicBezTo>
                    <a:pt x="70" y="368"/>
                    <a:pt x="70" y="368"/>
                    <a:pt x="70" y="368"/>
                  </a:cubicBezTo>
                  <a:cubicBezTo>
                    <a:pt x="72" y="370"/>
                    <a:pt x="72" y="370"/>
                    <a:pt x="72" y="370"/>
                  </a:cubicBezTo>
                  <a:cubicBezTo>
                    <a:pt x="74" y="372"/>
                    <a:pt x="74" y="372"/>
                    <a:pt x="74" y="372"/>
                  </a:cubicBezTo>
                  <a:cubicBezTo>
                    <a:pt x="74" y="371"/>
                    <a:pt x="74" y="371"/>
                    <a:pt x="74" y="371"/>
                  </a:cubicBezTo>
                  <a:cubicBezTo>
                    <a:pt x="73" y="370"/>
                    <a:pt x="73" y="370"/>
                    <a:pt x="73" y="370"/>
                  </a:cubicBezTo>
                  <a:cubicBezTo>
                    <a:pt x="73" y="368"/>
                    <a:pt x="73" y="368"/>
                    <a:pt x="73" y="368"/>
                  </a:cubicBezTo>
                  <a:cubicBezTo>
                    <a:pt x="73" y="369"/>
                    <a:pt x="73" y="369"/>
                    <a:pt x="73" y="369"/>
                  </a:cubicBezTo>
                  <a:cubicBezTo>
                    <a:pt x="74" y="370"/>
                    <a:pt x="74" y="370"/>
                    <a:pt x="74" y="370"/>
                  </a:cubicBezTo>
                  <a:cubicBezTo>
                    <a:pt x="75" y="371"/>
                    <a:pt x="75" y="371"/>
                    <a:pt x="75" y="371"/>
                  </a:cubicBezTo>
                  <a:cubicBezTo>
                    <a:pt x="78" y="373"/>
                    <a:pt x="78" y="373"/>
                    <a:pt x="78" y="373"/>
                  </a:cubicBezTo>
                  <a:cubicBezTo>
                    <a:pt x="79" y="373"/>
                    <a:pt x="79" y="373"/>
                    <a:pt x="79" y="373"/>
                  </a:cubicBezTo>
                  <a:cubicBezTo>
                    <a:pt x="80" y="372"/>
                    <a:pt x="80" y="372"/>
                    <a:pt x="80" y="372"/>
                  </a:cubicBezTo>
                  <a:cubicBezTo>
                    <a:pt x="82" y="372"/>
                    <a:pt x="82" y="372"/>
                    <a:pt x="82" y="372"/>
                  </a:cubicBezTo>
                  <a:cubicBezTo>
                    <a:pt x="83" y="373"/>
                    <a:pt x="83" y="373"/>
                    <a:pt x="83" y="373"/>
                  </a:cubicBezTo>
                  <a:cubicBezTo>
                    <a:pt x="85" y="374"/>
                    <a:pt x="85" y="374"/>
                    <a:pt x="85" y="374"/>
                  </a:cubicBezTo>
                  <a:cubicBezTo>
                    <a:pt x="86" y="375"/>
                    <a:pt x="86" y="375"/>
                    <a:pt x="86" y="375"/>
                  </a:cubicBezTo>
                  <a:cubicBezTo>
                    <a:pt x="87" y="375"/>
                    <a:pt x="87" y="375"/>
                    <a:pt x="87" y="375"/>
                  </a:cubicBezTo>
                  <a:cubicBezTo>
                    <a:pt x="88" y="375"/>
                    <a:pt x="88" y="375"/>
                    <a:pt x="88" y="375"/>
                  </a:cubicBezTo>
                  <a:cubicBezTo>
                    <a:pt x="88" y="375"/>
                    <a:pt x="88" y="375"/>
                    <a:pt x="88" y="375"/>
                  </a:cubicBezTo>
                  <a:cubicBezTo>
                    <a:pt x="86" y="373"/>
                    <a:pt x="86" y="373"/>
                    <a:pt x="86" y="373"/>
                  </a:cubicBezTo>
                  <a:cubicBezTo>
                    <a:pt x="83" y="370"/>
                    <a:pt x="83" y="370"/>
                    <a:pt x="83" y="370"/>
                  </a:cubicBezTo>
                  <a:cubicBezTo>
                    <a:pt x="82" y="369"/>
                    <a:pt x="82" y="369"/>
                    <a:pt x="82" y="369"/>
                  </a:cubicBezTo>
                  <a:cubicBezTo>
                    <a:pt x="82" y="369"/>
                    <a:pt x="82" y="369"/>
                    <a:pt x="82" y="369"/>
                  </a:cubicBezTo>
                  <a:cubicBezTo>
                    <a:pt x="85" y="368"/>
                    <a:pt x="85" y="368"/>
                    <a:pt x="85" y="368"/>
                  </a:cubicBezTo>
                  <a:cubicBezTo>
                    <a:pt x="85" y="367"/>
                    <a:pt x="85" y="367"/>
                    <a:pt x="85" y="367"/>
                  </a:cubicBezTo>
                  <a:cubicBezTo>
                    <a:pt x="85" y="366"/>
                    <a:pt x="85" y="366"/>
                    <a:pt x="85" y="366"/>
                  </a:cubicBezTo>
                  <a:cubicBezTo>
                    <a:pt x="86" y="365"/>
                    <a:pt x="86" y="365"/>
                    <a:pt x="86" y="365"/>
                  </a:cubicBezTo>
                  <a:cubicBezTo>
                    <a:pt x="86" y="365"/>
                    <a:pt x="86" y="365"/>
                    <a:pt x="86" y="365"/>
                  </a:cubicBezTo>
                  <a:cubicBezTo>
                    <a:pt x="85" y="365"/>
                    <a:pt x="85" y="365"/>
                    <a:pt x="85" y="365"/>
                  </a:cubicBezTo>
                  <a:cubicBezTo>
                    <a:pt x="84" y="365"/>
                    <a:pt x="84" y="365"/>
                    <a:pt x="84" y="365"/>
                  </a:cubicBezTo>
                  <a:cubicBezTo>
                    <a:pt x="81" y="365"/>
                    <a:pt x="81" y="365"/>
                    <a:pt x="81" y="365"/>
                  </a:cubicBezTo>
                  <a:cubicBezTo>
                    <a:pt x="80" y="366"/>
                    <a:pt x="80" y="366"/>
                    <a:pt x="80" y="366"/>
                  </a:cubicBezTo>
                  <a:cubicBezTo>
                    <a:pt x="81" y="366"/>
                    <a:pt x="81" y="366"/>
                    <a:pt x="81" y="366"/>
                  </a:cubicBezTo>
                  <a:cubicBezTo>
                    <a:pt x="82" y="367"/>
                    <a:pt x="82" y="367"/>
                    <a:pt x="82" y="367"/>
                  </a:cubicBezTo>
                  <a:cubicBezTo>
                    <a:pt x="82" y="368"/>
                    <a:pt x="82" y="368"/>
                    <a:pt x="82" y="368"/>
                  </a:cubicBezTo>
                  <a:cubicBezTo>
                    <a:pt x="79" y="368"/>
                    <a:pt x="79" y="368"/>
                    <a:pt x="79" y="368"/>
                  </a:cubicBezTo>
                  <a:cubicBezTo>
                    <a:pt x="79" y="368"/>
                    <a:pt x="79" y="368"/>
                    <a:pt x="79" y="368"/>
                  </a:cubicBezTo>
                  <a:cubicBezTo>
                    <a:pt x="77" y="368"/>
                    <a:pt x="77" y="368"/>
                    <a:pt x="77" y="368"/>
                  </a:cubicBezTo>
                  <a:cubicBezTo>
                    <a:pt x="76" y="368"/>
                    <a:pt x="76" y="368"/>
                    <a:pt x="76" y="368"/>
                  </a:cubicBezTo>
                  <a:cubicBezTo>
                    <a:pt x="75" y="367"/>
                    <a:pt x="75" y="367"/>
                    <a:pt x="75" y="367"/>
                  </a:cubicBezTo>
                  <a:cubicBezTo>
                    <a:pt x="73" y="367"/>
                    <a:pt x="73" y="367"/>
                    <a:pt x="73" y="367"/>
                  </a:cubicBezTo>
                  <a:cubicBezTo>
                    <a:pt x="73" y="366"/>
                    <a:pt x="73" y="366"/>
                    <a:pt x="73" y="366"/>
                  </a:cubicBezTo>
                  <a:cubicBezTo>
                    <a:pt x="74" y="365"/>
                    <a:pt x="74" y="365"/>
                    <a:pt x="74" y="365"/>
                  </a:cubicBezTo>
                  <a:cubicBezTo>
                    <a:pt x="75" y="364"/>
                    <a:pt x="75" y="364"/>
                    <a:pt x="75" y="364"/>
                  </a:cubicBezTo>
                  <a:cubicBezTo>
                    <a:pt x="74" y="365"/>
                    <a:pt x="74" y="365"/>
                    <a:pt x="74" y="365"/>
                  </a:cubicBezTo>
                  <a:cubicBezTo>
                    <a:pt x="72" y="365"/>
                    <a:pt x="72" y="365"/>
                    <a:pt x="72" y="365"/>
                  </a:cubicBezTo>
                  <a:cubicBezTo>
                    <a:pt x="72" y="365"/>
                    <a:pt x="72" y="365"/>
                    <a:pt x="72" y="365"/>
                  </a:cubicBezTo>
                  <a:cubicBezTo>
                    <a:pt x="74" y="364"/>
                    <a:pt x="74" y="364"/>
                    <a:pt x="74" y="364"/>
                  </a:cubicBezTo>
                  <a:cubicBezTo>
                    <a:pt x="76" y="363"/>
                    <a:pt x="76" y="363"/>
                    <a:pt x="76" y="363"/>
                  </a:cubicBezTo>
                  <a:cubicBezTo>
                    <a:pt x="77" y="362"/>
                    <a:pt x="77" y="362"/>
                    <a:pt x="77" y="362"/>
                  </a:cubicBezTo>
                  <a:cubicBezTo>
                    <a:pt x="80" y="362"/>
                    <a:pt x="80" y="362"/>
                    <a:pt x="80" y="362"/>
                  </a:cubicBezTo>
                  <a:cubicBezTo>
                    <a:pt x="80" y="363"/>
                    <a:pt x="80" y="363"/>
                    <a:pt x="80" y="363"/>
                  </a:cubicBezTo>
                  <a:cubicBezTo>
                    <a:pt x="82" y="363"/>
                    <a:pt x="82" y="363"/>
                    <a:pt x="82" y="363"/>
                  </a:cubicBezTo>
                  <a:cubicBezTo>
                    <a:pt x="83" y="363"/>
                    <a:pt x="83" y="363"/>
                    <a:pt x="83" y="363"/>
                  </a:cubicBezTo>
                  <a:cubicBezTo>
                    <a:pt x="85" y="363"/>
                    <a:pt x="85" y="363"/>
                    <a:pt x="85" y="363"/>
                  </a:cubicBezTo>
                  <a:cubicBezTo>
                    <a:pt x="85" y="362"/>
                    <a:pt x="85" y="362"/>
                    <a:pt x="85" y="362"/>
                  </a:cubicBezTo>
                  <a:cubicBezTo>
                    <a:pt x="86" y="361"/>
                    <a:pt x="86" y="361"/>
                    <a:pt x="86" y="361"/>
                  </a:cubicBezTo>
                  <a:cubicBezTo>
                    <a:pt x="87" y="361"/>
                    <a:pt x="87" y="361"/>
                    <a:pt x="87" y="361"/>
                  </a:cubicBezTo>
                  <a:cubicBezTo>
                    <a:pt x="88" y="360"/>
                    <a:pt x="88" y="360"/>
                    <a:pt x="88" y="360"/>
                  </a:cubicBezTo>
                  <a:cubicBezTo>
                    <a:pt x="89" y="359"/>
                    <a:pt x="89" y="359"/>
                    <a:pt x="89" y="359"/>
                  </a:cubicBezTo>
                  <a:cubicBezTo>
                    <a:pt x="88" y="359"/>
                    <a:pt x="88" y="359"/>
                    <a:pt x="88" y="359"/>
                  </a:cubicBezTo>
                  <a:cubicBezTo>
                    <a:pt x="87" y="360"/>
                    <a:pt x="87" y="360"/>
                    <a:pt x="87" y="360"/>
                  </a:cubicBezTo>
                  <a:cubicBezTo>
                    <a:pt x="86" y="360"/>
                    <a:pt x="86" y="360"/>
                    <a:pt x="86" y="360"/>
                  </a:cubicBezTo>
                  <a:cubicBezTo>
                    <a:pt x="86" y="359"/>
                    <a:pt x="86" y="359"/>
                    <a:pt x="86" y="359"/>
                  </a:cubicBezTo>
                  <a:cubicBezTo>
                    <a:pt x="87" y="357"/>
                    <a:pt x="87" y="357"/>
                    <a:pt x="87" y="357"/>
                  </a:cubicBezTo>
                  <a:cubicBezTo>
                    <a:pt x="88" y="354"/>
                    <a:pt x="88" y="354"/>
                    <a:pt x="88" y="354"/>
                  </a:cubicBezTo>
                  <a:cubicBezTo>
                    <a:pt x="88" y="352"/>
                    <a:pt x="88" y="352"/>
                    <a:pt x="88" y="352"/>
                  </a:cubicBezTo>
                  <a:cubicBezTo>
                    <a:pt x="88" y="352"/>
                    <a:pt x="88" y="352"/>
                    <a:pt x="88" y="352"/>
                  </a:cubicBezTo>
                  <a:cubicBezTo>
                    <a:pt x="89" y="352"/>
                    <a:pt x="89" y="352"/>
                    <a:pt x="89" y="352"/>
                  </a:cubicBezTo>
                  <a:cubicBezTo>
                    <a:pt x="90" y="354"/>
                    <a:pt x="90" y="354"/>
                    <a:pt x="90" y="354"/>
                  </a:cubicBezTo>
                  <a:cubicBezTo>
                    <a:pt x="89" y="355"/>
                    <a:pt x="89" y="355"/>
                    <a:pt x="89" y="355"/>
                  </a:cubicBezTo>
                  <a:cubicBezTo>
                    <a:pt x="89" y="355"/>
                    <a:pt x="89" y="355"/>
                    <a:pt x="89" y="355"/>
                  </a:cubicBezTo>
                  <a:cubicBezTo>
                    <a:pt x="91" y="356"/>
                    <a:pt x="91" y="356"/>
                    <a:pt x="91" y="356"/>
                  </a:cubicBezTo>
                  <a:cubicBezTo>
                    <a:pt x="92" y="356"/>
                    <a:pt x="92" y="356"/>
                    <a:pt x="92" y="356"/>
                  </a:cubicBezTo>
                  <a:cubicBezTo>
                    <a:pt x="93" y="356"/>
                    <a:pt x="93" y="356"/>
                    <a:pt x="93" y="356"/>
                  </a:cubicBezTo>
                  <a:cubicBezTo>
                    <a:pt x="94" y="356"/>
                    <a:pt x="94" y="356"/>
                    <a:pt x="94" y="356"/>
                  </a:cubicBezTo>
                  <a:cubicBezTo>
                    <a:pt x="94" y="356"/>
                    <a:pt x="94" y="356"/>
                    <a:pt x="94" y="356"/>
                  </a:cubicBezTo>
                  <a:cubicBezTo>
                    <a:pt x="95" y="356"/>
                    <a:pt x="95" y="356"/>
                    <a:pt x="95" y="356"/>
                  </a:cubicBezTo>
                  <a:cubicBezTo>
                    <a:pt x="96" y="356"/>
                    <a:pt x="96" y="356"/>
                    <a:pt x="96" y="356"/>
                  </a:cubicBezTo>
                  <a:cubicBezTo>
                    <a:pt x="96" y="355"/>
                    <a:pt x="96" y="355"/>
                    <a:pt x="96" y="355"/>
                  </a:cubicBezTo>
                  <a:cubicBezTo>
                    <a:pt x="95" y="355"/>
                    <a:pt x="95" y="355"/>
                    <a:pt x="95" y="355"/>
                  </a:cubicBezTo>
                  <a:cubicBezTo>
                    <a:pt x="92" y="354"/>
                    <a:pt x="92" y="354"/>
                    <a:pt x="92" y="354"/>
                  </a:cubicBezTo>
                  <a:cubicBezTo>
                    <a:pt x="92" y="354"/>
                    <a:pt x="92" y="354"/>
                    <a:pt x="92" y="354"/>
                  </a:cubicBezTo>
                  <a:cubicBezTo>
                    <a:pt x="94" y="354"/>
                    <a:pt x="94" y="354"/>
                    <a:pt x="94" y="354"/>
                  </a:cubicBezTo>
                  <a:cubicBezTo>
                    <a:pt x="96" y="353"/>
                    <a:pt x="96" y="353"/>
                    <a:pt x="96" y="353"/>
                  </a:cubicBezTo>
                  <a:cubicBezTo>
                    <a:pt x="95" y="353"/>
                    <a:pt x="95" y="353"/>
                    <a:pt x="95" y="353"/>
                  </a:cubicBezTo>
                  <a:cubicBezTo>
                    <a:pt x="95" y="352"/>
                    <a:pt x="95" y="352"/>
                    <a:pt x="95" y="352"/>
                  </a:cubicBezTo>
                  <a:cubicBezTo>
                    <a:pt x="94" y="352"/>
                    <a:pt x="94" y="352"/>
                    <a:pt x="94" y="352"/>
                  </a:cubicBezTo>
                  <a:cubicBezTo>
                    <a:pt x="93" y="351"/>
                    <a:pt x="93" y="351"/>
                    <a:pt x="93" y="351"/>
                  </a:cubicBezTo>
                  <a:cubicBezTo>
                    <a:pt x="93" y="351"/>
                    <a:pt x="93" y="351"/>
                    <a:pt x="93" y="351"/>
                  </a:cubicBezTo>
                  <a:cubicBezTo>
                    <a:pt x="92" y="351"/>
                    <a:pt x="92" y="351"/>
                    <a:pt x="92" y="351"/>
                  </a:cubicBezTo>
                  <a:cubicBezTo>
                    <a:pt x="91" y="351"/>
                    <a:pt x="91" y="351"/>
                    <a:pt x="91" y="351"/>
                  </a:cubicBezTo>
                  <a:cubicBezTo>
                    <a:pt x="90" y="351"/>
                    <a:pt x="90" y="351"/>
                    <a:pt x="90" y="351"/>
                  </a:cubicBezTo>
                  <a:cubicBezTo>
                    <a:pt x="90" y="350"/>
                    <a:pt x="90" y="350"/>
                    <a:pt x="90" y="350"/>
                  </a:cubicBezTo>
                  <a:cubicBezTo>
                    <a:pt x="90" y="349"/>
                    <a:pt x="90" y="349"/>
                    <a:pt x="90" y="349"/>
                  </a:cubicBezTo>
                  <a:cubicBezTo>
                    <a:pt x="91" y="349"/>
                    <a:pt x="91" y="349"/>
                    <a:pt x="91" y="349"/>
                  </a:cubicBezTo>
                  <a:cubicBezTo>
                    <a:pt x="93" y="347"/>
                    <a:pt x="93" y="347"/>
                    <a:pt x="93" y="347"/>
                  </a:cubicBezTo>
                  <a:cubicBezTo>
                    <a:pt x="94" y="346"/>
                    <a:pt x="94" y="346"/>
                    <a:pt x="94" y="346"/>
                  </a:cubicBezTo>
                  <a:cubicBezTo>
                    <a:pt x="94" y="347"/>
                    <a:pt x="94" y="347"/>
                    <a:pt x="94" y="347"/>
                  </a:cubicBezTo>
                  <a:cubicBezTo>
                    <a:pt x="95" y="346"/>
                    <a:pt x="95" y="346"/>
                    <a:pt x="95" y="346"/>
                  </a:cubicBezTo>
                  <a:cubicBezTo>
                    <a:pt x="96" y="346"/>
                    <a:pt x="96" y="346"/>
                    <a:pt x="96" y="346"/>
                  </a:cubicBezTo>
                  <a:cubicBezTo>
                    <a:pt x="96" y="346"/>
                    <a:pt x="96" y="346"/>
                    <a:pt x="96" y="346"/>
                  </a:cubicBezTo>
                  <a:cubicBezTo>
                    <a:pt x="95" y="345"/>
                    <a:pt x="95" y="345"/>
                    <a:pt x="95" y="345"/>
                  </a:cubicBezTo>
                  <a:cubicBezTo>
                    <a:pt x="93" y="345"/>
                    <a:pt x="93" y="345"/>
                    <a:pt x="93" y="345"/>
                  </a:cubicBezTo>
                  <a:cubicBezTo>
                    <a:pt x="93" y="345"/>
                    <a:pt x="93" y="345"/>
                    <a:pt x="93" y="345"/>
                  </a:cubicBezTo>
                  <a:cubicBezTo>
                    <a:pt x="93" y="344"/>
                    <a:pt x="93" y="344"/>
                    <a:pt x="93" y="344"/>
                  </a:cubicBezTo>
                  <a:cubicBezTo>
                    <a:pt x="95" y="343"/>
                    <a:pt x="95" y="343"/>
                    <a:pt x="95" y="343"/>
                  </a:cubicBezTo>
                  <a:cubicBezTo>
                    <a:pt x="96" y="342"/>
                    <a:pt x="96" y="342"/>
                    <a:pt x="96" y="342"/>
                  </a:cubicBezTo>
                  <a:cubicBezTo>
                    <a:pt x="97" y="342"/>
                    <a:pt x="97" y="342"/>
                    <a:pt x="97" y="342"/>
                  </a:cubicBezTo>
                  <a:cubicBezTo>
                    <a:pt x="97" y="341"/>
                    <a:pt x="97" y="341"/>
                    <a:pt x="97" y="341"/>
                  </a:cubicBezTo>
                  <a:cubicBezTo>
                    <a:pt x="99" y="340"/>
                    <a:pt x="99" y="340"/>
                    <a:pt x="99" y="340"/>
                  </a:cubicBezTo>
                  <a:cubicBezTo>
                    <a:pt x="98" y="339"/>
                    <a:pt x="98" y="339"/>
                    <a:pt x="98" y="339"/>
                  </a:cubicBezTo>
                  <a:cubicBezTo>
                    <a:pt x="97" y="339"/>
                    <a:pt x="97" y="339"/>
                    <a:pt x="97" y="339"/>
                  </a:cubicBezTo>
                  <a:cubicBezTo>
                    <a:pt x="97" y="338"/>
                    <a:pt x="97" y="338"/>
                    <a:pt x="97" y="338"/>
                  </a:cubicBezTo>
                  <a:cubicBezTo>
                    <a:pt x="98" y="338"/>
                    <a:pt x="98" y="338"/>
                    <a:pt x="98" y="338"/>
                  </a:cubicBezTo>
                  <a:cubicBezTo>
                    <a:pt x="99" y="338"/>
                    <a:pt x="99" y="338"/>
                    <a:pt x="99" y="338"/>
                  </a:cubicBezTo>
                  <a:cubicBezTo>
                    <a:pt x="99" y="337"/>
                    <a:pt x="99" y="337"/>
                    <a:pt x="99" y="337"/>
                  </a:cubicBezTo>
                  <a:cubicBezTo>
                    <a:pt x="98" y="336"/>
                    <a:pt x="98" y="336"/>
                    <a:pt x="98" y="336"/>
                  </a:cubicBezTo>
                  <a:cubicBezTo>
                    <a:pt x="96" y="336"/>
                    <a:pt x="96" y="336"/>
                    <a:pt x="96" y="336"/>
                  </a:cubicBezTo>
                  <a:cubicBezTo>
                    <a:pt x="95" y="338"/>
                    <a:pt x="95" y="338"/>
                    <a:pt x="95" y="338"/>
                  </a:cubicBezTo>
                  <a:cubicBezTo>
                    <a:pt x="93" y="338"/>
                    <a:pt x="93" y="338"/>
                    <a:pt x="93" y="338"/>
                  </a:cubicBezTo>
                  <a:cubicBezTo>
                    <a:pt x="92" y="336"/>
                    <a:pt x="92" y="336"/>
                    <a:pt x="92" y="336"/>
                  </a:cubicBezTo>
                  <a:cubicBezTo>
                    <a:pt x="91" y="337"/>
                    <a:pt x="91" y="337"/>
                    <a:pt x="91" y="337"/>
                  </a:cubicBezTo>
                  <a:cubicBezTo>
                    <a:pt x="90" y="337"/>
                    <a:pt x="90" y="337"/>
                    <a:pt x="90" y="337"/>
                  </a:cubicBezTo>
                  <a:cubicBezTo>
                    <a:pt x="89" y="336"/>
                    <a:pt x="89" y="336"/>
                    <a:pt x="89" y="336"/>
                  </a:cubicBezTo>
                  <a:cubicBezTo>
                    <a:pt x="88" y="336"/>
                    <a:pt x="88" y="336"/>
                    <a:pt x="88" y="336"/>
                  </a:cubicBezTo>
                  <a:cubicBezTo>
                    <a:pt x="86" y="336"/>
                    <a:pt x="86" y="336"/>
                    <a:pt x="86" y="336"/>
                  </a:cubicBezTo>
                  <a:cubicBezTo>
                    <a:pt x="85" y="335"/>
                    <a:pt x="85" y="335"/>
                    <a:pt x="85" y="335"/>
                  </a:cubicBezTo>
                  <a:cubicBezTo>
                    <a:pt x="84" y="335"/>
                    <a:pt x="84" y="335"/>
                    <a:pt x="84" y="335"/>
                  </a:cubicBezTo>
                  <a:cubicBezTo>
                    <a:pt x="83" y="334"/>
                    <a:pt x="83" y="334"/>
                    <a:pt x="83" y="334"/>
                  </a:cubicBezTo>
                  <a:cubicBezTo>
                    <a:pt x="83" y="333"/>
                    <a:pt x="83" y="333"/>
                    <a:pt x="83" y="333"/>
                  </a:cubicBezTo>
                  <a:cubicBezTo>
                    <a:pt x="82" y="332"/>
                    <a:pt x="82" y="332"/>
                    <a:pt x="82" y="332"/>
                  </a:cubicBezTo>
                  <a:cubicBezTo>
                    <a:pt x="80" y="330"/>
                    <a:pt x="80" y="330"/>
                    <a:pt x="80" y="330"/>
                  </a:cubicBezTo>
                  <a:cubicBezTo>
                    <a:pt x="77" y="329"/>
                    <a:pt x="77" y="329"/>
                    <a:pt x="77" y="329"/>
                  </a:cubicBezTo>
                  <a:cubicBezTo>
                    <a:pt x="74" y="328"/>
                    <a:pt x="74" y="328"/>
                    <a:pt x="74" y="328"/>
                  </a:cubicBezTo>
                  <a:cubicBezTo>
                    <a:pt x="72" y="326"/>
                    <a:pt x="72" y="326"/>
                    <a:pt x="72" y="326"/>
                  </a:cubicBezTo>
                  <a:cubicBezTo>
                    <a:pt x="72" y="325"/>
                    <a:pt x="72" y="325"/>
                    <a:pt x="72" y="325"/>
                  </a:cubicBezTo>
                  <a:cubicBezTo>
                    <a:pt x="72" y="323"/>
                    <a:pt x="72" y="323"/>
                    <a:pt x="72" y="323"/>
                  </a:cubicBezTo>
                  <a:cubicBezTo>
                    <a:pt x="71" y="321"/>
                    <a:pt x="71" y="321"/>
                    <a:pt x="71" y="321"/>
                  </a:cubicBezTo>
                  <a:cubicBezTo>
                    <a:pt x="70" y="321"/>
                    <a:pt x="70" y="321"/>
                    <a:pt x="70" y="321"/>
                  </a:cubicBezTo>
                  <a:cubicBezTo>
                    <a:pt x="70" y="320"/>
                    <a:pt x="70" y="320"/>
                    <a:pt x="70" y="320"/>
                  </a:cubicBezTo>
                  <a:cubicBezTo>
                    <a:pt x="72" y="318"/>
                    <a:pt x="72" y="318"/>
                    <a:pt x="72" y="318"/>
                  </a:cubicBezTo>
                  <a:cubicBezTo>
                    <a:pt x="73" y="318"/>
                    <a:pt x="73" y="318"/>
                    <a:pt x="73" y="318"/>
                  </a:cubicBezTo>
                  <a:cubicBezTo>
                    <a:pt x="74" y="317"/>
                    <a:pt x="74" y="317"/>
                    <a:pt x="74" y="317"/>
                  </a:cubicBezTo>
                  <a:cubicBezTo>
                    <a:pt x="75" y="318"/>
                    <a:pt x="75" y="318"/>
                    <a:pt x="75" y="318"/>
                  </a:cubicBezTo>
                  <a:cubicBezTo>
                    <a:pt x="77" y="318"/>
                    <a:pt x="77" y="318"/>
                    <a:pt x="77" y="318"/>
                  </a:cubicBezTo>
                  <a:cubicBezTo>
                    <a:pt x="79" y="320"/>
                    <a:pt x="79" y="320"/>
                    <a:pt x="79" y="320"/>
                  </a:cubicBezTo>
                  <a:cubicBezTo>
                    <a:pt x="81" y="320"/>
                    <a:pt x="81" y="320"/>
                    <a:pt x="81" y="320"/>
                  </a:cubicBezTo>
                  <a:cubicBezTo>
                    <a:pt x="82" y="320"/>
                    <a:pt x="82" y="320"/>
                    <a:pt x="82" y="320"/>
                  </a:cubicBezTo>
                  <a:cubicBezTo>
                    <a:pt x="83" y="321"/>
                    <a:pt x="83" y="321"/>
                    <a:pt x="83" y="321"/>
                  </a:cubicBezTo>
                  <a:cubicBezTo>
                    <a:pt x="84" y="321"/>
                    <a:pt x="84" y="321"/>
                    <a:pt x="84" y="321"/>
                  </a:cubicBezTo>
                  <a:cubicBezTo>
                    <a:pt x="86" y="321"/>
                    <a:pt x="86" y="321"/>
                    <a:pt x="86" y="321"/>
                  </a:cubicBezTo>
                  <a:cubicBezTo>
                    <a:pt x="87" y="322"/>
                    <a:pt x="87" y="322"/>
                    <a:pt x="87" y="322"/>
                  </a:cubicBezTo>
                  <a:cubicBezTo>
                    <a:pt x="88" y="322"/>
                    <a:pt x="88" y="322"/>
                    <a:pt x="88" y="322"/>
                  </a:cubicBezTo>
                  <a:cubicBezTo>
                    <a:pt x="89" y="323"/>
                    <a:pt x="89" y="323"/>
                    <a:pt x="89" y="323"/>
                  </a:cubicBezTo>
                  <a:cubicBezTo>
                    <a:pt x="90" y="327"/>
                    <a:pt x="90" y="327"/>
                    <a:pt x="90" y="327"/>
                  </a:cubicBezTo>
                  <a:cubicBezTo>
                    <a:pt x="91" y="328"/>
                    <a:pt x="91" y="328"/>
                    <a:pt x="91" y="328"/>
                  </a:cubicBezTo>
                  <a:cubicBezTo>
                    <a:pt x="93" y="330"/>
                    <a:pt x="93" y="330"/>
                    <a:pt x="93" y="330"/>
                  </a:cubicBezTo>
                  <a:cubicBezTo>
                    <a:pt x="95" y="331"/>
                    <a:pt x="95" y="331"/>
                    <a:pt x="95" y="331"/>
                  </a:cubicBezTo>
                  <a:cubicBezTo>
                    <a:pt x="96" y="331"/>
                    <a:pt x="96" y="331"/>
                    <a:pt x="96" y="331"/>
                  </a:cubicBezTo>
                  <a:cubicBezTo>
                    <a:pt x="97" y="331"/>
                    <a:pt x="97" y="331"/>
                    <a:pt x="97" y="331"/>
                  </a:cubicBezTo>
                  <a:cubicBezTo>
                    <a:pt x="98" y="330"/>
                    <a:pt x="98" y="330"/>
                    <a:pt x="98" y="330"/>
                  </a:cubicBezTo>
                  <a:cubicBezTo>
                    <a:pt x="98" y="329"/>
                    <a:pt x="98" y="329"/>
                    <a:pt x="98" y="329"/>
                  </a:cubicBezTo>
                  <a:cubicBezTo>
                    <a:pt x="97" y="330"/>
                    <a:pt x="97" y="330"/>
                    <a:pt x="97" y="330"/>
                  </a:cubicBezTo>
                  <a:cubicBezTo>
                    <a:pt x="96" y="330"/>
                    <a:pt x="96" y="330"/>
                    <a:pt x="96" y="330"/>
                  </a:cubicBezTo>
                  <a:cubicBezTo>
                    <a:pt x="95" y="329"/>
                    <a:pt x="95" y="329"/>
                    <a:pt x="95" y="329"/>
                  </a:cubicBezTo>
                  <a:cubicBezTo>
                    <a:pt x="93" y="327"/>
                    <a:pt x="93" y="327"/>
                    <a:pt x="93" y="327"/>
                  </a:cubicBezTo>
                  <a:cubicBezTo>
                    <a:pt x="93" y="326"/>
                    <a:pt x="93" y="326"/>
                    <a:pt x="93" y="326"/>
                  </a:cubicBezTo>
                  <a:cubicBezTo>
                    <a:pt x="93" y="326"/>
                    <a:pt x="93" y="326"/>
                    <a:pt x="93" y="326"/>
                  </a:cubicBezTo>
                  <a:cubicBezTo>
                    <a:pt x="95" y="328"/>
                    <a:pt x="95" y="328"/>
                    <a:pt x="95" y="328"/>
                  </a:cubicBezTo>
                  <a:cubicBezTo>
                    <a:pt x="96" y="328"/>
                    <a:pt x="96" y="328"/>
                    <a:pt x="96" y="328"/>
                  </a:cubicBezTo>
                  <a:cubicBezTo>
                    <a:pt x="96" y="327"/>
                    <a:pt x="96" y="327"/>
                    <a:pt x="96" y="327"/>
                  </a:cubicBezTo>
                  <a:cubicBezTo>
                    <a:pt x="97" y="327"/>
                    <a:pt x="97" y="327"/>
                    <a:pt x="97" y="327"/>
                  </a:cubicBezTo>
                  <a:cubicBezTo>
                    <a:pt x="97" y="326"/>
                    <a:pt x="97" y="326"/>
                    <a:pt x="97" y="326"/>
                  </a:cubicBezTo>
                  <a:cubicBezTo>
                    <a:pt x="95" y="325"/>
                    <a:pt x="95" y="325"/>
                    <a:pt x="95" y="325"/>
                  </a:cubicBezTo>
                  <a:cubicBezTo>
                    <a:pt x="93" y="323"/>
                    <a:pt x="93" y="323"/>
                    <a:pt x="93" y="323"/>
                  </a:cubicBezTo>
                  <a:cubicBezTo>
                    <a:pt x="92" y="322"/>
                    <a:pt x="92" y="322"/>
                    <a:pt x="92" y="322"/>
                  </a:cubicBezTo>
                  <a:cubicBezTo>
                    <a:pt x="93" y="321"/>
                    <a:pt x="93" y="321"/>
                    <a:pt x="93" y="321"/>
                  </a:cubicBezTo>
                  <a:cubicBezTo>
                    <a:pt x="93" y="321"/>
                    <a:pt x="93" y="321"/>
                    <a:pt x="93" y="321"/>
                  </a:cubicBezTo>
                  <a:cubicBezTo>
                    <a:pt x="95" y="323"/>
                    <a:pt x="95" y="323"/>
                    <a:pt x="95" y="323"/>
                  </a:cubicBezTo>
                  <a:cubicBezTo>
                    <a:pt x="96" y="323"/>
                    <a:pt x="96" y="323"/>
                    <a:pt x="96" y="323"/>
                  </a:cubicBezTo>
                  <a:cubicBezTo>
                    <a:pt x="95" y="321"/>
                    <a:pt x="95" y="321"/>
                    <a:pt x="95" y="321"/>
                  </a:cubicBezTo>
                  <a:cubicBezTo>
                    <a:pt x="93" y="319"/>
                    <a:pt x="93" y="319"/>
                    <a:pt x="93" y="319"/>
                  </a:cubicBezTo>
                  <a:cubicBezTo>
                    <a:pt x="91" y="318"/>
                    <a:pt x="91" y="318"/>
                    <a:pt x="91" y="318"/>
                  </a:cubicBezTo>
                  <a:cubicBezTo>
                    <a:pt x="91" y="317"/>
                    <a:pt x="91" y="317"/>
                    <a:pt x="91" y="317"/>
                  </a:cubicBezTo>
                  <a:cubicBezTo>
                    <a:pt x="91" y="316"/>
                    <a:pt x="91" y="316"/>
                    <a:pt x="91" y="316"/>
                  </a:cubicBezTo>
                  <a:cubicBezTo>
                    <a:pt x="93" y="317"/>
                    <a:pt x="93" y="317"/>
                    <a:pt x="93" y="317"/>
                  </a:cubicBezTo>
                  <a:cubicBezTo>
                    <a:pt x="97" y="318"/>
                    <a:pt x="97" y="318"/>
                    <a:pt x="97" y="318"/>
                  </a:cubicBezTo>
                  <a:cubicBezTo>
                    <a:pt x="98" y="318"/>
                    <a:pt x="98" y="318"/>
                    <a:pt x="98" y="318"/>
                  </a:cubicBezTo>
                  <a:cubicBezTo>
                    <a:pt x="98" y="317"/>
                    <a:pt x="98" y="317"/>
                    <a:pt x="98" y="317"/>
                  </a:cubicBezTo>
                  <a:cubicBezTo>
                    <a:pt x="96" y="315"/>
                    <a:pt x="96" y="315"/>
                    <a:pt x="96" y="315"/>
                  </a:cubicBezTo>
                  <a:cubicBezTo>
                    <a:pt x="96" y="315"/>
                    <a:pt x="96" y="315"/>
                    <a:pt x="96" y="315"/>
                  </a:cubicBezTo>
                  <a:cubicBezTo>
                    <a:pt x="94" y="315"/>
                    <a:pt x="94" y="315"/>
                    <a:pt x="94" y="315"/>
                  </a:cubicBezTo>
                  <a:cubicBezTo>
                    <a:pt x="93" y="316"/>
                    <a:pt x="93" y="316"/>
                    <a:pt x="93" y="316"/>
                  </a:cubicBezTo>
                  <a:cubicBezTo>
                    <a:pt x="91" y="315"/>
                    <a:pt x="91" y="315"/>
                    <a:pt x="91" y="315"/>
                  </a:cubicBezTo>
                  <a:cubicBezTo>
                    <a:pt x="91" y="315"/>
                    <a:pt x="91" y="315"/>
                    <a:pt x="91" y="315"/>
                  </a:cubicBezTo>
                  <a:cubicBezTo>
                    <a:pt x="92" y="314"/>
                    <a:pt x="92" y="314"/>
                    <a:pt x="92" y="314"/>
                  </a:cubicBezTo>
                  <a:cubicBezTo>
                    <a:pt x="94" y="313"/>
                    <a:pt x="94" y="313"/>
                    <a:pt x="94" y="313"/>
                  </a:cubicBezTo>
                  <a:cubicBezTo>
                    <a:pt x="94" y="313"/>
                    <a:pt x="94" y="313"/>
                    <a:pt x="94" y="313"/>
                  </a:cubicBezTo>
                  <a:cubicBezTo>
                    <a:pt x="96" y="314"/>
                    <a:pt x="96" y="314"/>
                    <a:pt x="96" y="314"/>
                  </a:cubicBezTo>
                  <a:cubicBezTo>
                    <a:pt x="96" y="313"/>
                    <a:pt x="96" y="313"/>
                    <a:pt x="96" y="313"/>
                  </a:cubicBezTo>
                  <a:cubicBezTo>
                    <a:pt x="96" y="312"/>
                    <a:pt x="96" y="312"/>
                    <a:pt x="96" y="312"/>
                  </a:cubicBezTo>
                  <a:cubicBezTo>
                    <a:pt x="95" y="311"/>
                    <a:pt x="95" y="311"/>
                    <a:pt x="95" y="311"/>
                  </a:cubicBezTo>
                  <a:cubicBezTo>
                    <a:pt x="94" y="311"/>
                    <a:pt x="94" y="311"/>
                    <a:pt x="94" y="311"/>
                  </a:cubicBezTo>
                  <a:cubicBezTo>
                    <a:pt x="94" y="311"/>
                    <a:pt x="94" y="311"/>
                    <a:pt x="94" y="311"/>
                  </a:cubicBezTo>
                  <a:cubicBezTo>
                    <a:pt x="92" y="311"/>
                    <a:pt x="92" y="311"/>
                    <a:pt x="92" y="311"/>
                  </a:cubicBezTo>
                  <a:cubicBezTo>
                    <a:pt x="92" y="312"/>
                    <a:pt x="92" y="312"/>
                    <a:pt x="92" y="312"/>
                  </a:cubicBezTo>
                  <a:cubicBezTo>
                    <a:pt x="89" y="314"/>
                    <a:pt x="89" y="314"/>
                    <a:pt x="89" y="314"/>
                  </a:cubicBezTo>
                  <a:cubicBezTo>
                    <a:pt x="88" y="314"/>
                    <a:pt x="88" y="314"/>
                    <a:pt x="88" y="314"/>
                  </a:cubicBezTo>
                  <a:cubicBezTo>
                    <a:pt x="88" y="313"/>
                    <a:pt x="88" y="313"/>
                    <a:pt x="88" y="313"/>
                  </a:cubicBezTo>
                  <a:cubicBezTo>
                    <a:pt x="89" y="312"/>
                    <a:pt x="89" y="312"/>
                    <a:pt x="89" y="312"/>
                  </a:cubicBezTo>
                  <a:cubicBezTo>
                    <a:pt x="90" y="311"/>
                    <a:pt x="90" y="311"/>
                    <a:pt x="90" y="311"/>
                  </a:cubicBezTo>
                  <a:cubicBezTo>
                    <a:pt x="91" y="310"/>
                    <a:pt x="91" y="310"/>
                    <a:pt x="91" y="310"/>
                  </a:cubicBezTo>
                  <a:cubicBezTo>
                    <a:pt x="92" y="310"/>
                    <a:pt x="92" y="310"/>
                    <a:pt x="92" y="310"/>
                  </a:cubicBezTo>
                  <a:cubicBezTo>
                    <a:pt x="93" y="310"/>
                    <a:pt x="93" y="310"/>
                    <a:pt x="93" y="310"/>
                  </a:cubicBezTo>
                  <a:cubicBezTo>
                    <a:pt x="94" y="309"/>
                    <a:pt x="94" y="309"/>
                    <a:pt x="94" y="309"/>
                  </a:cubicBezTo>
                  <a:cubicBezTo>
                    <a:pt x="95" y="308"/>
                    <a:pt x="95" y="308"/>
                    <a:pt x="95" y="308"/>
                  </a:cubicBezTo>
                  <a:cubicBezTo>
                    <a:pt x="96" y="308"/>
                    <a:pt x="96" y="308"/>
                    <a:pt x="96" y="308"/>
                  </a:cubicBezTo>
                  <a:cubicBezTo>
                    <a:pt x="95" y="307"/>
                    <a:pt x="95" y="307"/>
                    <a:pt x="95" y="307"/>
                  </a:cubicBezTo>
                  <a:cubicBezTo>
                    <a:pt x="93" y="307"/>
                    <a:pt x="93" y="307"/>
                    <a:pt x="93" y="307"/>
                  </a:cubicBezTo>
                  <a:cubicBezTo>
                    <a:pt x="92" y="308"/>
                    <a:pt x="92" y="308"/>
                    <a:pt x="92" y="308"/>
                  </a:cubicBezTo>
                  <a:cubicBezTo>
                    <a:pt x="91" y="308"/>
                    <a:pt x="91" y="308"/>
                    <a:pt x="91" y="308"/>
                  </a:cubicBezTo>
                  <a:cubicBezTo>
                    <a:pt x="90" y="308"/>
                    <a:pt x="90" y="308"/>
                    <a:pt x="90" y="308"/>
                  </a:cubicBezTo>
                  <a:cubicBezTo>
                    <a:pt x="88" y="308"/>
                    <a:pt x="88" y="308"/>
                    <a:pt x="88" y="308"/>
                  </a:cubicBezTo>
                  <a:cubicBezTo>
                    <a:pt x="87" y="308"/>
                    <a:pt x="87" y="308"/>
                    <a:pt x="87" y="308"/>
                  </a:cubicBezTo>
                  <a:cubicBezTo>
                    <a:pt x="87" y="307"/>
                    <a:pt x="87" y="307"/>
                    <a:pt x="87" y="307"/>
                  </a:cubicBezTo>
                  <a:cubicBezTo>
                    <a:pt x="88" y="306"/>
                    <a:pt x="88" y="306"/>
                    <a:pt x="88" y="306"/>
                  </a:cubicBezTo>
                  <a:cubicBezTo>
                    <a:pt x="89" y="305"/>
                    <a:pt x="89" y="305"/>
                    <a:pt x="89" y="305"/>
                  </a:cubicBezTo>
                  <a:cubicBezTo>
                    <a:pt x="92" y="305"/>
                    <a:pt x="92" y="305"/>
                    <a:pt x="92" y="305"/>
                  </a:cubicBezTo>
                  <a:cubicBezTo>
                    <a:pt x="95" y="304"/>
                    <a:pt x="95" y="304"/>
                    <a:pt x="95" y="304"/>
                  </a:cubicBezTo>
                  <a:cubicBezTo>
                    <a:pt x="97" y="303"/>
                    <a:pt x="97" y="303"/>
                    <a:pt x="97" y="303"/>
                  </a:cubicBezTo>
                  <a:cubicBezTo>
                    <a:pt x="97" y="302"/>
                    <a:pt x="97" y="302"/>
                    <a:pt x="97" y="302"/>
                  </a:cubicBezTo>
                  <a:cubicBezTo>
                    <a:pt x="97" y="302"/>
                    <a:pt x="97" y="302"/>
                    <a:pt x="97" y="302"/>
                  </a:cubicBezTo>
                  <a:cubicBezTo>
                    <a:pt x="96" y="302"/>
                    <a:pt x="96" y="302"/>
                    <a:pt x="96" y="302"/>
                  </a:cubicBezTo>
                  <a:cubicBezTo>
                    <a:pt x="94" y="303"/>
                    <a:pt x="94" y="303"/>
                    <a:pt x="94" y="303"/>
                  </a:cubicBezTo>
                  <a:cubicBezTo>
                    <a:pt x="93" y="303"/>
                    <a:pt x="93" y="303"/>
                    <a:pt x="93" y="303"/>
                  </a:cubicBezTo>
                  <a:cubicBezTo>
                    <a:pt x="92" y="303"/>
                    <a:pt x="92" y="303"/>
                    <a:pt x="92" y="303"/>
                  </a:cubicBezTo>
                  <a:cubicBezTo>
                    <a:pt x="91" y="302"/>
                    <a:pt x="91" y="302"/>
                    <a:pt x="91" y="302"/>
                  </a:cubicBezTo>
                  <a:cubicBezTo>
                    <a:pt x="90" y="301"/>
                    <a:pt x="90" y="301"/>
                    <a:pt x="90" y="301"/>
                  </a:cubicBezTo>
                  <a:cubicBezTo>
                    <a:pt x="89" y="302"/>
                    <a:pt x="89" y="302"/>
                    <a:pt x="89" y="302"/>
                  </a:cubicBezTo>
                  <a:cubicBezTo>
                    <a:pt x="88" y="301"/>
                    <a:pt x="88" y="301"/>
                    <a:pt x="88" y="301"/>
                  </a:cubicBezTo>
                  <a:cubicBezTo>
                    <a:pt x="88" y="300"/>
                    <a:pt x="88" y="300"/>
                    <a:pt x="88" y="300"/>
                  </a:cubicBezTo>
                  <a:cubicBezTo>
                    <a:pt x="89" y="299"/>
                    <a:pt x="89" y="299"/>
                    <a:pt x="89" y="299"/>
                  </a:cubicBezTo>
                  <a:cubicBezTo>
                    <a:pt x="90" y="297"/>
                    <a:pt x="90" y="297"/>
                    <a:pt x="90" y="297"/>
                  </a:cubicBezTo>
                  <a:cubicBezTo>
                    <a:pt x="91" y="296"/>
                    <a:pt x="91" y="296"/>
                    <a:pt x="91" y="296"/>
                  </a:cubicBezTo>
                  <a:cubicBezTo>
                    <a:pt x="92" y="296"/>
                    <a:pt x="92" y="296"/>
                    <a:pt x="92" y="296"/>
                  </a:cubicBezTo>
                  <a:cubicBezTo>
                    <a:pt x="92" y="295"/>
                    <a:pt x="92" y="295"/>
                    <a:pt x="92" y="295"/>
                  </a:cubicBezTo>
                  <a:cubicBezTo>
                    <a:pt x="91" y="295"/>
                    <a:pt x="91" y="295"/>
                    <a:pt x="91" y="295"/>
                  </a:cubicBezTo>
                  <a:cubicBezTo>
                    <a:pt x="90" y="296"/>
                    <a:pt x="90" y="296"/>
                    <a:pt x="90" y="296"/>
                  </a:cubicBezTo>
                  <a:cubicBezTo>
                    <a:pt x="88" y="298"/>
                    <a:pt x="88" y="298"/>
                    <a:pt x="88" y="298"/>
                  </a:cubicBezTo>
                  <a:cubicBezTo>
                    <a:pt x="88" y="299"/>
                    <a:pt x="88" y="299"/>
                    <a:pt x="88" y="299"/>
                  </a:cubicBezTo>
                  <a:cubicBezTo>
                    <a:pt x="87" y="300"/>
                    <a:pt x="87" y="300"/>
                    <a:pt x="87" y="300"/>
                  </a:cubicBezTo>
                  <a:cubicBezTo>
                    <a:pt x="86" y="300"/>
                    <a:pt x="86" y="300"/>
                    <a:pt x="86" y="300"/>
                  </a:cubicBezTo>
                  <a:cubicBezTo>
                    <a:pt x="85" y="300"/>
                    <a:pt x="85" y="300"/>
                    <a:pt x="85" y="300"/>
                  </a:cubicBezTo>
                  <a:cubicBezTo>
                    <a:pt x="86" y="299"/>
                    <a:pt x="86" y="299"/>
                    <a:pt x="86" y="299"/>
                  </a:cubicBezTo>
                  <a:cubicBezTo>
                    <a:pt x="86" y="297"/>
                    <a:pt x="86" y="297"/>
                    <a:pt x="86" y="297"/>
                  </a:cubicBezTo>
                  <a:cubicBezTo>
                    <a:pt x="86" y="294"/>
                    <a:pt x="86" y="294"/>
                    <a:pt x="86" y="294"/>
                  </a:cubicBezTo>
                  <a:cubicBezTo>
                    <a:pt x="85" y="293"/>
                    <a:pt x="85" y="293"/>
                    <a:pt x="85" y="293"/>
                  </a:cubicBezTo>
                  <a:cubicBezTo>
                    <a:pt x="85" y="291"/>
                    <a:pt x="85" y="291"/>
                    <a:pt x="85" y="291"/>
                  </a:cubicBezTo>
                  <a:cubicBezTo>
                    <a:pt x="86" y="289"/>
                    <a:pt x="86" y="289"/>
                    <a:pt x="86" y="289"/>
                  </a:cubicBezTo>
                  <a:cubicBezTo>
                    <a:pt x="86" y="288"/>
                    <a:pt x="86" y="288"/>
                    <a:pt x="86" y="288"/>
                  </a:cubicBezTo>
                  <a:cubicBezTo>
                    <a:pt x="85" y="288"/>
                    <a:pt x="85" y="288"/>
                    <a:pt x="85" y="288"/>
                  </a:cubicBezTo>
                  <a:cubicBezTo>
                    <a:pt x="85" y="289"/>
                    <a:pt x="85" y="289"/>
                    <a:pt x="85" y="289"/>
                  </a:cubicBezTo>
                  <a:cubicBezTo>
                    <a:pt x="84" y="292"/>
                    <a:pt x="84" y="292"/>
                    <a:pt x="84" y="292"/>
                  </a:cubicBezTo>
                  <a:cubicBezTo>
                    <a:pt x="85" y="293"/>
                    <a:pt x="85" y="293"/>
                    <a:pt x="85" y="293"/>
                  </a:cubicBezTo>
                  <a:cubicBezTo>
                    <a:pt x="85" y="295"/>
                    <a:pt x="85" y="295"/>
                    <a:pt x="85" y="295"/>
                  </a:cubicBezTo>
                  <a:cubicBezTo>
                    <a:pt x="85" y="297"/>
                    <a:pt x="85" y="297"/>
                    <a:pt x="85" y="297"/>
                  </a:cubicBezTo>
                  <a:cubicBezTo>
                    <a:pt x="85" y="299"/>
                    <a:pt x="85" y="299"/>
                    <a:pt x="85" y="299"/>
                  </a:cubicBezTo>
                  <a:cubicBezTo>
                    <a:pt x="84" y="301"/>
                    <a:pt x="84" y="301"/>
                    <a:pt x="84" y="301"/>
                  </a:cubicBezTo>
                  <a:cubicBezTo>
                    <a:pt x="84" y="301"/>
                    <a:pt x="84" y="301"/>
                    <a:pt x="84" y="301"/>
                  </a:cubicBezTo>
                  <a:cubicBezTo>
                    <a:pt x="83" y="300"/>
                    <a:pt x="83" y="300"/>
                    <a:pt x="83" y="300"/>
                  </a:cubicBezTo>
                  <a:cubicBezTo>
                    <a:pt x="82" y="299"/>
                    <a:pt x="82" y="299"/>
                    <a:pt x="82" y="299"/>
                  </a:cubicBezTo>
                  <a:cubicBezTo>
                    <a:pt x="81" y="301"/>
                    <a:pt x="81" y="301"/>
                    <a:pt x="81" y="301"/>
                  </a:cubicBezTo>
                  <a:cubicBezTo>
                    <a:pt x="81" y="302"/>
                    <a:pt x="81" y="302"/>
                    <a:pt x="81" y="302"/>
                  </a:cubicBezTo>
                  <a:cubicBezTo>
                    <a:pt x="80" y="302"/>
                    <a:pt x="80" y="302"/>
                    <a:pt x="80" y="302"/>
                  </a:cubicBezTo>
                  <a:cubicBezTo>
                    <a:pt x="80" y="302"/>
                    <a:pt x="80" y="302"/>
                    <a:pt x="80" y="302"/>
                  </a:cubicBezTo>
                  <a:cubicBezTo>
                    <a:pt x="80" y="302"/>
                    <a:pt x="80" y="302"/>
                    <a:pt x="80" y="302"/>
                  </a:cubicBezTo>
                  <a:cubicBezTo>
                    <a:pt x="81" y="304"/>
                    <a:pt x="81" y="304"/>
                    <a:pt x="81" y="304"/>
                  </a:cubicBezTo>
                  <a:cubicBezTo>
                    <a:pt x="80" y="305"/>
                    <a:pt x="80" y="305"/>
                    <a:pt x="80" y="305"/>
                  </a:cubicBezTo>
                  <a:cubicBezTo>
                    <a:pt x="79" y="306"/>
                    <a:pt x="79" y="306"/>
                    <a:pt x="79" y="306"/>
                  </a:cubicBezTo>
                  <a:cubicBezTo>
                    <a:pt x="78" y="306"/>
                    <a:pt x="78" y="306"/>
                    <a:pt x="78" y="306"/>
                  </a:cubicBezTo>
                  <a:cubicBezTo>
                    <a:pt x="77" y="306"/>
                    <a:pt x="77" y="306"/>
                    <a:pt x="77" y="306"/>
                  </a:cubicBezTo>
                  <a:cubicBezTo>
                    <a:pt x="77" y="307"/>
                    <a:pt x="77" y="307"/>
                    <a:pt x="77" y="307"/>
                  </a:cubicBezTo>
                  <a:cubicBezTo>
                    <a:pt x="75" y="308"/>
                    <a:pt x="75" y="308"/>
                    <a:pt x="75" y="308"/>
                  </a:cubicBezTo>
                  <a:cubicBezTo>
                    <a:pt x="73" y="308"/>
                    <a:pt x="73" y="308"/>
                    <a:pt x="73" y="308"/>
                  </a:cubicBezTo>
                  <a:cubicBezTo>
                    <a:pt x="72" y="307"/>
                    <a:pt x="72" y="307"/>
                    <a:pt x="72" y="307"/>
                  </a:cubicBezTo>
                  <a:cubicBezTo>
                    <a:pt x="72" y="305"/>
                    <a:pt x="72" y="305"/>
                    <a:pt x="72" y="305"/>
                  </a:cubicBezTo>
                  <a:cubicBezTo>
                    <a:pt x="72" y="304"/>
                    <a:pt x="72" y="304"/>
                    <a:pt x="72" y="304"/>
                  </a:cubicBezTo>
                  <a:cubicBezTo>
                    <a:pt x="71" y="304"/>
                    <a:pt x="71" y="304"/>
                    <a:pt x="71" y="304"/>
                  </a:cubicBezTo>
                  <a:cubicBezTo>
                    <a:pt x="70" y="304"/>
                    <a:pt x="70" y="304"/>
                    <a:pt x="70" y="304"/>
                  </a:cubicBezTo>
                  <a:cubicBezTo>
                    <a:pt x="70" y="305"/>
                    <a:pt x="70" y="305"/>
                    <a:pt x="70" y="305"/>
                  </a:cubicBezTo>
                  <a:cubicBezTo>
                    <a:pt x="69" y="305"/>
                    <a:pt x="69" y="305"/>
                    <a:pt x="69" y="305"/>
                  </a:cubicBezTo>
                  <a:cubicBezTo>
                    <a:pt x="69" y="303"/>
                    <a:pt x="69" y="303"/>
                    <a:pt x="69" y="303"/>
                  </a:cubicBezTo>
                  <a:cubicBezTo>
                    <a:pt x="69" y="301"/>
                    <a:pt x="69" y="301"/>
                    <a:pt x="69" y="301"/>
                  </a:cubicBezTo>
                  <a:cubicBezTo>
                    <a:pt x="69" y="300"/>
                    <a:pt x="69" y="300"/>
                    <a:pt x="69" y="300"/>
                  </a:cubicBezTo>
                  <a:cubicBezTo>
                    <a:pt x="68" y="300"/>
                    <a:pt x="68" y="300"/>
                    <a:pt x="68" y="300"/>
                  </a:cubicBezTo>
                  <a:cubicBezTo>
                    <a:pt x="68" y="299"/>
                    <a:pt x="68" y="299"/>
                    <a:pt x="68" y="299"/>
                  </a:cubicBezTo>
                  <a:cubicBezTo>
                    <a:pt x="70" y="298"/>
                    <a:pt x="70" y="298"/>
                    <a:pt x="70" y="298"/>
                  </a:cubicBezTo>
                  <a:cubicBezTo>
                    <a:pt x="71" y="298"/>
                    <a:pt x="71" y="298"/>
                    <a:pt x="71" y="298"/>
                  </a:cubicBezTo>
                  <a:cubicBezTo>
                    <a:pt x="72" y="298"/>
                    <a:pt x="72" y="298"/>
                    <a:pt x="72" y="298"/>
                  </a:cubicBezTo>
                  <a:cubicBezTo>
                    <a:pt x="73" y="297"/>
                    <a:pt x="73" y="297"/>
                    <a:pt x="73" y="297"/>
                  </a:cubicBezTo>
                  <a:cubicBezTo>
                    <a:pt x="74" y="296"/>
                    <a:pt x="74" y="296"/>
                    <a:pt x="74" y="296"/>
                  </a:cubicBezTo>
                  <a:cubicBezTo>
                    <a:pt x="77" y="296"/>
                    <a:pt x="77" y="296"/>
                    <a:pt x="77" y="296"/>
                  </a:cubicBezTo>
                  <a:cubicBezTo>
                    <a:pt x="77" y="296"/>
                    <a:pt x="77" y="296"/>
                    <a:pt x="77" y="296"/>
                  </a:cubicBezTo>
                  <a:cubicBezTo>
                    <a:pt x="80" y="294"/>
                    <a:pt x="80" y="294"/>
                    <a:pt x="80" y="294"/>
                  </a:cubicBezTo>
                  <a:cubicBezTo>
                    <a:pt x="81" y="291"/>
                    <a:pt x="81" y="291"/>
                    <a:pt x="81" y="291"/>
                  </a:cubicBezTo>
                  <a:cubicBezTo>
                    <a:pt x="81" y="291"/>
                    <a:pt x="81" y="291"/>
                    <a:pt x="81" y="291"/>
                  </a:cubicBezTo>
                  <a:cubicBezTo>
                    <a:pt x="81" y="290"/>
                    <a:pt x="81" y="290"/>
                    <a:pt x="81" y="290"/>
                  </a:cubicBezTo>
                  <a:cubicBezTo>
                    <a:pt x="80" y="291"/>
                    <a:pt x="80" y="291"/>
                    <a:pt x="80" y="291"/>
                  </a:cubicBezTo>
                  <a:cubicBezTo>
                    <a:pt x="79" y="293"/>
                    <a:pt x="79" y="293"/>
                    <a:pt x="79" y="293"/>
                  </a:cubicBezTo>
                  <a:cubicBezTo>
                    <a:pt x="77" y="295"/>
                    <a:pt x="77" y="295"/>
                    <a:pt x="77" y="295"/>
                  </a:cubicBezTo>
                  <a:cubicBezTo>
                    <a:pt x="75" y="295"/>
                    <a:pt x="75" y="295"/>
                    <a:pt x="75" y="295"/>
                  </a:cubicBezTo>
                  <a:cubicBezTo>
                    <a:pt x="73" y="295"/>
                    <a:pt x="73" y="295"/>
                    <a:pt x="73" y="295"/>
                  </a:cubicBezTo>
                  <a:cubicBezTo>
                    <a:pt x="72" y="293"/>
                    <a:pt x="72" y="293"/>
                    <a:pt x="72" y="293"/>
                  </a:cubicBezTo>
                  <a:cubicBezTo>
                    <a:pt x="72" y="292"/>
                    <a:pt x="72" y="292"/>
                    <a:pt x="72" y="292"/>
                  </a:cubicBezTo>
                  <a:cubicBezTo>
                    <a:pt x="73" y="291"/>
                    <a:pt x="73" y="291"/>
                    <a:pt x="73" y="291"/>
                  </a:cubicBezTo>
                  <a:cubicBezTo>
                    <a:pt x="75" y="290"/>
                    <a:pt x="75" y="290"/>
                    <a:pt x="75" y="290"/>
                  </a:cubicBezTo>
                  <a:cubicBezTo>
                    <a:pt x="77" y="289"/>
                    <a:pt x="77" y="289"/>
                    <a:pt x="77" y="289"/>
                  </a:cubicBezTo>
                  <a:cubicBezTo>
                    <a:pt x="77" y="289"/>
                    <a:pt x="77" y="289"/>
                    <a:pt x="77" y="289"/>
                  </a:cubicBezTo>
                  <a:cubicBezTo>
                    <a:pt x="77" y="288"/>
                    <a:pt x="77" y="288"/>
                    <a:pt x="77" y="288"/>
                  </a:cubicBezTo>
                  <a:cubicBezTo>
                    <a:pt x="77" y="287"/>
                    <a:pt x="77" y="287"/>
                    <a:pt x="77" y="287"/>
                  </a:cubicBezTo>
                  <a:cubicBezTo>
                    <a:pt x="78" y="287"/>
                    <a:pt x="78" y="287"/>
                    <a:pt x="78" y="287"/>
                  </a:cubicBezTo>
                  <a:cubicBezTo>
                    <a:pt x="79" y="286"/>
                    <a:pt x="79" y="286"/>
                    <a:pt x="79" y="286"/>
                  </a:cubicBezTo>
                  <a:cubicBezTo>
                    <a:pt x="79" y="286"/>
                    <a:pt x="79" y="286"/>
                    <a:pt x="79" y="286"/>
                  </a:cubicBezTo>
                  <a:cubicBezTo>
                    <a:pt x="78" y="285"/>
                    <a:pt x="78" y="285"/>
                    <a:pt x="78" y="285"/>
                  </a:cubicBezTo>
                  <a:cubicBezTo>
                    <a:pt x="78" y="285"/>
                    <a:pt x="78" y="285"/>
                    <a:pt x="78" y="285"/>
                  </a:cubicBezTo>
                  <a:cubicBezTo>
                    <a:pt x="77" y="285"/>
                    <a:pt x="77" y="285"/>
                    <a:pt x="77" y="285"/>
                  </a:cubicBezTo>
                  <a:cubicBezTo>
                    <a:pt x="77" y="286"/>
                    <a:pt x="77" y="286"/>
                    <a:pt x="77" y="286"/>
                  </a:cubicBezTo>
                  <a:cubicBezTo>
                    <a:pt x="74" y="285"/>
                    <a:pt x="74" y="285"/>
                    <a:pt x="74" y="285"/>
                  </a:cubicBezTo>
                  <a:cubicBezTo>
                    <a:pt x="73" y="285"/>
                    <a:pt x="73" y="285"/>
                    <a:pt x="73" y="285"/>
                  </a:cubicBezTo>
                  <a:cubicBezTo>
                    <a:pt x="73" y="285"/>
                    <a:pt x="73" y="285"/>
                    <a:pt x="73" y="285"/>
                  </a:cubicBezTo>
                  <a:cubicBezTo>
                    <a:pt x="73" y="284"/>
                    <a:pt x="73" y="284"/>
                    <a:pt x="73" y="284"/>
                  </a:cubicBezTo>
                  <a:cubicBezTo>
                    <a:pt x="75" y="283"/>
                    <a:pt x="75" y="283"/>
                    <a:pt x="75" y="283"/>
                  </a:cubicBezTo>
                  <a:cubicBezTo>
                    <a:pt x="76" y="283"/>
                    <a:pt x="76" y="283"/>
                    <a:pt x="76" y="283"/>
                  </a:cubicBezTo>
                  <a:cubicBezTo>
                    <a:pt x="77" y="283"/>
                    <a:pt x="77" y="283"/>
                    <a:pt x="77" y="283"/>
                  </a:cubicBezTo>
                  <a:cubicBezTo>
                    <a:pt x="79" y="283"/>
                    <a:pt x="79" y="283"/>
                    <a:pt x="79" y="283"/>
                  </a:cubicBezTo>
                  <a:cubicBezTo>
                    <a:pt x="80" y="282"/>
                    <a:pt x="80" y="282"/>
                    <a:pt x="80" y="282"/>
                  </a:cubicBezTo>
                  <a:cubicBezTo>
                    <a:pt x="81" y="280"/>
                    <a:pt x="81" y="280"/>
                    <a:pt x="81" y="280"/>
                  </a:cubicBezTo>
                  <a:cubicBezTo>
                    <a:pt x="81" y="279"/>
                    <a:pt x="81" y="279"/>
                    <a:pt x="81" y="279"/>
                  </a:cubicBezTo>
                  <a:cubicBezTo>
                    <a:pt x="81" y="278"/>
                    <a:pt x="81" y="278"/>
                    <a:pt x="81" y="278"/>
                  </a:cubicBezTo>
                  <a:cubicBezTo>
                    <a:pt x="83" y="276"/>
                    <a:pt x="83" y="276"/>
                    <a:pt x="83" y="276"/>
                  </a:cubicBezTo>
                  <a:cubicBezTo>
                    <a:pt x="82" y="274"/>
                    <a:pt x="82" y="274"/>
                    <a:pt x="82" y="274"/>
                  </a:cubicBezTo>
                  <a:cubicBezTo>
                    <a:pt x="83" y="272"/>
                    <a:pt x="83" y="272"/>
                    <a:pt x="83" y="272"/>
                  </a:cubicBezTo>
                  <a:cubicBezTo>
                    <a:pt x="82" y="271"/>
                    <a:pt x="82" y="271"/>
                    <a:pt x="82" y="271"/>
                  </a:cubicBezTo>
                  <a:cubicBezTo>
                    <a:pt x="81" y="271"/>
                    <a:pt x="81" y="271"/>
                    <a:pt x="81" y="271"/>
                  </a:cubicBezTo>
                  <a:cubicBezTo>
                    <a:pt x="80" y="271"/>
                    <a:pt x="80" y="271"/>
                    <a:pt x="80" y="271"/>
                  </a:cubicBezTo>
                  <a:cubicBezTo>
                    <a:pt x="79" y="270"/>
                    <a:pt x="79" y="270"/>
                    <a:pt x="79" y="270"/>
                  </a:cubicBezTo>
                  <a:cubicBezTo>
                    <a:pt x="78" y="270"/>
                    <a:pt x="78" y="270"/>
                    <a:pt x="78" y="270"/>
                  </a:cubicBezTo>
                  <a:cubicBezTo>
                    <a:pt x="77" y="269"/>
                    <a:pt x="77" y="269"/>
                    <a:pt x="77" y="269"/>
                  </a:cubicBezTo>
                  <a:cubicBezTo>
                    <a:pt x="77" y="269"/>
                    <a:pt x="77" y="269"/>
                    <a:pt x="77" y="269"/>
                  </a:cubicBezTo>
                  <a:cubicBezTo>
                    <a:pt x="78" y="268"/>
                    <a:pt x="78" y="268"/>
                    <a:pt x="78" y="268"/>
                  </a:cubicBezTo>
                  <a:cubicBezTo>
                    <a:pt x="79" y="268"/>
                    <a:pt x="79" y="268"/>
                    <a:pt x="79" y="268"/>
                  </a:cubicBezTo>
                  <a:cubicBezTo>
                    <a:pt x="80" y="268"/>
                    <a:pt x="80" y="268"/>
                    <a:pt x="80" y="268"/>
                  </a:cubicBezTo>
                  <a:cubicBezTo>
                    <a:pt x="81" y="267"/>
                    <a:pt x="81" y="267"/>
                    <a:pt x="81" y="267"/>
                  </a:cubicBezTo>
                  <a:cubicBezTo>
                    <a:pt x="81" y="265"/>
                    <a:pt x="81" y="265"/>
                    <a:pt x="81" y="265"/>
                  </a:cubicBezTo>
                  <a:cubicBezTo>
                    <a:pt x="82" y="264"/>
                    <a:pt x="82" y="264"/>
                    <a:pt x="82" y="264"/>
                  </a:cubicBezTo>
                  <a:cubicBezTo>
                    <a:pt x="82" y="263"/>
                    <a:pt x="82" y="263"/>
                    <a:pt x="82" y="263"/>
                  </a:cubicBezTo>
                  <a:cubicBezTo>
                    <a:pt x="81" y="262"/>
                    <a:pt x="81" y="262"/>
                    <a:pt x="81" y="262"/>
                  </a:cubicBezTo>
                  <a:cubicBezTo>
                    <a:pt x="80" y="262"/>
                    <a:pt x="80" y="262"/>
                    <a:pt x="80" y="262"/>
                  </a:cubicBezTo>
                  <a:cubicBezTo>
                    <a:pt x="80" y="262"/>
                    <a:pt x="80" y="262"/>
                    <a:pt x="80" y="262"/>
                  </a:cubicBezTo>
                  <a:cubicBezTo>
                    <a:pt x="79" y="260"/>
                    <a:pt x="79" y="260"/>
                    <a:pt x="79" y="260"/>
                  </a:cubicBezTo>
                  <a:cubicBezTo>
                    <a:pt x="80" y="260"/>
                    <a:pt x="80" y="260"/>
                    <a:pt x="80" y="260"/>
                  </a:cubicBezTo>
                  <a:cubicBezTo>
                    <a:pt x="81" y="260"/>
                    <a:pt x="81" y="260"/>
                    <a:pt x="81" y="260"/>
                  </a:cubicBezTo>
                  <a:cubicBezTo>
                    <a:pt x="81" y="259"/>
                    <a:pt x="81" y="259"/>
                    <a:pt x="81" y="259"/>
                  </a:cubicBezTo>
                  <a:cubicBezTo>
                    <a:pt x="80" y="257"/>
                    <a:pt x="80" y="257"/>
                    <a:pt x="80" y="257"/>
                  </a:cubicBezTo>
                  <a:cubicBezTo>
                    <a:pt x="79" y="255"/>
                    <a:pt x="79" y="255"/>
                    <a:pt x="79" y="255"/>
                  </a:cubicBezTo>
                  <a:cubicBezTo>
                    <a:pt x="80" y="255"/>
                    <a:pt x="80" y="255"/>
                    <a:pt x="80" y="255"/>
                  </a:cubicBezTo>
                  <a:cubicBezTo>
                    <a:pt x="81" y="256"/>
                    <a:pt x="81" y="256"/>
                    <a:pt x="81" y="256"/>
                  </a:cubicBezTo>
                  <a:cubicBezTo>
                    <a:pt x="81" y="256"/>
                    <a:pt x="81" y="256"/>
                    <a:pt x="81" y="256"/>
                  </a:cubicBezTo>
                  <a:cubicBezTo>
                    <a:pt x="80" y="254"/>
                    <a:pt x="80" y="254"/>
                    <a:pt x="80" y="254"/>
                  </a:cubicBezTo>
                  <a:cubicBezTo>
                    <a:pt x="80" y="254"/>
                    <a:pt x="80" y="254"/>
                    <a:pt x="80" y="254"/>
                  </a:cubicBezTo>
                  <a:cubicBezTo>
                    <a:pt x="81" y="252"/>
                    <a:pt x="81" y="252"/>
                    <a:pt x="81" y="252"/>
                  </a:cubicBezTo>
                  <a:cubicBezTo>
                    <a:pt x="81" y="250"/>
                    <a:pt x="81" y="250"/>
                    <a:pt x="81" y="250"/>
                  </a:cubicBezTo>
                  <a:cubicBezTo>
                    <a:pt x="80" y="249"/>
                    <a:pt x="80" y="249"/>
                    <a:pt x="80" y="249"/>
                  </a:cubicBezTo>
                  <a:cubicBezTo>
                    <a:pt x="80" y="248"/>
                    <a:pt x="80" y="248"/>
                    <a:pt x="80" y="248"/>
                  </a:cubicBezTo>
                  <a:cubicBezTo>
                    <a:pt x="80" y="246"/>
                    <a:pt x="80" y="246"/>
                    <a:pt x="80" y="246"/>
                  </a:cubicBezTo>
                  <a:cubicBezTo>
                    <a:pt x="80" y="245"/>
                    <a:pt x="80" y="245"/>
                    <a:pt x="80" y="245"/>
                  </a:cubicBezTo>
                  <a:cubicBezTo>
                    <a:pt x="81" y="243"/>
                    <a:pt x="81" y="243"/>
                    <a:pt x="81" y="243"/>
                  </a:cubicBezTo>
                  <a:cubicBezTo>
                    <a:pt x="80" y="243"/>
                    <a:pt x="80" y="243"/>
                    <a:pt x="80" y="243"/>
                  </a:cubicBezTo>
                  <a:cubicBezTo>
                    <a:pt x="79" y="243"/>
                    <a:pt x="79" y="243"/>
                    <a:pt x="79" y="243"/>
                  </a:cubicBezTo>
                  <a:cubicBezTo>
                    <a:pt x="78" y="245"/>
                    <a:pt x="78" y="245"/>
                    <a:pt x="78" y="245"/>
                  </a:cubicBezTo>
                  <a:cubicBezTo>
                    <a:pt x="77" y="245"/>
                    <a:pt x="77" y="245"/>
                    <a:pt x="77" y="245"/>
                  </a:cubicBezTo>
                  <a:cubicBezTo>
                    <a:pt x="76" y="246"/>
                    <a:pt x="76" y="246"/>
                    <a:pt x="76" y="246"/>
                  </a:cubicBezTo>
                  <a:cubicBezTo>
                    <a:pt x="75" y="246"/>
                    <a:pt x="75" y="246"/>
                    <a:pt x="75" y="246"/>
                  </a:cubicBezTo>
                  <a:cubicBezTo>
                    <a:pt x="74" y="246"/>
                    <a:pt x="74" y="246"/>
                    <a:pt x="74" y="246"/>
                  </a:cubicBezTo>
                  <a:cubicBezTo>
                    <a:pt x="75" y="245"/>
                    <a:pt x="75" y="245"/>
                    <a:pt x="75" y="245"/>
                  </a:cubicBezTo>
                  <a:cubicBezTo>
                    <a:pt x="76" y="244"/>
                    <a:pt x="76" y="244"/>
                    <a:pt x="76" y="244"/>
                  </a:cubicBezTo>
                  <a:cubicBezTo>
                    <a:pt x="77" y="244"/>
                    <a:pt x="77" y="244"/>
                    <a:pt x="77" y="244"/>
                  </a:cubicBezTo>
                  <a:cubicBezTo>
                    <a:pt x="78" y="243"/>
                    <a:pt x="78" y="243"/>
                    <a:pt x="78" y="243"/>
                  </a:cubicBezTo>
                  <a:cubicBezTo>
                    <a:pt x="79" y="241"/>
                    <a:pt x="79" y="241"/>
                    <a:pt x="79" y="241"/>
                  </a:cubicBezTo>
                  <a:cubicBezTo>
                    <a:pt x="80" y="240"/>
                    <a:pt x="80" y="240"/>
                    <a:pt x="80" y="240"/>
                  </a:cubicBezTo>
                  <a:cubicBezTo>
                    <a:pt x="82" y="239"/>
                    <a:pt x="82" y="239"/>
                    <a:pt x="82" y="239"/>
                  </a:cubicBezTo>
                  <a:cubicBezTo>
                    <a:pt x="82" y="238"/>
                    <a:pt x="82" y="238"/>
                    <a:pt x="82" y="238"/>
                  </a:cubicBezTo>
                  <a:cubicBezTo>
                    <a:pt x="82" y="237"/>
                    <a:pt x="82" y="237"/>
                    <a:pt x="82" y="237"/>
                  </a:cubicBezTo>
                  <a:cubicBezTo>
                    <a:pt x="81" y="236"/>
                    <a:pt x="81" y="236"/>
                    <a:pt x="81" y="236"/>
                  </a:cubicBezTo>
                  <a:cubicBezTo>
                    <a:pt x="80" y="234"/>
                    <a:pt x="80" y="234"/>
                    <a:pt x="80" y="234"/>
                  </a:cubicBezTo>
                  <a:cubicBezTo>
                    <a:pt x="79" y="233"/>
                    <a:pt x="79" y="233"/>
                    <a:pt x="79" y="233"/>
                  </a:cubicBezTo>
                  <a:cubicBezTo>
                    <a:pt x="79" y="232"/>
                    <a:pt x="79" y="232"/>
                    <a:pt x="79" y="232"/>
                  </a:cubicBezTo>
                  <a:cubicBezTo>
                    <a:pt x="78" y="232"/>
                    <a:pt x="78" y="232"/>
                    <a:pt x="78" y="232"/>
                  </a:cubicBezTo>
                  <a:cubicBezTo>
                    <a:pt x="77" y="231"/>
                    <a:pt x="77" y="231"/>
                    <a:pt x="77" y="231"/>
                  </a:cubicBezTo>
                  <a:cubicBezTo>
                    <a:pt x="77" y="230"/>
                    <a:pt x="77" y="230"/>
                    <a:pt x="77" y="230"/>
                  </a:cubicBezTo>
                  <a:cubicBezTo>
                    <a:pt x="78" y="229"/>
                    <a:pt x="78" y="229"/>
                    <a:pt x="78" y="229"/>
                  </a:cubicBezTo>
                  <a:cubicBezTo>
                    <a:pt x="78" y="228"/>
                    <a:pt x="78" y="228"/>
                    <a:pt x="78" y="228"/>
                  </a:cubicBezTo>
                  <a:cubicBezTo>
                    <a:pt x="78" y="226"/>
                    <a:pt x="78" y="226"/>
                    <a:pt x="78" y="226"/>
                  </a:cubicBezTo>
                  <a:cubicBezTo>
                    <a:pt x="77" y="225"/>
                    <a:pt x="77" y="225"/>
                    <a:pt x="77" y="225"/>
                  </a:cubicBezTo>
                  <a:cubicBezTo>
                    <a:pt x="74" y="222"/>
                    <a:pt x="74" y="222"/>
                    <a:pt x="74" y="222"/>
                  </a:cubicBezTo>
                  <a:cubicBezTo>
                    <a:pt x="74" y="222"/>
                    <a:pt x="74" y="222"/>
                    <a:pt x="74" y="222"/>
                  </a:cubicBezTo>
                  <a:cubicBezTo>
                    <a:pt x="73" y="220"/>
                    <a:pt x="73" y="220"/>
                    <a:pt x="73" y="220"/>
                  </a:cubicBezTo>
                  <a:cubicBezTo>
                    <a:pt x="72" y="220"/>
                    <a:pt x="72" y="220"/>
                    <a:pt x="72" y="220"/>
                  </a:cubicBezTo>
                  <a:cubicBezTo>
                    <a:pt x="72" y="219"/>
                    <a:pt x="72" y="219"/>
                    <a:pt x="72" y="219"/>
                  </a:cubicBezTo>
                  <a:cubicBezTo>
                    <a:pt x="73" y="219"/>
                    <a:pt x="73" y="219"/>
                    <a:pt x="73" y="219"/>
                  </a:cubicBezTo>
                  <a:cubicBezTo>
                    <a:pt x="75" y="217"/>
                    <a:pt x="75" y="217"/>
                    <a:pt x="75" y="217"/>
                  </a:cubicBezTo>
                  <a:cubicBezTo>
                    <a:pt x="76" y="216"/>
                    <a:pt x="76" y="216"/>
                    <a:pt x="76" y="216"/>
                  </a:cubicBezTo>
                  <a:cubicBezTo>
                    <a:pt x="76" y="215"/>
                    <a:pt x="76" y="215"/>
                    <a:pt x="76" y="215"/>
                  </a:cubicBezTo>
                  <a:cubicBezTo>
                    <a:pt x="76" y="215"/>
                    <a:pt x="76" y="215"/>
                    <a:pt x="76" y="215"/>
                  </a:cubicBezTo>
                  <a:cubicBezTo>
                    <a:pt x="74" y="215"/>
                    <a:pt x="74" y="215"/>
                    <a:pt x="74" y="215"/>
                  </a:cubicBezTo>
                  <a:cubicBezTo>
                    <a:pt x="74" y="214"/>
                    <a:pt x="74" y="214"/>
                    <a:pt x="74" y="214"/>
                  </a:cubicBezTo>
                  <a:cubicBezTo>
                    <a:pt x="75" y="213"/>
                    <a:pt x="75" y="213"/>
                    <a:pt x="75" y="213"/>
                  </a:cubicBezTo>
                  <a:cubicBezTo>
                    <a:pt x="76" y="212"/>
                    <a:pt x="76" y="212"/>
                    <a:pt x="76" y="212"/>
                  </a:cubicBezTo>
                  <a:cubicBezTo>
                    <a:pt x="77" y="211"/>
                    <a:pt x="77" y="211"/>
                    <a:pt x="77" y="211"/>
                  </a:cubicBezTo>
                  <a:cubicBezTo>
                    <a:pt x="77" y="210"/>
                    <a:pt x="77" y="210"/>
                    <a:pt x="77" y="210"/>
                  </a:cubicBezTo>
                  <a:cubicBezTo>
                    <a:pt x="77" y="209"/>
                    <a:pt x="77" y="209"/>
                    <a:pt x="77" y="209"/>
                  </a:cubicBezTo>
                  <a:cubicBezTo>
                    <a:pt x="77" y="208"/>
                    <a:pt x="77" y="208"/>
                    <a:pt x="77" y="208"/>
                  </a:cubicBezTo>
                  <a:cubicBezTo>
                    <a:pt x="77" y="207"/>
                    <a:pt x="77" y="207"/>
                    <a:pt x="77" y="207"/>
                  </a:cubicBezTo>
                  <a:cubicBezTo>
                    <a:pt x="76" y="207"/>
                    <a:pt x="76" y="207"/>
                    <a:pt x="76" y="207"/>
                  </a:cubicBezTo>
                  <a:cubicBezTo>
                    <a:pt x="74" y="205"/>
                    <a:pt x="74" y="205"/>
                    <a:pt x="74" y="205"/>
                  </a:cubicBezTo>
                  <a:cubicBezTo>
                    <a:pt x="72" y="204"/>
                    <a:pt x="72" y="204"/>
                    <a:pt x="72" y="204"/>
                  </a:cubicBezTo>
                  <a:cubicBezTo>
                    <a:pt x="72" y="202"/>
                    <a:pt x="72" y="202"/>
                    <a:pt x="72" y="202"/>
                  </a:cubicBezTo>
                  <a:cubicBezTo>
                    <a:pt x="71" y="202"/>
                    <a:pt x="71" y="202"/>
                    <a:pt x="71" y="202"/>
                  </a:cubicBezTo>
                  <a:cubicBezTo>
                    <a:pt x="70" y="202"/>
                    <a:pt x="70" y="202"/>
                    <a:pt x="70" y="202"/>
                  </a:cubicBezTo>
                  <a:cubicBezTo>
                    <a:pt x="70" y="203"/>
                    <a:pt x="70" y="203"/>
                    <a:pt x="70" y="203"/>
                  </a:cubicBezTo>
                  <a:cubicBezTo>
                    <a:pt x="69" y="203"/>
                    <a:pt x="69" y="203"/>
                    <a:pt x="69" y="203"/>
                  </a:cubicBezTo>
                  <a:cubicBezTo>
                    <a:pt x="69" y="202"/>
                    <a:pt x="69" y="202"/>
                    <a:pt x="69" y="202"/>
                  </a:cubicBezTo>
                  <a:cubicBezTo>
                    <a:pt x="68" y="201"/>
                    <a:pt x="68" y="201"/>
                    <a:pt x="68" y="201"/>
                  </a:cubicBezTo>
                  <a:cubicBezTo>
                    <a:pt x="67" y="200"/>
                    <a:pt x="67" y="200"/>
                    <a:pt x="67" y="200"/>
                  </a:cubicBezTo>
                  <a:cubicBezTo>
                    <a:pt x="66" y="199"/>
                    <a:pt x="66" y="199"/>
                    <a:pt x="66" y="199"/>
                  </a:cubicBezTo>
                  <a:cubicBezTo>
                    <a:pt x="65" y="198"/>
                    <a:pt x="65" y="198"/>
                    <a:pt x="65" y="198"/>
                  </a:cubicBezTo>
                  <a:cubicBezTo>
                    <a:pt x="64" y="198"/>
                    <a:pt x="64" y="198"/>
                    <a:pt x="64" y="198"/>
                  </a:cubicBezTo>
                  <a:cubicBezTo>
                    <a:pt x="64" y="198"/>
                    <a:pt x="64" y="198"/>
                    <a:pt x="64" y="198"/>
                  </a:cubicBezTo>
                  <a:cubicBezTo>
                    <a:pt x="63" y="198"/>
                    <a:pt x="63" y="198"/>
                    <a:pt x="63" y="198"/>
                  </a:cubicBezTo>
                  <a:cubicBezTo>
                    <a:pt x="63" y="198"/>
                    <a:pt x="63" y="198"/>
                    <a:pt x="63" y="198"/>
                  </a:cubicBezTo>
                  <a:cubicBezTo>
                    <a:pt x="63" y="196"/>
                    <a:pt x="63" y="196"/>
                    <a:pt x="63" y="196"/>
                  </a:cubicBezTo>
                  <a:cubicBezTo>
                    <a:pt x="61" y="194"/>
                    <a:pt x="61" y="194"/>
                    <a:pt x="61" y="194"/>
                  </a:cubicBezTo>
                  <a:cubicBezTo>
                    <a:pt x="59" y="193"/>
                    <a:pt x="59" y="193"/>
                    <a:pt x="59" y="193"/>
                  </a:cubicBezTo>
                  <a:cubicBezTo>
                    <a:pt x="59" y="193"/>
                    <a:pt x="59" y="193"/>
                    <a:pt x="59" y="193"/>
                  </a:cubicBezTo>
                  <a:cubicBezTo>
                    <a:pt x="58" y="194"/>
                    <a:pt x="58" y="194"/>
                    <a:pt x="58" y="194"/>
                  </a:cubicBezTo>
                  <a:cubicBezTo>
                    <a:pt x="56" y="193"/>
                    <a:pt x="56" y="193"/>
                    <a:pt x="56" y="193"/>
                  </a:cubicBezTo>
                  <a:cubicBezTo>
                    <a:pt x="54" y="191"/>
                    <a:pt x="54" y="191"/>
                    <a:pt x="54" y="191"/>
                  </a:cubicBezTo>
                  <a:cubicBezTo>
                    <a:pt x="52" y="190"/>
                    <a:pt x="52" y="190"/>
                    <a:pt x="52" y="190"/>
                  </a:cubicBezTo>
                  <a:cubicBezTo>
                    <a:pt x="50" y="189"/>
                    <a:pt x="50" y="189"/>
                    <a:pt x="50" y="189"/>
                  </a:cubicBezTo>
                  <a:cubicBezTo>
                    <a:pt x="49" y="188"/>
                    <a:pt x="49" y="188"/>
                    <a:pt x="49" y="188"/>
                  </a:cubicBezTo>
                  <a:cubicBezTo>
                    <a:pt x="47" y="188"/>
                    <a:pt x="47" y="188"/>
                    <a:pt x="47" y="188"/>
                  </a:cubicBezTo>
                  <a:cubicBezTo>
                    <a:pt x="45" y="190"/>
                    <a:pt x="45" y="190"/>
                    <a:pt x="45" y="190"/>
                  </a:cubicBezTo>
                  <a:cubicBezTo>
                    <a:pt x="44" y="192"/>
                    <a:pt x="44" y="192"/>
                    <a:pt x="44" y="192"/>
                  </a:cubicBezTo>
                  <a:cubicBezTo>
                    <a:pt x="43" y="193"/>
                    <a:pt x="43" y="193"/>
                    <a:pt x="43" y="193"/>
                  </a:cubicBezTo>
                  <a:cubicBezTo>
                    <a:pt x="42" y="194"/>
                    <a:pt x="42" y="194"/>
                    <a:pt x="42" y="194"/>
                  </a:cubicBezTo>
                  <a:cubicBezTo>
                    <a:pt x="42" y="192"/>
                    <a:pt x="42" y="192"/>
                    <a:pt x="42" y="192"/>
                  </a:cubicBezTo>
                  <a:cubicBezTo>
                    <a:pt x="43" y="190"/>
                    <a:pt x="43" y="190"/>
                    <a:pt x="43" y="190"/>
                  </a:cubicBezTo>
                  <a:cubicBezTo>
                    <a:pt x="43" y="189"/>
                    <a:pt x="43" y="189"/>
                    <a:pt x="43" y="189"/>
                  </a:cubicBezTo>
                  <a:cubicBezTo>
                    <a:pt x="42" y="188"/>
                    <a:pt x="42" y="188"/>
                    <a:pt x="42" y="188"/>
                  </a:cubicBezTo>
                  <a:cubicBezTo>
                    <a:pt x="40" y="188"/>
                    <a:pt x="40" y="188"/>
                    <a:pt x="40" y="188"/>
                  </a:cubicBezTo>
                  <a:cubicBezTo>
                    <a:pt x="39" y="189"/>
                    <a:pt x="39" y="189"/>
                    <a:pt x="39" y="189"/>
                  </a:cubicBezTo>
                  <a:cubicBezTo>
                    <a:pt x="39" y="190"/>
                    <a:pt x="39" y="190"/>
                    <a:pt x="39" y="190"/>
                  </a:cubicBezTo>
                  <a:cubicBezTo>
                    <a:pt x="38" y="191"/>
                    <a:pt x="38" y="191"/>
                    <a:pt x="38" y="191"/>
                  </a:cubicBezTo>
                  <a:cubicBezTo>
                    <a:pt x="37" y="191"/>
                    <a:pt x="37" y="191"/>
                    <a:pt x="37" y="191"/>
                  </a:cubicBezTo>
                  <a:cubicBezTo>
                    <a:pt x="36" y="188"/>
                    <a:pt x="36" y="188"/>
                    <a:pt x="36" y="188"/>
                  </a:cubicBezTo>
                  <a:cubicBezTo>
                    <a:pt x="35" y="188"/>
                    <a:pt x="35" y="188"/>
                    <a:pt x="35" y="188"/>
                  </a:cubicBezTo>
                  <a:cubicBezTo>
                    <a:pt x="34" y="189"/>
                    <a:pt x="34" y="189"/>
                    <a:pt x="34" y="189"/>
                  </a:cubicBezTo>
                  <a:cubicBezTo>
                    <a:pt x="34" y="192"/>
                    <a:pt x="34" y="192"/>
                    <a:pt x="34" y="192"/>
                  </a:cubicBezTo>
                  <a:cubicBezTo>
                    <a:pt x="33" y="193"/>
                    <a:pt x="33" y="193"/>
                    <a:pt x="33" y="193"/>
                  </a:cubicBezTo>
                  <a:cubicBezTo>
                    <a:pt x="32" y="192"/>
                    <a:pt x="32" y="192"/>
                    <a:pt x="32" y="192"/>
                  </a:cubicBezTo>
                  <a:cubicBezTo>
                    <a:pt x="31" y="190"/>
                    <a:pt x="31" y="190"/>
                    <a:pt x="31" y="190"/>
                  </a:cubicBezTo>
                  <a:cubicBezTo>
                    <a:pt x="32" y="189"/>
                    <a:pt x="32" y="189"/>
                    <a:pt x="32" y="189"/>
                  </a:cubicBezTo>
                  <a:cubicBezTo>
                    <a:pt x="34" y="188"/>
                    <a:pt x="34" y="188"/>
                    <a:pt x="34" y="188"/>
                  </a:cubicBezTo>
                  <a:cubicBezTo>
                    <a:pt x="33" y="187"/>
                    <a:pt x="33" y="187"/>
                    <a:pt x="33" y="187"/>
                  </a:cubicBezTo>
                  <a:cubicBezTo>
                    <a:pt x="32" y="187"/>
                    <a:pt x="32" y="187"/>
                    <a:pt x="32" y="187"/>
                  </a:cubicBezTo>
                  <a:cubicBezTo>
                    <a:pt x="32" y="187"/>
                    <a:pt x="32" y="187"/>
                    <a:pt x="32" y="187"/>
                  </a:cubicBezTo>
                  <a:cubicBezTo>
                    <a:pt x="30" y="188"/>
                    <a:pt x="30" y="188"/>
                    <a:pt x="30" y="188"/>
                  </a:cubicBezTo>
                  <a:cubicBezTo>
                    <a:pt x="28" y="188"/>
                    <a:pt x="28" y="188"/>
                    <a:pt x="28" y="188"/>
                  </a:cubicBezTo>
                  <a:cubicBezTo>
                    <a:pt x="28" y="189"/>
                    <a:pt x="28" y="189"/>
                    <a:pt x="28" y="189"/>
                  </a:cubicBezTo>
                  <a:cubicBezTo>
                    <a:pt x="27" y="189"/>
                    <a:pt x="27" y="189"/>
                    <a:pt x="27" y="189"/>
                  </a:cubicBezTo>
                  <a:cubicBezTo>
                    <a:pt x="27" y="188"/>
                    <a:pt x="27" y="188"/>
                    <a:pt x="27" y="188"/>
                  </a:cubicBezTo>
                  <a:cubicBezTo>
                    <a:pt x="27" y="187"/>
                    <a:pt x="27" y="187"/>
                    <a:pt x="27" y="187"/>
                  </a:cubicBezTo>
                  <a:cubicBezTo>
                    <a:pt x="26" y="185"/>
                    <a:pt x="26" y="185"/>
                    <a:pt x="26" y="185"/>
                  </a:cubicBezTo>
                  <a:cubicBezTo>
                    <a:pt x="26" y="184"/>
                    <a:pt x="26" y="184"/>
                    <a:pt x="26" y="184"/>
                  </a:cubicBezTo>
                  <a:cubicBezTo>
                    <a:pt x="25" y="184"/>
                    <a:pt x="25" y="184"/>
                    <a:pt x="25" y="184"/>
                  </a:cubicBezTo>
                  <a:cubicBezTo>
                    <a:pt x="25" y="184"/>
                    <a:pt x="25" y="184"/>
                    <a:pt x="25" y="184"/>
                  </a:cubicBezTo>
                  <a:cubicBezTo>
                    <a:pt x="24" y="185"/>
                    <a:pt x="24" y="185"/>
                    <a:pt x="24" y="185"/>
                  </a:cubicBezTo>
                  <a:cubicBezTo>
                    <a:pt x="24" y="187"/>
                    <a:pt x="24" y="187"/>
                    <a:pt x="24" y="187"/>
                  </a:cubicBezTo>
                  <a:cubicBezTo>
                    <a:pt x="23" y="188"/>
                    <a:pt x="23" y="188"/>
                    <a:pt x="23" y="188"/>
                  </a:cubicBezTo>
                  <a:cubicBezTo>
                    <a:pt x="23" y="189"/>
                    <a:pt x="23" y="189"/>
                    <a:pt x="23" y="189"/>
                  </a:cubicBezTo>
                  <a:cubicBezTo>
                    <a:pt x="23" y="192"/>
                    <a:pt x="23" y="192"/>
                    <a:pt x="23" y="192"/>
                  </a:cubicBezTo>
                  <a:cubicBezTo>
                    <a:pt x="23" y="193"/>
                    <a:pt x="23" y="193"/>
                    <a:pt x="23" y="193"/>
                  </a:cubicBezTo>
                  <a:cubicBezTo>
                    <a:pt x="23" y="194"/>
                    <a:pt x="23" y="194"/>
                    <a:pt x="23" y="194"/>
                  </a:cubicBezTo>
                  <a:cubicBezTo>
                    <a:pt x="21" y="193"/>
                    <a:pt x="21" y="193"/>
                    <a:pt x="21" y="193"/>
                  </a:cubicBezTo>
                  <a:cubicBezTo>
                    <a:pt x="20" y="191"/>
                    <a:pt x="20" y="191"/>
                    <a:pt x="20" y="191"/>
                  </a:cubicBezTo>
                  <a:cubicBezTo>
                    <a:pt x="18" y="190"/>
                    <a:pt x="18" y="190"/>
                    <a:pt x="18" y="190"/>
                  </a:cubicBezTo>
                  <a:cubicBezTo>
                    <a:pt x="16" y="189"/>
                    <a:pt x="16" y="189"/>
                    <a:pt x="16" y="189"/>
                  </a:cubicBezTo>
                  <a:cubicBezTo>
                    <a:pt x="15" y="187"/>
                    <a:pt x="15" y="187"/>
                    <a:pt x="15" y="187"/>
                  </a:cubicBezTo>
                  <a:cubicBezTo>
                    <a:pt x="14" y="187"/>
                    <a:pt x="14" y="187"/>
                    <a:pt x="14" y="187"/>
                  </a:cubicBezTo>
                  <a:cubicBezTo>
                    <a:pt x="14" y="186"/>
                    <a:pt x="14" y="186"/>
                    <a:pt x="14" y="186"/>
                  </a:cubicBezTo>
                  <a:cubicBezTo>
                    <a:pt x="14" y="186"/>
                    <a:pt x="14" y="186"/>
                    <a:pt x="14" y="186"/>
                  </a:cubicBezTo>
                  <a:cubicBezTo>
                    <a:pt x="12" y="185"/>
                    <a:pt x="12" y="185"/>
                    <a:pt x="12" y="185"/>
                  </a:cubicBezTo>
                  <a:cubicBezTo>
                    <a:pt x="11" y="182"/>
                    <a:pt x="11" y="182"/>
                    <a:pt x="11" y="182"/>
                  </a:cubicBezTo>
                  <a:cubicBezTo>
                    <a:pt x="10" y="181"/>
                    <a:pt x="10" y="181"/>
                    <a:pt x="10" y="181"/>
                  </a:cubicBezTo>
                  <a:cubicBezTo>
                    <a:pt x="9" y="179"/>
                    <a:pt x="9" y="179"/>
                    <a:pt x="9" y="179"/>
                  </a:cubicBezTo>
                  <a:cubicBezTo>
                    <a:pt x="9" y="177"/>
                    <a:pt x="9" y="177"/>
                    <a:pt x="9" y="177"/>
                  </a:cubicBezTo>
                  <a:cubicBezTo>
                    <a:pt x="9" y="176"/>
                    <a:pt x="9" y="176"/>
                    <a:pt x="9" y="176"/>
                  </a:cubicBezTo>
                  <a:cubicBezTo>
                    <a:pt x="12" y="176"/>
                    <a:pt x="12" y="176"/>
                    <a:pt x="12" y="176"/>
                  </a:cubicBezTo>
                  <a:cubicBezTo>
                    <a:pt x="13" y="175"/>
                    <a:pt x="13" y="175"/>
                    <a:pt x="13" y="175"/>
                  </a:cubicBezTo>
                  <a:cubicBezTo>
                    <a:pt x="15" y="174"/>
                    <a:pt x="15" y="174"/>
                    <a:pt x="15" y="174"/>
                  </a:cubicBezTo>
                  <a:cubicBezTo>
                    <a:pt x="17" y="174"/>
                    <a:pt x="17" y="174"/>
                    <a:pt x="17" y="174"/>
                  </a:cubicBezTo>
                  <a:cubicBezTo>
                    <a:pt x="18" y="175"/>
                    <a:pt x="18" y="175"/>
                    <a:pt x="18" y="175"/>
                  </a:cubicBezTo>
                  <a:cubicBezTo>
                    <a:pt x="19" y="174"/>
                    <a:pt x="19" y="174"/>
                    <a:pt x="19" y="174"/>
                  </a:cubicBezTo>
                  <a:cubicBezTo>
                    <a:pt x="20" y="173"/>
                    <a:pt x="20" y="173"/>
                    <a:pt x="20" y="173"/>
                  </a:cubicBezTo>
                  <a:cubicBezTo>
                    <a:pt x="20" y="172"/>
                    <a:pt x="20" y="172"/>
                    <a:pt x="20" y="172"/>
                  </a:cubicBezTo>
                  <a:cubicBezTo>
                    <a:pt x="18" y="172"/>
                    <a:pt x="18" y="172"/>
                    <a:pt x="18" y="172"/>
                  </a:cubicBezTo>
                  <a:cubicBezTo>
                    <a:pt x="15" y="171"/>
                    <a:pt x="15" y="171"/>
                    <a:pt x="15" y="171"/>
                  </a:cubicBezTo>
                  <a:cubicBezTo>
                    <a:pt x="14" y="171"/>
                    <a:pt x="14" y="171"/>
                    <a:pt x="14" y="171"/>
                  </a:cubicBezTo>
                  <a:cubicBezTo>
                    <a:pt x="14" y="172"/>
                    <a:pt x="14" y="172"/>
                    <a:pt x="14" y="172"/>
                  </a:cubicBezTo>
                  <a:cubicBezTo>
                    <a:pt x="11" y="169"/>
                    <a:pt x="11" y="169"/>
                    <a:pt x="11" y="169"/>
                  </a:cubicBezTo>
                  <a:cubicBezTo>
                    <a:pt x="11" y="167"/>
                    <a:pt x="11" y="167"/>
                    <a:pt x="11" y="167"/>
                  </a:cubicBezTo>
                  <a:cubicBezTo>
                    <a:pt x="12" y="166"/>
                    <a:pt x="12" y="166"/>
                    <a:pt x="12" y="166"/>
                  </a:cubicBezTo>
                  <a:cubicBezTo>
                    <a:pt x="13" y="165"/>
                    <a:pt x="13" y="165"/>
                    <a:pt x="13" y="165"/>
                  </a:cubicBezTo>
                  <a:cubicBezTo>
                    <a:pt x="14" y="163"/>
                    <a:pt x="14" y="163"/>
                    <a:pt x="14" y="163"/>
                  </a:cubicBezTo>
                  <a:cubicBezTo>
                    <a:pt x="14" y="162"/>
                    <a:pt x="14" y="162"/>
                    <a:pt x="14" y="162"/>
                  </a:cubicBezTo>
                  <a:cubicBezTo>
                    <a:pt x="13" y="162"/>
                    <a:pt x="13" y="162"/>
                    <a:pt x="13" y="162"/>
                  </a:cubicBezTo>
                  <a:cubicBezTo>
                    <a:pt x="12" y="163"/>
                    <a:pt x="12" y="163"/>
                    <a:pt x="12" y="163"/>
                  </a:cubicBezTo>
                  <a:cubicBezTo>
                    <a:pt x="11" y="165"/>
                    <a:pt x="11" y="165"/>
                    <a:pt x="11" y="165"/>
                  </a:cubicBezTo>
                  <a:cubicBezTo>
                    <a:pt x="10" y="165"/>
                    <a:pt x="10" y="165"/>
                    <a:pt x="10" y="165"/>
                  </a:cubicBezTo>
                  <a:cubicBezTo>
                    <a:pt x="9" y="165"/>
                    <a:pt x="9" y="165"/>
                    <a:pt x="9" y="165"/>
                  </a:cubicBezTo>
                  <a:cubicBezTo>
                    <a:pt x="8" y="167"/>
                    <a:pt x="8" y="167"/>
                    <a:pt x="8" y="167"/>
                  </a:cubicBezTo>
                  <a:cubicBezTo>
                    <a:pt x="6" y="166"/>
                    <a:pt x="6" y="166"/>
                    <a:pt x="6" y="166"/>
                  </a:cubicBezTo>
                  <a:cubicBezTo>
                    <a:pt x="6" y="164"/>
                    <a:pt x="6" y="164"/>
                    <a:pt x="6" y="164"/>
                  </a:cubicBezTo>
                  <a:cubicBezTo>
                    <a:pt x="6" y="163"/>
                    <a:pt x="6" y="163"/>
                    <a:pt x="6" y="163"/>
                  </a:cubicBezTo>
                  <a:cubicBezTo>
                    <a:pt x="7" y="162"/>
                    <a:pt x="7" y="162"/>
                    <a:pt x="7" y="162"/>
                  </a:cubicBezTo>
                  <a:cubicBezTo>
                    <a:pt x="7" y="161"/>
                    <a:pt x="7" y="161"/>
                    <a:pt x="7" y="161"/>
                  </a:cubicBezTo>
                  <a:cubicBezTo>
                    <a:pt x="6" y="161"/>
                    <a:pt x="6" y="161"/>
                    <a:pt x="6" y="161"/>
                  </a:cubicBezTo>
                  <a:cubicBezTo>
                    <a:pt x="5" y="162"/>
                    <a:pt x="5" y="162"/>
                    <a:pt x="5" y="162"/>
                  </a:cubicBezTo>
                  <a:cubicBezTo>
                    <a:pt x="5" y="161"/>
                    <a:pt x="5" y="161"/>
                    <a:pt x="5" y="161"/>
                  </a:cubicBezTo>
                  <a:cubicBezTo>
                    <a:pt x="5" y="159"/>
                    <a:pt x="5" y="159"/>
                    <a:pt x="5" y="159"/>
                  </a:cubicBezTo>
                  <a:cubicBezTo>
                    <a:pt x="6" y="158"/>
                    <a:pt x="6" y="158"/>
                    <a:pt x="6" y="158"/>
                  </a:cubicBezTo>
                  <a:cubicBezTo>
                    <a:pt x="7" y="158"/>
                    <a:pt x="7" y="158"/>
                    <a:pt x="7" y="158"/>
                  </a:cubicBezTo>
                  <a:cubicBezTo>
                    <a:pt x="7" y="157"/>
                    <a:pt x="7" y="157"/>
                    <a:pt x="7" y="157"/>
                  </a:cubicBezTo>
                  <a:cubicBezTo>
                    <a:pt x="9" y="157"/>
                    <a:pt x="9" y="157"/>
                    <a:pt x="9" y="157"/>
                  </a:cubicBezTo>
                  <a:cubicBezTo>
                    <a:pt x="10" y="158"/>
                    <a:pt x="10" y="158"/>
                    <a:pt x="10" y="158"/>
                  </a:cubicBezTo>
                  <a:cubicBezTo>
                    <a:pt x="9" y="156"/>
                    <a:pt x="9" y="156"/>
                    <a:pt x="9" y="156"/>
                  </a:cubicBezTo>
                  <a:cubicBezTo>
                    <a:pt x="13" y="155"/>
                    <a:pt x="13" y="155"/>
                    <a:pt x="13" y="155"/>
                  </a:cubicBezTo>
                  <a:cubicBezTo>
                    <a:pt x="16" y="155"/>
                    <a:pt x="16" y="155"/>
                    <a:pt x="16" y="155"/>
                  </a:cubicBezTo>
                  <a:cubicBezTo>
                    <a:pt x="18" y="157"/>
                    <a:pt x="18" y="157"/>
                    <a:pt x="18" y="157"/>
                  </a:cubicBezTo>
                  <a:cubicBezTo>
                    <a:pt x="21" y="157"/>
                    <a:pt x="21" y="157"/>
                    <a:pt x="21" y="157"/>
                  </a:cubicBezTo>
                  <a:cubicBezTo>
                    <a:pt x="24" y="159"/>
                    <a:pt x="24" y="159"/>
                    <a:pt x="24" y="159"/>
                  </a:cubicBezTo>
                  <a:cubicBezTo>
                    <a:pt x="27" y="159"/>
                    <a:pt x="27" y="159"/>
                    <a:pt x="27" y="159"/>
                  </a:cubicBezTo>
                  <a:cubicBezTo>
                    <a:pt x="28" y="160"/>
                    <a:pt x="28" y="160"/>
                    <a:pt x="28" y="160"/>
                  </a:cubicBezTo>
                  <a:cubicBezTo>
                    <a:pt x="32" y="162"/>
                    <a:pt x="32" y="162"/>
                    <a:pt x="32" y="162"/>
                  </a:cubicBezTo>
                  <a:cubicBezTo>
                    <a:pt x="33" y="162"/>
                    <a:pt x="33" y="162"/>
                    <a:pt x="33" y="162"/>
                  </a:cubicBezTo>
                  <a:cubicBezTo>
                    <a:pt x="34" y="162"/>
                    <a:pt x="34" y="162"/>
                    <a:pt x="34" y="162"/>
                  </a:cubicBezTo>
                  <a:cubicBezTo>
                    <a:pt x="36" y="161"/>
                    <a:pt x="36" y="161"/>
                    <a:pt x="36" y="161"/>
                  </a:cubicBezTo>
                  <a:cubicBezTo>
                    <a:pt x="35" y="161"/>
                    <a:pt x="35" y="161"/>
                    <a:pt x="35" y="161"/>
                  </a:cubicBezTo>
                  <a:cubicBezTo>
                    <a:pt x="33" y="161"/>
                    <a:pt x="33" y="161"/>
                    <a:pt x="33" y="161"/>
                  </a:cubicBezTo>
                  <a:cubicBezTo>
                    <a:pt x="30" y="159"/>
                    <a:pt x="30" y="159"/>
                    <a:pt x="30" y="159"/>
                  </a:cubicBezTo>
                  <a:cubicBezTo>
                    <a:pt x="28" y="157"/>
                    <a:pt x="28" y="157"/>
                    <a:pt x="28" y="157"/>
                  </a:cubicBezTo>
                  <a:cubicBezTo>
                    <a:pt x="26" y="157"/>
                    <a:pt x="26" y="157"/>
                    <a:pt x="26" y="157"/>
                  </a:cubicBezTo>
                  <a:cubicBezTo>
                    <a:pt x="23" y="157"/>
                    <a:pt x="23" y="157"/>
                    <a:pt x="23" y="157"/>
                  </a:cubicBezTo>
                  <a:cubicBezTo>
                    <a:pt x="21" y="155"/>
                    <a:pt x="21" y="155"/>
                    <a:pt x="21" y="155"/>
                  </a:cubicBezTo>
                  <a:cubicBezTo>
                    <a:pt x="22" y="154"/>
                    <a:pt x="22" y="154"/>
                    <a:pt x="22" y="154"/>
                  </a:cubicBezTo>
                  <a:cubicBezTo>
                    <a:pt x="25" y="154"/>
                    <a:pt x="25" y="154"/>
                    <a:pt x="25" y="154"/>
                  </a:cubicBezTo>
                  <a:cubicBezTo>
                    <a:pt x="27" y="154"/>
                    <a:pt x="27" y="154"/>
                    <a:pt x="27" y="154"/>
                  </a:cubicBezTo>
                  <a:cubicBezTo>
                    <a:pt x="31" y="154"/>
                    <a:pt x="31" y="154"/>
                    <a:pt x="31" y="154"/>
                  </a:cubicBezTo>
                  <a:cubicBezTo>
                    <a:pt x="34" y="155"/>
                    <a:pt x="34" y="155"/>
                    <a:pt x="34" y="155"/>
                  </a:cubicBezTo>
                  <a:cubicBezTo>
                    <a:pt x="36" y="157"/>
                    <a:pt x="36" y="157"/>
                    <a:pt x="36" y="157"/>
                  </a:cubicBezTo>
                  <a:cubicBezTo>
                    <a:pt x="37" y="157"/>
                    <a:pt x="37" y="157"/>
                    <a:pt x="37" y="157"/>
                  </a:cubicBezTo>
                  <a:cubicBezTo>
                    <a:pt x="37" y="158"/>
                    <a:pt x="37" y="158"/>
                    <a:pt x="37" y="158"/>
                  </a:cubicBezTo>
                  <a:cubicBezTo>
                    <a:pt x="39" y="158"/>
                    <a:pt x="39" y="158"/>
                    <a:pt x="39" y="158"/>
                  </a:cubicBezTo>
                  <a:cubicBezTo>
                    <a:pt x="39" y="157"/>
                    <a:pt x="39" y="157"/>
                    <a:pt x="39" y="157"/>
                  </a:cubicBezTo>
                  <a:cubicBezTo>
                    <a:pt x="38" y="157"/>
                    <a:pt x="38" y="157"/>
                    <a:pt x="38" y="157"/>
                  </a:cubicBezTo>
                  <a:cubicBezTo>
                    <a:pt x="38" y="155"/>
                    <a:pt x="38" y="155"/>
                    <a:pt x="38" y="155"/>
                  </a:cubicBezTo>
                  <a:cubicBezTo>
                    <a:pt x="40" y="154"/>
                    <a:pt x="40" y="154"/>
                    <a:pt x="40" y="154"/>
                  </a:cubicBezTo>
                  <a:cubicBezTo>
                    <a:pt x="41" y="154"/>
                    <a:pt x="41" y="154"/>
                    <a:pt x="41" y="154"/>
                  </a:cubicBezTo>
                  <a:cubicBezTo>
                    <a:pt x="41" y="151"/>
                    <a:pt x="41" y="151"/>
                    <a:pt x="41" y="151"/>
                  </a:cubicBezTo>
                  <a:cubicBezTo>
                    <a:pt x="40" y="151"/>
                    <a:pt x="40" y="151"/>
                    <a:pt x="40" y="151"/>
                  </a:cubicBezTo>
                  <a:cubicBezTo>
                    <a:pt x="39" y="151"/>
                    <a:pt x="39" y="151"/>
                    <a:pt x="39" y="151"/>
                  </a:cubicBezTo>
                  <a:cubicBezTo>
                    <a:pt x="38" y="150"/>
                    <a:pt x="38" y="150"/>
                    <a:pt x="38" y="150"/>
                  </a:cubicBezTo>
                  <a:cubicBezTo>
                    <a:pt x="38" y="149"/>
                    <a:pt x="38" y="149"/>
                    <a:pt x="38" y="149"/>
                  </a:cubicBezTo>
                  <a:cubicBezTo>
                    <a:pt x="37" y="148"/>
                    <a:pt x="37" y="148"/>
                    <a:pt x="37" y="148"/>
                  </a:cubicBezTo>
                  <a:cubicBezTo>
                    <a:pt x="36" y="149"/>
                    <a:pt x="36" y="149"/>
                    <a:pt x="36" y="149"/>
                  </a:cubicBezTo>
                  <a:cubicBezTo>
                    <a:pt x="34" y="150"/>
                    <a:pt x="34" y="150"/>
                    <a:pt x="34" y="150"/>
                  </a:cubicBezTo>
                  <a:cubicBezTo>
                    <a:pt x="32" y="150"/>
                    <a:pt x="32" y="150"/>
                    <a:pt x="32" y="150"/>
                  </a:cubicBezTo>
                  <a:cubicBezTo>
                    <a:pt x="29" y="150"/>
                    <a:pt x="29" y="150"/>
                    <a:pt x="29" y="150"/>
                  </a:cubicBezTo>
                  <a:cubicBezTo>
                    <a:pt x="28" y="149"/>
                    <a:pt x="28" y="149"/>
                    <a:pt x="28" y="149"/>
                  </a:cubicBezTo>
                  <a:cubicBezTo>
                    <a:pt x="28" y="148"/>
                    <a:pt x="28" y="148"/>
                    <a:pt x="28" y="148"/>
                  </a:cubicBezTo>
                  <a:cubicBezTo>
                    <a:pt x="27" y="147"/>
                    <a:pt x="27" y="147"/>
                    <a:pt x="27" y="147"/>
                  </a:cubicBezTo>
                  <a:cubicBezTo>
                    <a:pt x="26" y="146"/>
                    <a:pt x="26" y="146"/>
                    <a:pt x="26" y="146"/>
                  </a:cubicBezTo>
                  <a:cubicBezTo>
                    <a:pt x="25" y="146"/>
                    <a:pt x="25" y="146"/>
                    <a:pt x="25" y="146"/>
                  </a:cubicBezTo>
                  <a:cubicBezTo>
                    <a:pt x="25" y="146"/>
                    <a:pt x="25" y="146"/>
                    <a:pt x="25" y="146"/>
                  </a:cubicBezTo>
                  <a:cubicBezTo>
                    <a:pt x="25" y="147"/>
                    <a:pt x="25" y="147"/>
                    <a:pt x="25" y="147"/>
                  </a:cubicBezTo>
                  <a:cubicBezTo>
                    <a:pt x="26" y="148"/>
                    <a:pt x="26" y="148"/>
                    <a:pt x="26" y="148"/>
                  </a:cubicBezTo>
                  <a:cubicBezTo>
                    <a:pt x="25" y="150"/>
                    <a:pt x="25" y="150"/>
                    <a:pt x="25" y="150"/>
                  </a:cubicBezTo>
                  <a:cubicBezTo>
                    <a:pt x="25" y="151"/>
                    <a:pt x="25" y="151"/>
                    <a:pt x="25" y="151"/>
                  </a:cubicBezTo>
                  <a:cubicBezTo>
                    <a:pt x="22" y="151"/>
                    <a:pt x="22" y="151"/>
                    <a:pt x="22" y="151"/>
                  </a:cubicBezTo>
                  <a:cubicBezTo>
                    <a:pt x="20" y="150"/>
                    <a:pt x="20" y="150"/>
                    <a:pt x="20" y="150"/>
                  </a:cubicBezTo>
                  <a:cubicBezTo>
                    <a:pt x="17" y="147"/>
                    <a:pt x="17" y="147"/>
                    <a:pt x="17" y="147"/>
                  </a:cubicBezTo>
                  <a:cubicBezTo>
                    <a:pt x="17" y="146"/>
                    <a:pt x="17" y="146"/>
                    <a:pt x="17" y="146"/>
                  </a:cubicBezTo>
                  <a:cubicBezTo>
                    <a:pt x="19" y="146"/>
                    <a:pt x="19" y="146"/>
                    <a:pt x="19" y="146"/>
                  </a:cubicBezTo>
                  <a:cubicBezTo>
                    <a:pt x="22" y="144"/>
                    <a:pt x="22" y="144"/>
                    <a:pt x="22" y="144"/>
                  </a:cubicBezTo>
                  <a:cubicBezTo>
                    <a:pt x="22" y="144"/>
                    <a:pt x="22" y="144"/>
                    <a:pt x="22" y="144"/>
                  </a:cubicBezTo>
                  <a:cubicBezTo>
                    <a:pt x="21" y="143"/>
                    <a:pt x="21" y="143"/>
                    <a:pt x="21" y="143"/>
                  </a:cubicBezTo>
                  <a:cubicBezTo>
                    <a:pt x="19" y="144"/>
                    <a:pt x="19" y="144"/>
                    <a:pt x="19" y="144"/>
                  </a:cubicBezTo>
                  <a:cubicBezTo>
                    <a:pt x="18" y="145"/>
                    <a:pt x="18" y="145"/>
                    <a:pt x="18" y="145"/>
                  </a:cubicBezTo>
                  <a:cubicBezTo>
                    <a:pt x="16" y="144"/>
                    <a:pt x="16" y="144"/>
                    <a:pt x="16" y="144"/>
                  </a:cubicBezTo>
                  <a:cubicBezTo>
                    <a:pt x="16" y="143"/>
                    <a:pt x="16" y="143"/>
                    <a:pt x="16" y="143"/>
                  </a:cubicBezTo>
                  <a:cubicBezTo>
                    <a:pt x="16" y="142"/>
                    <a:pt x="16" y="142"/>
                    <a:pt x="16" y="142"/>
                  </a:cubicBezTo>
                  <a:cubicBezTo>
                    <a:pt x="18" y="142"/>
                    <a:pt x="18" y="142"/>
                    <a:pt x="18" y="142"/>
                  </a:cubicBezTo>
                  <a:cubicBezTo>
                    <a:pt x="20" y="141"/>
                    <a:pt x="20" y="141"/>
                    <a:pt x="20" y="141"/>
                  </a:cubicBezTo>
                  <a:cubicBezTo>
                    <a:pt x="21" y="139"/>
                    <a:pt x="21" y="139"/>
                    <a:pt x="21" y="139"/>
                  </a:cubicBezTo>
                  <a:cubicBezTo>
                    <a:pt x="21" y="138"/>
                    <a:pt x="21" y="138"/>
                    <a:pt x="21" y="138"/>
                  </a:cubicBezTo>
                  <a:cubicBezTo>
                    <a:pt x="20" y="137"/>
                    <a:pt x="20" y="137"/>
                    <a:pt x="20" y="137"/>
                  </a:cubicBezTo>
                  <a:cubicBezTo>
                    <a:pt x="19" y="138"/>
                    <a:pt x="19" y="138"/>
                    <a:pt x="19" y="138"/>
                  </a:cubicBezTo>
                  <a:cubicBezTo>
                    <a:pt x="18" y="139"/>
                    <a:pt x="18" y="139"/>
                    <a:pt x="18" y="139"/>
                  </a:cubicBezTo>
                  <a:cubicBezTo>
                    <a:pt x="17" y="140"/>
                    <a:pt x="17" y="140"/>
                    <a:pt x="17" y="140"/>
                  </a:cubicBezTo>
                  <a:cubicBezTo>
                    <a:pt x="14" y="140"/>
                    <a:pt x="14" y="140"/>
                    <a:pt x="14" y="140"/>
                  </a:cubicBezTo>
                  <a:cubicBezTo>
                    <a:pt x="13" y="140"/>
                    <a:pt x="13" y="140"/>
                    <a:pt x="13" y="140"/>
                  </a:cubicBezTo>
                  <a:cubicBezTo>
                    <a:pt x="12" y="139"/>
                    <a:pt x="12" y="139"/>
                    <a:pt x="12" y="139"/>
                  </a:cubicBezTo>
                  <a:cubicBezTo>
                    <a:pt x="13" y="138"/>
                    <a:pt x="13" y="138"/>
                    <a:pt x="13" y="138"/>
                  </a:cubicBezTo>
                  <a:cubicBezTo>
                    <a:pt x="13" y="137"/>
                    <a:pt x="13" y="137"/>
                    <a:pt x="13" y="137"/>
                  </a:cubicBezTo>
                  <a:cubicBezTo>
                    <a:pt x="14" y="136"/>
                    <a:pt x="14" y="136"/>
                    <a:pt x="14" y="136"/>
                  </a:cubicBezTo>
                  <a:cubicBezTo>
                    <a:pt x="14" y="136"/>
                    <a:pt x="14" y="136"/>
                    <a:pt x="14" y="136"/>
                  </a:cubicBezTo>
                  <a:cubicBezTo>
                    <a:pt x="13" y="135"/>
                    <a:pt x="13" y="135"/>
                    <a:pt x="13" y="135"/>
                  </a:cubicBezTo>
                  <a:cubicBezTo>
                    <a:pt x="12" y="135"/>
                    <a:pt x="12" y="135"/>
                    <a:pt x="12" y="135"/>
                  </a:cubicBezTo>
                  <a:cubicBezTo>
                    <a:pt x="11" y="134"/>
                    <a:pt x="11" y="134"/>
                    <a:pt x="11" y="134"/>
                  </a:cubicBezTo>
                  <a:cubicBezTo>
                    <a:pt x="9" y="131"/>
                    <a:pt x="9" y="131"/>
                    <a:pt x="9" y="131"/>
                  </a:cubicBezTo>
                  <a:cubicBezTo>
                    <a:pt x="8" y="129"/>
                    <a:pt x="8" y="129"/>
                    <a:pt x="8" y="129"/>
                  </a:cubicBezTo>
                  <a:cubicBezTo>
                    <a:pt x="6" y="129"/>
                    <a:pt x="6" y="129"/>
                    <a:pt x="6" y="129"/>
                  </a:cubicBezTo>
                  <a:cubicBezTo>
                    <a:pt x="6" y="128"/>
                    <a:pt x="6" y="128"/>
                    <a:pt x="6" y="128"/>
                  </a:cubicBezTo>
                  <a:cubicBezTo>
                    <a:pt x="7" y="127"/>
                    <a:pt x="7" y="127"/>
                    <a:pt x="7" y="127"/>
                  </a:cubicBezTo>
                  <a:cubicBezTo>
                    <a:pt x="8" y="126"/>
                    <a:pt x="8" y="126"/>
                    <a:pt x="8" y="126"/>
                  </a:cubicBezTo>
                  <a:cubicBezTo>
                    <a:pt x="9" y="125"/>
                    <a:pt x="9" y="125"/>
                    <a:pt x="9" y="125"/>
                  </a:cubicBezTo>
                  <a:cubicBezTo>
                    <a:pt x="10" y="124"/>
                    <a:pt x="10" y="124"/>
                    <a:pt x="10" y="124"/>
                  </a:cubicBezTo>
                  <a:cubicBezTo>
                    <a:pt x="10" y="125"/>
                    <a:pt x="10" y="125"/>
                    <a:pt x="10" y="125"/>
                  </a:cubicBezTo>
                  <a:cubicBezTo>
                    <a:pt x="11" y="125"/>
                    <a:pt x="11" y="125"/>
                    <a:pt x="11" y="125"/>
                  </a:cubicBezTo>
                  <a:cubicBezTo>
                    <a:pt x="11" y="124"/>
                    <a:pt x="11" y="124"/>
                    <a:pt x="11" y="124"/>
                  </a:cubicBezTo>
                  <a:cubicBezTo>
                    <a:pt x="10" y="124"/>
                    <a:pt x="10" y="124"/>
                    <a:pt x="10" y="124"/>
                  </a:cubicBezTo>
                  <a:cubicBezTo>
                    <a:pt x="9" y="123"/>
                    <a:pt x="9" y="123"/>
                    <a:pt x="9" y="123"/>
                  </a:cubicBezTo>
                  <a:cubicBezTo>
                    <a:pt x="8" y="122"/>
                    <a:pt x="8" y="122"/>
                    <a:pt x="8" y="122"/>
                  </a:cubicBezTo>
                  <a:cubicBezTo>
                    <a:pt x="9" y="122"/>
                    <a:pt x="9" y="122"/>
                    <a:pt x="9" y="122"/>
                  </a:cubicBezTo>
                  <a:cubicBezTo>
                    <a:pt x="10" y="122"/>
                    <a:pt x="10" y="122"/>
                    <a:pt x="10" y="122"/>
                  </a:cubicBezTo>
                  <a:cubicBezTo>
                    <a:pt x="13" y="120"/>
                    <a:pt x="13" y="120"/>
                    <a:pt x="13" y="120"/>
                  </a:cubicBezTo>
                  <a:cubicBezTo>
                    <a:pt x="13" y="120"/>
                    <a:pt x="13" y="120"/>
                    <a:pt x="13" y="120"/>
                  </a:cubicBezTo>
                  <a:cubicBezTo>
                    <a:pt x="13" y="118"/>
                    <a:pt x="13" y="118"/>
                    <a:pt x="13" y="118"/>
                  </a:cubicBezTo>
                  <a:cubicBezTo>
                    <a:pt x="15" y="118"/>
                    <a:pt x="15" y="118"/>
                    <a:pt x="15" y="118"/>
                  </a:cubicBezTo>
                  <a:cubicBezTo>
                    <a:pt x="16" y="117"/>
                    <a:pt x="16" y="117"/>
                    <a:pt x="16" y="117"/>
                  </a:cubicBezTo>
                  <a:cubicBezTo>
                    <a:pt x="17" y="117"/>
                    <a:pt x="17" y="117"/>
                    <a:pt x="17" y="117"/>
                  </a:cubicBezTo>
                  <a:cubicBezTo>
                    <a:pt x="18" y="118"/>
                    <a:pt x="18" y="118"/>
                    <a:pt x="18" y="118"/>
                  </a:cubicBezTo>
                  <a:cubicBezTo>
                    <a:pt x="19" y="117"/>
                    <a:pt x="19" y="117"/>
                    <a:pt x="19" y="117"/>
                  </a:cubicBezTo>
                  <a:cubicBezTo>
                    <a:pt x="20" y="117"/>
                    <a:pt x="20" y="117"/>
                    <a:pt x="20" y="117"/>
                  </a:cubicBezTo>
                  <a:cubicBezTo>
                    <a:pt x="21" y="117"/>
                    <a:pt x="21" y="117"/>
                    <a:pt x="21" y="117"/>
                  </a:cubicBezTo>
                  <a:cubicBezTo>
                    <a:pt x="23" y="117"/>
                    <a:pt x="23" y="117"/>
                    <a:pt x="23" y="117"/>
                  </a:cubicBezTo>
                  <a:cubicBezTo>
                    <a:pt x="23" y="118"/>
                    <a:pt x="23" y="118"/>
                    <a:pt x="23" y="118"/>
                  </a:cubicBezTo>
                  <a:cubicBezTo>
                    <a:pt x="23" y="118"/>
                    <a:pt x="23" y="118"/>
                    <a:pt x="23" y="118"/>
                  </a:cubicBezTo>
                  <a:cubicBezTo>
                    <a:pt x="25" y="118"/>
                    <a:pt x="25" y="118"/>
                    <a:pt x="25" y="118"/>
                  </a:cubicBezTo>
                  <a:cubicBezTo>
                    <a:pt x="25" y="117"/>
                    <a:pt x="25" y="117"/>
                    <a:pt x="25" y="117"/>
                  </a:cubicBezTo>
                  <a:cubicBezTo>
                    <a:pt x="26" y="116"/>
                    <a:pt x="26" y="116"/>
                    <a:pt x="26" y="116"/>
                  </a:cubicBezTo>
                  <a:cubicBezTo>
                    <a:pt x="28" y="116"/>
                    <a:pt x="28" y="116"/>
                    <a:pt x="28" y="116"/>
                  </a:cubicBezTo>
                  <a:cubicBezTo>
                    <a:pt x="28" y="116"/>
                    <a:pt x="28" y="116"/>
                    <a:pt x="28" y="116"/>
                  </a:cubicBezTo>
                  <a:cubicBezTo>
                    <a:pt x="29" y="115"/>
                    <a:pt x="29" y="115"/>
                    <a:pt x="29" y="115"/>
                  </a:cubicBezTo>
                  <a:cubicBezTo>
                    <a:pt x="30" y="115"/>
                    <a:pt x="30" y="115"/>
                    <a:pt x="30" y="115"/>
                  </a:cubicBezTo>
                  <a:cubicBezTo>
                    <a:pt x="31" y="115"/>
                    <a:pt x="31" y="115"/>
                    <a:pt x="31" y="115"/>
                  </a:cubicBezTo>
                  <a:cubicBezTo>
                    <a:pt x="38" y="114"/>
                    <a:pt x="38" y="114"/>
                    <a:pt x="38" y="114"/>
                  </a:cubicBezTo>
                  <a:cubicBezTo>
                    <a:pt x="40" y="113"/>
                    <a:pt x="40" y="113"/>
                    <a:pt x="40" y="113"/>
                  </a:cubicBezTo>
                  <a:cubicBezTo>
                    <a:pt x="40" y="114"/>
                    <a:pt x="40" y="114"/>
                    <a:pt x="40" y="114"/>
                  </a:cubicBezTo>
                  <a:cubicBezTo>
                    <a:pt x="41" y="113"/>
                    <a:pt x="41" y="113"/>
                    <a:pt x="41" y="113"/>
                  </a:cubicBezTo>
                  <a:cubicBezTo>
                    <a:pt x="40" y="112"/>
                    <a:pt x="40" y="112"/>
                    <a:pt x="40" y="112"/>
                  </a:cubicBezTo>
                  <a:cubicBezTo>
                    <a:pt x="41" y="111"/>
                    <a:pt x="41" y="111"/>
                    <a:pt x="41" y="111"/>
                  </a:cubicBezTo>
                  <a:cubicBezTo>
                    <a:pt x="43" y="110"/>
                    <a:pt x="43" y="110"/>
                    <a:pt x="43" y="110"/>
                  </a:cubicBezTo>
                  <a:cubicBezTo>
                    <a:pt x="46" y="110"/>
                    <a:pt x="46" y="110"/>
                    <a:pt x="46" y="110"/>
                  </a:cubicBezTo>
                  <a:cubicBezTo>
                    <a:pt x="48" y="110"/>
                    <a:pt x="48" y="110"/>
                    <a:pt x="48" y="110"/>
                  </a:cubicBezTo>
                  <a:cubicBezTo>
                    <a:pt x="49" y="110"/>
                    <a:pt x="49" y="110"/>
                    <a:pt x="49" y="110"/>
                  </a:cubicBezTo>
                  <a:cubicBezTo>
                    <a:pt x="51" y="111"/>
                    <a:pt x="51" y="111"/>
                    <a:pt x="51" y="111"/>
                  </a:cubicBezTo>
                  <a:cubicBezTo>
                    <a:pt x="52" y="110"/>
                    <a:pt x="52" y="110"/>
                    <a:pt x="52" y="110"/>
                  </a:cubicBezTo>
                  <a:cubicBezTo>
                    <a:pt x="54" y="109"/>
                    <a:pt x="54" y="109"/>
                    <a:pt x="54" y="109"/>
                  </a:cubicBezTo>
                  <a:cubicBezTo>
                    <a:pt x="57" y="110"/>
                    <a:pt x="57" y="110"/>
                    <a:pt x="57" y="110"/>
                  </a:cubicBezTo>
                  <a:cubicBezTo>
                    <a:pt x="57" y="111"/>
                    <a:pt x="57" y="111"/>
                    <a:pt x="57" y="111"/>
                  </a:cubicBezTo>
                  <a:cubicBezTo>
                    <a:pt x="59" y="111"/>
                    <a:pt x="59" y="111"/>
                    <a:pt x="59" y="111"/>
                  </a:cubicBezTo>
                  <a:cubicBezTo>
                    <a:pt x="60" y="112"/>
                    <a:pt x="60" y="112"/>
                    <a:pt x="60" y="112"/>
                  </a:cubicBezTo>
                  <a:cubicBezTo>
                    <a:pt x="62" y="113"/>
                    <a:pt x="62" y="113"/>
                    <a:pt x="62" y="113"/>
                  </a:cubicBezTo>
                  <a:cubicBezTo>
                    <a:pt x="63" y="113"/>
                    <a:pt x="63" y="113"/>
                    <a:pt x="63" y="113"/>
                  </a:cubicBezTo>
                  <a:cubicBezTo>
                    <a:pt x="64" y="113"/>
                    <a:pt x="64" y="113"/>
                    <a:pt x="64" y="113"/>
                  </a:cubicBezTo>
                  <a:cubicBezTo>
                    <a:pt x="64" y="112"/>
                    <a:pt x="64" y="112"/>
                    <a:pt x="64" y="112"/>
                  </a:cubicBezTo>
                  <a:cubicBezTo>
                    <a:pt x="66" y="110"/>
                    <a:pt x="66" y="110"/>
                    <a:pt x="66" y="110"/>
                  </a:cubicBezTo>
                  <a:cubicBezTo>
                    <a:pt x="67" y="108"/>
                    <a:pt x="67" y="108"/>
                    <a:pt x="67" y="108"/>
                  </a:cubicBezTo>
                  <a:cubicBezTo>
                    <a:pt x="69" y="106"/>
                    <a:pt x="69" y="106"/>
                    <a:pt x="69" y="106"/>
                  </a:cubicBezTo>
                  <a:cubicBezTo>
                    <a:pt x="71" y="105"/>
                    <a:pt x="71" y="105"/>
                    <a:pt x="71" y="105"/>
                  </a:cubicBezTo>
                  <a:cubicBezTo>
                    <a:pt x="71" y="104"/>
                    <a:pt x="71" y="104"/>
                    <a:pt x="71" y="104"/>
                  </a:cubicBezTo>
                  <a:cubicBezTo>
                    <a:pt x="73" y="102"/>
                    <a:pt x="73" y="102"/>
                    <a:pt x="73" y="102"/>
                  </a:cubicBezTo>
                  <a:cubicBezTo>
                    <a:pt x="75" y="101"/>
                    <a:pt x="75" y="101"/>
                    <a:pt x="75" y="101"/>
                  </a:cubicBezTo>
                  <a:cubicBezTo>
                    <a:pt x="75" y="99"/>
                    <a:pt x="75" y="99"/>
                    <a:pt x="75" y="99"/>
                  </a:cubicBezTo>
                  <a:cubicBezTo>
                    <a:pt x="74" y="99"/>
                    <a:pt x="74" y="99"/>
                    <a:pt x="74" y="99"/>
                  </a:cubicBezTo>
                  <a:cubicBezTo>
                    <a:pt x="74" y="97"/>
                    <a:pt x="74" y="97"/>
                    <a:pt x="74" y="97"/>
                  </a:cubicBezTo>
                  <a:cubicBezTo>
                    <a:pt x="75" y="95"/>
                    <a:pt x="75" y="95"/>
                    <a:pt x="75" y="95"/>
                  </a:cubicBezTo>
                  <a:cubicBezTo>
                    <a:pt x="77" y="95"/>
                    <a:pt x="77" y="95"/>
                    <a:pt x="77" y="95"/>
                  </a:cubicBezTo>
                  <a:cubicBezTo>
                    <a:pt x="79" y="95"/>
                    <a:pt x="79" y="95"/>
                    <a:pt x="79" y="95"/>
                  </a:cubicBezTo>
                  <a:cubicBezTo>
                    <a:pt x="81" y="94"/>
                    <a:pt x="81" y="94"/>
                    <a:pt x="81" y="94"/>
                  </a:cubicBezTo>
                  <a:cubicBezTo>
                    <a:pt x="82" y="93"/>
                    <a:pt x="82" y="93"/>
                    <a:pt x="82" y="93"/>
                  </a:cubicBezTo>
                  <a:cubicBezTo>
                    <a:pt x="81" y="92"/>
                    <a:pt x="81" y="92"/>
                    <a:pt x="81" y="92"/>
                  </a:cubicBezTo>
                  <a:cubicBezTo>
                    <a:pt x="79" y="92"/>
                    <a:pt x="79" y="92"/>
                    <a:pt x="79" y="92"/>
                  </a:cubicBezTo>
                  <a:cubicBezTo>
                    <a:pt x="78" y="91"/>
                    <a:pt x="78" y="91"/>
                    <a:pt x="78" y="91"/>
                  </a:cubicBezTo>
                  <a:cubicBezTo>
                    <a:pt x="77" y="90"/>
                    <a:pt x="77" y="90"/>
                    <a:pt x="77" y="90"/>
                  </a:cubicBezTo>
                  <a:cubicBezTo>
                    <a:pt x="78" y="89"/>
                    <a:pt x="78" y="89"/>
                    <a:pt x="78" y="89"/>
                  </a:cubicBezTo>
                  <a:cubicBezTo>
                    <a:pt x="79" y="89"/>
                    <a:pt x="79" y="89"/>
                    <a:pt x="79" y="89"/>
                  </a:cubicBezTo>
                  <a:cubicBezTo>
                    <a:pt x="82" y="89"/>
                    <a:pt x="82" y="89"/>
                    <a:pt x="82" y="89"/>
                  </a:cubicBezTo>
                  <a:cubicBezTo>
                    <a:pt x="84" y="88"/>
                    <a:pt x="84" y="88"/>
                    <a:pt x="84" y="88"/>
                  </a:cubicBezTo>
                  <a:cubicBezTo>
                    <a:pt x="86" y="87"/>
                    <a:pt x="86" y="87"/>
                    <a:pt x="86" y="87"/>
                  </a:cubicBezTo>
                  <a:cubicBezTo>
                    <a:pt x="86" y="86"/>
                    <a:pt x="86" y="86"/>
                    <a:pt x="86" y="86"/>
                  </a:cubicBezTo>
                  <a:cubicBezTo>
                    <a:pt x="86" y="86"/>
                    <a:pt x="86" y="86"/>
                    <a:pt x="86" y="86"/>
                  </a:cubicBezTo>
                  <a:cubicBezTo>
                    <a:pt x="86" y="84"/>
                    <a:pt x="86" y="84"/>
                    <a:pt x="86" y="84"/>
                  </a:cubicBezTo>
                  <a:cubicBezTo>
                    <a:pt x="85" y="84"/>
                    <a:pt x="85" y="84"/>
                    <a:pt x="85" y="84"/>
                  </a:cubicBezTo>
                  <a:cubicBezTo>
                    <a:pt x="84" y="85"/>
                    <a:pt x="84" y="85"/>
                    <a:pt x="84" y="85"/>
                  </a:cubicBezTo>
                  <a:cubicBezTo>
                    <a:pt x="84" y="87"/>
                    <a:pt x="84" y="87"/>
                    <a:pt x="84" y="87"/>
                  </a:cubicBezTo>
                  <a:cubicBezTo>
                    <a:pt x="83" y="87"/>
                    <a:pt x="83" y="87"/>
                    <a:pt x="83" y="87"/>
                  </a:cubicBezTo>
                  <a:cubicBezTo>
                    <a:pt x="80" y="87"/>
                    <a:pt x="80" y="87"/>
                    <a:pt x="80" y="87"/>
                  </a:cubicBezTo>
                  <a:cubicBezTo>
                    <a:pt x="78" y="87"/>
                    <a:pt x="78" y="87"/>
                    <a:pt x="78" y="87"/>
                  </a:cubicBezTo>
                  <a:cubicBezTo>
                    <a:pt x="78" y="87"/>
                    <a:pt x="78" y="87"/>
                    <a:pt x="78" y="87"/>
                  </a:cubicBezTo>
                  <a:cubicBezTo>
                    <a:pt x="76" y="88"/>
                    <a:pt x="76" y="88"/>
                    <a:pt x="76" y="88"/>
                  </a:cubicBezTo>
                  <a:cubicBezTo>
                    <a:pt x="74" y="88"/>
                    <a:pt x="74" y="88"/>
                    <a:pt x="74" y="88"/>
                  </a:cubicBezTo>
                  <a:cubicBezTo>
                    <a:pt x="74" y="87"/>
                    <a:pt x="74" y="87"/>
                    <a:pt x="74" y="87"/>
                  </a:cubicBezTo>
                  <a:cubicBezTo>
                    <a:pt x="72" y="86"/>
                    <a:pt x="72" y="86"/>
                    <a:pt x="72" y="86"/>
                  </a:cubicBezTo>
                  <a:cubicBezTo>
                    <a:pt x="71" y="86"/>
                    <a:pt x="71" y="86"/>
                    <a:pt x="71" y="86"/>
                  </a:cubicBezTo>
                  <a:cubicBezTo>
                    <a:pt x="70" y="87"/>
                    <a:pt x="70" y="87"/>
                    <a:pt x="70" y="87"/>
                  </a:cubicBezTo>
                  <a:cubicBezTo>
                    <a:pt x="69" y="87"/>
                    <a:pt x="69" y="87"/>
                    <a:pt x="69" y="87"/>
                  </a:cubicBezTo>
                  <a:cubicBezTo>
                    <a:pt x="68" y="86"/>
                    <a:pt x="68" y="86"/>
                    <a:pt x="68" y="86"/>
                  </a:cubicBezTo>
                  <a:cubicBezTo>
                    <a:pt x="67" y="86"/>
                    <a:pt x="67" y="86"/>
                    <a:pt x="67" y="86"/>
                  </a:cubicBezTo>
                  <a:cubicBezTo>
                    <a:pt x="66" y="86"/>
                    <a:pt x="66" y="86"/>
                    <a:pt x="66" y="86"/>
                  </a:cubicBezTo>
                  <a:cubicBezTo>
                    <a:pt x="66" y="85"/>
                    <a:pt x="66" y="85"/>
                    <a:pt x="66" y="85"/>
                  </a:cubicBezTo>
                  <a:cubicBezTo>
                    <a:pt x="66" y="84"/>
                    <a:pt x="66" y="84"/>
                    <a:pt x="66" y="84"/>
                  </a:cubicBezTo>
                  <a:cubicBezTo>
                    <a:pt x="66" y="84"/>
                    <a:pt x="66" y="84"/>
                    <a:pt x="66" y="84"/>
                  </a:cubicBezTo>
                  <a:cubicBezTo>
                    <a:pt x="66" y="83"/>
                    <a:pt x="66" y="83"/>
                    <a:pt x="66" y="83"/>
                  </a:cubicBezTo>
                  <a:cubicBezTo>
                    <a:pt x="66" y="81"/>
                    <a:pt x="66" y="81"/>
                    <a:pt x="66" y="81"/>
                  </a:cubicBezTo>
                  <a:cubicBezTo>
                    <a:pt x="67" y="81"/>
                    <a:pt x="67" y="81"/>
                    <a:pt x="67" y="81"/>
                  </a:cubicBezTo>
                  <a:cubicBezTo>
                    <a:pt x="68" y="80"/>
                    <a:pt x="68" y="80"/>
                    <a:pt x="68" y="80"/>
                  </a:cubicBezTo>
                  <a:cubicBezTo>
                    <a:pt x="69" y="79"/>
                    <a:pt x="69" y="79"/>
                    <a:pt x="69" y="79"/>
                  </a:cubicBezTo>
                  <a:cubicBezTo>
                    <a:pt x="70" y="78"/>
                    <a:pt x="70" y="78"/>
                    <a:pt x="70" y="78"/>
                  </a:cubicBezTo>
                  <a:cubicBezTo>
                    <a:pt x="70" y="77"/>
                    <a:pt x="70" y="77"/>
                    <a:pt x="70" y="77"/>
                  </a:cubicBezTo>
                  <a:cubicBezTo>
                    <a:pt x="70" y="76"/>
                    <a:pt x="70" y="76"/>
                    <a:pt x="70" y="76"/>
                  </a:cubicBezTo>
                  <a:cubicBezTo>
                    <a:pt x="69" y="75"/>
                    <a:pt x="69" y="75"/>
                    <a:pt x="69" y="75"/>
                  </a:cubicBezTo>
                  <a:cubicBezTo>
                    <a:pt x="70" y="75"/>
                    <a:pt x="70" y="75"/>
                    <a:pt x="70" y="75"/>
                  </a:cubicBezTo>
                  <a:cubicBezTo>
                    <a:pt x="71" y="74"/>
                    <a:pt x="71" y="74"/>
                    <a:pt x="71" y="74"/>
                  </a:cubicBezTo>
                  <a:cubicBezTo>
                    <a:pt x="73" y="74"/>
                    <a:pt x="73" y="74"/>
                    <a:pt x="73" y="74"/>
                  </a:cubicBezTo>
                  <a:cubicBezTo>
                    <a:pt x="74" y="73"/>
                    <a:pt x="74" y="73"/>
                    <a:pt x="74" y="73"/>
                  </a:cubicBezTo>
                  <a:cubicBezTo>
                    <a:pt x="74" y="72"/>
                    <a:pt x="74" y="72"/>
                    <a:pt x="74" y="72"/>
                  </a:cubicBezTo>
                  <a:cubicBezTo>
                    <a:pt x="77" y="71"/>
                    <a:pt x="77" y="71"/>
                    <a:pt x="77" y="71"/>
                  </a:cubicBezTo>
                  <a:cubicBezTo>
                    <a:pt x="78" y="69"/>
                    <a:pt x="78" y="69"/>
                    <a:pt x="78" y="69"/>
                  </a:cubicBezTo>
                  <a:cubicBezTo>
                    <a:pt x="79" y="69"/>
                    <a:pt x="79" y="69"/>
                    <a:pt x="79" y="69"/>
                  </a:cubicBezTo>
                  <a:cubicBezTo>
                    <a:pt x="82" y="69"/>
                    <a:pt x="82" y="69"/>
                    <a:pt x="82" y="69"/>
                  </a:cubicBezTo>
                  <a:cubicBezTo>
                    <a:pt x="83" y="69"/>
                    <a:pt x="83" y="69"/>
                    <a:pt x="83" y="69"/>
                  </a:cubicBezTo>
                  <a:cubicBezTo>
                    <a:pt x="83" y="68"/>
                    <a:pt x="83" y="68"/>
                    <a:pt x="83" y="68"/>
                  </a:cubicBezTo>
                  <a:cubicBezTo>
                    <a:pt x="82" y="68"/>
                    <a:pt x="82" y="68"/>
                    <a:pt x="82" y="68"/>
                  </a:cubicBezTo>
                  <a:cubicBezTo>
                    <a:pt x="82" y="67"/>
                    <a:pt x="82" y="67"/>
                    <a:pt x="82" y="67"/>
                  </a:cubicBezTo>
                  <a:cubicBezTo>
                    <a:pt x="83" y="66"/>
                    <a:pt x="83" y="66"/>
                    <a:pt x="83" y="66"/>
                  </a:cubicBezTo>
                  <a:cubicBezTo>
                    <a:pt x="85" y="66"/>
                    <a:pt x="85" y="66"/>
                    <a:pt x="85" y="66"/>
                  </a:cubicBezTo>
                  <a:cubicBezTo>
                    <a:pt x="85" y="67"/>
                    <a:pt x="85" y="67"/>
                    <a:pt x="85" y="67"/>
                  </a:cubicBezTo>
                  <a:cubicBezTo>
                    <a:pt x="86" y="67"/>
                    <a:pt x="86" y="67"/>
                    <a:pt x="86" y="67"/>
                  </a:cubicBezTo>
                  <a:cubicBezTo>
                    <a:pt x="88" y="65"/>
                    <a:pt x="88" y="65"/>
                    <a:pt x="88" y="65"/>
                  </a:cubicBezTo>
                  <a:cubicBezTo>
                    <a:pt x="88" y="63"/>
                    <a:pt x="88" y="63"/>
                    <a:pt x="88" y="63"/>
                  </a:cubicBezTo>
                  <a:cubicBezTo>
                    <a:pt x="88" y="62"/>
                    <a:pt x="88" y="62"/>
                    <a:pt x="88" y="62"/>
                  </a:cubicBezTo>
                  <a:cubicBezTo>
                    <a:pt x="90" y="61"/>
                    <a:pt x="90" y="61"/>
                    <a:pt x="90" y="61"/>
                  </a:cubicBezTo>
                  <a:cubicBezTo>
                    <a:pt x="92" y="60"/>
                    <a:pt x="92" y="60"/>
                    <a:pt x="92" y="60"/>
                  </a:cubicBezTo>
                  <a:cubicBezTo>
                    <a:pt x="93" y="59"/>
                    <a:pt x="93" y="59"/>
                    <a:pt x="93" y="59"/>
                  </a:cubicBezTo>
                  <a:cubicBezTo>
                    <a:pt x="94" y="59"/>
                    <a:pt x="94" y="59"/>
                    <a:pt x="94" y="59"/>
                  </a:cubicBezTo>
                  <a:cubicBezTo>
                    <a:pt x="95" y="58"/>
                    <a:pt x="95" y="58"/>
                    <a:pt x="95" y="58"/>
                  </a:cubicBezTo>
                  <a:cubicBezTo>
                    <a:pt x="96" y="59"/>
                    <a:pt x="96" y="59"/>
                    <a:pt x="96" y="59"/>
                  </a:cubicBezTo>
                  <a:cubicBezTo>
                    <a:pt x="96" y="61"/>
                    <a:pt x="96" y="61"/>
                    <a:pt x="96" y="61"/>
                  </a:cubicBezTo>
                  <a:cubicBezTo>
                    <a:pt x="96" y="64"/>
                    <a:pt x="96" y="64"/>
                    <a:pt x="96" y="64"/>
                  </a:cubicBezTo>
                  <a:cubicBezTo>
                    <a:pt x="96" y="65"/>
                    <a:pt x="96" y="65"/>
                    <a:pt x="96" y="65"/>
                  </a:cubicBezTo>
                  <a:cubicBezTo>
                    <a:pt x="97" y="68"/>
                    <a:pt x="97" y="68"/>
                    <a:pt x="97" y="68"/>
                  </a:cubicBezTo>
                  <a:cubicBezTo>
                    <a:pt x="96" y="71"/>
                    <a:pt x="96" y="71"/>
                    <a:pt x="96" y="71"/>
                  </a:cubicBezTo>
                  <a:cubicBezTo>
                    <a:pt x="97" y="71"/>
                    <a:pt x="97" y="71"/>
                    <a:pt x="97" y="71"/>
                  </a:cubicBezTo>
                  <a:cubicBezTo>
                    <a:pt x="98" y="70"/>
                    <a:pt x="98" y="70"/>
                    <a:pt x="98" y="70"/>
                  </a:cubicBezTo>
                  <a:cubicBezTo>
                    <a:pt x="98" y="67"/>
                    <a:pt x="98" y="67"/>
                    <a:pt x="98" y="67"/>
                  </a:cubicBezTo>
                  <a:cubicBezTo>
                    <a:pt x="97" y="64"/>
                    <a:pt x="97" y="64"/>
                    <a:pt x="97" y="64"/>
                  </a:cubicBezTo>
                  <a:cubicBezTo>
                    <a:pt x="97" y="63"/>
                    <a:pt x="97" y="63"/>
                    <a:pt x="97" y="63"/>
                  </a:cubicBezTo>
                  <a:cubicBezTo>
                    <a:pt x="97" y="61"/>
                    <a:pt x="97" y="61"/>
                    <a:pt x="97" y="61"/>
                  </a:cubicBezTo>
                  <a:cubicBezTo>
                    <a:pt x="97" y="59"/>
                    <a:pt x="97" y="59"/>
                    <a:pt x="97" y="59"/>
                  </a:cubicBezTo>
                  <a:cubicBezTo>
                    <a:pt x="98" y="58"/>
                    <a:pt x="98" y="58"/>
                    <a:pt x="98" y="58"/>
                  </a:cubicBezTo>
                  <a:cubicBezTo>
                    <a:pt x="99" y="58"/>
                    <a:pt x="99" y="58"/>
                    <a:pt x="99" y="58"/>
                  </a:cubicBezTo>
                  <a:cubicBezTo>
                    <a:pt x="100" y="58"/>
                    <a:pt x="100" y="58"/>
                    <a:pt x="100" y="58"/>
                  </a:cubicBezTo>
                  <a:cubicBezTo>
                    <a:pt x="101" y="57"/>
                    <a:pt x="101" y="57"/>
                    <a:pt x="101" y="57"/>
                  </a:cubicBezTo>
                  <a:cubicBezTo>
                    <a:pt x="101" y="57"/>
                    <a:pt x="101" y="57"/>
                    <a:pt x="101" y="57"/>
                  </a:cubicBezTo>
                  <a:cubicBezTo>
                    <a:pt x="102" y="58"/>
                    <a:pt x="102" y="58"/>
                    <a:pt x="102" y="58"/>
                  </a:cubicBezTo>
                  <a:cubicBezTo>
                    <a:pt x="102" y="59"/>
                    <a:pt x="102" y="59"/>
                    <a:pt x="102" y="59"/>
                  </a:cubicBezTo>
                  <a:cubicBezTo>
                    <a:pt x="103" y="59"/>
                    <a:pt x="103" y="59"/>
                    <a:pt x="103" y="59"/>
                  </a:cubicBezTo>
                  <a:cubicBezTo>
                    <a:pt x="104" y="59"/>
                    <a:pt x="104" y="59"/>
                    <a:pt x="104" y="59"/>
                  </a:cubicBezTo>
                  <a:cubicBezTo>
                    <a:pt x="104" y="61"/>
                    <a:pt x="104" y="61"/>
                    <a:pt x="104" y="61"/>
                  </a:cubicBezTo>
                  <a:cubicBezTo>
                    <a:pt x="104" y="62"/>
                    <a:pt x="104" y="62"/>
                    <a:pt x="104" y="62"/>
                  </a:cubicBezTo>
                  <a:cubicBezTo>
                    <a:pt x="106" y="62"/>
                    <a:pt x="106" y="62"/>
                    <a:pt x="106" y="62"/>
                  </a:cubicBezTo>
                  <a:cubicBezTo>
                    <a:pt x="108" y="62"/>
                    <a:pt x="108" y="62"/>
                    <a:pt x="108" y="62"/>
                  </a:cubicBezTo>
                  <a:cubicBezTo>
                    <a:pt x="109" y="62"/>
                    <a:pt x="109" y="62"/>
                    <a:pt x="109" y="62"/>
                  </a:cubicBezTo>
                  <a:cubicBezTo>
                    <a:pt x="110" y="62"/>
                    <a:pt x="110" y="62"/>
                    <a:pt x="110" y="62"/>
                  </a:cubicBezTo>
                  <a:cubicBezTo>
                    <a:pt x="110" y="61"/>
                    <a:pt x="110" y="61"/>
                    <a:pt x="110" y="61"/>
                  </a:cubicBezTo>
                  <a:cubicBezTo>
                    <a:pt x="110" y="60"/>
                    <a:pt x="110" y="60"/>
                    <a:pt x="110" y="60"/>
                  </a:cubicBezTo>
                  <a:cubicBezTo>
                    <a:pt x="110" y="59"/>
                    <a:pt x="110" y="59"/>
                    <a:pt x="110" y="59"/>
                  </a:cubicBezTo>
                  <a:cubicBezTo>
                    <a:pt x="111" y="58"/>
                    <a:pt x="111" y="58"/>
                    <a:pt x="111" y="58"/>
                  </a:cubicBezTo>
                  <a:cubicBezTo>
                    <a:pt x="112" y="56"/>
                    <a:pt x="112" y="56"/>
                    <a:pt x="112" y="56"/>
                  </a:cubicBezTo>
                  <a:cubicBezTo>
                    <a:pt x="112" y="55"/>
                    <a:pt x="112" y="55"/>
                    <a:pt x="112" y="55"/>
                  </a:cubicBezTo>
                  <a:cubicBezTo>
                    <a:pt x="114" y="55"/>
                    <a:pt x="114" y="55"/>
                    <a:pt x="114" y="55"/>
                  </a:cubicBezTo>
                  <a:cubicBezTo>
                    <a:pt x="116" y="54"/>
                    <a:pt x="116" y="54"/>
                    <a:pt x="116" y="54"/>
                  </a:cubicBezTo>
                  <a:cubicBezTo>
                    <a:pt x="117" y="52"/>
                    <a:pt x="117" y="52"/>
                    <a:pt x="117" y="52"/>
                  </a:cubicBezTo>
                  <a:cubicBezTo>
                    <a:pt x="117" y="50"/>
                    <a:pt x="117" y="50"/>
                    <a:pt x="117" y="50"/>
                  </a:cubicBezTo>
                  <a:cubicBezTo>
                    <a:pt x="116" y="50"/>
                    <a:pt x="116" y="50"/>
                    <a:pt x="116" y="50"/>
                  </a:cubicBezTo>
                  <a:cubicBezTo>
                    <a:pt x="116" y="50"/>
                    <a:pt x="116" y="50"/>
                    <a:pt x="116" y="50"/>
                  </a:cubicBezTo>
                  <a:cubicBezTo>
                    <a:pt x="115" y="49"/>
                    <a:pt x="115" y="49"/>
                    <a:pt x="115" y="49"/>
                  </a:cubicBezTo>
                  <a:cubicBezTo>
                    <a:pt x="116" y="48"/>
                    <a:pt x="116" y="48"/>
                    <a:pt x="116" y="48"/>
                  </a:cubicBezTo>
                  <a:cubicBezTo>
                    <a:pt x="117" y="46"/>
                    <a:pt x="117" y="46"/>
                    <a:pt x="117" y="46"/>
                  </a:cubicBezTo>
                  <a:cubicBezTo>
                    <a:pt x="117" y="44"/>
                    <a:pt x="117" y="44"/>
                    <a:pt x="117" y="44"/>
                  </a:cubicBezTo>
                  <a:cubicBezTo>
                    <a:pt x="117" y="43"/>
                    <a:pt x="117" y="43"/>
                    <a:pt x="117" y="43"/>
                  </a:cubicBezTo>
                  <a:cubicBezTo>
                    <a:pt x="118" y="40"/>
                    <a:pt x="118" y="40"/>
                    <a:pt x="118" y="40"/>
                  </a:cubicBezTo>
                  <a:cubicBezTo>
                    <a:pt x="119" y="39"/>
                    <a:pt x="119" y="39"/>
                    <a:pt x="119" y="39"/>
                  </a:cubicBezTo>
                  <a:cubicBezTo>
                    <a:pt x="121" y="39"/>
                    <a:pt x="121" y="39"/>
                    <a:pt x="121" y="39"/>
                  </a:cubicBezTo>
                  <a:cubicBezTo>
                    <a:pt x="124" y="38"/>
                    <a:pt x="124" y="38"/>
                    <a:pt x="124" y="38"/>
                  </a:cubicBezTo>
                  <a:cubicBezTo>
                    <a:pt x="126" y="37"/>
                    <a:pt x="126" y="37"/>
                    <a:pt x="126" y="37"/>
                  </a:cubicBezTo>
                  <a:cubicBezTo>
                    <a:pt x="126" y="37"/>
                    <a:pt x="126" y="37"/>
                    <a:pt x="126" y="37"/>
                  </a:cubicBezTo>
                  <a:cubicBezTo>
                    <a:pt x="127" y="38"/>
                    <a:pt x="127" y="38"/>
                    <a:pt x="127" y="38"/>
                  </a:cubicBezTo>
                  <a:cubicBezTo>
                    <a:pt x="127" y="40"/>
                    <a:pt x="127" y="40"/>
                    <a:pt x="127" y="40"/>
                  </a:cubicBezTo>
                  <a:cubicBezTo>
                    <a:pt x="129" y="43"/>
                    <a:pt x="129" y="43"/>
                    <a:pt x="129" y="43"/>
                  </a:cubicBezTo>
                  <a:cubicBezTo>
                    <a:pt x="129" y="44"/>
                    <a:pt x="129" y="44"/>
                    <a:pt x="129" y="44"/>
                  </a:cubicBezTo>
                  <a:cubicBezTo>
                    <a:pt x="128" y="48"/>
                    <a:pt x="128" y="48"/>
                    <a:pt x="128" y="48"/>
                  </a:cubicBezTo>
                  <a:cubicBezTo>
                    <a:pt x="128" y="51"/>
                    <a:pt x="128" y="51"/>
                    <a:pt x="128" y="51"/>
                  </a:cubicBezTo>
                  <a:cubicBezTo>
                    <a:pt x="129" y="52"/>
                    <a:pt x="129" y="52"/>
                    <a:pt x="129" y="52"/>
                  </a:cubicBezTo>
                  <a:cubicBezTo>
                    <a:pt x="131" y="54"/>
                    <a:pt x="131" y="54"/>
                    <a:pt x="131" y="54"/>
                  </a:cubicBezTo>
                  <a:cubicBezTo>
                    <a:pt x="132" y="56"/>
                    <a:pt x="132" y="56"/>
                    <a:pt x="132" y="56"/>
                  </a:cubicBezTo>
                  <a:cubicBezTo>
                    <a:pt x="133" y="56"/>
                    <a:pt x="133" y="56"/>
                    <a:pt x="133" y="56"/>
                  </a:cubicBezTo>
                  <a:cubicBezTo>
                    <a:pt x="134" y="56"/>
                    <a:pt x="134" y="56"/>
                    <a:pt x="134" y="56"/>
                  </a:cubicBezTo>
                  <a:cubicBezTo>
                    <a:pt x="133" y="53"/>
                    <a:pt x="133" y="53"/>
                    <a:pt x="133" y="53"/>
                  </a:cubicBezTo>
                  <a:cubicBezTo>
                    <a:pt x="133" y="51"/>
                    <a:pt x="133" y="51"/>
                    <a:pt x="133" y="51"/>
                  </a:cubicBezTo>
                  <a:cubicBezTo>
                    <a:pt x="131" y="48"/>
                    <a:pt x="131" y="48"/>
                    <a:pt x="131" y="48"/>
                  </a:cubicBezTo>
                  <a:cubicBezTo>
                    <a:pt x="131" y="45"/>
                    <a:pt x="131" y="45"/>
                    <a:pt x="131" y="45"/>
                  </a:cubicBezTo>
                  <a:cubicBezTo>
                    <a:pt x="132" y="43"/>
                    <a:pt x="132" y="43"/>
                    <a:pt x="132" y="43"/>
                  </a:cubicBezTo>
                  <a:cubicBezTo>
                    <a:pt x="132" y="41"/>
                    <a:pt x="132" y="41"/>
                    <a:pt x="132" y="41"/>
                  </a:cubicBezTo>
                  <a:cubicBezTo>
                    <a:pt x="131" y="40"/>
                    <a:pt x="131" y="40"/>
                    <a:pt x="131" y="40"/>
                  </a:cubicBezTo>
                  <a:cubicBezTo>
                    <a:pt x="131" y="39"/>
                    <a:pt x="131" y="39"/>
                    <a:pt x="131" y="39"/>
                  </a:cubicBezTo>
                  <a:cubicBezTo>
                    <a:pt x="131" y="37"/>
                    <a:pt x="131" y="37"/>
                    <a:pt x="131" y="37"/>
                  </a:cubicBezTo>
                  <a:cubicBezTo>
                    <a:pt x="130" y="36"/>
                    <a:pt x="130" y="36"/>
                    <a:pt x="130" y="36"/>
                  </a:cubicBezTo>
                  <a:cubicBezTo>
                    <a:pt x="130" y="35"/>
                    <a:pt x="130" y="35"/>
                    <a:pt x="130" y="35"/>
                  </a:cubicBezTo>
                  <a:cubicBezTo>
                    <a:pt x="132" y="34"/>
                    <a:pt x="132" y="34"/>
                    <a:pt x="132" y="34"/>
                  </a:cubicBezTo>
                  <a:cubicBezTo>
                    <a:pt x="134" y="34"/>
                    <a:pt x="134" y="34"/>
                    <a:pt x="134" y="34"/>
                  </a:cubicBezTo>
                  <a:cubicBezTo>
                    <a:pt x="135" y="34"/>
                    <a:pt x="135" y="34"/>
                    <a:pt x="135" y="34"/>
                  </a:cubicBezTo>
                  <a:cubicBezTo>
                    <a:pt x="136" y="33"/>
                    <a:pt x="136" y="33"/>
                    <a:pt x="136" y="33"/>
                  </a:cubicBezTo>
                  <a:cubicBezTo>
                    <a:pt x="138" y="33"/>
                    <a:pt x="138" y="33"/>
                    <a:pt x="138" y="33"/>
                  </a:cubicBezTo>
                  <a:cubicBezTo>
                    <a:pt x="140" y="34"/>
                    <a:pt x="140" y="34"/>
                    <a:pt x="140" y="34"/>
                  </a:cubicBezTo>
                  <a:cubicBezTo>
                    <a:pt x="144" y="34"/>
                    <a:pt x="144" y="34"/>
                    <a:pt x="144" y="34"/>
                  </a:cubicBezTo>
                  <a:cubicBezTo>
                    <a:pt x="148" y="32"/>
                    <a:pt x="148" y="32"/>
                    <a:pt x="148" y="32"/>
                  </a:cubicBezTo>
                  <a:cubicBezTo>
                    <a:pt x="151" y="32"/>
                    <a:pt x="151" y="32"/>
                    <a:pt x="151" y="32"/>
                  </a:cubicBezTo>
                  <a:cubicBezTo>
                    <a:pt x="152" y="33"/>
                    <a:pt x="152" y="33"/>
                    <a:pt x="152" y="33"/>
                  </a:cubicBezTo>
                  <a:cubicBezTo>
                    <a:pt x="153" y="35"/>
                    <a:pt x="153" y="35"/>
                    <a:pt x="153" y="35"/>
                  </a:cubicBezTo>
                  <a:cubicBezTo>
                    <a:pt x="153" y="37"/>
                    <a:pt x="153" y="37"/>
                    <a:pt x="153" y="37"/>
                  </a:cubicBezTo>
                  <a:cubicBezTo>
                    <a:pt x="153" y="37"/>
                    <a:pt x="153" y="37"/>
                    <a:pt x="153" y="37"/>
                  </a:cubicBezTo>
                  <a:cubicBezTo>
                    <a:pt x="154" y="37"/>
                    <a:pt x="154" y="37"/>
                    <a:pt x="154" y="37"/>
                  </a:cubicBezTo>
                  <a:cubicBezTo>
                    <a:pt x="155" y="36"/>
                    <a:pt x="155" y="36"/>
                    <a:pt x="155" y="36"/>
                  </a:cubicBezTo>
                  <a:cubicBezTo>
                    <a:pt x="154" y="35"/>
                    <a:pt x="154" y="35"/>
                    <a:pt x="154" y="35"/>
                  </a:cubicBezTo>
                  <a:cubicBezTo>
                    <a:pt x="154" y="33"/>
                    <a:pt x="154" y="33"/>
                    <a:pt x="154" y="33"/>
                  </a:cubicBezTo>
                  <a:cubicBezTo>
                    <a:pt x="157" y="31"/>
                    <a:pt x="157" y="31"/>
                    <a:pt x="157" y="31"/>
                  </a:cubicBezTo>
                  <a:cubicBezTo>
                    <a:pt x="158" y="31"/>
                    <a:pt x="158" y="31"/>
                    <a:pt x="158" y="31"/>
                  </a:cubicBezTo>
                  <a:cubicBezTo>
                    <a:pt x="159" y="32"/>
                    <a:pt x="159" y="32"/>
                    <a:pt x="159" y="32"/>
                  </a:cubicBezTo>
                  <a:cubicBezTo>
                    <a:pt x="160" y="35"/>
                    <a:pt x="160" y="35"/>
                    <a:pt x="160" y="35"/>
                  </a:cubicBezTo>
                  <a:cubicBezTo>
                    <a:pt x="161" y="36"/>
                    <a:pt x="161" y="36"/>
                    <a:pt x="161" y="36"/>
                  </a:cubicBezTo>
                  <a:cubicBezTo>
                    <a:pt x="161" y="34"/>
                    <a:pt x="161" y="34"/>
                    <a:pt x="161" y="34"/>
                  </a:cubicBezTo>
                  <a:cubicBezTo>
                    <a:pt x="161" y="32"/>
                    <a:pt x="161" y="32"/>
                    <a:pt x="161" y="32"/>
                  </a:cubicBezTo>
                  <a:cubicBezTo>
                    <a:pt x="160" y="30"/>
                    <a:pt x="160" y="30"/>
                    <a:pt x="160" y="30"/>
                  </a:cubicBezTo>
                  <a:cubicBezTo>
                    <a:pt x="159" y="29"/>
                    <a:pt x="159" y="29"/>
                    <a:pt x="159" y="29"/>
                  </a:cubicBezTo>
                  <a:cubicBezTo>
                    <a:pt x="160" y="29"/>
                    <a:pt x="160" y="29"/>
                    <a:pt x="160" y="29"/>
                  </a:cubicBezTo>
                  <a:cubicBezTo>
                    <a:pt x="161" y="29"/>
                    <a:pt x="161" y="29"/>
                    <a:pt x="161" y="29"/>
                  </a:cubicBezTo>
                  <a:cubicBezTo>
                    <a:pt x="163" y="30"/>
                    <a:pt x="163" y="30"/>
                    <a:pt x="163" y="30"/>
                  </a:cubicBezTo>
                  <a:cubicBezTo>
                    <a:pt x="165" y="28"/>
                    <a:pt x="165" y="28"/>
                    <a:pt x="165" y="28"/>
                  </a:cubicBezTo>
                  <a:cubicBezTo>
                    <a:pt x="166" y="28"/>
                    <a:pt x="166" y="28"/>
                    <a:pt x="166" y="28"/>
                  </a:cubicBezTo>
                  <a:cubicBezTo>
                    <a:pt x="169" y="28"/>
                    <a:pt x="169" y="28"/>
                    <a:pt x="169" y="28"/>
                  </a:cubicBezTo>
                  <a:cubicBezTo>
                    <a:pt x="170" y="30"/>
                    <a:pt x="170" y="30"/>
                    <a:pt x="170" y="30"/>
                  </a:cubicBezTo>
                  <a:cubicBezTo>
                    <a:pt x="169" y="34"/>
                    <a:pt x="169" y="34"/>
                    <a:pt x="169" y="34"/>
                  </a:cubicBezTo>
                  <a:cubicBezTo>
                    <a:pt x="168" y="37"/>
                    <a:pt x="168" y="37"/>
                    <a:pt x="168" y="37"/>
                  </a:cubicBezTo>
                  <a:cubicBezTo>
                    <a:pt x="168" y="38"/>
                    <a:pt x="168" y="38"/>
                    <a:pt x="168" y="38"/>
                  </a:cubicBezTo>
                  <a:cubicBezTo>
                    <a:pt x="167" y="41"/>
                    <a:pt x="167" y="41"/>
                    <a:pt x="167" y="41"/>
                  </a:cubicBezTo>
                  <a:cubicBezTo>
                    <a:pt x="166" y="43"/>
                    <a:pt x="166" y="43"/>
                    <a:pt x="166" y="43"/>
                  </a:cubicBezTo>
                  <a:cubicBezTo>
                    <a:pt x="166" y="44"/>
                    <a:pt x="166" y="44"/>
                    <a:pt x="166" y="44"/>
                  </a:cubicBezTo>
                  <a:cubicBezTo>
                    <a:pt x="166" y="45"/>
                    <a:pt x="166" y="45"/>
                    <a:pt x="166" y="45"/>
                  </a:cubicBezTo>
                  <a:cubicBezTo>
                    <a:pt x="165" y="46"/>
                    <a:pt x="165" y="46"/>
                    <a:pt x="165" y="46"/>
                  </a:cubicBezTo>
                  <a:cubicBezTo>
                    <a:pt x="164" y="47"/>
                    <a:pt x="164" y="47"/>
                    <a:pt x="164" y="47"/>
                  </a:cubicBezTo>
                  <a:cubicBezTo>
                    <a:pt x="165" y="48"/>
                    <a:pt x="165" y="48"/>
                    <a:pt x="165" y="48"/>
                  </a:cubicBezTo>
                  <a:cubicBezTo>
                    <a:pt x="165" y="49"/>
                    <a:pt x="165" y="49"/>
                    <a:pt x="165" y="49"/>
                  </a:cubicBezTo>
                  <a:cubicBezTo>
                    <a:pt x="165" y="50"/>
                    <a:pt x="165" y="50"/>
                    <a:pt x="165" y="50"/>
                  </a:cubicBezTo>
                  <a:cubicBezTo>
                    <a:pt x="163" y="52"/>
                    <a:pt x="163" y="52"/>
                    <a:pt x="163" y="52"/>
                  </a:cubicBezTo>
                  <a:cubicBezTo>
                    <a:pt x="162" y="54"/>
                    <a:pt x="162" y="54"/>
                    <a:pt x="162" y="54"/>
                  </a:cubicBezTo>
                  <a:cubicBezTo>
                    <a:pt x="161" y="55"/>
                    <a:pt x="161" y="55"/>
                    <a:pt x="161" y="55"/>
                  </a:cubicBezTo>
                  <a:cubicBezTo>
                    <a:pt x="160" y="56"/>
                    <a:pt x="160" y="56"/>
                    <a:pt x="160" y="56"/>
                  </a:cubicBezTo>
                  <a:cubicBezTo>
                    <a:pt x="160" y="58"/>
                    <a:pt x="160" y="58"/>
                    <a:pt x="160" y="58"/>
                  </a:cubicBezTo>
                  <a:cubicBezTo>
                    <a:pt x="159" y="59"/>
                    <a:pt x="159" y="59"/>
                    <a:pt x="159" y="59"/>
                  </a:cubicBezTo>
                  <a:cubicBezTo>
                    <a:pt x="158" y="61"/>
                    <a:pt x="158" y="61"/>
                    <a:pt x="158" y="61"/>
                  </a:cubicBezTo>
                  <a:cubicBezTo>
                    <a:pt x="158" y="62"/>
                    <a:pt x="158" y="62"/>
                    <a:pt x="158" y="62"/>
                  </a:cubicBezTo>
                  <a:cubicBezTo>
                    <a:pt x="160" y="62"/>
                    <a:pt x="160" y="62"/>
                    <a:pt x="160" y="62"/>
                  </a:cubicBezTo>
                  <a:cubicBezTo>
                    <a:pt x="161" y="60"/>
                    <a:pt x="161" y="60"/>
                    <a:pt x="161" y="60"/>
                  </a:cubicBezTo>
                  <a:cubicBezTo>
                    <a:pt x="162" y="59"/>
                    <a:pt x="162" y="59"/>
                    <a:pt x="162" y="59"/>
                  </a:cubicBezTo>
                  <a:cubicBezTo>
                    <a:pt x="162" y="58"/>
                    <a:pt x="162" y="58"/>
                    <a:pt x="162" y="58"/>
                  </a:cubicBezTo>
                  <a:cubicBezTo>
                    <a:pt x="163" y="56"/>
                    <a:pt x="163" y="56"/>
                    <a:pt x="163" y="56"/>
                  </a:cubicBezTo>
                  <a:cubicBezTo>
                    <a:pt x="165" y="54"/>
                    <a:pt x="165" y="54"/>
                    <a:pt x="165" y="54"/>
                  </a:cubicBezTo>
                  <a:cubicBezTo>
                    <a:pt x="166" y="52"/>
                    <a:pt x="166" y="52"/>
                    <a:pt x="166" y="52"/>
                  </a:cubicBezTo>
                  <a:cubicBezTo>
                    <a:pt x="167" y="52"/>
                    <a:pt x="167" y="52"/>
                    <a:pt x="167" y="52"/>
                  </a:cubicBezTo>
                  <a:cubicBezTo>
                    <a:pt x="168" y="51"/>
                    <a:pt x="168" y="51"/>
                    <a:pt x="168" y="51"/>
                  </a:cubicBezTo>
                  <a:cubicBezTo>
                    <a:pt x="168" y="50"/>
                    <a:pt x="168" y="50"/>
                    <a:pt x="168" y="50"/>
                  </a:cubicBezTo>
                  <a:cubicBezTo>
                    <a:pt x="168" y="48"/>
                    <a:pt x="168" y="48"/>
                    <a:pt x="168" y="48"/>
                  </a:cubicBezTo>
                  <a:cubicBezTo>
                    <a:pt x="169" y="48"/>
                    <a:pt x="169" y="48"/>
                    <a:pt x="169" y="48"/>
                  </a:cubicBezTo>
                  <a:cubicBezTo>
                    <a:pt x="170" y="46"/>
                    <a:pt x="170" y="46"/>
                    <a:pt x="170" y="46"/>
                  </a:cubicBezTo>
                  <a:cubicBezTo>
                    <a:pt x="171" y="45"/>
                    <a:pt x="171" y="45"/>
                    <a:pt x="171" y="45"/>
                  </a:cubicBezTo>
                  <a:cubicBezTo>
                    <a:pt x="172" y="46"/>
                    <a:pt x="172" y="46"/>
                    <a:pt x="172" y="46"/>
                  </a:cubicBezTo>
                  <a:cubicBezTo>
                    <a:pt x="172" y="47"/>
                    <a:pt x="172" y="47"/>
                    <a:pt x="172" y="47"/>
                  </a:cubicBezTo>
                  <a:cubicBezTo>
                    <a:pt x="173" y="49"/>
                    <a:pt x="173" y="49"/>
                    <a:pt x="173" y="49"/>
                  </a:cubicBezTo>
                  <a:cubicBezTo>
                    <a:pt x="173" y="50"/>
                    <a:pt x="173" y="50"/>
                    <a:pt x="173" y="50"/>
                  </a:cubicBezTo>
                  <a:cubicBezTo>
                    <a:pt x="174" y="52"/>
                    <a:pt x="174" y="52"/>
                    <a:pt x="174" y="52"/>
                  </a:cubicBezTo>
                  <a:cubicBezTo>
                    <a:pt x="175" y="54"/>
                    <a:pt x="175" y="54"/>
                    <a:pt x="175" y="54"/>
                  </a:cubicBezTo>
                  <a:cubicBezTo>
                    <a:pt x="175" y="57"/>
                    <a:pt x="175" y="57"/>
                    <a:pt x="175" y="57"/>
                  </a:cubicBezTo>
                  <a:cubicBezTo>
                    <a:pt x="176" y="57"/>
                    <a:pt x="176" y="57"/>
                    <a:pt x="176" y="57"/>
                  </a:cubicBezTo>
                  <a:cubicBezTo>
                    <a:pt x="178" y="58"/>
                    <a:pt x="178" y="58"/>
                    <a:pt x="178" y="58"/>
                  </a:cubicBezTo>
                  <a:cubicBezTo>
                    <a:pt x="178" y="58"/>
                    <a:pt x="178" y="58"/>
                    <a:pt x="178" y="58"/>
                  </a:cubicBezTo>
                  <a:cubicBezTo>
                    <a:pt x="179" y="58"/>
                    <a:pt x="179" y="58"/>
                    <a:pt x="179" y="58"/>
                  </a:cubicBezTo>
                  <a:cubicBezTo>
                    <a:pt x="179" y="57"/>
                    <a:pt x="179" y="57"/>
                    <a:pt x="179" y="57"/>
                  </a:cubicBezTo>
                  <a:cubicBezTo>
                    <a:pt x="180" y="57"/>
                    <a:pt x="180" y="57"/>
                    <a:pt x="180" y="57"/>
                  </a:cubicBezTo>
                  <a:cubicBezTo>
                    <a:pt x="180" y="56"/>
                    <a:pt x="180" y="56"/>
                    <a:pt x="180" y="56"/>
                  </a:cubicBezTo>
                  <a:cubicBezTo>
                    <a:pt x="178" y="55"/>
                    <a:pt x="178" y="55"/>
                    <a:pt x="178" y="55"/>
                  </a:cubicBezTo>
                  <a:cubicBezTo>
                    <a:pt x="178" y="53"/>
                    <a:pt x="178" y="53"/>
                    <a:pt x="178" y="53"/>
                  </a:cubicBezTo>
                  <a:cubicBezTo>
                    <a:pt x="178" y="53"/>
                    <a:pt x="178" y="53"/>
                    <a:pt x="178" y="53"/>
                  </a:cubicBezTo>
                  <a:cubicBezTo>
                    <a:pt x="179" y="53"/>
                    <a:pt x="179" y="53"/>
                    <a:pt x="179" y="53"/>
                  </a:cubicBezTo>
                  <a:cubicBezTo>
                    <a:pt x="180" y="54"/>
                    <a:pt x="180" y="54"/>
                    <a:pt x="180" y="54"/>
                  </a:cubicBezTo>
                  <a:cubicBezTo>
                    <a:pt x="182" y="54"/>
                    <a:pt x="182" y="54"/>
                    <a:pt x="182" y="54"/>
                  </a:cubicBezTo>
                  <a:cubicBezTo>
                    <a:pt x="184" y="55"/>
                    <a:pt x="184" y="55"/>
                    <a:pt x="184" y="55"/>
                  </a:cubicBezTo>
                  <a:cubicBezTo>
                    <a:pt x="184" y="55"/>
                    <a:pt x="184" y="55"/>
                    <a:pt x="184" y="55"/>
                  </a:cubicBezTo>
                  <a:cubicBezTo>
                    <a:pt x="185" y="56"/>
                    <a:pt x="185" y="56"/>
                    <a:pt x="185" y="56"/>
                  </a:cubicBezTo>
                  <a:cubicBezTo>
                    <a:pt x="186" y="55"/>
                    <a:pt x="186" y="55"/>
                    <a:pt x="186" y="55"/>
                  </a:cubicBezTo>
                  <a:cubicBezTo>
                    <a:pt x="187" y="55"/>
                    <a:pt x="187" y="55"/>
                    <a:pt x="187" y="55"/>
                  </a:cubicBezTo>
                  <a:cubicBezTo>
                    <a:pt x="187" y="56"/>
                    <a:pt x="187" y="56"/>
                    <a:pt x="187" y="56"/>
                  </a:cubicBezTo>
                  <a:cubicBezTo>
                    <a:pt x="188" y="55"/>
                    <a:pt x="188" y="55"/>
                    <a:pt x="188" y="55"/>
                  </a:cubicBezTo>
                  <a:cubicBezTo>
                    <a:pt x="188" y="52"/>
                    <a:pt x="188" y="52"/>
                    <a:pt x="188" y="52"/>
                  </a:cubicBezTo>
                  <a:cubicBezTo>
                    <a:pt x="188" y="51"/>
                    <a:pt x="188" y="51"/>
                    <a:pt x="188" y="51"/>
                  </a:cubicBezTo>
                  <a:cubicBezTo>
                    <a:pt x="188" y="48"/>
                    <a:pt x="188" y="48"/>
                    <a:pt x="188" y="48"/>
                  </a:cubicBezTo>
                  <a:cubicBezTo>
                    <a:pt x="189" y="45"/>
                    <a:pt x="189" y="45"/>
                    <a:pt x="189" y="45"/>
                  </a:cubicBezTo>
                  <a:cubicBezTo>
                    <a:pt x="188" y="44"/>
                    <a:pt x="188" y="44"/>
                    <a:pt x="188" y="44"/>
                  </a:cubicBezTo>
                  <a:cubicBezTo>
                    <a:pt x="187" y="42"/>
                    <a:pt x="187" y="42"/>
                    <a:pt x="187" y="42"/>
                  </a:cubicBezTo>
                  <a:cubicBezTo>
                    <a:pt x="187" y="40"/>
                    <a:pt x="187" y="40"/>
                    <a:pt x="187" y="40"/>
                  </a:cubicBezTo>
                  <a:cubicBezTo>
                    <a:pt x="189" y="36"/>
                    <a:pt x="189" y="36"/>
                    <a:pt x="189" y="36"/>
                  </a:cubicBezTo>
                  <a:cubicBezTo>
                    <a:pt x="189" y="35"/>
                    <a:pt x="189" y="35"/>
                    <a:pt x="189" y="35"/>
                  </a:cubicBezTo>
                  <a:cubicBezTo>
                    <a:pt x="189" y="34"/>
                    <a:pt x="189" y="34"/>
                    <a:pt x="189" y="34"/>
                  </a:cubicBezTo>
                  <a:cubicBezTo>
                    <a:pt x="189" y="33"/>
                    <a:pt x="189" y="33"/>
                    <a:pt x="189" y="33"/>
                  </a:cubicBezTo>
                  <a:cubicBezTo>
                    <a:pt x="189" y="31"/>
                    <a:pt x="189" y="31"/>
                    <a:pt x="189" y="31"/>
                  </a:cubicBezTo>
                  <a:cubicBezTo>
                    <a:pt x="190" y="30"/>
                    <a:pt x="190" y="30"/>
                    <a:pt x="190" y="30"/>
                  </a:cubicBezTo>
                  <a:cubicBezTo>
                    <a:pt x="192" y="30"/>
                    <a:pt x="192" y="30"/>
                    <a:pt x="192" y="30"/>
                  </a:cubicBezTo>
                  <a:cubicBezTo>
                    <a:pt x="193" y="31"/>
                    <a:pt x="193" y="31"/>
                    <a:pt x="193" y="31"/>
                  </a:cubicBezTo>
                  <a:cubicBezTo>
                    <a:pt x="194" y="31"/>
                    <a:pt x="194" y="31"/>
                    <a:pt x="194" y="31"/>
                  </a:cubicBezTo>
                  <a:cubicBezTo>
                    <a:pt x="195" y="31"/>
                    <a:pt x="195" y="31"/>
                    <a:pt x="195" y="31"/>
                  </a:cubicBezTo>
                  <a:cubicBezTo>
                    <a:pt x="196" y="32"/>
                    <a:pt x="196" y="32"/>
                    <a:pt x="196" y="32"/>
                  </a:cubicBezTo>
                  <a:cubicBezTo>
                    <a:pt x="197" y="33"/>
                    <a:pt x="197" y="33"/>
                    <a:pt x="197" y="33"/>
                  </a:cubicBezTo>
                  <a:cubicBezTo>
                    <a:pt x="198" y="35"/>
                    <a:pt x="198" y="35"/>
                    <a:pt x="198" y="35"/>
                  </a:cubicBezTo>
                  <a:cubicBezTo>
                    <a:pt x="200" y="39"/>
                    <a:pt x="200" y="39"/>
                    <a:pt x="200" y="39"/>
                  </a:cubicBezTo>
                  <a:cubicBezTo>
                    <a:pt x="200" y="40"/>
                    <a:pt x="200" y="40"/>
                    <a:pt x="200" y="40"/>
                  </a:cubicBezTo>
                  <a:cubicBezTo>
                    <a:pt x="201" y="43"/>
                    <a:pt x="201" y="43"/>
                    <a:pt x="201" y="43"/>
                  </a:cubicBezTo>
                  <a:cubicBezTo>
                    <a:pt x="203" y="45"/>
                    <a:pt x="203" y="45"/>
                    <a:pt x="203" y="45"/>
                  </a:cubicBezTo>
                  <a:cubicBezTo>
                    <a:pt x="203" y="50"/>
                    <a:pt x="203" y="50"/>
                    <a:pt x="203" y="50"/>
                  </a:cubicBezTo>
                  <a:cubicBezTo>
                    <a:pt x="203" y="50"/>
                    <a:pt x="203" y="50"/>
                    <a:pt x="203" y="50"/>
                  </a:cubicBezTo>
                  <a:cubicBezTo>
                    <a:pt x="202" y="52"/>
                    <a:pt x="202" y="52"/>
                    <a:pt x="202" y="52"/>
                  </a:cubicBezTo>
                  <a:cubicBezTo>
                    <a:pt x="202" y="53"/>
                    <a:pt x="202" y="53"/>
                    <a:pt x="202" y="53"/>
                  </a:cubicBezTo>
                  <a:cubicBezTo>
                    <a:pt x="202" y="55"/>
                    <a:pt x="202" y="55"/>
                    <a:pt x="202" y="55"/>
                  </a:cubicBezTo>
                  <a:cubicBezTo>
                    <a:pt x="203" y="56"/>
                    <a:pt x="203" y="56"/>
                    <a:pt x="203" y="56"/>
                  </a:cubicBezTo>
                  <a:cubicBezTo>
                    <a:pt x="204" y="59"/>
                    <a:pt x="204" y="59"/>
                    <a:pt x="204" y="59"/>
                  </a:cubicBezTo>
                  <a:cubicBezTo>
                    <a:pt x="204" y="61"/>
                    <a:pt x="204" y="61"/>
                    <a:pt x="204" y="61"/>
                  </a:cubicBezTo>
                  <a:cubicBezTo>
                    <a:pt x="204" y="63"/>
                    <a:pt x="204" y="63"/>
                    <a:pt x="204" y="63"/>
                  </a:cubicBezTo>
                  <a:cubicBezTo>
                    <a:pt x="205" y="64"/>
                    <a:pt x="205" y="64"/>
                    <a:pt x="205" y="64"/>
                  </a:cubicBezTo>
                  <a:cubicBezTo>
                    <a:pt x="206" y="64"/>
                    <a:pt x="206" y="64"/>
                    <a:pt x="206" y="64"/>
                  </a:cubicBezTo>
                  <a:cubicBezTo>
                    <a:pt x="208" y="66"/>
                    <a:pt x="208" y="66"/>
                    <a:pt x="208" y="66"/>
                  </a:cubicBezTo>
                  <a:cubicBezTo>
                    <a:pt x="210" y="66"/>
                    <a:pt x="210" y="66"/>
                    <a:pt x="210" y="66"/>
                  </a:cubicBezTo>
                  <a:cubicBezTo>
                    <a:pt x="212" y="65"/>
                    <a:pt x="212" y="65"/>
                    <a:pt x="212" y="65"/>
                  </a:cubicBezTo>
                  <a:cubicBezTo>
                    <a:pt x="213" y="62"/>
                    <a:pt x="213" y="62"/>
                    <a:pt x="213" y="62"/>
                  </a:cubicBezTo>
                  <a:cubicBezTo>
                    <a:pt x="214" y="61"/>
                    <a:pt x="214" y="61"/>
                    <a:pt x="214" y="61"/>
                  </a:cubicBezTo>
                  <a:cubicBezTo>
                    <a:pt x="214" y="62"/>
                    <a:pt x="214" y="62"/>
                    <a:pt x="214" y="62"/>
                  </a:cubicBezTo>
                  <a:cubicBezTo>
                    <a:pt x="214" y="63"/>
                    <a:pt x="214" y="63"/>
                    <a:pt x="214" y="63"/>
                  </a:cubicBezTo>
                  <a:cubicBezTo>
                    <a:pt x="215" y="64"/>
                    <a:pt x="215" y="64"/>
                    <a:pt x="215" y="64"/>
                  </a:cubicBezTo>
                  <a:cubicBezTo>
                    <a:pt x="215" y="64"/>
                    <a:pt x="215" y="64"/>
                    <a:pt x="215" y="64"/>
                  </a:cubicBezTo>
                  <a:cubicBezTo>
                    <a:pt x="216" y="64"/>
                    <a:pt x="216" y="64"/>
                    <a:pt x="216" y="64"/>
                  </a:cubicBezTo>
                  <a:cubicBezTo>
                    <a:pt x="218" y="64"/>
                    <a:pt x="218" y="64"/>
                    <a:pt x="218" y="64"/>
                  </a:cubicBezTo>
                  <a:cubicBezTo>
                    <a:pt x="218" y="65"/>
                    <a:pt x="218" y="65"/>
                    <a:pt x="218" y="65"/>
                  </a:cubicBezTo>
                  <a:cubicBezTo>
                    <a:pt x="218" y="67"/>
                    <a:pt x="218" y="67"/>
                    <a:pt x="218" y="67"/>
                  </a:cubicBezTo>
                  <a:cubicBezTo>
                    <a:pt x="219" y="68"/>
                    <a:pt x="219" y="68"/>
                    <a:pt x="219" y="68"/>
                  </a:cubicBezTo>
                  <a:cubicBezTo>
                    <a:pt x="220" y="68"/>
                    <a:pt x="220" y="68"/>
                    <a:pt x="220" y="68"/>
                  </a:cubicBezTo>
                  <a:cubicBezTo>
                    <a:pt x="221" y="68"/>
                    <a:pt x="221" y="68"/>
                    <a:pt x="221" y="68"/>
                  </a:cubicBezTo>
                  <a:cubicBezTo>
                    <a:pt x="223" y="68"/>
                    <a:pt x="223" y="68"/>
                    <a:pt x="223" y="68"/>
                  </a:cubicBezTo>
                  <a:cubicBezTo>
                    <a:pt x="224" y="67"/>
                    <a:pt x="224" y="67"/>
                    <a:pt x="224" y="67"/>
                  </a:cubicBezTo>
                  <a:cubicBezTo>
                    <a:pt x="223" y="67"/>
                    <a:pt x="223" y="67"/>
                    <a:pt x="223" y="67"/>
                  </a:cubicBezTo>
                  <a:cubicBezTo>
                    <a:pt x="221" y="66"/>
                    <a:pt x="221" y="66"/>
                    <a:pt x="221" y="66"/>
                  </a:cubicBezTo>
                  <a:cubicBezTo>
                    <a:pt x="221" y="65"/>
                    <a:pt x="221" y="65"/>
                    <a:pt x="221" y="65"/>
                  </a:cubicBezTo>
                  <a:cubicBezTo>
                    <a:pt x="221" y="64"/>
                    <a:pt x="221" y="64"/>
                    <a:pt x="221" y="64"/>
                  </a:cubicBezTo>
                  <a:cubicBezTo>
                    <a:pt x="219" y="64"/>
                    <a:pt x="219" y="64"/>
                    <a:pt x="219" y="64"/>
                  </a:cubicBezTo>
                  <a:cubicBezTo>
                    <a:pt x="219" y="63"/>
                    <a:pt x="219" y="63"/>
                    <a:pt x="219" y="63"/>
                  </a:cubicBezTo>
                  <a:cubicBezTo>
                    <a:pt x="219" y="61"/>
                    <a:pt x="219" y="61"/>
                    <a:pt x="219" y="61"/>
                  </a:cubicBezTo>
                  <a:cubicBezTo>
                    <a:pt x="218" y="60"/>
                    <a:pt x="218" y="60"/>
                    <a:pt x="218" y="60"/>
                  </a:cubicBezTo>
                  <a:cubicBezTo>
                    <a:pt x="216" y="58"/>
                    <a:pt x="216" y="58"/>
                    <a:pt x="216" y="58"/>
                  </a:cubicBezTo>
                  <a:cubicBezTo>
                    <a:pt x="216" y="57"/>
                    <a:pt x="216" y="57"/>
                    <a:pt x="216" y="57"/>
                  </a:cubicBezTo>
                  <a:cubicBezTo>
                    <a:pt x="215" y="55"/>
                    <a:pt x="215" y="55"/>
                    <a:pt x="215" y="55"/>
                  </a:cubicBezTo>
                  <a:cubicBezTo>
                    <a:pt x="214" y="53"/>
                    <a:pt x="214" y="53"/>
                    <a:pt x="214" y="53"/>
                  </a:cubicBezTo>
                  <a:cubicBezTo>
                    <a:pt x="214" y="52"/>
                    <a:pt x="214" y="52"/>
                    <a:pt x="214" y="52"/>
                  </a:cubicBezTo>
                  <a:cubicBezTo>
                    <a:pt x="215" y="50"/>
                    <a:pt x="215" y="50"/>
                    <a:pt x="215" y="50"/>
                  </a:cubicBezTo>
                  <a:cubicBezTo>
                    <a:pt x="214" y="48"/>
                    <a:pt x="214" y="48"/>
                    <a:pt x="214" y="48"/>
                  </a:cubicBezTo>
                  <a:cubicBezTo>
                    <a:pt x="213" y="45"/>
                    <a:pt x="213" y="45"/>
                    <a:pt x="213" y="45"/>
                  </a:cubicBezTo>
                  <a:cubicBezTo>
                    <a:pt x="213" y="44"/>
                    <a:pt x="213" y="44"/>
                    <a:pt x="213" y="44"/>
                  </a:cubicBezTo>
                  <a:cubicBezTo>
                    <a:pt x="213" y="43"/>
                    <a:pt x="213" y="43"/>
                    <a:pt x="213" y="43"/>
                  </a:cubicBezTo>
                  <a:cubicBezTo>
                    <a:pt x="213" y="41"/>
                    <a:pt x="213" y="41"/>
                    <a:pt x="213" y="41"/>
                  </a:cubicBezTo>
                  <a:cubicBezTo>
                    <a:pt x="212" y="40"/>
                    <a:pt x="212" y="40"/>
                    <a:pt x="212" y="40"/>
                  </a:cubicBezTo>
                  <a:cubicBezTo>
                    <a:pt x="213" y="38"/>
                    <a:pt x="213" y="38"/>
                    <a:pt x="213" y="38"/>
                  </a:cubicBezTo>
                  <a:cubicBezTo>
                    <a:pt x="211" y="35"/>
                    <a:pt x="211" y="35"/>
                    <a:pt x="211" y="35"/>
                  </a:cubicBezTo>
                  <a:cubicBezTo>
                    <a:pt x="211" y="33"/>
                    <a:pt x="211" y="33"/>
                    <a:pt x="211" y="33"/>
                  </a:cubicBezTo>
                  <a:cubicBezTo>
                    <a:pt x="211" y="32"/>
                    <a:pt x="211" y="32"/>
                    <a:pt x="211" y="32"/>
                  </a:cubicBezTo>
                  <a:cubicBezTo>
                    <a:pt x="210" y="30"/>
                    <a:pt x="210" y="30"/>
                    <a:pt x="210" y="30"/>
                  </a:cubicBezTo>
                  <a:cubicBezTo>
                    <a:pt x="210" y="28"/>
                    <a:pt x="210" y="28"/>
                    <a:pt x="210" y="28"/>
                  </a:cubicBezTo>
                  <a:cubicBezTo>
                    <a:pt x="211" y="27"/>
                    <a:pt x="211" y="27"/>
                    <a:pt x="211" y="27"/>
                  </a:cubicBezTo>
                  <a:cubicBezTo>
                    <a:pt x="214" y="28"/>
                    <a:pt x="214" y="28"/>
                    <a:pt x="214" y="28"/>
                  </a:cubicBezTo>
                  <a:cubicBezTo>
                    <a:pt x="215" y="29"/>
                    <a:pt x="215" y="29"/>
                    <a:pt x="215" y="29"/>
                  </a:cubicBezTo>
                  <a:cubicBezTo>
                    <a:pt x="216" y="29"/>
                    <a:pt x="216" y="29"/>
                    <a:pt x="216" y="29"/>
                  </a:cubicBezTo>
                  <a:cubicBezTo>
                    <a:pt x="216" y="28"/>
                    <a:pt x="216" y="28"/>
                    <a:pt x="216" y="28"/>
                  </a:cubicBezTo>
                  <a:cubicBezTo>
                    <a:pt x="217" y="28"/>
                    <a:pt x="217" y="28"/>
                    <a:pt x="217" y="28"/>
                  </a:cubicBezTo>
                  <a:cubicBezTo>
                    <a:pt x="220" y="32"/>
                    <a:pt x="220" y="32"/>
                    <a:pt x="220" y="32"/>
                  </a:cubicBezTo>
                  <a:cubicBezTo>
                    <a:pt x="223" y="33"/>
                    <a:pt x="223" y="33"/>
                    <a:pt x="223" y="33"/>
                  </a:cubicBezTo>
                  <a:cubicBezTo>
                    <a:pt x="224" y="32"/>
                    <a:pt x="224" y="32"/>
                    <a:pt x="224" y="32"/>
                  </a:cubicBezTo>
                  <a:cubicBezTo>
                    <a:pt x="224" y="30"/>
                    <a:pt x="224" y="30"/>
                    <a:pt x="224" y="30"/>
                  </a:cubicBezTo>
                  <a:cubicBezTo>
                    <a:pt x="223" y="29"/>
                    <a:pt x="223" y="29"/>
                    <a:pt x="223" y="29"/>
                  </a:cubicBezTo>
                  <a:cubicBezTo>
                    <a:pt x="224" y="27"/>
                    <a:pt x="224" y="27"/>
                    <a:pt x="224" y="27"/>
                  </a:cubicBezTo>
                  <a:cubicBezTo>
                    <a:pt x="225" y="27"/>
                    <a:pt x="225" y="27"/>
                    <a:pt x="225" y="27"/>
                  </a:cubicBezTo>
                  <a:cubicBezTo>
                    <a:pt x="226" y="27"/>
                    <a:pt x="226" y="27"/>
                    <a:pt x="226" y="27"/>
                  </a:cubicBezTo>
                  <a:cubicBezTo>
                    <a:pt x="229" y="27"/>
                    <a:pt x="229" y="27"/>
                    <a:pt x="229" y="27"/>
                  </a:cubicBezTo>
                  <a:cubicBezTo>
                    <a:pt x="230" y="26"/>
                    <a:pt x="230" y="26"/>
                    <a:pt x="230" y="26"/>
                  </a:cubicBezTo>
                  <a:cubicBezTo>
                    <a:pt x="232" y="26"/>
                    <a:pt x="232" y="26"/>
                    <a:pt x="232" y="26"/>
                  </a:cubicBezTo>
                  <a:cubicBezTo>
                    <a:pt x="233" y="27"/>
                    <a:pt x="233" y="27"/>
                    <a:pt x="233" y="27"/>
                  </a:cubicBezTo>
                  <a:cubicBezTo>
                    <a:pt x="235" y="27"/>
                    <a:pt x="235" y="27"/>
                    <a:pt x="235" y="27"/>
                  </a:cubicBezTo>
                  <a:cubicBezTo>
                    <a:pt x="236" y="28"/>
                    <a:pt x="236" y="28"/>
                    <a:pt x="236" y="28"/>
                  </a:cubicBezTo>
                  <a:cubicBezTo>
                    <a:pt x="236" y="31"/>
                    <a:pt x="236" y="31"/>
                    <a:pt x="236" y="31"/>
                  </a:cubicBezTo>
                  <a:cubicBezTo>
                    <a:pt x="237" y="32"/>
                    <a:pt x="237" y="32"/>
                    <a:pt x="237" y="32"/>
                  </a:cubicBezTo>
                  <a:cubicBezTo>
                    <a:pt x="238" y="34"/>
                    <a:pt x="238" y="34"/>
                    <a:pt x="238" y="34"/>
                  </a:cubicBezTo>
                  <a:cubicBezTo>
                    <a:pt x="238" y="36"/>
                    <a:pt x="238" y="36"/>
                    <a:pt x="238" y="36"/>
                  </a:cubicBezTo>
                  <a:cubicBezTo>
                    <a:pt x="238" y="37"/>
                    <a:pt x="238" y="37"/>
                    <a:pt x="238" y="37"/>
                  </a:cubicBezTo>
                  <a:cubicBezTo>
                    <a:pt x="239" y="41"/>
                    <a:pt x="239" y="41"/>
                    <a:pt x="239" y="41"/>
                  </a:cubicBezTo>
                  <a:cubicBezTo>
                    <a:pt x="239" y="43"/>
                    <a:pt x="239" y="43"/>
                    <a:pt x="239" y="43"/>
                  </a:cubicBezTo>
                  <a:cubicBezTo>
                    <a:pt x="239" y="44"/>
                    <a:pt x="239" y="44"/>
                    <a:pt x="239" y="44"/>
                  </a:cubicBezTo>
                  <a:cubicBezTo>
                    <a:pt x="241" y="45"/>
                    <a:pt x="241" y="45"/>
                    <a:pt x="241" y="45"/>
                  </a:cubicBezTo>
                  <a:cubicBezTo>
                    <a:pt x="243" y="45"/>
                    <a:pt x="243" y="45"/>
                    <a:pt x="243" y="45"/>
                  </a:cubicBezTo>
                  <a:cubicBezTo>
                    <a:pt x="245" y="46"/>
                    <a:pt x="245" y="46"/>
                    <a:pt x="245" y="46"/>
                  </a:cubicBezTo>
                  <a:cubicBezTo>
                    <a:pt x="248" y="48"/>
                    <a:pt x="248" y="48"/>
                    <a:pt x="248" y="48"/>
                  </a:cubicBezTo>
                  <a:cubicBezTo>
                    <a:pt x="247" y="47"/>
                    <a:pt x="247" y="47"/>
                    <a:pt x="247" y="47"/>
                  </a:cubicBezTo>
                  <a:cubicBezTo>
                    <a:pt x="247" y="46"/>
                    <a:pt x="247" y="46"/>
                    <a:pt x="247" y="46"/>
                  </a:cubicBezTo>
                  <a:cubicBezTo>
                    <a:pt x="245" y="45"/>
                    <a:pt x="245" y="45"/>
                    <a:pt x="245" y="45"/>
                  </a:cubicBezTo>
                  <a:cubicBezTo>
                    <a:pt x="244" y="43"/>
                    <a:pt x="244" y="43"/>
                    <a:pt x="244" y="43"/>
                  </a:cubicBezTo>
                  <a:cubicBezTo>
                    <a:pt x="243" y="43"/>
                    <a:pt x="243" y="43"/>
                    <a:pt x="243" y="43"/>
                  </a:cubicBezTo>
                  <a:cubicBezTo>
                    <a:pt x="241" y="42"/>
                    <a:pt x="241" y="42"/>
                    <a:pt x="241" y="42"/>
                  </a:cubicBezTo>
                  <a:cubicBezTo>
                    <a:pt x="240" y="41"/>
                    <a:pt x="240" y="41"/>
                    <a:pt x="240" y="41"/>
                  </a:cubicBezTo>
                  <a:cubicBezTo>
                    <a:pt x="240" y="39"/>
                    <a:pt x="240" y="39"/>
                    <a:pt x="240" y="39"/>
                  </a:cubicBezTo>
                  <a:cubicBezTo>
                    <a:pt x="239" y="37"/>
                    <a:pt x="239" y="37"/>
                    <a:pt x="239" y="37"/>
                  </a:cubicBezTo>
                  <a:cubicBezTo>
                    <a:pt x="239" y="36"/>
                    <a:pt x="239" y="36"/>
                    <a:pt x="239" y="36"/>
                  </a:cubicBezTo>
                  <a:cubicBezTo>
                    <a:pt x="240" y="33"/>
                    <a:pt x="240" y="33"/>
                    <a:pt x="240" y="33"/>
                  </a:cubicBezTo>
                  <a:cubicBezTo>
                    <a:pt x="240" y="31"/>
                    <a:pt x="240" y="31"/>
                    <a:pt x="240" y="31"/>
                  </a:cubicBezTo>
                  <a:cubicBezTo>
                    <a:pt x="240" y="30"/>
                    <a:pt x="240" y="30"/>
                    <a:pt x="240" y="30"/>
                  </a:cubicBezTo>
                  <a:cubicBezTo>
                    <a:pt x="240" y="29"/>
                    <a:pt x="240" y="29"/>
                    <a:pt x="240" y="29"/>
                  </a:cubicBezTo>
                  <a:cubicBezTo>
                    <a:pt x="240" y="28"/>
                    <a:pt x="240" y="28"/>
                    <a:pt x="240" y="28"/>
                  </a:cubicBezTo>
                  <a:cubicBezTo>
                    <a:pt x="238" y="27"/>
                    <a:pt x="238" y="27"/>
                    <a:pt x="238" y="27"/>
                  </a:cubicBezTo>
                  <a:cubicBezTo>
                    <a:pt x="236" y="24"/>
                    <a:pt x="236" y="24"/>
                    <a:pt x="236" y="24"/>
                  </a:cubicBezTo>
                  <a:cubicBezTo>
                    <a:pt x="235" y="24"/>
                    <a:pt x="235" y="24"/>
                    <a:pt x="235" y="24"/>
                  </a:cubicBezTo>
                  <a:cubicBezTo>
                    <a:pt x="233" y="24"/>
                    <a:pt x="233" y="24"/>
                    <a:pt x="233" y="24"/>
                  </a:cubicBezTo>
                  <a:cubicBezTo>
                    <a:pt x="232" y="25"/>
                    <a:pt x="232" y="25"/>
                    <a:pt x="232" y="25"/>
                  </a:cubicBezTo>
                  <a:cubicBezTo>
                    <a:pt x="230" y="25"/>
                    <a:pt x="230" y="25"/>
                    <a:pt x="230" y="25"/>
                  </a:cubicBezTo>
                  <a:cubicBezTo>
                    <a:pt x="228" y="24"/>
                    <a:pt x="228" y="24"/>
                    <a:pt x="228" y="24"/>
                  </a:cubicBezTo>
                  <a:cubicBezTo>
                    <a:pt x="228" y="22"/>
                    <a:pt x="228" y="22"/>
                    <a:pt x="228" y="22"/>
                  </a:cubicBezTo>
                  <a:cubicBezTo>
                    <a:pt x="229" y="20"/>
                    <a:pt x="229" y="20"/>
                    <a:pt x="229" y="20"/>
                  </a:cubicBezTo>
                  <a:cubicBezTo>
                    <a:pt x="231" y="20"/>
                    <a:pt x="231" y="20"/>
                    <a:pt x="231" y="20"/>
                  </a:cubicBezTo>
                  <a:cubicBezTo>
                    <a:pt x="231" y="19"/>
                    <a:pt x="231" y="19"/>
                    <a:pt x="231" y="19"/>
                  </a:cubicBezTo>
                  <a:cubicBezTo>
                    <a:pt x="228" y="17"/>
                    <a:pt x="228" y="17"/>
                    <a:pt x="228" y="17"/>
                  </a:cubicBezTo>
                  <a:cubicBezTo>
                    <a:pt x="228" y="15"/>
                    <a:pt x="228" y="15"/>
                    <a:pt x="228" y="15"/>
                  </a:cubicBezTo>
                  <a:cubicBezTo>
                    <a:pt x="228" y="13"/>
                    <a:pt x="228" y="13"/>
                    <a:pt x="228" y="13"/>
                  </a:cubicBezTo>
                  <a:cubicBezTo>
                    <a:pt x="229" y="12"/>
                    <a:pt x="229" y="12"/>
                    <a:pt x="229" y="12"/>
                  </a:cubicBezTo>
                  <a:cubicBezTo>
                    <a:pt x="230" y="12"/>
                    <a:pt x="230" y="12"/>
                    <a:pt x="230" y="12"/>
                  </a:cubicBezTo>
                  <a:cubicBezTo>
                    <a:pt x="231" y="13"/>
                    <a:pt x="231" y="13"/>
                    <a:pt x="231" y="13"/>
                  </a:cubicBezTo>
                  <a:cubicBezTo>
                    <a:pt x="232" y="15"/>
                    <a:pt x="232" y="15"/>
                    <a:pt x="232" y="15"/>
                  </a:cubicBezTo>
                  <a:cubicBezTo>
                    <a:pt x="233" y="15"/>
                    <a:pt x="233" y="15"/>
                    <a:pt x="233" y="15"/>
                  </a:cubicBezTo>
                  <a:cubicBezTo>
                    <a:pt x="234" y="12"/>
                    <a:pt x="234" y="12"/>
                    <a:pt x="234" y="12"/>
                  </a:cubicBezTo>
                  <a:cubicBezTo>
                    <a:pt x="236" y="12"/>
                    <a:pt x="236" y="12"/>
                    <a:pt x="236" y="12"/>
                  </a:cubicBezTo>
                  <a:cubicBezTo>
                    <a:pt x="238" y="11"/>
                    <a:pt x="238" y="11"/>
                    <a:pt x="238" y="11"/>
                  </a:cubicBezTo>
                  <a:cubicBezTo>
                    <a:pt x="238" y="10"/>
                    <a:pt x="238" y="10"/>
                    <a:pt x="238" y="10"/>
                  </a:cubicBezTo>
                  <a:cubicBezTo>
                    <a:pt x="240" y="8"/>
                    <a:pt x="240" y="8"/>
                    <a:pt x="240" y="8"/>
                  </a:cubicBezTo>
                  <a:cubicBezTo>
                    <a:pt x="241" y="8"/>
                    <a:pt x="241" y="8"/>
                    <a:pt x="241" y="8"/>
                  </a:cubicBezTo>
                  <a:cubicBezTo>
                    <a:pt x="240" y="9"/>
                    <a:pt x="240" y="9"/>
                    <a:pt x="240" y="9"/>
                  </a:cubicBezTo>
                  <a:cubicBezTo>
                    <a:pt x="240" y="10"/>
                    <a:pt x="240" y="10"/>
                    <a:pt x="240" y="10"/>
                  </a:cubicBezTo>
                  <a:cubicBezTo>
                    <a:pt x="240" y="11"/>
                    <a:pt x="240" y="11"/>
                    <a:pt x="240" y="11"/>
                  </a:cubicBezTo>
                  <a:cubicBezTo>
                    <a:pt x="241" y="10"/>
                    <a:pt x="241" y="10"/>
                    <a:pt x="241" y="10"/>
                  </a:cubicBezTo>
                  <a:cubicBezTo>
                    <a:pt x="243" y="10"/>
                    <a:pt x="243" y="10"/>
                    <a:pt x="243" y="10"/>
                  </a:cubicBezTo>
                  <a:cubicBezTo>
                    <a:pt x="244" y="11"/>
                    <a:pt x="244" y="11"/>
                    <a:pt x="244" y="11"/>
                  </a:cubicBezTo>
                  <a:cubicBezTo>
                    <a:pt x="244" y="12"/>
                    <a:pt x="244" y="12"/>
                    <a:pt x="244" y="12"/>
                  </a:cubicBezTo>
                  <a:cubicBezTo>
                    <a:pt x="245" y="13"/>
                    <a:pt x="245" y="13"/>
                    <a:pt x="245" y="13"/>
                  </a:cubicBezTo>
                  <a:cubicBezTo>
                    <a:pt x="245" y="14"/>
                    <a:pt x="245" y="14"/>
                    <a:pt x="245" y="14"/>
                  </a:cubicBezTo>
                  <a:cubicBezTo>
                    <a:pt x="244" y="15"/>
                    <a:pt x="244" y="15"/>
                    <a:pt x="244" y="15"/>
                  </a:cubicBezTo>
                  <a:cubicBezTo>
                    <a:pt x="245" y="16"/>
                    <a:pt x="245" y="16"/>
                    <a:pt x="245" y="16"/>
                  </a:cubicBezTo>
                  <a:cubicBezTo>
                    <a:pt x="246" y="15"/>
                    <a:pt x="246" y="15"/>
                    <a:pt x="246" y="15"/>
                  </a:cubicBezTo>
                  <a:cubicBezTo>
                    <a:pt x="247" y="13"/>
                    <a:pt x="247" y="13"/>
                    <a:pt x="247" y="13"/>
                  </a:cubicBezTo>
                  <a:cubicBezTo>
                    <a:pt x="249" y="14"/>
                    <a:pt x="249" y="14"/>
                    <a:pt x="249" y="14"/>
                  </a:cubicBezTo>
                  <a:cubicBezTo>
                    <a:pt x="250" y="15"/>
                    <a:pt x="250" y="15"/>
                    <a:pt x="250" y="15"/>
                  </a:cubicBezTo>
                  <a:cubicBezTo>
                    <a:pt x="250" y="17"/>
                    <a:pt x="250" y="17"/>
                    <a:pt x="250" y="17"/>
                  </a:cubicBezTo>
                  <a:cubicBezTo>
                    <a:pt x="251" y="19"/>
                    <a:pt x="251" y="19"/>
                    <a:pt x="251" y="19"/>
                  </a:cubicBezTo>
                  <a:cubicBezTo>
                    <a:pt x="252" y="22"/>
                    <a:pt x="252" y="22"/>
                    <a:pt x="252" y="22"/>
                  </a:cubicBezTo>
                  <a:cubicBezTo>
                    <a:pt x="252" y="24"/>
                    <a:pt x="252" y="24"/>
                    <a:pt x="252" y="24"/>
                  </a:cubicBezTo>
                  <a:cubicBezTo>
                    <a:pt x="253" y="23"/>
                    <a:pt x="253" y="23"/>
                    <a:pt x="253" y="23"/>
                  </a:cubicBezTo>
                  <a:cubicBezTo>
                    <a:pt x="253" y="20"/>
                    <a:pt x="253" y="20"/>
                    <a:pt x="253" y="20"/>
                  </a:cubicBezTo>
                  <a:cubicBezTo>
                    <a:pt x="253" y="19"/>
                    <a:pt x="253" y="19"/>
                    <a:pt x="253" y="19"/>
                  </a:cubicBezTo>
                  <a:cubicBezTo>
                    <a:pt x="252" y="18"/>
                    <a:pt x="252" y="18"/>
                    <a:pt x="252" y="18"/>
                  </a:cubicBezTo>
                  <a:cubicBezTo>
                    <a:pt x="252" y="16"/>
                    <a:pt x="252" y="16"/>
                    <a:pt x="252" y="16"/>
                  </a:cubicBezTo>
                  <a:cubicBezTo>
                    <a:pt x="252" y="15"/>
                    <a:pt x="252" y="15"/>
                    <a:pt x="252" y="15"/>
                  </a:cubicBezTo>
                  <a:cubicBezTo>
                    <a:pt x="252" y="15"/>
                    <a:pt x="252" y="15"/>
                    <a:pt x="252" y="15"/>
                  </a:cubicBezTo>
                  <a:cubicBezTo>
                    <a:pt x="253" y="16"/>
                    <a:pt x="253" y="16"/>
                    <a:pt x="253" y="16"/>
                  </a:cubicBezTo>
                  <a:cubicBezTo>
                    <a:pt x="256" y="18"/>
                    <a:pt x="256" y="18"/>
                    <a:pt x="256" y="18"/>
                  </a:cubicBezTo>
                  <a:cubicBezTo>
                    <a:pt x="258" y="21"/>
                    <a:pt x="258" y="21"/>
                    <a:pt x="258" y="21"/>
                  </a:cubicBezTo>
                  <a:cubicBezTo>
                    <a:pt x="260" y="22"/>
                    <a:pt x="260" y="22"/>
                    <a:pt x="260" y="22"/>
                  </a:cubicBezTo>
                  <a:cubicBezTo>
                    <a:pt x="262" y="22"/>
                    <a:pt x="262" y="22"/>
                    <a:pt x="262" y="22"/>
                  </a:cubicBezTo>
                  <a:cubicBezTo>
                    <a:pt x="262" y="22"/>
                    <a:pt x="262" y="22"/>
                    <a:pt x="262" y="22"/>
                  </a:cubicBezTo>
                  <a:cubicBezTo>
                    <a:pt x="261" y="21"/>
                    <a:pt x="261" y="21"/>
                    <a:pt x="261" y="21"/>
                  </a:cubicBezTo>
                  <a:cubicBezTo>
                    <a:pt x="259" y="20"/>
                    <a:pt x="259" y="20"/>
                    <a:pt x="259" y="20"/>
                  </a:cubicBezTo>
                  <a:cubicBezTo>
                    <a:pt x="257" y="17"/>
                    <a:pt x="257" y="17"/>
                    <a:pt x="257" y="17"/>
                  </a:cubicBezTo>
                  <a:cubicBezTo>
                    <a:pt x="257" y="15"/>
                    <a:pt x="257" y="15"/>
                    <a:pt x="257" y="15"/>
                  </a:cubicBezTo>
                  <a:cubicBezTo>
                    <a:pt x="258" y="12"/>
                    <a:pt x="258" y="12"/>
                    <a:pt x="258" y="12"/>
                  </a:cubicBezTo>
                  <a:cubicBezTo>
                    <a:pt x="259" y="12"/>
                    <a:pt x="259" y="12"/>
                    <a:pt x="259" y="12"/>
                  </a:cubicBezTo>
                  <a:cubicBezTo>
                    <a:pt x="261" y="12"/>
                    <a:pt x="261" y="12"/>
                    <a:pt x="261" y="12"/>
                  </a:cubicBezTo>
                  <a:cubicBezTo>
                    <a:pt x="264" y="14"/>
                    <a:pt x="264" y="14"/>
                    <a:pt x="264" y="14"/>
                  </a:cubicBezTo>
                  <a:cubicBezTo>
                    <a:pt x="265" y="14"/>
                    <a:pt x="265" y="14"/>
                    <a:pt x="265" y="14"/>
                  </a:cubicBezTo>
                  <a:cubicBezTo>
                    <a:pt x="266" y="13"/>
                    <a:pt x="266" y="13"/>
                    <a:pt x="266" y="13"/>
                  </a:cubicBezTo>
                  <a:cubicBezTo>
                    <a:pt x="265" y="12"/>
                    <a:pt x="265" y="12"/>
                    <a:pt x="265" y="12"/>
                  </a:cubicBezTo>
                  <a:cubicBezTo>
                    <a:pt x="264" y="11"/>
                    <a:pt x="264" y="11"/>
                    <a:pt x="264" y="11"/>
                  </a:cubicBezTo>
                  <a:cubicBezTo>
                    <a:pt x="264" y="10"/>
                    <a:pt x="264" y="10"/>
                    <a:pt x="264" y="10"/>
                  </a:cubicBezTo>
                  <a:cubicBezTo>
                    <a:pt x="266" y="8"/>
                    <a:pt x="266" y="8"/>
                    <a:pt x="266" y="8"/>
                  </a:cubicBezTo>
                  <a:cubicBezTo>
                    <a:pt x="267" y="7"/>
                    <a:pt x="267" y="7"/>
                    <a:pt x="267" y="7"/>
                  </a:cubicBezTo>
                  <a:cubicBezTo>
                    <a:pt x="267" y="6"/>
                    <a:pt x="267" y="6"/>
                    <a:pt x="267" y="6"/>
                  </a:cubicBezTo>
                  <a:cubicBezTo>
                    <a:pt x="266" y="5"/>
                    <a:pt x="266" y="5"/>
                    <a:pt x="266" y="5"/>
                  </a:cubicBezTo>
                  <a:cubicBezTo>
                    <a:pt x="266" y="4"/>
                    <a:pt x="266" y="4"/>
                    <a:pt x="266" y="4"/>
                  </a:cubicBezTo>
                  <a:cubicBezTo>
                    <a:pt x="268" y="3"/>
                    <a:pt x="268" y="3"/>
                    <a:pt x="268" y="3"/>
                  </a:cubicBezTo>
                  <a:cubicBezTo>
                    <a:pt x="269" y="4"/>
                    <a:pt x="269" y="4"/>
                    <a:pt x="269" y="4"/>
                  </a:cubicBezTo>
                  <a:cubicBezTo>
                    <a:pt x="270" y="3"/>
                    <a:pt x="270" y="3"/>
                    <a:pt x="270" y="3"/>
                  </a:cubicBezTo>
                  <a:cubicBezTo>
                    <a:pt x="270" y="1"/>
                    <a:pt x="270" y="1"/>
                    <a:pt x="270" y="1"/>
                  </a:cubicBezTo>
                  <a:cubicBezTo>
                    <a:pt x="271" y="0"/>
                    <a:pt x="271" y="0"/>
                    <a:pt x="271" y="0"/>
                  </a:cubicBezTo>
                  <a:cubicBezTo>
                    <a:pt x="272" y="0"/>
                    <a:pt x="272" y="0"/>
                    <a:pt x="272" y="0"/>
                  </a:cubicBezTo>
                  <a:cubicBezTo>
                    <a:pt x="272" y="1"/>
                    <a:pt x="272" y="1"/>
                    <a:pt x="272" y="1"/>
                  </a:cubicBezTo>
                  <a:cubicBezTo>
                    <a:pt x="273" y="1"/>
                    <a:pt x="273" y="1"/>
                    <a:pt x="273" y="1"/>
                  </a:cubicBezTo>
                  <a:cubicBezTo>
                    <a:pt x="274" y="3"/>
                    <a:pt x="274" y="3"/>
                    <a:pt x="274" y="3"/>
                  </a:cubicBezTo>
                  <a:cubicBezTo>
                    <a:pt x="275" y="5"/>
                    <a:pt x="275" y="5"/>
                    <a:pt x="275" y="5"/>
                  </a:cubicBezTo>
                  <a:cubicBezTo>
                    <a:pt x="275" y="5"/>
                    <a:pt x="275" y="5"/>
                    <a:pt x="275" y="5"/>
                  </a:cubicBezTo>
                  <a:cubicBezTo>
                    <a:pt x="276" y="5"/>
                    <a:pt x="276" y="5"/>
                    <a:pt x="276" y="5"/>
                  </a:cubicBezTo>
                  <a:cubicBezTo>
                    <a:pt x="276" y="4"/>
                    <a:pt x="276" y="4"/>
                    <a:pt x="276" y="4"/>
                  </a:cubicBezTo>
                  <a:cubicBezTo>
                    <a:pt x="276" y="2"/>
                    <a:pt x="276" y="2"/>
                    <a:pt x="276" y="2"/>
                  </a:cubicBezTo>
                  <a:cubicBezTo>
                    <a:pt x="276" y="1"/>
                    <a:pt x="276" y="1"/>
                    <a:pt x="276" y="1"/>
                  </a:cubicBezTo>
                  <a:cubicBezTo>
                    <a:pt x="277" y="0"/>
                    <a:pt x="277" y="0"/>
                    <a:pt x="277" y="0"/>
                  </a:cubicBezTo>
                  <a:cubicBezTo>
                    <a:pt x="278" y="0"/>
                    <a:pt x="278" y="0"/>
                    <a:pt x="278" y="0"/>
                  </a:cubicBezTo>
                  <a:cubicBezTo>
                    <a:pt x="280" y="0"/>
                    <a:pt x="280" y="0"/>
                    <a:pt x="280" y="0"/>
                  </a:cubicBezTo>
                  <a:cubicBezTo>
                    <a:pt x="283" y="0"/>
                    <a:pt x="283" y="0"/>
                    <a:pt x="283" y="0"/>
                  </a:cubicBezTo>
                  <a:cubicBezTo>
                    <a:pt x="284" y="1"/>
                    <a:pt x="284" y="1"/>
                    <a:pt x="284" y="1"/>
                  </a:cubicBezTo>
                  <a:cubicBezTo>
                    <a:pt x="285" y="1"/>
                    <a:pt x="285" y="1"/>
                    <a:pt x="285" y="1"/>
                  </a:cubicBezTo>
                  <a:cubicBezTo>
                    <a:pt x="285" y="1"/>
                    <a:pt x="285" y="1"/>
                    <a:pt x="285" y="1"/>
                  </a:cubicBezTo>
                  <a:cubicBezTo>
                    <a:pt x="287" y="0"/>
                    <a:pt x="287" y="0"/>
                    <a:pt x="287" y="0"/>
                  </a:cubicBezTo>
                  <a:cubicBezTo>
                    <a:pt x="288" y="1"/>
                    <a:pt x="288" y="1"/>
                    <a:pt x="288" y="1"/>
                  </a:cubicBezTo>
                  <a:cubicBezTo>
                    <a:pt x="292" y="1"/>
                    <a:pt x="292" y="1"/>
                    <a:pt x="292" y="1"/>
                  </a:cubicBezTo>
                  <a:cubicBezTo>
                    <a:pt x="293" y="2"/>
                    <a:pt x="293" y="2"/>
                    <a:pt x="293" y="2"/>
                  </a:cubicBezTo>
                  <a:cubicBezTo>
                    <a:pt x="294" y="2"/>
                    <a:pt x="294" y="2"/>
                    <a:pt x="294" y="2"/>
                  </a:cubicBezTo>
                  <a:cubicBezTo>
                    <a:pt x="295" y="1"/>
                    <a:pt x="295" y="1"/>
                    <a:pt x="295" y="1"/>
                  </a:cubicBezTo>
                  <a:cubicBezTo>
                    <a:pt x="296" y="2"/>
                    <a:pt x="296" y="2"/>
                    <a:pt x="296" y="2"/>
                  </a:cubicBezTo>
                  <a:cubicBezTo>
                    <a:pt x="297" y="3"/>
                    <a:pt x="297" y="3"/>
                    <a:pt x="297" y="3"/>
                  </a:cubicBezTo>
                  <a:cubicBezTo>
                    <a:pt x="299" y="5"/>
                    <a:pt x="299" y="5"/>
                    <a:pt x="299" y="5"/>
                  </a:cubicBezTo>
                  <a:cubicBezTo>
                    <a:pt x="300" y="4"/>
                    <a:pt x="300" y="4"/>
                    <a:pt x="300" y="4"/>
                  </a:cubicBezTo>
                  <a:cubicBezTo>
                    <a:pt x="300" y="4"/>
                    <a:pt x="300" y="4"/>
                    <a:pt x="300" y="4"/>
                  </a:cubicBezTo>
                  <a:cubicBezTo>
                    <a:pt x="301" y="4"/>
                    <a:pt x="301" y="4"/>
                    <a:pt x="301" y="4"/>
                  </a:cubicBezTo>
                  <a:cubicBezTo>
                    <a:pt x="304" y="6"/>
                    <a:pt x="304" y="6"/>
                    <a:pt x="304" y="6"/>
                  </a:cubicBezTo>
                  <a:cubicBezTo>
                    <a:pt x="305" y="6"/>
                    <a:pt x="305" y="6"/>
                    <a:pt x="305" y="6"/>
                  </a:cubicBezTo>
                  <a:cubicBezTo>
                    <a:pt x="307" y="8"/>
                    <a:pt x="307" y="8"/>
                    <a:pt x="307" y="8"/>
                  </a:cubicBezTo>
                  <a:cubicBezTo>
                    <a:pt x="311" y="8"/>
                    <a:pt x="311" y="8"/>
                    <a:pt x="311" y="8"/>
                  </a:cubicBezTo>
                  <a:cubicBezTo>
                    <a:pt x="312" y="8"/>
                    <a:pt x="312" y="8"/>
                    <a:pt x="312" y="8"/>
                  </a:cubicBezTo>
                  <a:cubicBezTo>
                    <a:pt x="314" y="8"/>
                    <a:pt x="314" y="8"/>
                    <a:pt x="314" y="8"/>
                  </a:cubicBezTo>
                  <a:cubicBezTo>
                    <a:pt x="315" y="9"/>
                    <a:pt x="315" y="9"/>
                    <a:pt x="315" y="9"/>
                  </a:cubicBezTo>
                  <a:cubicBezTo>
                    <a:pt x="315" y="10"/>
                    <a:pt x="315" y="10"/>
                    <a:pt x="315" y="10"/>
                  </a:cubicBezTo>
                  <a:cubicBezTo>
                    <a:pt x="317" y="9"/>
                    <a:pt x="317" y="9"/>
                    <a:pt x="317" y="9"/>
                  </a:cubicBezTo>
                  <a:cubicBezTo>
                    <a:pt x="319" y="9"/>
                    <a:pt x="319" y="9"/>
                    <a:pt x="319" y="9"/>
                  </a:cubicBezTo>
                  <a:cubicBezTo>
                    <a:pt x="320" y="11"/>
                    <a:pt x="320" y="11"/>
                    <a:pt x="320" y="11"/>
                  </a:cubicBezTo>
                  <a:cubicBezTo>
                    <a:pt x="323" y="12"/>
                    <a:pt x="323" y="12"/>
                    <a:pt x="323" y="12"/>
                  </a:cubicBezTo>
                  <a:cubicBezTo>
                    <a:pt x="325" y="13"/>
                    <a:pt x="325" y="13"/>
                    <a:pt x="325" y="13"/>
                  </a:cubicBezTo>
                  <a:cubicBezTo>
                    <a:pt x="326" y="15"/>
                    <a:pt x="326" y="15"/>
                    <a:pt x="326" y="15"/>
                  </a:cubicBezTo>
                  <a:cubicBezTo>
                    <a:pt x="327" y="16"/>
                    <a:pt x="327" y="16"/>
                    <a:pt x="327" y="16"/>
                  </a:cubicBezTo>
                  <a:cubicBezTo>
                    <a:pt x="330" y="17"/>
                    <a:pt x="330" y="17"/>
                    <a:pt x="330" y="17"/>
                  </a:cubicBezTo>
                  <a:cubicBezTo>
                    <a:pt x="330" y="18"/>
                    <a:pt x="330" y="18"/>
                    <a:pt x="330" y="18"/>
                  </a:cubicBezTo>
                  <a:cubicBezTo>
                    <a:pt x="329" y="20"/>
                    <a:pt x="329" y="20"/>
                    <a:pt x="329" y="20"/>
                  </a:cubicBezTo>
                  <a:cubicBezTo>
                    <a:pt x="327" y="20"/>
                    <a:pt x="327" y="20"/>
                    <a:pt x="327" y="20"/>
                  </a:cubicBezTo>
                  <a:cubicBezTo>
                    <a:pt x="326" y="19"/>
                    <a:pt x="326" y="19"/>
                    <a:pt x="326" y="19"/>
                  </a:cubicBezTo>
                  <a:cubicBezTo>
                    <a:pt x="324" y="20"/>
                    <a:pt x="324" y="20"/>
                    <a:pt x="324" y="20"/>
                  </a:cubicBezTo>
                  <a:cubicBezTo>
                    <a:pt x="323" y="21"/>
                    <a:pt x="323" y="21"/>
                    <a:pt x="323" y="21"/>
                  </a:cubicBezTo>
                  <a:cubicBezTo>
                    <a:pt x="322" y="21"/>
                    <a:pt x="322" y="21"/>
                    <a:pt x="322" y="21"/>
                  </a:cubicBezTo>
                  <a:cubicBezTo>
                    <a:pt x="321" y="21"/>
                    <a:pt x="321" y="21"/>
                    <a:pt x="321" y="21"/>
                  </a:cubicBezTo>
                  <a:cubicBezTo>
                    <a:pt x="319" y="21"/>
                    <a:pt x="319" y="21"/>
                    <a:pt x="319" y="21"/>
                  </a:cubicBezTo>
                  <a:cubicBezTo>
                    <a:pt x="317" y="21"/>
                    <a:pt x="317" y="21"/>
                    <a:pt x="317" y="21"/>
                  </a:cubicBezTo>
                  <a:cubicBezTo>
                    <a:pt x="314" y="20"/>
                    <a:pt x="314" y="20"/>
                    <a:pt x="314" y="20"/>
                  </a:cubicBezTo>
                  <a:cubicBezTo>
                    <a:pt x="312" y="19"/>
                    <a:pt x="312" y="19"/>
                    <a:pt x="312" y="19"/>
                  </a:cubicBezTo>
                  <a:cubicBezTo>
                    <a:pt x="311" y="19"/>
                    <a:pt x="311" y="19"/>
                    <a:pt x="311" y="19"/>
                  </a:cubicBezTo>
                  <a:cubicBezTo>
                    <a:pt x="309" y="18"/>
                    <a:pt x="309" y="18"/>
                    <a:pt x="309" y="18"/>
                  </a:cubicBezTo>
                  <a:cubicBezTo>
                    <a:pt x="307" y="18"/>
                    <a:pt x="307" y="18"/>
                    <a:pt x="307" y="18"/>
                  </a:cubicBezTo>
                  <a:cubicBezTo>
                    <a:pt x="306" y="19"/>
                    <a:pt x="306" y="19"/>
                    <a:pt x="306" y="19"/>
                  </a:cubicBezTo>
                  <a:cubicBezTo>
                    <a:pt x="305" y="19"/>
                    <a:pt x="305" y="19"/>
                    <a:pt x="305" y="19"/>
                  </a:cubicBezTo>
                  <a:cubicBezTo>
                    <a:pt x="305" y="19"/>
                    <a:pt x="305" y="19"/>
                    <a:pt x="305" y="19"/>
                  </a:cubicBezTo>
                  <a:cubicBezTo>
                    <a:pt x="303" y="19"/>
                    <a:pt x="303" y="19"/>
                    <a:pt x="303" y="19"/>
                  </a:cubicBezTo>
                  <a:cubicBezTo>
                    <a:pt x="300" y="20"/>
                    <a:pt x="300" y="20"/>
                    <a:pt x="300" y="20"/>
                  </a:cubicBezTo>
                  <a:cubicBezTo>
                    <a:pt x="299" y="20"/>
                    <a:pt x="299" y="20"/>
                    <a:pt x="299" y="20"/>
                  </a:cubicBezTo>
                  <a:cubicBezTo>
                    <a:pt x="297" y="20"/>
                    <a:pt x="297" y="20"/>
                    <a:pt x="297" y="20"/>
                  </a:cubicBezTo>
                  <a:cubicBezTo>
                    <a:pt x="296" y="20"/>
                    <a:pt x="296" y="20"/>
                    <a:pt x="296" y="20"/>
                  </a:cubicBezTo>
                  <a:cubicBezTo>
                    <a:pt x="293" y="21"/>
                    <a:pt x="293" y="21"/>
                    <a:pt x="293" y="21"/>
                  </a:cubicBezTo>
                  <a:cubicBezTo>
                    <a:pt x="291" y="21"/>
                    <a:pt x="291" y="21"/>
                    <a:pt x="291" y="21"/>
                  </a:cubicBezTo>
                  <a:cubicBezTo>
                    <a:pt x="290" y="19"/>
                    <a:pt x="290" y="19"/>
                    <a:pt x="290" y="19"/>
                  </a:cubicBezTo>
                  <a:cubicBezTo>
                    <a:pt x="290" y="18"/>
                    <a:pt x="290" y="18"/>
                    <a:pt x="290" y="18"/>
                  </a:cubicBezTo>
                  <a:cubicBezTo>
                    <a:pt x="291" y="17"/>
                    <a:pt x="291" y="17"/>
                    <a:pt x="291" y="17"/>
                  </a:cubicBezTo>
                  <a:cubicBezTo>
                    <a:pt x="291" y="17"/>
                    <a:pt x="291" y="17"/>
                    <a:pt x="291" y="17"/>
                  </a:cubicBezTo>
                  <a:cubicBezTo>
                    <a:pt x="292" y="16"/>
                    <a:pt x="292" y="16"/>
                    <a:pt x="292" y="16"/>
                  </a:cubicBezTo>
                  <a:cubicBezTo>
                    <a:pt x="291" y="15"/>
                    <a:pt x="291" y="15"/>
                    <a:pt x="291" y="15"/>
                  </a:cubicBezTo>
                  <a:cubicBezTo>
                    <a:pt x="290" y="15"/>
                    <a:pt x="290" y="15"/>
                    <a:pt x="290" y="15"/>
                  </a:cubicBezTo>
                  <a:cubicBezTo>
                    <a:pt x="288" y="15"/>
                    <a:pt x="288" y="15"/>
                    <a:pt x="288" y="15"/>
                  </a:cubicBezTo>
                  <a:cubicBezTo>
                    <a:pt x="287" y="17"/>
                    <a:pt x="287" y="17"/>
                    <a:pt x="287" y="17"/>
                  </a:cubicBezTo>
                  <a:cubicBezTo>
                    <a:pt x="287" y="18"/>
                    <a:pt x="287" y="18"/>
                    <a:pt x="287" y="18"/>
                  </a:cubicBezTo>
                  <a:cubicBezTo>
                    <a:pt x="288" y="20"/>
                    <a:pt x="288" y="20"/>
                    <a:pt x="288" y="20"/>
                  </a:cubicBezTo>
                  <a:cubicBezTo>
                    <a:pt x="289" y="20"/>
                    <a:pt x="289" y="20"/>
                    <a:pt x="289" y="20"/>
                  </a:cubicBezTo>
                  <a:cubicBezTo>
                    <a:pt x="289" y="21"/>
                    <a:pt x="289" y="21"/>
                    <a:pt x="289" y="21"/>
                  </a:cubicBezTo>
                  <a:cubicBezTo>
                    <a:pt x="287" y="22"/>
                    <a:pt x="287" y="22"/>
                    <a:pt x="287" y="22"/>
                  </a:cubicBezTo>
                  <a:cubicBezTo>
                    <a:pt x="286" y="22"/>
                    <a:pt x="286" y="22"/>
                    <a:pt x="286" y="22"/>
                  </a:cubicBezTo>
                  <a:cubicBezTo>
                    <a:pt x="285" y="22"/>
                    <a:pt x="285" y="22"/>
                    <a:pt x="285" y="22"/>
                  </a:cubicBezTo>
                  <a:cubicBezTo>
                    <a:pt x="283" y="22"/>
                    <a:pt x="283" y="22"/>
                    <a:pt x="283" y="22"/>
                  </a:cubicBezTo>
                  <a:cubicBezTo>
                    <a:pt x="282" y="23"/>
                    <a:pt x="282" y="23"/>
                    <a:pt x="282" y="23"/>
                  </a:cubicBezTo>
                  <a:cubicBezTo>
                    <a:pt x="281" y="23"/>
                    <a:pt x="281" y="23"/>
                    <a:pt x="281" y="23"/>
                  </a:cubicBezTo>
                  <a:cubicBezTo>
                    <a:pt x="279" y="22"/>
                    <a:pt x="279" y="22"/>
                    <a:pt x="279" y="22"/>
                  </a:cubicBezTo>
                  <a:cubicBezTo>
                    <a:pt x="276" y="22"/>
                    <a:pt x="276" y="22"/>
                    <a:pt x="276" y="22"/>
                  </a:cubicBezTo>
                  <a:cubicBezTo>
                    <a:pt x="274" y="23"/>
                    <a:pt x="274" y="23"/>
                    <a:pt x="274" y="23"/>
                  </a:cubicBezTo>
                  <a:cubicBezTo>
                    <a:pt x="270" y="25"/>
                    <a:pt x="270" y="25"/>
                    <a:pt x="270" y="25"/>
                  </a:cubicBezTo>
                  <a:cubicBezTo>
                    <a:pt x="270" y="27"/>
                    <a:pt x="270" y="27"/>
                    <a:pt x="270" y="27"/>
                  </a:cubicBezTo>
                  <a:cubicBezTo>
                    <a:pt x="270" y="29"/>
                    <a:pt x="270" y="29"/>
                    <a:pt x="270" y="29"/>
                  </a:cubicBezTo>
                  <a:cubicBezTo>
                    <a:pt x="269" y="31"/>
                    <a:pt x="269" y="31"/>
                    <a:pt x="269" y="31"/>
                  </a:cubicBezTo>
                  <a:cubicBezTo>
                    <a:pt x="269" y="32"/>
                    <a:pt x="269" y="32"/>
                    <a:pt x="269" y="32"/>
                  </a:cubicBezTo>
                  <a:cubicBezTo>
                    <a:pt x="270" y="32"/>
                    <a:pt x="270" y="32"/>
                    <a:pt x="270" y="32"/>
                  </a:cubicBezTo>
                  <a:cubicBezTo>
                    <a:pt x="271" y="32"/>
                    <a:pt x="271" y="32"/>
                    <a:pt x="271" y="32"/>
                  </a:cubicBezTo>
                  <a:cubicBezTo>
                    <a:pt x="271" y="30"/>
                    <a:pt x="271" y="30"/>
                    <a:pt x="271" y="30"/>
                  </a:cubicBezTo>
                  <a:cubicBezTo>
                    <a:pt x="272" y="29"/>
                    <a:pt x="272" y="29"/>
                    <a:pt x="272" y="29"/>
                  </a:cubicBezTo>
                  <a:cubicBezTo>
                    <a:pt x="272" y="28"/>
                    <a:pt x="272" y="28"/>
                    <a:pt x="272" y="28"/>
                  </a:cubicBezTo>
                  <a:cubicBezTo>
                    <a:pt x="273" y="28"/>
                    <a:pt x="273" y="28"/>
                    <a:pt x="273" y="28"/>
                  </a:cubicBezTo>
                  <a:cubicBezTo>
                    <a:pt x="275" y="27"/>
                    <a:pt x="275" y="27"/>
                    <a:pt x="275" y="27"/>
                  </a:cubicBezTo>
                  <a:cubicBezTo>
                    <a:pt x="276" y="27"/>
                    <a:pt x="276" y="27"/>
                    <a:pt x="276" y="27"/>
                  </a:cubicBezTo>
                  <a:cubicBezTo>
                    <a:pt x="276" y="28"/>
                    <a:pt x="276" y="28"/>
                    <a:pt x="276" y="28"/>
                  </a:cubicBezTo>
                  <a:cubicBezTo>
                    <a:pt x="276" y="29"/>
                    <a:pt x="276" y="29"/>
                    <a:pt x="276" y="29"/>
                  </a:cubicBezTo>
                  <a:cubicBezTo>
                    <a:pt x="275" y="31"/>
                    <a:pt x="275" y="31"/>
                    <a:pt x="275" y="31"/>
                  </a:cubicBezTo>
                  <a:cubicBezTo>
                    <a:pt x="275" y="31"/>
                    <a:pt x="275" y="31"/>
                    <a:pt x="275" y="31"/>
                  </a:cubicBezTo>
                  <a:cubicBezTo>
                    <a:pt x="276" y="31"/>
                    <a:pt x="276" y="31"/>
                    <a:pt x="276" y="31"/>
                  </a:cubicBezTo>
                  <a:cubicBezTo>
                    <a:pt x="277" y="30"/>
                    <a:pt x="277" y="30"/>
                    <a:pt x="277" y="30"/>
                  </a:cubicBezTo>
                  <a:cubicBezTo>
                    <a:pt x="277" y="27"/>
                    <a:pt x="277" y="27"/>
                    <a:pt x="277" y="27"/>
                  </a:cubicBezTo>
                  <a:cubicBezTo>
                    <a:pt x="277" y="27"/>
                    <a:pt x="278" y="26"/>
                    <a:pt x="278" y="26"/>
                  </a:cubicBezTo>
                  <a:cubicBezTo>
                    <a:pt x="279" y="25"/>
                    <a:pt x="280" y="25"/>
                    <a:pt x="280" y="25"/>
                  </a:cubicBezTo>
                  <a:cubicBezTo>
                    <a:pt x="282" y="25"/>
                    <a:pt x="282" y="25"/>
                    <a:pt x="282" y="25"/>
                  </a:cubicBezTo>
                  <a:cubicBezTo>
                    <a:pt x="284" y="25"/>
                    <a:pt x="284" y="25"/>
                    <a:pt x="284" y="25"/>
                  </a:cubicBezTo>
                  <a:cubicBezTo>
                    <a:pt x="286" y="25"/>
                    <a:pt x="286" y="25"/>
                    <a:pt x="286" y="25"/>
                  </a:cubicBezTo>
                  <a:cubicBezTo>
                    <a:pt x="287" y="24"/>
                    <a:pt x="287" y="24"/>
                    <a:pt x="287" y="24"/>
                  </a:cubicBezTo>
                  <a:cubicBezTo>
                    <a:pt x="288" y="24"/>
                    <a:pt x="288" y="24"/>
                    <a:pt x="288" y="24"/>
                  </a:cubicBezTo>
                  <a:cubicBezTo>
                    <a:pt x="288" y="25"/>
                    <a:pt x="288" y="25"/>
                    <a:pt x="288" y="25"/>
                  </a:cubicBezTo>
                  <a:cubicBezTo>
                    <a:pt x="289" y="28"/>
                    <a:pt x="289" y="28"/>
                    <a:pt x="289" y="28"/>
                  </a:cubicBezTo>
                  <a:cubicBezTo>
                    <a:pt x="290" y="28"/>
                    <a:pt x="290" y="28"/>
                    <a:pt x="290" y="28"/>
                  </a:cubicBezTo>
                  <a:cubicBezTo>
                    <a:pt x="291" y="28"/>
                    <a:pt x="291" y="28"/>
                    <a:pt x="291" y="28"/>
                  </a:cubicBezTo>
                  <a:cubicBezTo>
                    <a:pt x="291" y="27"/>
                    <a:pt x="291" y="27"/>
                    <a:pt x="291" y="27"/>
                  </a:cubicBezTo>
                  <a:cubicBezTo>
                    <a:pt x="290" y="25"/>
                    <a:pt x="290" y="25"/>
                    <a:pt x="290" y="25"/>
                  </a:cubicBezTo>
                  <a:cubicBezTo>
                    <a:pt x="291" y="24"/>
                    <a:pt x="291" y="24"/>
                    <a:pt x="291" y="24"/>
                  </a:cubicBezTo>
                  <a:cubicBezTo>
                    <a:pt x="293" y="24"/>
                    <a:pt x="293" y="24"/>
                    <a:pt x="293" y="24"/>
                  </a:cubicBezTo>
                  <a:cubicBezTo>
                    <a:pt x="294" y="24"/>
                    <a:pt x="294" y="24"/>
                    <a:pt x="294" y="24"/>
                  </a:cubicBezTo>
                  <a:cubicBezTo>
                    <a:pt x="297" y="24"/>
                    <a:pt x="297" y="24"/>
                    <a:pt x="297" y="24"/>
                  </a:cubicBezTo>
                  <a:cubicBezTo>
                    <a:pt x="299" y="24"/>
                    <a:pt x="299" y="24"/>
                    <a:pt x="299" y="24"/>
                  </a:cubicBezTo>
                  <a:cubicBezTo>
                    <a:pt x="302" y="23"/>
                    <a:pt x="302" y="23"/>
                    <a:pt x="302" y="23"/>
                  </a:cubicBezTo>
                  <a:cubicBezTo>
                    <a:pt x="303" y="22"/>
                    <a:pt x="303" y="22"/>
                    <a:pt x="303" y="22"/>
                  </a:cubicBezTo>
                  <a:cubicBezTo>
                    <a:pt x="307" y="22"/>
                    <a:pt x="307" y="22"/>
                    <a:pt x="307" y="22"/>
                  </a:cubicBezTo>
                  <a:cubicBezTo>
                    <a:pt x="309" y="22"/>
                    <a:pt x="309" y="22"/>
                    <a:pt x="309" y="22"/>
                  </a:cubicBezTo>
                  <a:cubicBezTo>
                    <a:pt x="311" y="23"/>
                    <a:pt x="311" y="23"/>
                    <a:pt x="311" y="23"/>
                  </a:cubicBezTo>
                  <a:cubicBezTo>
                    <a:pt x="313" y="24"/>
                    <a:pt x="313" y="24"/>
                    <a:pt x="313" y="24"/>
                  </a:cubicBezTo>
                  <a:cubicBezTo>
                    <a:pt x="314" y="25"/>
                    <a:pt x="314" y="25"/>
                    <a:pt x="314" y="25"/>
                  </a:cubicBezTo>
                  <a:cubicBezTo>
                    <a:pt x="316" y="25"/>
                    <a:pt x="316" y="25"/>
                    <a:pt x="316" y="25"/>
                  </a:cubicBezTo>
                  <a:cubicBezTo>
                    <a:pt x="317" y="26"/>
                    <a:pt x="317" y="26"/>
                    <a:pt x="317" y="26"/>
                  </a:cubicBezTo>
                  <a:cubicBezTo>
                    <a:pt x="318" y="27"/>
                    <a:pt x="318" y="27"/>
                    <a:pt x="318" y="27"/>
                  </a:cubicBezTo>
                  <a:cubicBezTo>
                    <a:pt x="319" y="26"/>
                    <a:pt x="319" y="26"/>
                    <a:pt x="319" y="26"/>
                  </a:cubicBezTo>
                  <a:cubicBezTo>
                    <a:pt x="321" y="26"/>
                    <a:pt x="321" y="26"/>
                    <a:pt x="321" y="26"/>
                  </a:cubicBezTo>
                  <a:cubicBezTo>
                    <a:pt x="322" y="26"/>
                    <a:pt x="322" y="26"/>
                    <a:pt x="322" y="26"/>
                  </a:cubicBezTo>
                  <a:cubicBezTo>
                    <a:pt x="322" y="27"/>
                    <a:pt x="322" y="27"/>
                    <a:pt x="322" y="27"/>
                  </a:cubicBezTo>
                  <a:cubicBezTo>
                    <a:pt x="323" y="27"/>
                    <a:pt x="323" y="27"/>
                    <a:pt x="323" y="27"/>
                  </a:cubicBezTo>
                  <a:cubicBezTo>
                    <a:pt x="325" y="26"/>
                    <a:pt x="325" y="26"/>
                    <a:pt x="325" y="26"/>
                  </a:cubicBezTo>
                  <a:cubicBezTo>
                    <a:pt x="326" y="26"/>
                    <a:pt x="326" y="26"/>
                    <a:pt x="326" y="26"/>
                  </a:cubicBezTo>
                  <a:cubicBezTo>
                    <a:pt x="328" y="26"/>
                    <a:pt x="328" y="26"/>
                    <a:pt x="328" y="26"/>
                  </a:cubicBezTo>
                  <a:cubicBezTo>
                    <a:pt x="330" y="24"/>
                    <a:pt x="330" y="24"/>
                    <a:pt x="330" y="24"/>
                  </a:cubicBezTo>
                  <a:cubicBezTo>
                    <a:pt x="332" y="23"/>
                    <a:pt x="332" y="23"/>
                    <a:pt x="332" y="23"/>
                  </a:cubicBezTo>
                  <a:cubicBezTo>
                    <a:pt x="333" y="23"/>
                    <a:pt x="333" y="23"/>
                    <a:pt x="333" y="23"/>
                  </a:cubicBezTo>
                  <a:cubicBezTo>
                    <a:pt x="333" y="23"/>
                    <a:pt x="333" y="23"/>
                    <a:pt x="333" y="23"/>
                  </a:cubicBezTo>
                  <a:cubicBezTo>
                    <a:pt x="335" y="25"/>
                    <a:pt x="335" y="25"/>
                    <a:pt x="335" y="25"/>
                  </a:cubicBezTo>
                  <a:cubicBezTo>
                    <a:pt x="336" y="26"/>
                    <a:pt x="336" y="26"/>
                    <a:pt x="336" y="26"/>
                  </a:cubicBezTo>
                  <a:cubicBezTo>
                    <a:pt x="336" y="26"/>
                    <a:pt x="336" y="26"/>
                    <a:pt x="336" y="26"/>
                  </a:cubicBezTo>
                  <a:cubicBezTo>
                    <a:pt x="335" y="27"/>
                    <a:pt x="335" y="27"/>
                    <a:pt x="335" y="27"/>
                  </a:cubicBezTo>
                  <a:cubicBezTo>
                    <a:pt x="335" y="28"/>
                    <a:pt x="335" y="28"/>
                    <a:pt x="335" y="28"/>
                  </a:cubicBezTo>
                  <a:cubicBezTo>
                    <a:pt x="336" y="29"/>
                    <a:pt x="336" y="29"/>
                    <a:pt x="336" y="29"/>
                  </a:cubicBezTo>
                  <a:cubicBezTo>
                    <a:pt x="337" y="30"/>
                    <a:pt x="337" y="30"/>
                    <a:pt x="337" y="30"/>
                  </a:cubicBezTo>
                  <a:cubicBezTo>
                    <a:pt x="337" y="31"/>
                    <a:pt x="337" y="31"/>
                    <a:pt x="337" y="31"/>
                  </a:cubicBezTo>
                  <a:cubicBezTo>
                    <a:pt x="334" y="33"/>
                    <a:pt x="334" y="33"/>
                    <a:pt x="334" y="33"/>
                  </a:cubicBezTo>
                  <a:cubicBezTo>
                    <a:pt x="331" y="34"/>
                    <a:pt x="331" y="34"/>
                    <a:pt x="331" y="34"/>
                  </a:cubicBezTo>
                  <a:cubicBezTo>
                    <a:pt x="330" y="33"/>
                    <a:pt x="330" y="33"/>
                    <a:pt x="330" y="33"/>
                  </a:cubicBezTo>
                  <a:cubicBezTo>
                    <a:pt x="328" y="32"/>
                    <a:pt x="328" y="32"/>
                    <a:pt x="328" y="32"/>
                  </a:cubicBezTo>
                  <a:cubicBezTo>
                    <a:pt x="327" y="31"/>
                    <a:pt x="327" y="31"/>
                    <a:pt x="327" y="31"/>
                  </a:cubicBezTo>
                  <a:cubicBezTo>
                    <a:pt x="327" y="32"/>
                    <a:pt x="327" y="32"/>
                    <a:pt x="327" y="32"/>
                  </a:cubicBezTo>
                  <a:cubicBezTo>
                    <a:pt x="327" y="33"/>
                    <a:pt x="327" y="33"/>
                    <a:pt x="327" y="33"/>
                  </a:cubicBezTo>
                  <a:cubicBezTo>
                    <a:pt x="328" y="34"/>
                    <a:pt x="328" y="34"/>
                    <a:pt x="328" y="34"/>
                  </a:cubicBezTo>
                  <a:cubicBezTo>
                    <a:pt x="329" y="35"/>
                    <a:pt x="329" y="35"/>
                    <a:pt x="329" y="35"/>
                  </a:cubicBezTo>
                  <a:cubicBezTo>
                    <a:pt x="328" y="36"/>
                    <a:pt x="328" y="36"/>
                    <a:pt x="328" y="36"/>
                  </a:cubicBezTo>
                  <a:cubicBezTo>
                    <a:pt x="326" y="35"/>
                    <a:pt x="326" y="35"/>
                    <a:pt x="326" y="35"/>
                  </a:cubicBezTo>
                  <a:cubicBezTo>
                    <a:pt x="326" y="34"/>
                    <a:pt x="326" y="34"/>
                    <a:pt x="326" y="34"/>
                  </a:cubicBezTo>
                  <a:cubicBezTo>
                    <a:pt x="325" y="34"/>
                    <a:pt x="325" y="34"/>
                    <a:pt x="325" y="34"/>
                  </a:cubicBezTo>
                  <a:cubicBezTo>
                    <a:pt x="324" y="35"/>
                    <a:pt x="324" y="35"/>
                    <a:pt x="324" y="35"/>
                  </a:cubicBezTo>
                  <a:cubicBezTo>
                    <a:pt x="325" y="36"/>
                    <a:pt x="325" y="36"/>
                    <a:pt x="325" y="36"/>
                  </a:cubicBezTo>
                  <a:cubicBezTo>
                    <a:pt x="327" y="37"/>
                    <a:pt x="327" y="37"/>
                    <a:pt x="327" y="37"/>
                  </a:cubicBezTo>
                  <a:cubicBezTo>
                    <a:pt x="328" y="37"/>
                    <a:pt x="328" y="37"/>
                    <a:pt x="328" y="37"/>
                  </a:cubicBezTo>
                  <a:cubicBezTo>
                    <a:pt x="330" y="38"/>
                    <a:pt x="330" y="38"/>
                    <a:pt x="330" y="38"/>
                  </a:cubicBezTo>
                  <a:cubicBezTo>
                    <a:pt x="332" y="38"/>
                    <a:pt x="332" y="38"/>
                    <a:pt x="332" y="38"/>
                  </a:cubicBezTo>
                  <a:cubicBezTo>
                    <a:pt x="335" y="36"/>
                    <a:pt x="335" y="36"/>
                    <a:pt x="335" y="36"/>
                  </a:cubicBezTo>
                  <a:cubicBezTo>
                    <a:pt x="336" y="36"/>
                    <a:pt x="336" y="36"/>
                    <a:pt x="336" y="36"/>
                  </a:cubicBezTo>
                  <a:cubicBezTo>
                    <a:pt x="336" y="37"/>
                    <a:pt x="336" y="37"/>
                    <a:pt x="336" y="37"/>
                  </a:cubicBezTo>
                  <a:cubicBezTo>
                    <a:pt x="336" y="36"/>
                    <a:pt x="336" y="36"/>
                    <a:pt x="336" y="36"/>
                  </a:cubicBezTo>
                  <a:cubicBezTo>
                    <a:pt x="336" y="35"/>
                    <a:pt x="336" y="35"/>
                    <a:pt x="336" y="35"/>
                  </a:cubicBezTo>
                  <a:cubicBezTo>
                    <a:pt x="338" y="35"/>
                    <a:pt x="338" y="35"/>
                    <a:pt x="338" y="35"/>
                  </a:cubicBezTo>
                  <a:cubicBezTo>
                    <a:pt x="342" y="35"/>
                    <a:pt x="342" y="35"/>
                    <a:pt x="342" y="35"/>
                  </a:cubicBezTo>
                  <a:cubicBezTo>
                    <a:pt x="343" y="36"/>
                    <a:pt x="343" y="36"/>
                    <a:pt x="343" y="36"/>
                  </a:cubicBezTo>
                  <a:cubicBezTo>
                    <a:pt x="343" y="37"/>
                    <a:pt x="343" y="37"/>
                    <a:pt x="343" y="37"/>
                  </a:cubicBezTo>
                  <a:cubicBezTo>
                    <a:pt x="344" y="37"/>
                    <a:pt x="344" y="37"/>
                    <a:pt x="344" y="37"/>
                  </a:cubicBezTo>
                  <a:cubicBezTo>
                    <a:pt x="345" y="37"/>
                    <a:pt x="345" y="37"/>
                    <a:pt x="345" y="37"/>
                  </a:cubicBezTo>
                  <a:cubicBezTo>
                    <a:pt x="345" y="36"/>
                    <a:pt x="345" y="36"/>
                    <a:pt x="345" y="36"/>
                  </a:cubicBezTo>
                  <a:cubicBezTo>
                    <a:pt x="346" y="37"/>
                    <a:pt x="346" y="37"/>
                    <a:pt x="346" y="37"/>
                  </a:cubicBezTo>
                  <a:cubicBezTo>
                    <a:pt x="347" y="38"/>
                    <a:pt x="347" y="38"/>
                    <a:pt x="347" y="38"/>
                  </a:cubicBezTo>
                  <a:cubicBezTo>
                    <a:pt x="348" y="39"/>
                    <a:pt x="348" y="39"/>
                    <a:pt x="348" y="39"/>
                  </a:cubicBezTo>
                  <a:cubicBezTo>
                    <a:pt x="350" y="40"/>
                    <a:pt x="350" y="40"/>
                    <a:pt x="350" y="40"/>
                  </a:cubicBezTo>
                  <a:cubicBezTo>
                    <a:pt x="351" y="40"/>
                    <a:pt x="351" y="40"/>
                    <a:pt x="351" y="40"/>
                  </a:cubicBezTo>
                  <a:cubicBezTo>
                    <a:pt x="352" y="42"/>
                    <a:pt x="352" y="42"/>
                    <a:pt x="352" y="42"/>
                  </a:cubicBezTo>
                  <a:cubicBezTo>
                    <a:pt x="354" y="43"/>
                    <a:pt x="354" y="43"/>
                    <a:pt x="354" y="43"/>
                  </a:cubicBezTo>
                  <a:cubicBezTo>
                    <a:pt x="356" y="44"/>
                    <a:pt x="356" y="44"/>
                    <a:pt x="356" y="44"/>
                  </a:cubicBezTo>
                  <a:cubicBezTo>
                    <a:pt x="358" y="45"/>
                    <a:pt x="358" y="45"/>
                    <a:pt x="358" y="45"/>
                  </a:cubicBezTo>
                  <a:cubicBezTo>
                    <a:pt x="358" y="46"/>
                    <a:pt x="358" y="46"/>
                    <a:pt x="358" y="46"/>
                  </a:cubicBezTo>
                  <a:cubicBezTo>
                    <a:pt x="358" y="48"/>
                    <a:pt x="358" y="48"/>
                    <a:pt x="358" y="48"/>
                  </a:cubicBezTo>
                  <a:cubicBezTo>
                    <a:pt x="357" y="49"/>
                    <a:pt x="357" y="49"/>
                    <a:pt x="357" y="49"/>
                  </a:cubicBezTo>
                  <a:cubicBezTo>
                    <a:pt x="357" y="50"/>
                    <a:pt x="357" y="50"/>
                    <a:pt x="357" y="50"/>
                  </a:cubicBezTo>
                  <a:cubicBezTo>
                    <a:pt x="357" y="51"/>
                    <a:pt x="357" y="51"/>
                    <a:pt x="357" y="51"/>
                  </a:cubicBezTo>
                  <a:cubicBezTo>
                    <a:pt x="356" y="51"/>
                    <a:pt x="356" y="51"/>
                    <a:pt x="356" y="51"/>
                  </a:cubicBezTo>
                  <a:cubicBezTo>
                    <a:pt x="354" y="53"/>
                    <a:pt x="354" y="53"/>
                    <a:pt x="354" y="53"/>
                  </a:cubicBezTo>
                  <a:cubicBezTo>
                    <a:pt x="353" y="53"/>
                    <a:pt x="353" y="53"/>
                    <a:pt x="353" y="53"/>
                  </a:cubicBezTo>
                  <a:cubicBezTo>
                    <a:pt x="352" y="53"/>
                    <a:pt x="352" y="53"/>
                    <a:pt x="352" y="53"/>
                  </a:cubicBezTo>
                  <a:cubicBezTo>
                    <a:pt x="351" y="53"/>
                    <a:pt x="351" y="53"/>
                    <a:pt x="351" y="53"/>
                  </a:cubicBezTo>
                  <a:cubicBezTo>
                    <a:pt x="351" y="54"/>
                    <a:pt x="351" y="54"/>
                    <a:pt x="351" y="54"/>
                  </a:cubicBezTo>
                  <a:cubicBezTo>
                    <a:pt x="351" y="55"/>
                    <a:pt x="351" y="55"/>
                    <a:pt x="351" y="55"/>
                  </a:cubicBezTo>
                  <a:cubicBezTo>
                    <a:pt x="349" y="56"/>
                    <a:pt x="349" y="56"/>
                    <a:pt x="349" y="56"/>
                  </a:cubicBezTo>
                  <a:cubicBezTo>
                    <a:pt x="346" y="57"/>
                    <a:pt x="346" y="57"/>
                    <a:pt x="346" y="57"/>
                  </a:cubicBezTo>
                  <a:cubicBezTo>
                    <a:pt x="343" y="57"/>
                    <a:pt x="343" y="57"/>
                    <a:pt x="343" y="57"/>
                  </a:cubicBezTo>
                  <a:cubicBezTo>
                    <a:pt x="343" y="58"/>
                    <a:pt x="343" y="58"/>
                    <a:pt x="343" y="58"/>
                  </a:cubicBezTo>
                  <a:cubicBezTo>
                    <a:pt x="341" y="58"/>
                    <a:pt x="341" y="58"/>
                    <a:pt x="341" y="58"/>
                  </a:cubicBezTo>
                  <a:cubicBezTo>
                    <a:pt x="340" y="56"/>
                    <a:pt x="340" y="56"/>
                    <a:pt x="340" y="56"/>
                  </a:cubicBezTo>
                  <a:cubicBezTo>
                    <a:pt x="340" y="56"/>
                    <a:pt x="340" y="56"/>
                    <a:pt x="340" y="56"/>
                  </a:cubicBezTo>
                  <a:cubicBezTo>
                    <a:pt x="339" y="56"/>
                    <a:pt x="339" y="56"/>
                    <a:pt x="339" y="56"/>
                  </a:cubicBezTo>
                  <a:cubicBezTo>
                    <a:pt x="339" y="57"/>
                    <a:pt x="339" y="57"/>
                    <a:pt x="339" y="57"/>
                  </a:cubicBezTo>
                  <a:cubicBezTo>
                    <a:pt x="340" y="58"/>
                    <a:pt x="340" y="58"/>
                    <a:pt x="340" y="58"/>
                  </a:cubicBezTo>
                  <a:cubicBezTo>
                    <a:pt x="340" y="58"/>
                    <a:pt x="340" y="58"/>
                    <a:pt x="340" y="58"/>
                  </a:cubicBezTo>
                  <a:cubicBezTo>
                    <a:pt x="338" y="58"/>
                    <a:pt x="338" y="58"/>
                    <a:pt x="338" y="58"/>
                  </a:cubicBezTo>
                  <a:cubicBezTo>
                    <a:pt x="336" y="58"/>
                    <a:pt x="336" y="58"/>
                    <a:pt x="336" y="58"/>
                  </a:cubicBezTo>
                  <a:cubicBezTo>
                    <a:pt x="335" y="59"/>
                    <a:pt x="335" y="59"/>
                    <a:pt x="335" y="59"/>
                  </a:cubicBezTo>
                  <a:cubicBezTo>
                    <a:pt x="334" y="59"/>
                    <a:pt x="334" y="59"/>
                    <a:pt x="334" y="59"/>
                  </a:cubicBezTo>
                  <a:cubicBezTo>
                    <a:pt x="333" y="58"/>
                    <a:pt x="333" y="58"/>
                    <a:pt x="333" y="58"/>
                  </a:cubicBezTo>
                  <a:cubicBezTo>
                    <a:pt x="331" y="58"/>
                    <a:pt x="331" y="58"/>
                    <a:pt x="331" y="58"/>
                  </a:cubicBezTo>
                  <a:cubicBezTo>
                    <a:pt x="330" y="59"/>
                    <a:pt x="330" y="59"/>
                    <a:pt x="330" y="59"/>
                  </a:cubicBezTo>
                  <a:cubicBezTo>
                    <a:pt x="327" y="60"/>
                    <a:pt x="327" y="60"/>
                    <a:pt x="327" y="60"/>
                  </a:cubicBezTo>
                  <a:cubicBezTo>
                    <a:pt x="326" y="60"/>
                    <a:pt x="326" y="60"/>
                    <a:pt x="326" y="60"/>
                  </a:cubicBezTo>
                  <a:cubicBezTo>
                    <a:pt x="325" y="59"/>
                    <a:pt x="325" y="59"/>
                    <a:pt x="325" y="59"/>
                  </a:cubicBezTo>
                  <a:cubicBezTo>
                    <a:pt x="324" y="59"/>
                    <a:pt x="324" y="59"/>
                    <a:pt x="324" y="59"/>
                  </a:cubicBezTo>
                  <a:cubicBezTo>
                    <a:pt x="322" y="59"/>
                    <a:pt x="322" y="59"/>
                    <a:pt x="322" y="59"/>
                  </a:cubicBezTo>
                  <a:cubicBezTo>
                    <a:pt x="321" y="58"/>
                    <a:pt x="321" y="58"/>
                    <a:pt x="321" y="58"/>
                  </a:cubicBezTo>
                  <a:cubicBezTo>
                    <a:pt x="320" y="59"/>
                    <a:pt x="320" y="59"/>
                    <a:pt x="320" y="59"/>
                  </a:cubicBezTo>
                  <a:cubicBezTo>
                    <a:pt x="318" y="59"/>
                    <a:pt x="318" y="59"/>
                    <a:pt x="318" y="59"/>
                  </a:cubicBezTo>
                  <a:cubicBezTo>
                    <a:pt x="317" y="59"/>
                    <a:pt x="317" y="59"/>
                    <a:pt x="317" y="59"/>
                  </a:cubicBezTo>
                  <a:cubicBezTo>
                    <a:pt x="315" y="57"/>
                    <a:pt x="315" y="57"/>
                    <a:pt x="315" y="57"/>
                  </a:cubicBezTo>
                  <a:cubicBezTo>
                    <a:pt x="314" y="57"/>
                    <a:pt x="314" y="57"/>
                    <a:pt x="314" y="57"/>
                  </a:cubicBezTo>
                  <a:cubicBezTo>
                    <a:pt x="313" y="57"/>
                    <a:pt x="313" y="57"/>
                    <a:pt x="313" y="57"/>
                  </a:cubicBezTo>
                  <a:cubicBezTo>
                    <a:pt x="311" y="57"/>
                    <a:pt x="311" y="57"/>
                    <a:pt x="311" y="57"/>
                  </a:cubicBezTo>
                  <a:cubicBezTo>
                    <a:pt x="309" y="56"/>
                    <a:pt x="309" y="56"/>
                    <a:pt x="309" y="56"/>
                  </a:cubicBezTo>
                  <a:cubicBezTo>
                    <a:pt x="308" y="56"/>
                    <a:pt x="308" y="56"/>
                    <a:pt x="308" y="56"/>
                  </a:cubicBezTo>
                  <a:cubicBezTo>
                    <a:pt x="307" y="57"/>
                    <a:pt x="307" y="57"/>
                    <a:pt x="307" y="57"/>
                  </a:cubicBezTo>
                  <a:cubicBezTo>
                    <a:pt x="305" y="56"/>
                    <a:pt x="305" y="56"/>
                    <a:pt x="305" y="56"/>
                  </a:cubicBezTo>
                  <a:cubicBezTo>
                    <a:pt x="303" y="56"/>
                    <a:pt x="303" y="56"/>
                    <a:pt x="303" y="56"/>
                  </a:cubicBezTo>
                  <a:cubicBezTo>
                    <a:pt x="302" y="56"/>
                    <a:pt x="302" y="56"/>
                    <a:pt x="302" y="56"/>
                  </a:cubicBezTo>
                  <a:cubicBezTo>
                    <a:pt x="301" y="57"/>
                    <a:pt x="301" y="57"/>
                    <a:pt x="301" y="57"/>
                  </a:cubicBezTo>
                  <a:cubicBezTo>
                    <a:pt x="300" y="58"/>
                    <a:pt x="300" y="58"/>
                    <a:pt x="300" y="58"/>
                  </a:cubicBezTo>
                  <a:cubicBezTo>
                    <a:pt x="297" y="57"/>
                    <a:pt x="297" y="57"/>
                    <a:pt x="297" y="57"/>
                  </a:cubicBezTo>
                  <a:cubicBezTo>
                    <a:pt x="296" y="58"/>
                    <a:pt x="296" y="58"/>
                    <a:pt x="296" y="58"/>
                  </a:cubicBezTo>
                  <a:cubicBezTo>
                    <a:pt x="296" y="59"/>
                    <a:pt x="296" y="59"/>
                    <a:pt x="296" y="59"/>
                  </a:cubicBezTo>
                  <a:cubicBezTo>
                    <a:pt x="295" y="59"/>
                    <a:pt x="295" y="59"/>
                    <a:pt x="295" y="59"/>
                  </a:cubicBezTo>
                  <a:cubicBezTo>
                    <a:pt x="295" y="57"/>
                    <a:pt x="295" y="57"/>
                    <a:pt x="295" y="57"/>
                  </a:cubicBezTo>
                  <a:cubicBezTo>
                    <a:pt x="294" y="57"/>
                    <a:pt x="294" y="57"/>
                    <a:pt x="294" y="57"/>
                  </a:cubicBezTo>
                  <a:cubicBezTo>
                    <a:pt x="292" y="57"/>
                    <a:pt x="292" y="57"/>
                    <a:pt x="292" y="57"/>
                  </a:cubicBezTo>
                  <a:cubicBezTo>
                    <a:pt x="292" y="56"/>
                    <a:pt x="292" y="56"/>
                    <a:pt x="292" y="56"/>
                  </a:cubicBezTo>
                  <a:cubicBezTo>
                    <a:pt x="290" y="56"/>
                    <a:pt x="290" y="56"/>
                    <a:pt x="290" y="56"/>
                  </a:cubicBezTo>
                  <a:cubicBezTo>
                    <a:pt x="290" y="57"/>
                    <a:pt x="290" y="57"/>
                    <a:pt x="290" y="57"/>
                  </a:cubicBezTo>
                  <a:cubicBezTo>
                    <a:pt x="291" y="57"/>
                    <a:pt x="291" y="57"/>
                    <a:pt x="291" y="57"/>
                  </a:cubicBezTo>
                  <a:cubicBezTo>
                    <a:pt x="293" y="57"/>
                    <a:pt x="293" y="57"/>
                    <a:pt x="293" y="57"/>
                  </a:cubicBezTo>
                  <a:cubicBezTo>
                    <a:pt x="294" y="58"/>
                    <a:pt x="294" y="58"/>
                    <a:pt x="294" y="58"/>
                  </a:cubicBezTo>
                  <a:cubicBezTo>
                    <a:pt x="294" y="59"/>
                    <a:pt x="294" y="59"/>
                    <a:pt x="294" y="59"/>
                  </a:cubicBezTo>
                  <a:cubicBezTo>
                    <a:pt x="294" y="60"/>
                    <a:pt x="294" y="60"/>
                    <a:pt x="294" y="60"/>
                  </a:cubicBezTo>
                  <a:cubicBezTo>
                    <a:pt x="292" y="61"/>
                    <a:pt x="292" y="61"/>
                    <a:pt x="292" y="61"/>
                  </a:cubicBezTo>
                  <a:cubicBezTo>
                    <a:pt x="291" y="61"/>
                    <a:pt x="291" y="61"/>
                    <a:pt x="291" y="61"/>
                  </a:cubicBezTo>
                  <a:cubicBezTo>
                    <a:pt x="290" y="61"/>
                    <a:pt x="290" y="61"/>
                    <a:pt x="290" y="61"/>
                  </a:cubicBezTo>
                  <a:cubicBezTo>
                    <a:pt x="289" y="61"/>
                    <a:pt x="289" y="61"/>
                    <a:pt x="289" y="61"/>
                  </a:cubicBezTo>
                  <a:cubicBezTo>
                    <a:pt x="287" y="62"/>
                    <a:pt x="287" y="62"/>
                    <a:pt x="287" y="62"/>
                  </a:cubicBezTo>
                  <a:cubicBezTo>
                    <a:pt x="284" y="63"/>
                    <a:pt x="284" y="63"/>
                    <a:pt x="284" y="63"/>
                  </a:cubicBezTo>
                  <a:cubicBezTo>
                    <a:pt x="283" y="63"/>
                    <a:pt x="283" y="63"/>
                    <a:pt x="283" y="63"/>
                  </a:cubicBezTo>
                  <a:cubicBezTo>
                    <a:pt x="282" y="64"/>
                    <a:pt x="282" y="64"/>
                    <a:pt x="282" y="64"/>
                  </a:cubicBezTo>
                  <a:cubicBezTo>
                    <a:pt x="281" y="64"/>
                    <a:pt x="281" y="64"/>
                    <a:pt x="281" y="64"/>
                  </a:cubicBezTo>
                  <a:cubicBezTo>
                    <a:pt x="279" y="64"/>
                    <a:pt x="279" y="64"/>
                    <a:pt x="279" y="64"/>
                  </a:cubicBezTo>
                  <a:cubicBezTo>
                    <a:pt x="277" y="65"/>
                    <a:pt x="277" y="65"/>
                    <a:pt x="277" y="65"/>
                  </a:cubicBezTo>
                  <a:cubicBezTo>
                    <a:pt x="276" y="66"/>
                    <a:pt x="276" y="66"/>
                    <a:pt x="276" y="66"/>
                  </a:cubicBezTo>
                  <a:cubicBezTo>
                    <a:pt x="275" y="67"/>
                    <a:pt x="275" y="67"/>
                    <a:pt x="275" y="67"/>
                  </a:cubicBezTo>
                  <a:cubicBezTo>
                    <a:pt x="275" y="68"/>
                    <a:pt x="275" y="68"/>
                    <a:pt x="275" y="68"/>
                  </a:cubicBezTo>
                  <a:cubicBezTo>
                    <a:pt x="276" y="69"/>
                    <a:pt x="276" y="69"/>
                    <a:pt x="276" y="69"/>
                  </a:cubicBezTo>
                  <a:cubicBezTo>
                    <a:pt x="276" y="70"/>
                    <a:pt x="276" y="70"/>
                    <a:pt x="276" y="70"/>
                  </a:cubicBezTo>
                  <a:cubicBezTo>
                    <a:pt x="276" y="72"/>
                    <a:pt x="276" y="72"/>
                    <a:pt x="276" y="72"/>
                  </a:cubicBezTo>
                  <a:cubicBezTo>
                    <a:pt x="277" y="73"/>
                    <a:pt x="277" y="73"/>
                    <a:pt x="277" y="73"/>
                  </a:cubicBezTo>
                  <a:cubicBezTo>
                    <a:pt x="278" y="73"/>
                    <a:pt x="278" y="73"/>
                    <a:pt x="278" y="73"/>
                  </a:cubicBezTo>
                  <a:cubicBezTo>
                    <a:pt x="279" y="72"/>
                    <a:pt x="279" y="72"/>
                    <a:pt x="279" y="72"/>
                  </a:cubicBezTo>
                  <a:cubicBezTo>
                    <a:pt x="279" y="70"/>
                    <a:pt x="279" y="70"/>
                    <a:pt x="279" y="70"/>
                  </a:cubicBezTo>
                  <a:cubicBezTo>
                    <a:pt x="280" y="69"/>
                    <a:pt x="280" y="69"/>
                    <a:pt x="280" y="69"/>
                  </a:cubicBezTo>
                  <a:cubicBezTo>
                    <a:pt x="282" y="69"/>
                    <a:pt x="282" y="69"/>
                    <a:pt x="282" y="69"/>
                  </a:cubicBezTo>
                  <a:cubicBezTo>
                    <a:pt x="283" y="68"/>
                    <a:pt x="283" y="68"/>
                    <a:pt x="283" y="68"/>
                  </a:cubicBezTo>
                  <a:cubicBezTo>
                    <a:pt x="285" y="68"/>
                    <a:pt x="285" y="68"/>
                    <a:pt x="285" y="68"/>
                  </a:cubicBezTo>
                  <a:cubicBezTo>
                    <a:pt x="286" y="68"/>
                    <a:pt x="286" y="68"/>
                    <a:pt x="286" y="68"/>
                  </a:cubicBezTo>
                  <a:cubicBezTo>
                    <a:pt x="287" y="67"/>
                    <a:pt x="287" y="67"/>
                    <a:pt x="287" y="67"/>
                  </a:cubicBezTo>
                  <a:cubicBezTo>
                    <a:pt x="288" y="66"/>
                    <a:pt x="288" y="66"/>
                    <a:pt x="288" y="66"/>
                  </a:cubicBezTo>
                  <a:cubicBezTo>
                    <a:pt x="290" y="65"/>
                    <a:pt x="290" y="65"/>
                    <a:pt x="290" y="65"/>
                  </a:cubicBezTo>
                  <a:cubicBezTo>
                    <a:pt x="294" y="64"/>
                    <a:pt x="294" y="64"/>
                    <a:pt x="294" y="64"/>
                  </a:cubicBezTo>
                  <a:cubicBezTo>
                    <a:pt x="295" y="64"/>
                    <a:pt x="295" y="64"/>
                    <a:pt x="295" y="64"/>
                  </a:cubicBezTo>
                  <a:cubicBezTo>
                    <a:pt x="295" y="65"/>
                    <a:pt x="295" y="65"/>
                    <a:pt x="295" y="65"/>
                  </a:cubicBezTo>
                  <a:cubicBezTo>
                    <a:pt x="295" y="66"/>
                    <a:pt x="295" y="66"/>
                    <a:pt x="295" y="66"/>
                  </a:cubicBezTo>
                  <a:cubicBezTo>
                    <a:pt x="296" y="66"/>
                    <a:pt x="296" y="66"/>
                    <a:pt x="296" y="66"/>
                  </a:cubicBezTo>
                  <a:cubicBezTo>
                    <a:pt x="297" y="65"/>
                    <a:pt x="297" y="65"/>
                    <a:pt x="297" y="65"/>
                  </a:cubicBezTo>
                  <a:cubicBezTo>
                    <a:pt x="297" y="63"/>
                    <a:pt x="297" y="63"/>
                    <a:pt x="297" y="63"/>
                  </a:cubicBezTo>
                  <a:cubicBezTo>
                    <a:pt x="298" y="62"/>
                    <a:pt x="298" y="62"/>
                    <a:pt x="298" y="62"/>
                  </a:cubicBezTo>
                  <a:cubicBezTo>
                    <a:pt x="299" y="62"/>
                    <a:pt x="299" y="62"/>
                    <a:pt x="299" y="62"/>
                  </a:cubicBezTo>
                  <a:cubicBezTo>
                    <a:pt x="301" y="62"/>
                    <a:pt x="301" y="62"/>
                    <a:pt x="301" y="62"/>
                  </a:cubicBezTo>
                  <a:cubicBezTo>
                    <a:pt x="302" y="62"/>
                    <a:pt x="302" y="62"/>
                    <a:pt x="302" y="62"/>
                  </a:cubicBezTo>
                  <a:cubicBezTo>
                    <a:pt x="304" y="62"/>
                    <a:pt x="304" y="62"/>
                    <a:pt x="304" y="62"/>
                  </a:cubicBezTo>
                  <a:cubicBezTo>
                    <a:pt x="307" y="62"/>
                    <a:pt x="307" y="62"/>
                    <a:pt x="307" y="62"/>
                  </a:cubicBezTo>
                  <a:cubicBezTo>
                    <a:pt x="308" y="63"/>
                    <a:pt x="308" y="63"/>
                    <a:pt x="308" y="63"/>
                  </a:cubicBezTo>
                  <a:cubicBezTo>
                    <a:pt x="310" y="63"/>
                    <a:pt x="310" y="63"/>
                    <a:pt x="310" y="63"/>
                  </a:cubicBezTo>
                  <a:cubicBezTo>
                    <a:pt x="315" y="63"/>
                    <a:pt x="315" y="63"/>
                    <a:pt x="315" y="63"/>
                  </a:cubicBezTo>
                  <a:cubicBezTo>
                    <a:pt x="316" y="63"/>
                    <a:pt x="316" y="63"/>
                    <a:pt x="316" y="63"/>
                  </a:cubicBezTo>
                  <a:cubicBezTo>
                    <a:pt x="318" y="64"/>
                    <a:pt x="318" y="64"/>
                    <a:pt x="318" y="64"/>
                  </a:cubicBezTo>
                  <a:cubicBezTo>
                    <a:pt x="321" y="64"/>
                    <a:pt x="321" y="64"/>
                    <a:pt x="321" y="64"/>
                  </a:cubicBezTo>
                  <a:cubicBezTo>
                    <a:pt x="324" y="65"/>
                    <a:pt x="324" y="65"/>
                    <a:pt x="324" y="65"/>
                  </a:cubicBezTo>
                  <a:cubicBezTo>
                    <a:pt x="326" y="65"/>
                    <a:pt x="326" y="65"/>
                    <a:pt x="326" y="65"/>
                  </a:cubicBezTo>
                  <a:cubicBezTo>
                    <a:pt x="326" y="66"/>
                    <a:pt x="326" y="66"/>
                    <a:pt x="326" y="66"/>
                  </a:cubicBezTo>
                  <a:cubicBezTo>
                    <a:pt x="327" y="66"/>
                    <a:pt x="327" y="66"/>
                    <a:pt x="327" y="66"/>
                  </a:cubicBezTo>
                  <a:cubicBezTo>
                    <a:pt x="326" y="67"/>
                    <a:pt x="326" y="67"/>
                    <a:pt x="326" y="67"/>
                  </a:cubicBezTo>
                  <a:cubicBezTo>
                    <a:pt x="325" y="68"/>
                    <a:pt x="325" y="68"/>
                    <a:pt x="325" y="68"/>
                  </a:cubicBezTo>
                  <a:cubicBezTo>
                    <a:pt x="325" y="70"/>
                    <a:pt x="325" y="70"/>
                    <a:pt x="325" y="70"/>
                  </a:cubicBezTo>
                  <a:cubicBezTo>
                    <a:pt x="324" y="71"/>
                    <a:pt x="324" y="71"/>
                    <a:pt x="324" y="71"/>
                  </a:cubicBezTo>
                  <a:cubicBezTo>
                    <a:pt x="323" y="72"/>
                    <a:pt x="323" y="72"/>
                    <a:pt x="323" y="72"/>
                  </a:cubicBezTo>
                  <a:cubicBezTo>
                    <a:pt x="318" y="72"/>
                    <a:pt x="318" y="72"/>
                    <a:pt x="318" y="72"/>
                  </a:cubicBezTo>
                  <a:cubicBezTo>
                    <a:pt x="316" y="73"/>
                    <a:pt x="316" y="73"/>
                    <a:pt x="316" y="73"/>
                  </a:cubicBezTo>
                  <a:cubicBezTo>
                    <a:pt x="315" y="73"/>
                    <a:pt x="315" y="73"/>
                    <a:pt x="315" y="73"/>
                  </a:cubicBezTo>
                  <a:cubicBezTo>
                    <a:pt x="315" y="73"/>
                    <a:pt x="315" y="73"/>
                    <a:pt x="315" y="73"/>
                  </a:cubicBezTo>
                  <a:cubicBezTo>
                    <a:pt x="314" y="73"/>
                    <a:pt x="314" y="73"/>
                    <a:pt x="314" y="73"/>
                  </a:cubicBezTo>
                  <a:cubicBezTo>
                    <a:pt x="314" y="75"/>
                    <a:pt x="314" y="75"/>
                    <a:pt x="314" y="75"/>
                  </a:cubicBezTo>
                  <a:cubicBezTo>
                    <a:pt x="314" y="76"/>
                    <a:pt x="314" y="76"/>
                    <a:pt x="314" y="76"/>
                  </a:cubicBezTo>
                  <a:cubicBezTo>
                    <a:pt x="313" y="77"/>
                    <a:pt x="313" y="77"/>
                    <a:pt x="313" y="77"/>
                  </a:cubicBezTo>
                  <a:cubicBezTo>
                    <a:pt x="313" y="78"/>
                    <a:pt x="313" y="78"/>
                    <a:pt x="313" y="78"/>
                  </a:cubicBezTo>
                  <a:cubicBezTo>
                    <a:pt x="314" y="78"/>
                    <a:pt x="314" y="78"/>
                    <a:pt x="314" y="78"/>
                  </a:cubicBezTo>
                  <a:cubicBezTo>
                    <a:pt x="316" y="78"/>
                    <a:pt x="316" y="78"/>
                    <a:pt x="316" y="78"/>
                  </a:cubicBezTo>
                  <a:cubicBezTo>
                    <a:pt x="319" y="77"/>
                    <a:pt x="319" y="77"/>
                    <a:pt x="319" y="77"/>
                  </a:cubicBezTo>
                  <a:cubicBezTo>
                    <a:pt x="321" y="76"/>
                    <a:pt x="321" y="76"/>
                    <a:pt x="321" y="76"/>
                  </a:cubicBezTo>
                  <a:cubicBezTo>
                    <a:pt x="321" y="76"/>
                    <a:pt x="324" y="76"/>
                    <a:pt x="324" y="76"/>
                  </a:cubicBezTo>
                  <a:cubicBezTo>
                    <a:pt x="324" y="76"/>
                    <a:pt x="327" y="77"/>
                    <a:pt x="327" y="77"/>
                  </a:cubicBezTo>
                  <a:cubicBezTo>
                    <a:pt x="328" y="77"/>
                    <a:pt x="328" y="77"/>
                    <a:pt x="328" y="77"/>
                  </a:cubicBezTo>
                  <a:cubicBezTo>
                    <a:pt x="330" y="78"/>
                    <a:pt x="330" y="78"/>
                    <a:pt x="330" y="78"/>
                  </a:cubicBezTo>
                  <a:cubicBezTo>
                    <a:pt x="330" y="78"/>
                    <a:pt x="330" y="78"/>
                    <a:pt x="330" y="78"/>
                  </a:cubicBezTo>
                  <a:cubicBezTo>
                    <a:pt x="331" y="77"/>
                    <a:pt x="331" y="77"/>
                    <a:pt x="331" y="77"/>
                  </a:cubicBezTo>
                  <a:cubicBezTo>
                    <a:pt x="332" y="77"/>
                    <a:pt x="332" y="77"/>
                    <a:pt x="332" y="77"/>
                  </a:cubicBezTo>
                  <a:cubicBezTo>
                    <a:pt x="333" y="77"/>
                    <a:pt x="333" y="77"/>
                    <a:pt x="333" y="77"/>
                  </a:cubicBezTo>
                  <a:cubicBezTo>
                    <a:pt x="334" y="78"/>
                    <a:pt x="334" y="78"/>
                    <a:pt x="334" y="78"/>
                  </a:cubicBezTo>
                  <a:cubicBezTo>
                    <a:pt x="335" y="76"/>
                    <a:pt x="335" y="76"/>
                    <a:pt x="335" y="76"/>
                  </a:cubicBezTo>
                  <a:cubicBezTo>
                    <a:pt x="336" y="73"/>
                    <a:pt x="336" y="73"/>
                    <a:pt x="336" y="73"/>
                  </a:cubicBezTo>
                  <a:cubicBezTo>
                    <a:pt x="336" y="70"/>
                    <a:pt x="336" y="70"/>
                    <a:pt x="336" y="70"/>
                  </a:cubicBezTo>
                  <a:cubicBezTo>
                    <a:pt x="337" y="69"/>
                    <a:pt x="337" y="69"/>
                    <a:pt x="337" y="69"/>
                  </a:cubicBezTo>
                  <a:cubicBezTo>
                    <a:pt x="336" y="69"/>
                    <a:pt x="336" y="69"/>
                    <a:pt x="336" y="69"/>
                  </a:cubicBezTo>
                  <a:cubicBezTo>
                    <a:pt x="336" y="67"/>
                    <a:pt x="336" y="67"/>
                    <a:pt x="336" y="67"/>
                  </a:cubicBezTo>
                  <a:cubicBezTo>
                    <a:pt x="338" y="66"/>
                    <a:pt x="338" y="66"/>
                    <a:pt x="338" y="66"/>
                  </a:cubicBezTo>
                  <a:cubicBezTo>
                    <a:pt x="340" y="66"/>
                    <a:pt x="340" y="66"/>
                    <a:pt x="340" y="66"/>
                  </a:cubicBezTo>
                  <a:cubicBezTo>
                    <a:pt x="342" y="67"/>
                    <a:pt x="342" y="67"/>
                    <a:pt x="342" y="67"/>
                  </a:cubicBezTo>
                  <a:cubicBezTo>
                    <a:pt x="344" y="67"/>
                    <a:pt x="344" y="67"/>
                    <a:pt x="344" y="67"/>
                  </a:cubicBezTo>
                  <a:cubicBezTo>
                    <a:pt x="346" y="66"/>
                    <a:pt x="346" y="66"/>
                    <a:pt x="346" y="66"/>
                  </a:cubicBezTo>
                  <a:cubicBezTo>
                    <a:pt x="348" y="67"/>
                    <a:pt x="348" y="67"/>
                    <a:pt x="348" y="67"/>
                  </a:cubicBezTo>
                  <a:cubicBezTo>
                    <a:pt x="348" y="69"/>
                    <a:pt x="348" y="69"/>
                    <a:pt x="348" y="69"/>
                  </a:cubicBezTo>
                  <a:cubicBezTo>
                    <a:pt x="348" y="72"/>
                    <a:pt x="348" y="72"/>
                    <a:pt x="348" y="72"/>
                  </a:cubicBezTo>
                  <a:cubicBezTo>
                    <a:pt x="348" y="74"/>
                    <a:pt x="348" y="74"/>
                    <a:pt x="348" y="74"/>
                  </a:cubicBezTo>
                  <a:cubicBezTo>
                    <a:pt x="346" y="76"/>
                    <a:pt x="346" y="76"/>
                    <a:pt x="346" y="76"/>
                  </a:cubicBezTo>
                  <a:cubicBezTo>
                    <a:pt x="345" y="79"/>
                    <a:pt x="345" y="79"/>
                    <a:pt x="345" y="79"/>
                  </a:cubicBezTo>
                  <a:cubicBezTo>
                    <a:pt x="345" y="81"/>
                    <a:pt x="345" y="81"/>
                    <a:pt x="345" y="81"/>
                  </a:cubicBezTo>
                  <a:cubicBezTo>
                    <a:pt x="344" y="83"/>
                    <a:pt x="344" y="83"/>
                    <a:pt x="344" y="83"/>
                  </a:cubicBezTo>
                  <a:cubicBezTo>
                    <a:pt x="338" y="88"/>
                    <a:pt x="338" y="88"/>
                    <a:pt x="338" y="88"/>
                  </a:cubicBezTo>
                  <a:cubicBezTo>
                    <a:pt x="337" y="88"/>
                    <a:pt x="337" y="88"/>
                    <a:pt x="337" y="88"/>
                  </a:cubicBezTo>
                  <a:cubicBezTo>
                    <a:pt x="337" y="87"/>
                    <a:pt x="337" y="87"/>
                    <a:pt x="337" y="87"/>
                  </a:cubicBezTo>
                  <a:cubicBezTo>
                    <a:pt x="335" y="88"/>
                    <a:pt x="335" y="88"/>
                    <a:pt x="335" y="88"/>
                  </a:cubicBezTo>
                  <a:cubicBezTo>
                    <a:pt x="334" y="89"/>
                    <a:pt x="334" y="89"/>
                    <a:pt x="334" y="89"/>
                  </a:cubicBezTo>
                  <a:cubicBezTo>
                    <a:pt x="333" y="89"/>
                    <a:pt x="333" y="89"/>
                    <a:pt x="333" y="89"/>
                  </a:cubicBezTo>
                  <a:cubicBezTo>
                    <a:pt x="332" y="89"/>
                    <a:pt x="332" y="89"/>
                    <a:pt x="332" y="89"/>
                  </a:cubicBezTo>
                  <a:cubicBezTo>
                    <a:pt x="331" y="91"/>
                    <a:pt x="331" y="91"/>
                    <a:pt x="331" y="91"/>
                  </a:cubicBezTo>
                  <a:cubicBezTo>
                    <a:pt x="331" y="92"/>
                    <a:pt x="331" y="92"/>
                    <a:pt x="331" y="92"/>
                  </a:cubicBezTo>
                  <a:cubicBezTo>
                    <a:pt x="329" y="93"/>
                    <a:pt x="329" y="93"/>
                    <a:pt x="329" y="93"/>
                  </a:cubicBezTo>
                  <a:cubicBezTo>
                    <a:pt x="328" y="94"/>
                    <a:pt x="328" y="94"/>
                    <a:pt x="328" y="94"/>
                  </a:cubicBezTo>
                  <a:cubicBezTo>
                    <a:pt x="327" y="94"/>
                    <a:pt x="327" y="94"/>
                    <a:pt x="327" y="94"/>
                  </a:cubicBezTo>
                  <a:cubicBezTo>
                    <a:pt x="327" y="93"/>
                    <a:pt x="327" y="93"/>
                    <a:pt x="327" y="93"/>
                  </a:cubicBezTo>
                  <a:cubicBezTo>
                    <a:pt x="326" y="94"/>
                    <a:pt x="326" y="94"/>
                    <a:pt x="326" y="94"/>
                  </a:cubicBezTo>
                  <a:cubicBezTo>
                    <a:pt x="327" y="95"/>
                    <a:pt x="327" y="95"/>
                    <a:pt x="327" y="95"/>
                  </a:cubicBezTo>
                  <a:cubicBezTo>
                    <a:pt x="326" y="97"/>
                    <a:pt x="326" y="97"/>
                    <a:pt x="326" y="97"/>
                  </a:cubicBezTo>
                  <a:cubicBezTo>
                    <a:pt x="324" y="99"/>
                    <a:pt x="324" y="99"/>
                    <a:pt x="324" y="99"/>
                  </a:cubicBezTo>
                  <a:cubicBezTo>
                    <a:pt x="323" y="100"/>
                    <a:pt x="323" y="100"/>
                    <a:pt x="323" y="100"/>
                  </a:cubicBezTo>
                  <a:cubicBezTo>
                    <a:pt x="322" y="101"/>
                    <a:pt x="322" y="101"/>
                    <a:pt x="322" y="101"/>
                  </a:cubicBezTo>
                  <a:cubicBezTo>
                    <a:pt x="319" y="104"/>
                    <a:pt x="319" y="104"/>
                    <a:pt x="319" y="104"/>
                  </a:cubicBezTo>
                  <a:cubicBezTo>
                    <a:pt x="318" y="105"/>
                    <a:pt x="318" y="105"/>
                    <a:pt x="318" y="105"/>
                  </a:cubicBezTo>
                  <a:cubicBezTo>
                    <a:pt x="316" y="106"/>
                    <a:pt x="316" y="106"/>
                    <a:pt x="316" y="106"/>
                  </a:cubicBezTo>
                  <a:cubicBezTo>
                    <a:pt x="314" y="107"/>
                    <a:pt x="314" y="107"/>
                    <a:pt x="314" y="107"/>
                  </a:cubicBezTo>
                  <a:cubicBezTo>
                    <a:pt x="314" y="108"/>
                    <a:pt x="314" y="108"/>
                    <a:pt x="314" y="108"/>
                  </a:cubicBezTo>
                  <a:cubicBezTo>
                    <a:pt x="312" y="108"/>
                    <a:pt x="312" y="108"/>
                    <a:pt x="312" y="108"/>
                  </a:cubicBezTo>
                  <a:cubicBezTo>
                    <a:pt x="312" y="110"/>
                    <a:pt x="312" y="110"/>
                    <a:pt x="312" y="110"/>
                  </a:cubicBezTo>
                  <a:cubicBezTo>
                    <a:pt x="312" y="112"/>
                    <a:pt x="312" y="112"/>
                    <a:pt x="312" y="112"/>
                  </a:cubicBezTo>
                  <a:cubicBezTo>
                    <a:pt x="311" y="114"/>
                    <a:pt x="311" y="114"/>
                    <a:pt x="311" y="114"/>
                  </a:cubicBezTo>
                  <a:cubicBezTo>
                    <a:pt x="312" y="114"/>
                    <a:pt x="312" y="114"/>
                    <a:pt x="312" y="114"/>
                  </a:cubicBezTo>
                  <a:cubicBezTo>
                    <a:pt x="312" y="114"/>
                    <a:pt x="312" y="114"/>
                    <a:pt x="312" y="114"/>
                  </a:cubicBezTo>
                  <a:cubicBezTo>
                    <a:pt x="313" y="112"/>
                    <a:pt x="313" y="112"/>
                    <a:pt x="313" y="112"/>
                  </a:cubicBezTo>
                  <a:cubicBezTo>
                    <a:pt x="314" y="110"/>
                    <a:pt x="314" y="110"/>
                    <a:pt x="314" y="110"/>
                  </a:cubicBezTo>
                  <a:cubicBezTo>
                    <a:pt x="316" y="108"/>
                    <a:pt x="316" y="108"/>
                    <a:pt x="316" y="108"/>
                  </a:cubicBezTo>
                  <a:cubicBezTo>
                    <a:pt x="318" y="107"/>
                    <a:pt x="318" y="107"/>
                    <a:pt x="318" y="107"/>
                  </a:cubicBezTo>
                  <a:cubicBezTo>
                    <a:pt x="318" y="107"/>
                    <a:pt x="318" y="107"/>
                    <a:pt x="318" y="107"/>
                  </a:cubicBezTo>
                  <a:cubicBezTo>
                    <a:pt x="319" y="108"/>
                    <a:pt x="319" y="108"/>
                    <a:pt x="319" y="108"/>
                  </a:cubicBezTo>
                  <a:cubicBezTo>
                    <a:pt x="320" y="106"/>
                    <a:pt x="320" y="106"/>
                    <a:pt x="320" y="106"/>
                  </a:cubicBezTo>
                  <a:cubicBezTo>
                    <a:pt x="323" y="103"/>
                    <a:pt x="323" y="103"/>
                    <a:pt x="323" y="103"/>
                  </a:cubicBezTo>
                  <a:cubicBezTo>
                    <a:pt x="324" y="103"/>
                    <a:pt x="324" y="103"/>
                    <a:pt x="324" y="103"/>
                  </a:cubicBezTo>
                  <a:cubicBezTo>
                    <a:pt x="325" y="102"/>
                    <a:pt x="325" y="102"/>
                    <a:pt x="325" y="102"/>
                  </a:cubicBezTo>
                  <a:cubicBezTo>
                    <a:pt x="328" y="99"/>
                    <a:pt x="328" y="99"/>
                    <a:pt x="328" y="99"/>
                  </a:cubicBezTo>
                  <a:cubicBezTo>
                    <a:pt x="330" y="97"/>
                    <a:pt x="330" y="97"/>
                    <a:pt x="330" y="97"/>
                  </a:cubicBezTo>
                  <a:cubicBezTo>
                    <a:pt x="331" y="96"/>
                    <a:pt x="331" y="96"/>
                    <a:pt x="331" y="96"/>
                  </a:cubicBezTo>
                  <a:cubicBezTo>
                    <a:pt x="332" y="96"/>
                    <a:pt x="332" y="96"/>
                    <a:pt x="332" y="96"/>
                  </a:cubicBezTo>
                  <a:cubicBezTo>
                    <a:pt x="334" y="96"/>
                    <a:pt x="334" y="96"/>
                    <a:pt x="334" y="96"/>
                  </a:cubicBezTo>
                  <a:cubicBezTo>
                    <a:pt x="335" y="95"/>
                    <a:pt x="335" y="95"/>
                    <a:pt x="335" y="95"/>
                  </a:cubicBezTo>
                  <a:cubicBezTo>
                    <a:pt x="336" y="94"/>
                    <a:pt x="336" y="94"/>
                    <a:pt x="336" y="94"/>
                  </a:cubicBezTo>
                  <a:cubicBezTo>
                    <a:pt x="337" y="94"/>
                    <a:pt x="337" y="94"/>
                    <a:pt x="337" y="94"/>
                  </a:cubicBezTo>
                  <a:cubicBezTo>
                    <a:pt x="340" y="94"/>
                    <a:pt x="340" y="94"/>
                    <a:pt x="340" y="94"/>
                  </a:cubicBezTo>
                  <a:cubicBezTo>
                    <a:pt x="343" y="93"/>
                    <a:pt x="343" y="93"/>
                    <a:pt x="343" y="93"/>
                  </a:cubicBezTo>
                  <a:cubicBezTo>
                    <a:pt x="344" y="91"/>
                    <a:pt x="344" y="91"/>
                    <a:pt x="344" y="91"/>
                  </a:cubicBezTo>
                  <a:cubicBezTo>
                    <a:pt x="346" y="91"/>
                    <a:pt x="346" y="91"/>
                    <a:pt x="346" y="91"/>
                  </a:cubicBezTo>
                  <a:cubicBezTo>
                    <a:pt x="347" y="90"/>
                    <a:pt x="347" y="90"/>
                    <a:pt x="347" y="90"/>
                  </a:cubicBezTo>
                  <a:cubicBezTo>
                    <a:pt x="348" y="89"/>
                    <a:pt x="348" y="89"/>
                    <a:pt x="348" y="89"/>
                  </a:cubicBezTo>
                  <a:cubicBezTo>
                    <a:pt x="350" y="89"/>
                    <a:pt x="350" y="89"/>
                    <a:pt x="350" y="89"/>
                  </a:cubicBezTo>
                  <a:cubicBezTo>
                    <a:pt x="351" y="88"/>
                    <a:pt x="351" y="88"/>
                    <a:pt x="351" y="88"/>
                  </a:cubicBezTo>
                  <a:cubicBezTo>
                    <a:pt x="353" y="85"/>
                    <a:pt x="353" y="85"/>
                    <a:pt x="353" y="85"/>
                  </a:cubicBezTo>
                  <a:cubicBezTo>
                    <a:pt x="354" y="83"/>
                    <a:pt x="354" y="83"/>
                    <a:pt x="354" y="83"/>
                  </a:cubicBezTo>
                  <a:cubicBezTo>
                    <a:pt x="354" y="82"/>
                    <a:pt x="354" y="82"/>
                    <a:pt x="354" y="82"/>
                  </a:cubicBezTo>
                  <a:cubicBezTo>
                    <a:pt x="355" y="81"/>
                    <a:pt x="355" y="81"/>
                    <a:pt x="355" y="81"/>
                  </a:cubicBezTo>
                  <a:cubicBezTo>
                    <a:pt x="356" y="80"/>
                    <a:pt x="356" y="80"/>
                    <a:pt x="356" y="80"/>
                  </a:cubicBezTo>
                  <a:cubicBezTo>
                    <a:pt x="357" y="79"/>
                    <a:pt x="357" y="79"/>
                    <a:pt x="357" y="79"/>
                  </a:cubicBezTo>
                  <a:cubicBezTo>
                    <a:pt x="357" y="80"/>
                    <a:pt x="357" y="80"/>
                    <a:pt x="357" y="80"/>
                  </a:cubicBezTo>
                  <a:cubicBezTo>
                    <a:pt x="357" y="82"/>
                    <a:pt x="357" y="82"/>
                    <a:pt x="357" y="82"/>
                  </a:cubicBezTo>
                  <a:cubicBezTo>
                    <a:pt x="357" y="83"/>
                    <a:pt x="357" y="83"/>
                    <a:pt x="357" y="83"/>
                  </a:cubicBezTo>
                  <a:cubicBezTo>
                    <a:pt x="357" y="84"/>
                    <a:pt x="357" y="84"/>
                    <a:pt x="357" y="84"/>
                  </a:cubicBezTo>
                  <a:cubicBezTo>
                    <a:pt x="358" y="85"/>
                    <a:pt x="358" y="85"/>
                    <a:pt x="358" y="85"/>
                  </a:cubicBezTo>
                  <a:cubicBezTo>
                    <a:pt x="358" y="88"/>
                    <a:pt x="358" y="88"/>
                    <a:pt x="358" y="88"/>
                  </a:cubicBezTo>
                  <a:cubicBezTo>
                    <a:pt x="358" y="88"/>
                    <a:pt x="358" y="88"/>
                    <a:pt x="358" y="88"/>
                  </a:cubicBezTo>
                  <a:cubicBezTo>
                    <a:pt x="358" y="89"/>
                    <a:pt x="358" y="89"/>
                    <a:pt x="358" y="89"/>
                  </a:cubicBezTo>
                  <a:cubicBezTo>
                    <a:pt x="358" y="89"/>
                    <a:pt x="358" y="89"/>
                    <a:pt x="358" y="89"/>
                  </a:cubicBezTo>
                  <a:cubicBezTo>
                    <a:pt x="359" y="87"/>
                    <a:pt x="359" y="87"/>
                    <a:pt x="359" y="87"/>
                  </a:cubicBezTo>
                  <a:cubicBezTo>
                    <a:pt x="360" y="86"/>
                    <a:pt x="360" y="86"/>
                    <a:pt x="360" y="86"/>
                  </a:cubicBezTo>
                  <a:cubicBezTo>
                    <a:pt x="359" y="85"/>
                    <a:pt x="359" y="85"/>
                    <a:pt x="359" y="85"/>
                  </a:cubicBezTo>
                  <a:cubicBezTo>
                    <a:pt x="359" y="83"/>
                    <a:pt x="359" y="83"/>
                    <a:pt x="359" y="83"/>
                  </a:cubicBezTo>
                  <a:cubicBezTo>
                    <a:pt x="360" y="83"/>
                    <a:pt x="360" y="83"/>
                    <a:pt x="360" y="83"/>
                  </a:cubicBezTo>
                  <a:cubicBezTo>
                    <a:pt x="361" y="83"/>
                    <a:pt x="361" y="83"/>
                    <a:pt x="361" y="83"/>
                  </a:cubicBezTo>
                  <a:cubicBezTo>
                    <a:pt x="361" y="84"/>
                    <a:pt x="361" y="84"/>
                    <a:pt x="361" y="84"/>
                  </a:cubicBezTo>
                  <a:cubicBezTo>
                    <a:pt x="362" y="85"/>
                    <a:pt x="362" y="85"/>
                    <a:pt x="362" y="85"/>
                  </a:cubicBezTo>
                  <a:cubicBezTo>
                    <a:pt x="363" y="85"/>
                    <a:pt x="363" y="85"/>
                    <a:pt x="363" y="85"/>
                  </a:cubicBezTo>
                  <a:cubicBezTo>
                    <a:pt x="365" y="85"/>
                    <a:pt x="365" y="85"/>
                    <a:pt x="365" y="85"/>
                  </a:cubicBezTo>
                  <a:cubicBezTo>
                    <a:pt x="366" y="84"/>
                    <a:pt x="366" y="84"/>
                    <a:pt x="366" y="84"/>
                  </a:cubicBezTo>
                  <a:cubicBezTo>
                    <a:pt x="365" y="83"/>
                    <a:pt x="365" y="83"/>
                    <a:pt x="365" y="83"/>
                  </a:cubicBezTo>
                  <a:cubicBezTo>
                    <a:pt x="365" y="82"/>
                    <a:pt x="365" y="82"/>
                    <a:pt x="365" y="82"/>
                  </a:cubicBezTo>
                  <a:cubicBezTo>
                    <a:pt x="366" y="82"/>
                    <a:pt x="366" y="82"/>
                    <a:pt x="366" y="82"/>
                  </a:cubicBezTo>
                  <a:cubicBezTo>
                    <a:pt x="367" y="81"/>
                    <a:pt x="367" y="81"/>
                    <a:pt x="367" y="81"/>
                  </a:cubicBezTo>
                  <a:cubicBezTo>
                    <a:pt x="367" y="79"/>
                    <a:pt x="367" y="79"/>
                    <a:pt x="367" y="79"/>
                  </a:cubicBezTo>
                  <a:cubicBezTo>
                    <a:pt x="367" y="77"/>
                    <a:pt x="367" y="77"/>
                    <a:pt x="367" y="77"/>
                  </a:cubicBezTo>
                  <a:cubicBezTo>
                    <a:pt x="367" y="76"/>
                    <a:pt x="367" y="76"/>
                    <a:pt x="367" y="76"/>
                  </a:cubicBezTo>
                  <a:cubicBezTo>
                    <a:pt x="368" y="76"/>
                    <a:pt x="368" y="76"/>
                    <a:pt x="368" y="76"/>
                  </a:cubicBezTo>
                  <a:cubicBezTo>
                    <a:pt x="369" y="77"/>
                    <a:pt x="369" y="77"/>
                    <a:pt x="369" y="77"/>
                  </a:cubicBezTo>
                  <a:cubicBezTo>
                    <a:pt x="371" y="78"/>
                    <a:pt x="371" y="78"/>
                    <a:pt x="371" y="78"/>
                  </a:cubicBezTo>
                  <a:cubicBezTo>
                    <a:pt x="372" y="77"/>
                    <a:pt x="372" y="77"/>
                    <a:pt x="372" y="77"/>
                  </a:cubicBezTo>
                  <a:cubicBezTo>
                    <a:pt x="373" y="76"/>
                    <a:pt x="373" y="76"/>
                    <a:pt x="373" y="76"/>
                  </a:cubicBezTo>
                  <a:cubicBezTo>
                    <a:pt x="376" y="75"/>
                    <a:pt x="376" y="75"/>
                    <a:pt x="376" y="75"/>
                  </a:cubicBezTo>
                  <a:cubicBezTo>
                    <a:pt x="378" y="75"/>
                    <a:pt x="378" y="75"/>
                    <a:pt x="378" y="75"/>
                  </a:cubicBezTo>
                  <a:cubicBezTo>
                    <a:pt x="379" y="74"/>
                    <a:pt x="379" y="74"/>
                    <a:pt x="379" y="74"/>
                  </a:cubicBezTo>
                  <a:cubicBezTo>
                    <a:pt x="381" y="75"/>
                    <a:pt x="381" y="75"/>
                    <a:pt x="381" y="75"/>
                  </a:cubicBezTo>
                  <a:cubicBezTo>
                    <a:pt x="384" y="76"/>
                    <a:pt x="384" y="76"/>
                    <a:pt x="384" y="76"/>
                  </a:cubicBezTo>
                  <a:cubicBezTo>
                    <a:pt x="386" y="77"/>
                    <a:pt x="386" y="77"/>
                    <a:pt x="386" y="77"/>
                  </a:cubicBezTo>
                  <a:cubicBezTo>
                    <a:pt x="388" y="77"/>
                    <a:pt x="388" y="77"/>
                    <a:pt x="388" y="77"/>
                  </a:cubicBezTo>
                  <a:cubicBezTo>
                    <a:pt x="390" y="78"/>
                    <a:pt x="390" y="78"/>
                    <a:pt x="390" y="78"/>
                  </a:cubicBezTo>
                  <a:cubicBezTo>
                    <a:pt x="391" y="79"/>
                    <a:pt x="391" y="79"/>
                    <a:pt x="391" y="79"/>
                  </a:cubicBezTo>
                  <a:cubicBezTo>
                    <a:pt x="392" y="79"/>
                    <a:pt x="392" y="79"/>
                    <a:pt x="392" y="79"/>
                  </a:cubicBezTo>
                  <a:cubicBezTo>
                    <a:pt x="394" y="80"/>
                    <a:pt x="394" y="80"/>
                    <a:pt x="394" y="80"/>
                  </a:cubicBezTo>
                  <a:cubicBezTo>
                    <a:pt x="395" y="82"/>
                    <a:pt x="395" y="82"/>
                    <a:pt x="395" y="82"/>
                  </a:cubicBezTo>
                  <a:cubicBezTo>
                    <a:pt x="395" y="83"/>
                    <a:pt x="395" y="83"/>
                    <a:pt x="395" y="83"/>
                  </a:cubicBezTo>
                  <a:cubicBezTo>
                    <a:pt x="398" y="85"/>
                    <a:pt x="398" y="85"/>
                    <a:pt x="398" y="85"/>
                  </a:cubicBezTo>
                  <a:cubicBezTo>
                    <a:pt x="398" y="86"/>
                    <a:pt x="398" y="86"/>
                    <a:pt x="398" y="86"/>
                  </a:cubicBezTo>
                  <a:cubicBezTo>
                    <a:pt x="399" y="87"/>
                    <a:pt x="399" y="87"/>
                    <a:pt x="399" y="87"/>
                  </a:cubicBezTo>
                  <a:cubicBezTo>
                    <a:pt x="400" y="90"/>
                    <a:pt x="400" y="90"/>
                    <a:pt x="400" y="90"/>
                  </a:cubicBezTo>
                  <a:cubicBezTo>
                    <a:pt x="400" y="92"/>
                    <a:pt x="400" y="92"/>
                    <a:pt x="400" y="92"/>
                  </a:cubicBezTo>
                  <a:cubicBezTo>
                    <a:pt x="399" y="93"/>
                    <a:pt x="399" y="93"/>
                    <a:pt x="399" y="93"/>
                  </a:cubicBezTo>
                  <a:cubicBezTo>
                    <a:pt x="397" y="94"/>
                    <a:pt x="397" y="94"/>
                    <a:pt x="397" y="94"/>
                  </a:cubicBezTo>
                  <a:cubicBezTo>
                    <a:pt x="396" y="95"/>
                    <a:pt x="396" y="95"/>
                    <a:pt x="396" y="95"/>
                  </a:cubicBezTo>
                  <a:cubicBezTo>
                    <a:pt x="395" y="96"/>
                    <a:pt x="395" y="96"/>
                    <a:pt x="395" y="96"/>
                  </a:cubicBezTo>
                  <a:cubicBezTo>
                    <a:pt x="394" y="96"/>
                    <a:pt x="394" y="96"/>
                    <a:pt x="394" y="96"/>
                  </a:cubicBezTo>
                  <a:cubicBezTo>
                    <a:pt x="393" y="98"/>
                    <a:pt x="393" y="98"/>
                    <a:pt x="393" y="98"/>
                  </a:cubicBezTo>
                  <a:cubicBezTo>
                    <a:pt x="391" y="100"/>
                    <a:pt x="391" y="100"/>
                    <a:pt x="391" y="100"/>
                  </a:cubicBezTo>
                  <a:cubicBezTo>
                    <a:pt x="390" y="102"/>
                    <a:pt x="390" y="102"/>
                    <a:pt x="390" y="102"/>
                  </a:cubicBezTo>
                  <a:cubicBezTo>
                    <a:pt x="389" y="102"/>
                    <a:pt x="389" y="102"/>
                    <a:pt x="389" y="102"/>
                  </a:cubicBezTo>
                  <a:cubicBezTo>
                    <a:pt x="388" y="101"/>
                    <a:pt x="388" y="101"/>
                    <a:pt x="388" y="101"/>
                  </a:cubicBezTo>
                  <a:cubicBezTo>
                    <a:pt x="385" y="100"/>
                    <a:pt x="385" y="100"/>
                    <a:pt x="385" y="100"/>
                  </a:cubicBezTo>
                  <a:cubicBezTo>
                    <a:pt x="384" y="100"/>
                    <a:pt x="384" y="100"/>
                    <a:pt x="384" y="100"/>
                  </a:cubicBezTo>
                  <a:cubicBezTo>
                    <a:pt x="383" y="101"/>
                    <a:pt x="383" y="101"/>
                    <a:pt x="383" y="101"/>
                  </a:cubicBezTo>
                  <a:cubicBezTo>
                    <a:pt x="382" y="103"/>
                    <a:pt x="382" y="103"/>
                    <a:pt x="382" y="103"/>
                  </a:cubicBezTo>
                  <a:cubicBezTo>
                    <a:pt x="382" y="103"/>
                    <a:pt x="382" y="103"/>
                    <a:pt x="382" y="103"/>
                  </a:cubicBezTo>
                  <a:cubicBezTo>
                    <a:pt x="383" y="104"/>
                    <a:pt x="383" y="104"/>
                    <a:pt x="383" y="104"/>
                  </a:cubicBezTo>
                  <a:cubicBezTo>
                    <a:pt x="383" y="105"/>
                    <a:pt x="383" y="105"/>
                    <a:pt x="383" y="105"/>
                  </a:cubicBezTo>
                  <a:cubicBezTo>
                    <a:pt x="384" y="106"/>
                    <a:pt x="384" y="106"/>
                    <a:pt x="384" y="106"/>
                  </a:cubicBezTo>
                  <a:cubicBezTo>
                    <a:pt x="384" y="107"/>
                    <a:pt x="384" y="107"/>
                    <a:pt x="384" y="107"/>
                  </a:cubicBezTo>
                  <a:cubicBezTo>
                    <a:pt x="384" y="108"/>
                    <a:pt x="384" y="108"/>
                    <a:pt x="384" y="108"/>
                  </a:cubicBezTo>
                  <a:cubicBezTo>
                    <a:pt x="384" y="109"/>
                    <a:pt x="384" y="109"/>
                    <a:pt x="384" y="109"/>
                  </a:cubicBezTo>
                  <a:cubicBezTo>
                    <a:pt x="382" y="109"/>
                    <a:pt x="382" y="109"/>
                    <a:pt x="382" y="109"/>
                  </a:cubicBezTo>
                  <a:cubicBezTo>
                    <a:pt x="381" y="109"/>
                    <a:pt x="381" y="109"/>
                    <a:pt x="381" y="109"/>
                  </a:cubicBezTo>
                  <a:cubicBezTo>
                    <a:pt x="378" y="110"/>
                    <a:pt x="378" y="110"/>
                    <a:pt x="378" y="110"/>
                  </a:cubicBezTo>
                  <a:cubicBezTo>
                    <a:pt x="377" y="112"/>
                    <a:pt x="377" y="112"/>
                    <a:pt x="377" y="112"/>
                  </a:cubicBezTo>
                  <a:cubicBezTo>
                    <a:pt x="375" y="112"/>
                    <a:pt x="375" y="112"/>
                    <a:pt x="375" y="112"/>
                  </a:cubicBezTo>
                  <a:cubicBezTo>
                    <a:pt x="374" y="112"/>
                    <a:pt x="374" y="112"/>
                    <a:pt x="374" y="112"/>
                  </a:cubicBezTo>
                  <a:cubicBezTo>
                    <a:pt x="373" y="111"/>
                    <a:pt x="373" y="111"/>
                    <a:pt x="373" y="111"/>
                  </a:cubicBezTo>
                  <a:cubicBezTo>
                    <a:pt x="371" y="111"/>
                    <a:pt x="371" y="111"/>
                    <a:pt x="371" y="111"/>
                  </a:cubicBezTo>
                  <a:cubicBezTo>
                    <a:pt x="370" y="110"/>
                    <a:pt x="370" y="110"/>
                    <a:pt x="370" y="110"/>
                  </a:cubicBezTo>
                  <a:cubicBezTo>
                    <a:pt x="369" y="110"/>
                    <a:pt x="369" y="110"/>
                    <a:pt x="369" y="110"/>
                  </a:cubicBezTo>
                  <a:cubicBezTo>
                    <a:pt x="368" y="110"/>
                    <a:pt x="368" y="110"/>
                    <a:pt x="368" y="110"/>
                  </a:cubicBezTo>
                  <a:cubicBezTo>
                    <a:pt x="368" y="109"/>
                    <a:pt x="368" y="109"/>
                    <a:pt x="368" y="109"/>
                  </a:cubicBezTo>
                  <a:cubicBezTo>
                    <a:pt x="367" y="109"/>
                    <a:pt x="367" y="109"/>
                    <a:pt x="367" y="109"/>
                  </a:cubicBezTo>
                  <a:cubicBezTo>
                    <a:pt x="366" y="109"/>
                    <a:pt x="366" y="109"/>
                    <a:pt x="366" y="109"/>
                  </a:cubicBezTo>
                  <a:cubicBezTo>
                    <a:pt x="366" y="110"/>
                    <a:pt x="366" y="110"/>
                    <a:pt x="366" y="110"/>
                  </a:cubicBezTo>
                  <a:cubicBezTo>
                    <a:pt x="365" y="110"/>
                    <a:pt x="365" y="110"/>
                    <a:pt x="365" y="110"/>
                  </a:cubicBezTo>
                  <a:cubicBezTo>
                    <a:pt x="364" y="110"/>
                    <a:pt x="364" y="110"/>
                    <a:pt x="364" y="110"/>
                  </a:cubicBezTo>
                  <a:cubicBezTo>
                    <a:pt x="363" y="110"/>
                    <a:pt x="363" y="110"/>
                    <a:pt x="363" y="110"/>
                  </a:cubicBezTo>
                  <a:cubicBezTo>
                    <a:pt x="362" y="111"/>
                    <a:pt x="362" y="111"/>
                    <a:pt x="362" y="111"/>
                  </a:cubicBezTo>
                  <a:cubicBezTo>
                    <a:pt x="361" y="111"/>
                    <a:pt x="361" y="111"/>
                    <a:pt x="361" y="111"/>
                  </a:cubicBezTo>
                  <a:cubicBezTo>
                    <a:pt x="361" y="111"/>
                    <a:pt x="361" y="111"/>
                    <a:pt x="361" y="111"/>
                  </a:cubicBezTo>
                  <a:cubicBezTo>
                    <a:pt x="360" y="112"/>
                    <a:pt x="360" y="112"/>
                    <a:pt x="360" y="112"/>
                  </a:cubicBezTo>
                  <a:cubicBezTo>
                    <a:pt x="359" y="112"/>
                    <a:pt x="359" y="112"/>
                    <a:pt x="359" y="112"/>
                  </a:cubicBezTo>
                  <a:cubicBezTo>
                    <a:pt x="357" y="112"/>
                    <a:pt x="357" y="112"/>
                    <a:pt x="357" y="112"/>
                  </a:cubicBezTo>
                  <a:cubicBezTo>
                    <a:pt x="355" y="111"/>
                    <a:pt x="355" y="111"/>
                    <a:pt x="355" y="111"/>
                  </a:cubicBezTo>
                  <a:cubicBezTo>
                    <a:pt x="353" y="112"/>
                    <a:pt x="353" y="112"/>
                    <a:pt x="353" y="112"/>
                  </a:cubicBezTo>
                  <a:cubicBezTo>
                    <a:pt x="352" y="113"/>
                    <a:pt x="352" y="113"/>
                    <a:pt x="352" y="113"/>
                  </a:cubicBezTo>
                  <a:cubicBezTo>
                    <a:pt x="350" y="112"/>
                    <a:pt x="350" y="112"/>
                    <a:pt x="350" y="112"/>
                  </a:cubicBezTo>
                  <a:cubicBezTo>
                    <a:pt x="349" y="113"/>
                    <a:pt x="349" y="113"/>
                    <a:pt x="349" y="113"/>
                  </a:cubicBezTo>
                  <a:cubicBezTo>
                    <a:pt x="350" y="113"/>
                    <a:pt x="350" y="113"/>
                    <a:pt x="350" y="113"/>
                  </a:cubicBezTo>
                  <a:cubicBezTo>
                    <a:pt x="352" y="113"/>
                    <a:pt x="352" y="113"/>
                    <a:pt x="352" y="113"/>
                  </a:cubicBezTo>
                  <a:cubicBezTo>
                    <a:pt x="355" y="113"/>
                    <a:pt x="355" y="113"/>
                    <a:pt x="355" y="113"/>
                  </a:cubicBezTo>
                  <a:cubicBezTo>
                    <a:pt x="357" y="113"/>
                    <a:pt x="357" y="113"/>
                    <a:pt x="357" y="113"/>
                  </a:cubicBezTo>
                  <a:cubicBezTo>
                    <a:pt x="358" y="113"/>
                    <a:pt x="358" y="113"/>
                    <a:pt x="358" y="113"/>
                  </a:cubicBezTo>
                  <a:cubicBezTo>
                    <a:pt x="360" y="114"/>
                    <a:pt x="360" y="114"/>
                    <a:pt x="360" y="114"/>
                  </a:cubicBezTo>
                  <a:cubicBezTo>
                    <a:pt x="362" y="114"/>
                    <a:pt x="362" y="114"/>
                    <a:pt x="362" y="114"/>
                  </a:cubicBezTo>
                  <a:cubicBezTo>
                    <a:pt x="365" y="114"/>
                    <a:pt x="365" y="114"/>
                    <a:pt x="365" y="114"/>
                  </a:cubicBezTo>
                  <a:cubicBezTo>
                    <a:pt x="367" y="115"/>
                    <a:pt x="367" y="115"/>
                    <a:pt x="367" y="115"/>
                  </a:cubicBezTo>
                  <a:cubicBezTo>
                    <a:pt x="368" y="115"/>
                    <a:pt x="368" y="115"/>
                    <a:pt x="368" y="115"/>
                  </a:cubicBezTo>
                  <a:cubicBezTo>
                    <a:pt x="369" y="114"/>
                    <a:pt x="369" y="114"/>
                    <a:pt x="369" y="114"/>
                  </a:cubicBezTo>
                  <a:cubicBezTo>
                    <a:pt x="370" y="114"/>
                    <a:pt x="370" y="114"/>
                    <a:pt x="370" y="114"/>
                  </a:cubicBezTo>
                  <a:cubicBezTo>
                    <a:pt x="371" y="114"/>
                    <a:pt x="371" y="114"/>
                    <a:pt x="371" y="114"/>
                  </a:cubicBezTo>
                  <a:cubicBezTo>
                    <a:pt x="372" y="115"/>
                    <a:pt x="372" y="115"/>
                    <a:pt x="372" y="115"/>
                  </a:cubicBezTo>
                  <a:cubicBezTo>
                    <a:pt x="373" y="116"/>
                    <a:pt x="373" y="116"/>
                    <a:pt x="373" y="116"/>
                  </a:cubicBezTo>
                  <a:cubicBezTo>
                    <a:pt x="374" y="117"/>
                    <a:pt x="374" y="117"/>
                    <a:pt x="374" y="117"/>
                  </a:cubicBezTo>
                  <a:cubicBezTo>
                    <a:pt x="374" y="118"/>
                    <a:pt x="374" y="118"/>
                    <a:pt x="374" y="118"/>
                  </a:cubicBezTo>
                  <a:cubicBezTo>
                    <a:pt x="373" y="120"/>
                    <a:pt x="373" y="120"/>
                    <a:pt x="373" y="120"/>
                  </a:cubicBezTo>
                  <a:cubicBezTo>
                    <a:pt x="372" y="120"/>
                    <a:pt x="372" y="120"/>
                    <a:pt x="372" y="120"/>
                  </a:cubicBezTo>
                  <a:cubicBezTo>
                    <a:pt x="371" y="120"/>
                    <a:pt x="371" y="120"/>
                    <a:pt x="371" y="120"/>
                  </a:cubicBezTo>
                  <a:cubicBezTo>
                    <a:pt x="371" y="121"/>
                    <a:pt x="371" y="121"/>
                    <a:pt x="371" y="121"/>
                  </a:cubicBezTo>
                  <a:cubicBezTo>
                    <a:pt x="371" y="122"/>
                    <a:pt x="371" y="122"/>
                    <a:pt x="371" y="122"/>
                  </a:cubicBezTo>
                  <a:cubicBezTo>
                    <a:pt x="370" y="123"/>
                    <a:pt x="370" y="123"/>
                    <a:pt x="370" y="123"/>
                  </a:cubicBezTo>
                  <a:cubicBezTo>
                    <a:pt x="366" y="124"/>
                    <a:pt x="366" y="124"/>
                    <a:pt x="366" y="124"/>
                  </a:cubicBezTo>
                  <a:cubicBezTo>
                    <a:pt x="364" y="124"/>
                    <a:pt x="364" y="124"/>
                    <a:pt x="364" y="124"/>
                  </a:cubicBezTo>
                  <a:cubicBezTo>
                    <a:pt x="363" y="124"/>
                    <a:pt x="363" y="124"/>
                    <a:pt x="363" y="124"/>
                  </a:cubicBezTo>
                  <a:cubicBezTo>
                    <a:pt x="359" y="124"/>
                    <a:pt x="359" y="124"/>
                    <a:pt x="359" y="124"/>
                  </a:cubicBezTo>
                  <a:cubicBezTo>
                    <a:pt x="358" y="123"/>
                    <a:pt x="358" y="123"/>
                    <a:pt x="358" y="123"/>
                  </a:cubicBezTo>
                  <a:cubicBezTo>
                    <a:pt x="355" y="120"/>
                    <a:pt x="355" y="120"/>
                    <a:pt x="355" y="120"/>
                  </a:cubicBezTo>
                  <a:cubicBezTo>
                    <a:pt x="352" y="120"/>
                    <a:pt x="352" y="120"/>
                    <a:pt x="352" y="120"/>
                  </a:cubicBezTo>
                  <a:cubicBezTo>
                    <a:pt x="351" y="120"/>
                    <a:pt x="351" y="120"/>
                    <a:pt x="351" y="120"/>
                  </a:cubicBezTo>
                  <a:cubicBezTo>
                    <a:pt x="349" y="121"/>
                    <a:pt x="349" y="121"/>
                    <a:pt x="349" y="121"/>
                  </a:cubicBezTo>
                  <a:cubicBezTo>
                    <a:pt x="348" y="123"/>
                    <a:pt x="348" y="123"/>
                    <a:pt x="348" y="123"/>
                  </a:cubicBezTo>
                  <a:cubicBezTo>
                    <a:pt x="346" y="124"/>
                    <a:pt x="346" y="124"/>
                    <a:pt x="346" y="124"/>
                  </a:cubicBezTo>
                  <a:cubicBezTo>
                    <a:pt x="345" y="125"/>
                    <a:pt x="345" y="125"/>
                    <a:pt x="345" y="125"/>
                  </a:cubicBezTo>
                  <a:cubicBezTo>
                    <a:pt x="344" y="126"/>
                    <a:pt x="344" y="126"/>
                    <a:pt x="344" y="126"/>
                  </a:cubicBezTo>
                  <a:cubicBezTo>
                    <a:pt x="345" y="126"/>
                    <a:pt x="345" y="126"/>
                    <a:pt x="345" y="126"/>
                  </a:cubicBezTo>
                  <a:cubicBezTo>
                    <a:pt x="346" y="126"/>
                    <a:pt x="346" y="126"/>
                    <a:pt x="346" y="126"/>
                  </a:cubicBezTo>
                  <a:cubicBezTo>
                    <a:pt x="347" y="127"/>
                    <a:pt x="347" y="127"/>
                    <a:pt x="347" y="127"/>
                  </a:cubicBezTo>
                  <a:cubicBezTo>
                    <a:pt x="347" y="129"/>
                    <a:pt x="347" y="129"/>
                    <a:pt x="347" y="129"/>
                  </a:cubicBezTo>
                  <a:cubicBezTo>
                    <a:pt x="346" y="129"/>
                    <a:pt x="346" y="129"/>
                    <a:pt x="346" y="129"/>
                  </a:cubicBezTo>
                  <a:cubicBezTo>
                    <a:pt x="345" y="129"/>
                    <a:pt x="345" y="129"/>
                    <a:pt x="345" y="129"/>
                  </a:cubicBezTo>
                  <a:cubicBezTo>
                    <a:pt x="345" y="130"/>
                    <a:pt x="345" y="130"/>
                    <a:pt x="345" y="130"/>
                  </a:cubicBezTo>
                  <a:cubicBezTo>
                    <a:pt x="346" y="131"/>
                    <a:pt x="346" y="131"/>
                    <a:pt x="346" y="131"/>
                  </a:cubicBezTo>
                  <a:cubicBezTo>
                    <a:pt x="347" y="132"/>
                    <a:pt x="347" y="132"/>
                    <a:pt x="347" y="132"/>
                  </a:cubicBezTo>
                  <a:cubicBezTo>
                    <a:pt x="348" y="132"/>
                    <a:pt x="348" y="132"/>
                    <a:pt x="348" y="132"/>
                  </a:cubicBezTo>
                  <a:cubicBezTo>
                    <a:pt x="349" y="131"/>
                    <a:pt x="349" y="131"/>
                    <a:pt x="349" y="131"/>
                  </a:cubicBezTo>
                  <a:cubicBezTo>
                    <a:pt x="351" y="130"/>
                    <a:pt x="351" y="130"/>
                    <a:pt x="351" y="130"/>
                  </a:cubicBezTo>
                  <a:cubicBezTo>
                    <a:pt x="352" y="128"/>
                    <a:pt x="352" y="128"/>
                    <a:pt x="352" y="128"/>
                  </a:cubicBezTo>
                  <a:cubicBezTo>
                    <a:pt x="354" y="127"/>
                    <a:pt x="354" y="127"/>
                    <a:pt x="354" y="127"/>
                  </a:cubicBezTo>
                  <a:cubicBezTo>
                    <a:pt x="357" y="126"/>
                    <a:pt x="357" y="126"/>
                    <a:pt x="357" y="126"/>
                  </a:cubicBezTo>
                  <a:cubicBezTo>
                    <a:pt x="359" y="126"/>
                    <a:pt x="359" y="126"/>
                    <a:pt x="359" y="126"/>
                  </a:cubicBezTo>
                  <a:cubicBezTo>
                    <a:pt x="361" y="125"/>
                    <a:pt x="361" y="125"/>
                    <a:pt x="361" y="125"/>
                  </a:cubicBezTo>
                  <a:cubicBezTo>
                    <a:pt x="361" y="126"/>
                    <a:pt x="361" y="126"/>
                    <a:pt x="361" y="126"/>
                  </a:cubicBezTo>
                  <a:cubicBezTo>
                    <a:pt x="362" y="127"/>
                    <a:pt x="362" y="127"/>
                    <a:pt x="362" y="127"/>
                  </a:cubicBezTo>
                  <a:cubicBezTo>
                    <a:pt x="364" y="127"/>
                    <a:pt x="364" y="127"/>
                    <a:pt x="364" y="127"/>
                  </a:cubicBezTo>
                  <a:cubicBezTo>
                    <a:pt x="365" y="128"/>
                    <a:pt x="365" y="128"/>
                    <a:pt x="365" y="128"/>
                  </a:cubicBezTo>
                  <a:cubicBezTo>
                    <a:pt x="365" y="129"/>
                    <a:pt x="365" y="129"/>
                    <a:pt x="365" y="129"/>
                  </a:cubicBezTo>
                  <a:cubicBezTo>
                    <a:pt x="365" y="129"/>
                    <a:pt x="365" y="129"/>
                    <a:pt x="365" y="129"/>
                  </a:cubicBezTo>
                  <a:cubicBezTo>
                    <a:pt x="363" y="131"/>
                    <a:pt x="363" y="131"/>
                    <a:pt x="363" y="131"/>
                  </a:cubicBezTo>
                  <a:cubicBezTo>
                    <a:pt x="362" y="134"/>
                    <a:pt x="362" y="134"/>
                    <a:pt x="362" y="134"/>
                  </a:cubicBezTo>
                  <a:cubicBezTo>
                    <a:pt x="360" y="135"/>
                    <a:pt x="360" y="135"/>
                    <a:pt x="360" y="135"/>
                  </a:cubicBezTo>
                  <a:cubicBezTo>
                    <a:pt x="360" y="137"/>
                    <a:pt x="360" y="137"/>
                    <a:pt x="360" y="137"/>
                  </a:cubicBezTo>
                  <a:cubicBezTo>
                    <a:pt x="357" y="139"/>
                    <a:pt x="357" y="139"/>
                    <a:pt x="357" y="139"/>
                  </a:cubicBezTo>
                  <a:cubicBezTo>
                    <a:pt x="356" y="141"/>
                    <a:pt x="356" y="141"/>
                    <a:pt x="356" y="141"/>
                  </a:cubicBezTo>
                  <a:cubicBezTo>
                    <a:pt x="353" y="145"/>
                    <a:pt x="353" y="145"/>
                    <a:pt x="353" y="145"/>
                  </a:cubicBezTo>
                  <a:cubicBezTo>
                    <a:pt x="351" y="147"/>
                    <a:pt x="351" y="147"/>
                    <a:pt x="351" y="147"/>
                  </a:cubicBezTo>
                  <a:cubicBezTo>
                    <a:pt x="350" y="148"/>
                    <a:pt x="350" y="148"/>
                    <a:pt x="350" y="148"/>
                  </a:cubicBezTo>
                  <a:cubicBezTo>
                    <a:pt x="350" y="151"/>
                    <a:pt x="350" y="151"/>
                    <a:pt x="350" y="151"/>
                  </a:cubicBezTo>
                  <a:cubicBezTo>
                    <a:pt x="350" y="153"/>
                    <a:pt x="350" y="153"/>
                    <a:pt x="350" y="153"/>
                  </a:cubicBezTo>
                  <a:cubicBezTo>
                    <a:pt x="349" y="154"/>
                    <a:pt x="349" y="154"/>
                    <a:pt x="349" y="154"/>
                  </a:cubicBezTo>
                  <a:cubicBezTo>
                    <a:pt x="348" y="155"/>
                    <a:pt x="348" y="155"/>
                    <a:pt x="348" y="155"/>
                  </a:cubicBezTo>
                  <a:cubicBezTo>
                    <a:pt x="348" y="158"/>
                    <a:pt x="348" y="158"/>
                    <a:pt x="348" y="158"/>
                  </a:cubicBezTo>
                  <a:cubicBezTo>
                    <a:pt x="347" y="161"/>
                    <a:pt x="347" y="161"/>
                    <a:pt x="347" y="161"/>
                  </a:cubicBezTo>
                  <a:cubicBezTo>
                    <a:pt x="346" y="164"/>
                    <a:pt x="346" y="164"/>
                    <a:pt x="346" y="164"/>
                  </a:cubicBezTo>
                  <a:cubicBezTo>
                    <a:pt x="347" y="165"/>
                    <a:pt x="347" y="165"/>
                    <a:pt x="347" y="165"/>
                  </a:cubicBezTo>
                  <a:cubicBezTo>
                    <a:pt x="348" y="167"/>
                    <a:pt x="348" y="167"/>
                    <a:pt x="348" y="167"/>
                  </a:cubicBezTo>
                  <a:cubicBezTo>
                    <a:pt x="347" y="170"/>
                    <a:pt x="347" y="170"/>
                    <a:pt x="347" y="170"/>
                  </a:cubicBezTo>
                  <a:cubicBezTo>
                    <a:pt x="346" y="171"/>
                    <a:pt x="346" y="171"/>
                    <a:pt x="346" y="171"/>
                  </a:cubicBezTo>
                  <a:cubicBezTo>
                    <a:pt x="345" y="172"/>
                    <a:pt x="345" y="172"/>
                    <a:pt x="345" y="172"/>
                  </a:cubicBezTo>
                  <a:cubicBezTo>
                    <a:pt x="345" y="174"/>
                    <a:pt x="345" y="174"/>
                    <a:pt x="345" y="174"/>
                  </a:cubicBezTo>
                  <a:cubicBezTo>
                    <a:pt x="345" y="175"/>
                    <a:pt x="345" y="175"/>
                    <a:pt x="345" y="175"/>
                  </a:cubicBezTo>
                  <a:cubicBezTo>
                    <a:pt x="344" y="176"/>
                    <a:pt x="344" y="176"/>
                    <a:pt x="344" y="176"/>
                  </a:cubicBezTo>
                  <a:cubicBezTo>
                    <a:pt x="344" y="178"/>
                    <a:pt x="344" y="178"/>
                    <a:pt x="344" y="178"/>
                  </a:cubicBezTo>
                  <a:cubicBezTo>
                    <a:pt x="343" y="181"/>
                    <a:pt x="343" y="181"/>
                    <a:pt x="343" y="181"/>
                  </a:cubicBezTo>
                  <a:cubicBezTo>
                    <a:pt x="341" y="182"/>
                    <a:pt x="341" y="182"/>
                    <a:pt x="341" y="182"/>
                  </a:cubicBezTo>
                  <a:cubicBezTo>
                    <a:pt x="340" y="182"/>
                    <a:pt x="340" y="182"/>
                    <a:pt x="340" y="182"/>
                  </a:cubicBezTo>
                  <a:cubicBezTo>
                    <a:pt x="340" y="181"/>
                    <a:pt x="340" y="181"/>
                    <a:pt x="340" y="181"/>
                  </a:cubicBezTo>
                  <a:cubicBezTo>
                    <a:pt x="340" y="179"/>
                    <a:pt x="340" y="179"/>
                    <a:pt x="340" y="179"/>
                  </a:cubicBezTo>
                  <a:cubicBezTo>
                    <a:pt x="338" y="179"/>
                    <a:pt x="338" y="179"/>
                    <a:pt x="338" y="179"/>
                  </a:cubicBezTo>
                  <a:cubicBezTo>
                    <a:pt x="338" y="178"/>
                    <a:pt x="338" y="178"/>
                    <a:pt x="338" y="178"/>
                  </a:cubicBezTo>
                  <a:cubicBezTo>
                    <a:pt x="339" y="178"/>
                    <a:pt x="339" y="178"/>
                    <a:pt x="339" y="178"/>
                  </a:cubicBezTo>
                  <a:cubicBezTo>
                    <a:pt x="338" y="177"/>
                    <a:pt x="338" y="177"/>
                    <a:pt x="338" y="177"/>
                  </a:cubicBezTo>
                  <a:cubicBezTo>
                    <a:pt x="337" y="176"/>
                    <a:pt x="337" y="176"/>
                    <a:pt x="337" y="176"/>
                  </a:cubicBezTo>
                  <a:cubicBezTo>
                    <a:pt x="336" y="177"/>
                    <a:pt x="336" y="177"/>
                    <a:pt x="336" y="177"/>
                  </a:cubicBezTo>
                  <a:cubicBezTo>
                    <a:pt x="335" y="177"/>
                    <a:pt x="335" y="177"/>
                    <a:pt x="335" y="177"/>
                  </a:cubicBezTo>
                  <a:cubicBezTo>
                    <a:pt x="335" y="178"/>
                    <a:pt x="335" y="178"/>
                    <a:pt x="335" y="178"/>
                  </a:cubicBezTo>
                  <a:cubicBezTo>
                    <a:pt x="335" y="178"/>
                    <a:pt x="335" y="178"/>
                    <a:pt x="335" y="178"/>
                  </a:cubicBezTo>
                  <a:cubicBezTo>
                    <a:pt x="335" y="179"/>
                    <a:pt x="335" y="179"/>
                    <a:pt x="335" y="179"/>
                  </a:cubicBezTo>
                  <a:cubicBezTo>
                    <a:pt x="335" y="180"/>
                    <a:pt x="335" y="180"/>
                    <a:pt x="335" y="180"/>
                  </a:cubicBezTo>
                  <a:cubicBezTo>
                    <a:pt x="334" y="181"/>
                    <a:pt x="334" y="181"/>
                    <a:pt x="334" y="181"/>
                  </a:cubicBezTo>
                  <a:cubicBezTo>
                    <a:pt x="334" y="182"/>
                    <a:pt x="334" y="182"/>
                    <a:pt x="334" y="182"/>
                  </a:cubicBezTo>
                  <a:cubicBezTo>
                    <a:pt x="336" y="183"/>
                    <a:pt x="336" y="183"/>
                    <a:pt x="336" y="183"/>
                  </a:cubicBezTo>
                  <a:cubicBezTo>
                    <a:pt x="337" y="183"/>
                    <a:pt x="337" y="183"/>
                    <a:pt x="337" y="183"/>
                  </a:cubicBezTo>
                  <a:cubicBezTo>
                    <a:pt x="338" y="184"/>
                    <a:pt x="338" y="184"/>
                    <a:pt x="338" y="184"/>
                  </a:cubicBezTo>
                  <a:cubicBezTo>
                    <a:pt x="339" y="186"/>
                    <a:pt x="339" y="186"/>
                    <a:pt x="339" y="186"/>
                  </a:cubicBezTo>
                  <a:cubicBezTo>
                    <a:pt x="339" y="188"/>
                    <a:pt x="339" y="188"/>
                    <a:pt x="339" y="188"/>
                  </a:cubicBezTo>
                  <a:cubicBezTo>
                    <a:pt x="341" y="188"/>
                    <a:pt x="341" y="188"/>
                    <a:pt x="341" y="188"/>
                  </a:cubicBezTo>
                  <a:cubicBezTo>
                    <a:pt x="342" y="189"/>
                    <a:pt x="342" y="189"/>
                    <a:pt x="342" y="189"/>
                  </a:cubicBezTo>
                  <a:cubicBezTo>
                    <a:pt x="344" y="191"/>
                    <a:pt x="344" y="191"/>
                    <a:pt x="344" y="191"/>
                  </a:cubicBezTo>
                  <a:cubicBezTo>
                    <a:pt x="345" y="193"/>
                    <a:pt x="345" y="193"/>
                    <a:pt x="345" y="193"/>
                  </a:cubicBezTo>
                  <a:cubicBezTo>
                    <a:pt x="345" y="194"/>
                    <a:pt x="345" y="194"/>
                    <a:pt x="345" y="194"/>
                  </a:cubicBezTo>
                  <a:cubicBezTo>
                    <a:pt x="343" y="194"/>
                    <a:pt x="343" y="194"/>
                    <a:pt x="343" y="194"/>
                  </a:cubicBezTo>
                  <a:cubicBezTo>
                    <a:pt x="342" y="193"/>
                    <a:pt x="342" y="193"/>
                    <a:pt x="342" y="193"/>
                  </a:cubicBezTo>
                  <a:cubicBezTo>
                    <a:pt x="340" y="191"/>
                    <a:pt x="340" y="191"/>
                    <a:pt x="340" y="191"/>
                  </a:cubicBezTo>
                  <a:cubicBezTo>
                    <a:pt x="340" y="190"/>
                    <a:pt x="340" y="190"/>
                    <a:pt x="340" y="190"/>
                  </a:cubicBezTo>
                  <a:cubicBezTo>
                    <a:pt x="339" y="190"/>
                    <a:pt x="339" y="190"/>
                    <a:pt x="339" y="190"/>
                  </a:cubicBezTo>
                  <a:cubicBezTo>
                    <a:pt x="338" y="190"/>
                    <a:pt x="338" y="190"/>
                    <a:pt x="338" y="190"/>
                  </a:cubicBezTo>
                  <a:cubicBezTo>
                    <a:pt x="337" y="190"/>
                    <a:pt x="337" y="190"/>
                    <a:pt x="337" y="190"/>
                  </a:cubicBezTo>
                  <a:cubicBezTo>
                    <a:pt x="337" y="191"/>
                    <a:pt x="337" y="191"/>
                    <a:pt x="337" y="191"/>
                  </a:cubicBezTo>
                  <a:cubicBezTo>
                    <a:pt x="338" y="192"/>
                    <a:pt x="338" y="192"/>
                    <a:pt x="338" y="192"/>
                  </a:cubicBezTo>
                  <a:cubicBezTo>
                    <a:pt x="338" y="193"/>
                    <a:pt x="338" y="193"/>
                    <a:pt x="338" y="193"/>
                  </a:cubicBezTo>
                  <a:cubicBezTo>
                    <a:pt x="338" y="194"/>
                    <a:pt x="338" y="194"/>
                    <a:pt x="338" y="194"/>
                  </a:cubicBezTo>
                  <a:cubicBezTo>
                    <a:pt x="337" y="194"/>
                    <a:pt x="337" y="194"/>
                    <a:pt x="337" y="194"/>
                  </a:cubicBezTo>
                  <a:cubicBezTo>
                    <a:pt x="337" y="194"/>
                    <a:pt x="337" y="194"/>
                    <a:pt x="337" y="194"/>
                  </a:cubicBezTo>
                  <a:cubicBezTo>
                    <a:pt x="336" y="194"/>
                    <a:pt x="336" y="194"/>
                    <a:pt x="336" y="194"/>
                  </a:cubicBezTo>
                  <a:cubicBezTo>
                    <a:pt x="337" y="195"/>
                    <a:pt x="337" y="195"/>
                    <a:pt x="337" y="195"/>
                  </a:cubicBezTo>
                  <a:cubicBezTo>
                    <a:pt x="338" y="196"/>
                    <a:pt x="338" y="196"/>
                    <a:pt x="338" y="196"/>
                  </a:cubicBezTo>
                  <a:cubicBezTo>
                    <a:pt x="338" y="196"/>
                    <a:pt x="338" y="196"/>
                    <a:pt x="338" y="196"/>
                  </a:cubicBezTo>
                  <a:cubicBezTo>
                    <a:pt x="337" y="197"/>
                    <a:pt x="337" y="197"/>
                    <a:pt x="337" y="197"/>
                  </a:cubicBezTo>
                  <a:cubicBezTo>
                    <a:pt x="338" y="197"/>
                    <a:pt x="338" y="197"/>
                    <a:pt x="338" y="197"/>
                  </a:cubicBezTo>
                  <a:cubicBezTo>
                    <a:pt x="339" y="197"/>
                    <a:pt x="339" y="197"/>
                    <a:pt x="339" y="197"/>
                  </a:cubicBezTo>
                  <a:cubicBezTo>
                    <a:pt x="341" y="198"/>
                    <a:pt x="341" y="198"/>
                    <a:pt x="341" y="198"/>
                  </a:cubicBezTo>
                  <a:cubicBezTo>
                    <a:pt x="341" y="199"/>
                    <a:pt x="341" y="199"/>
                    <a:pt x="341" y="199"/>
                  </a:cubicBezTo>
                  <a:cubicBezTo>
                    <a:pt x="341" y="200"/>
                    <a:pt x="341" y="200"/>
                    <a:pt x="341" y="200"/>
                  </a:cubicBezTo>
                  <a:cubicBezTo>
                    <a:pt x="341" y="201"/>
                    <a:pt x="341" y="201"/>
                    <a:pt x="341" y="201"/>
                  </a:cubicBezTo>
                  <a:cubicBezTo>
                    <a:pt x="342" y="201"/>
                    <a:pt x="342" y="201"/>
                    <a:pt x="342" y="201"/>
                  </a:cubicBezTo>
                  <a:cubicBezTo>
                    <a:pt x="343" y="201"/>
                    <a:pt x="343" y="201"/>
                    <a:pt x="343" y="201"/>
                  </a:cubicBezTo>
                  <a:cubicBezTo>
                    <a:pt x="344" y="199"/>
                    <a:pt x="344" y="199"/>
                    <a:pt x="344" y="199"/>
                  </a:cubicBezTo>
                  <a:cubicBezTo>
                    <a:pt x="345" y="198"/>
                    <a:pt x="345" y="198"/>
                    <a:pt x="345" y="198"/>
                  </a:cubicBezTo>
                  <a:cubicBezTo>
                    <a:pt x="346" y="198"/>
                    <a:pt x="346" y="198"/>
                    <a:pt x="346" y="198"/>
                  </a:cubicBezTo>
                  <a:cubicBezTo>
                    <a:pt x="346" y="198"/>
                    <a:pt x="346" y="198"/>
                    <a:pt x="346" y="198"/>
                  </a:cubicBezTo>
                  <a:cubicBezTo>
                    <a:pt x="346" y="199"/>
                    <a:pt x="346" y="199"/>
                    <a:pt x="346" y="199"/>
                  </a:cubicBezTo>
                  <a:cubicBezTo>
                    <a:pt x="347" y="199"/>
                    <a:pt x="347" y="199"/>
                    <a:pt x="347" y="199"/>
                  </a:cubicBezTo>
                  <a:cubicBezTo>
                    <a:pt x="348" y="200"/>
                    <a:pt x="348" y="200"/>
                    <a:pt x="348" y="200"/>
                  </a:cubicBezTo>
                  <a:cubicBezTo>
                    <a:pt x="350" y="201"/>
                    <a:pt x="350" y="201"/>
                    <a:pt x="350" y="201"/>
                  </a:cubicBezTo>
                  <a:cubicBezTo>
                    <a:pt x="350" y="202"/>
                    <a:pt x="350" y="202"/>
                    <a:pt x="350" y="202"/>
                  </a:cubicBezTo>
                  <a:cubicBezTo>
                    <a:pt x="350" y="203"/>
                    <a:pt x="350" y="203"/>
                    <a:pt x="350" y="203"/>
                  </a:cubicBezTo>
                  <a:cubicBezTo>
                    <a:pt x="350" y="204"/>
                    <a:pt x="350" y="204"/>
                    <a:pt x="350" y="204"/>
                  </a:cubicBezTo>
                  <a:cubicBezTo>
                    <a:pt x="349" y="207"/>
                    <a:pt x="349" y="207"/>
                    <a:pt x="349" y="207"/>
                  </a:cubicBezTo>
                  <a:cubicBezTo>
                    <a:pt x="349" y="209"/>
                    <a:pt x="349" y="209"/>
                    <a:pt x="349" y="209"/>
                  </a:cubicBezTo>
                  <a:cubicBezTo>
                    <a:pt x="349" y="210"/>
                    <a:pt x="349" y="210"/>
                    <a:pt x="349" y="210"/>
                  </a:cubicBezTo>
                  <a:cubicBezTo>
                    <a:pt x="348" y="212"/>
                    <a:pt x="348" y="212"/>
                    <a:pt x="348" y="212"/>
                  </a:cubicBezTo>
                  <a:cubicBezTo>
                    <a:pt x="347" y="213"/>
                    <a:pt x="347" y="213"/>
                    <a:pt x="347" y="213"/>
                  </a:cubicBezTo>
                  <a:cubicBezTo>
                    <a:pt x="347" y="215"/>
                    <a:pt x="347" y="215"/>
                    <a:pt x="347" y="215"/>
                  </a:cubicBezTo>
                  <a:cubicBezTo>
                    <a:pt x="347" y="216"/>
                    <a:pt x="347" y="216"/>
                    <a:pt x="347" y="216"/>
                  </a:cubicBezTo>
                  <a:cubicBezTo>
                    <a:pt x="346" y="215"/>
                    <a:pt x="346" y="215"/>
                    <a:pt x="346" y="215"/>
                  </a:cubicBezTo>
                  <a:cubicBezTo>
                    <a:pt x="345" y="214"/>
                    <a:pt x="345" y="214"/>
                    <a:pt x="345" y="214"/>
                  </a:cubicBezTo>
                  <a:cubicBezTo>
                    <a:pt x="343" y="213"/>
                    <a:pt x="343" y="213"/>
                    <a:pt x="343" y="213"/>
                  </a:cubicBezTo>
                  <a:cubicBezTo>
                    <a:pt x="342" y="212"/>
                    <a:pt x="342" y="212"/>
                    <a:pt x="342" y="212"/>
                  </a:cubicBezTo>
                  <a:cubicBezTo>
                    <a:pt x="342" y="212"/>
                    <a:pt x="342" y="212"/>
                    <a:pt x="342" y="212"/>
                  </a:cubicBezTo>
                  <a:cubicBezTo>
                    <a:pt x="341" y="212"/>
                    <a:pt x="341" y="212"/>
                    <a:pt x="341" y="212"/>
                  </a:cubicBezTo>
                  <a:cubicBezTo>
                    <a:pt x="340" y="212"/>
                    <a:pt x="340" y="212"/>
                    <a:pt x="340" y="212"/>
                  </a:cubicBezTo>
                  <a:cubicBezTo>
                    <a:pt x="339" y="211"/>
                    <a:pt x="339" y="211"/>
                    <a:pt x="339" y="211"/>
                  </a:cubicBezTo>
                  <a:cubicBezTo>
                    <a:pt x="340" y="210"/>
                    <a:pt x="340" y="210"/>
                    <a:pt x="340" y="210"/>
                  </a:cubicBezTo>
                  <a:cubicBezTo>
                    <a:pt x="339" y="208"/>
                    <a:pt x="339" y="208"/>
                    <a:pt x="339" y="208"/>
                  </a:cubicBezTo>
                  <a:cubicBezTo>
                    <a:pt x="338" y="208"/>
                    <a:pt x="338" y="208"/>
                    <a:pt x="338" y="208"/>
                  </a:cubicBezTo>
                  <a:cubicBezTo>
                    <a:pt x="337" y="209"/>
                    <a:pt x="337" y="209"/>
                    <a:pt x="337" y="209"/>
                  </a:cubicBezTo>
                  <a:cubicBezTo>
                    <a:pt x="336" y="208"/>
                    <a:pt x="336" y="208"/>
                    <a:pt x="336" y="208"/>
                  </a:cubicBezTo>
                  <a:cubicBezTo>
                    <a:pt x="335" y="207"/>
                    <a:pt x="335" y="207"/>
                    <a:pt x="335" y="207"/>
                  </a:cubicBezTo>
                  <a:cubicBezTo>
                    <a:pt x="333" y="207"/>
                    <a:pt x="333" y="207"/>
                    <a:pt x="333" y="207"/>
                  </a:cubicBezTo>
                  <a:cubicBezTo>
                    <a:pt x="332" y="207"/>
                    <a:pt x="332" y="207"/>
                    <a:pt x="332" y="207"/>
                  </a:cubicBezTo>
                  <a:cubicBezTo>
                    <a:pt x="332" y="208"/>
                    <a:pt x="332" y="208"/>
                    <a:pt x="332" y="208"/>
                  </a:cubicBezTo>
                  <a:cubicBezTo>
                    <a:pt x="332" y="209"/>
                    <a:pt x="332" y="209"/>
                    <a:pt x="332" y="209"/>
                  </a:cubicBezTo>
                  <a:cubicBezTo>
                    <a:pt x="332" y="209"/>
                    <a:pt x="332" y="209"/>
                    <a:pt x="332" y="209"/>
                  </a:cubicBezTo>
                  <a:cubicBezTo>
                    <a:pt x="331" y="208"/>
                    <a:pt x="331" y="208"/>
                    <a:pt x="331" y="208"/>
                  </a:cubicBezTo>
                  <a:cubicBezTo>
                    <a:pt x="329" y="208"/>
                    <a:pt x="329" y="208"/>
                    <a:pt x="329" y="208"/>
                  </a:cubicBezTo>
                  <a:cubicBezTo>
                    <a:pt x="328" y="209"/>
                    <a:pt x="328" y="209"/>
                    <a:pt x="328" y="209"/>
                  </a:cubicBezTo>
                  <a:cubicBezTo>
                    <a:pt x="328" y="209"/>
                    <a:pt x="328" y="209"/>
                    <a:pt x="328" y="209"/>
                  </a:cubicBezTo>
                  <a:cubicBezTo>
                    <a:pt x="330" y="209"/>
                    <a:pt x="330" y="209"/>
                    <a:pt x="330" y="209"/>
                  </a:cubicBezTo>
                  <a:cubicBezTo>
                    <a:pt x="331" y="210"/>
                    <a:pt x="331" y="210"/>
                    <a:pt x="331" y="210"/>
                  </a:cubicBezTo>
                  <a:cubicBezTo>
                    <a:pt x="332" y="210"/>
                    <a:pt x="332" y="210"/>
                    <a:pt x="332" y="210"/>
                  </a:cubicBezTo>
                  <a:cubicBezTo>
                    <a:pt x="332" y="211"/>
                    <a:pt x="332" y="211"/>
                    <a:pt x="332" y="211"/>
                  </a:cubicBezTo>
                  <a:cubicBezTo>
                    <a:pt x="330" y="211"/>
                    <a:pt x="330" y="211"/>
                    <a:pt x="330" y="211"/>
                  </a:cubicBezTo>
                  <a:cubicBezTo>
                    <a:pt x="328" y="213"/>
                    <a:pt x="328" y="213"/>
                    <a:pt x="328" y="213"/>
                  </a:cubicBezTo>
                  <a:cubicBezTo>
                    <a:pt x="327" y="214"/>
                    <a:pt x="327" y="214"/>
                    <a:pt x="327" y="214"/>
                  </a:cubicBezTo>
                  <a:cubicBezTo>
                    <a:pt x="326" y="214"/>
                    <a:pt x="326" y="214"/>
                    <a:pt x="326" y="214"/>
                  </a:cubicBezTo>
                  <a:cubicBezTo>
                    <a:pt x="325" y="213"/>
                    <a:pt x="325" y="213"/>
                    <a:pt x="325" y="213"/>
                  </a:cubicBezTo>
                  <a:cubicBezTo>
                    <a:pt x="325" y="212"/>
                    <a:pt x="325" y="212"/>
                    <a:pt x="325" y="212"/>
                  </a:cubicBezTo>
                  <a:cubicBezTo>
                    <a:pt x="325" y="212"/>
                    <a:pt x="325" y="212"/>
                    <a:pt x="325" y="212"/>
                  </a:cubicBezTo>
                  <a:cubicBezTo>
                    <a:pt x="324" y="212"/>
                    <a:pt x="324" y="212"/>
                    <a:pt x="324" y="212"/>
                  </a:cubicBezTo>
                  <a:cubicBezTo>
                    <a:pt x="324" y="213"/>
                    <a:pt x="324" y="213"/>
                    <a:pt x="324" y="213"/>
                  </a:cubicBezTo>
                  <a:cubicBezTo>
                    <a:pt x="324" y="214"/>
                    <a:pt x="324" y="214"/>
                    <a:pt x="324" y="214"/>
                  </a:cubicBezTo>
                  <a:cubicBezTo>
                    <a:pt x="323" y="215"/>
                    <a:pt x="323" y="215"/>
                    <a:pt x="323" y="215"/>
                  </a:cubicBezTo>
                  <a:cubicBezTo>
                    <a:pt x="324" y="216"/>
                    <a:pt x="324" y="216"/>
                    <a:pt x="324" y="216"/>
                  </a:cubicBezTo>
                  <a:cubicBezTo>
                    <a:pt x="324" y="217"/>
                    <a:pt x="324" y="217"/>
                    <a:pt x="324" y="217"/>
                  </a:cubicBezTo>
                  <a:cubicBezTo>
                    <a:pt x="324" y="218"/>
                    <a:pt x="324" y="218"/>
                    <a:pt x="324" y="218"/>
                  </a:cubicBezTo>
                  <a:cubicBezTo>
                    <a:pt x="324" y="219"/>
                    <a:pt x="324" y="219"/>
                    <a:pt x="324" y="219"/>
                  </a:cubicBezTo>
                  <a:cubicBezTo>
                    <a:pt x="324" y="220"/>
                    <a:pt x="324" y="220"/>
                    <a:pt x="324" y="220"/>
                  </a:cubicBezTo>
                  <a:cubicBezTo>
                    <a:pt x="323" y="220"/>
                    <a:pt x="323" y="220"/>
                    <a:pt x="323" y="220"/>
                  </a:cubicBezTo>
                  <a:cubicBezTo>
                    <a:pt x="322" y="219"/>
                    <a:pt x="322" y="219"/>
                    <a:pt x="322" y="219"/>
                  </a:cubicBezTo>
                  <a:cubicBezTo>
                    <a:pt x="321" y="219"/>
                    <a:pt x="321" y="219"/>
                    <a:pt x="321" y="219"/>
                  </a:cubicBezTo>
                  <a:cubicBezTo>
                    <a:pt x="320" y="220"/>
                    <a:pt x="320" y="220"/>
                    <a:pt x="320" y="220"/>
                  </a:cubicBezTo>
                  <a:cubicBezTo>
                    <a:pt x="321" y="221"/>
                    <a:pt x="321" y="221"/>
                    <a:pt x="321" y="221"/>
                  </a:cubicBezTo>
                  <a:cubicBezTo>
                    <a:pt x="322" y="221"/>
                    <a:pt x="322" y="221"/>
                    <a:pt x="322" y="221"/>
                  </a:cubicBezTo>
                  <a:cubicBezTo>
                    <a:pt x="325" y="221"/>
                    <a:pt x="325" y="221"/>
                    <a:pt x="325" y="221"/>
                  </a:cubicBezTo>
                  <a:cubicBezTo>
                    <a:pt x="325" y="222"/>
                    <a:pt x="325" y="222"/>
                    <a:pt x="325" y="222"/>
                  </a:cubicBezTo>
                  <a:cubicBezTo>
                    <a:pt x="325" y="223"/>
                    <a:pt x="325" y="223"/>
                    <a:pt x="325" y="223"/>
                  </a:cubicBezTo>
                  <a:cubicBezTo>
                    <a:pt x="325" y="224"/>
                    <a:pt x="325" y="224"/>
                    <a:pt x="325" y="224"/>
                  </a:cubicBezTo>
                  <a:cubicBezTo>
                    <a:pt x="325" y="225"/>
                    <a:pt x="325" y="225"/>
                    <a:pt x="325" y="225"/>
                  </a:cubicBezTo>
                  <a:cubicBezTo>
                    <a:pt x="326" y="224"/>
                    <a:pt x="326" y="224"/>
                    <a:pt x="326" y="224"/>
                  </a:cubicBezTo>
                  <a:cubicBezTo>
                    <a:pt x="328" y="223"/>
                    <a:pt x="328" y="223"/>
                    <a:pt x="328" y="223"/>
                  </a:cubicBezTo>
                  <a:cubicBezTo>
                    <a:pt x="330" y="224"/>
                    <a:pt x="330" y="224"/>
                    <a:pt x="330" y="224"/>
                  </a:cubicBezTo>
                  <a:cubicBezTo>
                    <a:pt x="330" y="225"/>
                    <a:pt x="330" y="225"/>
                    <a:pt x="330" y="225"/>
                  </a:cubicBezTo>
                  <a:cubicBezTo>
                    <a:pt x="332" y="225"/>
                    <a:pt x="332" y="225"/>
                    <a:pt x="332" y="225"/>
                  </a:cubicBezTo>
                  <a:cubicBezTo>
                    <a:pt x="334" y="225"/>
                    <a:pt x="334" y="225"/>
                    <a:pt x="334" y="225"/>
                  </a:cubicBezTo>
                  <a:cubicBezTo>
                    <a:pt x="335" y="225"/>
                    <a:pt x="335" y="225"/>
                    <a:pt x="335" y="225"/>
                  </a:cubicBezTo>
                  <a:cubicBezTo>
                    <a:pt x="336" y="224"/>
                    <a:pt x="336" y="224"/>
                    <a:pt x="336" y="224"/>
                  </a:cubicBezTo>
                  <a:cubicBezTo>
                    <a:pt x="336" y="224"/>
                    <a:pt x="336" y="224"/>
                    <a:pt x="336" y="224"/>
                  </a:cubicBezTo>
                  <a:cubicBezTo>
                    <a:pt x="336" y="225"/>
                    <a:pt x="336" y="225"/>
                    <a:pt x="336" y="225"/>
                  </a:cubicBezTo>
                  <a:cubicBezTo>
                    <a:pt x="336" y="227"/>
                    <a:pt x="336" y="227"/>
                    <a:pt x="336" y="227"/>
                  </a:cubicBezTo>
                  <a:cubicBezTo>
                    <a:pt x="337" y="228"/>
                    <a:pt x="337" y="228"/>
                    <a:pt x="337" y="228"/>
                  </a:cubicBezTo>
                  <a:cubicBezTo>
                    <a:pt x="336" y="229"/>
                    <a:pt x="336" y="229"/>
                    <a:pt x="336" y="229"/>
                  </a:cubicBezTo>
                  <a:cubicBezTo>
                    <a:pt x="335" y="229"/>
                    <a:pt x="335" y="229"/>
                    <a:pt x="335" y="229"/>
                  </a:cubicBezTo>
                  <a:cubicBezTo>
                    <a:pt x="334" y="229"/>
                    <a:pt x="334" y="229"/>
                    <a:pt x="334" y="229"/>
                  </a:cubicBezTo>
                  <a:cubicBezTo>
                    <a:pt x="333" y="228"/>
                    <a:pt x="333" y="228"/>
                    <a:pt x="333" y="228"/>
                  </a:cubicBezTo>
                  <a:cubicBezTo>
                    <a:pt x="332" y="229"/>
                    <a:pt x="332" y="229"/>
                    <a:pt x="332" y="229"/>
                  </a:cubicBezTo>
                  <a:cubicBezTo>
                    <a:pt x="331" y="229"/>
                    <a:pt x="331" y="229"/>
                    <a:pt x="331" y="229"/>
                  </a:cubicBezTo>
                  <a:cubicBezTo>
                    <a:pt x="330" y="229"/>
                    <a:pt x="330" y="229"/>
                    <a:pt x="330" y="229"/>
                  </a:cubicBezTo>
                  <a:cubicBezTo>
                    <a:pt x="328" y="229"/>
                    <a:pt x="328" y="229"/>
                    <a:pt x="328" y="229"/>
                  </a:cubicBezTo>
                  <a:cubicBezTo>
                    <a:pt x="326" y="229"/>
                    <a:pt x="326" y="229"/>
                    <a:pt x="326" y="229"/>
                  </a:cubicBezTo>
                  <a:cubicBezTo>
                    <a:pt x="325" y="229"/>
                    <a:pt x="325" y="229"/>
                    <a:pt x="325" y="229"/>
                  </a:cubicBezTo>
                  <a:cubicBezTo>
                    <a:pt x="324" y="228"/>
                    <a:pt x="324" y="228"/>
                    <a:pt x="324" y="228"/>
                  </a:cubicBezTo>
                  <a:cubicBezTo>
                    <a:pt x="324" y="229"/>
                    <a:pt x="324" y="229"/>
                    <a:pt x="324" y="229"/>
                  </a:cubicBezTo>
                  <a:cubicBezTo>
                    <a:pt x="324" y="230"/>
                    <a:pt x="324" y="230"/>
                    <a:pt x="324" y="230"/>
                  </a:cubicBezTo>
                  <a:cubicBezTo>
                    <a:pt x="325" y="230"/>
                    <a:pt x="325" y="230"/>
                    <a:pt x="325" y="230"/>
                  </a:cubicBezTo>
                  <a:cubicBezTo>
                    <a:pt x="326" y="230"/>
                    <a:pt x="326" y="230"/>
                    <a:pt x="326" y="230"/>
                  </a:cubicBezTo>
                  <a:cubicBezTo>
                    <a:pt x="327" y="230"/>
                    <a:pt x="327" y="230"/>
                    <a:pt x="327" y="230"/>
                  </a:cubicBezTo>
                  <a:cubicBezTo>
                    <a:pt x="330" y="230"/>
                    <a:pt x="330" y="230"/>
                    <a:pt x="330" y="230"/>
                  </a:cubicBezTo>
                  <a:cubicBezTo>
                    <a:pt x="331" y="231"/>
                    <a:pt x="331" y="231"/>
                    <a:pt x="331" y="231"/>
                  </a:cubicBezTo>
                  <a:cubicBezTo>
                    <a:pt x="332" y="232"/>
                    <a:pt x="332" y="232"/>
                    <a:pt x="332" y="232"/>
                  </a:cubicBezTo>
                  <a:cubicBezTo>
                    <a:pt x="334" y="232"/>
                    <a:pt x="334" y="232"/>
                    <a:pt x="334" y="232"/>
                  </a:cubicBezTo>
                  <a:cubicBezTo>
                    <a:pt x="335" y="232"/>
                    <a:pt x="335" y="232"/>
                    <a:pt x="335" y="232"/>
                  </a:cubicBezTo>
                  <a:cubicBezTo>
                    <a:pt x="336" y="233"/>
                    <a:pt x="336" y="233"/>
                    <a:pt x="336" y="233"/>
                  </a:cubicBezTo>
                  <a:cubicBezTo>
                    <a:pt x="337" y="235"/>
                    <a:pt x="337" y="235"/>
                    <a:pt x="337" y="235"/>
                  </a:cubicBezTo>
                  <a:cubicBezTo>
                    <a:pt x="338" y="236"/>
                    <a:pt x="338" y="236"/>
                    <a:pt x="338" y="236"/>
                  </a:cubicBezTo>
                  <a:cubicBezTo>
                    <a:pt x="338" y="237"/>
                    <a:pt x="338" y="237"/>
                    <a:pt x="338" y="237"/>
                  </a:cubicBezTo>
                  <a:cubicBezTo>
                    <a:pt x="338" y="237"/>
                    <a:pt x="338" y="237"/>
                    <a:pt x="338" y="237"/>
                  </a:cubicBezTo>
                  <a:cubicBezTo>
                    <a:pt x="337" y="237"/>
                    <a:pt x="337" y="237"/>
                    <a:pt x="337" y="237"/>
                  </a:cubicBezTo>
                  <a:cubicBezTo>
                    <a:pt x="336" y="237"/>
                    <a:pt x="336" y="237"/>
                    <a:pt x="336" y="237"/>
                  </a:cubicBezTo>
                  <a:cubicBezTo>
                    <a:pt x="336" y="237"/>
                    <a:pt x="336" y="237"/>
                    <a:pt x="336" y="237"/>
                  </a:cubicBezTo>
                  <a:cubicBezTo>
                    <a:pt x="336" y="238"/>
                    <a:pt x="336" y="238"/>
                    <a:pt x="336" y="238"/>
                  </a:cubicBezTo>
                  <a:cubicBezTo>
                    <a:pt x="337" y="240"/>
                    <a:pt x="337" y="240"/>
                    <a:pt x="337" y="240"/>
                  </a:cubicBezTo>
                  <a:cubicBezTo>
                    <a:pt x="337" y="242"/>
                    <a:pt x="337" y="242"/>
                    <a:pt x="337" y="242"/>
                  </a:cubicBezTo>
                  <a:cubicBezTo>
                    <a:pt x="337" y="243"/>
                    <a:pt x="337" y="243"/>
                    <a:pt x="337" y="243"/>
                  </a:cubicBezTo>
                  <a:cubicBezTo>
                    <a:pt x="337" y="244"/>
                    <a:pt x="337" y="244"/>
                    <a:pt x="337" y="244"/>
                  </a:cubicBezTo>
                  <a:cubicBezTo>
                    <a:pt x="337" y="245"/>
                    <a:pt x="337" y="245"/>
                    <a:pt x="337" y="245"/>
                  </a:cubicBezTo>
                  <a:cubicBezTo>
                    <a:pt x="336" y="246"/>
                    <a:pt x="336" y="246"/>
                    <a:pt x="336" y="246"/>
                  </a:cubicBezTo>
                  <a:cubicBezTo>
                    <a:pt x="335" y="249"/>
                    <a:pt x="335" y="249"/>
                    <a:pt x="335" y="249"/>
                  </a:cubicBezTo>
                  <a:cubicBezTo>
                    <a:pt x="334" y="250"/>
                    <a:pt x="334" y="250"/>
                    <a:pt x="334" y="250"/>
                  </a:cubicBezTo>
                  <a:cubicBezTo>
                    <a:pt x="333" y="251"/>
                    <a:pt x="333" y="251"/>
                    <a:pt x="333" y="251"/>
                  </a:cubicBezTo>
                  <a:cubicBezTo>
                    <a:pt x="332" y="250"/>
                    <a:pt x="332" y="250"/>
                    <a:pt x="332" y="250"/>
                  </a:cubicBezTo>
                  <a:cubicBezTo>
                    <a:pt x="331" y="248"/>
                    <a:pt x="331" y="248"/>
                    <a:pt x="331" y="248"/>
                  </a:cubicBezTo>
                  <a:cubicBezTo>
                    <a:pt x="333" y="247"/>
                    <a:pt x="333" y="247"/>
                    <a:pt x="333" y="247"/>
                  </a:cubicBezTo>
                  <a:cubicBezTo>
                    <a:pt x="332" y="246"/>
                    <a:pt x="332" y="246"/>
                    <a:pt x="332" y="246"/>
                  </a:cubicBezTo>
                  <a:cubicBezTo>
                    <a:pt x="331" y="246"/>
                    <a:pt x="331" y="246"/>
                    <a:pt x="331" y="246"/>
                  </a:cubicBezTo>
                  <a:cubicBezTo>
                    <a:pt x="330" y="247"/>
                    <a:pt x="330" y="247"/>
                    <a:pt x="330" y="247"/>
                  </a:cubicBezTo>
                  <a:cubicBezTo>
                    <a:pt x="329" y="246"/>
                    <a:pt x="329" y="246"/>
                    <a:pt x="329" y="246"/>
                  </a:cubicBezTo>
                  <a:cubicBezTo>
                    <a:pt x="327" y="244"/>
                    <a:pt x="327" y="244"/>
                    <a:pt x="327" y="244"/>
                  </a:cubicBezTo>
                  <a:cubicBezTo>
                    <a:pt x="326" y="243"/>
                    <a:pt x="326" y="243"/>
                    <a:pt x="326" y="243"/>
                  </a:cubicBezTo>
                  <a:cubicBezTo>
                    <a:pt x="324" y="241"/>
                    <a:pt x="324" y="241"/>
                    <a:pt x="324" y="241"/>
                  </a:cubicBezTo>
                  <a:cubicBezTo>
                    <a:pt x="324" y="240"/>
                    <a:pt x="324" y="240"/>
                    <a:pt x="324" y="240"/>
                  </a:cubicBezTo>
                  <a:cubicBezTo>
                    <a:pt x="323" y="239"/>
                    <a:pt x="323" y="239"/>
                    <a:pt x="323" y="239"/>
                  </a:cubicBezTo>
                  <a:cubicBezTo>
                    <a:pt x="321" y="236"/>
                    <a:pt x="321" y="236"/>
                    <a:pt x="321" y="236"/>
                  </a:cubicBezTo>
                  <a:cubicBezTo>
                    <a:pt x="320" y="236"/>
                    <a:pt x="320" y="236"/>
                    <a:pt x="320" y="236"/>
                  </a:cubicBezTo>
                  <a:cubicBezTo>
                    <a:pt x="320" y="236"/>
                    <a:pt x="320" y="236"/>
                    <a:pt x="320" y="236"/>
                  </a:cubicBezTo>
                  <a:cubicBezTo>
                    <a:pt x="320" y="236"/>
                    <a:pt x="320" y="236"/>
                    <a:pt x="320" y="236"/>
                  </a:cubicBezTo>
                  <a:cubicBezTo>
                    <a:pt x="320" y="237"/>
                    <a:pt x="320" y="237"/>
                    <a:pt x="320" y="237"/>
                  </a:cubicBezTo>
                  <a:cubicBezTo>
                    <a:pt x="322" y="239"/>
                    <a:pt x="322" y="239"/>
                    <a:pt x="322" y="239"/>
                  </a:cubicBezTo>
                  <a:cubicBezTo>
                    <a:pt x="322" y="240"/>
                    <a:pt x="322" y="240"/>
                    <a:pt x="322" y="240"/>
                  </a:cubicBezTo>
                  <a:cubicBezTo>
                    <a:pt x="321" y="240"/>
                    <a:pt x="321" y="240"/>
                    <a:pt x="321" y="240"/>
                  </a:cubicBezTo>
                  <a:cubicBezTo>
                    <a:pt x="319" y="240"/>
                    <a:pt x="319" y="240"/>
                    <a:pt x="319" y="240"/>
                  </a:cubicBezTo>
                  <a:cubicBezTo>
                    <a:pt x="318" y="239"/>
                    <a:pt x="318" y="239"/>
                    <a:pt x="318" y="239"/>
                  </a:cubicBezTo>
                  <a:cubicBezTo>
                    <a:pt x="317" y="238"/>
                    <a:pt x="317" y="238"/>
                    <a:pt x="317" y="238"/>
                  </a:cubicBezTo>
                  <a:cubicBezTo>
                    <a:pt x="316" y="237"/>
                    <a:pt x="316" y="237"/>
                    <a:pt x="316" y="237"/>
                  </a:cubicBezTo>
                  <a:cubicBezTo>
                    <a:pt x="316" y="238"/>
                    <a:pt x="316" y="238"/>
                    <a:pt x="316" y="238"/>
                  </a:cubicBezTo>
                  <a:cubicBezTo>
                    <a:pt x="316" y="239"/>
                    <a:pt x="316" y="239"/>
                    <a:pt x="316" y="239"/>
                  </a:cubicBezTo>
                  <a:cubicBezTo>
                    <a:pt x="318" y="241"/>
                    <a:pt x="318" y="241"/>
                    <a:pt x="318" y="241"/>
                  </a:cubicBezTo>
                  <a:cubicBezTo>
                    <a:pt x="321" y="242"/>
                    <a:pt x="321" y="242"/>
                    <a:pt x="321" y="242"/>
                  </a:cubicBezTo>
                  <a:cubicBezTo>
                    <a:pt x="323" y="242"/>
                    <a:pt x="323" y="242"/>
                    <a:pt x="323" y="242"/>
                  </a:cubicBezTo>
                  <a:cubicBezTo>
                    <a:pt x="326" y="244"/>
                    <a:pt x="326" y="244"/>
                    <a:pt x="326" y="244"/>
                  </a:cubicBezTo>
                  <a:cubicBezTo>
                    <a:pt x="329" y="247"/>
                    <a:pt x="329" y="247"/>
                    <a:pt x="329" y="247"/>
                  </a:cubicBezTo>
                  <a:cubicBezTo>
                    <a:pt x="329" y="248"/>
                    <a:pt x="329" y="248"/>
                    <a:pt x="329" y="248"/>
                  </a:cubicBezTo>
                  <a:cubicBezTo>
                    <a:pt x="329" y="249"/>
                    <a:pt x="329" y="249"/>
                    <a:pt x="329" y="249"/>
                  </a:cubicBezTo>
                  <a:cubicBezTo>
                    <a:pt x="328" y="249"/>
                    <a:pt x="328" y="249"/>
                    <a:pt x="328" y="249"/>
                  </a:cubicBezTo>
                  <a:cubicBezTo>
                    <a:pt x="327" y="248"/>
                    <a:pt x="327" y="248"/>
                    <a:pt x="327" y="248"/>
                  </a:cubicBezTo>
                  <a:cubicBezTo>
                    <a:pt x="325" y="248"/>
                    <a:pt x="325" y="248"/>
                    <a:pt x="325" y="248"/>
                  </a:cubicBezTo>
                  <a:cubicBezTo>
                    <a:pt x="324" y="249"/>
                    <a:pt x="324" y="249"/>
                    <a:pt x="324" y="249"/>
                  </a:cubicBezTo>
                  <a:cubicBezTo>
                    <a:pt x="322" y="251"/>
                    <a:pt x="322" y="251"/>
                    <a:pt x="322" y="251"/>
                  </a:cubicBezTo>
                  <a:cubicBezTo>
                    <a:pt x="321" y="251"/>
                    <a:pt x="321" y="251"/>
                    <a:pt x="321" y="251"/>
                  </a:cubicBezTo>
                  <a:cubicBezTo>
                    <a:pt x="320" y="250"/>
                    <a:pt x="320" y="250"/>
                    <a:pt x="320" y="250"/>
                  </a:cubicBezTo>
                  <a:cubicBezTo>
                    <a:pt x="319" y="249"/>
                    <a:pt x="319" y="249"/>
                    <a:pt x="319" y="249"/>
                  </a:cubicBezTo>
                  <a:cubicBezTo>
                    <a:pt x="320" y="248"/>
                    <a:pt x="320" y="248"/>
                    <a:pt x="320" y="248"/>
                  </a:cubicBezTo>
                  <a:cubicBezTo>
                    <a:pt x="319" y="248"/>
                    <a:pt x="319" y="248"/>
                    <a:pt x="319" y="248"/>
                  </a:cubicBezTo>
                  <a:cubicBezTo>
                    <a:pt x="318" y="247"/>
                    <a:pt x="318" y="247"/>
                    <a:pt x="318" y="247"/>
                  </a:cubicBezTo>
                  <a:cubicBezTo>
                    <a:pt x="318" y="248"/>
                    <a:pt x="318" y="248"/>
                    <a:pt x="318" y="248"/>
                  </a:cubicBezTo>
                  <a:cubicBezTo>
                    <a:pt x="319" y="249"/>
                    <a:pt x="319" y="249"/>
                    <a:pt x="319" y="249"/>
                  </a:cubicBezTo>
                  <a:cubicBezTo>
                    <a:pt x="319" y="251"/>
                    <a:pt x="319" y="251"/>
                    <a:pt x="319" y="251"/>
                  </a:cubicBezTo>
                  <a:cubicBezTo>
                    <a:pt x="320" y="252"/>
                    <a:pt x="320" y="252"/>
                    <a:pt x="320" y="252"/>
                  </a:cubicBezTo>
                  <a:cubicBezTo>
                    <a:pt x="321" y="252"/>
                    <a:pt x="321" y="252"/>
                    <a:pt x="321" y="252"/>
                  </a:cubicBezTo>
                  <a:cubicBezTo>
                    <a:pt x="323" y="252"/>
                    <a:pt x="323" y="252"/>
                    <a:pt x="323" y="252"/>
                  </a:cubicBezTo>
                  <a:cubicBezTo>
                    <a:pt x="325" y="250"/>
                    <a:pt x="325" y="250"/>
                    <a:pt x="325" y="250"/>
                  </a:cubicBezTo>
                  <a:cubicBezTo>
                    <a:pt x="326" y="250"/>
                    <a:pt x="326" y="250"/>
                    <a:pt x="326" y="250"/>
                  </a:cubicBezTo>
                  <a:cubicBezTo>
                    <a:pt x="328" y="251"/>
                    <a:pt x="328" y="251"/>
                    <a:pt x="328" y="251"/>
                  </a:cubicBezTo>
                  <a:cubicBezTo>
                    <a:pt x="328" y="252"/>
                    <a:pt x="328" y="252"/>
                    <a:pt x="328" y="252"/>
                  </a:cubicBezTo>
                  <a:cubicBezTo>
                    <a:pt x="327" y="252"/>
                    <a:pt x="327" y="252"/>
                    <a:pt x="327" y="252"/>
                  </a:cubicBezTo>
                  <a:cubicBezTo>
                    <a:pt x="327" y="256"/>
                    <a:pt x="327" y="256"/>
                    <a:pt x="327" y="256"/>
                  </a:cubicBezTo>
                  <a:cubicBezTo>
                    <a:pt x="326" y="257"/>
                    <a:pt x="326" y="257"/>
                    <a:pt x="326" y="257"/>
                  </a:cubicBezTo>
                  <a:cubicBezTo>
                    <a:pt x="325" y="257"/>
                    <a:pt x="325" y="257"/>
                    <a:pt x="325" y="257"/>
                  </a:cubicBezTo>
                  <a:cubicBezTo>
                    <a:pt x="325" y="258"/>
                    <a:pt x="325" y="258"/>
                    <a:pt x="325" y="258"/>
                  </a:cubicBezTo>
                  <a:cubicBezTo>
                    <a:pt x="326" y="258"/>
                    <a:pt x="326" y="258"/>
                    <a:pt x="326" y="258"/>
                  </a:cubicBezTo>
                  <a:cubicBezTo>
                    <a:pt x="327" y="258"/>
                    <a:pt x="327" y="258"/>
                    <a:pt x="327" y="258"/>
                  </a:cubicBezTo>
                  <a:cubicBezTo>
                    <a:pt x="329" y="258"/>
                    <a:pt x="329" y="258"/>
                    <a:pt x="329" y="258"/>
                  </a:cubicBezTo>
                  <a:cubicBezTo>
                    <a:pt x="331" y="260"/>
                    <a:pt x="331" y="260"/>
                    <a:pt x="331" y="260"/>
                  </a:cubicBezTo>
                  <a:cubicBezTo>
                    <a:pt x="333" y="261"/>
                    <a:pt x="333" y="261"/>
                    <a:pt x="333" y="261"/>
                  </a:cubicBezTo>
                  <a:cubicBezTo>
                    <a:pt x="333" y="260"/>
                    <a:pt x="333" y="260"/>
                    <a:pt x="333" y="260"/>
                  </a:cubicBezTo>
                  <a:cubicBezTo>
                    <a:pt x="335" y="259"/>
                    <a:pt x="335" y="259"/>
                    <a:pt x="335" y="259"/>
                  </a:cubicBezTo>
                  <a:cubicBezTo>
                    <a:pt x="336" y="260"/>
                    <a:pt x="336" y="260"/>
                    <a:pt x="336" y="260"/>
                  </a:cubicBezTo>
                  <a:cubicBezTo>
                    <a:pt x="336" y="260"/>
                    <a:pt x="336" y="260"/>
                    <a:pt x="336" y="260"/>
                  </a:cubicBezTo>
                  <a:cubicBezTo>
                    <a:pt x="336" y="261"/>
                    <a:pt x="336" y="261"/>
                    <a:pt x="336" y="261"/>
                  </a:cubicBezTo>
                  <a:cubicBezTo>
                    <a:pt x="336" y="263"/>
                    <a:pt x="336" y="263"/>
                    <a:pt x="336" y="263"/>
                  </a:cubicBezTo>
                  <a:cubicBezTo>
                    <a:pt x="337" y="264"/>
                    <a:pt x="337" y="264"/>
                    <a:pt x="337" y="264"/>
                  </a:cubicBezTo>
                  <a:cubicBezTo>
                    <a:pt x="336" y="266"/>
                    <a:pt x="336" y="266"/>
                    <a:pt x="336" y="266"/>
                  </a:cubicBezTo>
                  <a:cubicBezTo>
                    <a:pt x="334" y="268"/>
                    <a:pt x="334" y="268"/>
                    <a:pt x="334" y="268"/>
                  </a:cubicBezTo>
                  <a:cubicBezTo>
                    <a:pt x="332" y="269"/>
                    <a:pt x="332" y="269"/>
                    <a:pt x="332" y="269"/>
                  </a:cubicBezTo>
                  <a:cubicBezTo>
                    <a:pt x="331" y="269"/>
                    <a:pt x="331" y="269"/>
                    <a:pt x="331" y="269"/>
                  </a:cubicBezTo>
                  <a:cubicBezTo>
                    <a:pt x="331" y="268"/>
                    <a:pt x="331" y="268"/>
                    <a:pt x="331" y="268"/>
                  </a:cubicBezTo>
                  <a:cubicBezTo>
                    <a:pt x="330" y="267"/>
                    <a:pt x="330" y="267"/>
                    <a:pt x="330" y="267"/>
                  </a:cubicBezTo>
                  <a:cubicBezTo>
                    <a:pt x="329" y="266"/>
                    <a:pt x="329" y="266"/>
                    <a:pt x="329" y="266"/>
                  </a:cubicBezTo>
                  <a:cubicBezTo>
                    <a:pt x="330" y="264"/>
                    <a:pt x="330" y="264"/>
                    <a:pt x="330" y="264"/>
                  </a:cubicBezTo>
                  <a:cubicBezTo>
                    <a:pt x="328" y="263"/>
                    <a:pt x="328" y="263"/>
                    <a:pt x="328" y="263"/>
                  </a:cubicBezTo>
                  <a:cubicBezTo>
                    <a:pt x="326" y="262"/>
                    <a:pt x="326" y="262"/>
                    <a:pt x="326" y="262"/>
                  </a:cubicBezTo>
                  <a:cubicBezTo>
                    <a:pt x="325" y="261"/>
                    <a:pt x="325" y="261"/>
                    <a:pt x="325" y="261"/>
                  </a:cubicBezTo>
                  <a:cubicBezTo>
                    <a:pt x="323" y="261"/>
                    <a:pt x="323" y="261"/>
                    <a:pt x="323" y="261"/>
                  </a:cubicBezTo>
                  <a:cubicBezTo>
                    <a:pt x="322" y="262"/>
                    <a:pt x="322" y="262"/>
                    <a:pt x="322" y="262"/>
                  </a:cubicBezTo>
                  <a:cubicBezTo>
                    <a:pt x="321" y="262"/>
                    <a:pt x="321" y="262"/>
                    <a:pt x="321" y="262"/>
                  </a:cubicBezTo>
                  <a:cubicBezTo>
                    <a:pt x="320" y="262"/>
                    <a:pt x="320" y="262"/>
                    <a:pt x="320" y="262"/>
                  </a:cubicBezTo>
                  <a:cubicBezTo>
                    <a:pt x="319" y="260"/>
                    <a:pt x="319" y="260"/>
                    <a:pt x="319" y="260"/>
                  </a:cubicBezTo>
                  <a:cubicBezTo>
                    <a:pt x="318" y="259"/>
                    <a:pt x="318" y="259"/>
                    <a:pt x="318" y="259"/>
                  </a:cubicBezTo>
                  <a:cubicBezTo>
                    <a:pt x="318" y="259"/>
                    <a:pt x="318" y="259"/>
                    <a:pt x="318" y="259"/>
                  </a:cubicBezTo>
                  <a:cubicBezTo>
                    <a:pt x="318" y="260"/>
                    <a:pt x="318" y="260"/>
                    <a:pt x="318" y="260"/>
                  </a:cubicBezTo>
                  <a:cubicBezTo>
                    <a:pt x="318" y="261"/>
                    <a:pt x="318" y="261"/>
                    <a:pt x="318" y="261"/>
                  </a:cubicBezTo>
                  <a:cubicBezTo>
                    <a:pt x="319" y="263"/>
                    <a:pt x="319" y="263"/>
                    <a:pt x="319" y="263"/>
                  </a:cubicBezTo>
                  <a:cubicBezTo>
                    <a:pt x="318" y="264"/>
                    <a:pt x="318" y="264"/>
                    <a:pt x="318" y="264"/>
                  </a:cubicBezTo>
                  <a:cubicBezTo>
                    <a:pt x="317" y="265"/>
                    <a:pt x="317" y="265"/>
                    <a:pt x="317" y="265"/>
                  </a:cubicBezTo>
                  <a:cubicBezTo>
                    <a:pt x="315" y="265"/>
                    <a:pt x="315" y="265"/>
                    <a:pt x="315" y="265"/>
                  </a:cubicBezTo>
                  <a:cubicBezTo>
                    <a:pt x="315" y="265"/>
                    <a:pt x="315" y="265"/>
                    <a:pt x="315" y="265"/>
                  </a:cubicBezTo>
                  <a:cubicBezTo>
                    <a:pt x="316" y="266"/>
                    <a:pt x="316" y="266"/>
                    <a:pt x="316" y="266"/>
                  </a:cubicBezTo>
                  <a:cubicBezTo>
                    <a:pt x="316" y="266"/>
                    <a:pt x="316" y="266"/>
                    <a:pt x="316" y="266"/>
                  </a:cubicBezTo>
                  <a:cubicBezTo>
                    <a:pt x="316" y="268"/>
                    <a:pt x="316" y="268"/>
                    <a:pt x="316" y="268"/>
                  </a:cubicBezTo>
                  <a:cubicBezTo>
                    <a:pt x="315" y="269"/>
                    <a:pt x="315" y="269"/>
                    <a:pt x="315" y="269"/>
                  </a:cubicBezTo>
                  <a:cubicBezTo>
                    <a:pt x="314" y="270"/>
                    <a:pt x="314" y="270"/>
                    <a:pt x="314" y="270"/>
                  </a:cubicBezTo>
                  <a:cubicBezTo>
                    <a:pt x="314" y="271"/>
                    <a:pt x="314" y="271"/>
                    <a:pt x="314" y="271"/>
                  </a:cubicBezTo>
                  <a:cubicBezTo>
                    <a:pt x="314" y="271"/>
                    <a:pt x="314" y="271"/>
                    <a:pt x="314" y="271"/>
                  </a:cubicBezTo>
                  <a:cubicBezTo>
                    <a:pt x="315" y="272"/>
                    <a:pt x="315" y="272"/>
                    <a:pt x="315" y="272"/>
                  </a:cubicBezTo>
                  <a:cubicBezTo>
                    <a:pt x="316" y="274"/>
                    <a:pt x="316" y="274"/>
                    <a:pt x="316" y="274"/>
                  </a:cubicBezTo>
                  <a:cubicBezTo>
                    <a:pt x="317" y="274"/>
                    <a:pt x="317" y="274"/>
                    <a:pt x="317" y="274"/>
                  </a:cubicBezTo>
                  <a:cubicBezTo>
                    <a:pt x="317" y="276"/>
                    <a:pt x="317" y="276"/>
                    <a:pt x="317" y="276"/>
                  </a:cubicBezTo>
                  <a:cubicBezTo>
                    <a:pt x="317" y="278"/>
                    <a:pt x="317" y="278"/>
                    <a:pt x="317" y="278"/>
                  </a:cubicBezTo>
                  <a:cubicBezTo>
                    <a:pt x="317" y="279"/>
                    <a:pt x="317" y="279"/>
                    <a:pt x="317" y="279"/>
                  </a:cubicBezTo>
                  <a:cubicBezTo>
                    <a:pt x="317" y="278"/>
                    <a:pt x="317" y="278"/>
                    <a:pt x="317" y="278"/>
                  </a:cubicBezTo>
                  <a:cubicBezTo>
                    <a:pt x="318" y="276"/>
                    <a:pt x="318" y="276"/>
                    <a:pt x="318" y="276"/>
                  </a:cubicBezTo>
                  <a:cubicBezTo>
                    <a:pt x="318" y="275"/>
                    <a:pt x="318" y="275"/>
                    <a:pt x="318" y="275"/>
                  </a:cubicBezTo>
                  <a:cubicBezTo>
                    <a:pt x="317" y="275"/>
                    <a:pt x="317" y="275"/>
                    <a:pt x="317" y="275"/>
                  </a:cubicBezTo>
                  <a:cubicBezTo>
                    <a:pt x="317" y="273"/>
                    <a:pt x="317" y="273"/>
                    <a:pt x="317" y="273"/>
                  </a:cubicBezTo>
                  <a:cubicBezTo>
                    <a:pt x="318" y="272"/>
                    <a:pt x="318" y="272"/>
                    <a:pt x="318" y="272"/>
                  </a:cubicBezTo>
                  <a:cubicBezTo>
                    <a:pt x="319" y="272"/>
                    <a:pt x="319" y="272"/>
                    <a:pt x="319" y="272"/>
                  </a:cubicBezTo>
                  <a:cubicBezTo>
                    <a:pt x="319" y="273"/>
                    <a:pt x="319" y="273"/>
                    <a:pt x="319" y="273"/>
                  </a:cubicBezTo>
                  <a:cubicBezTo>
                    <a:pt x="320" y="273"/>
                    <a:pt x="320" y="273"/>
                    <a:pt x="320" y="273"/>
                  </a:cubicBezTo>
                  <a:cubicBezTo>
                    <a:pt x="321" y="275"/>
                    <a:pt x="321" y="275"/>
                    <a:pt x="321" y="275"/>
                  </a:cubicBezTo>
                  <a:cubicBezTo>
                    <a:pt x="322" y="276"/>
                    <a:pt x="322" y="276"/>
                    <a:pt x="322" y="276"/>
                  </a:cubicBezTo>
                  <a:cubicBezTo>
                    <a:pt x="323" y="275"/>
                    <a:pt x="323" y="275"/>
                    <a:pt x="323" y="275"/>
                  </a:cubicBezTo>
                  <a:cubicBezTo>
                    <a:pt x="323" y="275"/>
                    <a:pt x="323" y="275"/>
                    <a:pt x="323" y="275"/>
                  </a:cubicBezTo>
                  <a:cubicBezTo>
                    <a:pt x="324" y="276"/>
                    <a:pt x="324" y="276"/>
                    <a:pt x="324" y="276"/>
                  </a:cubicBezTo>
                  <a:cubicBezTo>
                    <a:pt x="324" y="275"/>
                    <a:pt x="324" y="275"/>
                    <a:pt x="324" y="275"/>
                  </a:cubicBezTo>
                  <a:cubicBezTo>
                    <a:pt x="326" y="275"/>
                    <a:pt x="326" y="275"/>
                    <a:pt x="326" y="275"/>
                  </a:cubicBezTo>
                  <a:cubicBezTo>
                    <a:pt x="327" y="275"/>
                    <a:pt x="327" y="275"/>
                    <a:pt x="327" y="275"/>
                  </a:cubicBezTo>
                  <a:cubicBezTo>
                    <a:pt x="328" y="276"/>
                    <a:pt x="328" y="276"/>
                    <a:pt x="328" y="276"/>
                  </a:cubicBezTo>
                  <a:cubicBezTo>
                    <a:pt x="328" y="277"/>
                    <a:pt x="328" y="277"/>
                    <a:pt x="328" y="277"/>
                  </a:cubicBezTo>
                  <a:cubicBezTo>
                    <a:pt x="326" y="279"/>
                    <a:pt x="326" y="279"/>
                    <a:pt x="326" y="279"/>
                  </a:cubicBezTo>
                  <a:cubicBezTo>
                    <a:pt x="326" y="280"/>
                    <a:pt x="326" y="280"/>
                    <a:pt x="326" y="280"/>
                  </a:cubicBezTo>
                  <a:cubicBezTo>
                    <a:pt x="326" y="282"/>
                    <a:pt x="326" y="282"/>
                    <a:pt x="326" y="282"/>
                  </a:cubicBezTo>
                  <a:cubicBezTo>
                    <a:pt x="326" y="284"/>
                    <a:pt x="326" y="284"/>
                    <a:pt x="326" y="284"/>
                  </a:cubicBezTo>
                  <a:cubicBezTo>
                    <a:pt x="325" y="285"/>
                    <a:pt x="325" y="285"/>
                    <a:pt x="325" y="285"/>
                  </a:cubicBezTo>
                  <a:cubicBezTo>
                    <a:pt x="323" y="285"/>
                    <a:pt x="323" y="285"/>
                    <a:pt x="323" y="285"/>
                  </a:cubicBezTo>
                  <a:cubicBezTo>
                    <a:pt x="322" y="285"/>
                    <a:pt x="322" y="285"/>
                    <a:pt x="322" y="285"/>
                  </a:cubicBezTo>
                  <a:cubicBezTo>
                    <a:pt x="320" y="285"/>
                    <a:pt x="320" y="285"/>
                    <a:pt x="320" y="285"/>
                  </a:cubicBezTo>
                  <a:cubicBezTo>
                    <a:pt x="319" y="284"/>
                    <a:pt x="319" y="284"/>
                    <a:pt x="319" y="284"/>
                  </a:cubicBezTo>
                  <a:cubicBezTo>
                    <a:pt x="318" y="284"/>
                    <a:pt x="318" y="284"/>
                    <a:pt x="318" y="284"/>
                  </a:cubicBezTo>
                  <a:cubicBezTo>
                    <a:pt x="317" y="285"/>
                    <a:pt x="317" y="285"/>
                    <a:pt x="317" y="285"/>
                  </a:cubicBezTo>
                  <a:cubicBezTo>
                    <a:pt x="317" y="286"/>
                    <a:pt x="317" y="286"/>
                    <a:pt x="317" y="286"/>
                  </a:cubicBezTo>
                  <a:cubicBezTo>
                    <a:pt x="316" y="287"/>
                    <a:pt x="316" y="287"/>
                    <a:pt x="316" y="287"/>
                  </a:cubicBezTo>
                  <a:cubicBezTo>
                    <a:pt x="315" y="287"/>
                    <a:pt x="315" y="287"/>
                    <a:pt x="315" y="287"/>
                  </a:cubicBezTo>
                  <a:cubicBezTo>
                    <a:pt x="314" y="287"/>
                    <a:pt x="314" y="287"/>
                    <a:pt x="314" y="287"/>
                  </a:cubicBezTo>
                  <a:cubicBezTo>
                    <a:pt x="313" y="289"/>
                    <a:pt x="313" y="289"/>
                    <a:pt x="313" y="289"/>
                  </a:cubicBezTo>
                  <a:cubicBezTo>
                    <a:pt x="313" y="289"/>
                    <a:pt x="313" y="289"/>
                    <a:pt x="313" y="289"/>
                  </a:cubicBezTo>
                  <a:cubicBezTo>
                    <a:pt x="312" y="290"/>
                    <a:pt x="312" y="290"/>
                    <a:pt x="312" y="290"/>
                  </a:cubicBezTo>
                  <a:cubicBezTo>
                    <a:pt x="311" y="289"/>
                    <a:pt x="311" y="289"/>
                    <a:pt x="311" y="289"/>
                  </a:cubicBezTo>
                  <a:cubicBezTo>
                    <a:pt x="309" y="288"/>
                    <a:pt x="309" y="288"/>
                    <a:pt x="309" y="288"/>
                  </a:cubicBezTo>
                  <a:cubicBezTo>
                    <a:pt x="307" y="287"/>
                    <a:pt x="307" y="287"/>
                    <a:pt x="307" y="287"/>
                  </a:cubicBezTo>
                  <a:cubicBezTo>
                    <a:pt x="305" y="285"/>
                    <a:pt x="305" y="285"/>
                    <a:pt x="305" y="285"/>
                  </a:cubicBezTo>
                  <a:cubicBezTo>
                    <a:pt x="302" y="282"/>
                    <a:pt x="302" y="282"/>
                    <a:pt x="302" y="282"/>
                  </a:cubicBezTo>
                  <a:cubicBezTo>
                    <a:pt x="301" y="280"/>
                    <a:pt x="301" y="280"/>
                    <a:pt x="301" y="280"/>
                  </a:cubicBezTo>
                  <a:cubicBezTo>
                    <a:pt x="301" y="279"/>
                    <a:pt x="301" y="279"/>
                    <a:pt x="301" y="279"/>
                  </a:cubicBezTo>
                  <a:cubicBezTo>
                    <a:pt x="301" y="278"/>
                    <a:pt x="301" y="278"/>
                    <a:pt x="301" y="278"/>
                  </a:cubicBezTo>
                  <a:cubicBezTo>
                    <a:pt x="302" y="278"/>
                    <a:pt x="302" y="278"/>
                    <a:pt x="302" y="278"/>
                  </a:cubicBezTo>
                  <a:cubicBezTo>
                    <a:pt x="303" y="279"/>
                    <a:pt x="303" y="279"/>
                    <a:pt x="303" y="279"/>
                  </a:cubicBezTo>
                  <a:cubicBezTo>
                    <a:pt x="304" y="279"/>
                    <a:pt x="304" y="279"/>
                    <a:pt x="304" y="279"/>
                  </a:cubicBezTo>
                  <a:cubicBezTo>
                    <a:pt x="307" y="281"/>
                    <a:pt x="307" y="281"/>
                    <a:pt x="307" y="281"/>
                  </a:cubicBezTo>
                  <a:cubicBezTo>
                    <a:pt x="309" y="283"/>
                    <a:pt x="309" y="283"/>
                    <a:pt x="309" y="283"/>
                  </a:cubicBezTo>
                  <a:cubicBezTo>
                    <a:pt x="309" y="282"/>
                    <a:pt x="309" y="282"/>
                    <a:pt x="309" y="282"/>
                  </a:cubicBezTo>
                  <a:cubicBezTo>
                    <a:pt x="312" y="282"/>
                    <a:pt x="312" y="282"/>
                    <a:pt x="312" y="282"/>
                  </a:cubicBezTo>
                  <a:cubicBezTo>
                    <a:pt x="312" y="281"/>
                    <a:pt x="312" y="281"/>
                    <a:pt x="312" y="281"/>
                  </a:cubicBezTo>
                  <a:cubicBezTo>
                    <a:pt x="311" y="280"/>
                    <a:pt x="311" y="280"/>
                    <a:pt x="311" y="280"/>
                  </a:cubicBezTo>
                  <a:cubicBezTo>
                    <a:pt x="311" y="281"/>
                    <a:pt x="311" y="281"/>
                    <a:pt x="311" y="281"/>
                  </a:cubicBezTo>
                  <a:cubicBezTo>
                    <a:pt x="310" y="281"/>
                    <a:pt x="310" y="281"/>
                    <a:pt x="310" y="281"/>
                  </a:cubicBezTo>
                  <a:cubicBezTo>
                    <a:pt x="308" y="280"/>
                    <a:pt x="308" y="280"/>
                    <a:pt x="308" y="280"/>
                  </a:cubicBezTo>
                  <a:cubicBezTo>
                    <a:pt x="305" y="279"/>
                    <a:pt x="305" y="279"/>
                    <a:pt x="305" y="279"/>
                  </a:cubicBezTo>
                  <a:cubicBezTo>
                    <a:pt x="302" y="277"/>
                    <a:pt x="302" y="277"/>
                    <a:pt x="302" y="277"/>
                  </a:cubicBezTo>
                  <a:cubicBezTo>
                    <a:pt x="301" y="277"/>
                    <a:pt x="301" y="277"/>
                    <a:pt x="301" y="277"/>
                  </a:cubicBezTo>
                  <a:cubicBezTo>
                    <a:pt x="301" y="276"/>
                    <a:pt x="301" y="276"/>
                    <a:pt x="301" y="276"/>
                  </a:cubicBezTo>
                  <a:cubicBezTo>
                    <a:pt x="301" y="275"/>
                    <a:pt x="301" y="275"/>
                    <a:pt x="301" y="275"/>
                  </a:cubicBezTo>
                  <a:cubicBezTo>
                    <a:pt x="300" y="275"/>
                    <a:pt x="300" y="275"/>
                    <a:pt x="300" y="275"/>
                  </a:cubicBezTo>
                  <a:cubicBezTo>
                    <a:pt x="299" y="275"/>
                    <a:pt x="299" y="275"/>
                    <a:pt x="299" y="275"/>
                  </a:cubicBezTo>
                  <a:cubicBezTo>
                    <a:pt x="299" y="276"/>
                    <a:pt x="299" y="276"/>
                    <a:pt x="299" y="276"/>
                  </a:cubicBezTo>
                  <a:cubicBezTo>
                    <a:pt x="299" y="278"/>
                    <a:pt x="299" y="278"/>
                    <a:pt x="299" y="278"/>
                  </a:cubicBezTo>
                  <a:cubicBezTo>
                    <a:pt x="298" y="280"/>
                    <a:pt x="298" y="280"/>
                    <a:pt x="298" y="280"/>
                  </a:cubicBezTo>
                  <a:cubicBezTo>
                    <a:pt x="298" y="282"/>
                    <a:pt x="298" y="282"/>
                    <a:pt x="298" y="282"/>
                  </a:cubicBezTo>
                  <a:cubicBezTo>
                    <a:pt x="298" y="282"/>
                    <a:pt x="298" y="282"/>
                    <a:pt x="298" y="282"/>
                  </a:cubicBezTo>
                  <a:cubicBezTo>
                    <a:pt x="297" y="282"/>
                    <a:pt x="297" y="282"/>
                    <a:pt x="297" y="282"/>
                  </a:cubicBezTo>
                  <a:cubicBezTo>
                    <a:pt x="294" y="279"/>
                    <a:pt x="294" y="279"/>
                    <a:pt x="294" y="279"/>
                  </a:cubicBezTo>
                  <a:cubicBezTo>
                    <a:pt x="293" y="275"/>
                    <a:pt x="293" y="275"/>
                    <a:pt x="293" y="275"/>
                  </a:cubicBezTo>
                  <a:cubicBezTo>
                    <a:pt x="292" y="274"/>
                    <a:pt x="292" y="274"/>
                    <a:pt x="292" y="274"/>
                  </a:cubicBezTo>
                  <a:cubicBezTo>
                    <a:pt x="292" y="273"/>
                    <a:pt x="292" y="273"/>
                    <a:pt x="292" y="273"/>
                  </a:cubicBezTo>
                  <a:cubicBezTo>
                    <a:pt x="291" y="273"/>
                    <a:pt x="291" y="273"/>
                    <a:pt x="291" y="273"/>
                  </a:cubicBezTo>
                  <a:cubicBezTo>
                    <a:pt x="290" y="273"/>
                    <a:pt x="290" y="273"/>
                    <a:pt x="290" y="273"/>
                  </a:cubicBezTo>
                  <a:cubicBezTo>
                    <a:pt x="290" y="273"/>
                    <a:pt x="290" y="273"/>
                    <a:pt x="290" y="273"/>
                  </a:cubicBezTo>
                  <a:cubicBezTo>
                    <a:pt x="290" y="274"/>
                    <a:pt x="290" y="274"/>
                    <a:pt x="290" y="274"/>
                  </a:cubicBezTo>
                  <a:cubicBezTo>
                    <a:pt x="292" y="275"/>
                    <a:pt x="292" y="275"/>
                    <a:pt x="292" y="275"/>
                  </a:cubicBezTo>
                  <a:cubicBezTo>
                    <a:pt x="294" y="278"/>
                    <a:pt x="294" y="278"/>
                    <a:pt x="294" y="278"/>
                  </a:cubicBezTo>
                  <a:cubicBezTo>
                    <a:pt x="294" y="279"/>
                    <a:pt x="294" y="279"/>
                    <a:pt x="294" y="279"/>
                  </a:cubicBezTo>
                  <a:cubicBezTo>
                    <a:pt x="295" y="280"/>
                    <a:pt x="295" y="280"/>
                    <a:pt x="295" y="280"/>
                  </a:cubicBezTo>
                  <a:cubicBezTo>
                    <a:pt x="295" y="281"/>
                    <a:pt x="295" y="281"/>
                    <a:pt x="295" y="281"/>
                  </a:cubicBezTo>
                  <a:cubicBezTo>
                    <a:pt x="295" y="282"/>
                    <a:pt x="295" y="282"/>
                    <a:pt x="295" y="282"/>
                  </a:cubicBezTo>
                  <a:cubicBezTo>
                    <a:pt x="294" y="282"/>
                    <a:pt x="294" y="282"/>
                    <a:pt x="294" y="282"/>
                  </a:cubicBezTo>
                  <a:cubicBezTo>
                    <a:pt x="293" y="283"/>
                    <a:pt x="293" y="283"/>
                    <a:pt x="293" y="283"/>
                  </a:cubicBezTo>
                  <a:cubicBezTo>
                    <a:pt x="292" y="284"/>
                    <a:pt x="292" y="284"/>
                    <a:pt x="292" y="284"/>
                  </a:cubicBezTo>
                  <a:cubicBezTo>
                    <a:pt x="291" y="285"/>
                    <a:pt x="291" y="285"/>
                    <a:pt x="291" y="285"/>
                  </a:cubicBezTo>
                  <a:cubicBezTo>
                    <a:pt x="290" y="285"/>
                    <a:pt x="290" y="285"/>
                    <a:pt x="290" y="285"/>
                  </a:cubicBezTo>
                  <a:cubicBezTo>
                    <a:pt x="288" y="286"/>
                    <a:pt x="288" y="286"/>
                    <a:pt x="288" y="286"/>
                  </a:cubicBezTo>
                  <a:cubicBezTo>
                    <a:pt x="287" y="287"/>
                    <a:pt x="287" y="287"/>
                    <a:pt x="287" y="287"/>
                  </a:cubicBezTo>
                  <a:cubicBezTo>
                    <a:pt x="285" y="286"/>
                    <a:pt x="285" y="286"/>
                    <a:pt x="285" y="286"/>
                  </a:cubicBezTo>
                  <a:cubicBezTo>
                    <a:pt x="284" y="285"/>
                    <a:pt x="284" y="285"/>
                    <a:pt x="284" y="285"/>
                  </a:cubicBezTo>
                  <a:cubicBezTo>
                    <a:pt x="283" y="285"/>
                    <a:pt x="283" y="285"/>
                    <a:pt x="283" y="285"/>
                  </a:cubicBezTo>
                  <a:cubicBezTo>
                    <a:pt x="282" y="285"/>
                    <a:pt x="282" y="285"/>
                    <a:pt x="282" y="285"/>
                  </a:cubicBezTo>
                  <a:cubicBezTo>
                    <a:pt x="282" y="284"/>
                    <a:pt x="282" y="284"/>
                    <a:pt x="282" y="284"/>
                  </a:cubicBezTo>
                  <a:cubicBezTo>
                    <a:pt x="280" y="282"/>
                    <a:pt x="280" y="282"/>
                    <a:pt x="280" y="282"/>
                  </a:cubicBezTo>
                  <a:cubicBezTo>
                    <a:pt x="279" y="282"/>
                    <a:pt x="279" y="282"/>
                    <a:pt x="279" y="282"/>
                  </a:cubicBezTo>
                  <a:cubicBezTo>
                    <a:pt x="279" y="281"/>
                    <a:pt x="279" y="281"/>
                    <a:pt x="279" y="281"/>
                  </a:cubicBezTo>
                  <a:cubicBezTo>
                    <a:pt x="279" y="280"/>
                    <a:pt x="279" y="280"/>
                    <a:pt x="279" y="280"/>
                  </a:cubicBezTo>
                  <a:cubicBezTo>
                    <a:pt x="278" y="279"/>
                    <a:pt x="278" y="279"/>
                    <a:pt x="278" y="279"/>
                  </a:cubicBezTo>
                  <a:cubicBezTo>
                    <a:pt x="278" y="280"/>
                    <a:pt x="278" y="280"/>
                    <a:pt x="278" y="280"/>
                  </a:cubicBezTo>
                  <a:cubicBezTo>
                    <a:pt x="277" y="281"/>
                    <a:pt x="277" y="281"/>
                    <a:pt x="277" y="281"/>
                  </a:cubicBezTo>
                  <a:cubicBezTo>
                    <a:pt x="278" y="283"/>
                    <a:pt x="278" y="283"/>
                    <a:pt x="278" y="283"/>
                  </a:cubicBezTo>
                  <a:cubicBezTo>
                    <a:pt x="280" y="283"/>
                    <a:pt x="280" y="283"/>
                    <a:pt x="280" y="283"/>
                  </a:cubicBezTo>
                  <a:cubicBezTo>
                    <a:pt x="281" y="285"/>
                    <a:pt x="281" y="285"/>
                    <a:pt x="281" y="285"/>
                  </a:cubicBezTo>
                  <a:cubicBezTo>
                    <a:pt x="282" y="286"/>
                    <a:pt x="282" y="286"/>
                    <a:pt x="282" y="286"/>
                  </a:cubicBezTo>
                  <a:cubicBezTo>
                    <a:pt x="282" y="287"/>
                    <a:pt x="282" y="287"/>
                    <a:pt x="282" y="287"/>
                  </a:cubicBezTo>
                  <a:cubicBezTo>
                    <a:pt x="281" y="288"/>
                    <a:pt x="281" y="288"/>
                    <a:pt x="281" y="288"/>
                  </a:cubicBezTo>
                  <a:cubicBezTo>
                    <a:pt x="279" y="288"/>
                    <a:pt x="279" y="288"/>
                    <a:pt x="279" y="288"/>
                  </a:cubicBezTo>
                  <a:cubicBezTo>
                    <a:pt x="277" y="287"/>
                    <a:pt x="277" y="287"/>
                    <a:pt x="277" y="287"/>
                  </a:cubicBezTo>
                  <a:cubicBezTo>
                    <a:pt x="275" y="288"/>
                    <a:pt x="275" y="288"/>
                    <a:pt x="275" y="288"/>
                  </a:cubicBezTo>
                  <a:cubicBezTo>
                    <a:pt x="274" y="289"/>
                    <a:pt x="274" y="289"/>
                    <a:pt x="274" y="289"/>
                  </a:cubicBezTo>
                  <a:cubicBezTo>
                    <a:pt x="274" y="289"/>
                    <a:pt x="274" y="289"/>
                    <a:pt x="274" y="289"/>
                  </a:cubicBezTo>
                  <a:cubicBezTo>
                    <a:pt x="275" y="290"/>
                    <a:pt x="275" y="290"/>
                    <a:pt x="275" y="290"/>
                  </a:cubicBezTo>
                  <a:cubicBezTo>
                    <a:pt x="276" y="291"/>
                    <a:pt x="276" y="291"/>
                    <a:pt x="276" y="291"/>
                  </a:cubicBezTo>
                  <a:cubicBezTo>
                    <a:pt x="276" y="291"/>
                    <a:pt x="276" y="291"/>
                    <a:pt x="276" y="291"/>
                  </a:cubicBezTo>
                  <a:cubicBezTo>
                    <a:pt x="277" y="290"/>
                    <a:pt x="277" y="290"/>
                    <a:pt x="277" y="290"/>
                  </a:cubicBezTo>
                  <a:cubicBezTo>
                    <a:pt x="277" y="289"/>
                    <a:pt x="277" y="289"/>
                    <a:pt x="277" y="289"/>
                  </a:cubicBezTo>
                  <a:cubicBezTo>
                    <a:pt x="279" y="289"/>
                    <a:pt x="279" y="289"/>
                    <a:pt x="279" y="289"/>
                  </a:cubicBezTo>
                  <a:cubicBezTo>
                    <a:pt x="279" y="289"/>
                    <a:pt x="280" y="289"/>
                    <a:pt x="280" y="289"/>
                  </a:cubicBezTo>
                  <a:cubicBezTo>
                    <a:pt x="280" y="289"/>
                    <a:pt x="282" y="290"/>
                    <a:pt x="282" y="290"/>
                  </a:cubicBezTo>
                  <a:cubicBezTo>
                    <a:pt x="283" y="289"/>
                    <a:pt x="283" y="289"/>
                    <a:pt x="283" y="289"/>
                  </a:cubicBezTo>
                  <a:cubicBezTo>
                    <a:pt x="283" y="288"/>
                    <a:pt x="283" y="288"/>
                    <a:pt x="283" y="288"/>
                  </a:cubicBezTo>
                  <a:cubicBezTo>
                    <a:pt x="284" y="288"/>
                    <a:pt x="284" y="288"/>
                    <a:pt x="284" y="288"/>
                  </a:cubicBezTo>
                  <a:cubicBezTo>
                    <a:pt x="286" y="288"/>
                    <a:pt x="286" y="288"/>
                    <a:pt x="286" y="288"/>
                  </a:cubicBezTo>
                  <a:cubicBezTo>
                    <a:pt x="288" y="288"/>
                    <a:pt x="288" y="288"/>
                    <a:pt x="288" y="288"/>
                  </a:cubicBezTo>
                  <a:cubicBezTo>
                    <a:pt x="288" y="289"/>
                    <a:pt x="288" y="289"/>
                    <a:pt x="288" y="289"/>
                  </a:cubicBezTo>
                  <a:cubicBezTo>
                    <a:pt x="289" y="289"/>
                    <a:pt x="289" y="289"/>
                    <a:pt x="289" y="289"/>
                  </a:cubicBezTo>
                  <a:cubicBezTo>
                    <a:pt x="291" y="290"/>
                    <a:pt x="291" y="290"/>
                    <a:pt x="291" y="290"/>
                  </a:cubicBezTo>
                  <a:cubicBezTo>
                    <a:pt x="293" y="291"/>
                    <a:pt x="293" y="291"/>
                    <a:pt x="293" y="291"/>
                  </a:cubicBezTo>
                  <a:cubicBezTo>
                    <a:pt x="293" y="292"/>
                    <a:pt x="293" y="292"/>
                    <a:pt x="293" y="292"/>
                  </a:cubicBezTo>
                  <a:cubicBezTo>
                    <a:pt x="293" y="293"/>
                    <a:pt x="293" y="293"/>
                    <a:pt x="293" y="293"/>
                  </a:cubicBezTo>
                  <a:cubicBezTo>
                    <a:pt x="292" y="293"/>
                    <a:pt x="292" y="293"/>
                    <a:pt x="292" y="293"/>
                  </a:cubicBezTo>
                  <a:cubicBezTo>
                    <a:pt x="291" y="294"/>
                    <a:pt x="291" y="294"/>
                    <a:pt x="291" y="294"/>
                  </a:cubicBezTo>
                  <a:cubicBezTo>
                    <a:pt x="289" y="294"/>
                    <a:pt x="289" y="294"/>
                    <a:pt x="289" y="294"/>
                  </a:cubicBezTo>
                  <a:cubicBezTo>
                    <a:pt x="288" y="294"/>
                    <a:pt x="288" y="294"/>
                    <a:pt x="288" y="294"/>
                  </a:cubicBezTo>
                  <a:cubicBezTo>
                    <a:pt x="287" y="296"/>
                    <a:pt x="287" y="296"/>
                    <a:pt x="287" y="296"/>
                  </a:cubicBezTo>
                  <a:cubicBezTo>
                    <a:pt x="285" y="296"/>
                    <a:pt x="285" y="296"/>
                    <a:pt x="285" y="296"/>
                  </a:cubicBezTo>
                  <a:cubicBezTo>
                    <a:pt x="284" y="296"/>
                    <a:pt x="284" y="296"/>
                    <a:pt x="284" y="296"/>
                  </a:cubicBezTo>
                  <a:cubicBezTo>
                    <a:pt x="282" y="294"/>
                    <a:pt x="282" y="294"/>
                    <a:pt x="282" y="294"/>
                  </a:cubicBezTo>
                  <a:cubicBezTo>
                    <a:pt x="281" y="294"/>
                    <a:pt x="281" y="294"/>
                    <a:pt x="281" y="294"/>
                  </a:cubicBezTo>
                  <a:cubicBezTo>
                    <a:pt x="280" y="294"/>
                    <a:pt x="280" y="294"/>
                    <a:pt x="280" y="294"/>
                  </a:cubicBezTo>
                  <a:cubicBezTo>
                    <a:pt x="280" y="295"/>
                    <a:pt x="280" y="295"/>
                    <a:pt x="280" y="295"/>
                  </a:cubicBezTo>
                  <a:cubicBezTo>
                    <a:pt x="279" y="295"/>
                    <a:pt x="279" y="295"/>
                    <a:pt x="279" y="295"/>
                  </a:cubicBezTo>
                  <a:cubicBezTo>
                    <a:pt x="278" y="294"/>
                    <a:pt x="278" y="294"/>
                    <a:pt x="278" y="294"/>
                  </a:cubicBezTo>
                  <a:cubicBezTo>
                    <a:pt x="277" y="295"/>
                    <a:pt x="277" y="295"/>
                    <a:pt x="277" y="295"/>
                  </a:cubicBezTo>
                  <a:cubicBezTo>
                    <a:pt x="277" y="295"/>
                    <a:pt x="277" y="295"/>
                    <a:pt x="277" y="295"/>
                  </a:cubicBezTo>
                  <a:cubicBezTo>
                    <a:pt x="278" y="295"/>
                    <a:pt x="278" y="295"/>
                    <a:pt x="278" y="295"/>
                  </a:cubicBezTo>
                  <a:cubicBezTo>
                    <a:pt x="280" y="295"/>
                    <a:pt x="280" y="295"/>
                    <a:pt x="280" y="295"/>
                  </a:cubicBezTo>
                  <a:cubicBezTo>
                    <a:pt x="281" y="295"/>
                    <a:pt x="281" y="295"/>
                    <a:pt x="281" y="295"/>
                  </a:cubicBezTo>
                  <a:cubicBezTo>
                    <a:pt x="282" y="295"/>
                    <a:pt x="282" y="295"/>
                    <a:pt x="282" y="295"/>
                  </a:cubicBezTo>
                  <a:cubicBezTo>
                    <a:pt x="282" y="296"/>
                    <a:pt x="282" y="296"/>
                    <a:pt x="282" y="296"/>
                  </a:cubicBezTo>
                  <a:cubicBezTo>
                    <a:pt x="282" y="297"/>
                    <a:pt x="282" y="297"/>
                    <a:pt x="282" y="297"/>
                  </a:cubicBezTo>
                  <a:cubicBezTo>
                    <a:pt x="280" y="297"/>
                    <a:pt x="280" y="297"/>
                    <a:pt x="280" y="297"/>
                  </a:cubicBezTo>
                  <a:cubicBezTo>
                    <a:pt x="278" y="298"/>
                    <a:pt x="278" y="298"/>
                    <a:pt x="278" y="298"/>
                  </a:cubicBezTo>
                  <a:cubicBezTo>
                    <a:pt x="278" y="298"/>
                    <a:pt x="278" y="298"/>
                    <a:pt x="278" y="298"/>
                  </a:cubicBezTo>
                  <a:cubicBezTo>
                    <a:pt x="279" y="298"/>
                    <a:pt x="279" y="298"/>
                    <a:pt x="279" y="298"/>
                  </a:cubicBezTo>
                  <a:cubicBezTo>
                    <a:pt x="280" y="298"/>
                    <a:pt x="280" y="298"/>
                    <a:pt x="280" y="298"/>
                  </a:cubicBezTo>
                  <a:cubicBezTo>
                    <a:pt x="282" y="297"/>
                    <a:pt x="282" y="297"/>
                    <a:pt x="282" y="297"/>
                  </a:cubicBezTo>
                  <a:cubicBezTo>
                    <a:pt x="282" y="297"/>
                    <a:pt x="282" y="297"/>
                    <a:pt x="282" y="297"/>
                  </a:cubicBezTo>
                  <a:cubicBezTo>
                    <a:pt x="283" y="298"/>
                    <a:pt x="283" y="298"/>
                    <a:pt x="283" y="298"/>
                  </a:cubicBezTo>
                  <a:cubicBezTo>
                    <a:pt x="283" y="299"/>
                    <a:pt x="283" y="299"/>
                    <a:pt x="283" y="299"/>
                  </a:cubicBezTo>
                  <a:cubicBezTo>
                    <a:pt x="283" y="299"/>
                    <a:pt x="283" y="299"/>
                    <a:pt x="283" y="299"/>
                  </a:cubicBezTo>
                  <a:cubicBezTo>
                    <a:pt x="284" y="298"/>
                    <a:pt x="284" y="298"/>
                    <a:pt x="284" y="298"/>
                  </a:cubicBezTo>
                  <a:cubicBezTo>
                    <a:pt x="286" y="298"/>
                    <a:pt x="286" y="298"/>
                    <a:pt x="286" y="298"/>
                  </a:cubicBezTo>
                  <a:cubicBezTo>
                    <a:pt x="286" y="298"/>
                    <a:pt x="286" y="298"/>
                    <a:pt x="286" y="298"/>
                  </a:cubicBezTo>
                  <a:cubicBezTo>
                    <a:pt x="288" y="296"/>
                    <a:pt x="288" y="296"/>
                    <a:pt x="288" y="296"/>
                  </a:cubicBezTo>
                  <a:cubicBezTo>
                    <a:pt x="289" y="296"/>
                    <a:pt x="289" y="296"/>
                    <a:pt x="289" y="296"/>
                  </a:cubicBezTo>
                  <a:cubicBezTo>
                    <a:pt x="290" y="297"/>
                    <a:pt x="290" y="297"/>
                    <a:pt x="290" y="297"/>
                  </a:cubicBezTo>
                  <a:cubicBezTo>
                    <a:pt x="292" y="298"/>
                    <a:pt x="292" y="298"/>
                    <a:pt x="292" y="298"/>
                  </a:cubicBezTo>
                  <a:cubicBezTo>
                    <a:pt x="293" y="298"/>
                    <a:pt x="293" y="298"/>
                    <a:pt x="293" y="298"/>
                  </a:cubicBezTo>
                  <a:cubicBezTo>
                    <a:pt x="293" y="299"/>
                    <a:pt x="293" y="299"/>
                    <a:pt x="293" y="299"/>
                  </a:cubicBezTo>
                  <a:cubicBezTo>
                    <a:pt x="293" y="300"/>
                    <a:pt x="293" y="300"/>
                    <a:pt x="293" y="300"/>
                  </a:cubicBezTo>
                  <a:cubicBezTo>
                    <a:pt x="293" y="303"/>
                    <a:pt x="293" y="303"/>
                    <a:pt x="293" y="303"/>
                  </a:cubicBezTo>
                  <a:cubicBezTo>
                    <a:pt x="292" y="304"/>
                    <a:pt x="292" y="304"/>
                    <a:pt x="292" y="304"/>
                  </a:cubicBezTo>
                  <a:cubicBezTo>
                    <a:pt x="290" y="304"/>
                    <a:pt x="290" y="304"/>
                    <a:pt x="290" y="304"/>
                  </a:cubicBezTo>
                  <a:cubicBezTo>
                    <a:pt x="289" y="304"/>
                    <a:pt x="289" y="304"/>
                    <a:pt x="289" y="304"/>
                  </a:cubicBezTo>
                  <a:cubicBezTo>
                    <a:pt x="287" y="303"/>
                    <a:pt x="287" y="303"/>
                    <a:pt x="287" y="303"/>
                  </a:cubicBezTo>
                  <a:cubicBezTo>
                    <a:pt x="284" y="303"/>
                    <a:pt x="284" y="303"/>
                    <a:pt x="284" y="303"/>
                  </a:cubicBezTo>
                  <a:cubicBezTo>
                    <a:pt x="284" y="303"/>
                    <a:pt x="284" y="303"/>
                    <a:pt x="284" y="303"/>
                  </a:cubicBezTo>
                  <a:cubicBezTo>
                    <a:pt x="282" y="304"/>
                    <a:pt x="282" y="304"/>
                    <a:pt x="282" y="304"/>
                  </a:cubicBezTo>
                  <a:cubicBezTo>
                    <a:pt x="283" y="305"/>
                    <a:pt x="283" y="305"/>
                    <a:pt x="283" y="305"/>
                  </a:cubicBezTo>
                  <a:cubicBezTo>
                    <a:pt x="285" y="304"/>
                    <a:pt x="285" y="304"/>
                    <a:pt x="285" y="304"/>
                  </a:cubicBezTo>
                  <a:cubicBezTo>
                    <a:pt x="286" y="304"/>
                    <a:pt x="286" y="304"/>
                    <a:pt x="286" y="304"/>
                  </a:cubicBezTo>
                  <a:cubicBezTo>
                    <a:pt x="289" y="305"/>
                    <a:pt x="289" y="305"/>
                    <a:pt x="289" y="305"/>
                  </a:cubicBezTo>
                  <a:cubicBezTo>
                    <a:pt x="289" y="306"/>
                    <a:pt x="289" y="306"/>
                    <a:pt x="289" y="306"/>
                  </a:cubicBezTo>
                  <a:cubicBezTo>
                    <a:pt x="289" y="307"/>
                    <a:pt x="289" y="307"/>
                    <a:pt x="289" y="307"/>
                  </a:cubicBezTo>
                  <a:cubicBezTo>
                    <a:pt x="291" y="306"/>
                    <a:pt x="291" y="306"/>
                    <a:pt x="291" y="306"/>
                  </a:cubicBezTo>
                  <a:cubicBezTo>
                    <a:pt x="292" y="305"/>
                    <a:pt x="292" y="305"/>
                    <a:pt x="292" y="305"/>
                  </a:cubicBezTo>
                  <a:cubicBezTo>
                    <a:pt x="294" y="305"/>
                    <a:pt x="294" y="305"/>
                    <a:pt x="294" y="305"/>
                  </a:cubicBezTo>
                  <a:cubicBezTo>
                    <a:pt x="296" y="306"/>
                    <a:pt x="296" y="306"/>
                    <a:pt x="296" y="306"/>
                  </a:cubicBezTo>
                  <a:cubicBezTo>
                    <a:pt x="296" y="307"/>
                    <a:pt x="296" y="307"/>
                    <a:pt x="296" y="307"/>
                  </a:cubicBezTo>
                  <a:cubicBezTo>
                    <a:pt x="299" y="309"/>
                    <a:pt x="299" y="309"/>
                    <a:pt x="299" y="309"/>
                  </a:cubicBezTo>
                  <a:cubicBezTo>
                    <a:pt x="299" y="310"/>
                    <a:pt x="299" y="310"/>
                    <a:pt x="299" y="310"/>
                  </a:cubicBezTo>
                  <a:cubicBezTo>
                    <a:pt x="300" y="311"/>
                    <a:pt x="300" y="311"/>
                    <a:pt x="300" y="311"/>
                  </a:cubicBezTo>
                  <a:cubicBezTo>
                    <a:pt x="301" y="311"/>
                    <a:pt x="301" y="311"/>
                    <a:pt x="301" y="311"/>
                  </a:cubicBezTo>
                  <a:cubicBezTo>
                    <a:pt x="301" y="311"/>
                    <a:pt x="301" y="311"/>
                    <a:pt x="301" y="311"/>
                  </a:cubicBezTo>
                  <a:cubicBezTo>
                    <a:pt x="302" y="311"/>
                    <a:pt x="302" y="311"/>
                    <a:pt x="302" y="311"/>
                  </a:cubicBezTo>
                  <a:cubicBezTo>
                    <a:pt x="303" y="312"/>
                    <a:pt x="303" y="312"/>
                    <a:pt x="303" y="312"/>
                  </a:cubicBezTo>
                  <a:cubicBezTo>
                    <a:pt x="304" y="313"/>
                    <a:pt x="304" y="313"/>
                    <a:pt x="304" y="313"/>
                  </a:cubicBezTo>
                  <a:cubicBezTo>
                    <a:pt x="305" y="314"/>
                    <a:pt x="305" y="314"/>
                    <a:pt x="305" y="314"/>
                  </a:cubicBezTo>
                  <a:cubicBezTo>
                    <a:pt x="305" y="315"/>
                    <a:pt x="305" y="315"/>
                    <a:pt x="305" y="315"/>
                  </a:cubicBezTo>
                  <a:cubicBezTo>
                    <a:pt x="306" y="315"/>
                    <a:pt x="306" y="315"/>
                    <a:pt x="306" y="315"/>
                  </a:cubicBezTo>
                  <a:cubicBezTo>
                    <a:pt x="307" y="316"/>
                    <a:pt x="307" y="316"/>
                    <a:pt x="307" y="316"/>
                  </a:cubicBezTo>
                  <a:cubicBezTo>
                    <a:pt x="308" y="317"/>
                    <a:pt x="308" y="317"/>
                    <a:pt x="308" y="317"/>
                  </a:cubicBezTo>
                  <a:cubicBezTo>
                    <a:pt x="307" y="317"/>
                    <a:pt x="307" y="317"/>
                    <a:pt x="307" y="317"/>
                  </a:cubicBezTo>
                  <a:cubicBezTo>
                    <a:pt x="307" y="319"/>
                    <a:pt x="307" y="319"/>
                    <a:pt x="307" y="319"/>
                  </a:cubicBezTo>
                  <a:cubicBezTo>
                    <a:pt x="306" y="320"/>
                    <a:pt x="306" y="320"/>
                    <a:pt x="306" y="320"/>
                  </a:cubicBezTo>
                  <a:cubicBezTo>
                    <a:pt x="305" y="321"/>
                    <a:pt x="305" y="321"/>
                    <a:pt x="305" y="321"/>
                  </a:cubicBezTo>
                  <a:cubicBezTo>
                    <a:pt x="304" y="322"/>
                    <a:pt x="304" y="322"/>
                    <a:pt x="304" y="322"/>
                  </a:cubicBezTo>
                  <a:cubicBezTo>
                    <a:pt x="305" y="322"/>
                    <a:pt x="305" y="322"/>
                    <a:pt x="305" y="322"/>
                  </a:cubicBezTo>
                  <a:cubicBezTo>
                    <a:pt x="306" y="321"/>
                    <a:pt x="306" y="321"/>
                    <a:pt x="306" y="321"/>
                  </a:cubicBezTo>
                  <a:cubicBezTo>
                    <a:pt x="307" y="320"/>
                    <a:pt x="307" y="320"/>
                    <a:pt x="307" y="320"/>
                  </a:cubicBezTo>
                  <a:cubicBezTo>
                    <a:pt x="308" y="319"/>
                    <a:pt x="308" y="319"/>
                    <a:pt x="308" y="319"/>
                  </a:cubicBezTo>
                  <a:cubicBezTo>
                    <a:pt x="309" y="320"/>
                    <a:pt x="309" y="320"/>
                    <a:pt x="309" y="320"/>
                  </a:cubicBezTo>
                  <a:cubicBezTo>
                    <a:pt x="308" y="321"/>
                    <a:pt x="308" y="321"/>
                    <a:pt x="308" y="321"/>
                  </a:cubicBezTo>
                  <a:cubicBezTo>
                    <a:pt x="308" y="322"/>
                    <a:pt x="308" y="322"/>
                    <a:pt x="308" y="322"/>
                  </a:cubicBezTo>
                  <a:cubicBezTo>
                    <a:pt x="308" y="322"/>
                    <a:pt x="308" y="322"/>
                    <a:pt x="308" y="322"/>
                  </a:cubicBezTo>
                  <a:cubicBezTo>
                    <a:pt x="309" y="321"/>
                    <a:pt x="309" y="321"/>
                    <a:pt x="309" y="321"/>
                  </a:cubicBezTo>
                  <a:cubicBezTo>
                    <a:pt x="309" y="320"/>
                    <a:pt x="309" y="320"/>
                    <a:pt x="309" y="320"/>
                  </a:cubicBezTo>
                  <a:cubicBezTo>
                    <a:pt x="310" y="320"/>
                    <a:pt x="310" y="320"/>
                    <a:pt x="310" y="320"/>
                  </a:cubicBezTo>
                  <a:cubicBezTo>
                    <a:pt x="311" y="321"/>
                    <a:pt x="311" y="321"/>
                    <a:pt x="311" y="321"/>
                  </a:cubicBezTo>
                  <a:cubicBezTo>
                    <a:pt x="311" y="322"/>
                    <a:pt x="311" y="322"/>
                    <a:pt x="311" y="322"/>
                  </a:cubicBezTo>
                  <a:cubicBezTo>
                    <a:pt x="309" y="323"/>
                    <a:pt x="309" y="323"/>
                    <a:pt x="309" y="323"/>
                  </a:cubicBezTo>
                  <a:cubicBezTo>
                    <a:pt x="308" y="324"/>
                    <a:pt x="308" y="324"/>
                    <a:pt x="308" y="324"/>
                  </a:cubicBezTo>
                  <a:cubicBezTo>
                    <a:pt x="308" y="325"/>
                    <a:pt x="308" y="325"/>
                    <a:pt x="308" y="325"/>
                  </a:cubicBezTo>
                  <a:cubicBezTo>
                    <a:pt x="308" y="327"/>
                    <a:pt x="308" y="327"/>
                    <a:pt x="308" y="327"/>
                  </a:cubicBezTo>
                  <a:cubicBezTo>
                    <a:pt x="308" y="327"/>
                    <a:pt x="308" y="327"/>
                    <a:pt x="308" y="327"/>
                  </a:cubicBezTo>
                  <a:cubicBezTo>
                    <a:pt x="308" y="328"/>
                    <a:pt x="308" y="328"/>
                    <a:pt x="308" y="328"/>
                  </a:cubicBezTo>
                  <a:cubicBezTo>
                    <a:pt x="308" y="330"/>
                    <a:pt x="308" y="330"/>
                    <a:pt x="308" y="330"/>
                  </a:cubicBezTo>
                  <a:cubicBezTo>
                    <a:pt x="308" y="331"/>
                    <a:pt x="308" y="331"/>
                    <a:pt x="308" y="331"/>
                  </a:cubicBezTo>
                  <a:cubicBezTo>
                    <a:pt x="309" y="330"/>
                    <a:pt x="309" y="330"/>
                    <a:pt x="309" y="330"/>
                  </a:cubicBezTo>
                  <a:cubicBezTo>
                    <a:pt x="309" y="328"/>
                    <a:pt x="309" y="328"/>
                    <a:pt x="309" y="328"/>
                  </a:cubicBezTo>
                  <a:cubicBezTo>
                    <a:pt x="310" y="326"/>
                    <a:pt x="310" y="326"/>
                    <a:pt x="310" y="326"/>
                  </a:cubicBezTo>
                  <a:cubicBezTo>
                    <a:pt x="312" y="325"/>
                    <a:pt x="312" y="325"/>
                    <a:pt x="312" y="325"/>
                  </a:cubicBezTo>
                  <a:cubicBezTo>
                    <a:pt x="312" y="325"/>
                    <a:pt x="312" y="325"/>
                    <a:pt x="312" y="325"/>
                  </a:cubicBezTo>
                  <a:cubicBezTo>
                    <a:pt x="312" y="326"/>
                    <a:pt x="312" y="326"/>
                    <a:pt x="312" y="326"/>
                  </a:cubicBezTo>
                  <a:cubicBezTo>
                    <a:pt x="311" y="328"/>
                    <a:pt x="311" y="328"/>
                    <a:pt x="311" y="328"/>
                  </a:cubicBezTo>
                  <a:cubicBezTo>
                    <a:pt x="311" y="329"/>
                    <a:pt x="311" y="329"/>
                    <a:pt x="311" y="329"/>
                  </a:cubicBezTo>
                  <a:cubicBezTo>
                    <a:pt x="311" y="330"/>
                    <a:pt x="311" y="330"/>
                    <a:pt x="311" y="330"/>
                  </a:cubicBezTo>
                  <a:cubicBezTo>
                    <a:pt x="312" y="330"/>
                    <a:pt x="312" y="330"/>
                    <a:pt x="312" y="330"/>
                  </a:cubicBezTo>
                  <a:cubicBezTo>
                    <a:pt x="312" y="330"/>
                    <a:pt x="312" y="330"/>
                    <a:pt x="312" y="330"/>
                  </a:cubicBezTo>
                  <a:cubicBezTo>
                    <a:pt x="312" y="332"/>
                    <a:pt x="312" y="332"/>
                    <a:pt x="312" y="332"/>
                  </a:cubicBezTo>
                  <a:cubicBezTo>
                    <a:pt x="311" y="333"/>
                    <a:pt x="311" y="333"/>
                    <a:pt x="311" y="333"/>
                  </a:cubicBezTo>
                  <a:cubicBezTo>
                    <a:pt x="310" y="333"/>
                    <a:pt x="310" y="333"/>
                    <a:pt x="310" y="333"/>
                  </a:cubicBezTo>
                  <a:cubicBezTo>
                    <a:pt x="309" y="334"/>
                    <a:pt x="309" y="334"/>
                    <a:pt x="309" y="334"/>
                  </a:cubicBezTo>
                  <a:cubicBezTo>
                    <a:pt x="309" y="335"/>
                    <a:pt x="309" y="335"/>
                    <a:pt x="309" y="335"/>
                  </a:cubicBezTo>
                  <a:cubicBezTo>
                    <a:pt x="311" y="334"/>
                    <a:pt x="311" y="334"/>
                    <a:pt x="311" y="334"/>
                  </a:cubicBezTo>
                  <a:cubicBezTo>
                    <a:pt x="312" y="334"/>
                    <a:pt x="312" y="334"/>
                    <a:pt x="312" y="334"/>
                  </a:cubicBezTo>
                  <a:cubicBezTo>
                    <a:pt x="311" y="335"/>
                    <a:pt x="311" y="335"/>
                    <a:pt x="311" y="335"/>
                  </a:cubicBezTo>
                  <a:cubicBezTo>
                    <a:pt x="311" y="336"/>
                    <a:pt x="311" y="336"/>
                    <a:pt x="311" y="336"/>
                  </a:cubicBezTo>
                  <a:cubicBezTo>
                    <a:pt x="312" y="337"/>
                    <a:pt x="312" y="337"/>
                    <a:pt x="312" y="337"/>
                  </a:cubicBezTo>
                  <a:cubicBezTo>
                    <a:pt x="312" y="338"/>
                    <a:pt x="312" y="338"/>
                    <a:pt x="312" y="338"/>
                  </a:cubicBezTo>
                  <a:cubicBezTo>
                    <a:pt x="312" y="338"/>
                    <a:pt x="312" y="338"/>
                    <a:pt x="312" y="338"/>
                  </a:cubicBezTo>
                  <a:cubicBezTo>
                    <a:pt x="312" y="340"/>
                    <a:pt x="312" y="340"/>
                    <a:pt x="312" y="340"/>
                  </a:cubicBezTo>
                  <a:cubicBezTo>
                    <a:pt x="311" y="341"/>
                    <a:pt x="311" y="341"/>
                    <a:pt x="311" y="341"/>
                  </a:cubicBezTo>
                  <a:cubicBezTo>
                    <a:pt x="311" y="344"/>
                    <a:pt x="311" y="344"/>
                    <a:pt x="311" y="344"/>
                  </a:cubicBezTo>
                  <a:cubicBezTo>
                    <a:pt x="312" y="345"/>
                    <a:pt x="312" y="345"/>
                    <a:pt x="312" y="345"/>
                  </a:cubicBezTo>
                  <a:cubicBezTo>
                    <a:pt x="312" y="347"/>
                    <a:pt x="312" y="347"/>
                    <a:pt x="312" y="347"/>
                  </a:cubicBezTo>
                  <a:cubicBezTo>
                    <a:pt x="311" y="347"/>
                    <a:pt x="311" y="347"/>
                    <a:pt x="311" y="347"/>
                  </a:cubicBezTo>
                  <a:cubicBezTo>
                    <a:pt x="310" y="347"/>
                    <a:pt x="310" y="347"/>
                    <a:pt x="310" y="347"/>
                  </a:cubicBezTo>
                  <a:cubicBezTo>
                    <a:pt x="309" y="347"/>
                    <a:pt x="309" y="347"/>
                    <a:pt x="309" y="347"/>
                  </a:cubicBezTo>
                  <a:cubicBezTo>
                    <a:pt x="309" y="347"/>
                    <a:pt x="309" y="347"/>
                    <a:pt x="309" y="347"/>
                  </a:cubicBezTo>
                  <a:cubicBezTo>
                    <a:pt x="309" y="346"/>
                    <a:pt x="309" y="346"/>
                    <a:pt x="309" y="346"/>
                  </a:cubicBezTo>
                  <a:cubicBezTo>
                    <a:pt x="309" y="345"/>
                    <a:pt x="309" y="345"/>
                    <a:pt x="309" y="345"/>
                  </a:cubicBezTo>
                  <a:cubicBezTo>
                    <a:pt x="308" y="344"/>
                    <a:pt x="308" y="344"/>
                    <a:pt x="308" y="344"/>
                  </a:cubicBezTo>
                  <a:cubicBezTo>
                    <a:pt x="307" y="345"/>
                    <a:pt x="307" y="345"/>
                    <a:pt x="307" y="345"/>
                  </a:cubicBezTo>
                  <a:cubicBezTo>
                    <a:pt x="306" y="345"/>
                    <a:pt x="306" y="345"/>
                    <a:pt x="306" y="345"/>
                  </a:cubicBezTo>
                  <a:cubicBezTo>
                    <a:pt x="305" y="345"/>
                    <a:pt x="305" y="345"/>
                    <a:pt x="305" y="345"/>
                  </a:cubicBezTo>
                  <a:cubicBezTo>
                    <a:pt x="305" y="344"/>
                    <a:pt x="305" y="344"/>
                    <a:pt x="305" y="344"/>
                  </a:cubicBezTo>
                  <a:cubicBezTo>
                    <a:pt x="306" y="342"/>
                    <a:pt x="306" y="342"/>
                    <a:pt x="306" y="342"/>
                  </a:cubicBezTo>
                  <a:cubicBezTo>
                    <a:pt x="305" y="341"/>
                    <a:pt x="305" y="341"/>
                    <a:pt x="305" y="341"/>
                  </a:cubicBezTo>
                  <a:cubicBezTo>
                    <a:pt x="305" y="339"/>
                    <a:pt x="305" y="339"/>
                    <a:pt x="305" y="339"/>
                  </a:cubicBezTo>
                  <a:cubicBezTo>
                    <a:pt x="306" y="338"/>
                    <a:pt x="306" y="338"/>
                    <a:pt x="306" y="338"/>
                  </a:cubicBezTo>
                  <a:cubicBezTo>
                    <a:pt x="305" y="337"/>
                    <a:pt x="305" y="337"/>
                    <a:pt x="305" y="337"/>
                  </a:cubicBezTo>
                  <a:cubicBezTo>
                    <a:pt x="305" y="337"/>
                    <a:pt x="305" y="337"/>
                    <a:pt x="305" y="337"/>
                  </a:cubicBezTo>
                  <a:cubicBezTo>
                    <a:pt x="304" y="338"/>
                    <a:pt x="304" y="338"/>
                    <a:pt x="304" y="338"/>
                  </a:cubicBezTo>
                  <a:cubicBezTo>
                    <a:pt x="304" y="340"/>
                    <a:pt x="304" y="340"/>
                    <a:pt x="304" y="340"/>
                  </a:cubicBezTo>
                  <a:cubicBezTo>
                    <a:pt x="304" y="342"/>
                    <a:pt x="304" y="342"/>
                    <a:pt x="304" y="342"/>
                  </a:cubicBezTo>
                  <a:cubicBezTo>
                    <a:pt x="304" y="344"/>
                    <a:pt x="304" y="344"/>
                    <a:pt x="304" y="344"/>
                  </a:cubicBezTo>
                  <a:cubicBezTo>
                    <a:pt x="304" y="346"/>
                    <a:pt x="304" y="346"/>
                    <a:pt x="304" y="346"/>
                  </a:cubicBezTo>
                  <a:cubicBezTo>
                    <a:pt x="303" y="346"/>
                    <a:pt x="303" y="346"/>
                    <a:pt x="303" y="346"/>
                  </a:cubicBezTo>
                  <a:cubicBezTo>
                    <a:pt x="302" y="346"/>
                    <a:pt x="302" y="346"/>
                    <a:pt x="302" y="346"/>
                  </a:cubicBezTo>
                  <a:cubicBezTo>
                    <a:pt x="301" y="346"/>
                    <a:pt x="301" y="346"/>
                    <a:pt x="301" y="346"/>
                  </a:cubicBezTo>
                  <a:cubicBezTo>
                    <a:pt x="300" y="347"/>
                    <a:pt x="300" y="347"/>
                    <a:pt x="300" y="347"/>
                  </a:cubicBezTo>
                  <a:cubicBezTo>
                    <a:pt x="299" y="346"/>
                    <a:pt x="299" y="346"/>
                    <a:pt x="299" y="346"/>
                  </a:cubicBezTo>
                  <a:cubicBezTo>
                    <a:pt x="296" y="344"/>
                    <a:pt x="296" y="344"/>
                    <a:pt x="296" y="344"/>
                  </a:cubicBezTo>
                  <a:cubicBezTo>
                    <a:pt x="295" y="341"/>
                    <a:pt x="295" y="341"/>
                    <a:pt x="295" y="341"/>
                  </a:cubicBezTo>
                  <a:cubicBezTo>
                    <a:pt x="294" y="340"/>
                    <a:pt x="294" y="340"/>
                    <a:pt x="294" y="340"/>
                  </a:cubicBezTo>
                  <a:cubicBezTo>
                    <a:pt x="293" y="339"/>
                    <a:pt x="293" y="339"/>
                    <a:pt x="293" y="339"/>
                  </a:cubicBezTo>
                  <a:cubicBezTo>
                    <a:pt x="292" y="336"/>
                    <a:pt x="292" y="336"/>
                    <a:pt x="292" y="336"/>
                  </a:cubicBezTo>
                  <a:cubicBezTo>
                    <a:pt x="292" y="334"/>
                    <a:pt x="292" y="334"/>
                    <a:pt x="292" y="334"/>
                  </a:cubicBezTo>
                  <a:cubicBezTo>
                    <a:pt x="291" y="333"/>
                    <a:pt x="291" y="333"/>
                    <a:pt x="291" y="333"/>
                  </a:cubicBezTo>
                  <a:cubicBezTo>
                    <a:pt x="290" y="331"/>
                    <a:pt x="290" y="331"/>
                    <a:pt x="290" y="331"/>
                  </a:cubicBezTo>
                  <a:cubicBezTo>
                    <a:pt x="291" y="329"/>
                    <a:pt x="291" y="329"/>
                    <a:pt x="291" y="329"/>
                  </a:cubicBezTo>
                  <a:cubicBezTo>
                    <a:pt x="291" y="328"/>
                    <a:pt x="291" y="328"/>
                    <a:pt x="291" y="328"/>
                  </a:cubicBezTo>
                  <a:cubicBezTo>
                    <a:pt x="291" y="327"/>
                    <a:pt x="291" y="327"/>
                    <a:pt x="291" y="327"/>
                  </a:cubicBezTo>
                  <a:cubicBezTo>
                    <a:pt x="290" y="327"/>
                    <a:pt x="290" y="327"/>
                    <a:pt x="290" y="327"/>
                  </a:cubicBezTo>
                  <a:cubicBezTo>
                    <a:pt x="288" y="327"/>
                    <a:pt x="288" y="327"/>
                    <a:pt x="288" y="327"/>
                  </a:cubicBezTo>
                  <a:cubicBezTo>
                    <a:pt x="288" y="328"/>
                    <a:pt x="288" y="328"/>
                    <a:pt x="288" y="328"/>
                  </a:cubicBezTo>
                  <a:cubicBezTo>
                    <a:pt x="286" y="327"/>
                    <a:pt x="286" y="327"/>
                    <a:pt x="286" y="327"/>
                  </a:cubicBezTo>
                  <a:cubicBezTo>
                    <a:pt x="283" y="323"/>
                    <a:pt x="283" y="323"/>
                    <a:pt x="283" y="323"/>
                  </a:cubicBezTo>
                  <a:cubicBezTo>
                    <a:pt x="283" y="322"/>
                    <a:pt x="283" y="322"/>
                    <a:pt x="283" y="322"/>
                  </a:cubicBezTo>
                  <a:cubicBezTo>
                    <a:pt x="283" y="321"/>
                    <a:pt x="283" y="321"/>
                    <a:pt x="283" y="321"/>
                  </a:cubicBezTo>
                  <a:cubicBezTo>
                    <a:pt x="281" y="322"/>
                    <a:pt x="281" y="322"/>
                    <a:pt x="281" y="322"/>
                  </a:cubicBezTo>
                  <a:cubicBezTo>
                    <a:pt x="280" y="322"/>
                    <a:pt x="280" y="322"/>
                    <a:pt x="280" y="322"/>
                  </a:cubicBezTo>
                  <a:cubicBezTo>
                    <a:pt x="278" y="321"/>
                    <a:pt x="278" y="321"/>
                    <a:pt x="278" y="321"/>
                  </a:cubicBezTo>
                  <a:cubicBezTo>
                    <a:pt x="277" y="322"/>
                    <a:pt x="277" y="322"/>
                    <a:pt x="277" y="322"/>
                  </a:cubicBezTo>
                  <a:cubicBezTo>
                    <a:pt x="276" y="322"/>
                    <a:pt x="276" y="322"/>
                    <a:pt x="276" y="322"/>
                  </a:cubicBezTo>
                  <a:cubicBezTo>
                    <a:pt x="275" y="322"/>
                    <a:pt x="275" y="322"/>
                    <a:pt x="275" y="322"/>
                  </a:cubicBezTo>
                  <a:cubicBezTo>
                    <a:pt x="274" y="320"/>
                    <a:pt x="274" y="320"/>
                    <a:pt x="274" y="320"/>
                  </a:cubicBezTo>
                  <a:cubicBezTo>
                    <a:pt x="274" y="319"/>
                    <a:pt x="274" y="319"/>
                    <a:pt x="274" y="319"/>
                  </a:cubicBezTo>
                  <a:cubicBezTo>
                    <a:pt x="272" y="317"/>
                    <a:pt x="272" y="317"/>
                    <a:pt x="272" y="317"/>
                  </a:cubicBezTo>
                  <a:cubicBezTo>
                    <a:pt x="272" y="316"/>
                    <a:pt x="272" y="316"/>
                    <a:pt x="272" y="316"/>
                  </a:cubicBezTo>
                  <a:cubicBezTo>
                    <a:pt x="271" y="315"/>
                    <a:pt x="271" y="315"/>
                    <a:pt x="271" y="315"/>
                  </a:cubicBezTo>
                  <a:cubicBezTo>
                    <a:pt x="271" y="313"/>
                    <a:pt x="271" y="313"/>
                    <a:pt x="271" y="313"/>
                  </a:cubicBezTo>
                  <a:cubicBezTo>
                    <a:pt x="270" y="312"/>
                    <a:pt x="270" y="312"/>
                    <a:pt x="270" y="312"/>
                  </a:cubicBezTo>
                  <a:cubicBezTo>
                    <a:pt x="269" y="313"/>
                    <a:pt x="269" y="313"/>
                    <a:pt x="269" y="313"/>
                  </a:cubicBezTo>
                  <a:cubicBezTo>
                    <a:pt x="269" y="315"/>
                    <a:pt x="269" y="315"/>
                    <a:pt x="269" y="315"/>
                  </a:cubicBezTo>
                  <a:cubicBezTo>
                    <a:pt x="269" y="315"/>
                    <a:pt x="269" y="315"/>
                    <a:pt x="269" y="315"/>
                  </a:cubicBezTo>
                  <a:cubicBezTo>
                    <a:pt x="268" y="316"/>
                    <a:pt x="268" y="316"/>
                    <a:pt x="268" y="316"/>
                  </a:cubicBezTo>
                  <a:cubicBezTo>
                    <a:pt x="267" y="317"/>
                    <a:pt x="267" y="317"/>
                    <a:pt x="267" y="317"/>
                  </a:cubicBezTo>
                  <a:cubicBezTo>
                    <a:pt x="269" y="317"/>
                    <a:pt x="269" y="317"/>
                    <a:pt x="269" y="317"/>
                  </a:cubicBezTo>
                  <a:cubicBezTo>
                    <a:pt x="270" y="318"/>
                    <a:pt x="270" y="318"/>
                    <a:pt x="270" y="318"/>
                  </a:cubicBezTo>
                  <a:cubicBezTo>
                    <a:pt x="271" y="319"/>
                    <a:pt x="271" y="319"/>
                    <a:pt x="271" y="319"/>
                  </a:cubicBezTo>
                  <a:cubicBezTo>
                    <a:pt x="272" y="321"/>
                    <a:pt x="272" y="321"/>
                    <a:pt x="272" y="321"/>
                  </a:cubicBezTo>
                  <a:cubicBezTo>
                    <a:pt x="271" y="322"/>
                    <a:pt x="271" y="322"/>
                    <a:pt x="271" y="322"/>
                  </a:cubicBezTo>
                  <a:cubicBezTo>
                    <a:pt x="269" y="321"/>
                    <a:pt x="269" y="321"/>
                    <a:pt x="269" y="321"/>
                  </a:cubicBezTo>
                  <a:cubicBezTo>
                    <a:pt x="268" y="322"/>
                    <a:pt x="268" y="322"/>
                    <a:pt x="268" y="322"/>
                  </a:cubicBezTo>
                  <a:cubicBezTo>
                    <a:pt x="267" y="323"/>
                    <a:pt x="267" y="323"/>
                    <a:pt x="267" y="323"/>
                  </a:cubicBezTo>
                  <a:cubicBezTo>
                    <a:pt x="266" y="322"/>
                    <a:pt x="266" y="322"/>
                    <a:pt x="266" y="322"/>
                  </a:cubicBezTo>
                  <a:cubicBezTo>
                    <a:pt x="266" y="323"/>
                    <a:pt x="266" y="323"/>
                    <a:pt x="266" y="323"/>
                  </a:cubicBezTo>
                  <a:cubicBezTo>
                    <a:pt x="267" y="324"/>
                    <a:pt x="267" y="324"/>
                    <a:pt x="267" y="324"/>
                  </a:cubicBezTo>
                  <a:cubicBezTo>
                    <a:pt x="268" y="324"/>
                    <a:pt x="268" y="324"/>
                    <a:pt x="268" y="324"/>
                  </a:cubicBezTo>
                  <a:cubicBezTo>
                    <a:pt x="270" y="322"/>
                    <a:pt x="270" y="322"/>
                    <a:pt x="270" y="322"/>
                  </a:cubicBezTo>
                  <a:cubicBezTo>
                    <a:pt x="271" y="322"/>
                    <a:pt x="271" y="322"/>
                    <a:pt x="271" y="322"/>
                  </a:cubicBezTo>
                  <a:cubicBezTo>
                    <a:pt x="273" y="322"/>
                    <a:pt x="273" y="322"/>
                    <a:pt x="273" y="322"/>
                  </a:cubicBezTo>
                  <a:cubicBezTo>
                    <a:pt x="274" y="322"/>
                    <a:pt x="274" y="322"/>
                    <a:pt x="274" y="322"/>
                  </a:cubicBezTo>
                  <a:cubicBezTo>
                    <a:pt x="274" y="323"/>
                    <a:pt x="274" y="323"/>
                    <a:pt x="274" y="323"/>
                  </a:cubicBezTo>
                  <a:cubicBezTo>
                    <a:pt x="274" y="324"/>
                    <a:pt x="274" y="324"/>
                    <a:pt x="274" y="324"/>
                  </a:cubicBezTo>
                  <a:cubicBezTo>
                    <a:pt x="276" y="323"/>
                    <a:pt x="276" y="323"/>
                    <a:pt x="276" y="323"/>
                  </a:cubicBezTo>
                  <a:cubicBezTo>
                    <a:pt x="277" y="323"/>
                    <a:pt x="277" y="323"/>
                    <a:pt x="277" y="323"/>
                  </a:cubicBezTo>
                  <a:cubicBezTo>
                    <a:pt x="281" y="325"/>
                    <a:pt x="281" y="325"/>
                    <a:pt x="281" y="325"/>
                  </a:cubicBezTo>
                  <a:cubicBezTo>
                    <a:pt x="283" y="326"/>
                    <a:pt x="283" y="326"/>
                    <a:pt x="283" y="326"/>
                  </a:cubicBezTo>
                  <a:cubicBezTo>
                    <a:pt x="284" y="325"/>
                    <a:pt x="284" y="325"/>
                    <a:pt x="284" y="325"/>
                  </a:cubicBezTo>
                  <a:cubicBezTo>
                    <a:pt x="284" y="327"/>
                    <a:pt x="284" y="327"/>
                    <a:pt x="284" y="327"/>
                  </a:cubicBezTo>
                  <a:cubicBezTo>
                    <a:pt x="285" y="329"/>
                    <a:pt x="285" y="329"/>
                    <a:pt x="285" y="329"/>
                  </a:cubicBezTo>
                  <a:cubicBezTo>
                    <a:pt x="284" y="330"/>
                    <a:pt x="284" y="330"/>
                    <a:pt x="284" y="330"/>
                  </a:cubicBezTo>
                  <a:cubicBezTo>
                    <a:pt x="283" y="331"/>
                    <a:pt x="283" y="331"/>
                    <a:pt x="283" y="331"/>
                  </a:cubicBezTo>
                  <a:cubicBezTo>
                    <a:pt x="282" y="332"/>
                    <a:pt x="282" y="332"/>
                    <a:pt x="282" y="332"/>
                  </a:cubicBezTo>
                  <a:cubicBezTo>
                    <a:pt x="281" y="332"/>
                    <a:pt x="281" y="332"/>
                    <a:pt x="281" y="332"/>
                  </a:cubicBezTo>
                  <a:cubicBezTo>
                    <a:pt x="280" y="332"/>
                    <a:pt x="280" y="332"/>
                    <a:pt x="280" y="332"/>
                  </a:cubicBezTo>
                  <a:cubicBezTo>
                    <a:pt x="275" y="335"/>
                    <a:pt x="275" y="335"/>
                    <a:pt x="275" y="335"/>
                  </a:cubicBezTo>
                  <a:cubicBezTo>
                    <a:pt x="273" y="335"/>
                    <a:pt x="273" y="335"/>
                    <a:pt x="273" y="335"/>
                  </a:cubicBezTo>
                  <a:cubicBezTo>
                    <a:pt x="271" y="335"/>
                    <a:pt x="271" y="335"/>
                    <a:pt x="271" y="335"/>
                  </a:cubicBezTo>
                  <a:cubicBezTo>
                    <a:pt x="270" y="335"/>
                    <a:pt x="270" y="335"/>
                    <a:pt x="270" y="335"/>
                  </a:cubicBezTo>
                  <a:cubicBezTo>
                    <a:pt x="269" y="333"/>
                    <a:pt x="269" y="333"/>
                    <a:pt x="269" y="333"/>
                  </a:cubicBezTo>
                  <a:cubicBezTo>
                    <a:pt x="269" y="332"/>
                    <a:pt x="269" y="332"/>
                    <a:pt x="269" y="332"/>
                  </a:cubicBezTo>
                  <a:cubicBezTo>
                    <a:pt x="268" y="331"/>
                    <a:pt x="268" y="331"/>
                    <a:pt x="268" y="331"/>
                  </a:cubicBezTo>
                  <a:cubicBezTo>
                    <a:pt x="267" y="331"/>
                    <a:pt x="267" y="331"/>
                    <a:pt x="267" y="331"/>
                  </a:cubicBezTo>
                  <a:cubicBezTo>
                    <a:pt x="267" y="332"/>
                    <a:pt x="267" y="332"/>
                    <a:pt x="267" y="332"/>
                  </a:cubicBezTo>
                  <a:cubicBezTo>
                    <a:pt x="268" y="333"/>
                    <a:pt x="268" y="333"/>
                    <a:pt x="268" y="333"/>
                  </a:cubicBezTo>
                  <a:cubicBezTo>
                    <a:pt x="268" y="334"/>
                    <a:pt x="268" y="334"/>
                    <a:pt x="268" y="334"/>
                  </a:cubicBezTo>
                  <a:cubicBezTo>
                    <a:pt x="268" y="334"/>
                    <a:pt x="268" y="334"/>
                    <a:pt x="268" y="334"/>
                  </a:cubicBezTo>
                  <a:cubicBezTo>
                    <a:pt x="266" y="334"/>
                    <a:pt x="266" y="334"/>
                    <a:pt x="266" y="334"/>
                  </a:cubicBezTo>
                  <a:cubicBezTo>
                    <a:pt x="266" y="334"/>
                    <a:pt x="266" y="334"/>
                    <a:pt x="266" y="334"/>
                  </a:cubicBezTo>
                  <a:cubicBezTo>
                    <a:pt x="265" y="334"/>
                    <a:pt x="265" y="334"/>
                    <a:pt x="265" y="334"/>
                  </a:cubicBezTo>
                  <a:cubicBezTo>
                    <a:pt x="264" y="334"/>
                    <a:pt x="264" y="334"/>
                    <a:pt x="264" y="334"/>
                  </a:cubicBezTo>
                  <a:cubicBezTo>
                    <a:pt x="264" y="335"/>
                    <a:pt x="264" y="335"/>
                    <a:pt x="264" y="335"/>
                  </a:cubicBezTo>
                  <a:cubicBezTo>
                    <a:pt x="266" y="335"/>
                    <a:pt x="266" y="335"/>
                    <a:pt x="266" y="335"/>
                  </a:cubicBezTo>
                  <a:cubicBezTo>
                    <a:pt x="267" y="336"/>
                    <a:pt x="267" y="336"/>
                    <a:pt x="267" y="336"/>
                  </a:cubicBezTo>
                  <a:cubicBezTo>
                    <a:pt x="267" y="337"/>
                    <a:pt x="267" y="337"/>
                    <a:pt x="267" y="337"/>
                  </a:cubicBezTo>
                  <a:cubicBezTo>
                    <a:pt x="266" y="338"/>
                    <a:pt x="266" y="338"/>
                    <a:pt x="266" y="338"/>
                  </a:cubicBezTo>
                  <a:cubicBezTo>
                    <a:pt x="265" y="339"/>
                    <a:pt x="265" y="339"/>
                    <a:pt x="265" y="339"/>
                  </a:cubicBezTo>
                  <a:cubicBezTo>
                    <a:pt x="264" y="339"/>
                    <a:pt x="264" y="339"/>
                    <a:pt x="264" y="339"/>
                  </a:cubicBezTo>
                  <a:cubicBezTo>
                    <a:pt x="264" y="340"/>
                    <a:pt x="264" y="340"/>
                    <a:pt x="264" y="340"/>
                  </a:cubicBezTo>
                  <a:cubicBezTo>
                    <a:pt x="264" y="341"/>
                    <a:pt x="264" y="341"/>
                    <a:pt x="264" y="341"/>
                  </a:cubicBezTo>
                  <a:cubicBezTo>
                    <a:pt x="263" y="342"/>
                    <a:pt x="263" y="342"/>
                    <a:pt x="263" y="342"/>
                  </a:cubicBezTo>
                  <a:cubicBezTo>
                    <a:pt x="259" y="343"/>
                    <a:pt x="259" y="343"/>
                    <a:pt x="259" y="343"/>
                  </a:cubicBezTo>
                  <a:cubicBezTo>
                    <a:pt x="258" y="343"/>
                    <a:pt x="258" y="343"/>
                    <a:pt x="258" y="343"/>
                  </a:cubicBezTo>
                  <a:cubicBezTo>
                    <a:pt x="257" y="343"/>
                    <a:pt x="257" y="343"/>
                    <a:pt x="257" y="343"/>
                  </a:cubicBezTo>
                  <a:cubicBezTo>
                    <a:pt x="255" y="344"/>
                    <a:pt x="255" y="344"/>
                    <a:pt x="255" y="344"/>
                  </a:cubicBezTo>
                  <a:cubicBezTo>
                    <a:pt x="255" y="345"/>
                    <a:pt x="255" y="345"/>
                    <a:pt x="255" y="345"/>
                  </a:cubicBezTo>
                  <a:cubicBezTo>
                    <a:pt x="255" y="346"/>
                    <a:pt x="255" y="346"/>
                    <a:pt x="255" y="346"/>
                  </a:cubicBezTo>
                  <a:cubicBezTo>
                    <a:pt x="258" y="344"/>
                    <a:pt x="258" y="344"/>
                    <a:pt x="258" y="344"/>
                  </a:cubicBezTo>
                  <a:cubicBezTo>
                    <a:pt x="260" y="344"/>
                    <a:pt x="260" y="344"/>
                    <a:pt x="260" y="344"/>
                  </a:cubicBezTo>
                  <a:cubicBezTo>
                    <a:pt x="262" y="344"/>
                    <a:pt x="262" y="344"/>
                    <a:pt x="262" y="344"/>
                  </a:cubicBezTo>
                  <a:cubicBezTo>
                    <a:pt x="263" y="344"/>
                    <a:pt x="263" y="344"/>
                    <a:pt x="263" y="344"/>
                  </a:cubicBezTo>
                  <a:cubicBezTo>
                    <a:pt x="263" y="345"/>
                    <a:pt x="263" y="345"/>
                    <a:pt x="263" y="345"/>
                  </a:cubicBezTo>
                  <a:cubicBezTo>
                    <a:pt x="265" y="345"/>
                    <a:pt x="265" y="345"/>
                    <a:pt x="265" y="345"/>
                  </a:cubicBezTo>
                  <a:cubicBezTo>
                    <a:pt x="267" y="345"/>
                    <a:pt x="267" y="345"/>
                    <a:pt x="267" y="345"/>
                  </a:cubicBezTo>
                  <a:cubicBezTo>
                    <a:pt x="269" y="345"/>
                    <a:pt x="269" y="345"/>
                    <a:pt x="269" y="345"/>
                  </a:cubicBezTo>
                  <a:cubicBezTo>
                    <a:pt x="271" y="345"/>
                    <a:pt x="271" y="345"/>
                    <a:pt x="271" y="345"/>
                  </a:cubicBezTo>
                  <a:cubicBezTo>
                    <a:pt x="273" y="346"/>
                    <a:pt x="273" y="346"/>
                    <a:pt x="273" y="346"/>
                  </a:cubicBezTo>
                  <a:cubicBezTo>
                    <a:pt x="274" y="345"/>
                    <a:pt x="274" y="345"/>
                    <a:pt x="274" y="345"/>
                  </a:cubicBezTo>
                  <a:cubicBezTo>
                    <a:pt x="275" y="345"/>
                    <a:pt x="275" y="345"/>
                    <a:pt x="275" y="345"/>
                  </a:cubicBezTo>
                  <a:cubicBezTo>
                    <a:pt x="276" y="346"/>
                    <a:pt x="276" y="346"/>
                    <a:pt x="276" y="346"/>
                  </a:cubicBezTo>
                  <a:cubicBezTo>
                    <a:pt x="277" y="346"/>
                    <a:pt x="277" y="346"/>
                    <a:pt x="277" y="346"/>
                  </a:cubicBezTo>
                  <a:cubicBezTo>
                    <a:pt x="277" y="347"/>
                    <a:pt x="277" y="347"/>
                    <a:pt x="277" y="347"/>
                  </a:cubicBezTo>
                  <a:cubicBezTo>
                    <a:pt x="276" y="348"/>
                    <a:pt x="276" y="348"/>
                    <a:pt x="276" y="348"/>
                  </a:cubicBezTo>
                  <a:cubicBezTo>
                    <a:pt x="275" y="348"/>
                    <a:pt x="275" y="348"/>
                    <a:pt x="275" y="348"/>
                  </a:cubicBezTo>
                  <a:cubicBezTo>
                    <a:pt x="273" y="348"/>
                    <a:pt x="273" y="348"/>
                    <a:pt x="273" y="348"/>
                  </a:cubicBezTo>
                  <a:cubicBezTo>
                    <a:pt x="272" y="348"/>
                    <a:pt x="272" y="348"/>
                    <a:pt x="272" y="348"/>
                  </a:cubicBezTo>
                  <a:cubicBezTo>
                    <a:pt x="270" y="349"/>
                    <a:pt x="270" y="349"/>
                    <a:pt x="270" y="349"/>
                  </a:cubicBezTo>
                  <a:cubicBezTo>
                    <a:pt x="268" y="349"/>
                    <a:pt x="268" y="349"/>
                    <a:pt x="268" y="349"/>
                  </a:cubicBezTo>
                  <a:cubicBezTo>
                    <a:pt x="267" y="350"/>
                    <a:pt x="267" y="350"/>
                    <a:pt x="267" y="350"/>
                  </a:cubicBezTo>
                  <a:cubicBezTo>
                    <a:pt x="265" y="350"/>
                    <a:pt x="265" y="350"/>
                    <a:pt x="265" y="350"/>
                  </a:cubicBezTo>
                  <a:cubicBezTo>
                    <a:pt x="264" y="349"/>
                    <a:pt x="264" y="349"/>
                    <a:pt x="264" y="349"/>
                  </a:cubicBezTo>
                  <a:cubicBezTo>
                    <a:pt x="263" y="349"/>
                    <a:pt x="263" y="349"/>
                    <a:pt x="263" y="349"/>
                  </a:cubicBezTo>
                  <a:cubicBezTo>
                    <a:pt x="262" y="350"/>
                    <a:pt x="262" y="350"/>
                    <a:pt x="262" y="350"/>
                  </a:cubicBezTo>
                  <a:cubicBezTo>
                    <a:pt x="262" y="351"/>
                    <a:pt x="262" y="351"/>
                    <a:pt x="262" y="351"/>
                  </a:cubicBezTo>
                  <a:cubicBezTo>
                    <a:pt x="263" y="350"/>
                    <a:pt x="263" y="350"/>
                    <a:pt x="263" y="350"/>
                  </a:cubicBezTo>
                  <a:cubicBezTo>
                    <a:pt x="264" y="351"/>
                    <a:pt x="264" y="351"/>
                    <a:pt x="264" y="351"/>
                  </a:cubicBezTo>
                  <a:cubicBezTo>
                    <a:pt x="268" y="351"/>
                    <a:pt x="268" y="351"/>
                    <a:pt x="268" y="351"/>
                  </a:cubicBezTo>
                  <a:cubicBezTo>
                    <a:pt x="268" y="352"/>
                    <a:pt x="268" y="352"/>
                    <a:pt x="268" y="352"/>
                  </a:cubicBezTo>
                  <a:cubicBezTo>
                    <a:pt x="269" y="353"/>
                    <a:pt x="269" y="353"/>
                    <a:pt x="269" y="353"/>
                  </a:cubicBezTo>
                  <a:cubicBezTo>
                    <a:pt x="270" y="352"/>
                    <a:pt x="270" y="352"/>
                    <a:pt x="270" y="352"/>
                  </a:cubicBezTo>
                  <a:cubicBezTo>
                    <a:pt x="272" y="349"/>
                    <a:pt x="272" y="349"/>
                    <a:pt x="272" y="349"/>
                  </a:cubicBezTo>
                  <a:cubicBezTo>
                    <a:pt x="272" y="349"/>
                    <a:pt x="273" y="350"/>
                    <a:pt x="274" y="350"/>
                  </a:cubicBezTo>
                  <a:cubicBezTo>
                    <a:pt x="274" y="350"/>
                    <a:pt x="275" y="349"/>
                    <a:pt x="275" y="349"/>
                  </a:cubicBezTo>
                  <a:cubicBezTo>
                    <a:pt x="276" y="349"/>
                    <a:pt x="276" y="349"/>
                    <a:pt x="276" y="349"/>
                  </a:cubicBezTo>
                  <a:cubicBezTo>
                    <a:pt x="277" y="350"/>
                    <a:pt x="277" y="350"/>
                    <a:pt x="277" y="350"/>
                  </a:cubicBezTo>
                  <a:cubicBezTo>
                    <a:pt x="278" y="350"/>
                    <a:pt x="278" y="350"/>
                    <a:pt x="278" y="350"/>
                  </a:cubicBezTo>
                  <a:cubicBezTo>
                    <a:pt x="280" y="350"/>
                    <a:pt x="280" y="350"/>
                    <a:pt x="280" y="350"/>
                  </a:cubicBezTo>
                  <a:cubicBezTo>
                    <a:pt x="281" y="349"/>
                    <a:pt x="281" y="349"/>
                    <a:pt x="281" y="349"/>
                  </a:cubicBezTo>
                  <a:cubicBezTo>
                    <a:pt x="284" y="347"/>
                    <a:pt x="284" y="347"/>
                    <a:pt x="284" y="347"/>
                  </a:cubicBezTo>
                  <a:cubicBezTo>
                    <a:pt x="285" y="346"/>
                    <a:pt x="285" y="346"/>
                    <a:pt x="285" y="346"/>
                  </a:cubicBezTo>
                  <a:cubicBezTo>
                    <a:pt x="285" y="347"/>
                    <a:pt x="285" y="347"/>
                    <a:pt x="285" y="347"/>
                  </a:cubicBezTo>
                  <a:cubicBezTo>
                    <a:pt x="285" y="348"/>
                    <a:pt x="285" y="348"/>
                    <a:pt x="285" y="348"/>
                  </a:cubicBezTo>
                  <a:cubicBezTo>
                    <a:pt x="285" y="348"/>
                    <a:pt x="285" y="348"/>
                    <a:pt x="285" y="348"/>
                  </a:cubicBezTo>
                  <a:cubicBezTo>
                    <a:pt x="286" y="347"/>
                    <a:pt x="286" y="347"/>
                    <a:pt x="286" y="347"/>
                  </a:cubicBezTo>
                  <a:cubicBezTo>
                    <a:pt x="287" y="347"/>
                    <a:pt x="287" y="347"/>
                    <a:pt x="287" y="347"/>
                  </a:cubicBezTo>
                  <a:cubicBezTo>
                    <a:pt x="288" y="348"/>
                    <a:pt x="288" y="348"/>
                    <a:pt x="288" y="348"/>
                  </a:cubicBezTo>
                  <a:cubicBezTo>
                    <a:pt x="290" y="350"/>
                    <a:pt x="290" y="350"/>
                    <a:pt x="290" y="350"/>
                  </a:cubicBezTo>
                  <a:cubicBezTo>
                    <a:pt x="293" y="350"/>
                    <a:pt x="293" y="350"/>
                    <a:pt x="293" y="350"/>
                  </a:cubicBezTo>
                  <a:cubicBezTo>
                    <a:pt x="295" y="351"/>
                    <a:pt x="295" y="351"/>
                    <a:pt x="295" y="351"/>
                  </a:cubicBezTo>
                  <a:cubicBezTo>
                    <a:pt x="297" y="352"/>
                    <a:pt x="297" y="352"/>
                    <a:pt x="297" y="352"/>
                  </a:cubicBezTo>
                  <a:cubicBezTo>
                    <a:pt x="299" y="352"/>
                    <a:pt x="299" y="352"/>
                    <a:pt x="299" y="352"/>
                  </a:cubicBezTo>
                  <a:cubicBezTo>
                    <a:pt x="301" y="352"/>
                    <a:pt x="301" y="352"/>
                    <a:pt x="301" y="352"/>
                  </a:cubicBezTo>
                  <a:cubicBezTo>
                    <a:pt x="302" y="352"/>
                    <a:pt x="302" y="352"/>
                    <a:pt x="302" y="352"/>
                  </a:cubicBezTo>
                  <a:cubicBezTo>
                    <a:pt x="304" y="352"/>
                    <a:pt x="304" y="352"/>
                    <a:pt x="304" y="352"/>
                  </a:cubicBezTo>
                  <a:cubicBezTo>
                    <a:pt x="306" y="351"/>
                    <a:pt x="306" y="351"/>
                    <a:pt x="306" y="351"/>
                  </a:cubicBezTo>
                  <a:cubicBezTo>
                    <a:pt x="306" y="352"/>
                    <a:pt x="306" y="352"/>
                    <a:pt x="306" y="352"/>
                  </a:cubicBezTo>
                  <a:cubicBezTo>
                    <a:pt x="305" y="354"/>
                    <a:pt x="305" y="354"/>
                    <a:pt x="305" y="354"/>
                  </a:cubicBezTo>
                  <a:cubicBezTo>
                    <a:pt x="304" y="355"/>
                    <a:pt x="304" y="355"/>
                    <a:pt x="304" y="355"/>
                  </a:cubicBezTo>
                  <a:cubicBezTo>
                    <a:pt x="302" y="355"/>
                    <a:pt x="302" y="355"/>
                    <a:pt x="302" y="355"/>
                  </a:cubicBezTo>
                  <a:cubicBezTo>
                    <a:pt x="301" y="355"/>
                    <a:pt x="301" y="355"/>
                    <a:pt x="301" y="355"/>
                  </a:cubicBezTo>
                  <a:cubicBezTo>
                    <a:pt x="299" y="356"/>
                    <a:pt x="299" y="356"/>
                    <a:pt x="299" y="356"/>
                  </a:cubicBezTo>
                  <a:cubicBezTo>
                    <a:pt x="299" y="357"/>
                    <a:pt x="299" y="357"/>
                    <a:pt x="299" y="357"/>
                  </a:cubicBezTo>
                  <a:cubicBezTo>
                    <a:pt x="300" y="357"/>
                    <a:pt x="300" y="357"/>
                    <a:pt x="300" y="357"/>
                  </a:cubicBezTo>
                  <a:cubicBezTo>
                    <a:pt x="301" y="358"/>
                    <a:pt x="301" y="358"/>
                    <a:pt x="301" y="358"/>
                  </a:cubicBezTo>
                  <a:cubicBezTo>
                    <a:pt x="300" y="359"/>
                    <a:pt x="300" y="359"/>
                    <a:pt x="300" y="359"/>
                  </a:cubicBezTo>
                  <a:cubicBezTo>
                    <a:pt x="299" y="358"/>
                    <a:pt x="299" y="358"/>
                    <a:pt x="299" y="358"/>
                  </a:cubicBezTo>
                  <a:cubicBezTo>
                    <a:pt x="298" y="358"/>
                    <a:pt x="298" y="358"/>
                    <a:pt x="298" y="358"/>
                  </a:cubicBezTo>
                  <a:cubicBezTo>
                    <a:pt x="298" y="357"/>
                    <a:pt x="298" y="357"/>
                    <a:pt x="298" y="357"/>
                  </a:cubicBezTo>
                  <a:cubicBezTo>
                    <a:pt x="297" y="358"/>
                    <a:pt x="297" y="358"/>
                    <a:pt x="297" y="358"/>
                  </a:cubicBezTo>
                  <a:cubicBezTo>
                    <a:pt x="297" y="359"/>
                    <a:pt x="297" y="359"/>
                    <a:pt x="297" y="359"/>
                  </a:cubicBezTo>
                  <a:cubicBezTo>
                    <a:pt x="296" y="359"/>
                    <a:pt x="296" y="359"/>
                    <a:pt x="296" y="359"/>
                  </a:cubicBezTo>
                  <a:cubicBezTo>
                    <a:pt x="294" y="359"/>
                    <a:pt x="294" y="359"/>
                    <a:pt x="294" y="359"/>
                  </a:cubicBezTo>
                  <a:cubicBezTo>
                    <a:pt x="294" y="359"/>
                    <a:pt x="294" y="359"/>
                    <a:pt x="294" y="359"/>
                  </a:cubicBezTo>
                  <a:cubicBezTo>
                    <a:pt x="294" y="360"/>
                    <a:pt x="294" y="360"/>
                    <a:pt x="294" y="360"/>
                  </a:cubicBezTo>
                  <a:cubicBezTo>
                    <a:pt x="295" y="360"/>
                    <a:pt x="295" y="360"/>
                    <a:pt x="295" y="360"/>
                  </a:cubicBezTo>
                  <a:cubicBezTo>
                    <a:pt x="295" y="361"/>
                    <a:pt x="295" y="361"/>
                    <a:pt x="295" y="361"/>
                  </a:cubicBezTo>
                  <a:cubicBezTo>
                    <a:pt x="294" y="362"/>
                    <a:pt x="294" y="362"/>
                    <a:pt x="294" y="362"/>
                  </a:cubicBezTo>
                  <a:cubicBezTo>
                    <a:pt x="293" y="362"/>
                    <a:pt x="293" y="362"/>
                    <a:pt x="293" y="362"/>
                  </a:cubicBezTo>
                  <a:cubicBezTo>
                    <a:pt x="292" y="362"/>
                    <a:pt x="292" y="362"/>
                    <a:pt x="292" y="362"/>
                  </a:cubicBezTo>
                  <a:cubicBezTo>
                    <a:pt x="291" y="361"/>
                    <a:pt x="291" y="361"/>
                    <a:pt x="291" y="361"/>
                  </a:cubicBezTo>
                  <a:cubicBezTo>
                    <a:pt x="291" y="362"/>
                    <a:pt x="291" y="362"/>
                    <a:pt x="291" y="362"/>
                  </a:cubicBezTo>
                  <a:cubicBezTo>
                    <a:pt x="291" y="363"/>
                    <a:pt x="291" y="363"/>
                    <a:pt x="291" y="363"/>
                  </a:cubicBezTo>
                  <a:cubicBezTo>
                    <a:pt x="291" y="364"/>
                    <a:pt x="291" y="364"/>
                    <a:pt x="291" y="364"/>
                  </a:cubicBezTo>
                  <a:cubicBezTo>
                    <a:pt x="290" y="364"/>
                    <a:pt x="290" y="364"/>
                    <a:pt x="290" y="364"/>
                  </a:cubicBezTo>
                  <a:cubicBezTo>
                    <a:pt x="289" y="364"/>
                    <a:pt x="289" y="364"/>
                    <a:pt x="289" y="364"/>
                  </a:cubicBezTo>
                  <a:cubicBezTo>
                    <a:pt x="288" y="365"/>
                    <a:pt x="288" y="365"/>
                    <a:pt x="288" y="365"/>
                  </a:cubicBezTo>
                  <a:cubicBezTo>
                    <a:pt x="287" y="365"/>
                    <a:pt x="287" y="365"/>
                    <a:pt x="287" y="365"/>
                  </a:cubicBezTo>
                  <a:cubicBezTo>
                    <a:pt x="287" y="364"/>
                    <a:pt x="287" y="364"/>
                    <a:pt x="287" y="364"/>
                  </a:cubicBezTo>
                  <a:cubicBezTo>
                    <a:pt x="286" y="364"/>
                    <a:pt x="286" y="364"/>
                    <a:pt x="286" y="364"/>
                  </a:cubicBezTo>
                  <a:cubicBezTo>
                    <a:pt x="286" y="365"/>
                    <a:pt x="286" y="365"/>
                    <a:pt x="286" y="365"/>
                  </a:cubicBezTo>
                  <a:cubicBezTo>
                    <a:pt x="286" y="367"/>
                    <a:pt x="286" y="367"/>
                    <a:pt x="286" y="367"/>
                  </a:cubicBezTo>
                  <a:cubicBezTo>
                    <a:pt x="286" y="368"/>
                    <a:pt x="286" y="368"/>
                    <a:pt x="286" y="368"/>
                  </a:cubicBezTo>
                  <a:cubicBezTo>
                    <a:pt x="284" y="367"/>
                    <a:pt x="284" y="367"/>
                    <a:pt x="284" y="367"/>
                  </a:cubicBezTo>
                  <a:cubicBezTo>
                    <a:pt x="284" y="366"/>
                    <a:pt x="284" y="366"/>
                    <a:pt x="284" y="366"/>
                  </a:cubicBezTo>
                  <a:cubicBezTo>
                    <a:pt x="283" y="367"/>
                    <a:pt x="283" y="367"/>
                    <a:pt x="283" y="367"/>
                  </a:cubicBezTo>
                  <a:cubicBezTo>
                    <a:pt x="283" y="368"/>
                    <a:pt x="283" y="368"/>
                    <a:pt x="283" y="368"/>
                  </a:cubicBezTo>
                  <a:cubicBezTo>
                    <a:pt x="283" y="368"/>
                    <a:pt x="283" y="368"/>
                    <a:pt x="283" y="368"/>
                  </a:cubicBezTo>
                  <a:cubicBezTo>
                    <a:pt x="283" y="370"/>
                    <a:pt x="283" y="370"/>
                    <a:pt x="283" y="370"/>
                  </a:cubicBezTo>
                  <a:cubicBezTo>
                    <a:pt x="282" y="371"/>
                    <a:pt x="282" y="371"/>
                    <a:pt x="282" y="371"/>
                  </a:cubicBezTo>
                  <a:cubicBezTo>
                    <a:pt x="281" y="371"/>
                    <a:pt x="281" y="371"/>
                    <a:pt x="281" y="371"/>
                  </a:cubicBezTo>
                  <a:cubicBezTo>
                    <a:pt x="280" y="370"/>
                    <a:pt x="280" y="370"/>
                    <a:pt x="280" y="370"/>
                  </a:cubicBezTo>
                  <a:cubicBezTo>
                    <a:pt x="279" y="369"/>
                    <a:pt x="279" y="369"/>
                    <a:pt x="279" y="369"/>
                  </a:cubicBezTo>
                  <a:cubicBezTo>
                    <a:pt x="278" y="369"/>
                    <a:pt x="278" y="369"/>
                    <a:pt x="278" y="369"/>
                  </a:cubicBezTo>
                  <a:cubicBezTo>
                    <a:pt x="278" y="370"/>
                    <a:pt x="278" y="370"/>
                    <a:pt x="278" y="370"/>
                  </a:cubicBezTo>
                  <a:cubicBezTo>
                    <a:pt x="279" y="371"/>
                    <a:pt x="279" y="371"/>
                    <a:pt x="279" y="371"/>
                  </a:cubicBezTo>
                  <a:cubicBezTo>
                    <a:pt x="279" y="372"/>
                    <a:pt x="279" y="372"/>
                    <a:pt x="279" y="372"/>
                  </a:cubicBezTo>
                  <a:cubicBezTo>
                    <a:pt x="278" y="373"/>
                    <a:pt x="278" y="373"/>
                    <a:pt x="278" y="373"/>
                  </a:cubicBezTo>
                  <a:cubicBezTo>
                    <a:pt x="276" y="373"/>
                    <a:pt x="276" y="373"/>
                    <a:pt x="276" y="373"/>
                  </a:cubicBezTo>
                  <a:cubicBezTo>
                    <a:pt x="276" y="374"/>
                    <a:pt x="276" y="374"/>
                    <a:pt x="276" y="374"/>
                  </a:cubicBezTo>
                  <a:cubicBezTo>
                    <a:pt x="274" y="374"/>
                    <a:pt x="274" y="374"/>
                    <a:pt x="274" y="374"/>
                  </a:cubicBezTo>
                  <a:cubicBezTo>
                    <a:pt x="273" y="375"/>
                    <a:pt x="273" y="375"/>
                    <a:pt x="273" y="375"/>
                  </a:cubicBezTo>
                  <a:cubicBezTo>
                    <a:pt x="273" y="376"/>
                    <a:pt x="273" y="376"/>
                    <a:pt x="273" y="376"/>
                  </a:cubicBezTo>
                  <a:cubicBezTo>
                    <a:pt x="272" y="376"/>
                    <a:pt x="272" y="376"/>
                    <a:pt x="272" y="376"/>
                  </a:cubicBezTo>
                  <a:cubicBezTo>
                    <a:pt x="271" y="375"/>
                    <a:pt x="271" y="375"/>
                    <a:pt x="271" y="375"/>
                  </a:cubicBezTo>
                  <a:cubicBezTo>
                    <a:pt x="270" y="375"/>
                    <a:pt x="270" y="375"/>
                    <a:pt x="270" y="375"/>
                  </a:cubicBezTo>
                  <a:cubicBezTo>
                    <a:pt x="269" y="376"/>
                    <a:pt x="269" y="376"/>
                    <a:pt x="269" y="376"/>
                  </a:cubicBezTo>
                  <a:cubicBezTo>
                    <a:pt x="267" y="376"/>
                    <a:pt x="267" y="376"/>
                    <a:pt x="267" y="376"/>
                  </a:cubicBezTo>
                  <a:cubicBezTo>
                    <a:pt x="267" y="377"/>
                    <a:pt x="267" y="377"/>
                    <a:pt x="267" y="377"/>
                  </a:cubicBezTo>
                  <a:cubicBezTo>
                    <a:pt x="266" y="378"/>
                    <a:pt x="266" y="378"/>
                    <a:pt x="266" y="378"/>
                  </a:cubicBezTo>
                  <a:cubicBezTo>
                    <a:pt x="265" y="378"/>
                    <a:pt x="265" y="378"/>
                    <a:pt x="265" y="378"/>
                  </a:cubicBezTo>
                  <a:cubicBezTo>
                    <a:pt x="264" y="378"/>
                    <a:pt x="264" y="378"/>
                    <a:pt x="264" y="378"/>
                  </a:cubicBezTo>
                  <a:cubicBezTo>
                    <a:pt x="263" y="377"/>
                    <a:pt x="263" y="377"/>
                    <a:pt x="263" y="377"/>
                  </a:cubicBezTo>
                  <a:cubicBezTo>
                    <a:pt x="263" y="377"/>
                    <a:pt x="263" y="377"/>
                    <a:pt x="263" y="377"/>
                  </a:cubicBezTo>
                  <a:cubicBezTo>
                    <a:pt x="262" y="379"/>
                    <a:pt x="262" y="379"/>
                    <a:pt x="262" y="379"/>
                  </a:cubicBezTo>
                  <a:cubicBezTo>
                    <a:pt x="261" y="378"/>
                    <a:pt x="261" y="378"/>
                    <a:pt x="261" y="378"/>
                  </a:cubicBezTo>
                  <a:cubicBezTo>
                    <a:pt x="260" y="377"/>
                    <a:pt x="260" y="377"/>
                    <a:pt x="260" y="377"/>
                  </a:cubicBezTo>
                  <a:cubicBezTo>
                    <a:pt x="260" y="377"/>
                    <a:pt x="260" y="377"/>
                    <a:pt x="260" y="377"/>
                  </a:cubicBezTo>
                  <a:cubicBezTo>
                    <a:pt x="259" y="378"/>
                    <a:pt x="259" y="378"/>
                    <a:pt x="259" y="378"/>
                  </a:cubicBezTo>
                  <a:cubicBezTo>
                    <a:pt x="259" y="379"/>
                    <a:pt x="259" y="379"/>
                    <a:pt x="259" y="379"/>
                  </a:cubicBezTo>
                  <a:cubicBezTo>
                    <a:pt x="258" y="379"/>
                    <a:pt x="258" y="379"/>
                    <a:pt x="258" y="379"/>
                  </a:cubicBezTo>
                  <a:cubicBezTo>
                    <a:pt x="257" y="378"/>
                    <a:pt x="257" y="378"/>
                    <a:pt x="257" y="378"/>
                  </a:cubicBezTo>
                  <a:cubicBezTo>
                    <a:pt x="257" y="378"/>
                    <a:pt x="257" y="378"/>
                    <a:pt x="257" y="378"/>
                  </a:cubicBezTo>
                  <a:cubicBezTo>
                    <a:pt x="257" y="379"/>
                    <a:pt x="257" y="379"/>
                    <a:pt x="257" y="379"/>
                  </a:cubicBezTo>
                  <a:cubicBezTo>
                    <a:pt x="256" y="379"/>
                    <a:pt x="256" y="379"/>
                    <a:pt x="256" y="379"/>
                  </a:cubicBezTo>
                  <a:cubicBezTo>
                    <a:pt x="255" y="379"/>
                    <a:pt x="255" y="379"/>
                    <a:pt x="255" y="379"/>
                  </a:cubicBezTo>
                  <a:cubicBezTo>
                    <a:pt x="254" y="379"/>
                    <a:pt x="254" y="379"/>
                    <a:pt x="254" y="379"/>
                  </a:cubicBezTo>
                  <a:cubicBezTo>
                    <a:pt x="254" y="380"/>
                    <a:pt x="254" y="380"/>
                    <a:pt x="254" y="380"/>
                  </a:cubicBezTo>
                  <a:cubicBezTo>
                    <a:pt x="254" y="381"/>
                    <a:pt x="254" y="381"/>
                    <a:pt x="254" y="381"/>
                  </a:cubicBezTo>
                  <a:cubicBezTo>
                    <a:pt x="253" y="381"/>
                    <a:pt x="253" y="381"/>
                    <a:pt x="253" y="381"/>
                  </a:cubicBezTo>
                  <a:cubicBezTo>
                    <a:pt x="252" y="381"/>
                    <a:pt x="252" y="381"/>
                    <a:pt x="252" y="381"/>
                  </a:cubicBezTo>
                  <a:cubicBezTo>
                    <a:pt x="251" y="381"/>
                    <a:pt x="251" y="381"/>
                    <a:pt x="251" y="381"/>
                  </a:cubicBezTo>
                  <a:cubicBezTo>
                    <a:pt x="251" y="382"/>
                    <a:pt x="251" y="382"/>
                    <a:pt x="251" y="382"/>
                  </a:cubicBezTo>
                  <a:cubicBezTo>
                    <a:pt x="250" y="382"/>
                    <a:pt x="250" y="382"/>
                    <a:pt x="250" y="382"/>
                  </a:cubicBezTo>
                  <a:cubicBezTo>
                    <a:pt x="250" y="381"/>
                    <a:pt x="250" y="381"/>
                    <a:pt x="250" y="381"/>
                  </a:cubicBezTo>
                  <a:cubicBezTo>
                    <a:pt x="249" y="381"/>
                    <a:pt x="249" y="381"/>
                    <a:pt x="249" y="381"/>
                  </a:cubicBezTo>
                  <a:cubicBezTo>
                    <a:pt x="249" y="383"/>
                    <a:pt x="249" y="383"/>
                    <a:pt x="249" y="383"/>
                  </a:cubicBezTo>
                  <a:cubicBezTo>
                    <a:pt x="248" y="383"/>
                    <a:pt x="248" y="383"/>
                    <a:pt x="248" y="383"/>
                  </a:cubicBezTo>
                  <a:cubicBezTo>
                    <a:pt x="248" y="384"/>
                    <a:pt x="248" y="384"/>
                    <a:pt x="248" y="384"/>
                  </a:cubicBezTo>
                  <a:cubicBezTo>
                    <a:pt x="247" y="384"/>
                    <a:pt x="247" y="384"/>
                    <a:pt x="247" y="384"/>
                  </a:cubicBezTo>
                  <a:cubicBezTo>
                    <a:pt x="246" y="383"/>
                    <a:pt x="246" y="383"/>
                    <a:pt x="246" y="383"/>
                  </a:cubicBezTo>
                  <a:cubicBezTo>
                    <a:pt x="244" y="381"/>
                    <a:pt x="244" y="381"/>
                    <a:pt x="244" y="381"/>
                  </a:cubicBezTo>
                  <a:cubicBezTo>
                    <a:pt x="244" y="381"/>
                    <a:pt x="244" y="381"/>
                    <a:pt x="244" y="381"/>
                  </a:cubicBezTo>
                  <a:cubicBezTo>
                    <a:pt x="243" y="381"/>
                    <a:pt x="243" y="381"/>
                    <a:pt x="243" y="381"/>
                  </a:cubicBezTo>
                  <a:cubicBezTo>
                    <a:pt x="243" y="382"/>
                    <a:pt x="243" y="382"/>
                    <a:pt x="243" y="382"/>
                  </a:cubicBezTo>
                  <a:cubicBezTo>
                    <a:pt x="242" y="382"/>
                    <a:pt x="242" y="382"/>
                    <a:pt x="242" y="382"/>
                  </a:cubicBezTo>
                  <a:cubicBezTo>
                    <a:pt x="242" y="383"/>
                    <a:pt x="242" y="383"/>
                    <a:pt x="242" y="383"/>
                  </a:cubicBezTo>
                  <a:cubicBezTo>
                    <a:pt x="240" y="384"/>
                    <a:pt x="240" y="384"/>
                    <a:pt x="240" y="384"/>
                  </a:cubicBezTo>
                  <a:cubicBezTo>
                    <a:pt x="239" y="384"/>
                    <a:pt x="239" y="384"/>
                    <a:pt x="239" y="384"/>
                  </a:cubicBezTo>
                  <a:cubicBezTo>
                    <a:pt x="239" y="384"/>
                    <a:pt x="239" y="384"/>
                    <a:pt x="239" y="384"/>
                  </a:cubicBezTo>
                  <a:cubicBezTo>
                    <a:pt x="238" y="385"/>
                    <a:pt x="238" y="385"/>
                    <a:pt x="238" y="385"/>
                  </a:cubicBezTo>
                  <a:cubicBezTo>
                    <a:pt x="237" y="385"/>
                    <a:pt x="237" y="385"/>
                    <a:pt x="237" y="385"/>
                  </a:cubicBezTo>
                  <a:cubicBezTo>
                    <a:pt x="235" y="384"/>
                    <a:pt x="235" y="384"/>
                    <a:pt x="235" y="384"/>
                  </a:cubicBezTo>
                  <a:cubicBezTo>
                    <a:pt x="234" y="383"/>
                    <a:pt x="234" y="383"/>
                    <a:pt x="234" y="383"/>
                  </a:cubicBezTo>
                  <a:cubicBezTo>
                    <a:pt x="233" y="383"/>
                    <a:pt x="233" y="383"/>
                    <a:pt x="233" y="383"/>
                  </a:cubicBezTo>
                  <a:cubicBezTo>
                    <a:pt x="233" y="384"/>
                    <a:pt x="233" y="384"/>
                    <a:pt x="233" y="384"/>
                  </a:cubicBezTo>
                  <a:cubicBezTo>
                    <a:pt x="233" y="385"/>
                    <a:pt x="233" y="385"/>
                    <a:pt x="233" y="385"/>
                  </a:cubicBezTo>
                  <a:cubicBezTo>
                    <a:pt x="232" y="385"/>
                    <a:pt x="232" y="385"/>
                    <a:pt x="232" y="385"/>
                  </a:cubicBezTo>
                  <a:cubicBezTo>
                    <a:pt x="230" y="384"/>
                    <a:pt x="230" y="384"/>
                    <a:pt x="230" y="384"/>
                  </a:cubicBezTo>
                  <a:cubicBezTo>
                    <a:pt x="230" y="382"/>
                    <a:pt x="230" y="382"/>
                    <a:pt x="230" y="382"/>
                  </a:cubicBezTo>
                  <a:cubicBezTo>
                    <a:pt x="230" y="381"/>
                    <a:pt x="230" y="381"/>
                    <a:pt x="230" y="381"/>
                  </a:cubicBezTo>
                  <a:cubicBezTo>
                    <a:pt x="229" y="380"/>
                    <a:pt x="229" y="380"/>
                    <a:pt x="229" y="380"/>
                  </a:cubicBezTo>
                  <a:cubicBezTo>
                    <a:pt x="228" y="380"/>
                    <a:pt x="228" y="380"/>
                    <a:pt x="228" y="380"/>
                  </a:cubicBezTo>
                  <a:cubicBezTo>
                    <a:pt x="228" y="378"/>
                    <a:pt x="228" y="378"/>
                    <a:pt x="228" y="378"/>
                  </a:cubicBezTo>
                  <a:cubicBezTo>
                    <a:pt x="228" y="377"/>
                    <a:pt x="228" y="377"/>
                    <a:pt x="228" y="377"/>
                  </a:cubicBezTo>
                  <a:cubicBezTo>
                    <a:pt x="227" y="376"/>
                    <a:pt x="227" y="376"/>
                    <a:pt x="227" y="376"/>
                  </a:cubicBezTo>
                  <a:cubicBezTo>
                    <a:pt x="226" y="374"/>
                    <a:pt x="226" y="374"/>
                    <a:pt x="226" y="374"/>
                  </a:cubicBezTo>
                  <a:cubicBezTo>
                    <a:pt x="226" y="373"/>
                    <a:pt x="226" y="373"/>
                    <a:pt x="226" y="373"/>
                  </a:cubicBezTo>
                  <a:cubicBezTo>
                    <a:pt x="225" y="374"/>
                    <a:pt x="225" y="374"/>
                    <a:pt x="225" y="374"/>
                  </a:cubicBezTo>
                  <a:cubicBezTo>
                    <a:pt x="225" y="375"/>
                    <a:pt x="225" y="375"/>
                    <a:pt x="225" y="375"/>
                  </a:cubicBezTo>
                  <a:cubicBezTo>
                    <a:pt x="225" y="376"/>
                    <a:pt x="225" y="376"/>
                    <a:pt x="225" y="376"/>
                  </a:cubicBezTo>
                  <a:cubicBezTo>
                    <a:pt x="226" y="377"/>
                    <a:pt x="226" y="377"/>
                    <a:pt x="226" y="377"/>
                  </a:cubicBezTo>
                  <a:cubicBezTo>
                    <a:pt x="227" y="378"/>
                    <a:pt x="227" y="378"/>
                    <a:pt x="227" y="378"/>
                  </a:cubicBezTo>
                  <a:cubicBezTo>
                    <a:pt x="227" y="379"/>
                    <a:pt x="227" y="379"/>
                    <a:pt x="227" y="379"/>
                  </a:cubicBezTo>
                  <a:cubicBezTo>
                    <a:pt x="227" y="381"/>
                    <a:pt x="227" y="381"/>
                    <a:pt x="227" y="381"/>
                  </a:cubicBezTo>
                  <a:cubicBezTo>
                    <a:pt x="226" y="382"/>
                    <a:pt x="226" y="382"/>
                    <a:pt x="226" y="382"/>
                  </a:cubicBezTo>
                  <a:cubicBezTo>
                    <a:pt x="227" y="383"/>
                    <a:pt x="227" y="383"/>
                    <a:pt x="227" y="383"/>
                  </a:cubicBezTo>
                  <a:cubicBezTo>
                    <a:pt x="228" y="383"/>
                    <a:pt x="228" y="383"/>
                    <a:pt x="228" y="383"/>
                  </a:cubicBezTo>
                  <a:cubicBezTo>
                    <a:pt x="228" y="385"/>
                    <a:pt x="228" y="385"/>
                    <a:pt x="228" y="385"/>
                  </a:cubicBezTo>
                  <a:cubicBezTo>
                    <a:pt x="228" y="387"/>
                    <a:pt x="228" y="387"/>
                    <a:pt x="228" y="387"/>
                  </a:cubicBezTo>
                  <a:cubicBezTo>
                    <a:pt x="227" y="388"/>
                    <a:pt x="227" y="388"/>
                    <a:pt x="227" y="388"/>
                  </a:cubicBezTo>
                  <a:cubicBezTo>
                    <a:pt x="226" y="389"/>
                    <a:pt x="226" y="389"/>
                    <a:pt x="226" y="389"/>
                  </a:cubicBezTo>
                  <a:cubicBezTo>
                    <a:pt x="225" y="388"/>
                    <a:pt x="225" y="388"/>
                    <a:pt x="225" y="388"/>
                  </a:cubicBezTo>
                  <a:cubicBezTo>
                    <a:pt x="224" y="388"/>
                    <a:pt x="224" y="388"/>
                    <a:pt x="224" y="388"/>
                  </a:cubicBezTo>
                  <a:cubicBezTo>
                    <a:pt x="223" y="389"/>
                    <a:pt x="223" y="389"/>
                    <a:pt x="223" y="389"/>
                  </a:cubicBezTo>
                  <a:cubicBezTo>
                    <a:pt x="222" y="391"/>
                    <a:pt x="222" y="391"/>
                    <a:pt x="222" y="391"/>
                  </a:cubicBezTo>
                  <a:cubicBezTo>
                    <a:pt x="221" y="391"/>
                    <a:pt x="221" y="391"/>
                    <a:pt x="221" y="391"/>
                  </a:cubicBezTo>
                  <a:cubicBezTo>
                    <a:pt x="220" y="391"/>
                    <a:pt x="220" y="391"/>
                    <a:pt x="220" y="391"/>
                  </a:cubicBezTo>
                  <a:cubicBezTo>
                    <a:pt x="219" y="391"/>
                    <a:pt x="219" y="391"/>
                    <a:pt x="219" y="391"/>
                  </a:cubicBezTo>
                  <a:cubicBezTo>
                    <a:pt x="220" y="392"/>
                    <a:pt x="220" y="392"/>
                    <a:pt x="220" y="392"/>
                  </a:cubicBezTo>
                  <a:cubicBezTo>
                    <a:pt x="220" y="393"/>
                    <a:pt x="220" y="393"/>
                    <a:pt x="220" y="393"/>
                  </a:cubicBezTo>
                  <a:cubicBezTo>
                    <a:pt x="218" y="394"/>
                    <a:pt x="218" y="394"/>
                    <a:pt x="218" y="394"/>
                  </a:cubicBezTo>
                  <a:cubicBezTo>
                    <a:pt x="217" y="394"/>
                    <a:pt x="217" y="394"/>
                    <a:pt x="217" y="394"/>
                  </a:cubicBezTo>
                  <a:cubicBezTo>
                    <a:pt x="217" y="395"/>
                    <a:pt x="217" y="395"/>
                    <a:pt x="217" y="395"/>
                  </a:cubicBezTo>
                  <a:cubicBezTo>
                    <a:pt x="217" y="396"/>
                    <a:pt x="217" y="396"/>
                    <a:pt x="217" y="396"/>
                  </a:cubicBezTo>
                  <a:cubicBezTo>
                    <a:pt x="217" y="397"/>
                    <a:pt x="217" y="397"/>
                    <a:pt x="217" y="397"/>
                  </a:cubicBezTo>
                  <a:cubicBezTo>
                    <a:pt x="216" y="396"/>
                    <a:pt x="216" y="396"/>
                    <a:pt x="216" y="396"/>
                  </a:cubicBezTo>
                  <a:cubicBezTo>
                    <a:pt x="215" y="396"/>
                    <a:pt x="215" y="396"/>
                    <a:pt x="215" y="396"/>
                  </a:cubicBezTo>
                  <a:cubicBezTo>
                    <a:pt x="216" y="397"/>
                    <a:pt x="216" y="397"/>
                    <a:pt x="216" y="397"/>
                  </a:cubicBezTo>
                  <a:cubicBezTo>
                    <a:pt x="216" y="397"/>
                    <a:pt x="216" y="397"/>
                    <a:pt x="216" y="397"/>
                  </a:cubicBezTo>
                  <a:cubicBezTo>
                    <a:pt x="216" y="398"/>
                    <a:pt x="216" y="398"/>
                    <a:pt x="216" y="398"/>
                  </a:cubicBezTo>
                  <a:cubicBezTo>
                    <a:pt x="215" y="399"/>
                    <a:pt x="215" y="399"/>
                    <a:pt x="215" y="399"/>
                  </a:cubicBezTo>
                  <a:cubicBezTo>
                    <a:pt x="214" y="398"/>
                    <a:pt x="214" y="398"/>
                    <a:pt x="214" y="398"/>
                  </a:cubicBezTo>
                  <a:cubicBezTo>
                    <a:pt x="213" y="398"/>
                    <a:pt x="213" y="398"/>
                    <a:pt x="213" y="398"/>
                  </a:cubicBezTo>
                  <a:cubicBezTo>
                    <a:pt x="213" y="398"/>
                    <a:pt x="213" y="398"/>
                    <a:pt x="213" y="398"/>
                  </a:cubicBezTo>
                  <a:cubicBezTo>
                    <a:pt x="213" y="399"/>
                    <a:pt x="213" y="399"/>
                    <a:pt x="213" y="399"/>
                  </a:cubicBezTo>
                  <a:cubicBezTo>
                    <a:pt x="214" y="400"/>
                    <a:pt x="214" y="400"/>
                    <a:pt x="214" y="400"/>
                  </a:cubicBezTo>
                  <a:cubicBezTo>
                    <a:pt x="213" y="401"/>
                    <a:pt x="213" y="401"/>
                    <a:pt x="213" y="401"/>
                  </a:cubicBezTo>
                  <a:cubicBezTo>
                    <a:pt x="211" y="401"/>
                    <a:pt x="211" y="401"/>
                    <a:pt x="211" y="401"/>
                  </a:cubicBezTo>
                  <a:cubicBezTo>
                    <a:pt x="209" y="404"/>
                    <a:pt x="209" y="404"/>
                    <a:pt x="209" y="404"/>
                  </a:cubicBezTo>
                  <a:cubicBezTo>
                    <a:pt x="209" y="405"/>
                    <a:pt x="209" y="405"/>
                    <a:pt x="209" y="405"/>
                  </a:cubicBezTo>
                  <a:cubicBezTo>
                    <a:pt x="209" y="406"/>
                    <a:pt x="209" y="406"/>
                    <a:pt x="209" y="406"/>
                  </a:cubicBezTo>
                  <a:cubicBezTo>
                    <a:pt x="209" y="407"/>
                    <a:pt x="209" y="407"/>
                    <a:pt x="209" y="407"/>
                  </a:cubicBezTo>
                  <a:cubicBezTo>
                    <a:pt x="208" y="409"/>
                    <a:pt x="208" y="409"/>
                    <a:pt x="208" y="409"/>
                  </a:cubicBezTo>
                  <a:cubicBezTo>
                    <a:pt x="207" y="410"/>
                    <a:pt x="207" y="410"/>
                    <a:pt x="207" y="410"/>
                  </a:cubicBezTo>
                  <a:cubicBezTo>
                    <a:pt x="206" y="409"/>
                    <a:pt x="206" y="409"/>
                    <a:pt x="206" y="409"/>
                  </a:cubicBezTo>
                  <a:cubicBezTo>
                    <a:pt x="206" y="408"/>
                    <a:pt x="206" y="408"/>
                    <a:pt x="206" y="408"/>
                  </a:cubicBezTo>
                  <a:cubicBezTo>
                    <a:pt x="206" y="408"/>
                    <a:pt x="206" y="408"/>
                    <a:pt x="206" y="408"/>
                  </a:cubicBezTo>
                  <a:cubicBezTo>
                    <a:pt x="205" y="408"/>
                    <a:pt x="205" y="408"/>
                    <a:pt x="205" y="408"/>
                  </a:cubicBezTo>
                  <a:cubicBezTo>
                    <a:pt x="205" y="409"/>
                    <a:pt x="205" y="409"/>
                    <a:pt x="205" y="409"/>
                  </a:cubicBezTo>
                  <a:cubicBezTo>
                    <a:pt x="204" y="410"/>
                    <a:pt x="204" y="410"/>
                    <a:pt x="204" y="410"/>
                  </a:cubicBezTo>
                  <a:cubicBezTo>
                    <a:pt x="205" y="411"/>
                    <a:pt x="205" y="411"/>
                    <a:pt x="205" y="411"/>
                  </a:cubicBezTo>
                  <a:cubicBezTo>
                    <a:pt x="204" y="411"/>
                    <a:pt x="204" y="411"/>
                    <a:pt x="204" y="411"/>
                  </a:cubicBezTo>
                  <a:cubicBezTo>
                    <a:pt x="202" y="413"/>
                    <a:pt x="202" y="413"/>
                    <a:pt x="202" y="413"/>
                  </a:cubicBezTo>
                  <a:cubicBezTo>
                    <a:pt x="201" y="414"/>
                    <a:pt x="201" y="414"/>
                    <a:pt x="201" y="414"/>
                  </a:cubicBezTo>
                  <a:cubicBezTo>
                    <a:pt x="200" y="414"/>
                    <a:pt x="200" y="414"/>
                    <a:pt x="200" y="414"/>
                  </a:cubicBezTo>
                  <a:cubicBezTo>
                    <a:pt x="200" y="412"/>
                    <a:pt x="200" y="412"/>
                    <a:pt x="200" y="412"/>
                  </a:cubicBezTo>
                  <a:cubicBezTo>
                    <a:pt x="200" y="412"/>
                    <a:pt x="200" y="412"/>
                    <a:pt x="200" y="412"/>
                  </a:cubicBezTo>
                  <a:cubicBezTo>
                    <a:pt x="199" y="412"/>
                    <a:pt x="199" y="412"/>
                    <a:pt x="199" y="412"/>
                  </a:cubicBezTo>
                  <a:cubicBezTo>
                    <a:pt x="199" y="413"/>
                    <a:pt x="199" y="413"/>
                    <a:pt x="199" y="413"/>
                  </a:cubicBezTo>
                  <a:cubicBezTo>
                    <a:pt x="198" y="413"/>
                    <a:pt x="198" y="413"/>
                    <a:pt x="198" y="413"/>
                  </a:cubicBezTo>
                  <a:cubicBezTo>
                    <a:pt x="196" y="412"/>
                    <a:pt x="196" y="412"/>
                    <a:pt x="196" y="412"/>
                  </a:cubicBezTo>
                  <a:cubicBezTo>
                    <a:pt x="196" y="411"/>
                    <a:pt x="196" y="411"/>
                    <a:pt x="196" y="411"/>
                  </a:cubicBezTo>
                  <a:cubicBezTo>
                    <a:pt x="195" y="411"/>
                    <a:pt x="195" y="411"/>
                    <a:pt x="195" y="411"/>
                  </a:cubicBezTo>
                  <a:cubicBezTo>
                    <a:pt x="195" y="411"/>
                    <a:pt x="195" y="411"/>
                    <a:pt x="195" y="411"/>
                  </a:cubicBezTo>
                  <a:cubicBezTo>
                    <a:pt x="195" y="412"/>
                    <a:pt x="195" y="412"/>
                    <a:pt x="195" y="412"/>
                  </a:cubicBezTo>
                  <a:cubicBezTo>
                    <a:pt x="196" y="413"/>
                    <a:pt x="196" y="413"/>
                    <a:pt x="196" y="413"/>
                  </a:cubicBezTo>
                  <a:cubicBezTo>
                    <a:pt x="197" y="414"/>
                    <a:pt x="197" y="414"/>
                    <a:pt x="197" y="414"/>
                  </a:cubicBezTo>
                  <a:cubicBezTo>
                    <a:pt x="197" y="415"/>
                    <a:pt x="197" y="415"/>
                    <a:pt x="197" y="415"/>
                  </a:cubicBezTo>
                  <a:cubicBezTo>
                    <a:pt x="196" y="416"/>
                    <a:pt x="196" y="416"/>
                    <a:pt x="196" y="416"/>
                  </a:cubicBezTo>
                  <a:cubicBezTo>
                    <a:pt x="195" y="416"/>
                    <a:pt x="195" y="416"/>
                    <a:pt x="195" y="416"/>
                  </a:cubicBezTo>
                  <a:cubicBezTo>
                    <a:pt x="193" y="418"/>
                    <a:pt x="193" y="418"/>
                    <a:pt x="193" y="418"/>
                  </a:cubicBezTo>
                  <a:cubicBezTo>
                    <a:pt x="191" y="419"/>
                    <a:pt x="191" y="419"/>
                    <a:pt x="191" y="419"/>
                  </a:cubicBezTo>
                  <a:cubicBezTo>
                    <a:pt x="190" y="419"/>
                    <a:pt x="190" y="419"/>
                    <a:pt x="190" y="419"/>
                  </a:cubicBezTo>
                  <a:cubicBezTo>
                    <a:pt x="189" y="419"/>
                    <a:pt x="189" y="419"/>
                    <a:pt x="189" y="419"/>
                  </a:cubicBezTo>
                  <a:cubicBezTo>
                    <a:pt x="189" y="418"/>
                    <a:pt x="189" y="418"/>
                    <a:pt x="189" y="418"/>
                  </a:cubicBezTo>
                  <a:cubicBezTo>
                    <a:pt x="190" y="417"/>
                    <a:pt x="190" y="417"/>
                    <a:pt x="190" y="417"/>
                  </a:cubicBezTo>
                  <a:cubicBezTo>
                    <a:pt x="189" y="416"/>
                    <a:pt x="189" y="416"/>
                    <a:pt x="189" y="416"/>
                  </a:cubicBezTo>
                  <a:cubicBezTo>
                    <a:pt x="189" y="416"/>
                    <a:pt x="189" y="416"/>
                    <a:pt x="189" y="416"/>
                  </a:cubicBezTo>
                  <a:cubicBezTo>
                    <a:pt x="188" y="417"/>
                    <a:pt x="188" y="417"/>
                    <a:pt x="188" y="417"/>
                  </a:cubicBezTo>
                  <a:cubicBezTo>
                    <a:pt x="188" y="418"/>
                    <a:pt x="188" y="418"/>
                    <a:pt x="188" y="418"/>
                  </a:cubicBezTo>
                  <a:cubicBezTo>
                    <a:pt x="188" y="419"/>
                    <a:pt x="188" y="419"/>
                    <a:pt x="188" y="419"/>
                  </a:cubicBezTo>
                  <a:cubicBezTo>
                    <a:pt x="187" y="419"/>
                    <a:pt x="187" y="419"/>
                    <a:pt x="187" y="419"/>
                  </a:cubicBezTo>
                  <a:cubicBezTo>
                    <a:pt x="185" y="420"/>
                    <a:pt x="185" y="420"/>
                    <a:pt x="185" y="420"/>
                  </a:cubicBezTo>
                  <a:cubicBezTo>
                    <a:pt x="184" y="419"/>
                    <a:pt x="184" y="419"/>
                    <a:pt x="184" y="419"/>
                  </a:cubicBezTo>
                  <a:cubicBezTo>
                    <a:pt x="183" y="418"/>
                    <a:pt x="183" y="418"/>
                    <a:pt x="183" y="418"/>
                  </a:cubicBezTo>
                  <a:cubicBezTo>
                    <a:pt x="183" y="417"/>
                    <a:pt x="183" y="417"/>
                    <a:pt x="183" y="417"/>
                  </a:cubicBezTo>
                  <a:cubicBezTo>
                    <a:pt x="184" y="416"/>
                    <a:pt x="184" y="416"/>
                    <a:pt x="184" y="416"/>
                  </a:cubicBezTo>
                  <a:cubicBezTo>
                    <a:pt x="183" y="415"/>
                    <a:pt x="183" y="415"/>
                    <a:pt x="183" y="415"/>
                  </a:cubicBezTo>
                  <a:cubicBezTo>
                    <a:pt x="183" y="415"/>
                    <a:pt x="183" y="415"/>
                    <a:pt x="183" y="415"/>
                  </a:cubicBezTo>
                  <a:cubicBezTo>
                    <a:pt x="183" y="417"/>
                    <a:pt x="183" y="417"/>
                    <a:pt x="183" y="417"/>
                  </a:cubicBezTo>
                  <a:cubicBezTo>
                    <a:pt x="182" y="418"/>
                    <a:pt x="182" y="418"/>
                    <a:pt x="182" y="418"/>
                  </a:cubicBezTo>
                  <a:cubicBezTo>
                    <a:pt x="182" y="419"/>
                    <a:pt x="182" y="419"/>
                    <a:pt x="182" y="419"/>
                  </a:cubicBezTo>
                  <a:cubicBezTo>
                    <a:pt x="182" y="420"/>
                    <a:pt x="182" y="420"/>
                    <a:pt x="182" y="420"/>
                  </a:cubicBezTo>
                  <a:cubicBezTo>
                    <a:pt x="181" y="420"/>
                    <a:pt x="181" y="420"/>
                    <a:pt x="181" y="420"/>
                  </a:cubicBezTo>
                  <a:cubicBezTo>
                    <a:pt x="179" y="417"/>
                    <a:pt x="179" y="417"/>
                    <a:pt x="179" y="417"/>
                  </a:cubicBezTo>
                  <a:cubicBezTo>
                    <a:pt x="179" y="416"/>
                    <a:pt x="179" y="416"/>
                    <a:pt x="179" y="416"/>
                  </a:cubicBezTo>
                  <a:cubicBezTo>
                    <a:pt x="180" y="414"/>
                    <a:pt x="180" y="414"/>
                    <a:pt x="180" y="414"/>
                  </a:cubicBezTo>
                  <a:cubicBezTo>
                    <a:pt x="181" y="413"/>
                    <a:pt x="181" y="413"/>
                    <a:pt x="181" y="413"/>
                  </a:cubicBezTo>
                  <a:cubicBezTo>
                    <a:pt x="182" y="412"/>
                    <a:pt x="182" y="412"/>
                    <a:pt x="182" y="412"/>
                  </a:cubicBezTo>
                  <a:cubicBezTo>
                    <a:pt x="181" y="412"/>
                    <a:pt x="181" y="412"/>
                    <a:pt x="181" y="412"/>
                  </a:cubicBezTo>
                  <a:cubicBezTo>
                    <a:pt x="180" y="411"/>
                    <a:pt x="180" y="411"/>
                    <a:pt x="180" y="411"/>
                  </a:cubicBezTo>
                  <a:cubicBezTo>
                    <a:pt x="179" y="410"/>
                    <a:pt x="179" y="410"/>
                    <a:pt x="179" y="410"/>
                  </a:cubicBezTo>
                  <a:cubicBezTo>
                    <a:pt x="179" y="409"/>
                    <a:pt x="179" y="409"/>
                    <a:pt x="179" y="409"/>
                  </a:cubicBezTo>
                  <a:cubicBezTo>
                    <a:pt x="178" y="409"/>
                    <a:pt x="178" y="409"/>
                    <a:pt x="178" y="409"/>
                  </a:cubicBezTo>
                  <a:cubicBezTo>
                    <a:pt x="177" y="410"/>
                    <a:pt x="177" y="410"/>
                    <a:pt x="177" y="410"/>
                  </a:cubicBezTo>
                  <a:cubicBezTo>
                    <a:pt x="177" y="411"/>
                    <a:pt x="177" y="411"/>
                    <a:pt x="177" y="411"/>
                  </a:cubicBezTo>
                  <a:cubicBezTo>
                    <a:pt x="177" y="411"/>
                    <a:pt x="177" y="411"/>
                    <a:pt x="177" y="411"/>
                  </a:cubicBezTo>
                  <a:cubicBezTo>
                    <a:pt x="178" y="413"/>
                    <a:pt x="178" y="413"/>
                    <a:pt x="178" y="413"/>
                  </a:cubicBezTo>
                  <a:cubicBezTo>
                    <a:pt x="178" y="414"/>
                    <a:pt x="178" y="414"/>
                    <a:pt x="178" y="414"/>
                  </a:cubicBezTo>
                  <a:cubicBezTo>
                    <a:pt x="177" y="415"/>
                    <a:pt x="177" y="415"/>
                    <a:pt x="177" y="415"/>
                  </a:cubicBezTo>
                  <a:cubicBezTo>
                    <a:pt x="177" y="416"/>
                    <a:pt x="177" y="416"/>
                    <a:pt x="177" y="416"/>
                  </a:cubicBezTo>
                  <a:cubicBezTo>
                    <a:pt x="175" y="417"/>
                    <a:pt x="175" y="417"/>
                    <a:pt x="175" y="417"/>
                  </a:cubicBezTo>
                  <a:cubicBezTo>
                    <a:pt x="175" y="417"/>
                    <a:pt x="175" y="417"/>
                    <a:pt x="175" y="417"/>
                  </a:cubicBezTo>
                  <a:cubicBezTo>
                    <a:pt x="174" y="416"/>
                    <a:pt x="174" y="416"/>
                    <a:pt x="174" y="416"/>
                  </a:cubicBezTo>
                  <a:cubicBezTo>
                    <a:pt x="174" y="416"/>
                    <a:pt x="174" y="416"/>
                    <a:pt x="174" y="416"/>
                  </a:cubicBezTo>
                  <a:cubicBezTo>
                    <a:pt x="173" y="417"/>
                    <a:pt x="173" y="417"/>
                    <a:pt x="173" y="417"/>
                  </a:cubicBezTo>
                  <a:cubicBezTo>
                    <a:pt x="173" y="418"/>
                    <a:pt x="173" y="418"/>
                    <a:pt x="173" y="418"/>
                  </a:cubicBezTo>
                  <a:cubicBezTo>
                    <a:pt x="174" y="420"/>
                    <a:pt x="174" y="420"/>
                    <a:pt x="174" y="420"/>
                  </a:cubicBezTo>
                  <a:cubicBezTo>
                    <a:pt x="175" y="421"/>
                    <a:pt x="175" y="421"/>
                    <a:pt x="175" y="421"/>
                  </a:cubicBezTo>
                  <a:cubicBezTo>
                    <a:pt x="175" y="421"/>
                    <a:pt x="175" y="421"/>
                    <a:pt x="175" y="421"/>
                  </a:cubicBezTo>
                  <a:cubicBezTo>
                    <a:pt x="174" y="422"/>
                    <a:pt x="174" y="422"/>
                    <a:pt x="174" y="422"/>
                  </a:cubicBezTo>
                  <a:cubicBezTo>
                    <a:pt x="174" y="423"/>
                    <a:pt x="174" y="423"/>
                    <a:pt x="174" y="423"/>
                  </a:cubicBezTo>
                  <a:cubicBezTo>
                    <a:pt x="173" y="424"/>
                    <a:pt x="173" y="424"/>
                    <a:pt x="173" y="424"/>
                  </a:cubicBezTo>
                  <a:cubicBezTo>
                    <a:pt x="171" y="424"/>
                    <a:pt x="171" y="424"/>
                    <a:pt x="171" y="424"/>
                  </a:cubicBezTo>
                  <a:cubicBezTo>
                    <a:pt x="171" y="423"/>
                    <a:pt x="171" y="423"/>
                    <a:pt x="171" y="423"/>
                  </a:cubicBezTo>
                  <a:cubicBezTo>
                    <a:pt x="170" y="423"/>
                    <a:pt x="170" y="423"/>
                    <a:pt x="170" y="423"/>
                  </a:cubicBezTo>
                  <a:cubicBezTo>
                    <a:pt x="169" y="424"/>
                    <a:pt x="169" y="424"/>
                    <a:pt x="169" y="424"/>
                  </a:cubicBezTo>
                  <a:cubicBezTo>
                    <a:pt x="168" y="425"/>
                    <a:pt x="168" y="425"/>
                    <a:pt x="168" y="425"/>
                  </a:cubicBezTo>
                  <a:cubicBezTo>
                    <a:pt x="167" y="424"/>
                    <a:pt x="167" y="424"/>
                    <a:pt x="167" y="424"/>
                  </a:cubicBezTo>
                  <a:cubicBezTo>
                    <a:pt x="166" y="423"/>
                    <a:pt x="166" y="423"/>
                    <a:pt x="166" y="423"/>
                  </a:cubicBezTo>
                  <a:cubicBezTo>
                    <a:pt x="166" y="422"/>
                    <a:pt x="166" y="422"/>
                    <a:pt x="166" y="422"/>
                  </a:cubicBezTo>
                  <a:cubicBezTo>
                    <a:pt x="165" y="422"/>
                    <a:pt x="165" y="422"/>
                    <a:pt x="165" y="422"/>
                  </a:cubicBezTo>
                  <a:cubicBezTo>
                    <a:pt x="165" y="422"/>
                    <a:pt x="165" y="422"/>
                    <a:pt x="165" y="422"/>
                  </a:cubicBezTo>
                  <a:cubicBezTo>
                    <a:pt x="165" y="423"/>
                    <a:pt x="165" y="423"/>
                    <a:pt x="165" y="423"/>
                  </a:cubicBezTo>
                  <a:cubicBezTo>
                    <a:pt x="164" y="424"/>
                    <a:pt x="164" y="424"/>
                    <a:pt x="164" y="424"/>
                  </a:cubicBezTo>
                  <a:cubicBezTo>
                    <a:pt x="163" y="424"/>
                    <a:pt x="163" y="424"/>
                    <a:pt x="163" y="424"/>
                  </a:cubicBezTo>
                  <a:cubicBezTo>
                    <a:pt x="162" y="423"/>
                    <a:pt x="162" y="423"/>
                    <a:pt x="162" y="423"/>
                  </a:cubicBezTo>
                  <a:cubicBezTo>
                    <a:pt x="162" y="422"/>
                    <a:pt x="162" y="422"/>
                    <a:pt x="162" y="422"/>
                  </a:cubicBezTo>
                  <a:cubicBezTo>
                    <a:pt x="161" y="422"/>
                    <a:pt x="161" y="422"/>
                    <a:pt x="161" y="422"/>
                  </a:cubicBezTo>
                  <a:cubicBezTo>
                    <a:pt x="161" y="423"/>
                    <a:pt x="161" y="423"/>
                    <a:pt x="161" y="423"/>
                  </a:cubicBezTo>
                  <a:cubicBezTo>
                    <a:pt x="160" y="423"/>
                    <a:pt x="160" y="423"/>
                    <a:pt x="160" y="423"/>
                  </a:cubicBezTo>
                  <a:cubicBezTo>
                    <a:pt x="159" y="423"/>
                    <a:pt x="159" y="423"/>
                    <a:pt x="159" y="423"/>
                  </a:cubicBezTo>
                  <a:cubicBezTo>
                    <a:pt x="159" y="424"/>
                    <a:pt x="159" y="424"/>
                    <a:pt x="159" y="424"/>
                  </a:cubicBezTo>
                  <a:cubicBezTo>
                    <a:pt x="160" y="425"/>
                    <a:pt x="160" y="425"/>
                    <a:pt x="160" y="425"/>
                  </a:cubicBezTo>
                  <a:cubicBezTo>
                    <a:pt x="160" y="427"/>
                    <a:pt x="160" y="427"/>
                    <a:pt x="160" y="427"/>
                  </a:cubicBezTo>
                  <a:cubicBezTo>
                    <a:pt x="159" y="430"/>
                    <a:pt x="159" y="430"/>
                    <a:pt x="159" y="430"/>
                  </a:cubicBezTo>
                  <a:cubicBezTo>
                    <a:pt x="157" y="432"/>
                    <a:pt x="157" y="432"/>
                    <a:pt x="157" y="432"/>
                  </a:cubicBezTo>
                  <a:cubicBezTo>
                    <a:pt x="156" y="432"/>
                    <a:pt x="156" y="432"/>
                    <a:pt x="156" y="432"/>
                  </a:cubicBezTo>
                  <a:cubicBezTo>
                    <a:pt x="155" y="431"/>
                    <a:pt x="155" y="431"/>
                    <a:pt x="155" y="431"/>
                  </a:cubicBezTo>
                  <a:cubicBezTo>
                    <a:pt x="155" y="429"/>
                    <a:pt x="155" y="429"/>
                    <a:pt x="155" y="429"/>
                  </a:cubicBezTo>
                  <a:cubicBezTo>
                    <a:pt x="154" y="429"/>
                    <a:pt x="154" y="429"/>
                    <a:pt x="154" y="429"/>
                  </a:cubicBezTo>
                  <a:cubicBezTo>
                    <a:pt x="153" y="429"/>
                    <a:pt x="153" y="429"/>
                    <a:pt x="153" y="429"/>
                  </a:cubicBezTo>
                  <a:cubicBezTo>
                    <a:pt x="153" y="430"/>
                    <a:pt x="153" y="430"/>
                    <a:pt x="153" y="430"/>
                  </a:cubicBezTo>
                  <a:cubicBezTo>
                    <a:pt x="151" y="429"/>
                    <a:pt x="151" y="429"/>
                    <a:pt x="151" y="429"/>
                  </a:cubicBezTo>
                  <a:cubicBezTo>
                    <a:pt x="151" y="428"/>
                    <a:pt x="151" y="428"/>
                    <a:pt x="151" y="428"/>
                  </a:cubicBezTo>
                  <a:cubicBezTo>
                    <a:pt x="150" y="428"/>
                    <a:pt x="150" y="428"/>
                    <a:pt x="150" y="428"/>
                  </a:cubicBezTo>
                  <a:cubicBezTo>
                    <a:pt x="150" y="429"/>
                    <a:pt x="150" y="429"/>
                    <a:pt x="150" y="429"/>
                  </a:cubicBezTo>
                  <a:cubicBezTo>
                    <a:pt x="150" y="429"/>
                    <a:pt x="150" y="429"/>
                    <a:pt x="150" y="429"/>
                  </a:cubicBezTo>
                  <a:cubicBezTo>
                    <a:pt x="151" y="431"/>
                    <a:pt x="151" y="431"/>
                    <a:pt x="151" y="431"/>
                  </a:cubicBezTo>
                  <a:cubicBezTo>
                    <a:pt x="150" y="432"/>
                    <a:pt x="150" y="432"/>
                    <a:pt x="150" y="432"/>
                  </a:cubicBezTo>
                  <a:cubicBezTo>
                    <a:pt x="150" y="433"/>
                    <a:pt x="150" y="433"/>
                    <a:pt x="150" y="433"/>
                  </a:cubicBezTo>
                  <a:cubicBezTo>
                    <a:pt x="150" y="434"/>
                    <a:pt x="150" y="434"/>
                    <a:pt x="150" y="434"/>
                  </a:cubicBezTo>
                  <a:cubicBezTo>
                    <a:pt x="151" y="435"/>
                    <a:pt x="151" y="435"/>
                    <a:pt x="151" y="435"/>
                  </a:cubicBezTo>
                  <a:cubicBezTo>
                    <a:pt x="152" y="437"/>
                    <a:pt x="152" y="437"/>
                    <a:pt x="152" y="437"/>
                  </a:cubicBezTo>
                  <a:cubicBezTo>
                    <a:pt x="152" y="439"/>
                    <a:pt x="152" y="439"/>
                    <a:pt x="152" y="439"/>
                  </a:cubicBezTo>
                  <a:cubicBezTo>
                    <a:pt x="152" y="441"/>
                    <a:pt x="152" y="441"/>
                    <a:pt x="152" y="441"/>
                  </a:cubicBezTo>
                  <a:cubicBezTo>
                    <a:pt x="151" y="440"/>
                    <a:pt x="151" y="440"/>
                    <a:pt x="151" y="440"/>
                  </a:cubicBezTo>
                  <a:cubicBezTo>
                    <a:pt x="150" y="440"/>
                    <a:pt x="150" y="440"/>
                    <a:pt x="150" y="440"/>
                  </a:cubicBezTo>
                  <a:cubicBezTo>
                    <a:pt x="149" y="441"/>
                    <a:pt x="149" y="441"/>
                    <a:pt x="149" y="441"/>
                  </a:cubicBezTo>
                  <a:cubicBezTo>
                    <a:pt x="148" y="441"/>
                    <a:pt x="148" y="441"/>
                    <a:pt x="148" y="441"/>
                  </a:cubicBezTo>
                  <a:cubicBezTo>
                    <a:pt x="146" y="441"/>
                    <a:pt x="146" y="441"/>
                    <a:pt x="146" y="441"/>
                  </a:cubicBezTo>
                  <a:cubicBezTo>
                    <a:pt x="144" y="441"/>
                    <a:pt x="144" y="441"/>
                    <a:pt x="144" y="441"/>
                  </a:cubicBezTo>
                  <a:cubicBezTo>
                    <a:pt x="144" y="442"/>
                    <a:pt x="144" y="442"/>
                    <a:pt x="144" y="442"/>
                  </a:cubicBezTo>
                  <a:cubicBezTo>
                    <a:pt x="144" y="442"/>
                    <a:pt x="144" y="442"/>
                    <a:pt x="144" y="442"/>
                  </a:cubicBezTo>
                  <a:cubicBezTo>
                    <a:pt x="146" y="444"/>
                    <a:pt x="146" y="444"/>
                    <a:pt x="146" y="444"/>
                  </a:cubicBezTo>
                  <a:cubicBezTo>
                    <a:pt x="148" y="444"/>
                    <a:pt x="148" y="444"/>
                    <a:pt x="148" y="444"/>
                  </a:cubicBezTo>
                  <a:cubicBezTo>
                    <a:pt x="149" y="445"/>
                    <a:pt x="149" y="445"/>
                    <a:pt x="149" y="445"/>
                  </a:cubicBezTo>
                  <a:cubicBezTo>
                    <a:pt x="149" y="445"/>
                    <a:pt x="149" y="445"/>
                    <a:pt x="149" y="445"/>
                  </a:cubicBezTo>
                  <a:cubicBezTo>
                    <a:pt x="150" y="445"/>
                    <a:pt x="150" y="445"/>
                    <a:pt x="150" y="445"/>
                  </a:cubicBezTo>
                  <a:cubicBezTo>
                    <a:pt x="151" y="445"/>
                    <a:pt x="151" y="445"/>
                    <a:pt x="151" y="445"/>
                  </a:cubicBezTo>
                  <a:cubicBezTo>
                    <a:pt x="151" y="446"/>
                    <a:pt x="151" y="446"/>
                    <a:pt x="151" y="446"/>
                  </a:cubicBezTo>
                  <a:cubicBezTo>
                    <a:pt x="151" y="447"/>
                    <a:pt x="151" y="447"/>
                    <a:pt x="151" y="447"/>
                  </a:cubicBezTo>
                  <a:cubicBezTo>
                    <a:pt x="150" y="447"/>
                    <a:pt x="150" y="447"/>
                    <a:pt x="150" y="447"/>
                  </a:cubicBezTo>
                  <a:cubicBezTo>
                    <a:pt x="149" y="447"/>
                    <a:pt x="149" y="447"/>
                    <a:pt x="149" y="447"/>
                  </a:cubicBezTo>
                  <a:cubicBezTo>
                    <a:pt x="149" y="448"/>
                    <a:pt x="149" y="448"/>
                    <a:pt x="149" y="448"/>
                  </a:cubicBezTo>
                  <a:cubicBezTo>
                    <a:pt x="149" y="448"/>
                    <a:pt x="149" y="448"/>
                    <a:pt x="149" y="448"/>
                  </a:cubicBezTo>
                  <a:cubicBezTo>
                    <a:pt x="150" y="449"/>
                    <a:pt x="150" y="449"/>
                    <a:pt x="150" y="449"/>
                  </a:cubicBezTo>
                  <a:cubicBezTo>
                    <a:pt x="150" y="451"/>
                    <a:pt x="150" y="451"/>
                    <a:pt x="150" y="451"/>
                  </a:cubicBezTo>
                  <a:cubicBezTo>
                    <a:pt x="150" y="452"/>
                    <a:pt x="150" y="452"/>
                    <a:pt x="150" y="452"/>
                  </a:cubicBezTo>
                  <a:cubicBezTo>
                    <a:pt x="149" y="452"/>
                    <a:pt x="149" y="452"/>
                    <a:pt x="149" y="452"/>
                  </a:cubicBezTo>
                  <a:cubicBezTo>
                    <a:pt x="149" y="453"/>
                    <a:pt x="149" y="453"/>
                    <a:pt x="149" y="453"/>
                  </a:cubicBezTo>
                  <a:cubicBezTo>
                    <a:pt x="147" y="452"/>
                    <a:pt x="147" y="452"/>
                    <a:pt x="147" y="452"/>
                  </a:cubicBezTo>
                  <a:cubicBezTo>
                    <a:pt x="146" y="451"/>
                    <a:pt x="146" y="451"/>
                    <a:pt x="146" y="451"/>
                  </a:cubicBezTo>
                  <a:cubicBezTo>
                    <a:pt x="145" y="451"/>
                    <a:pt x="145" y="451"/>
                    <a:pt x="145" y="451"/>
                  </a:cubicBezTo>
                  <a:cubicBezTo>
                    <a:pt x="145" y="450"/>
                    <a:pt x="145" y="450"/>
                    <a:pt x="145" y="450"/>
                  </a:cubicBezTo>
                  <a:cubicBezTo>
                    <a:pt x="143" y="449"/>
                    <a:pt x="143" y="449"/>
                    <a:pt x="143" y="449"/>
                  </a:cubicBezTo>
                  <a:cubicBezTo>
                    <a:pt x="142" y="449"/>
                    <a:pt x="142" y="449"/>
                    <a:pt x="142" y="449"/>
                  </a:cubicBezTo>
                  <a:cubicBezTo>
                    <a:pt x="142" y="450"/>
                    <a:pt x="142" y="450"/>
                    <a:pt x="142" y="450"/>
                  </a:cubicBezTo>
                  <a:cubicBezTo>
                    <a:pt x="142" y="451"/>
                    <a:pt x="142" y="451"/>
                    <a:pt x="142" y="451"/>
                  </a:cubicBezTo>
                  <a:cubicBezTo>
                    <a:pt x="143" y="451"/>
                    <a:pt x="143" y="451"/>
                    <a:pt x="143" y="451"/>
                  </a:cubicBezTo>
                  <a:cubicBezTo>
                    <a:pt x="144" y="451"/>
                    <a:pt x="144" y="451"/>
                    <a:pt x="144" y="451"/>
                  </a:cubicBezTo>
                  <a:cubicBezTo>
                    <a:pt x="146" y="452"/>
                    <a:pt x="146" y="452"/>
                    <a:pt x="146" y="452"/>
                  </a:cubicBezTo>
                  <a:cubicBezTo>
                    <a:pt x="147" y="453"/>
                    <a:pt x="147" y="453"/>
                    <a:pt x="147" y="453"/>
                  </a:cubicBezTo>
                  <a:cubicBezTo>
                    <a:pt x="148" y="453"/>
                    <a:pt x="148" y="453"/>
                    <a:pt x="148" y="453"/>
                  </a:cubicBezTo>
                  <a:cubicBezTo>
                    <a:pt x="149" y="454"/>
                    <a:pt x="149" y="454"/>
                    <a:pt x="149" y="454"/>
                  </a:cubicBezTo>
                  <a:cubicBezTo>
                    <a:pt x="148" y="455"/>
                    <a:pt x="148" y="455"/>
                    <a:pt x="148" y="455"/>
                  </a:cubicBezTo>
                  <a:cubicBezTo>
                    <a:pt x="147" y="456"/>
                    <a:pt x="147" y="456"/>
                    <a:pt x="147" y="456"/>
                  </a:cubicBezTo>
                  <a:cubicBezTo>
                    <a:pt x="146" y="456"/>
                    <a:pt x="146" y="456"/>
                    <a:pt x="146" y="456"/>
                  </a:cubicBezTo>
                  <a:cubicBezTo>
                    <a:pt x="145" y="456"/>
                    <a:pt x="145" y="456"/>
                    <a:pt x="145" y="456"/>
                  </a:cubicBezTo>
                  <a:cubicBezTo>
                    <a:pt x="144" y="456"/>
                    <a:pt x="144" y="456"/>
                    <a:pt x="144" y="456"/>
                  </a:cubicBezTo>
                  <a:cubicBezTo>
                    <a:pt x="142" y="454"/>
                    <a:pt x="142" y="454"/>
                    <a:pt x="142" y="454"/>
                  </a:cubicBezTo>
                  <a:cubicBezTo>
                    <a:pt x="141" y="453"/>
                    <a:pt x="141" y="453"/>
                    <a:pt x="141" y="453"/>
                  </a:cubicBezTo>
                  <a:cubicBezTo>
                    <a:pt x="140" y="453"/>
                    <a:pt x="140" y="453"/>
                    <a:pt x="140" y="453"/>
                  </a:cubicBezTo>
                  <a:cubicBezTo>
                    <a:pt x="140" y="454"/>
                    <a:pt x="140" y="454"/>
                    <a:pt x="140" y="454"/>
                  </a:cubicBezTo>
                  <a:cubicBezTo>
                    <a:pt x="139" y="455"/>
                    <a:pt x="139" y="455"/>
                    <a:pt x="139" y="455"/>
                  </a:cubicBezTo>
                  <a:cubicBezTo>
                    <a:pt x="139" y="456"/>
                    <a:pt x="139" y="456"/>
                    <a:pt x="139" y="456"/>
                  </a:cubicBezTo>
                  <a:cubicBezTo>
                    <a:pt x="140" y="457"/>
                    <a:pt x="140" y="457"/>
                    <a:pt x="140" y="457"/>
                  </a:cubicBezTo>
                  <a:cubicBezTo>
                    <a:pt x="142" y="458"/>
                    <a:pt x="142" y="458"/>
                    <a:pt x="142" y="458"/>
                  </a:cubicBezTo>
                  <a:cubicBezTo>
                    <a:pt x="142" y="459"/>
                    <a:pt x="142" y="459"/>
                    <a:pt x="142" y="459"/>
                  </a:cubicBezTo>
                  <a:cubicBezTo>
                    <a:pt x="142" y="460"/>
                    <a:pt x="142" y="460"/>
                    <a:pt x="142" y="460"/>
                  </a:cubicBezTo>
                  <a:cubicBezTo>
                    <a:pt x="142" y="460"/>
                    <a:pt x="142" y="460"/>
                    <a:pt x="142" y="460"/>
                  </a:cubicBezTo>
                  <a:cubicBezTo>
                    <a:pt x="141" y="459"/>
                    <a:pt x="141" y="459"/>
                    <a:pt x="141" y="459"/>
                  </a:cubicBezTo>
                  <a:cubicBezTo>
                    <a:pt x="140" y="459"/>
                    <a:pt x="140" y="459"/>
                    <a:pt x="140" y="459"/>
                  </a:cubicBezTo>
                  <a:cubicBezTo>
                    <a:pt x="138" y="458"/>
                    <a:pt x="138" y="458"/>
                    <a:pt x="138" y="458"/>
                  </a:cubicBezTo>
                  <a:cubicBezTo>
                    <a:pt x="137" y="457"/>
                    <a:pt x="137" y="457"/>
                    <a:pt x="137" y="457"/>
                  </a:cubicBezTo>
                  <a:cubicBezTo>
                    <a:pt x="137" y="457"/>
                    <a:pt x="137" y="457"/>
                    <a:pt x="137" y="457"/>
                  </a:cubicBezTo>
                  <a:cubicBezTo>
                    <a:pt x="137" y="459"/>
                    <a:pt x="137" y="459"/>
                    <a:pt x="137" y="459"/>
                  </a:cubicBezTo>
                  <a:cubicBezTo>
                    <a:pt x="138" y="460"/>
                    <a:pt x="138" y="460"/>
                    <a:pt x="138" y="460"/>
                  </a:cubicBezTo>
                  <a:cubicBezTo>
                    <a:pt x="140" y="460"/>
                    <a:pt x="140" y="460"/>
                    <a:pt x="140" y="460"/>
                  </a:cubicBezTo>
                  <a:cubicBezTo>
                    <a:pt x="141" y="461"/>
                    <a:pt x="141" y="461"/>
                    <a:pt x="141" y="461"/>
                  </a:cubicBezTo>
                  <a:cubicBezTo>
                    <a:pt x="141" y="462"/>
                    <a:pt x="141" y="462"/>
                    <a:pt x="141" y="462"/>
                  </a:cubicBezTo>
                  <a:cubicBezTo>
                    <a:pt x="140" y="462"/>
                    <a:pt x="140" y="462"/>
                    <a:pt x="140" y="462"/>
                  </a:cubicBezTo>
                  <a:cubicBezTo>
                    <a:pt x="138" y="462"/>
                    <a:pt x="138" y="462"/>
                    <a:pt x="138" y="462"/>
                  </a:cubicBezTo>
                  <a:cubicBezTo>
                    <a:pt x="137" y="461"/>
                    <a:pt x="137" y="461"/>
                    <a:pt x="137" y="461"/>
                  </a:cubicBezTo>
                  <a:cubicBezTo>
                    <a:pt x="137" y="460"/>
                    <a:pt x="137" y="460"/>
                    <a:pt x="137" y="460"/>
                  </a:cubicBezTo>
                  <a:cubicBezTo>
                    <a:pt x="136" y="459"/>
                    <a:pt x="136" y="459"/>
                    <a:pt x="136" y="459"/>
                  </a:cubicBezTo>
                  <a:cubicBezTo>
                    <a:pt x="135" y="459"/>
                    <a:pt x="135" y="459"/>
                    <a:pt x="135" y="459"/>
                  </a:cubicBezTo>
                  <a:cubicBezTo>
                    <a:pt x="135" y="460"/>
                    <a:pt x="135" y="460"/>
                    <a:pt x="135" y="460"/>
                  </a:cubicBezTo>
                  <a:cubicBezTo>
                    <a:pt x="135" y="461"/>
                    <a:pt x="135" y="461"/>
                    <a:pt x="135" y="461"/>
                  </a:cubicBezTo>
                  <a:cubicBezTo>
                    <a:pt x="135" y="462"/>
                    <a:pt x="135" y="462"/>
                    <a:pt x="135" y="462"/>
                  </a:cubicBezTo>
                  <a:cubicBezTo>
                    <a:pt x="136" y="463"/>
                    <a:pt x="136" y="463"/>
                    <a:pt x="136" y="463"/>
                  </a:cubicBezTo>
                  <a:cubicBezTo>
                    <a:pt x="136" y="463"/>
                    <a:pt x="136" y="463"/>
                    <a:pt x="136" y="463"/>
                  </a:cubicBezTo>
                  <a:cubicBezTo>
                    <a:pt x="136" y="464"/>
                    <a:pt x="136" y="464"/>
                    <a:pt x="136" y="464"/>
                  </a:cubicBezTo>
                  <a:cubicBezTo>
                    <a:pt x="139" y="464"/>
                    <a:pt x="139" y="464"/>
                    <a:pt x="139" y="464"/>
                  </a:cubicBezTo>
                  <a:cubicBezTo>
                    <a:pt x="140" y="464"/>
                    <a:pt x="140" y="464"/>
                    <a:pt x="140" y="464"/>
                  </a:cubicBezTo>
                  <a:cubicBezTo>
                    <a:pt x="140" y="465"/>
                    <a:pt x="140" y="465"/>
                    <a:pt x="140" y="465"/>
                  </a:cubicBezTo>
                  <a:cubicBezTo>
                    <a:pt x="140" y="466"/>
                    <a:pt x="140" y="466"/>
                    <a:pt x="140" y="466"/>
                  </a:cubicBezTo>
                  <a:cubicBezTo>
                    <a:pt x="139" y="467"/>
                    <a:pt x="139" y="467"/>
                    <a:pt x="139" y="467"/>
                  </a:cubicBezTo>
                  <a:cubicBezTo>
                    <a:pt x="138" y="467"/>
                    <a:pt x="138" y="467"/>
                    <a:pt x="138" y="467"/>
                  </a:cubicBezTo>
                  <a:cubicBezTo>
                    <a:pt x="137" y="467"/>
                    <a:pt x="137" y="467"/>
                    <a:pt x="137" y="467"/>
                  </a:cubicBezTo>
                  <a:cubicBezTo>
                    <a:pt x="136" y="467"/>
                    <a:pt x="136" y="467"/>
                    <a:pt x="136" y="467"/>
                  </a:cubicBezTo>
                  <a:cubicBezTo>
                    <a:pt x="135" y="467"/>
                    <a:pt x="135" y="467"/>
                    <a:pt x="135" y="467"/>
                  </a:cubicBezTo>
                  <a:cubicBezTo>
                    <a:pt x="134" y="466"/>
                    <a:pt x="134" y="466"/>
                    <a:pt x="134" y="466"/>
                  </a:cubicBezTo>
                  <a:cubicBezTo>
                    <a:pt x="134" y="465"/>
                    <a:pt x="134" y="465"/>
                    <a:pt x="134" y="465"/>
                  </a:cubicBezTo>
                  <a:cubicBezTo>
                    <a:pt x="134" y="465"/>
                    <a:pt x="134" y="465"/>
                    <a:pt x="134" y="465"/>
                  </a:cubicBezTo>
                  <a:cubicBezTo>
                    <a:pt x="133" y="464"/>
                    <a:pt x="133" y="464"/>
                    <a:pt x="133" y="464"/>
                  </a:cubicBezTo>
                  <a:cubicBezTo>
                    <a:pt x="132" y="464"/>
                    <a:pt x="132" y="464"/>
                    <a:pt x="132" y="464"/>
                  </a:cubicBezTo>
                  <a:cubicBezTo>
                    <a:pt x="132" y="466"/>
                    <a:pt x="132" y="466"/>
                    <a:pt x="132" y="466"/>
                  </a:cubicBezTo>
                  <a:cubicBezTo>
                    <a:pt x="132" y="467"/>
                    <a:pt x="132" y="467"/>
                    <a:pt x="132" y="467"/>
                  </a:cubicBezTo>
                  <a:cubicBezTo>
                    <a:pt x="131" y="468"/>
                    <a:pt x="131" y="468"/>
                    <a:pt x="131" y="468"/>
                  </a:cubicBezTo>
                  <a:cubicBezTo>
                    <a:pt x="130" y="468"/>
                    <a:pt x="130" y="468"/>
                    <a:pt x="130" y="468"/>
                  </a:cubicBezTo>
                  <a:cubicBezTo>
                    <a:pt x="129" y="467"/>
                    <a:pt x="129" y="467"/>
                    <a:pt x="129" y="467"/>
                  </a:cubicBezTo>
                  <a:cubicBezTo>
                    <a:pt x="128" y="466"/>
                    <a:pt x="128" y="466"/>
                    <a:pt x="128" y="466"/>
                  </a:cubicBezTo>
                  <a:cubicBezTo>
                    <a:pt x="127" y="467"/>
                    <a:pt x="127" y="467"/>
                    <a:pt x="127" y="467"/>
                  </a:cubicBezTo>
                  <a:cubicBezTo>
                    <a:pt x="127" y="468"/>
                    <a:pt x="127" y="468"/>
                    <a:pt x="127" y="468"/>
                  </a:cubicBezTo>
                  <a:cubicBezTo>
                    <a:pt x="128" y="468"/>
                    <a:pt x="128" y="468"/>
                    <a:pt x="128" y="468"/>
                  </a:cubicBezTo>
                  <a:cubicBezTo>
                    <a:pt x="130" y="469"/>
                    <a:pt x="130" y="469"/>
                    <a:pt x="130" y="469"/>
                  </a:cubicBezTo>
                  <a:cubicBezTo>
                    <a:pt x="132" y="470"/>
                    <a:pt x="132" y="470"/>
                    <a:pt x="132" y="470"/>
                  </a:cubicBezTo>
                  <a:cubicBezTo>
                    <a:pt x="133" y="471"/>
                    <a:pt x="133" y="471"/>
                    <a:pt x="133" y="471"/>
                  </a:cubicBezTo>
                  <a:cubicBezTo>
                    <a:pt x="134" y="474"/>
                    <a:pt x="134" y="474"/>
                    <a:pt x="134" y="474"/>
                  </a:cubicBezTo>
                  <a:cubicBezTo>
                    <a:pt x="133" y="474"/>
                    <a:pt x="133" y="474"/>
                    <a:pt x="133" y="474"/>
                  </a:cubicBezTo>
                  <a:cubicBezTo>
                    <a:pt x="132" y="474"/>
                    <a:pt x="132" y="474"/>
                    <a:pt x="132" y="474"/>
                  </a:cubicBezTo>
                  <a:cubicBezTo>
                    <a:pt x="131" y="473"/>
                    <a:pt x="131" y="473"/>
                    <a:pt x="131" y="473"/>
                  </a:cubicBezTo>
                  <a:cubicBezTo>
                    <a:pt x="129" y="471"/>
                    <a:pt x="129" y="471"/>
                    <a:pt x="129" y="471"/>
                  </a:cubicBezTo>
                  <a:cubicBezTo>
                    <a:pt x="128" y="470"/>
                    <a:pt x="128" y="470"/>
                    <a:pt x="128" y="470"/>
                  </a:cubicBezTo>
                  <a:cubicBezTo>
                    <a:pt x="127" y="471"/>
                    <a:pt x="127" y="471"/>
                    <a:pt x="127" y="471"/>
                  </a:cubicBezTo>
                  <a:cubicBezTo>
                    <a:pt x="127" y="471"/>
                    <a:pt x="127" y="471"/>
                    <a:pt x="127" y="471"/>
                  </a:cubicBezTo>
                  <a:cubicBezTo>
                    <a:pt x="128" y="472"/>
                    <a:pt x="128" y="472"/>
                    <a:pt x="128" y="472"/>
                  </a:cubicBezTo>
                  <a:cubicBezTo>
                    <a:pt x="129" y="472"/>
                    <a:pt x="129" y="472"/>
                    <a:pt x="129" y="472"/>
                  </a:cubicBezTo>
                  <a:cubicBezTo>
                    <a:pt x="131" y="474"/>
                    <a:pt x="131" y="474"/>
                    <a:pt x="131" y="474"/>
                  </a:cubicBezTo>
                  <a:cubicBezTo>
                    <a:pt x="132" y="476"/>
                    <a:pt x="132" y="476"/>
                    <a:pt x="132" y="476"/>
                  </a:cubicBezTo>
                  <a:cubicBezTo>
                    <a:pt x="132" y="477"/>
                    <a:pt x="132" y="477"/>
                    <a:pt x="132" y="477"/>
                  </a:cubicBezTo>
                  <a:cubicBezTo>
                    <a:pt x="132" y="478"/>
                    <a:pt x="132" y="478"/>
                    <a:pt x="132" y="478"/>
                  </a:cubicBezTo>
                  <a:cubicBezTo>
                    <a:pt x="132" y="479"/>
                    <a:pt x="132" y="479"/>
                    <a:pt x="132" y="479"/>
                  </a:cubicBezTo>
                  <a:cubicBezTo>
                    <a:pt x="132" y="480"/>
                    <a:pt x="132" y="480"/>
                    <a:pt x="132" y="480"/>
                  </a:cubicBezTo>
                  <a:cubicBezTo>
                    <a:pt x="131" y="480"/>
                    <a:pt x="131" y="480"/>
                    <a:pt x="131" y="480"/>
                  </a:cubicBezTo>
                  <a:cubicBezTo>
                    <a:pt x="131" y="481"/>
                    <a:pt x="131" y="481"/>
                    <a:pt x="131" y="481"/>
                  </a:cubicBezTo>
                  <a:cubicBezTo>
                    <a:pt x="131" y="483"/>
                    <a:pt x="131" y="483"/>
                    <a:pt x="131" y="483"/>
                  </a:cubicBezTo>
                  <a:cubicBezTo>
                    <a:pt x="130" y="483"/>
                    <a:pt x="130" y="483"/>
                    <a:pt x="130" y="483"/>
                  </a:cubicBezTo>
                  <a:cubicBezTo>
                    <a:pt x="129" y="482"/>
                    <a:pt x="129" y="482"/>
                    <a:pt x="129" y="482"/>
                  </a:cubicBezTo>
                  <a:cubicBezTo>
                    <a:pt x="127" y="482"/>
                    <a:pt x="127" y="482"/>
                    <a:pt x="127" y="482"/>
                  </a:cubicBezTo>
                  <a:cubicBezTo>
                    <a:pt x="126" y="481"/>
                    <a:pt x="126" y="481"/>
                    <a:pt x="126" y="481"/>
                  </a:cubicBezTo>
                  <a:cubicBezTo>
                    <a:pt x="125" y="481"/>
                    <a:pt x="125" y="481"/>
                    <a:pt x="125" y="481"/>
                  </a:cubicBezTo>
                  <a:cubicBezTo>
                    <a:pt x="126" y="482"/>
                    <a:pt x="126" y="482"/>
                    <a:pt x="126" y="482"/>
                  </a:cubicBezTo>
                  <a:cubicBezTo>
                    <a:pt x="127" y="483"/>
                    <a:pt x="127" y="483"/>
                    <a:pt x="127" y="483"/>
                  </a:cubicBezTo>
                  <a:cubicBezTo>
                    <a:pt x="129" y="483"/>
                    <a:pt x="129" y="483"/>
                    <a:pt x="129" y="483"/>
                  </a:cubicBezTo>
                  <a:cubicBezTo>
                    <a:pt x="129" y="484"/>
                    <a:pt x="129" y="484"/>
                    <a:pt x="129" y="484"/>
                  </a:cubicBezTo>
                  <a:cubicBezTo>
                    <a:pt x="128" y="485"/>
                    <a:pt x="128" y="485"/>
                    <a:pt x="128" y="485"/>
                  </a:cubicBezTo>
                  <a:cubicBezTo>
                    <a:pt x="127" y="485"/>
                    <a:pt x="127" y="485"/>
                    <a:pt x="127" y="485"/>
                  </a:cubicBezTo>
                  <a:cubicBezTo>
                    <a:pt x="126" y="484"/>
                    <a:pt x="126" y="484"/>
                    <a:pt x="126" y="484"/>
                  </a:cubicBezTo>
                  <a:cubicBezTo>
                    <a:pt x="125" y="484"/>
                    <a:pt x="125" y="484"/>
                    <a:pt x="125" y="484"/>
                  </a:cubicBezTo>
                  <a:cubicBezTo>
                    <a:pt x="125" y="485"/>
                    <a:pt x="125" y="485"/>
                    <a:pt x="125" y="485"/>
                  </a:cubicBezTo>
                  <a:cubicBezTo>
                    <a:pt x="127" y="486"/>
                    <a:pt x="127" y="486"/>
                    <a:pt x="127" y="486"/>
                  </a:cubicBezTo>
                  <a:cubicBezTo>
                    <a:pt x="127" y="486"/>
                    <a:pt x="127" y="486"/>
                    <a:pt x="127" y="486"/>
                  </a:cubicBezTo>
                  <a:cubicBezTo>
                    <a:pt x="127" y="487"/>
                    <a:pt x="127" y="487"/>
                    <a:pt x="127" y="487"/>
                  </a:cubicBezTo>
                  <a:cubicBezTo>
                    <a:pt x="126" y="488"/>
                    <a:pt x="126" y="488"/>
                    <a:pt x="126" y="488"/>
                  </a:cubicBezTo>
                  <a:cubicBezTo>
                    <a:pt x="125" y="488"/>
                    <a:pt x="125" y="488"/>
                    <a:pt x="125" y="488"/>
                  </a:cubicBezTo>
                  <a:cubicBezTo>
                    <a:pt x="125" y="488"/>
                    <a:pt x="125" y="488"/>
                    <a:pt x="125" y="488"/>
                  </a:cubicBezTo>
                  <a:cubicBezTo>
                    <a:pt x="124" y="487"/>
                    <a:pt x="124" y="487"/>
                    <a:pt x="124" y="487"/>
                  </a:cubicBezTo>
                  <a:cubicBezTo>
                    <a:pt x="123" y="487"/>
                    <a:pt x="123" y="487"/>
                    <a:pt x="123" y="487"/>
                  </a:cubicBezTo>
                  <a:cubicBezTo>
                    <a:pt x="123" y="488"/>
                    <a:pt x="123" y="488"/>
                    <a:pt x="123" y="488"/>
                  </a:cubicBezTo>
                  <a:cubicBezTo>
                    <a:pt x="124" y="488"/>
                    <a:pt x="124" y="488"/>
                    <a:pt x="124" y="488"/>
                  </a:cubicBezTo>
                  <a:cubicBezTo>
                    <a:pt x="125" y="489"/>
                    <a:pt x="125" y="489"/>
                    <a:pt x="125" y="489"/>
                  </a:cubicBezTo>
                  <a:cubicBezTo>
                    <a:pt x="125" y="491"/>
                    <a:pt x="125" y="491"/>
                    <a:pt x="125" y="491"/>
                  </a:cubicBezTo>
                  <a:cubicBezTo>
                    <a:pt x="124" y="491"/>
                    <a:pt x="124" y="491"/>
                    <a:pt x="124" y="491"/>
                  </a:cubicBezTo>
                  <a:cubicBezTo>
                    <a:pt x="122" y="491"/>
                    <a:pt x="122" y="491"/>
                    <a:pt x="122" y="491"/>
                  </a:cubicBezTo>
                  <a:cubicBezTo>
                    <a:pt x="121" y="491"/>
                    <a:pt x="121" y="491"/>
                    <a:pt x="121" y="491"/>
                  </a:cubicBezTo>
                  <a:cubicBezTo>
                    <a:pt x="120" y="491"/>
                    <a:pt x="120" y="491"/>
                    <a:pt x="120" y="491"/>
                  </a:cubicBezTo>
                  <a:cubicBezTo>
                    <a:pt x="120" y="491"/>
                    <a:pt x="120" y="491"/>
                    <a:pt x="120" y="491"/>
                  </a:cubicBezTo>
                  <a:cubicBezTo>
                    <a:pt x="121" y="492"/>
                    <a:pt x="121" y="492"/>
                    <a:pt x="121" y="492"/>
                  </a:cubicBezTo>
                  <a:cubicBezTo>
                    <a:pt x="125" y="492"/>
                    <a:pt x="125" y="492"/>
                    <a:pt x="125" y="492"/>
                  </a:cubicBezTo>
                  <a:cubicBezTo>
                    <a:pt x="126" y="493"/>
                    <a:pt x="126" y="493"/>
                    <a:pt x="126" y="493"/>
                  </a:cubicBezTo>
                  <a:cubicBezTo>
                    <a:pt x="126" y="493"/>
                    <a:pt x="126" y="493"/>
                    <a:pt x="126" y="493"/>
                  </a:cubicBezTo>
                  <a:cubicBezTo>
                    <a:pt x="126" y="494"/>
                    <a:pt x="126" y="494"/>
                    <a:pt x="126" y="494"/>
                  </a:cubicBezTo>
                  <a:cubicBezTo>
                    <a:pt x="125" y="495"/>
                    <a:pt x="125" y="495"/>
                    <a:pt x="125" y="495"/>
                  </a:cubicBezTo>
                  <a:cubicBezTo>
                    <a:pt x="122" y="495"/>
                    <a:pt x="122" y="495"/>
                    <a:pt x="122" y="495"/>
                  </a:cubicBezTo>
                  <a:cubicBezTo>
                    <a:pt x="121" y="495"/>
                    <a:pt x="121" y="495"/>
                    <a:pt x="121" y="495"/>
                  </a:cubicBezTo>
                  <a:cubicBezTo>
                    <a:pt x="119" y="494"/>
                    <a:pt x="119" y="494"/>
                    <a:pt x="119" y="494"/>
                  </a:cubicBezTo>
                  <a:cubicBezTo>
                    <a:pt x="119" y="494"/>
                    <a:pt x="119" y="494"/>
                    <a:pt x="119" y="494"/>
                  </a:cubicBezTo>
                  <a:cubicBezTo>
                    <a:pt x="119" y="496"/>
                    <a:pt x="119" y="496"/>
                    <a:pt x="119" y="496"/>
                  </a:cubicBezTo>
                  <a:cubicBezTo>
                    <a:pt x="121" y="496"/>
                    <a:pt x="121" y="496"/>
                    <a:pt x="121" y="496"/>
                  </a:cubicBezTo>
                  <a:cubicBezTo>
                    <a:pt x="122" y="496"/>
                    <a:pt x="122" y="496"/>
                    <a:pt x="122" y="496"/>
                  </a:cubicBezTo>
                  <a:cubicBezTo>
                    <a:pt x="121" y="497"/>
                    <a:pt x="121" y="497"/>
                    <a:pt x="121" y="497"/>
                  </a:cubicBezTo>
                  <a:cubicBezTo>
                    <a:pt x="121" y="497"/>
                    <a:pt x="121" y="497"/>
                    <a:pt x="121" y="497"/>
                  </a:cubicBezTo>
                  <a:cubicBezTo>
                    <a:pt x="120" y="497"/>
                    <a:pt x="120" y="497"/>
                    <a:pt x="120" y="497"/>
                  </a:cubicBezTo>
                  <a:cubicBezTo>
                    <a:pt x="122" y="498"/>
                    <a:pt x="122" y="498"/>
                    <a:pt x="122" y="498"/>
                  </a:cubicBezTo>
                  <a:cubicBezTo>
                    <a:pt x="123" y="498"/>
                    <a:pt x="123" y="498"/>
                    <a:pt x="123" y="498"/>
                  </a:cubicBezTo>
                  <a:cubicBezTo>
                    <a:pt x="123" y="499"/>
                    <a:pt x="123" y="499"/>
                    <a:pt x="123" y="499"/>
                  </a:cubicBezTo>
                  <a:cubicBezTo>
                    <a:pt x="122" y="500"/>
                    <a:pt x="122" y="500"/>
                    <a:pt x="122" y="500"/>
                  </a:cubicBezTo>
                  <a:cubicBezTo>
                    <a:pt x="121" y="500"/>
                    <a:pt x="121" y="500"/>
                    <a:pt x="121" y="500"/>
                  </a:cubicBezTo>
                  <a:cubicBezTo>
                    <a:pt x="120" y="499"/>
                    <a:pt x="120" y="499"/>
                    <a:pt x="120" y="499"/>
                  </a:cubicBezTo>
                  <a:cubicBezTo>
                    <a:pt x="120" y="500"/>
                    <a:pt x="120" y="500"/>
                    <a:pt x="120" y="500"/>
                  </a:cubicBezTo>
                  <a:cubicBezTo>
                    <a:pt x="121" y="501"/>
                    <a:pt x="121" y="501"/>
                    <a:pt x="121" y="501"/>
                  </a:cubicBezTo>
                  <a:cubicBezTo>
                    <a:pt x="123" y="500"/>
                    <a:pt x="123" y="500"/>
                    <a:pt x="123" y="500"/>
                  </a:cubicBezTo>
                  <a:cubicBezTo>
                    <a:pt x="124" y="501"/>
                    <a:pt x="124" y="501"/>
                    <a:pt x="124" y="501"/>
                  </a:cubicBezTo>
                  <a:cubicBezTo>
                    <a:pt x="124" y="501"/>
                    <a:pt x="124" y="501"/>
                    <a:pt x="124" y="501"/>
                  </a:cubicBezTo>
                  <a:cubicBezTo>
                    <a:pt x="123" y="502"/>
                    <a:pt x="123" y="502"/>
                    <a:pt x="123" y="502"/>
                  </a:cubicBezTo>
                  <a:cubicBezTo>
                    <a:pt x="121" y="503"/>
                    <a:pt x="121" y="503"/>
                    <a:pt x="121" y="503"/>
                  </a:cubicBezTo>
                  <a:cubicBezTo>
                    <a:pt x="120" y="503"/>
                    <a:pt x="120" y="503"/>
                    <a:pt x="120" y="503"/>
                  </a:cubicBezTo>
                  <a:cubicBezTo>
                    <a:pt x="119" y="502"/>
                    <a:pt x="119" y="502"/>
                    <a:pt x="119" y="502"/>
                  </a:cubicBezTo>
                  <a:cubicBezTo>
                    <a:pt x="117" y="501"/>
                    <a:pt x="117" y="501"/>
                    <a:pt x="117" y="501"/>
                  </a:cubicBezTo>
                  <a:cubicBezTo>
                    <a:pt x="117" y="500"/>
                    <a:pt x="117" y="500"/>
                    <a:pt x="117" y="500"/>
                  </a:cubicBezTo>
                  <a:cubicBezTo>
                    <a:pt x="116" y="500"/>
                    <a:pt x="116" y="500"/>
                    <a:pt x="116" y="500"/>
                  </a:cubicBezTo>
                  <a:cubicBezTo>
                    <a:pt x="116" y="500"/>
                    <a:pt x="116" y="500"/>
                    <a:pt x="116" y="500"/>
                  </a:cubicBezTo>
                  <a:cubicBezTo>
                    <a:pt x="114" y="500"/>
                    <a:pt x="114" y="500"/>
                    <a:pt x="114" y="500"/>
                  </a:cubicBezTo>
                  <a:cubicBezTo>
                    <a:pt x="114" y="500"/>
                    <a:pt x="114" y="500"/>
                    <a:pt x="114" y="500"/>
                  </a:cubicBezTo>
                  <a:cubicBezTo>
                    <a:pt x="114" y="501"/>
                    <a:pt x="114" y="501"/>
                    <a:pt x="114" y="501"/>
                  </a:cubicBezTo>
                  <a:cubicBezTo>
                    <a:pt x="117" y="502"/>
                    <a:pt x="117" y="502"/>
                    <a:pt x="117" y="502"/>
                  </a:cubicBezTo>
                  <a:cubicBezTo>
                    <a:pt x="119" y="503"/>
                    <a:pt x="119" y="503"/>
                    <a:pt x="119" y="503"/>
                  </a:cubicBezTo>
                  <a:cubicBezTo>
                    <a:pt x="119" y="504"/>
                    <a:pt x="119" y="504"/>
                    <a:pt x="119" y="504"/>
                  </a:cubicBezTo>
                  <a:cubicBezTo>
                    <a:pt x="118" y="505"/>
                    <a:pt x="118" y="505"/>
                    <a:pt x="118" y="505"/>
                  </a:cubicBezTo>
                  <a:cubicBezTo>
                    <a:pt x="118" y="506"/>
                    <a:pt x="118" y="506"/>
                    <a:pt x="118" y="506"/>
                  </a:cubicBezTo>
                  <a:cubicBezTo>
                    <a:pt x="119" y="505"/>
                    <a:pt x="119" y="505"/>
                    <a:pt x="119" y="505"/>
                  </a:cubicBezTo>
                  <a:cubicBezTo>
                    <a:pt x="120" y="505"/>
                    <a:pt x="120" y="505"/>
                    <a:pt x="120" y="505"/>
                  </a:cubicBezTo>
                  <a:cubicBezTo>
                    <a:pt x="121" y="506"/>
                    <a:pt x="121" y="506"/>
                    <a:pt x="121" y="506"/>
                  </a:cubicBezTo>
                  <a:cubicBezTo>
                    <a:pt x="121" y="506"/>
                    <a:pt x="121" y="506"/>
                    <a:pt x="121" y="506"/>
                  </a:cubicBezTo>
                  <a:cubicBezTo>
                    <a:pt x="121" y="507"/>
                    <a:pt x="121" y="507"/>
                    <a:pt x="121" y="507"/>
                  </a:cubicBezTo>
                  <a:cubicBezTo>
                    <a:pt x="120" y="507"/>
                    <a:pt x="120" y="507"/>
                    <a:pt x="120" y="507"/>
                  </a:cubicBezTo>
                  <a:cubicBezTo>
                    <a:pt x="119" y="508"/>
                    <a:pt x="119" y="508"/>
                    <a:pt x="119" y="508"/>
                  </a:cubicBezTo>
                  <a:cubicBezTo>
                    <a:pt x="119" y="508"/>
                    <a:pt x="119" y="508"/>
                    <a:pt x="119" y="508"/>
                  </a:cubicBezTo>
                  <a:cubicBezTo>
                    <a:pt x="119" y="508"/>
                    <a:pt x="119" y="508"/>
                    <a:pt x="119" y="508"/>
                  </a:cubicBezTo>
                  <a:close/>
                  <a:moveTo>
                    <a:pt x="117" y="509"/>
                  </a:moveTo>
                  <a:cubicBezTo>
                    <a:pt x="114" y="507"/>
                    <a:pt x="114" y="507"/>
                    <a:pt x="114" y="507"/>
                  </a:cubicBezTo>
                  <a:cubicBezTo>
                    <a:pt x="112" y="507"/>
                    <a:pt x="112" y="507"/>
                    <a:pt x="112" y="507"/>
                  </a:cubicBezTo>
                  <a:cubicBezTo>
                    <a:pt x="112" y="508"/>
                    <a:pt x="112" y="508"/>
                    <a:pt x="112" y="508"/>
                  </a:cubicBezTo>
                  <a:cubicBezTo>
                    <a:pt x="114" y="510"/>
                    <a:pt x="114" y="510"/>
                    <a:pt x="114" y="510"/>
                  </a:cubicBezTo>
                  <a:cubicBezTo>
                    <a:pt x="115" y="510"/>
                    <a:pt x="115" y="510"/>
                    <a:pt x="115" y="510"/>
                  </a:cubicBezTo>
                  <a:cubicBezTo>
                    <a:pt x="117" y="509"/>
                    <a:pt x="117" y="509"/>
                    <a:pt x="117" y="509"/>
                  </a:cubicBezTo>
                  <a:close/>
                  <a:moveTo>
                    <a:pt x="265" y="343"/>
                  </a:moveTo>
                  <a:cubicBezTo>
                    <a:pt x="265" y="344"/>
                    <a:pt x="265" y="344"/>
                    <a:pt x="265" y="344"/>
                  </a:cubicBezTo>
                  <a:cubicBezTo>
                    <a:pt x="267" y="344"/>
                    <a:pt x="267" y="344"/>
                    <a:pt x="267" y="344"/>
                  </a:cubicBezTo>
                  <a:cubicBezTo>
                    <a:pt x="271" y="343"/>
                    <a:pt x="271" y="343"/>
                    <a:pt x="271" y="343"/>
                  </a:cubicBezTo>
                  <a:cubicBezTo>
                    <a:pt x="275" y="344"/>
                    <a:pt x="275" y="344"/>
                    <a:pt x="275" y="344"/>
                  </a:cubicBezTo>
                  <a:cubicBezTo>
                    <a:pt x="277" y="343"/>
                    <a:pt x="277" y="343"/>
                    <a:pt x="277" y="343"/>
                  </a:cubicBezTo>
                  <a:cubicBezTo>
                    <a:pt x="278" y="342"/>
                    <a:pt x="278" y="342"/>
                    <a:pt x="278" y="342"/>
                  </a:cubicBezTo>
                  <a:cubicBezTo>
                    <a:pt x="280" y="344"/>
                    <a:pt x="280" y="344"/>
                    <a:pt x="280" y="344"/>
                  </a:cubicBezTo>
                  <a:cubicBezTo>
                    <a:pt x="283" y="343"/>
                    <a:pt x="283" y="343"/>
                    <a:pt x="283" y="343"/>
                  </a:cubicBezTo>
                  <a:cubicBezTo>
                    <a:pt x="284" y="343"/>
                    <a:pt x="284" y="343"/>
                    <a:pt x="284" y="343"/>
                  </a:cubicBezTo>
                  <a:cubicBezTo>
                    <a:pt x="286" y="341"/>
                    <a:pt x="286" y="341"/>
                    <a:pt x="286" y="341"/>
                  </a:cubicBezTo>
                  <a:cubicBezTo>
                    <a:pt x="286" y="336"/>
                    <a:pt x="286" y="336"/>
                    <a:pt x="286" y="336"/>
                  </a:cubicBezTo>
                  <a:cubicBezTo>
                    <a:pt x="285" y="335"/>
                    <a:pt x="285" y="335"/>
                    <a:pt x="285" y="335"/>
                  </a:cubicBezTo>
                  <a:cubicBezTo>
                    <a:pt x="284" y="333"/>
                    <a:pt x="284" y="333"/>
                    <a:pt x="284" y="333"/>
                  </a:cubicBezTo>
                  <a:cubicBezTo>
                    <a:pt x="282" y="333"/>
                    <a:pt x="282" y="333"/>
                    <a:pt x="282" y="333"/>
                  </a:cubicBezTo>
                  <a:cubicBezTo>
                    <a:pt x="277" y="336"/>
                    <a:pt x="277" y="336"/>
                    <a:pt x="277" y="336"/>
                  </a:cubicBezTo>
                  <a:cubicBezTo>
                    <a:pt x="272" y="336"/>
                    <a:pt x="272" y="336"/>
                    <a:pt x="272" y="336"/>
                  </a:cubicBezTo>
                  <a:cubicBezTo>
                    <a:pt x="270" y="338"/>
                    <a:pt x="270" y="338"/>
                    <a:pt x="270" y="338"/>
                  </a:cubicBezTo>
                  <a:cubicBezTo>
                    <a:pt x="269" y="339"/>
                    <a:pt x="269" y="339"/>
                    <a:pt x="269" y="339"/>
                  </a:cubicBezTo>
                  <a:cubicBezTo>
                    <a:pt x="268" y="341"/>
                    <a:pt x="268" y="341"/>
                    <a:pt x="268" y="341"/>
                  </a:cubicBezTo>
                  <a:cubicBezTo>
                    <a:pt x="265" y="341"/>
                    <a:pt x="265" y="341"/>
                    <a:pt x="265" y="341"/>
                  </a:cubicBezTo>
                  <a:cubicBezTo>
                    <a:pt x="265" y="342"/>
                    <a:pt x="265" y="342"/>
                    <a:pt x="265" y="342"/>
                  </a:cubicBezTo>
                  <a:cubicBezTo>
                    <a:pt x="265" y="343"/>
                    <a:pt x="265" y="343"/>
                    <a:pt x="265" y="343"/>
                  </a:cubicBezTo>
                  <a:close/>
                  <a:moveTo>
                    <a:pt x="123" y="496"/>
                  </a:moveTo>
                  <a:cubicBezTo>
                    <a:pt x="125" y="497"/>
                    <a:pt x="125" y="497"/>
                    <a:pt x="125" y="497"/>
                  </a:cubicBezTo>
                  <a:cubicBezTo>
                    <a:pt x="125" y="497"/>
                    <a:pt x="125" y="497"/>
                    <a:pt x="125" y="497"/>
                  </a:cubicBezTo>
                  <a:cubicBezTo>
                    <a:pt x="125" y="496"/>
                    <a:pt x="125" y="496"/>
                    <a:pt x="125" y="496"/>
                  </a:cubicBezTo>
                  <a:cubicBezTo>
                    <a:pt x="124" y="496"/>
                    <a:pt x="124" y="496"/>
                    <a:pt x="124" y="496"/>
                  </a:cubicBezTo>
                  <a:cubicBezTo>
                    <a:pt x="123" y="496"/>
                    <a:pt x="123" y="496"/>
                    <a:pt x="123" y="496"/>
                  </a:cubicBezTo>
                  <a:close/>
                  <a:moveTo>
                    <a:pt x="133" y="477"/>
                  </a:moveTo>
                  <a:cubicBezTo>
                    <a:pt x="133" y="478"/>
                    <a:pt x="133" y="478"/>
                    <a:pt x="133" y="478"/>
                  </a:cubicBezTo>
                  <a:cubicBezTo>
                    <a:pt x="133" y="477"/>
                    <a:pt x="133" y="477"/>
                    <a:pt x="133" y="477"/>
                  </a:cubicBezTo>
                  <a:cubicBezTo>
                    <a:pt x="133" y="477"/>
                    <a:pt x="133" y="477"/>
                    <a:pt x="133" y="477"/>
                  </a:cubicBezTo>
                  <a:close/>
                  <a:moveTo>
                    <a:pt x="134" y="475"/>
                  </a:moveTo>
                  <a:cubicBezTo>
                    <a:pt x="134" y="476"/>
                    <a:pt x="134" y="476"/>
                    <a:pt x="134" y="476"/>
                  </a:cubicBezTo>
                  <a:cubicBezTo>
                    <a:pt x="134" y="476"/>
                    <a:pt x="134" y="476"/>
                    <a:pt x="134" y="476"/>
                  </a:cubicBezTo>
                  <a:cubicBezTo>
                    <a:pt x="134" y="475"/>
                    <a:pt x="134" y="475"/>
                    <a:pt x="134" y="475"/>
                  </a:cubicBezTo>
                  <a:cubicBezTo>
                    <a:pt x="134" y="475"/>
                    <a:pt x="134" y="475"/>
                    <a:pt x="134" y="475"/>
                  </a:cubicBezTo>
                  <a:close/>
                  <a:moveTo>
                    <a:pt x="135" y="472"/>
                  </a:moveTo>
                  <a:cubicBezTo>
                    <a:pt x="135" y="472"/>
                    <a:pt x="135" y="472"/>
                    <a:pt x="135" y="472"/>
                  </a:cubicBezTo>
                  <a:cubicBezTo>
                    <a:pt x="135" y="472"/>
                    <a:pt x="135" y="472"/>
                    <a:pt x="135" y="472"/>
                  </a:cubicBezTo>
                  <a:cubicBezTo>
                    <a:pt x="135" y="472"/>
                    <a:pt x="135" y="472"/>
                    <a:pt x="135" y="472"/>
                  </a:cubicBezTo>
                  <a:cubicBezTo>
                    <a:pt x="135" y="472"/>
                    <a:pt x="135" y="472"/>
                    <a:pt x="135" y="472"/>
                  </a:cubicBezTo>
                  <a:cubicBezTo>
                    <a:pt x="135" y="472"/>
                    <a:pt x="135" y="472"/>
                    <a:pt x="135" y="472"/>
                  </a:cubicBezTo>
                  <a:close/>
                  <a:moveTo>
                    <a:pt x="133" y="468"/>
                  </a:moveTo>
                  <a:cubicBezTo>
                    <a:pt x="133" y="469"/>
                    <a:pt x="133" y="469"/>
                    <a:pt x="133" y="469"/>
                  </a:cubicBezTo>
                  <a:cubicBezTo>
                    <a:pt x="135" y="469"/>
                    <a:pt x="135" y="469"/>
                    <a:pt x="135" y="469"/>
                  </a:cubicBezTo>
                  <a:cubicBezTo>
                    <a:pt x="135" y="470"/>
                    <a:pt x="135" y="470"/>
                    <a:pt x="135" y="470"/>
                  </a:cubicBezTo>
                  <a:cubicBezTo>
                    <a:pt x="137" y="470"/>
                    <a:pt x="137" y="470"/>
                    <a:pt x="137" y="470"/>
                  </a:cubicBezTo>
                  <a:cubicBezTo>
                    <a:pt x="137" y="469"/>
                    <a:pt x="137" y="469"/>
                    <a:pt x="137" y="469"/>
                  </a:cubicBezTo>
                  <a:cubicBezTo>
                    <a:pt x="136" y="468"/>
                    <a:pt x="136" y="468"/>
                    <a:pt x="136" y="468"/>
                  </a:cubicBezTo>
                  <a:cubicBezTo>
                    <a:pt x="135" y="468"/>
                    <a:pt x="135" y="468"/>
                    <a:pt x="135" y="468"/>
                  </a:cubicBezTo>
                  <a:cubicBezTo>
                    <a:pt x="134" y="467"/>
                    <a:pt x="134" y="467"/>
                    <a:pt x="134" y="467"/>
                  </a:cubicBezTo>
                  <a:cubicBezTo>
                    <a:pt x="133" y="468"/>
                    <a:pt x="133" y="468"/>
                    <a:pt x="133" y="468"/>
                  </a:cubicBezTo>
                  <a:close/>
                  <a:moveTo>
                    <a:pt x="141" y="467"/>
                  </a:moveTo>
                  <a:cubicBezTo>
                    <a:pt x="142" y="466"/>
                    <a:pt x="142" y="466"/>
                    <a:pt x="142" y="466"/>
                  </a:cubicBezTo>
                  <a:cubicBezTo>
                    <a:pt x="141" y="465"/>
                    <a:pt x="141" y="465"/>
                    <a:pt x="141" y="465"/>
                  </a:cubicBezTo>
                  <a:cubicBezTo>
                    <a:pt x="141" y="465"/>
                    <a:pt x="141" y="465"/>
                    <a:pt x="141" y="465"/>
                  </a:cubicBezTo>
                  <a:cubicBezTo>
                    <a:pt x="141" y="467"/>
                    <a:pt x="141" y="467"/>
                    <a:pt x="141" y="467"/>
                  </a:cubicBezTo>
                  <a:close/>
                  <a:moveTo>
                    <a:pt x="140" y="455"/>
                  </a:moveTo>
                  <a:cubicBezTo>
                    <a:pt x="140" y="456"/>
                    <a:pt x="140" y="456"/>
                    <a:pt x="140" y="456"/>
                  </a:cubicBezTo>
                  <a:cubicBezTo>
                    <a:pt x="142" y="457"/>
                    <a:pt x="142" y="457"/>
                    <a:pt x="142" y="457"/>
                  </a:cubicBezTo>
                  <a:cubicBezTo>
                    <a:pt x="143" y="458"/>
                    <a:pt x="143" y="458"/>
                    <a:pt x="143" y="458"/>
                  </a:cubicBezTo>
                  <a:cubicBezTo>
                    <a:pt x="144" y="459"/>
                    <a:pt x="144" y="459"/>
                    <a:pt x="144" y="459"/>
                  </a:cubicBezTo>
                  <a:cubicBezTo>
                    <a:pt x="144" y="458"/>
                    <a:pt x="144" y="458"/>
                    <a:pt x="144" y="458"/>
                  </a:cubicBezTo>
                  <a:cubicBezTo>
                    <a:pt x="144" y="457"/>
                    <a:pt x="144" y="457"/>
                    <a:pt x="144" y="457"/>
                  </a:cubicBezTo>
                  <a:cubicBezTo>
                    <a:pt x="142" y="456"/>
                    <a:pt x="142" y="456"/>
                    <a:pt x="142" y="456"/>
                  </a:cubicBezTo>
                  <a:cubicBezTo>
                    <a:pt x="141" y="455"/>
                    <a:pt x="141" y="455"/>
                    <a:pt x="141" y="455"/>
                  </a:cubicBezTo>
                  <a:cubicBezTo>
                    <a:pt x="140" y="455"/>
                    <a:pt x="140" y="455"/>
                    <a:pt x="140" y="455"/>
                  </a:cubicBezTo>
                  <a:close/>
                  <a:moveTo>
                    <a:pt x="152" y="433"/>
                  </a:moveTo>
                  <a:cubicBezTo>
                    <a:pt x="152" y="435"/>
                    <a:pt x="152" y="435"/>
                    <a:pt x="152" y="435"/>
                  </a:cubicBezTo>
                  <a:cubicBezTo>
                    <a:pt x="153" y="436"/>
                    <a:pt x="153" y="436"/>
                    <a:pt x="153" y="436"/>
                  </a:cubicBezTo>
                  <a:cubicBezTo>
                    <a:pt x="153" y="438"/>
                    <a:pt x="153" y="438"/>
                    <a:pt x="153" y="438"/>
                  </a:cubicBezTo>
                  <a:cubicBezTo>
                    <a:pt x="154" y="440"/>
                    <a:pt x="154" y="440"/>
                    <a:pt x="154" y="440"/>
                  </a:cubicBezTo>
                  <a:cubicBezTo>
                    <a:pt x="155" y="440"/>
                    <a:pt x="155" y="440"/>
                    <a:pt x="155" y="440"/>
                  </a:cubicBezTo>
                  <a:cubicBezTo>
                    <a:pt x="154" y="438"/>
                    <a:pt x="154" y="438"/>
                    <a:pt x="154" y="438"/>
                  </a:cubicBezTo>
                  <a:cubicBezTo>
                    <a:pt x="155" y="436"/>
                    <a:pt x="155" y="436"/>
                    <a:pt x="155" y="436"/>
                  </a:cubicBezTo>
                  <a:cubicBezTo>
                    <a:pt x="154" y="435"/>
                    <a:pt x="154" y="435"/>
                    <a:pt x="154" y="435"/>
                  </a:cubicBezTo>
                  <a:cubicBezTo>
                    <a:pt x="153" y="434"/>
                    <a:pt x="153" y="434"/>
                    <a:pt x="153" y="434"/>
                  </a:cubicBezTo>
                  <a:cubicBezTo>
                    <a:pt x="152" y="433"/>
                    <a:pt x="152" y="433"/>
                    <a:pt x="152" y="433"/>
                  </a:cubicBezTo>
                  <a:cubicBezTo>
                    <a:pt x="152" y="433"/>
                    <a:pt x="152" y="433"/>
                    <a:pt x="152" y="433"/>
                  </a:cubicBezTo>
                  <a:close/>
                  <a:moveTo>
                    <a:pt x="161" y="428"/>
                  </a:moveTo>
                  <a:cubicBezTo>
                    <a:pt x="161" y="429"/>
                    <a:pt x="161" y="429"/>
                    <a:pt x="161" y="429"/>
                  </a:cubicBezTo>
                  <a:cubicBezTo>
                    <a:pt x="162" y="429"/>
                    <a:pt x="162" y="429"/>
                    <a:pt x="162" y="429"/>
                  </a:cubicBezTo>
                  <a:cubicBezTo>
                    <a:pt x="162" y="428"/>
                    <a:pt x="162" y="428"/>
                    <a:pt x="162" y="428"/>
                  </a:cubicBezTo>
                  <a:cubicBezTo>
                    <a:pt x="162" y="428"/>
                    <a:pt x="162" y="428"/>
                    <a:pt x="162" y="428"/>
                  </a:cubicBezTo>
                  <a:cubicBezTo>
                    <a:pt x="161" y="428"/>
                    <a:pt x="161" y="428"/>
                    <a:pt x="161" y="428"/>
                  </a:cubicBezTo>
                  <a:close/>
                  <a:moveTo>
                    <a:pt x="164" y="426"/>
                  </a:moveTo>
                  <a:cubicBezTo>
                    <a:pt x="164" y="426"/>
                    <a:pt x="164" y="426"/>
                    <a:pt x="164" y="426"/>
                  </a:cubicBezTo>
                  <a:cubicBezTo>
                    <a:pt x="164" y="426"/>
                    <a:pt x="164" y="426"/>
                    <a:pt x="164" y="426"/>
                  </a:cubicBezTo>
                  <a:cubicBezTo>
                    <a:pt x="164" y="425"/>
                    <a:pt x="164" y="425"/>
                    <a:pt x="164" y="425"/>
                  </a:cubicBezTo>
                  <a:cubicBezTo>
                    <a:pt x="164" y="426"/>
                    <a:pt x="164" y="426"/>
                    <a:pt x="164" y="426"/>
                  </a:cubicBezTo>
                  <a:close/>
                  <a:moveTo>
                    <a:pt x="179" y="424"/>
                  </a:moveTo>
                  <a:cubicBezTo>
                    <a:pt x="180" y="423"/>
                    <a:pt x="180" y="423"/>
                    <a:pt x="180" y="423"/>
                  </a:cubicBezTo>
                  <a:cubicBezTo>
                    <a:pt x="181" y="423"/>
                    <a:pt x="181" y="423"/>
                    <a:pt x="181" y="423"/>
                  </a:cubicBezTo>
                  <a:cubicBezTo>
                    <a:pt x="181" y="422"/>
                    <a:pt x="181" y="422"/>
                    <a:pt x="181" y="422"/>
                  </a:cubicBezTo>
                  <a:cubicBezTo>
                    <a:pt x="180" y="420"/>
                    <a:pt x="180" y="420"/>
                    <a:pt x="180" y="420"/>
                  </a:cubicBezTo>
                  <a:cubicBezTo>
                    <a:pt x="180" y="420"/>
                    <a:pt x="180" y="420"/>
                    <a:pt x="180" y="420"/>
                  </a:cubicBezTo>
                  <a:cubicBezTo>
                    <a:pt x="179" y="419"/>
                    <a:pt x="179" y="419"/>
                    <a:pt x="179" y="419"/>
                  </a:cubicBezTo>
                  <a:cubicBezTo>
                    <a:pt x="178" y="419"/>
                    <a:pt x="178" y="419"/>
                    <a:pt x="178" y="419"/>
                  </a:cubicBezTo>
                  <a:cubicBezTo>
                    <a:pt x="177" y="420"/>
                    <a:pt x="177" y="420"/>
                    <a:pt x="177" y="420"/>
                  </a:cubicBezTo>
                  <a:cubicBezTo>
                    <a:pt x="177" y="421"/>
                    <a:pt x="177" y="421"/>
                    <a:pt x="177" y="421"/>
                  </a:cubicBezTo>
                  <a:cubicBezTo>
                    <a:pt x="176" y="422"/>
                    <a:pt x="176" y="422"/>
                    <a:pt x="176" y="422"/>
                  </a:cubicBezTo>
                  <a:cubicBezTo>
                    <a:pt x="177" y="423"/>
                    <a:pt x="177" y="423"/>
                    <a:pt x="177" y="423"/>
                  </a:cubicBezTo>
                  <a:cubicBezTo>
                    <a:pt x="178" y="424"/>
                    <a:pt x="178" y="424"/>
                    <a:pt x="178" y="424"/>
                  </a:cubicBezTo>
                  <a:cubicBezTo>
                    <a:pt x="179" y="424"/>
                    <a:pt x="179" y="424"/>
                    <a:pt x="179" y="424"/>
                  </a:cubicBezTo>
                  <a:close/>
                  <a:moveTo>
                    <a:pt x="185" y="423"/>
                  </a:moveTo>
                  <a:cubicBezTo>
                    <a:pt x="184" y="422"/>
                    <a:pt x="184" y="422"/>
                    <a:pt x="184" y="422"/>
                  </a:cubicBezTo>
                  <a:cubicBezTo>
                    <a:pt x="185" y="421"/>
                    <a:pt x="185" y="421"/>
                    <a:pt x="185" y="421"/>
                  </a:cubicBezTo>
                  <a:cubicBezTo>
                    <a:pt x="184" y="422"/>
                    <a:pt x="184" y="422"/>
                    <a:pt x="184" y="422"/>
                  </a:cubicBezTo>
                  <a:cubicBezTo>
                    <a:pt x="184" y="423"/>
                    <a:pt x="184" y="423"/>
                    <a:pt x="184" y="423"/>
                  </a:cubicBezTo>
                  <a:cubicBezTo>
                    <a:pt x="184" y="424"/>
                    <a:pt x="184" y="424"/>
                    <a:pt x="184" y="424"/>
                  </a:cubicBezTo>
                  <a:cubicBezTo>
                    <a:pt x="185" y="423"/>
                    <a:pt x="185" y="423"/>
                    <a:pt x="185" y="423"/>
                  </a:cubicBezTo>
                  <a:close/>
                  <a:moveTo>
                    <a:pt x="296" y="361"/>
                  </a:moveTo>
                  <a:cubicBezTo>
                    <a:pt x="297" y="361"/>
                    <a:pt x="297" y="361"/>
                    <a:pt x="297" y="361"/>
                  </a:cubicBezTo>
                  <a:cubicBezTo>
                    <a:pt x="298" y="360"/>
                    <a:pt x="298" y="360"/>
                    <a:pt x="298" y="360"/>
                  </a:cubicBezTo>
                  <a:cubicBezTo>
                    <a:pt x="298" y="360"/>
                    <a:pt x="298" y="360"/>
                    <a:pt x="298" y="360"/>
                  </a:cubicBezTo>
                  <a:cubicBezTo>
                    <a:pt x="296" y="360"/>
                    <a:pt x="296" y="360"/>
                    <a:pt x="296" y="360"/>
                  </a:cubicBezTo>
                  <a:cubicBezTo>
                    <a:pt x="296" y="361"/>
                    <a:pt x="296" y="361"/>
                    <a:pt x="296" y="361"/>
                  </a:cubicBezTo>
                  <a:close/>
                  <a:moveTo>
                    <a:pt x="277" y="345"/>
                  </a:moveTo>
                  <a:cubicBezTo>
                    <a:pt x="277" y="345"/>
                    <a:pt x="277" y="345"/>
                    <a:pt x="277" y="345"/>
                  </a:cubicBezTo>
                  <a:cubicBezTo>
                    <a:pt x="279" y="345"/>
                    <a:pt x="279" y="345"/>
                    <a:pt x="279" y="345"/>
                  </a:cubicBezTo>
                  <a:cubicBezTo>
                    <a:pt x="279" y="344"/>
                    <a:pt x="279" y="344"/>
                    <a:pt x="279" y="344"/>
                  </a:cubicBezTo>
                  <a:cubicBezTo>
                    <a:pt x="277" y="344"/>
                    <a:pt x="277" y="344"/>
                    <a:pt x="277" y="344"/>
                  </a:cubicBezTo>
                  <a:cubicBezTo>
                    <a:pt x="277" y="344"/>
                    <a:pt x="277" y="345"/>
                    <a:pt x="277" y="345"/>
                  </a:cubicBezTo>
                  <a:close/>
                  <a:moveTo>
                    <a:pt x="268" y="337"/>
                  </a:moveTo>
                  <a:cubicBezTo>
                    <a:pt x="269" y="337"/>
                    <a:pt x="269" y="337"/>
                    <a:pt x="269" y="337"/>
                  </a:cubicBezTo>
                  <a:cubicBezTo>
                    <a:pt x="270" y="337"/>
                    <a:pt x="270" y="337"/>
                    <a:pt x="270" y="337"/>
                  </a:cubicBezTo>
                  <a:cubicBezTo>
                    <a:pt x="270" y="336"/>
                    <a:pt x="270" y="336"/>
                    <a:pt x="270" y="336"/>
                  </a:cubicBezTo>
                  <a:cubicBezTo>
                    <a:pt x="269" y="336"/>
                    <a:pt x="269" y="336"/>
                    <a:pt x="269" y="336"/>
                  </a:cubicBezTo>
                  <a:cubicBezTo>
                    <a:pt x="268" y="337"/>
                    <a:pt x="268" y="337"/>
                    <a:pt x="268" y="337"/>
                  </a:cubicBezTo>
                  <a:close/>
                  <a:moveTo>
                    <a:pt x="285" y="332"/>
                  </a:moveTo>
                  <a:cubicBezTo>
                    <a:pt x="285" y="333"/>
                    <a:pt x="285" y="333"/>
                    <a:pt x="285" y="333"/>
                  </a:cubicBezTo>
                  <a:cubicBezTo>
                    <a:pt x="286" y="334"/>
                    <a:pt x="286" y="334"/>
                    <a:pt x="286" y="334"/>
                  </a:cubicBezTo>
                  <a:cubicBezTo>
                    <a:pt x="286" y="333"/>
                    <a:pt x="286" y="333"/>
                    <a:pt x="286" y="333"/>
                  </a:cubicBezTo>
                  <a:cubicBezTo>
                    <a:pt x="286" y="332"/>
                    <a:pt x="286" y="332"/>
                    <a:pt x="286" y="332"/>
                  </a:cubicBezTo>
                  <a:cubicBezTo>
                    <a:pt x="285" y="332"/>
                    <a:pt x="285" y="332"/>
                    <a:pt x="285" y="332"/>
                  </a:cubicBezTo>
                  <a:cubicBezTo>
                    <a:pt x="285" y="332"/>
                    <a:pt x="285" y="332"/>
                    <a:pt x="285" y="332"/>
                  </a:cubicBezTo>
                  <a:close/>
                  <a:moveTo>
                    <a:pt x="297" y="296"/>
                  </a:moveTo>
                  <a:cubicBezTo>
                    <a:pt x="297" y="298"/>
                    <a:pt x="297" y="298"/>
                    <a:pt x="297" y="298"/>
                  </a:cubicBezTo>
                  <a:cubicBezTo>
                    <a:pt x="297" y="298"/>
                    <a:pt x="297" y="298"/>
                    <a:pt x="297" y="298"/>
                  </a:cubicBezTo>
                  <a:cubicBezTo>
                    <a:pt x="297" y="300"/>
                    <a:pt x="297" y="300"/>
                    <a:pt x="297" y="300"/>
                  </a:cubicBezTo>
                  <a:cubicBezTo>
                    <a:pt x="298" y="302"/>
                    <a:pt x="298" y="302"/>
                    <a:pt x="298" y="302"/>
                  </a:cubicBezTo>
                  <a:cubicBezTo>
                    <a:pt x="299" y="304"/>
                    <a:pt x="299" y="304"/>
                    <a:pt x="299" y="304"/>
                  </a:cubicBezTo>
                  <a:cubicBezTo>
                    <a:pt x="301" y="305"/>
                    <a:pt x="301" y="305"/>
                    <a:pt x="301" y="305"/>
                  </a:cubicBezTo>
                  <a:cubicBezTo>
                    <a:pt x="304" y="306"/>
                    <a:pt x="304" y="306"/>
                    <a:pt x="304" y="306"/>
                  </a:cubicBezTo>
                  <a:cubicBezTo>
                    <a:pt x="305" y="308"/>
                    <a:pt x="305" y="308"/>
                    <a:pt x="305" y="308"/>
                  </a:cubicBezTo>
                  <a:cubicBezTo>
                    <a:pt x="307" y="309"/>
                    <a:pt x="307" y="309"/>
                    <a:pt x="307" y="309"/>
                  </a:cubicBezTo>
                  <a:cubicBezTo>
                    <a:pt x="308" y="309"/>
                    <a:pt x="308" y="309"/>
                    <a:pt x="308" y="309"/>
                  </a:cubicBezTo>
                  <a:cubicBezTo>
                    <a:pt x="308" y="310"/>
                    <a:pt x="308" y="310"/>
                    <a:pt x="308" y="310"/>
                  </a:cubicBezTo>
                  <a:cubicBezTo>
                    <a:pt x="310" y="311"/>
                    <a:pt x="310" y="311"/>
                    <a:pt x="310" y="311"/>
                  </a:cubicBezTo>
                  <a:cubicBezTo>
                    <a:pt x="311" y="310"/>
                    <a:pt x="311" y="310"/>
                    <a:pt x="311" y="310"/>
                  </a:cubicBezTo>
                  <a:cubicBezTo>
                    <a:pt x="311" y="309"/>
                    <a:pt x="311" y="309"/>
                    <a:pt x="311" y="309"/>
                  </a:cubicBezTo>
                  <a:cubicBezTo>
                    <a:pt x="312" y="309"/>
                    <a:pt x="312" y="309"/>
                    <a:pt x="312" y="309"/>
                  </a:cubicBezTo>
                  <a:cubicBezTo>
                    <a:pt x="310" y="307"/>
                    <a:pt x="310" y="307"/>
                    <a:pt x="310" y="307"/>
                  </a:cubicBezTo>
                  <a:cubicBezTo>
                    <a:pt x="308" y="306"/>
                    <a:pt x="308" y="306"/>
                    <a:pt x="308" y="306"/>
                  </a:cubicBezTo>
                  <a:cubicBezTo>
                    <a:pt x="308" y="306"/>
                    <a:pt x="308" y="306"/>
                    <a:pt x="308" y="306"/>
                  </a:cubicBezTo>
                  <a:cubicBezTo>
                    <a:pt x="307" y="305"/>
                    <a:pt x="307" y="305"/>
                    <a:pt x="307" y="305"/>
                  </a:cubicBezTo>
                  <a:cubicBezTo>
                    <a:pt x="307" y="304"/>
                    <a:pt x="307" y="304"/>
                    <a:pt x="307" y="304"/>
                  </a:cubicBezTo>
                  <a:cubicBezTo>
                    <a:pt x="308" y="303"/>
                    <a:pt x="308" y="303"/>
                    <a:pt x="308" y="303"/>
                  </a:cubicBezTo>
                  <a:cubicBezTo>
                    <a:pt x="309" y="304"/>
                    <a:pt x="309" y="304"/>
                    <a:pt x="309" y="304"/>
                  </a:cubicBezTo>
                  <a:cubicBezTo>
                    <a:pt x="310" y="305"/>
                    <a:pt x="310" y="305"/>
                    <a:pt x="310" y="305"/>
                  </a:cubicBezTo>
                  <a:cubicBezTo>
                    <a:pt x="312" y="305"/>
                    <a:pt x="312" y="305"/>
                    <a:pt x="312" y="305"/>
                  </a:cubicBezTo>
                  <a:cubicBezTo>
                    <a:pt x="313" y="306"/>
                    <a:pt x="313" y="306"/>
                    <a:pt x="313" y="306"/>
                  </a:cubicBezTo>
                  <a:cubicBezTo>
                    <a:pt x="313" y="305"/>
                    <a:pt x="313" y="305"/>
                    <a:pt x="313" y="305"/>
                  </a:cubicBezTo>
                  <a:cubicBezTo>
                    <a:pt x="313" y="303"/>
                    <a:pt x="313" y="303"/>
                    <a:pt x="313" y="303"/>
                  </a:cubicBezTo>
                  <a:cubicBezTo>
                    <a:pt x="308" y="301"/>
                    <a:pt x="308" y="301"/>
                    <a:pt x="308" y="301"/>
                  </a:cubicBezTo>
                  <a:cubicBezTo>
                    <a:pt x="307" y="298"/>
                    <a:pt x="307" y="298"/>
                    <a:pt x="307" y="298"/>
                  </a:cubicBezTo>
                  <a:cubicBezTo>
                    <a:pt x="306" y="298"/>
                    <a:pt x="306" y="298"/>
                    <a:pt x="306" y="298"/>
                  </a:cubicBezTo>
                  <a:cubicBezTo>
                    <a:pt x="304" y="298"/>
                    <a:pt x="304" y="298"/>
                    <a:pt x="304" y="298"/>
                  </a:cubicBezTo>
                  <a:cubicBezTo>
                    <a:pt x="302" y="296"/>
                    <a:pt x="302" y="296"/>
                    <a:pt x="302" y="296"/>
                  </a:cubicBezTo>
                  <a:cubicBezTo>
                    <a:pt x="300" y="296"/>
                    <a:pt x="300" y="296"/>
                    <a:pt x="300" y="296"/>
                  </a:cubicBezTo>
                  <a:cubicBezTo>
                    <a:pt x="299" y="296"/>
                    <a:pt x="299" y="296"/>
                    <a:pt x="299" y="296"/>
                  </a:cubicBezTo>
                  <a:cubicBezTo>
                    <a:pt x="297" y="296"/>
                    <a:pt x="297" y="296"/>
                    <a:pt x="297" y="296"/>
                  </a:cubicBezTo>
                  <a:cubicBezTo>
                    <a:pt x="297" y="296"/>
                    <a:pt x="297" y="296"/>
                    <a:pt x="297" y="296"/>
                  </a:cubicBezTo>
                  <a:close/>
                  <a:moveTo>
                    <a:pt x="292" y="297"/>
                  </a:moveTo>
                  <a:cubicBezTo>
                    <a:pt x="293" y="297"/>
                    <a:pt x="293" y="297"/>
                    <a:pt x="293" y="297"/>
                  </a:cubicBezTo>
                  <a:cubicBezTo>
                    <a:pt x="293" y="296"/>
                    <a:pt x="293" y="296"/>
                    <a:pt x="293" y="296"/>
                  </a:cubicBezTo>
                  <a:cubicBezTo>
                    <a:pt x="294" y="294"/>
                    <a:pt x="294" y="294"/>
                    <a:pt x="294" y="294"/>
                  </a:cubicBezTo>
                  <a:cubicBezTo>
                    <a:pt x="292" y="296"/>
                    <a:pt x="292" y="296"/>
                    <a:pt x="292" y="296"/>
                  </a:cubicBezTo>
                  <a:cubicBezTo>
                    <a:pt x="291" y="297"/>
                    <a:pt x="291" y="297"/>
                    <a:pt x="291" y="297"/>
                  </a:cubicBezTo>
                  <a:cubicBezTo>
                    <a:pt x="292" y="297"/>
                    <a:pt x="292" y="297"/>
                    <a:pt x="292" y="297"/>
                  </a:cubicBezTo>
                  <a:close/>
                  <a:moveTo>
                    <a:pt x="296" y="294"/>
                  </a:moveTo>
                  <a:cubicBezTo>
                    <a:pt x="298" y="295"/>
                    <a:pt x="298" y="295"/>
                    <a:pt x="298" y="295"/>
                  </a:cubicBezTo>
                  <a:cubicBezTo>
                    <a:pt x="301" y="295"/>
                    <a:pt x="301" y="295"/>
                    <a:pt x="301" y="295"/>
                  </a:cubicBezTo>
                  <a:cubicBezTo>
                    <a:pt x="302" y="296"/>
                    <a:pt x="302" y="296"/>
                    <a:pt x="302" y="296"/>
                  </a:cubicBezTo>
                  <a:cubicBezTo>
                    <a:pt x="305" y="296"/>
                    <a:pt x="305" y="296"/>
                    <a:pt x="305" y="296"/>
                  </a:cubicBezTo>
                  <a:cubicBezTo>
                    <a:pt x="307" y="297"/>
                    <a:pt x="307" y="297"/>
                    <a:pt x="307" y="297"/>
                  </a:cubicBezTo>
                  <a:cubicBezTo>
                    <a:pt x="308" y="297"/>
                    <a:pt x="308" y="297"/>
                    <a:pt x="308" y="297"/>
                  </a:cubicBezTo>
                  <a:cubicBezTo>
                    <a:pt x="309" y="298"/>
                    <a:pt x="309" y="298"/>
                    <a:pt x="309" y="298"/>
                  </a:cubicBezTo>
                  <a:cubicBezTo>
                    <a:pt x="309" y="299"/>
                    <a:pt x="309" y="299"/>
                    <a:pt x="309" y="299"/>
                  </a:cubicBezTo>
                  <a:cubicBezTo>
                    <a:pt x="310" y="300"/>
                    <a:pt x="310" y="300"/>
                    <a:pt x="310" y="300"/>
                  </a:cubicBezTo>
                  <a:cubicBezTo>
                    <a:pt x="312" y="299"/>
                    <a:pt x="312" y="299"/>
                    <a:pt x="312" y="299"/>
                  </a:cubicBezTo>
                  <a:cubicBezTo>
                    <a:pt x="313" y="300"/>
                    <a:pt x="313" y="300"/>
                    <a:pt x="313" y="300"/>
                  </a:cubicBezTo>
                  <a:cubicBezTo>
                    <a:pt x="314" y="300"/>
                    <a:pt x="314" y="300"/>
                    <a:pt x="314" y="300"/>
                  </a:cubicBezTo>
                  <a:cubicBezTo>
                    <a:pt x="314" y="299"/>
                    <a:pt x="314" y="299"/>
                    <a:pt x="314" y="299"/>
                  </a:cubicBezTo>
                  <a:cubicBezTo>
                    <a:pt x="314" y="298"/>
                    <a:pt x="314" y="298"/>
                    <a:pt x="314" y="298"/>
                  </a:cubicBezTo>
                  <a:cubicBezTo>
                    <a:pt x="314" y="296"/>
                    <a:pt x="314" y="296"/>
                    <a:pt x="314" y="296"/>
                  </a:cubicBezTo>
                  <a:cubicBezTo>
                    <a:pt x="315" y="296"/>
                    <a:pt x="315" y="296"/>
                    <a:pt x="315" y="296"/>
                  </a:cubicBezTo>
                  <a:cubicBezTo>
                    <a:pt x="313" y="294"/>
                    <a:pt x="313" y="294"/>
                    <a:pt x="313" y="294"/>
                  </a:cubicBezTo>
                  <a:cubicBezTo>
                    <a:pt x="311" y="294"/>
                    <a:pt x="311" y="294"/>
                    <a:pt x="311" y="294"/>
                  </a:cubicBezTo>
                  <a:cubicBezTo>
                    <a:pt x="309" y="293"/>
                    <a:pt x="309" y="293"/>
                    <a:pt x="309" y="293"/>
                  </a:cubicBezTo>
                  <a:cubicBezTo>
                    <a:pt x="307" y="293"/>
                    <a:pt x="307" y="293"/>
                    <a:pt x="307" y="293"/>
                  </a:cubicBezTo>
                  <a:cubicBezTo>
                    <a:pt x="303" y="293"/>
                    <a:pt x="303" y="293"/>
                    <a:pt x="303" y="293"/>
                  </a:cubicBezTo>
                  <a:cubicBezTo>
                    <a:pt x="302" y="293"/>
                    <a:pt x="302" y="293"/>
                    <a:pt x="302" y="293"/>
                  </a:cubicBezTo>
                  <a:cubicBezTo>
                    <a:pt x="299" y="293"/>
                    <a:pt x="299" y="293"/>
                    <a:pt x="299" y="293"/>
                  </a:cubicBezTo>
                  <a:cubicBezTo>
                    <a:pt x="297" y="293"/>
                    <a:pt x="297" y="293"/>
                    <a:pt x="297" y="293"/>
                  </a:cubicBezTo>
                  <a:cubicBezTo>
                    <a:pt x="297" y="293"/>
                    <a:pt x="296" y="294"/>
                    <a:pt x="296" y="294"/>
                  </a:cubicBezTo>
                  <a:close/>
                  <a:moveTo>
                    <a:pt x="289" y="287"/>
                  </a:moveTo>
                  <a:cubicBezTo>
                    <a:pt x="290" y="289"/>
                    <a:pt x="290" y="289"/>
                    <a:pt x="290" y="289"/>
                  </a:cubicBezTo>
                  <a:cubicBezTo>
                    <a:pt x="293" y="289"/>
                    <a:pt x="293" y="289"/>
                    <a:pt x="293" y="289"/>
                  </a:cubicBezTo>
                  <a:cubicBezTo>
                    <a:pt x="295" y="291"/>
                    <a:pt x="295" y="291"/>
                    <a:pt x="295" y="291"/>
                  </a:cubicBezTo>
                  <a:cubicBezTo>
                    <a:pt x="297" y="292"/>
                    <a:pt x="297" y="292"/>
                    <a:pt x="297" y="292"/>
                  </a:cubicBezTo>
                  <a:cubicBezTo>
                    <a:pt x="301" y="292"/>
                    <a:pt x="301" y="292"/>
                    <a:pt x="301" y="292"/>
                  </a:cubicBezTo>
                  <a:cubicBezTo>
                    <a:pt x="307" y="292"/>
                    <a:pt x="307" y="292"/>
                    <a:pt x="307" y="292"/>
                  </a:cubicBezTo>
                  <a:cubicBezTo>
                    <a:pt x="309" y="292"/>
                    <a:pt x="309" y="292"/>
                    <a:pt x="309" y="292"/>
                  </a:cubicBezTo>
                  <a:cubicBezTo>
                    <a:pt x="309" y="291"/>
                    <a:pt x="309" y="291"/>
                    <a:pt x="309" y="291"/>
                  </a:cubicBezTo>
                  <a:cubicBezTo>
                    <a:pt x="307" y="290"/>
                    <a:pt x="307" y="290"/>
                    <a:pt x="307" y="290"/>
                  </a:cubicBezTo>
                  <a:cubicBezTo>
                    <a:pt x="302" y="291"/>
                    <a:pt x="302" y="291"/>
                    <a:pt x="302" y="291"/>
                  </a:cubicBezTo>
                  <a:cubicBezTo>
                    <a:pt x="300" y="290"/>
                    <a:pt x="300" y="290"/>
                    <a:pt x="300" y="290"/>
                  </a:cubicBezTo>
                  <a:cubicBezTo>
                    <a:pt x="298" y="288"/>
                    <a:pt x="298" y="288"/>
                    <a:pt x="298" y="288"/>
                  </a:cubicBezTo>
                  <a:cubicBezTo>
                    <a:pt x="296" y="288"/>
                    <a:pt x="296" y="288"/>
                    <a:pt x="296" y="288"/>
                  </a:cubicBezTo>
                  <a:cubicBezTo>
                    <a:pt x="295" y="287"/>
                    <a:pt x="295" y="287"/>
                    <a:pt x="295" y="287"/>
                  </a:cubicBezTo>
                  <a:cubicBezTo>
                    <a:pt x="296" y="286"/>
                    <a:pt x="296" y="286"/>
                    <a:pt x="296" y="286"/>
                  </a:cubicBezTo>
                  <a:cubicBezTo>
                    <a:pt x="297" y="286"/>
                    <a:pt x="297" y="286"/>
                    <a:pt x="297" y="286"/>
                  </a:cubicBezTo>
                  <a:cubicBezTo>
                    <a:pt x="300" y="289"/>
                    <a:pt x="300" y="289"/>
                    <a:pt x="300" y="289"/>
                  </a:cubicBezTo>
                  <a:cubicBezTo>
                    <a:pt x="303" y="289"/>
                    <a:pt x="303" y="289"/>
                    <a:pt x="303" y="289"/>
                  </a:cubicBezTo>
                  <a:cubicBezTo>
                    <a:pt x="305" y="289"/>
                    <a:pt x="305" y="289"/>
                    <a:pt x="305" y="289"/>
                  </a:cubicBezTo>
                  <a:cubicBezTo>
                    <a:pt x="304" y="288"/>
                    <a:pt x="304" y="288"/>
                    <a:pt x="304" y="288"/>
                  </a:cubicBezTo>
                  <a:cubicBezTo>
                    <a:pt x="300" y="285"/>
                    <a:pt x="300" y="285"/>
                    <a:pt x="300" y="285"/>
                  </a:cubicBezTo>
                  <a:cubicBezTo>
                    <a:pt x="294" y="284"/>
                    <a:pt x="294" y="284"/>
                    <a:pt x="294" y="284"/>
                  </a:cubicBezTo>
                  <a:cubicBezTo>
                    <a:pt x="293" y="284"/>
                    <a:pt x="293" y="284"/>
                    <a:pt x="293" y="284"/>
                  </a:cubicBezTo>
                  <a:cubicBezTo>
                    <a:pt x="293" y="286"/>
                    <a:pt x="293" y="286"/>
                    <a:pt x="293" y="286"/>
                  </a:cubicBezTo>
                  <a:cubicBezTo>
                    <a:pt x="290" y="286"/>
                    <a:pt x="290" y="286"/>
                    <a:pt x="290" y="286"/>
                  </a:cubicBezTo>
                  <a:cubicBezTo>
                    <a:pt x="289" y="287"/>
                    <a:pt x="289" y="287"/>
                    <a:pt x="289" y="287"/>
                  </a:cubicBezTo>
                  <a:close/>
                  <a:moveTo>
                    <a:pt x="318" y="292"/>
                  </a:moveTo>
                  <a:cubicBezTo>
                    <a:pt x="319" y="293"/>
                    <a:pt x="319" y="293"/>
                    <a:pt x="319" y="293"/>
                  </a:cubicBezTo>
                  <a:cubicBezTo>
                    <a:pt x="320" y="292"/>
                    <a:pt x="320" y="292"/>
                    <a:pt x="320" y="292"/>
                  </a:cubicBezTo>
                  <a:cubicBezTo>
                    <a:pt x="320" y="291"/>
                    <a:pt x="320" y="291"/>
                    <a:pt x="320" y="291"/>
                  </a:cubicBezTo>
                  <a:cubicBezTo>
                    <a:pt x="318" y="291"/>
                    <a:pt x="318" y="291"/>
                    <a:pt x="318" y="291"/>
                  </a:cubicBezTo>
                  <a:cubicBezTo>
                    <a:pt x="318" y="292"/>
                    <a:pt x="318" y="292"/>
                    <a:pt x="318" y="292"/>
                  </a:cubicBezTo>
                  <a:close/>
                  <a:moveTo>
                    <a:pt x="320" y="264"/>
                  </a:moveTo>
                  <a:cubicBezTo>
                    <a:pt x="318" y="266"/>
                    <a:pt x="318" y="266"/>
                    <a:pt x="318" y="266"/>
                  </a:cubicBezTo>
                  <a:cubicBezTo>
                    <a:pt x="318" y="268"/>
                    <a:pt x="318" y="268"/>
                    <a:pt x="318" y="268"/>
                  </a:cubicBezTo>
                  <a:cubicBezTo>
                    <a:pt x="319" y="269"/>
                    <a:pt x="319" y="269"/>
                    <a:pt x="319" y="269"/>
                  </a:cubicBezTo>
                  <a:cubicBezTo>
                    <a:pt x="321" y="269"/>
                    <a:pt x="321" y="269"/>
                    <a:pt x="321" y="269"/>
                  </a:cubicBezTo>
                  <a:cubicBezTo>
                    <a:pt x="323" y="271"/>
                    <a:pt x="323" y="271"/>
                    <a:pt x="323" y="271"/>
                  </a:cubicBezTo>
                  <a:cubicBezTo>
                    <a:pt x="324" y="271"/>
                    <a:pt x="324" y="271"/>
                    <a:pt x="324" y="271"/>
                  </a:cubicBezTo>
                  <a:cubicBezTo>
                    <a:pt x="326" y="271"/>
                    <a:pt x="326" y="271"/>
                    <a:pt x="326" y="271"/>
                  </a:cubicBezTo>
                  <a:cubicBezTo>
                    <a:pt x="328" y="270"/>
                    <a:pt x="328" y="270"/>
                    <a:pt x="328" y="270"/>
                  </a:cubicBezTo>
                  <a:cubicBezTo>
                    <a:pt x="328" y="269"/>
                    <a:pt x="328" y="269"/>
                    <a:pt x="328" y="269"/>
                  </a:cubicBezTo>
                  <a:cubicBezTo>
                    <a:pt x="329" y="268"/>
                    <a:pt x="329" y="268"/>
                    <a:pt x="329" y="268"/>
                  </a:cubicBezTo>
                  <a:cubicBezTo>
                    <a:pt x="328" y="265"/>
                    <a:pt x="328" y="265"/>
                    <a:pt x="328" y="265"/>
                  </a:cubicBezTo>
                  <a:cubicBezTo>
                    <a:pt x="325" y="263"/>
                    <a:pt x="325" y="263"/>
                    <a:pt x="325" y="263"/>
                  </a:cubicBezTo>
                  <a:cubicBezTo>
                    <a:pt x="322" y="263"/>
                    <a:pt x="322" y="263"/>
                    <a:pt x="322" y="263"/>
                  </a:cubicBezTo>
                  <a:cubicBezTo>
                    <a:pt x="320" y="264"/>
                    <a:pt x="320" y="264"/>
                    <a:pt x="320" y="264"/>
                  </a:cubicBezTo>
                  <a:close/>
                  <a:moveTo>
                    <a:pt x="337" y="262"/>
                  </a:moveTo>
                  <a:cubicBezTo>
                    <a:pt x="338" y="262"/>
                    <a:pt x="338" y="262"/>
                    <a:pt x="338" y="262"/>
                  </a:cubicBezTo>
                  <a:cubicBezTo>
                    <a:pt x="340" y="261"/>
                    <a:pt x="340" y="261"/>
                    <a:pt x="340" y="261"/>
                  </a:cubicBezTo>
                  <a:cubicBezTo>
                    <a:pt x="340" y="260"/>
                    <a:pt x="340" y="260"/>
                    <a:pt x="340" y="260"/>
                  </a:cubicBezTo>
                  <a:cubicBezTo>
                    <a:pt x="339" y="260"/>
                    <a:pt x="339" y="260"/>
                    <a:pt x="339" y="260"/>
                  </a:cubicBezTo>
                  <a:cubicBezTo>
                    <a:pt x="337" y="261"/>
                    <a:pt x="337" y="261"/>
                    <a:pt x="337" y="261"/>
                  </a:cubicBezTo>
                  <a:cubicBezTo>
                    <a:pt x="337" y="262"/>
                    <a:pt x="337" y="262"/>
                    <a:pt x="337" y="262"/>
                  </a:cubicBezTo>
                  <a:close/>
                  <a:moveTo>
                    <a:pt x="329" y="252"/>
                  </a:moveTo>
                  <a:cubicBezTo>
                    <a:pt x="329" y="253"/>
                    <a:pt x="329" y="253"/>
                    <a:pt x="329" y="253"/>
                  </a:cubicBezTo>
                  <a:cubicBezTo>
                    <a:pt x="329" y="255"/>
                    <a:pt x="329" y="255"/>
                    <a:pt x="329" y="255"/>
                  </a:cubicBezTo>
                  <a:cubicBezTo>
                    <a:pt x="329" y="257"/>
                    <a:pt x="329" y="257"/>
                    <a:pt x="329" y="257"/>
                  </a:cubicBezTo>
                  <a:cubicBezTo>
                    <a:pt x="331" y="258"/>
                    <a:pt x="331" y="258"/>
                    <a:pt x="331" y="258"/>
                  </a:cubicBezTo>
                  <a:cubicBezTo>
                    <a:pt x="332" y="257"/>
                    <a:pt x="332" y="257"/>
                    <a:pt x="332" y="257"/>
                  </a:cubicBezTo>
                  <a:cubicBezTo>
                    <a:pt x="332" y="256"/>
                    <a:pt x="332" y="256"/>
                    <a:pt x="332" y="256"/>
                  </a:cubicBezTo>
                  <a:cubicBezTo>
                    <a:pt x="333" y="255"/>
                    <a:pt x="333" y="255"/>
                    <a:pt x="333" y="255"/>
                  </a:cubicBezTo>
                  <a:cubicBezTo>
                    <a:pt x="332" y="253"/>
                    <a:pt x="332" y="253"/>
                    <a:pt x="332" y="253"/>
                  </a:cubicBezTo>
                  <a:cubicBezTo>
                    <a:pt x="331" y="252"/>
                    <a:pt x="331" y="252"/>
                    <a:pt x="331" y="252"/>
                  </a:cubicBezTo>
                  <a:cubicBezTo>
                    <a:pt x="329" y="252"/>
                    <a:pt x="329" y="252"/>
                    <a:pt x="329" y="252"/>
                  </a:cubicBezTo>
                  <a:close/>
                  <a:moveTo>
                    <a:pt x="341" y="244"/>
                  </a:moveTo>
                  <a:cubicBezTo>
                    <a:pt x="341" y="248"/>
                    <a:pt x="341" y="248"/>
                    <a:pt x="341" y="248"/>
                  </a:cubicBezTo>
                  <a:cubicBezTo>
                    <a:pt x="340" y="250"/>
                    <a:pt x="340" y="250"/>
                    <a:pt x="340" y="250"/>
                  </a:cubicBezTo>
                  <a:cubicBezTo>
                    <a:pt x="341" y="252"/>
                    <a:pt x="341" y="252"/>
                    <a:pt x="341" y="252"/>
                  </a:cubicBezTo>
                  <a:cubicBezTo>
                    <a:pt x="343" y="253"/>
                    <a:pt x="343" y="253"/>
                    <a:pt x="343" y="253"/>
                  </a:cubicBezTo>
                  <a:cubicBezTo>
                    <a:pt x="345" y="253"/>
                    <a:pt x="345" y="253"/>
                    <a:pt x="345" y="253"/>
                  </a:cubicBezTo>
                  <a:cubicBezTo>
                    <a:pt x="347" y="253"/>
                    <a:pt x="347" y="253"/>
                    <a:pt x="347" y="253"/>
                  </a:cubicBezTo>
                  <a:cubicBezTo>
                    <a:pt x="347" y="252"/>
                    <a:pt x="347" y="252"/>
                    <a:pt x="347" y="252"/>
                  </a:cubicBezTo>
                  <a:cubicBezTo>
                    <a:pt x="348" y="254"/>
                    <a:pt x="348" y="254"/>
                    <a:pt x="348" y="254"/>
                  </a:cubicBezTo>
                  <a:cubicBezTo>
                    <a:pt x="349" y="254"/>
                    <a:pt x="349" y="254"/>
                    <a:pt x="349" y="254"/>
                  </a:cubicBezTo>
                  <a:cubicBezTo>
                    <a:pt x="350" y="252"/>
                    <a:pt x="350" y="252"/>
                    <a:pt x="350" y="252"/>
                  </a:cubicBezTo>
                  <a:cubicBezTo>
                    <a:pt x="351" y="252"/>
                    <a:pt x="351" y="252"/>
                    <a:pt x="351" y="252"/>
                  </a:cubicBezTo>
                  <a:cubicBezTo>
                    <a:pt x="351" y="249"/>
                    <a:pt x="351" y="249"/>
                    <a:pt x="351" y="249"/>
                  </a:cubicBezTo>
                  <a:cubicBezTo>
                    <a:pt x="349" y="248"/>
                    <a:pt x="349" y="248"/>
                    <a:pt x="349" y="248"/>
                  </a:cubicBezTo>
                  <a:cubicBezTo>
                    <a:pt x="349" y="250"/>
                    <a:pt x="349" y="250"/>
                    <a:pt x="349" y="250"/>
                  </a:cubicBezTo>
                  <a:cubicBezTo>
                    <a:pt x="349" y="251"/>
                    <a:pt x="349" y="251"/>
                    <a:pt x="349" y="251"/>
                  </a:cubicBezTo>
                  <a:cubicBezTo>
                    <a:pt x="348" y="250"/>
                    <a:pt x="348" y="250"/>
                    <a:pt x="348" y="250"/>
                  </a:cubicBezTo>
                  <a:cubicBezTo>
                    <a:pt x="347" y="248"/>
                    <a:pt x="347" y="248"/>
                    <a:pt x="347" y="248"/>
                  </a:cubicBezTo>
                  <a:cubicBezTo>
                    <a:pt x="347" y="247"/>
                    <a:pt x="347" y="247"/>
                    <a:pt x="347" y="247"/>
                  </a:cubicBezTo>
                  <a:cubicBezTo>
                    <a:pt x="346" y="246"/>
                    <a:pt x="346" y="246"/>
                    <a:pt x="346" y="246"/>
                  </a:cubicBezTo>
                  <a:cubicBezTo>
                    <a:pt x="346" y="245"/>
                    <a:pt x="346" y="245"/>
                    <a:pt x="346" y="245"/>
                  </a:cubicBezTo>
                  <a:cubicBezTo>
                    <a:pt x="347" y="245"/>
                    <a:pt x="347" y="245"/>
                    <a:pt x="347" y="245"/>
                  </a:cubicBezTo>
                  <a:cubicBezTo>
                    <a:pt x="347" y="243"/>
                    <a:pt x="347" y="243"/>
                    <a:pt x="347" y="243"/>
                  </a:cubicBezTo>
                  <a:cubicBezTo>
                    <a:pt x="346" y="243"/>
                    <a:pt x="346" y="243"/>
                    <a:pt x="346" y="243"/>
                  </a:cubicBezTo>
                  <a:cubicBezTo>
                    <a:pt x="345" y="244"/>
                    <a:pt x="345" y="244"/>
                    <a:pt x="345" y="244"/>
                  </a:cubicBezTo>
                  <a:cubicBezTo>
                    <a:pt x="343" y="244"/>
                    <a:pt x="343" y="244"/>
                    <a:pt x="343" y="244"/>
                  </a:cubicBezTo>
                  <a:cubicBezTo>
                    <a:pt x="343" y="244"/>
                    <a:pt x="343" y="244"/>
                    <a:pt x="343" y="244"/>
                  </a:cubicBezTo>
                  <a:cubicBezTo>
                    <a:pt x="341" y="244"/>
                    <a:pt x="341" y="244"/>
                    <a:pt x="341" y="244"/>
                  </a:cubicBezTo>
                  <a:close/>
                  <a:moveTo>
                    <a:pt x="343" y="214"/>
                  </a:moveTo>
                  <a:cubicBezTo>
                    <a:pt x="342" y="216"/>
                    <a:pt x="342" y="216"/>
                    <a:pt x="342" y="216"/>
                  </a:cubicBezTo>
                  <a:cubicBezTo>
                    <a:pt x="342" y="216"/>
                    <a:pt x="342" y="216"/>
                    <a:pt x="342" y="216"/>
                  </a:cubicBezTo>
                  <a:cubicBezTo>
                    <a:pt x="343" y="217"/>
                    <a:pt x="343" y="217"/>
                    <a:pt x="343" y="217"/>
                  </a:cubicBezTo>
                  <a:cubicBezTo>
                    <a:pt x="343" y="218"/>
                    <a:pt x="343" y="218"/>
                    <a:pt x="343" y="218"/>
                  </a:cubicBezTo>
                  <a:cubicBezTo>
                    <a:pt x="343" y="219"/>
                    <a:pt x="343" y="219"/>
                    <a:pt x="343" y="219"/>
                  </a:cubicBezTo>
                  <a:cubicBezTo>
                    <a:pt x="343" y="222"/>
                    <a:pt x="343" y="222"/>
                    <a:pt x="343" y="222"/>
                  </a:cubicBezTo>
                  <a:cubicBezTo>
                    <a:pt x="344" y="224"/>
                    <a:pt x="344" y="224"/>
                    <a:pt x="344" y="224"/>
                  </a:cubicBezTo>
                  <a:cubicBezTo>
                    <a:pt x="344" y="227"/>
                    <a:pt x="344" y="227"/>
                    <a:pt x="344" y="227"/>
                  </a:cubicBezTo>
                  <a:cubicBezTo>
                    <a:pt x="343" y="229"/>
                    <a:pt x="343" y="229"/>
                    <a:pt x="343" y="229"/>
                  </a:cubicBezTo>
                  <a:cubicBezTo>
                    <a:pt x="343" y="231"/>
                    <a:pt x="343" y="231"/>
                    <a:pt x="343" y="231"/>
                  </a:cubicBezTo>
                  <a:cubicBezTo>
                    <a:pt x="344" y="232"/>
                    <a:pt x="344" y="232"/>
                    <a:pt x="344" y="232"/>
                  </a:cubicBezTo>
                  <a:cubicBezTo>
                    <a:pt x="345" y="231"/>
                    <a:pt x="345" y="231"/>
                    <a:pt x="345" y="231"/>
                  </a:cubicBezTo>
                  <a:cubicBezTo>
                    <a:pt x="345" y="228"/>
                    <a:pt x="345" y="228"/>
                    <a:pt x="345" y="228"/>
                  </a:cubicBezTo>
                  <a:cubicBezTo>
                    <a:pt x="346" y="227"/>
                    <a:pt x="346" y="227"/>
                    <a:pt x="346" y="227"/>
                  </a:cubicBezTo>
                  <a:cubicBezTo>
                    <a:pt x="346" y="225"/>
                    <a:pt x="346" y="225"/>
                    <a:pt x="346" y="225"/>
                  </a:cubicBezTo>
                  <a:cubicBezTo>
                    <a:pt x="344" y="223"/>
                    <a:pt x="344" y="223"/>
                    <a:pt x="344" y="223"/>
                  </a:cubicBezTo>
                  <a:cubicBezTo>
                    <a:pt x="344" y="219"/>
                    <a:pt x="344" y="219"/>
                    <a:pt x="344" y="219"/>
                  </a:cubicBezTo>
                  <a:cubicBezTo>
                    <a:pt x="345" y="217"/>
                    <a:pt x="345" y="217"/>
                    <a:pt x="345" y="217"/>
                  </a:cubicBezTo>
                  <a:cubicBezTo>
                    <a:pt x="344" y="215"/>
                    <a:pt x="344" y="215"/>
                    <a:pt x="344" y="215"/>
                  </a:cubicBezTo>
                  <a:cubicBezTo>
                    <a:pt x="343" y="214"/>
                    <a:pt x="343" y="214"/>
                    <a:pt x="343" y="214"/>
                  </a:cubicBezTo>
                  <a:close/>
                  <a:moveTo>
                    <a:pt x="329" y="219"/>
                  </a:moveTo>
                  <a:cubicBezTo>
                    <a:pt x="329" y="220"/>
                    <a:pt x="329" y="220"/>
                    <a:pt x="329" y="220"/>
                  </a:cubicBezTo>
                  <a:cubicBezTo>
                    <a:pt x="329" y="221"/>
                    <a:pt x="329" y="221"/>
                    <a:pt x="329" y="221"/>
                  </a:cubicBezTo>
                  <a:cubicBezTo>
                    <a:pt x="331" y="221"/>
                    <a:pt x="331" y="221"/>
                    <a:pt x="331" y="221"/>
                  </a:cubicBezTo>
                  <a:cubicBezTo>
                    <a:pt x="332" y="220"/>
                    <a:pt x="332" y="220"/>
                    <a:pt x="332" y="220"/>
                  </a:cubicBezTo>
                  <a:cubicBezTo>
                    <a:pt x="332" y="219"/>
                    <a:pt x="332" y="219"/>
                    <a:pt x="332" y="219"/>
                  </a:cubicBezTo>
                  <a:cubicBezTo>
                    <a:pt x="330" y="218"/>
                    <a:pt x="330" y="218"/>
                    <a:pt x="330" y="218"/>
                  </a:cubicBezTo>
                  <a:cubicBezTo>
                    <a:pt x="329" y="219"/>
                    <a:pt x="329" y="219"/>
                    <a:pt x="329" y="219"/>
                  </a:cubicBezTo>
                  <a:close/>
                  <a:moveTo>
                    <a:pt x="327" y="216"/>
                  </a:moveTo>
                  <a:cubicBezTo>
                    <a:pt x="328" y="217"/>
                    <a:pt x="328" y="217"/>
                    <a:pt x="328" y="217"/>
                  </a:cubicBezTo>
                  <a:cubicBezTo>
                    <a:pt x="329" y="217"/>
                    <a:pt x="329" y="217"/>
                    <a:pt x="329" y="217"/>
                  </a:cubicBezTo>
                  <a:cubicBezTo>
                    <a:pt x="328" y="215"/>
                    <a:pt x="328" y="215"/>
                    <a:pt x="328" y="215"/>
                  </a:cubicBezTo>
                  <a:cubicBezTo>
                    <a:pt x="327" y="215"/>
                    <a:pt x="327" y="215"/>
                    <a:pt x="327" y="215"/>
                  </a:cubicBezTo>
                  <a:cubicBezTo>
                    <a:pt x="327" y="216"/>
                    <a:pt x="327" y="216"/>
                    <a:pt x="327" y="216"/>
                  </a:cubicBezTo>
                  <a:close/>
                  <a:moveTo>
                    <a:pt x="339" y="185"/>
                  </a:moveTo>
                  <a:cubicBezTo>
                    <a:pt x="341" y="187"/>
                    <a:pt x="341" y="187"/>
                    <a:pt x="341" y="187"/>
                  </a:cubicBezTo>
                  <a:cubicBezTo>
                    <a:pt x="342" y="188"/>
                    <a:pt x="342" y="188"/>
                    <a:pt x="342" y="188"/>
                  </a:cubicBezTo>
                  <a:cubicBezTo>
                    <a:pt x="343" y="188"/>
                    <a:pt x="343" y="188"/>
                    <a:pt x="343" y="188"/>
                  </a:cubicBezTo>
                  <a:cubicBezTo>
                    <a:pt x="343" y="187"/>
                    <a:pt x="343" y="187"/>
                    <a:pt x="343" y="187"/>
                  </a:cubicBezTo>
                  <a:cubicBezTo>
                    <a:pt x="342" y="186"/>
                    <a:pt x="342" y="186"/>
                    <a:pt x="342" y="186"/>
                  </a:cubicBezTo>
                  <a:cubicBezTo>
                    <a:pt x="340" y="184"/>
                    <a:pt x="340" y="184"/>
                    <a:pt x="340" y="184"/>
                  </a:cubicBezTo>
                  <a:cubicBezTo>
                    <a:pt x="340" y="184"/>
                    <a:pt x="340" y="184"/>
                    <a:pt x="340" y="184"/>
                  </a:cubicBezTo>
                  <a:cubicBezTo>
                    <a:pt x="339" y="185"/>
                    <a:pt x="339" y="185"/>
                    <a:pt x="339" y="185"/>
                  </a:cubicBezTo>
                  <a:close/>
                  <a:moveTo>
                    <a:pt x="351" y="192"/>
                  </a:moveTo>
                  <a:cubicBezTo>
                    <a:pt x="351" y="192"/>
                    <a:pt x="352" y="193"/>
                    <a:pt x="352" y="193"/>
                  </a:cubicBezTo>
                  <a:cubicBezTo>
                    <a:pt x="353" y="193"/>
                    <a:pt x="353" y="193"/>
                    <a:pt x="353" y="193"/>
                  </a:cubicBezTo>
                  <a:cubicBezTo>
                    <a:pt x="354" y="192"/>
                    <a:pt x="354" y="192"/>
                    <a:pt x="354" y="192"/>
                  </a:cubicBezTo>
                  <a:cubicBezTo>
                    <a:pt x="353" y="191"/>
                    <a:pt x="353" y="191"/>
                    <a:pt x="353" y="191"/>
                  </a:cubicBezTo>
                  <a:cubicBezTo>
                    <a:pt x="354" y="189"/>
                    <a:pt x="354" y="189"/>
                    <a:pt x="354" y="189"/>
                  </a:cubicBezTo>
                  <a:cubicBezTo>
                    <a:pt x="354" y="188"/>
                    <a:pt x="354" y="188"/>
                    <a:pt x="354" y="188"/>
                  </a:cubicBezTo>
                  <a:cubicBezTo>
                    <a:pt x="354" y="186"/>
                    <a:pt x="354" y="186"/>
                    <a:pt x="354" y="186"/>
                  </a:cubicBezTo>
                  <a:cubicBezTo>
                    <a:pt x="352" y="189"/>
                    <a:pt x="352" y="189"/>
                    <a:pt x="352" y="189"/>
                  </a:cubicBezTo>
                  <a:cubicBezTo>
                    <a:pt x="352" y="190"/>
                    <a:pt x="352" y="190"/>
                    <a:pt x="352" y="190"/>
                  </a:cubicBezTo>
                  <a:cubicBezTo>
                    <a:pt x="351" y="192"/>
                    <a:pt x="351" y="192"/>
                    <a:pt x="351" y="192"/>
                  </a:cubicBezTo>
                  <a:close/>
                  <a:moveTo>
                    <a:pt x="346" y="181"/>
                  </a:moveTo>
                  <a:cubicBezTo>
                    <a:pt x="346" y="182"/>
                    <a:pt x="346" y="182"/>
                    <a:pt x="346" y="182"/>
                  </a:cubicBezTo>
                  <a:cubicBezTo>
                    <a:pt x="347" y="181"/>
                    <a:pt x="347" y="181"/>
                    <a:pt x="347" y="181"/>
                  </a:cubicBezTo>
                  <a:cubicBezTo>
                    <a:pt x="348" y="179"/>
                    <a:pt x="348" y="179"/>
                    <a:pt x="348" y="179"/>
                  </a:cubicBezTo>
                  <a:cubicBezTo>
                    <a:pt x="347" y="178"/>
                    <a:pt x="347" y="178"/>
                    <a:pt x="347" y="178"/>
                  </a:cubicBezTo>
                  <a:cubicBezTo>
                    <a:pt x="347" y="179"/>
                    <a:pt x="347" y="179"/>
                    <a:pt x="347" y="179"/>
                  </a:cubicBezTo>
                  <a:cubicBezTo>
                    <a:pt x="346" y="181"/>
                    <a:pt x="346" y="181"/>
                    <a:pt x="346" y="181"/>
                  </a:cubicBezTo>
                  <a:close/>
                  <a:moveTo>
                    <a:pt x="347" y="174"/>
                  </a:moveTo>
                  <a:cubicBezTo>
                    <a:pt x="347" y="175"/>
                    <a:pt x="347" y="175"/>
                    <a:pt x="347" y="175"/>
                  </a:cubicBezTo>
                  <a:cubicBezTo>
                    <a:pt x="347" y="176"/>
                    <a:pt x="347" y="176"/>
                    <a:pt x="347" y="176"/>
                  </a:cubicBezTo>
                  <a:cubicBezTo>
                    <a:pt x="348" y="175"/>
                    <a:pt x="348" y="175"/>
                    <a:pt x="348" y="175"/>
                  </a:cubicBezTo>
                  <a:cubicBezTo>
                    <a:pt x="348" y="174"/>
                    <a:pt x="348" y="174"/>
                    <a:pt x="348" y="174"/>
                  </a:cubicBezTo>
                  <a:cubicBezTo>
                    <a:pt x="347" y="174"/>
                    <a:pt x="347" y="174"/>
                    <a:pt x="347" y="174"/>
                  </a:cubicBezTo>
                  <a:close/>
                  <a:moveTo>
                    <a:pt x="355" y="154"/>
                  </a:moveTo>
                  <a:cubicBezTo>
                    <a:pt x="356" y="156"/>
                    <a:pt x="356" y="156"/>
                    <a:pt x="356" y="156"/>
                  </a:cubicBezTo>
                  <a:cubicBezTo>
                    <a:pt x="356" y="157"/>
                    <a:pt x="356" y="157"/>
                    <a:pt x="356" y="157"/>
                  </a:cubicBezTo>
                  <a:cubicBezTo>
                    <a:pt x="358" y="155"/>
                    <a:pt x="358" y="155"/>
                    <a:pt x="358" y="155"/>
                  </a:cubicBezTo>
                  <a:cubicBezTo>
                    <a:pt x="359" y="153"/>
                    <a:pt x="359" y="153"/>
                    <a:pt x="359" y="153"/>
                  </a:cubicBezTo>
                  <a:cubicBezTo>
                    <a:pt x="358" y="151"/>
                    <a:pt x="358" y="151"/>
                    <a:pt x="358" y="151"/>
                  </a:cubicBezTo>
                  <a:cubicBezTo>
                    <a:pt x="359" y="150"/>
                    <a:pt x="359" y="150"/>
                    <a:pt x="359" y="150"/>
                  </a:cubicBezTo>
                  <a:cubicBezTo>
                    <a:pt x="358" y="149"/>
                    <a:pt x="358" y="149"/>
                    <a:pt x="358" y="149"/>
                  </a:cubicBezTo>
                  <a:cubicBezTo>
                    <a:pt x="357" y="150"/>
                    <a:pt x="357" y="150"/>
                    <a:pt x="357" y="150"/>
                  </a:cubicBezTo>
                  <a:cubicBezTo>
                    <a:pt x="356" y="151"/>
                    <a:pt x="356" y="151"/>
                    <a:pt x="356" y="151"/>
                  </a:cubicBezTo>
                  <a:cubicBezTo>
                    <a:pt x="355" y="154"/>
                    <a:pt x="355" y="154"/>
                    <a:pt x="355" y="154"/>
                  </a:cubicBezTo>
                  <a:close/>
                  <a:moveTo>
                    <a:pt x="350" y="127"/>
                  </a:moveTo>
                  <a:cubicBezTo>
                    <a:pt x="350" y="127"/>
                    <a:pt x="350" y="127"/>
                    <a:pt x="350" y="127"/>
                  </a:cubicBezTo>
                  <a:cubicBezTo>
                    <a:pt x="351" y="126"/>
                    <a:pt x="351" y="126"/>
                    <a:pt x="351" y="126"/>
                  </a:cubicBezTo>
                  <a:cubicBezTo>
                    <a:pt x="353" y="126"/>
                    <a:pt x="353" y="126"/>
                    <a:pt x="353" y="126"/>
                  </a:cubicBezTo>
                  <a:cubicBezTo>
                    <a:pt x="355" y="124"/>
                    <a:pt x="355" y="124"/>
                    <a:pt x="355" y="124"/>
                  </a:cubicBezTo>
                  <a:cubicBezTo>
                    <a:pt x="355" y="122"/>
                    <a:pt x="355" y="122"/>
                    <a:pt x="355" y="122"/>
                  </a:cubicBezTo>
                  <a:cubicBezTo>
                    <a:pt x="353" y="121"/>
                    <a:pt x="353" y="121"/>
                    <a:pt x="353" y="121"/>
                  </a:cubicBezTo>
                  <a:cubicBezTo>
                    <a:pt x="350" y="122"/>
                    <a:pt x="350" y="122"/>
                    <a:pt x="350" y="122"/>
                  </a:cubicBezTo>
                  <a:cubicBezTo>
                    <a:pt x="350" y="125"/>
                    <a:pt x="350" y="125"/>
                    <a:pt x="350" y="125"/>
                  </a:cubicBezTo>
                  <a:cubicBezTo>
                    <a:pt x="350" y="127"/>
                    <a:pt x="350" y="127"/>
                    <a:pt x="350" y="127"/>
                  </a:cubicBezTo>
                  <a:close/>
                  <a:moveTo>
                    <a:pt x="369" y="74"/>
                  </a:moveTo>
                  <a:cubicBezTo>
                    <a:pt x="370" y="74"/>
                    <a:pt x="370" y="74"/>
                    <a:pt x="370" y="74"/>
                  </a:cubicBezTo>
                  <a:cubicBezTo>
                    <a:pt x="370" y="72"/>
                    <a:pt x="370" y="72"/>
                    <a:pt x="370" y="72"/>
                  </a:cubicBezTo>
                  <a:cubicBezTo>
                    <a:pt x="370" y="69"/>
                    <a:pt x="370" y="69"/>
                    <a:pt x="370" y="69"/>
                  </a:cubicBezTo>
                  <a:cubicBezTo>
                    <a:pt x="370" y="68"/>
                    <a:pt x="370" y="68"/>
                    <a:pt x="370" y="68"/>
                  </a:cubicBezTo>
                  <a:cubicBezTo>
                    <a:pt x="370" y="66"/>
                    <a:pt x="370" y="66"/>
                    <a:pt x="370" y="66"/>
                  </a:cubicBezTo>
                  <a:cubicBezTo>
                    <a:pt x="368" y="66"/>
                    <a:pt x="368" y="66"/>
                    <a:pt x="368" y="66"/>
                  </a:cubicBezTo>
                  <a:cubicBezTo>
                    <a:pt x="368" y="68"/>
                    <a:pt x="368" y="68"/>
                    <a:pt x="368" y="68"/>
                  </a:cubicBezTo>
                  <a:cubicBezTo>
                    <a:pt x="369" y="68"/>
                    <a:pt x="369" y="68"/>
                    <a:pt x="369" y="68"/>
                  </a:cubicBezTo>
                  <a:cubicBezTo>
                    <a:pt x="369" y="70"/>
                    <a:pt x="369" y="70"/>
                    <a:pt x="369" y="70"/>
                  </a:cubicBezTo>
                  <a:cubicBezTo>
                    <a:pt x="368" y="72"/>
                    <a:pt x="368" y="72"/>
                    <a:pt x="368" y="72"/>
                  </a:cubicBezTo>
                  <a:cubicBezTo>
                    <a:pt x="369" y="74"/>
                    <a:pt x="369" y="74"/>
                    <a:pt x="369" y="74"/>
                  </a:cubicBezTo>
                  <a:close/>
                  <a:moveTo>
                    <a:pt x="363" y="80"/>
                  </a:moveTo>
                  <a:cubicBezTo>
                    <a:pt x="363" y="80"/>
                    <a:pt x="364" y="81"/>
                    <a:pt x="364" y="81"/>
                  </a:cubicBezTo>
                  <a:cubicBezTo>
                    <a:pt x="365" y="79"/>
                    <a:pt x="365" y="79"/>
                    <a:pt x="365" y="79"/>
                  </a:cubicBezTo>
                  <a:cubicBezTo>
                    <a:pt x="365" y="76"/>
                    <a:pt x="365" y="76"/>
                    <a:pt x="365" y="76"/>
                  </a:cubicBezTo>
                  <a:cubicBezTo>
                    <a:pt x="364" y="75"/>
                    <a:pt x="364" y="75"/>
                    <a:pt x="364" y="75"/>
                  </a:cubicBezTo>
                  <a:cubicBezTo>
                    <a:pt x="363" y="76"/>
                    <a:pt x="363" y="76"/>
                    <a:pt x="363" y="76"/>
                  </a:cubicBezTo>
                  <a:cubicBezTo>
                    <a:pt x="362" y="78"/>
                    <a:pt x="362" y="78"/>
                    <a:pt x="362" y="78"/>
                  </a:cubicBezTo>
                  <a:cubicBezTo>
                    <a:pt x="363" y="80"/>
                    <a:pt x="363" y="80"/>
                    <a:pt x="363" y="80"/>
                  </a:cubicBezTo>
                  <a:close/>
                  <a:moveTo>
                    <a:pt x="360" y="75"/>
                  </a:moveTo>
                  <a:cubicBezTo>
                    <a:pt x="361" y="76"/>
                    <a:pt x="361" y="76"/>
                    <a:pt x="361" y="76"/>
                  </a:cubicBezTo>
                  <a:cubicBezTo>
                    <a:pt x="362" y="74"/>
                    <a:pt x="362" y="74"/>
                    <a:pt x="362" y="74"/>
                  </a:cubicBezTo>
                  <a:cubicBezTo>
                    <a:pt x="362" y="72"/>
                    <a:pt x="362" y="72"/>
                    <a:pt x="362" y="72"/>
                  </a:cubicBezTo>
                  <a:cubicBezTo>
                    <a:pt x="363" y="72"/>
                    <a:pt x="363" y="72"/>
                    <a:pt x="363" y="72"/>
                  </a:cubicBezTo>
                  <a:cubicBezTo>
                    <a:pt x="363" y="70"/>
                    <a:pt x="363" y="70"/>
                    <a:pt x="363" y="70"/>
                  </a:cubicBezTo>
                  <a:cubicBezTo>
                    <a:pt x="362" y="69"/>
                    <a:pt x="362" y="69"/>
                    <a:pt x="362" y="69"/>
                  </a:cubicBezTo>
                  <a:cubicBezTo>
                    <a:pt x="361" y="69"/>
                    <a:pt x="361" y="69"/>
                    <a:pt x="361" y="69"/>
                  </a:cubicBezTo>
                  <a:cubicBezTo>
                    <a:pt x="360" y="71"/>
                    <a:pt x="360" y="71"/>
                    <a:pt x="360" y="71"/>
                  </a:cubicBezTo>
                  <a:cubicBezTo>
                    <a:pt x="360" y="73"/>
                    <a:pt x="360" y="73"/>
                    <a:pt x="360" y="73"/>
                  </a:cubicBezTo>
                  <a:cubicBezTo>
                    <a:pt x="360" y="75"/>
                    <a:pt x="360" y="75"/>
                    <a:pt x="360" y="75"/>
                  </a:cubicBezTo>
                  <a:close/>
                  <a:moveTo>
                    <a:pt x="261" y="5"/>
                  </a:moveTo>
                  <a:cubicBezTo>
                    <a:pt x="261" y="6"/>
                    <a:pt x="261" y="6"/>
                    <a:pt x="261" y="6"/>
                  </a:cubicBezTo>
                  <a:cubicBezTo>
                    <a:pt x="262" y="5"/>
                    <a:pt x="262" y="5"/>
                    <a:pt x="262" y="5"/>
                  </a:cubicBezTo>
                  <a:cubicBezTo>
                    <a:pt x="262" y="3"/>
                    <a:pt x="262" y="3"/>
                    <a:pt x="262" y="3"/>
                  </a:cubicBezTo>
                  <a:cubicBezTo>
                    <a:pt x="262" y="2"/>
                    <a:pt x="262" y="2"/>
                    <a:pt x="262" y="2"/>
                  </a:cubicBezTo>
                  <a:cubicBezTo>
                    <a:pt x="261" y="2"/>
                    <a:pt x="261" y="2"/>
                    <a:pt x="261" y="2"/>
                  </a:cubicBezTo>
                  <a:cubicBezTo>
                    <a:pt x="260" y="4"/>
                    <a:pt x="260" y="4"/>
                    <a:pt x="260" y="4"/>
                  </a:cubicBezTo>
                  <a:cubicBezTo>
                    <a:pt x="261" y="5"/>
                    <a:pt x="261" y="5"/>
                    <a:pt x="261" y="5"/>
                  </a:cubicBezTo>
                  <a:close/>
                  <a:moveTo>
                    <a:pt x="261" y="9"/>
                  </a:moveTo>
                  <a:cubicBezTo>
                    <a:pt x="261" y="9"/>
                    <a:pt x="261" y="9"/>
                    <a:pt x="261" y="9"/>
                  </a:cubicBezTo>
                  <a:cubicBezTo>
                    <a:pt x="263" y="9"/>
                    <a:pt x="263" y="9"/>
                    <a:pt x="263" y="9"/>
                  </a:cubicBezTo>
                  <a:cubicBezTo>
                    <a:pt x="264" y="8"/>
                    <a:pt x="264" y="8"/>
                    <a:pt x="264" y="8"/>
                  </a:cubicBezTo>
                  <a:cubicBezTo>
                    <a:pt x="264" y="7"/>
                    <a:pt x="264" y="7"/>
                    <a:pt x="264" y="7"/>
                  </a:cubicBezTo>
                  <a:cubicBezTo>
                    <a:pt x="263" y="7"/>
                    <a:pt x="263" y="7"/>
                    <a:pt x="263" y="7"/>
                  </a:cubicBezTo>
                  <a:cubicBezTo>
                    <a:pt x="261" y="8"/>
                    <a:pt x="261" y="8"/>
                    <a:pt x="261" y="8"/>
                  </a:cubicBezTo>
                  <a:cubicBezTo>
                    <a:pt x="261" y="9"/>
                    <a:pt x="261" y="9"/>
                    <a:pt x="261" y="9"/>
                  </a:cubicBezTo>
                  <a:close/>
                  <a:moveTo>
                    <a:pt x="253" y="9"/>
                  </a:moveTo>
                  <a:cubicBezTo>
                    <a:pt x="254" y="11"/>
                    <a:pt x="254" y="11"/>
                    <a:pt x="254" y="11"/>
                  </a:cubicBezTo>
                  <a:cubicBezTo>
                    <a:pt x="255" y="12"/>
                    <a:pt x="255" y="12"/>
                    <a:pt x="255" y="12"/>
                  </a:cubicBezTo>
                  <a:cubicBezTo>
                    <a:pt x="256" y="12"/>
                    <a:pt x="256" y="12"/>
                    <a:pt x="256" y="12"/>
                  </a:cubicBezTo>
                  <a:cubicBezTo>
                    <a:pt x="257" y="11"/>
                    <a:pt x="257" y="11"/>
                    <a:pt x="257" y="11"/>
                  </a:cubicBezTo>
                  <a:cubicBezTo>
                    <a:pt x="258" y="10"/>
                    <a:pt x="258" y="10"/>
                    <a:pt x="258" y="10"/>
                  </a:cubicBezTo>
                  <a:cubicBezTo>
                    <a:pt x="255" y="8"/>
                    <a:pt x="255" y="8"/>
                    <a:pt x="255" y="8"/>
                  </a:cubicBezTo>
                  <a:cubicBezTo>
                    <a:pt x="255" y="7"/>
                    <a:pt x="255" y="7"/>
                    <a:pt x="255" y="7"/>
                  </a:cubicBezTo>
                  <a:cubicBezTo>
                    <a:pt x="254" y="6"/>
                    <a:pt x="254" y="6"/>
                    <a:pt x="254" y="6"/>
                  </a:cubicBezTo>
                  <a:cubicBezTo>
                    <a:pt x="254" y="6"/>
                    <a:pt x="254" y="6"/>
                    <a:pt x="254" y="6"/>
                  </a:cubicBezTo>
                  <a:cubicBezTo>
                    <a:pt x="253" y="8"/>
                    <a:pt x="253" y="8"/>
                    <a:pt x="253" y="8"/>
                  </a:cubicBezTo>
                  <a:cubicBezTo>
                    <a:pt x="253" y="8"/>
                    <a:pt x="253" y="8"/>
                    <a:pt x="253" y="8"/>
                  </a:cubicBezTo>
                  <a:cubicBezTo>
                    <a:pt x="253" y="9"/>
                    <a:pt x="253" y="9"/>
                    <a:pt x="253" y="9"/>
                  </a:cubicBezTo>
                  <a:close/>
                  <a:moveTo>
                    <a:pt x="248" y="11"/>
                  </a:moveTo>
                  <a:cubicBezTo>
                    <a:pt x="248" y="12"/>
                    <a:pt x="248" y="12"/>
                    <a:pt x="248" y="12"/>
                  </a:cubicBezTo>
                  <a:cubicBezTo>
                    <a:pt x="249" y="13"/>
                    <a:pt x="249" y="13"/>
                    <a:pt x="249" y="13"/>
                  </a:cubicBezTo>
                  <a:cubicBezTo>
                    <a:pt x="250" y="12"/>
                    <a:pt x="250" y="12"/>
                    <a:pt x="250" y="12"/>
                  </a:cubicBezTo>
                  <a:cubicBezTo>
                    <a:pt x="250" y="11"/>
                    <a:pt x="250" y="11"/>
                    <a:pt x="250" y="11"/>
                  </a:cubicBezTo>
                  <a:cubicBezTo>
                    <a:pt x="249" y="10"/>
                    <a:pt x="249" y="10"/>
                    <a:pt x="249" y="10"/>
                  </a:cubicBezTo>
                  <a:cubicBezTo>
                    <a:pt x="248" y="11"/>
                    <a:pt x="248" y="11"/>
                    <a:pt x="248" y="11"/>
                  </a:cubicBezTo>
                  <a:close/>
                  <a:moveTo>
                    <a:pt x="220" y="18"/>
                  </a:moveTo>
                  <a:cubicBezTo>
                    <a:pt x="221" y="20"/>
                    <a:pt x="221" y="20"/>
                    <a:pt x="221" y="20"/>
                  </a:cubicBezTo>
                  <a:cubicBezTo>
                    <a:pt x="222" y="21"/>
                    <a:pt x="222" y="21"/>
                    <a:pt x="222" y="21"/>
                  </a:cubicBezTo>
                  <a:cubicBezTo>
                    <a:pt x="224" y="23"/>
                    <a:pt x="224" y="23"/>
                    <a:pt x="224" y="23"/>
                  </a:cubicBezTo>
                  <a:cubicBezTo>
                    <a:pt x="226" y="24"/>
                    <a:pt x="226" y="24"/>
                    <a:pt x="226" y="24"/>
                  </a:cubicBezTo>
                  <a:cubicBezTo>
                    <a:pt x="226" y="21"/>
                    <a:pt x="226" y="21"/>
                    <a:pt x="226" y="21"/>
                  </a:cubicBezTo>
                  <a:cubicBezTo>
                    <a:pt x="227" y="19"/>
                    <a:pt x="227" y="19"/>
                    <a:pt x="227" y="19"/>
                  </a:cubicBezTo>
                  <a:cubicBezTo>
                    <a:pt x="227" y="19"/>
                    <a:pt x="227" y="19"/>
                    <a:pt x="227" y="19"/>
                  </a:cubicBezTo>
                  <a:cubicBezTo>
                    <a:pt x="227" y="18"/>
                    <a:pt x="227" y="18"/>
                    <a:pt x="227" y="18"/>
                  </a:cubicBezTo>
                  <a:cubicBezTo>
                    <a:pt x="226" y="17"/>
                    <a:pt x="226" y="17"/>
                    <a:pt x="226" y="17"/>
                  </a:cubicBezTo>
                  <a:cubicBezTo>
                    <a:pt x="224" y="15"/>
                    <a:pt x="224" y="15"/>
                    <a:pt x="224" y="15"/>
                  </a:cubicBezTo>
                  <a:cubicBezTo>
                    <a:pt x="223" y="15"/>
                    <a:pt x="223" y="15"/>
                    <a:pt x="223" y="15"/>
                  </a:cubicBezTo>
                  <a:cubicBezTo>
                    <a:pt x="222" y="16"/>
                    <a:pt x="222" y="16"/>
                    <a:pt x="222" y="16"/>
                  </a:cubicBezTo>
                  <a:cubicBezTo>
                    <a:pt x="222" y="17"/>
                    <a:pt x="222" y="17"/>
                    <a:pt x="222" y="17"/>
                  </a:cubicBezTo>
                  <a:cubicBezTo>
                    <a:pt x="223" y="18"/>
                    <a:pt x="223" y="18"/>
                    <a:pt x="223" y="18"/>
                  </a:cubicBezTo>
                  <a:cubicBezTo>
                    <a:pt x="222" y="19"/>
                    <a:pt x="222" y="19"/>
                    <a:pt x="222" y="19"/>
                  </a:cubicBezTo>
                  <a:cubicBezTo>
                    <a:pt x="221" y="18"/>
                    <a:pt x="221" y="18"/>
                    <a:pt x="221" y="18"/>
                  </a:cubicBezTo>
                  <a:cubicBezTo>
                    <a:pt x="220" y="18"/>
                    <a:pt x="220" y="18"/>
                    <a:pt x="220" y="18"/>
                  </a:cubicBezTo>
                  <a:close/>
                  <a:moveTo>
                    <a:pt x="218" y="20"/>
                  </a:moveTo>
                  <a:cubicBezTo>
                    <a:pt x="219" y="23"/>
                    <a:pt x="219" y="23"/>
                    <a:pt x="219" y="23"/>
                  </a:cubicBezTo>
                  <a:cubicBezTo>
                    <a:pt x="220" y="23"/>
                    <a:pt x="220" y="23"/>
                    <a:pt x="220" y="23"/>
                  </a:cubicBezTo>
                  <a:cubicBezTo>
                    <a:pt x="220" y="21"/>
                    <a:pt x="220" y="21"/>
                    <a:pt x="220" y="21"/>
                  </a:cubicBezTo>
                  <a:cubicBezTo>
                    <a:pt x="219" y="19"/>
                    <a:pt x="219" y="19"/>
                    <a:pt x="219" y="19"/>
                  </a:cubicBezTo>
                  <a:cubicBezTo>
                    <a:pt x="218" y="20"/>
                    <a:pt x="218" y="20"/>
                    <a:pt x="218" y="20"/>
                  </a:cubicBezTo>
                  <a:close/>
                  <a:moveTo>
                    <a:pt x="209" y="20"/>
                  </a:moveTo>
                  <a:cubicBezTo>
                    <a:pt x="209" y="21"/>
                    <a:pt x="209" y="21"/>
                    <a:pt x="209" y="21"/>
                  </a:cubicBezTo>
                  <a:cubicBezTo>
                    <a:pt x="212" y="21"/>
                    <a:pt x="212" y="21"/>
                    <a:pt x="212" y="21"/>
                  </a:cubicBezTo>
                  <a:cubicBezTo>
                    <a:pt x="212" y="22"/>
                    <a:pt x="212" y="22"/>
                    <a:pt x="212" y="22"/>
                  </a:cubicBezTo>
                  <a:cubicBezTo>
                    <a:pt x="214" y="22"/>
                    <a:pt x="214" y="22"/>
                    <a:pt x="214" y="22"/>
                  </a:cubicBezTo>
                  <a:cubicBezTo>
                    <a:pt x="214" y="21"/>
                    <a:pt x="214" y="21"/>
                    <a:pt x="214" y="21"/>
                  </a:cubicBezTo>
                  <a:cubicBezTo>
                    <a:pt x="213" y="20"/>
                    <a:pt x="213" y="20"/>
                    <a:pt x="213" y="20"/>
                  </a:cubicBezTo>
                  <a:cubicBezTo>
                    <a:pt x="212" y="20"/>
                    <a:pt x="212" y="20"/>
                    <a:pt x="212" y="20"/>
                  </a:cubicBezTo>
                  <a:cubicBezTo>
                    <a:pt x="212" y="18"/>
                    <a:pt x="212" y="18"/>
                    <a:pt x="212" y="18"/>
                  </a:cubicBezTo>
                  <a:cubicBezTo>
                    <a:pt x="210" y="17"/>
                    <a:pt x="210" y="17"/>
                    <a:pt x="210" y="17"/>
                  </a:cubicBezTo>
                  <a:cubicBezTo>
                    <a:pt x="209" y="19"/>
                    <a:pt x="209" y="19"/>
                    <a:pt x="209" y="19"/>
                  </a:cubicBezTo>
                  <a:cubicBezTo>
                    <a:pt x="209" y="20"/>
                    <a:pt x="209" y="20"/>
                    <a:pt x="209" y="20"/>
                  </a:cubicBezTo>
                  <a:close/>
                  <a:moveTo>
                    <a:pt x="203" y="37"/>
                  </a:moveTo>
                  <a:cubicBezTo>
                    <a:pt x="204" y="37"/>
                    <a:pt x="204" y="37"/>
                    <a:pt x="204" y="37"/>
                  </a:cubicBezTo>
                  <a:cubicBezTo>
                    <a:pt x="205" y="37"/>
                    <a:pt x="205" y="37"/>
                    <a:pt x="205" y="37"/>
                  </a:cubicBezTo>
                  <a:cubicBezTo>
                    <a:pt x="206" y="36"/>
                    <a:pt x="206" y="36"/>
                    <a:pt x="206" y="36"/>
                  </a:cubicBezTo>
                  <a:cubicBezTo>
                    <a:pt x="205" y="34"/>
                    <a:pt x="205" y="34"/>
                    <a:pt x="205" y="34"/>
                  </a:cubicBezTo>
                  <a:cubicBezTo>
                    <a:pt x="204" y="32"/>
                    <a:pt x="204" y="32"/>
                    <a:pt x="204" y="32"/>
                  </a:cubicBezTo>
                  <a:cubicBezTo>
                    <a:pt x="203" y="31"/>
                    <a:pt x="203" y="31"/>
                    <a:pt x="203" y="31"/>
                  </a:cubicBezTo>
                  <a:cubicBezTo>
                    <a:pt x="202" y="31"/>
                    <a:pt x="202" y="31"/>
                    <a:pt x="202" y="31"/>
                  </a:cubicBezTo>
                  <a:cubicBezTo>
                    <a:pt x="202" y="32"/>
                    <a:pt x="202" y="32"/>
                    <a:pt x="202" y="32"/>
                  </a:cubicBezTo>
                  <a:cubicBezTo>
                    <a:pt x="202" y="34"/>
                    <a:pt x="202" y="34"/>
                    <a:pt x="202" y="34"/>
                  </a:cubicBezTo>
                  <a:cubicBezTo>
                    <a:pt x="202" y="36"/>
                    <a:pt x="202" y="36"/>
                    <a:pt x="202" y="36"/>
                  </a:cubicBezTo>
                  <a:cubicBezTo>
                    <a:pt x="203" y="37"/>
                    <a:pt x="203" y="37"/>
                    <a:pt x="203" y="37"/>
                  </a:cubicBezTo>
                  <a:close/>
                  <a:moveTo>
                    <a:pt x="206" y="55"/>
                  </a:moveTo>
                  <a:cubicBezTo>
                    <a:pt x="209" y="55"/>
                    <a:pt x="209" y="55"/>
                    <a:pt x="209" y="55"/>
                  </a:cubicBezTo>
                  <a:cubicBezTo>
                    <a:pt x="209" y="54"/>
                    <a:pt x="209" y="54"/>
                    <a:pt x="209" y="54"/>
                  </a:cubicBezTo>
                  <a:cubicBezTo>
                    <a:pt x="209" y="52"/>
                    <a:pt x="209" y="52"/>
                    <a:pt x="209" y="52"/>
                  </a:cubicBezTo>
                  <a:cubicBezTo>
                    <a:pt x="208" y="52"/>
                    <a:pt x="208" y="52"/>
                    <a:pt x="208" y="52"/>
                  </a:cubicBezTo>
                  <a:cubicBezTo>
                    <a:pt x="208" y="50"/>
                    <a:pt x="208" y="50"/>
                    <a:pt x="208" y="50"/>
                  </a:cubicBezTo>
                  <a:cubicBezTo>
                    <a:pt x="207" y="50"/>
                    <a:pt x="207" y="50"/>
                    <a:pt x="207" y="50"/>
                  </a:cubicBezTo>
                  <a:cubicBezTo>
                    <a:pt x="205" y="50"/>
                    <a:pt x="205" y="50"/>
                    <a:pt x="205" y="50"/>
                  </a:cubicBezTo>
                  <a:cubicBezTo>
                    <a:pt x="204" y="52"/>
                    <a:pt x="204" y="52"/>
                    <a:pt x="204" y="52"/>
                  </a:cubicBezTo>
                  <a:cubicBezTo>
                    <a:pt x="204" y="53"/>
                    <a:pt x="204" y="53"/>
                    <a:pt x="204" y="53"/>
                  </a:cubicBezTo>
                  <a:cubicBezTo>
                    <a:pt x="205" y="55"/>
                    <a:pt x="205" y="55"/>
                    <a:pt x="205" y="55"/>
                  </a:cubicBezTo>
                  <a:cubicBezTo>
                    <a:pt x="206" y="55"/>
                    <a:pt x="206" y="55"/>
                    <a:pt x="206" y="55"/>
                  </a:cubicBezTo>
                  <a:close/>
                  <a:moveTo>
                    <a:pt x="206" y="57"/>
                  </a:moveTo>
                  <a:cubicBezTo>
                    <a:pt x="206" y="59"/>
                    <a:pt x="206" y="59"/>
                    <a:pt x="206" y="59"/>
                  </a:cubicBezTo>
                  <a:cubicBezTo>
                    <a:pt x="206" y="60"/>
                    <a:pt x="206" y="60"/>
                    <a:pt x="206" y="60"/>
                  </a:cubicBezTo>
                  <a:cubicBezTo>
                    <a:pt x="206" y="62"/>
                    <a:pt x="206" y="62"/>
                    <a:pt x="206" y="62"/>
                  </a:cubicBezTo>
                  <a:cubicBezTo>
                    <a:pt x="209" y="64"/>
                    <a:pt x="209" y="64"/>
                    <a:pt x="209" y="64"/>
                  </a:cubicBezTo>
                  <a:cubicBezTo>
                    <a:pt x="210" y="63"/>
                    <a:pt x="210" y="63"/>
                    <a:pt x="210" y="63"/>
                  </a:cubicBezTo>
                  <a:cubicBezTo>
                    <a:pt x="209" y="59"/>
                    <a:pt x="209" y="59"/>
                    <a:pt x="209" y="59"/>
                  </a:cubicBezTo>
                  <a:cubicBezTo>
                    <a:pt x="208" y="57"/>
                    <a:pt x="208" y="57"/>
                    <a:pt x="208" y="57"/>
                  </a:cubicBezTo>
                  <a:cubicBezTo>
                    <a:pt x="207" y="57"/>
                    <a:pt x="207" y="57"/>
                    <a:pt x="207" y="57"/>
                  </a:cubicBezTo>
                  <a:cubicBezTo>
                    <a:pt x="206" y="57"/>
                    <a:pt x="206" y="57"/>
                    <a:pt x="206" y="57"/>
                  </a:cubicBezTo>
                  <a:close/>
                  <a:moveTo>
                    <a:pt x="180" y="39"/>
                  </a:moveTo>
                  <a:cubicBezTo>
                    <a:pt x="180" y="39"/>
                    <a:pt x="180" y="39"/>
                    <a:pt x="180" y="39"/>
                  </a:cubicBezTo>
                  <a:cubicBezTo>
                    <a:pt x="180" y="38"/>
                    <a:pt x="180" y="38"/>
                    <a:pt x="180" y="38"/>
                  </a:cubicBezTo>
                  <a:cubicBezTo>
                    <a:pt x="180" y="37"/>
                    <a:pt x="180" y="37"/>
                    <a:pt x="180" y="37"/>
                  </a:cubicBezTo>
                  <a:cubicBezTo>
                    <a:pt x="179" y="36"/>
                    <a:pt x="179" y="36"/>
                    <a:pt x="179" y="36"/>
                  </a:cubicBezTo>
                  <a:cubicBezTo>
                    <a:pt x="178" y="36"/>
                    <a:pt x="178" y="36"/>
                    <a:pt x="178" y="36"/>
                  </a:cubicBezTo>
                  <a:cubicBezTo>
                    <a:pt x="178" y="38"/>
                    <a:pt x="178" y="38"/>
                    <a:pt x="178" y="38"/>
                  </a:cubicBezTo>
                  <a:cubicBezTo>
                    <a:pt x="180" y="39"/>
                    <a:pt x="180" y="39"/>
                    <a:pt x="180" y="39"/>
                  </a:cubicBezTo>
                  <a:close/>
                  <a:moveTo>
                    <a:pt x="176" y="51"/>
                  </a:moveTo>
                  <a:cubicBezTo>
                    <a:pt x="177" y="52"/>
                    <a:pt x="177" y="52"/>
                    <a:pt x="177" y="52"/>
                  </a:cubicBezTo>
                  <a:cubicBezTo>
                    <a:pt x="177" y="50"/>
                    <a:pt x="177" y="50"/>
                    <a:pt x="177" y="50"/>
                  </a:cubicBezTo>
                  <a:cubicBezTo>
                    <a:pt x="177" y="47"/>
                    <a:pt x="177" y="47"/>
                    <a:pt x="177" y="47"/>
                  </a:cubicBezTo>
                  <a:cubicBezTo>
                    <a:pt x="175" y="45"/>
                    <a:pt x="175" y="45"/>
                    <a:pt x="175" y="45"/>
                  </a:cubicBezTo>
                  <a:cubicBezTo>
                    <a:pt x="175" y="42"/>
                    <a:pt x="175" y="42"/>
                    <a:pt x="175" y="42"/>
                  </a:cubicBezTo>
                  <a:cubicBezTo>
                    <a:pt x="176" y="39"/>
                    <a:pt x="176" y="39"/>
                    <a:pt x="176" y="39"/>
                  </a:cubicBezTo>
                  <a:cubicBezTo>
                    <a:pt x="176" y="37"/>
                    <a:pt x="176" y="37"/>
                    <a:pt x="176" y="37"/>
                  </a:cubicBezTo>
                  <a:cubicBezTo>
                    <a:pt x="175" y="35"/>
                    <a:pt x="175" y="35"/>
                    <a:pt x="175" y="35"/>
                  </a:cubicBezTo>
                  <a:cubicBezTo>
                    <a:pt x="175" y="32"/>
                    <a:pt x="175" y="32"/>
                    <a:pt x="175" y="32"/>
                  </a:cubicBezTo>
                  <a:cubicBezTo>
                    <a:pt x="174" y="30"/>
                    <a:pt x="174" y="30"/>
                    <a:pt x="174" y="30"/>
                  </a:cubicBezTo>
                  <a:cubicBezTo>
                    <a:pt x="172" y="32"/>
                    <a:pt x="172" y="32"/>
                    <a:pt x="172" y="32"/>
                  </a:cubicBezTo>
                  <a:cubicBezTo>
                    <a:pt x="173" y="37"/>
                    <a:pt x="173" y="37"/>
                    <a:pt x="173" y="37"/>
                  </a:cubicBezTo>
                  <a:cubicBezTo>
                    <a:pt x="172" y="39"/>
                    <a:pt x="172" y="39"/>
                    <a:pt x="172" y="39"/>
                  </a:cubicBezTo>
                  <a:cubicBezTo>
                    <a:pt x="172" y="41"/>
                    <a:pt x="172" y="41"/>
                    <a:pt x="172" y="41"/>
                  </a:cubicBezTo>
                  <a:cubicBezTo>
                    <a:pt x="174" y="45"/>
                    <a:pt x="174" y="45"/>
                    <a:pt x="174" y="45"/>
                  </a:cubicBezTo>
                  <a:cubicBezTo>
                    <a:pt x="174" y="48"/>
                    <a:pt x="174" y="48"/>
                    <a:pt x="174" y="48"/>
                  </a:cubicBezTo>
                  <a:cubicBezTo>
                    <a:pt x="176" y="51"/>
                    <a:pt x="176" y="51"/>
                    <a:pt x="176" y="51"/>
                  </a:cubicBezTo>
                  <a:close/>
                  <a:moveTo>
                    <a:pt x="74" y="66"/>
                  </a:moveTo>
                  <a:cubicBezTo>
                    <a:pt x="75" y="67"/>
                    <a:pt x="75" y="67"/>
                    <a:pt x="75" y="67"/>
                  </a:cubicBezTo>
                  <a:cubicBezTo>
                    <a:pt x="75" y="69"/>
                    <a:pt x="75" y="69"/>
                    <a:pt x="75" y="69"/>
                  </a:cubicBezTo>
                  <a:cubicBezTo>
                    <a:pt x="76" y="69"/>
                    <a:pt x="76" y="69"/>
                    <a:pt x="76" y="69"/>
                  </a:cubicBezTo>
                  <a:cubicBezTo>
                    <a:pt x="77" y="67"/>
                    <a:pt x="77" y="67"/>
                    <a:pt x="77" y="67"/>
                  </a:cubicBezTo>
                  <a:cubicBezTo>
                    <a:pt x="75" y="66"/>
                    <a:pt x="75" y="66"/>
                    <a:pt x="75" y="66"/>
                  </a:cubicBezTo>
                  <a:cubicBezTo>
                    <a:pt x="74" y="66"/>
                    <a:pt x="74" y="66"/>
                    <a:pt x="74" y="66"/>
                  </a:cubicBezTo>
                  <a:close/>
                  <a:moveTo>
                    <a:pt x="9" y="149"/>
                  </a:moveTo>
                  <a:cubicBezTo>
                    <a:pt x="10" y="150"/>
                    <a:pt x="10" y="150"/>
                    <a:pt x="10" y="150"/>
                  </a:cubicBezTo>
                  <a:cubicBezTo>
                    <a:pt x="13" y="151"/>
                    <a:pt x="13" y="151"/>
                    <a:pt x="13" y="151"/>
                  </a:cubicBezTo>
                  <a:cubicBezTo>
                    <a:pt x="14" y="151"/>
                    <a:pt x="14" y="151"/>
                    <a:pt x="14" y="151"/>
                  </a:cubicBezTo>
                  <a:cubicBezTo>
                    <a:pt x="16" y="151"/>
                    <a:pt x="16" y="151"/>
                    <a:pt x="16" y="151"/>
                  </a:cubicBezTo>
                  <a:cubicBezTo>
                    <a:pt x="15" y="150"/>
                    <a:pt x="15" y="150"/>
                    <a:pt x="15" y="150"/>
                  </a:cubicBezTo>
                  <a:cubicBezTo>
                    <a:pt x="14" y="150"/>
                    <a:pt x="14" y="150"/>
                    <a:pt x="14" y="150"/>
                  </a:cubicBezTo>
                  <a:cubicBezTo>
                    <a:pt x="12" y="148"/>
                    <a:pt x="12" y="148"/>
                    <a:pt x="12" y="148"/>
                  </a:cubicBezTo>
                  <a:cubicBezTo>
                    <a:pt x="11" y="148"/>
                    <a:pt x="11" y="148"/>
                    <a:pt x="11" y="148"/>
                  </a:cubicBezTo>
                  <a:cubicBezTo>
                    <a:pt x="9" y="148"/>
                    <a:pt x="9" y="148"/>
                    <a:pt x="9" y="148"/>
                  </a:cubicBezTo>
                  <a:cubicBezTo>
                    <a:pt x="9" y="149"/>
                    <a:pt x="9" y="149"/>
                    <a:pt x="9" y="149"/>
                  </a:cubicBezTo>
                  <a:close/>
                  <a:moveTo>
                    <a:pt x="0" y="149"/>
                  </a:moveTo>
                  <a:cubicBezTo>
                    <a:pt x="2" y="151"/>
                    <a:pt x="2" y="151"/>
                    <a:pt x="2" y="151"/>
                  </a:cubicBezTo>
                  <a:cubicBezTo>
                    <a:pt x="4" y="151"/>
                    <a:pt x="4" y="151"/>
                    <a:pt x="4" y="151"/>
                  </a:cubicBezTo>
                  <a:cubicBezTo>
                    <a:pt x="6" y="152"/>
                    <a:pt x="6" y="152"/>
                    <a:pt x="6" y="152"/>
                  </a:cubicBezTo>
                  <a:cubicBezTo>
                    <a:pt x="8" y="151"/>
                    <a:pt x="8" y="151"/>
                    <a:pt x="8" y="151"/>
                  </a:cubicBezTo>
                  <a:cubicBezTo>
                    <a:pt x="6" y="149"/>
                    <a:pt x="6" y="149"/>
                    <a:pt x="6" y="149"/>
                  </a:cubicBezTo>
                  <a:cubicBezTo>
                    <a:pt x="3" y="148"/>
                    <a:pt x="3" y="148"/>
                    <a:pt x="3" y="148"/>
                  </a:cubicBezTo>
                  <a:cubicBezTo>
                    <a:pt x="1" y="148"/>
                    <a:pt x="1" y="148"/>
                    <a:pt x="1" y="148"/>
                  </a:cubicBezTo>
                  <a:cubicBezTo>
                    <a:pt x="0" y="149"/>
                    <a:pt x="0" y="149"/>
                    <a:pt x="0" y="149"/>
                  </a:cubicBezTo>
                  <a:close/>
                  <a:moveTo>
                    <a:pt x="72" y="227"/>
                  </a:moveTo>
                  <a:cubicBezTo>
                    <a:pt x="72" y="229"/>
                    <a:pt x="72" y="229"/>
                    <a:pt x="72" y="229"/>
                  </a:cubicBezTo>
                  <a:cubicBezTo>
                    <a:pt x="73" y="229"/>
                    <a:pt x="73" y="229"/>
                    <a:pt x="73" y="229"/>
                  </a:cubicBezTo>
                  <a:cubicBezTo>
                    <a:pt x="74" y="228"/>
                    <a:pt x="74" y="228"/>
                    <a:pt x="74" y="228"/>
                  </a:cubicBezTo>
                  <a:cubicBezTo>
                    <a:pt x="73" y="227"/>
                    <a:pt x="73" y="227"/>
                    <a:pt x="73" y="227"/>
                  </a:cubicBezTo>
                  <a:cubicBezTo>
                    <a:pt x="72" y="227"/>
                    <a:pt x="72" y="227"/>
                    <a:pt x="72" y="227"/>
                  </a:cubicBezTo>
                  <a:close/>
                  <a:moveTo>
                    <a:pt x="73" y="236"/>
                  </a:moveTo>
                  <a:cubicBezTo>
                    <a:pt x="74" y="236"/>
                    <a:pt x="74" y="236"/>
                    <a:pt x="74" y="236"/>
                  </a:cubicBezTo>
                  <a:cubicBezTo>
                    <a:pt x="75" y="236"/>
                    <a:pt x="75" y="236"/>
                    <a:pt x="75" y="236"/>
                  </a:cubicBezTo>
                  <a:cubicBezTo>
                    <a:pt x="78" y="236"/>
                    <a:pt x="78" y="236"/>
                    <a:pt x="78" y="236"/>
                  </a:cubicBezTo>
                  <a:cubicBezTo>
                    <a:pt x="79" y="237"/>
                    <a:pt x="79" y="237"/>
                    <a:pt x="79" y="237"/>
                  </a:cubicBezTo>
                  <a:cubicBezTo>
                    <a:pt x="80" y="238"/>
                    <a:pt x="80" y="238"/>
                    <a:pt x="80" y="238"/>
                  </a:cubicBezTo>
                  <a:cubicBezTo>
                    <a:pt x="80" y="236"/>
                    <a:pt x="80" y="236"/>
                    <a:pt x="80" y="236"/>
                  </a:cubicBezTo>
                  <a:cubicBezTo>
                    <a:pt x="79" y="235"/>
                    <a:pt x="79" y="235"/>
                    <a:pt x="79" y="235"/>
                  </a:cubicBezTo>
                  <a:cubicBezTo>
                    <a:pt x="77" y="235"/>
                    <a:pt x="77" y="235"/>
                    <a:pt x="77" y="235"/>
                  </a:cubicBezTo>
                  <a:cubicBezTo>
                    <a:pt x="76" y="235"/>
                    <a:pt x="76" y="235"/>
                    <a:pt x="76" y="235"/>
                  </a:cubicBezTo>
                  <a:cubicBezTo>
                    <a:pt x="74" y="234"/>
                    <a:pt x="74" y="234"/>
                    <a:pt x="74" y="234"/>
                  </a:cubicBezTo>
                  <a:cubicBezTo>
                    <a:pt x="73" y="234"/>
                    <a:pt x="73" y="234"/>
                    <a:pt x="73" y="234"/>
                  </a:cubicBezTo>
                  <a:cubicBezTo>
                    <a:pt x="72" y="235"/>
                    <a:pt x="72" y="235"/>
                    <a:pt x="72" y="235"/>
                  </a:cubicBezTo>
                  <a:cubicBezTo>
                    <a:pt x="73" y="236"/>
                    <a:pt x="73" y="236"/>
                    <a:pt x="73" y="236"/>
                  </a:cubicBezTo>
                  <a:close/>
                  <a:moveTo>
                    <a:pt x="75" y="238"/>
                  </a:moveTo>
                  <a:cubicBezTo>
                    <a:pt x="76" y="239"/>
                    <a:pt x="76" y="239"/>
                    <a:pt x="76" y="239"/>
                  </a:cubicBezTo>
                  <a:cubicBezTo>
                    <a:pt x="76" y="239"/>
                    <a:pt x="76" y="239"/>
                    <a:pt x="76" y="239"/>
                  </a:cubicBezTo>
                  <a:cubicBezTo>
                    <a:pt x="76" y="238"/>
                    <a:pt x="76" y="238"/>
                    <a:pt x="76" y="238"/>
                  </a:cubicBezTo>
                  <a:cubicBezTo>
                    <a:pt x="75" y="238"/>
                    <a:pt x="75" y="238"/>
                    <a:pt x="75" y="238"/>
                  </a:cubicBezTo>
                  <a:close/>
                  <a:moveTo>
                    <a:pt x="76" y="251"/>
                  </a:moveTo>
                  <a:cubicBezTo>
                    <a:pt x="76" y="252"/>
                    <a:pt x="76" y="252"/>
                    <a:pt x="76" y="252"/>
                  </a:cubicBezTo>
                  <a:cubicBezTo>
                    <a:pt x="77" y="252"/>
                    <a:pt x="77" y="252"/>
                    <a:pt x="77" y="252"/>
                  </a:cubicBezTo>
                  <a:cubicBezTo>
                    <a:pt x="78" y="253"/>
                    <a:pt x="78" y="253"/>
                    <a:pt x="78" y="253"/>
                  </a:cubicBezTo>
                  <a:cubicBezTo>
                    <a:pt x="79" y="252"/>
                    <a:pt x="79" y="252"/>
                    <a:pt x="79" y="252"/>
                  </a:cubicBezTo>
                  <a:cubicBezTo>
                    <a:pt x="79" y="251"/>
                    <a:pt x="79" y="251"/>
                    <a:pt x="79" y="251"/>
                  </a:cubicBezTo>
                  <a:cubicBezTo>
                    <a:pt x="77" y="250"/>
                    <a:pt x="77" y="250"/>
                    <a:pt x="77" y="250"/>
                  </a:cubicBezTo>
                  <a:cubicBezTo>
                    <a:pt x="76" y="250"/>
                    <a:pt x="76" y="250"/>
                    <a:pt x="76" y="250"/>
                  </a:cubicBezTo>
                  <a:cubicBezTo>
                    <a:pt x="76" y="251"/>
                    <a:pt x="76" y="251"/>
                    <a:pt x="76" y="251"/>
                  </a:cubicBezTo>
                  <a:close/>
                  <a:moveTo>
                    <a:pt x="74" y="255"/>
                  </a:moveTo>
                  <a:cubicBezTo>
                    <a:pt x="74" y="256"/>
                    <a:pt x="74" y="256"/>
                    <a:pt x="74" y="256"/>
                  </a:cubicBezTo>
                  <a:cubicBezTo>
                    <a:pt x="76" y="256"/>
                    <a:pt x="76" y="256"/>
                    <a:pt x="76" y="256"/>
                  </a:cubicBezTo>
                  <a:cubicBezTo>
                    <a:pt x="77" y="255"/>
                    <a:pt x="77" y="255"/>
                    <a:pt x="77" y="255"/>
                  </a:cubicBezTo>
                  <a:cubicBezTo>
                    <a:pt x="75" y="255"/>
                    <a:pt x="75" y="255"/>
                    <a:pt x="75" y="255"/>
                  </a:cubicBezTo>
                  <a:cubicBezTo>
                    <a:pt x="74" y="254"/>
                    <a:pt x="74" y="254"/>
                    <a:pt x="74" y="254"/>
                  </a:cubicBezTo>
                  <a:cubicBezTo>
                    <a:pt x="74" y="255"/>
                    <a:pt x="74" y="255"/>
                    <a:pt x="74" y="255"/>
                  </a:cubicBezTo>
                  <a:close/>
                  <a:moveTo>
                    <a:pt x="76" y="263"/>
                  </a:moveTo>
                  <a:cubicBezTo>
                    <a:pt x="77" y="263"/>
                    <a:pt x="77" y="263"/>
                    <a:pt x="77" y="263"/>
                  </a:cubicBezTo>
                  <a:cubicBezTo>
                    <a:pt x="77" y="262"/>
                    <a:pt x="77" y="262"/>
                    <a:pt x="77" y="262"/>
                  </a:cubicBezTo>
                  <a:cubicBezTo>
                    <a:pt x="77" y="261"/>
                    <a:pt x="77" y="261"/>
                    <a:pt x="77" y="261"/>
                  </a:cubicBezTo>
                  <a:cubicBezTo>
                    <a:pt x="76" y="260"/>
                    <a:pt x="76" y="260"/>
                    <a:pt x="76" y="260"/>
                  </a:cubicBezTo>
                  <a:cubicBezTo>
                    <a:pt x="76" y="261"/>
                    <a:pt x="76" y="261"/>
                    <a:pt x="76" y="261"/>
                  </a:cubicBezTo>
                  <a:cubicBezTo>
                    <a:pt x="76" y="263"/>
                    <a:pt x="76" y="263"/>
                    <a:pt x="76" y="263"/>
                  </a:cubicBezTo>
                  <a:close/>
                  <a:moveTo>
                    <a:pt x="79" y="265"/>
                  </a:moveTo>
                  <a:cubicBezTo>
                    <a:pt x="79" y="265"/>
                    <a:pt x="79" y="265"/>
                    <a:pt x="79" y="265"/>
                  </a:cubicBezTo>
                  <a:cubicBezTo>
                    <a:pt x="79" y="265"/>
                    <a:pt x="79" y="265"/>
                    <a:pt x="79" y="265"/>
                  </a:cubicBezTo>
                  <a:cubicBezTo>
                    <a:pt x="79" y="265"/>
                    <a:pt x="79" y="265"/>
                    <a:pt x="79" y="265"/>
                  </a:cubicBezTo>
                  <a:cubicBezTo>
                    <a:pt x="79" y="265"/>
                    <a:pt x="79" y="265"/>
                    <a:pt x="79" y="265"/>
                  </a:cubicBezTo>
                  <a:close/>
                  <a:moveTo>
                    <a:pt x="73" y="266"/>
                  </a:moveTo>
                  <a:cubicBezTo>
                    <a:pt x="74" y="265"/>
                    <a:pt x="74" y="265"/>
                    <a:pt x="74" y="265"/>
                  </a:cubicBezTo>
                  <a:cubicBezTo>
                    <a:pt x="74" y="264"/>
                    <a:pt x="74" y="264"/>
                    <a:pt x="74" y="264"/>
                  </a:cubicBezTo>
                  <a:cubicBezTo>
                    <a:pt x="73" y="265"/>
                    <a:pt x="73" y="265"/>
                    <a:pt x="73" y="265"/>
                  </a:cubicBezTo>
                  <a:cubicBezTo>
                    <a:pt x="73" y="266"/>
                    <a:pt x="73" y="266"/>
                    <a:pt x="73" y="266"/>
                  </a:cubicBezTo>
                  <a:close/>
                  <a:moveTo>
                    <a:pt x="76" y="265"/>
                  </a:moveTo>
                  <a:cubicBezTo>
                    <a:pt x="76" y="266"/>
                    <a:pt x="76" y="266"/>
                    <a:pt x="76" y="266"/>
                  </a:cubicBezTo>
                  <a:cubicBezTo>
                    <a:pt x="77" y="265"/>
                    <a:pt x="77" y="265"/>
                    <a:pt x="77" y="265"/>
                  </a:cubicBezTo>
                  <a:cubicBezTo>
                    <a:pt x="76" y="265"/>
                    <a:pt x="76" y="265"/>
                    <a:pt x="76" y="265"/>
                  </a:cubicBezTo>
                  <a:cubicBezTo>
                    <a:pt x="76" y="265"/>
                    <a:pt x="76" y="265"/>
                    <a:pt x="76" y="265"/>
                  </a:cubicBezTo>
                  <a:close/>
                  <a:moveTo>
                    <a:pt x="75" y="268"/>
                  </a:moveTo>
                  <a:cubicBezTo>
                    <a:pt x="76" y="267"/>
                    <a:pt x="76" y="267"/>
                    <a:pt x="76" y="267"/>
                  </a:cubicBezTo>
                  <a:cubicBezTo>
                    <a:pt x="76" y="267"/>
                    <a:pt x="76" y="267"/>
                    <a:pt x="76" y="267"/>
                  </a:cubicBezTo>
                  <a:cubicBezTo>
                    <a:pt x="75" y="267"/>
                    <a:pt x="75" y="267"/>
                    <a:pt x="75" y="267"/>
                  </a:cubicBezTo>
                  <a:cubicBezTo>
                    <a:pt x="75" y="268"/>
                    <a:pt x="75" y="268"/>
                    <a:pt x="75" y="268"/>
                  </a:cubicBezTo>
                  <a:close/>
                  <a:moveTo>
                    <a:pt x="76" y="271"/>
                  </a:moveTo>
                  <a:cubicBezTo>
                    <a:pt x="77" y="270"/>
                    <a:pt x="77" y="270"/>
                    <a:pt x="77" y="270"/>
                  </a:cubicBezTo>
                  <a:cubicBezTo>
                    <a:pt x="76" y="270"/>
                    <a:pt x="76" y="270"/>
                    <a:pt x="76" y="270"/>
                  </a:cubicBezTo>
                  <a:cubicBezTo>
                    <a:pt x="75" y="270"/>
                    <a:pt x="75" y="270"/>
                    <a:pt x="75" y="270"/>
                  </a:cubicBezTo>
                  <a:cubicBezTo>
                    <a:pt x="75" y="271"/>
                    <a:pt x="75" y="271"/>
                    <a:pt x="75" y="271"/>
                  </a:cubicBezTo>
                  <a:cubicBezTo>
                    <a:pt x="76" y="271"/>
                    <a:pt x="76" y="271"/>
                    <a:pt x="76" y="271"/>
                  </a:cubicBezTo>
                  <a:close/>
                  <a:moveTo>
                    <a:pt x="78" y="272"/>
                  </a:moveTo>
                  <a:cubicBezTo>
                    <a:pt x="79" y="272"/>
                    <a:pt x="79" y="272"/>
                    <a:pt x="79" y="272"/>
                  </a:cubicBezTo>
                  <a:cubicBezTo>
                    <a:pt x="79" y="272"/>
                    <a:pt x="79" y="272"/>
                    <a:pt x="79" y="272"/>
                  </a:cubicBezTo>
                  <a:cubicBezTo>
                    <a:pt x="78" y="271"/>
                    <a:pt x="78" y="271"/>
                    <a:pt x="78" y="271"/>
                  </a:cubicBezTo>
                  <a:cubicBezTo>
                    <a:pt x="77" y="272"/>
                    <a:pt x="77" y="272"/>
                    <a:pt x="77" y="272"/>
                  </a:cubicBezTo>
                  <a:cubicBezTo>
                    <a:pt x="77" y="272"/>
                    <a:pt x="78" y="273"/>
                    <a:pt x="78" y="272"/>
                  </a:cubicBezTo>
                  <a:close/>
                  <a:moveTo>
                    <a:pt x="72" y="277"/>
                  </a:moveTo>
                  <a:cubicBezTo>
                    <a:pt x="73" y="277"/>
                    <a:pt x="73" y="277"/>
                    <a:pt x="73" y="277"/>
                  </a:cubicBezTo>
                  <a:cubicBezTo>
                    <a:pt x="74" y="277"/>
                    <a:pt x="74" y="277"/>
                    <a:pt x="74" y="277"/>
                  </a:cubicBezTo>
                  <a:cubicBezTo>
                    <a:pt x="74" y="276"/>
                    <a:pt x="74" y="276"/>
                    <a:pt x="74" y="276"/>
                  </a:cubicBezTo>
                  <a:cubicBezTo>
                    <a:pt x="72" y="276"/>
                    <a:pt x="72" y="276"/>
                    <a:pt x="72" y="276"/>
                  </a:cubicBezTo>
                  <a:cubicBezTo>
                    <a:pt x="71" y="277"/>
                    <a:pt x="71" y="277"/>
                    <a:pt x="71" y="277"/>
                  </a:cubicBezTo>
                  <a:cubicBezTo>
                    <a:pt x="72" y="277"/>
                    <a:pt x="72" y="277"/>
                    <a:pt x="72" y="277"/>
                  </a:cubicBezTo>
                  <a:close/>
                  <a:moveTo>
                    <a:pt x="75" y="280"/>
                  </a:moveTo>
                  <a:cubicBezTo>
                    <a:pt x="78" y="278"/>
                    <a:pt x="78" y="278"/>
                    <a:pt x="78" y="278"/>
                  </a:cubicBezTo>
                  <a:cubicBezTo>
                    <a:pt x="80" y="276"/>
                    <a:pt x="80" y="276"/>
                    <a:pt x="80" y="276"/>
                  </a:cubicBezTo>
                  <a:cubicBezTo>
                    <a:pt x="79" y="275"/>
                    <a:pt x="79" y="275"/>
                    <a:pt x="79" y="275"/>
                  </a:cubicBezTo>
                  <a:cubicBezTo>
                    <a:pt x="78" y="275"/>
                    <a:pt x="78" y="275"/>
                    <a:pt x="78" y="275"/>
                  </a:cubicBezTo>
                  <a:cubicBezTo>
                    <a:pt x="76" y="277"/>
                    <a:pt x="76" y="277"/>
                    <a:pt x="76" y="277"/>
                  </a:cubicBezTo>
                  <a:cubicBezTo>
                    <a:pt x="75" y="277"/>
                    <a:pt x="75" y="277"/>
                    <a:pt x="75" y="277"/>
                  </a:cubicBezTo>
                  <a:cubicBezTo>
                    <a:pt x="74" y="278"/>
                    <a:pt x="74" y="278"/>
                    <a:pt x="74" y="278"/>
                  </a:cubicBezTo>
                  <a:cubicBezTo>
                    <a:pt x="74" y="279"/>
                    <a:pt x="74" y="279"/>
                    <a:pt x="74" y="279"/>
                  </a:cubicBezTo>
                  <a:cubicBezTo>
                    <a:pt x="74" y="280"/>
                    <a:pt x="74" y="280"/>
                    <a:pt x="74" y="280"/>
                  </a:cubicBezTo>
                  <a:cubicBezTo>
                    <a:pt x="74" y="281"/>
                    <a:pt x="74" y="281"/>
                    <a:pt x="74" y="281"/>
                  </a:cubicBezTo>
                  <a:cubicBezTo>
                    <a:pt x="74" y="281"/>
                    <a:pt x="74" y="281"/>
                    <a:pt x="74" y="281"/>
                  </a:cubicBezTo>
                  <a:cubicBezTo>
                    <a:pt x="75" y="280"/>
                    <a:pt x="75" y="280"/>
                    <a:pt x="75" y="280"/>
                  </a:cubicBezTo>
                  <a:close/>
                  <a:moveTo>
                    <a:pt x="78" y="280"/>
                  </a:moveTo>
                  <a:cubicBezTo>
                    <a:pt x="78" y="280"/>
                    <a:pt x="78" y="280"/>
                    <a:pt x="78" y="280"/>
                  </a:cubicBezTo>
                  <a:cubicBezTo>
                    <a:pt x="79" y="279"/>
                    <a:pt x="79" y="279"/>
                    <a:pt x="79" y="279"/>
                  </a:cubicBezTo>
                  <a:cubicBezTo>
                    <a:pt x="79" y="279"/>
                    <a:pt x="79" y="279"/>
                    <a:pt x="79" y="279"/>
                  </a:cubicBezTo>
                  <a:cubicBezTo>
                    <a:pt x="78" y="280"/>
                    <a:pt x="78" y="280"/>
                    <a:pt x="78" y="280"/>
                  </a:cubicBezTo>
                  <a:close/>
                  <a:moveTo>
                    <a:pt x="77" y="282"/>
                  </a:moveTo>
                  <a:cubicBezTo>
                    <a:pt x="78" y="281"/>
                    <a:pt x="78" y="281"/>
                    <a:pt x="78" y="281"/>
                  </a:cubicBezTo>
                  <a:cubicBezTo>
                    <a:pt x="77" y="281"/>
                    <a:pt x="77" y="281"/>
                    <a:pt x="77" y="281"/>
                  </a:cubicBezTo>
                  <a:cubicBezTo>
                    <a:pt x="76" y="281"/>
                    <a:pt x="76" y="281"/>
                    <a:pt x="76" y="281"/>
                  </a:cubicBezTo>
                  <a:cubicBezTo>
                    <a:pt x="77" y="282"/>
                    <a:pt x="77" y="282"/>
                    <a:pt x="77" y="282"/>
                  </a:cubicBezTo>
                  <a:close/>
                  <a:moveTo>
                    <a:pt x="74" y="283"/>
                  </a:moveTo>
                  <a:cubicBezTo>
                    <a:pt x="75" y="282"/>
                    <a:pt x="75" y="282"/>
                    <a:pt x="75" y="282"/>
                  </a:cubicBezTo>
                  <a:cubicBezTo>
                    <a:pt x="74" y="281"/>
                    <a:pt x="74" y="281"/>
                    <a:pt x="74" y="281"/>
                  </a:cubicBezTo>
                  <a:cubicBezTo>
                    <a:pt x="73" y="282"/>
                    <a:pt x="73" y="282"/>
                    <a:pt x="73" y="282"/>
                  </a:cubicBezTo>
                  <a:cubicBezTo>
                    <a:pt x="73" y="282"/>
                    <a:pt x="73" y="282"/>
                    <a:pt x="73" y="282"/>
                  </a:cubicBezTo>
                  <a:cubicBezTo>
                    <a:pt x="74" y="283"/>
                    <a:pt x="74" y="283"/>
                    <a:pt x="74" y="283"/>
                  </a:cubicBezTo>
                  <a:close/>
                  <a:moveTo>
                    <a:pt x="71" y="289"/>
                  </a:moveTo>
                  <a:cubicBezTo>
                    <a:pt x="71" y="290"/>
                    <a:pt x="71" y="290"/>
                    <a:pt x="71" y="290"/>
                  </a:cubicBezTo>
                  <a:cubicBezTo>
                    <a:pt x="72" y="290"/>
                    <a:pt x="72" y="290"/>
                    <a:pt x="72" y="290"/>
                  </a:cubicBezTo>
                  <a:cubicBezTo>
                    <a:pt x="73" y="289"/>
                    <a:pt x="73" y="289"/>
                    <a:pt x="73" y="289"/>
                  </a:cubicBezTo>
                  <a:cubicBezTo>
                    <a:pt x="75" y="288"/>
                    <a:pt x="75" y="288"/>
                    <a:pt x="75" y="288"/>
                  </a:cubicBezTo>
                  <a:cubicBezTo>
                    <a:pt x="76" y="287"/>
                    <a:pt x="76" y="287"/>
                    <a:pt x="76" y="287"/>
                  </a:cubicBezTo>
                  <a:cubicBezTo>
                    <a:pt x="75" y="287"/>
                    <a:pt x="75" y="287"/>
                    <a:pt x="75" y="287"/>
                  </a:cubicBezTo>
                  <a:cubicBezTo>
                    <a:pt x="74" y="287"/>
                    <a:pt x="74" y="287"/>
                    <a:pt x="74" y="287"/>
                  </a:cubicBezTo>
                  <a:cubicBezTo>
                    <a:pt x="72" y="287"/>
                    <a:pt x="72" y="287"/>
                    <a:pt x="72" y="287"/>
                  </a:cubicBezTo>
                  <a:cubicBezTo>
                    <a:pt x="72" y="288"/>
                    <a:pt x="72" y="288"/>
                    <a:pt x="72" y="288"/>
                  </a:cubicBezTo>
                  <a:cubicBezTo>
                    <a:pt x="72" y="288"/>
                    <a:pt x="71" y="289"/>
                    <a:pt x="71" y="289"/>
                  </a:cubicBezTo>
                  <a:close/>
                  <a:moveTo>
                    <a:pt x="69" y="295"/>
                  </a:moveTo>
                  <a:cubicBezTo>
                    <a:pt x="70" y="296"/>
                    <a:pt x="70" y="296"/>
                    <a:pt x="70" y="296"/>
                  </a:cubicBezTo>
                  <a:cubicBezTo>
                    <a:pt x="71" y="296"/>
                    <a:pt x="71" y="296"/>
                    <a:pt x="71" y="296"/>
                  </a:cubicBezTo>
                  <a:cubicBezTo>
                    <a:pt x="72" y="296"/>
                    <a:pt x="72" y="296"/>
                    <a:pt x="72" y="296"/>
                  </a:cubicBezTo>
                  <a:cubicBezTo>
                    <a:pt x="70" y="294"/>
                    <a:pt x="70" y="294"/>
                    <a:pt x="70" y="294"/>
                  </a:cubicBezTo>
                  <a:cubicBezTo>
                    <a:pt x="69" y="295"/>
                    <a:pt x="69" y="295"/>
                    <a:pt x="69" y="295"/>
                  </a:cubicBezTo>
                  <a:close/>
                  <a:moveTo>
                    <a:pt x="111" y="513"/>
                  </a:moveTo>
                  <a:cubicBezTo>
                    <a:pt x="112" y="511"/>
                    <a:pt x="112" y="511"/>
                    <a:pt x="112" y="511"/>
                  </a:cubicBezTo>
                  <a:cubicBezTo>
                    <a:pt x="114" y="511"/>
                    <a:pt x="114" y="511"/>
                    <a:pt x="114" y="511"/>
                  </a:cubicBezTo>
                  <a:cubicBezTo>
                    <a:pt x="114" y="512"/>
                    <a:pt x="114" y="512"/>
                    <a:pt x="114" y="512"/>
                  </a:cubicBezTo>
                  <a:cubicBezTo>
                    <a:pt x="114" y="513"/>
                    <a:pt x="114" y="513"/>
                    <a:pt x="114" y="513"/>
                  </a:cubicBezTo>
                  <a:cubicBezTo>
                    <a:pt x="112" y="513"/>
                    <a:pt x="112" y="513"/>
                    <a:pt x="112" y="513"/>
                  </a:cubicBezTo>
                  <a:cubicBezTo>
                    <a:pt x="112" y="513"/>
                    <a:pt x="112" y="513"/>
                    <a:pt x="112" y="513"/>
                  </a:cubicBezTo>
                  <a:cubicBezTo>
                    <a:pt x="111" y="513"/>
                    <a:pt x="111" y="513"/>
                    <a:pt x="111" y="513"/>
                  </a:cubicBezTo>
                  <a:close/>
                  <a:moveTo>
                    <a:pt x="101" y="507"/>
                  </a:moveTo>
                  <a:cubicBezTo>
                    <a:pt x="102" y="507"/>
                    <a:pt x="102" y="507"/>
                    <a:pt x="102" y="507"/>
                  </a:cubicBezTo>
                  <a:cubicBezTo>
                    <a:pt x="102" y="506"/>
                    <a:pt x="102" y="506"/>
                    <a:pt x="102" y="506"/>
                  </a:cubicBezTo>
                  <a:cubicBezTo>
                    <a:pt x="103" y="505"/>
                    <a:pt x="103" y="505"/>
                    <a:pt x="103" y="505"/>
                  </a:cubicBezTo>
                  <a:cubicBezTo>
                    <a:pt x="103" y="504"/>
                    <a:pt x="103" y="504"/>
                    <a:pt x="103" y="504"/>
                  </a:cubicBezTo>
                  <a:cubicBezTo>
                    <a:pt x="102" y="504"/>
                    <a:pt x="102" y="504"/>
                    <a:pt x="102" y="504"/>
                  </a:cubicBezTo>
                  <a:cubicBezTo>
                    <a:pt x="101" y="505"/>
                    <a:pt x="101" y="505"/>
                    <a:pt x="101" y="505"/>
                  </a:cubicBezTo>
                  <a:cubicBezTo>
                    <a:pt x="101" y="505"/>
                    <a:pt x="101" y="505"/>
                    <a:pt x="101" y="505"/>
                  </a:cubicBezTo>
                  <a:cubicBezTo>
                    <a:pt x="101" y="507"/>
                    <a:pt x="101" y="507"/>
                    <a:pt x="101" y="507"/>
                  </a:cubicBezTo>
                  <a:close/>
                  <a:moveTo>
                    <a:pt x="94" y="495"/>
                  </a:moveTo>
                  <a:cubicBezTo>
                    <a:pt x="94" y="495"/>
                    <a:pt x="94" y="495"/>
                    <a:pt x="94" y="495"/>
                  </a:cubicBezTo>
                  <a:cubicBezTo>
                    <a:pt x="95" y="495"/>
                    <a:pt x="95" y="495"/>
                    <a:pt x="95" y="495"/>
                  </a:cubicBezTo>
                  <a:cubicBezTo>
                    <a:pt x="97" y="494"/>
                    <a:pt x="97" y="494"/>
                    <a:pt x="97" y="494"/>
                  </a:cubicBezTo>
                  <a:cubicBezTo>
                    <a:pt x="96" y="494"/>
                    <a:pt x="96" y="494"/>
                    <a:pt x="96" y="494"/>
                  </a:cubicBezTo>
                  <a:cubicBezTo>
                    <a:pt x="95" y="494"/>
                    <a:pt x="95" y="494"/>
                    <a:pt x="95" y="494"/>
                  </a:cubicBezTo>
                  <a:cubicBezTo>
                    <a:pt x="94" y="495"/>
                    <a:pt x="94" y="495"/>
                    <a:pt x="94" y="495"/>
                  </a:cubicBezTo>
                  <a:close/>
                  <a:moveTo>
                    <a:pt x="90" y="494"/>
                  </a:moveTo>
                  <a:cubicBezTo>
                    <a:pt x="91" y="495"/>
                    <a:pt x="91" y="495"/>
                    <a:pt x="91" y="495"/>
                  </a:cubicBezTo>
                  <a:cubicBezTo>
                    <a:pt x="92" y="495"/>
                    <a:pt x="92" y="495"/>
                    <a:pt x="92" y="495"/>
                  </a:cubicBezTo>
                  <a:cubicBezTo>
                    <a:pt x="92" y="494"/>
                    <a:pt x="92" y="494"/>
                    <a:pt x="92" y="494"/>
                  </a:cubicBezTo>
                  <a:cubicBezTo>
                    <a:pt x="91" y="494"/>
                    <a:pt x="91" y="494"/>
                    <a:pt x="91" y="494"/>
                  </a:cubicBezTo>
                  <a:cubicBezTo>
                    <a:pt x="90" y="494"/>
                    <a:pt x="90" y="494"/>
                    <a:pt x="90" y="494"/>
                  </a:cubicBezTo>
                  <a:close/>
                  <a:moveTo>
                    <a:pt x="80" y="495"/>
                  </a:moveTo>
                  <a:cubicBezTo>
                    <a:pt x="80" y="496"/>
                    <a:pt x="80" y="496"/>
                    <a:pt x="80" y="496"/>
                  </a:cubicBezTo>
                  <a:cubicBezTo>
                    <a:pt x="81" y="496"/>
                    <a:pt x="81" y="496"/>
                    <a:pt x="81" y="496"/>
                  </a:cubicBezTo>
                  <a:cubicBezTo>
                    <a:pt x="82" y="497"/>
                    <a:pt x="82" y="497"/>
                    <a:pt x="82" y="497"/>
                  </a:cubicBezTo>
                  <a:cubicBezTo>
                    <a:pt x="83" y="497"/>
                    <a:pt x="83" y="497"/>
                    <a:pt x="83" y="497"/>
                  </a:cubicBezTo>
                  <a:cubicBezTo>
                    <a:pt x="82" y="495"/>
                    <a:pt x="82" y="495"/>
                    <a:pt x="82" y="495"/>
                  </a:cubicBezTo>
                  <a:cubicBezTo>
                    <a:pt x="81" y="495"/>
                    <a:pt x="81" y="495"/>
                    <a:pt x="81" y="495"/>
                  </a:cubicBezTo>
                  <a:cubicBezTo>
                    <a:pt x="80" y="495"/>
                    <a:pt x="80" y="495"/>
                    <a:pt x="80" y="495"/>
                  </a:cubicBezTo>
                  <a:close/>
                  <a:moveTo>
                    <a:pt x="67" y="438"/>
                  </a:moveTo>
                  <a:cubicBezTo>
                    <a:pt x="68" y="437"/>
                    <a:pt x="68" y="437"/>
                    <a:pt x="68" y="437"/>
                  </a:cubicBezTo>
                  <a:cubicBezTo>
                    <a:pt x="69" y="436"/>
                    <a:pt x="69" y="436"/>
                    <a:pt x="69" y="436"/>
                  </a:cubicBezTo>
                  <a:cubicBezTo>
                    <a:pt x="71" y="434"/>
                    <a:pt x="71" y="434"/>
                    <a:pt x="71" y="434"/>
                  </a:cubicBezTo>
                  <a:cubicBezTo>
                    <a:pt x="70" y="435"/>
                    <a:pt x="70" y="435"/>
                    <a:pt x="70" y="435"/>
                  </a:cubicBezTo>
                  <a:cubicBezTo>
                    <a:pt x="69" y="436"/>
                    <a:pt x="69" y="436"/>
                    <a:pt x="69" y="436"/>
                  </a:cubicBezTo>
                  <a:cubicBezTo>
                    <a:pt x="67" y="438"/>
                    <a:pt x="67" y="438"/>
                    <a:pt x="67" y="438"/>
                  </a:cubicBezTo>
                  <a:close/>
                  <a:moveTo>
                    <a:pt x="67" y="436"/>
                  </a:moveTo>
                  <a:cubicBezTo>
                    <a:pt x="67" y="435"/>
                    <a:pt x="67" y="436"/>
                    <a:pt x="67" y="436"/>
                  </a:cubicBezTo>
                  <a:cubicBezTo>
                    <a:pt x="68" y="436"/>
                    <a:pt x="68" y="436"/>
                    <a:pt x="68" y="436"/>
                  </a:cubicBezTo>
                  <a:cubicBezTo>
                    <a:pt x="69" y="435"/>
                    <a:pt x="69" y="435"/>
                    <a:pt x="69" y="435"/>
                  </a:cubicBezTo>
                  <a:cubicBezTo>
                    <a:pt x="69" y="434"/>
                    <a:pt x="69" y="434"/>
                    <a:pt x="69" y="434"/>
                  </a:cubicBezTo>
                  <a:cubicBezTo>
                    <a:pt x="69" y="434"/>
                    <a:pt x="69" y="434"/>
                    <a:pt x="69" y="434"/>
                  </a:cubicBezTo>
                  <a:cubicBezTo>
                    <a:pt x="67" y="436"/>
                    <a:pt x="67" y="436"/>
                    <a:pt x="67" y="436"/>
                  </a:cubicBezTo>
                  <a:close/>
                  <a:moveTo>
                    <a:pt x="59" y="416"/>
                  </a:moveTo>
                  <a:cubicBezTo>
                    <a:pt x="58" y="417"/>
                    <a:pt x="58" y="417"/>
                    <a:pt x="58" y="417"/>
                  </a:cubicBezTo>
                  <a:cubicBezTo>
                    <a:pt x="59" y="417"/>
                    <a:pt x="59" y="417"/>
                    <a:pt x="59" y="417"/>
                  </a:cubicBezTo>
                  <a:cubicBezTo>
                    <a:pt x="60" y="417"/>
                    <a:pt x="60" y="417"/>
                    <a:pt x="60" y="417"/>
                  </a:cubicBezTo>
                  <a:cubicBezTo>
                    <a:pt x="60" y="416"/>
                    <a:pt x="60" y="416"/>
                    <a:pt x="60" y="416"/>
                  </a:cubicBezTo>
                  <a:cubicBezTo>
                    <a:pt x="60" y="416"/>
                    <a:pt x="60" y="416"/>
                    <a:pt x="60" y="416"/>
                  </a:cubicBezTo>
                  <a:cubicBezTo>
                    <a:pt x="59" y="416"/>
                    <a:pt x="59" y="416"/>
                    <a:pt x="59" y="416"/>
                  </a:cubicBezTo>
                  <a:close/>
                  <a:moveTo>
                    <a:pt x="58" y="414"/>
                  </a:moveTo>
                  <a:cubicBezTo>
                    <a:pt x="59" y="415"/>
                    <a:pt x="59" y="415"/>
                    <a:pt x="59" y="415"/>
                  </a:cubicBezTo>
                  <a:cubicBezTo>
                    <a:pt x="60" y="415"/>
                    <a:pt x="60" y="415"/>
                    <a:pt x="60" y="415"/>
                  </a:cubicBezTo>
                  <a:cubicBezTo>
                    <a:pt x="60" y="414"/>
                    <a:pt x="60" y="414"/>
                    <a:pt x="60" y="414"/>
                  </a:cubicBezTo>
                  <a:cubicBezTo>
                    <a:pt x="59" y="413"/>
                    <a:pt x="59" y="413"/>
                    <a:pt x="59" y="413"/>
                  </a:cubicBezTo>
                  <a:cubicBezTo>
                    <a:pt x="58" y="414"/>
                    <a:pt x="58" y="414"/>
                    <a:pt x="58" y="414"/>
                  </a:cubicBezTo>
                  <a:close/>
                  <a:moveTo>
                    <a:pt x="59" y="395"/>
                  </a:moveTo>
                  <a:cubicBezTo>
                    <a:pt x="61" y="396"/>
                    <a:pt x="61" y="396"/>
                    <a:pt x="61" y="396"/>
                  </a:cubicBezTo>
                  <a:cubicBezTo>
                    <a:pt x="62" y="395"/>
                    <a:pt x="62" y="395"/>
                    <a:pt x="62" y="395"/>
                  </a:cubicBezTo>
                  <a:cubicBezTo>
                    <a:pt x="61" y="395"/>
                    <a:pt x="61" y="395"/>
                    <a:pt x="61" y="395"/>
                  </a:cubicBezTo>
                  <a:cubicBezTo>
                    <a:pt x="59" y="395"/>
                    <a:pt x="59" y="395"/>
                    <a:pt x="59" y="395"/>
                  </a:cubicBezTo>
                  <a:close/>
                  <a:moveTo>
                    <a:pt x="60" y="393"/>
                  </a:moveTo>
                  <a:cubicBezTo>
                    <a:pt x="61" y="394"/>
                    <a:pt x="61" y="394"/>
                    <a:pt x="61" y="394"/>
                  </a:cubicBezTo>
                  <a:cubicBezTo>
                    <a:pt x="62" y="394"/>
                    <a:pt x="62" y="394"/>
                    <a:pt x="62" y="394"/>
                  </a:cubicBezTo>
                  <a:cubicBezTo>
                    <a:pt x="63" y="393"/>
                    <a:pt x="63" y="393"/>
                    <a:pt x="63" y="393"/>
                  </a:cubicBezTo>
                  <a:cubicBezTo>
                    <a:pt x="62" y="393"/>
                    <a:pt x="62" y="393"/>
                    <a:pt x="62" y="393"/>
                  </a:cubicBezTo>
                  <a:cubicBezTo>
                    <a:pt x="60" y="393"/>
                    <a:pt x="60" y="393"/>
                    <a:pt x="60" y="393"/>
                  </a:cubicBezTo>
                  <a:cubicBezTo>
                    <a:pt x="60" y="393"/>
                    <a:pt x="60" y="393"/>
                    <a:pt x="60" y="393"/>
                  </a:cubicBezTo>
                  <a:close/>
                  <a:moveTo>
                    <a:pt x="57" y="393"/>
                  </a:moveTo>
                  <a:cubicBezTo>
                    <a:pt x="57" y="394"/>
                    <a:pt x="57" y="394"/>
                    <a:pt x="57" y="394"/>
                  </a:cubicBezTo>
                  <a:cubicBezTo>
                    <a:pt x="58" y="393"/>
                    <a:pt x="58" y="393"/>
                    <a:pt x="58" y="393"/>
                  </a:cubicBezTo>
                  <a:cubicBezTo>
                    <a:pt x="58" y="393"/>
                    <a:pt x="58" y="393"/>
                    <a:pt x="58" y="393"/>
                  </a:cubicBezTo>
                  <a:cubicBezTo>
                    <a:pt x="57" y="393"/>
                    <a:pt x="57" y="393"/>
                    <a:pt x="57" y="393"/>
                  </a:cubicBezTo>
                  <a:cubicBezTo>
                    <a:pt x="57" y="393"/>
                    <a:pt x="57" y="393"/>
                    <a:pt x="57" y="393"/>
                  </a:cubicBezTo>
                  <a:close/>
                  <a:moveTo>
                    <a:pt x="62" y="377"/>
                  </a:moveTo>
                  <a:cubicBezTo>
                    <a:pt x="61" y="377"/>
                    <a:pt x="61" y="377"/>
                    <a:pt x="61" y="377"/>
                  </a:cubicBezTo>
                  <a:cubicBezTo>
                    <a:pt x="62" y="378"/>
                    <a:pt x="62" y="378"/>
                    <a:pt x="62" y="378"/>
                  </a:cubicBezTo>
                  <a:cubicBezTo>
                    <a:pt x="62" y="377"/>
                    <a:pt x="62" y="377"/>
                    <a:pt x="62" y="377"/>
                  </a:cubicBezTo>
                  <a:cubicBezTo>
                    <a:pt x="64" y="376"/>
                    <a:pt x="64" y="376"/>
                    <a:pt x="64" y="376"/>
                  </a:cubicBezTo>
                  <a:cubicBezTo>
                    <a:pt x="64" y="375"/>
                    <a:pt x="64" y="375"/>
                    <a:pt x="64" y="375"/>
                  </a:cubicBezTo>
                  <a:cubicBezTo>
                    <a:pt x="63" y="375"/>
                    <a:pt x="63" y="375"/>
                    <a:pt x="63" y="375"/>
                  </a:cubicBezTo>
                  <a:cubicBezTo>
                    <a:pt x="62" y="377"/>
                    <a:pt x="62" y="377"/>
                    <a:pt x="62" y="377"/>
                  </a:cubicBezTo>
                  <a:close/>
                  <a:moveTo>
                    <a:pt x="77" y="370"/>
                  </a:moveTo>
                  <a:cubicBezTo>
                    <a:pt x="78" y="371"/>
                    <a:pt x="78" y="371"/>
                    <a:pt x="78" y="371"/>
                  </a:cubicBezTo>
                  <a:cubicBezTo>
                    <a:pt x="81" y="370"/>
                    <a:pt x="81" y="370"/>
                    <a:pt x="81" y="370"/>
                  </a:cubicBezTo>
                  <a:cubicBezTo>
                    <a:pt x="80" y="369"/>
                    <a:pt x="80" y="369"/>
                    <a:pt x="80" y="369"/>
                  </a:cubicBezTo>
                  <a:cubicBezTo>
                    <a:pt x="78" y="369"/>
                    <a:pt x="78" y="369"/>
                    <a:pt x="78" y="369"/>
                  </a:cubicBezTo>
                  <a:cubicBezTo>
                    <a:pt x="77" y="369"/>
                    <a:pt x="77" y="369"/>
                    <a:pt x="77" y="369"/>
                  </a:cubicBezTo>
                  <a:cubicBezTo>
                    <a:pt x="77" y="370"/>
                    <a:pt x="77" y="370"/>
                    <a:pt x="77" y="370"/>
                  </a:cubicBezTo>
                  <a:close/>
                  <a:moveTo>
                    <a:pt x="71" y="361"/>
                  </a:moveTo>
                  <a:cubicBezTo>
                    <a:pt x="71" y="362"/>
                    <a:pt x="71" y="362"/>
                    <a:pt x="71" y="362"/>
                  </a:cubicBezTo>
                  <a:cubicBezTo>
                    <a:pt x="71" y="363"/>
                    <a:pt x="71" y="363"/>
                    <a:pt x="71" y="363"/>
                  </a:cubicBezTo>
                  <a:cubicBezTo>
                    <a:pt x="74" y="362"/>
                    <a:pt x="74" y="362"/>
                    <a:pt x="74" y="362"/>
                  </a:cubicBezTo>
                  <a:cubicBezTo>
                    <a:pt x="74" y="361"/>
                    <a:pt x="74" y="361"/>
                    <a:pt x="74" y="361"/>
                  </a:cubicBezTo>
                  <a:cubicBezTo>
                    <a:pt x="72" y="361"/>
                    <a:pt x="72" y="361"/>
                    <a:pt x="72" y="361"/>
                  </a:cubicBezTo>
                  <a:cubicBezTo>
                    <a:pt x="71" y="361"/>
                    <a:pt x="71" y="361"/>
                    <a:pt x="71" y="361"/>
                  </a:cubicBezTo>
                  <a:close/>
                  <a:moveTo>
                    <a:pt x="78" y="361"/>
                  </a:moveTo>
                  <a:cubicBezTo>
                    <a:pt x="79" y="362"/>
                    <a:pt x="79" y="362"/>
                    <a:pt x="79" y="362"/>
                  </a:cubicBezTo>
                  <a:cubicBezTo>
                    <a:pt x="80" y="362"/>
                    <a:pt x="80" y="362"/>
                    <a:pt x="80" y="362"/>
                  </a:cubicBezTo>
                  <a:cubicBezTo>
                    <a:pt x="81" y="361"/>
                    <a:pt x="81" y="361"/>
                    <a:pt x="81" y="361"/>
                  </a:cubicBezTo>
                  <a:cubicBezTo>
                    <a:pt x="80" y="360"/>
                    <a:pt x="80" y="360"/>
                    <a:pt x="80" y="360"/>
                  </a:cubicBezTo>
                  <a:cubicBezTo>
                    <a:pt x="78" y="361"/>
                    <a:pt x="78" y="361"/>
                    <a:pt x="78" y="361"/>
                  </a:cubicBezTo>
                  <a:close/>
                  <a:moveTo>
                    <a:pt x="74" y="360"/>
                  </a:moveTo>
                  <a:cubicBezTo>
                    <a:pt x="76" y="361"/>
                    <a:pt x="76" y="361"/>
                    <a:pt x="76" y="361"/>
                  </a:cubicBezTo>
                  <a:cubicBezTo>
                    <a:pt x="77" y="360"/>
                    <a:pt x="77" y="360"/>
                    <a:pt x="77" y="360"/>
                  </a:cubicBezTo>
                  <a:cubicBezTo>
                    <a:pt x="79" y="359"/>
                    <a:pt x="79" y="359"/>
                    <a:pt x="79" y="359"/>
                  </a:cubicBezTo>
                  <a:cubicBezTo>
                    <a:pt x="78" y="359"/>
                    <a:pt x="78" y="359"/>
                    <a:pt x="78" y="359"/>
                  </a:cubicBezTo>
                  <a:cubicBezTo>
                    <a:pt x="76" y="358"/>
                    <a:pt x="76" y="358"/>
                    <a:pt x="76" y="358"/>
                  </a:cubicBezTo>
                  <a:cubicBezTo>
                    <a:pt x="74" y="359"/>
                    <a:pt x="74" y="359"/>
                    <a:pt x="74" y="359"/>
                  </a:cubicBezTo>
                  <a:cubicBezTo>
                    <a:pt x="74" y="360"/>
                    <a:pt x="74" y="360"/>
                    <a:pt x="74" y="360"/>
                  </a:cubicBezTo>
                  <a:close/>
                  <a:moveTo>
                    <a:pt x="91" y="323"/>
                  </a:moveTo>
                  <a:cubicBezTo>
                    <a:pt x="91" y="324"/>
                    <a:pt x="91" y="324"/>
                    <a:pt x="91" y="324"/>
                  </a:cubicBezTo>
                  <a:cubicBezTo>
                    <a:pt x="92" y="325"/>
                    <a:pt x="92" y="325"/>
                    <a:pt x="92" y="325"/>
                  </a:cubicBezTo>
                  <a:cubicBezTo>
                    <a:pt x="92" y="324"/>
                    <a:pt x="92" y="324"/>
                    <a:pt x="92" y="324"/>
                  </a:cubicBezTo>
                  <a:cubicBezTo>
                    <a:pt x="91" y="323"/>
                    <a:pt x="91" y="323"/>
                    <a:pt x="91" y="323"/>
                  </a:cubicBezTo>
                  <a:cubicBezTo>
                    <a:pt x="91" y="323"/>
                    <a:pt x="91" y="323"/>
                    <a:pt x="91" y="323"/>
                  </a:cubicBezTo>
                  <a:close/>
                  <a:moveTo>
                    <a:pt x="89" y="318"/>
                  </a:moveTo>
                  <a:cubicBezTo>
                    <a:pt x="89" y="319"/>
                    <a:pt x="89" y="319"/>
                    <a:pt x="89" y="319"/>
                  </a:cubicBezTo>
                  <a:cubicBezTo>
                    <a:pt x="91" y="321"/>
                    <a:pt x="91" y="321"/>
                    <a:pt x="91" y="321"/>
                  </a:cubicBezTo>
                  <a:cubicBezTo>
                    <a:pt x="92" y="320"/>
                    <a:pt x="92" y="320"/>
                    <a:pt x="92" y="320"/>
                  </a:cubicBezTo>
                  <a:cubicBezTo>
                    <a:pt x="91" y="319"/>
                    <a:pt x="91" y="319"/>
                    <a:pt x="91" y="319"/>
                  </a:cubicBezTo>
                  <a:cubicBezTo>
                    <a:pt x="91" y="319"/>
                    <a:pt x="89" y="318"/>
                    <a:pt x="89" y="318"/>
                  </a:cubicBezTo>
                  <a:close/>
                  <a:moveTo>
                    <a:pt x="84" y="306"/>
                  </a:moveTo>
                  <a:cubicBezTo>
                    <a:pt x="85" y="306"/>
                    <a:pt x="85" y="306"/>
                    <a:pt x="85" y="306"/>
                  </a:cubicBezTo>
                  <a:cubicBezTo>
                    <a:pt x="87" y="304"/>
                    <a:pt x="87" y="304"/>
                    <a:pt x="87" y="304"/>
                  </a:cubicBezTo>
                  <a:cubicBezTo>
                    <a:pt x="88" y="304"/>
                    <a:pt x="88" y="304"/>
                    <a:pt x="88" y="304"/>
                  </a:cubicBezTo>
                  <a:cubicBezTo>
                    <a:pt x="88" y="303"/>
                    <a:pt x="88" y="303"/>
                    <a:pt x="88" y="303"/>
                  </a:cubicBezTo>
                  <a:cubicBezTo>
                    <a:pt x="87" y="303"/>
                    <a:pt x="87" y="303"/>
                    <a:pt x="87" y="303"/>
                  </a:cubicBezTo>
                  <a:cubicBezTo>
                    <a:pt x="86" y="302"/>
                    <a:pt x="86" y="302"/>
                    <a:pt x="86" y="302"/>
                  </a:cubicBezTo>
                  <a:cubicBezTo>
                    <a:pt x="84" y="303"/>
                    <a:pt x="84" y="303"/>
                    <a:pt x="84" y="303"/>
                  </a:cubicBezTo>
                  <a:cubicBezTo>
                    <a:pt x="84" y="304"/>
                    <a:pt x="84" y="304"/>
                    <a:pt x="84" y="304"/>
                  </a:cubicBezTo>
                  <a:cubicBezTo>
                    <a:pt x="84" y="306"/>
                    <a:pt x="84" y="306"/>
                    <a:pt x="84" y="306"/>
                  </a:cubicBezTo>
                  <a:close/>
                  <a:moveTo>
                    <a:pt x="84" y="313"/>
                  </a:moveTo>
                  <a:cubicBezTo>
                    <a:pt x="85" y="313"/>
                    <a:pt x="85" y="313"/>
                    <a:pt x="85" y="313"/>
                  </a:cubicBezTo>
                  <a:cubicBezTo>
                    <a:pt x="87" y="313"/>
                    <a:pt x="87" y="313"/>
                    <a:pt x="87" y="313"/>
                  </a:cubicBezTo>
                  <a:cubicBezTo>
                    <a:pt x="88" y="312"/>
                    <a:pt x="88" y="312"/>
                    <a:pt x="88" y="312"/>
                  </a:cubicBezTo>
                  <a:cubicBezTo>
                    <a:pt x="88" y="310"/>
                    <a:pt x="88" y="310"/>
                    <a:pt x="88" y="310"/>
                  </a:cubicBezTo>
                  <a:cubicBezTo>
                    <a:pt x="86" y="309"/>
                    <a:pt x="86" y="309"/>
                    <a:pt x="86" y="309"/>
                  </a:cubicBezTo>
                  <a:cubicBezTo>
                    <a:pt x="85" y="310"/>
                    <a:pt x="85" y="310"/>
                    <a:pt x="85" y="310"/>
                  </a:cubicBezTo>
                  <a:cubicBezTo>
                    <a:pt x="84" y="313"/>
                    <a:pt x="84" y="313"/>
                    <a:pt x="84" y="313"/>
                  </a:cubicBezTo>
                  <a:close/>
                  <a:moveTo>
                    <a:pt x="78" y="313"/>
                  </a:moveTo>
                  <a:cubicBezTo>
                    <a:pt x="80" y="314"/>
                    <a:pt x="80" y="314"/>
                    <a:pt x="80" y="314"/>
                  </a:cubicBezTo>
                  <a:cubicBezTo>
                    <a:pt x="81" y="313"/>
                    <a:pt x="81" y="313"/>
                    <a:pt x="81" y="313"/>
                  </a:cubicBezTo>
                  <a:cubicBezTo>
                    <a:pt x="81" y="311"/>
                    <a:pt x="81" y="311"/>
                    <a:pt x="81" y="311"/>
                  </a:cubicBezTo>
                  <a:cubicBezTo>
                    <a:pt x="82" y="309"/>
                    <a:pt x="82" y="309"/>
                    <a:pt x="82" y="309"/>
                  </a:cubicBezTo>
                  <a:cubicBezTo>
                    <a:pt x="79" y="310"/>
                    <a:pt x="79" y="310"/>
                    <a:pt x="79" y="310"/>
                  </a:cubicBezTo>
                  <a:cubicBezTo>
                    <a:pt x="78" y="311"/>
                    <a:pt x="78" y="311"/>
                    <a:pt x="78" y="311"/>
                  </a:cubicBezTo>
                  <a:cubicBezTo>
                    <a:pt x="78" y="313"/>
                    <a:pt x="78" y="313"/>
                    <a:pt x="78" y="313"/>
                  </a:cubicBezTo>
                  <a:close/>
                  <a:moveTo>
                    <a:pt x="67" y="322"/>
                  </a:moveTo>
                  <a:cubicBezTo>
                    <a:pt x="67" y="323"/>
                    <a:pt x="67" y="323"/>
                    <a:pt x="67" y="323"/>
                  </a:cubicBezTo>
                  <a:cubicBezTo>
                    <a:pt x="67" y="325"/>
                    <a:pt x="67" y="325"/>
                    <a:pt x="67" y="325"/>
                  </a:cubicBezTo>
                  <a:cubicBezTo>
                    <a:pt x="69" y="325"/>
                    <a:pt x="69" y="325"/>
                    <a:pt x="69" y="325"/>
                  </a:cubicBezTo>
                  <a:cubicBezTo>
                    <a:pt x="69" y="324"/>
                    <a:pt x="69" y="324"/>
                    <a:pt x="69" y="324"/>
                  </a:cubicBezTo>
                  <a:cubicBezTo>
                    <a:pt x="68" y="322"/>
                    <a:pt x="68" y="322"/>
                    <a:pt x="68" y="322"/>
                  </a:cubicBezTo>
                  <a:cubicBezTo>
                    <a:pt x="67" y="322"/>
                    <a:pt x="67" y="322"/>
                    <a:pt x="67" y="322"/>
                  </a:cubicBezTo>
                  <a:close/>
                  <a:moveTo>
                    <a:pt x="89" y="340"/>
                  </a:moveTo>
                  <a:cubicBezTo>
                    <a:pt x="89" y="341"/>
                    <a:pt x="89" y="341"/>
                    <a:pt x="89" y="341"/>
                  </a:cubicBezTo>
                  <a:cubicBezTo>
                    <a:pt x="90" y="341"/>
                    <a:pt x="90" y="341"/>
                    <a:pt x="90" y="341"/>
                  </a:cubicBezTo>
                  <a:cubicBezTo>
                    <a:pt x="90" y="342"/>
                    <a:pt x="90" y="342"/>
                    <a:pt x="90" y="342"/>
                  </a:cubicBezTo>
                  <a:cubicBezTo>
                    <a:pt x="90" y="344"/>
                    <a:pt x="90" y="344"/>
                    <a:pt x="90" y="344"/>
                  </a:cubicBezTo>
                  <a:cubicBezTo>
                    <a:pt x="90" y="344"/>
                    <a:pt x="90" y="344"/>
                    <a:pt x="90" y="344"/>
                  </a:cubicBezTo>
                  <a:cubicBezTo>
                    <a:pt x="92" y="343"/>
                    <a:pt x="92" y="343"/>
                    <a:pt x="92" y="343"/>
                  </a:cubicBezTo>
                  <a:cubicBezTo>
                    <a:pt x="92" y="341"/>
                    <a:pt x="92" y="341"/>
                    <a:pt x="92" y="341"/>
                  </a:cubicBezTo>
                  <a:cubicBezTo>
                    <a:pt x="94" y="339"/>
                    <a:pt x="94" y="339"/>
                    <a:pt x="94" y="339"/>
                  </a:cubicBezTo>
                  <a:cubicBezTo>
                    <a:pt x="93" y="339"/>
                    <a:pt x="93" y="339"/>
                    <a:pt x="93" y="339"/>
                  </a:cubicBezTo>
                  <a:cubicBezTo>
                    <a:pt x="92" y="339"/>
                    <a:pt x="92" y="339"/>
                    <a:pt x="92" y="339"/>
                  </a:cubicBezTo>
                  <a:cubicBezTo>
                    <a:pt x="91" y="339"/>
                    <a:pt x="91" y="339"/>
                    <a:pt x="91" y="339"/>
                  </a:cubicBezTo>
                  <a:cubicBezTo>
                    <a:pt x="89" y="340"/>
                    <a:pt x="89" y="340"/>
                    <a:pt x="89" y="340"/>
                  </a:cubicBezTo>
                  <a:close/>
                  <a:moveTo>
                    <a:pt x="67" y="346"/>
                  </a:moveTo>
                  <a:cubicBezTo>
                    <a:pt x="68" y="347"/>
                    <a:pt x="68" y="347"/>
                    <a:pt x="68" y="347"/>
                  </a:cubicBezTo>
                  <a:cubicBezTo>
                    <a:pt x="71" y="347"/>
                    <a:pt x="71" y="347"/>
                    <a:pt x="71" y="347"/>
                  </a:cubicBezTo>
                  <a:cubicBezTo>
                    <a:pt x="71" y="349"/>
                    <a:pt x="71" y="349"/>
                    <a:pt x="71" y="349"/>
                  </a:cubicBezTo>
                  <a:cubicBezTo>
                    <a:pt x="73" y="349"/>
                    <a:pt x="73" y="349"/>
                    <a:pt x="73" y="349"/>
                  </a:cubicBezTo>
                  <a:cubicBezTo>
                    <a:pt x="74" y="348"/>
                    <a:pt x="74" y="348"/>
                    <a:pt x="74" y="348"/>
                  </a:cubicBezTo>
                  <a:cubicBezTo>
                    <a:pt x="79" y="347"/>
                    <a:pt x="79" y="347"/>
                    <a:pt x="79" y="347"/>
                  </a:cubicBezTo>
                  <a:cubicBezTo>
                    <a:pt x="82" y="347"/>
                    <a:pt x="82" y="347"/>
                    <a:pt x="82" y="347"/>
                  </a:cubicBezTo>
                  <a:cubicBezTo>
                    <a:pt x="85" y="344"/>
                    <a:pt x="85" y="344"/>
                    <a:pt x="85" y="344"/>
                  </a:cubicBezTo>
                  <a:cubicBezTo>
                    <a:pt x="85" y="342"/>
                    <a:pt x="85" y="342"/>
                    <a:pt x="85" y="342"/>
                  </a:cubicBezTo>
                  <a:cubicBezTo>
                    <a:pt x="84" y="339"/>
                    <a:pt x="84" y="339"/>
                    <a:pt x="84" y="339"/>
                  </a:cubicBezTo>
                  <a:cubicBezTo>
                    <a:pt x="82" y="339"/>
                    <a:pt x="82" y="339"/>
                    <a:pt x="82" y="339"/>
                  </a:cubicBezTo>
                  <a:cubicBezTo>
                    <a:pt x="80" y="338"/>
                    <a:pt x="80" y="338"/>
                    <a:pt x="80" y="338"/>
                  </a:cubicBezTo>
                  <a:cubicBezTo>
                    <a:pt x="79" y="334"/>
                    <a:pt x="79" y="334"/>
                    <a:pt x="79" y="334"/>
                  </a:cubicBezTo>
                  <a:cubicBezTo>
                    <a:pt x="77" y="331"/>
                    <a:pt x="77" y="331"/>
                    <a:pt x="77" y="331"/>
                  </a:cubicBezTo>
                  <a:cubicBezTo>
                    <a:pt x="74" y="330"/>
                    <a:pt x="74" y="330"/>
                    <a:pt x="74" y="330"/>
                  </a:cubicBezTo>
                  <a:cubicBezTo>
                    <a:pt x="72" y="328"/>
                    <a:pt x="72" y="328"/>
                    <a:pt x="72" y="328"/>
                  </a:cubicBezTo>
                  <a:cubicBezTo>
                    <a:pt x="69" y="328"/>
                    <a:pt x="69" y="328"/>
                    <a:pt x="69" y="328"/>
                  </a:cubicBezTo>
                  <a:cubicBezTo>
                    <a:pt x="67" y="327"/>
                    <a:pt x="67" y="327"/>
                    <a:pt x="67" y="327"/>
                  </a:cubicBezTo>
                  <a:cubicBezTo>
                    <a:pt x="67" y="328"/>
                    <a:pt x="67" y="328"/>
                    <a:pt x="67" y="328"/>
                  </a:cubicBezTo>
                  <a:cubicBezTo>
                    <a:pt x="65" y="330"/>
                    <a:pt x="65" y="330"/>
                    <a:pt x="65" y="330"/>
                  </a:cubicBezTo>
                  <a:cubicBezTo>
                    <a:pt x="65" y="333"/>
                    <a:pt x="65" y="333"/>
                    <a:pt x="65" y="333"/>
                  </a:cubicBezTo>
                  <a:cubicBezTo>
                    <a:pt x="67" y="334"/>
                    <a:pt x="67" y="334"/>
                    <a:pt x="67" y="334"/>
                  </a:cubicBezTo>
                  <a:cubicBezTo>
                    <a:pt x="68" y="335"/>
                    <a:pt x="68" y="335"/>
                    <a:pt x="68" y="335"/>
                  </a:cubicBezTo>
                  <a:cubicBezTo>
                    <a:pt x="66" y="334"/>
                    <a:pt x="66" y="334"/>
                    <a:pt x="66" y="334"/>
                  </a:cubicBezTo>
                  <a:cubicBezTo>
                    <a:pt x="65" y="335"/>
                    <a:pt x="65" y="335"/>
                    <a:pt x="65" y="335"/>
                  </a:cubicBezTo>
                  <a:cubicBezTo>
                    <a:pt x="65" y="336"/>
                    <a:pt x="65" y="336"/>
                    <a:pt x="65" y="336"/>
                  </a:cubicBezTo>
                  <a:cubicBezTo>
                    <a:pt x="64" y="338"/>
                    <a:pt x="64" y="338"/>
                    <a:pt x="64" y="338"/>
                  </a:cubicBezTo>
                  <a:cubicBezTo>
                    <a:pt x="66" y="339"/>
                    <a:pt x="66" y="339"/>
                    <a:pt x="66" y="339"/>
                  </a:cubicBezTo>
                  <a:cubicBezTo>
                    <a:pt x="65" y="340"/>
                    <a:pt x="65" y="340"/>
                    <a:pt x="65" y="340"/>
                  </a:cubicBezTo>
                  <a:cubicBezTo>
                    <a:pt x="64" y="341"/>
                    <a:pt x="64" y="341"/>
                    <a:pt x="64" y="341"/>
                  </a:cubicBezTo>
                  <a:cubicBezTo>
                    <a:pt x="65" y="342"/>
                    <a:pt x="65" y="342"/>
                    <a:pt x="65" y="342"/>
                  </a:cubicBezTo>
                  <a:cubicBezTo>
                    <a:pt x="70" y="343"/>
                    <a:pt x="70" y="343"/>
                    <a:pt x="70" y="343"/>
                  </a:cubicBezTo>
                  <a:cubicBezTo>
                    <a:pt x="70" y="344"/>
                    <a:pt x="70" y="344"/>
                    <a:pt x="70" y="344"/>
                  </a:cubicBezTo>
                  <a:cubicBezTo>
                    <a:pt x="71" y="344"/>
                    <a:pt x="71" y="344"/>
                    <a:pt x="71" y="344"/>
                  </a:cubicBezTo>
                  <a:cubicBezTo>
                    <a:pt x="74" y="343"/>
                    <a:pt x="74" y="343"/>
                    <a:pt x="74" y="343"/>
                  </a:cubicBezTo>
                  <a:cubicBezTo>
                    <a:pt x="72" y="345"/>
                    <a:pt x="72" y="345"/>
                    <a:pt x="72" y="345"/>
                  </a:cubicBezTo>
                  <a:cubicBezTo>
                    <a:pt x="71" y="345"/>
                    <a:pt x="71" y="345"/>
                    <a:pt x="71" y="345"/>
                  </a:cubicBezTo>
                  <a:cubicBezTo>
                    <a:pt x="68" y="344"/>
                    <a:pt x="68" y="344"/>
                    <a:pt x="68" y="344"/>
                  </a:cubicBezTo>
                  <a:cubicBezTo>
                    <a:pt x="67" y="345"/>
                    <a:pt x="67" y="345"/>
                    <a:pt x="67" y="345"/>
                  </a:cubicBezTo>
                  <a:lnTo>
                    <a:pt x="67" y="346"/>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3" name="Google Shape;3808;p137">
              <a:extLst xmlns:a="http://schemas.openxmlformats.org/drawingml/2006/main">
                <a:ext uri="{FF2B5EF4-FFF2-40B4-BE49-F238E27FC236}">
                  <a16:creationId xmlns:a16="http://schemas.microsoft.com/office/drawing/2014/main" id="{D553C021-F91E-3D7F-8AC5-AA3F9B93C8BB}"/>
                </a:ext>
              </a:extLst>
            </cdr:cNvPr>
            <cdr:cNvSpPr/>
          </cdr:nvSpPr>
          <cdr:spPr>
            <a:xfrm xmlns:a="http://schemas.openxmlformats.org/drawingml/2006/main">
              <a:off x="689" y="1011"/>
              <a:ext cx="1034" cy="833"/>
            </a:xfrm>
            <a:custGeom xmlns:a="http://schemas.openxmlformats.org/drawingml/2006/main">
              <a:avLst/>
              <a:gdLst/>
              <a:ahLst/>
              <a:cxnLst/>
              <a:rect l="l" t="t" r="r" b="b"/>
              <a:pathLst>
                <a:path w="821" h="762" extrusionOk="0">
                  <a:moveTo>
                    <a:pt x="594" y="134"/>
                  </a:moveTo>
                  <a:cubicBezTo>
                    <a:pt x="595" y="133"/>
                    <a:pt x="595" y="133"/>
                    <a:pt x="595" y="133"/>
                  </a:cubicBezTo>
                  <a:cubicBezTo>
                    <a:pt x="596" y="131"/>
                    <a:pt x="596" y="131"/>
                    <a:pt x="596" y="131"/>
                  </a:cubicBezTo>
                  <a:cubicBezTo>
                    <a:pt x="599" y="127"/>
                    <a:pt x="599" y="127"/>
                    <a:pt x="599" y="127"/>
                  </a:cubicBezTo>
                  <a:cubicBezTo>
                    <a:pt x="600" y="123"/>
                    <a:pt x="600" y="123"/>
                    <a:pt x="600" y="123"/>
                  </a:cubicBezTo>
                  <a:cubicBezTo>
                    <a:pt x="601" y="122"/>
                    <a:pt x="601" y="122"/>
                    <a:pt x="601" y="122"/>
                  </a:cubicBezTo>
                  <a:cubicBezTo>
                    <a:pt x="602" y="124"/>
                    <a:pt x="602" y="124"/>
                    <a:pt x="602" y="124"/>
                  </a:cubicBezTo>
                  <a:cubicBezTo>
                    <a:pt x="601" y="126"/>
                    <a:pt x="601" y="126"/>
                    <a:pt x="601" y="126"/>
                  </a:cubicBezTo>
                  <a:cubicBezTo>
                    <a:pt x="601" y="127"/>
                    <a:pt x="601" y="127"/>
                    <a:pt x="601" y="127"/>
                  </a:cubicBezTo>
                  <a:cubicBezTo>
                    <a:pt x="602" y="127"/>
                    <a:pt x="602" y="127"/>
                    <a:pt x="602" y="127"/>
                  </a:cubicBezTo>
                  <a:cubicBezTo>
                    <a:pt x="604" y="126"/>
                    <a:pt x="604" y="126"/>
                    <a:pt x="604" y="126"/>
                  </a:cubicBezTo>
                  <a:cubicBezTo>
                    <a:pt x="606" y="124"/>
                    <a:pt x="606" y="124"/>
                    <a:pt x="606" y="124"/>
                  </a:cubicBezTo>
                  <a:cubicBezTo>
                    <a:pt x="606" y="122"/>
                    <a:pt x="606" y="122"/>
                    <a:pt x="606" y="122"/>
                  </a:cubicBezTo>
                  <a:cubicBezTo>
                    <a:pt x="604" y="122"/>
                    <a:pt x="604" y="122"/>
                    <a:pt x="604" y="122"/>
                  </a:cubicBezTo>
                  <a:cubicBezTo>
                    <a:pt x="604" y="122"/>
                    <a:pt x="604" y="122"/>
                    <a:pt x="604" y="122"/>
                  </a:cubicBezTo>
                  <a:cubicBezTo>
                    <a:pt x="606" y="121"/>
                    <a:pt x="606" y="121"/>
                    <a:pt x="606" y="121"/>
                  </a:cubicBezTo>
                  <a:cubicBezTo>
                    <a:pt x="606" y="118"/>
                    <a:pt x="606" y="118"/>
                    <a:pt x="606" y="118"/>
                  </a:cubicBezTo>
                  <a:cubicBezTo>
                    <a:pt x="605" y="117"/>
                    <a:pt x="605" y="117"/>
                    <a:pt x="605" y="117"/>
                  </a:cubicBezTo>
                  <a:cubicBezTo>
                    <a:pt x="605" y="115"/>
                    <a:pt x="605" y="115"/>
                    <a:pt x="605" y="115"/>
                  </a:cubicBezTo>
                  <a:cubicBezTo>
                    <a:pt x="608" y="113"/>
                    <a:pt x="608" y="113"/>
                    <a:pt x="608" y="113"/>
                  </a:cubicBezTo>
                  <a:cubicBezTo>
                    <a:pt x="609" y="110"/>
                    <a:pt x="609" y="110"/>
                    <a:pt x="609" y="110"/>
                  </a:cubicBezTo>
                  <a:cubicBezTo>
                    <a:pt x="611" y="110"/>
                    <a:pt x="611" y="110"/>
                    <a:pt x="611" y="110"/>
                  </a:cubicBezTo>
                  <a:cubicBezTo>
                    <a:pt x="611" y="108"/>
                    <a:pt x="611" y="108"/>
                    <a:pt x="611" y="108"/>
                  </a:cubicBezTo>
                  <a:cubicBezTo>
                    <a:pt x="611" y="110"/>
                    <a:pt x="611" y="110"/>
                    <a:pt x="611" y="110"/>
                  </a:cubicBezTo>
                  <a:cubicBezTo>
                    <a:pt x="612" y="111"/>
                    <a:pt x="612" y="111"/>
                    <a:pt x="612" y="111"/>
                  </a:cubicBezTo>
                  <a:cubicBezTo>
                    <a:pt x="610" y="111"/>
                    <a:pt x="610" y="111"/>
                    <a:pt x="610" y="111"/>
                  </a:cubicBezTo>
                  <a:cubicBezTo>
                    <a:pt x="609" y="114"/>
                    <a:pt x="609" y="114"/>
                    <a:pt x="609" y="114"/>
                  </a:cubicBezTo>
                  <a:cubicBezTo>
                    <a:pt x="607" y="116"/>
                    <a:pt x="607" y="116"/>
                    <a:pt x="607" y="116"/>
                  </a:cubicBezTo>
                  <a:cubicBezTo>
                    <a:pt x="607" y="119"/>
                    <a:pt x="607" y="119"/>
                    <a:pt x="607" y="119"/>
                  </a:cubicBezTo>
                  <a:cubicBezTo>
                    <a:pt x="608" y="121"/>
                    <a:pt x="608" y="121"/>
                    <a:pt x="608" y="121"/>
                  </a:cubicBezTo>
                  <a:cubicBezTo>
                    <a:pt x="608" y="123"/>
                    <a:pt x="608" y="123"/>
                    <a:pt x="608" y="123"/>
                  </a:cubicBezTo>
                  <a:cubicBezTo>
                    <a:pt x="610" y="122"/>
                    <a:pt x="610" y="122"/>
                    <a:pt x="610" y="122"/>
                  </a:cubicBezTo>
                  <a:cubicBezTo>
                    <a:pt x="611" y="119"/>
                    <a:pt x="611" y="119"/>
                    <a:pt x="611" y="119"/>
                  </a:cubicBezTo>
                  <a:cubicBezTo>
                    <a:pt x="615" y="116"/>
                    <a:pt x="615" y="116"/>
                    <a:pt x="615" y="116"/>
                  </a:cubicBezTo>
                  <a:cubicBezTo>
                    <a:pt x="616" y="114"/>
                    <a:pt x="616" y="114"/>
                    <a:pt x="616" y="114"/>
                  </a:cubicBezTo>
                  <a:cubicBezTo>
                    <a:pt x="616" y="111"/>
                    <a:pt x="616" y="111"/>
                    <a:pt x="616" y="111"/>
                  </a:cubicBezTo>
                  <a:cubicBezTo>
                    <a:pt x="617" y="109"/>
                    <a:pt x="617" y="109"/>
                    <a:pt x="617" y="109"/>
                  </a:cubicBezTo>
                  <a:cubicBezTo>
                    <a:pt x="618" y="109"/>
                    <a:pt x="618" y="109"/>
                    <a:pt x="618" y="109"/>
                  </a:cubicBezTo>
                  <a:cubicBezTo>
                    <a:pt x="618" y="110"/>
                    <a:pt x="618" y="110"/>
                    <a:pt x="618" y="110"/>
                  </a:cubicBezTo>
                  <a:cubicBezTo>
                    <a:pt x="618" y="111"/>
                    <a:pt x="618" y="111"/>
                    <a:pt x="618" y="111"/>
                  </a:cubicBezTo>
                  <a:cubicBezTo>
                    <a:pt x="618" y="113"/>
                    <a:pt x="618" y="113"/>
                    <a:pt x="618" y="113"/>
                  </a:cubicBezTo>
                  <a:cubicBezTo>
                    <a:pt x="619" y="112"/>
                    <a:pt x="619" y="112"/>
                    <a:pt x="619" y="112"/>
                  </a:cubicBezTo>
                  <a:cubicBezTo>
                    <a:pt x="621" y="110"/>
                    <a:pt x="621" y="110"/>
                    <a:pt x="621" y="110"/>
                  </a:cubicBezTo>
                  <a:cubicBezTo>
                    <a:pt x="623" y="110"/>
                    <a:pt x="623" y="110"/>
                    <a:pt x="623" y="110"/>
                  </a:cubicBezTo>
                  <a:cubicBezTo>
                    <a:pt x="626" y="110"/>
                    <a:pt x="626" y="110"/>
                    <a:pt x="626" y="110"/>
                  </a:cubicBezTo>
                  <a:cubicBezTo>
                    <a:pt x="629" y="109"/>
                    <a:pt x="629" y="109"/>
                    <a:pt x="629" y="109"/>
                  </a:cubicBezTo>
                  <a:cubicBezTo>
                    <a:pt x="630" y="109"/>
                    <a:pt x="630" y="109"/>
                    <a:pt x="630" y="109"/>
                  </a:cubicBezTo>
                  <a:cubicBezTo>
                    <a:pt x="632" y="108"/>
                    <a:pt x="632" y="108"/>
                    <a:pt x="632" y="108"/>
                  </a:cubicBezTo>
                  <a:cubicBezTo>
                    <a:pt x="634" y="107"/>
                    <a:pt x="634" y="107"/>
                    <a:pt x="634" y="107"/>
                  </a:cubicBezTo>
                  <a:cubicBezTo>
                    <a:pt x="634" y="105"/>
                    <a:pt x="634" y="105"/>
                    <a:pt x="634" y="105"/>
                  </a:cubicBezTo>
                  <a:cubicBezTo>
                    <a:pt x="634" y="104"/>
                    <a:pt x="634" y="104"/>
                    <a:pt x="634" y="104"/>
                  </a:cubicBezTo>
                  <a:cubicBezTo>
                    <a:pt x="635" y="103"/>
                    <a:pt x="635" y="103"/>
                    <a:pt x="635" y="103"/>
                  </a:cubicBezTo>
                  <a:cubicBezTo>
                    <a:pt x="633" y="101"/>
                    <a:pt x="633" y="101"/>
                    <a:pt x="633" y="101"/>
                  </a:cubicBezTo>
                  <a:cubicBezTo>
                    <a:pt x="634" y="99"/>
                    <a:pt x="634" y="99"/>
                    <a:pt x="634" y="99"/>
                  </a:cubicBezTo>
                  <a:cubicBezTo>
                    <a:pt x="634" y="94"/>
                    <a:pt x="634" y="94"/>
                    <a:pt x="634" y="94"/>
                  </a:cubicBezTo>
                  <a:cubicBezTo>
                    <a:pt x="633" y="95"/>
                    <a:pt x="633" y="95"/>
                    <a:pt x="633" y="95"/>
                  </a:cubicBezTo>
                  <a:cubicBezTo>
                    <a:pt x="632" y="97"/>
                    <a:pt x="632" y="97"/>
                    <a:pt x="632" y="97"/>
                  </a:cubicBezTo>
                  <a:cubicBezTo>
                    <a:pt x="630" y="100"/>
                    <a:pt x="630" y="100"/>
                    <a:pt x="630" y="100"/>
                  </a:cubicBezTo>
                  <a:cubicBezTo>
                    <a:pt x="629" y="100"/>
                    <a:pt x="629" y="100"/>
                    <a:pt x="629" y="100"/>
                  </a:cubicBezTo>
                  <a:cubicBezTo>
                    <a:pt x="629" y="99"/>
                    <a:pt x="629" y="99"/>
                    <a:pt x="629" y="99"/>
                  </a:cubicBezTo>
                  <a:cubicBezTo>
                    <a:pt x="630" y="97"/>
                    <a:pt x="630" y="97"/>
                    <a:pt x="630" y="97"/>
                  </a:cubicBezTo>
                  <a:cubicBezTo>
                    <a:pt x="632" y="96"/>
                    <a:pt x="632" y="96"/>
                    <a:pt x="632" y="96"/>
                  </a:cubicBezTo>
                  <a:cubicBezTo>
                    <a:pt x="632" y="94"/>
                    <a:pt x="632" y="94"/>
                    <a:pt x="632" y="94"/>
                  </a:cubicBezTo>
                  <a:cubicBezTo>
                    <a:pt x="630" y="92"/>
                    <a:pt x="630" y="92"/>
                    <a:pt x="630" y="92"/>
                  </a:cubicBezTo>
                  <a:cubicBezTo>
                    <a:pt x="630" y="91"/>
                    <a:pt x="630" y="91"/>
                    <a:pt x="630" y="91"/>
                  </a:cubicBezTo>
                  <a:cubicBezTo>
                    <a:pt x="629" y="91"/>
                    <a:pt x="629" y="91"/>
                    <a:pt x="629" y="91"/>
                  </a:cubicBezTo>
                  <a:cubicBezTo>
                    <a:pt x="628" y="91"/>
                    <a:pt x="628" y="91"/>
                    <a:pt x="628" y="91"/>
                  </a:cubicBezTo>
                  <a:cubicBezTo>
                    <a:pt x="628" y="93"/>
                    <a:pt x="628" y="93"/>
                    <a:pt x="628" y="93"/>
                  </a:cubicBezTo>
                  <a:cubicBezTo>
                    <a:pt x="627" y="92"/>
                    <a:pt x="627" y="92"/>
                    <a:pt x="627" y="92"/>
                  </a:cubicBezTo>
                  <a:cubicBezTo>
                    <a:pt x="625" y="92"/>
                    <a:pt x="625" y="92"/>
                    <a:pt x="625" y="92"/>
                  </a:cubicBezTo>
                  <a:cubicBezTo>
                    <a:pt x="623" y="93"/>
                    <a:pt x="623" y="93"/>
                    <a:pt x="623" y="93"/>
                  </a:cubicBezTo>
                  <a:cubicBezTo>
                    <a:pt x="622" y="93"/>
                    <a:pt x="622" y="93"/>
                    <a:pt x="622" y="93"/>
                  </a:cubicBezTo>
                  <a:cubicBezTo>
                    <a:pt x="622" y="92"/>
                    <a:pt x="622" y="92"/>
                    <a:pt x="622" y="92"/>
                  </a:cubicBezTo>
                  <a:cubicBezTo>
                    <a:pt x="627" y="90"/>
                    <a:pt x="627" y="90"/>
                    <a:pt x="627" y="90"/>
                  </a:cubicBezTo>
                  <a:cubicBezTo>
                    <a:pt x="629" y="89"/>
                    <a:pt x="629" y="89"/>
                    <a:pt x="629" y="89"/>
                  </a:cubicBezTo>
                  <a:cubicBezTo>
                    <a:pt x="632" y="86"/>
                    <a:pt x="632" y="86"/>
                    <a:pt x="632" y="86"/>
                  </a:cubicBezTo>
                  <a:cubicBezTo>
                    <a:pt x="633" y="85"/>
                    <a:pt x="633" y="85"/>
                    <a:pt x="633" y="85"/>
                  </a:cubicBezTo>
                  <a:cubicBezTo>
                    <a:pt x="635" y="81"/>
                    <a:pt x="635" y="81"/>
                    <a:pt x="635" y="81"/>
                  </a:cubicBezTo>
                  <a:cubicBezTo>
                    <a:pt x="636" y="78"/>
                    <a:pt x="636" y="78"/>
                    <a:pt x="636" y="78"/>
                  </a:cubicBezTo>
                  <a:cubicBezTo>
                    <a:pt x="635" y="78"/>
                    <a:pt x="635" y="78"/>
                    <a:pt x="635" y="78"/>
                  </a:cubicBezTo>
                  <a:cubicBezTo>
                    <a:pt x="634" y="78"/>
                    <a:pt x="634" y="78"/>
                    <a:pt x="634" y="78"/>
                  </a:cubicBezTo>
                  <a:cubicBezTo>
                    <a:pt x="633" y="79"/>
                    <a:pt x="633" y="79"/>
                    <a:pt x="633" y="79"/>
                  </a:cubicBezTo>
                  <a:cubicBezTo>
                    <a:pt x="632" y="78"/>
                    <a:pt x="632" y="78"/>
                    <a:pt x="632" y="78"/>
                  </a:cubicBezTo>
                  <a:cubicBezTo>
                    <a:pt x="633" y="77"/>
                    <a:pt x="633" y="77"/>
                    <a:pt x="633" y="77"/>
                  </a:cubicBezTo>
                  <a:cubicBezTo>
                    <a:pt x="634" y="76"/>
                    <a:pt x="634" y="76"/>
                    <a:pt x="634" y="76"/>
                  </a:cubicBezTo>
                  <a:cubicBezTo>
                    <a:pt x="635" y="76"/>
                    <a:pt x="635" y="76"/>
                    <a:pt x="635" y="76"/>
                  </a:cubicBezTo>
                  <a:cubicBezTo>
                    <a:pt x="636" y="75"/>
                    <a:pt x="636" y="75"/>
                    <a:pt x="636" y="75"/>
                  </a:cubicBezTo>
                  <a:cubicBezTo>
                    <a:pt x="636" y="73"/>
                    <a:pt x="636" y="73"/>
                    <a:pt x="636" y="73"/>
                  </a:cubicBezTo>
                  <a:cubicBezTo>
                    <a:pt x="638" y="71"/>
                    <a:pt x="638" y="71"/>
                    <a:pt x="638" y="71"/>
                  </a:cubicBezTo>
                  <a:cubicBezTo>
                    <a:pt x="638" y="69"/>
                    <a:pt x="638" y="69"/>
                    <a:pt x="638" y="69"/>
                  </a:cubicBezTo>
                  <a:cubicBezTo>
                    <a:pt x="637" y="69"/>
                    <a:pt x="637" y="69"/>
                    <a:pt x="637" y="69"/>
                  </a:cubicBezTo>
                  <a:cubicBezTo>
                    <a:pt x="637" y="67"/>
                    <a:pt x="637" y="67"/>
                    <a:pt x="637" y="67"/>
                  </a:cubicBezTo>
                  <a:cubicBezTo>
                    <a:pt x="636" y="67"/>
                    <a:pt x="636" y="67"/>
                    <a:pt x="636" y="67"/>
                  </a:cubicBezTo>
                  <a:cubicBezTo>
                    <a:pt x="634" y="67"/>
                    <a:pt x="634" y="67"/>
                    <a:pt x="634" y="67"/>
                  </a:cubicBezTo>
                  <a:cubicBezTo>
                    <a:pt x="632" y="71"/>
                    <a:pt x="632" y="71"/>
                    <a:pt x="632" y="71"/>
                  </a:cubicBezTo>
                  <a:cubicBezTo>
                    <a:pt x="631" y="73"/>
                    <a:pt x="631" y="73"/>
                    <a:pt x="631" y="73"/>
                  </a:cubicBezTo>
                  <a:cubicBezTo>
                    <a:pt x="632" y="75"/>
                    <a:pt x="632" y="75"/>
                    <a:pt x="632" y="75"/>
                  </a:cubicBezTo>
                  <a:cubicBezTo>
                    <a:pt x="631" y="76"/>
                    <a:pt x="631" y="76"/>
                    <a:pt x="631" y="76"/>
                  </a:cubicBezTo>
                  <a:cubicBezTo>
                    <a:pt x="630" y="77"/>
                    <a:pt x="630" y="77"/>
                    <a:pt x="630" y="77"/>
                  </a:cubicBezTo>
                  <a:cubicBezTo>
                    <a:pt x="630" y="77"/>
                    <a:pt x="630" y="77"/>
                    <a:pt x="630" y="77"/>
                  </a:cubicBezTo>
                  <a:cubicBezTo>
                    <a:pt x="630" y="76"/>
                    <a:pt x="630" y="76"/>
                    <a:pt x="630" y="76"/>
                  </a:cubicBezTo>
                  <a:cubicBezTo>
                    <a:pt x="629" y="75"/>
                    <a:pt x="629" y="75"/>
                    <a:pt x="629" y="75"/>
                  </a:cubicBezTo>
                  <a:cubicBezTo>
                    <a:pt x="629" y="73"/>
                    <a:pt x="629" y="73"/>
                    <a:pt x="629" y="73"/>
                  </a:cubicBezTo>
                  <a:cubicBezTo>
                    <a:pt x="631" y="70"/>
                    <a:pt x="631" y="70"/>
                    <a:pt x="631" y="70"/>
                  </a:cubicBezTo>
                  <a:cubicBezTo>
                    <a:pt x="630" y="68"/>
                    <a:pt x="630" y="68"/>
                    <a:pt x="630" y="68"/>
                  </a:cubicBezTo>
                  <a:cubicBezTo>
                    <a:pt x="631" y="67"/>
                    <a:pt x="631" y="67"/>
                    <a:pt x="631" y="67"/>
                  </a:cubicBezTo>
                  <a:cubicBezTo>
                    <a:pt x="631" y="68"/>
                    <a:pt x="631" y="68"/>
                    <a:pt x="631" y="68"/>
                  </a:cubicBezTo>
                  <a:cubicBezTo>
                    <a:pt x="633" y="67"/>
                    <a:pt x="633" y="67"/>
                    <a:pt x="633" y="67"/>
                  </a:cubicBezTo>
                  <a:cubicBezTo>
                    <a:pt x="632" y="65"/>
                    <a:pt x="632" y="65"/>
                    <a:pt x="632" y="65"/>
                  </a:cubicBezTo>
                  <a:cubicBezTo>
                    <a:pt x="631" y="63"/>
                    <a:pt x="631" y="63"/>
                    <a:pt x="631" y="63"/>
                  </a:cubicBezTo>
                  <a:cubicBezTo>
                    <a:pt x="629" y="63"/>
                    <a:pt x="629" y="63"/>
                    <a:pt x="629" y="63"/>
                  </a:cubicBezTo>
                  <a:cubicBezTo>
                    <a:pt x="627" y="63"/>
                    <a:pt x="627" y="63"/>
                    <a:pt x="627" y="63"/>
                  </a:cubicBezTo>
                  <a:cubicBezTo>
                    <a:pt x="626" y="65"/>
                    <a:pt x="626" y="65"/>
                    <a:pt x="626" y="65"/>
                  </a:cubicBezTo>
                  <a:cubicBezTo>
                    <a:pt x="626" y="64"/>
                    <a:pt x="626" y="64"/>
                    <a:pt x="626" y="64"/>
                  </a:cubicBezTo>
                  <a:cubicBezTo>
                    <a:pt x="625" y="63"/>
                    <a:pt x="625" y="63"/>
                    <a:pt x="625" y="63"/>
                  </a:cubicBezTo>
                  <a:cubicBezTo>
                    <a:pt x="625" y="61"/>
                    <a:pt x="625" y="61"/>
                    <a:pt x="625" y="61"/>
                  </a:cubicBezTo>
                  <a:cubicBezTo>
                    <a:pt x="624" y="58"/>
                    <a:pt x="624" y="58"/>
                    <a:pt x="624" y="58"/>
                  </a:cubicBezTo>
                  <a:cubicBezTo>
                    <a:pt x="625" y="54"/>
                    <a:pt x="625" y="54"/>
                    <a:pt x="625" y="54"/>
                  </a:cubicBezTo>
                  <a:cubicBezTo>
                    <a:pt x="625" y="51"/>
                    <a:pt x="625" y="51"/>
                    <a:pt x="625" y="51"/>
                  </a:cubicBezTo>
                  <a:cubicBezTo>
                    <a:pt x="626" y="49"/>
                    <a:pt x="626" y="49"/>
                    <a:pt x="626" y="49"/>
                  </a:cubicBezTo>
                  <a:cubicBezTo>
                    <a:pt x="626" y="46"/>
                    <a:pt x="626" y="46"/>
                    <a:pt x="626" y="46"/>
                  </a:cubicBezTo>
                  <a:cubicBezTo>
                    <a:pt x="626" y="44"/>
                    <a:pt x="626" y="44"/>
                    <a:pt x="626" y="44"/>
                  </a:cubicBezTo>
                  <a:cubicBezTo>
                    <a:pt x="627" y="41"/>
                    <a:pt x="627" y="41"/>
                    <a:pt x="627" y="41"/>
                  </a:cubicBezTo>
                  <a:cubicBezTo>
                    <a:pt x="627" y="38"/>
                    <a:pt x="627" y="38"/>
                    <a:pt x="627" y="38"/>
                  </a:cubicBezTo>
                  <a:cubicBezTo>
                    <a:pt x="626" y="36"/>
                    <a:pt x="626" y="36"/>
                    <a:pt x="626" y="36"/>
                  </a:cubicBezTo>
                  <a:cubicBezTo>
                    <a:pt x="625" y="34"/>
                    <a:pt x="625" y="34"/>
                    <a:pt x="625" y="34"/>
                  </a:cubicBezTo>
                  <a:cubicBezTo>
                    <a:pt x="623" y="32"/>
                    <a:pt x="623" y="32"/>
                    <a:pt x="623" y="32"/>
                  </a:cubicBezTo>
                  <a:cubicBezTo>
                    <a:pt x="622" y="31"/>
                    <a:pt x="622" y="31"/>
                    <a:pt x="622" y="31"/>
                  </a:cubicBezTo>
                  <a:cubicBezTo>
                    <a:pt x="619" y="29"/>
                    <a:pt x="619" y="29"/>
                    <a:pt x="619" y="29"/>
                  </a:cubicBezTo>
                  <a:cubicBezTo>
                    <a:pt x="618" y="30"/>
                    <a:pt x="618" y="30"/>
                    <a:pt x="618" y="30"/>
                  </a:cubicBezTo>
                  <a:cubicBezTo>
                    <a:pt x="618" y="31"/>
                    <a:pt x="618" y="31"/>
                    <a:pt x="618" y="31"/>
                  </a:cubicBezTo>
                  <a:cubicBezTo>
                    <a:pt x="618" y="31"/>
                    <a:pt x="618" y="31"/>
                    <a:pt x="618" y="31"/>
                  </a:cubicBezTo>
                  <a:cubicBezTo>
                    <a:pt x="615" y="29"/>
                    <a:pt x="615" y="29"/>
                    <a:pt x="615" y="29"/>
                  </a:cubicBezTo>
                  <a:cubicBezTo>
                    <a:pt x="613" y="30"/>
                    <a:pt x="613" y="30"/>
                    <a:pt x="613" y="30"/>
                  </a:cubicBezTo>
                  <a:cubicBezTo>
                    <a:pt x="613" y="32"/>
                    <a:pt x="613" y="32"/>
                    <a:pt x="613" y="32"/>
                  </a:cubicBezTo>
                  <a:cubicBezTo>
                    <a:pt x="612" y="34"/>
                    <a:pt x="612" y="34"/>
                    <a:pt x="612" y="34"/>
                  </a:cubicBezTo>
                  <a:cubicBezTo>
                    <a:pt x="613" y="35"/>
                    <a:pt x="613" y="35"/>
                    <a:pt x="613" y="35"/>
                  </a:cubicBezTo>
                  <a:cubicBezTo>
                    <a:pt x="615" y="35"/>
                    <a:pt x="615" y="35"/>
                    <a:pt x="615" y="35"/>
                  </a:cubicBezTo>
                  <a:cubicBezTo>
                    <a:pt x="617" y="35"/>
                    <a:pt x="617" y="35"/>
                    <a:pt x="617" y="35"/>
                  </a:cubicBezTo>
                  <a:cubicBezTo>
                    <a:pt x="619" y="36"/>
                    <a:pt x="619" y="36"/>
                    <a:pt x="619" y="36"/>
                  </a:cubicBezTo>
                  <a:cubicBezTo>
                    <a:pt x="620" y="37"/>
                    <a:pt x="620" y="37"/>
                    <a:pt x="620" y="37"/>
                  </a:cubicBezTo>
                  <a:cubicBezTo>
                    <a:pt x="621" y="38"/>
                    <a:pt x="621" y="38"/>
                    <a:pt x="621" y="38"/>
                  </a:cubicBezTo>
                  <a:cubicBezTo>
                    <a:pt x="621" y="39"/>
                    <a:pt x="621" y="39"/>
                    <a:pt x="621" y="39"/>
                  </a:cubicBezTo>
                  <a:cubicBezTo>
                    <a:pt x="618" y="42"/>
                    <a:pt x="618" y="42"/>
                    <a:pt x="618" y="42"/>
                  </a:cubicBezTo>
                  <a:cubicBezTo>
                    <a:pt x="617" y="42"/>
                    <a:pt x="617" y="42"/>
                    <a:pt x="617" y="42"/>
                  </a:cubicBezTo>
                  <a:cubicBezTo>
                    <a:pt x="615" y="40"/>
                    <a:pt x="615" y="40"/>
                    <a:pt x="615" y="40"/>
                  </a:cubicBezTo>
                  <a:cubicBezTo>
                    <a:pt x="613" y="40"/>
                    <a:pt x="613" y="40"/>
                    <a:pt x="613" y="40"/>
                  </a:cubicBezTo>
                  <a:cubicBezTo>
                    <a:pt x="611" y="40"/>
                    <a:pt x="611" y="40"/>
                    <a:pt x="611" y="40"/>
                  </a:cubicBezTo>
                  <a:cubicBezTo>
                    <a:pt x="612" y="41"/>
                    <a:pt x="612" y="41"/>
                    <a:pt x="612" y="41"/>
                  </a:cubicBezTo>
                  <a:cubicBezTo>
                    <a:pt x="614" y="42"/>
                    <a:pt x="614" y="42"/>
                    <a:pt x="614" y="42"/>
                  </a:cubicBezTo>
                  <a:cubicBezTo>
                    <a:pt x="612" y="43"/>
                    <a:pt x="612" y="43"/>
                    <a:pt x="612" y="43"/>
                  </a:cubicBezTo>
                  <a:cubicBezTo>
                    <a:pt x="611" y="44"/>
                    <a:pt x="611" y="44"/>
                    <a:pt x="611" y="44"/>
                  </a:cubicBezTo>
                  <a:cubicBezTo>
                    <a:pt x="608" y="41"/>
                    <a:pt x="608" y="41"/>
                    <a:pt x="608" y="41"/>
                  </a:cubicBezTo>
                  <a:cubicBezTo>
                    <a:pt x="605" y="42"/>
                    <a:pt x="605" y="42"/>
                    <a:pt x="605" y="42"/>
                  </a:cubicBezTo>
                  <a:cubicBezTo>
                    <a:pt x="604" y="45"/>
                    <a:pt x="604" y="45"/>
                    <a:pt x="604" y="45"/>
                  </a:cubicBezTo>
                  <a:cubicBezTo>
                    <a:pt x="603" y="46"/>
                    <a:pt x="603" y="46"/>
                    <a:pt x="603" y="46"/>
                  </a:cubicBezTo>
                  <a:cubicBezTo>
                    <a:pt x="603" y="47"/>
                    <a:pt x="603" y="47"/>
                    <a:pt x="603" y="47"/>
                  </a:cubicBezTo>
                  <a:cubicBezTo>
                    <a:pt x="605" y="48"/>
                    <a:pt x="605" y="48"/>
                    <a:pt x="605" y="48"/>
                  </a:cubicBezTo>
                  <a:cubicBezTo>
                    <a:pt x="605" y="50"/>
                    <a:pt x="605" y="50"/>
                    <a:pt x="605" y="50"/>
                  </a:cubicBezTo>
                  <a:cubicBezTo>
                    <a:pt x="607" y="51"/>
                    <a:pt x="607" y="51"/>
                    <a:pt x="607" y="51"/>
                  </a:cubicBezTo>
                  <a:cubicBezTo>
                    <a:pt x="607" y="52"/>
                    <a:pt x="607" y="52"/>
                    <a:pt x="607" y="52"/>
                  </a:cubicBezTo>
                  <a:cubicBezTo>
                    <a:pt x="606" y="52"/>
                    <a:pt x="606" y="52"/>
                    <a:pt x="606" y="52"/>
                  </a:cubicBezTo>
                  <a:cubicBezTo>
                    <a:pt x="606" y="53"/>
                    <a:pt x="606" y="53"/>
                    <a:pt x="606" y="53"/>
                  </a:cubicBezTo>
                  <a:cubicBezTo>
                    <a:pt x="607" y="54"/>
                    <a:pt x="607" y="54"/>
                    <a:pt x="607" y="54"/>
                  </a:cubicBezTo>
                  <a:cubicBezTo>
                    <a:pt x="607" y="56"/>
                    <a:pt x="607" y="56"/>
                    <a:pt x="607" y="56"/>
                  </a:cubicBezTo>
                  <a:cubicBezTo>
                    <a:pt x="605" y="56"/>
                    <a:pt x="605" y="56"/>
                    <a:pt x="605" y="56"/>
                  </a:cubicBezTo>
                  <a:cubicBezTo>
                    <a:pt x="604" y="55"/>
                    <a:pt x="604" y="55"/>
                    <a:pt x="604" y="55"/>
                  </a:cubicBezTo>
                  <a:cubicBezTo>
                    <a:pt x="602" y="54"/>
                    <a:pt x="602" y="54"/>
                    <a:pt x="602" y="54"/>
                  </a:cubicBezTo>
                  <a:cubicBezTo>
                    <a:pt x="600" y="53"/>
                    <a:pt x="600" y="53"/>
                    <a:pt x="600" y="53"/>
                  </a:cubicBezTo>
                  <a:cubicBezTo>
                    <a:pt x="599" y="53"/>
                    <a:pt x="599" y="53"/>
                    <a:pt x="599" y="53"/>
                  </a:cubicBezTo>
                  <a:cubicBezTo>
                    <a:pt x="597" y="54"/>
                    <a:pt x="597" y="54"/>
                    <a:pt x="597" y="54"/>
                  </a:cubicBezTo>
                  <a:cubicBezTo>
                    <a:pt x="597" y="55"/>
                    <a:pt x="597" y="55"/>
                    <a:pt x="597" y="55"/>
                  </a:cubicBezTo>
                  <a:cubicBezTo>
                    <a:pt x="598" y="57"/>
                    <a:pt x="598" y="57"/>
                    <a:pt x="598" y="57"/>
                  </a:cubicBezTo>
                  <a:cubicBezTo>
                    <a:pt x="597" y="59"/>
                    <a:pt x="597" y="59"/>
                    <a:pt x="597" y="59"/>
                  </a:cubicBezTo>
                  <a:cubicBezTo>
                    <a:pt x="596" y="58"/>
                    <a:pt x="596" y="58"/>
                    <a:pt x="596" y="58"/>
                  </a:cubicBezTo>
                  <a:cubicBezTo>
                    <a:pt x="596" y="57"/>
                    <a:pt x="596" y="57"/>
                    <a:pt x="596" y="57"/>
                  </a:cubicBezTo>
                  <a:cubicBezTo>
                    <a:pt x="595" y="56"/>
                    <a:pt x="595" y="56"/>
                    <a:pt x="595" y="56"/>
                  </a:cubicBezTo>
                  <a:cubicBezTo>
                    <a:pt x="593" y="55"/>
                    <a:pt x="593" y="55"/>
                    <a:pt x="593" y="55"/>
                  </a:cubicBezTo>
                  <a:cubicBezTo>
                    <a:pt x="592" y="55"/>
                    <a:pt x="592" y="55"/>
                    <a:pt x="592" y="55"/>
                  </a:cubicBezTo>
                  <a:cubicBezTo>
                    <a:pt x="591" y="54"/>
                    <a:pt x="591" y="54"/>
                    <a:pt x="591" y="54"/>
                  </a:cubicBezTo>
                  <a:cubicBezTo>
                    <a:pt x="590" y="54"/>
                    <a:pt x="590" y="54"/>
                    <a:pt x="590" y="54"/>
                  </a:cubicBezTo>
                  <a:cubicBezTo>
                    <a:pt x="589" y="55"/>
                    <a:pt x="589" y="55"/>
                    <a:pt x="589" y="55"/>
                  </a:cubicBezTo>
                  <a:cubicBezTo>
                    <a:pt x="590" y="57"/>
                    <a:pt x="590" y="57"/>
                    <a:pt x="590" y="57"/>
                  </a:cubicBezTo>
                  <a:cubicBezTo>
                    <a:pt x="590" y="59"/>
                    <a:pt x="590" y="59"/>
                    <a:pt x="590" y="59"/>
                  </a:cubicBezTo>
                  <a:cubicBezTo>
                    <a:pt x="591" y="61"/>
                    <a:pt x="591" y="61"/>
                    <a:pt x="591" y="61"/>
                  </a:cubicBezTo>
                  <a:cubicBezTo>
                    <a:pt x="592" y="62"/>
                    <a:pt x="592" y="62"/>
                    <a:pt x="592" y="62"/>
                  </a:cubicBezTo>
                  <a:cubicBezTo>
                    <a:pt x="594" y="63"/>
                    <a:pt x="594" y="63"/>
                    <a:pt x="594" y="63"/>
                  </a:cubicBezTo>
                  <a:cubicBezTo>
                    <a:pt x="595" y="64"/>
                    <a:pt x="595" y="64"/>
                    <a:pt x="595" y="64"/>
                  </a:cubicBezTo>
                  <a:cubicBezTo>
                    <a:pt x="595" y="64"/>
                    <a:pt x="595" y="64"/>
                    <a:pt x="595" y="64"/>
                  </a:cubicBezTo>
                  <a:cubicBezTo>
                    <a:pt x="592" y="64"/>
                    <a:pt x="592" y="64"/>
                    <a:pt x="592" y="64"/>
                  </a:cubicBezTo>
                  <a:cubicBezTo>
                    <a:pt x="595" y="65"/>
                    <a:pt x="595" y="65"/>
                    <a:pt x="595" y="65"/>
                  </a:cubicBezTo>
                  <a:cubicBezTo>
                    <a:pt x="595" y="67"/>
                    <a:pt x="595" y="67"/>
                    <a:pt x="595" y="67"/>
                  </a:cubicBezTo>
                  <a:cubicBezTo>
                    <a:pt x="597" y="68"/>
                    <a:pt x="597" y="68"/>
                    <a:pt x="597" y="68"/>
                  </a:cubicBezTo>
                  <a:cubicBezTo>
                    <a:pt x="600" y="68"/>
                    <a:pt x="600" y="68"/>
                    <a:pt x="600" y="68"/>
                  </a:cubicBezTo>
                  <a:cubicBezTo>
                    <a:pt x="601" y="67"/>
                    <a:pt x="601" y="67"/>
                    <a:pt x="601" y="67"/>
                  </a:cubicBezTo>
                  <a:cubicBezTo>
                    <a:pt x="602" y="67"/>
                    <a:pt x="602" y="67"/>
                    <a:pt x="602" y="67"/>
                  </a:cubicBezTo>
                  <a:cubicBezTo>
                    <a:pt x="602" y="68"/>
                    <a:pt x="602" y="68"/>
                    <a:pt x="602" y="68"/>
                  </a:cubicBezTo>
                  <a:cubicBezTo>
                    <a:pt x="600" y="69"/>
                    <a:pt x="600" y="69"/>
                    <a:pt x="600" y="69"/>
                  </a:cubicBezTo>
                  <a:cubicBezTo>
                    <a:pt x="600" y="72"/>
                    <a:pt x="600" y="72"/>
                    <a:pt x="600" y="72"/>
                  </a:cubicBezTo>
                  <a:cubicBezTo>
                    <a:pt x="598" y="72"/>
                    <a:pt x="598" y="72"/>
                    <a:pt x="598" y="72"/>
                  </a:cubicBezTo>
                  <a:cubicBezTo>
                    <a:pt x="596" y="70"/>
                    <a:pt x="596" y="70"/>
                    <a:pt x="596" y="70"/>
                  </a:cubicBezTo>
                  <a:cubicBezTo>
                    <a:pt x="591" y="69"/>
                    <a:pt x="591" y="69"/>
                    <a:pt x="591" y="69"/>
                  </a:cubicBezTo>
                  <a:cubicBezTo>
                    <a:pt x="589" y="67"/>
                    <a:pt x="589" y="67"/>
                    <a:pt x="589" y="67"/>
                  </a:cubicBezTo>
                  <a:cubicBezTo>
                    <a:pt x="588" y="66"/>
                    <a:pt x="588" y="66"/>
                    <a:pt x="588" y="66"/>
                  </a:cubicBezTo>
                  <a:cubicBezTo>
                    <a:pt x="587" y="65"/>
                    <a:pt x="587" y="65"/>
                    <a:pt x="587" y="65"/>
                  </a:cubicBezTo>
                  <a:cubicBezTo>
                    <a:pt x="586" y="65"/>
                    <a:pt x="586" y="65"/>
                    <a:pt x="586" y="65"/>
                  </a:cubicBezTo>
                  <a:cubicBezTo>
                    <a:pt x="586" y="67"/>
                    <a:pt x="586" y="67"/>
                    <a:pt x="586" y="67"/>
                  </a:cubicBezTo>
                  <a:cubicBezTo>
                    <a:pt x="586" y="68"/>
                    <a:pt x="586" y="68"/>
                    <a:pt x="586" y="68"/>
                  </a:cubicBezTo>
                  <a:cubicBezTo>
                    <a:pt x="585" y="69"/>
                    <a:pt x="585" y="69"/>
                    <a:pt x="585" y="69"/>
                  </a:cubicBezTo>
                  <a:cubicBezTo>
                    <a:pt x="586" y="72"/>
                    <a:pt x="586" y="72"/>
                    <a:pt x="586" y="72"/>
                  </a:cubicBezTo>
                  <a:cubicBezTo>
                    <a:pt x="584" y="73"/>
                    <a:pt x="584" y="73"/>
                    <a:pt x="584" y="73"/>
                  </a:cubicBezTo>
                  <a:cubicBezTo>
                    <a:pt x="583" y="72"/>
                    <a:pt x="583" y="72"/>
                    <a:pt x="583" y="72"/>
                  </a:cubicBezTo>
                  <a:cubicBezTo>
                    <a:pt x="583" y="75"/>
                    <a:pt x="583" y="75"/>
                    <a:pt x="583" y="75"/>
                  </a:cubicBezTo>
                  <a:cubicBezTo>
                    <a:pt x="582" y="75"/>
                    <a:pt x="582" y="75"/>
                    <a:pt x="582" y="75"/>
                  </a:cubicBezTo>
                  <a:cubicBezTo>
                    <a:pt x="582" y="79"/>
                    <a:pt x="582" y="79"/>
                    <a:pt x="582" y="79"/>
                  </a:cubicBezTo>
                  <a:cubicBezTo>
                    <a:pt x="583" y="80"/>
                    <a:pt x="583" y="80"/>
                    <a:pt x="583" y="80"/>
                  </a:cubicBezTo>
                  <a:cubicBezTo>
                    <a:pt x="586" y="81"/>
                    <a:pt x="586" y="81"/>
                    <a:pt x="586" y="81"/>
                  </a:cubicBezTo>
                  <a:cubicBezTo>
                    <a:pt x="588" y="81"/>
                    <a:pt x="588" y="81"/>
                    <a:pt x="588" y="81"/>
                  </a:cubicBezTo>
                  <a:cubicBezTo>
                    <a:pt x="590" y="81"/>
                    <a:pt x="590" y="81"/>
                    <a:pt x="590" y="81"/>
                  </a:cubicBezTo>
                  <a:cubicBezTo>
                    <a:pt x="590" y="82"/>
                    <a:pt x="590" y="82"/>
                    <a:pt x="590" y="82"/>
                  </a:cubicBezTo>
                  <a:cubicBezTo>
                    <a:pt x="588" y="82"/>
                    <a:pt x="588" y="82"/>
                    <a:pt x="588" y="82"/>
                  </a:cubicBezTo>
                  <a:cubicBezTo>
                    <a:pt x="586" y="82"/>
                    <a:pt x="586" y="82"/>
                    <a:pt x="586" y="82"/>
                  </a:cubicBezTo>
                  <a:cubicBezTo>
                    <a:pt x="584" y="82"/>
                    <a:pt x="584" y="82"/>
                    <a:pt x="584" y="82"/>
                  </a:cubicBezTo>
                  <a:cubicBezTo>
                    <a:pt x="583" y="81"/>
                    <a:pt x="583" y="81"/>
                    <a:pt x="583" y="81"/>
                  </a:cubicBezTo>
                  <a:cubicBezTo>
                    <a:pt x="581" y="82"/>
                    <a:pt x="581" y="82"/>
                    <a:pt x="581" y="82"/>
                  </a:cubicBezTo>
                  <a:cubicBezTo>
                    <a:pt x="578" y="85"/>
                    <a:pt x="578" y="85"/>
                    <a:pt x="578" y="85"/>
                  </a:cubicBezTo>
                  <a:cubicBezTo>
                    <a:pt x="578" y="86"/>
                    <a:pt x="578" y="86"/>
                    <a:pt x="578" y="86"/>
                  </a:cubicBezTo>
                  <a:cubicBezTo>
                    <a:pt x="579" y="88"/>
                    <a:pt x="579" y="88"/>
                    <a:pt x="579" y="88"/>
                  </a:cubicBezTo>
                  <a:cubicBezTo>
                    <a:pt x="579" y="89"/>
                    <a:pt x="579" y="89"/>
                    <a:pt x="579" y="89"/>
                  </a:cubicBezTo>
                  <a:cubicBezTo>
                    <a:pt x="578" y="89"/>
                    <a:pt x="578" y="89"/>
                    <a:pt x="578" y="89"/>
                  </a:cubicBezTo>
                  <a:cubicBezTo>
                    <a:pt x="578" y="91"/>
                    <a:pt x="578" y="91"/>
                    <a:pt x="578" y="91"/>
                  </a:cubicBezTo>
                  <a:cubicBezTo>
                    <a:pt x="579" y="91"/>
                    <a:pt x="579" y="91"/>
                    <a:pt x="579" y="91"/>
                  </a:cubicBezTo>
                  <a:cubicBezTo>
                    <a:pt x="580" y="91"/>
                    <a:pt x="580" y="91"/>
                    <a:pt x="580" y="91"/>
                  </a:cubicBezTo>
                  <a:cubicBezTo>
                    <a:pt x="582" y="91"/>
                    <a:pt x="582" y="91"/>
                    <a:pt x="582" y="91"/>
                  </a:cubicBezTo>
                  <a:cubicBezTo>
                    <a:pt x="584" y="89"/>
                    <a:pt x="584" y="89"/>
                    <a:pt x="584" y="89"/>
                  </a:cubicBezTo>
                  <a:cubicBezTo>
                    <a:pt x="585" y="90"/>
                    <a:pt x="585" y="90"/>
                    <a:pt x="585" y="90"/>
                  </a:cubicBezTo>
                  <a:cubicBezTo>
                    <a:pt x="584" y="92"/>
                    <a:pt x="584" y="92"/>
                    <a:pt x="584" y="92"/>
                  </a:cubicBezTo>
                  <a:cubicBezTo>
                    <a:pt x="583" y="92"/>
                    <a:pt x="583" y="92"/>
                    <a:pt x="583" y="92"/>
                  </a:cubicBezTo>
                  <a:cubicBezTo>
                    <a:pt x="582" y="94"/>
                    <a:pt x="582" y="94"/>
                    <a:pt x="582" y="94"/>
                  </a:cubicBezTo>
                  <a:cubicBezTo>
                    <a:pt x="582" y="95"/>
                    <a:pt x="582" y="95"/>
                    <a:pt x="582" y="95"/>
                  </a:cubicBezTo>
                  <a:cubicBezTo>
                    <a:pt x="584" y="95"/>
                    <a:pt x="584" y="95"/>
                    <a:pt x="584" y="95"/>
                  </a:cubicBezTo>
                  <a:cubicBezTo>
                    <a:pt x="585" y="93"/>
                    <a:pt x="585" y="93"/>
                    <a:pt x="585" y="93"/>
                  </a:cubicBezTo>
                  <a:cubicBezTo>
                    <a:pt x="586" y="93"/>
                    <a:pt x="586" y="93"/>
                    <a:pt x="586" y="93"/>
                  </a:cubicBezTo>
                  <a:cubicBezTo>
                    <a:pt x="588" y="92"/>
                    <a:pt x="588" y="92"/>
                    <a:pt x="588" y="92"/>
                  </a:cubicBezTo>
                  <a:cubicBezTo>
                    <a:pt x="588" y="93"/>
                    <a:pt x="588" y="93"/>
                    <a:pt x="588" y="93"/>
                  </a:cubicBezTo>
                  <a:cubicBezTo>
                    <a:pt x="587" y="94"/>
                    <a:pt x="587" y="94"/>
                    <a:pt x="587" y="94"/>
                  </a:cubicBezTo>
                  <a:cubicBezTo>
                    <a:pt x="588" y="95"/>
                    <a:pt x="588" y="95"/>
                    <a:pt x="588" y="95"/>
                  </a:cubicBezTo>
                  <a:cubicBezTo>
                    <a:pt x="591" y="94"/>
                    <a:pt x="591" y="94"/>
                    <a:pt x="591" y="94"/>
                  </a:cubicBezTo>
                  <a:cubicBezTo>
                    <a:pt x="592" y="96"/>
                    <a:pt x="592" y="96"/>
                    <a:pt x="592" y="96"/>
                  </a:cubicBezTo>
                  <a:cubicBezTo>
                    <a:pt x="590" y="96"/>
                    <a:pt x="590" y="96"/>
                    <a:pt x="590" y="96"/>
                  </a:cubicBezTo>
                  <a:cubicBezTo>
                    <a:pt x="590" y="97"/>
                    <a:pt x="590" y="97"/>
                    <a:pt x="590" y="97"/>
                  </a:cubicBezTo>
                  <a:cubicBezTo>
                    <a:pt x="592" y="97"/>
                    <a:pt x="592" y="97"/>
                    <a:pt x="592" y="97"/>
                  </a:cubicBezTo>
                  <a:cubicBezTo>
                    <a:pt x="594" y="97"/>
                    <a:pt x="594" y="97"/>
                    <a:pt x="594" y="97"/>
                  </a:cubicBezTo>
                  <a:cubicBezTo>
                    <a:pt x="596" y="99"/>
                    <a:pt x="596" y="99"/>
                    <a:pt x="596" y="99"/>
                  </a:cubicBezTo>
                  <a:cubicBezTo>
                    <a:pt x="600" y="100"/>
                    <a:pt x="600" y="100"/>
                    <a:pt x="600" y="100"/>
                  </a:cubicBezTo>
                  <a:cubicBezTo>
                    <a:pt x="601" y="100"/>
                    <a:pt x="601" y="100"/>
                    <a:pt x="601" y="100"/>
                  </a:cubicBezTo>
                  <a:cubicBezTo>
                    <a:pt x="597" y="100"/>
                    <a:pt x="597" y="100"/>
                    <a:pt x="597" y="100"/>
                  </a:cubicBezTo>
                  <a:cubicBezTo>
                    <a:pt x="595" y="101"/>
                    <a:pt x="595" y="101"/>
                    <a:pt x="595" y="101"/>
                  </a:cubicBezTo>
                  <a:cubicBezTo>
                    <a:pt x="592" y="99"/>
                    <a:pt x="592" y="99"/>
                    <a:pt x="592" y="99"/>
                  </a:cubicBezTo>
                  <a:cubicBezTo>
                    <a:pt x="590" y="100"/>
                    <a:pt x="590" y="100"/>
                    <a:pt x="590" y="100"/>
                  </a:cubicBezTo>
                  <a:cubicBezTo>
                    <a:pt x="590" y="101"/>
                    <a:pt x="590" y="101"/>
                    <a:pt x="590" y="101"/>
                  </a:cubicBezTo>
                  <a:cubicBezTo>
                    <a:pt x="592" y="102"/>
                    <a:pt x="592" y="102"/>
                    <a:pt x="592" y="102"/>
                  </a:cubicBezTo>
                  <a:cubicBezTo>
                    <a:pt x="596" y="102"/>
                    <a:pt x="596" y="102"/>
                    <a:pt x="596" y="102"/>
                  </a:cubicBezTo>
                  <a:cubicBezTo>
                    <a:pt x="600" y="102"/>
                    <a:pt x="600" y="102"/>
                    <a:pt x="600" y="102"/>
                  </a:cubicBezTo>
                  <a:cubicBezTo>
                    <a:pt x="601" y="103"/>
                    <a:pt x="601" y="103"/>
                    <a:pt x="601" y="103"/>
                  </a:cubicBezTo>
                  <a:cubicBezTo>
                    <a:pt x="597" y="104"/>
                    <a:pt x="597" y="104"/>
                    <a:pt x="597" y="104"/>
                  </a:cubicBezTo>
                  <a:cubicBezTo>
                    <a:pt x="596" y="103"/>
                    <a:pt x="596" y="103"/>
                    <a:pt x="596" y="103"/>
                  </a:cubicBezTo>
                  <a:cubicBezTo>
                    <a:pt x="592" y="103"/>
                    <a:pt x="592" y="103"/>
                    <a:pt x="592" y="103"/>
                  </a:cubicBezTo>
                  <a:cubicBezTo>
                    <a:pt x="590" y="103"/>
                    <a:pt x="590" y="103"/>
                    <a:pt x="590" y="103"/>
                  </a:cubicBezTo>
                  <a:cubicBezTo>
                    <a:pt x="589" y="101"/>
                    <a:pt x="589" y="101"/>
                    <a:pt x="589" y="101"/>
                  </a:cubicBezTo>
                  <a:cubicBezTo>
                    <a:pt x="587" y="101"/>
                    <a:pt x="587" y="101"/>
                    <a:pt x="587" y="101"/>
                  </a:cubicBezTo>
                  <a:cubicBezTo>
                    <a:pt x="584" y="99"/>
                    <a:pt x="584" y="99"/>
                    <a:pt x="584" y="99"/>
                  </a:cubicBezTo>
                  <a:cubicBezTo>
                    <a:pt x="583" y="99"/>
                    <a:pt x="583" y="99"/>
                    <a:pt x="583" y="99"/>
                  </a:cubicBezTo>
                  <a:cubicBezTo>
                    <a:pt x="582" y="101"/>
                    <a:pt x="582" y="101"/>
                    <a:pt x="582" y="101"/>
                  </a:cubicBezTo>
                  <a:cubicBezTo>
                    <a:pt x="579" y="101"/>
                    <a:pt x="579" y="101"/>
                    <a:pt x="579" y="101"/>
                  </a:cubicBezTo>
                  <a:cubicBezTo>
                    <a:pt x="578" y="102"/>
                    <a:pt x="578" y="102"/>
                    <a:pt x="578" y="102"/>
                  </a:cubicBezTo>
                  <a:cubicBezTo>
                    <a:pt x="577" y="105"/>
                    <a:pt x="577" y="105"/>
                    <a:pt x="577" y="105"/>
                  </a:cubicBezTo>
                  <a:cubicBezTo>
                    <a:pt x="579" y="107"/>
                    <a:pt x="579" y="107"/>
                    <a:pt x="579" y="107"/>
                  </a:cubicBezTo>
                  <a:cubicBezTo>
                    <a:pt x="579" y="109"/>
                    <a:pt x="579" y="109"/>
                    <a:pt x="579" y="109"/>
                  </a:cubicBezTo>
                  <a:cubicBezTo>
                    <a:pt x="578" y="110"/>
                    <a:pt x="578" y="110"/>
                    <a:pt x="578" y="110"/>
                  </a:cubicBezTo>
                  <a:cubicBezTo>
                    <a:pt x="577" y="107"/>
                    <a:pt x="577" y="107"/>
                    <a:pt x="577" y="107"/>
                  </a:cubicBezTo>
                  <a:cubicBezTo>
                    <a:pt x="576" y="107"/>
                    <a:pt x="576" y="107"/>
                    <a:pt x="576" y="107"/>
                  </a:cubicBezTo>
                  <a:cubicBezTo>
                    <a:pt x="575" y="111"/>
                    <a:pt x="575" y="111"/>
                    <a:pt x="575" y="111"/>
                  </a:cubicBezTo>
                  <a:cubicBezTo>
                    <a:pt x="575" y="114"/>
                    <a:pt x="575" y="114"/>
                    <a:pt x="575" y="114"/>
                  </a:cubicBezTo>
                  <a:cubicBezTo>
                    <a:pt x="577" y="114"/>
                    <a:pt x="577" y="114"/>
                    <a:pt x="577" y="114"/>
                  </a:cubicBezTo>
                  <a:cubicBezTo>
                    <a:pt x="577" y="113"/>
                    <a:pt x="577" y="113"/>
                    <a:pt x="577" y="113"/>
                  </a:cubicBezTo>
                  <a:cubicBezTo>
                    <a:pt x="578" y="113"/>
                    <a:pt x="578" y="113"/>
                    <a:pt x="578" y="113"/>
                  </a:cubicBezTo>
                  <a:cubicBezTo>
                    <a:pt x="580" y="116"/>
                    <a:pt x="580" y="116"/>
                    <a:pt x="580" y="116"/>
                  </a:cubicBezTo>
                  <a:cubicBezTo>
                    <a:pt x="581" y="116"/>
                    <a:pt x="581" y="116"/>
                    <a:pt x="581" y="116"/>
                  </a:cubicBezTo>
                  <a:cubicBezTo>
                    <a:pt x="580" y="116"/>
                    <a:pt x="580" y="116"/>
                    <a:pt x="580" y="116"/>
                  </a:cubicBezTo>
                  <a:cubicBezTo>
                    <a:pt x="579" y="117"/>
                    <a:pt x="579" y="117"/>
                    <a:pt x="579" y="117"/>
                  </a:cubicBezTo>
                  <a:cubicBezTo>
                    <a:pt x="577" y="115"/>
                    <a:pt x="577" y="115"/>
                    <a:pt x="577" y="115"/>
                  </a:cubicBezTo>
                  <a:cubicBezTo>
                    <a:pt x="575" y="116"/>
                    <a:pt x="575" y="116"/>
                    <a:pt x="575" y="116"/>
                  </a:cubicBezTo>
                  <a:cubicBezTo>
                    <a:pt x="574" y="119"/>
                    <a:pt x="574" y="119"/>
                    <a:pt x="574" y="119"/>
                  </a:cubicBezTo>
                  <a:cubicBezTo>
                    <a:pt x="575" y="120"/>
                    <a:pt x="575" y="120"/>
                    <a:pt x="575" y="120"/>
                  </a:cubicBezTo>
                  <a:cubicBezTo>
                    <a:pt x="576" y="119"/>
                    <a:pt x="576" y="119"/>
                    <a:pt x="576" y="119"/>
                  </a:cubicBezTo>
                  <a:cubicBezTo>
                    <a:pt x="575" y="121"/>
                    <a:pt x="575" y="121"/>
                    <a:pt x="575" y="121"/>
                  </a:cubicBezTo>
                  <a:cubicBezTo>
                    <a:pt x="576" y="125"/>
                    <a:pt x="576" y="125"/>
                    <a:pt x="576" y="125"/>
                  </a:cubicBezTo>
                  <a:cubicBezTo>
                    <a:pt x="577" y="124"/>
                    <a:pt x="577" y="124"/>
                    <a:pt x="577" y="124"/>
                  </a:cubicBezTo>
                  <a:cubicBezTo>
                    <a:pt x="578" y="124"/>
                    <a:pt x="578" y="124"/>
                    <a:pt x="578" y="124"/>
                  </a:cubicBezTo>
                  <a:cubicBezTo>
                    <a:pt x="578" y="127"/>
                    <a:pt x="578" y="127"/>
                    <a:pt x="578" y="127"/>
                  </a:cubicBezTo>
                  <a:cubicBezTo>
                    <a:pt x="581" y="128"/>
                    <a:pt x="581" y="128"/>
                    <a:pt x="581" y="128"/>
                  </a:cubicBezTo>
                  <a:cubicBezTo>
                    <a:pt x="585" y="131"/>
                    <a:pt x="585" y="131"/>
                    <a:pt x="585" y="131"/>
                  </a:cubicBezTo>
                  <a:cubicBezTo>
                    <a:pt x="586" y="130"/>
                    <a:pt x="586" y="130"/>
                    <a:pt x="586" y="130"/>
                  </a:cubicBezTo>
                  <a:cubicBezTo>
                    <a:pt x="587" y="128"/>
                    <a:pt x="587" y="128"/>
                    <a:pt x="587" y="128"/>
                  </a:cubicBezTo>
                  <a:cubicBezTo>
                    <a:pt x="587" y="127"/>
                    <a:pt x="587" y="127"/>
                    <a:pt x="587" y="127"/>
                  </a:cubicBezTo>
                  <a:cubicBezTo>
                    <a:pt x="589" y="127"/>
                    <a:pt x="589" y="127"/>
                    <a:pt x="589" y="127"/>
                  </a:cubicBezTo>
                  <a:cubicBezTo>
                    <a:pt x="590" y="128"/>
                    <a:pt x="590" y="128"/>
                    <a:pt x="590" y="128"/>
                  </a:cubicBezTo>
                  <a:cubicBezTo>
                    <a:pt x="589" y="130"/>
                    <a:pt x="589" y="130"/>
                    <a:pt x="589" y="130"/>
                  </a:cubicBezTo>
                  <a:cubicBezTo>
                    <a:pt x="590" y="132"/>
                    <a:pt x="590" y="132"/>
                    <a:pt x="590" y="132"/>
                  </a:cubicBezTo>
                  <a:cubicBezTo>
                    <a:pt x="590" y="132"/>
                    <a:pt x="590" y="132"/>
                    <a:pt x="590" y="132"/>
                  </a:cubicBezTo>
                  <a:cubicBezTo>
                    <a:pt x="592" y="127"/>
                    <a:pt x="592" y="127"/>
                    <a:pt x="592" y="127"/>
                  </a:cubicBezTo>
                  <a:cubicBezTo>
                    <a:pt x="592" y="123"/>
                    <a:pt x="592" y="123"/>
                    <a:pt x="592" y="123"/>
                  </a:cubicBezTo>
                  <a:cubicBezTo>
                    <a:pt x="592" y="121"/>
                    <a:pt x="592" y="121"/>
                    <a:pt x="592" y="121"/>
                  </a:cubicBezTo>
                  <a:cubicBezTo>
                    <a:pt x="595" y="118"/>
                    <a:pt x="595" y="118"/>
                    <a:pt x="595" y="118"/>
                  </a:cubicBezTo>
                  <a:cubicBezTo>
                    <a:pt x="595" y="116"/>
                    <a:pt x="595" y="116"/>
                    <a:pt x="595" y="116"/>
                  </a:cubicBezTo>
                  <a:cubicBezTo>
                    <a:pt x="595" y="119"/>
                    <a:pt x="595" y="119"/>
                    <a:pt x="595" y="119"/>
                  </a:cubicBezTo>
                  <a:cubicBezTo>
                    <a:pt x="593" y="122"/>
                    <a:pt x="593" y="122"/>
                    <a:pt x="593" y="122"/>
                  </a:cubicBezTo>
                  <a:cubicBezTo>
                    <a:pt x="593" y="125"/>
                    <a:pt x="593" y="125"/>
                    <a:pt x="593" y="125"/>
                  </a:cubicBezTo>
                  <a:cubicBezTo>
                    <a:pt x="593" y="127"/>
                    <a:pt x="593" y="127"/>
                    <a:pt x="593" y="127"/>
                  </a:cubicBezTo>
                  <a:cubicBezTo>
                    <a:pt x="593" y="130"/>
                    <a:pt x="593" y="130"/>
                    <a:pt x="593" y="130"/>
                  </a:cubicBezTo>
                  <a:cubicBezTo>
                    <a:pt x="594" y="132"/>
                    <a:pt x="594" y="132"/>
                    <a:pt x="594" y="132"/>
                  </a:cubicBezTo>
                  <a:cubicBezTo>
                    <a:pt x="593" y="133"/>
                    <a:pt x="593" y="133"/>
                    <a:pt x="593" y="133"/>
                  </a:cubicBezTo>
                  <a:cubicBezTo>
                    <a:pt x="594" y="134"/>
                    <a:pt x="594" y="134"/>
                    <a:pt x="594" y="134"/>
                  </a:cubicBezTo>
                  <a:close/>
                  <a:moveTo>
                    <a:pt x="598" y="50"/>
                  </a:moveTo>
                  <a:cubicBezTo>
                    <a:pt x="599" y="50"/>
                    <a:pt x="599" y="50"/>
                    <a:pt x="599" y="50"/>
                  </a:cubicBezTo>
                  <a:cubicBezTo>
                    <a:pt x="600" y="50"/>
                    <a:pt x="600" y="50"/>
                    <a:pt x="600" y="50"/>
                  </a:cubicBezTo>
                  <a:cubicBezTo>
                    <a:pt x="601" y="50"/>
                    <a:pt x="601" y="50"/>
                    <a:pt x="601" y="50"/>
                  </a:cubicBezTo>
                  <a:cubicBezTo>
                    <a:pt x="602" y="50"/>
                    <a:pt x="602" y="50"/>
                    <a:pt x="602" y="50"/>
                  </a:cubicBezTo>
                  <a:cubicBezTo>
                    <a:pt x="602" y="52"/>
                    <a:pt x="602" y="52"/>
                    <a:pt x="602" y="52"/>
                  </a:cubicBezTo>
                  <a:cubicBezTo>
                    <a:pt x="602" y="52"/>
                    <a:pt x="602" y="52"/>
                    <a:pt x="602" y="52"/>
                  </a:cubicBezTo>
                  <a:cubicBezTo>
                    <a:pt x="601" y="52"/>
                    <a:pt x="601" y="52"/>
                    <a:pt x="601" y="52"/>
                  </a:cubicBezTo>
                  <a:cubicBezTo>
                    <a:pt x="599" y="51"/>
                    <a:pt x="599" y="51"/>
                    <a:pt x="599" y="51"/>
                  </a:cubicBezTo>
                  <a:cubicBezTo>
                    <a:pt x="598" y="50"/>
                    <a:pt x="598" y="50"/>
                    <a:pt x="598" y="50"/>
                  </a:cubicBezTo>
                  <a:close/>
                  <a:moveTo>
                    <a:pt x="600" y="133"/>
                  </a:moveTo>
                  <a:cubicBezTo>
                    <a:pt x="600" y="131"/>
                    <a:pt x="600" y="131"/>
                    <a:pt x="600" y="131"/>
                  </a:cubicBezTo>
                  <a:cubicBezTo>
                    <a:pt x="601" y="130"/>
                    <a:pt x="601" y="130"/>
                    <a:pt x="601" y="130"/>
                  </a:cubicBezTo>
                  <a:cubicBezTo>
                    <a:pt x="601" y="129"/>
                    <a:pt x="601" y="129"/>
                    <a:pt x="601" y="129"/>
                  </a:cubicBezTo>
                  <a:cubicBezTo>
                    <a:pt x="603" y="128"/>
                    <a:pt x="603" y="128"/>
                    <a:pt x="603" y="128"/>
                  </a:cubicBezTo>
                  <a:cubicBezTo>
                    <a:pt x="603" y="129"/>
                    <a:pt x="603" y="129"/>
                    <a:pt x="603" y="129"/>
                  </a:cubicBezTo>
                  <a:cubicBezTo>
                    <a:pt x="603" y="130"/>
                    <a:pt x="603" y="130"/>
                    <a:pt x="603" y="130"/>
                  </a:cubicBezTo>
                  <a:cubicBezTo>
                    <a:pt x="602" y="131"/>
                    <a:pt x="602" y="131"/>
                    <a:pt x="602" y="131"/>
                  </a:cubicBezTo>
                  <a:cubicBezTo>
                    <a:pt x="600" y="133"/>
                    <a:pt x="600" y="133"/>
                    <a:pt x="600" y="133"/>
                  </a:cubicBezTo>
                  <a:cubicBezTo>
                    <a:pt x="600" y="133"/>
                    <a:pt x="600" y="133"/>
                    <a:pt x="600" y="133"/>
                  </a:cubicBezTo>
                  <a:close/>
                  <a:moveTo>
                    <a:pt x="619" y="115"/>
                  </a:moveTo>
                  <a:cubicBezTo>
                    <a:pt x="621" y="112"/>
                    <a:pt x="621" y="112"/>
                    <a:pt x="621" y="112"/>
                  </a:cubicBezTo>
                  <a:cubicBezTo>
                    <a:pt x="623" y="112"/>
                    <a:pt x="623" y="112"/>
                    <a:pt x="623" y="112"/>
                  </a:cubicBezTo>
                  <a:cubicBezTo>
                    <a:pt x="625" y="111"/>
                    <a:pt x="625" y="111"/>
                    <a:pt x="625" y="111"/>
                  </a:cubicBezTo>
                  <a:cubicBezTo>
                    <a:pt x="626" y="112"/>
                    <a:pt x="626" y="112"/>
                    <a:pt x="626" y="112"/>
                  </a:cubicBezTo>
                  <a:cubicBezTo>
                    <a:pt x="628" y="113"/>
                    <a:pt x="628" y="113"/>
                    <a:pt x="628" y="113"/>
                  </a:cubicBezTo>
                  <a:cubicBezTo>
                    <a:pt x="627" y="115"/>
                    <a:pt x="627" y="115"/>
                    <a:pt x="627" y="115"/>
                  </a:cubicBezTo>
                  <a:cubicBezTo>
                    <a:pt x="625" y="114"/>
                    <a:pt x="625" y="114"/>
                    <a:pt x="625" y="114"/>
                  </a:cubicBezTo>
                  <a:cubicBezTo>
                    <a:pt x="624" y="116"/>
                    <a:pt x="624" y="116"/>
                    <a:pt x="624" y="116"/>
                  </a:cubicBezTo>
                  <a:cubicBezTo>
                    <a:pt x="621" y="116"/>
                    <a:pt x="621" y="116"/>
                    <a:pt x="621" y="116"/>
                  </a:cubicBezTo>
                  <a:cubicBezTo>
                    <a:pt x="620" y="116"/>
                    <a:pt x="620" y="116"/>
                    <a:pt x="620" y="116"/>
                  </a:cubicBezTo>
                  <a:cubicBezTo>
                    <a:pt x="619" y="115"/>
                    <a:pt x="619" y="115"/>
                    <a:pt x="619" y="115"/>
                  </a:cubicBezTo>
                  <a:close/>
                  <a:moveTo>
                    <a:pt x="762" y="4"/>
                  </a:moveTo>
                  <a:cubicBezTo>
                    <a:pt x="762" y="2"/>
                    <a:pt x="762" y="2"/>
                    <a:pt x="762" y="2"/>
                  </a:cubicBezTo>
                  <a:cubicBezTo>
                    <a:pt x="763" y="2"/>
                    <a:pt x="763" y="2"/>
                    <a:pt x="763" y="2"/>
                  </a:cubicBezTo>
                  <a:cubicBezTo>
                    <a:pt x="764" y="3"/>
                    <a:pt x="764" y="3"/>
                    <a:pt x="764" y="3"/>
                  </a:cubicBezTo>
                  <a:cubicBezTo>
                    <a:pt x="763" y="4"/>
                    <a:pt x="763" y="4"/>
                    <a:pt x="763" y="4"/>
                  </a:cubicBezTo>
                  <a:cubicBezTo>
                    <a:pt x="762" y="4"/>
                    <a:pt x="762" y="4"/>
                    <a:pt x="762" y="4"/>
                  </a:cubicBezTo>
                  <a:close/>
                  <a:moveTo>
                    <a:pt x="693" y="137"/>
                  </a:moveTo>
                  <a:cubicBezTo>
                    <a:pt x="692" y="138"/>
                    <a:pt x="692" y="138"/>
                    <a:pt x="692" y="138"/>
                  </a:cubicBezTo>
                  <a:cubicBezTo>
                    <a:pt x="693" y="139"/>
                    <a:pt x="693" y="139"/>
                    <a:pt x="693" y="139"/>
                  </a:cubicBezTo>
                  <a:cubicBezTo>
                    <a:pt x="695" y="139"/>
                    <a:pt x="695" y="139"/>
                    <a:pt x="695" y="139"/>
                  </a:cubicBezTo>
                  <a:cubicBezTo>
                    <a:pt x="695" y="138"/>
                    <a:pt x="695" y="138"/>
                    <a:pt x="695" y="138"/>
                  </a:cubicBezTo>
                  <a:cubicBezTo>
                    <a:pt x="694" y="137"/>
                    <a:pt x="694" y="137"/>
                    <a:pt x="694" y="137"/>
                  </a:cubicBezTo>
                  <a:cubicBezTo>
                    <a:pt x="694" y="137"/>
                    <a:pt x="693" y="137"/>
                    <a:pt x="693" y="137"/>
                  </a:cubicBezTo>
                  <a:close/>
                  <a:moveTo>
                    <a:pt x="659" y="158"/>
                  </a:moveTo>
                  <a:cubicBezTo>
                    <a:pt x="660" y="159"/>
                    <a:pt x="660" y="159"/>
                    <a:pt x="660" y="159"/>
                  </a:cubicBezTo>
                  <a:cubicBezTo>
                    <a:pt x="662" y="159"/>
                    <a:pt x="662" y="159"/>
                    <a:pt x="662" y="159"/>
                  </a:cubicBezTo>
                  <a:cubicBezTo>
                    <a:pt x="661" y="157"/>
                    <a:pt x="661" y="157"/>
                    <a:pt x="661" y="157"/>
                  </a:cubicBezTo>
                  <a:cubicBezTo>
                    <a:pt x="659" y="158"/>
                    <a:pt x="659" y="158"/>
                    <a:pt x="659" y="158"/>
                  </a:cubicBezTo>
                  <a:close/>
                  <a:moveTo>
                    <a:pt x="611" y="157"/>
                  </a:moveTo>
                  <a:cubicBezTo>
                    <a:pt x="610" y="155"/>
                    <a:pt x="610" y="155"/>
                    <a:pt x="610" y="155"/>
                  </a:cubicBezTo>
                  <a:cubicBezTo>
                    <a:pt x="610" y="154"/>
                    <a:pt x="610" y="154"/>
                    <a:pt x="610" y="154"/>
                  </a:cubicBezTo>
                  <a:cubicBezTo>
                    <a:pt x="611" y="154"/>
                    <a:pt x="611" y="154"/>
                    <a:pt x="611" y="154"/>
                  </a:cubicBezTo>
                  <a:cubicBezTo>
                    <a:pt x="612" y="155"/>
                    <a:pt x="612" y="155"/>
                    <a:pt x="612" y="155"/>
                  </a:cubicBezTo>
                  <a:cubicBezTo>
                    <a:pt x="612" y="156"/>
                    <a:pt x="612" y="156"/>
                    <a:pt x="612" y="156"/>
                  </a:cubicBezTo>
                  <a:cubicBezTo>
                    <a:pt x="612" y="157"/>
                    <a:pt x="612" y="157"/>
                    <a:pt x="612" y="157"/>
                  </a:cubicBezTo>
                  <a:cubicBezTo>
                    <a:pt x="611" y="157"/>
                    <a:pt x="611" y="157"/>
                    <a:pt x="611" y="157"/>
                  </a:cubicBezTo>
                  <a:close/>
                  <a:moveTo>
                    <a:pt x="598" y="186"/>
                  </a:moveTo>
                  <a:cubicBezTo>
                    <a:pt x="597" y="185"/>
                    <a:pt x="597" y="185"/>
                    <a:pt x="597" y="185"/>
                  </a:cubicBezTo>
                  <a:cubicBezTo>
                    <a:pt x="597" y="183"/>
                    <a:pt x="597" y="183"/>
                    <a:pt x="597" y="183"/>
                  </a:cubicBezTo>
                  <a:cubicBezTo>
                    <a:pt x="597" y="181"/>
                    <a:pt x="597" y="181"/>
                    <a:pt x="597" y="181"/>
                  </a:cubicBezTo>
                  <a:cubicBezTo>
                    <a:pt x="596" y="180"/>
                    <a:pt x="596" y="180"/>
                    <a:pt x="596" y="180"/>
                  </a:cubicBezTo>
                  <a:cubicBezTo>
                    <a:pt x="596" y="181"/>
                    <a:pt x="596" y="181"/>
                    <a:pt x="596" y="181"/>
                  </a:cubicBezTo>
                  <a:cubicBezTo>
                    <a:pt x="595" y="183"/>
                    <a:pt x="595" y="183"/>
                    <a:pt x="595" y="183"/>
                  </a:cubicBezTo>
                  <a:cubicBezTo>
                    <a:pt x="595" y="186"/>
                    <a:pt x="595" y="186"/>
                    <a:pt x="595" y="186"/>
                  </a:cubicBezTo>
                  <a:cubicBezTo>
                    <a:pt x="597" y="188"/>
                    <a:pt x="597" y="188"/>
                    <a:pt x="597" y="188"/>
                  </a:cubicBezTo>
                  <a:cubicBezTo>
                    <a:pt x="596" y="189"/>
                    <a:pt x="596" y="189"/>
                    <a:pt x="596" y="189"/>
                  </a:cubicBezTo>
                  <a:cubicBezTo>
                    <a:pt x="595" y="190"/>
                    <a:pt x="595" y="190"/>
                    <a:pt x="595" y="190"/>
                  </a:cubicBezTo>
                  <a:cubicBezTo>
                    <a:pt x="594" y="189"/>
                    <a:pt x="594" y="189"/>
                    <a:pt x="594" y="189"/>
                  </a:cubicBezTo>
                  <a:cubicBezTo>
                    <a:pt x="590" y="189"/>
                    <a:pt x="590" y="189"/>
                    <a:pt x="590" y="189"/>
                  </a:cubicBezTo>
                  <a:cubicBezTo>
                    <a:pt x="590" y="187"/>
                    <a:pt x="590" y="187"/>
                    <a:pt x="590" y="187"/>
                  </a:cubicBezTo>
                  <a:cubicBezTo>
                    <a:pt x="589" y="187"/>
                    <a:pt x="589" y="187"/>
                    <a:pt x="589" y="187"/>
                  </a:cubicBezTo>
                  <a:cubicBezTo>
                    <a:pt x="587" y="185"/>
                    <a:pt x="587" y="185"/>
                    <a:pt x="587" y="185"/>
                  </a:cubicBezTo>
                  <a:cubicBezTo>
                    <a:pt x="586" y="185"/>
                    <a:pt x="586" y="185"/>
                    <a:pt x="586" y="185"/>
                  </a:cubicBezTo>
                  <a:cubicBezTo>
                    <a:pt x="585" y="185"/>
                    <a:pt x="585" y="185"/>
                    <a:pt x="585" y="185"/>
                  </a:cubicBezTo>
                  <a:cubicBezTo>
                    <a:pt x="584" y="184"/>
                    <a:pt x="584" y="184"/>
                    <a:pt x="584" y="184"/>
                  </a:cubicBezTo>
                  <a:cubicBezTo>
                    <a:pt x="583" y="184"/>
                    <a:pt x="583" y="184"/>
                    <a:pt x="583" y="184"/>
                  </a:cubicBezTo>
                  <a:cubicBezTo>
                    <a:pt x="583" y="183"/>
                    <a:pt x="583" y="183"/>
                    <a:pt x="583" y="183"/>
                  </a:cubicBezTo>
                  <a:cubicBezTo>
                    <a:pt x="584" y="182"/>
                    <a:pt x="584" y="182"/>
                    <a:pt x="584" y="182"/>
                  </a:cubicBezTo>
                  <a:cubicBezTo>
                    <a:pt x="585" y="182"/>
                    <a:pt x="585" y="182"/>
                    <a:pt x="585" y="182"/>
                  </a:cubicBezTo>
                  <a:cubicBezTo>
                    <a:pt x="586" y="180"/>
                    <a:pt x="586" y="180"/>
                    <a:pt x="586" y="180"/>
                  </a:cubicBezTo>
                  <a:cubicBezTo>
                    <a:pt x="586" y="179"/>
                    <a:pt x="586" y="179"/>
                    <a:pt x="586" y="179"/>
                  </a:cubicBezTo>
                  <a:cubicBezTo>
                    <a:pt x="584" y="176"/>
                    <a:pt x="584" y="176"/>
                    <a:pt x="584" y="176"/>
                  </a:cubicBezTo>
                  <a:cubicBezTo>
                    <a:pt x="584" y="176"/>
                    <a:pt x="584" y="176"/>
                    <a:pt x="584" y="176"/>
                  </a:cubicBezTo>
                  <a:cubicBezTo>
                    <a:pt x="584" y="177"/>
                    <a:pt x="584" y="177"/>
                    <a:pt x="584" y="177"/>
                  </a:cubicBezTo>
                  <a:cubicBezTo>
                    <a:pt x="585" y="178"/>
                    <a:pt x="585" y="178"/>
                    <a:pt x="585" y="178"/>
                  </a:cubicBezTo>
                  <a:cubicBezTo>
                    <a:pt x="585" y="179"/>
                    <a:pt x="585" y="179"/>
                    <a:pt x="585" y="179"/>
                  </a:cubicBezTo>
                  <a:cubicBezTo>
                    <a:pt x="584" y="180"/>
                    <a:pt x="584" y="180"/>
                    <a:pt x="584" y="180"/>
                  </a:cubicBezTo>
                  <a:cubicBezTo>
                    <a:pt x="583" y="180"/>
                    <a:pt x="583" y="180"/>
                    <a:pt x="583" y="180"/>
                  </a:cubicBezTo>
                  <a:cubicBezTo>
                    <a:pt x="582" y="181"/>
                    <a:pt x="582" y="181"/>
                    <a:pt x="582" y="181"/>
                  </a:cubicBezTo>
                  <a:cubicBezTo>
                    <a:pt x="582" y="181"/>
                    <a:pt x="582" y="181"/>
                    <a:pt x="582" y="181"/>
                  </a:cubicBezTo>
                  <a:cubicBezTo>
                    <a:pt x="583" y="182"/>
                    <a:pt x="583" y="182"/>
                    <a:pt x="583" y="182"/>
                  </a:cubicBezTo>
                  <a:cubicBezTo>
                    <a:pt x="582" y="184"/>
                    <a:pt x="582" y="184"/>
                    <a:pt x="582" y="184"/>
                  </a:cubicBezTo>
                  <a:cubicBezTo>
                    <a:pt x="581" y="183"/>
                    <a:pt x="581" y="183"/>
                    <a:pt x="581" y="183"/>
                  </a:cubicBezTo>
                  <a:cubicBezTo>
                    <a:pt x="579" y="181"/>
                    <a:pt x="579" y="181"/>
                    <a:pt x="579" y="181"/>
                  </a:cubicBezTo>
                  <a:cubicBezTo>
                    <a:pt x="579" y="180"/>
                    <a:pt x="579" y="180"/>
                    <a:pt x="579" y="180"/>
                  </a:cubicBezTo>
                  <a:cubicBezTo>
                    <a:pt x="579" y="179"/>
                    <a:pt x="579" y="179"/>
                    <a:pt x="579" y="179"/>
                  </a:cubicBezTo>
                  <a:cubicBezTo>
                    <a:pt x="580" y="177"/>
                    <a:pt x="580" y="177"/>
                    <a:pt x="580" y="177"/>
                  </a:cubicBezTo>
                  <a:cubicBezTo>
                    <a:pt x="580" y="176"/>
                    <a:pt x="580" y="176"/>
                    <a:pt x="580" y="176"/>
                  </a:cubicBezTo>
                  <a:cubicBezTo>
                    <a:pt x="580" y="175"/>
                    <a:pt x="580" y="175"/>
                    <a:pt x="580" y="175"/>
                  </a:cubicBezTo>
                  <a:cubicBezTo>
                    <a:pt x="579" y="176"/>
                    <a:pt x="579" y="176"/>
                    <a:pt x="579" y="176"/>
                  </a:cubicBezTo>
                  <a:cubicBezTo>
                    <a:pt x="579" y="177"/>
                    <a:pt x="579" y="177"/>
                    <a:pt x="579" y="177"/>
                  </a:cubicBezTo>
                  <a:cubicBezTo>
                    <a:pt x="578" y="179"/>
                    <a:pt x="578" y="179"/>
                    <a:pt x="578" y="179"/>
                  </a:cubicBezTo>
                  <a:cubicBezTo>
                    <a:pt x="578" y="180"/>
                    <a:pt x="578" y="180"/>
                    <a:pt x="578" y="180"/>
                  </a:cubicBezTo>
                  <a:cubicBezTo>
                    <a:pt x="578" y="181"/>
                    <a:pt x="578" y="181"/>
                    <a:pt x="578" y="181"/>
                  </a:cubicBezTo>
                  <a:cubicBezTo>
                    <a:pt x="576" y="181"/>
                    <a:pt x="576" y="181"/>
                    <a:pt x="576" y="181"/>
                  </a:cubicBezTo>
                  <a:cubicBezTo>
                    <a:pt x="575" y="180"/>
                    <a:pt x="575" y="180"/>
                    <a:pt x="575" y="180"/>
                  </a:cubicBezTo>
                  <a:cubicBezTo>
                    <a:pt x="574" y="180"/>
                    <a:pt x="574" y="180"/>
                    <a:pt x="574" y="180"/>
                  </a:cubicBezTo>
                  <a:cubicBezTo>
                    <a:pt x="573" y="179"/>
                    <a:pt x="573" y="179"/>
                    <a:pt x="573" y="179"/>
                  </a:cubicBezTo>
                  <a:cubicBezTo>
                    <a:pt x="574" y="178"/>
                    <a:pt x="574" y="178"/>
                    <a:pt x="574" y="178"/>
                  </a:cubicBezTo>
                  <a:cubicBezTo>
                    <a:pt x="574" y="175"/>
                    <a:pt x="574" y="175"/>
                    <a:pt x="574" y="175"/>
                  </a:cubicBezTo>
                  <a:cubicBezTo>
                    <a:pt x="575" y="175"/>
                    <a:pt x="575" y="175"/>
                    <a:pt x="575" y="175"/>
                  </a:cubicBezTo>
                  <a:cubicBezTo>
                    <a:pt x="575" y="173"/>
                    <a:pt x="575" y="173"/>
                    <a:pt x="575" y="173"/>
                  </a:cubicBezTo>
                  <a:cubicBezTo>
                    <a:pt x="577" y="169"/>
                    <a:pt x="577" y="169"/>
                    <a:pt x="577" y="169"/>
                  </a:cubicBezTo>
                  <a:cubicBezTo>
                    <a:pt x="575" y="170"/>
                    <a:pt x="575" y="170"/>
                    <a:pt x="575" y="170"/>
                  </a:cubicBezTo>
                  <a:cubicBezTo>
                    <a:pt x="574" y="171"/>
                    <a:pt x="574" y="171"/>
                    <a:pt x="574" y="171"/>
                  </a:cubicBezTo>
                  <a:cubicBezTo>
                    <a:pt x="573" y="174"/>
                    <a:pt x="573" y="174"/>
                    <a:pt x="573" y="174"/>
                  </a:cubicBezTo>
                  <a:cubicBezTo>
                    <a:pt x="573" y="177"/>
                    <a:pt x="573" y="177"/>
                    <a:pt x="573" y="177"/>
                  </a:cubicBezTo>
                  <a:cubicBezTo>
                    <a:pt x="572" y="178"/>
                    <a:pt x="572" y="178"/>
                    <a:pt x="572" y="178"/>
                  </a:cubicBezTo>
                  <a:cubicBezTo>
                    <a:pt x="571" y="178"/>
                    <a:pt x="571" y="178"/>
                    <a:pt x="571" y="178"/>
                  </a:cubicBezTo>
                  <a:cubicBezTo>
                    <a:pt x="572" y="176"/>
                    <a:pt x="572" y="176"/>
                    <a:pt x="572" y="176"/>
                  </a:cubicBezTo>
                  <a:cubicBezTo>
                    <a:pt x="572" y="176"/>
                    <a:pt x="572" y="176"/>
                    <a:pt x="572" y="176"/>
                  </a:cubicBezTo>
                  <a:cubicBezTo>
                    <a:pt x="572" y="175"/>
                    <a:pt x="572" y="175"/>
                    <a:pt x="572" y="175"/>
                  </a:cubicBezTo>
                  <a:cubicBezTo>
                    <a:pt x="571" y="178"/>
                    <a:pt x="571" y="178"/>
                    <a:pt x="571" y="178"/>
                  </a:cubicBezTo>
                  <a:cubicBezTo>
                    <a:pt x="568" y="178"/>
                    <a:pt x="568" y="178"/>
                    <a:pt x="568" y="178"/>
                  </a:cubicBezTo>
                  <a:cubicBezTo>
                    <a:pt x="568" y="177"/>
                    <a:pt x="568" y="177"/>
                    <a:pt x="568" y="177"/>
                  </a:cubicBezTo>
                  <a:cubicBezTo>
                    <a:pt x="568" y="174"/>
                    <a:pt x="568" y="174"/>
                    <a:pt x="568" y="174"/>
                  </a:cubicBezTo>
                  <a:cubicBezTo>
                    <a:pt x="568" y="173"/>
                    <a:pt x="568" y="173"/>
                    <a:pt x="568" y="173"/>
                  </a:cubicBezTo>
                  <a:cubicBezTo>
                    <a:pt x="568" y="172"/>
                    <a:pt x="568" y="172"/>
                    <a:pt x="568" y="172"/>
                  </a:cubicBezTo>
                  <a:cubicBezTo>
                    <a:pt x="570" y="171"/>
                    <a:pt x="570" y="171"/>
                    <a:pt x="570" y="171"/>
                  </a:cubicBezTo>
                  <a:cubicBezTo>
                    <a:pt x="570" y="169"/>
                    <a:pt x="570" y="169"/>
                    <a:pt x="570" y="169"/>
                  </a:cubicBezTo>
                  <a:cubicBezTo>
                    <a:pt x="570" y="169"/>
                    <a:pt x="570" y="169"/>
                    <a:pt x="570" y="169"/>
                  </a:cubicBezTo>
                  <a:cubicBezTo>
                    <a:pt x="571" y="167"/>
                    <a:pt x="571" y="167"/>
                    <a:pt x="571" y="167"/>
                  </a:cubicBezTo>
                  <a:cubicBezTo>
                    <a:pt x="572" y="166"/>
                    <a:pt x="572" y="166"/>
                    <a:pt x="572" y="166"/>
                  </a:cubicBezTo>
                  <a:cubicBezTo>
                    <a:pt x="574" y="165"/>
                    <a:pt x="574" y="165"/>
                    <a:pt x="574" y="165"/>
                  </a:cubicBezTo>
                  <a:cubicBezTo>
                    <a:pt x="574" y="165"/>
                    <a:pt x="574" y="165"/>
                    <a:pt x="574" y="165"/>
                  </a:cubicBezTo>
                  <a:cubicBezTo>
                    <a:pt x="577" y="165"/>
                    <a:pt x="577" y="165"/>
                    <a:pt x="577" y="165"/>
                  </a:cubicBezTo>
                  <a:cubicBezTo>
                    <a:pt x="578" y="163"/>
                    <a:pt x="578" y="163"/>
                    <a:pt x="578" y="163"/>
                  </a:cubicBezTo>
                  <a:cubicBezTo>
                    <a:pt x="580" y="163"/>
                    <a:pt x="580" y="163"/>
                    <a:pt x="580" y="163"/>
                  </a:cubicBezTo>
                  <a:cubicBezTo>
                    <a:pt x="581" y="162"/>
                    <a:pt x="581" y="162"/>
                    <a:pt x="581" y="162"/>
                  </a:cubicBezTo>
                  <a:cubicBezTo>
                    <a:pt x="581" y="161"/>
                    <a:pt x="581" y="161"/>
                    <a:pt x="581" y="161"/>
                  </a:cubicBezTo>
                  <a:cubicBezTo>
                    <a:pt x="582" y="160"/>
                    <a:pt x="582" y="160"/>
                    <a:pt x="582" y="160"/>
                  </a:cubicBezTo>
                  <a:cubicBezTo>
                    <a:pt x="583" y="160"/>
                    <a:pt x="583" y="160"/>
                    <a:pt x="583" y="160"/>
                  </a:cubicBezTo>
                  <a:cubicBezTo>
                    <a:pt x="586" y="161"/>
                    <a:pt x="586" y="161"/>
                    <a:pt x="586" y="161"/>
                  </a:cubicBezTo>
                  <a:cubicBezTo>
                    <a:pt x="589" y="161"/>
                    <a:pt x="589" y="161"/>
                    <a:pt x="589" y="161"/>
                  </a:cubicBezTo>
                  <a:cubicBezTo>
                    <a:pt x="590" y="161"/>
                    <a:pt x="590" y="161"/>
                    <a:pt x="590" y="161"/>
                  </a:cubicBezTo>
                  <a:cubicBezTo>
                    <a:pt x="592" y="161"/>
                    <a:pt x="592" y="161"/>
                    <a:pt x="592" y="161"/>
                  </a:cubicBezTo>
                  <a:cubicBezTo>
                    <a:pt x="592" y="163"/>
                    <a:pt x="592" y="163"/>
                    <a:pt x="592" y="163"/>
                  </a:cubicBezTo>
                  <a:cubicBezTo>
                    <a:pt x="594" y="163"/>
                    <a:pt x="594" y="163"/>
                    <a:pt x="594" y="163"/>
                  </a:cubicBezTo>
                  <a:cubicBezTo>
                    <a:pt x="594" y="162"/>
                    <a:pt x="594" y="162"/>
                    <a:pt x="594" y="162"/>
                  </a:cubicBezTo>
                  <a:cubicBezTo>
                    <a:pt x="595" y="162"/>
                    <a:pt x="595" y="162"/>
                    <a:pt x="595" y="162"/>
                  </a:cubicBezTo>
                  <a:cubicBezTo>
                    <a:pt x="597" y="163"/>
                    <a:pt x="597" y="163"/>
                    <a:pt x="597" y="163"/>
                  </a:cubicBezTo>
                  <a:cubicBezTo>
                    <a:pt x="598" y="163"/>
                    <a:pt x="598" y="163"/>
                    <a:pt x="598" y="163"/>
                  </a:cubicBezTo>
                  <a:cubicBezTo>
                    <a:pt x="599" y="163"/>
                    <a:pt x="599" y="163"/>
                    <a:pt x="599" y="163"/>
                  </a:cubicBezTo>
                  <a:cubicBezTo>
                    <a:pt x="600" y="162"/>
                    <a:pt x="600" y="162"/>
                    <a:pt x="600" y="162"/>
                  </a:cubicBezTo>
                  <a:cubicBezTo>
                    <a:pt x="599" y="161"/>
                    <a:pt x="599" y="161"/>
                    <a:pt x="599" y="161"/>
                  </a:cubicBezTo>
                  <a:cubicBezTo>
                    <a:pt x="598" y="162"/>
                    <a:pt x="598" y="162"/>
                    <a:pt x="598" y="162"/>
                  </a:cubicBezTo>
                  <a:cubicBezTo>
                    <a:pt x="597" y="160"/>
                    <a:pt x="597" y="160"/>
                    <a:pt x="597" y="160"/>
                  </a:cubicBezTo>
                  <a:cubicBezTo>
                    <a:pt x="596" y="160"/>
                    <a:pt x="596" y="160"/>
                    <a:pt x="596" y="160"/>
                  </a:cubicBezTo>
                  <a:cubicBezTo>
                    <a:pt x="596" y="160"/>
                    <a:pt x="596" y="160"/>
                    <a:pt x="596" y="160"/>
                  </a:cubicBezTo>
                  <a:cubicBezTo>
                    <a:pt x="597" y="159"/>
                    <a:pt x="597" y="159"/>
                    <a:pt x="597" y="159"/>
                  </a:cubicBezTo>
                  <a:cubicBezTo>
                    <a:pt x="597" y="158"/>
                    <a:pt x="597" y="158"/>
                    <a:pt x="597" y="158"/>
                  </a:cubicBezTo>
                  <a:cubicBezTo>
                    <a:pt x="596" y="157"/>
                    <a:pt x="596" y="157"/>
                    <a:pt x="596" y="157"/>
                  </a:cubicBezTo>
                  <a:cubicBezTo>
                    <a:pt x="596" y="157"/>
                    <a:pt x="596" y="157"/>
                    <a:pt x="596" y="157"/>
                  </a:cubicBezTo>
                  <a:cubicBezTo>
                    <a:pt x="598" y="157"/>
                    <a:pt x="598" y="157"/>
                    <a:pt x="598" y="157"/>
                  </a:cubicBezTo>
                  <a:cubicBezTo>
                    <a:pt x="598" y="156"/>
                    <a:pt x="598" y="156"/>
                    <a:pt x="598" y="156"/>
                  </a:cubicBezTo>
                  <a:cubicBezTo>
                    <a:pt x="596" y="156"/>
                    <a:pt x="596" y="156"/>
                    <a:pt x="596" y="156"/>
                  </a:cubicBezTo>
                  <a:cubicBezTo>
                    <a:pt x="596" y="156"/>
                    <a:pt x="596" y="156"/>
                    <a:pt x="596" y="156"/>
                  </a:cubicBezTo>
                  <a:cubicBezTo>
                    <a:pt x="595" y="156"/>
                    <a:pt x="595" y="156"/>
                    <a:pt x="595" y="156"/>
                  </a:cubicBezTo>
                  <a:cubicBezTo>
                    <a:pt x="594" y="155"/>
                    <a:pt x="594" y="155"/>
                    <a:pt x="594" y="155"/>
                  </a:cubicBezTo>
                  <a:cubicBezTo>
                    <a:pt x="594" y="154"/>
                    <a:pt x="594" y="154"/>
                    <a:pt x="594" y="154"/>
                  </a:cubicBezTo>
                  <a:cubicBezTo>
                    <a:pt x="595" y="152"/>
                    <a:pt x="595" y="152"/>
                    <a:pt x="595" y="152"/>
                  </a:cubicBezTo>
                  <a:cubicBezTo>
                    <a:pt x="596" y="151"/>
                    <a:pt x="596" y="151"/>
                    <a:pt x="596" y="151"/>
                  </a:cubicBezTo>
                  <a:cubicBezTo>
                    <a:pt x="595" y="151"/>
                    <a:pt x="595" y="151"/>
                    <a:pt x="595" y="151"/>
                  </a:cubicBezTo>
                  <a:cubicBezTo>
                    <a:pt x="594" y="150"/>
                    <a:pt x="594" y="150"/>
                    <a:pt x="594" y="150"/>
                  </a:cubicBezTo>
                  <a:cubicBezTo>
                    <a:pt x="594" y="147"/>
                    <a:pt x="594" y="147"/>
                    <a:pt x="594" y="147"/>
                  </a:cubicBezTo>
                  <a:cubicBezTo>
                    <a:pt x="595" y="146"/>
                    <a:pt x="595" y="146"/>
                    <a:pt x="595" y="146"/>
                  </a:cubicBezTo>
                  <a:cubicBezTo>
                    <a:pt x="594" y="144"/>
                    <a:pt x="594" y="144"/>
                    <a:pt x="594" y="144"/>
                  </a:cubicBezTo>
                  <a:cubicBezTo>
                    <a:pt x="594" y="143"/>
                    <a:pt x="594" y="143"/>
                    <a:pt x="594" y="143"/>
                  </a:cubicBezTo>
                  <a:cubicBezTo>
                    <a:pt x="596" y="143"/>
                    <a:pt x="596" y="143"/>
                    <a:pt x="596" y="143"/>
                  </a:cubicBezTo>
                  <a:cubicBezTo>
                    <a:pt x="598" y="142"/>
                    <a:pt x="598" y="142"/>
                    <a:pt x="598" y="142"/>
                  </a:cubicBezTo>
                  <a:cubicBezTo>
                    <a:pt x="600" y="142"/>
                    <a:pt x="600" y="142"/>
                    <a:pt x="600" y="142"/>
                  </a:cubicBezTo>
                  <a:cubicBezTo>
                    <a:pt x="601" y="142"/>
                    <a:pt x="601" y="142"/>
                    <a:pt x="601" y="142"/>
                  </a:cubicBezTo>
                  <a:cubicBezTo>
                    <a:pt x="603" y="143"/>
                    <a:pt x="603" y="143"/>
                    <a:pt x="603" y="143"/>
                  </a:cubicBezTo>
                  <a:cubicBezTo>
                    <a:pt x="604" y="143"/>
                    <a:pt x="604" y="143"/>
                    <a:pt x="604" y="143"/>
                  </a:cubicBezTo>
                  <a:cubicBezTo>
                    <a:pt x="606" y="145"/>
                    <a:pt x="606" y="145"/>
                    <a:pt x="606" y="145"/>
                  </a:cubicBezTo>
                  <a:cubicBezTo>
                    <a:pt x="607" y="149"/>
                    <a:pt x="607" y="149"/>
                    <a:pt x="607" y="149"/>
                  </a:cubicBezTo>
                  <a:cubicBezTo>
                    <a:pt x="607" y="154"/>
                    <a:pt x="607" y="154"/>
                    <a:pt x="607" y="154"/>
                  </a:cubicBezTo>
                  <a:cubicBezTo>
                    <a:pt x="606" y="157"/>
                    <a:pt x="606" y="157"/>
                    <a:pt x="606" y="157"/>
                  </a:cubicBezTo>
                  <a:cubicBezTo>
                    <a:pt x="607" y="157"/>
                    <a:pt x="607" y="157"/>
                    <a:pt x="607" y="157"/>
                  </a:cubicBezTo>
                  <a:cubicBezTo>
                    <a:pt x="608" y="157"/>
                    <a:pt x="608" y="157"/>
                    <a:pt x="608" y="157"/>
                  </a:cubicBezTo>
                  <a:cubicBezTo>
                    <a:pt x="612" y="159"/>
                    <a:pt x="612" y="159"/>
                    <a:pt x="612" y="159"/>
                  </a:cubicBezTo>
                  <a:cubicBezTo>
                    <a:pt x="613" y="161"/>
                    <a:pt x="613" y="161"/>
                    <a:pt x="613" y="161"/>
                  </a:cubicBezTo>
                  <a:cubicBezTo>
                    <a:pt x="614" y="161"/>
                    <a:pt x="614" y="161"/>
                    <a:pt x="614" y="161"/>
                  </a:cubicBezTo>
                  <a:cubicBezTo>
                    <a:pt x="614" y="160"/>
                    <a:pt x="614" y="160"/>
                    <a:pt x="614" y="160"/>
                  </a:cubicBezTo>
                  <a:cubicBezTo>
                    <a:pt x="618" y="160"/>
                    <a:pt x="618" y="160"/>
                    <a:pt x="618" y="160"/>
                  </a:cubicBezTo>
                  <a:cubicBezTo>
                    <a:pt x="620" y="162"/>
                    <a:pt x="620" y="162"/>
                    <a:pt x="620" y="162"/>
                  </a:cubicBezTo>
                  <a:cubicBezTo>
                    <a:pt x="621" y="161"/>
                    <a:pt x="621" y="161"/>
                    <a:pt x="621" y="161"/>
                  </a:cubicBezTo>
                  <a:cubicBezTo>
                    <a:pt x="620" y="160"/>
                    <a:pt x="620" y="160"/>
                    <a:pt x="620" y="160"/>
                  </a:cubicBezTo>
                  <a:cubicBezTo>
                    <a:pt x="622" y="159"/>
                    <a:pt x="622" y="159"/>
                    <a:pt x="622" y="159"/>
                  </a:cubicBezTo>
                  <a:cubicBezTo>
                    <a:pt x="624" y="158"/>
                    <a:pt x="624" y="158"/>
                    <a:pt x="624" y="158"/>
                  </a:cubicBezTo>
                  <a:cubicBezTo>
                    <a:pt x="626" y="155"/>
                    <a:pt x="626" y="155"/>
                    <a:pt x="626" y="155"/>
                  </a:cubicBezTo>
                  <a:cubicBezTo>
                    <a:pt x="630" y="153"/>
                    <a:pt x="630" y="153"/>
                    <a:pt x="630" y="153"/>
                  </a:cubicBezTo>
                  <a:cubicBezTo>
                    <a:pt x="633" y="149"/>
                    <a:pt x="633" y="149"/>
                    <a:pt x="633" y="149"/>
                  </a:cubicBezTo>
                  <a:cubicBezTo>
                    <a:pt x="633" y="148"/>
                    <a:pt x="633" y="148"/>
                    <a:pt x="633" y="148"/>
                  </a:cubicBezTo>
                  <a:cubicBezTo>
                    <a:pt x="635" y="147"/>
                    <a:pt x="635" y="147"/>
                    <a:pt x="635" y="147"/>
                  </a:cubicBezTo>
                  <a:cubicBezTo>
                    <a:pt x="633" y="147"/>
                    <a:pt x="633" y="147"/>
                    <a:pt x="633" y="147"/>
                  </a:cubicBezTo>
                  <a:cubicBezTo>
                    <a:pt x="632" y="148"/>
                    <a:pt x="632" y="148"/>
                    <a:pt x="632" y="148"/>
                  </a:cubicBezTo>
                  <a:cubicBezTo>
                    <a:pt x="632" y="149"/>
                    <a:pt x="632" y="149"/>
                    <a:pt x="632" y="149"/>
                  </a:cubicBezTo>
                  <a:cubicBezTo>
                    <a:pt x="629" y="152"/>
                    <a:pt x="629" y="152"/>
                    <a:pt x="629" y="152"/>
                  </a:cubicBezTo>
                  <a:cubicBezTo>
                    <a:pt x="627" y="154"/>
                    <a:pt x="627" y="154"/>
                    <a:pt x="627" y="154"/>
                  </a:cubicBezTo>
                  <a:cubicBezTo>
                    <a:pt x="627" y="154"/>
                    <a:pt x="627" y="154"/>
                    <a:pt x="627" y="154"/>
                  </a:cubicBezTo>
                  <a:cubicBezTo>
                    <a:pt x="624" y="157"/>
                    <a:pt x="624" y="157"/>
                    <a:pt x="624" y="157"/>
                  </a:cubicBezTo>
                  <a:cubicBezTo>
                    <a:pt x="621" y="158"/>
                    <a:pt x="621" y="158"/>
                    <a:pt x="621" y="158"/>
                  </a:cubicBezTo>
                  <a:cubicBezTo>
                    <a:pt x="620" y="157"/>
                    <a:pt x="620" y="157"/>
                    <a:pt x="620" y="157"/>
                  </a:cubicBezTo>
                  <a:cubicBezTo>
                    <a:pt x="619" y="157"/>
                    <a:pt x="619" y="157"/>
                    <a:pt x="619" y="157"/>
                  </a:cubicBezTo>
                  <a:cubicBezTo>
                    <a:pt x="618" y="158"/>
                    <a:pt x="618" y="158"/>
                    <a:pt x="618" y="158"/>
                  </a:cubicBezTo>
                  <a:cubicBezTo>
                    <a:pt x="616" y="158"/>
                    <a:pt x="616" y="158"/>
                    <a:pt x="616" y="158"/>
                  </a:cubicBezTo>
                  <a:cubicBezTo>
                    <a:pt x="614" y="156"/>
                    <a:pt x="614" y="156"/>
                    <a:pt x="614" y="156"/>
                  </a:cubicBezTo>
                  <a:cubicBezTo>
                    <a:pt x="614" y="155"/>
                    <a:pt x="614" y="155"/>
                    <a:pt x="614" y="155"/>
                  </a:cubicBezTo>
                  <a:cubicBezTo>
                    <a:pt x="615" y="154"/>
                    <a:pt x="615" y="154"/>
                    <a:pt x="615" y="154"/>
                  </a:cubicBezTo>
                  <a:cubicBezTo>
                    <a:pt x="617" y="153"/>
                    <a:pt x="617" y="153"/>
                    <a:pt x="617" y="153"/>
                  </a:cubicBezTo>
                  <a:cubicBezTo>
                    <a:pt x="617" y="151"/>
                    <a:pt x="617" y="151"/>
                    <a:pt x="617" y="151"/>
                  </a:cubicBezTo>
                  <a:cubicBezTo>
                    <a:pt x="615" y="152"/>
                    <a:pt x="615" y="152"/>
                    <a:pt x="615" y="152"/>
                  </a:cubicBezTo>
                  <a:cubicBezTo>
                    <a:pt x="614" y="154"/>
                    <a:pt x="614" y="154"/>
                    <a:pt x="614" y="154"/>
                  </a:cubicBezTo>
                  <a:cubicBezTo>
                    <a:pt x="613" y="154"/>
                    <a:pt x="613" y="154"/>
                    <a:pt x="613" y="154"/>
                  </a:cubicBezTo>
                  <a:cubicBezTo>
                    <a:pt x="612" y="151"/>
                    <a:pt x="612" y="151"/>
                    <a:pt x="612" y="151"/>
                  </a:cubicBezTo>
                  <a:cubicBezTo>
                    <a:pt x="612" y="150"/>
                    <a:pt x="612" y="150"/>
                    <a:pt x="612" y="150"/>
                  </a:cubicBezTo>
                  <a:cubicBezTo>
                    <a:pt x="613" y="150"/>
                    <a:pt x="613" y="150"/>
                    <a:pt x="613" y="150"/>
                  </a:cubicBezTo>
                  <a:cubicBezTo>
                    <a:pt x="615" y="150"/>
                    <a:pt x="615" y="150"/>
                    <a:pt x="615" y="150"/>
                  </a:cubicBezTo>
                  <a:cubicBezTo>
                    <a:pt x="615" y="149"/>
                    <a:pt x="615" y="149"/>
                    <a:pt x="615" y="149"/>
                  </a:cubicBezTo>
                  <a:cubicBezTo>
                    <a:pt x="613" y="149"/>
                    <a:pt x="613" y="149"/>
                    <a:pt x="613" y="149"/>
                  </a:cubicBezTo>
                  <a:cubicBezTo>
                    <a:pt x="613" y="148"/>
                    <a:pt x="613" y="148"/>
                    <a:pt x="613" y="148"/>
                  </a:cubicBezTo>
                  <a:cubicBezTo>
                    <a:pt x="614" y="147"/>
                    <a:pt x="614" y="147"/>
                    <a:pt x="614" y="147"/>
                  </a:cubicBezTo>
                  <a:cubicBezTo>
                    <a:pt x="616" y="148"/>
                    <a:pt x="616" y="148"/>
                    <a:pt x="616" y="148"/>
                  </a:cubicBezTo>
                  <a:cubicBezTo>
                    <a:pt x="617" y="148"/>
                    <a:pt x="617" y="148"/>
                    <a:pt x="617" y="148"/>
                  </a:cubicBezTo>
                  <a:cubicBezTo>
                    <a:pt x="617" y="147"/>
                    <a:pt x="617" y="147"/>
                    <a:pt x="617" y="147"/>
                  </a:cubicBezTo>
                  <a:cubicBezTo>
                    <a:pt x="615" y="147"/>
                    <a:pt x="615" y="147"/>
                    <a:pt x="615" y="147"/>
                  </a:cubicBezTo>
                  <a:cubicBezTo>
                    <a:pt x="614" y="146"/>
                    <a:pt x="614" y="146"/>
                    <a:pt x="614" y="146"/>
                  </a:cubicBezTo>
                  <a:cubicBezTo>
                    <a:pt x="614" y="147"/>
                    <a:pt x="614" y="147"/>
                    <a:pt x="614" y="147"/>
                  </a:cubicBezTo>
                  <a:cubicBezTo>
                    <a:pt x="612" y="147"/>
                    <a:pt x="612" y="147"/>
                    <a:pt x="612" y="147"/>
                  </a:cubicBezTo>
                  <a:cubicBezTo>
                    <a:pt x="612" y="145"/>
                    <a:pt x="612" y="145"/>
                    <a:pt x="612" y="145"/>
                  </a:cubicBezTo>
                  <a:cubicBezTo>
                    <a:pt x="612" y="144"/>
                    <a:pt x="612" y="144"/>
                    <a:pt x="612" y="144"/>
                  </a:cubicBezTo>
                  <a:cubicBezTo>
                    <a:pt x="614" y="144"/>
                    <a:pt x="614" y="144"/>
                    <a:pt x="614" y="144"/>
                  </a:cubicBezTo>
                  <a:cubicBezTo>
                    <a:pt x="615" y="143"/>
                    <a:pt x="615" y="143"/>
                    <a:pt x="615" y="143"/>
                  </a:cubicBezTo>
                  <a:cubicBezTo>
                    <a:pt x="617" y="143"/>
                    <a:pt x="617" y="143"/>
                    <a:pt x="617" y="143"/>
                  </a:cubicBezTo>
                  <a:cubicBezTo>
                    <a:pt x="619" y="144"/>
                    <a:pt x="619" y="144"/>
                    <a:pt x="619" y="144"/>
                  </a:cubicBezTo>
                  <a:cubicBezTo>
                    <a:pt x="620" y="143"/>
                    <a:pt x="620" y="143"/>
                    <a:pt x="620" y="143"/>
                  </a:cubicBezTo>
                  <a:cubicBezTo>
                    <a:pt x="618" y="143"/>
                    <a:pt x="618" y="143"/>
                    <a:pt x="618" y="143"/>
                  </a:cubicBezTo>
                  <a:cubicBezTo>
                    <a:pt x="618" y="142"/>
                    <a:pt x="618" y="142"/>
                    <a:pt x="618" y="142"/>
                  </a:cubicBezTo>
                  <a:cubicBezTo>
                    <a:pt x="619" y="140"/>
                    <a:pt x="619" y="140"/>
                    <a:pt x="619" y="140"/>
                  </a:cubicBezTo>
                  <a:cubicBezTo>
                    <a:pt x="621" y="140"/>
                    <a:pt x="621" y="140"/>
                    <a:pt x="621" y="140"/>
                  </a:cubicBezTo>
                  <a:cubicBezTo>
                    <a:pt x="621" y="139"/>
                    <a:pt x="621" y="139"/>
                    <a:pt x="621" y="139"/>
                  </a:cubicBezTo>
                  <a:cubicBezTo>
                    <a:pt x="620" y="139"/>
                    <a:pt x="620" y="139"/>
                    <a:pt x="620" y="139"/>
                  </a:cubicBezTo>
                  <a:cubicBezTo>
                    <a:pt x="620" y="139"/>
                    <a:pt x="620" y="139"/>
                    <a:pt x="620" y="139"/>
                  </a:cubicBezTo>
                  <a:cubicBezTo>
                    <a:pt x="621" y="137"/>
                    <a:pt x="621" y="137"/>
                    <a:pt x="621" y="137"/>
                  </a:cubicBezTo>
                  <a:cubicBezTo>
                    <a:pt x="623" y="136"/>
                    <a:pt x="623" y="136"/>
                    <a:pt x="623" y="136"/>
                  </a:cubicBezTo>
                  <a:cubicBezTo>
                    <a:pt x="622" y="135"/>
                    <a:pt x="622" y="135"/>
                    <a:pt x="622" y="135"/>
                  </a:cubicBezTo>
                  <a:cubicBezTo>
                    <a:pt x="624" y="132"/>
                    <a:pt x="624" y="132"/>
                    <a:pt x="624" y="132"/>
                  </a:cubicBezTo>
                  <a:cubicBezTo>
                    <a:pt x="626" y="131"/>
                    <a:pt x="626" y="131"/>
                    <a:pt x="626" y="131"/>
                  </a:cubicBezTo>
                  <a:cubicBezTo>
                    <a:pt x="626" y="129"/>
                    <a:pt x="626" y="129"/>
                    <a:pt x="626" y="129"/>
                  </a:cubicBezTo>
                  <a:cubicBezTo>
                    <a:pt x="624" y="130"/>
                    <a:pt x="624" y="130"/>
                    <a:pt x="624" y="130"/>
                  </a:cubicBezTo>
                  <a:cubicBezTo>
                    <a:pt x="622" y="133"/>
                    <a:pt x="622" y="133"/>
                    <a:pt x="622" y="133"/>
                  </a:cubicBezTo>
                  <a:cubicBezTo>
                    <a:pt x="620" y="137"/>
                    <a:pt x="620" y="137"/>
                    <a:pt x="620" y="137"/>
                  </a:cubicBezTo>
                  <a:cubicBezTo>
                    <a:pt x="617" y="139"/>
                    <a:pt x="617" y="139"/>
                    <a:pt x="617" y="139"/>
                  </a:cubicBezTo>
                  <a:cubicBezTo>
                    <a:pt x="615" y="141"/>
                    <a:pt x="615" y="141"/>
                    <a:pt x="615" y="141"/>
                  </a:cubicBezTo>
                  <a:cubicBezTo>
                    <a:pt x="613" y="141"/>
                    <a:pt x="613" y="141"/>
                    <a:pt x="613" y="141"/>
                  </a:cubicBezTo>
                  <a:cubicBezTo>
                    <a:pt x="611" y="141"/>
                    <a:pt x="611" y="141"/>
                    <a:pt x="611" y="141"/>
                  </a:cubicBezTo>
                  <a:cubicBezTo>
                    <a:pt x="610" y="140"/>
                    <a:pt x="610" y="140"/>
                    <a:pt x="610" y="140"/>
                  </a:cubicBezTo>
                  <a:cubicBezTo>
                    <a:pt x="612" y="138"/>
                    <a:pt x="612" y="138"/>
                    <a:pt x="612" y="138"/>
                  </a:cubicBezTo>
                  <a:cubicBezTo>
                    <a:pt x="614" y="137"/>
                    <a:pt x="614" y="137"/>
                    <a:pt x="614" y="137"/>
                  </a:cubicBezTo>
                  <a:cubicBezTo>
                    <a:pt x="614" y="135"/>
                    <a:pt x="614" y="135"/>
                    <a:pt x="614" y="135"/>
                  </a:cubicBezTo>
                  <a:cubicBezTo>
                    <a:pt x="611" y="137"/>
                    <a:pt x="611" y="137"/>
                    <a:pt x="611" y="137"/>
                  </a:cubicBezTo>
                  <a:cubicBezTo>
                    <a:pt x="609" y="137"/>
                    <a:pt x="609" y="137"/>
                    <a:pt x="609" y="137"/>
                  </a:cubicBezTo>
                  <a:cubicBezTo>
                    <a:pt x="609" y="138"/>
                    <a:pt x="609" y="138"/>
                    <a:pt x="609" y="138"/>
                  </a:cubicBezTo>
                  <a:cubicBezTo>
                    <a:pt x="607" y="139"/>
                    <a:pt x="607" y="139"/>
                    <a:pt x="607" y="139"/>
                  </a:cubicBezTo>
                  <a:cubicBezTo>
                    <a:pt x="605" y="139"/>
                    <a:pt x="605" y="139"/>
                    <a:pt x="605" y="139"/>
                  </a:cubicBezTo>
                  <a:cubicBezTo>
                    <a:pt x="602" y="137"/>
                    <a:pt x="602" y="137"/>
                    <a:pt x="602" y="137"/>
                  </a:cubicBezTo>
                  <a:cubicBezTo>
                    <a:pt x="603" y="136"/>
                    <a:pt x="603" y="136"/>
                    <a:pt x="603" y="136"/>
                  </a:cubicBezTo>
                  <a:cubicBezTo>
                    <a:pt x="605" y="136"/>
                    <a:pt x="605" y="136"/>
                    <a:pt x="605" y="136"/>
                  </a:cubicBezTo>
                  <a:cubicBezTo>
                    <a:pt x="605" y="135"/>
                    <a:pt x="605" y="135"/>
                    <a:pt x="605" y="135"/>
                  </a:cubicBezTo>
                  <a:cubicBezTo>
                    <a:pt x="603" y="135"/>
                    <a:pt x="603" y="135"/>
                    <a:pt x="603" y="135"/>
                  </a:cubicBezTo>
                  <a:cubicBezTo>
                    <a:pt x="604" y="132"/>
                    <a:pt x="604" y="132"/>
                    <a:pt x="604" y="132"/>
                  </a:cubicBezTo>
                  <a:cubicBezTo>
                    <a:pt x="606" y="131"/>
                    <a:pt x="606" y="131"/>
                    <a:pt x="606" y="131"/>
                  </a:cubicBezTo>
                  <a:cubicBezTo>
                    <a:pt x="606" y="129"/>
                    <a:pt x="606" y="129"/>
                    <a:pt x="606" y="129"/>
                  </a:cubicBezTo>
                  <a:cubicBezTo>
                    <a:pt x="608" y="128"/>
                    <a:pt x="608" y="128"/>
                    <a:pt x="608" y="128"/>
                  </a:cubicBezTo>
                  <a:cubicBezTo>
                    <a:pt x="610" y="127"/>
                    <a:pt x="610" y="127"/>
                    <a:pt x="610" y="127"/>
                  </a:cubicBezTo>
                  <a:cubicBezTo>
                    <a:pt x="612" y="127"/>
                    <a:pt x="612" y="127"/>
                    <a:pt x="612" y="127"/>
                  </a:cubicBezTo>
                  <a:cubicBezTo>
                    <a:pt x="612" y="125"/>
                    <a:pt x="612" y="125"/>
                    <a:pt x="612" y="125"/>
                  </a:cubicBezTo>
                  <a:cubicBezTo>
                    <a:pt x="613" y="122"/>
                    <a:pt x="613" y="122"/>
                    <a:pt x="613" y="122"/>
                  </a:cubicBezTo>
                  <a:cubicBezTo>
                    <a:pt x="616" y="119"/>
                    <a:pt x="616" y="119"/>
                    <a:pt x="616" y="119"/>
                  </a:cubicBezTo>
                  <a:cubicBezTo>
                    <a:pt x="617" y="120"/>
                    <a:pt x="617" y="120"/>
                    <a:pt x="617" y="120"/>
                  </a:cubicBezTo>
                  <a:cubicBezTo>
                    <a:pt x="621" y="119"/>
                    <a:pt x="621" y="119"/>
                    <a:pt x="621" y="119"/>
                  </a:cubicBezTo>
                  <a:cubicBezTo>
                    <a:pt x="624" y="119"/>
                    <a:pt x="624" y="119"/>
                    <a:pt x="624" y="119"/>
                  </a:cubicBezTo>
                  <a:cubicBezTo>
                    <a:pt x="625" y="119"/>
                    <a:pt x="625" y="119"/>
                    <a:pt x="625" y="119"/>
                  </a:cubicBezTo>
                  <a:cubicBezTo>
                    <a:pt x="627" y="119"/>
                    <a:pt x="627" y="119"/>
                    <a:pt x="627" y="119"/>
                  </a:cubicBezTo>
                  <a:cubicBezTo>
                    <a:pt x="629" y="117"/>
                    <a:pt x="629" y="117"/>
                    <a:pt x="629" y="117"/>
                  </a:cubicBezTo>
                  <a:cubicBezTo>
                    <a:pt x="630" y="117"/>
                    <a:pt x="630" y="117"/>
                    <a:pt x="630" y="117"/>
                  </a:cubicBezTo>
                  <a:cubicBezTo>
                    <a:pt x="630" y="118"/>
                    <a:pt x="630" y="118"/>
                    <a:pt x="630" y="118"/>
                  </a:cubicBezTo>
                  <a:cubicBezTo>
                    <a:pt x="633" y="120"/>
                    <a:pt x="633" y="120"/>
                    <a:pt x="633" y="120"/>
                  </a:cubicBezTo>
                  <a:cubicBezTo>
                    <a:pt x="634" y="120"/>
                    <a:pt x="634" y="120"/>
                    <a:pt x="634" y="120"/>
                  </a:cubicBezTo>
                  <a:cubicBezTo>
                    <a:pt x="638" y="123"/>
                    <a:pt x="638" y="123"/>
                    <a:pt x="638" y="123"/>
                  </a:cubicBezTo>
                  <a:cubicBezTo>
                    <a:pt x="639" y="125"/>
                    <a:pt x="639" y="125"/>
                    <a:pt x="639" y="125"/>
                  </a:cubicBezTo>
                  <a:cubicBezTo>
                    <a:pt x="640" y="126"/>
                    <a:pt x="640" y="126"/>
                    <a:pt x="640" y="126"/>
                  </a:cubicBezTo>
                  <a:cubicBezTo>
                    <a:pt x="641" y="126"/>
                    <a:pt x="641" y="126"/>
                    <a:pt x="641" y="126"/>
                  </a:cubicBezTo>
                  <a:cubicBezTo>
                    <a:pt x="643" y="130"/>
                    <a:pt x="643" y="130"/>
                    <a:pt x="643" y="130"/>
                  </a:cubicBezTo>
                  <a:cubicBezTo>
                    <a:pt x="643" y="127"/>
                    <a:pt x="643" y="127"/>
                    <a:pt x="643" y="127"/>
                  </a:cubicBezTo>
                  <a:cubicBezTo>
                    <a:pt x="645" y="127"/>
                    <a:pt x="645" y="127"/>
                    <a:pt x="645" y="127"/>
                  </a:cubicBezTo>
                  <a:cubicBezTo>
                    <a:pt x="645" y="126"/>
                    <a:pt x="645" y="126"/>
                    <a:pt x="645" y="126"/>
                  </a:cubicBezTo>
                  <a:cubicBezTo>
                    <a:pt x="643" y="126"/>
                    <a:pt x="643" y="126"/>
                    <a:pt x="643" y="126"/>
                  </a:cubicBezTo>
                  <a:cubicBezTo>
                    <a:pt x="642" y="125"/>
                    <a:pt x="642" y="125"/>
                    <a:pt x="642" y="125"/>
                  </a:cubicBezTo>
                  <a:cubicBezTo>
                    <a:pt x="642" y="124"/>
                    <a:pt x="642" y="124"/>
                    <a:pt x="642" y="124"/>
                  </a:cubicBezTo>
                  <a:cubicBezTo>
                    <a:pt x="643" y="123"/>
                    <a:pt x="643" y="123"/>
                    <a:pt x="643" y="123"/>
                  </a:cubicBezTo>
                  <a:cubicBezTo>
                    <a:pt x="647" y="123"/>
                    <a:pt x="647" y="123"/>
                    <a:pt x="647" y="123"/>
                  </a:cubicBezTo>
                  <a:cubicBezTo>
                    <a:pt x="649" y="124"/>
                    <a:pt x="649" y="124"/>
                    <a:pt x="649" y="124"/>
                  </a:cubicBezTo>
                  <a:cubicBezTo>
                    <a:pt x="650" y="123"/>
                    <a:pt x="650" y="123"/>
                    <a:pt x="650" y="123"/>
                  </a:cubicBezTo>
                  <a:cubicBezTo>
                    <a:pt x="650" y="121"/>
                    <a:pt x="650" y="121"/>
                    <a:pt x="650" y="121"/>
                  </a:cubicBezTo>
                  <a:cubicBezTo>
                    <a:pt x="651" y="119"/>
                    <a:pt x="651" y="119"/>
                    <a:pt x="651" y="119"/>
                  </a:cubicBezTo>
                  <a:cubicBezTo>
                    <a:pt x="651" y="118"/>
                    <a:pt x="651" y="118"/>
                    <a:pt x="651" y="118"/>
                  </a:cubicBezTo>
                  <a:cubicBezTo>
                    <a:pt x="650" y="119"/>
                    <a:pt x="650" y="119"/>
                    <a:pt x="650" y="119"/>
                  </a:cubicBezTo>
                  <a:cubicBezTo>
                    <a:pt x="649" y="120"/>
                    <a:pt x="649" y="120"/>
                    <a:pt x="649" y="120"/>
                  </a:cubicBezTo>
                  <a:cubicBezTo>
                    <a:pt x="648" y="121"/>
                    <a:pt x="648" y="121"/>
                    <a:pt x="648" y="121"/>
                  </a:cubicBezTo>
                  <a:cubicBezTo>
                    <a:pt x="646" y="123"/>
                    <a:pt x="646" y="123"/>
                    <a:pt x="646" y="123"/>
                  </a:cubicBezTo>
                  <a:cubicBezTo>
                    <a:pt x="643" y="121"/>
                    <a:pt x="643" y="121"/>
                    <a:pt x="643" y="121"/>
                  </a:cubicBezTo>
                  <a:cubicBezTo>
                    <a:pt x="640" y="121"/>
                    <a:pt x="640" y="121"/>
                    <a:pt x="640" y="121"/>
                  </a:cubicBezTo>
                  <a:cubicBezTo>
                    <a:pt x="639" y="120"/>
                    <a:pt x="639" y="120"/>
                    <a:pt x="639" y="120"/>
                  </a:cubicBezTo>
                  <a:cubicBezTo>
                    <a:pt x="637" y="119"/>
                    <a:pt x="637" y="119"/>
                    <a:pt x="637" y="119"/>
                  </a:cubicBezTo>
                  <a:cubicBezTo>
                    <a:pt x="635" y="119"/>
                    <a:pt x="635" y="119"/>
                    <a:pt x="635" y="119"/>
                  </a:cubicBezTo>
                  <a:cubicBezTo>
                    <a:pt x="632" y="115"/>
                    <a:pt x="632" y="115"/>
                    <a:pt x="632" y="115"/>
                  </a:cubicBezTo>
                  <a:cubicBezTo>
                    <a:pt x="632" y="112"/>
                    <a:pt x="632" y="112"/>
                    <a:pt x="632" y="112"/>
                  </a:cubicBezTo>
                  <a:cubicBezTo>
                    <a:pt x="633" y="111"/>
                    <a:pt x="633" y="111"/>
                    <a:pt x="633" y="111"/>
                  </a:cubicBezTo>
                  <a:cubicBezTo>
                    <a:pt x="635" y="112"/>
                    <a:pt x="635" y="112"/>
                    <a:pt x="635" y="112"/>
                  </a:cubicBezTo>
                  <a:cubicBezTo>
                    <a:pt x="636" y="114"/>
                    <a:pt x="636" y="114"/>
                    <a:pt x="636" y="114"/>
                  </a:cubicBezTo>
                  <a:cubicBezTo>
                    <a:pt x="636" y="115"/>
                    <a:pt x="636" y="115"/>
                    <a:pt x="636" y="115"/>
                  </a:cubicBezTo>
                  <a:cubicBezTo>
                    <a:pt x="638" y="113"/>
                    <a:pt x="638" y="113"/>
                    <a:pt x="638" y="113"/>
                  </a:cubicBezTo>
                  <a:cubicBezTo>
                    <a:pt x="638" y="110"/>
                    <a:pt x="638" y="110"/>
                    <a:pt x="638" y="110"/>
                  </a:cubicBezTo>
                  <a:cubicBezTo>
                    <a:pt x="637" y="111"/>
                    <a:pt x="637" y="111"/>
                    <a:pt x="637" y="111"/>
                  </a:cubicBezTo>
                  <a:cubicBezTo>
                    <a:pt x="636" y="110"/>
                    <a:pt x="636" y="110"/>
                    <a:pt x="636" y="110"/>
                  </a:cubicBezTo>
                  <a:cubicBezTo>
                    <a:pt x="636" y="108"/>
                    <a:pt x="636" y="108"/>
                    <a:pt x="636" y="108"/>
                  </a:cubicBezTo>
                  <a:cubicBezTo>
                    <a:pt x="638" y="105"/>
                    <a:pt x="638" y="105"/>
                    <a:pt x="638" y="105"/>
                  </a:cubicBezTo>
                  <a:cubicBezTo>
                    <a:pt x="638" y="103"/>
                    <a:pt x="638" y="103"/>
                    <a:pt x="638" y="103"/>
                  </a:cubicBezTo>
                  <a:cubicBezTo>
                    <a:pt x="639" y="100"/>
                    <a:pt x="639" y="100"/>
                    <a:pt x="639" y="100"/>
                  </a:cubicBezTo>
                  <a:cubicBezTo>
                    <a:pt x="638" y="95"/>
                    <a:pt x="638" y="95"/>
                    <a:pt x="638" y="95"/>
                  </a:cubicBezTo>
                  <a:cubicBezTo>
                    <a:pt x="637" y="92"/>
                    <a:pt x="637" y="92"/>
                    <a:pt x="637" y="92"/>
                  </a:cubicBezTo>
                  <a:cubicBezTo>
                    <a:pt x="636" y="91"/>
                    <a:pt x="636" y="91"/>
                    <a:pt x="636" y="91"/>
                  </a:cubicBezTo>
                  <a:cubicBezTo>
                    <a:pt x="636" y="89"/>
                    <a:pt x="636" y="89"/>
                    <a:pt x="636" y="89"/>
                  </a:cubicBezTo>
                  <a:cubicBezTo>
                    <a:pt x="636" y="88"/>
                    <a:pt x="636" y="88"/>
                    <a:pt x="636" y="88"/>
                  </a:cubicBezTo>
                  <a:cubicBezTo>
                    <a:pt x="637" y="88"/>
                    <a:pt x="637" y="88"/>
                    <a:pt x="637" y="88"/>
                  </a:cubicBezTo>
                  <a:cubicBezTo>
                    <a:pt x="638" y="87"/>
                    <a:pt x="638" y="87"/>
                    <a:pt x="638" y="87"/>
                  </a:cubicBezTo>
                  <a:cubicBezTo>
                    <a:pt x="639" y="88"/>
                    <a:pt x="639" y="88"/>
                    <a:pt x="639" y="88"/>
                  </a:cubicBezTo>
                  <a:cubicBezTo>
                    <a:pt x="641" y="89"/>
                    <a:pt x="641" y="89"/>
                    <a:pt x="641" y="89"/>
                  </a:cubicBezTo>
                  <a:cubicBezTo>
                    <a:pt x="642" y="91"/>
                    <a:pt x="642" y="91"/>
                    <a:pt x="642" y="91"/>
                  </a:cubicBezTo>
                  <a:cubicBezTo>
                    <a:pt x="642" y="90"/>
                    <a:pt x="642" y="90"/>
                    <a:pt x="642" y="90"/>
                  </a:cubicBezTo>
                  <a:cubicBezTo>
                    <a:pt x="642" y="89"/>
                    <a:pt x="642" y="89"/>
                    <a:pt x="642" y="89"/>
                  </a:cubicBezTo>
                  <a:cubicBezTo>
                    <a:pt x="641" y="87"/>
                    <a:pt x="641" y="87"/>
                    <a:pt x="641" y="87"/>
                  </a:cubicBezTo>
                  <a:cubicBezTo>
                    <a:pt x="639" y="86"/>
                    <a:pt x="639" y="86"/>
                    <a:pt x="639" y="86"/>
                  </a:cubicBezTo>
                  <a:cubicBezTo>
                    <a:pt x="638" y="85"/>
                    <a:pt x="638" y="85"/>
                    <a:pt x="638" y="85"/>
                  </a:cubicBezTo>
                  <a:cubicBezTo>
                    <a:pt x="638" y="83"/>
                    <a:pt x="638" y="83"/>
                    <a:pt x="638" y="83"/>
                  </a:cubicBezTo>
                  <a:cubicBezTo>
                    <a:pt x="639" y="81"/>
                    <a:pt x="639" y="81"/>
                    <a:pt x="639" y="81"/>
                  </a:cubicBezTo>
                  <a:cubicBezTo>
                    <a:pt x="645" y="75"/>
                    <a:pt x="645" y="75"/>
                    <a:pt x="645" y="75"/>
                  </a:cubicBezTo>
                  <a:cubicBezTo>
                    <a:pt x="647" y="74"/>
                    <a:pt x="647" y="74"/>
                    <a:pt x="647" y="74"/>
                  </a:cubicBezTo>
                  <a:cubicBezTo>
                    <a:pt x="649" y="75"/>
                    <a:pt x="649" y="75"/>
                    <a:pt x="649" y="75"/>
                  </a:cubicBezTo>
                  <a:cubicBezTo>
                    <a:pt x="650" y="77"/>
                    <a:pt x="650" y="77"/>
                    <a:pt x="650" y="77"/>
                  </a:cubicBezTo>
                  <a:cubicBezTo>
                    <a:pt x="652" y="78"/>
                    <a:pt x="652" y="78"/>
                    <a:pt x="652" y="78"/>
                  </a:cubicBezTo>
                  <a:cubicBezTo>
                    <a:pt x="654" y="78"/>
                    <a:pt x="654" y="78"/>
                    <a:pt x="654" y="78"/>
                  </a:cubicBezTo>
                  <a:cubicBezTo>
                    <a:pt x="658" y="81"/>
                    <a:pt x="658" y="81"/>
                    <a:pt x="658" y="81"/>
                  </a:cubicBezTo>
                  <a:cubicBezTo>
                    <a:pt x="658" y="83"/>
                    <a:pt x="658" y="83"/>
                    <a:pt x="658" y="83"/>
                  </a:cubicBezTo>
                  <a:cubicBezTo>
                    <a:pt x="660" y="86"/>
                    <a:pt x="660" y="86"/>
                    <a:pt x="660" y="86"/>
                  </a:cubicBezTo>
                  <a:cubicBezTo>
                    <a:pt x="661" y="90"/>
                    <a:pt x="661" y="90"/>
                    <a:pt x="661" y="90"/>
                  </a:cubicBezTo>
                  <a:cubicBezTo>
                    <a:pt x="661" y="94"/>
                    <a:pt x="661" y="94"/>
                    <a:pt x="661" y="94"/>
                  </a:cubicBezTo>
                  <a:cubicBezTo>
                    <a:pt x="661" y="97"/>
                    <a:pt x="661" y="97"/>
                    <a:pt x="661" y="97"/>
                  </a:cubicBezTo>
                  <a:cubicBezTo>
                    <a:pt x="662" y="99"/>
                    <a:pt x="662" y="99"/>
                    <a:pt x="662" y="99"/>
                  </a:cubicBezTo>
                  <a:cubicBezTo>
                    <a:pt x="663" y="98"/>
                    <a:pt x="663" y="98"/>
                    <a:pt x="663" y="98"/>
                  </a:cubicBezTo>
                  <a:cubicBezTo>
                    <a:pt x="664" y="98"/>
                    <a:pt x="664" y="98"/>
                    <a:pt x="664" y="98"/>
                  </a:cubicBezTo>
                  <a:cubicBezTo>
                    <a:pt x="666" y="99"/>
                    <a:pt x="666" y="99"/>
                    <a:pt x="666" y="99"/>
                  </a:cubicBezTo>
                  <a:cubicBezTo>
                    <a:pt x="666" y="101"/>
                    <a:pt x="666" y="101"/>
                    <a:pt x="666" y="101"/>
                  </a:cubicBezTo>
                  <a:cubicBezTo>
                    <a:pt x="666" y="100"/>
                    <a:pt x="666" y="100"/>
                    <a:pt x="666" y="100"/>
                  </a:cubicBezTo>
                  <a:cubicBezTo>
                    <a:pt x="668" y="99"/>
                    <a:pt x="668" y="99"/>
                    <a:pt x="668" y="99"/>
                  </a:cubicBezTo>
                  <a:cubicBezTo>
                    <a:pt x="670" y="99"/>
                    <a:pt x="670" y="99"/>
                    <a:pt x="670" y="99"/>
                  </a:cubicBezTo>
                  <a:cubicBezTo>
                    <a:pt x="668" y="98"/>
                    <a:pt x="668" y="98"/>
                    <a:pt x="668" y="98"/>
                  </a:cubicBezTo>
                  <a:cubicBezTo>
                    <a:pt x="666" y="98"/>
                    <a:pt x="666" y="98"/>
                    <a:pt x="666" y="98"/>
                  </a:cubicBezTo>
                  <a:cubicBezTo>
                    <a:pt x="665" y="96"/>
                    <a:pt x="665" y="96"/>
                    <a:pt x="665" y="96"/>
                  </a:cubicBezTo>
                  <a:cubicBezTo>
                    <a:pt x="663" y="95"/>
                    <a:pt x="663" y="95"/>
                    <a:pt x="663" y="95"/>
                  </a:cubicBezTo>
                  <a:cubicBezTo>
                    <a:pt x="663" y="94"/>
                    <a:pt x="663" y="94"/>
                    <a:pt x="663" y="94"/>
                  </a:cubicBezTo>
                  <a:cubicBezTo>
                    <a:pt x="665" y="92"/>
                    <a:pt x="665" y="92"/>
                    <a:pt x="665" y="92"/>
                  </a:cubicBezTo>
                  <a:cubicBezTo>
                    <a:pt x="665" y="91"/>
                    <a:pt x="665" y="91"/>
                    <a:pt x="665" y="91"/>
                  </a:cubicBezTo>
                  <a:cubicBezTo>
                    <a:pt x="665" y="84"/>
                    <a:pt x="665" y="84"/>
                    <a:pt x="665" y="84"/>
                  </a:cubicBezTo>
                  <a:cubicBezTo>
                    <a:pt x="664" y="82"/>
                    <a:pt x="664" y="82"/>
                    <a:pt x="664" y="82"/>
                  </a:cubicBezTo>
                  <a:cubicBezTo>
                    <a:pt x="665" y="80"/>
                    <a:pt x="665" y="80"/>
                    <a:pt x="665" y="80"/>
                  </a:cubicBezTo>
                  <a:cubicBezTo>
                    <a:pt x="668" y="80"/>
                    <a:pt x="668" y="80"/>
                    <a:pt x="668" y="80"/>
                  </a:cubicBezTo>
                  <a:cubicBezTo>
                    <a:pt x="669" y="81"/>
                    <a:pt x="669" y="81"/>
                    <a:pt x="669" y="81"/>
                  </a:cubicBezTo>
                  <a:cubicBezTo>
                    <a:pt x="672" y="82"/>
                    <a:pt x="672" y="82"/>
                    <a:pt x="672" y="82"/>
                  </a:cubicBezTo>
                  <a:cubicBezTo>
                    <a:pt x="675" y="82"/>
                    <a:pt x="675" y="82"/>
                    <a:pt x="675" y="82"/>
                  </a:cubicBezTo>
                  <a:cubicBezTo>
                    <a:pt x="678" y="83"/>
                    <a:pt x="678" y="83"/>
                    <a:pt x="678" y="83"/>
                  </a:cubicBezTo>
                  <a:cubicBezTo>
                    <a:pt x="681" y="83"/>
                    <a:pt x="681" y="83"/>
                    <a:pt x="681" y="83"/>
                  </a:cubicBezTo>
                  <a:cubicBezTo>
                    <a:pt x="684" y="81"/>
                    <a:pt x="684" y="81"/>
                    <a:pt x="684" y="81"/>
                  </a:cubicBezTo>
                  <a:cubicBezTo>
                    <a:pt x="686" y="82"/>
                    <a:pt x="686" y="82"/>
                    <a:pt x="686" y="82"/>
                  </a:cubicBezTo>
                  <a:cubicBezTo>
                    <a:pt x="688" y="83"/>
                    <a:pt x="688" y="83"/>
                    <a:pt x="688" y="83"/>
                  </a:cubicBezTo>
                  <a:cubicBezTo>
                    <a:pt x="691" y="84"/>
                    <a:pt x="691" y="84"/>
                    <a:pt x="691" y="84"/>
                  </a:cubicBezTo>
                  <a:cubicBezTo>
                    <a:pt x="693" y="85"/>
                    <a:pt x="693" y="85"/>
                    <a:pt x="693" y="85"/>
                  </a:cubicBezTo>
                  <a:cubicBezTo>
                    <a:pt x="695" y="84"/>
                    <a:pt x="695" y="84"/>
                    <a:pt x="695" y="84"/>
                  </a:cubicBezTo>
                  <a:cubicBezTo>
                    <a:pt x="695" y="83"/>
                    <a:pt x="695" y="83"/>
                    <a:pt x="695" y="83"/>
                  </a:cubicBezTo>
                  <a:cubicBezTo>
                    <a:pt x="693" y="82"/>
                    <a:pt x="693" y="82"/>
                    <a:pt x="693" y="82"/>
                  </a:cubicBezTo>
                  <a:cubicBezTo>
                    <a:pt x="691" y="82"/>
                    <a:pt x="691" y="82"/>
                    <a:pt x="691" y="82"/>
                  </a:cubicBezTo>
                  <a:cubicBezTo>
                    <a:pt x="688" y="81"/>
                    <a:pt x="688" y="81"/>
                    <a:pt x="688" y="81"/>
                  </a:cubicBezTo>
                  <a:cubicBezTo>
                    <a:pt x="687" y="80"/>
                    <a:pt x="687" y="80"/>
                    <a:pt x="687" y="80"/>
                  </a:cubicBezTo>
                  <a:cubicBezTo>
                    <a:pt x="688" y="80"/>
                    <a:pt x="688" y="80"/>
                    <a:pt x="688" y="80"/>
                  </a:cubicBezTo>
                  <a:cubicBezTo>
                    <a:pt x="689" y="80"/>
                    <a:pt x="689" y="80"/>
                    <a:pt x="689" y="80"/>
                  </a:cubicBezTo>
                  <a:cubicBezTo>
                    <a:pt x="692" y="79"/>
                    <a:pt x="692" y="79"/>
                    <a:pt x="692" y="79"/>
                  </a:cubicBezTo>
                  <a:cubicBezTo>
                    <a:pt x="698" y="78"/>
                    <a:pt x="698" y="78"/>
                    <a:pt x="698" y="78"/>
                  </a:cubicBezTo>
                  <a:cubicBezTo>
                    <a:pt x="703" y="78"/>
                    <a:pt x="703" y="78"/>
                    <a:pt x="703" y="78"/>
                  </a:cubicBezTo>
                  <a:cubicBezTo>
                    <a:pt x="706" y="79"/>
                    <a:pt x="706" y="79"/>
                    <a:pt x="706" y="79"/>
                  </a:cubicBezTo>
                  <a:cubicBezTo>
                    <a:pt x="708" y="81"/>
                    <a:pt x="708" y="81"/>
                    <a:pt x="708" y="81"/>
                  </a:cubicBezTo>
                  <a:cubicBezTo>
                    <a:pt x="710" y="80"/>
                    <a:pt x="710" y="80"/>
                    <a:pt x="710" y="80"/>
                  </a:cubicBezTo>
                  <a:cubicBezTo>
                    <a:pt x="712" y="79"/>
                    <a:pt x="712" y="79"/>
                    <a:pt x="712" y="79"/>
                  </a:cubicBezTo>
                  <a:cubicBezTo>
                    <a:pt x="711" y="78"/>
                    <a:pt x="711" y="78"/>
                    <a:pt x="711" y="78"/>
                  </a:cubicBezTo>
                  <a:cubicBezTo>
                    <a:pt x="710" y="78"/>
                    <a:pt x="710" y="78"/>
                    <a:pt x="710" y="78"/>
                  </a:cubicBezTo>
                  <a:cubicBezTo>
                    <a:pt x="708" y="77"/>
                    <a:pt x="708" y="77"/>
                    <a:pt x="708" y="77"/>
                  </a:cubicBezTo>
                  <a:cubicBezTo>
                    <a:pt x="708" y="76"/>
                    <a:pt x="708" y="76"/>
                    <a:pt x="708" y="76"/>
                  </a:cubicBezTo>
                  <a:cubicBezTo>
                    <a:pt x="706" y="75"/>
                    <a:pt x="706" y="75"/>
                    <a:pt x="706" y="75"/>
                  </a:cubicBezTo>
                  <a:cubicBezTo>
                    <a:pt x="704" y="75"/>
                    <a:pt x="704" y="75"/>
                    <a:pt x="704" y="75"/>
                  </a:cubicBezTo>
                  <a:cubicBezTo>
                    <a:pt x="703" y="74"/>
                    <a:pt x="703" y="74"/>
                    <a:pt x="703" y="74"/>
                  </a:cubicBezTo>
                  <a:cubicBezTo>
                    <a:pt x="698" y="75"/>
                    <a:pt x="698" y="75"/>
                    <a:pt x="698" y="75"/>
                  </a:cubicBezTo>
                  <a:cubicBezTo>
                    <a:pt x="698" y="74"/>
                    <a:pt x="698" y="74"/>
                    <a:pt x="698" y="74"/>
                  </a:cubicBezTo>
                  <a:cubicBezTo>
                    <a:pt x="699" y="73"/>
                    <a:pt x="699" y="73"/>
                    <a:pt x="699" y="73"/>
                  </a:cubicBezTo>
                  <a:cubicBezTo>
                    <a:pt x="700" y="71"/>
                    <a:pt x="700" y="71"/>
                    <a:pt x="700" y="71"/>
                  </a:cubicBezTo>
                  <a:cubicBezTo>
                    <a:pt x="702" y="70"/>
                    <a:pt x="702" y="70"/>
                    <a:pt x="702" y="70"/>
                  </a:cubicBezTo>
                  <a:cubicBezTo>
                    <a:pt x="704" y="69"/>
                    <a:pt x="704" y="69"/>
                    <a:pt x="704" y="69"/>
                  </a:cubicBezTo>
                  <a:cubicBezTo>
                    <a:pt x="705" y="66"/>
                    <a:pt x="705" y="66"/>
                    <a:pt x="705" y="66"/>
                  </a:cubicBezTo>
                  <a:cubicBezTo>
                    <a:pt x="710" y="63"/>
                    <a:pt x="710" y="63"/>
                    <a:pt x="710" y="63"/>
                  </a:cubicBezTo>
                  <a:cubicBezTo>
                    <a:pt x="713" y="63"/>
                    <a:pt x="713" y="63"/>
                    <a:pt x="713" y="63"/>
                  </a:cubicBezTo>
                  <a:cubicBezTo>
                    <a:pt x="717" y="61"/>
                    <a:pt x="717" y="61"/>
                    <a:pt x="717" y="61"/>
                  </a:cubicBezTo>
                  <a:cubicBezTo>
                    <a:pt x="717" y="60"/>
                    <a:pt x="717" y="60"/>
                    <a:pt x="717" y="60"/>
                  </a:cubicBezTo>
                  <a:cubicBezTo>
                    <a:pt x="712" y="62"/>
                    <a:pt x="712" y="62"/>
                    <a:pt x="712" y="62"/>
                  </a:cubicBezTo>
                  <a:cubicBezTo>
                    <a:pt x="708" y="62"/>
                    <a:pt x="708" y="62"/>
                    <a:pt x="708" y="62"/>
                  </a:cubicBezTo>
                  <a:cubicBezTo>
                    <a:pt x="703" y="66"/>
                    <a:pt x="703" y="66"/>
                    <a:pt x="703" y="66"/>
                  </a:cubicBezTo>
                  <a:cubicBezTo>
                    <a:pt x="703" y="68"/>
                    <a:pt x="703" y="68"/>
                    <a:pt x="703" y="68"/>
                  </a:cubicBezTo>
                  <a:cubicBezTo>
                    <a:pt x="702" y="68"/>
                    <a:pt x="702" y="68"/>
                    <a:pt x="702" y="68"/>
                  </a:cubicBezTo>
                  <a:cubicBezTo>
                    <a:pt x="702" y="66"/>
                    <a:pt x="702" y="66"/>
                    <a:pt x="702" y="66"/>
                  </a:cubicBezTo>
                  <a:cubicBezTo>
                    <a:pt x="701" y="66"/>
                    <a:pt x="701" y="66"/>
                    <a:pt x="701" y="66"/>
                  </a:cubicBezTo>
                  <a:cubicBezTo>
                    <a:pt x="700" y="68"/>
                    <a:pt x="700" y="68"/>
                    <a:pt x="700" y="68"/>
                  </a:cubicBezTo>
                  <a:cubicBezTo>
                    <a:pt x="698" y="68"/>
                    <a:pt x="698" y="68"/>
                    <a:pt x="698" y="68"/>
                  </a:cubicBezTo>
                  <a:cubicBezTo>
                    <a:pt x="696" y="71"/>
                    <a:pt x="696" y="71"/>
                    <a:pt x="696" y="71"/>
                  </a:cubicBezTo>
                  <a:cubicBezTo>
                    <a:pt x="697" y="71"/>
                    <a:pt x="697" y="71"/>
                    <a:pt x="697" y="71"/>
                  </a:cubicBezTo>
                  <a:cubicBezTo>
                    <a:pt x="697" y="72"/>
                    <a:pt x="697" y="72"/>
                    <a:pt x="697" y="72"/>
                  </a:cubicBezTo>
                  <a:cubicBezTo>
                    <a:pt x="694" y="75"/>
                    <a:pt x="694" y="75"/>
                    <a:pt x="694" y="75"/>
                  </a:cubicBezTo>
                  <a:cubicBezTo>
                    <a:pt x="692" y="75"/>
                    <a:pt x="692" y="75"/>
                    <a:pt x="692" y="75"/>
                  </a:cubicBezTo>
                  <a:cubicBezTo>
                    <a:pt x="685" y="78"/>
                    <a:pt x="685" y="78"/>
                    <a:pt x="685" y="78"/>
                  </a:cubicBezTo>
                  <a:cubicBezTo>
                    <a:pt x="683" y="78"/>
                    <a:pt x="683" y="78"/>
                    <a:pt x="683" y="78"/>
                  </a:cubicBezTo>
                  <a:cubicBezTo>
                    <a:pt x="681" y="78"/>
                    <a:pt x="681" y="78"/>
                    <a:pt x="681" y="78"/>
                  </a:cubicBezTo>
                  <a:cubicBezTo>
                    <a:pt x="676" y="78"/>
                    <a:pt x="676" y="78"/>
                    <a:pt x="676" y="78"/>
                  </a:cubicBezTo>
                  <a:cubicBezTo>
                    <a:pt x="673" y="75"/>
                    <a:pt x="673" y="75"/>
                    <a:pt x="673" y="75"/>
                  </a:cubicBezTo>
                  <a:cubicBezTo>
                    <a:pt x="670" y="76"/>
                    <a:pt x="670" y="76"/>
                    <a:pt x="670" y="76"/>
                  </a:cubicBezTo>
                  <a:cubicBezTo>
                    <a:pt x="669" y="75"/>
                    <a:pt x="669" y="75"/>
                    <a:pt x="669" y="75"/>
                  </a:cubicBezTo>
                  <a:cubicBezTo>
                    <a:pt x="669" y="74"/>
                    <a:pt x="669" y="74"/>
                    <a:pt x="669" y="74"/>
                  </a:cubicBezTo>
                  <a:cubicBezTo>
                    <a:pt x="671" y="72"/>
                    <a:pt x="671" y="72"/>
                    <a:pt x="671" y="72"/>
                  </a:cubicBezTo>
                  <a:cubicBezTo>
                    <a:pt x="674" y="71"/>
                    <a:pt x="674" y="71"/>
                    <a:pt x="674" y="71"/>
                  </a:cubicBezTo>
                  <a:cubicBezTo>
                    <a:pt x="675" y="71"/>
                    <a:pt x="675" y="71"/>
                    <a:pt x="675" y="71"/>
                  </a:cubicBezTo>
                  <a:cubicBezTo>
                    <a:pt x="679" y="70"/>
                    <a:pt x="679" y="70"/>
                    <a:pt x="679" y="70"/>
                  </a:cubicBezTo>
                  <a:cubicBezTo>
                    <a:pt x="680" y="69"/>
                    <a:pt x="680" y="69"/>
                    <a:pt x="680" y="69"/>
                  </a:cubicBezTo>
                  <a:cubicBezTo>
                    <a:pt x="679" y="69"/>
                    <a:pt x="679" y="69"/>
                    <a:pt x="679" y="69"/>
                  </a:cubicBezTo>
                  <a:cubicBezTo>
                    <a:pt x="677" y="69"/>
                    <a:pt x="677" y="69"/>
                    <a:pt x="677" y="69"/>
                  </a:cubicBezTo>
                  <a:cubicBezTo>
                    <a:pt x="675" y="69"/>
                    <a:pt x="675" y="69"/>
                    <a:pt x="675" y="69"/>
                  </a:cubicBezTo>
                  <a:cubicBezTo>
                    <a:pt x="672" y="70"/>
                    <a:pt x="672" y="70"/>
                    <a:pt x="672" y="70"/>
                  </a:cubicBezTo>
                  <a:cubicBezTo>
                    <a:pt x="670" y="70"/>
                    <a:pt x="670" y="70"/>
                    <a:pt x="670" y="70"/>
                  </a:cubicBezTo>
                  <a:cubicBezTo>
                    <a:pt x="670" y="68"/>
                    <a:pt x="670" y="68"/>
                    <a:pt x="670" y="68"/>
                  </a:cubicBezTo>
                  <a:cubicBezTo>
                    <a:pt x="673" y="67"/>
                    <a:pt x="673" y="67"/>
                    <a:pt x="673" y="67"/>
                  </a:cubicBezTo>
                  <a:cubicBezTo>
                    <a:pt x="671" y="67"/>
                    <a:pt x="671" y="67"/>
                    <a:pt x="671" y="67"/>
                  </a:cubicBezTo>
                  <a:cubicBezTo>
                    <a:pt x="668" y="68"/>
                    <a:pt x="668" y="68"/>
                    <a:pt x="668" y="68"/>
                  </a:cubicBezTo>
                  <a:cubicBezTo>
                    <a:pt x="668" y="70"/>
                    <a:pt x="668" y="70"/>
                    <a:pt x="668" y="70"/>
                  </a:cubicBezTo>
                  <a:cubicBezTo>
                    <a:pt x="665" y="73"/>
                    <a:pt x="665" y="73"/>
                    <a:pt x="665" y="73"/>
                  </a:cubicBezTo>
                  <a:cubicBezTo>
                    <a:pt x="662" y="73"/>
                    <a:pt x="662" y="73"/>
                    <a:pt x="662" y="73"/>
                  </a:cubicBezTo>
                  <a:cubicBezTo>
                    <a:pt x="658" y="72"/>
                    <a:pt x="658" y="72"/>
                    <a:pt x="658" y="72"/>
                  </a:cubicBezTo>
                  <a:cubicBezTo>
                    <a:pt x="654" y="72"/>
                    <a:pt x="654" y="72"/>
                    <a:pt x="654" y="72"/>
                  </a:cubicBezTo>
                  <a:cubicBezTo>
                    <a:pt x="653" y="70"/>
                    <a:pt x="653" y="70"/>
                    <a:pt x="653" y="70"/>
                  </a:cubicBezTo>
                  <a:cubicBezTo>
                    <a:pt x="653" y="69"/>
                    <a:pt x="653" y="69"/>
                    <a:pt x="653" y="69"/>
                  </a:cubicBezTo>
                  <a:cubicBezTo>
                    <a:pt x="650" y="69"/>
                    <a:pt x="650" y="69"/>
                    <a:pt x="650" y="69"/>
                  </a:cubicBezTo>
                  <a:cubicBezTo>
                    <a:pt x="648" y="67"/>
                    <a:pt x="648" y="67"/>
                    <a:pt x="648" y="67"/>
                  </a:cubicBezTo>
                  <a:cubicBezTo>
                    <a:pt x="649" y="66"/>
                    <a:pt x="649" y="66"/>
                    <a:pt x="649" y="66"/>
                  </a:cubicBezTo>
                  <a:cubicBezTo>
                    <a:pt x="650" y="65"/>
                    <a:pt x="650" y="65"/>
                    <a:pt x="650" y="65"/>
                  </a:cubicBezTo>
                  <a:cubicBezTo>
                    <a:pt x="651" y="62"/>
                    <a:pt x="651" y="62"/>
                    <a:pt x="651" y="62"/>
                  </a:cubicBezTo>
                  <a:cubicBezTo>
                    <a:pt x="654" y="61"/>
                    <a:pt x="654" y="61"/>
                    <a:pt x="654" y="61"/>
                  </a:cubicBezTo>
                  <a:cubicBezTo>
                    <a:pt x="656" y="59"/>
                    <a:pt x="656" y="59"/>
                    <a:pt x="656" y="59"/>
                  </a:cubicBezTo>
                  <a:cubicBezTo>
                    <a:pt x="659" y="57"/>
                    <a:pt x="659" y="57"/>
                    <a:pt x="659" y="57"/>
                  </a:cubicBezTo>
                  <a:cubicBezTo>
                    <a:pt x="660" y="56"/>
                    <a:pt x="660" y="56"/>
                    <a:pt x="660" y="56"/>
                  </a:cubicBezTo>
                  <a:cubicBezTo>
                    <a:pt x="662" y="57"/>
                    <a:pt x="662" y="57"/>
                    <a:pt x="662" y="57"/>
                  </a:cubicBezTo>
                  <a:cubicBezTo>
                    <a:pt x="665" y="57"/>
                    <a:pt x="665" y="57"/>
                    <a:pt x="665" y="57"/>
                  </a:cubicBezTo>
                  <a:cubicBezTo>
                    <a:pt x="667" y="56"/>
                    <a:pt x="667" y="56"/>
                    <a:pt x="667" y="56"/>
                  </a:cubicBezTo>
                  <a:cubicBezTo>
                    <a:pt x="668" y="56"/>
                    <a:pt x="668" y="56"/>
                    <a:pt x="668" y="56"/>
                  </a:cubicBezTo>
                  <a:cubicBezTo>
                    <a:pt x="672" y="58"/>
                    <a:pt x="672" y="58"/>
                    <a:pt x="672" y="58"/>
                  </a:cubicBezTo>
                  <a:cubicBezTo>
                    <a:pt x="675" y="58"/>
                    <a:pt x="675" y="58"/>
                    <a:pt x="675" y="58"/>
                  </a:cubicBezTo>
                  <a:cubicBezTo>
                    <a:pt x="677" y="59"/>
                    <a:pt x="677" y="59"/>
                    <a:pt x="677" y="59"/>
                  </a:cubicBezTo>
                  <a:cubicBezTo>
                    <a:pt x="680" y="59"/>
                    <a:pt x="680" y="59"/>
                    <a:pt x="680" y="59"/>
                  </a:cubicBezTo>
                  <a:cubicBezTo>
                    <a:pt x="680" y="58"/>
                    <a:pt x="680" y="58"/>
                    <a:pt x="680" y="58"/>
                  </a:cubicBezTo>
                  <a:cubicBezTo>
                    <a:pt x="679" y="57"/>
                    <a:pt x="679" y="57"/>
                    <a:pt x="679" y="57"/>
                  </a:cubicBezTo>
                  <a:cubicBezTo>
                    <a:pt x="675" y="57"/>
                    <a:pt x="675" y="57"/>
                    <a:pt x="675" y="57"/>
                  </a:cubicBezTo>
                  <a:cubicBezTo>
                    <a:pt x="671" y="57"/>
                    <a:pt x="671" y="57"/>
                    <a:pt x="671" y="57"/>
                  </a:cubicBezTo>
                  <a:cubicBezTo>
                    <a:pt x="669" y="55"/>
                    <a:pt x="669" y="55"/>
                    <a:pt x="669" y="55"/>
                  </a:cubicBezTo>
                  <a:cubicBezTo>
                    <a:pt x="666" y="55"/>
                    <a:pt x="666" y="55"/>
                    <a:pt x="666" y="55"/>
                  </a:cubicBezTo>
                  <a:cubicBezTo>
                    <a:pt x="663" y="55"/>
                    <a:pt x="663" y="55"/>
                    <a:pt x="663" y="55"/>
                  </a:cubicBezTo>
                  <a:cubicBezTo>
                    <a:pt x="659" y="55"/>
                    <a:pt x="659" y="55"/>
                    <a:pt x="659" y="55"/>
                  </a:cubicBezTo>
                  <a:cubicBezTo>
                    <a:pt x="658" y="55"/>
                    <a:pt x="658" y="55"/>
                    <a:pt x="658" y="55"/>
                  </a:cubicBezTo>
                  <a:cubicBezTo>
                    <a:pt x="657" y="56"/>
                    <a:pt x="657" y="56"/>
                    <a:pt x="657" y="56"/>
                  </a:cubicBezTo>
                  <a:cubicBezTo>
                    <a:pt x="655" y="58"/>
                    <a:pt x="655" y="58"/>
                    <a:pt x="655" y="58"/>
                  </a:cubicBezTo>
                  <a:cubicBezTo>
                    <a:pt x="652" y="60"/>
                    <a:pt x="652" y="60"/>
                    <a:pt x="652" y="60"/>
                  </a:cubicBezTo>
                  <a:cubicBezTo>
                    <a:pt x="648" y="62"/>
                    <a:pt x="648" y="62"/>
                    <a:pt x="648" y="62"/>
                  </a:cubicBezTo>
                  <a:cubicBezTo>
                    <a:pt x="646" y="64"/>
                    <a:pt x="646" y="64"/>
                    <a:pt x="646" y="64"/>
                  </a:cubicBezTo>
                  <a:cubicBezTo>
                    <a:pt x="645" y="65"/>
                    <a:pt x="645" y="65"/>
                    <a:pt x="645" y="65"/>
                  </a:cubicBezTo>
                  <a:cubicBezTo>
                    <a:pt x="644" y="64"/>
                    <a:pt x="644" y="64"/>
                    <a:pt x="644" y="64"/>
                  </a:cubicBezTo>
                  <a:cubicBezTo>
                    <a:pt x="641" y="61"/>
                    <a:pt x="641" y="61"/>
                    <a:pt x="641" y="61"/>
                  </a:cubicBezTo>
                  <a:cubicBezTo>
                    <a:pt x="640" y="60"/>
                    <a:pt x="640" y="60"/>
                    <a:pt x="640" y="60"/>
                  </a:cubicBezTo>
                  <a:cubicBezTo>
                    <a:pt x="639" y="59"/>
                    <a:pt x="639" y="59"/>
                    <a:pt x="639" y="59"/>
                  </a:cubicBezTo>
                  <a:cubicBezTo>
                    <a:pt x="638" y="57"/>
                    <a:pt x="638" y="57"/>
                    <a:pt x="638" y="57"/>
                  </a:cubicBezTo>
                  <a:cubicBezTo>
                    <a:pt x="638" y="54"/>
                    <a:pt x="638" y="54"/>
                    <a:pt x="638" y="54"/>
                  </a:cubicBezTo>
                  <a:cubicBezTo>
                    <a:pt x="637" y="53"/>
                    <a:pt x="637" y="53"/>
                    <a:pt x="637" y="53"/>
                  </a:cubicBezTo>
                  <a:cubicBezTo>
                    <a:pt x="637" y="51"/>
                    <a:pt x="637" y="51"/>
                    <a:pt x="637" y="51"/>
                  </a:cubicBezTo>
                  <a:cubicBezTo>
                    <a:pt x="638" y="50"/>
                    <a:pt x="638" y="50"/>
                    <a:pt x="638" y="50"/>
                  </a:cubicBezTo>
                  <a:cubicBezTo>
                    <a:pt x="639" y="50"/>
                    <a:pt x="639" y="50"/>
                    <a:pt x="639" y="50"/>
                  </a:cubicBezTo>
                  <a:cubicBezTo>
                    <a:pt x="641" y="50"/>
                    <a:pt x="641" y="50"/>
                    <a:pt x="641" y="50"/>
                  </a:cubicBezTo>
                  <a:cubicBezTo>
                    <a:pt x="642" y="51"/>
                    <a:pt x="642" y="51"/>
                    <a:pt x="642" y="51"/>
                  </a:cubicBezTo>
                  <a:cubicBezTo>
                    <a:pt x="648" y="51"/>
                    <a:pt x="648" y="51"/>
                    <a:pt x="648" y="51"/>
                  </a:cubicBezTo>
                  <a:cubicBezTo>
                    <a:pt x="651" y="53"/>
                    <a:pt x="651" y="53"/>
                    <a:pt x="651" y="53"/>
                  </a:cubicBezTo>
                  <a:cubicBezTo>
                    <a:pt x="653" y="53"/>
                    <a:pt x="653" y="53"/>
                    <a:pt x="653" y="53"/>
                  </a:cubicBezTo>
                  <a:cubicBezTo>
                    <a:pt x="654" y="53"/>
                    <a:pt x="654" y="53"/>
                    <a:pt x="654" y="53"/>
                  </a:cubicBezTo>
                  <a:cubicBezTo>
                    <a:pt x="655" y="54"/>
                    <a:pt x="655" y="54"/>
                    <a:pt x="655" y="54"/>
                  </a:cubicBezTo>
                  <a:cubicBezTo>
                    <a:pt x="658" y="52"/>
                    <a:pt x="658" y="52"/>
                    <a:pt x="658" y="52"/>
                  </a:cubicBezTo>
                  <a:cubicBezTo>
                    <a:pt x="660" y="53"/>
                    <a:pt x="660" y="53"/>
                    <a:pt x="660" y="53"/>
                  </a:cubicBezTo>
                  <a:cubicBezTo>
                    <a:pt x="660" y="53"/>
                    <a:pt x="660" y="53"/>
                    <a:pt x="660" y="53"/>
                  </a:cubicBezTo>
                  <a:cubicBezTo>
                    <a:pt x="662" y="52"/>
                    <a:pt x="662" y="52"/>
                    <a:pt x="662" y="52"/>
                  </a:cubicBezTo>
                  <a:cubicBezTo>
                    <a:pt x="663" y="51"/>
                    <a:pt x="663" y="51"/>
                    <a:pt x="663" y="51"/>
                  </a:cubicBezTo>
                  <a:cubicBezTo>
                    <a:pt x="667" y="50"/>
                    <a:pt x="667" y="50"/>
                    <a:pt x="667" y="50"/>
                  </a:cubicBezTo>
                  <a:cubicBezTo>
                    <a:pt x="671" y="50"/>
                    <a:pt x="671" y="50"/>
                    <a:pt x="671" y="50"/>
                  </a:cubicBezTo>
                  <a:cubicBezTo>
                    <a:pt x="671" y="49"/>
                    <a:pt x="671" y="49"/>
                    <a:pt x="671" y="49"/>
                  </a:cubicBezTo>
                  <a:cubicBezTo>
                    <a:pt x="671" y="48"/>
                    <a:pt x="671" y="48"/>
                    <a:pt x="671" y="48"/>
                  </a:cubicBezTo>
                  <a:cubicBezTo>
                    <a:pt x="670" y="48"/>
                    <a:pt x="670" y="48"/>
                    <a:pt x="670" y="48"/>
                  </a:cubicBezTo>
                  <a:cubicBezTo>
                    <a:pt x="669" y="48"/>
                    <a:pt x="669" y="48"/>
                    <a:pt x="669" y="48"/>
                  </a:cubicBezTo>
                  <a:cubicBezTo>
                    <a:pt x="668" y="49"/>
                    <a:pt x="668" y="49"/>
                    <a:pt x="668" y="49"/>
                  </a:cubicBezTo>
                  <a:cubicBezTo>
                    <a:pt x="665" y="50"/>
                    <a:pt x="665" y="50"/>
                    <a:pt x="665" y="50"/>
                  </a:cubicBezTo>
                  <a:cubicBezTo>
                    <a:pt x="661" y="49"/>
                    <a:pt x="661" y="49"/>
                    <a:pt x="661" y="49"/>
                  </a:cubicBezTo>
                  <a:cubicBezTo>
                    <a:pt x="659" y="51"/>
                    <a:pt x="659" y="51"/>
                    <a:pt x="659" y="51"/>
                  </a:cubicBezTo>
                  <a:cubicBezTo>
                    <a:pt x="657" y="51"/>
                    <a:pt x="657" y="51"/>
                    <a:pt x="657" y="51"/>
                  </a:cubicBezTo>
                  <a:cubicBezTo>
                    <a:pt x="655" y="51"/>
                    <a:pt x="655" y="51"/>
                    <a:pt x="655" y="51"/>
                  </a:cubicBezTo>
                  <a:cubicBezTo>
                    <a:pt x="654" y="51"/>
                    <a:pt x="654" y="51"/>
                    <a:pt x="654" y="51"/>
                  </a:cubicBezTo>
                  <a:cubicBezTo>
                    <a:pt x="652" y="51"/>
                    <a:pt x="652" y="51"/>
                    <a:pt x="652" y="51"/>
                  </a:cubicBezTo>
                  <a:cubicBezTo>
                    <a:pt x="650" y="49"/>
                    <a:pt x="650" y="49"/>
                    <a:pt x="650" y="49"/>
                  </a:cubicBezTo>
                  <a:cubicBezTo>
                    <a:pt x="649" y="49"/>
                    <a:pt x="649" y="49"/>
                    <a:pt x="649" y="49"/>
                  </a:cubicBezTo>
                  <a:cubicBezTo>
                    <a:pt x="648" y="49"/>
                    <a:pt x="648" y="49"/>
                    <a:pt x="648" y="49"/>
                  </a:cubicBezTo>
                  <a:cubicBezTo>
                    <a:pt x="646" y="49"/>
                    <a:pt x="646" y="49"/>
                    <a:pt x="646" y="49"/>
                  </a:cubicBezTo>
                  <a:cubicBezTo>
                    <a:pt x="643" y="47"/>
                    <a:pt x="643" y="47"/>
                    <a:pt x="643" y="47"/>
                  </a:cubicBezTo>
                  <a:cubicBezTo>
                    <a:pt x="640" y="48"/>
                    <a:pt x="640" y="48"/>
                    <a:pt x="640" y="48"/>
                  </a:cubicBezTo>
                  <a:cubicBezTo>
                    <a:pt x="638" y="47"/>
                    <a:pt x="638" y="47"/>
                    <a:pt x="638" y="47"/>
                  </a:cubicBezTo>
                  <a:cubicBezTo>
                    <a:pt x="638" y="46"/>
                    <a:pt x="638" y="46"/>
                    <a:pt x="638" y="46"/>
                  </a:cubicBezTo>
                  <a:cubicBezTo>
                    <a:pt x="639" y="45"/>
                    <a:pt x="639" y="45"/>
                    <a:pt x="639" y="45"/>
                  </a:cubicBezTo>
                  <a:cubicBezTo>
                    <a:pt x="639" y="43"/>
                    <a:pt x="639" y="43"/>
                    <a:pt x="639" y="43"/>
                  </a:cubicBezTo>
                  <a:cubicBezTo>
                    <a:pt x="640" y="42"/>
                    <a:pt x="640" y="42"/>
                    <a:pt x="640" y="42"/>
                  </a:cubicBezTo>
                  <a:cubicBezTo>
                    <a:pt x="641" y="42"/>
                    <a:pt x="641" y="42"/>
                    <a:pt x="641" y="42"/>
                  </a:cubicBezTo>
                  <a:cubicBezTo>
                    <a:pt x="642" y="43"/>
                    <a:pt x="642" y="43"/>
                    <a:pt x="642" y="43"/>
                  </a:cubicBezTo>
                  <a:cubicBezTo>
                    <a:pt x="645" y="43"/>
                    <a:pt x="645" y="43"/>
                    <a:pt x="645" y="43"/>
                  </a:cubicBezTo>
                  <a:cubicBezTo>
                    <a:pt x="646" y="43"/>
                    <a:pt x="646" y="43"/>
                    <a:pt x="646" y="43"/>
                  </a:cubicBezTo>
                  <a:cubicBezTo>
                    <a:pt x="645" y="41"/>
                    <a:pt x="645" y="41"/>
                    <a:pt x="645" y="41"/>
                  </a:cubicBezTo>
                  <a:cubicBezTo>
                    <a:pt x="643" y="41"/>
                    <a:pt x="643" y="41"/>
                    <a:pt x="643" y="41"/>
                  </a:cubicBezTo>
                  <a:cubicBezTo>
                    <a:pt x="642" y="40"/>
                    <a:pt x="642" y="40"/>
                    <a:pt x="642" y="40"/>
                  </a:cubicBezTo>
                  <a:cubicBezTo>
                    <a:pt x="642" y="39"/>
                    <a:pt x="642" y="39"/>
                    <a:pt x="642" y="39"/>
                  </a:cubicBezTo>
                  <a:cubicBezTo>
                    <a:pt x="645" y="39"/>
                    <a:pt x="645" y="39"/>
                    <a:pt x="645" y="39"/>
                  </a:cubicBezTo>
                  <a:cubicBezTo>
                    <a:pt x="647" y="37"/>
                    <a:pt x="647" y="37"/>
                    <a:pt x="647" y="37"/>
                  </a:cubicBezTo>
                  <a:cubicBezTo>
                    <a:pt x="651" y="37"/>
                    <a:pt x="651" y="37"/>
                    <a:pt x="651" y="37"/>
                  </a:cubicBezTo>
                  <a:cubicBezTo>
                    <a:pt x="652" y="36"/>
                    <a:pt x="652" y="36"/>
                    <a:pt x="652" y="36"/>
                  </a:cubicBezTo>
                  <a:cubicBezTo>
                    <a:pt x="654" y="36"/>
                    <a:pt x="654" y="36"/>
                    <a:pt x="654" y="36"/>
                  </a:cubicBezTo>
                  <a:cubicBezTo>
                    <a:pt x="655" y="36"/>
                    <a:pt x="655" y="36"/>
                    <a:pt x="655" y="36"/>
                  </a:cubicBezTo>
                  <a:cubicBezTo>
                    <a:pt x="657" y="36"/>
                    <a:pt x="657" y="36"/>
                    <a:pt x="657" y="36"/>
                  </a:cubicBezTo>
                  <a:cubicBezTo>
                    <a:pt x="657" y="35"/>
                    <a:pt x="657" y="35"/>
                    <a:pt x="657" y="35"/>
                  </a:cubicBezTo>
                  <a:cubicBezTo>
                    <a:pt x="656" y="34"/>
                    <a:pt x="656" y="34"/>
                    <a:pt x="656" y="34"/>
                  </a:cubicBezTo>
                  <a:cubicBezTo>
                    <a:pt x="652" y="34"/>
                    <a:pt x="652" y="34"/>
                    <a:pt x="652" y="34"/>
                  </a:cubicBezTo>
                  <a:cubicBezTo>
                    <a:pt x="648" y="35"/>
                    <a:pt x="648" y="35"/>
                    <a:pt x="648" y="35"/>
                  </a:cubicBezTo>
                  <a:cubicBezTo>
                    <a:pt x="646" y="36"/>
                    <a:pt x="646" y="36"/>
                    <a:pt x="646" y="36"/>
                  </a:cubicBezTo>
                  <a:cubicBezTo>
                    <a:pt x="644" y="36"/>
                    <a:pt x="644" y="36"/>
                    <a:pt x="644" y="36"/>
                  </a:cubicBezTo>
                  <a:cubicBezTo>
                    <a:pt x="643" y="37"/>
                    <a:pt x="643" y="37"/>
                    <a:pt x="643" y="37"/>
                  </a:cubicBezTo>
                  <a:cubicBezTo>
                    <a:pt x="641" y="37"/>
                    <a:pt x="641" y="37"/>
                    <a:pt x="641" y="37"/>
                  </a:cubicBezTo>
                  <a:cubicBezTo>
                    <a:pt x="641" y="36"/>
                    <a:pt x="641" y="36"/>
                    <a:pt x="641" y="36"/>
                  </a:cubicBezTo>
                  <a:cubicBezTo>
                    <a:pt x="641" y="34"/>
                    <a:pt x="641" y="34"/>
                    <a:pt x="641" y="34"/>
                  </a:cubicBezTo>
                  <a:cubicBezTo>
                    <a:pt x="643" y="33"/>
                    <a:pt x="643" y="33"/>
                    <a:pt x="643" y="33"/>
                  </a:cubicBezTo>
                  <a:cubicBezTo>
                    <a:pt x="646" y="31"/>
                    <a:pt x="646" y="31"/>
                    <a:pt x="646" y="31"/>
                  </a:cubicBezTo>
                  <a:cubicBezTo>
                    <a:pt x="649" y="31"/>
                    <a:pt x="649" y="31"/>
                    <a:pt x="649" y="31"/>
                  </a:cubicBezTo>
                  <a:cubicBezTo>
                    <a:pt x="650" y="30"/>
                    <a:pt x="650" y="30"/>
                    <a:pt x="650" y="30"/>
                  </a:cubicBezTo>
                  <a:cubicBezTo>
                    <a:pt x="648" y="30"/>
                    <a:pt x="648" y="30"/>
                    <a:pt x="648" y="30"/>
                  </a:cubicBezTo>
                  <a:cubicBezTo>
                    <a:pt x="647" y="29"/>
                    <a:pt x="647" y="29"/>
                    <a:pt x="647" y="29"/>
                  </a:cubicBezTo>
                  <a:cubicBezTo>
                    <a:pt x="648" y="26"/>
                    <a:pt x="648" y="26"/>
                    <a:pt x="648" y="26"/>
                  </a:cubicBezTo>
                  <a:cubicBezTo>
                    <a:pt x="647" y="27"/>
                    <a:pt x="647" y="27"/>
                    <a:pt x="647" y="27"/>
                  </a:cubicBezTo>
                  <a:cubicBezTo>
                    <a:pt x="647" y="29"/>
                    <a:pt x="647" y="29"/>
                    <a:pt x="647" y="29"/>
                  </a:cubicBezTo>
                  <a:cubicBezTo>
                    <a:pt x="646" y="29"/>
                    <a:pt x="646" y="29"/>
                    <a:pt x="646" y="29"/>
                  </a:cubicBezTo>
                  <a:cubicBezTo>
                    <a:pt x="645" y="27"/>
                    <a:pt x="645" y="27"/>
                    <a:pt x="645" y="27"/>
                  </a:cubicBezTo>
                  <a:cubicBezTo>
                    <a:pt x="644" y="28"/>
                    <a:pt x="644" y="28"/>
                    <a:pt x="644" y="28"/>
                  </a:cubicBezTo>
                  <a:cubicBezTo>
                    <a:pt x="643" y="29"/>
                    <a:pt x="643" y="29"/>
                    <a:pt x="643" y="29"/>
                  </a:cubicBezTo>
                  <a:cubicBezTo>
                    <a:pt x="641" y="29"/>
                    <a:pt x="641" y="29"/>
                    <a:pt x="641" y="29"/>
                  </a:cubicBezTo>
                  <a:cubicBezTo>
                    <a:pt x="641" y="30"/>
                    <a:pt x="641" y="30"/>
                    <a:pt x="641" y="30"/>
                  </a:cubicBezTo>
                  <a:cubicBezTo>
                    <a:pt x="640" y="31"/>
                    <a:pt x="640" y="31"/>
                    <a:pt x="640" y="31"/>
                  </a:cubicBezTo>
                  <a:cubicBezTo>
                    <a:pt x="638" y="32"/>
                    <a:pt x="638" y="32"/>
                    <a:pt x="638" y="32"/>
                  </a:cubicBezTo>
                  <a:cubicBezTo>
                    <a:pt x="638" y="30"/>
                    <a:pt x="638" y="30"/>
                    <a:pt x="638" y="30"/>
                  </a:cubicBezTo>
                  <a:cubicBezTo>
                    <a:pt x="638" y="28"/>
                    <a:pt x="638" y="28"/>
                    <a:pt x="638" y="28"/>
                  </a:cubicBezTo>
                  <a:cubicBezTo>
                    <a:pt x="637" y="28"/>
                    <a:pt x="637" y="28"/>
                    <a:pt x="637" y="28"/>
                  </a:cubicBezTo>
                  <a:cubicBezTo>
                    <a:pt x="637" y="27"/>
                    <a:pt x="637" y="27"/>
                    <a:pt x="637" y="27"/>
                  </a:cubicBezTo>
                  <a:cubicBezTo>
                    <a:pt x="637" y="26"/>
                    <a:pt x="637" y="26"/>
                    <a:pt x="637" y="26"/>
                  </a:cubicBezTo>
                  <a:cubicBezTo>
                    <a:pt x="639" y="27"/>
                    <a:pt x="639" y="27"/>
                    <a:pt x="639" y="27"/>
                  </a:cubicBezTo>
                  <a:cubicBezTo>
                    <a:pt x="639" y="24"/>
                    <a:pt x="639" y="24"/>
                    <a:pt x="639" y="24"/>
                  </a:cubicBezTo>
                  <a:cubicBezTo>
                    <a:pt x="640" y="24"/>
                    <a:pt x="640" y="24"/>
                    <a:pt x="640" y="24"/>
                  </a:cubicBezTo>
                  <a:cubicBezTo>
                    <a:pt x="643" y="24"/>
                    <a:pt x="643" y="24"/>
                    <a:pt x="643" y="24"/>
                  </a:cubicBezTo>
                  <a:cubicBezTo>
                    <a:pt x="644" y="22"/>
                    <a:pt x="644" y="22"/>
                    <a:pt x="644" y="22"/>
                  </a:cubicBezTo>
                  <a:cubicBezTo>
                    <a:pt x="646" y="21"/>
                    <a:pt x="646" y="21"/>
                    <a:pt x="646" y="21"/>
                  </a:cubicBezTo>
                  <a:cubicBezTo>
                    <a:pt x="647" y="21"/>
                    <a:pt x="647" y="21"/>
                    <a:pt x="647" y="21"/>
                  </a:cubicBezTo>
                  <a:cubicBezTo>
                    <a:pt x="650" y="20"/>
                    <a:pt x="650" y="20"/>
                    <a:pt x="650" y="20"/>
                  </a:cubicBezTo>
                  <a:cubicBezTo>
                    <a:pt x="654" y="19"/>
                    <a:pt x="654" y="19"/>
                    <a:pt x="654" y="19"/>
                  </a:cubicBezTo>
                  <a:cubicBezTo>
                    <a:pt x="655" y="19"/>
                    <a:pt x="655" y="19"/>
                    <a:pt x="655" y="19"/>
                  </a:cubicBezTo>
                  <a:cubicBezTo>
                    <a:pt x="656" y="19"/>
                    <a:pt x="656" y="19"/>
                    <a:pt x="656" y="19"/>
                  </a:cubicBezTo>
                  <a:cubicBezTo>
                    <a:pt x="657" y="21"/>
                    <a:pt x="657" y="21"/>
                    <a:pt x="657" y="21"/>
                  </a:cubicBezTo>
                  <a:cubicBezTo>
                    <a:pt x="656" y="22"/>
                    <a:pt x="656" y="22"/>
                    <a:pt x="656" y="22"/>
                  </a:cubicBezTo>
                  <a:cubicBezTo>
                    <a:pt x="656" y="26"/>
                    <a:pt x="656" y="26"/>
                    <a:pt x="656" y="26"/>
                  </a:cubicBezTo>
                  <a:cubicBezTo>
                    <a:pt x="657" y="26"/>
                    <a:pt x="657" y="26"/>
                    <a:pt x="657" y="26"/>
                  </a:cubicBezTo>
                  <a:cubicBezTo>
                    <a:pt x="658" y="23"/>
                    <a:pt x="658" y="23"/>
                    <a:pt x="658" y="23"/>
                  </a:cubicBezTo>
                  <a:cubicBezTo>
                    <a:pt x="659" y="22"/>
                    <a:pt x="659" y="22"/>
                    <a:pt x="659" y="22"/>
                  </a:cubicBezTo>
                  <a:cubicBezTo>
                    <a:pt x="660" y="23"/>
                    <a:pt x="660" y="23"/>
                    <a:pt x="660" y="23"/>
                  </a:cubicBezTo>
                  <a:cubicBezTo>
                    <a:pt x="659" y="23"/>
                    <a:pt x="659" y="23"/>
                    <a:pt x="659" y="23"/>
                  </a:cubicBezTo>
                  <a:cubicBezTo>
                    <a:pt x="660" y="25"/>
                    <a:pt x="660" y="25"/>
                    <a:pt x="660" y="25"/>
                  </a:cubicBezTo>
                  <a:cubicBezTo>
                    <a:pt x="661" y="24"/>
                    <a:pt x="661" y="24"/>
                    <a:pt x="661" y="24"/>
                  </a:cubicBezTo>
                  <a:cubicBezTo>
                    <a:pt x="661" y="22"/>
                    <a:pt x="661" y="22"/>
                    <a:pt x="661" y="22"/>
                  </a:cubicBezTo>
                  <a:cubicBezTo>
                    <a:pt x="661" y="22"/>
                    <a:pt x="661" y="22"/>
                    <a:pt x="661" y="22"/>
                  </a:cubicBezTo>
                  <a:cubicBezTo>
                    <a:pt x="661" y="20"/>
                    <a:pt x="661" y="20"/>
                    <a:pt x="661" y="20"/>
                  </a:cubicBezTo>
                  <a:cubicBezTo>
                    <a:pt x="661" y="18"/>
                    <a:pt x="661" y="18"/>
                    <a:pt x="661" y="18"/>
                  </a:cubicBezTo>
                  <a:cubicBezTo>
                    <a:pt x="663" y="18"/>
                    <a:pt x="663" y="18"/>
                    <a:pt x="663" y="18"/>
                  </a:cubicBezTo>
                  <a:cubicBezTo>
                    <a:pt x="665" y="16"/>
                    <a:pt x="665" y="16"/>
                    <a:pt x="665" y="16"/>
                  </a:cubicBezTo>
                  <a:cubicBezTo>
                    <a:pt x="666" y="16"/>
                    <a:pt x="666" y="16"/>
                    <a:pt x="666" y="16"/>
                  </a:cubicBezTo>
                  <a:cubicBezTo>
                    <a:pt x="666" y="17"/>
                    <a:pt x="666" y="17"/>
                    <a:pt x="666" y="17"/>
                  </a:cubicBezTo>
                  <a:cubicBezTo>
                    <a:pt x="666" y="20"/>
                    <a:pt x="666" y="20"/>
                    <a:pt x="666" y="20"/>
                  </a:cubicBezTo>
                  <a:cubicBezTo>
                    <a:pt x="668" y="21"/>
                    <a:pt x="668" y="21"/>
                    <a:pt x="668" y="21"/>
                  </a:cubicBezTo>
                  <a:cubicBezTo>
                    <a:pt x="668" y="23"/>
                    <a:pt x="668" y="23"/>
                    <a:pt x="668" y="23"/>
                  </a:cubicBezTo>
                  <a:cubicBezTo>
                    <a:pt x="668" y="24"/>
                    <a:pt x="668" y="24"/>
                    <a:pt x="668" y="24"/>
                  </a:cubicBezTo>
                  <a:cubicBezTo>
                    <a:pt x="668" y="26"/>
                    <a:pt x="668" y="26"/>
                    <a:pt x="668" y="26"/>
                  </a:cubicBezTo>
                  <a:cubicBezTo>
                    <a:pt x="668" y="27"/>
                    <a:pt x="668" y="27"/>
                    <a:pt x="668" y="27"/>
                  </a:cubicBezTo>
                  <a:cubicBezTo>
                    <a:pt x="669" y="28"/>
                    <a:pt x="669" y="28"/>
                    <a:pt x="669" y="28"/>
                  </a:cubicBezTo>
                  <a:cubicBezTo>
                    <a:pt x="670" y="28"/>
                    <a:pt x="670" y="28"/>
                    <a:pt x="670" y="28"/>
                  </a:cubicBezTo>
                  <a:cubicBezTo>
                    <a:pt x="669" y="26"/>
                    <a:pt x="669" y="26"/>
                    <a:pt x="669" y="26"/>
                  </a:cubicBezTo>
                  <a:cubicBezTo>
                    <a:pt x="669" y="24"/>
                    <a:pt x="669" y="24"/>
                    <a:pt x="669" y="24"/>
                  </a:cubicBezTo>
                  <a:cubicBezTo>
                    <a:pt x="670" y="24"/>
                    <a:pt x="670" y="24"/>
                    <a:pt x="670" y="24"/>
                  </a:cubicBezTo>
                  <a:cubicBezTo>
                    <a:pt x="672" y="21"/>
                    <a:pt x="672" y="21"/>
                    <a:pt x="672" y="21"/>
                  </a:cubicBezTo>
                  <a:cubicBezTo>
                    <a:pt x="673" y="21"/>
                    <a:pt x="673" y="21"/>
                    <a:pt x="673" y="21"/>
                  </a:cubicBezTo>
                  <a:cubicBezTo>
                    <a:pt x="675" y="23"/>
                    <a:pt x="675" y="23"/>
                    <a:pt x="675" y="23"/>
                  </a:cubicBezTo>
                  <a:cubicBezTo>
                    <a:pt x="675" y="25"/>
                    <a:pt x="675" y="25"/>
                    <a:pt x="675" y="25"/>
                  </a:cubicBezTo>
                  <a:cubicBezTo>
                    <a:pt x="675" y="27"/>
                    <a:pt x="675" y="27"/>
                    <a:pt x="675" y="27"/>
                  </a:cubicBezTo>
                  <a:cubicBezTo>
                    <a:pt x="676" y="28"/>
                    <a:pt x="676" y="28"/>
                    <a:pt x="676" y="28"/>
                  </a:cubicBezTo>
                  <a:cubicBezTo>
                    <a:pt x="676" y="30"/>
                    <a:pt x="676" y="30"/>
                    <a:pt x="676" y="30"/>
                  </a:cubicBezTo>
                  <a:cubicBezTo>
                    <a:pt x="677" y="29"/>
                    <a:pt x="677" y="29"/>
                    <a:pt x="677" y="29"/>
                  </a:cubicBezTo>
                  <a:cubicBezTo>
                    <a:pt x="677" y="26"/>
                    <a:pt x="677" y="26"/>
                    <a:pt x="677" y="26"/>
                  </a:cubicBezTo>
                  <a:cubicBezTo>
                    <a:pt x="678" y="26"/>
                    <a:pt x="678" y="26"/>
                    <a:pt x="678" y="26"/>
                  </a:cubicBezTo>
                  <a:cubicBezTo>
                    <a:pt x="679" y="25"/>
                    <a:pt x="679" y="25"/>
                    <a:pt x="679" y="25"/>
                  </a:cubicBezTo>
                  <a:cubicBezTo>
                    <a:pt x="679" y="26"/>
                    <a:pt x="679" y="26"/>
                    <a:pt x="679" y="26"/>
                  </a:cubicBezTo>
                  <a:cubicBezTo>
                    <a:pt x="679" y="27"/>
                    <a:pt x="679" y="27"/>
                    <a:pt x="679" y="27"/>
                  </a:cubicBezTo>
                  <a:cubicBezTo>
                    <a:pt x="679" y="29"/>
                    <a:pt x="679" y="29"/>
                    <a:pt x="679" y="29"/>
                  </a:cubicBezTo>
                  <a:cubicBezTo>
                    <a:pt x="680" y="30"/>
                    <a:pt x="680" y="30"/>
                    <a:pt x="680" y="30"/>
                  </a:cubicBezTo>
                  <a:cubicBezTo>
                    <a:pt x="681" y="28"/>
                    <a:pt x="681" y="28"/>
                    <a:pt x="681" y="28"/>
                  </a:cubicBezTo>
                  <a:cubicBezTo>
                    <a:pt x="682" y="28"/>
                    <a:pt x="682" y="28"/>
                    <a:pt x="682" y="28"/>
                  </a:cubicBezTo>
                  <a:cubicBezTo>
                    <a:pt x="682" y="30"/>
                    <a:pt x="682" y="30"/>
                    <a:pt x="682" y="30"/>
                  </a:cubicBezTo>
                  <a:cubicBezTo>
                    <a:pt x="683" y="29"/>
                    <a:pt x="683" y="29"/>
                    <a:pt x="683" y="29"/>
                  </a:cubicBezTo>
                  <a:cubicBezTo>
                    <a:pt x="683" y="27"/>
                    <a:pt x="683" y="27"/>
                    <a:pt x="683" y="27"/>
                  </a:cubicBezTo>
                  <a:cubicBezTo>
                    <a:pt x="681" y="24"/>
                    <a:pt x="681" y="24"/>
                    <a:pt x="681" y="24"/>
                  </a:cubicBezTo>
                  <a:cubicBezTo>
                    <a:pt x="680" y="24"/>
                    <a:pt x="680" y="24"/>
                    <a:pt x="680" y="24"/>
                  </a:cubicBezTo>
                  <a:cubicBezTo>
                    <a:pt x="679" y="23"/>
                    <a:pt x="679" y="23"/>
                    <a:pt x="679" y="23"/>
                  </a:cubicBezTo>
                  <a:cubicBezTo>
                    <a:pt x="679" y="21"/>
                    <a:pt x="679" y="21"/>
                    <a:pt x="679" y="21"/>
                  </a:cubicBezTo>
                  <a:cubicBezTo>
                    <a:pt x="678" y="19"/>
                    <a:pt x="678" y="19"/>
                    <a:pt x="678" y="19"/>
                  </a:cubicBezTo>
                  <a:cubicBezTo>
                    <a:pt x="677" y="17"/>
                    <a:pt x="677" y="17"/>
                    <a:pt x="677" y="17"/>
                  </a:cubicBezTo>
                  <a:cubicBezTo>
                    <a:pt x="676" y="17"/>
                    <a:pt x="676" y="17"/>
                    <a:pt x="676" y="17"/>
                  </a:cubicBezTo>
                  <a:cubicBezTo>
                    <a:pt x="677" y="14"/>
                    <a:pt x="677" y="14"/>
                    <a:pt x="677" y="14"/>
                  </a:cubicBezTo>
                  <a:cubicBezTo>
                    <a:pt x="679" y="15"/>
                    <a:pt x="679" y="15"/>
                    <a:pt x="679" y="15"/>
                  </a:cubicBezTo>
                  <a:cubicBezTo>
                    <a:pt x="680" y="16"/>
                    <a:pt x="680" y="16"/>
                    <a:pt x="680" y="16"/>
                  </a:cubicBezTo>
                  <a:cubicBezTo>
                    <a:pt x="682" y="15"/>
                    <a:pt x="682" y="15"/>
                    <a:pt x="682" y="15"/>
                  </a:cubicBezTo>
                  <a:cubicBezTo>
                    <a:pt x="684" y="16"/>
                    <a:pt x="684" y="16"/>
                    <a:pt x="684" y="16"/>
                  </a:cubicBezTo>
                  <a:cubicBezTo>
                    <a:pt x="684" y="15"/>
                    <a:pt x="684" y="15"/>
                    <a:pt x="684" y="15"/>
                  </a:cubicBezTo>
                  <a:cubicBezTo>
                    <a:pt x="684" y="11"/>
                    <a:pt x="684" y="11"/>
                    <a:pt x="684" y="11"/>
                  </a:cubicBezTo>
                  <a:cubicBezTo>
                    <a:pt x="683" y="10"/>
                    <a:pt x="683" y="10"/>
                    <a:pt x="683" y="10"/>
                  </a:cubicBezTo>
                  <a:cubicBezTo>
                    <a:pt x="684" y="8"/>
                    <a:pt x="684" y="8"/>
                    <a:pt x="684" y="8"/>
                  </a:cubicBezTo>
                  <a:cubicBezTo>
                    <a:pt x="686" y="8"/>
                    <a:pt x="686" y="8"/>
                    <a:pt x="686" y="8"/>
                  </a:cubicBezTo>
                  <a:cubicBezTo>
                    <a:pt x="687" y="8"/>
                    <a:pt x="687" y="8"/>
                    <a:pt x="687" y="8"/>
                  </a:cubicBezTo>
                  <a:cubicBezTo>
                    <a:pt x="690" y="9"/>
                    <a:pt x="690" y="9"/>
                    <a:pt x="690" y="9"/>
                  </a:cubicBezTo>
                  <a:cubicBezTo>
                    <a:pt x="692" y="10"/>
                    <a:pt x="692" y="10"/>
                    <a:pt x="692" y="10"/>
                  </a:cubicBezTo>
                  <a:cubicBezTo>
                    <a:pt x="691" y="11"/>
                    <a:pt x="691" y="11"/>
                    <a:pt x="691" y="11"/>
                  </a:cubicBezTo>
                  <a:cubicBezTo>
                    <a:pt x="690" y="12"/>
                    <a:pt x="690" y="12"/>
                    <a:pt x="690" y="12"/>
                  </a:cubicBezTo>
                  <a:cubicBezTo>
                    <a:pt x="690" y="13"/>
                    <a:pt x="690" y="13"/>
                    <a:pt x="690" y="13"/>
                  </a:cubicBezTo>
                  <a:cubicBezTo>
                    <a:pt x="694" y="15"/>
                    <a:pt x="694" y="15"/>
                    <a:pt x="694" y="15"/>
                  </a:cubicBezTo>
                  <a:cubicBezTo>
                    <a:pt x="694" y="16"/>
                    <a:pt x="694" y="16"/>
                    <a:pt x="694" y="16"/>
                  </a:cubicBezTo>
                  <a:cubicBezTo>
                    <a:pt x="693" y="18"/>
                    <a:pt x="693" y="18"/>
                    <a:pt x="693" y="18"/>
                  </a:cubicBezTo>
                  <a:cubicBezTo>
                    <a:pt x="694" y="22"/>
                    <a:pt x="694" y="22"/>
                    <a:pt x="694" y="22"/>
                  </a:cubicBezTo>
                  <a:cubicBezTo>
                    <a:pt x="695" y="22"/>
                    <a:pt x="695" y="22"/>
                    <a:pt x="695" y="22"/>
                  </a:cubicBezTo>
                  <a:cubicBezTo>
                    <a:pt x="696" y="20"/>
                    <a:pt x="696" y="20"/>
                    <a:pt x="696" y="20"/>
                  </a:cubicBezTo>
                  <a:cubicBezTo>
                    <a:pt x="697" y="20"/>
                    <a:pt x="697" y="20"/>
                    <a:pt x="697" y="20"/>
                  </a:cubicBezTo>
                  <a:cubicBezTo>
                    <a:pt x="697" y="21"/>
                    <a:pt x="697" y="21"/>
                    <a:pt x="697" y="21"/>
                  </a:cubicBezTo>
                  <a:cubicBezTo>
                    <a:pt x="698" y="22"/>
                    <a:pt x="698" y="22"/>
                    <a:pt x="698" y="22"/>
                  </a:cubicBezTo>
                  <a:cubicBezTo>
                    <a:pt x="699" y="22"/>
                    <a:pt x="699" y="22"/>
                    <a:pt x="699" y="22"/>
                  </a:cubicBezTo>
                  <a:cubicBezTo>
                    <a:pt x="700" y="20"/>
                    <a:pt x="700" y="20"/>
                    <a:pt x="700" y="20"/>
                  </a:cubicBezTo>
                  <a:cubicBezTo>
                    <a:pt x="702" y="19"/>
                    <a:pt x="702" y="19"/>
                    <a:pt x="702" y="19"/>
                  </a:cubicBezTo>
                  <a:cubicBezTo>
                    <a:pt x="703" y="18"/>
                    <a:pt x="703" y="18"/>
                    <a:pt x="703" y="18"/>
                  </a:cubicBezTo>
                  <a:cubicBezTo>
                    <a:pt x="702" y="15"/>
                    <a:pt x="702" y="15"/>
                    <a:pt x="702" y="15"/>
                  </a:cubicBezTo>
                  <a:cubicBezTo>
                    <a:pt x="703" y="13"/>
                    <a:pt x="703" y="13"/>
                    <a:pt x="703" y="13"/>
                  </a:cubicBezTo>
                  <a:cubicBezTo>
                    <a:pt x="704" y="13"/>
                    <a:pt x="704" y="13"/>
                    <a:pt x="704" y="13"/>
                  </a:cubicBezTo>
                  <a:cubicBezTo>
                    <a:pt x="705" y="14"/>
                    <a:pt x="705" y="14"/>
                    <a:pt x="705" y="14"/>
                  </a:cubicBezTo>
                  <a:cubicBezTo>
                    <a:pt x="708" y="14"/>
                    <a:pt x="708" y="14"/>
                    <a:pt x="708" y="14"/>
                  </a:cubicBezTo>
                  <a:cubicBezTo>
                    <a:pt x="708" y="13"/>
                    <a:pt x="708" y="13"/>
                    <a:pt x="708" y="13"/>
                  </a:cubicBezTo>
                  <a:cubicBezTo>
                    <a:pt x="705" y="11"/>
                    <a:pt x="705" y="11"/>
                    <a:pt x="705" y="11"/>
                  </a:cubicBezTo>
                  <a:cubicBezTo>
                    <a:pt x="704" y="8"/>
                    <a:pt x="704" y="8"/>
                    <a:pt x="704" y="8"/>
                  </a:cubicBezTo>
                  <a:cubicBezTo>
                    <a:pt x="705" y="7"/>
                    <a:pt x="705" y="7"/>
                    <a:pt x="705" y="7"/>
                  </a:cubicBezTo>
                  <a:cubicBezTo>
                    <a:pt x="706" y="6"/>
                    <a:pt x="706" y="6"/>
                    <a:pt x="706" y="6"/>
                  </a:cubicBezTo>
                  <a:cubicBezTo>
                    <a:pt x="707" y="5"/>
                    <a:pt x="707" y="5"/>
                    <a:pt x="707" y="5"/>
                  </a:cubicBezTo>
                  <a:cubicBezTo>
                    <a:pt x="710" y="7"/>
                    <a:pt x="710" y="7"/>
                    <a:pt x="710" y="7"/>
                  </a:cubicBezTo>
                  <a:cubicBezTo>
                    <a:pt x="711" y="10"/>
                    <a:pt x="711" y="10"/>
                    <a:pt x="711" y="10"/>
                  </a:cubicBezTo>
                  <a:cubicBezTo>
                    <a:pt x="711" y="12"/>
                    <a:pt x="711" y="12"/>
                    <a:pt x="711" y="12"/>
                  </a:cubicBezTo>
                  <a:cubicBezTo>
                    <a:pt x="711" y="14"/>
                    <a:pt x="711" y="14"/>
                    <a:pt x="711" y="14"/>
                  </a:cubicBezTo>
                  <a:cubicBezTo>
                    <a:pt x="712" y="16"/>
                    <a:pt x="712" y="16"/>
                    <a:pt x="712" y="16"/>
                  </a:cubicBezTo>
                  <a:cubicBezTo>
                    <a:pt x="712" y="18"/>
                    <a:pt x="712" y="18"/>
                    <a:pt x="712" y="18"/>
                  </a:cubicBezTo>
                  <a:cubicBezTo>
                    <a:pt x="713" y="20"/>
                    <a:pt x="713" y="20"/>
                    <a:pt x="713" y="20"/>
                  </a:cubicBezTo>
                  <a:cubicBezTo>
                    <a:pt x="714" y="19"/>
                    <a:pt x="714" y="19"/>
                    <a:pt x="714" y="19"/>
                  </a:cubicBezTo>
                  <a:cubicBezTo>
                    <a:pt x="714" y="17"/>
                    <a:pt x="714" y="17"/>
                    <a:pt x="714" y="17"/>
                  </a:cubicBezTo>
                  <a:cubicBezTo>
                    <a:pt x="714" y="15"/>
                    <a:pt x="714" y="15"/>
                    <a:pt x="714" y="15"/>
                  </a:cubicBezTo>
                  <a:cubicBezTo>
                    <a:pt x="714" y="13"/>
                    <a:pt x="714" y="13"/>
                    <a:pt x="714" y="13"/>
                  </a:cubicBezTo>
                  <a:cubicBezTo>
                    <a:pt x="713" y="10"/>
                    <a:pt x="713" y="10"/>
                    <a:pt x="713" y="10"/>
                  </a:cubicBezTo>
                  <a:cubicBezTo>
                    <a:pt x="713" y="7"/>
                    <a:pt x="713" y="7"/>
                    <a:pt x="713" y="7"/>
                  </a:cubicBezTo>
                  <a:cubicBezTo>
                    <a:pt x="713" y="4"/>
                    <a:pt x="713" y="4"/>
                    <a:pt x="713" y="4"/>
                  </a:cubicBezTo>
                  <a:cubicBezTo>
                    <a:pt x="713" y="2"/>
                    <a:pt x="713" y="2"/>
                    <a:pt x="713" y="2"/>
                  </a:cubicBezTo>
                  <a:cubicBezTo>
                    <a:pt x="715" y="2"/>
                    <a:pt x="715" y="2"/>
                    <a:pt x="715" y="2"/>
                  </a:cubicBezTo>
                  <a:cubicBezTo>
                    <a:pt x="716" y="3"/>
                    <a:pt x="716" y="3"/>
                    <a:pt x="716" y="3"/>
                  </a:cubicBezTo>
                  <a:cubicBezTo>
                    <a:pt x="718" y="3"/>
                    <a:pt x="718" y="3"/>
                    <a:pt x="718" y="3"/>
                  </a:cubicBezTo>
                  <a:cubicBezTo>
                    <a:pt x="718" y="4"/>
                    <a:pt x="718" y="4"/>
                    <a:pt x="718" y="4"/>
                  </a:cubicBezTo>
                  <a:cubicBezTo>
                    <a:pt x="718" y="7"/>
                    <a:pt x="718" y="7"/>
                    <a:pt x="718" y="7"/>
                  </a:cubicBezTo>
                  <a:cubicBezTo>
                    <a:pt x="719" y="9"/>
                    <a:pt x="719" y="9"/>
                    <a:pt x="719" y="9"/>
                  </a:cubicBezTo>
                  <a:cubicBezTo>
                    <a:pt x="719" y="11"/>
                    <a:pt x="719" y="11"/>
                    <a:pt x="719" y="11"/>
                  </a:cubicBezTo>
                  <a:cubicBezTo>
                    <a:pt x="719" y="14"/>
                    <a:pt x="719" y="14"/>
                    <a:pt x="719" y="14"/>
                  </a:cubicBezTo>
                  <a:cubicBezTo>
                    <a:pt x="720" y="14"/>
                    <a:pt x="720" y="14"/>
                    <a:pt x="720" y="14"/>
                  </a:cubicBezTo>
                  <a:cubicBezTo>
                    <a:pt x="720" y="13"/>
                    <a:pt x="720" y="13"/>
                    <a:pt x="720" y="13"/>
                  </a:cubicBezTo>
                  <a:cubicBezTo>
                    <a:pt x="721" y="11"/>
                    <a:pt x="721" y="11"/>
                    <a:pt x="721" y="11"/>
                  </a:cubicBezTo>
                  <a:cubicBezTo>
                    <a:pt x="722" y="11"/>
                    <a:pt x="722" y="11"/>
                    <a:pt x="722" y="11"/>
                  </a:cubicBezTo>
                  <a:cubicBezTo>
                    <a:pt x="725" y="15"/>
                    <a:pt x="725" y="15"/>
                    <a:pt x="725" y="15"/>
                  </a:cubicBezTo>
                  <a:cubicBezTo>
                    <a:pt x="725" y="14"/>
                    <a:pt x="725" y="14"/>
                    <a:pt x="725" y="14"/>
                  </a:cubicBezTo>
                  <a:cubicBezTo>
                    <a:pt x="727" y="14"/>
                    <a:pt x="727" y="14"/>
                    <a:pt x="727" y="14"/>
                  </a:cubicBezTo>
                  <a:cubicBezTo>
                    <a:pt x="727" y="13"/>
                    <a:pt x="727" y="13"/>
                    <a:pt x="727" y="13"/>
                  </a:cubicBezTo>
                  <a:cubicBezTo>
                    <a:pt x="726" y="13"/>
                    <a:pt x="726" y="13"/>
                    <a:pt x="726" y="13"/>
                  </a:cubicBezTo>
                  <a:cubicBezTo>
                    <a:pt x="724" y="11"/>
                    <a:pt x="724" y="11"/>
                    <a:pt x="724" y="11"/>
                  </a:cubicBezTo>
                  <a:cubicBezTo>
                    <a:pt x="724" y="10"/>
                    <a:pt x="724" y="10"/>
                    <a:pt x="724" y="10"/>
                  </a:cubicBezTo>
                  <a:cubicBezTo>
                    <a:pt x="725" y="9"/>
                    <a:pt x="725" y="9"/>
                    <a:pt x="725" y="9"/>
                  </a:cubicBezTo>
                  <a:cubicBezTo>
                    <a:pt x="723" y="7"/>
                    <a:pt x="723" y="7"/>
                    <a:pt x="723" y="7"/>
                  </a:cubicBezTo>
                  <a:cubicBezTo>
                    <a:pt x="722" y="6"/>
                    <a:pt x="722" y="6"/>
                    <a:pt x="722" y="6"/>
                  </a:cubicBezTo>
                  <a:cubicBezTo>
                    <a:pt x="722" y="5"/>
                    <a:pt x="722" y="5"/>
                    <a:pt x="722" y="5"/>
                  </a:cubicBezTo>
                  <a:cubicBezTo>
                    <a:pt x="725" y="5"/>
                    <a:pt x="725" y="5"/>
                    <a:pt x="725" y="5"/>
                  </a:cubicBezTo>
                  <a:cubicBezTo>
                    <a:pt x="724" y="4"/>
                    <a:pt x="724" y="4"/>
                    <a:pt x="724" y="4"/>
                  </a:cubicBezTo>
                  <a:cubicBezTo>
                    <a:pt x="722" y="4"/>
                    <a:pt x="722" y="4"/>
                    <a:pt x="722" y="4"/>
                  </a:cubicBezTo>
                  <a:cubicBezTo>
                    <a:pt x="721" y="2"/>
                    <a:pt x="721" y="2"/>
                    <a:pt x="721" y="2"/>
                  </a:cubicBezTo>
                  <a:cubicBezTo>
                    <a:pt x="722" y="2"/>
                    <a:pt x="722" y="2"/>
                    <a:pt x="722" y="2"/>
                  </a:cubicBezTo>
                  <a:cubicBezTo>
                    <a:pt x="724" y="2"/>
                    <a:pt x="724" y="2"/>
                    <a:pt x="724" y="2"/>
                  </a:cubicBezTo>
                  <a:cubicBezTo>
                    <a:pt x="726" y="0"/>
                    <a:pt x="726" y="0"/>
                    <a:pt x="726" y="0"/>
                  </a:cubicBezTo>
                  <a:cubicBezTo>
                    <a:pt x="730" y="1"/>
                    <a:pt x="730" y="1"/>
                    <a:pt x="730" y="1"/>
                  </a:cubicBezTo>
                  <a:cubicBezTo>
                    <a:pt x="730" y="2"/>
                    <a:pt x="730" y="2"/>
                    <a:pt x="730" y="2"/>
                  </a:cubicBezTo>
                  <a:cubicBezTo>
                    <a:pt x="730" y="4"/>
                    <a:pt x="730" y="4"/>
                    <a:pt x="730" y="4"/>
                  </a:cubicBezTo>
                  <a:cubicBezTo>
                    <a:pt x="729" y="5"/>
                    <a:pt x="729" y="5"/>
                    <a:pt x="729" y="5"/>
                  </a:cubicBezTo>
                  <a:cubicBezTo>
                    <a:pt x="730" y="6"/>
                    <a:pt x="730" y="6"/>
                    <a:pt x="730" y="6"/>
                  </a:cubicBezTo>
                  <a:cubicBezTo>
                    <a:pt x="731" y="6"/>
                    <a:pt x="731" y="6"/>
                    <a:pt x="731" y="6"/>
                  </a:cubicBezTo>
                  <a:cubicBezTo>
                    <a:pt x="732" y="4"/>
                    <a:pt x="732" y="4"/>
                    <a:pt x="732" y="4"/>
                  </a:cubicBezTo>
                  <a:cubicBezTo>
                    <a:pt x="733" y="3"/>
                    <a:pt x="733" y="3"/>
                    <a:pt x="733" y="3"/>
                  </a:cubicBezTo>
                  <a:cubicBezTo>
                    <a:pt x="734" y="4"/>
                    <a:pt x="734" y="4"/>
                    <a:pt x="734" y="4"/>
                  </a:cubicBezTo>
                  <a:cubicBezTo>
                    <a:pt x="733" y="7"/>
                    <a:pt x="733" y="7"/>
                    <a:pt x="733" y="7"/>
                  </a:cubicBezTo>
                  <a:cubicBezTo>
                    <a:pt x="734" y="7"/>
                    <a:pt x="734" y="7"/>
                    <a:pt x="734" y="7"/>
                  </a:cubicBezTo>
                  <a:cubicBezTo>
                    <a:pt x="735" y="7"/>
                    <a:pt x="735" y="7"/>
                    <a:pt x="735" y="7"/>
                  </a:cubicBezTo>
                  <a:cubicBezTo>
                    <a:pt x="736" y="6"/>
                    <a:pt x="736" y="6"/>
                    <a:pt x="736" y="6"/>
                  </a:cubicBezTo>
                  <a:cubicBezTo>
                    <a:pt x="738" y="4"/>
                    <a:pt x="738" y="4"/>
                    <a:pt x="738" y="4"/>
                  </a:cubicBezTo>
                  <a:cubicBezTo>
                    <a:pt x="739" y="5"/>
                    <a:pt x="739" y="5"/>
                    <a:pt x="739" y="5"/>
                  </a:cubicBezTo>
                  <a:cubicBezTo>
                    <a:pt x="738" y="7"/>
                    <a:pt x="738" y="7"/>
                    <a:pt x="738" y="7"/>
                  </a:cubicBezTo>
                  <a:cubicBezTo>
                    <a:pt x="738" y="9"/>
                    <a:pt x="738" y="9"/>
                    <a:pt x="738" y="9"/>
                  </a:cubicBezTo>
                  <a:cubicBezTo>
                    <a:pt x="738" y="12"/>
                    <a:pt x="738" y="12"/>
                    <a:pt x="738" y="12"/>
                  </a:cubicBezTo>
                  <a:cubicBezTo>
                    <a:pt x="737" y="13"/>
                    <a:pt x="737" y="13"/>
                    <a:pt x="737" y="13"/>
                  </a:cubicBezTo>
                  <a:cubicBezTo>
                    <a:pt x="738" y="14"/>
                    <a:pt x="738" y="14"/>
                    <a:pt x="738" y="14"/>
                  </a:cubicBezTo>
                  <a:cubicBezTo>
                    <a:pt x="740" y="14"/>
                    <a:pt x="740" y="14"/>
                    <a:pt x="740" y="14"/>
                  </a:cubicBezTo>
                  <a:cubicBezTo>
                    <a:pt x="741" y="14"/>
                    <a:pt x="741" y="14"/>
                    <a:pt x="741" y="14"/>
                  </a:cubicBezTo>
                  <a:cubicBezTo>
                    <a:pt x="742" y="13"/>
                    <a:pt x="742" y="13"/>
                    <a:pt x="742" y="13"/>
                  </a:cubicBezTo>
                  <a:cubicBezTo>
                    <a:pt x="742" y="10"/>
                    <a:pt x="742" y="10"/>
                    <a:pt x="742" y="10"/>
                  </a:cubicBezTo>
                  <a:cubicBezTo>
                    <a:pt x="743" y="7"/>
                    <a:pt x="743" y="7"/>
                    <a:pt x="743" y="7"/>
                  </a:cubicBezTo>
                  <a:cubicBezTo>
                    <a:pt x="742" y="3"/>
                    <a:pt x="742" y="3"/>
                    <a:pt x="742" y="3"/>
                  </a:cubicBezTo>
                  <a:cubicBezTo>
                    <a:pt x="742" y="1"/>
                    <a:pt x="742" y="1"/>
                    <a:pt x="742" y="1"/>
                  </a:cubicBezTo>
                  <a:cubicBezTo>
                    <a:pt x="744" y="0"/>
                    <a:pt x="744" y="0"/>
                    <a:pt x="744" y="0"/>
                  </a:cubicBezTo>
                  <a:cubicBezTo>
                    <a:pt x="745" y="1"/>
                    <a:pt x="745" y="1"/>
                    <a:pt x="745" y="1"/>
                  </a:cubicBezTo>
                  <a:cubicBezTo>
                    <a:pt x="746" y="1"/>
                    <a:pt x="746" y="1"/>
                    <a:pt x="746" y="1"/>
                  </a:cubicBezTo>
                  <a:cubicBezTo>
                    <a:pt x="748" y="1"/>
                    <a:pt x="748" y="1"/>
                    <a:pt x="748" y="1"/>
                  </a:cubicBezTo>
                  <a:cubicBezTo>
                    <a:pt x="750" y="1"/>
                    <a:pt x="750" y="1"/>
                    <a:pt x="750" y="1"/>
                  </a:cubicBezTo>
                  <a:cubicBezTo>
                    <a:pt x="753" y="1"/>
                    <a:pt x="753" y="1"/>
                    <a:pt x="753" y="1"/>
                  </a:cubicBezTo>
                  <a:cubicBezTo>
                    <a:pt x="753" y="3"/>
                    <a:pt x="753" y="3"/>
                    <a:pt x="753" y="3"/>
                  </a:cubicBezTo>
                  <a:cubicBezTo>
                    <a:pt x="756" y="3"/>
                    <a:pt x="756" y="3"/>
                    <a:pt x="756" y="3"/>
                  </a:cubicBezTo>
                  <a:cubicBezTo>
                    <a:pt x="758" y="3"/>
                    <a:pt x="758" y="3"/>
                    <a:pt x="758" y="3"/>
                  </a:cubicBezTo>
                  <a:cubicBezTo>
                    <a:pt x="760" y="4"/>
                    <a:pt x="760" y="4"/>
                    <a:pt x="760" y="4"/>
                  </a:cubicBezTo>
                  <a:cubicBezTo>
                    <a:pt x="761" y="6"/>
                    <a:pt x="761" y="6"/>
                    <a:pt x="761" y="6"/>
                  </a:cubicBezTo>
                  <a:cubicBezTo>
                    <a:pt x="761" y="7"/>
                    <a:pt x="761" y="7"/>
                    <a:pt x="761" y="7"/>
                  </a:cubicBezTo>
                  <a:cubicBezTo>
                    <a:pt x="762" y="9"/>
                    <a:pt x="762" y="9"/>
                    <a:pt x="762" y="9"/>
                  </a:cubicBezTo>
                  <a:cubicBezTo>
                    <a:pt x="761" y="11"/>
                    <a:pt x="761" y="11"/>
                    <a:pt x="761" y="11"/>
                  </a:cubicBezTo>
                  <a:cubicBezTo>
                    <a:pt x="761" y="12"/>
                    <a:pt x="761" y="12"/>
                    <a:pt x="761" y="12"/>
                  </a:cubicBezTo>
                  <a:cubicBezTo>
                    <a:pt x="763" y="12"/>
                    <a:pt x="763" y="12"/>
                    <a:pt x="763" y="12"/>
                  </a:cubicBezTo>
                  <a:cubicBezTo>
                    <a:pt x="765" y="10"/>
                    <a:pt x="765" y="10"/>
                    <a:pt x="765" y="10"/>
                  </a:cubicBezTo>
                  <a:cubicBezTo>
                    <a:pt x="768" y="7"/>
                    <a:pt x="768" y="7"/>
                    <a:pt x="768" y="7"/>
                  </a:cubicBezTo>
                  <a:cubicBezTo>
                    <a:pt x="769" y="6"/>
                    <a:pt x="769" y="6"/>
                    <a:pt x="769" y="6"/>
                  </a:cubicBezTo>
                  <a:cubicBezTo>
                    <a:pt x="771" y="6"/>
                    <a:pt x="771" y="6"/>
                    <a:pt x="771" y="6"/>
                  </a:cubicBezTo>
                  <a:cubicBezTo>
                    <a:pt x="773" y="7"/>
                    <a:pt x="773" y="7"/>
                    <a:pt x="773" y="7"/>
                  </a:cubicBezTo>
                  <a:cubicBezTo>
                    <a:pt x="775" y="7"/>
                    <a:pt x="775" y="7"/>
                    <a:pt x="775" y="7"/>
                  </a:cubicBezTo>
                  <a:cubicBezTo>
                    <a:pt x="775" y="8"/>
                    <a:pt x="775" y="8"/>
                    <a:pt x="775" y="8"/>
                  </a:cubicBezTo>
                  <a:cubicBezTo>
                    <a:pt x="773" y="10"/>
                    <a:pt x="773" y="10"/>
                    <a:pt x="773" y="10"/>
                  </a:cubicBezTo>
                  <a:cubicBezTo>
                    <a:pt x="774" y="12"/>
                    <a:pt x="774" y="12"/>
                    <a:pt x="774" y="12"/>
                  </a:cubicBezTo>
                  <a:cubicBezTo>
                    <a:pt x="775" y="12"/>
                    <a:pt x="775" y="12"/>
                    <a:pt x="775" y="12"/>
                  </a:cubicBezTo>
                  <a:cubicBezTo>
                    <a:pt x="775" y="10"/>
                    <a:pt x="775" y="10"/>
                    <a:pt x="775" y="10"/>
                  </a:cubicBezTo>
                  <a:cubicBezTo>
                    <a:pt x="777" y="8"/>
                    <a:pt x="777" y="8"/>
                    <a:pt x="777" y="8"/>
                  </a:cubicBezTo>
                  <a:cubicBezTo>
                    <a:pt x="779" y="8"/>
                    <a:pt x="779" y="8"/>
                    <a:pt x="779" y="8"/>
                  </a:cubicBezTo>
                  <a:cubicBezTo>
                    <a:pt x="782" y="9"/>
                    <a:pt x="782" y="9"/>
                    <a:pt x="782" y="9"/>
                  </a:cubicBezTo>
                  <a:cubicBezTo>
                    <a:pt x="786" y="10"/>
                    <a:pt x="786" y="10"/>
                    <a:pt x="786" y="10"/>
                  </a:cubicBezTo>
                  <a:cubicBezTo>
                    <a:pt x="787" y="11"/>
                    <a:pt x="787" y="11"/>
                    <a:pt x="787" y="11"/>
                  </a:cubicBezTo>
                  <a:cubicBezTo>
                    <a:pt x="786" y="12"/>
                    <a:pt x="786" y="12"/>
                    <a:pt x="786" y="12"/>
                  </a:cubicBezTo>
                  <a:cubicBezTo>
                    <a:pt x="785" y="12"/>
                    <a:pt x="785" y="12"/>
                    <a:pt x="785" y="12"/>
                  </a:cubicBezTo>
                  <a:cubicBezTo>
                    <a:pt x="785" y="14"/>
                    <a:pt x="785" y="14"/>
                    <a:pt x="785" y="14"/>
                  </a:cubicBezTo>
                  <a:cubicBezTo>
                    <a:pt x="784" y="15"/>
                    <a:pt x="784" y="15"/>
                    <a:pt x="784" y="15"/>
                  </a:cubicBezTo>
                  <a:cubicBezTo>
                    <a:pt x="785" y="16"/>
                    <a:pt x="785" y="16"/>
                    <a:pt x="785" y="16"/>
                  </a:cubicBezTo>
                  <a:cubicBezTo>
                    <a:pt x="786" y="15"/>
                    <a:pt x="786" y="15"/>
                    <a:pt x="786" y="15"/>
                  </a:cubicBezTo>
                  <a:cubicBezTo>
                    <a:pt x="788" y="14"/>
                    <a:pt x="788" y="14"/>
                    <a:pt x="788" y="14"/>
                  </a:cubicBezTo>
                  <a:cubicBezTo>
                    <a:pt x="788" y="16"/>
                    <a:pt x="788" y="16"/>
                    <a:pt x="788" y="16"/>
                  </a:cubicBezTo>
                  <a:cubicBezTo>
                    <a:pt x="789" y="17"/>
                    <a:pt x="789" y="17"/>
                    <a:pt x="789" y="17"/>
                  </a:cubicBezTo>
                  <a:cubicBezTo>
                    <a:pt x="791" y="15"/>
                    <a:pt x="791" y="15"/>
                    <a:pt x="791" y="15"/>
                  </a:cubicBezTo>
                  <a:cubicBezTo>
                    <a:pt x="793" y="15"/>
                    <a:pt x="793" y="15"/>
                    <a:pt x="793" y="15"/>
                  </a:cubicBezTo>
                  <a:cubicBezTo>
                    <a:pt x="794" y="16"/>
                    <a:pt x="794" y="16"/>
                    <a:pt x="794" y="16"/>
                  </a:cubicBezTo>
                  <a:cubicBezTo>
                    <a:pt x="793" y="17"/>
                    <a:pt x="793" y="17"/>
                    <a:pt x="793" y="17"/>
                  </a:cubicBezTo>
                  <a:cubicBezTo>
                    <a:pt x="793" y="19"/>
                    <a:pt x="793" y="19"/>
                    <a:pt x="793" y="19"/>
                  </a:cubicBezTo>
                  <a:cubicBezTo>
                    <a:pt x="794" y="19"/>
                    <a:pt x="794" y="19"/>
                    <a:pt x="794" y="19"/>
                  </a:cubicBezTo>
                  <a:cubicBezTo>
                    <a:pt x="795" y="18"/>
                    <a:pt x="795" y="18"/>
                    <a:pt x="795" y="18"/>
                  </a:cubicBezTo>
                  <a:cubicBezTo>
                    <a:pt x="797" y="17"/>
                    <a:pt x="797" y="17"/>
                    <a:pt x="797" y="17"/>
                  </a:cubicBezTo>
                  <a:cubicBezTo>
                    <a:pt x="797" y="17"/>
                    <a:pt x="797" y="17"/>
                    <a:pt x="797" y="17"/>
                  </a:cubicBezTo>
                  <a:cubicBezTo>
                    <a:pt x="798" y="19"/>
                    <a:pt x="798" y="19"/>
                    <a:pt x="798" y="19"/>
                  </a:cubicBezTo>
                  <a:cubicBezTo>
                    <a:pt x="801" y="21"/>
                    <a:pt x="801" y="21"/>
                    <a:pt x="801" y="21"/>
                  </a:cubicBezTo>
                  <a:cubicBezTo>
                    <a:pt x="803" y="21"/>
                    <a:pt x="803" y="21"/>
                    <a:pt x="803" y="21"/>
                  </a:cubicBezTo>
                  <a:cubicBezTo>
                    <a:pt x="804" y="21"/>
                    <a:pt x="804" y="21"/>
                    <a:pt x="804" y="21"/>
                  </a:cubicBezTo>
                  <a:cubicBezTo>
                    <a:pt x="803" y="23"/>
                    <a:pt x="803" y="23"/>
                    <a:pt x="803" y="23"/>
                  </a:cubicBezTo>
                  <a:cubicBezTo>
                    <a:pt x="799" y="24"/>
                    <a:pt x="799" y="24"/>
                    <a:pt x="799" y="24"/>
                  </a:cubicBezTo>
                  <a:cubicBezTo>
                    <a:pt x="798" y="26"/>
                    <a:pt x="798" y="26"/>
                    <a:pt x="798" y="26"/>
                  </a:cubicBezTo>
                  <a:cubicBezTo>
                    <a:pt x="795" y="27"/>
                    <a:pt x="795" y="27"/>
                    <a:pt x="795" y="27"/>
                  </a:cubicBezTo>
                  <a:cubicBezTo>
                    <a:pt x="793" y="28"/>
                    <a:pt x="793" y="28"/>
                    <a:pt x="793" y="28"/>
                  </a:cubicBezTo>
                  <a:cubicBezTo>
                    <a:pt x="791" y="28"/>
                    <a:pt x="791" y="28"/>
                    <a:pt x="791" y="28"/>
                  </a:cubicBezTo>
                  <a:cubicBezTo>
                    <a:pt x="790" y="28"/>
                    <a:pt x="790" y="28"/>
                    <a:pt x="790" y="28"/>
                  </a:cubicBezTo>
                  <a:cubicBezTo>
                    <a:pt x="789" y="29"/>
                    <a:pt x="789" y="29"/>
                    <a:pt x="789" y="29"/>
                  </a:cubicBezTo>
                  <a:cubicBezTo>
                    <a:pt x="786" y="29"/>
                    <a:pt x="786" y="29"/>
                    <a:pt x="786" y="29"/>
                  </a:cubicBezTo>
                  <a:cubicBezTo>
                    <a:pt x="790" y="29"/>
                    <a:pt x="790" y="29"/>
                    <a:pt x="790" y="29"/>
                  </a:cubicBezTo>
                  <a:cubicBezTo>
                    <a:pt x="794" y="30"/>
                    <a:pt x="794" y="30"/>
                    <a:pt x="794" y="30"/>
                  </a:cubicBezTo>
                  <a:cubicBezTo>
                    <a:pt x="795" y="31"/>
                    <a:pt x="795" y="31"/>
                    <a:pt x="795" y="31"/>
                  </a:cubicBezTo>
                  <a:cubicBezTo>
                    <a:pt x="797" y="31"/>
                    <a:pt x="797" y="31"/>
                    <a:pt x="797" y="31"/>
                  </a:cubicBezTo>
                  <a:cubicBezTo>
                    <a:pt x="798" y="29"/>
                    <a:pt x="798" y="29"/>
                    <a:pt x="798" y="29"/>
                  </a:cubicBezTo>
                  <a:cubicBezTo>
                    <a:pt x="799" y="28"/>
                    <a:pt x="799" y="28"/>
                    <a:pt x="799" y="28"/>
                  </a:cubicBezTo>
                  <a:cubicBezTo>
                    <a:pt x="801" y="28"/>
                    <a:pt x="801" y="28"/>
                    <a:pt x="801" y="28"/>
                  </a:cubicBezTo>
                  <a:cubicBezTo>
                    <a:pt x="802" y="26"/>
                    <a:pt x="802" y="26"/>
                    <a:pt x="802" y="26"/>
                  </a:cubicBezTo>
                  <a:cubicBezTo>
                    <a:pt x="804" y="25"/>
                    <a:pt x="804" y="25"/>
                    <a:pt x="804" y="25"/>
                  </a:cubicBezTo>
                  <a:cubicBezTo>
                    <a:pt x="806" y="25"/>
                    <a:pt x="806" y="25"/>
                    <a:pt x="806" y="25"/>
                  </a:cubicBezTo>
                  <a:cubicBezTo>
                    <a:pt x="807" y="26"/>
                    <a:pt x="807" y="26"/>
                    <a:pt x="807" y="26"/>
                  </a:cubicBezTo>
                  <a:cubicBezTo>
                    <a:pt x="806" y="28"/>
                    <a:pt x="806" y="28"/>
                    <a:pt x="806" y="28"/>
                  </a:cubicBezTo>
                  <a:cubicBezTo>
                    <a:pt x="807" y="29"/>
                    <a:pt x="807" y="29"/>
                    <a:pt x="807" y="29"/>
                  </a:cubicBezTo>
                  <a:cubicBezTo>
                    <a:pt x="808" y="29"/>
                    <a:pt x="808" y="29"/>
                    <a:pt x="808" y="29"/>
                  </a:cubicBezTo>
                  <a:cubicBezTo>
                    <a:pt x="808" y="27"/>
                    <a:pt x="808" y="27"/>
                    <a:pt x="808" y="27"/>
                  </a:cubicBezTo>
                  <a:cubicBezTo>
                    <a:pt x="810" y="25"/>
                    <a:pt x="810" y="25"/>
                    <a:pt x="810" y="25"/>
                  </a:cubicBezTo>
                  <a:cubicBezTo>
                    <a:pt x="811" y="26"/>
                    <a:pt x="811" y="26"/>
                    <a:pt x="811" y="26"/>
                  </a:cubicBezTo>
                  <a:cubicBezTo>
                    <a:pt x="810" y="28"/>
                    <a:pt x="810" y="28"/>
                    <a:pt x="810" y="28"/>
                  </a:cubicBezTo>
                  <a:cubicBezTo>
                    <a:pt x="810" y="29"/>
                    <a:pt x="810" y="29"/>
                    <a:pt x="810" y="29"/>
                  </a:cubicBezTo>
                  <a:cubicBezTo>
                    <a:pt x="809" y="30"/>
                    <a:pt x="809" y="30"/>
                    <a:pt x="809" y="30"/>
                  </a:cubicBezTo>
                  <a:cubicBezTo>
                    <a:pt x="810" y="31"/>
                    <a:pt x="810" y="31"/>
                    <a:pt x="810" y="31"/>
                  </a:cubicBezTo>
                  <a:cubicBezTo>
                    <a:pt x="811" y="31"/>
                    <a:pt x="811" y="31"/>
                    <a:pt x="811" y="31"/>
                  </a:cubicBezTo>
                  <a:cubicBezTo>
                    <a:pt x="812" y="30"/>
                    <a:pt x="812" y="30"/>
                    <a:pt x="812" y="30"/>
                  </a:cubicBezTo>
                  <a:cubicBezTo>
                    <a:pt x="813" y="28"/>
                    <a:pt x="813" y="28"/>
                    <a:pt x="813" y="28"/>
                  </a:cubicBezTo>
                  <a:cubicBezTo>
                    <a:pt x="815" y="27"/>
                    <a:pt x="815" y="27"/>
                    <a:pt x="815" y="27"/>
                  </a:cubicBezTo>
                  <a:cubicBezTo>
                    <a:pt x="816" y="28"/>
                    <a:pt x="816" y="28"/>
                    <a:pt x="816" y="28"/>
                  </a:cubicBezTo>
                  <a:cubicBezTo>
                    <a:pt x="815" y="32"/>
                    <a:pt x="815" y="32"/>
                    <a:pt x="815" y="32"/>
                  </a:cubicBezTo>
                  <a:cubicBezTo>
                    <a:pt x="814" y="33"/>
                    <a:pt x="814" y="33"/>
                    <a:pt x="814" y="33"/>
                  </a:cubicBezTo>
                  <a:cubicBezTo>
                    <a:pt x="815" y="33"/>
                    <a:pt x="815" y="33"/>
                    <a:pt x="815" y="33"/>
                  </a:cubicBezTo>
                  <a:cubicBezTo>
                    <a:pt x="815" y="35"/>
                    <a:pt x="815" y="35"/>
                    <a:pt x="815" y="35"/>
                  </a:cubicBezTo>
                  <a:cubicBezTo>
                    <a:pt x="815" y="38"/>
                    <a:pt x="815" y="38"/>
                    <a:pt x="815" y="38"/>
                  </a:cubicBezTo>
                  <a:cubicBezTo>
                    <a:pt x="814" y="39"/>
                    <a:pt x="814" y="39"/>
                    <a:pt x="814" y="39"/>
                  </a:cubicBezTo>
                  <a:cubicBezTo>
                    <a:pt x="813" y="40"/>
                    <a:pt x="813" y="40"/>
                    <a:pt x="813" y="40"/>
                  </a:cubicBezTo>
                  <a:cubicBezTo>
                    <a:pt x="811" y="43"/>
                    <a:pt x="811" y="43"/>
                    <a:pt x="811" y="43"/>
                  </a:cubicBezTo>
                  <a:cubicBezTo>
                    <a:pt x="812" y="44"/>
                    <a:pt x="812" y="44"/>
                    <a:pt x="812" y="44"/>
                  </a:cubicBezTo>
                  <a:cubicBezTo>
                    <a:pt x="813" y="43"/>
                    <a:pt x="813" y="43"/>
                    <a:pt x="813" y="43"/>
                  </a:cubicBezTo>
                  <a:cubicBezTo>
                    <a:pt x="814" y="41"/>
                    <a:pt x="814" y="41"/>
                    <a:pt x="814" y="41"/>
                  </a:cubicBezTo>
                  <a:cubicBezTo>
                    <a:pt x="816" y="41"/>
                    <a:pt x="816" y="41"/>
                    <a:pt x="816" y="41"/>
                  </a:cubicBezTo>
                  <a:cubicBezTo>
                    <a:pt x="816" y="41"/>
                    <a:pt x="816" y="41"/>
                    <a:pt x="816" y="41"/>
                  </a:cubicBezTo>
                  <a:cubicBezTo>
                    <a:pt x="817" y="41"/>
                    <a:pt x="817" y="41"/>
                    <a:pt x="817" y="41"/>
                  </a:cubicBezTo>
                  <a:cubicBezTo>
                    <a:pt x="820" y="42"/>
                    <a:pt x="820" y="42"/>
                    <a:pt x="820" y="42"/>
                  </a:cubicBezTo>
                  <a:cubicBezTo>
                    <a:pt x="821" y="44"/>
                    <a:pt x="821" y="44"/>
                    <a:pt x="821" y="44"/>
                  </a:cubicBezTo>
                  <a:cubicBezTo>
                    <a:pt x="821" y="47"/>
                    <a:pt x="821" y="47"/>
                    <a:pt x="821" y="47"/>
                  </a:cubicBezTo>
                  <a:cubicBezTo>
                    <a:pt x="820" y="52"/>
                    <a:pt x="820" y="52"/>
                    <a:pt x="820" y="52"/>
                  </a:cubicBezTo>
                  <a:cubicBezTo>
                    <a:pt x="818" y="56"/>
                    <a:pt x="818" y="56"/>
                    <a:pt x="818" y="56"/>
                  </a:cubicBezTo>
                  <a:cubicBezTo>
                    <a:pt x="814" y="58"/>
                    <a:pt x="814" y="58"/>
                    <a:pt x="814" y="58"/>
                  </a:cubicBezTo>
                  <a:cubicBezTo>
                    <a:pt x="814" y="59"/>
                    <a:pt x="814" y="59"/>
                    <a:pt x="814" y="59"/>
                  </a:cubicBezTo>
                  <a:cubicBezTo>
                    <a:pt x="812" y="58"/>
                    <a:pt x="812" y="58"/>
                    <a:pt x="812" y="58"/>
                  </a:cubicBezTo>
                  <a:cubicBezTo>
                    <a:pt x="810" y="59"/>
                    <a:pt x="810" y="59"/>
                    <a:pt x="810" y="59"/>
                  </a:cubicBezTo>
                  <a:cubicBezTo>
                    <a:pt x="810" y="60"/>
                    <a:pt x="810" y="60"/>
                    <a:pt x="810" y="60"/>
                  </a:cubicBezTo>
                  <a:cubicBezTo>
                    <a:pt x="809" y="61"/>
                    <a:pt x="809" y="61"/>
                    <a:pt x="809" y="61"/>
                  </a:cubicBezTo>
                  <a:cubicBezTo>
                    <a:pt x="803" y="64"/>
                    <a:pt x="803" y="64"/>
                    <a:pt x="803" y="64"/>
                  </a:cubicBezTo>
                  <a:cubicBezTo>
                    <a:pt x="801" y="65"/>
                    <a:pt x="801" y="65"/>
                    <a:pt x="801" y="65"/>
                  </a:cubicBezTo>
                  <a:cubicBezTo>
                    <a:pt x="799" y="66"/>
                    <a:pt x="799" y="66"/>
                    <a:pt x="799" y="66"/>
                  </a:cubicBezTo>
                  <a:cubicBezTo>
                    <a:pt x="797" y="67"/>
                    <a:pt x="797" y="67"/>
                    <a:pt x="797" y="67"/>
                  </a:cubicBezTo>
                  <a:cubicBezTo>
                    <a:pt x="794" y="67"/>
                    <a:pt x="794" y="67"/>
                    <a:pt x="794" y="67"/>
                  </a:cubicBezTo>
                  <a:cubicBezTo>
                    <a:pt x="793" y="66"/>
                    <a:pt x="793" y="66"/>
                    <a:pt x="793" y="66"/>
                  </a:cubicBezTo>
                  <a:cubicBezTo>
                    <a:pt x="792" y="67"/>
                    <a:pt x="792" y="67"/>
                    <a:pt x="792" y="67"/>
                  </a:cubicBezTo>
                  <a:cubicBezTo>
                    <a:pt x="791" y="68"/>
                    <a:pt x="791" y="68"/>
                    <a:pt x="791" y="68"/>
                  </a:cubicBezTo>
                  <a:cubicBezTo>
                    <a:pt x="789" y="66"/>
                    <a:pt x="789" y="66"/>
                    <a:pt x="789" y="66"/>
                  </a:cubicBezTo>
                  <a:cubicBezTo>
                    <a:pt x="787" y="65"/>
                    <a:pt x="787" y="65"/>
                    <a:pt x="787" y="65"/>
                  </a:cubicBezTo>
                  <a:cubicBezTo>
                    <a:pt x="784" y="65"/>
                    <a:pt x="784" y="65"/>
                    <a:pt x="784" y="65"/>
                  </a:cubicBezTo>
                  <a:cubicBezTo>
                    <a:pt x="784" y="66"/>
                    <a:pt x="784" y="66"/>
                    <a:pt x="784" y="66"/>
                  </a:cubicBezTo>
                  <a:cubicBezTo>
                    <a:pt x="786" y="67"/>
                    <a:pt x="786" y="67"/>
                    <a:pt x="786" y="67"/>
                  </a:cubicBezTo>
                  <a:cubicBezTo>
                    <a:pt x="787" y="67"/>
                    <a:pt x="787" y="67"/>
                    <a:pt x="787" y="67"/>
                  </a:cubicBezTo>
                  <a:cubicBezTo>
                    <a:pt x="786" y="68"/>
                    <a:pt x="786" y="68"/>
                    <a:pt x="786" y="68"/>
                  </a:cubicBezTo>
                  <a:cubicBezTo>
                    <a:pt x="783" y="68"/>
                    <a:pt x="783" y="68"/>
                    <a:pt x="783" y="68"/>
                  </a:cubicBezTo>
                  <a:cubicBezTo>
                    <a:pt x="782" y="68"/>
                    <a:pt x="782" y="68"/>
                    <a:pt x="782" y="68"/>
                  </a:cubicBezTo>
                  <a:cubicBezTo>
                    <a:pt x="781" y="67"/>
                    <a:pt x="781" y="67"/>
                    <a:pt x="781" y="67"/>
                  </a:cubicBezTo>
                  <a:cubicBezTo>
                    <a:pt x="777" y="67"/>
                    <a:pt x="777" y="67"/>
                    <a:pt x="777" y="67"/>
                  </a:cubicBezTo>
                  <a:cubicBezTo>
                    <a:pt x="776" y="65"/>
                    <a:pt x="776" y="65"/>
                    <a:pt x="776" y="65"/>
                  </a:cubicBezTo>
                  <a:cubicBezTo>
                    <a:pt x="775" y="66"/>
                    <a:pt x="775" y="66"/>
                    <a:pt x="775" y="66"/>
                  </a:cubicBezTo>
                  <a:cubicBezTo>
                    <a:pt x="774" y="66"/>
                    <a:pt x="774" y="66"/>
                    <a:pt x="774" y="66"/>
                  </a:cubicBezTo>
                  <a:cubicBezTo>
                    <a:pt x="771" y="63"/>
                    <a:pt x="771" y="63"/>
                    <a:pt x="771" y="63"/>
                  </a:cubicBezTo>
                  <a:cubicBezTo>
                    <a:pt x="769" y="61"/>
                    <a:pt x="769" y="61"/>
                    <a:pt x="769" y="61"/>
                  </a:cubicBezTo>
                  <a:cubicBezTo>
                    <a:pt x="770" y="63"/>
                    <a:pt x="770" y="63"/>
                    <a:pt x="770" y="63"/>
                  </a:cubicBezTo>
                  <a:cubicBezTo>
                    <a:pt x="772" y="65"/>
                    <a:pt x="772" y="65"/>
                    <a:pt x="772" y="65"/>
                  </a:cubicBezTo>
                  <a:cubicBezTo>
                    <a:pt x="772" y="66"/>
                    <a:pt x="772" y="66"/>
                    <a:pt x="772" y="66"/>
                  </a:cubicBezTo>
                  <a:cubicBezTo>
                    <a:pt x="770" y="66"/>
                    <a:pt x="770" y="66"/>
                    <a:pt x="770" y="66"/>
                  </a:cubicBezTo>
                  <a:cubicBezTo>
                    <a:pt x="768" y="65"/>
                    <a:pt x="768" y="65"/>
                    <a:pt x="768" y="65"/>
                  </a:cubicBezTo>
                  <a:cubicBezTo>
                    <a:pt x="769" y="67"/>
                    <a:pt x="769" y="67"/>
                    <a:pt x="769" y="67"/>
                  </a:cubicBezTo>
                  <a:cubicBezTo>
                    <a:pt x="775" y="68"/>
                    <a:pt x="775" y="68"/>
                    <a:pt x="775" y="68"/>
                  </a:cubicBezTo>
                  <a:cubicBezTo>
                    <a:pt x="779" y="68"/>
                    <a:pt x="779" y="68"/>
                    <a:pt x="779" y="68"/>
                  </a:cubicBezTo>
                  <a:cubicBezTo>
                    <a:pt x="780" y="70"/>
                    <a:pt x="780" y="70"/>
                    <a:pt x="780" y="70"/>
                  </a:cubicBezTo>
                  <a:cubicBezTo>
                    <a:pt x="778" y="71"/>
                    <a:pt x="778" y="71"/>
                    <a:pt x="778" y="71"/>
                  </a:cubicBezTo>
                  <a:cubicBezTo>
                    <a:pt x="770" y="74"/>
                    <a:pt x="770" y="74"/>
                    <a:pt x="770" y="74"/>
                  </a:cubicBezTo>
                  <a:cubicBezTo>
                    <a:pt x="765" y="75"/>
                    <a:pt x="765" y="75"/>
                    <a:pt x="765" y="75"/>
                  </a:cubicBezTo>
                  <a:cubicBezTo>
                    <a:pt x="763" y="75"/>
                    <a:pt x="763" y="75"/>
                    <a:pt x="763" y="75"/>
                  </a:cubicBezTo>
                  <a:cubicBezTo>
                    <a:pt x="760" y="75"/>
                    <a:pt x="760" y="75"/>
                    <a:pt x="760" y="75"/>
                  </a:cubicBezTo>
                  <a:cubicBezTo>
                    <a:pt x="757" y="75"/>
                    <a:pt x="757" y="75"/>
                    <a:pt x="757" y="75"/>
                  </a:cubicBezTo>
                  <a:cubicBezTo>
                    <a:pt x="757" y="74"/>
                    <a:pt x="757" y="74"/>
                    <a:pt x="757" y="74"/>
                  </a:cubicBezTo>
                  <a:cubicBezTo>
                    <a:pt x="755" y="75"/>
                    <a:pt x="755" y="75"/>
                    <a:pt x="755" y="75"/>
                  </a:cubicBezTo>
                  <a:cubicBezTo>
                    <a:pt x="754" y="74"/>
                    <a:pt x="754" y="74"/>
                    <a:pt x="754" y="74"/>
                  </a:cubicBezTo>
                  <a:cubicBezTo>
                    <a:pt x="752" y="75"/>
                    <a:pt x="752" y="75"/>
                    <a:pt x="752" y="75"/>
                  </a:cubicBezTo>
                  <a:cubicBezTo>
                    <a:pt x="751" y="76"/>
                    <a:pt x="751" y="76"/>
                    <a:pt x="751" y="76"/>
                  </a:cubicBezTo>
                  <a:cubicBezTo>
                    <a:pt x="753" y="76"/>
                    <a:pt x="753" y="76"/>
                    <a:pt x="753" y="76"/>
                  </a:cubicBezTo>
                  <a:cubicBezTo>
                    <a:pt x="753" y="78"/>
                    <a:pt x="753" y="78"/>
                    <a:pt x="753" y="78"/>
                  </a:cubicBezTo>
                  <a:cubicBezTo>
                    <a:pt x="756" y="76"/>
                    <a:pt x="756" y="76"/>
                    <a:pt x="756" y="76"/>
                  </a:cubicBezTo>
                  <a:cubicBezTo>
                    <a:pt x="761" y="76"/>
                    <a:pt x="761" y="76"/>
                    <a:pt x="761" y="76"/>
                  </a:cubicBezTo>
                  <a:cubicBezTo>
                    <a:pt x="763" y="77"/>
                    <a:pt x="763" y="77"/>
                    <a:pt x="763" y="77"/>
                  </a:cubicBezTo>
                  <a:cubicBezTo>
                    <a:pt x="771" y="76"/>
                    <a:pt x="771" y="76"/>
                    <a:pt x="771" y="76"/>
                  </a:cubicBezTo>
                  <a:cubicBezTo>
                    <a:pt x="775" y="76"/>
                    <a:pt x="775" y="76"/>
                    <a:pt x="775" y="76"/>
                  </a:cubicBezTo>
                  <a:cubicBezTo>
                    <a:pt x="778" y="73"/>
                    <a:pt x="778" y="73"/>
                    <a:pt x="778" y="73"/>
                  </a:cubicBezTo>
                  <a:cubicBezTo>
                    <a:pt x="780" y="72"/>
                    <a:pt x="780" y="72"/>
                    <a:pt x="780" y="72"/>
                  </a:cubicBezTo>
                  <a:cubicBezTo>
                    <a:pt x="782" y="73"/>
                    <a:pt x="782" y="73"/>
                    <a:pt x="782" y="73"/>
                  </a:cubicBezTo>
                  <a:cubicBezTo>
                    <a:pt x="784" y="73"/>
                    <a:pt x="784" y="73"/>
                    <a:pt x="784" y="73"/>
                  </a:cubicBezTo>
                  <a:cubicBezTo>
                    <a:pt x="787" y="73"/>
                    <a:pt x="787" y="73"/>
                    <a:pt x="787" y="73"/>
                  </a:cubicBezTo>
                  <a:cubicBezTo>
                    <a:pt x="786" y="75"/>
                    <a:pt x="786" y="75"/>
                    <a:pt x="786" y="75"/>
                  </a:cubicBezTo>
                  <a:cubicBezTo>
                    <a:pt x="784" y="78"/>
                    <a:pt x="784" y="78"/>
                    <a:pt x="784" y="78"/>
                  </a:cubicBezTo>
                  <a:cubicBezTo>
                    <a:pt x="781" y="80"/>
                    <a:pt x="781" y="80"/>
                    <a:pt x="781" y="80"/>
                  </a:cubicBezTo>
                  <a:cubicBezTo>
                    <a:pt x="780" y="80"/>
                    <a:pt x="780" y="80"/>
                    <a:pt x="780" y="80"/>
                  </a:cubicBezTo>
                  <a:cubicBezTo>
                    <a:pt x="777" y="81"/>
                    <a:pt x="777" y="81"/>
                    <a:pt x="777" y="81"/>
                  </a:cubicBezTo>
                  <a:cubicBezTo>
                    <a:pt x="775" y="83"/>
                    <a:pt x="775" y="83"/>
                    <a:pt x="775" y="83"/>
                  </a:cubicBezTo>
                  <a:cubicBezTo>
                    <a:pt x="774" y="83"/>
                    <a:pt x="774" y="83"/>
                    <a:pt x="774" y="83"/>
                  </a:cubicBezTo>
                  <a:cubicBezTo>
                    <a:pt x="772" y="85"/>
                    <a:pt x="772" y="85"/>
                    <a:pt x="772" y="85"/>
                  </a:cubicBezTo>
                  <a:cubicBezTo>
                    <a:pt x="769" y="87"/>
                    <a:pt x="769" y="87"/>
                    <a:pt x="769" y="87"/>
                  </a:cubicBezTo>
                  <a:cubicBezTo>
                    <a:pt x="767" y="87"/>
                    <a:pt x="767" y="87"/>
                    <a:pt x="767" y="87"/>
                  </a:cubicBezTo>
                  <a:cubicBezTo>
                    <a:pt x="765" y="87"/>
                    <a:pt x="765" y="87"/>
                    <a:pt x="765" y="87"/>
                  </a:cubicBezTo>
                  <a:cubicBezTo>
                    <a:pt x="763" y="87"/>
                    <a:pt x="763" y="87"/>
                    <a:pt x="763" y="87"/>
                  </a:cubicBezTo>
                  <a:cubicBezTo>
                    <a:pt x="762" y="89"/>
                    <a:pt x="762" y="89"/>
                    <a:pt x="762" y="89"/>
                  </a:cubicBezTo>
                  <a:cubicBezTo>
                    <a:pt x="758" y="89"/>
                    <a:pt x="758" y="89"/>
                    <a:pt x="758" y="89"/>
                  </a:cubicBezTo>
                  <a:cubicBezTo>
                    <a:pt x="757" y="91"/>
                    <a:pt x="757" y="91"/>
                    <a:pt x="757" y="91"/>
                  </a:cubicBezTo>
                  <a:cubicBezTo>
                    <a:pt x="753" y="92"/>
                    <a:pt x="753" y="92"/>
                    <a:pt x="753" y="92"/>
                  </a:cubicBezTo>
                  <a:cubicBezTo>
                    <a:pt x="752" y="93"/>
                    <a:pt x="752" y="93"/>
                    <a:pt x="752" y="93"/>
                  </a:cubicBezTo>
                  <a:cubicBezTo>
                    <a:pt x="750" y="93"/>
                    <a:pt x="750" y="93"/>
                    <a:pt x="750" y="93"/>
                  </a:cubicBezTo>
                  <a:cubicBezTo>
                    <a:pt x="749" y="94"/>
                    <a:pt x="749" y="94"/>
                    <a:pt x="749" y="94"/>
                  </a:cubicBezTo>
                  <a:cubicBezTo>
                    <a:pt x="747" y="94"/>
                    <a:pt x="747" y="94"/>
                    <a:pt x="747" y="94"/>
                  </a:cubicBezTo>
                  <a:cubicBezTo>
                    <a:pt x="746" y="95"/>
                    <a:pt x="746" y="95"/>
                    <a:pt x="746" y="95"/>
                  </a:cubicBezTo>
                  <a:cubicBezTo>
                    <a:pt x="746" y="97"/>
                    <a:pt x="746" y="97"/>
                    <a:pt x="746" y="97"/>
                  </a:cubicBezTo>
                  <a:cubicBezTo>
                    <a:pt x="745" y="98"/>
                    <a:pt x="745" y="98"/>
                    <a:pt x="745" y="98"/>
                  </a:cubicBezTo>
                  <a:cubicBezTo>
                    <a:pt x="743" y="100"/>
                    <a:pt x="743" y="100"/>
                    <a:pt x="743" y="100"/>
                  </a:cubicBezTo>
                  <a:cubicBezTo>
                    <a:pt x="739" y="100"/>
                    <a:pt x="739" y="100"/>
                    <a:pt x="739" y="100"/>
                  </a:cubicBezTo>
                  <a:cubicBezTo>
                    <a:pt x="738" y="101"/>
                    <a:pt x="738" y="101"/>
                    <a:pt x="738" y="101"/>
                  </a:cubicBezTo>
                  <a:cubicBezTo>
                    <a:pt x="736" y="100"/>
                    <a:pt x="736" y="100"/>
                    <a:pt x="736" y="100"/>
                  </a:cubicBezTo>
                  <a:cubicBezTo>
                    <a:pt x="736" y="99"/>
                    <a:pt x="736" y="99"/>
                    <a:pt x="736" y="99"/>
                  </a:cubicBezTo>
                  <a:cubicBezTo>
                    <a:pt x="737" y="98"/>
                    <a:pt x="737" y="98"/>
                    <a:pt x="737" y="98"/>
                  </a:cubicBezTo>
                  <a:cubicBezTo>
                    <a:pt x="737" y="96"/>
                    <a:pt x="737" y="96"/>
                    <a:pt x="737" y="96"/>
                  </a:cubicBezTo>
                  <a:cubicBezTo>
                    <a:pt x="736" y="95"/>
                    <a:pt x="736" y="95"/>
                    <a:pt x="736" y="95"/>
                  </a:cubicBezTo>
                  <a:cubicBezTo>
                    <a:pt x="736" y="98"/>
                    <a:pt x="736" y="98"/>
                    <a:pt x="736" y="98"/>
                  </a:cubicBezTo>
                  <a:cubicBezTo>
                    <a:pt x="735" y="99"/>
                    <a:pt x="735" y="99"/>
                    <a:pt x="735" y="99"/>
                  </a:cubicBezTo>
                  <a:cubicBezTo>
                    <a:pt x="734" y="100"/>
                    <a:pt x="734" y="100"/>
                    <a:pt x="734" y="100"/>
                  </a:cubicBezTo>
                  <a:cubicBezTo>
                    <a:pt x="736" y="102"/>
                    <a:pt x="736" y="102"/>
                    <a:pt x="736" y="102"/>
                  </a:cubicBezTo>
                  <a:cubicBezTo>
                    <a:pt x="737" y="103"/>
                    <a:pt x="737" y="103"/>
                    <a:pt x="737" y="103"/>
                  </a:cubicBezTo>
                  <a:cubicBezTo>
                    <a:pt x="735" y="105"/>
                    <a:pt x="735" y="105"/>
                    <a:pt x="735" y="105"/>
                  </a:cubicBezTo>
                  <a:cubicBezTo>
                    <a:pt x="734" y="105"/>
                    <a:pt x="734" y="105"/>
                    <a:pt x="734" y="105"/>
                  </a:cubicBezTo>
                  <a:cubicBezTo>
                    <a:pt x="732" y="104"/>
                    <a:pt x="732" y="104"/>
                    <a:pt x="732" y="104"/>
                  </a:cubicBezTo>
                  <a:cubicBezTo>
                    <a:pt x="731" y="105"/>
                    <a:pt x="731" y="105"/>
                    <a:pt x="731" y="105"/>
                  </a:cubicBezTo>
                  <a:cubicBezTo>
                    <a:pt x="728" y="104"/>
                    <a:pt x="728" y="104"/>
                    <a:pt x="728" y="104"/>
                  </a:cubicBezTo>
                  <a:cubicBezTo>
                    <a:pt x="727" y="104"/>
                    <a:pt x="727" y="104"/>
                    <a:pt x="727" y="104"/>
                  </a:cubicBezTo>
                  <a:cubicBezTo>
                    <a:pt x="725" y="104"/>
                    <a:pt x="725" y="104"/>
                    <a:pt x="725" y="104"/>
                  </a:cubicBezTo>
                  <a:cubicBezTo>
                    <a:pt x="725" y="103"/>
                    <a:pt x="725" y="103"/>
                    <a:pt x="725" y="103"/>
                  </a:cubicBezTo>
                  <a:cubicBezTo>
                    <a:pt x="724" y="102"/>
                    <a:pt x="724" y="102"/>
                    <a:pt x="724" y="102"/>
                  </a:cubicBezTo>
                  <a:cubicBezTo>
                    <a:pt x="724" y="104"/>
                    <a:pt x="724" y="104"/>
                    <a:pt x="724" y="104"/>
                  </a:cubicBezTo>
                  <a:cubicBezTo>
                    <a:pt x="722" y="104"/>
                    <a:pt x="722" y="104"/>
                    <a:pt x="722" y="104"/>
                  </a:cubicBezTo>
                  <a:cubicBezTo>
                    <a:pt x="722" y="105"/>
                    <a:pt x="722" y="105"/>
                    <a:pt x="722" y="105"/>
                  </a:cubicBezTo>
                  <a:cubicBezTo>
                    <a:pt x="725" y="106"/>
                    <a:pt x="725" y="106"/>
                    <a:pt x="725" y="106"/>
                  </a:cubicBezTo>
                  <a:cubicBezTo>
                    <a:pt x="730" y="106"/>
                    <a:pt x="730" y="106"/>
                    <a:pt x="730" y="106"/>
                  </a:cubicBezTo>
                  <a:cubicBezTo>
                    <a:pt x="731" y="107"/>
                    <a:pt x="731" y="107"/>
                    <a:pt x="731" y="107"/>
                  </a:cubicBezTo>
                  <a:cubicBezTo>
                    <a:pt x="731" y="109"/>
                    <a:pt x="731" y="109"/>
                    <a:pt x="731" y="109"/>
                  </a:cubicBezTo>
                  <a:cubicBezTo>
                    <a:pt x="729" y="110"/>
                    <a:pt x="729" y="110"/>
                    <a:pt x="729" y="110"/>
                  </a:cubicBezTo>
                  <a:cubicBezTo>
                    <a:pt x="727" y="110"/>
                    <a:pt x="727" y="110"/>
                    <a:pt x="727" y="110"/>
                  </a:cubicBezTo>
                  <a:cubicBezTo>
                    <a:pt x="724" y="110"/>
                    <a:pt x="724" y="110"/>
                    <a:pt x="724" y="110"/>
                  </a:cubicBezTo>
                  <a:cubicBezTo>
                    <a:pt x="724" y="111"/>
                    <a:pt x="724" y="111"/>
                    <a:pt x="724" y="111"/>
                  </a:cubicBezTo>
                  <a:cubicBezTo>
                    <a:pt x="724" y="112"/>
                    <a:pt x="724" y="112"/>
                    <a:pt x="724" y="112"/>
                  </a:cubicBezTo>
                  <a:cubicBezTo>
                    <a:pt x="725" y="111"/>
                    <a:pt x="725" y="111"/>
                    <a:pt x="725" y="111"/>
                  </a:cubicBezTo>
                  <a:cubicBezTo>
                    <a:pt x="727" y="112"/>
                    <a:pt x="727" y="112"/>
                    <a:pt x="727" y="112"/>
                  </a:cubicBezTo>
                  <a:cubicBezTo>
                    <a:pt x="726" y="114"/>
                    <a:pt x="726" y="114"/>
                    <a:pt x="726" y="114"/>
                  </a:cubicBezTo>
                  <a:cubicBezTo>
                    <a:pt x="723" y="116"/>
                    <a:pt x="723" y="116"/>
                    <a:pt x="723" y="116"/>
                  </a:cubicBezTo>
                  <a:cubicBezTo>
                    <a:pt x="721" y="116"/>
                    <a:pt x="721" y="116"/>
                    <a:pt x="721" y="116"/>
                  </a:cubicBezTo>
                  <a:cubicBezTo>
                    <a:pt x="716" y="116"/>
                    <a:pt x="716" y="116"/>
                    <a:pt x="716" y="116"/>
                  </a:cubicBezTo>
                  <a:cubicBezTo>
                    <a:pt x="715" y="115"/>
                    <a:pt x="715" y="115"/>
                    <a:pt x="715" y="115"/>
                  </a:cubicBezTo>
                  <a:cubicBezTo>
                    <a:pt x="714" y="115"/>
                    <a:pt x="714" y="115"/>
                    <a:pt x="714" y="115"/>
                  </a:cubicBezTo>
                  <a:cubicBezTo>
                    <a:pt x="713" y="114"/>
                    <a:pt x="713" y="114"/>
                    <a:pt x="713" y="114"/>
                  </a:cubicBezTo>
                  <a:cubicBezTo>
                    <a:pt x="713" y="111"/>
                    <a:pt x="713" y="111"/>
                    <a:pt x="713" y="111"/>
                  </a:cubicBezTo>
                  <a:cubicBezTo>
                    <a:pt x="710" y="110"/>
                    <a:pt x="710" y="110"/>
                    <a:pt x="710" y="110"/>
                  </a:cubicBezTo>
                  <a:cubicBezTo>
                    <a:pt x="709" y="110"/>
                    <a:pt x="709" y="110"/>
                    <a:pt x="709" y="110"/>
                  </a:cubicBezTo>
                  <a:cubicBezTo>
                    <a:pt x="709" y="108"/>
                    <a:pt x="709" y="108"/>
                    <a:pt x="709" y="108"/>
                  </a:cubicBezTo>
                  <a:cubicBezTo>
                    <a:pt x="708" y="107"/>
                    <a:pt x="708" y="107"/>
                    <a:pt x="708" y="107"/>
                  </a:cubicBezTo>
                  <a:cubicBezTo>
                    <a:pt x="707" y="107"/>
                    <a:pt x="707" y="107"/>
                    <a:pt x="707" y="107"/>
                  </a:cubicBezTo>
                  <a:cubicBezTo>
                    <a:pt x="706" y="107"/>
                    <a:pt x="706" y="107"/>
                    <a:pt x="706" y="107"/>
                  </a:cubicBezTo>
                  <a:cubicBezTo>
                    <a:pt x="703" y="107"/>
                    <a:pt x="703" y="107"/>
                    <a:pt x="703" y="107"/>
                  </a:cubicBezTo>
                  <a:cubicBezTo>
                    <a:pt x="703" y="108"/>
                    <a:pt x="703" y="108"/>
                    <a:pt x="703" y="108"/>
                  </a:cubicBezTo>
                  <a:cubicBezTo>
                    <a:pt x="704" y="109"/>
                    <a:pt x="704" y="109"/>
                    <a:pt x="704" y="109"/>
                  </a:cubicBezTo>
                  <a:cubicBezTo>
                    <a:pt x="704" y="108"/>
                    <a:pt x="704" y="108"/>
                    <a:pt x="704" y="108"/>
                  </a:cubicBezTo>
                  <a:cubicBezTo>
                    <a:pt x="706" y="108"/>
                    <a:pt x="706" y="108"/>
                    <a:pt x="706" y="108"/>
                  </a:cubicBezTo>
                  <a:cubicBezTo>
                    <a:pt x="710" y="113"/>
                    <a:pt x="710" y="113"/>
                    <a:pt x="710" y="113"/>
                  </a:cubicBezTo>
                  <a:cubicBezTo>
                    <a:pt x="710" y="118"/>
                    <a:pt x="710" y="118"/>
                    <a:pt x="710" y="118"/>
                  </a:cubicBezTo>
                  <a:cubicBezTo>
                    <a:pt x="709" y="119"/>
                    <a:pt x="709" y="119"/>
                    <a:pt x="709" y="119"/>
                  </a:cubicBezTo>
                  <a:cubicBezTo>
                    <a:pt x="707" y="118"/>
                    <a:pt x="707" y="118"/>
                    <a:pt x="707" y="118"/>
                  </a:cubicBezTo>
                  <a:cubicBezTo>
                    <a:pt x="706" y="117"/>
                    <a:pt x="706" y="117"/>
                    <a:pt x="706" y="117"/>
                  </a:cubicBezTo>
                  <a:cubicBezTo>
                    <a:pt x="705" y="117"/>
                    <a:pt x="705" y="117"/>
                    <a:pt x="705" y="117"/>
                  </a:cubicBezTo>
                  <a:cubicBezTo>
                    <a:pt x="704" y="119"/>
                    <a:pt x="704" y="119"/>
                    <a:pt x="704" y="119"/>
                  </a:cubicBezTo>
                  <a:cubicBezTo>
                    <a:pt x="704" y="119"/>
                    <a:pt x="704" y="119"/>
                    <a:pt x="704" y="119"/>
                  </a:cubicBezTo>
                  <a:cubicBezTo>
                    <a:pt x="702" y="117"/>
                    <a:pt x="702" y="117"/>
                    <a:pt x="702" y="117"/>
                  </a:cubicBezTo>
                  <a:cubicBezTo>
                    <a:pt x="700" y="117"/>
                    <a:pt x="700" y="117"/>
                    <a:pt x="700" y="117"/>
                  </a:cubicBezTo>
                  <a:cubicBezTo>
                    <a:pt x="699" y="119"/>
                    <a:pt x="699" y="119"/>
                    <a:pt x="699" y="119"/>
                  </a:cubicBezTo>
                  <a:cubicBezTo>
                    <a:pt x="698" y="119"/>
                    <a:pt x="698" y="119"/>
                    <a:pt x="698" y="119"/>
                  </a:cubicBezTo>
                  <a:cubicBezTo>
                    <a:pt x="697" y="118"/>
                    <a:pt x="697" y="118"/>
                    <a:pt x="697" y="118"/>
                  </a:cubicBezTo>
                  <a:cubicBezTo>
                    <a:pt x="695" y="117"/>
                    <a:pt x="695" y="117"/>
                    <a:pt x="695" y="117"/>
                  </a:cubicBezTo>
                  <a:cubicBezTo>
                    <a:pt x="694" y="115"/>
                    <a:pt x="694" y="115"/>
                    <a:pt x="694" y="115"/>
                  </a:cubicBezTo>
                  <a:cubicBezTo>
                    <a:pt x="693" y="116"/>
                    <a:pt x="693" y="116"/>
                    <a:pt x="693" y="116"/>
                  </a:cubicBezTo>
                  <a:cubicBezTo>
                    <a:pt x="693" y="114"/>
                    <a:pt x="693" y="114"/>
                    <a:pt x="693" y="114"/>
                  </a:cubicBezTo>
                  <a:cubicBezTo>
                    <a:pt x="692" y="113"/>
                    <a:pt x="692" y="113"/>
                    <a:pt x="692" y="113"/>
                  </a:cubicBezTo>
                  <a:cubicBezTo>
                    <a:pt x="689" y="113"/>
                    <a:pt x="689" y="113"/>
                    <a:pt x="689" y="113"/>
                  </a:cubicBezTo>
                  <a:cubicBezTo>
                    <a:pt x="688" y="111"/>
                    <a:pt x="688" y="111"/>
                    <a:pt x="688" y="111"/>
                  </a:cubicBezTo>
                  <a:cubicBezTo>
                    <a:pt x="687" y="112"/>
                    <a:pt x="687" y="112"/>
                    <a:pt x="687" y="112"/>
                  </a:cubicBezTo>
                  <a:cubicBezTo>
                    <a:pt x="687" y="113"/>
                    <a:pt x="687" y="113"/>
                    <a:pt x="687" y="113"/>
                  </a:cubicBezTo>
                  <a:cubicBezTo>
                    <a:pt x="689" y="114"/>
                    <a:pt x="689" y="114"/>
                    <a:pt x="689" y="114"/>
                  </a:cubicBezTo>
                  <a:cubicBezTo>
                    <a:pt x="692" y="115"/>
                    <a:pt x="692" y="115"/>
                    <a:pt x="692" y="115"/>
                  </a:cubicBezTo>
                  <a:cubicBezTo>
                    <a:pt x="694" y="119"/>
                    <a:pt x="694" y="119"/>
                    <a:pt x="694" y="119"/>
                  </a:cubicBezTo>
                  <a:cubicBezTo>
                    <a:pt x="693" y="119"/>
                    <a:pt x="693" y="119"/>
                    <a:pt x="693" y="119"/>
                  </a:cubicBezTo>
                  <a:cubicBezTo>
                    <a:pt x="688" y="118"/>
                    <a:pt x="688" y="118"/>
                    <a:pt x="688" y="118"/>
                  </a:cubicBezTo>
                  <a:cubicBezTo>
                    <a:pt x="686" y="117"/>
                    <a:pt x="686" y="117"/>
                    <a:pt x="686" y="117"/>
                  </a:cubicBezTo>
                  <a:cubicBezTo>
                    <a:pt x="686" y="115"/>
                    <a:pt x="686" y="115"/>
                    <a:pt x="686" y="115"/>
                  </a:cubicBezTo>
                  <a:cubicBezTo>
                    <a:pt x="685" y="114"/>
                    <a:pt x="685" y="114"/>
                    <a:pt x="685" y="114"/>
                  </a:cubicBezTo>
                  <a:cubicBezTo>
                    <a:pt x="684" y="115"/>
                    <a:pt x="684" y="115"/>
                    <a:pt x="684" y="115"/>
                  </a:cubicBezTo>
                  <a:cubicBezTo>
                    <a:pt x="685" y="116"/>
                    <a:pt x="685" y="116"/>
                    <a:pt x="685" y="116"/>
                  </a:cubicBezTo>
                  <a:cubicBezTo>
                    <a:pt x="684" y="117"/>
                    <a:pt x="684" y="117"/>
                    <a:pt x="684" y="117"/>
                  </a:cubicBezTo>
                  <a:cubicBezTo>
                    <a:pt x="682" y="117"/>
                    <a:pt x="682" y="117"/>
                    <a:pt x="682" y="117"/>
                  </a:cubicBezTo>
                  <a:cubicBezTo>
                    <a:pt x="681" y="115"/>
                    <a:pt x="681" y="115"/>
                    <a:pt x="681" y="115"/>
                  </a:cubicBezTo>
                  <a:cubicBezTo>
                    <a:pt x="680" y="116"/>
                    <a:pt x="680" y="116"/>
                    <a:pt x="680" y="116"/>
                  </a:cubicBezTo>
                  <a:cubicBezTo>
                    <a:pt x="680" y="117"/>
                    <a:pt x="680" y="117"/>
                    <a:pt x="680" y="117"/>
                  </a:cubicBezTo>
                  <a:cubicBezTo>
                    <a:pt x="682" y="118"/>
                    <a:pt x="682" y="118"/>
                    <a:pt x="682" y="118"/>
                  </a:cubicBezTo>
                  <a:cubicBezTo>
                    <a:pt x="682" y="120"/>
                    <a:pt x="682" y="120"/>
                    <a:pt x="682" y="120"/>
                  </a:cubicBezTo>
                  <a:cubicBezTo>
                    <a:pt x="683" y="120"/>
                    <a:pt x="683" y="120"/>
                    <a:pt x="683" y="120"/>
                  </a:cubicBezTo>
                  <a:cubicBezTo>
                    <a:pt x="684" y="119"/>
                    <a:pt x="684" y="119"/>
                    <a:pt x="684" y="119"/>
                  </a:cubicBezTo>
                  <a:cubicBezTo>
                    <a:pt x="686" y="119"/>
                    <a:pt x="686" y="119"/>
                    <a:pt x="686" y="119"/>
                  </a:cubicBezTo>
                  <a:cubicBezTo>
                    <a:pt x="687" y="121"/>
                    <a:pt x="687" y="121"/>
                    <a:pt x="687" y="121"/>
                  </a:cubicBezTo>
                  <a:cubicBezTo>
                    <a:pt x="689" y="121"/>
                    <a:pt x="689" y="121"/>
                    <a:pt x="689" y="121"/>
                  </a:cubicBezTo>
                  <a:cubicBezTo>
                    <a:pt x="691" y="123"/>
                    <a:pt x="691" y="123"/>
                    <a:pt x="691" y="123"/>
                  </a:cubicBezTo>
                  <a:cubicBezTo>
                    <a:pt x="692" y="123"/>
                    <a:pt x="692" y="123"/>
                    <a:pt x="692" y="123"/>
                  </a:cubicBezTo>
                  <a:cubicBezTo>
                    <a:pt x="693" y="122"/>
                    <a:pt x="693" y="122"/>
                    <a:pt x="693" y="122"/>
                  </a:cubicBezTo>
                  <a:cubicBezTo>
                    <a:pt x="699" y="124"/>
                    <a:pt x="699" y="124"/>
                    <a:pt x="699" y="124"/>
                  </a:cubicBezTo>
                  <a:cubicBezTo>
                    <a:pt x="700" y="125"/>
                    <a:pt x="700" y="125"/>
                    <a:pt x="700" y="125"/>
                  </a:cubicBezTo>
                  <a:cubicBezTo>
                    <a:pt x="698" y="126"/>
                    <a:pt x="698" y="126"/>
                    <a:pt x="698" y="126"/>
                  </a:cubicBezTo>
                  <a:cubicBezTo>
                    <a:pt x="698" y="127"/>
                    <a:pt x="698" y="127"/>
                    <a:pt x="698" y="127"/>
                  </a:cubicBezTo>
                  <a:cubicBezTo>
                    <a:pt x="698" y="129"/>
                    <a:pt x="698" y="129"/>
                    <a:pt x="698" y="129"/>
                  </a:cubicBezTo>
                  <a:cubicBezTo>
                    <a:pt x="699" y="130"/>
                    <a:pt x="699" y="130"/>
                    <a:pt x="699" y="130"/>
                  </a:cubicBezTo>
                  <a:cubicBezTo>
                    <a:pt x="697" y="132"/>
                    <a:pt x="697" y="132"/>
                    <a:pt x="697" y="132"/>
                  </a:cubicBezTo>
                  <a:cubicBezTo>
                    <a:pt x="697" y="131"/>
                    <a:pt x="697" y="131"/>
                    <a:pt x="697" y="131"/>
                  </a:cubicBezTo>
                  <a:cubicBezTo>
                    <a:pt x="695" y="130"/>
                    <a:pt x="695" y="130"/>
                    <a:pt x="695" y="130"/>
                  </a:cubicBezTo>
                  <a:cubicBezTo>
                    <a:pt x="693" y="130"/>
                    <a:pt x="693" y="130"/>
                    <a:pt x="693" y="130"/>
                  </a:cubicBezTo>
                  <a:cubicBezTo>
                    <a:pt x="690" y="128"/>
                    <a:pt x="690" y="128"/>
                    <a:pt x="690" y="128"/>
                  </a:cubicBezTo>
                  <a:cubicBezTo>
                    <a:pt x="690" y="126"/>
                    <a:pt x="690" y="126"/>
                    <a:pt x="690" y="126"/>
                  </a:cubicBezTo>
                  <a:cubicBezTo>
                    <a:pt x="690" y="124"/>
                    <a:pt x="690" y="124"/>
                    <a:pt x="690" y="124"/>
                  </a:cubicBezTo>
                  <a:cubicBezTo>
                    <a:pt x="689" y="122"/>
                    <a:pt x="689" y="122"/>
                    <a:pt x="689" y="122"/>
                  </a:cubicBezTo>
                  <a:cubicBezTo>
                    <a:pt x="686" y="122"/>
                    <a:pt x="686" y="122"/>
                    <a:pt x="686" y="122"/>
                  </a:cubicBezTo>
                  <a:cubicBezTo>
                    <a:pt x="682" y="122"/>
                    <a:pt x="682" y="122"/>
                    <a:pt x="682" y="122"/>
                  </a:cubicBezTo>
                  <a:cubicBezTo>
                    <a:pt x="681" y="120"/>
                    <a:pt x="681" y="120"/>
                    <a:pt x="681" y="120"/>
                  </a:cubicBezTo>
                  <a:cubicBezTo>
                    <a:pt x="679" y="121"/>
                    <a:pt x="679" y="121"/>
                    <a:pt x="679" y="121"/>
                  </a:cubicBezTo>
                  <a:cubicBezTo>
                    <a:pt x="678" y="122"/>
                    <a:pt x="678" y="122"/>
                    <a:pt x="678" y="122"/>
                  </a:cubicBezTo>
                  <a:cubicBezTo>
                    <a:pt x="681" y="123"/>
                    <a:pt x="681" y="123"/>
                    <a:pt x="681" y="123"/>
                  </a:cubicBezTo>
                  <a:cubicBezTo>
                    <a:pt x="685" y="123"/>
                    <a:pt x="685" y="123"/>
                    <a:pt x="685" y="123"/>
                  </a:cubicBezTo>
                  <a:cubicBezTo>
                    <a:pt x="688" y="124"/>
                    <a:pt x="688" y="124"/>
                    <a:pt x="688" y="124"/>
                  </a:cubicBezTo>
                  <a:cubicBezTo>
                    <a:pt x="688" y="126"/>
                    <a:pt x="688" y="126"/>
                    <a:pt x="688" y="126"/>
                  </a:cubicBezTo>
                  <a:cubicBezTo>
                    <a:pt x="688" y="127"/>
                    <a:pt x="688" y="127"/>
                    <a:pt x="688" y="127"/>
                  </a:cubicBezTo>
                  <a:cubicBezTo>
                    <a:pt x="686" y="125"/>
                    <a:pt x="686" y="125"/>
                    <a:pt x="686" y="125"/>
                  </a:cubicBezTo>
                  <a:cubicBezTo>
                    <a:pt x="682" y="125"/>
                    <a:pt x="682" y="125"/>
                    <a:pt x="682" y="125"/>
                  </a:cubicBezTo>
                  <a:cubicBezTo>
                    <a:pt x="679" y="126"/>
                    <a:pt x="679" y="126"/>
                    <a:pt x="679" y="126"/>
                  </a:cubicBezTo>
                  <a:cubicBezTo>
                    <a:pt x="679" y="125"/>
                    <a:pt x="679" y="125"/>
                    <a:pt x="679" y="125"/>
                  </a:cubicBezTo>
                  <a:cubicBezTo>
                    <a:pt x="678" y="124"/>
                    <a:pt x="678" y="124"/>
                    <a:pt x="678" y="124"/>
                  </a:cubicBezTo>
                  <a:cubicBezTo>
                    <a:pt x="675" y="123"/>
                    <a:pt x="675" y="123"/>
                    <a:pt x="675" y="123"/>
                  </a:cubicBezTo>
                  <a:cubicBezTo>
                    <a:pt x="674" y="122"/>
                    <a:pt x="674" y="122"/>
                    <a:pt x="674" y="122"/>
                  </a:cubicBezTo>
                  <a:cubicBezTo>
                    <a:pt x="674" y="123"/>
                    <a:pt x="674" y="123"/>
                    <a:pt x="674" y="123"/>
                  </a:cubicBezTo>
                  <a:cubicBezTo>
                    <a:pt x="678" y="125"/>
                    <a:pt x="678" y="125"/>
                    <a:pt x="678" y="125"/>
                  </a:cubicBezTo>
                  <a:cubicBezTo>
                    <a:pt x="677" y="126"/>
                    <a:pt x="677" y="126"/>
                    <a:pt x="677" y="126"/>
                  </a:cubicBezTo>
                  <a:cubicBezTo>
                    <a:pt x="677" y="127"/>
                    <a:pt x="677" y="127"/>
                    <a:pt x="677" y="127"/>
                  </a:cubicBezTo>
                  <a:cubicBezTo>
                    <a:pt x="679" y="127"/>
                    <a:pt x="679" y="127"/>
                    <a:pt x="679" y="127"/>
                  </a:cubicBezTo>
                  <a:cubicBezTo>
                    <a:pt x="679" y="127"/>
                    <a:pt x="679" y="127"/>
                    <a:pt x="679" y="127"/>
                  </a:cubicBezTo>
                  <a:cubicBezTo>
                    <a:pt x="680" y="127"/>
                    <a:pt x="680" y="127"/>
                    <a:pt x="680" y="127"/>
                  </a:cubicBezTo>
                  <a:cubicBezTo>
                    <a:pt x="681" y="127"/>
                    <a:pt x="681" y="127"/>
                    <a:pt x="681" y="127"/>
                  </a:cubicBezTo>
                  <a:cubicBezTo>
                    <a:pt x="682" y="126"/>
                    <a:pt x="682" y="126"/>
                    <a:pt x="682" y="126"/>
                  </a:cubicBezTo>
                  <a:cubicBezTo>
                    <a:pt x="683" y="127"/>
                    <a:pt x="683" y="127"/>
                    <a:pt x="683" y="127"/>
                  </a:cubicBezTo>
                  <a:cubicBezTo>
                    <a:pt x="684" y="127"/>
                    <a:pt x="684" y="127"/>
                    <a:pt x="684" y="127"/>
                  </a:cubicBezTo>
                  <a:cubicBezTo>
                    <a:pt x="686" y="127"/>
                    <a:pt x="686" y="127"/>
                    <a:pt x="686" y="127"/>
                  </a:cubicBezTo>
                  <a:cubicBezTo>
                    <a:pt x="688" y="130"/>
                    <a:pt x="688" y="130"/>
                    <a:pt x="688" y="130"/>
                  </a:cubicBezTo>
                  <a:cubicBezTo>
                    <a:pt x="688" y="131"/>
                    <a:pt x="688" y="131"/>
                    <a:pt x="688" y="131"/>
                  </a:cubicBezTo>
                  <a:cubicBezTo>
                    <a:pt x="686" y="131"/>
                    <a:pt x="686" y="131"/>
                    <a:pt x="686" y="131"/>
                  </a:cubicBezTo>
                  <a:cubicBezTo>
                    <a:pt x="684" y="132"/>
                    <a:pt x="684" y="132"/>
                    <a:pt x="684" y="132"/>
                  </a:cubicBezTo>
                  <a:cubicBezTo>
                    <a:pt x="684" y="133"/>
                    <a:pt x="684" y="133"/>
                    <a:pt x="684" y="133"/>
                  </a:cubicBezTo>
                  <a:cubicBezTo>
                    <a:pt x="686" y="132"/>
                    <a:pt x="686" y="132"/>
                    <a:pt x="686" y="132"/>
                  </a:cubicBezTo>
                  <a:cubicBezTo>
                    <a:pt x="687" y="132"/>
                    <a:pt x="687" y="132"/>
                    <a:pt x="687" y="132"/>
                  </a:cubicBezTo>
                  <a:cubicBezTo>
                    <a:pt x="689" y="132"/>
                    <a:pt x="689" y="132"/>
                    <a:pt x="689" y="132"/>
                  </a:cubicBezTo>
                  <a:cubicBezTo>
                    <a:pt x="691" y="133"/>
                    <a:pt x="691" y="133"/>
                    <a:pt x="691" y="133"/>
                  </a:cubicBezTo>
                  <a:cubicBezTo>
                    <a:pt x="692" y="134"/>
                    <a:pt x="692" y="134"/>
                    <a:pt x="692" y="134"/>
                  </a:cubicBezTo>
                  <a:cubicBezTo>
                    <a:pt x="692" y="136"/>
                    <a:pt x="692" y="136"/>
                    <a:pt x="692" y="136"/>
                  </a:cubicBezTo>
                  <a:cubicBezTo>
                    <a:pt x="690" y="140"/>
                    <a:pt x="690" y="140"/>
                    <a:pt x="690" y="140"/>
                  </a:cubicBezTo>
                  <a:cubicBezTo>
                    <a:pt x="689" y="142"/>
                    <a:pt x="689" y="142"/>
                    <a:pt x="689" y="142"/>
                  </a:cubicBezTo>
                  <a:cubicBezTo>
                    <a:pt x="688" y="143"/>
                    <a:pt x="688" y="143"/>
                    <a:pt x="688" y="143"/>
                  </a:cubicBezTo>
                  <a:cubicBezTo>
                    <a:pt x="686" y="145"/>
                    <a:pt x="686" y="145"/>
                    <a:pt x="686" y="145"/>
                  </a:cubicBezTo>
                  <a:cubicBezTo>
                    <a:pt x="685" y="144"/>
                    <a:pt x="685" y="144"/>
                    <a:pt x="685" y="144"/>
                  </a:cubicBezTo>
                  <a:cubicBezTo>
                    <a:pt x="683" y="144"/>
                    <a:pt x="683" y="144"/>
                    <a:pt x="683" y="144"/>
                  </a:cubicBezTo>
                  <a:cubicBezTo>
                    <a:pt x="682" y="143"/>
                    <a:pt x="682" y="143"/>
                    <a:pt x="682" y="143"/>
                  </a:cubicBezTo>
                  <a:cubicBezTo>
                    <a:pt x="681" y="142"/>
                    <a:pt x="681" y="142"/>
                    <a:pt x="681" y="142"/>
                  </a:cubicBezTo>
                  <a:cubicBezTo>
                    <a:pt x="680" y="142"/>
                    <a:pt x="680" y="142"/>
                    <a:pt x="680" y="142"/>
                  </a:cubicBezTo>
                  <a:cubicBezTo>
                    <a:pt x="678" y="141"/>
                    <a:pt x="678" y="141"/>
                    <a:pt x="678" y="141"/>
                  </a:cubicBezTo>
                  <a:cubicBezTo>
                    <a:pt x="678" y="142"/>
                    <a:pt x="678" y="142"/>
                    <a:pt x="678" y="142"/>
                  </a:cubicBezTo>
                  <a:cubicBezTo>
                    <a:pt x="680" y="143"/>
                    <a:pt x="680" y="143"/>
                    <a:pt x="680" y="143"/>
                  </a:cubicBezTo>
                  <a:cubicBezTo>
                    <a:pt x="680" y="144"/>
                    <a:pt x="680" y="144"/>
                    <a:pt x="680" y="144"/>
                  </a:cubicBezTo>
                  <a:cubicBezTo>
                    <a:pt x="682" y="145"/>
                    <a:pt x="682" y="145"/>
                    <a:pt x="682" y="145"/>
                  </a:cubicBezTo>
                  <a:cubicBezTo>
                    <a:pt x="684" y="146"/>
                    <a:pt x="684" y="146"/>
                    <a:pt x="684" y="146"/>
                  </a:cubicBezTo>
                  <a:cubicBezTo>
                    <a:pt x="684" y="148"/>
                    <a:pt x="684" y="148"/>
                    <a:pt x="684" y="148"/>
                  </a:cubicBezTo>
                  <a:cubicBezTo>
                    <a:pt x="684" y="149"/>
                    <a:pt x="684" y="149"/>
                    <a:pt x="684" y="149"/>
                  </a:cubicBezTo>
                  <a:cubicBezTo>
                    <a:pt x="682" y="150"/>
                    <a:pt x="682" y="150"/>
                    <a:pt x="682" y="150"/>
                  </a:cubicBezTo>
                  <a:cubicBezTo>
                    <a:pt x="680" y="152"/>
                    <a:pt x="680" y="152"/>
                    <a:pt x="680" y="152"/>
                  </a:cubicBezTo>
                  <a:cubicBezTo>
                    <a:pt x="679" y="152"/>
                    <a:pt x="679" y="152"/>
                    <a:pt x="679" y="152"/>
                  </a:cubicBezTo>
                  <a:cubicBezTo>
                    <a:pt x="676" y="149"/>
                    <a:pt x="676" y="149"/>
                    <a:pt x="676" y="149"/>
                  </a:cubicBezTo>
                  <a:cubicBezTo>
                    <a:pt x="674" y="150"/>
                    <a:pt x="674" y="150"/>
                    <a:pt x="674" y="150"/>
                  </a:cubicBezTo>
                  <a:cubicBezTo>
                    <a:pt x="673" y="149"/>
                    <a:pt x="673" y="149"/>
                    <a:pt x="673" y="149"/>
                  </a:cubicBezTo>
                  <a:cubicBezTo>
                    <a:pt x="672" y="149"/>
                    <a:pt x="672" y="149"/>
                    <a:pt x="672" y="149"/>
                  </a:cubicBezTo>
                  <a:cubicBezTo>
                    <a:pt x="670" y="149"/>
                    <a:pt x="670" y="149"/>
                    <a:pt x="670" y="149"/>
                  </a:cubicBezTo>
                  <a:cubicBezTo>
                    <a:pt x="671" y="151"/>
                    <a:pt x="671" y="151"/>
                    <a:pt x="671" y="151"/>
                  </a:cubicBezTo>
                  <a:cubicBezTo>
                    <a:pt x="676" y="154"/>
                    <a:pt x="676" y="154"/>
                    <a:pt x="676" y="154"/>
                  </a:cubicBezTo>
                  <a:cubicBezTo>
                    <a:pt x="678" y="154"/>
                    <a:pt x="678" y="154"/>
                    <a:pt x="678" y="154"/>
                  </a:cubicBezTo>
                  <a:cubicBezTo>
                    <a:pt x="678" y="155"/>
                    <a:pt x="678" y="155"/>
                    <a:pt x="678" y="155"/>
                  </a:cubicBezTo>
                  <a:cubicBezTo>
                    <a:pt x="677" y="156"/>
                    <a:pt x="677" y="156"/>
                    <a:pt x="677" y="156"/>
                  </a:cubicBezTo>
                  <a:cubicBezTo>
                    <a:pt x="675" y="158"/>
                    <a:pt x="675" y="158"/>
                    <a:pt x="675" y="158"/>
                  </a:cubicBezTo>
                  <a:cubicBezTo>
                    <a:pt x="674" y="158"/>
                    <a:pt x="674" y="158"/>
                    <a:pt x="674" y="158"/>
                  </a:cubicBezTo>
                  <a:cubicBezTo>
                    <a:pt x="672" y="156"/>
                    <a:pt x="672" y="156"/>
                    <a:pt x="672" y="156"/>
                  </a:cubicBezTo>
                  <a:cubicBezTo>
                    <a:pt x="671" y="156"/>
                    <a:pt x="671" y="156"/>
                    <a:pt x="671" y="156"/>
                  </a:cubicBezTo>
                  <a:cubicBezTo>
                    <a:pt x="669" y="158"/>
                    <a:pt x="669" y="158"/>
                    <a:pt x="669" y="158"/>
                  </a:cubicBezTo>
                  <a:cubicBezTo>
                    <a:pt x="666" y="158"/>
                    <a:pt x="666" y="158"/>
                    <a:pt x="666" y="158"/>
                  </a:cubicBezTo>
                  <a:cubicBezTo>
                    <a:pt x="665" y="156"/>
                    <a:pt x="665" y="156"/>
                    <a:pt x="665" y="156"/>
                  </a:cubicBezTo>
                  <a:cubicBezTo>
                    <a:pt x="661" y="155"/>
                    <a:pt x="661" y="155"/>
                    <a:pt x="661" y="155"/>
                  </a:cubicBezTo>
                  <a:cubicBezTo>
                    <a:pt x="659" y="156"/>
                    <a:pt x="659" y="156"/>
                    <a:pt x="659" y="156"/>
                  </a:cubicBezTo>
                  <a:cubicBezTo>
                    <a:pt x="658" y="159"/>
                    <a:pt x="658" y="159"/>
                    <a:pt x="658" y="159"/>
                  </a:cubicBezTo>
                  <a:cubicBezTo>
                    <a:pt x="656" y="161"/>
                    <a:pt x="656" y="161"/>
                    <a:pt x="656" y="161"/>
                  </a:cubicBezTo>
                  <a:cubicBezTo>
                    <a:pt x="658" y="161"/>
                    <a:pt x="658" y="161"/>
                    <a:pt x="658" y="161"/>
                  </a:cubicBezTo>
                  <a:cubicBezTo>
                    <a:pt x="659" y="161"/>
                    <a:pt x="659" y="161"/>
                    <a:pt x="659" y="161"/>
                  </a:cubicBezTo>
                  <a:cubicBezTo>
                    <a:pt x="659" y="163"/>
                    <a:pt x="659" y="163"/>
                    <a:pt x="659" y="163"/>
                  </a:cubicBezTo>
                  <a:cubicBezTo>
                    <a:pt x="656" y="165"/>
                    <a:pt x="656" y="165"/>
                    <a:pt x="656" y="165"/>
                  </a:cubicBezTo>
                  <a:cubicBezTo>
                    <a:pt x="656" y="167"/>
                    <a:pt x="656" y="167"/>
                    <a:pt x="656" y="167"/>
                  </a:cubicBezTo>
                  <a:cubicBezTo>
                    <a:pt x="654" y="168"/>
                    <a:pt x="654" y="168"/>
                    <a:pt x="654" y="168"/>
                  </a:cubicBezTo>
                  <a:cubicBezTo>
                    <a:pt x="653" y="167"/>
                    <a:pt x="653" y="167"/>
                    <a:pt x="653" y="167"/>
                  </a:cubicBezTo>
                  <a:cubicBezTo>
                    <a:pt x="653" y="168"/>
                    <a:pt x="653" y="168"/>
                    <a:pt x="653" y="168"/>
                  </a:cubicBezTo>
                  <a:cubicBezTo>
                    <a:pt x="652" y="169"/>
                    <a:pt x="652" y="169"/>
                    <a:pt x="652" y="169"/>
                  </a:cubicBezTo>
                  <a:cubicBezTo>
                    <a:pt x="650" y="170"/>
                    <a:pt x="650" y="170"/>
                    <a:pt x="650" y="170"/>
                  </a:cubicBezTo>
                  <a:cubicBezTo>
                    <a:pt x="649" y="170"/>
                    <a:pt x="649" y="170"/>
                    <a:pt x="649" y="170"/>
                  </a:cubicBezTo>
                  <a:cubicBezTo>
                    <a:pt x="650" y="168"/>
                    <a:pt x="650" y="168"/>
                    <a:pt x="650" y="168"/>
                  </a:cubicBezTo>
                  <a:cubicBezTo>
                    <a:pt x="649" y="168"/>
                    <a:pt x="649" y="168"/>
                    <a:pt x="649" y="168"/>
                  </a:cubicBezTo>
                  <a:cubicBezTo>
                    <a:pt x="648" y="170"/>
                    <a:pt x="648" y="170"/>
                    <a:pt x="648" y="170"/>
                  </a:cubicBezTo>
                  <a:cubicBezTo>
                    <a:pt x="647" y="172"/>
                    <a:pt x="647" y="172"/>
                    <a:pt x="647" y="172"/>
                  </a:cubicBezTo>
                  <a:cubicBezTo>
                    <a:pt x="646" y="173"/>
                    <a:pt x="646" y="173"/>
                    <a:pt x="646" y="173"/>
                  </a:cubicBezTo>
                  <a:cubicBezTo>
                    <a:pt x="641" y="170"/>
                    <a:pt x="641" y="170"/>
                    <a:pt x="641" y="170"/>
                  </a:cubicBezTo>
                  <a:cubicBezTo>
                    <a:pt x="639" y="170"/>
                    <a:pt x="639" y="170"/>
                    <a:pt x="639" y="170"/>
                  </a:cubicBezTo>
                  <a:cubicBezTo>
                    <a:pt x="638" y="171"/>
                    <a:pt x="638" y="171"/>
                    <a:pt x="638" y="171"/>
                  </a:cubicBezTo>
                  <a:cubicBezTo>
                    <a:pt x="636" y="171"/>
                    <a:pt x="636" y="171"/>
                    <a:pt x="636" y="171"/>
                  </a:cubicBezTo>
                  <a:cubicBezTo>
                    <a:pt x="632" y="166"/>
                    <a:pt x="632" y="166"/>
                    <a:pt x="632" y="166"/>
                  </a:cubicBezTo>
                  <a:cubicBezTo>
                    <a:pt x="631" y="162"/>
                    <a:pt x="631" y="162"/>
                    <a:pt x="631" y="162"/>
                  </a:cubicBezTo>
                  <a:cubicBezTo>
                    <a:pt x="632" y="161"/>
                    <a:pt x="632" y="161"/>
                    <a:pt x="632" y="161"/>
                  </a:cubicBezTo>
                  <a:cubicBezTo>
                    <a:pt x="633" y="159"/>
                    <a:pt x="633" y="159"/>
                    <a:pt x="633" y="159"/>
                  </a:cubicBezTo>
                  <a:cubicBezTo>
                    <a:pt x="632" y="158"/>
                    <a:pt x="632" y="158"/>
                    <a:pt x="632" y="158"/>
                  </a:cubicBezTo>
                  <a:cubicBezTo>
                    <a:pt x="632" y="157"/>
                    <a:pt x="632" y="157"/>
                    <a:pt x="632" y="157"/>
                  </a:cubicBezTo>
                  <a:cubicBezTo>
                    <a:pt x="630" y="159"/>
                    <a:pt x="630" y="159"/>
                    <a:pt x="630" y="159"/>
                  </a:cubicBezTo>
                  <a:cubicBezTo>
                    <a:pt x="630" y="160"/>
                    <a:pt x="630" y="160"/>
                    <a:pt x="630" y="160"/>
                  </a:cubicBezTo>
                  <a:cubicBezTo>
                    <a:pt x="630" y="163"/>
                    <a:pt x="630" y="163"/>
                    <a:pt x="630" y="163"/>
                  </a:cubicBezTo>
                  <a:cubicBezTo>
                    <a:pt x="629" y="165"/>
                    <a:pt x="629" y="165"/>
                    <a:pt x="629" y="165"/>
                  </a:cubicBezTo>
                  <a:cubicBezTo>
                    <a:pt x="630" y="167"/>
                    <a:pt x="630" y="167"/>
                    <a:pt x="630" y="167"/>
                  </a:cubicBezTo>
                  <a:cubicBezTo>
                    <a:pt x="630" y="168"/>
                    <a:pt x="630" y="168"/>
                    <a:pt x="630" y="168"/>
                  </a:cubicBezTo>
                  <a:cubicBezTo>
                    <a:pt x="629" y="167"/>
                    <a:pt x="629" y="167"/>
                    <a:pt x="629" y="167"/>
                  </a:cubicBezTo>
                  <a:cubicBezTo>
                    <a:pt x="626" y="168"/>
                    <a:pt x="626" y="168"/>
                    <a:pt x="626" y="168"/>
                  </a:cubicBezTo>
                  <a:cubicBezTo>
                    <a:pt x="626" y="167"/>
                    <a:pt x="626" y="167"/>
                    <a:pt x="626" y="167"/>
                  </a:cubicBezTo>
                  <a:cubicBezTo>
                    <a:pt x="624" y="168"/>
                    <a:pt x="624" y="168"/>
                    <a:pt x="624" y="168"/>
                  </a:cubicBezTo>
                  <a:cubicBezTo>
                    <a:pt x="626" y="169"/>
                    <a:pt x="626" y="169"/>
                    <a:pt x="626" y="169"/>
                  </a:cubicBezTo>
                  <a:cubicBezTo>
                    <a:pt x="625" y="172"/>
                    <a:pt x="625" y="172"/>
                    <a:pt x="625" y="172"/>
                  </a:cubicBezTo>
                  <a:cubicBezTo>
                    <a:pt x="626" y="172"/>
                    <a:pt x="626" y="172"/>
                    <a:pt x="626" y="172"/>
                  </a:cubicBezTo>
                  <a:cubicBezTo>
                    <a:pt x="628" y="169"/>
                    <a:pt x="628" y="169"/>
                    <a:pt x="628" y="169"/>
                  </a:cubicBezTo>
                  <a:cubicBezTo>
                    <a:pt x="629" y="170"/>
                    <a:pt x="629" y="170"/>
                    <a:pt x="629" y="170"/>
                  </a:cubicBezTo>
                  <a:cubicBezTo>
                    <a:pt x="630" y="169"/>
                    <a:pt x="630" y="169"/>
                    <a:pt x="630" y="169"/>
                  </a:cubicBezTo>
                  <a:cubicBezTo>
                    <a:pt x="632" y="168"/>
                    <a:pt x="632" y="168"/>
                    <a:pt x="632" y="168"/>
                  </a:cubicBezTo>
                  <a:cubicBezTo>
                    <a:pt x="634" y="170"/>
                    <a:pt x="634" y="170"/>
                    <a:pt x="634" y="170"/>
                  </a:cubicBezTo>
                  <a:cubicBezTo>
                    <a:pt x="635" y="172"/>
                    <a:pt x="635" y="172"/>
                    <a:pt x="635" y="172"/>
                  </a:cubicBezTo>
                  <a:cubicBezTo>
                    <a:pt x="634" y="174"/>
                    <a:pt x="634" y="174"/>
                    <a:pt x="634" y="174"/>
                  </a:cubicBezTo>
                  <a:cubicBezTo>
                    <a:pt x="636" y="172"/>
                    <a:pt x="636" y="172"/>
                    <a:pt x="636" y="172"/>
                  </a:cubicBezTo>
                  <a:cubicBezTo>
                    <a:pt x="640" y="171"/>
                    <a:pt x="640" y="171"/>
                    <a:pt x="640" y="171"/>
                  </a:cubicBezTo>
                  <a:cubicBezTo>
                    <a:pt x="642" y="172"/>
                    <a:pt x="642" y="172"/>
                    <a:pt x="642" y="172"/>
                  </a:cubicBezTo>
                  <a:cubicBezTo>
                    <a:pt x="643" y="174"/>
                    <a:pt x="643" y="174"/>
                    <a:pt x="643" y="174"/>
                  </a:cubicBezTo>
                  <a:cubicBezTo>
                    <a:pt x="642" y="175"/>
                    <a:pt x="642" y="175"/>
                    <a:pt x="642" y="175"/>
                  </a:cubicBezTo>
                  <a:cubicBezTo>
                    <a:pt x="640" y="179"/>
                    <a:pt x="640" y="179"/>
                    <a:pt x="640" y="179"/>
                  </a:cubicBezTo>
                  <a:cubicBezTo>
                    <a:pt x="639" y="179"/>
                    <a:pt x="639" y="179"/>
                    <a:pt x="639" y="179"/>
                  </a:cubicBezTo>
                  <a:cubicBezTo>
                    <a:pt x="639" y="180"/>
                    <a:pt x="639" y="180"/>
                    <a:pt x="639" y="180"/>
                  </a:cubicBezTo>
                  <a:cubicBezTo>
                    <a:pt x="639" y="181"/>
                    <a:pt x="639" y="181"/>
                    <a:pt x="639" y="181"/>
                  </a:cubicBezTo>
                  <a:cubicBezTo>
                    <a:pt x="641" y="180"/>
                    <a:pt x="641" y="180"/>
                    <a:pt x="641" y="180"/>
                  </a:cubicBezTo>
                  <a:cubicBezTo>
                    <a:pt x="641" y="182"/>
                    <a:pt x="641" y="182"/>
                    <a:pt x="641" y="182"/>
                  </a:cubicBezTo>
                  <a:cubicBezTo>
                    <a:pt x="639" y="183"/>
                    <a:pt x="639" y="183"/>
                    <a:pt x="639" y="183"/>
                  </a:cubicBezTo>
                  <a:cubicBezTo>
                    <a:pt x="641" y="183"/>
                    <a:pt x="641" y="183"/>
                    <a:pt x="641" y="183"/>
                  </a:cubicBezTo>
                  <a:cubicBezTo>
                    <a:pt x="642" y="182"/>
                    <a:pt x="642" y="182"/>
                    <a:pt x="642" y="182"/>
                  </a:cubicBezTo>
                  <a:cubicBezTo>
                    <a:pt x="644" y="181"/>
                    <a:pt x="644" y="181"/>
                    <a:pt x="644" y="181"/>
                  </a:cubicBezTo>
                  <a:cubicBezTo>
                    <a:pt x="645" y="181"/>
                    <a:pt x="645" y="181"/>
                    <a:pt x="645" y="181"/>
                  </a:cubicBezTo>
                  <a:cubicBezTo>
                    <a:pt x="646" y="180"/>
                    <a:pt x="646" y="180"/>
                    <a:pt x="646" y="180"/>
                  </a:cubicBezTo>
                  <a:cubicBezTo>
                    <a:pt x="647" y="181"/>
                    <a:pt x="647" y="181"/>
                    <a:pt x="647" y="181"/>
                  </a:cubicBezTo>
                  <a:cubicBezTo>
                    <a:pt x="647" y="183"/>
                    <a:pt x="647" y="183"/>
                    <a:pt x="647" y="183"/>
                  </a:cubicBezTo>
                  <a:cubicBezTo>
                    <a:pt x="647" y="184"/>
                    <a:pt x="647" y="184"/>
                    <a:pt x="647" y="184"/>
                  </a:cubicBezTo>
                  <a:cubicBezTo>
                    <a:pt x="647" y="187"/>
                    <a:pt x="647" y="187"/>
                    <a:pt x="647" y="187"/>
                  </a:cubicBezTo>
                  <a:cubicBezTo>
                    <a:pt x="645" y="191"/>
                    <a:pt x="645" y="191"/>
                    <a:pt x="645" y="191"/>
                  </a:cubicBezTo>
                  <a:cubicBezTo>
                    <a:pt x="643" y="191"/>
                    <a:pt x="643" y="191"/>
                    <a:pt x="643" y="191"/>
                  </a:cubicBezTo>
                  <a:cubicBezTo>
                    <a:pt x="641" y="192"/>
                    <a:pt x="641" y="192"/>
                    <a:pt x="641" y="192"/>
                  </a:cubicBezTo>
                  <a:cubicBezTo>
                    <a:pt x="640" y="194"/>
                    <a:pt x="640" y="194"/>
                    <a:pt x="640" y="194"/>
                  </a:cubicBezTo>
                  <a:cubicBezTo>
                    <a:pt x="638" y="195"/>
                    <a:pt x="638" y="195"/>
                    <a:pt x="638" y="195"/>
                  </a:cubicBezTo>
                  <a:cubicBezTo>
                    <a:pt x="637" y="195"/>
                    <a:pt x="637" y="195"/>
                    <a:pt x="637" y="195"/>
                  </a:cubicBezTo>
                  <a:cubicBezTo>
                    <a:pt x="638" y="193"/>
                    <a:pt x="638" y="193"/>
                    <a:pt x="638" y="193"/>
                  </a:cubicBezTo>
                  <a:cubicBezTo>
                    <a:pt x="638" y="190"/>
                    <a:pt x="638" y="190"/>
                    <a:pt x="638" y="190"/>
                  </a:cubicBezTo>
                  <a:cubicBezTo>
                    <a:pt x="638" y="190"/>
                    <a:pt x="638" y="190"/>
                    <a:pt x="638" y="190"/>
                  </a:cubicBezTo>
                  <a:cubicBezTo>
                    <a:pt x="637" y="191"/>
                    <a:pt x="637" y="191"/>
                    <a:pt x="637" y="191"/>
                  </a:cubicBezTo>
                  <a:cubicBezTo>
                    <a:pt x="635" y="193"/>
                    <a:pt x="635" y="193"/>
                    <a:pt x="635" y="193"/>
                  </a:cubicBezTo>
                  <a:cubicBezTo>
                    <a:pt x="634" y="194"/>
                    <a:pt x="634" y="194"/>
                    <a:pt x="634" y="194"/>
                  </a:cubicBezTo>
                  <a:cubicBezTo>
                    <a:pt x="631" y="196"/>
                    <a:pt x="631" y="196"/>
                    <a:pt x="631" y="196"/>
                  </a:cubicBezTo>
                  <a:cubicBezTo>
                    <a:pt x="630" y="196"/>
                    <a:pt x="630" y="196"/>
                    <a:pt x="630" y="196"/>
                  </a:cubicBezTo>
                  <a:cubicBezTo>
                    <a:pt x="629" y="196"/>
                    <a:pt x="629" y="196"/>
                    <a:pt x="629" y="196"/>
                  </a:cubicBezTo>
                  <a:cubicBezTo>
                    <a:pt x="626" y="198"/>
                    <a:pt x="626" y="198"/>
                    <a:pt x="626" y="198"/>
                  </a:cubicBezTo>
                  <a:cubicBezTo>
                    <a:pt x="625" y="197"/>
                    <a:pt x="625" y="197"/>
                    <a:pt x="625" y="197"/>
                  </a:cubicBezTo>
                  <a:cubicBezTo>
                    <a:pt x="623" y="198"/>
                    <a:pt x="623" y="198"/>
                    <a:pt x="623" y="198"/>
                  </a:cubicBezTo>
                  <a:cubicBezTo>
                    <a:pt x="621" y="198"/>
                    <a:pt x="621" y="198"/>
                    <a:pt x="621" y="198"/>
                  </a:cubicBezTo>
                  <a:cubicBezTo>
                    <a:pt x="621" y="197"/>
                    <a:pt x="621" y="197"/>
                    <a:pt x="621" y="197"/>
                  </a:cubicBezTo>
                  <a:cubicBezTo>
                    <a:pt x="620" y="196"/>
                    <a:pt x="620" y="196"/>
                    <a:pt x="620" y="196"/>
                  </a:cubicBezTo>
                  <a:cubicBezTo>
                    <a:pt x="621" y="195"/>
                    <a:pt x="621" y="195"/>
                    <a:pt x="621" y="195"/>
                  </a:cubicBezTo>
                  <a:cubicBezTo>
                    <a:pt x="623" y="193"/>
                    <a:pt x="623" y="193"/>
                    <a:pt x="623" y="193"/>
                  </a:cubicBezTo>
                  <a:cubicBezTo>
                    <a:pt x="623" y="192"/>
                    <a:pt x="623" y="192"/>
                    <a:pt x="623" y="192"/>
                  </a:cubicBezTo>
                  <a:cubicBezTo>
                    <a:pt x="621" y="189"/>
                    <a:pt x="621" y="189"/>
                    <a:pt x="621" y="189"/>
                  </a:cubicBezTo>
                  <a:cubicBezTo>
                    <a:pt x="619" y="190"/>
                    <a:pt x="619" y="190"/>
                    <a:pt x="619" y="190"/>
                  </a:cubicBezTo>
                  <a:cubicBezTo>
                    <a:pt x="617" y="189"/>
                    <a:pt x="617" y="189"/>
                    <a:pt x="617" y="189"/>
                  </a:cubicBezTo>
                  <a:cubicBezTo>
                    <a:pt x="617" y="188"/>
                    <a:pt x="617" y="188"/>
                    <a:pt x="617" y="188"/>
                  </a:cubicBezTo>
                  <a:cubicBezTo>
                    <a:pt x="617" y="186"/>
                    <a:pt x="617" y="186"/>
                    <a:pt x="617" y="186"/>
                  </a:cubicBezTo>
                  <a:cubicBezTo>
                    <a:pt x="619" y="185"/>
                    <a:pt x="619" y="185"/>
                    <a:pt x="619" y="185"/>
                  </a:cubicBezTo>
                  <a:cubicBezTo>
                    <a:pt x="618" y="185"/>
                    <a:pt x="618" y="185"/>
                    <a:pt x="618" y="185"/>
                  </a:cubicBezTo>
                  <a:cubicBezTo>
                    <a:pt x="616" y="184"/>
                    <a:pt x="616" y="184"/>
                    <a:pt x="616" y="184"/>
                  </a:cubicBezTo>
                  <a:cubicBezTo>
                    <a:pt x="615" y="182"/>
                    <a:pt x="615" y="182"/>
                    <a:pt x="615" y="182"/>
                  </a:cubicBezTo>
                  <a:cubicBezTo>
                    <a:pt x="616" y="180"/>
                    <a:pt x="616" y="180"/>
                    <a:pt x="616" y="180"/>
                  </a:cubicBezTo>
                  <a:cubicBezTo>
                    <a:pt x="616" y="179"/>
                    <a:pt x="616" y="179"/>
                    <a:pt x="616" y="179"/>
                  </a:cubicBezTo>
                  <a:cubicBezTo>
                    <a:pt x="615" y="177"/>
                    <a:pt x="615" y="177"/>
                    <a:pt x="615" y="177"/>
                  </a:cubicBezTo>
                  <a:cubicBezTo>
                    <a:pt x="615" y="179"/>
                    <a:pt x="615" y="179"/>
                    <a:pt x="615" y="179"/>
                  </a:cubicBezTo>
                  <a:cubicBezTo>
                    <a:pt x="614" y="182"/>
                    <a:pt x="614" y="182"/>
                    <a:pt x="614" y="182"/>
                  </a:cubicBezTo>
                  <a:cubicBezTo>
                    <a:pt x="615" y="185"/>
                    <a:pt x="615" y="185"/>
                    <a:pt x="615" y="185"/>
                  </a:cubicBezTo>
                  <a:cubicBezTo>
                    <a:pt x="616" y="186"/>
                    <a:pt x="616" y="186"/>
                    <a:pt x="616" y="186"/>
                  </a:cubicBezTo>
                  <a:cubicBezTo>
                    <a:pt x="615" y="187"/>
                    <a:pt x="615" y="187"/>
                    <a:pt x="615" y="187"/>
                  </a:cubicBezTo>
                  <a:cubicBezTo>
                    <a:pt x="615" y="189"/>
                    <a:pt x="615" y="189"/>
                    <a:pt x="615" y="189"/>
                  </a:cubicBezTo>
                  <a:cubicBezTo>
                    <a:pt x="613" y="190"/>
                    <a:pt x="613" y="190"/>
                    <a:pt x="613" y="190"/>
                  </a:cubicBezTo>
                  <a:cubicBezTo>
                    <a:pt x="612" y="189"/>
                    <a:pt x="612" y="189"/>
                    <a:pt x="612" y="189"/>
                  </a:cubicBezTo>
                  <a:cubicBezTo>
                    <a:pt x="610" y="190"/>
                    <a:pt x="610" y="190"/>
                    <a:pt x="610" y="190"/>
                  </a:cubicBezTo>
                  <a:cubicBezTo>
                    <a:pt x="609" y="188"/>
                    <a:pt x="609" y="188"/>
                    <a:pt x="609" y="188"/>
                  </a:cubicBezTo>
                  <a:cubicBezTo>
                    <a:pt x="609" y="187"/>
                    <a:pt x="609" y="187"/>
                    <a:pt x="609" y="187"/>
                  </a:cubicBezTo>
                  <a:cubicBezTo>
                    <a:pt x="610" y="184"/>
                    <a:pt x="610" y="184"/>
                    <a:pt x="610" y="184"/>
                  </a:cubicBezTo>
                  <a:cubicBezTo>
                    <a:pt x="609" y="182"/>
                    <a:pt x="609" y="182"/>
                    <a:pt x="609" y="182"/>
                  </a:cubicBezTo>
                  <a:cubicBezTo>
                    <a:pt x="610" y="180"/>
                    <a:pt x="610" y="180"/>
                    <a:pt x="610" y="180"/>
                  </a:cubicBezTo>
                  <a:cubicBezTo>
                    <a:pt x="611" y="179"/>
                    <a:pt x="611" y="179"/>
                    <a:pt x="611" y="179"/>
                  </a:cubicBezTo>
                  <a:cubicBezTo>
                    <a:pt x="610" y="179"/>
                    <a:pt x="610" y="179"/>
                    <a:pt x="610" y="179"/>
                  </a:cubicBezTo>
                  <a:cubicBezTo>
                    <a:pt x="608" y="180"/>
                    <a:pt x="608" y="180"/>
                    <a:pt x="608" y="180"/>
                  </a:cubicBezTo>
                  <a:cubicBezTo>
                    <a:pt x="608" y="183"/>
                    <a:pt x="608" y="183"/>
                    <a:pt x="608" y="183"/>
                  </a:cubicBezTo>
                  <a:cubicBezTo>
                    <a:pt x="609" y="185"/>
                    <a:pt x="609" y="185"/>
                    <a:pt x="609" y="185"/>
                  </a:cubicBezTo>
                  <a:cubicBezTo>
                    <a:pt x="607" y="187"/>
                    <a:pt x="607" y="187"/>
                    <a:pt x="607" y="187"/>
                  </a:cubicBezTo>
                  <a:cubicBezTo>
                    <a:pt x="605" y="188"/>
                    <a:pt x="605" y="188"/>
                    <a:pt x="605" y="188"/>
                  </a:cubicBezTo>
                  <a:cubicBezTo>
                    <a:pt x="604" y="187"/>
                    <a:pt x="604" y="187"/>
                    <a:pt x="604" y="187"/>
                  </a:cubicBezTo>
                  <a:cubicBezTo>
                    <a:pt x="604" y="185"/>
                    <a:pt x="604" y="185"/>
                    <a:pt x="604" y="185"/>
                  </a:cubicBezTo>
                  <a:cubicBezTo>
                    <a:pt x="603" y="185"/>
                    <a:pt x="603" y="185"/>
                    <a:pt x="603" y="185"/>
                  </a:cubicBezTo>
                  <a:cubicBezTo>
                    <a:pt x="603" y="183"/>
                    <a:pt x="603" y="183"/>
                    <a:pt x="603" y="183"/>
                  </a:cubicBezTo>
                  <a:cubicBezTo>
                    <a:pt x="604" y="182"/>
                    <a:pt x="604" y="182"/>
                    <a:pt x="604" y="182"/>
                  </a:cubicBezTo>
                  <a:cubicBezTo>
                    <a:pt x="604" y="181"/>
                    <a:pt x="604" y="181"/>
                    <a:pt x="604" y="181"/>
                  </a:cubicBezTo>
                  <a:cubicBezTo>
                    <a:pt x="604" y="179"/>
                    <a:pt x="604" y="179"/>
                    <a:pt x="604" y="179"/>
                  </a:cubicBezTo>
                  <a:cubicBezTo>
                    <a:pt x="603" y="179"/>
                    <a:pt x="603" y="179"/>
                    <a:pt x="603" y="179"/>
                  </a:cubicBezTo>
                  <a:cubicBezTo>
                    <a:pt x="603" y="180"/>
                    <a:pt x="603" y="180"/>
                    <a:pt x="603" y="180"/>
                  </a:cubicBezTo>
                  <a:cubicBezTo>
                    <a:pt x="603" y="182"/>
                    <a:pt x="603" y="182"/>
                    <a:pt x="603" y="182"/>
                  </a:cubicBezTo>
                  <a:cubicBezTo>
                    <a:pt x="601" y="183"/>
                    <a:pt x="601" y="183"/>
                    <a:pt x="601" y="183"/>
                  </a:cubicBezTo>
                  <a:cubicBezTo>
                    <a:pt x="601" y="184"/>
                    <a:pt x="601" y="184"/>
                    <a:pt x="601" y="184"/>
                  </a:cubicBezTo>
                  <a:cubicBezTo>
                    <a:pt x="601" y="185"/>
                    <a:pt x="601" y="185"/>
                    <a:pt x="601" y="185"/>
                  </a:cubicBezTo>
                  <a:cubicBezTo>
                    <a:pt x="599" y="185"/>
                    <a:pt x="599" y="185"/>
                    <a:pt x="599" y="185"/>
                  </a:cubicBezTo>
                  <a:cubicBezTo>
                    <a:pt x="599" y="185"/>
                    <a:pt x="599" y="185"/>
                    <a:pt x="599" y="185"/>
                  </a:cubicBezTo>
                  <a:cubicBezTo>
                    <a:pt x="598" y="186"/>
                    <a:pt x="598" y="186"/>
                    <a:pt x="598" y="186"/>
                  </a:cubicBezTo>
                  <a:close/>
                  <a:moveTo>
                    <a:pt x="649" y="466"/>
                  </a:moveTo>
                  <a:cubicBezTo>
                    <a:pt x="648" y="469"/>
                    <a:pt x="648" y="469"/>
                    <a:pt x="648" y="469"/>
                  </a:cubicBezTo>
                  <a:cubicBezTo>
                    <a:pt x="648" y="471"/>
                    <a:pt x="648" y="471"/>
                    <a:pt x="648" y="471"/>
                  </a:cubicBezTo>
                  <a:cubicBezTo>
                    <a:pt x="649" y="473"/>
                    <a:pt x="649" y="473"/>
                    <a:pt x="649" y="473"/>
                  </a:cubicBezTo>
                  <a:cubicBezTo>
                    <a:pt x="649" y="472"/>
                    <a:pt x="649" y="472"/>
                    <a:pt x="649" y="472"/>
                  </a:cubicBezTo>
                  <a:cubicBezTo>
                    <a:pt x="649" y="471"/>
                    <a:pt x="649" y="471"/>
                    <a:pt x="649" y="471"/>
                  </a:cubicBezTo>
                  <a:cubicBezTo>
                    <a:pt x="650" y="468"/>
                    <a:pt x="650" y="468"/>
                    <a:pt x="650" y="468"/>
                  </a:cubicBezTo>
                  <a:cubicBezTo>
                    <a:pt x="649" y="467"/>
                    <a:pt x="649" y="467"/>
                    <a:pt x="649" y="467"/>
                  </a:cubicBezTo>
                  <a:cubicBezTo>
                    <a:pt x="649" y="466"/>
                    <a:pt x="649" y="466"/>
                    <a:pt x="649" y="466"/>
                  </a:cubicBezTo>
                  <a:close/>
                  <a:moveTo>
                    <a:pt x="647" y="456"/>
                  </a:moveTo>
                  <a:cubicBezTo>
                    <a:pt x="646" y="455"/>
                    <a:pt x="646" y="455"/>
                    <a:pt x="646" y="455"/>
                  </a:cubicBezTo>
                  <a:cubicBezTo>
                    <a:pt x="647" y="454"/>
                    <a:pt x="647" y="454"/>
                    <a:pt x="647" y="454"/>
                  </a:cubicBezTo>
                  <a:cubicBezTo>
                    <a:pt x="648" y="455"/>
                    <a:pt x="648" y="455"/>
                    <a:pt x="648" y="455"/>
                  </a:cubicBezTo>
                  <a:cubicBezTo>
                    <a:pt x="648" y="456"/>
                    <a:pt x="648" y="456"/>
                    <a:pt x="648" y="456"/>
                  </a:cubicBezTo>
                  <a:cubicBezTo>
                    <a:pt x="647" y="456"/>
                    <a:pt x="647" y="456"/>
                    <a:pt x="647" y="456"/>
                  </a:cubicBezTo>
                  <a:close/>
                  <a:moveTo>
                    <a:pt x="644" y="450"/>
                  </a:moveTo>
                  <a:cubicBezTo>
                    <a:pt x="645" y="448"/>
                    <a:pt x="645" y="448"/>
                    <a:pt x="645" y="448"/>
                  </a:cubicBezTo>
                  <a:cubicBezTo>
                    <a:pt x="647" y="447"/>
                    <a:pt x="647" y="447"/>
                    <a:pt x="647" y="447"/>
                  </a:cubicBezTo>
                  <a:cubicBezTo>
                    <a:pt x="647" y="448"/>
                    <a:pt x="647" y="448"/>
                    <a:pt x="647" y="448"/>
                  </a:cubicBezTo>
                  <a:cubicBezTo>
                    <a:pt x="646" y="449"/>
                    <a:pt x="646" y="449"/>
                    <a:pt x="646" y="449"/>
                  </a:cubicBezTo>
                  <a:cubicBezTo>
                    <a:pt x="645" y="450"/>
                    <a:pt x="645" y="450"/>
                    <a:pt x="645" y="450"/>
                  </a:cubicBezTo>
                  <a:cubicBezTo>
                    <a:pt x="644" y="450"/>
                    <a:pt x="644" y="450"/>
                    <a:pt x="644" y="450"/>
                  </a:cubicBezTo>
                  <a:close/>
                  <a:moveTo>
                    <a:pt x="629" y="309"/>
                  </a:moveTo>
                  <a:cubicBezTo>
                    <a:pt x="629" y="307"/>
                    <a:pt x="629" y="307"/>
                    <a:pt x="629" y="307"/>
                  </a:cubicBezTo>
                  <a:cubicBezTo>
                    <a:pt x="630" y="307"/>
                    <a:pt x="630" y="307"/>
                    <a:pt x="630" y="307"/>
                  </a:cubicBezTo>
                  <a:cubicBezTo>
                    <a:pt x="630" y="309"/>
                    <a:pt x="630" y="309"/>
                    <a:pt x="630" y="309"/>
                  </a:cubicBezTo>
                  <a:cubicBezTo>
                    <a:pt x="629" y="309"/>
                    <a:pt x="629" y="309"/>
                    <a:pt x="629" y="309"/>
                  </a:cubicBezTo>
                  <a:close/>
                  <a:moveTo>
                    <a:pt x="632" y="310"/>
                  </a:moveTo>
                  <a:cubicBezTo>
                    <a:pt x="631" y="309"/>
                    <a:pt x="631" y="309"/>
                    <a:pt x="631" y="309"/>
                  </a:cubicBezTo>
                  <a:cubicBezTo>
                    <a:pt x="631" y="308"/>
                    <a:pt x="631" y="308"/>
                    <a:pt x="631" y="308"/>
                  </a:cubicBezTo>
                  <a:cubicBezTo>
                    <a:pt x="632" y="308"/>
                    <a:pt x="632" y="308"/>
                    <a:pt x="632" y="308"/>
                  </a:cubicBezTo>
                  <a:cubicBezTo>
                    <a:pt x="633" y="309"/>
                    <a:pt x="633" y="309"/>
                    <a:pt x="633" y="309"/>
                  </a:cubicBezTo>
                  <a:cubicBezTo>
                    <a:pt x="633" y="310"/>
                    <a:pt x="633" y="310"/>
                    <a:pt x="633" y="310"/>
                  </a:cubicBezTo>
                  <a:cubicBezTo>
                    <a:pt x="632" y="310"/>
                    <a:pt x="632" y="310"/>
                    <a:pt x="632" y="310"/>
                  </a:cubicBezTo>
                  <a:close/>
                  <a:moveTo>
                    <a:pt x="629" y="315"/>
                  </a:moveTo>
                  <a:cubicBezTo>
                    <a:pt x="628" y="314"/>
                    <a:pt x="628" y="314"/>
                    <a:pt x="628" y="314"/>
                  </a:cubicBezTo>
                  <a:cubicBezTo>
                    <a:pt x="628" y="313"/>
                    <a:pt x="628" y="313"/>
                    <a:pt x="628" y="313"/>
                  </a:cubicBezTo>
                  <a:cubicBezTo>
                    <a:pt x="628" y="311"/>
                    <a:pt x="628" y="311"/>
                    <a:pt x="628" y="311"/>
                  </a:cubicBezTo>
                  <a:cubicBezTo>
                    <a:pt x="629" y="310"/>
                    <a:pt x="629" y="310"/>
                    <a:pt x="629" y="310"/>
                  </a:cubicBezTo>
                  <a:cubicBezTo>
                    <a:pt x="630" y="312"/>
                    <a:pt x="630" y="312"/>
                    <a:pt x="630" y="312"/>
                  </a:cubicBezTo>
                  <a:cubicBezTo>
                    <a:pt x="630" y="312"/>
                    <a:pt x="630" y="312"/>
                    <a:pt x="630" y="312"/>
                  </a:cubicBezTo>
                  <a:cubicBezTo>
                    <a:pt x="631" y="312"/>
                    <a:pt x="631" y="312"/>
                    <a:pt x="631" y="312"/>
                  </a:cubicBezTo>
                  <a:cubicBezTo>
                    <a:pt x="630" y="313"/>
                    <a:pt x="630" y="313"/>
                    <a:pt x="630" y="313"/>
                  </a:cubicBezTo>
                  <a:cubicBezTo>
                    <a:pt x="629" y="315"/>
                    <a:pt x="629" y="315"/>
                    <a:pt x="629" y="315"/>
                  </a:cubicBezTo>
                  <a:cubicBezTo>
                    <a:pt x="629" y="315"/>
                    <a:pt x="629" y="315"/>
                    <a:pt x="629" y="315"/>
                  </a:cubicBezTo>
                  <a:close/>
                  <a:moveTo>
                    <a:pt x="657" y="357"/>
                  </a:moveTo>
                  <a:cubicBezTo>
                    <a:pt x="658" y="356"/>
                    <a:pt x="658" y="356"/>
                    <a:pt x="658" y="356"/>
                  </a:cubicBezTo>
                  <a:cubicBezTo>
                    <a:pt x="660" y="357"/>
                    <a:pt x="660" y="357"/>
                    <a:pt x="660" y="357"/>
                  </a:cubicBezTo>
                  <a:cubicBezTo>
                    <a:pt x="659" y="358"/>
                    <a:pt x="659" y="358"/>
                    <a:pt x="659" y="358"/>
                  </a:cubicBezTo>
                  <a:cubicBezTo>
                    <a:pt x="658" y="358"/>
                    <a:pt x="658" y="358"/>
                    <a:pt x="658" y="358"/>
                  </a:cubicBezTo>
                  <a:cubicBezTo>
                    <a:pt x="657" y="357"/>
                    <a:pt x="657" y="357"/>
                    <a:pt x="657" y="357"/>
                  </a:cubicBezTo>
                  <a:close/>
                  <a:moveTo>
                    <a:pt x="654" y="357"/>
                  </a:moveTo>
                  <a:cubicBezTo>
                    <a:pt x="654" y="356"/>
                    <a:pt x="654" y="356"/>
                    <a:pt x="654" y="356"/>
                  </a:cubicBezTo>
                  <a:cubicBezTo>
                    <a:pt x="656" y="355"/>
                    <a:pt x="656" y="355"/>
                    <a:pt x="656" y="355"/>
                  </a:cubicBezTo>
                  <a:cubicBezTo>
                    <a:pt x="656" y="355"/>
                    <a:pt x="656" y="355"/>
                    <a:pt x="656" y="355"/>
                  </a:cubicBezTo>
                  <a:cubicBezTo>
                    <a:pt x="657" y="356"/>
                    <a:pt x="657" y="356"/>
                    <a:pt x="657" y="356"/>
                  </a:cubicBezTo>
                  <a:cubicBezTo>
                    <a:pt x="655" y="357"/>
                    <a:pt x="655" y="357"/>
                    <a:pt x="655" y="357"/>
                  </a:cubicBezTo>
                  <a:cubicBezTo>
                    <a:pt x="654" y="357"/>
                    <a:pt x="654" y="357"/>
                    <a:pt x="654" y="357"/>
                  </a:cubicBezTo>
                  <a:cubicBezTo>
                    <a:pt x="654" y="357"/>
                    <a:pt x="654" y="357"/>
                    <a:pt x="654" y="357"/>
                  </a:cubicBezTo>
                  <a:close/>
                  <a:moveTo>
                    <a:pt x="648" y="376"/>
                  </a:moveTo>
                  <a:cubicBezTo>
                    <a:pt x="649" y="377"/>
                    <a:pt x="649" y="377"/>
                    <a:pt x="649" y="377"/>
                  </a:cubicBezTo>
                  <a:cubicBezTo>
                    <a:pt x="650" y="377"/>
                    <a:pt x="650" y="377"/>
                    <a:pt x="650" y="377"/>
                  </a:cubicBezTo>
                  <a:cubicBezTo>
                    <a:pt x="650" y="376"/>
                    <a:pt x="650" y="376"/>
                    <a:pt x="650" y="376"/>
                  </a:cubicBezTo>
                  <a:cubicBezTo>
                    <a:pt x="648" y="376"/>
                    <a:pt x="648" y="376"/>
                    <a:pt x="648" y="376"/>
                  </a:cubicBezTo>
                  <a:close/>
                  <a:moveTo>
                    <a:pt x="656" y="385"/>
                  </a:moveTo>
                  <a:cubicBezTo>
                    <a:pt x="658" y="386"/>
                    <a:pt x="658" y="386"/>
                    <a:pt x="658" y="386"/>
                  </a:cubicBezTo>
                  <a:cubicBezTo>
                    <a:pt x="658" y="385"/>
                    <a:pt x="658" y="385"/>
                    <a:pt x="658" y="385"/>
                  </a:cubicBezTo>
                  <a:cubicBezTo>
                    <a:pt x="658" y="384"/>
                    <a:pt x="658" y="384"/>
                    <a:pt x="658" y="384"/>
                  </a:cubicBezTo>
                  <a:cubicBezTo>
                    <a:pt x="657" y="384"/>
                    <a:pt x="657" y="384"/>
                    <a:pt x="657" y="384"/>
                  </a:cubicBezTo>
                  <a:cubicBezTo>
                    <a:pt x="657" y="384"/>
                    <a:pt x="656" y="385"/>
                    <a:pt x="656" y="385"/>
                  </a:cubicBezTo>
                  <a:close/>
                  <a:moveTo>
                    <a:pt x="671" y="399"/>
                  </a:moveTo>
                  <a:cubicBezTo>
                    <a:pt x="670" y="397"/>
                    <a:pt x="670" y="397"/>
                    <a:pt x="670" y="397"/>
                  </a:cubicBezTo>
                  <a:cubicBezTo>
                    <a:pt x="671" y="396"/>
                    <a:pt x="671" y="396"/>
                    <a:pt x="671" y="396"/>
                  </a:cubicBezTo>
                  <a:cubicBezTo>
                    <a:pt x="672" y="397"/>
                    <a:pt x="672" y="397"/>
                    <a:pt x="672" y="397"/>
                  </a:cubicBezTo>
                  <a:cubicBezTo>
                    <a:pt x="673" y="399"/>
                    <a:pt x="673" y="399"/>
                    <a:pt x="673" y="399"/>
                  </a:cubicBezTo>
                  <a:cubicBezTo>
                    <a:pt x="672" y="399"/>
                    <a:pt x="672" y="399"/>
                    <a:pt x="672" y="399"/>
                  </a:cubicBezTo>
                  <a:cubicBezTo>
                    <a:pt x="671" y="399"/>
                    <a:pt x="671" y="399"/>
                    <a:pt x="671" y="399"/>
                  </a:cubicBezTo>
                  <a:close/>
                  <a:moveTo>
                    <a:pt x="678" y="408"/>
                  </a:moveTo>
                  <a:cubicBezTo>
                    <a:pt x="678" y="406"/>
                    <a:pt x="678" y="406"/>
                    <a:pt x="678" y="406"/>
                  </a:cubicBezTo>
                  <a:cubicBezTo>
                    <a:pt x="679" y="406"/>
                    <a:pt x="679" y="406"/>
                    <a:pt x="679" y="406"/>
                  </a:cubicBezTo>
                  <a:cubicBezTo>
                    <a:pt x="680" y="405"/>
                    <a:pt x="680" y="405"/>
                    <a:pt x="680" y="405"/>
                  </a:cubicBezTo>
                  <a:cubicBezTo>
                    <a:pt x="681" y="406"/>
                    <a:pt x="681" y="406"/>
                    <a:pt x="681" y="406"/>
                  </a:cubicBezTo>
                  <a:cubicBezTo>
                    <a:pt x="680" y="407"/>
                    <a:pt x="680" y="407"/>
                    <a:pt x="680" y="407"/>
                  </a:cubicBezTo>
                  <a:cubicBezTo>
                    <a:pt x="679" y="408"/>
                    <a:pt x="679" y="408"/>
                    <a:pt x="679" y="408"/>
                  </a:cubicBezTo>
                  <a:cubicBezTo>
                    <a:pt x="679" y="408"/>
                    <a:pt x="678" y="408"/>
                    <a:pt x="678" y="408"/>
                  </a:cubicBezTo>
                  <a:close/>
                  <a:moveTo>
                    <a:pt x="626" y="206"/>
                  </a:moveTo>
                  <a:cubicBezTo>
                    <a:pt x="626" y="204"/>
                    <a:pt x="626" y="204"/>
                    <a:pt x="626" y="204"/>
                  </a:cubicBezTo>
                  <a:cubicBezTo>
                    <a:pt x="626" y="204"/>
                    <a:pt x="626" y="204"/>
                    <a:pt x="626" y="204"/>
                  </a:cubicBezTo>
                  <a:cubicBezTo>
                    <a:pt x="628" y="202"/>
                    <a:pt x="628" y="202"/>
                    <a:pt x="628" y="202"/>
                  </a:cubicBezTo>
                  <a:cubicBezTo>
                    <a:pt x="632" y="199"/>
                    <a:pt x="632" y="199"/>
                    <a:pt x="632" y="199"/>
                  </a:cubicBezTo>
                  <a:cubicBezTo>
                    <a:pt x="634" y="199"/>
                    <a:pt x="634" y="199"/>
                    <a:pt x="634" y="199"/>
                  </a:cubicBezTo>
                  <a:cubicBezTo>
                    <a:pt x="632" y="201"/>
                    <a:pt x="632" y="201"/>
                    <a:pt x="632" y="201"/>
                  </a:cubicBezTo>
                  <a:cubicBezTo>
                    <a:pt x="630" y="203"/>
                    <a:pt x="630" y="203"/>
                    <a:pt x="630" y="203"/>
                  </a:cubicBezTo>
                  <a:cubicBezTo>
                    <a:pt x="629" y="204"/>
                    <a:pt x="629" y="204"/>
                    <a:pt x="629" y="204"/>
                  </a:cubicBezTo>
                  <a:cubicBezTo>
                    <a:pt x="630" y="206"/>
                    <a:pt x="630" y="206"/>
                    <a:pt x="630" y="206"/>
                  </a:cubicBezTo>
                  <a:cubicBezTo>
                    <a:pt x="630" y="206"/>
                    <a:pt x="630" y="206"/>
                    <a:pt x="630" y="206"/>
                  </a:cubicBezTo>
                  <a:cubicBezTo>
                    <a:pt x="629" y="206"/>
                    <a:pt x="629" y="206"/>
                    <a:pt x="629" y="206"/>
                  </a:cubicBezTo>
                  <a:cubicBezTo>
                    <a:pt x="628" y="205"/>
                    <a:pt x="628" y="205"/>
                    <a:pt x="628" y="205"/>
                  </a:cubicBezTo>
                  <a:cubicBezTo>
                    <a:pt x="627" y="206"/>
                    <a:pt x="627" y="206"/>
                    <a:pt x="627" y="206"/>
                  </a:cubicBezTo>
                  <a:cubicBezTo>
                    <a:pt x="627" y="207"/>
                    <a:pt x="627" y="207"/>
                    <a:pt x="627" y="207"/>
                  </a:cubicBezTo>
                  <a:cubicBezTo>
                    <a:pt x="626" y="206"/>
                    <a:pt x="626" y="206"/>
                    <a:pt x="626" y="206"/>
                  </a:cubicBezTo>
                  <a:close/>
                  <a:moveTo>
                    <a:pt x="616" y="198"/>
                  </a:moveTo>
                  <a:cubicBezTo>
                    <a:pt x="616" y="198"/>
                    <a:pt x="617" y="198"/>
                    <a:pt x="617" y="198"/>
                  </a:cubicBezTo>
                  <a:cubicBezTo>
                    <a:pt x="618" y="199"/>
                    <a:pt x="618" y="199"/>
                    <a:pt x="618" y="199"/>
                  </a:cubicBezTo>
                  <a:cubicBezTo>
                    <a:pt x="619" y="197"/>
                    <a:pt x="619" y="197"/>
                    <a:pt x="619" y="197"/>
                  </a:cubicBezTo>
                  <a:cubicBezTo>
                    <a:pt x="618" y="197"/>
                    <a:pt x="618" y="197"/>
                    <a:pt x="618" y="197"/>
                  </a:cubicBezTo>
                  <a:cubicBezTo>
                    <a:pt x="616" y="198"/>
                    <a:pt x="616" y="198"/>
                    <a:pt x="616" y="198"/>
                  </a:cubicBezTo>
                  <a:close/>
                  <a:moveTo>
                    <a:pt x="565" y="175"/>
                  </a:moveTo>
                  <a:cubicBezTo>
                    <a:pt x="563" y="174"/>
                    <a:pt x="563" y="174"/>
                    <a:pt x="563" y="174"/>
                  </a:cubicBezTo>
                  <a:cubicBezTo>
                    <a:pt x="563" y="172"/>
                    <a:pt x="563" y="172"/>
                    <a:pt x="563" y="172"/>
                  </a:cubicBezTo>
                  <a:cubicBezTo>
                    <a:pt x="563" y="169"/>
                    <a:pt x="563" y="169"/>
                    <a:pt x="563" y="169"/>
                  </a:cubicBezTo>
                  <a:cubicBezTo>
                    <a:pt x="563" y="168"/>
                    <a:pt x="563" y="168"/>
                    <a:pt x="563" y="168"/>
                  </a:cubicBezTo>
                  <a:cubicBezTo>
                    <a:pt x="563" y="166"/>
                    <a:pt x="563" y="166"/>
                    <a:pt x="563" y="166"/>
                  </a:cubicBezTo>
                  <a:cubicBezTo>
                    <a:pt x="562" y="165"/>
                    <a:pt x="562" y="165"/>
                    <a:pt x="562" y="165"/>
                  </a:cubicBezTo>
                  <a:cubicBezTo>
                    <a:pt x="564" y="164"/>
                    <a:pt x="564" y="164"/>
                    <a:pt x="564" y="164"/>
                  </a:cubicBezTo>
                  <a:cubicBezTo>
                    <a:pt x="567" y="166"/>
                    <a:pt x="567" y="166"/>
                    <a:pt x="567" y="166"/>
                  </a:cubicBezTo>
                  <a:cubicBezTo>
                    <a:pt x="567" y="168"/>
                    <a:pt x="567" y="168"/>
                    <a:pt x="567" y="168"/>
                  </a:cubicBezTo>
                  <a:cubicBezTo>
                    <a:pt x="566" y="172"/>
                    <a:pt x="566" y="172"/>
                    <a:pt x="566" y="172"/>
                  </a:cubicBezTo>
                  <a:cubicBezTo>
                    <a:pt x="565" y="173"/>
                    <a:pt x="565" y="173"/>
                    <a:pt x="565" y="173"/>
                  </a:cubicBezTo>
                  <a:cubicBezTo>
                    <a:pt x="566" y="173"/>
                    <a:pt x="566" y="173"/>
                    <a:pt x="566" y="173"/>
                  </a:cubicBezTo>
                  <a:cubicBezTo>
                    <a:pt x="566" y="175"/>
                    <a:pt x="566" y="175"/>
                    <a:pt x="566" y="175"/>
                  </a:cubicBezTo>
                  <a:cubicBezTo>
                    <a:pt x="565" y="175"/>
                    <a:pt x="565" y="175"/>
                    <a:pt x="565" y="175"/>
                  </a:cubicBezTo>
                  <a:close/>
                  <a:moveTo>
                    <a:pt x="565" y="70"/>
                  </a:moveTo>
                  <a:cubicBezTo>
                    <a:pt x="567" y="68"/>
                    <a:pt x="567" y="68"/>
                    <a:pt x="567" y="68"/>
                  </a:cubicBezTo>
                  <a:cubicBezTo>
                    <a:pt x="568" y="66"/>
                    <a:pt x="568" y="66"/>
                    <a:pt x="568" y="66"/>
                  </a:cubicBezTo>
                  <a:cubicBezTo>
                    <a:pt x="568" y="64"/>
                    <a:pt x="568" y="64"/>
                    <a:pt x="568" y="64"/>
                  </a:cubicBezTo>
                  <a:cubicBezTo>
                    <a:pt x="571" y="63"/>
                    <a:pt x="571" y="63"/>
                    <a:pt x="571" y="63"/>
                  </a:cubicBezTo>
                  <a:cubicBezTo>
                    <a:pt x="572" y="60"/>
                    <a:pt x="572" y="60"/>
                    <a:pt x="572" y="60"/>
                  </a:cubicBezTo>
                  <a:cubicBezTo>
                    <a:pt x="571" y="59"/>
                    <a:pt x="571" y="59"/>
                    <a:pt x="571" y="59"/>
                  </a:cubicBezTo>
                  <a:cubicBezTo>
                    <a:pt x="569" y="59"/>
                    <a:pt x="569" y="59"/>
                    <a:pt x="569" y="59"/>
                  </a:cubicBezTo>
                  <a:cubicBezTo>
                    <a:pt x="568" y="58"/>
                    <a:pt x="568" y="58"/>
                    <a:pt x="568" y="58"/>
                  </a:cubicBezTo>
                  <a:cubicBezTo>
                    <a:pt x="568" y="56"/>
                    <a:pt x="568" y="56"/>
                    <a:pt x="568" y="56"/>
                  </a:cubicBezTo>
                  <a:cubicBezTo>
                    <a:pt x="568" y="56"/>
                    <a:pt x="568" y="56"/>
                    <a:pt x="568" y="56"/>
                  </a:cubicBezTo>
                  <a:cubicBezTo>
                    <a:pt x="565" y="58"/>
                    <a:pt x="565" y="58"/>
                    <a:pt x="565" y="58"/>
                  </a:cubicBezTo>
                  <a:cubicBezTo>
                    <a:pt x="563" y="59"/>
                    <a:pt x="563" y="59"/>
                    <a:pt x="563" y="59"/>
                  </a:cubicBezTo>
                  <a:cubicBezTo>
                    <a:pt x="562" y="61"/>
                    <a:pt x="562" y="61"/>
                    <a:pt x="562" y="61"/>
                  </a:cubicBezTo>
                  <a:cubicBezTo>
                    <a:pt x="561" y="62"/>
                    <a:pt x="561" y="62"/>
                    <a:pt x="561" y="62"/>
                  </a:cubicBezTo>
                  <a:cubicBezTo>
                    <a:pt x="561" y="63"/>
                    <a:pt x="561" y="63"/>
                    <a:pt x="561" y="63"/>
                  </a:cubicBezTo>
                  <a:cubicBezTo>
                    <a:pt x="563" y="64"/>
                    <a:pt x="563" y="64"/>
                    <a:pt x="563" y="64"/>
                  </a:cubicBezTo>
                  <a:cubicBezTo>
                    <a:pt x="565" y="63"/>
                    <a:pt x="565" y="63"/>
                    <a:pt x="565" y="63"/>
                  </a:cubicBezTo>
                  <a:cubicBezTo>
                    <a:pt x="565" y="65"/>
                    <a:pt x="565" y="65"/>
                    <a:pt x="565" y="65"/>
                  </a:cubicBezTo>
                  <a:cubicBezTo>
                    <a:pt x="563" y="67"/>
                    <a:pt x="563" y="67"/>
                    <a:pt x="563" y="67"/>
                  </a:cubicBezTo>
                  <a:cubicBezTo>
                    <a:pt x="563" y="68"/>
                    <a:pt x="563" y="68"/>
                    <a:pt x="563" y="68"/>
                  </a:cubicBezTo>
                  <a:cubicBezTo>
                    <a:pt x="564" y="69"/>
                    <a:pt x="564" y="69"/>
                    <a:pt x="564" y="69"/>
                  </a:cubicBezTo>
                  <a:cubicBezTo>
                    <a:pt x="565" y="70"/>
                    <a:pt x="565" y="70"/>
                    <a:pt x="565" y="70"/>
                  </a:cubicBezTo>
                  <a:close/>
                  <a:moveTo>
                    <a:pt x="540" y="127"/>
                  </a:moveTo>
                  <a:cubicBezTo>
                    <a:pt x="540" y="125"/>
                    <a:pt x="540" y="125"/>
                    <a:pt x="540" y="125"/>
                  </a:cubicBezTo>
                  <a:cubicBezTo>
                    <a:pt x="541" y="123"/>
                    <a:pt x="541" y="123"/>
                    <a:pt x="541" y="123"/>
                  </a:cubicBezTo>
                  <a:cubicBezTo>
                    <a:pt x="541" y="122"/>
                    <a:pt x="541" y="122"/>
                    <a:pt x="541" y="122"/>
                  </a:cubicBezTo>
                  <a:cubicBezTo>
                    <a:pt x="540" y="120"/>
                    <a:pt x="540" y="120"/>
                    <a:pt x="540" y="120"/>
                  </a:cubicBezTo>
                  <a:cubicBezTo>
                    <a:pt x="539" y="119"/>
                    <a:pt x="539" y="119"/>
                    <a:pt x="539" y="119"/>
                  </a:cubicBezTo>
                  <a:cubicBezTo>
                    <a:pt x="539" y="118"/>
                    <a:pt x="539" y="118"/>
                    <a:pt x="539" y="118"/>
                  </a:cubicBezTo>
                  <a:cubicBezTo>
                    <a:pt x="540" y="117"/>
                    <a:pt x="540" y="117"/>
                    <a:pt x="540" y="117"/>
                  </a:cubicBezTo>
                  <a:cubicBezTo>
                    <a:pt x="542" y="117"/>
                    <a:pt x="542" y="117"/>
                    <a:pt x="542" y="117"/>
                  </a:cubicBezTo>
                  <a:cubicBezTo>
                    <a:pt x="544" y="119"/>
                    <a:pt x="544" y="119"/>
                    <a:pt x="544" y="119"/>
                  </a:cubicBezTo>
                  <a:cubicBezTo>
                    <a:pt x="545" y="119"/>
                    <a:pt x="545" y="119"/>
                    <a:pt x="545" y="119"/>
                  </a:cubicBezTo>
                  <a:cubicBezTo>
                    <a:pt x="545" y="117"/>
                    <a:pt x="545" y="117"/>
                    <a:pt x="545" y="117"/>
                  </a:cubicBezTo>
                  <a:cubicBezTo>
                    <a:pt x="543" y="114"/>
                    <a:pt x="543" y="114"/>
                    <a:pt x="543" y="114"/>
                  </a:cubicBezTo>
                  <a:cubicBezTo>
                    <a:pt x="541" y="113"/>
                    <a:pt x="541" y="113"/>
                    <a:pt x="541" y="113"/>
                  </a:cubicBezTo>
                  <a:cubicBezTo>
                    <a:pt x="541" y="112"/>
                    <a:pt x="541" y="112"/>
                    <a:pt x="541" y="112"/>
                  </a:cubicBezTo>
                  <a:cubicBezTo>
                    <a:pt x="543" y="112"/>
                    <a:pt x="543" y="112"/>
                    <a:pt x="543" y="112"/>
                  </a:cubicBezTo>
                  <a:cubicBezTo>
                    <a:pt x="542" y="110"/>
                    <a:pt x="542" y="110"/>
                    <a:pt x="542" y="110"/>
                  </a:cubicBezTo>
                  <a:cubicBezTo>
                    <a:pt x="543" y="108"/>
                    <a:pt x="543" y="108"/>
                    <a:pt x="543" y="108"/>
                  </a:cubicBezTo>
                  <a:cubicBezTo>
                    <a:pt x="543" y="105"/>
                    <a:pt x="543" y="105"/>
                    <a:pt x="543" y="105"/>
                  </a:cubicBezTo>
                  <a:cubicBezTo>
                    <a:pt x="544" y="103"/>
                    <a:pt x="544" y="103"/>
                    <a:pt x="544" y="103"/>
                  </a:cubicBezTo>
                  <a:cubicBezTo>
                    <a:pt x="545" y="103"/>
                    <a:pt x="545" y="103"/>
                    <a:pt x="545" y="103"/>
                  </a:cubicBezTo>
                  <a:cubicBezTo>
                    <a:pt x="547" y="102"/>
                    <a:pt x="547" y="102"/>
                    <a:pt x="547" y="102"/>
                  </a:cubicBezTo>
                  <a:cubicBezTo>
                    <a:pt x="547" y="99"/>
                    <a:pt x="547" y="99"/>
                    <a:pt x="547" y="99"/>
                  </a:cubicBezTo>
                  <a:cubicBezTo>
                    <a:pt x="548" y="98"/>
                    <a:pt x="548" y="98"/>
                    <a:pt x="548" y="98"/>
                  </a:cubicBezTo>
                  <a:cubicBezTo>
                    <a:pt x="550" y="96"/>
                    <a:pt x="550" y="96"/>
                    <a:pt x="550" y="96"/>
                  </a:cubicBezTo>
                  <a:cubicBezTo>
                    <a:pt x="552" y="96"/>
                    <a:pt x="552" y="96"/>
                    <a:pt x="552" y="96"/>
                  </a:cubicBezTo>
                  <a:cubicBezTo>
                    <a:pt x="554" y="99"/>
                    <a:pt x="554" y="99"/>
                    <a:pt x="554" y="99"/>
                  </a:cubicBezTo>
                  <a:cubicBezTo>
                    <a:pt x="555" y="101"/>
                    <a:pt x="555" y="101"/>
                    <a:pt x="555" y="101"/>
                  </a:cubicBezTo>
                  <a:cubicBezTo>
                    <a:pt x="555" y="103"/>
                    <a:pt x="555" y="103"/>
                    <a:pt x="555" y="103"/>
                  </a:cubicBezTo>
                  <a:cubicBezTo>
                    <a:pt x="556" y="104"/>
                    <a:pt x="556" y="104"/>
                    <a:pt x="556" y="104"/>
                  </a:cubicBezTo>
                  <a:cubicBezTo>
                    <a:pt x="557" y="104"/>
                    <a:pt x="557" y="104"/>
                    <a:pt x="557" y="104"/>
                  </a:cubicBezTo>
                  <a:cubicBezTo>
                    <a:pt x="557" y="106"/>
                    <a:pt x="557" y="106"/>
                    <a:pt x="557" y="106"/>
                  </a:cubicBezTo>
                  <a:cubicBezTo>
                    <a:pt x="558" y="107"/>
                    <a:pt x="558" y="107"/>
                    <a:pt x="558" y="107"/>
                  </a:cubicBezTo>
                  <a:cubicBezTo>
                    <a:pt x="558" y="108"/>
                    <a:pt x="558" y="108"/>
                    <a:pt x="558" y="108"/>
                  </a:cubicBezTo>
                  <a:cubicBezTo>
                    <a:pt x="559" y="110"/>
                    <a:pt x="559" y="110"/>
                    <a:pt x="559" y="110"/>
                  </a:cubicBezTo>
                  <a:cubicBezTo>
                    <a:pt x="561" y="110"/>
                    <a:pt x="561" y="110"/>
                    <a:pt x="561" y="110"/>
                  </a:cubicBezTo>
                  <a:cubicBezTo>
                    <a:pt x="561" y="111"/>
                    <a:pt x="561" y="111"/>
                    <a:pt x="561" y="111"/>
                  </a:cubicBezTo>
                  <a:cubicBezTo>
                    <a:pt x="562" y="113"/>
                    <a:pt x="562" y="113"/>
                    <a:pt x="562" y="113"/>
                  </a:cubicBezTo>
                  <a:cubicBezTo>
                    <a:pt x="562" y="116"/>
                    <a:pt x="562" y="116"/>
                    <a:pt x="562" y="116"/>
                  </a:cubicBezTo>
                  <a:cubicBezTo>
                    <a:pt x="560" y="118"/>
                    <a:pt x="560" y="118"/>
                    <a:pt x="560" y="118"/>
                  </a:cubicBezTo>
                  <a:cubicBezTo>
                    <a:pt x="559" y="119"/>
                    <a:pt x="559" y="119"/>
                    <a:pt x="559" y="119"/>
                  </a:cubicBezTo>
                  <a:cubicBezTo>
                    <a:pt x="558" y="119"/>
                    <a:pt x="558" y="119"/>
                    <a:pt x="558" y="119"/>
                  </a:cubicBezTo>
                  <a:cubicBezTo>
                    <a:pt x="557" y="119"/>
                    <a:pt x="557" y="119"/>
                    <a:pt x="557" y="119"/>
                  </a:cubicBezTo>
                  <a:cubicBezTo>
                    <a:pt x="557" y="120"/>
                    <a:pt x="557" y="120"/>
                    <a:pt x="557" y="120"/>
                  </a:cubicBezTo>
                  <a:cubicBezTo>
                    <a:pt x="558" y="120"/>
                    <a:pt x="558" y="120"/>
                    <a:pt x="558" y="120"/>
                  </a:cubicBezTo>
                  <a:cubicBezTo>
                    <a:pt x="559" y="123"/>
                    <a:pt x="559" y="123"/>
                    <a:pt x="559" y="123"/>
                  </a:cubicBezTo>
                  <a:cubicBezTo>
                    <a:pt x="559" y="125"/>
                    <a:pt x="559" y="125"/>
                    <a:pt x="559" y="125"/>
                  </a:cubicBezTo>
                  <a:cubicBezTo>
                    <a:pt x="555" y="127"/>
                    <a:pt x="555" y="127"/>
                    <a:pt x="555" y="127"/>
                  </a:cubicBezTo>
                  <a:cubicBezTo>
                    <a:pt x="554" y="128"/>
                    <a:pt x="554" y="128"/>
                    <a:pt x="554" y="128"/>
                  </a:cubicBezTo>
                  <a:cubicBezTo>
                    <a:pt x="553" y="128"/>
                    <a:pt x="553" y="128"/>
                    <a:pt x="553" y="128"/>
                  </a:cubicBezTo>
                  <a:cubicBezTo>
                    <a:pt x="553" y="126"/>
                    <a:pt x="553" y="126"/>
                    <a:pt x="553" y="126"/>
                  </a:cubicBezTo>
                  <a:cubicBezTo>
                    <a:pt x="552" y="126"/>
                    <a:pt x="552" y="126"/>
                    <a:pt x="552" y="126"/>
                  </a:cubicBezTo>
                  <a:cubicBezTo>
                    <a:pt x="550" y="127"/>
                    <a:pt x="550" y="127"/>
                    <a:pt x="550" y="127"/>
                  </a:cubicBezTo>
                  <a:cubicBezTo>
                    <a:pt x="548" y="127"/>
                    <a:pt x="548" y="127"/>
                    <a:pt x="548" y="127"/>
                  </a:cubicBezTo>
                  <a:cubicBezTo>
                    <a:pt x="546" y="127"/>
                    <a:pt x="546" y="127"/>
                    <a:pt x="546" y="127"/>
                  </a:cubicBezTo>
                  <a:cubicBezTo>
                    <a:pt x="544" y="127"/>
                    <a:pt x="544" y="127"/>
                    <a:pt x="544" y="127"/>
                  </a:cubicBezTo>
                  <a:cubicBezTo>
                    <a:pt x="544" y="125"/>
                    <a:pt x="544" y="125"/>
                    <a:pt x="544" y="125"/>
                  </a:cubicBezTo>
                  <a:cubicBezTo>
                    <a:pt x="543" y="125"/>
                    <a:pt x="543" y="125"/>
                    <a:pt x="543" y="125"/>
                  </a:cubicBezTo>
                  <a:cubicBezTo>
                    <a:pt x="542" y="126"/>
                    <a:pt x="542" y="126"/>
                    <a:pt x="542" y="126"/>
                  </a:cubicBezTo>
                  <a:cubicBezTo>
                    <a:pt x="540" y="127"/>
                    <a:pt x="540" y="127"/>
                    <a:pt x="540" y="127"/>
                  </a:cubicBezTo>
                  <a:close/>
                  <a:moveTo>
                    <a:pt x="562" y="124"/>
                  </a:moveTo>
                  <a:cubicBezTo>
                    <a:pt x="563" y="124"/>
                    <a:pt x="563" y="124"/>
                    <a:pt x="563" y="124"/>
                  </a:cubicBezTo>
                  <a:cubicBezTo>
                    <a:pt x="563" y="123"/>
                    <a:pt x="563" y="123"/>
                    <a:pt x="563" y="123"/>
                  </a:cubicBezTo>
                  <a:cubicBezTo>
                    <a:pt x="563" y="119"/>
                    <a:pt x="563" y="119"/>
                    <a:pt x="563" y="119"/>
                  </a:cubicBezTo>
                  <a:cubicBezTo>
                    <a:pt x="562" y="119"/>
                    <a:pt x="562" y="119"/>
                    <a:pt x="562" y="119"/>
                  </a:cubicBezTo>
                  <a:cubicBezTo>
                    <a:pt x="561" y="120"/>
                    <a:pt x="561" y="120"/>
                    <a:pt x="561" y="120"/>
                  </a:cubicBezTo>
                  <a:cubicBezTo>
                    <a:pt x="562" y="123"/>
                    <a:pt x="562" y="123"/>
                    <a:pt x="562" y="123"/>
                  </a:cubicBezTo>
                  <a:cubicBezTo>
                    <a:pt x="562" y="124"/>
                    <a:pt x="562" y="124"/>
                    <a:pt x="562" y="124"/>
                  </a:cubicBezTo>
                  <a:close/>
                  <a:moveTo>
                    <a:pt x="569" y="153"/>
                  </a:moveTo>
                  <a:cubicBezTo>
                    <a:pt x="569" y="154"/>
                    <a:pt x="569" y="154"/>
                    <a:pt x="569" y="154"/>
                  </a:cubicBezTo>
                  <a:cubicBezTo>
                    <a:pt x="571" y="156"/>
                    <a:pt x="571" y="156"/>
                    <a:pt x="571" y="156"/>
                  </a:cubicBezTo>
                  <a:cubicBezTo>
                    <a:pt x="573" y="156"/>
                    <a:pt x="573" y="156"/>
                    <a:pt x="573" y="156"/>
                  </a:cubicBezTo>
                  <a:cubicBezTo>
                    <a:pt x="575" y="155"/>
                    <a:pt x="575" y="155"/>
                    <a:pt x="575" y="155"/>
                  </a:cubicBezTo>
                  <a:cubicBezTo>
                    <a:pt x="577" y="152"/>
                    <a:pt x="577" y="152"/>
                    <a:pt x="577" y="152"/>
                  </a:cubicBezTo>
                  <a:cubicBezTo>
                    <a:pt x="577" y="150"/>
                    <a:pt x="577" y="150"/>
                    <a:pt x="577" y="150"/>
                  </a:cubicBezTo>
                  <a:cubicBezTo>
                    <a:pt x="576" y="150"/>
                    <a:pt x="576" y="150"/>
                    <a:pt x="576" y="150"/>
                  </a:cubicBezTo>
                  <a:cubicBezTo>
                    <a:pt x="576" y="149"/>
                    <a:pt x="576" y="149"/>
                    <a:pt x="576" y="149"/>
                  </a:cubicBezTo>
                  <a:cubicBezTo>
                    <a:pt x="575" y="148"/>
                    <a:pt x="575" y="148"/>
                    <a:pt x="575" y="148"/>
                  </a:cubicBezTo>
                  <a:cubicBezTo>
                    <a:pt x="574" y="147"/>
                    <a:pt x="574" y="147"/>
                    <a:pt x="574" y="147"/>
                  </a:cubicBezTo>
                  <a:cubicBezTo>
                    <a:pt x="573" y="145"/>
                    <a:pt x="573" y="145"/>
                    <a:pt x="573" y="145"/>
                  </a:cubicBezTo>
                  <a:cubicBezTo>
                    <a:pt x="572" y="145"/>
                    <a:pt x="572" y="145"/>
                    <a:pt x="572" y="145"/>
                  </a:cubicBezTo>
                  <a:cubicBezTo>
                    <a:pt x="570" y="147"/>
                    <a:pt x="570" y="147"/>
                    <a:pt x="570" y="147"/>
                  </a:cubicBezTo>
                  <a:cubicBezTo>
                    <a:pt x="569" y="149"/>
                    <a:pt x="569" y="149"/>
                    <a:pt x="569" y="149"/>
                  </a:cubicBezTo>
                  <a:cubicBezTo>
                    <a:pt x="569" y="151"/>
                    <a:pt x="569" y="151"/>
                    <a:pt x="569" y="151"/>
                  </a:cubicBezTo>
                  <a:cubicBezTo>
                    <a:pt x="569" y="153"/>
                    <a:pt x="569" y="153"/>
                    <a:pt x="569" y="153"/>
                  </a:cubicBezTo>
                  <a:close/>
                  <a:moveTo>
                    <a:pt x="567" y="153"/>
                  </a:moveTo>
                  <a:cubicBezTo>
                    <a:pt x="566" y="155"/>
                    <a:pt x="566" y="155"/>
                    <a:pt x="566" y="155"/>
                  </a:cubicBezTo>
                  <a:cubicBezTo>
                    <a:pt x="567" y="156"/>
                    <a:pt x="567" y="156"/>
                    <a:pt x="567" y="156"/>
                  </a:cubicBezTo>
                  <a:cubicBezTo>
                    <a:pt x="568" y="157"/>
                    <a:pt x="568" y="157"/>
                    <a:pt x="568" y="157"/>
                  </a:cubicBezTo>
                  <a:cubicBezTo>
                    <a:pt x="568" y="156"/>
                    <a:pt x="568" y="156"/>
                    <a:pt x="568" y="156"/>
                  </a:cubicBezTo>
                  <a:cubicBezTo>
                    <a:pt x="568" y="155"/>
                    <a:pt x="568" y="155"/>
                    <a:pt x="568" y="155"/>
                  </a:cubicBezTo>
                  <a:cubicBezTo>
                    <a:pt x="567" y="155"/>
                    <a:pt x="567" y="155"/>
                    <a:pt x="567" y="155"/>
                  </a:cubicBezTo>
                  <a:cubicBezTo>
                    <a:pt x="567" y="153"/>
                    <a:pt x="567" y="153"/>
                    <a:pt x="567" y="153"/>
                  </a:cubicBezTo>
                  <a:cubicBezTo>
                    <a:pt x="567" y="153"/>
                    <a:pt x="567" y="153"/>
                    <a:pt x="567" y="153"/>
                  </a:cubicBezTo>
                  <a:close/>
                  <a:moveTo>
                    <a:pt x="539" y="139"/>
                  </a:moveTo>
                  <a:cubicBezTo>
                    <a:pt x="539" y="136"/>
                    <a:pt x="539" y="136"/>
                    <a:pt x="539" y="136"/>
                  </a:cubicBezTo>
                  <a:cubicBezTo>
                    <a:pt x="540" y="133"/>
                    <a:pt x="540" y="133"/>
                    <a:pt x="540" y="133"/>
                  </a:cubicBezTo>
                  <a:cubicBezTo>
                    <a:pt x="541" y="132"/>
                    <a:pt x="541" y="132"/>
                    <a:pt x="541" y="132"/>
                  </a:cubicBezTo>
                  <a:cubicBezTo>
                    <a:pt x="543" y="132"/>
                    <a:pt x="543" y="132"/>
                    <a:pt x="543" y="132"/>
                  </a:cubicBezTo>
                  <a:cubicBezTo>
                    <a:pt x="544" y="131"/>
                    <a:pt x="544" y="131"/>
                    <a:pt x="544" y="131"/>
                  </a:cubicBezTo>
                  <a:cubicBezTo>
                    <a:pt x="546" y="132"/>
                    <a:pt x="546" y="132"/>
                    <a:pt x="546" y="132"/>
                  </a:cubicBezTo>
                  <a:cubicBezTo>
                    <a:pt x="547" y="132"/>
                    <a:pt x="547" y="132"/>
                    <a:pt x="547" y="132"/>
                  </a:cubicBezTo>
                  <a:cubicBezTo>
                    <a:pt x="548" y="132"/>
                    <a:pt x="548" y="132"/>
                    <a:pt x="548" y="132"/>
                  </a:cubicBezTo>
                  <a:cubicBezTo>
                    <a:pt x="548" y="133"/>
                    <a:pt x="548" y="133"/>
                    <a:pt x="548" y="133"/>
                  </a:cubicBezTo>
                  <a:cubicBezTo>
                    <a:pt x="550" y="133"/>
                    <a:pt x="550" y="133"/>
                    <a:pt x="550" y="133"/>
                  </a:cubicBezTo>
                  <a:cubicBezTo>
                    <a:pt x="551" y="132"/>
                    <a:pt x="551" y="132"/>
                    <a:pt x="551" y="132"/>
                  </a:cubicBezTo>
                  <a:cubicBezTo>
                    <a:pt x="552" y="133"/>
                    <a:pt x="552" y="133"/>
                    <a:pt x="552" y="133"/>
                  </a:cubicBezTo>
                  <a:cubicBezTo>
                    <a:pt x="554" y="133"/>
                    <a:pt x="554" y="133"/>
                    <a:pt x="554" y="133"/>
                  </a:cubicBezTo>
                  <a:cubicBezTo>
                    <a:pt x="555" y="136"/>
                    <a:pt x="555" y="136"/>
                    <a:pt x="555" y="136"/>
                  </a:cubicBezTo>
                  <a:cubicBezTo>
                    <a:pt x="557" y="137"/>
                    <a:pt x="557" y="137"/>
                    <a:pt x="557" y="137"/>
                  </a:cubicBezTo>
                  <a:cubicBezTo>
                    <a:pt x="556" y="137"/>
                    <a:pt x="556" y="137"/>
                    <a:pt x="556" y="137"/>
                  </a:cubicBezTo>
                  <a:cubicBezTo>
                    <a:pt x="557" y="138"/>
                    <a:pt x="557" y="138"/>
                    <a:pt x="557" y="138"/>
                  </a:cubicBezTo>
                  <a:cubicBezTo>
                    <a:pt x="558" y="138"/>
                    <a:pt x="558" y="138"/>
                    <a:pt x="558" y="138"/>
                  </a:cubicBezTo>
                  <a:cubicBezTo>
                    <a:pt x="559" y="137"/>
                    <a:pt x="559" y="137"/>
                    <a:pt x="559" y="137"/>
                  </a:cubicBezTo>
                  <a:cubicBezTo>
                    <a:pt x="560" y="139"/>
                    <a:pt x="560" y="139"/>
                    <a:pt x="560" y="139"/>
                  </a:cubicBezTo>
                  <a:cubicBezTo>
                    <a:pt x="562" y="140"/>
                    <a:pt x="562" y="140"/>
                    <a:pt x="562" y="140"/>
                  </a:cubicBezTo>
                  <a:cubicBezTo>
                    <a:pt x="561" y="141"/>
                    <a:pt x="561" y="141"/>
                    <a:pt x="561" y="141"/>
                  </a:cubicBezTo>
                  <a:cubicBezTo>
                    <a:pt x="562" y="142"/>
                    <a:pt x="562" y="142"/>
                    <a:pt x="562" y="142"/>
                  </a:cubicBezTo>
                  <a:cubicBezTo>
                    <a:pt x="561" y="143"/>
                    <a:pt x="561" y="143"/>
                    <a:pt x="561" y="143"/>
                  </a:cubicBezTo>
                  <a:cubicBezTo>
                    <a:pt x="559" y="142"/>
                    <a:pt x="559" y="142"/>
                    <a:pt x="559" y="142"/>
                  </a:cubicBezTo>
                  <a:cubicBezTo>
                    <a:pt x="557" y="144"/>
                    <a:pt x="557" y="144"/>
                    <a:pt x="557" y="144"/>
                  </a:cubicBezTo>
                  <a:cubicBezTo>
                    <a:pt x="555" y="145"/>
                    <a:pt x="555" y="145"/>
                    <a:pt x="555" y="145"/>
                  </a:cubicBezTo>
                  <a:cubicBezTo>
                    <a:pt x="553" y="143"/>
                    <a:pt x="553" y="143"/>
                    <a:pt x="553" y="143"/>
                  </a:cubicBezTo>
                  <a:cubicBezTo>
                    <a:pt x="550" y="143"/>
                    <a:pt x="550" y="143"/>
                    <a:pt x="550" y="143"/>
                  </a:cubicBezTo>
                  <a:cubicBezTo>
                    <a:pt x="547" y="141"/>
                    <a:pt x="547" y="141"/>
                    <a:pt x="547" y="141"/>
                  </a:cubicBezTo>
                  <a:cubicBezTo>
                    <a:pt x="545" y="141"/>
                    <a:pt x="545" y="141"/>
                    <a:pt x="545" y="141"/>
                  </a:cubicBezTo>
                  <a:cubicBezTo>
                    <a:pt x="543" y="140"/>
                    <a:pt x="543" y="140"/>
                    <a:pt x="543" y="140"/>
                  </a:cubicBezTo>
                  <a:cubicBezTo>
                    <a:pt x="542" y="139"/>
                    <a:pt x="542" y="139"/>
                    <a:pt x="542" y="139"/>
                  </a:cubicBezTo>
                  <a:cubicBezTo>
                    <a:pt x="540" y="139"/>
                    <a:pt x="540" y="139"/>
                    <a:pt x="540" y="139"/>
                  </a:cubicBezTo>
                  <a:cubicBezTo>
                    <a:pt x="539" y="139"/>
                    <a:pt x="539" y="139"/>
                    <a:pt x="539" y="139"/>
                  </a:cubicBezTo>
                  <a:close/>
                  <a:moveTo>
                    <a:pt x="516" y="107"/>
                  </a:moveTo>
                  <a:cubicBezTo>
                    <a:pt x="516" y="107"/>
                    <a:pt x="516" y="107"/>
                    <a:pt x="516" y="107"/>
                  </a:cubicBezTo>
                  <a:cubicBezTo>
                    <a:pt x="517" y="106"/>
                    <a:pt x="517" y="106"/>
                    <a:pt x="517" y="106"/>
                  </a:cubicBezTo>
                  <a:cubicBezTo>
                    <a:pt x="518" y="107"/>
                    <a:pt x="518" y="107"/>
                    <a:pt x="518" y="107"/>
                  </a:cubicBezTo>
                  <a:cubicBezTo>
                    <a:pt x="517" y="108"/>
                    <a:pt x="517" y="108"/>
                    <a:pt x="517" y="108"/>
                  </a:cubicBezTo>
                  <a:cubicBezTo>
                    <a:pt x="516" y="108"/>
                    <a:pt x="516" y="108"/>
                    <a:pt x="516" y="108"/>
                  </a:cubicBezTo>
                  <a:cubicBezTo>
                    <a:pt x="516" y="107"/>
                    <a:pt x="516" y="107"/>
                    <a:pt x="516" y="107"/>
                  </a:cubicBezTo>
                  <a:close/>
                  <a:moveTo>
                    <a:pt x="517" y="118"/>
                  </a:moveTo>
                  <a:cubicBezTo>
                    <a:pt x="518" y="121"/>
                    <a:pt x="518" y="121"/>
                    <a:pt x="518" y="121"/>
                  </a:cubicBezTo>
                  <a:cubicBezTo>
                    <a:pt x="519" y="123"/>
                    <a:pt x="519" y="123"/>
                    <a:pt x="519" y="123"/>
                  </a:cubicBezTo>
                  <a:cubicBezTo>
                    <a:pt x="520" y="123"/>
                    <a:pt x="520" y="123"/>
                    <a:pt x="520" y="123"/>
                  </a:cubicBezTo>
                  <a:cubicBezTo>
                    <a:pt x="522" y="123"/>
                    <a:pt x="522" y="123"/>
                    <a:pt x="522" y="123"/>
                  </a:cubicBezTo>
                  <a:cubicBezTo>
                    <a:pt x="523" y="123"/>
                    <a:pt x="523" y="123"/>
                    <a:pt x="523" y="123"/>
                  </a:cubicBezTo>
                  <a:cubicBezTo>
                    <a:pt x="524" y="123"/>
                    <a:pt x="524" y="123"/>
                    <a:pt x="524" y="123"/>
                  </a:cubicBezTo>
                  <a:cubicBezTo>
                    <a:pt x="527" y="121"/>
                    <a:pt x="527" y="121"/>
                    <a:pt x="527" y="121"/>
                  </a:cubicBezTo>
                  <a:cubicBezTo>
                    <a:pt x="527" y="120"/>
                    <a:pt x="527" y="120"/>
                    <a:pt x="527" y="120"/>
                  </a:cubicBezTo>
                  <a:cubicBezTo>
                    <a:pt x="529" y="119"/>
                    <a:pt x="529" y="119"/>
                    <a:pt x="529" y="119"/>
                  </a:cubicBezTo>
                  <a:cubicBezTo>
                    <a:pt x="530" y="117"/>
                    <a:pt x="530" y="117"/>
                    <a:pt x="530" y="117"/>
                  </a:cubicBezTo>
                  <a:cubicBezTo>
                    <a:pt x="530" y="115"/>
                    <a:pt x="530" y="115"/>
                    <a:pt x="530" y="115"/>
                  </a:cubicBezTo>
                  <a:cubicBezTo>
                    <a:pt x="531" y="112"/>
                    <a:pt x="531" y="112"/>
                    <a:pt x="531" y="112"/>
                  </a:cubicBezTo>
                  <a:cubicBezTo>
                    <a:pt x="532" y="110"/>
                    <a:pt x="532" y="110"/>
                    <a:pt x="532" y="110"/>
                  </a:cubicBezTo>
                  <a:cubicBezTo>
                    <a:pt x="531" y="109"/>
                    <a:pt x="531" y="109"/>
                    <a:pt x="531" y="109"/>
                  </a:cubicBezTo>
                  <a:cubicBezTo>
                    <a:pt x="531" y="108"/>
                    <a:pt x="531" y="108"/>
                    <a:pt x="531" y="108"/>
                  </a:cubicBezTo>
                  <a:cubicBezTo>
                    <a:pt x="532" y="107"/>
                    <a:pt x="532" y="107"/>
                    <a:pt x="532" y="107"/>
                  </a:cubicBezTo>
                  <a:cubicBezTo>
                    <a:pt x="534" y="105"/>
                    <a:pt x="534" y="105"/>
                    <a:pt x="534" y="105"/>
                  </a:cubicBezTo>
                  <a:cubicBezTo>
                    <a:pt x="535" y="104"/>
                    <a:pt x="535" y="104"/>
                    <a:pt x="535" y="104"/>
                  </a:cubicBezTo>
                  <a:cubicBezTo>
                    <a:pt x="536" y="103"/>
                    <a:pt x="536" y="103"/>
                    <a:pt x="536" y="103"/>
                  </a:cubicBezTo>
                  <a:cubicBezTo>
                    <a:pt x="539" y="101"/>
                    <a:pt x="539" y="101"/>
                    <a:pt x="539" y="101"/>
                  </a:cubicBezTo>
                  <a:cubicBezTo>
                    <a:pt x="539" y="99"/>
                    <a:pt x="539" y="99"/>
                    <a:pt x="539" y="99"/>
                  </a:cubicBezTo>
                  <a:cubicBezTo>
                    <a:pt x="539" y="97"/>
                    <a:pt x="539" y="97"/>
                    <a:pt x="539" y="97"/>
                  </a:cubicBezTo>
                  <a:cubicBezTo>
                    <a:pt x="541" y="96"/>
                    <a:pt x="541" y="96"/>
                    <a:pt x="541" y="96"/>
                  </a:cubicBezTo>
                  <a:cubicBezTo>
                    <a:pt x="541" y="95"/>
                    <a:pt x="541" y="95"/>
                    <a:pt x="541" y="95"/>
                  </a:cubicBezTo>
                  <a:cubicBezTo>
                    <a:pt x="540" y="93"/>
                    <a:pt x="540" y="93"/>
                    <a:pt x="540" y="93"/>
                  </a:cubicBezTo>
                  <a:cubicBezTo>
                    <a:pt x="539" y="91"/>
                    <a:pt x="539" y="91"/>
                    <a:pt x="539" y="91"/>
                  </a:cubicBezTo>
                  <a:cubicBezTo>
                    <a:pt x="538" y="91"/>
                    <a:pt x="538" y="91"/>
                    <a:pt x="538" y="91"/>
                  </a:cubicBezTo>
                  <a:cubicBezTo>
                    <a:pt x="537" y="90"/>
                    <a:pt x="537" y="90"/>
                    <a:pt x="537" y="90"/>
                  </a:cubicBezTo>
                  <a:cubicBezTo>
                    <a:pt x="535" y="90"/>
                    <a:pt x="535" y="90"/>
                    <a:pt x="535" y="90"/>
                  </a:cubicBezTo>
                  <a:cubicBezTo>
                    <a:pt x="534" y="89"/>
                    <a:pt x="534" y="89"/>
                    <a:pt x="534" y="89"/>
                  </a:cubicBezTo>
                  <a:cubicBezTo>
                    <a:pt x="535" y="88"/>
                    <a:pt x="535" y="88"/>
                    <a:pt x="535" y="88"/>
                  </a:cubicBezTo>
                  <a:cubicBezTo>
                    <a:pt x="538" y="86"/>
                    <a:pt x="538" y="86"/>
                    <a:pt x="538" y="86"/>
                  </a:cubicBezTo>
                  <a:cubicBezTo>
                    <a:pt x="538" y="85"/>
                    <a:pt x="538" y="85"/>
                    <a:pt x="538" y="85"/>
                  </a:cubicBezTo>
                  <a:cubicBezTo>
                    <a:pt x="537" y="84"/>
                    <a:pt x="537" y="84"/>
                    <a:pt x="537" y="84"/>
                  </a:cubicBezTo>
                  <a:cubicBezTo>
                    <a:pt x="537" y="82"/>
                    <a:pt x="537" y="82"/>
                    <a:pt x="537" y="82"/>
                  </a:cubicBezTo>
                  <a:cubicBezTo>
                    <a:pt x="537" y="80"/>
                    <a:pt x="537" y="80"/>
                    <a:pt x="537" y="80"/>
                  </a:cubicBezTo>
                  <a:cubicBezTo>
                    <a:pt x="535" y="78"/>
                    <a:pt x="535" y="78"/>
                    <a:pt x="535" y="78"/>
                  </a:cubicBezTo>
                  <a:cubicBezTo>
                    <a:pt x="534" y="78"/>
                    <a:pt x="534" y="78"/>
                    <a:pt x="534" y="78"/>
                  </a:cubicBezTo>
                  <a:cubicBezTo>
                    <a:pt x="532" y="80"/>
                    <a:pt x="532" y="80"/>
                    <a:pt x="532" y="80"/>
                  </a:cubicBezTo>
                  <a:cubicBezTo>
                    <a:pt x="529" y="80"/>
                    <a:pt x="529" y="80"/>
                    <a:pt x="529" y="80"/>
                  </a:cubicBezTo>
                  <a:cubicBezTo>
                    <a:pt x="529" y="82"/>
                    <a:pt x="529" y="82"/>
                    <a:pt x="529" y="82"/>
                  </a:cubicBezTo>
                  <a:cubicBezTo>
                    <a:pt x="527" y="83"/>
                    <a:pt x="527" y="83"/>
                    <a:pt x="527" y="83"/>
                  </a:cubicBezTo>
                  <a:cubicBezTo>
                    <a:pt x="526" y="83"/>
                    <a:pt x="526" y="83"/>
                    <a:pt x="526" y="83"/>
                  </a:cubicBezTo>
                  <a:cubicBezTo>
                    <a:pt x="526" y="81"/>
                    <a:pt x="526" y="81"/>
                    <a:pt x="526" y="81"/>
                  </a:cubicBezTo>
                  <a:cubicBezTo>
                    <a:pt x="528" y="80"/>
                    <a:pt x="528" y="80"/>
                    <a:pt x="528" y="80"/>
                  </a:cubicBezTo>
                  <a:cubicBezTo>
                    <a:pt x="529" y="79"/>
                    <a:pt x="529" y="79"/>
                    <a:pt x="529" y="79"/>
                  </a:cubicBezTo>
                  <a:cubicBezTo>
                    <a:pt x="529" y="76"/>
                    <a:pt x="529" y="76"/>
                    <a:pt x="529" y="76"/>
                  </a:cubicBezTo>
                  <a:cubicBezTo>
                    <a:pt x="529" y="73"/>
                    <a:pt x="529" y="73"/>
                    <a:pt x="529" y="73"/>
                  </a:cubicBezTo>
                  <a:cubicBezTo>
                    <a:pt x="529" y="71"/>
                    <a:pt x="529" y="71"/>
                    <a:pt x="529" y="71"/>
                  </a:cubicBezTo>
                  <a:cubicBezTo>
                    <a:pt x="528" y="70"/>
                    <a:pt x="528" y="70"/>
                    <a:pt x="528" y="70"/>
                  </a:cubicBezTo>
                  <a:cubicBezTo>
                    <a:pt x="527" y="69"/>
                    <a:pt x="527" y="69"/>
                    <a:pt x="527" y="69"/>
                  </a:cubicBezTo>
                  <a:cubicBezTo>
                    <a:pt x="525" y="67"/>
                    <a:pt x="525" y="67"/>
                    <a:pt x="525" y="67"/>
                  </a:cubicBezTo>
                  <a:cubicBezTo>
                    <a:pt x="523" y="68"/>
                    <a:pt x="523" y="68"/>
                    <a:pt x="523" y="68"/>
                  </a:cubicBezTo>
                  <a:cubicBezTo>
                    <a:pt x="521" y="67"/>
                    <a:pt x="521" y="67"/>
                    <a:pt x="521" y="67"/>
                  </a:cubicBezTo>
                  <a:cubicBezTo>
                    <a:pt x="519" y="69"/>
                    <a:pt x="519" y="69"/>
                    <a:pt x="519" y="69"/>
                  </a:cubicBezTo>
                  <a:cubicBezTo>
                    <a:pt x="517" y="69"/>
                    <a:pt x="517" y="69"/>
                    <a:pt x="517" y="69"/>
                  </a:cubicBezTo>
                  <a:cubicBezTo>
                    <a:pt x="517" y="66"/>
                    <a:pt x="517" y="66"/>
                    <a:pt x="517" y="66"/>
                  </a:cubicBezTo>
                  <a:cubicBezTo>
                    <a:pt x="517" y="65"/>
                    <a:pt x="517" y="65"/>
                    <a:pt x="517" y="65"/>
                  </a:cubicBezTo>
                  <a:cubicBezTo>
                    <a:pt x="515" y="67"/>
                    <a:pt x="515" y="67"/>
                    <a:pt x="515" y="67"/>
                  </a:cubicBezTo>
                  <a:cubicBezTo>
                    <a:pt x="515" y="68"/>
                    <a:pt x="515" y="68"/>
                    <a:pt x="515" y="68"/>
                  </a:cubicBezTo>
                  <a:cubicBezTo>
                    <a:pt x="513" y="69"/>
                    <a:pt x="513" y="69"/>
                    <a:pt x="513" y="69"/>
                  </a:cubicBezTo>
                  <a:cubicBezTo>
                    <a:pt x="512" y="71"/>
                    <a:pt x="512" y="71"/>
                    <a:pt x="512" y="71"/>
                  </a:cubicBezTo>
                  <a:cubicBezTo>
                    <a:pt x="510" y="74"/>
                    <a:pt x="510" y="74"/>
                    <a:pt x="510" y="74"/>
                  </a:cubicBezTo>
                  <a:cubicBezTo>
                    <a:pt x="510" y="75"/>
                    <a:pt x="510" y="75"/>
                    <a:pt x="510" y="75"/>
                  </a:cubicBezTo>
                  <a:cubicBezTo>
                    <a:pt x="512" y="76"/>
                    <a:pt x="512" y="76"/>
                    <a:pt x="512" y="76"/>
                  </a:cubicBezTo>
                  <a:cubicBezTo>
                    <a:pt x="512" y="75"/>
                    <a:pt x="512" y="75"/>
                    <a:pt x="512" y="75"/>
                  </a:cubicBezTo>
                  <a:cubicBezTo>
                    <a:pt x="515" y="75"/>
                    <a:pt x="515" y="75"/>
                    <a:pt x="515" y="75"/>
                  </a:cubicBezTo>
                  <a:cubicBezTo>
                    <a:pt x="515" y="76"/>
                    <a:pt x="515" y="76"/>
                    <a:pt x="515" y="76"/>
                  </a:cubicBezTo>
                  <a:cubicBezTo>
                    <a:pt x="513" y="78"/>
                    <a:pt x="513" y="78"/>
                    <a:pt x="513" y="78"/>
                  </a:cubicBezTo>
                  <a:cubicBezTo>
                    <a:pt x="510" y="79"/>
                    <a:pt x="510" y="79"/>
                    <a:pt x="510" y="79"/>
                  </a:cubicBezTo>
                  <a:cubicBezTo>
                    <a:pt x="509" y="82"/>
                    <a:pt x="509" y="82"/>
                    <a:pt x="509" y="82"/>
                  </a:cubicBezTo>
                  <a:cubicBezTo>
                    <a:pt x="509" y="82"/>
                    <a:pt x="509" y="82"/>
                    <a:pt x="509" y="82"/>
                  </a:cubicBezTo>
                  <a:cubicBezTo>
                    <a:pt x="512" y="81"/>
                    <a:pt x="512" y="81"/>
                    <a:pt x="512" y="81"/>
                  </a:cubicBezTo>
                  <a:cubicBezTo>
                    <a:pt x="514" y="79"/>
                    <a:pt x="514" y="79"/>
                    <a:pt x="514" y="79"/>
                  </a:cubicBezTo>
                  <a:cubicBezTo>
                    <a:pt x="515" y="79"/>
                    <a:pt x="515" y="79"/>
                    <a:pt x="515" y="79"/>
                  </a:cubicBezTo>
                  <a:cubicBezTo>
                    <a:pt x="517" y="78"/>
                    <a:pt x="517" y="78"/>
                    <a:pt x="517" y="78"/>
                  </a:cubicBezTo>
                  <a:cubicBezTo>
                    <a:pt x="518" y="80"/>
                    <a:pt x="518" y="80"/>
                    <a:pt x="518" y="80"/>
                  </a:cubicBezTo>
                  <a:cubicBezTo>
                    <a:pt x="517" y="82"/>
                    <a:pt x="517" y="82"/>
                    <a:pt x="517" y="82"/>
                  </a:cubicBezTo>
                  <a:cubicBezTo>
                    <a:pt x="516" y="82"/>
                    <a:pt x="516" y="82"/>
                    <a:pt x="516" y="82"/>
                  </a:cubicBezTo>
                  <a:cubicBezTo>
                    <a:pt x="514" y="84"/>
                    <a:pt x="514" y="84"/>
                    <a:pt x="514" y="84"/>
                  </a:cubicBezTo>
                  <a:cubicBezTo>
                    <a:pt x="513" y="85"/>
                    <a:pt x="513" y="85"/>
                    <a:pt x="513" y="85"/>
                  </a:cubicBezTo>
                  <a:cubicBezTo>
                    <a:pt x="514" y="87"/>
                    <a:pt x="514" y="87"/>
                    <a:pt x="514" y="87"/>
                  </a:cubicBezTo>
                  <a:cubicBezTo>
                    <a:pt x="516" y="86"/>
                    <a:pt x="516" y="86"/>
                    <a:pt x="516" y="86"/>
                  </a:cubicBezTo>
                  <a:cubicBezTo>
                    <a:pt x="518" y="87"/>
                    <a:pt x="518" y="87"/>
                    <a:pt x="518" y="87"/>
                  </a:cubicBezTo>
                  <a:cubicBezTo>
                    <a:pt x="516" y="88"/>
                    <a:pt x="516" y="88"/>
                    <a:pt x="516" y="88"/>
                  </a:cubicBezTo>
                  <a:cubicBezTo>
                    <a:pt x="513" y="89"/>
                    <a:pt x="513" y="89"/>
                    <a:pt x="513" y="89"/>
                  </a:cubicBezTo>
                  <a:cubicBezTo>
                    <a:pt x="512" y="89"/>
                    <a:pt x="512" y="89"/>
                    <a:pt x="512" y="89"/>
                  </a:cubicBezTo>
                  <a:cubicBezTo>
                    <a:pt x="512" y="90"/>
                    <a:pt x="512" y="90"/>
                    <a:pt x="512" y="90"/>
                  </a:cubicBezTo>
                  <a:cubicBezTo>
                    <a:pt x="513" y="91"/>
                    <a:pt x="513" y="91"/>
                    <a:pt x="513" y="91"/>
                  </a:cubicBezTo>
                  <a:cubicBezTo>
                    <a:pt x="513" y="92"/>
                    <a:pt x="513" y="92"/>
                    <a:pt x="513" y="92"/>
                  </a:cubicBezTo>
                  <a:cubicBezTo>
                    <a:pt x="511" y="94"/>
                    <a:pt x="511" y="94"/>
                    <a:pt x="511" y="94"/>
                  </a:cubicBezTo>
                  <a:cubicBezTo>
                    <a:pt x="510" y="94"/>
                    <a:pt x="510" y="94"/>
                    <a:pt x="510" y="94"/>
                  </a:cubicBezTo>
                  <a:cubicBezTo>
                    <a:pt x="509" y="92"/>
                    <a:pt x="509" y="92"/>
                    <a:pt x="509" y="92"/>
                  </a:cubicBezTo>
                  <a:cubicBezTo>
                    <a:pt x="507" y="91"/>
                    <a:pt x="507" y="91"/>
                    <a:pt x="507" y="91"/>
                  </a:cubicBezTo>
                  <a:cubicBezTo>
                    <a:pt x="506" y="89"/>
                    <a:pt x="506" y="89"/>
                    <a:pt x="506" y="89"/>
                  </a:cubicBezTo>
                  <a:cubicBezTo>
                    <a:pt x="502" y="91"/>
                    <a:pt x="502" y="91"/>
                    <a:pt x="502" y="91"/>
                  </a:cubicBezTo>
                  <a:cubicBezTo>
                    <a:pt x="502" y="92"/>
                    <a:pt x="502" y="92"/>
                    <a:pt x="502" y="92"/>
                  </a:cubicBezTo>
                  <a:cubicBezTo>
                    <a:pt x="500" y="95"/>
                    <a:pt x="500" y="95"/>
                    <a:pt x="500" y="95"/>
                  </a:cubicBezTo>
                  <a:cubicBezTo>
                    <a:pt x="502" y="97"/>
                    <a:pt x="502" y="97"/>
                    <a:pt x="502" y="97"/>
                  </a:cubicBezTo>
                  <a:cubicBezTo>
                    <a:pt x="502" y="99"/>
                    <a:pt x="502" y="99"/>
                    <a:pt x="502" y="99"/>
                  </a:cubicBezTo>
                  <a:cubicBezTo>
                    <a:pt x="503" y="100"/>
                    <a:pt x="503" y="100"/>
                    <a:pt x="503" y="100"/>
                  </a:cubicBezTo>
                  <a:cubicBezTo>
                    <a:pt x="505" y="98"/>
                    <a:pt x="505" y="98"/>
                    <a:pt x="505" y="98"/>
                  </a:cubicBezTo>
                  <a:cubicBezTo>
                    <a:pt x="506" y="98"/>
                    <a:pt x="506" y="98"/>
                    <a:pt x="506" y="98"/>
                  </a:cubicBezTo>
                  <a:cubicBezTo>
                    <a:pt x="509" y="99"/>
                    <a:pt x="509" y="99"/>
                    <a:pt x="509" y="99"/>
                  </a:cubicBezTo>
                  <a:cubicBezTo>
                    <a:pt x="512" y="99"/>
                    <a:pt x="512" y="99"/>
                    <a:pt x="512" y="99"/>
                  </a:cubicBezTo>
                  <a:cubicBezTo>
                    <a:pt x="512" y="100"/>
                    <a:pt x="512" y="100"/>
                    <a:pt x="512" y="100"/>
                  </a:cubicBezTo>
                  <a:cubicBezTo>
                    <a:pt x="515" y="99"/>
                    <a:pt x="515" y="99"/>
                    <a:pt x="515" y="99"/>
                  </a:cubicBezTo>
                  <a:cubicBezTo>
                    <a:pt x="515" y="101"/>
                    <a:pt x="515" y="101"/>
                    <a:pt x="515" y="101"/>
                  </a:cubicBezTo>
                  <a:cubicBezTo>
                    <a:pt x="514" y="101"/>
                    <a:pt x="514" y="101"/>
                    <a:pt x="514" y="101"/>
                  </a:cubicBezTo>
                  <a:cubicBezTo>
                    <a:pt x="513" y="102"/>
                    <a:pt x="513" y="102"/>
                    <a:pt x="513" y="102"/>
                  </a:cubicBezTo>
                  <a:cubicBezTo>
                    <a:pt x="513" y="104"/>
                    <a:pt x="513" y="104"/>
                    <a:pt x="513" y="104"/>
                  </a:cubicBezTo>
                  <a:cubicBezTo>
                    <a:pt x="516" y="104"/>
                    <a:pt x="516" y="104"/>
                    <a:pt x="516" y="104"/>
                  </a:cubicBezTo>
                  <a:cubicBezTo>
                    <a:pt x="518" y="105"/>
                    <a:pt x="518" y="105"/>
                    <a:pt x="518" y="105"/>
                  </a:cubicBezTo>
                  <a:cubicBezTo>
                    <a:pt x="519" y="108"/>
                    <a:pt x="519" y="108"/>
                    <a:pt x="519" y="108"/>
                  </a:cubicBezTo>
                  <a:cubicBezTo>
                    <a:pt x="520" y="108"/>
                    <a:pt x="520" y="108"/>
                    <a:pt x="520" y="108"/>
                  </a:cubicBezTo>
                  <a:cubicBezTo>
                    <a:pt x="521" y="109"/>
                    <a:pt x="521" y="109"/>
                    <a:pt x="521" y="109"/>
                  </a:cubicBezTo>
                  <a:cubicBezTo>
                    <a:pt x="521" y="110"/>
                    <a:pt x="521" y="110"/>
                    <a:pt x="521" y="110"/>
                  </a:cubicBezTo>
                  <a:cubicBezTo>
                    <a:pt x="521" y="112"/>
                    <a:pt x="521" y="112"/>
                    <a:pt x="521" y="112"/>
                  </a:cubicBezTo>
                  <a:cubicBezTo>
                    <a:pt x="517" y="118"/>
                    <a:pt x="517" y="118"/>
                    <a:pt x="517" y="118"/>
                  </a:cubicBezTo>
                  <a:close/>
                  <a:moveTo>
                    <a:pt x="507" y="104"/>
                  </a:moveTo>
                  <a:cubicBezTo>
                    <a:pt x="508" y="103"/>
                    <a:pt x="508" y="103"/>
                    <a:pt x="508" y="103"/>
                  </a:cubicBezTo>
                  <a:cubicBezTo>
                    <a:pt x="510" y="101"/>
                    <a:pt x="510" y="101"/>
                    <a:pt x="510" y="101"/>
                  </a:cubicBezTo>
                  <a:cubicBezTo>
                    <a:pt x="512" y="101"/>
                    <a:pt x="512" y="101"/>
                    <a:pt x="512" y="101"/>
                  </a:cubicBezTo>
                  <a:cubicBezTo>
                    <a:pt x="511" y="102"/>
                    <a:pt x="511" y="102"/>
                    <a:pt x="511" y="102"/>
                  </a:cubicBezTo>
                  <a:cubicBezTo>
                    <a:pt x="510" y="103"/>
                    <a:pt x="510" y="103"/>
                    <a:pt x="510" y="103"/>
                  </a:cubicBezTo>
                  <a:cubicBezTo>
                    <a:pt x="508" y="105"/>
                    <a:pt x="508" y="105"/>
                    <a:pt x="508" y="105"/>
                  </a:cubicBezTo>
                  <a:cubicBezTo>
                    <a:pt x="507" y="104"/>
                    <a:pt x="507" y="104"/>
                    <a:pt x="507" y="104"/>
                  </a:cubicBezTo>
                  <a:close/>
                  <a:moveTo>
                    <a:pt x="504" y="115"/>
                  </a:moveTo>
                  <a:cubicBezTo>
                    <a:pt x="504" y="113"/>
                    <a:pt x="504" y="113"/>
                    <a:pt x="504" y="113"/>
                  </a:cubicBezTo>
                  <a:cubicBezTo>
                    <a:pt x="508" y="113"/>
                    <a:pt x="508" y="113"/>
                    <a:pt x="508" y="113"/>
                  </a:cubicBezTo>
                  <a:cubicBezTo>
                    <a:pt x="510" y="113"/>
                    <a:pt x="510" y="113"/>
                    <a:pt x="510" y="113"/>
                  </a:cubicBezTo>
                  <a:cubicBezTo>
                    <a:pt x="513" y="117"/>
                    <a:pt x="513" y="117"/>
                    <a:pt x="513" y="117"/>
                  </a:cubicBezTo>
                  <a:cubicBezTo>
                    <a:pt x="513" y="119"/>
                    <a:pt x="513" y="119"/>
                    <a:pt x="513" y="119"/>
                  </a:cubicBezTo>
                  <a:cubicBezTo>
                    <a:pt x="513" y="122"/>
                    <a:pt x="513" y="122"/>
                    <a:pt x="513" y="122"/>
                  </a:cubicBezTo>
                  <a:cubicBezTo>
                    <a:pt x="512" y="122"/>
                    <a:pt x="512" y="122"/>
                    <a:pt x="512" y="122"/>
                  </a:cubicBezTo>
                  <a:cubicBezTo>
                    <a:pt x="510" y="121"/>
                    <a:pt x="510" y="121"/>
                    <a:pt x="510" y="121"/>
                  </a:cubicBezTo>
                  <a:cubicBezTo>
                    <a:pt x="508" y="121"/>
                    <a:pt x="508" y="121"/>
                    <a:pt x="508" y="121"/>
                  </a:cubicBezTo>
                  <a:cubicBezTo>
                    <a:pt x="507" y="121"/>
                    <a:pt x="507" y="121"/>
                    <a:pt x="507" y="121"/>
                  </a:cubicBezTo>
                  <a:cubicBezTo>
                    <a:pt x="505" y="119"/>
                    <a:pt x="505" y="119"/>
                    <a:pt x="505" y="119"/>
                  </a:cubicBezTo>
                  <a:cubicBezTo>
                    <a:pt x="503" y="117"/>
                    <a:pt x="503" y="117"/>
                    <a:pt x="503" y="117"/>
                  </a:cubicBezTo>
                  <a:cubicBezTo>
                    <a:pt x="504" y="115"/>
                    <a:pt x="504" y="115"/>
                    <a:pt x="504" y="115"/>
                  </a:cubicBezTo>
                  <a:close/>
                  <a:moveTo>
                    <a:pt x="480" y="131"/>
                  </a:moveTo>
                  <a:cubicBezTo>
                    <a:pt x="481" y="130"/>
                    <a:pt x="481" y="130"/>
                    <a:pt x="481" y="130"/>
                  </a:cubicBezTo>
                  <a:cubicBezTo>
                    <a:pt x="484" y="130"/>
                    <a:pt x="484" y="130"/>
                    <a:pt x="484" y="130"/>
                  </a:cubicBezTo>
                  <a:cubicBezTo>
                    <a:pt x="483" y="131"/>
                    <a:pt x="483" y="131"/>
                    <a:pt x="483" y="131"/>
                  </a:cubicBezTo>
                  <a:cubicBezTo>
                    <a:pt x="481" y="132"/>
                    <a:pt x="481" y="132"/>
                    <a:pt x="481" y="132"/>
                  </a:cubicBezTo>
                  <a:cubicBezTo>
                    <a:pt x="480" y="131"/>
                    <a:pt x="480" y="131"/>
                    <a:pt x="480" y="131"/>
                  </a:cubicBezTo>
                  <a:close/>
                  <a:moveTo>
                    <a:pt x="478" y="128"/>
                  </a:moveTo>
                  <a:cubicBezTo>
                    <a:pt x="477" y="126"/>
                    <a:pt x="477" y="126"/>
                    <a:pt x="477" y="126"/>
                  </a:cubicBezTo>
                  <a:cubicBezTo>
                    <a:pt x="478" y="124"/>
                    <a:pt x="478" y="124"/>
                    <a:pt x="478" y="124"/>
                  </a:cubicBezTo>
                  <a:cubicBezTo>
                    <a:pt x="479" y="122"/>
                    <a:pt x="479" y="122"/>
                    <a:pt x="479" y="122"/>
                  </a:cubicBezTo>
                  <a:cubicBezTo>
                    <a:pt x="479" y="120"/>
                    <a:pt x="479" y="120"/>
                    <a:pt x="479" y="120"/>
                  </a:cubicBezTo>
                  <a:cubicBezTo>
                    <a:pt x="481" y="118"/>
                    <a:pt x="481" y="118"/>
                    <a:pt x="481" y="118"/>
                  </a:cubicBezTo>
                  <a:cubicBezTo>
                    <a:pt x="481" y="117"/>
                    <a:pt x="481" y="117"/>
                    <a:pt x="481" y="117"/>
                  </a:cubicBezTo>
                  <a:cubicBezTo>
                    <a:pt x="481" y="116"/>
                    <a:pt x="481" y="116"/>
                    <a:pt x="481" y="116"/>
                  </a:cubicBezTo>
                  <a:cubicBezTo>
                    <a:pt x="481" y="115"/>
                    <a:pt x="481" y="115"/>
                    <a:pt x="481" y="115"/>
                  </a:cubicBezTo>
                  <a:cubicBezTo>
                    <a:pt x="483" y="112"/>
                    <a:pt x="483" y="112"/>
                    <a:pt x="483" y="112"/>
                  </a:cubicBezTo>
                  <a:cubicBezTo>
                    <a:pt x="483" y="111"/>
                    <a:pt x="483" y="111"/>
                    <a:pt x="483" y="111"/>
                  </a:cubicBezTo>
                  <a:cubicBezTo>
                    <a:pt x="484" y="110"/>
                    <a:pt x="484" y="110"/>
                    <a:pt x="484" y="110"/>
                  </a:cubicBezTo>
                  <a:cubicBezTo>
                    <a:pt x="485" y="111"/>
                    <a:pt x="485" y="111"/>
                    <a:pt x="485" y="111"/>
                  </a:cubicBezTo>
                  <a:cubicBezTo>
                    <a:pt x="485" y="113"/>
                    <a:pt x="485" y="113"/>
                    <a:pt x="485" y="113"/>
                  </a:cubicBezTo>
                  <a:cubicBezTo>
                    <a:pt x="486" y="114"/>
                    <a:pt x="486" y="114"/>
                    <a:pt x="486" y="114"/>
                  </a:cubicBezTo>
                  <a:cubicBezTo>
                    <a:pt x="484" y="118"/>
                    <a:pt x="484" y="118"/>
                    <a:pt x="484" y="118"/>
                  </a:cubicBezTo>
                  <a:cubicBezTo>
                    <a:pt x="485" y="120"/>
                    <a:pt x="485" y="120"/>
                    <a:pt x="485" y="120"/>
                  </a:cubicBezTo>
                  <a:cubicBezTo>
                    <a:pt x="483" y="122"/>
                    <a:pt x="483" y="122"/>
                    <a:pt x="483" y="122"/>
                  </a:cubicBezTo>
                  <a:cubicBezTo>
                    <a:pt x="484" y="123"/>
                    <a:pt x="484" y="123"/>
                    <a:pt x="484" y="123"/>
                  </a:cubicBezTo>
                  <a:cubicBezTo>
                    <a:pt x="483" y="127"/>
                    <a:pt x="483" y="127"/>
                    <a:pt x="483" y="127"/>
                  </a:cubicBezTo>
                  <a:cubicBezTo>
                    <a:pt x="481" y="129"/>
                    <a:pt x="481" y="129"/>
                    <a:pt x="481" y="129"/>
                  </a:cubicBezTo>
                  <a:cubicBezTo>
                    <a:pt x="478" y="128"/>
                    <a:pt x="478" y="128"/>
                    <a:pt x="478" y="128"/>
                  </a:cubicBezTo>
                  <a:close/>
                  <a:moveTo>
                    <a:pt x="457" y="85"/>
                  </a:moveTo>
                  <a:cubicBezTo>
                    <a:pt x="456" y="83"/>
                    <a:pt x="456" y="83"/>
                    <a:pt x="456" y="83"/>
                  </a:cubicBezTo>
                  <a:cubicBezTo>
                    <a:pt x="455" y="81"/>
                    <a:pt x="455" y="81"/>
                    <a:pt x="455" y="81"/>
                  </a:cubicBezTo>
                  <a:cubicBezTo>
                    <a:pt x="456" y="80"/>
                    <a:pt x="456" y="80"/>
                    <a:pt x="456" y="80"/>
                  </a:cubicBezTo>
                  <a:cubicBezTo>
                    <a:pt x="455" y="79"/>
                    <a:pt x="455" y="79"/>
                    <a:pt x="455" y="79"/>
                  </a:cubicBezTo>
                  <a:cubicBezTo>
                    <a:pt x="453" y="79"/>
                    <a:pt x="453" y="79"/>
                    <a:pt x="453" y="79"/>
                  </a:cubicBezTo>
                  <a:cubicBezTo>
                    <a:pt x="452" y="79"/>
                    <a:pt x="452" y="79"/>
                    <a:pt x="452" y="79"/>
                  </a:cubicBezTo>
                  <a:cubicBezTo>
                    <a:pt x="451" y="79"/>
                    <a:pt x="451" y="79"/>
                    <a:pt x="451" y="79"/>
                  </a:cubicBezTo>
                  <a:cubicBezTo>
                    <a:pt x="449" y="79"/>
                    <a:pt x="449" y="79"/>
                    <a:pt x="449" y="79"/>
                  </a:cubicBezTo>
                  <a:cubicBezTo>
                    <a:pt x="447" y="80"/>
                    <a:pt x="447" y="80"/>
                    <a:pt x="447" y="80"/>
                  </a:cubicBezTo>
                  <a:cubicBezTo>
                    <a:pt x="447" y="78"/>
                    <a:pt x="447" y="78"/>
                    <a:pt x="447" y="78"/>
                  </a:cubicBezTo>
                  <a:cubicBezTo>
                    <a:pt x="448" y="76"/>
                    <a:pt x="448" y="76"/>
                    <a:pt x="448" y="76"/>
                  </a:cubicBezTo>
                  <a:cubicBezTo>
                    <a:pt x="449" y="75"/>
                    <a:pt x="449" y="75"/>
                    <a:pt x="449" y="75"/>
                  </a:cubicBezTo>
                  <a:cubicBezTo>
                    <a:pt x="451" y="75"/>
                    <a:pt x="451" y="75"/>
                    <a:pt x="451" y="75"/>
                  </a:cubicBezTo>
                  <a:cubicBezTo>
                    <a:pt x="453" y="75"/>
                    <a:pt x="453" y="75"/>
                    <a:pt x="453" y="75"/>
                  </a:cubicBezTo>
                  <a:cubicBezTo>
                    <a:pt x="458" y="73"/>
                    <a:pt x="458" y="73"/>
                    <a:pt x="458" y="73"/>
                  </a:cubicBezTo>
                  <a:cubicBezTo>
                    <a:pt x="460" y="74"/>
                    <a:pt x="460" y="74"/>
                    <a:pt x="460" y="74"/>
                  </a:cubicBezTo>
                  <a:cubicBezTo>
                    <a:pt x="462" y="75"/>
                    <a:pt x="462" y="75"/>
                    <a:pt x="462" y="75"/>
                  </a:cubicBezTo>
                  <a:cubicBezTo>
                    <a:pt x="463" y="75"/>
                    <a:pt x="463" y="75"/>
                    <a:pt x="463" y="75"/>
                  </a:cubicBezTo>
                  <a:cubicBezTo>
                    <a:pt x="465" y="74"/>
                    <a:pt x="465" y="74"/>
                    <a:pt x="465" y="74"/>
                  </a:cubicBezTo>
                  <a:cubicBezTo>
                    <a:pt x="467" y="73"/>
                    <a:pt x="467" y="73"/>
                    <a:pt x="467" y="73"/>
                  </a:cubicBezTo>
                  <a:cubicBezTo>
                    <a:pt x="470" y="73"/>
                    <a:pt x="470" y="73"/>
                    <a:pt x="470" y="73"/>
                  </a:cubicBezTo>
                  <a:cubicBezTo>
                    <a:pt x="471" y="73"/>
                    <a:pt x="471" y="73"/>
                    <a:pt x="471" y="73"/>
                  </a:cubicBezTo>
                  <a:cubicBezTo>
                    <a:pt x="472" y="72"/>
                    <a:pt x="472" y="72"/>
                    <a:pt x="472" y="72"/>
                  </a:cubicBezTo>
                  <a:cubicBezTo>
                    <a:pt x="474" y="73"/>
                    <a:pt x="474" y="73"/>
                    <a:pt x="474" y="73"/>
                  </a:cubicBezTo>
                  <a:cubicBezTo>
                    <a:pt x="474" y="74"/>
                    <a:pt x="474" y="74"/>
                    <a:pt x="474" y="74"/>
                  </a:cubicBezTo>
                  <a:cubicBezTo>
                    <a:pt x="475" y="76"/>
                    <a:pt x="475" y="76"/>
                    <a:pt x="475" y="76"/>
                  </a:cubicBezTo>
                  <a:cubicBezTo>
                    <a:pt x="475" y="77"/>
                    <a:pt x="475" y="77"/>
                    <a:pt x="475" y="77"/>
                  </a:cubicBezTo>
                  <a:cubicBezTo>
                    <a:pt x="473" y="80"/>
                    <a:pt x="473" y="80"/>
                    <a:pt x="473" y="80"/>
                  </a:cubicBezTo>
                  <a:cubicBezTo>
                    <a:pt x="474" y="82"/>
                    <a:pt x="474" y="82"/>
                    <a:pt x="474" y="82"/>
                  </a:cubicBezTo>
                  <a:cubicBezTo>
                    <a:pt x="473" y="86"/>
                    <a:pt x="473" y="86"/>
                    <a:pt x="473" y="86"/>
                  </a:cubicBezTo>
                  <a:cubicBezTo>
                    <a:pt x="471" y="87"/>
                    <a:pt x="471" y="87"/>
                    <a:pt x="471" y="87"/>
                  </a:cubicBezTo>
                  <a:cubicBezTo>
                    <a:pt x="469" y="89"/>
                    <a:pt x="469" y="89"/>
                    <a:pt x="469" y="89"/>
                  </a:cubicBezTo>
                  <a:cubicBezTo>
                    <a:pt x="467" y="89"/>
                    <a:pt x="467" y="89"/>
                    <a:pt x="467" y="89"/>
                  </a:cubicBezTo>
                  <a:cubicBezTo>
                    <a:pt x="466" y="89"/>
                    <a:pt x="466" y="89"/>
                    <a:pt x="466" y="89"/>
                  </a:cubicBezTo>
                  <a:cubicBezTo>
                    <a:pt x="465" y="88"/>
                    <a:pt x="465" y="88"/>
                    <a:pt x="465" y="88"/>
                  </a:cubicBezTo>
                  <a:cubicBezTo>
                    <a:pt x="463" y="88"/>
                    <a:pt x="463" y="88"/>
                    <a:pt x="463" y="88"/>
                  </a:cubicBezTo>
                  <a:cubicBezTo>
                    <a:pt x="461" y="86"/>
                    <a:pt x="461" y="86"/>
                    <a:pt x="461" y="86"/>
                  </a:cubicBezTo>
                  <a:cubicBezTo>
                    <a:pt x="461" y="83"/>
                    <a:pt x="461" y="83"/>
                    <a:pt x="461" y="83"/>
                  </a:cubicBezTo>
                  <a:cubicBezTo>
                    <a:pt x="459" y="81"/>
                    <a:pt x="459" y="81"/>
                    <a:pt x="459" y="81"/>
                  </a:cubicBezTo>
                  <a:cubicBezTo>
                    <a:pt x="458" y="82"/>
                    <a:pt x="458" y="82"/>
                    <a:pt x="458" y="82"/>
                  </a:cubicBezTo>
                  <a:cubicBezTo>
                    <a:pt x="459" y="84"/>
                    <a:pt x="459" y="84"/>
                    <a:pt x="459" y="84"/>
                  </a:cubicBezTo>
                  <a:cubicBezTo>
                    <a:pt x="457" y="85"/>
                    <a:pt x="457" y="85"/>
                    <a:pt x="457" y="85"/>
                  </a:cubicBezTo>
                  <a:close/>
                  <a:moveTo>
                    <a:pt x="431" y="100"/>
                  </a:moveTo>
                  <a:cubicBezTo>
                    <a:pt x="432" y="98"/>
                    <a:pt x="432" y="98"/>
                    <a:pt x="432" y="98"/>
                  </a:cubicBezTo>
                  <a:cubicBezTo>
                    <a:pt x="432" y="96"/>
                    <a:pt x="432" y="96"/>
                    <a:pt x="432" y="96"/>
                  </a:cubicBezTo>
                  <a:cubicBezTo>
                    <a:pt x="434" y="94"/>
                    <a:pt x="434" y="94"/>
                    <a:pt x="434" y="94"/>
                  </a:cubicBezTo>
                  <a:cubicBezTo>
                    <a:pt x="435" y="92"/>
                    <a:pt x="435" y="92"/>
                    <a:pt x="435" y="92"/>
                  </a:cubicBezTo>
                  <a:cubicBezTo>
                    <a:pt x="437" y="92"/>
                    <a:pt x="437" y="92"/>
                    <a:pt x="437" y="92"/>
                  </a:cubicBezTo>
                  <a:cubicBezTo>
                    <a:pt x="438" y="90"/>
                    <a:pt x="438" y="90"/>
                    <a:pt x="438" y="90"/>
                  </a:cubicBezTo>
                  <a:cubicBezTo>
                    <a:pt x="440" y="90"/>
                    <a:pt x="440" y="90"/>
                    <a:pt x="440" y="90"/>
                  </a:cubicBezTo>
                  <a:cubicBezTo>
                    <a:pt x="444" y="89"/>
                    <a:pt x="444" y="89"/>
                    <a:pt x="444" y="89"/>
                  </a:cubicBezTo>
                  <a:cubicBezTo>
                    <a:pt x="445" y="90"/>
                    <a:pt x="445" y="90"/>
                    <a:pt x="445" y="90"/>
                  </a:cubicBezTo>
                  <a:cubicBezTo>
                    <a:pt x="447" y="90"/>
                    <a:pt x="447" y="90"/>
                    <a:pt x="447" y="90"/>
                  </a:cubicBezTo>
                  <a:cubicBezTo>
                    <a:pt x="448" y="91"/>
                    <a:pt x="448" y="91"/>
                    <a:pt x="448" y="91"/>
                  </a:cubicBezTo>
                  <a:cubicBezTo>
                    <a:pt x="450" y="91"/>
                    <a:pt x="450" y="91"/>
                    <a:pt x="450" y="91"/>
                  </a:cubicBezTo>
                  <a:cubicBezTo>
                    <a:pt x="451" y="90"/>
                    <a:pt x="451" y="90"/>
                    <a:pt x="451" y="90"/>
                  </a:cubicBezTo>
                  <a:cubicBezTo>
                    <a:pt x="454" y="91"/>
                    <a:pt x="454" y="91"/>
                    <a:pt x="454" y="91"/>
                  </a:cubicBezTo>
                  <a:cubicBezTo>
                    <a:pt x="454" y="92"/>
                    <a:pt x="454" y="92"/>
                    <a:pt x="454" y="92"/>
                  </a:cubicBezTo>
                  <a:cubicBezTo>
                    <a:pt x="457" y="92"/>
                    <a:pt x="457" y="92"/>
                    <a:pt x="457" y="92"/>
                  </a:cubicBezTo>
                  <a:cubicBezTo>
                    <a:pt x="459" y="92"/>
                    <a:pt x="459" y="92"/>
                    <a:pt x="459" y="92"/>
                  </a:cubicBezTo>
                  <a:cubicBezTo>
                    <a:pt x="460" y="93"/>
                    <a:pt x="460" y="93"/>
                    <a:pt x="460" y="93"/>
                  </a:cubicBezTo>
                  <a:cubicBezTo>
                    <a:pt x="462" y="93"/>
                    <a:pt x="462" y="93"/>
                    <a:pt x="462" y="93"/>
                  </a:cubicBezTo>
                  <a:cubicBezTo>
                    <a:pt x="463" y="94"/>
                    <a:pt x="463" y="94"/>
                    <a:pt x="463" y="94"/>
                  </a:cubicBezTo>
                  <a:cubicBezTo>
                    <a:pt x="461" y="97"/>
                    <a:pt x="461" y="97"/>
                    <a:pt x="461" y="97"/>
                  </a:cubicBezTo>
                  <a:cubicBezTo>
                    <a:pt x="459" y="97"/>
                    <a:pt x="459" y="97"/>
                    <a:pt x="459" y="97"/>
                  </a:cubicBezTo>
                  <a:cubicBezTo>
                    <a:pt x="455" y="98"/>
                    <a:pt x="455" y="98"/>
                    <a:pt x="455" y="98"/>
                  </a:cubicBezTo>
                  <a:cubicBezTo>
                    <a:pt x="453" y="98"/>
                    <a:pt x="453" y="98"/>
                    <a:pt x="453" y="98"/>
                  </a:cubicBezTo>
                  <a:cubicBezTo>
                    <a:pt x="451" y="101"/>
                    <a:pt x="451" y="101"/>
                    <a:pt x="451" y="101"/>
                  </a:cubicBezTo>
                  <a:cubicBezTo>
                    <a:pt x="451" y="102"/>
                    <a:pt x="451" y="102"/>
                    <a:pt x="451" y="102"/>
                  </a:cubicBezTo>
                  <a:cubicBezTo>
                    <a:pt x="453" y="102"/>
                    <a:pt x="453" y="102"/>
                    <a:pt x="453" y="102"/>
                  </a:cubicBezTo>
                  <a:cubicBezTo>
                    <a:pt x="454" y="101"/>
                    <a:pt x="454" y="101"/>
                    <a:pt x="454" y="101"/>
                  </a:cubicBezTo>
                  <a:cubicBezTo>
                    <a:pt x="454" y="103"/>
                    <a:pt x="454" y="103"/>
                    <a:pt x="454" y="103"/>
                  </a:cubicBezTo>
                  <a:cubicBezTo>
                    <a:pt x="452" y="106"/>
                    <a:pt x="452" y="106"/>
                    <a:pt x="452" y="106"/>
                  </a:cubicBezTo>
                  <a:cubicBezTo>
                    <a:pt x="451" y="107"/>
                    <a:pt x="451" y="107"/>
                    <a:pt x="451" y="107"/>
                  </a:cubicBezTo>
                  <a:cubicBezTo>
                    <a:pt x="449" y="107"/>
                    <a:pt x="449" y="107"/>
                    <a:pt x="449" y="107"/>
                  </a:cubicBezTo>
                  <a:cubicBezTo>
                    <a:pt x="449" y="108"/>
                    <a:pt x="449" y="108"/>
                    <a:pt x="449" y="108"/>
                  </a:cubicBezTo>
                  <a:cubicBezTo>
                    <a:pt x="448" y="110"/>
                    <a:pt x="448" y="110"/>
                    <a:pt x="448" y="110"/>
                  </a:cubicBezTo>
                  <a:cubicBezTo>
                    <a:pt x="446" y="110"/>
                    <a:pt x="446" y="110"/>
                    <a:pt x="446" y="110"/>
                  </a:cubicBezTo>
                  <a:cubicBezTo>
                    <a:pt x="444" y="111"/>
                    <a:pt x="444" y="111"/>
                    <a:pt x="444" y="111"/>
                  </a:cubicBezTo>
                  <a:cubicBezTo>
                    <a:pt x="442" y="111"/>
                    <a:pt x="442" y="111"/>
                    <a:pt x="442" y="111"/>
                  </a:cubicBezTo>
                  <a:cubicBezTo>
                    <a:pt x="440" y="109"/>
                    <a:pt x="440" y="109"/>
                    <a:pt x="440" y="109"/>
                  </a:cubicBezTo>
                  <a:cubicBezTo>
                    <a:pt x="439" y="110"/>
                    <a:pt x="439" y="110"/>
                    <a:pt x="439" y="110"/>
                  </a:cubicBezTo>
                  <a:cubicBezTo>
                    <a:pt x="437" y="110"/>
                    <a:pt x="437" y="110"/>
                    <a:pt x="437" y="110"/>
                  </a:cubicBezTo>
                  <a:cubicBezTo>
                    <a:pt x="435" y="110"/>
                    <a:pt x="435" y="110"/>
                    <a:pt x="435" y="110"/>
                  </a:cubicBezTo>
                  <a:cubicBezTo>
                    <a:pt x="435" y="109"/>
                    <a:pt x="435" y="109"/>
                    <a:pt x="435" y="109"/>
                  </a:cubicBezTo>
                  <a:cubicBezTo>
                    <a:pt x="436" y="108"/>
                    <a:pt x="436" y="108"/>
                    <a:pt x="436" y="108"/>
                  </a:cubicBezTo>
                  <a:cubicBezTo>
                    <a:pt x="435" y="105"/>
                    <a:pt x="435" y="105"/>
                    <a:pt x="435" y="105"/>
                  </a:cubicBezTo>
                  <a:cubicBezTo>
                    <a:pt x="433" y="104"/>
                    <a:pt x="433" y="104"/>
                    <a:pt x="433" y="104"/>
                  </a:cubicBezTo>
                  <a:cubicBezTo>
                    <a:pt x="431" y="104"/>
                    <a:pt x="431" y="104"/>
                    <a:pt x="431" y="104"/>
                  </a:cubicBezTo>
                  <a:cubicBezTo>
                    <a:pt x="431" y="102"/>
                    <a:pt x="431" y="102"/>
                    <a:pt x="431" y="102"/>
                  </a:cubicBezTo>
                  <a:cubicBezTo>
                    <a:pt x="431" y="100"/>
                    <a:pt x="431" y="100"/>
                    <a:pt x="431" y="100"/>
                  </a:cubicBezTo>
                  <a:close/>
                  <a:moveTo>
                    <a:pt x="428" y="93"/>
                  </a:moveTo>
                  <a:cubicBezTo>
                    <a:pt x="430" y="94"/>
                    <a:pt x="430" y="94"/>
                    <a:pt x="430" y="94"/>
                  </a:cubicBezTo>
                  <a:cubicBezTo>
                    <a:pt x="432" y="93"/>
                    <a:pt x="432" y="93"/>
                    <a:pt x="432" y="93"/>
                  </a:cubicBezTo>
                  <a:cubicBezTo>
                    <a:pt x="434" y="91"/>
                    <a:pt x="434" y="91"/>
                    <a:pt x="434" y="91"/>
                  </a:cubicBezTo>
                  <a:cubicBezTo>
                    <a:pt x="434" y="89"/>
                    <a:pt x="434" y="89"/>
                    <a:pt x="434" y="89"/>
                  </a:cubicBezTo>
                  <a:cubicBezTo>
                    <a:pt x="434" y="87"/>
                    <a:pt x="434" y="87"/>
                    <a:pt x="434" y="87"/>
                  </a:cubicBezTo>
                  <a:cubicBezTo>
                    <a:pt x="434" y="86"/>
                    <a:pt x="434" y="86"/>
                    <a:pt x="434" y="86"/>
                  </a:cubicBezTo>
                  <a:cubicBezTo>
                    <a:pt x="434" y="83"/>
                    <a:pt x="434" y="83"/>
                    <a:pt x="434" y="83"/>
                  </a:cubicBezTo>
                  <a:cubicBezTo>
                    <a:pt x="433" y="84"/>
                    <a:pt x="433" y="84"/>
                    <a:pt x="433" y="84"/>
                  </a:cubicBezTo>
                  <a:cubicBezTo>
                    <a:pt x="432" y="84"/>
                    <a:pt x="432" y="84"/>
                    <a:pt x="432" y="84"/>
                  </a:cubicBezTo>
                  <a:cubicBezTo>
                    <a:pt x="430" y="83"/>
                    <a:pt x="430" y="83"/>
                    <a:pt x="430" y="83"/>
                  </a:cubicBezTo>
                  <a:cubicBezTo>
                    <a:pt x="429" y="84"/>
                    <a:pt x="429" y="84"/>
                    <a:pt x="429" y="84"/>
                  </a:cubicBezTo>
                  <a:cubicBezTo>
                    <a:pt x="428" y="84"/>
                    <a:pt x="428" y="84"/>
                    <a:pt x="428" y="84"/>
                  </a:cubicBezTo>
                  <a:cubicBezTo>
                    <a:pt x="427" y="86"/>
                    <a:pt x="427" y="86"/>
                    <a:pt x="427" y="86"/>
                  </a:cubicBezTo>
                  <a:cubicBezTo>
                    <a:pt x="427" y="88"/>
                    <a:pt x="427" y="88"/>
                    <a:pt x="427" y="88"/>
                  </a:cubicBezTo>
                  <a:cubicBezTo>
                    <a:pt x="427" y="90"/>
                    <a:pt x="427" y="90"/>
                    <a:pt x="427" y="90"/>
                  </a:cubicBezTo>
                  <a:cubicBezTo>
                    <a:pt x="428" y="93"/>
                    <a:pt x="428" y="93"/>
                    <a:pt x="428" y="93"/>
                  </a:cubicBezTo>
                  <a:close/>
                  <a:moveTo>
                    <a:pt x="588" y="232"/>
                  </a:moveTo>
                  <a:cubicBezTo>
                    <a:pt x="588" y="232"/>
                    <a:pt x="590" y="233"/>
                    <a:pt x="590" y="233"/>
                  </a:cubicBezTo>
                  <a:cubicBezTo>
                    <a:pt x="592" y="232"/>
                    <a:pt x="592" y="232"/>
                    <a:pt x="592" y="232"/>
                  </a:cubicBezTo>
                  <a:cubicBezTo>
                    <a:pt x="592" y="234"/>
                    <a:pt x="592" y="234"/>
                    <a:pt x="592" y="234"/>
                  </a:cubicBezTo>
                  <a:cubicBezTo>
                    <a:pt x="594" y="234"/>
                    <a:pt x="594" y="234"/>
                    <a:pt x="594" y="234"/>
                  </a:cubicBezTo>
                  <a:cubicBezTo>
                    <a:pt x="594" y="235"/>
                    <a:pt x="594" y="235"/>
                    <a:pt x="594" y="235"/>
                  </a:cubicBezTo>
                  <a:cubicBezTo>
                    <a:pt x="596" y="235"/>
                    <a:pt x="596" y="235"/>
                    <a:pt x="596" y="235"/>
                  </a:cubicBezTo>
                  <a:cubicBezTo>
                    <a:pt x="599" y="233"/>
                    <a:pt x="599" y="233"/>
                    <a:pt x="599" y="233"/>
                  </a:cubicBezTo>
                  <a:cubicBezTo>
                    <a:pt x="601" y="232"/>
                    <a:pt x="601" y="232"/>
                    <a:pt x="601" y="232"/>
                  </a:cubicBezTo>
                  <a:cubicBezTo>
                    <a:pt x="604" y="234"/>
                    <a:pt x="604" y="234"/>
                    <a:pt x="604" y="234"/>
                  </a:cubicBezTo>
                  <a:cubicBezTo>
                    <a:pt x="605" y="234"/>
                    <a:pt x="605" y="234"/>
                    <a:pt x="605" y="234"/>
                  </a:cubicBezTo>
                  <a:cubicBezTo>
                    <a:pt x="606" y="234"/>
                    <a:pt x="606" y="234"/>
                    <a:pt x="606" y="234"/>
                  </a:cubicBezTo>
                  <a:cubicBezTo>
                    <a:pt x="607" y="233"/>
                    <a:pt x="607" y="233"/>
                    <a:pt x="607" y="233"/>
                  </a:cubicBezTo>
                  <a:cubicBezTo>
                    <a:pt x="607" y="232"/>
                    <a:pt x="607" y="232"/>
                    <a:pt x="607" y="232"/>
                  </a:cubicBezTo>
                  <a:cubicBezTo>
                    <a:pt x="608" y="230"/>
                    <a:pt x="608" y="230"/>
                    <a:pt x="608" y="230"/>
                  </a:cubicBezTo>
                  <a:cubicBezTo>
                    <a:pt x="610" y="230"/>
                    <a:pt x="610" y="230"/>
                    <a:pt x="610" y="230"/>
                  </a:cubicBezTo>
                  <a:cubicBezTo>
                    <a:pt x="610" y="229"/>
                    <a:pt x="610" y="229"/>
                    <a:pt x="610" y="229"/>
                  </a:cubicBezTo>
                  <a:cubicBezTo>
                    <a:pt x="609" y="227"/>
                    <a:pt x="609" y="227"/>
                    <a:pt x="609" y="227"/>
                  </a:cubicBezTo>
                  <a:cubicBezTo>
                    <a:pt x="609" y="225"/>
                    <a:pt x="609" y="225"/>
                    <a:pt x="609" y="225"/>
                  </a:cubicBezTo>
                  <a:cubicBezTo>
                    <a:pt x="610" y="226"/>
                    <a:pt x="610" y="226"/>
                    <a:pt x="610" y="226"/>
                  </a:cubicBezTo>
                  <a:cubicBezTo>
                    <a:pt x="610" y="227"/>
                    <a:pt x="610" y="227"/>
                    <a:pt x="610" y="227"/>
                  </a:cubicBezTo>
                  <a:cubicBezTo>
                    <a:pt x="611" y="229"/>
                    <a:pt x="611" y="229"/>
                    <a:pt x="611" y="229"/>
                  </a:cubicBezTo>
                  <a:cubicBezTo>
                    <a:pt x="612" y="228"/>
                    <a:pt x="612" y="228"/>
                    <a:pt x="612" y="228"/>
                  </a:cubicBezTo>
                  <a:cubicBezTo>
                    <a:pt x="613" y="228"/>
                    <a:pt x="613" y="228"/>
                    <a:pt x="613" y="228"/>
                  </a:cubicBezTo>
                  <a:cubicBezTo>
                    <a:pt x="615" y="228"/>
                    <a:pt x="615" y="228"/>
                    <a:pt x="615" y="228"/>
                  </a:cubicBezTo>
                  <a:cubicBezTo>
                    <a:pt x="615" y="228"/>
                    <a:pt x="615" y="228"/>
                    <a:pt x="615" y="228"/>
                  </a:cubicBezTo>
                  <a:cubicBezTo>
                    <a:pt x="616" y="227"/>
                    <a:pt x="616" y="227"/>
                    <a:pt x="616" y="227"/>
                  </a:cubicBezTo>
                  <a:cubicBezTo>
                    <a:pt x="615" y="225"/>
                    <a:pt x="615" y="225"/>
                    <a:pt x="615" y="225"/>
                  </a:cubicBezTo>
                  <a:cubicBezTo>
                    <a:pt x="615" y="224"/>
                    <a:pt x="615" y="224"/>
                    <a:pt x="615" y="224"/>
                  </a:cubicBezTo>
                  <a:cubicBezTo>
                    <a:pt x="614" y="223"/>
                    <a:pt x="614" y="223"/>
                    <a:pt x="614" y="223"/>
                  </a:cubicBezTo>
                  <a:cubicBezTo>
                    <a:pt x="612" y="224"/>
                    <a:pt x="612" y="224"/>
                    <a:pt x="612" y="224"/>
                  </a:cubicBezTo>
                  <a:cubicBezTo>
                    <a:pt x="610" y="224"/>
                    <a:pt x="610" y="224"/>
                    <a:pt x="610" y="224"/>
                  </a:cubicBezTo>
                  <a:cubicBezTo>
                    <a:pt x="610" y="222"/>
                    <a:pt x="610" y="222"/>
                    <a:pt x="610" y="222"/>
                  </a:cubicBezTo>
                  <a:cubicBezTo>
                    <a:pt x="610" y="222"/>
                    <a:pt x="610" y="222"/>
                    <a:pt x="610" y="222"/>
                  </a:cubicBezTo>
                  <a:cubicBezTo>
                    <a:pt x="612" y="222"/>
                    <a:pt x="612" y="222"/>
                    <a:pt x="612" y="222"/>
                  </a:cubicBezTo>
                  <a:cubicBezTo>
                    <a:pt x="614" y="222"/>
                    <a:pt x="614" y="222"/>
                    <a:pt x="614" y="222"/>
                  </a:cubicBezTo>
                  <a:cubicBezTo>
                    <a:pt x="615" y="220"/>
                    <a:pt x="615" y="220"/>
                    <a:pt x="615" y="220"/>
                  </a:cubicBezTo>
                  <a:cubicBezTo>
                    <a:pt x="616" y="221"/>
                    <a:pt x="616" y="221"/>
                    <a:pt x="616" y="221"/>
                  </a:cubicBezTo>
                  <a:cubicBezTo>
                    <a:pt x="617" y="221"/>
                    <a:pt x="617" y="221"/>
                    <a:pt x="617" y="221"/>
                  </a:cubicBezTo>
                  <a:cubicBezTo>
                    <a:pt x="618" y="219"/>
                    <a:pt x="618" y="219"/>
                    <a:pt x="618" y="219"/>
                  </a:cubicBezTo>
                  <a:cubicBezTo>
                    <a:pt x="618" y="218"/>
                    <a:pt x="618" y="218"/>
                    <a:pt x="618" y="218"/>
                  </a:cubicBezTo>
                  <a:cubicBezTo>
                    <a:pt x="619" y="216"/>
                    <a:pt x="619" y="216"/>
                    <a:pt x="619" y="216"/>
                  </a:cubicBezTo>
                  <a:cubicBezTo>
                    <a:pt x="618" y="215"/>
                    <a:pt x="618" y="215"/>
                    <a:pt x="618" y="215"/>
                  </a:cubicBezTo>
                  <a:cubicBezTo>
                    <a:pt x="619" y="215"/>
                    <a:pt x="619" y="215"/>
                    <a:pt x="619" y="215"/>
                  </a:cubicBezTo>
                  <a:cubicBezTo>
                    <a:pt x="620" y="214"/>
                    <a:pt x="620" y="214"/>
                    <a:pt x="620" y="214"/>
                  </a:cubicBezTo>
                  <a:cubicBezTo>
                    <a:pt x="617" y="213"/>
                    <a:pt x="617" y="213"/>
                    <a:pt x="617" y="213"/>
                  </a:cubicBezTo>
                  <a:cubicBezTo>
                    <a:pt x="616" y="214"/>
                    <a:pt x="616" y="214"/>
                    <a:pt x="616" y="214"/>
                  </a:cubicBezTo>
                  <a:cubicBezTo>
                    <a:pt x="616" y="212"/>
                    <a:pt x="616" y="212"/>
                    <a:pt x="616" y="212"/>
                  </a:cubicBezTo>
                  <a:cubicBezTo>
                    <a:pt x="617" y="212"/>
                    <a:pt x="617" y="212"/>
                    <a:pt x="617" y="212"/>
                  </a:cubicBezTo>
                  <a:cubicBezTo>
                    <a:pt x="617" y="210"/>
                    <a:pt x="617" y="210"/>
                    <a:pt x="617" y="210"/>
                  </a:cubicBezTo>
                  <a:cubicBezTo>
                    <a:pt x="616" y="209"/>
                    <a:pt x="616" y="209"/>
                    <a:pt x="616" y="209"/>
                  </a:cubicBezTo>
                  <a:cubicBezTo>
                    <a:pt x="612" y="209"/>
                    <a:pt x="612" y="209"/>
                    <a:pt x="612" y="209"/>
                  </a:cubicBezTo>
                  <a:cubicBezTo>
                    <a:pt x="611" y="208"/>
                    <a:pt x="611" y="208"/>
                    <a:pt x="611" y="208"/>
                  </a:cubicBezTo>
                  <a:cubicBezTo>
                    <a:pt x="612" y="207"/>
                    <a:pt x="612" y="207"/>
                    <a:pt x="612" y="207"/>
                  </a:cubicBezTo>
                  <a:cubicBezTo>
                    <a:pt x="613" y="206"/>
                    <a:pt x="613" y="206"/>
                    <a:pt x="613" y="206"/>
                  </a:cubicBezTo>
                  <a:cubicBezTo>
                    <a:pt x="612" y="204"/>
                    <a:pt x="612" y="204"/>
                    <a:pt x="612" y="204"/>
                  </a:cubicBezTo>
                  <a:cubicBezTo>
                    <a:pt x="609" y="202"/>
                    <a:pt x="609" y="202"/>
                    <a:pt x="609" y="202"/>
                  </a:cubicBezTo>
                  <a:cubicBezTo>
                    <a:pt x="607" y="202"/>
                    <a:pt x="607" y="202"/>
                    <a:pt x="607" y="202"/>
                  </a:cubicBezTo>
                  <a:cubicBezTo>
                    <a:pt x="606" y="203"/>
                    <a:pt x="606" y="203"/>
                    <a:pt x="606" y="203"/>
                  </a:cubicBezTo>
                  <a:cubicBezTo>
                    <a:pt x="604" y="203"/>
                    <a:pt x="604" y="203"/>
                    <a:pt x="604" y="203"/>
                  </a:cubicBezTo>
                  <a:cubicBezTo>
                    <a:pt x="601" y="204"/>
                    <a:pt x="601" y="204"/>
                    <a:pt x="601" y="204"/>
                  </a:cubicBezTo>
                  <a:cubicBezTo>
                    <a:pt x="597" y="201"/>
                    <a:pt x="597" y="201"/>
                    <a:pt x="597" y="201"/>
                  </a:cubicBezTo>
                  <a:cubicBezTo>
                    <a:pt x="597" y="200"/>
                    <a:pt x="597" y="200"/>
                    <a:pt x="597" y="200"/>
                  </a:cubicBezTo>
                  <a:cubicBezTo>
                    <a:pt x="596" y="199"/>
                    <a:pt x="596" y="199"/>
                    <a:pt x="596" y="199"/>
                  </a:cubicBezTo>
                  <a:cubicBezTo>
                    <a:pt x="594" y="201"/>
                    <a:pt x="594" y="201"/>
                    <a:pt x="594" y="201"/>
                  </a:cubicBezTo>
                  <a:cubicBezTo>
                    <a:pt x="593" y="200"/>
                    <a:pt x="593" y="200"/>
                    <a:pt x="593" y="200"/>
                  </a:cubicBezTo>
                  <a:cubicBezTo>
                    <a:pt x="592" y="201"/>
                    <a:pt x="592" y="201"/>
                    <a:pt x="592" y="201"/>
                  </a:cubicBezTo>
                  <a:cubicBezTo>
                    <a:pt x="590" y="201"/>
                    <a:pt x="590" y="201"/>
                    <a:pt x="590" y="201"/>
                  </a:cubicBezTo>
                  <a:cubicBezTo>
                    <a:pt x="589" y="203"/>
                    <a:pt x="589" y="203"/>
                    <a:pt x="589" y="203"/>
                  </a:cubicBezTo>
                  <a:cubicBezTo>
                    <a:pt x="588" y="202"/>
                    <a:pt x="588" y="202"/>
                    <a:pt x="588" y="202"/>
                  </a:cubicBezTo>
                  <a:cubicBezTo>
                    <a:pt x="587" y="201"/>
                    <a:pt x="587" y="201"/>
                    <a:pt x="587" y="201"/>
                  </a:cubicBezTo>
                  <a:cubicBezTo>
                    <a:pt x="585" y="201"/>
                    <a:pt x="585" y="201"/>
                    <a:pt x="585" y="201"/>
                  </a:cubicBezTo>
                  <a:cubicBezTo>
                    <a:pt x="583" y="202"/>
                    <a:pt x="583" y="202"/>
                    <a:pt x="583" y="202"/>
                  </a:cubicBezTo>
                  <a:cubicBezTo>
                    <a:pt x="583" y="203"/>
                    <a:pt x="583" y="203"/>
                    <a:pt x="583" y="203"/>
                  </a:cubicBezTo>
                  <a:cubicBezTo>
                    <a:pt x="582" y="203"/>
                    <a:pt x="582" y="203"/>
                    <a:pt x="582" y="203"/>
                  </a:cubicBezTo>
                  <a:cubicBezTo>
                    <a:pt x="582" y="202"/>
                    <a:pt x="582" y="202"/>
                    <a:pt x="582" y="202"/>
                  </a:cubicBezTo>
                  <a:cubicBezTo>
                    <a:pt x="581" y="201"/>
                    <a:pt x="581" y="201"/>
                    <a:pt x="581" y="201"/>
                  </a:cubicBezTo>
                  <a:cubicBezTo>
                    <a:pt x="579" y="202"/>
                    <a:pt x="579" y="202"/>
                    <a:pt x="579" y="202"/>
                  </a:cubicBezTo>
                  <a:cubicBezTo>
                    <a:pt x="575" y="201"/>
                    <a:pt x="575" y="201"/>
                    <a:pt x="575" y="201"/>
                  </a:cubicBezTo>
                  <a:cubicBezTo>
                    <a:pt x="575" y="202"/>
                    <a:pt x="575" y="202"/>
                    <a:pt x="575" y="202"/>
                  </a:cubicBezTo>
                  <a:cubicBezTo>
                    <a:pt x="576" y="203"/>
                    <a:pt x="576" y="203"/>
                    <a:pt x="576" y="203"/>
                  </a:cubicBezTo>
                  <a:cubicBezTo>
                    <a:pt x="576" y="205"/>
                    <a:pt x="576" y="205"/>
                    <a:pt x="576" y="205"/>
                  </a:cubicBezTo>
                  <a:cubicBezTo>
                    <a:pt x="577" y="206"/>
                    <a:pt x="577" y="206"/>
                    <a:pt x="577" y="206"/>
                  </a:cubicBezTo>
                  <a:cubicBezTo>
                    <a:pt x="576" y="206"/>
                    <a:pt x="576" y="206"/>
                    <a:pt x="576" y="206"/>
                  </a:cubicBezTo>
                  <a:cubicBezTo>
                    <a:pt x="575" y="204"/>
                    <a:pt x="575" y="204"/>
                    <a:pt x="575" y="204"/>
                  </a:cubicBezTo>
                  <a:cubicBezTo>
                    <a:pt x="573" y="204"/>
                    <a:pt x="573" y="204"/>
                    <a:pt x="573" y="204"/>
                  </a:cubicBezTo>
                  <a:cubicBezTo>
                    <a:pt x="571" y="205"/>
                    <a:pt x="571" y="205"/>
                    <a:pt x="571" y="205"/>
                  </a:cubicBezTo>
                  <a:cubicBezTo>
                    <a:pt x="570" y="204"/>
                    <a:pt x="570" y="204"/>
                    <a:pt x="570" y="204"/>
                  </a:cubicBezTo>
                  <a:cubicBezTo>
                    <a:pt x="572" y="203"/>
                    <a:pt x="572" y="203"/>
                    <a:pt x="572" y="203"/>
                  </a:cubicBezTo>
                  <a:cubicBezTo>
                    <a:pt x="572" y="202"/>
                    <a:pt x="572" y="202"/>
                    <a:pt x="572" y="202"/>
                  </a:cubicBezTo>
                  <a:cubicBezTo>
                    <a:pt x="570" y="200"/>
                    <a:pt x="570" y="200"/>
                    <a:pt x="570" y="200"/>
                  </a:cubicBezTo>
                  <a:cubicBezTo>
                    <a:pt x="570" y="198"/>
                    <a:pt x="570" y="198"/>
                    <a:pt x="570" y="198"/>
                  </a:cubicBezTo>
                  <a:cubicBezTo>
                    <a:pt x="570" y="197"/>
                    <a:pt x="570" y="197"/>
                    <a:pt x="570" y="197"/>
                  </a:cubicBezTo>
                  <a:cubicBezTo>
                    <a:pt x="567" y="199"/>
                    <a:pt x="567" y="199"/>
                    <a:pt x="567" y="199"/>
                  </a:cubicBezTo>
                  <a:cubicBezTo>
                    <a:pt x="568" y="200"/>
                    <a:pt x="568" y="200"/>
                    <a:pt x="568" y="200"/>
                  </a:cubicBezTo>
                  <a:cubicBezTo>
                    <a:pt x="567" y="201"/>
                    <a:pt x="567" y="201"/>
                    <a:pt x="567" y="201"/>
                  </a:cubicBezTo>
                  <a:cubicBezTo>
                    <a:pt x="566" y="201"/>
                    <a:pt x="566" y="201"/>
                    <a:pt x="566" y="201"/>
                  </a:cubicBezTo>
                  <a:cubicBezTo>
                    <a:pt x="566" y="199"/>
                    <a:pt x="566" y="199"/>
                    <a:pt x="566" y="199"/>
                  </a:cubicBezTo>
                  <a:cubicBezTo>
                    <a:pt x="566" y="198"/>
                    <a:pt x="566" y="198"/>
                    <a:pt x="566" y="198"/>
                  </a:cubicBezTo>
                  <a:cubicBezTo>
                    <a:pt x="564" y="198"/>
                    <a:pt x="564" y="198"/>
                    <a:pt x="564" y="198"/>
                  </a:cubicBezTo>
                  <a:cubicBezTo>
                    <a:pt x="563" y="199"/>
                    <a:pt x="563" y="199"/>
                    <a:pt x="563" y="199"/>
                  </a:cubicBezTo>
                  <a:cubicBezTo>
                    <a:pt x="562" y="199"/>
                    <a:pt x="562" y="199"/>
                    <a:pt x="562" y="199"/>
                  </a:cubicBezTo>
                  <a:cubicBezTo>
                    <a:pt x="563" y="197"/>
                    <a:pt x="563" y="197"/>
                    <a:pt x="563" y="197"/>
                  </a:cubicBezTo>
                  <a:cubicBezTo>
                    <a:pt x="562" y="196"/>
                    <a:pt x="562" y="196"/>
                    <a:pt x="562" y="196"/>
                  </a:cubicBezTo>
                  <a:cubicBezTo>
                    <a:pt x="562" y="194"/>
                    <a:pt x="562" y="194"/>
                    <a:pt x="562" y="194"/>
                  </a:cubicBezTo>
                  <a:cubicBezTo>
                    <a:pt x="560" y="194"/>
                    <a:pt x="560" y="194"/>
                    <a:pt x="560" y="194"/>
                  </a:cubicBezTo>
                  <a:cubicBezTo>
                    <a:pt x="558" y="197"/>
                    <a:pt x="558" y="197"/>
                    <a:pt x="558" y="197"/>
                  </a:cubicBezTo>
                  <a:cubicBezTo>
                    <a:pt x="559" y="199"/>
                    <a:pt x="559" y="199"/>
                    <a:pt x="559" y="199"/>
                  </a:cubicBezTo>
                  <a:cubicBezTo>
                    <a:pt x="557" y="199"/>
                    <a:pt x="557" y="199"/>
                    <a:pt x="557" y="199"/>
                  </a:cubicBezTo>
                  <a:cubicBezTo>
                    <a:pt x="557" y="197"/>
                    <a:pt x="557" y="197"/>
                    <a:pt x="557" y="197"/>
                  </a:cubicBezTo>
                  <a:cubicBezTo>
                    <a:pt x="557" y="196"/>
                    <a:pt x="557" y="196"/>
                    <a:pt x="557" y="196"/>
                  </a:cubicBezTo>
                  <a:cubicBezTo>
                    <a:pt x="557" y="195"/>
                    <a:pt x="557" y="195"/>
                    <a:pt x="557" y="195"/>
                  </a:cubicBezTo>
                  <a:cubicBezTo>
                    <a:pt x="558" y="192"/>
                    <a:pt x="558" y="192"/>
                    <a:pt x="558" y="192"/>
                  </a:cubicBezTo>
                  <a:cubicBezTo>
                    <a:pt x="557" y="190"/>
                    <a:pt x="557" y="190"/>
                    <a:pt x="557" y="190"/>
                  </a:cubicBezTo>
                  <a:cubicBezTo>
                    <a:pt x="555" y="191"/>
                    <a:pt x="555" y="191"/>
                    <a:pt x="555" y="191"/>
                  </a:cubicBezTo>
                  <a:cubicBezTo>
                    <a:pt x="555" y="190"/>
                    <a:pt x="555" y="190"/>
                    <a:pt x="555" y="190"/>
                  </a:cubicBezTo>
                  <a:cubicBezTo>
                    <a:pt x="556" y="190"/>
                    <a:pt x="556" y="190"/>
                    <a:pt x="556" y="190"/>
                  </a:cubicBezTo>
                  <a:cubicBezTo>
                    <a:pt x="557" y="187"/>
                    <a:pt x="557" y="187"/>
                    <a:pt x="557" y="187"/>
                  </a:cubicBezTo>
                  <a:cubicBezTo>
                    <a:pt x="557" y="186"/>
                    <a:pt x="557" y="186"/>
                    <a:pt x="557" y="186"/>
                  </a:cubicBezTo>
                  <a:cubicBezTo>
                    <a:pt x="556" y="187"/>
                    <a:pt x="556" y="187"/>
                    <a:pt x="556" y="187"/>
                  </a:cubicBezTo>
                  <a:cubicBezTo>
                    <a:pt x="554" y="186"/>
                    <a:pt x="554" y="186"/>
                    <a:pt x="554" y="186"/>
                  </a:cubicBezTo>
                  <a:cubicBezTo>
                    <a:pt x="554" y="187"/>
                    <a:pt x="554" y="187"/>
                    <a:pt x="554" y="187"/>
                  </a:cubicBezTo>
                  <a:cubicBezTo>
                    <a:pt x="552" y="187"/>
                    <a:pt x="552" y="187"/>
                    <a:pt x="552" y="187"/>
                  </a:cubicBezTo>
                  <a:cubicBezTo>
                    <a:pt x="553" y="186"/>
                    <a:pt x="553" y="186"/>
                    <a:pt x="553" y="186"/>
                  </a:cubicBezTo>
                  <a:cubicBezTo>
                    <a:pt x="553" y="185"/>
                    <a:pt x="553" y="185"/>
                    <a:pt x="553" y="185"/>
                  </a:cubicBezTo>
                  <a:cubicBezTo>
                    <a:pt x="551" y="185"/>
                    <a:pt x="551" y="185"/>
                    <a:pt x="551" y="185"/>
                  </a:cubicBezTo>
                  <a:cubicBezTo>
                    <a:pt x="550" y="186"/>
                    <a:pt x="550" y="186"/>
                    <a:pt x="550" y="186"/>
                  </a:cubicBezTo>
                  <a:cubicBezTo>
                    <a:pt x="548" y="187"/>
                    <a:pt x="548" y="187"/>
                    <a:pt x="548" y="187"/>
                  </a:cubicBezTo>
                  <a:cubicBezTo>
                    <a:pt x="548" y="186"/>
                    <a:pt x="548" y="186"/>
                    <a:pt x="548" y="186"/>
                  </a:cubicBezTo>
                  <a:cubicBezTo>
                    <a:pt x="549" y="185"/>
                    <a:pt x="549" y="185"/>
                    <a:pt x="549" y="185"/>
                  </a:cubicBezTo>
                  <a:cubicBezTo>
                    <a:pt x="550" y="184"/>
                    <a:pt x="550" y="184"/>
                    <a:pt x="550" y="184"/>
                  </a:cubicBezTo>
                  <a:cubicBezTo>
                    <a:pt x="550" y="182"/>
                    <a:pt x="550" y="182"/>
                    <a:pt x="550" y="182"/>
                  </a:cubicBezTo>
                  <a:cubicBezTo>
                    <a:pt x="551" y="182"/>
                    <a:pt x="551" y="182"/>
                    <a:pt x="551" y="182"/>
                  </a:cubicBezTo>
                  <a:cubicBezTo>
                    <a:pt x="553" y="184"/>
                    <a:pt x="553" y="184"/>
                    <a:pt x="553" y="184"/>
                  </a:cubicBezTo>
                  <a:cubicBezTo>
                    <a:pt x="556" y="184"/>
                    <a:pt x="556" y="184"/>
                    <a:pt x="556" y="184"/>
                  </a:cubicBezTo>
                  <a:cubicBezTo>
                    <a:pt x="555" y="183"/>
                    <a:pt x="555" y="183"/>
                    <a:pt x="555" y="183"/>
                  </a:cubicBezTo>
                  <a:cubicBezTo>
                    <a:pt x="554" y="181"/>
                    <a:pt x="554" y="181"/>
                    <a:pt x="554" y="181"/>
                  </a:cubicBezTo>
                  <a:cubicBezTo>
                    <a:pt x="552" y="181"/>
                    <a:pt x="552" y="181"/>
                    <a:pt x="552" y="181"/>
                  </a:cubicBezTo>
                  <a:cubicBezTo>
                    <a:pt x="553" y="180"/>
                    <a:pt x="553" y="180"/>
                    <a:pt x="553" y="180"/>
                  </a:cubicBezTo>
                  <a:cubicBezTo>
                    <a:pt x="551" y="178"/>
                    <a:pt x="551" y="178"/>
                    <a:pt x="551" y="178"/>
                  </a:cubicBezTo>
                  <a:cubicBezTo>
                    <a:pt x="549" y="177"/>
                    <a:pt x="549" y="177"/>
                    <a:pt x="549" y="177"/>
                  </a:cubicBezTo>
                  <a:cubicBezTo>
                    <a:pt x="550" y="176"/>
                    <a:pt x="550" y="176"/>
                    <a:pt x="550" y="176"/>
                  </a:cubicBezTo>
                  <a:cubicBezTo>
                    <a:pt x="550" y="175"/>
                    <a:pt x="550" y="175"/>
                    <a:pt x="550" y="175"/>
                  </a:cubicBezTo>
                  <a:cubicBezTo>
                    <a:pt x="551" y="175"/>
                    <a:pt x="551" y="175"/>
                    <a:pt x="551" y="175"/>
                  </a:cubicBezTo>
                  <a:cubicBezTo>
                    <a:pt x="552" y="177"/>
                    <a:pt x="552" y="177"/>
                    <a:pt x="552" y="177"/>
                  </a:cubicBezTo>
                  <a:cubicBezTo>
                    <a:pt x="554" y="179"/>
                    <a:pt x="554" y="179"/>
                    <a:pt x="554" y="179"/>
                  </a:cubicBezTo>
                  <a:cubicBezTo>
                    <a:pt x="556" y="180"/>
                    <a:pt x="556" y="180"/>
                    <a:pt x="556" y="180"/>
                  </a:cubicBezTo>
                  <a:cubicBezTo>
                    <a:pt x="558" y="181"/>
                    <a:pt x="558" y="181"/>
                    <a:pt x="558" y="181"/>
                  </a:cubicBezTo>
                  <a:cubicBezTo>
                    <a:pt x="559" y="180"/>
                    <a:pt x="559" y="180"/>
                    <a:pt x="559" y="180"/>
                  </a:cubicBezTo>
                  <a:cubicBezTo>
                    <a:pt x="560" y="181"/>
                    <a:pt x="560" y="181"/>
                    <a:pt x="560" y="181"/>
                  </a:cubicBezTo>
                  <a:cubicBezTo>
                    <a:pt x="563" y="182"/>
                    <a:pt x="563" y="182"/>
                    <a:pt x="563" y="182"/>
                  </a:cubicBezTo>
                  <a:cubicBezTo>
                    <a:pt x="564" y="182"/>
                    <a:pt x="564" y="182"/>
                    <a:pt x="564" y="182"/>
                  </a:cubicBezTo>
                  <a:cubicBezTo>
                    <a:pt x="565" y="180"/>
                    <a:pt x="565" y="180"/>
                    <a:pt x="565" y="180"/>
                  </a:cubicBezTo>
                  <a:cubicBezTo>
                    <a:pt x="565" y="178"/>
                    <a:pt x="565" y="178"/>
                    <a:pt x="565" y="178"/>
                  </a:cubicBezTo>
                  <a:cubicBezTo>
                    <a:pt x="561" y="176"/>
                    <a:pt x="561" y="176"/>
                    <a:pt x="561" y="176"/>
                  </a:cubicBezTo>
                  <a:cubicBezTo>
                    <a:pt x="559" y="174"/>
                    <a:pt x="559" y="174"/>
                    <a:pt x="559" y="174"/>
                  </a:cubicBezTo>
                  <a:cubicBezTo>
                    <a:pt x="558" y="174"/>
                    <a:pt x="558" y="174"/>
                    <a:pt x="558" y="174"/>
                  </a:cubicBezTo>
                  <a:cubicBezTo>
                    <a:pt x="558" y="172"/>
                    <a:pt x="558" y="172"/>
                    <a:pt x="558" y="172"/>
                  </a:cubicBezTo>
                  <a:cubicBezTo>
                    <a:pt x="556" y="171"/>
                    <a:pt x="556" y="171"/>
                    <a:pt x="556" y="171"/>
                  </a:cubicBezTo>
                  <a:cubicBezTo>
                    <a:pt x="555" y="171"/>
                    <a:pt x="555" y="171"/>
                    <a:pt x="555" y="171"/>
                  </a:cubicBezTo>
                  <a:cubicBezTo>
                    <a:pt x="554" y="170"/>
                    <a:pt x="554" y="170"/>
                    <a:pt x="554" y="170"/>
                  </a:cubicBezTo>
                  <a:cubicBezTo>
                    <a:pt x="555" y="168"/>
                    <a:pt x="555" y="168"/>
                    <a:pt x="555" y="168"/>
                  </a:cubicBezTo>
                  <a:cubicBezTo>
                    <a:pt x="556" y="169"/>
                    <a:pt x="556" y="169"/>
                    <a:pt x="556" y="169"/>
                  </a:cubicBezTo>
                  <a:cubicBezTo>
                    <a:pt x="557" y="171"/>
                    <a:pt x="557" y="171"/>
                    <a:pt x="557" y="171"/>
                  </a:cubicBezTo>
                  <a:cubicBezTo>
                    <a:pt x="559" y="171"/>
                    <a:pt x="559" y="171"/>
                    <a:pt x="559" y="171"/>
                  </a:cubicBezTo>
                  <a:cubicBezTo>
                    <a:pt x="559" y="172"/>
                    <a:pt x="559" y="172"/>
                    <a:pt x="559" y="172"/>
                  </a:cubicBezTo>
                  <a:cubicBezTo>
                    <a:pt x="560" y="172"/>
                    <a:pt x="560" y="172"/>
                    <a:pt x="560" y="172"/>
                  </a:cubicBezTo>
                  <a:cubicBezTo>
                    <a:pt x="561" y="171"/>
                    <a:pt x="561" y="171"/>
                    <a:pt x="561" y="171"/>
                  </a:cubicBezTo>
                  <a:cubicBezTo>
                    <a:pt x="560" y="168"/>
                    <a:pt x="560" y="168"/>
                    <a:pt x="560" y="168"/>
                  </a:cubicBezTo>
                  <a:cubicBezTo>
                    <a:pt x="558" y="165"/>
                    <a:pt x="558" y="165"/>
                    <a:pt x="558" y="165"/>
                  </a:cubicBezTo>
                  <a:cubicBezTo>
                    <a:pt x="556" y="165"/>
                    <a:pt x="556" y="165"/>
                    <a:pt x="556" y="165"/>
                  </a:cubicBezTo>
                  <a:cubicBezTo>
                    <a:pt x="556" y="165"/>
                    <a:pt x="556" y="165"/>
                    <a:pt x="556" y="165"/>
                  </a:cubicBezTo>
                  <a:cubicBezTo>
                    <a:pt x="554" y="165"/>
                    <a:pt x="554" y="165"/>
                    <a:pt x="554" y="165"/>
                  </a:cubicBezTo>
                  <a:cubicBezTo>
                    <a:pt x="552" y="166"/>
                    <a:pt x="552" y="166"/>
                    <a:pt x="552" y="166"/>
                  </a:cubicBezTo>
                  <a:cubicBezTo>
                    <a:pt x="550" y="166"/>
                    <a:pt x="550" y="166"/>
                    <a:pt x="550" y="166"/>
                  </a:cubicBezTo>
                  <a:cubicBezTo>
                    <a:pt x="549" y="165"/>
                    <a:pt x="549" y="165"/>
                    <a:pt x="549" y="165"/>
                  </a:cubicBezTo>
                  <a:cubicBezTo>
                    <a:pt x="547" y="165"/>
                    <a:pt x="547" y="165"/>
                    <a:pt x="547" y="165"/>
                  </a:cubicBezTo>
                  <a:cubicBezTo>
                    <a:pt x="546" y="164"/>
                    <a:pt x="546" y="164"/>
                    <a:pt x="546" y="164"/>
                  </a:cubicBezTo>
                  <a:cubicBezTo>
                    <a:pt x="544" y="167"/>
                    <a:pt x="544" y="167"/>
                    <a:pt x="544" y="167"/>
                  </a:cubicBezTo>
                  <a:cubicBezTo>
                    <a:pt x="542" y="168"/>
                    <a:pt x="542" y="168"/>
                    <a:pt x="542" y="168"/>
                  </a:cubicBezTo>
                  <a:cubicBezTo>
                    <a:pt x="541" y="169"/>
                    <a:pt x="541" y="169"/>
                    <a:pt x="541" y="169"/>
                  </a:cubicBezTo>
                  <a:cubicBezTo>
                    <a:pt x="540" y="170"/>
                    <a:pt x="540" y="170"/>
                    <a:pt x="540" y="170"/>
                  </a:cubicBezTo>
                  <a:cubicBezTo>
                    <a:pt x="540" y="169"/>
                    <a:pt x="540" y="169"/>
                    <a:pt x="540" y="169"/>
                  </a:cubicBezTo>
                  <a:cubicBezTo>
                    <a:pt x="541" y="167"/>
                    <a:pt x="541" y="167"/>
                    <a:pt x="541" y="167"/>
                  </a:cubicBezTo>
                  <a:cubicBezTo>
                    <a:pt x="542" y="167"/>
                    <a:pt x="542" y="167"/>
                    <a:pt x="542" y="167"/>
                  </a:cubicBezTo>
                  <a:cubicBezTo>
                    <a:pt x="546" y="163"/>
                    <a:pt x="546" y="163"/>
                    <a:pt x="546" y="163"/>
                  </a:cubicBezTo>
                  <a:cubicBezTo>
                    <a:pt x="546" y="162"/>
                    <a:pt x="546" y="162"/>
                    <a:pt x="546" y="162"/>
                  </a:cubicBezTo>
                  <a:cubicBezTo>
                    <a:pt x="545" y="160"/>
                    <a:pt x="545" y="160"/>
                    <a:pt x="545" y="160"/>
                  </a:cubicBezTo>
                  <a:cubicBezTo>
                    <a:pt x="545" y="156"/>
                    <a:pt x="545" y="156"/>
                    <a:pt x="545" y="156"/>
                  </a:cubicBezTo>
                  <a:cubicBezTo>
                    <a:pt x="546" y="155"/>
                    <a:pt x="546" y="155"/>
                    <a:pt x="546" y="155"/>
                  </a:cubicBezTo>
                  <a:cubicBezTo>
                    <a:pt x="545" y="154"/>
                    <a:pt x="545" y="154"/>
                    <a:pt x="545" y="154"/>
                  </a:cubicBezTo>
                  <a:cubicBezTo>
                    <a:pt x="544" y="155"/>
                    <a:pt x="544" y="155"/>
                    <a:pt x="544" y="155"/>
                  </a:cubicBezTo>
                  <a:cubicBezTo>
                    <a:pt x="542" y="155"/>
                    <a:pt x="542" y="155"/>
                    <a:pt x="542" y="155"/>
                  </a:cubicBezTo>
                  <a:cubicBezTo>
                    <a:pt x="541" y="154"/>
                    <a:pt x="541" y="154"/>
                    <a:pt x="541" y="154"/>
                  </a:cubicBezTo>
                  <a:cubicBezTo>
                    <a:pt x="541" y="152"/>
                    <a:pt x="541" y="152"/>
                    <a:pt x="541" y="152"/>
                  </a:cubicBezTo>
                  <a:cubicBezTo>
                    <a:pt x="541" y="151"/>
                    <a:pt x="541" y="151"/>
                    <a:pt x="541" y="151"/>
                  </a:cubicBezTo>
                  <a:cubicBezTo>
                    <a:pt x="537" y="150"/>
                    <a:pt x="537" y="150"/>
                    <a:pt x="537" y="150"/>
                  </a:cubicBezTo>
                  <a:cubicBezTo>
                    <a:pt x="536" y="148"/>
                    <a:pt x="536" y="148"/>
                    <a:pt x="536" y="148"/>
                  </a:cubicBezTo>
                  <a:cubicBezTo>
                    <a:pt x="534" y="148"/>
                    <a:pt x="534" y="148"/>
                    <a:pt x="534" y="148"/>
                  </a:cubicBezTo>
                  <a:cubicBezTo>
                    <a:pt x="532" y="147"/>
                    <a:pt x="532" y="147"/>
                    <a:pt x="532" y="147"/>
                  </a:cubicBezTo>
                  <a:cubicBezTo>
                    <a:pt x="531" y="148"/>
                    <a:pt x="531" y="148"/>
                    <a:pt x="531" y="148"/>
                  </a:cubicBezTo>
                  <a:cubicBezTo>
                    <a:pt x="528" y="148"/>
                    <a:pt x="528" y="148"/>
                    <a:pt x="528" y="148"/>
                  </a:cubicBezTo>
                  <a:cubicBezTo>
                    <a:pt x="527" y="149"/>
                    <a:pt x="527" y="149"/>
                    <a:pt x="527" y="149"/>
                  </a:cubicBezTo>
                  <a:cubicBezTo>
                    <a:pt x="526" y="149"/>
                    <a:pt x="526" y="149"/>
                    <a:pt x="526" y="149"/>
                  </a:cubicBezTo>
                  <a:cubicBezTo>
                    <a:pt x="526" y="151"/>
                    <a:pt x="526" y="151"/>
                    <a:pt x="526" y="151"/>
                  </a:cubicBezTo>
                  <a:cubicBezTo>
                    <a:pt x="527" y="153"/>
                    <a:pt x="527" y="153"/>
                    <a:pt x="527" y="153"/>
                  </a:cubicBezTo>
                  <a:cubicBezTo>
                    <a:pt x="528" y="154"/>
                    <a:pt x="528" y="154"/>
                    <a:pt x="528" y="154"/>
                  </a:cubicBezTo>
                  <a:cubicBezTo>
                    <a:pt x="526" y="154"/>
                    <a:pt x="526" y="154"/>
                    <a:pt x="526" y="154"/>
                  </a:cubicBezTo>
                  <a:cubicBezTo>
                    <a:pt x="524" y="151"/>
                    <a:pt x="524" y="151"/>
                    <a:pt x="524" y="151"/>
                  </a:cubicBezTo>
                  <a:cubicBezTo>
                    <a:pt x="524" y="153"/>
                    <a:pt x="524" y="153"/>
                    <a:pt x="524" y="153"/>
                  </a:cubicBezTo>
                  <a:cubicBezTo>
                    <a:pt x="525" y="155"/>
                    <a:pt x="525" y="155"/>
                    <a:pt x="525" y="155"/>
                  </a:cubicBezTo>
                  <a:cubicBezTo>
                    <a:pt x="526" y="156"/>
                    <a:pt x="526" y="156"/>
                    <a:pt x="526" y="156"/>
                  </a:cubicBezTo>
                  <a:cubicBezTo>
                    <a:pt x="528" y="159"/>
                    <a:pt x="528" y="159"/>
                    <a:pt x="528" y="159"/>
                  </a:cubicBezTo>
                  <a:cubicBezTo>
                    <a:pt x="530" y="159"/>
                    <a:pt x="530" y="159"/>
                    <a:pt x="530" y="159"/>
                  </a:cubicBezTo>
                  <a:cubicBezTo>
                    <a:pt x="529" y="160"/>
                    <a:pt x="529" y="160"/>
                    <a:pt x="529" y="160"/>
                  </a:cubicBezTo>
                  <a:cubicBezTo>
                    <a:pt x="527" y="160"/>
                    <a:pt x="527" y="160"/>
                    <a:pt x="527" y="160"/>
                  </a:cubicBezTo>
                  <a:cubicBezTo>
                    <a:pt x="527" y="162"/>
                    <a:pt x="527" y="162"/>
                    <a:pt x="527" y="162"/>
                  </a:cubicBezTo>
                  <a:cubicBezTo>
                    <a:pt x="529" y="165"/>
                    <a:pt x="529" y="165"/>
                    <a:pt x="529" y="165"/>
                  </a:cubicBezTo>
                  <a:cubicBezTo>
                    <a:pt x="531" y="166"/>
                    <a:pt x="531" y="166"/>
                    <a:pt x="531" y="166"/>
                  </a:cubicBezTo>
                  <a:cubicBezTo>
                    <a:pt x="531" y="167"/>
                    <a:pt x="531" y="167"/>
                    <a:pt x="531" y="167"/>
                  </a:cubicBezTo>
                  <a:cubicBezTo>
                    <a:pt x="530" y="166"/>
                    <a:pt x="530" y="166"/>
                    <a:pt x="530" y="166"/>
                  </a:cubicBezTo>
                  <a:cubicBezTo>
                    <a:pt x="527" y="166"/>
                    <a:pt x="527" y="166"/>
                    <a:pt x="527" y="166"/>
                  </a:cubicBezTo>
                  <a:cubicBezTo>
                    <a:pt x="527" y="167"/>
                    <a:pt x="527" y="167"/>
                    <a:pt x="527" y="167"/>
                  </a:cubicBezTo>
                  <a:cubicBezTo>
                    <a:pt x="526" y="168"/>
                    <a:pt x="526" y="168"/>
                    <a:pt x="526" y="168"/>
                  </a:cubicBezTo>
                  <a:cubicBezTo>
                    <a:pt x="526" y="169"/>
                    <a:pt x="526" y="169"/>
                    <a:pt x="526" y="169"/>
                  </a:cubicBezTo>
                  <a:cubicBezTo>
                    <a:pt x="528" y="168"/>
                    <a:pt x="528" y="168"/>
                    <a:pt x="528" y="168"/>
                  </a:cubicBezTo>
                  <a:cubicBezTo>
                    <a:pt x="530" y="169"/>
                    <a:pt x="530" y="169"/>
                    <a:pt x="530" y="169"/>
                  </a:cubicBezTo>
                  <a:cubicBezTo>
                    <a:pt x="533" y="168"/>
                    <a:pt x="533" y="168"/>
                    <a:pt x="533" y="168"/>
                  </a:cubicBezTo>
                  <a:cubicBezTo>
                    <a:pt x="533" y="169"/>
                    <a:pt x="533" y="169"/>
                    <a:pt x="533" y="169"/>
                  </a:cubicBezTo>
                  <a:cubicBezTo>
                    <a:pt x="535" y="170"/>
                    <a:pt x="535" y="170"/>
                    <a:pt x="535" y="170"/>
                  </a:cubicBezTo>
                  <a:cubicBezTo>
                    <a:pt x="535" y="171"/>
                    <a:pt x="535" y="171"/>
                    <a:pt x="535" y="171"/>
                  </a:cubicBezTo>
                  <a:cubicBezTo>
                    <a:pt x="538" y="173"/>
                    <a:pt x="538" y="173"/>
                    <a:pt x="538" y="173"/>
                  </a:cubicBezTo>
                  <a:cubicBezTo>
                    <a:pt x="539" y="173"/>
                    <a:pt x="539" y="173"/>
                    <a:pt x="539" y="173"/>
                  </a:cubicBezTo>
                  <a:cubicBezTo>
                    <a:pt x="539" y="172"/>
                    <a:pt x="539" y="172"/>
                    <a:pt x="539" y="172"/>
                  </a:cubicBezTo>
                  <a:cubicBezTo>
                    <a:pt x="539" y="172"/>
                    <a:pt x="539" y="172"/>
                    <a:pt x="539" y="172"/>
                  </a:cubicBezTo>
                  <a:cubicBezTo>
                    <a:pt x="541" y="171"/>
                    <a:pt x="541" y="171"/>
                    <a:pt x="541" y="171"/>
                  </a:cubicBezTo>
                  <a:cubicBezTo>
                    <a:pt x="543" y="172"/>
                    <a:pt x="543" y="172"/>
                    <a:pt x="543" y="172"/>
                  </a:cubicBezTo>
                  <a:cubicBezTo>
                    <a:pt x="543" y="173"/>
                    <a:pt x="543" y="173"/>
                    <a:pt x="543" y="173"/>
                  </a:cubicBezTo>
                  <a:cubicBezTo>
                    <a:pt x="542" y="175"/>
                    <a:pt x="542" y="175"/>
                    <a:pt x="542" y="175"/>
                  </a:cubicBezTo>
                  <a:cubicBezTo>
                    <a:pt x="542" y="178"/>
                    <a:pt x="542" y="178"/>
                    <a:pt x="542" y="178"/>
                  </a:cubicBezTo>
                  <a:cubicBezTo>
                    <a:pt x="541" y="180"/>
                    <a:pt x="541" y="180"/>
                    <a:pt x="541" y="180"/>
                  </a:cubicBezTo>
                  <a:cubicBezTo>
                    <a:pt x="541" y="182"/>
                    <a:pt x="541" y="182"/>
                    <a:pt x="541" y="182"/>
                  </a:cubicBezTo>
                  <a:cubicBezTo>
                    <a:pt x="543" y="184"/>
                    <a:pt x="543" y="184"/>
                    <a:pt x="543" y="184"/>
                  </a:cubicBezTo>
                  <a:cubicBezTo>
                    <a:pt x="542" y="186"/>
                    <a:pt x="542" y="186"/>
                    <a:pt x="542" y="186"/>
                  </a:cubicBezTo>
                  <a:cubicBezTo>
                    <a:pt x="542" y="187"/>
                    <a:pt x="542" y="187"/>
                    <a:pt x="542" y="187"/>
                  </a:cubicBezTo>
                  <a:cubicBezTo>
                    <a:pt x="541" y="189"/>
                    <a:pt x="541" y="189"/>
                    <a:pt x="541" y="189"/>
                  </a:cubicBezTo>
                  <a:cubicBezTo>
                    <a:pt x="539" y="191"/>
                    <a:pt x="539" y="191"/>
                    <a:pt x="539" y="191"/>
                  </a:cubicBezTo>
                  <a:cubicBezTo>
                    <a:pt x="536" y="192"/>
                    <a:pt x="536" y="192"/>
                    <a:pt x="536" y="192"/>
                  </a:cubicBezTo>
                  <a:cubicBezTo>
                    <a:pt x="536" y="193"/>
                    <a:pt x="536" y="193"/>
                    <a:pt x="536" y="193"/>
                  </a:cubicBezTo>
                  <a:cubicBezTo>
                    <a:pt x="534" y="196"/>
                    <a:pt x="534" y="196"/>
                    <a:pt x="534" y="196"/>
                  </a:cubicBezTo>
                  <a:cubicBezTo>
                    <a:pt x="534" y="197"/>
                    <a:pt x="534" y="197"/>
                    <a:pt x="534" y="197"/>
                  </a:cubicBezTo>
                  <a:cubicBezTo>
                    <a:pt x="533" y="198"/>
                    <a:pt x="533" y="198"/>
                    <a:pt x="533" y="198"/>
                  </a:cubicBezTo>
                  <a:cubicBezTo>
                    <a:pt x="532" y="200"/>
                    <a:pt x="532" y="200"/>
                    <a:pt x="532" y="200"/>
                  </a:cubicBezTo>
                  <a:cubicBezTo>
                    <a:pt x="532" y="202"/>
                    <a:pt x="532" y="202"/>
                    <a:pt x="532" y="202"/>
                  </a:cubicBezTo>
                  <a:cubicBezTo>
                    <a:pt x="533" y="202"/>
                    <a:pt x="533" y="202"/>
                    <a:pt x="533" y="202"/>
                  </a:cubicBezTo>
                  <a:cubicBezTo>
                    <a:pt x="533" y="203"/>
                    <a:pt x="533" y="203"/>
                    <a:pt x="533" y="203"/>
                  </a:cubicBezTo>
                  <a:cubicBezTo>
                    <a:pt x="531" y="204"/>
                    <a:pt x="531" y="204"/>
                    <a:pt x="531" y="204"/>
                  </a:cubicBezTo>
                  <a:cubicBezTo>
                    <a:pt x="531" y="205"/>
                    <a:pt x="531" y="205"/>
                    <a:pt x="531" y="205"/>
                  </a:cubicBezTo>
                  <a:cubicBezTo>
                    <a:pt x="532" y="206"/>
                    <a:pt x="532" y="206"/>
                    <a:pt x="532" y="206"/>
                  </a:cubicBezTo>
                  <a:cubicBezTo>
                    <a:pt x="530" y="208"/>
                    <a:pt x="530" y="208"/>
                    <a:pt x="530" y="208"/>
                  </a:cubicBezTo>
                  <a:cubicBezTo>
                    <a:pt x="530" y="210"/>
                    <a:pt x="530" y="210"/>
                    <a:pt x="530" y="210"/>
                  </a:cubicBezTo>
                  <a:cubicBezTo>
                    <a:pt x="531" y="212"/>
                    <a:pt x="531" y="212"/>
                    <a:pt x="531" y="212"/>
                  </a:cubicBezTo>
                  <a:cubicBezTo>
                    <a:pt x="532" y="212"/>
                    <a:pt x="532" y="212"/>
                    <a:pt x="532" y="212"/>
                  </a:cubicBezTo>
                  <a:cubicBezTo>
                    <a:pt x="532" y="213"/>
                    <a:pt x="532" y="213"/>
                    <a:pt x="532" y="213"/>
                  </a:cubicBezTo>
                  <a:cubicBezTo>
                    <a:pt x="533" y="215"/>
                    <a:pt x="533" y="215"/>
                    <a:pt x="533" y="215"/>
                  </a:cubicBezTo>
                  <a:cubicBezTo>
                    <a:pt x="534" y="215"/>
                    <a:pt x="534" y="215"/>
                    <a:pt x="534" y="215"/>
                  </a:cubicBezTo>
                  <a:cubicBezTo>
                    <a:pt x="535" y="213"/>
                    <a:pt x="535" y="213"/>
                    <a:pt x="535" y="213"/>
                  </a:cubicBezTo>
                  <a:cubicBezTo>
                    <a:pt x="535" y="212"/>
                    <a:pt x="535" y="212"/>
                    <a:pt x="535" y="212"/>
                  </a:cubicBezTo>
                  <a:cubicBezTo>
                    <a:pt x="536" y="213"/>
                    <a:pt x="536" y="213"/>
                    <a:pt x="536" y="213"/>
                  </a:cubicBezTo>
                  <a:cubicBezTo>
                    <a:pt x="537" y="212"/>
                    <a:pt x="537" y="212"/>
                    <a:pt x="537" y="212"/>
                  </a:cubicBezTo>
                  <a:cubicBezTo>
                    <a:pt x="539" y="210"/>
                    <a:pt x="539" y="210"/>
                    <a:pt x="539" y="210"/>
                  </a:cubicBezTo>
                  <a:cubicBezTo>
                    <a:pt x="539" y="211"/>
                    <a:pt x="539" y="211"/>
                    <a:pt x="539" y="211"/>
                  </a:cubicBezTo>
                  <a:cubicBezTo>
                    <a:pt x="538" y="213"/>
                    <a:pt x="538" y="213"/>
                    <a:pt x="538" y="213"/>
                  </a:cubicBezTo>
                  <a:cubicBezTo>
                    <a:pt x="537" y="214"/>
                    <a:pt x="537" y="214"/>
                    <a:pt x="537" y="214"/>
                  </a:cubicBezTo>
                  <a:cubicBezTo>
                    <a:pt x="536" y="215"/>
                    <a:pt x="536" y="215"/>
                    <a:pt x="536" y="215"/>
                  </a:cubicBezTo>
                  <a:cubicBezTo>
                    <a:pt x="537" y="216"/>
                    <a:pt x="537" y="216"/>
                    <a:pt x="537" y="216"/>
                  </a:cubicBezTo>
                  <a:cubicBezTo>
                    <a:pt x="537" y="217"/>
                    <a:pt x="537" y="217"/>
                    <a:pt x="537" y="217"/>
                  </a:cubicBezTo>
                  <a:cubicBezTo>
                    <a:pt x="539" y="219"/>
                    <a:pt x="539" y="219"/>
                    <a:pt x="539" y="219"/>
                  </a:cubicBezTo>
                  <a:cubicBezTo>
                    <a:pt x="541" y="218"/>
                    <a:pt x="541" y="218"/>
                    <a:pt x="541" y="218"/>
                  </a:cubicBezTo>
                  <a:cubicBezTo>
                    <a:pt x="541" y="219"/>
                    <a:pt x="541" y="219"/>
                    <a:pt x="541" y="219"/>
                  </a:cubicBezTo>
                  <a:cubicBezTo>
                    <a:pt x="544" y="219"/>
                    <a:pt x="544" y="219"/>
                    <a:pt x="544" y="219"/>
                  </a:cubicBezTo>
                  <a:cubicBezTo>
                    <a:pt x="545" y="218"/>
                    <a:pt x="545" y="218"/>
                    <a:pt x="545" y="218"/>
                  </a:cubicBezTo>
                  <a:cubicBezTo>
                    <a:pt x="547" y="217"/>
                    <a:pt x="547" y="217"/>
                    <a:pt x="547" y="217"/>
                  </a:cubicBezTo>
                  <a:cubicBezTo>
                    <a:pt x="547" y="215"/>
                    <a:pt x="547" y="215"/>
                    <a:pt x="547" y="215"/>
                  </a:cubicBezTo>
                  <a:cubicBezTo>
                    <a:pt x="548" y="215"/>
                    <a:pt x="548" y="215"/>
                    <a:pt x="548" y="215"/>
                  </a:cubicBezTo>
                  <a:cubicBezTo>
                    <a:pt x="549" y="214"/>
                    <a:pt x="549" y="214"/>
                    <a:pt x="549" y="214"/>
                  </a:cubicBezTo>
                  <a:cubicBezTo>
                    <a:pt x="549" y="215"/>
                    <a:pt x="549" y="215"/>
                    <a:pt x="549" y="215"/>
                  </a:cubicBezTo>
                  <a:cubicBezTo>
                    <a:pt x="549" y="216"/>
                    <a:pt x="549" y="216"/>
                    <a:pt x="549" y="216"/>
                  </a:cubicBezTo>
                  <a:cubicBezTo>
                    <a:pt x="549" y="218"/>
                    <a:pt x="549" y="218"/>
                    <a:pt x="549" y="218"/>
                  </a:cubicBezTo>
                  <a:cubicBezTo>
                    <a:pt x="550" y="217"/>
                    <a:pt x="550" y="217"/>
                    <a:pt x="550" y="217"/>
                  </a:cubicBezTo>
                  <a:cubicBezTo>
                    <a:pt x="551" y="214"/>
                    <a:pt x="551" y="214"/>
                    <a:pt x="551" y="214"/>
                  </a:cubicBezTo>
                  <a:cubicBezTo>
                    <a:pt x="552" y="214"/>
                    <a:pt x="552" y="214"/>
                    <a:pt x="552" y="214"/>
                  </a:cubicBezTo>
                  <a:cubicBezTo>
                    <a:pt x="552" y="215"/>
                    <a:pt x="552" y="215"/>
                    <a:pt x="552" y="215"/>
                  </a:cubicBezTo>
                  <a:cubicBezTo>
                    <a:pt x="552" y="217"/>
                    <a:pt x="552" y="217"/>
                    <a:pt x="552" y="217"/>
                  </a:cubicBezTo>
                  <a:cubicBezTo>
                    <a:pt x="550" y="220"/>
                    <a:pt x="550" y="220"/>
                    <a:pt x="550" y="220"/>
                  </a:cubicBezTo>
                  <a:cubicBezTo>
                    <a:pt x="548" y="221"/>
                    <a:pt x="548" y="221"/>
                    <a:pt x="548" y="221"/>
                  </a:cubicBezTo>
                  <a:cubicBezTo>
                    <a:pt x="548" y="223"/>
                    <a:pt x="548" y="223"/>
                    <a:pt x="548" y="223"/>
                  </a:cubicBezTo>
                  <a:cubicBezTo>
                    <a:pt x="550" y="223"/>
                    <a:pt x="550" y="223"/>
                    <a:pt x="550" y="223"/>
                  </a:cubicBezTo>
                  <a:cubicBezTo>
                    <a:pt x="552" y="225"/>
                    <a:pt x="552" y="225"/>
                    <a:pt x="552" y="225"/>
                  </a:cubicBezTo>
                  <a:cubicBezTo>
                    <a:pt x="554" y="225"/>
                    <a:pt x="554" y="225"/>
                    <a:pt x="554" y="225"/>
                  </a:cubicBezTo>
                  <a:cubicBezTo>
                    <a:pt x="554" y="225"/>
                    <a:pt x="554" y="225"/>
                    <a:pt x="554" y="225"/>
                  </a:cubicBezTo>
                  <a:cubicBezTo>
                    <a:pt x="556" y="225"/>
                    <a:pt x="556" y="225"/>
                    <a:pt x="556" y="225"/>
                  </a:cubicBezTo>
                  <a:cubicBezTo>
                    <a:pt x="557" y="224"/>
                    <a:pt x="557" y="224"/>
                    <a:pt x="557" y="224"/>
                  </a:cubicBezTo>
                  <a:cubicBezTo>
                    <a:pt x="559" y="224"/>
                    <a:pt x="559" y="224"/>
                    <a:pt x="559" y="224"/>
                  </a:cubicBezTo>
                  <a:cubicBezTo>
                    <a:pt x="558" y="225"/>
                    <a:pt x="558" y="225"/>
                    <a:pt x="558" y="225"/>
                  </a:cubicBezTo>
                  <a:cubicBezTo>
                    <a:pt x="558" y="226"/>
                    <a:pt x="558" y="226"/>
                    <a:pt x="558" y="226"/>
                  </a:cubicBezTo>
                  <a:cubicBezTo>
                    <a:pt x="560" y="226"/>
                    <a:pt x="560" y="226"/>
                    <a:pt x="560" y="226"/>
                  </a:cubicBezTo>
                  <a:cubicBezTo>
                    <a:pt x="561" y="227"/>
                    <a:pt x="561" y="227"/>
                    <a:pt x="561" y="227"/>
                  </a:cubicBezTo>
                  <a:cubicBezTo>
                    <a:pt x="562" y="227"/>
                    <a:pt x="562" y="227"/>
                    <a:pt x="562" y="227"/>
                  </a:cubicBezTo>
                  <a:cubicBezTo>
                    <a:pt x="562" y="226"/>
                    <a:pt x="562" y="226"/>
                    <a:pt x="562" y="226"/>
                  </a:cubicBezTo>
                  <a:cubicBezTo>
                    <a:pt x="561" y="224"/>
                    <a:pt x="561" y="224"/>
                    <a:pt x="561" y="224"/>
                  </a:cubicBezTo>
                  <a:cubicBezTo>
                    <a:pt x="563" y="222"/>
                    <a:pt x="563" y="222"/>
                    <a:pt x="563" y="222"/>
                  </a:cubicBezTo>
                  <a:cubicBezTo>
                    <a:pt x="563" y="224"/>
                    <a:pt x="563" y="224"/>
                    <a:pt x="563" y="224"/>
                  </a:cubicBezTo>
                  <a:cubicBezTo>
                    <a:pt x="563" y="225"/>
                    <a:pt x="563" y="225"/>
                    <a:pt x="563" y="225"/>
                  </a:cubicBezTo>
                  <a:cubicBezTo>
                    <a:pt x="563" y="227"/>
                    <a:pt x="563" y="227"/>
                    <a:pt x="563" y="227"/>
                  </a:cubicBezTo>
                  <a:cubicBezTo>
                    <a:pt x="564" y="227"/>
                    <a:pt x="564" y="227"/>
                    <a:pt x="564" y="227"/>
                  </a:cubicBezTo>
                  <a:cubicBezTo>
                    <a:pt x="565" y="225"/>
                    <a:pt x="565" y="225"/>
                    <a:pt x="565" y="225"/>
                  </a:cubicBezTo>
                  <a:cubicBezTo>
                    <a:pt x="565" y="224"/>
                    <a:pt x="565" y="224"/>
                    <a:pt x="565" y="224"/>
                  </a:cubicBezTo>
                  <a:cubicBezTo>
                    <a:pt x="567" y="224"/>
                    <a:pt x="567" y="224"/>
                    <a:pt x="567" y="224"/>
                  </a:cubicBezTo>
                  <a:cubicBezTo>
                    <a:pt x="567" y="225"/>
                    <a:pt x="567" y="225"/>
                    <a:pt x="567" y="225"/>
                  </a:cubicBezTo>
                  <a:cubicBezTo>
                    <a:pt x="566" y="226"/>
                    <a:pt x="566" y="226"/>
                    <a:pt x="566" y="226"/>
                  </a:cubicBezTo>
                  <a:cubicBezTo>
                    <a:pt x="566" y="228"/>
                    <a:pt x="566" y="228"/>
                    <a:pt x="566" y="228"/>
                  </a:cubicBezTo>
                  <a:cubicBezTo>
                    <a:pt x="568" y="228"/>
                    <a:pt x="568" y="228"/>
                    <a:pt x="568" y="228"/>
                  </a:cubicBezTo>
                  <a:cubicBezTo>
                    <a:pt x="570" y="227"/>
                    <a:pt x="570" y="227"/>
                    <a:pt x="570" y="227"/>
                  </a:cubicBezTo>
                  <a:cubicBezTo>
                    <a:pt x="571" y="224"/>
                    <a:pt x="571" y="224"/>
                    <a:pt x="571" y="224"/>
                  </a:cubicBezTo>
                  <a:cubicBezTo>
                    <a:pt x="571" y="225"/>
                    <a:pt x="571" y="225"/>
                    <a:pt x="571" y="225"/>
                  </a:cubicBezTo>
                  <a:cubicBezTo>
                    <a:pt x="571" y="226"/>
                    <a:pt x="571" y="226"/>
                    <a:pt x="571" y="226"/>
                  </a:cubicBezTo>
                  <a:cubicBezTo>
                    <a:pt x="571" y="228"/>
                    <a:pt x="571" y="228"/>
                    <a:pt x="571" y="228"/>
                  </a:cubicBezTo>
                  <a:cubicBezTo>
                    <a:pt x="573" y="227"/>
                    <a:pt x="573" y="227"/>
                    <a:pt x="573" y="227"/>
                  </a:cubicBezTo>
                  <a:cubicBezTo>
                    <a:pt x="573" y="225"/>
                    <a:pt x="573" y="225"/>
                    <a:pt x="573" y="225"/>
                  </a:cubicBezTo>
                  <a:cubicBezTo>
                    <a:pt x="574" y="224"/>
                    <a:pt x="574" y="224"/>
                    <a:pt x="574" y="224"/>
                  </a:cubicBezTo>
                  <a:cubicBezTo>
                    <a:pt x="574" y="228"/>
                    <a:pt x="574" y="228"/>
                    <a:pt x="574" y="228"/>
                  </a:cubicBezTo>
                  <a:cubicBezTo>
                    <a:pt x="574" y="229"/>
                    <a:pt x="574" y="229"/>
                    <a:pt x="574" y="229"/>
                  </a:cubicBezTo>
                  <a:cubicBezTo>
                    <a:pt x="576" y="229"/>
                    <a:pt x="576" y="229"/>
                    <a:pt x="576" y="229"/>
                  </a:cubicBezTo>
                  <a:cubicBezTo>
                    <a:pt x="578" y="230"/>
                    <a:pt x="578" y="230"/>
                    <a:pt x="578" y="230"/>
                  </a:cubicBezTo>
                  <a:cubicBezTo>
                    <a:pt x="580" y="230"/>
                    <a:pt x="580" y="230"/>
                    <a:pt x="580" y="230"/>
                  </a:cubicBezTo>
                  <a:cubicBezTo>
                    <a:pt x="581" y="229"/>
                    <a:pt x="581" y="229"/>
                    <a:pt x="581" y="229"/>
                  </a:cubicBezTo>
                  <a:cubicBezTo>
                    <a:pt x="582" y="231"/>
                    <a:pt x="582" y="231"/>
                    <a:pt x="582" y="231"/>
                  </a:cubicBezTo>
                  <a:cubicBezTo>
                    <a:pt x="584" y="230"/>
                    <a:pt x="584" y="230"/>
                    <a:pt x="584" y="230"/>
                  </a:cubicBezTo>
                  <a:cubicBezTo>
                    <a:pt x="585" y="229"/>
                    <a:pt x="585" y="229"/>
                    <a:pt x="585" y="229"/>
                  </a:cubicBezTo>
                  <a:cubicBezTo>
                    <a:pt x="585" y="227"/>
                    <a:pt x="585" y="227"/>
                    <a:pt x="585" y="227"/>
                  </a:cubicBezTo>
                  <a:cubicBezTo>
                    <a:pt x="587" y="226"/>
                    <a:pt x="587" y="226"/>
                    <a:pt x="587" y="226"/>
                  </a:cubicBezTo>
                  <a:cubicBezTo>
                    <a:pt x="588" y="224"/>
                    <a:pt x="588" y="224"/>
                    <a:pt x="588" y="224"/>
                  </a:cubicBezTo>
                  <a:cubicBezTo>
                    <a:pt x="587" y="222"/>
                    <a:pt x="587" y="222"/>
                    <a:pt x="587" y="222"/>
                  </a:cubicBezTo>
                  <a:cubicBezTo>
                    <a:pt x="588" y="221"/>
                    <a:pt x="588" y="221"/>
                    <a:pt x="588" y="221"/>
                  </a:cubicBezTo>
                  <a:cubicBezTo>
                    <a:pt x="588" y="221"/>
                    <a:pt x="588" y="221"/>
                    <a:pt x="588" y="221"/>
                  </a:cubicBezTo>
                  <a:cubicBezTo>
                    <a:pt x="589" y="223"/>
                    <a:pt x="589" y="223"/>
                    <a:pt x="589" y="223"/>
                  </a:cubicBezTo>
                  <a:cubicBezTo>
                    <a:pt x="590" y="224"/>
                    <a:pt x="590" y="224"/>
                    <a:pt x="590" y="224"/>
                  </a:cubicBezTo>
                  <a:cubicBezTo>
                    <a:pt x="590" y="225"/>
                    <a:pt x="590" y="225"/>
                    <a:pt x="590" y="225"/>
                  </a:cubicBezTo>
                  <a:cubicBezTo>
                    <a:pt x="588" y="226"/>
                    <a:pt x="588" y="226"/>
                    <a:pt x="588" y="226"/>
                  </a:cubicBezTo>
                  <a:cubicBezTo>
                    <a:pt x="587" y="228"/>
                    <a:pt x="587" y="228"/>
                    <a:pt x="587" y="228"/>
                  </a:cubicBezTo>
                  <a:cubicBezTo>
                    <a:pt x="588" y="232"/>
                    <a:pt x="588" y="232"/>
                    <a:pt x="588" y="232"/>
                  </a:cubicBezTo>
                  <a:close/>
                  <a:moveTo>
                    <a:pt x="523" y="147"/>
                  </a:moveTo>
                  <a:cubicBezTo>
                    <a:pt x="524" y="146"/>
                    <a:pt x="524" y="146"/>
                    <a:pt x="524" y="146"/>
                  </a:cubicBezTo>
                  <a:cubicBezTo>
                    <a:pt x="524" y="146"/>
                    <a:pt x="524" y="146"/>
                    <a:pt x="524" y="146"/>
                  </a:cubicBezTo>
                  <a:cubicBezTo>
                    <a:pt x="523" y="145"/>
                    <a:pt x="523" y="145"/>
                    <a:pt x="523" y="145"/>
                  </a:cubicBezTo>
                  <a:cubicBezTo>
                    <a:pt x="522" y="146"/>
                    <a:pt x="522" y="146"/>
                    <a:pt x="522" y="146"/>
                  </a:cubicBezTo>
                  <a:cubicBezTo>
                    <a:pt x="523" y="147"/>
                    <a:pt x="523" y="147"/>
                    <a:pt x="523" y="147"/>
                  </a:cubicBezTo>
                  <a:close/>
                  <a:moveTo>
                    <a:pt x="520" y="158"/>
                  </a:moveTo>
                  <a:cubicBezTo>
                    <a:pt x="521" y="157"/>
                    <a:pt x="521" y="157"/>
                    <a:pt x="521" y="157"/>
                  </a:cubicBezTo>
                  <a:cubicBezTo>
                    <a:pt x="521" y="156"/>
                    <a:pt x="521" y="156"/>
                    <a:pt x="521" y="156"/>
                  </a:cubicBezTo>
                  <a:cubicBezTo>
                    <a:pt x="521" y="157"/>
                    <a:pt x="521" y="157"/>
                    <a:pt x="521" y="157"/>
                  </a:cubicBezTo>
                  <a:cubicBezTo>
                    <a:pt x="520" y="158"/>
                    <a:pt x="520" y="158"/>
                    <a:pt x="520" y="158"/>
                  </a:cubicBezTo>
                  <a:cubicBezTo>
                    <a:pt x="520" y="158"/>
                    <a:pt x="520" y="158"/>
                    <a:pt x="520" y="158"/>
                  </a:cubicBezTo>
                  <a:close/>
                  <a:moveTo>
                    <a:pt x="474" y="175"/>
                  </a:moveTo>
                  <a:cubicBezTo>
                    <a:pt x="474" y="175"/>
                    <a:pt x="474" y="175"/>
                    <a:pt x="474" y="175"/>
                  </a:cubicBezTo>
                  <a:cubicBezTo>
                    <a:pt x="475" y="176"/>
                    <a:pt x="475" y="176"/>
                    <a:pt x="475" y="176"/>
                  </a:cubicBezTo>
                  <a:cubicBezTo>
                    <a:pt x="475" y="175"/>
                    <a:pt x="475" y="175"/>
                    <a:pt x="475" y="175"/>
                  </a:cubicBezTo>
                  <a:cubicBezTo>
                    <a:pt x="474" y="175"/>
                    <a:pt x="474" y="175"/>
                    <a:pt x="474" y="175"/>
                  </a:cubicBezTo>
                  <a:close/>
                  <a:moveTo>
                    <a:pt x="504" y="146"/>
                  </a:moveTo>
                  <a:cubicBezTo>
                    <a:pt x="504" y="147"/>
                    <a:pt x="504" y="147"/>
                    <a:pt x="504" y="147"/>
                  </a:cubicBezTo>
                  <a:cubicBezTo>
                    <a:pt x="505" y="148"/>
                    <a:pt x="505" y="148"/>
                    <a:pt x="505" y="148"/>
                  </a:cubicBezTo>
                  <a:cubicBezTo>
                    <a:pt x="505" y="149"/>
                    <a:pt x="505" y="149"/>
                    <a:pt x="505" y="149"/>
                  </a:cubicBezTo>
                  <a:cubicBezTo>
                    <a:pt x="506" y="149"/>
                    <a:pt x="506" y="149"/>
                    <a:pt x="506" y="149"/>
                  </a:cubicBezTo>
                  <a:cubicBezTo>
                    <a:pt x="506" y="147"/>
                    <a:pt x="506" y="147"/>
                    <a:pt x="506" y="147"/>
                  </a:cubicBezTo>
                  <a:cubicBezTo>
                    <a:pt x="505" y="146"/>
                    <a:pt x="505" y="146"/>
                    <a:pt x="505" y="146"/>
                  </a:cubicBezTo>
                  <a:cubicBezTo>
                    <a:pt x="504" y="146"/>
                    <a:pt x="504" y="146"/>
                    <a:pt x="504" y="146"/>
                  </a:cubicBezTo>
                  <a:close/>
                  <a:moveTo>
                    <a:pt x="490" y="147"/>
                  </a:moveTo>
                  <a:cubicBezTo>
                    <a:pt x="490" y="148"/>
                    <a:pt x="490" y="148"/>
                    <a:pt x="490" y="148"/>
                  </a:cubicBezTo>
                  <a:cubicBezTo>
                    <a:pt x="490" y="149"/>
                    <a:pt x="490" y="149"/>
                    <a:pt x="490" y="149"/>
                  </a:cubicBezTo>
                  <a:cubicBezTo>
                    <a:pt x="492" y="148"/>
                    <a:pt x="492" y="148"/>
                    <a:pt x="492" y="148"/>
                  </a:cubicBezTo>
                  <a:cubicBezTo>
                    <a:pt x="494" y="147"/>
                    <a:pt x="494" y="147"/>
                    <a:pt x="494" y="147"/>
                  </a:cubicBezTo>
                  <a:cubicBezTo>
                    <a:pt x="495" y="148"/>
                    <a:pt x="495" y="148"/>
                    <a:pt x="495" y="148"/>
                  </a:cubicBezTo>
                  <a:cubicBezTo>
                    <a:pt x="498" y="146"/>
                    <a:pt x="498" y="146"/>
                    <a:pt x="498" y="146"/>
                  </a:cubicBezTo>
                  <a:cubicBezTo>
                    <a:pt x="499" y="146"/>
                    <a:pt x="499" y="146"/>
                    <a:pt x="499" y="146"/>
                  </a:cubicBezTo>
                  <a:cubicBezTo>
                    <a:pt x="501" y="145"/>
                    <a:pt x="501" y="145"/>
                    <a:pt x="501" y="145"/>
                  </a:cubicBezTo>
                  <a:cubicBezTo>
                    <a:pt x="500" y="145"/>
                    <a:pt x="500" y="145"/>
                    <a:pt x="500" y="145"/>
                  </a:cubicBezTo>
                  <a:cubicBezTo>
                    <a:pt x="497" y="144"/>
                    <a:pt x="497" y="144"/>
                    <a:pt x="497" y="144"/>
                  </a:cubicBezTo>
                  <a:cubicBezTo>
                    <a:pt x="495" y="145"/>
                    <a:pt x="495" y="145"/>
                    <a:pt x="495" y="145"/>
                  </a:cubicBezTo>
                  <a:cubicBezTo>
                    <a:pt x="495" y="145"/>
                    <a:pt x="494" y="146"/>
                    <a:pt x="494" y="146"/>
                  </a:cubicBezTo>
                  <a:cubicBezTo>
                    <a:pt x="493" y="146"/>
                    <a:pt x="492" y="145"/>
                    <a:pt x="492" y="145"/>
                  </a:cubicBezTo>
                  <a:cubicBezTo>
                    <a:pt x="491" y="146"/>
                    <a:pt x="491" y="146"/>
                    <a:pt x="491" y="146"/>
                  </a:cubicBezTo>
                  <a:cubicBezTo>
                    <a:pt x="490" y="147"/>
                    <a:pt x="490" y="147"/>
                    <a:pt x="490" y="147"/>
                  </a:cubicBezTo>
                  <a:close/>
                  <a:moveTo>
                    <a:pt x="475" y="152"/>
                  </a:moveTo>
                  <a:cubicBezTo>
                    <a:pt x="474" y="151"/>
                    <a:pt x="474" y="151"/>
                    <a:pt x="474" y="151"/>
                  </a:cubicBezTo>
                  <a:cubicBezTo>
                    <a:pt x="471" y="150"/>
                    <a:pt x="471" y="150"/>
                    <a:pt x="471" y="150"/>
                  </a:cubicBezTo>
                  <a:cubicBezTo>
                    <a:pt x="469" y="150"/>
                    <a:pt x="469" y="150"/>
                    <a:pt x="469" y="150"/>
                  </a:cubicBezTo>
                  <a:cubicBezTo>
                    <a:pt x="469" y="147"/>
                    <a:pt x="469" y="147"/>
                    <a:pt x="469" y="147"/>
                  </a:cubicBezTo>
                  <a:cubicBezTo>
                    <a:pt x="470" y="146"/>
                    <a:pt x="470" y="146"/>
                    <a:pt x="470" y="146"/>
                  </a:cubicBezTo>
                  <a:cubicBezTo>
                    <a:pt x="471" y="145"/>
                    <a:pt x="471" y="145"/>
                    <a:pt x="471" y="145"/>
                  </a:cubicBezTo>
                  <a:cubicBezTo>
                    <a:pt x="470" y="144"/>
                    <a:pt x="470" y="144"/>
                    <a:pt x="470" y="144"/>
                  </a:cubicBezTo>
                  <a:cubicBezTo>
                    <a:pt x="471" y="142"/>
                    <a:pt x="471" y="142"/>
                    <a:pt x="471" y="142"/>
                  </a:cubicBezTo>
                  <a:cubicBezTo>
                    <a:pt x="472" y="141"/>
                    <a:pt x="472" y="141"/>
                    <a:pt x="472" y="141"/>
                  </a:cubicBezTo>
                  <a:cubicBezTo>
                    <a:pt x="474" y="141"/>
                    <a:pt x="474" y="141"/>
                    <a:pt x="474" y="141"/>
                  </a:cubicBezTo>
                  <a:cubicBezTo>
                    <a:pt x="475" y="141"/>
                    <a:pt x="475" y="141"/>
                    <a:pt x="475" y="141"/>
                  </a:cubicBezTo>
                  <a:cubicBezTo>
                    <a:pt x="476" y="142"/>
                    <a:pt x="476" y="142"/>
                    <a:pt x="476" y="142"/>
                  </a:cubicBezTo>
                  <a:cubicBezTo>
                    <a:pt x="476" y="143"/>
                    <a:pt x="476" y="143"/>
                    <a:pt x="476" y="143"/>
                  </a:cubicBezTo>
                  <a:cubicBezTo>
                    <a:pt x="475" y="143"/>
                    <a:pt x="475" y="143"/>
                    <a:pt x="475" y="143"/>
                  </a:cubicBezTo>
                  <a:cubicBezTo>
                    <a:pt x="474" y="144"/>
                    <a:pt x="474" y="144"/>
                    <a:pt x="474" y="144"/>
                  </a:cubicBezTo>
                  <a:cubicBezTo>
                    <a:pt x="475" y="145"/>
                    <a:pt x="475" y="145"/>
                    <a:pt x="475" y="145"/>
                  </a:cubicBezTo>
                  <a:cubicBezTo>
                    <a:pt x="477" y="145"/>
                    <a:pt x="477" y="145"/>
                    <a:pt x="477" y="145"/>
                  </a:cubicBezTo>
                  <a:cubicBezTo>
                    <a:pt x="477" y="145"/>
                    <a:pt x="477" y="145"/>
                    <a:pt x="477" y="145"/>
                  </a:cubicBezTo>
                  <a:cubicBezTo>
                    <a:pt x="476" y="146"/>
                    <a:pt x="476" y="146"/>
                    <a:pt x="476" y="146"/>
                  </a:cubicBezTo>
                  <a:cubicBezTo>
                    <a:pt x="477" y="148"/>
                    <a:pt x="477" y="148"/>
                    <a:pt x="477" y="148"/>
                  </a:cubicBezTo>
                  <a:cubicBezTo>
                    <a:pt x="477" y="150"/>
                    <a:pt x="477" y="150"/>
                    <a:pt x="477" y="150"/>
                  </a:cubicBezTo>
                  <a:cubicBezTo>
                    <a:pt x="476" y="151"/>
                    <a:pt x="476" y="151"/>
                    <a:pt x="476" y="151"/>
                  </a:cubicBezTo>
                  <a:cubicBezTo>
                    <a:pt x="475" y="152"/>
                    <a:pt x="475" y="152"/>
                    <a:pt x="475" y="152"/>
                  </a:cubicBezTo>
                  <a:close/>
                  <a:moveTo>
                    <a:pt x="472" y="159"/>
                  </a:moveTo>
                  <a:cubicBezTo>
                    <a:pt x="476" y="159"/>
                    <a:pt x="476" y="159"/>
                    <a:pt x="476" y="159"/>
                  </a:cubicBezTo>
                  <a:cubicBezTo>
                    <a:pt x="477" y="158"/>
                    <a:pt x="477" y="158"/>
                    <a:pt x="477" y="158"/>
                  </a:cubicBezTo>
                  <a:cubicBezTo>
                    <a:pt x="479" y="155"/>
                    <a:pt x="479" y="155"/>
                    <a:pt x="479" y="155"/>
                  </a:cubicBezTo>
                  <a:cubicBezTo>
                    <a:pt x="477" y="153"/>
                    <a:pt x="477" y="153"/>
                    <a:pt x="477" y="153"/>
                  </a:cubicBezTo>
                  <a:cubicBezTo>
                    <a:pt x="476" y="154"/>
                    <a:pt x="476" y="154"/>
                    <a:pt x="476" y="154"/>
                  </a:cubicBezTo>
                  <a:cubicBezTo>
                    <a:pt x="474" y="153"/>
                    <a:pt x="474" y="153"/>
                    <a:pt x="474" y="153"/>
                  </a:cubicBezTo>
                  <a:cubicBezTo>
                    <a:pt x="471" y="153"/>
                    <a:pt x="471" y="153"/>
                    <a:pt x="471" y="153"/>
                  </a:cubicBezTo>
                  <a:cubicBezTo>
                    <a:pt x="470" y="152"/>
                    <a:pt x="470" y="152"/>
                    <a:pt x="470" y="152"/>
                  </a:cubicBezTo>
                  <a:cubicBezTo>
                    <a:pt x="468" y="152"/>
                    <a:pt x="468" y="152"/>
                    <a:pt x="468" y="152"/>
                  </a:cubicBezTo>
                  <a:cubicBezTo>
                    <a:pt x="467" y="153"/>
                    <a:pt x="467" y="153"/>
                    <a:pt x="467" y="153"/>
                  </a:cubicBezTo>
                  <a:cubicBezTo>
                    <a:pt x="466" y="154"/>
                    <a:pt x="466" y="154"/>
                    <a:pt x="466" y="154"/>
                  </a:cubicBezTo>
                  <a:cubicBezTo>
                    <a:pt x="466" y="155"/>
                    <a:pt x="466" y="155"/>
                    <a:pt x="466" y="155"/>
                  </a:cubicBezTo>
                  <a:cubicBezTo>
                    <a:pt x="466" y="156"/>
                    <a:pt x="466" y="156"/>
                    <a:pt x="466" y="156"/>
                  </a:cubicBezTo>
                  <a:cubicBezTo>
                    <a:pt x="467" y="156"/>
                    <a:pt x="467" y="156"/>
                    <a:pt x="467" y="156"/>
                  </a:cubicBezTo>
                  <a:cubicBezTo>
                    <a:pt x="467" y="157"/>
                    <a:pt x="467" y="157"/>
                    <a:pt x="467" y="157"/>
                  </a:cubicBezTo>
                  <a:cubicBezTo>
                    <a:pt x="469" y="157"/>
                    <a:pt x="469" y="157"/>
                    <a:pt x="469" y="157"/>
                  </a:cubicBezTo>
                  <a:cubicBezTo>
                    <a:pt x="470" y="158"/>
                    <a:pt x="470" y="158"/>
                    <a:pt x="470" y="158"/>
                  </a:cubicBezTo>
                  <a:cubicBezTo>
                    <a:pt x="472" y="159"/>
                    <a:pt x="472" y="159"/>
                    <a:pt x="472" y="159"/>
                  </a:cubicBezTo>
                  <a:close/>
                  <a:moveTo>
                    <a:pt x="466" y="161"/>
                  </a:moveTo>
                  <a:cubicBezTo>
                    <a:pt x="470" y="162"/>
                    <a:pt x="470" y="162"/>
                    <a:pt x="470" y="162"/>
                  </a:cubicBezTo>
                  <a:cubicBezTo>
                    <a:pt x="472" y="162"/>
                    <a:pt x="472" y="162"/>
                    <a:pt x="472" y="162"/>
                  </a:cubicBezTo>
                  <a:cubicBezTo>
                    <a:pt x="473" y="162"/>
                    <a:pt x="473" y="162"/>
                    <a:pt x="473" y="162"/>
                  </a:cubicBezTo>
                  <a:cubicBezTo>
                    <a:pt x="474" y="162"/>
                    <a:pt x="474" y="162"/>
                    <a:pt x="474" y="162"/>
                  </a:cubicBezTo>
                  <a:cubicBezTo>
                    <a:pt x="475" y="162"/>
                    <a:pt x="475" y="162"/>
                    <a:pt x="475" y="162"/>
                  </a:cubicBezTo>
                  <a:cubicBezTo>
                    <a:pt x="477" y="161"/>
                    <a:pt x="477" y="161"/>
                    <a:pt x="477" y="161"/>
                  </a:cubicBezTo>
                  <a:cubicBezTo>
                    <a:pt x="477" y="160"/>
                    <a:pt x="477" y="160"/>
                    <a:pt x="477" y="160"/>
                  </a:cubicBezTo>
                  <a:cubicBezTo>
                    <a:pt x="476" y="160"/>
                    <a:pt x="476" y="160"/>
                    <a:pt x="476" y="160"/>
                  </a:cubicBezTo>
                  <a:cubicBezTo>
                    <a:pt x="471" y="160"/>
                    <a:pt x="471" y="160"/>
                    <a:pt x="471" y="160"/>
                  </a:cubicBezTo>
                  <a:cubicBezTo>
                    <a:pt x="470" y="161"/>
                    <a:pt x="470" y="161"/>
                    <a:pt x="470" y="161"/>
                  </a:cubicBezTo>
                  <a:cubicBezTo>
                    <a:pt x="469" y="160"/>
                    <a:pt x="469" y="160"/>
                    <a:pt x="469" y="160"/>
                  </a:cubicBezTo>
                  <a:cubicBezTo>
                    <a:pt x="467" y="160"/>
                    <a:pt x="467" y="160"/>
                    <a:pt x="467" y="160"/>
                  </a:cubicBezTo>
                  <a:cubicBezTo>
                    <a:pt x="465" y="160"/>
                    <a:pt x="465" y="160"/>
                    <a:pt x="465" y="160"/>
                  </a:cubicBezTo>
                  <a:cubicBezTo>
                    <a:pt x="466" y="161"/>
                    <a:pt x="466" y="161"/>
                    <a:pt x="466" y="161"/>
                  </a:cubicBezTo>
                  <a:close/>
                  <a:moveTo>
                    <a:pt x="465" y="166"/>
                  </a:moveTo>
                  <a:cubicBezTo>
                    <a:pt x="466" y="166"/>
                    <a:pt x="466" y="166"/>
                    <a:pt x="466" y="166"/>
                  </a:cubicBezTo>
                  <a:cubicBezTo>
                    <a:pt x="468" y="165"/>
                    <a:pt x="468" y="165"/>
                    <a:pt x="468" y="165"/>
                  </a:cubicBezTo>
                  <a:cubicBezTo>
                    <a:pt x="470" y="164"/>
                    <a:pt x="470" y="164"/>
                    <a:pt x="470" y="164"/>
                  </a:cubicBezTo>
                  <a:cubicBezTo>
                    <a:pt x="474" y="163"/>
                    <a:pt x="474" y="163"/>
                    <a:pt x="474" y="163"/>
                  </a:cubicBezTo>
                  <a:cubicBezTo>
                    <a:pt x="475" y="164"/>
                    <a:pt x="475" y="164"/>
                    <a:pt x="475" y="164"/>
                  </a:cubicBezTo>
                  <a:cubicBezTo>
                    <a:pt x="476" y="163"/>
                    <a:pt x="476" y="163"/>
                    <a:pt x="476" y="163"/>
                  </a:cubicBezTo>
                  <a:cubicBezTo>
                    <a:pt x="477" y="163"/>
                    <a:pt x="477" y="163"/>
                    <a:pt x="477" y="163"/>
                  </a:cubicBezTo>
                  <a:cubicBezTo>
                    <a:pt x="477" y="164"/>
                    <a:pt x="477" y="164"/>
                    <a:pt x="477" y="164"/>
                  </a:cubicBezTo>
                  <a:cubicBezTo>
                    <a:pt x="476" y="165"/>
                    <a:pt x="476" y="165"/>
                    <a:pt x="476" y="165"/>
                  </a:cubicBezTo>
                  <a:cubicBezTo>
                    <a:pt x="474" y="165"/>
                    <a:pt x="474" y="165"/>
                    <a:pt x="474" y="165"/>
                  </a:cubicBezTo>
                  <a:cubicBezTo>
                    <a:pt x="472" y="166"/>
                    <a:pt x="472" y="166"/>
                    <a:pt x="472" y="166"/>
                  </a:cubicBezTo>
                  <a:cubicBezTo>
                    <a:pt x="472" y="167"/>
                    <a:pt x="472" y="167"/>
                    <a:pt x="472" y="167"/>
                  </a:cubicBezTo>
                  <a:cubicBezTo>
                    <a:pt x="470" y="168"/>
                    <a:pt x="470" y="168"/>
                    <a:pt x="470" y="168"/>
                  </a:cubicBezTo>
                  <a:cubicBezTo>
                    <a:pt x="468" y="167"/>
                    <a:pt x="468" y="167"/>
                    <a:pt x="468" y="167"/>
                  </a:cubicBezTo>
                  <a:cubicBezTo>
                    <a:pt x="466" y="167"/>
                    <a:pt x="466" y="167"/>
                    <a:pt x="466" y="167"/>
                  </a:cubicBezTo>
                  <a:cubicBezTo>
                    <a:pt x="465" y="167"/>
                    <a:pt x="465" y="167"/>
                    <a:pt x="465" y="167"/>
                  </a:cubicBezTo>
                  <a:cubicBezTo>
                    <a:pt x="465" y="167"/>
                    <a:pt x="465" y="167"/>
                    <a:pt x="465" y="167"/>
                  </a:cubicBezTo>
                  <a:cubicBezTo>
                    <a:pt x="465" y="166"/>
                    <a:pt x="465" y="166"/>
                    <a:pt x="465" y="166"/>
                  </a:cubicBezTo>
                  <a:close/>
                  <a:moveTo>
                    <a:pt x="421" y="109"/>
                  </a:moveTo>
                  <a:cubicBezTo>
                    <a:pt x="420" y="109"/>
                    <a:pt x="420" y="109"/>
                    <a:pt x="420" y="109"/>
                  </a:cubicBezTo>
                  <a:cubicBezTo>
                    <a:pt x="420" y="108"/>
                    <a:pt x="420" y="108"/>
                    <a:pt x="420" y="108"/>
                  </a:cubicBezTo>
                  <a:cubicBezTo>
                    <a:pt x="423" y="107"/>
                    <a:pt x="423" y="107"/>
                    <a:pt x="423" y="107"/>
                  </a:cubicBezTo>
                  <a:cubicBezTo>
                    <a:pt x="422" y="109"/>
                    <a:pt x="422" y="109"/>
                    <a:pt x="422" y="109"/>
                  </a:cubicBezTo>
                  <a:cubicBezTo>
                    <a:pt x="421" y="109"/>
                    <a:pt x="421" y="109"/>
                    <a:pt x="421" y="109"/>
                  </a:cubicBezTo>
                  <a:close/>
                  <a:moveTo>
                    <a:pt x="408" y="115"/>
                  </a:moveTo>
                  <a:cubicBezTo>
                    <a:pt x="409" y="115"/>
                    <a:pt x="409" y="115"/>
                    <a:pt x="409" y="115"/>
                  </a:cubicBezTo>
                  <a:cubicBezTo>
                    <a:pt x="410" y="114"/>
                    <a:pt x="410" y="114"/>
                    <a:pt x="410" y="114"/>
                  </a:cubicBezTo>
                  <a:cubicBezTo>
                    <a:pt x="413" y="115"/>
                    <a:pt x="413" y="115"/>
                    <a:pt x="413" y="115"/>
                  </a:cubicBezTo>
                  <a:cubicBezTo>
                    <a:pt x="414" y="115"/>
                    <a:pt x="414" y="115"/>
                    <a:pt x="414" y="115"/>
                  </a:cubicBezTo>
                  <a:cubicBezTo>
                    <a:pt x="416" y="115"/>
                    <a:pt x="416" y="115"/>
                    <a:pt x="416" y="115"/>
                  </a:cubicBezTo>
                  <a:cubicBezTo>
                    <a:pt x="416" y="117"/>
                    <a:pt x="416" y="117"/>
                    <a:pt x="416" y="117"/>
                  </a:cubicBezTo>
                  <a:cubicBezTo>
                    <a:pt x="417" y="118"/>
                    <a:pt x="417" y="118"/>
                    <a:pt x="417" y="118"/>
                  </a:cubicBezTo>
                  <a:cubicBezTo>
                    <a:pt x="416" y="119"/>
                    <a:pt x="416" y="119"/>
                    <a:pt x="416" y="119"/>
                  </a:cubicBezTo>
                  <a:cubicBezTo>
                    <a:pt x="414" y="120"/>
                    <a:pt x="414" y="120"/>
                    <a:pt x="414" y="120"/>
                  </a:cubicBezTo>
                  <a:cubicBezTo>
                    <a:pt x="412" y="119"/>
                    <a:pt x="412" y="119"/>
                    <a:pt x="412" y="119"/>
                  </a:cubicBezTo>
                  <a:cubicBezTo>
                    <a:pt x="411" y="119"/>
                    <a:pt x="411" y="119"/>
                    <a:pt x="411" y="119"/>
                  </a:cubicBezTo>
                  <a:cubicBezTo>
                    <a:pt x="410" y="117"/>
                    <a:pt x="410" y="117"/>
                    <a:pt x="410" y="117"/>
                  </a:cubicBezTo>
                  <a:cubicBezTo>
                    <a:pt x="409" y="116"/>
                    <a:pt x="409" y="116"/>
                    <a:pt x="409" y="116"/>
                  </a:cubicBezTo>
                  <a:cubicBezTo>
                    <a:pt x="408" y="115"/>
                    <a:pt x="408" y="115"/>
                    <a:pt x="408" y="115"/>
                  </a:cubicBezTo>
                  <a:cubicBezTo>
                    <a:pt x="408" y="115"/>
                    <a:pt x="408" y="115"/>
                    <a:pt x="408" y="115"/>
                  </a:cubicBezTo>
                  <a:close/>
                  <a:moveTo>
                    <a:pt x="341" y="118"/>
                  </a:moveTo>
                  <a:cubicBezTo>
                    <a:pt x="340" y="118"/>
                    <a:pt x="340" y="118"/>
                    <a:pt x="340" y="118"/>
                  </a:cubicBezTo>
                  <a:cubicBezTo>
                    <a:pt x="339" y="117"/>
                    <a:pt x="339" y="117"/>
                    <a:pt x="339" y="117"/>
                  </a:cubicBezTo>
                  <a:cubicBezTo>
                    <a:pt x="340" y="116"/>
                    <a:pt x="340" y="116"/>
                    <a:pt x="340" y="116"/>
                  </a:cubicBezTo>
                  <a:cubicBezTo>
                    <a:pt x="342" y="117"/>
                    <a:pt x="342" y="117"/>
                    <a:pt x="342" y="117"/>
                  </a:cubicBezTo>
                  <a:cubicBezTo>
                    <a:pt x="342" y="118"/>
                    <a:pt x="342" y="118"/>
                    <a:pt x="342" y="118"/>
                  </a:cubicBezTo>
                  <a:cubicBezTo>
                    <a:pt x="341" y="118"/>
                    <a:pt x="341" y="118"/>
                    <a:pt x="341" y="118"/>
                  </a:cubicBezTo>
                  <a:close/>
                  <a:moveTo>
                    <a:pt x="348" y="128"/>
                  </a:moveTo>
                  <a:cubicBezTo>
                    <a:pt x="350" y="126"/>
                    <a:pt x="350" y="126"/>
                    <a:pt x="350" y="126"/>
                  </a:cubicBezTo>
                  <a:cubicBezTo>
                    <a:pt x="350" y="127"/>
                    <a:pt x="350" y="127"/>
                    <a:pt x="350" y="127"/>
                  </a:cubicBezTo>
                  <a:cubicBezTo>
                    <a:pt x="348" y="128"/>
                    <a:pt x="348" y="128"/>
                    <a:pt x="348" y="128"/>
                  </a:cubicBezTo>
                  <a:cubicBezTo>
                    <a:pt x="348" y="128"/>
                    <a:pt x="348" y="128"/>
                    <a:pt x="348" y="128"/>
                  </a:cubicBezTo>
                  <a:close/>
                  <a:moveTo>
                    <a:pt x="352" y="125"/>
                  </a:moveTo>
                  <a:cubicBezTo>
                    <a:pt x="353" y="124"/>
                    <a:pt x="353" y="124"/>
                    <a:pt x="353" y="124"/>
                  </a:cubicBezTo>
                  <a:cubicBezTo>
                    <a:pt x="353" y="122"/>
                    <a:pt x="353" y="122"/>
                    <a:pt x="353" y="122"/>
                  </a:cubicBezTo>
                  <a:cubicBezTo>
                    <a:pt x="353" y="122"/>
                    <a:pt x="353" y="122"/>
                    <a:pt x="353" y="122"/>
                  </a:cubicBezTo>
                  <a:cubicBezTo>
                    <a:pt x="354" y="120"/>
                    <a:pt x="354" y="120"/>
                    <a:pt x="354" y="120"/>
                  </a:cubicBezTo>
                  <a:cubicBezTo>
                    <a:pt x="355" y="119"/>
                    <a:pt x="355" y="119"/>
                    <a:pt x="355" y="119"/>
                  </a:cubicBezTo>
                  <a:cubicBezTo>
                    <a:pt x="357" y="118"/>
                    <a:pt x="357" y="118"/>
                    <a:pt x="357" y="118"/>
                  </a:cubicBezTo>
                  <a:cubicBezTo>
                    <a:pt x="358" y="119"/>
                    <a:pt x="358" y="119"/>
                    <a:pt x="358" y="119"/>
                  </a:cubicBezTo>
                  <a:cubicBezTo>
                    <a:pt x="358" y="120"/>
                    <a:pt x="358" y="120"/>
                    <a:pt x="358" y="120"/>
                  </a:cubicBezTo>
                  <a:cubicBezTo>
                    <a:pt x="356" y="121"/>
                    <a:pt x="356" y="121"/>
                    <a:pt x="356" y="121"/>
                  </a:cubicBezTo>
                  <a:cubicBezTo>
                    <a:pt x="355" y="124"/>
                    <a:pt x="355" y="124"/>
                    <a:pt x="355" y="124"/>
                  </a:cubicBezTo>
                  <a:cubicBezTo>
                    <a:pt x="356" y="125"/>
                    <a:pt x="356" y="125"/>
                    <a:pt x="356" y="125"/>
                  </a:cubicBezTo>
                  <a:cubicBezTo>
                    <a:pt x="355" y="126"/>
                    <a:pt x="355" y="126"/>
                    <a:pt x="355" y="126"/>
                  </a:cubicBezTo>
                  <a:cubicBezTo>
                    <a:pt x="354" y="128"/>
                    <a:pt x="354" y="128"/>
                    <a:pt x="354" y="128"/>
                  </a:cubicBezTo>
                  <a:cubicBezTo>
                    <a:pt x="355" y="129"/>
                    <a:pt x="355" y="129"/>
                    <a:pt x="355" y="129"/>
                  </a:cubicBezTo>
                  <a:cubicBezTo>
                    <a:pt x="356" y="128"/>
                    <a:pt x="356" y="128"/>
                    <a:pt x="356" y="128"/>
                  </a:cubicBezTo>
                  <a:cubicBezTo>
                    <a:pt x="357" y="128"/>
                    <a:pt x="357" y="128"/>
                    <a:pt x="357" y="128"/>
                  </a:cubicBezTo>
                  <a:cubicBezTo>
                    <a:pt x="357" y="129"/>
                    <a:pt x="357" y="129"/>
                    <a:pt x="357" y="129"/>
                  </a:cubicBezTo>
                  <a:cubicBezTo>
                    <a:pt x="358" y="129"/>
                    <a:pt x="358" y="129"/>
                    <a:pt x="358" y="129"/>
                  </a:cubicBezTo>
                  <a:cubicBezTo>
                    <a:pt x="361" y="128"/>
                    <a:pt x="361" y="128"/>
                    <a:pt x="361" y="128"/>
                  </a:cubicBezTo>
                  <a:cubicBezTo>
                    <a:pt x="362" y="126"/>
                    <a:pt x="362" y="126"/>
                    <a:pt x="362" y="126"/>
                  </a:cubicBezTo>
                  <a:cubicBezTo>
                    <a:pt x="363" y="126"/>
                    <a:pt x="363" y="126"/>
                    <a:pt x="363" y="126"/>
                  </a:cubicBezTo>
                  <a:cubicBezTo>
                    <a:pt x="365" y="124"/>
                    <a:pt x="365" y="124"/>
                    <a:pt x="365" y="124"/>
                  </a:cubicBezTo>
                  <a:cubicBezTo>
                    <a:pt x="364" y="122"/>
                    <a:pt x="364" y="122"/>
                    <a:pt x="364" y="122"/>
                  </a:cubicBezTo>
                  <a:cubicBezTo>
                    <a:pt x="366" y="122"/>
                    <a:pt x="366" y="122"/>
                    <a:pt x="366" y="122"/>
                  </a:cubicBezTo>
                  <a:cubicBezTo>
                    <a:pt x="367" y="121"/>
                    <a:pt x="367" y="121"/>
                    <a:pt x="367" y="121"/>
                  </a:cubicBezTo>
                  <a:cubicBezTo>
                    <a:pt x="367" y="119"/>
                    <a:pt x="367" y="119"/>
                    <a:pt x="367" y="119"/>
                  </a:cubicBezTo>
                  <a:cubicBezTo>
                    <a:pt x="368" y="118"/>
                    <a:pt x="368" y="118"/>
                    <a:pt x="368" y="118"/>
                  </a:cubicBezTo>
                  <a:cubicBezTo>
                    <a:pt x="368" y="118"/>
                    <a:pt x="368" y="118"/>
                    <a:pt x="368" y="118"/>
                  </a:cubicBezTo>
                  <a:cubicBezTo>
                    <a:pt x="368" y="120"/>
                    <a:pt x="368" y="120"/>
                    <a:pt x="368" y="120"/>
                  </a:cubicBezTo>
                  <a:cubicBezTo>
                    <a:pt x="368" y="121"/>
                    <a:pt x="368" y="121"/>
                    <a:pt x="368" y="121"/>
                  </a:cubicBezTo>
                  <a:cubicBezTo>
                    <a:pt x="368" y="123"/>
                    <a:pt x="368" y="123"/>
                    <a:pt x="368" y="123"/>
                  </a:cubicBezTo>
                  <a:cubicBezTo>
                    <a:pt x="368" y="125"/>
                    <a:pt x="368" y="125"/>
                    <a:pt x="368" y="125"/>
                  </a:cubicBezTo>
                  <a:cubicBezTo>
                    <a:pt x="369" y="125"/>
                    <a:pt x="369" y="125"/>
                    <a:pt x="369" y="125"/>
                  </a:cubicBezTo>
                  <a:cubicBezTo>
                    <a:pt x="371" y="123"/>
                    <a:pt x="371" y="123"/>
                    <a:pt x="371" y="123"/>
                  </a:cubicBezTo>
                  <a:cubicBezTo>
                    <a:pt x="371" y="121"/>
                    <a:pt x="371" y="121"/>
                    <a:pt x="371" y="121"/>
                  </a:cubicBezTo>
                  <a:cubicBezTo>
                    <a:pt x="372" y="120"/>
                    <a:pt x="372" y="120"/>
                    <a:pt x="372" y="120"/>
                  </a:cubicBezTo>
                  <a:cubicBezTo>
                    <a:pt x="373" y="120"/>
                    <a:pt x="373" y="120"/>
                    <a:pt x="373" y="120"/>
                  </a:cubicBezTo>
                  <a:cubicBezTo>
                    <a:pt x="375" y="117"/>
                    <a:pt x="375" y="117"/>
                    <a:pt x="375" y="117"/>
                  </a:cubicBezTo>
                  <a:cubicBezTo>
                    <a:pt x="375" y="115"/>
                    <a:pt x="375" y="115"/>
                    <a:pt x="375" y="115"/>
                  </a:cubicBezTo>
                  <a:cubicBezTo>
                    <a:pt x="375" y="114"/>
                    <a:pt x="375" y="114"/>
                    <a:pt x="375" y="114"/>
                  </a:cubicBezTo>
                  <a:cubicBezTo>
                    <a:pt x="376" y="112"/>
                    <a:pt x="376" y="112"/>
                    <a:pt x="376" y="112"/>
                  </a:cubicBezTo>
                  <a:cubicBezTo>
                    <a:pt x="377" y="114"/>
                    <a:pt x="377" y="114"/>
                    <a:pt x="377" y="114"/>
                  </a:cubicBezTo>
                  <a:cubicBezTo>
                    <a:pt x="380" y="112"/>
                    <a:pt x="380" y="112"/>
                    <a:pt x="380" y="112"/>
                  </a:cubicBezTo>
                  <a:cubicBezTo>
                    <a:pt x="381" y="109"/>
                    <a:pt x="381" y="109"/>
                    <a:pt x="381" y="109"/>
                  </a:cubicBezTo>
                  <a:cubicBezTo>
                    <a:pt x="381" y="107"/>
                    <a:pt x="381" y="107"/>
                    <a:pt x="381" y="107"/>
                  </a:cubicBezTo>
                  <a:cubicBezTo>
                    <a:pt x="383" y="107"/>
                    <a:pt x="383" y="107"/>
                    <a:pt x="383" y="107"/>
                  </a:cubicBezTo>
                  <a:cubicBezTo>
                    <a:pt x="384" y="106"/>
                    <a:pt x="384" y="106"/>
                    <a:pt x="384" y="106"/>
                  </a:cubicBezTo>
                  <a:cubicBezTo>
                    <a:pt x="385" y="107"/>
                    <a:pt x="385" y="107"/>
                    <a:pt x="385" y="107"/>
                  </a:cubicBezTo>
                  <a:cubicBezTo>
                    <a:pt x="387" y="106"/>
                    <a:pt x="387" y="106"/>
                    <a:pt x="387" y="106"/>
                  </a:cubicBezTo>
                  <a:cubicBezTo>
                    <a:pt x="388" y="107"/>
                    <a:pt x="388" y="107"/>
                    <a:pt x="388" y="107"/>
                  </a:cubicBezTo>
                  <a:cubicBezTo>
                    <a:pt x="387" y="110"/>
                    <a:pt x="387" y="110"/>
                    <a:pt x="387" y="110"/>
                  </a:cubicBezTo>
                  <a:cubicBezTo>
                    <a:pt x="385" y="112"/>
                    <a:pt x="385" y="112"/>
                    <a:pt x="385" y="112"/>
                  </a:cubicBezTo>
                  <a:cubicBezTo>
                    <a:pt x="384" y="115"/>
                    <a:pt x="384" y="115"/>
                    <a:pt x="384" y="115"/>
                  </a:cubicBezTo>
                  <a:cubicBezTo>
                    <a:pt x="383" y="116"/>
                    <a:pt x="383" y="116"/>
                    <a:pt x="383" y="116"/>
                  </a:cubicBezTo>
                  <a:cubicBezTo>
                    <a:pt x="383" y="117"/>
                    <a:pt x="383" y="117"/>
                    <a:pt x="383" y="117"/>
                  </a:cubicBezTo>
                  <a:cubicBezTo>
                    <a:pt x="381" y="117"/>
                    <a:pt x="381" y="117"/>
                    <a:pt x="381" y="117"/>
                  </a:cubicBezTo>
                  <a:cubicBezTo>
                    <a:pt x="379" y="121"/>
                    <a:pt x="379" y="121"/>
                    <a:pt x="379" y="121"/>
                  </a:cubicBezTo>
                  <a:cubicBezTo>
                    <a:pt x="379" y="122"/>
                    <a:pt x="379" y="122"/>
                    <a:pt x="379" y="122"/>
                  </a:cubicBezTo>
                  <a:cubicBezTo>
                    <a:pt x="380" y="124"/>
                    <a:pt x="380" y="124"/>
                    <a:pt x="380" y="124"/>
                  </a:cubicBezTo>
                  <a:cubicBezTo>
                    <a:pt x="379" y="125"/>
                    <a:pt x="379" y="125"/>
                    <a:pt x="379" y="125"/>
                  </a:cubicBezTo>
                  <a:cubicBezTo>
                    <a:pt x="381" y="126"/>
                    <a:pt x="381" y="126"/>
                    <a:pt x="381" y="126"/>
                  </a:cubicBezTo>
                  <a:cubicBezTo>
                    <a:pt x="383" y="127"/>
                    <a:pt x="383" y="127"/>
                    <a:pt x="383" y="127"/>
                  </a:cubicBezTo>
                  <a:cubicBezTo>
                    <a:pt x="384" y="125"/>
                    <a:pt x="384" y="125"/>
                    <a:pt x="384" y="125"/>
                  </a:cubicBezTo>
                  <a:cubicBezTo>
                    <a:pt x="385" y="124"/>
                    <a:pt x="385" y="124"/>
                    <a:pt x="385" y="124"/>
                  </a:cubicBezTo>
                  <a:cubicBezTo>
                    <a:pt x="386" y="123"/>
                    <a:pt x="386" y="123"/>
                    <a:pt x="386" y="123"/>
                  </a:cubicBezTo>
                  <a:cubicBezTo>
                    <a:pt x="386" y="121"/>
                    <a:pt x="386" y="121"/>
                    <a:pt x="386" y="121"/>
                  </a:cubicBezTo>
                  <a:cubicBezTo>
                    <a:pt x="387" y="120"/>
                    <a:pt x="387" y="120"/>
                    <a:pt x="387" y="120"/>
                  </a:cubicBezTo>
                  <a:cubicBezTo>
                    <a:pt x="388" y="118"/>
                    <a:pt x="388" y="118"/>
                    <a:pt x="388" y="118"/>
                  </a:cubicBezTo>
                  <a:cubicBezTo>
                    <a:pt x="389" y="118"/>
                    <a:pt x="389" y="118"/>
                    <a:pt x="389" y="118"/>
                  </a:cubicBezTo>
                  <a:cubicBezTo>
                    <a:pt x="390" y="118"/>
                    <a:pt x="390" y="118"/>
                    <a:pt x="390" y="118"/>
                  </a:cubicBezTo>
                  <a:cubicBezTo>
                    <a:pt x="391" y="119"/>
                    <a:pt x="391" y="119"/>
                    <a:pt x="391" y="119"/>
                  </a:cubicBezTo>
                  <a:cubicBezTo>
                    <a:pt x="393" y="119"/>
                    <a:pt x="393" y="119"/>
                    <a:pt x="393" y="119"/>
                  </a:cubicBezTo>
                  <a:cubicBezTo>
                    <a:pt x="394" y="118"/>
                    <a:pt x="394" y="118"/>
                    <a:pt x="394" y="118"/>
                  </a:cubicBezTo>
                  <a:cubicBezTo>
                    <a:pt x="397" y="118"/>
                    <a:pt x="397" y="118"/>
                    <a:pt x="397" y="118"/>
                  </a:cubicBezTo>
                  <a:cubicBezTo>
                    <a:pt x="398" y="116"/>
                    <a:pt x="398" y="116"/>
                    <a:pt x="398" y="116"/>
                  </a:cubicBezTo>
                  <a:cubicBezTo>
                    <a:pt x="399" y="113"/>
                    <a:pt x="399" y="113"/>
                    <a:pt x="399" y="113"/>
                  </a:cubicBezTo>
                  <a:cubicBezTo>
                    <a:pt x="401" y="110"/>
                    <a:pt x="401" y="110"/>
                    <a:pt x="401" y="110"/>
                  </a:cubicBezTo>
                  <a:cubicBezTo>
                    <a:pt x="401" y="108"/>
                    <a:pt x="401" y="108"/>
                    <a:pt x="401" y="108"/>
                  </a:cubicBezTo>
                  <a:cubicBezTo>
                    <a:pt x="401" y="107"/>
                    <a:pt x="401" y="107"/>
                    <a:pt x="401" y="107"/>
                  </a:cubicBezTo>
                  <a:cubicBezTo>
                    <a:pt x="403" y="110"/>
                    <a:pt x="403" y="110"/>
                    <a:pt x="403" y="110"/>
                  </a:cubicBezTo>
                  <a:cubicBezTo>
                    <a:pt x="404" y="110"/>
                    <a:pt x="404" y="110"/>
                    <a:pt x="404" y="110"/>
                  </a:cubicBezTo>
                  <a:cubicBezTo>
                    <a:pt x="405" y="109"/>
                    <a:pt x="405" y="109"/>
                    <a:pt x="405" y="109"/>
                  </a:cubicBezTo>
                  <a:cubicBezTo>
                    <a:pt x="405" y="108"/>
                    <a:pt x="405" y="108"/>
                    <a:pt x="405" y="108"/>
                  </a:cubicBezTo>
                  <a:cubicBezTo>
                    <a:pt x="403" y="105"/>
                    <a:pt x="403" y="105"/>
                    <a:pt x="403" y="105"/>
                  </a:cubicBezTo>
                  <a:cubicBezTo>
                    <a:pt x="403" y="104"/>
                    <a:pt x="403" y="104"/>
                    <a:pt x="403" y="104"/>
                  </a:cubicBezTo>
                  <a:cubicBezTo>
                    <a:pt x="405" y="102"/>
                    <a:pt x="405" y="102"/>
                    <a:pt x="405" y="102"/>
                  </a:cubicBezTo>
                  <a:cubicBezTo>
                    <a:pt x="407" y="102"/>
                    <a:pt x="407" y="102"/>
                    <a:pt x="407" y="102"/>
                  </a:cubicBezTo>
                  <a:cubicBezTo>
                    <a:pt x="409" y="101"/>
                    <a:pt x="409" y="101"/>
                    <a:pt x="409" y="101"/>
                  </a:cubicBezTo>
                  <a:cubicBezTo>
                    <a:pt x="410" y="102"/>
                    <a:pt x="410" y="102"/>
                    <a:pt x="410" y="102"/>
                  </a:cubicBezTo>
                  <a:cubicBezTo>
                    <a:pt x="411" y="101"/>
                    <a:pt x="411" y="101"/>
                    <a:pt x="411" y="101"/>
                  </a:cubicBezTo>
                  <a:cubicBezTo>
                    <a:pt x="413" y="99"/>
                    <a:pt x="413" y="99"/>
                    <a:pt x="413" y="99"/>
                  </a:cubicBezTo>
                  <a:cubicBezTo>
                    <a:pt x="412" y="98"/>
                    <a:pt x="412" y="98"/>
                    <a:pt x="412" y="98"/>
                  </a:cubicBezTo>
                  <a:cubicBezTo>
                    <a:pt x="412" y="94"/>
                    <a:pt x="412" y="94"/>
                    <a:pt x="412" y="94"/>
                  </a:cubicBezTo>
                  <a:cubicBezTo>
                    <a:pt x="413" y="93"/>
                    <a:pt x="413" y="93"/>
                    <a:pt x="413" y="93"/>
                  </a:cubicBezTo>
                  <a:cubicBezTo>
                    <a:pt x="412" y="92"/>
                    <a:pt x="412" y="92"/>
                    <a:pt x="412" y="92"/>
                  </a:cubicBezTo>
                  <a:cubicBezTo>
                    <a:pt x="412" y="90"/>
                    <a:pt x="412" y="90"/>
                    <a:pt x="412" y="90"/>
                  </a:cubicBezTo>
                  <a:cubicBezTo>
                    <a:pt x="411" y="89"/>
                    <a:pt x="411" y="89"/>
                    <a:pt x="411" y="89"/>
                  </a:cubicBezTo>
                  <a:cubicBezTo>
                    <a:pt x="409" y="90"/>
                    <a:pt x="409" y="90"/>
                    <a:pt x="409" y="90"/>
                  </a:cubicBezTo>
                  <a:cubicBezTo>
                    <a:pt x="407" y="91"/>
                    <a:pt x="407" y="91"/>
                    <a:pt x="407" y="91"/>
                  </a:cubicBezTo>
                  <a:cubicBezTo>
                    <a:pt x="407" y="94"/>
                    <a:pt x="407" y="94"/>
                    <a:pt x="407" y="94"/>
                  </a:cubicBezTo>
                  <a:cubicBezTo>
                    <a:pt x="407" y="95"/>
                    <a:pt x="407" y="95"/>
                    <a:pt x="407" y="95"/>
                  </a:cubicBezTo>
                  <a:cubicBezTo>
                    <a:pt x="407" y="96"/>
                    <a:pt x="407" y="96"/>
                    <a:pt x="407" y="96"/>
                  </a:cubicBezTo>
                  <a:cubicBezTo>
                    <a:pt x="406" y="96"/>
                    <a:pt x="406" y="96"/>
                    <a:pt x="406" y="96"/>
                  </a:cubicBezTo>
                  <a:cubicBezTo>
                    <a:pt x="405" y="95"/>
                    <a:pt x="405" y="95"/>
                    <a:pt x="405" y="95"/>
                  </a:cubicBezTo>
                  <a:cubicBezTo>
                    <a:pt x="405" y="95"/>
                    <a:pt x="405" y="95"/>
                    <a:pt x="405" y="95"/>
                  </a:cubicBezTo>
                  <a:cubicBezTo>
                    <a:pt x="404" y="96"/>
                    <a:pt x="404" y="96"/>
                    <a:pt x="404" y="96"/>
                  </a:cubicBezTo>
                  <a:cubicBezTo>
                    <a:pt x="404" y="97"/>
                    <a:pt x="404" y="97"/>
                    <a:pt x="404" y="97"/>
                  </a:cubicBezTo>
                  <a:cubicBezTo>
                    <a:pt x="403" y="95"/>
                    <a:pt x="403" y="95"/>
                    <a:pt x="403" y="95"/>
                  </a:cubicBezTo>
                  <a:cubicBezTo>
                    <a:pt x="402" y="93"/>
                    <a:pt x="402" y="93"/>
                    <a:pt x="402" y="93"/>
                  </a:cubicBezTo>
                  <a:cubicBezTo>
                    <a:pt x="401" y="91"/>
                    <a:pt x="401" y="91"/>
                    <a:pt x="401" y="91"/>
                  </a:cubicBezTo>
                  <a:cubicBezTo>
                    <a:pt x="400" y="91"/>
                    <a:pt x="400" y="91"/>
                    <a:pt x="400" y="91"/>
                  </a:cubicBezTo>
                  <a:cubicBezTo>
                    <a:pt x="399" y="91"/>
                    <a:pt x="399" y="91"/>
                    <a:pt x="399" y="91"/>
                  </a:cubicBezTo>
                  <a:cubicBezTo>
                    <a:pt x="397" y="91"/>
                    <a:pt x="397" y="91"/>
                    <a:pt x="397" y="91"/>
                  </a:cubicBezTo>
                  <a:cubicBezTo>
                    <a:pt x="395" y="91"/>
                    <a:pt x="395" y="91"/>
                    <a:pt x="395" y="91"/>
                  </a:cubicBezTo>
                  <a:cubicBezTo>
                    <a:pt x="394" y="91"/>
                    <a:pt x="394" y="91"/>
                    <a:pt x="394" y="91"/>
                  </a:cubicBezTo>
                  <a:cubicBezTo>
                    <a:pt x="390" y="90"/>
                    <a:pt x="390" y="90"/>
                    <a:pt x="390" y="90"/>
                  </a:cubicBezTo>
                  <a:cubicBezTo>
                    <a:pt x="387" y="91"/>
                    <a:pt x="387" y="91"/>
                    <a:pt x="387" y="91"/>
                  </a:cubicBezTo>
                  <a:cubicBezTo>
                    <a:pt x="387" y="93"/>
                    <a:pt x="387" y="93"/>
                    <a:pt x="387" y="93"/>
                  </a:cubicBezTo>
                  <a:cubicBezTo>
                    <a:pt x="386" y="94"/>
                    <a:pt x="386" y="94"/>
                    <a:pt x="386" y="94"/>
                  </a:cubicBezTo>
                  <a:cubicBezTo>
                    <a:pt x="385" y="94"/>
                    <a:pt x="385" y="94"/>
                    <a:pt x="385" y="94"/>
                  </a:cubicBezTo>
                  <a:cubicBezTo>
                    <a:pt x="384" y="94"/>
                    <a:pt x="384" y="94"/>
                    <a:pt x="384" y="94"/>
                  </a:cubicBezTo>
                  <a:cubicBezTo>
                    <a:pt x="380" y="98"/>
                    <a:pt x="380" y="98"/>
                    <a:pt x="380" y="98"/>
                  </a:cubicBezTo>
                  <a:cubicBezTo>
                    <a:pt x="378" y="99"/>
                    <a:pt x="378" y="99"/>
                    <a:pt x="378" y="99"/>
                  </a:cubicBezTo>
                  <a:cubicBezTo>
                    <a:pt x="377" y="99"/>
                    <a:pt x="377" y="99"/>
                    <a:pt x="377" y="99"/>
                  </a:cubicBezTo>
                  <a:cubicBezTo>
                    <a:pt x="374" y="101"/>
                    <a:pt x="374" y="101"/>
                    <a:pt x="374" y="101"/>
                  </a:cubicBezTo>
                  <a:cubicBezTo>
                    <a:pt x="373" y="101"/>
                    <a:pt x="373" y="101"/>
                    <a:pt x="373" y="101"/>
                  </a:cubicBezTo>
                  <a:cubicBezTo>
                    <a:pt x="371" y="102"/>
                    <a:pt x="371" y="102"/>
                    <a:pt x="371" y="102"/>
                  </a:cubicBezTo>
                  <a:cubicBezTo>
                    <a:pt x="371" y="103"/>
                    <a:pt x="371" y="103"/>
                    <a:pt x="371" y="103"/>
                  </a:cubicBezTo>
                  <a:cubicBezTo>
                    <a:pt x="368" y="103"/>
                    <a:pt x="368" y="103"/>
                    <a:pt x="368" y="103"/>
                  </a:cubicBezTo>
                  <a:cubicBezTo>
                    <a:pt x="367" y="104"/>
                    <a:pt x="367" y="104"/>
                    <a:pt x="367" y="104"/>
                  </a:cubicBezTo>
                  <a:cubicBezTo>
                    <a:pt x="365" y="104"/>
                    <a:pt x="365" y="104"/>
                    <a:pt x="365" y="104"/>
                  </a:cubicBezTo>
                  <a:cubicBezTo>
                    <a:pt x="364" y="105"/>
                    <a:pt x="364" y="105"/>
                    <a:pt x="364" y="105"/>
                  </a:cubicBezTo>
                  <a:cubicBezTo>
                    <a:pt x="363" y="105"/>
                    <a:pt x="363" y="105"/>
                    <a:pt x="363" y="105"/>
                  </a:cubicBezTo>
                  <a:cubicBezTo>
                    <a:pt x="360" y="107"/>
                    <a:pt x="360" y="107"/>
                    <a:pt x="360" y="107"/>
                  </a:cubicBezTo>
                  <a:cubicBezTo>
                    <a:pt x="358" y="108"/>
                    <a:pt x="358" y="108"/>
                    <a:pt x="358" y="108"/>
                  </a:cubicBezTo>
                  <a:cubicBezTo>
                    <a:pt x="355" y="107"/>
                    <a:pt x="355" y="107"/>
                    <a:pt x="355" y="107"/>
                  </a:cubicBezTo>
                  <a:cubicBezTo>
                    <a:pt x="354" y="108"/>
                    <a:pt x="354" y="108"/>
                    <a:pt x="354" y="108"/>
                  </a:cubicBezTo>
                  <a:cubicBezTo>
                    <a:pt x="349" y="109"/>
                    <a:pt x="349" y="109"/>
                    <a:pt x="349" y="109"/>
                  </a:cubicBezTo>
                  <a:cubicBezTo>
                    <a:pt x="347" y="112"/>
                    <a:pt x="347" y="112"/>
                    <a:pt x="347" y="112"/>
                  </a:cubicBezTo>
                  <a:cubicBezTo>
                    <a:pt x="346" y="112"/>
                    <a:pt x="346" y="112"/>
                    <a:pt x="346" y="112"/>
                  </a:cubicBezTo>
                  <a:cubicBezTo>
                    <a:pt x="343" y="113"/>
                    <a:pt x="343" y="113"/>
                    <a:pt x="343" y="113"/>
                  </a:cubicBezTo>
                  <a:cubicBezTo>
                    <a:pt x="342" y="115"/>
                    <a:pt x="342" y="115"/>
                    <a:pt x="342" y="115"/>
                  </a:cubicBezTo>
                  <a:cubicBezTo>
                    <a:pt x="344" y="115"/>
                    <a:pt x="344" y="115"/>
                    <a:pt x="344" y="115"/>
                  </a:cubicBezTo>
                  <a:cubicBezTo>
                    <a:pt x="345" y="115"/>
                    <a:pt x="345" y="115"/>
                    <a:pt x="345" y="115"/>
                  </a:cubicBezTo>
                  <a:cubicBezTo>
                    <a:pt x="343" y="116"/>
                    <a:pt x="343" y="116"/>
                    <a:pt x="343" y="116"/>
                  </a:cubicBezTo>
                  <a:cubicBezTo>
                    <a:pt x="343" y="116"/>
                    <a:pt x="343" y="116"/>
                    <a:pt x="343" y="116"/>
                  </a:cubicBezTo>
                  <a:cubicBezTo>
                    <a:pt x="344" y="118"/>
                    <a:pt x="344" y="118"/>
                    <a:pt x="344" y="118"/>
                  </a:cubicBezTo>
                  <a:cubicBezTo>
                    <a:pt x="344" y="119"/>
                    <a:pt x="344" y="119"/>
                    <a:pt x="344" y="119"/>
                  </a:cubicBezTo>
                  <a:cubicBezTo>
                    <a:pt x="341" y="120"/>
                    <a:pt x="341" y="120"/>
                    <a:pt x="341" y="120"/>
                  </a:cubicBezTo>
                  <a:cubicBezTo>
                    <a:pt x="341" y="121"/>
                    <a:pt x="341" y="121"/>
                    <a:pt x="341" y="121"/>
                  </a:cubicBezTo>
                  <a:cubicBezTo>
                    <a:pt x="343" y="121"/>
                    <a:pt x="343" y="121"/>
                    <a:pt x="343" y="121"/>
                  </a:cubicBezTo>
                  <a:cubicBezTo>
                    <a:pt x="345" y="121"/>
                    <a:pt x="345" y="121"/>
                    <a:pt x="345" y="121"/>
                  </a:cubicBezTo>
                  <a:cubicBezTo>
                    <a:pt x="346" y="119"/>
                    <a:pt x="346" y="119"/>
                    <a:pt x="346" y="119"/>
                  </a:cubicBezTo>
                  <a:cubicBezTo>
                    <a:pt x="347" y="119"/>
                    <a:pt x="347" y="119"/>
                    <a:pt x="347" y="119"/>
                  </a:cubicBezTo>
                  <a:cubicBezTo>
                    <a:pt x="349" y="120"/>
                    <a:pt x="349" y="120"/>
                    <a:pt x="349" y="120"/>
                  </a:cubicBezTo>
                  <a:cubicBezTo>
                    <a:pt x="350" y="122"/>
                    <a:pt x="350" y="122"/>
                    <a:pt x="350" y="122"/>
                  </a:cubicBezTo>
                  <a:cubicBezTo>
                    <a:pt x="350" y="124"/>
                    <a:pt x="350" y="124"/>
                    <a:pt x="350" y="124"/>
                  </a:cubicBezTo>
                  <a:cubicBezTo>
                    <a:pt x="352" y="125"/>
                    <a:pt x="352" y="125"/>
                    <a:pt x="352" y="125"/>
                  </a:cubicBezTo>
                  <a:close/>
                  <a:moveTo>
                    <a:pt x="532" y="231"/>
                  </a:moveTo>
                  <a:cubicBezTo>
                    <a:pt x="533" y="230"/>
                    <a:pt x="533" y="230"/>
                    <a:pt x="533" y="230"/>
                  </a:cubicBezTo>
                  <a:cubicBezTo>
                    <a:pt x="535" y="231"/>
                    <a:pt x="535" y="231"/>
                    <a:pt x="535" y="231"/>
                  </a:cubicBezTo>
                  <a:cubicBezTo>
                    <a:pt x="535" y="232"/>
                    <a:pt x="535" y="232"/>
                    <a:pt x="535" y="232"/>
                  </a:cubicBezTo>
                  <a:cubicBezTo>
                    <a:pt x="534" y="232"/>
                    <a:pt x="534" y="232"/>
                    <a:pt x="534" y="232"/>
                  </a:cubicBezTo>
                  <a:cubicBezTo>
                    <a:pt x="533" y="232"/>
                    <a:pt x="533" y="232"/>
                    <a:pt x="533" y="232"/>
                  </a:cubicBezTo>
                  <a:cubicBezTo>
                    <a:pt x="532" y="231"/>
                    <a:pt x="532" y="231"/>
                    <a:pt x="532" y="231"/>
                  </a:cubicBezTo>
                  <a:close/>
                  <a:moveTo>
                    <a:pt x="511" y="190"/>
                  </a:moveTo>
                  <a:cubicBezTo>
                    <a:pt x="510" y="188"/>
                    <a:pt x="510" y="188"/>
                    <a:pt x="510" y="188"/>
                  </a:cubicBezTo>
                  <a:cubicBezTo>
                    <a:pt x="508" y="188"/>
                    <a:pt x="508" y="188"/>
                    <a:pt x="508" y="188"/>
                  </a:cubicBezTo>
                  <a:cubicBezTo>
                    <a:pt x="508" y="189"/>
                    <a:pt x="508" y="189"/>
                    <a:pt x="508" y="189"/>
                  </a:cubicBezTo>
                  <a:cubicBezTo>
                    <a:pt x="509" y="189"/>
                    <a:pt x="509" y="189"/>
                    <a:pt x="509" y="189"/>
                  </a:cubicBezTo>
                  <a:cubicBezTo>
                    <a:pt x="510" y="190"/>
                    <a:pt x="510" y="190"/>
                    <a:pt x="510" y="190"/>
                  </a:cubicBezTo>
                  <a:cubicBezTo>
                    <a:pt x="510" y="191"/>
                    <a:pt x="510" y="191"/>
                    <a:pt x="510" y="191"/>
                  </a:cubicBezTo>
                  <a:cubicBezTo>
                    <a:pt x="507" y="191"/>
                    <a:pt x="507" y="191"/>
                    <a:pt x="507" y="191"/>
                  </a:cubicBezTo>
                  <a:cubicBezTo>
                    <a:pt x="506" y="192"/>
                    <a:pt x="506" y="192"/>
                    <a:pt x="506" y="192"/>
                  </a:cubicBezTo>
                  <a:cubicBezTo>
                    <a:pt x="507" y="193"/>
                    <a:pt x="507" y="193"/>
                    <a:pt x="507" y="193"/>
                  </a:cubicBezTo>
                  <a:cubicBezTo>
                    <a:pt x="508" y="194"/>
                    <a:pt x="508" y="194"/>
                    <a:pt x="508" y="194"/>
                  </a:cubicBezTo>
                  <a:cubicBezTo>
                    <a:pt x="508" y="194"/>
                    <a:pt x="508" y="194"/>
                    <a:pt x="508" y="194"/>
                  </a:cubicBezTo>
                  <a:cubicBezTo>
                    <a:pt x="506" y="194"/>
                    <a:pt x="506" y="194"/>
                    <a:pt x="506" y="194"/>
                  </a:cubicBezTo>
                  <a:cubicBezTo>
                    <a:pt x="503" y="194"/>
                    <a:pt x="503" y="194"/>
                    <a:pt x="503" y="194"/>
                  </a:cubicBezTo>
                  <a:cubicBezTo>
                    <a:pt x="502" y="195"/>
                    <a:pt x="502" y="195"/>
                    <a:pt x="502" y="195"/>
                  </a:cubicBezTo>
                  <a:cubicBezTo>
                    <a:pt x="501" y="197"/>
                    <a:pt x="501" y="197"/>
                    <a:pt x="501" y="197"/>
                  </a:cubicBezTo>
                  <a:cubicBezTo>
                    <a:pt x="501" y="198"/>
                    <a:pt x="501" y="198"/>
                    <a:pt x="501" y="198"/>
                  </a:cubicBezTo>
                  <a:cubicBezTo>
                    <a:pt x="501" y="198"/>
                    <a:pt x="501" y="198"/>
                    <a:pt x="501" y="198"/>
                  </a:cubicBezTo>
                  <a:cubicBezTo>
                    <a:pt x="502" y="199"/>
                    <a:pt x="502" y="199"/>
                    <a:pt x="502" y="199"/>
                  </a:cubicBezTo>
                  <a:cubicBezTo>
                    <a:pt x="501" y="200"/>
                    <a:pt x="501" y="200"/>
                    <a:pt x="501" y="200"/>
                  </a:cubicBezTo>
                  <a:cubicBezTo>
                    <a:pt x="501" y="201"/>
                    <a:pt x="501" y="201"/>
                    <a:pt x="501" y="201"/>
                  </a:cubicBezTo>
                  <a:cubicBezTo>
                    <a:pt x="502" y="201"/>
                    <a:pt x="502" y="201"/>
                    <a:pt x="502" y="201"/>
                  </a:cubicBezTo>
                  <a:cubicBezTo>
                    <a:pt x="503" y="199"/>
                    <a:pt x="503" y="199"/>
                    <a:pt x="503" y="199"/>
                  </a:cubicBezTo>
                  <a:cubicBezTo>
                    <a:pt x="503" y="200"/>
                    <a:pt x="503" y="200"/>
                    <a:pt x="503" y="200"/>
                  </a:cubicBezTo>
                  <a:cubicBezTo>
                    <a:pt x="503" y="202"/>
                    <a:pt x="503" y="202"/>
                    <a:pt x="503" y="202"/>
                  </a:cubicBezTo>
                  <a:cubicBezTo>
                    <a:pt x="503" y="202"/>
                    <a:pt x="503" y="202"/>
                    <a:pt x="503" y="202"/>
                  </a:cubicBezTo>
                  <a:cubicBezTo>
                    <a:pt x="504" y="203"/>
                    <a:pt x="504" y="203"/>
                    <a:pt x="504" y="203"/>
                  </a:cubicBezTo>
                  <a:cubicBezTo>
                    <a:pt x="505" y="203"/>
                    <a:pt x="505" y="203"/>
                    <a:pt x="505" y="203"/>
                  </a:cubicBezTo>
                  <a:cubicBezTo>
                    <a:pt x="506" y="203"/>
                    <a:pt x="506" y="203"/>
                    <a:pt x="506" y="203"/>
                  </a:cubicBezTo>
                  <a:cubicBezTo>
                    <a:pt x="506" y="205"/>
                    <a:pt x="506" y="205"/>
                    <a:pt x="506" y="205"/>
                  </a:cubicBezTo>
                  <a:cubicBezTo>
                    <a:pt x="506" y="205"/>
                    <a:pt x="506" y="205"/>
                    <a:pt x="506" y="205"/>
                  </a:cubicBezTo>
                  <a:cubicBezTo>
                    <a:pt x="507" y="204"/>
                    <a:pt x="507" y="204"/>
                    <a:pt x="507" y="204"/>
                  </a:cubicBezTo>
                  <a:cubicBezTo>
                    <a:pt x="508" y="204"/>
                    <a:pt x="508" y="204"/>
                    <a:pt x="508" y="204"/>
                  </a:cubicBezTo>
                  <a:cubicBezTo>
                    <a:pt x="508" y="207"/>
                    <a:pt x="508" y="207"/>
                    <a:pt x="508" y="207"/>
                  </a:cubicBezTo>
                  <a:cubicBezTo>
                    <a:pt x="508" y="208"/>
                    <a:pt x="508" y="208"/>
                    <a:pt x="508" y="208"/>
                  </a:cubicBezTo>
                  <a:cubicBezTo>
                    <a:pt x="510" y="207"/>
                    <a:pt x="510" y="207"/>
                    <a:pt x="510" y="207"/>
                  </a:cubicBezTo>
                  <a:cubicBezTo>
                    <a:pt x="511" y="209"/>
                    <a:pt x="511" y="209"/>
                    <a:pt x="511" y="209"/>
                  </a:cubicBezTo>
                  <a:cubicBezTo>
                    <a:pt x="512" y="209"/>
                    <a:pt x="512" y="209"/>
                    <a:pt x="512" y="209"/>
                  </a:cubicBezTo>
                  <a:cubicBezTo>
                    <a:pt x="515" y="210"/>
                    <a:pt x="515" y="210"/>
                    <a:pt x="515" y="210"/>
                  </a:cubicBezTo>
                  <a:cubicBezTo>
                    <a:pt x="516" y="210"/>
                    <a:pt x="516" y="210"/>
                    <a:pt x="516" y="210"/>
                  </a:cubicBezTo>
                  <a:cubicBezTo>
                    <a:pt x="517" y="211"/>
                    <a:pt x="517" y="211"/>
                    <a:pt x="517" y="211"/>
                  </a:cubicBezTo>
                  <a:cubicBezTo>
                    <a:pt x="518" y="210"/>
                    <a:pt x="518" y="210"/>
                    <a:pt x="518" y="210"/>
                  </a:cubicBezTo>
                  <a:cubicBezTo>
                    <a:pt x="517" y="209"/>
                    <a:pt x="517" y="209"/>
                    <a:pt x="517" y="209"/>
                  </a:cubicBezTo>
                  <a:cubicBezTo>
                    <a:pt x="519" y="208"/>
                    <a:pt x="519" y="208"/>
                    <a:pt x="519" y="208"/>
                  </a:cubicBezTo>
                  <a:cubicBezTo>
                    <a:pt x="520" y="206"/>
                    <a:pt x="520" y="206"/>
                    <a:pt x="520" y="206"/>
                  </a:cubicBezTo>
                  <a:cubicBezTo>
                    <a:pt x="519" y="204"/>
                    <a:pt x="519" y="204"/>
                    <a:pt x="519" y="204"/>
                  </a:cubicBezTo>
                  <a:cubicBezTo>
                    <a:pt x="520" y="201"/>
                    <a:pt x="520" y="201"/>
                    <a:pt x="520" y="201"/>
                  </a:cubicBezTo>
                  <a:cubicBezTo>
                    <a:pt x="521" y="201"/>
                    <a:pt x="521" y="201"/>
                    <a:pt x="521" y="201"/>
                  </a:cubicBezTo>
                  <a:cubicBezTo>
                    <a:pt x="522" y="198"/>
                    <a:pt x="522" y="198"/>
                    <a:pt x="522" y="198"/>
                  </a:cubicBezTo>
                  <a:cubicBezTo>
                    <a:pt x="522" y="195"/>
                    <a:pt x="522" y="195"/>
                    <a:pt x="522" y="195"/>
                  </a:cubicBezTo>
                  <a:cubicBezTo>
                    <a:pt x="523" y="195"/>
                    <a:pt x="523" y="195"/>
                    <a:pt x="523" y="195"/>
                  </a:cubicBezTo>
                  <a:cubicBezTo>
                    <a:pt x="522" y="193"/>
                    <a:pt x="522" y="193"/>
                    <a:pt x="522" y="193"/>
                  </a:cubicBezTo>
                  <a:cubicBezTo>
                    <a:pt x="521" y="191"/>
                    <a:pt x="521" y="191"/>
                    <a:pt x="521" y="191"/>
                  </a:cubicBezTo>
                  <a:cubicBezTo>
                    <a:pt x="521" y="189"/>
                    <a:pt x="521" y="189"/>
                    <a:pt x="521" y="189"/>
                  </a:cubicBezTo>
                  <a:cubicBezTo>
                    <a:pt x="520" y="189"/>
                    <a:pt x="520" y="189"/>
                    <a:pt x="520" y="189"/>
                  </a:cubicBezTo>
                  <a:cubicBezTo>
                    <a:pt x="520" y="187"/>
                    <a:pt x="520" y="187"/>
                    <a:pt x="520" y="187"/>
                  </a:cubicBezTo>
                  <a:cubicBezTo>
                    <a:pt x="517" y="186"/>
                    <a:pt x="517" y="186"/>
                    <a:pt x="517" y="186"/>
                  </a:cubicBezTo>
                  <a:cubicBezTo>
                    <a:pt x="515" y="187"/>
                    <a:pt x="515" y="187"/>
                    <a:pt x="515" y="187"/>
                  </a:cubicBezTo>
                  <a:cubicBezTo>
                    <a:pt x="514" y="186"/>
                    <a:pt x="514" y="186"/>
                    <a:pt x="514" y="186"/>
                  </a:cubicBezTo>
                  <a:cubicBezTo>
                    <a:pt x="511" y="186"/>
                    <a:pt x="511" y="186"/>
                    <a:pt x="511" y="186"/>
                  </a:cubicBezTo>
                  <a:cubicBezTo>
                    <a:pt x="511" y="187"/>
                    <a:pt x="511" y="187"/>
                    <a:pt x="511" y="187"/>
                  </a:cubicBezTo>
                  <a:cubicBezTo>
                    <a:pt x="512" y="189"/>
                    <a:pt x="512" y="189"/>
                    <a:pt x="512" y="189"/>
                  </a:cubicBezTo>
                  <a:cubicBezTo>
                    <a:pt x="512" y="190"/>
                    <a:pt x="512" y="190"/>
                    <a:pt x="512" y="190"/>
                  </a:cubicBezTo>
                  <a:cubicBezTo>
                    <a:pt x="511" y="190"/>
                    <a:pt x="511" y="190"/>
                    <a:pt x="511" y="190"/>
                  </a:cubicBezTo>
                  <a:close/>
                  <a:moveTo>
                    <a:pt x="523" y="175"/>
                  </a:moveTo>
                  <a:cubicBezTo>
                    <a:pt x="522" y="174"/>
                    <a:pt x="522" y="174"/>
                    <a:pt x="522" y="174"/>
                  </a:cubicBezTo>
                  <a:cubicBezTo>
                    <a:pt x="523" y="173"/>
                    <a:pt x="523" y="173"/>
                    <a:pt x="523" y="173"/>
                  </a:cubicBezTo>
                  <a:cubicBezTo>
                    <a:pt x="524" y="173"/>
                    <a:pt x="524" y="173"/>
                    <a:pt x="524" y="173"/>
                  </a:cubicBezTo>
                  <a:cubicBezTo>
                    <a:pt x="524" y="173"/>
                    <a:pt x="523" y="175"/>
                    <a:pt x="523" y="175"/>
                  </a:cubicBezTo>
                  <a:close/>
                  <a:moveTo>
                    <a:pt x="521" y="184"/>
                  </a:moveTo>
                  <a:cubicBezTo>
                    <a:pt x="521" y="183"/>
                    <a:pt x="521" y="183"/>
                    <a:pt x="521" y="183"/>
                  </a:cubicBezTo>
                  <a:cubicBezTo>
                    <a:pt x="520" y="182"/>
                    <a:pt x="520" y="182"/>
                    <a:pt x="520" y="182"/>
                  </a:cubicBezTo>
                  <a:cubicBezTo>
                    <a:pt x="520" y="181"/>
                    <a:pt x="520" y="181"/>
                    <a:pt x="520" y="181"/>
                  </a:cubicBezTo>
                  <a:cubicBezTo>
                    <a:pt x="521" y="181"/>
                    <a:pt x="521" y="181"/>
                    <a:pt x="521" y="181"/>
                  </a:cubicBezTo>
                  <a:cubicBezTo>
                    <a:pt x="521" y="179"/>
                    <a:pt x="521" y="179"/>
                    <a:pt x="521" y="179"/>
                  </a:cubicBezTo>
                  <a:cubicBezTo>
                    <a:pt x="521" y="178"/>
                    <a:pt x="521" y="178"/>
                    <a:pt x="521" y="178"/>
                  </a:cubicBezTo>
                  <a:cubicBezTo>
                    <a:pt x="524" y="178"/>
                    <a:pt x="524" y="178"/>
                    <a:pt x="524" y="178"/>
                  </a:cubicBezTo>
                  <a:cubicBezTo>
                    <a:pt x="523" y="182"/>
                    <a:pt x="523" y="182"/>
                    <a:pt x="523" y="182"/>
                  </a:cubicBezTo>
                  <a:cubicBezTo>
                    <a:pt x="522" y="184"/>
                    <a:pt x="522" y="184"/>
                    <a:pt x="522" y="184"/>
                  </a:cubicBezTo>
                  <a:cubicBezTo>
                    <a:pt x="522" y="184"/>
                    <a:pt x="521" y="184"/>
                    <a:pt x="521" y="184"/>
                  </a:cubicBezTo>
                  <a:close/>
                  <a:moveTo>
                    <a:pt x="508" y="180"/>
                  </a:moveTo>
                  <a:cubicBezTo>
                    <a:pt x="507" y="179"/>
                    <a:pt x="507" y="179"/>
                    <a:pt x="507" y="179"/>
                  </a:cubicBezTo>
                  <a:cubicBezTo>
                    <a:pt x="508" y="178"/>
                    <a:pt x="508" y="178"/>
                    <a:pt x="508" y="178"/>
                  </a:cubicBezTo>
                  <a:cubicBezTo>
                    <a:pt x="510" y="178"/>
                    <a:pt x="510" y="178"/>
                    <a:pt x="510" y="178"/>
                  </a:cubicBezTo>
                  <a:cubicBezTo>
                    <a:pt x="510" y="178"/>
                    <a:pt x="510" y="178"/>
                    <a:pt x="510" y="178"/>
                  </a:cubicBezTo>
                  <a:cubicBezTo>
                    <a:pt x="509" y="179"/>
                    <a:pt x="509" y="179"/>
                    <a:pt x="509" y="179"/>
                  </a:cubicBezTo>
                  <a:cubicBezTo>
                    <a:pt x="509" y="180"/>
                    <a:pt x="509" y="180"/>
                    <a:pt x="509" y="180"/>
                  </a:cubicBezTo>
                  <a:cubicBezTo>
                    <a:pt x="508" y="180"/>
                    <a:pt x="508" y="180"/>
                    <a:pt x="508" y="180"/>
                  </a:cubicBezTo>
                  <a:close/>
                  <a:moveTo>
                    <a:pt x="505" y="182"/>
                  </a:moveTo>
                  <a:cubicBezTo>
                    <a:pt x="504" y="182"/>
                    <a:pt x="504" y="182"/>
                    <a:pt x="504" y="182"/>
                  </a:cubicBezTo>
                  <a:cubicBezTo>
                    <a:pt x="505" y="181"/>
                    <a:pt x="505" y="181"/>
                    <a:pt x="505" y="181"/>
                  </a:cubicBezTo>
                  <a:cubicBezTo>
                    <a:pt x="506" y="181"/>
                    <a:pt x="506" y="181"/>
                    <a:pt x="506" y="181"/>
                  </a:cubicBezTo>
                  <a:cubicBezTo>
                    <a:pt x="505" y="182"/>
                    <a:pt x="505" y="182"/>
                    <a:pt x="505" y="182"/>
                  </a:cubicBezTo>
                  <a:cubicBezTo>
                    <a:pt x="505" y="182"/>
                    <a:pt x="505" y="182"/>
                    <a:pt x="505" y="182"/>
                  </a:cubicBezTo>
                  <a:close/>
                  <a:moveTo>
                    <a:pt x="507" y="187"/>
                  </a:moveTo>
                  <a:cubicBezTo>
                    <a:pt x="508" y="185"/>
                    <a:pt x="508" y="185"/>
                    <a:pt x="508" y="185"/>
                  </a:cubicBezTo>
                  <a:cubicBezTo>
                    <a:pt x="507" y="185"/>
                    <a:pt x="507" y="185"/>
                    <a:pt x="507" y="185"/>
                  </a:cubicBezTo>
                  <a:cubicBezTo>
                    <a:pt x="507" y="183"/>
                    <a:pt x="507" y="183"/>
                    <a:pt x="507" y="183"/>
                  </a:cubicBezTo>
                  <a:cubicBezTo>
                    <a:pt x="508" y="183"/>
                    <a:pt x="508" y="183"/>
                    <a:pt x="508" y="183"/>
                  </a:cubicBezTo>
                  <a:cubicBezTo>
                    <a:pt x="509" y="184"/>
                    <a:pt x="509" y="184"/>
                    <a:pt x="509" y="184"/>
                  </a:cubicBezTo>
                  <a:cubicBezTo>
                    <a:pt x="510" y="185"/>
                    <a:pt x="510" y="185"/>
                    <a:pt x="510" y="185"/>
                  </a:cubicBezTo>
                  <a:cubicBezTo>
                    <a:pt x="508" y="187"/>
                    <a:pt x="508" y="187"/>
                    <a:pt x="508" y="187"/>
                  </a:cubicBezTo>
                  <a:cubicBezTo>
                    <a:pt x="507" y="187"/>
                    <a:pt x="507" y="187"/>
                    <a:pt x="507" y="187"/>
                  </a:cubicBezTo>
                  <a:close/>
                  <a:moveTo>
                    <a:pt x="504" y="188"/>
                  </a:moveTo>
                  <a:cubicBezTo>
                    <a:pt x="502" y="188"/>
                    <a:pt x="502" y="188"/>
                    <a:pt x="502" y="188"/>
                  </a:cubicBezTo>
                  <a:cubicBezTo>
                    <a:pt x="502" y="185"/>
                    <a:pt x="502" y="185"/>
                    <a:pt x="502" y="185"/>
                  </a:cubicBezTo>
                  <a:cubicBezTo>
                    <a:pt x="503" y="185"/>
                    <a:pt x="503" y="185"/>
                    <a:pt x="503" y="185"/>
                  </a:cubicBezTo>
                  <a:cubicBezTo>
                    <a:pt x="504" y="184"/>
                    <a:pt x="504" y="184"/>
                    <a:pt x="504" y="184"/>
                  </a:cubicBezTo>
                  <a:cubicBezTo>
                    <a:pt x="505" y="184"/>
                    <a:pt x="505" y="184"/>
                    <a:pt x="505" y="184"/>
                  </a:cubicBezTo>
                  <a:cubicBezTo>
                    <a:pt x="506" y="184"/>
                    <a:pt x="506" y="184"/>
                    <a:pt x="506" y="184"/>
                  </a:cubicBezTo>
                  <a:cubicBezTo>
                    <a:pt x="506" y="185"/>
                    <a:pt x="506" y="185"/>
                    <a:pt x="506" y="185"/>
                  </a:cubicBezTo>
                  <a:cubicBezTo>
                    <a:pt x="506" y="186"/>
                    <a:pt x="506" y="186"/>
                    <a:pt x="506" y="186"/>
                  </a:cubicBezTo>
                  <a:cubicBezTo>
                    <a:pt x="506" y="187"/>
                    <a:pt x="506" y="187"/>
                    <a:pt x="506" y="187"/>
                  </a:cubicBezTo>
                  <a:cubicBezTo>
                    <a:pt x="505" y="187"/>
                    <a:pt x="505" y="187"/>
                    <a:pt x="505" y="187"/>
                  </a:cubicBezTo>
                  <a:cubicBezTo>
                    <a:pt x="504" y="188"/>
                    <a:pt x="504" y="188"/>
                    <a:pt x="504" y="188"/>
                  </a:cubicBezTo>
                  <a:cubicBezTo>
                    <a:pt x="504" y="188"/>
                    <a:pt x="504" y="188"/>
                    <a:pt x="504" y="188"/>
                  </a:cubicBezTo>
                  <a:close/>
                  <a:moveTo>
                    <a:pt x="499" y="189"/>
                  </a:moveTo>
                  <a:cubicBezTo>
                    <a:pt x="498" y="188"/>
                    <a:pt x="498" y="188"/>
                    <a:pt x="498" y="188"/>
                  </a:cubicBezTo>
                  <a:cubicBezTo>
                    <a:pt x="499" y="188"/>
                    <a:pt x="499" y="188"/>
                    <a:pt x="499" y="188"/>
                  </a:cubicBezTo>
                  <a:cubicBezTo>
                    <a:pt x="500" y="188"/>
                    <a:pt x="500" y="188"/>
                    <a:pt x="500" y="188"/>
                  </a:cubicBezTo>
                  <a:cubicBezTo>
                    <a:pt x="499" y="189"/>
                    <a:pt x="499" y="189"/>
                    <a:pt x="499" y="189"/>
                  </a:cubicBezTo>
                  <a:cubicBezTo>
                    <a:pt x="499" y="189"/>
                    <a:pt x="499" y="189"/>
                    <a:pt x="499" y="189"/>
                  </a:cubicBezTo>
                  <a:close/>
                  <a:moveTo>
                    <a:pt x="479" y="192"/>
                  </a:moveTo>
                  <a:cubicBezTo>
                    <a:pt x="478" y="191"/>
                    <a:pt x="478" y="191"/>
                    <a:pt x="478" y="191"/>
                  </a:cubicBezTo>
                  <a:cubicBezTo>
                    <a:pt x="477" y="191"/>
                    <a:pt x="477" y="191"/>
                    <a:pt x="477" y="191"/>
                  </a:cubicBezTo>
                  <a:cubicBezTo>
                    <a:pt x="475" y="190"/>
                    <a:pt x="475" y="190"/>
                    <a:pt x="475" y="190"/>
                  </a:cubicBezTo>
                  <a:cubicBezTo>
                    <a:pt x="475" y="188"/>
                    <a:pt x="475" y="188"/>
                    <a:pt x="475" y="188"/>
                  </a:cubicBezTo>
                  <a:cubicBezTo>
                    <a:pt x="476" y="187"/>
                    <a:pt x="476" y="187"/>
                    <a:pt x="476" y="187"/>
                  </a:cubicBezTo>
                  <a:cubicBezTo>
                    <a:pt x="476" y="186"/>
                    <a:pt x="476" y="186"/>
                    <a:pt x="476" y="186"/>
                  </a:cubicBezTo>
                  <a:cubicBezTo>
                    <a:pt x="477" y="185"/>
                    <a:pt x="477" y="185"/>
                    <a:pt x="477" y="185"/>
                  </a:cubicBezTo>
                  <a:cubicBezTo>
                    <a:pt x="477" y="185"/>
                    <a:pt x="477" y="185"/>
                    <a:pt x="477" y="185"/>
                  </a:cubicBezTo>
                  <a:cubicBezTo>
                    <a:pt x="478" y="186"/>
                    <a:pt x="478" y="186"/>
                    <a:pt x="478" y="186"/>
                  </a:cubicBezTo>
                  <a:cubicBezTo>
                    <a:pt x="479" y="186"/>
                    <a:pt x="479" y="186"/>
                    <a:pt x="479" y="186"/>
                  </a:cubicBezTo>
                  <a:cubicBezTo>
                    <a:pt x="478" y="185"/>
                    <a:pt x="478" y="185"/>
                    <a:pt x="478" y="185"/>
                  </a:cubicBezTo>
                  <a:cubicBezTo>
                    <a:pt x="478" y="183"/>
                    <a:pt x="478" y="183"/>
                    <a:pt x="478" y="183"/>
                  </a:cubicBezTo>
                  <a:cubicBezTo>
                    <a:pt x="477" y="183"/>
                    <a:pt x="477" y="183"/>
                    <a:pt x="477" y="183"/>
                  </a:cubicBezTo>
                  <a:cubicBezTo>
                    <a:pt x="476" y="182"/>
                    <a:pt x="476" y="182"/>
                    <a:pt x="476" y="182"/>
                  </a:cubicBezTo>
                  <a:cubicBezTo>
                    <a:pt x="476" y="181"/>
                    <a:pt x="476" y="181"/>
                    <a:pt x="476" y="181"/>
                  </a:cubicBezTo>
                  <a:cubicBezTo>
                    <a:pt x="476" y="180"/>
                    <a:pt x="476" y="180"/>
                    <a:pt x="476" y="180"/>
                  </a:cubicBezTo>
                  <a:cubicBezTo>
                    <a:pt x="476" y="180"/>
                    <a:pt x="476" y="180"/>
                    <a:pt x="476" y="180"/>
                  </a:cubicBezTo>
                  <a:cubicBezTo>
                    <a:pt x="477" y="181"/>
                    <a:pt x="477" y="181"/>
                    <a:pt x="477" y="181"/>
                  </a:cubicBezTo>
                  <a:cubicBezTo>
                    <a:pt x="478" y="181"/>
                    <a:pt x="478" y="181"/>
                    <a:pt x="478" y="181"/>
                  </a:cubicBezTo>
                  <a:cubicBezTo>
                    <a:pt x="478" y="180"/>
                    <a:pt x="478" y="180"/>
                    <a:pt x="478" y="180"/>
                  </a:cubicBezTo>
                  <a:cubicBezTo>
                    <a:pt x="479" y="179"/>
                    <a:pt x="479" y="179"/>
                    <a:pt x="479" y="179"/>
                  </a:cubicBezTo>
                  <a:cubicBezTo>
                    <a:pt x="480" y="180"/>
                    <a:pt x="480" y="180"/>
                    <a:pt x="480" y="180"/>
                  </a:cubicBezTo>
                  <a:cubicBezTo>
                    <a:pt x="483" y="180"/>
                    <a:pt x="483" y="180"/>
                    <a:pt x="483" y="180"/>
                  </a:cubicBezTo>
                  <a:cubicBezTo>
                    <a:pt x="484" y="180"/>
                    <a:pt x="484" y="180"/>
                    <a:pt x="484" y="180"/>
                  </a:cubicBezTo>
                  <a:cubicBezTo>
                    <a:pt x="483" y="179"/>
                    <a:pt x="483" y="179"/>
                    <a:pt x="483" y="179"/>
                  </a:cubicBezTo>
                  <a:cubicBezTo>
                    <a:pt x="481" y="179"/>
                    <a:pt x="481" y="179"/>
                    <a:pt x="481" y="179"/>
                  </a:cubicBezTo>
                  <a:cubicBezTo>
                    <a:pt x="482" y="179"/>
                    <a:pt x="482" y="179"/>
                    <a:pt x="482" y="179"/>
                  </a:cubicBezTo>
                  <a:cubicBezTo>
                    <a:pt x="485" y="178"/>
                    <a:pt x="485" y="178"/>
                    <a:pt x="485" y="178"/>
                  </a:cubicBezTo>
                  <a:cubicBezTo>
                    <a:pt x="487" y="177"/>
                    <a:pt x="487" y="177"/>
                    <a:pt x="487" y="177"/>
                  </a:cubicBezTo>
                  <a:cubicBezTo>
                    <a:pt x="489" y="177"/>
                    <a:pt x="489" y="177"/>
                    <a:pt x="489" y="177"/>
                  </a:cubicBezTo>
                  <a:cubicBezTo>
                    <a:pt x="491" y="177"/>
                    <a:pt x="491" y="177"/>
                    <a:pt x="491" y="177"/>
                  </a:cubicBezTo>
                  <a:cubicBezTo>
                    <a:pt x="493" y="177"/>
                    <a:pt x="493" y="177"/>
                    <a:pt x="493" y="177"/>
                  </a:cubicBezTo>
                  <a:cubicBezTo>
                    <a:pt x="492" y="176"/>
                    <a:pt x="492" y="176"/>
                    <a:pt x="492" y="176"/>
                  </a:cubicBezTo>
                  <a:cubicBezTo>
                    <a:pt x="484" y="174"/>
                    <a:pt x="484" y="174"/>
                    <a:pt x="484" y="174"/>
                  </a:cubicBezTo>
                  <a:cubicBezTo>
                    <a:pt x="482" y="174"/>
                    <a:pt x="482" y="174"/>
                    <a:pt x="482" y="174"/>
                  </a:cubicBezTo>
                  <a:cubicBezTo>
                    <a:pt x="481" y="174"/>
                    <a:pt x="481" y="174"/>
                    <a:pt x="481" y="174"/>
                  </a:cubicBezTo>
                  <a:cubicBezTo>
                    <a:pt x="478" y="174"/>
                    <a:pt x="478" y="174"/>
                    <a:pt x="478" y="174"/>
                  </a:cubicBezTo>
                  <a:cubicBezTo>
                    <a:pt x="476" y="173"/>
                    <a:pt x="476" y="173"/>
                    <a:pt x="476" y="173"/>
                  </a:cubicBezTo>
                  <a:cubicBezTo>
                    <a:pt x="475" y="173"/>
                    <a:pt x="475" y="173"/>
                    <a:pt x="475" y="173"/>
                  </a:cubicBezTo>
                  <a:cubicBezTo>
                    <a:pt x="474" y="173"/>
                    <a:pt x="474" y="173"/>
                    <a:pt x="474" y="173"/>
                  </a:cubicBezTo>
                  <a:cubicBezTo>
                    <a:pt x="472" y="173"/>
                    <a:pt x="472" y="173"/>
                    <a:pt x="472" y="173"/>
                  </a:cubicBezTo>
                  <a:cubicBezTo>
                    <a:pt x="471" y="173"/>
                    <a:pt x="471" y="173"/>
                    <a:pt x="471" y="173"/>
                  </a:cubicBezTo>
                  <a:cubicBezTo>
                    <a:pt x="471" y="173"/>
                    <a:pt x="471" y="173"/>
                    <a:pt x="471" y="173"/>
                  </a:cubicBezTo>
                  <a:cubicBezTo>
                    <a:pt x="469" y="173"/>
                    <a:pt x="469" y="173"/>
                    <a:pt x="469" y="173"/>
                  </a:cubicBezTo>
                  <a:cubicBezTo>
                    <a:pt x="469" y="172"/>
                    <a:pt x="469" y="172"/>
                    <a:pt x="469" y="172"/>
                  </a:cubicBezTo>
                  <a:cubicBezTo>
                    <a:pt x="469" y="170"/>
                    <a:pt x="469" y="170"/>
                    <a:pt x="469" y="170"/>
                  </a:cubicBezTo>
                  <a:cubicBezTo>
                    <a:pt x="470" y="171"/>
                    <a:pt x="470" y="171"/>
                    <a:pt x="470" y="171"/>
                  </a:cubicBezTo>
                  <a:cubicBezTo>
                    <a:pt x="471" y="170"/>
                    <a:pt x="471" y="170"/>
                    <a:pt x="471" y="170"/>
                  </a:cubicBezTo>
                  <a:cubicBezTo>
                    <a:pt x="472" y="170"/>
                    <a:pt x="472" y="170"/>
                    <a:pt x="472" y="170"/>
                  </a:cubicBezTo>
                  <a:cubicBezTo>
                    <a:pt x="473" y="170"/>
                    <a:pt x="473" y="170"/>
                    <a:pt x="473" y="170"/>
                  </a:cubicBezTo>
                  <a:cubicBezTo>
                    <a:pt x="473" y="169"/>
                    <a:pt x="473" y="169"/>
                    <a:pt x="473" y="169"/>
                  </a:cubicBezTo>
                  <a:cubicBezTo>
                    <a:pt x="473" y="168"/>
                    <a:pt x="473" y="168"/>
                    <a:pt x="473" y="168"/>
                  </a:cubicBezTo>
                  <a:cubicBezTo>
                    <a:pt x="474" y="167"/>
                    <a:pt x="474" y="167"/>
                    <a:pt x="474" y="167"/>
                  </a:cubicBezTo>
                  <a:cubicBezTo>
                    <a:pt x="476" y="167"/>
                    <a:pt x="476" y="167"/>
                    <a:pt x="476" y="167"/>
                  </a:cubicBezTo>
                  <a:cubicBezTo>
                    <a:pt x="477" y="166"/>
                    <a:pt x="477" y="166"/>
                    <a:pt x="477" y="166"/>
                  </a:cubicBezTo>
                  <a:cubicBezTo>
                    <a:pt x="477" y="168"/>
                    <a:pt x="477" y="168"/>
                    <a:pt x="477" y="168"/>
                  </a:cubicBezTo>
                  <a:cubicBezTo>
                    <a:pt x="478" y="168"/>
                    <a:pt x="478" y="168"/>
                    <a:pt x="478" y="168"/>
                  </a:cubicBezTo>
                  <a:cubicBezTo>
                    <a:pt x="478" y="171"/>
                    <a:pt x="478" y="171"/>
                    <a:pt x="478" y="171"/>
                  </a:cubicBezTo>
                  <a:cubicBezTo>
                    <a:pt x="479" y="171"/>
                    <a:pt x="479" y="171"/>
                    <a:pt x="479" y="171"/>
                  </a:cubicBezTo>
                  <a:cubicBezTo>
                    <a:pt x="480" y="170"/>
                    <a:pt x="480" y="170"/>
                    <a:pt x="480" y="170"/>
                  </a:cubicBezTo>
                  <a:cubicBezTo>
                    <a:pt x="479" y="169"/>
                    <a:pt x="479" y="169"/>
                    <a:pt x="479" y="169"/>
                  </a:cubicBezTo>
                  <a:cubicBezTo>
                    <a:pt x="478" y="167"/>
                    <a:pt x="478" y="167"/>
                    <a:pt x="478" y="167"/>
                  </a:cubicBezTo>
                  <a:cubicBezTo>
                    <a:pt x="479" y="166"/>
                    <a:pt x="479" y="166"/>
                    <a:pt x="479" y="166"/>
                  </a:cubicBezTo>
                  <a:cubicBezTo>
                    <a:pt x="481" y="165"/>
                    <a:pt x="481" y="165"/>
                    <a:pt x="481" y="165"/>
                  </a:cubicBezTo>
                  <a:cubicBezTo>
                    <a:pt x="481" y="164"/>
                    <a:pt x="481" y="164"/>
                    <a:pt x="481" y="164"/>
                  </a:cubicBezTo>
                  <a:cubicBezTo>
                    <a:pt x="480" y="163"/>
                    <a:pt x="480" y="163"/>
                    <a:pt x="480" y="163"/>
                  </a:cubicBezTo>
                  <a:cubicBezTo>
                    <a:pt x="480" y="161"/>
                    <a:pt x="480" y="161"/>
                    <a:pt x="480" y="161"/>
                  </a:cubicBezTo>
                  <a:cubicBezTo>
                    <a:pt x="482" y="160"/>
                    <a:pt x="482" y="160"/>
                    <a:pt x="482" y="160"/>
                  </a:cubicBezTo>
                  <a:cubicBezTo>
                    <a:pt x="482" y="159"/>
                    <a:pt x="482" y="159"/>
                    <a:pt x="482" y="159"/>
                  </a:cubicBezTo>
                  <a:cubicBezTo>
                    <a:pt x="484" y="158"/>
                    <a:pt x="484" y="158"/>
                    <a:pt x="484" y="158"/>
                  </a:cubicBezTo>
                  <a:cubicBezTo>
                    <a:pt x="483" y="157"/>
                    <a:pt x="483" y="157"/>
                    <a:pt x="483" y="157"/>
                  </a:cubicBezTo>
                  <a:cubicBezTo>
                    <a:pt x="482" y="157"/>
                    <a:pt x="482" y="157"/>
                    <a:pt x="482" y="157"/>
                  </a:cubicBezTo>
                  <a:cubicBezTo>
                    <a:pt x="481" y="157"/>
                    <a:pt x="481" y="157"/>
                    <a:pt x="481" y="157"/>
                  </a:cubicBezTo>
                  <a:cubicBezTo>
                    <a:pt x="482" y="156"/>
                    <a:pt x="482" y="156"/>
                    <a:pt x="482" y="156"/>
                  </a:cubicBezTo>
                  <a:cubicBezTo>
                    <a:pt x="483" y="154"/>
                    <a:pt x="483" y="154"/>
                    <a:pt x="483" y="154"/>
                  </a:cubicBezTo>
                  <a:cubicBezTo>
                    <a:pt x="484" y="154"/>
                    <a:pt x="484" y="154"/>
                    <a:pt x="484" y="154"/>
                  </a:cubicBezTo>
                  <a:cubicBezTo>
                    <a:pt x="486" y="153"/>
                    <a:pt x="486" y="153"/>
                    <a:pt x="486" y="153"/>
                  </a:cubicBezTo>
                  <a:cubicBezTo>
                    <a:pt x="487" y="153"/>
                    <a:pt x="487" y="153"/>
                    <a:pt x="487" y="153"/>
                  </a:cubicBezTo>
                  <a:cubicBezTo>
                    <a:pt x="487" y="155"/>
                    <a:pt x="487" y="155"/>
                    <a:pt x="487" y="155"/>
                  </a:cubicBezTo>
                  <a:cubicBezTo>
                    <a:pt x="488" y="156"/>
                    <a:pt x="488" y="156"/>
                    <a:pt x="488" y="156"/>
                  </a:cubicBezTo>
                  <a:cubicBezTo>
                    <a:pt x="488" y="157"/>
                    <a:pt x="488" y="157"/>
                    <a:pt x="488" y="157"/>
                  </a:cubicBezTo>
                  <a:cubicBezTo>
                    <a:pt x="487" y="158"/>
                    <a:pt x="487" y="158"/>
                    <a:pt x="487" y="158"/>
                  </a:cubicBezTo>
                  <a:cubicBezTo>
                    <a:pt x="488" y="160"/>
                    <a:pt x="488" y="160"/>
                    <a:pt x="488" y="160"/>
                  </a:cubicBezTo>
                  <a:cubicBezTo>
                    <a:pt x="489" y="161"/>
                    <a:pt x="489" y="161"/>
                    <a:pt x="489" y="161"/>
                  </a:cubicBezTo>
                  <a:cubicBezTo>
                    <a:pt x="490" y="166"/>
                    <a:pt x="490" y="166"/>
                    <a:pt x="490" y="166"/>
                  </a:cubicBezTo>
                  <a:cubicBezTo>
                    <a:pt x="489" y="168"/>
                    <a:pt x="489" y="168"/>
                    <a:pt x="489" y="168"/>
                  </a:cubicBezTo>
                  <a:cubicBezTo>
                    <a:pt x="489" y="169"/>
                    <a:pt x="489" y="169"/>
                    <a:pt x="489" y="169"/>
                  </a:cubicBezTo>
                  <a:cubicBezTo>
                    <a:pt x="491" y="170"/>
                    <a:pt x="491" y="170"/>
                    <a:pt x="491" y="170"/>
                  </a:cubicBezTo>
                  <a:cubicBezTo>
                    <a:pt x="493" y="168"/>
                    <a:pt x="493" y="168"/>
                    <a:pt x="493" y="168"/>
                  </a:cubicBezTo>
                  <a:cubicBezTo>
                    <a:pt x="492" y="167"/>
                    <a:pt x="492" y="167"/>
                    <a:pt x="492" y="167"/>
                  </a:cubicBezTo>
                  <a:cubicBezTo>
                    <a:pt x="492" y="164"/>
                    <a:pt x="492" y="164"/>
                    <a:pt x="492" y="164"/>
                  </a:cubicBezTo>
                  <a:cubicBezTo>
                    <a:pt x="494" y="164"/>
                    <a:pt x="494" y="164"/>
                    <a:pt x="494" y="164"/>
                  </a:cubicBezTo>
                  <a:cubicBezTo>
                    <a:pt x="494" y="162"/>
                    <a:pt x="494" y="162"/>
                    <a:pt x="494" y="162"/>
                  </a:cubicBezTo>
                  <a:cubicBezTo>
                    <a:pt x="491" y="160"/>
                    <a:pt x="491" y="160"/>
                    <a:pt x="491" y="160"/>
                  </a:cubicBezTo>
                  <a:cubicBezTo>
                    <a:pt x="491" y="159"/>
                    <a:pt x="491" y="159"/>
                    <a:pt x="491" y="159"/>
                  </a:cubicBezTo>
                  <a:cubicBezTo>
                    <a:pt x="493" y="160"/>
                    <a:pt x="493" y="160"/>
                    <a:pt x="493" y="160"/>
                  </a:cubicBezTo>
                  <a:cubicBezTo>
                    <a:pt x="495" y="161"/>
                    <a:pt x="495" y="161"/>
                    <a:pt x="495" y="161"/>
                  </a:cubicBezTo>
                  <a:cubicBezTo>
                    <a:pt x="494" y="159"/>
                    <a:pt x="494" y="159"/>
                    <a:pt x="494" y="159"/>
                  </a:cubicBezTo>
                  <a:cubicBezTo>
                    <a:pt x="492" y="157"/>
                    <a:pt x="492" y="157"/>
                    <a:pt x="492" y="157"/>
                  </a:cubicBezTo>
                  <a:cubicBezTo>
                    <a:pt x="492" y="155"/>
                    <a:pt x="492" y="155"/>
                    <a:pt x="492" y="155"/>
                  </a:cubicBezTo>
                  <a:cubicBezTo>
                    <a:pt x="492" y="154"/>
                    <a:pt x="492" y="154"/>
                    <a:pt x="492" y="154"/>
                  </a:cubicBezTo>
                  <a:cubicBezTo>
                    <a:pt x="493" y="151"/>
                    <a:pt x="493" y="151"/>
                    <a:pt x="493" y="151"/>
                  </a:cubicBezTo>
                  <a:cubicBezTo>
                    <a:pt x="494" y="151"/>
                    <a:pt x="494" y="151"/>
                    <a:pt x="494" y="151"/>
                  </a:cubicBezTo>
                  <a:cubicBezTo>
                    <a:pt x="495" y="150"/>
                    <a:pt x="495" y="150"/>
                    <a:pt x="495" y="150"/>
                  </a:cubicBezTo>
                  <a:cubicBezTo>
                    <a:pt x="496" y="149"/>
                    <a:pt x="496" y="149"/>
                    <a:pt x="496" y="149"/>
                  </a:cubicBezTo>
                  <a:cubicBezTo>
                    <a:pt x="498" y="150"/>
                    <a:pt x="498" y="150"/>
                    <a:pt x="498" y="150"/>
                  </a:cubicBezTo>
                  <a:cubicBezTo>
                    <a:pt x="498" y="150"/>
                    <a:pt x="499" y="148"/>
                    <a:pt x="500" y="148"/>
                  </a:cubicBezTo>
                  <a:cubicBezTo>
                    <a:pt x="500" y="148"/>
                    <a:pt x="501" y="149"/>
                    <a:pt x="501" y="149"/>
                  </a:cubicBezTo>
                  <a:cubicBezTo>
                    <a:pt x="501" y="150"/>
                    <a:pt x="501" y="150"/>
                    <a:pt x="501" y="150"/>
                  </a:cubicBezTo>
                  <a:cubicBezTo>
                    <a:pt x="503" y="151"/>
                    <a:pt x="503" y="151"/>
                    <a:pt x="503" y="151"/>
                  </a:cubicBezTo>
                  <a:cubicBezTo>
                    <a:pt x="504" y="150"/>
                    <a:pt x="504" y="150"/>
                    <a:pt x="504" y="150"/>
                  </a:cubicBezTo>
                  <a:cubicBezTo>
                    <a:pt x="505" y="151"/>
                    <a:pt x="505" y="151"/>
                    <a:pt x="505" y="151"/>
                  </a:cubicBezTo>
                  <a:cubicBezTo>
                    <a:pt x="504" y="155"/>
                    <a:pt x="504" y="155"/>
                    <a:pt x="504" y="155"/>
                  </a:cubicBezTo>
                  <a:cubicBezTo>
                    <a:pt x="503" y="156"/>
                    <a:pt x="503" y="156"/>
                    <a:pt x="503" y="156"/>
                  </a:cubicBezTo>
                  <a:cubicBezTo>
                    <a:pt x="503" y="158"/>
                    <a:pt x="503" y="158"/>
                    <a:pt x="503" y="158"/>
                  </a:cubicBezTo>
                  <a:cubicBezTo>
                    <a:pt x="504" y="158"/>
                    <a:pt x="504" y="158"/>
                    <a:pt x="504" y="158"/>
                  </a:cubicBezTo>
                  <a:cubicBezTo>
                    <a:pt x="505" y="157"/>
                    <a:pt x="505" y="157"/>
                    <a:pt x="505" y="157"/>
                  </a:cubicBezTo>
                  <a:cubicBezTo>
                    <a:pt x="506" y="157"/>
                    <a:pt x="506" y="157"/>
                    <a:pt x="506" y="157"/>
                  </a:cubicBezTo>
                  <a:cubicBezTo>
                    <a:pt x="507" y="156"/>
                    <a:pt x="507" y="156"/>
                    <a:pt x="507" y="156"/>
                  </a:cubicBezTo>
                  <a:cubicBezTo>
                    <a:pt x="507" y="153"/>
                    <a:pt x="507" y="153"/>
                    <a:pt x="507" y="153"/>
                  </a:cubicBezTo>
                  <a:cubicBezTo>
                    <a:pt x="508" y="152"/>
                    <a:pt x="508" y="152"/>
                    <a:pt x="508" y="152"/>
                  </a:cubicBezTo>
                  <a:cubicBezTo>
                    <a:pt x="510" y="153"/>
                    <a:pt x="510" y="153"/>
                    <a:pt x="510" y="153"/>
                  </a:cubicBezTo>
                  <a:cubicBezTo>
                    <a:pt x="511" y="153"/>
                    <a:pt x="511" y="153"/>
                    <a:pt x="511" y="153"/>
                  </a:cubicBezTo>
                  <a:cubicBezTo>
                    <a:pt x="511" y="151"/>
                    <a:pt x="511" y="151"/>
                    <a:pt x="511" y="151"/>
                  </a:cubicBezTo>
                  <a:cubicBezTo>
                    <a:pt x="511" y="150"/>
                    <a:pt x="511" y="150"/>
                    <a:pt x="511" y="150"/>
                  </a:cubicBezTo>
                  <a:cubicBezTo>
                    <a:pt x="512" y="150"/>
                    <a:pt x="512" y="150"/>
                    <a:pt x="512" y="150"/>
                  </a:cubicBezTo>
                  <a:cubicBezTo>
                    <a:pt x="513" y="152"/>
                    <a:pt x="513" y="152"/>
                    <a:pt x="513" y="152"/>
                  </a:cubicBezTo>
                  <a:cubicBezTo>
                    <a:pt x="512" y="153"/>
                    <a:pt x="512" y="153"/>
                    <a:pt x="512" y="153"/>
                  </a:cubicBezTo>
                  <a:cubicBezTo>
                    <a:pt x="513" y="154"/>
                    <a:pt x="513" y="154"/>
                    <a:pt x="513" y="154"/>
                  </a:cubicBezTo>
                  <a:cubicBezTo>
                    <a:pt x="512" y="155"/>
                    <a:pt x="512" y="155"/>
                    <a:pt x="512" y="155"/>
                  </a:cubicBezTo>
                  <a:cubicBezTo>
                    <a:pt x="511" y="155"/>
                    <a:pt x="511" y="155"/>
                    <a:pt x="511" y="155"/>
                  </a:cubicBezTo>
                  <a:cubicBezTo>
                    <a:pt x="512" y="156"/>
                    <a:pt x="512" y="156"/>
                    <a:pt x="512" y="156"/>
                  </a:cubicBezTo>
                  <a:cubicBezTo>
                    <a:pt x="514" y="157"/>
                    <a:pt x="514" y="157"/>
                    <a:pt x="514" y="157"/>
                  </a:cubicBezTo>
                  <a:cubicBezTo>
                    <a:pt x="515" y="159"/>
                    <a:pt x="515" y="159"/>
                    <a:pt x="515" y="159"/>
                  </a:cubicBezTo>
                  <a:cubicBezTo>
                    <a:pt x="514" y="160"/>
                    <a:pt x="514" y="160"/>
                    <a:pt x="514" y="160"/>
                  </a:cubicBezTo>
                  <a:cubicBezTo>
                    <a:pt x="512" y="162"/>
                    <a:pt x="512" y="162"/>
                    <a:pt x="512" y="162"/>
                  </a:cubicBezTo>
                  <a:cubicBezTo>
                    <a:pt x="511" y="164"/>
                    <a:pt x="511" y="164"/>
                    <a:pt x="511" y="164"/>
                  </a:cubicBezTo>
                  <a:cubicBezTo>
                    <a:pt x="511" y="167"/>
                    <a:pt x="511" y="167"/>
                    <a:pt x="511" y="167"/>
                  </a:cubicBezTo>
                  <a:cubicBezTo>
                    <a:pt x="510" y="168"/>
                    <a:pt x="510" y="168"/>
                    <a:pt x="510" y="168"/>
                  </a:cubicBezTo>
                  <a:cubicBezTo>
                    <a:pt x="509" y="169"/>
                    <a:pt x="509" y="169"/>
                    <a:pt x="509" y="169"/>
                  </a:cubicBezTo>
                  <a:cubicBezTo>
                    <a:pt x="507" y="171"/>
                    <a:pt x="507" y="171"/>
                    <a:pt x="507" y="171"/>
                  </a:cubicBezTo>
                  <a:cubicBezTo>
                    <a:pt x="506" y="172"/>
                    <a:pt x="506" y="172"/>
                    <a:pt x="506" y="172"/>
                  </a:cubicBezTo>
                  <a:cubicBezTo>
                    <a:pt x="504" y="174"/>
                    <a:pt x="504" y="174"/>
                    <a:pt x="504" y="174"/>
                  </a:cubicBezTo>
                  <a:cubicBezTo>
                    <a:pt x="504" y="175"/>
                    <a:pt x="504" y="175"/>
                    <a:pt x="504" y="175"/>
                  </a:cubicBezTo>
                  <a:cubicBezTo>
                    <a:pt x="504" y="177"/>
                    <a:pt x="504" y="177"/>
                    <a:pt x="504" y="177"/>
                  </a:cubicBezTo>
                  <a:cubicBezTo>
                    <a:pt x="502" y="177"/>
                    <a:pt x="502" y="177"/>
                    <a:pt x="502" y="177"/>
                  </a:cubicBezTo>
                  <a:cubicBezTo>
                    <a:pt x="501" y="176"/>
                    <a:pt x="501" y="176"/>
                    <a:pt x="501" y="176"/>
                  </a:cubicBezTo>
                  <a:cubicBezTo>
                    <a:pt x="500" y="177"/>
                    <a:pt x="500" y="177"/>
                    <a:pt x="500" y="177"/>
                  </a:cubicBezTo>
                  <a:cubicBezTo>
                    <a:pt x="501" y="178"/>
                    <a:pt x="501" y="178"/>
                    <a:pt x="501" y="178"/>
                  </a:cubicBezTo>
                  <a:cubicBezTo>
                    <a:pt x="503" y="179"/>
                    <a:pt x="503" y="179"/>
                    <a:pt x="503" y="179"/>
                  </a:cubicBezTo>
                  <a:cubicBezTo>
                    <a:pt x="503" y="180"/>
                    <a:pt x="503" y="180"/>
                    <a:pt x="503" y="180"/>
                  </a:cubicBezTo>
                  <a:cubicBezTo>
                    <a:pt x="500" y="183"/>
                    <a:pt x="500" y="183"/>
                    <a:pt x="500" y="183"/>
                  </a:cubicBezTo>
                  <a:cubicBezTo>
                    <a:pt x="500" y="184"/>
                    <a:pt x="500" y="184"/>
                    <a:pt x="500" y="184"/>
                  </a:cubicBezTo>
                  <a:cubicBezTo>
                    <a:pt x="500" y="183"/>
                    <a:pt x="500" y="183"/>
                    <a:pt x="500" y="183"/>
                  </a:cubicBezTo>
                  <a:cubicBezTo>
                    <a:pt x="500" y="182"/>
                    <a:pt x="500" y="182"/>
                    <a:pt x="500" y="182"/>
                  </a:cubicBezTo>
                  <a:cubicBezTo>
                    <a:pt x="498" y="182"/>
                    <a:pt x="498" y="182"/>
                    <a:pt x="498" y="182"/>
                  </a:cubicBezTo>
                  <a:cubicBezTo>
                    <a:pt x="497" y="182"/>
                    <a:pt x="497" y="182"/>
                    <a:pt x="497" y="182"/>
                  </a:cubicBezTo>
                  <a:cubicBezTo>
                    <a:pt x="497" y="183"/>
                    <a:pt x="497" y="183"/>
                    <a:pt x="497" y="183"/>
                  </a:cubicBezTo>
                  <a:cubicBezTo>
                    <a:pt x="496" y="184"/>
                    <a:pt x="496" y="184"/>
                    <a:pt x="496" y="184"/>
                  </a:cubicBezTo>
                  <a:cubicBezTo>
                    <a:pt x="495" y="185"/>
                    <a:pt x="495" y="185"/>
                    <a:pt x="495" y="185"/>
                  </a:cubicBezTo>
                  <a:cubicBezTo>
                    <a:pt x="493" y="186"/>
                    <a:pt x="493" y="186"/>
                    <a:pt x="493" y="186"/>
                  </a:cubicBezTo>
                  <a:cubicBezTo>
                    <a:pt x="493" y="187"/>
                    <a:pt x="493" y="187"/>
                    <a:pt x="493" y="187"/>
                  </a:cubicBezTo>
                  <a:cubicBezTo>
                    <a:pt x="494" y="188"/>
                    <a:pt x="494" y="188"/>
                    <a:pt x="494" y="188"/>
                  </a:cubicBezTo>
                  <a:cubicBezTo>
                    <a:pt x="495" y="187"/>
                    <a:pt x="495" y="187"/>
                    <a:pt x="495" y="187"/>
                  </a:cubicBezTo>
                  <a:cubicBezTo>
                    <a:pt x="495" y="188"/>
                    <a:pt x="495" y="188"/>
                    <a:pt x="495" y="188"/>
                  </a:cubicBezTo>
                  <a:cubicBezTo>
                    <a:pt x="494" y="190"/>
                    <a:pt x="494" y="190"/>
                    <a:pt x="494" y="190"/>
                  </a:cubicBezTo>
                  <a:cubicBezTo>
                    <a:pt x="494" y="190"/>
                    <a:pt x="494" y="190"/>
                    <a:pt x="494" y="190"/>
                  </a:cubicBezTo>
                  <a:cubicBezTo>
                    <a:pt x="494" y="192"/>
                    <a:pt x="494" y="192"/>
                    <a:pt x="494" y="192"/>
                  </a:cubicBezTo>
                  <a:cubicBezTo>
                    <a:pt x="494" y="193"/>
                    <a:pt x="494" y="193"/>
                    <a:pt x="494" y="193"/>
                  </a:cubicBezTo>
                  <a:cubicBezTo>
                    <a:pt x="493" y="191"/>
                    <a:pt x="493" y="191"/>
                    <a:pt x="493" y="191"/>
                  </a:cubicBezTo>
                  <a:cubicBezTo>
                    <a:pt x="492" y="189"/>
                    <a:pt x="492" y="189"/>
                    <a:pt x="492" y="189"/>
                  </a:cubicBezTo>
                  <a:cubicBezTo>
                    <a:pt x="492" y="188"/>
                    <a:pt x="492" y="188"/>
                    <a:pt x="492" y="188"/>
                  </a:cubicBezTo>
                  <a:cubicBezTo>
                    <a:pt x="491" y="189"/>
                    <a:pt x="491" y="189"/>
                    <a:pt x="491" y="189"/>
                  </a:cubicBezTo>
                  <a:cubicBezTo>
                    <a:pt x="491" y="191"/>
                    <a:pt x="491" y="191"/>
                    <a:pt x="491" y="191"/>
                  </a:cubicBezTo>
                  <a:cubicBezTo>
                    <a:pt x="492" y="192"/>
                    <a:pt x="492" y="192"/>
                    <a:pt x="492" y="192"/>
                  </a:cubicBezTo>
                  <a:cubicBezTo>
                    <a:pt x="490" y="194"/>
                    <a:pt x="490" y="194"/>
                    <a:pt x="490" y="194"/>
                  </a:cubicBezTo>
                  <a:cubicBezTo>
                    <a:pt x="485" y="193"/>
                    <a:pt x="485" y="193"/>
                    <a:pt x="485" y="193"/>
                  </a:cubicBezTo>
                  <a:cubicBezTo>
                    <a:pt x="485" y="192"/>
                    <a:pt x="485" y="192"/>
                    <a:pt x="485" y="192"/>
                  </a:cubicBezTo>
                  <a:cubicBezTo>
                    <a:pt x="484" y="191"/>
                    <a:pt x="484" y="191"/>
                    <a:pt x="484" y="191"/>
                  </a:cubicBezTo>
                  <a:cubicBezTo>
                    <a:pt x="483" y="192"/>
                    <a:pt x="483" y="192"/>
                    <a:pt x="483" y="192"/>
                  </a:cubicBezTo>
                  <a:cubicBezTo>
                    <a:pt x="482" y="192"/>
                    <a:pt x="482" y="192"/>
                    <a:pt x="482" y="192"/>
                  </a:cubicBezTo>
                  <a:cubicBezTo>
                    <a:pt x="482" y="191"/>
                    <a:pt x="482" y="191"/>
                    <a:pt x="482" y="191"/>
                  </a:cubicBezTo>
                  <a:cubicBezTo>
                    <a:pt x="483" y="189"/>
                    <a:pt x="483" y="189"/>
                    <a:pt x="483" y="189"/>
                  </a:cubicBezTo>
                  <a:cubicBezTo>
                    <a:pt x="481" y="190"/>
                    <a:pt x="481" y="190"/>
                    <a:pt x="481" y="190"/>
                  </a:cubicBezTo>
                  <a:cubicBezTo>
                    <a:pt x="480" y="192"/>
                    <a:pt x="480" y="192"/>
                    <a:pt x="480" y="192"/>
                  </a:cubicBezTo>
                  <a:cubicBezTo>
                    <a:pt x="479" y="192"/>
                    <a:pt x="479" y="192"/>
                    <a:pt x="479" y="192"/>
                  </a:cubicBezTo>
                  <a:close/>
                  <a:moveTo>
                    <a:pt x="356" y="140"/>
                  </a:moveTo>
                  <a:cubicBezTo>
                    <a:pt x="355" y="139"/>
                    <a:pt x="355" y="139"/>
                    <a:pt x="355" y="139"/>
                  </a:cubicBezTo>
                  <a:cubicBezTo>
                    <a:pt x="356" y="137"/>
                    <a:pt x="356" y="137"/>
                    <a:pt x="356" y="137"/>
                  </a:cubicBezTo>
                  <a:cubicBezTo>
                    <a:pt x="360" y="134"/>
                    <a:pt x="360" y="134"/>
                    <a:pt x="360" y="134"/>
                  </a:cubicBezTo>
                  <a:cubicBezTo>
                    <a:pt x="363" y="133"/>
                    <a:pt x="363" y="133"/>
                    <a:pt x="363" y="133"/>
                  </a:cubicBezTo>
                  <a:cubicBezTo>
                    <a:pt x="364" y="132"/>
                    <a:pt x="364" y="132"/>
                    <a:pt x="364" y="132"/>
                  </a:cubicBezTo>
                  <a:cubicBezTo>
                    <a:pt x="366" y="132"/>
                    <a:pt x="366" y="132"/>
                    <a:pt x="366" y="132"/>
                  </a:cubicBezTo>
                  <a:cubicBezTo>
                    <a:pt x="368" y="130"/>
                    <a:pt x="368" y="130"/>
                    <a:pt x="368" y="130"/>
                  </a:cubicBezTo>
                  <a:cubicBezTo>
                    <a:pt x="371" y="130"/>
                    <a:pt x="371" y="130"/>
                    <a:pt x="371" y="130"/>
                  </a:cubicBezTo>
                  <a:cubicBezTo>
                    <a:pt x="372" y="129"/>
                    <a:pt x="372" y="129"/>
                    <a:pt x="372" y="129"/>
                  </a:cubicBezTo>
                  <a:cubicBezTo>
                    <a:pt x="373" y="129"/>
                    <a:pt x="373" y="129"/>
                    <a:pt x="373" y="129"/>
                  </a:cubicBezTo>
                  <a:cubicBezTo>
                    <a:pt x="376" y="128"/>
                    <a:pt x="376" y="128"/>
                    <a:pt x="376" y="128"/>
                  </a:cubicBezTo>
                  <a:cubicBezTo>
                    <a:pt x="377" y="129"/>
                    <a:pt x="377" y="129"/>
                    <a:pt x="377" y="129"/>
                  </a:cubicBezTo>
                  <a:cubicBezTo>
                    <a:pt x="377" y="130"/>
                    <a:pt x="377" y="130"/>
                    <a:pt x="377" y="130"/>
                  </a:cubicBezTo>
                  <a:cubicBezTo>
                    <a:pt x="374" y="132"/>
                    <a:pt x="374" y="132"/>
                    <a:pt x="374" y="132"/>
                  </a:cubicBezTo>
                  <a:cubicBezTo>
                    <a:pt x="371" y="134"/>
                    <a:pt x="371" y="134"/>
                    <a:pt x="371" y="134"/>
                  </a:cubicBezTo>
                  <a:cubicBezTo>
                    <a:pt x="365" y="138"/>
                    <a:pt x="365" y="138"/>
                    <a:pt x="365" y="138"/>
                  </a:cubicBezTo>
                  <a:cubicBezTo>
                    <a:pt x="364" y="140"/>
                    <a:pt x="364" y="140"/>
                    <a:pt x="364" y="140"/>
                  </a:cubicBezTo>
                  <a:cubicBezTo>
                    <a:pt x="362" y="141"/>
                    <a:pt x="362" y="141"/>
                    <a:pt x="362" y="141"/>
                  </a:cubicBezTo>
                  <a:cubicBezTo>
                    <a:pt x="361" y="141"/>
                    <a:pt x="361" y="141"/>
                    <a:pt x="361" y="141"/>
                  </a:cubicBezTo>
                  <a:cubicBezTo>
                    <a:pt x="360" y="142"/>
                    <a:pt x="360" y="142"/>
                    <a:pt x="360" y="142"/>
                  </a:cubicBezTo>
                  <a:cubicBezTo>
                    <a:pt x="359" y="142"/>
                    <a:pt x="359" y="142"/>
                    <a:pt x="359" y="142"/>
                  </a:cubicBezTo>
                  <a:cubicBezTo>
                    <a:pt x="358" y="140"/>
                    <a:pt x="358" y="140"/>
                    <a:pt x="358" y="140"/>
                  </a:cubicBezTo>
                  <a:cubicBezTo>
                    <a:pt x="357" y="140"/>
                    <a:pt x="357" y="140"/>
                    <a:pt x="357" y="140"/>
                  </a:cubicBezTo>
                  <a:cubicBezTo>
                    <a:pt x="356" y="140"/>
                    <a:pt x="356" y="140"/>
                    <a:pt x="356" y="140"/>
                  </a:cubicBezTo>
                  <a:close/>
                  <a:moveTo>
                    <a:pt x="447" y="179"/>
                  </a:moveTo>
                  <a:cubicBezTo>
                    <a:pt x="447" y="178"/>
                    <a:pt x="447" y="178"/>
                    <a:pt x="447" y="178"/>
                  </a:cubicBezTo>
                  <a:cubicBezTo>
                    <a:pt x="447" y="177"/>
                    <a:pt x="447" y="177"/>
                    <a:pt x="447" y="177"/>
                  </a:cubicBezTo>
                  <a:cubicBezTo>
                    <a:pt x="449" y="177"/>
                    <a:pt x="449" y="177"/>
                    <a:pt x="449" y="177"/>
                  </a:cubicBezTo>
                  <a:cubicBezTo>
                    <a:pt x="450" y="175"/>
                    <a:pt x="450" y="175"/>
                    <a:pt x="450" y="175"/>
                  </a:cubicBezTo>
                  <a:cubicBezTo>
                    <a:pt x="450" y="174"/>
                    <a:pt x="450" y="174"/>
                    <a:pt x="450" y="174"/>
                  </a:cubicBezTo>
                  <a:cubicBezTo>
                    <a:pt x="453" y="173"/>
                    <a:pt x="453" y="173"/>
                    <a:pt x="453" y="173"/>
                  </a:cubicBezTo>
                  <a:cubicBezTo>
                    <a:pt x="453" y="172"/>
                    <a:pt x="453" y="172"/>
                    <a:pt x="453" y="172"/>
                  </a:cubicBezTo>
                  <a:cubicBezTo>
                    <a:pt x="455" y="172"/>
                    <a:pt x="455" y="172"/>
                    <a:pt x="455" y="172"/>
                  </a:cubicBezTo>
                  <a:cubicBezTo>
                    <a:pt x="455" y="174"/>
                    <a:pt x="455" y="174"/>
                    <a:pt x="455" y="174"/>
                  </a:cubicBezTo>
                  <a:cubicBezTo>
                    <a:pt x="455" y="175"/>
                    <a:pt x="455" y="175"/>
                    <a:pt x="455" y="175"/>
                  </a:cubicBezTo>
                  <a:cubicBezTo>
                    <a:pt x="455" y="177"/>
                    <a:pt x="455" y="177"/>
                    <a:pt x="455" y="177"/>
                  </a:cubicBezTo>
                  <a:cubicBezTo>
                    <a:pt x="455" y="179"/>
                    <a:pt x="455" y="179"/>
                    <a:pt x="455" y="179"/>
                  </a:cubicBezTo>
                  <a:cubicBezTo>
                    <a:pt x="453" y="181"/>
                    <a:pt x="453" y="181"/>
                    <a:pt x="453" y="181"/>
                  </a:cubicBezTo>
                  <a:cubicBezTo>
                    <a:pt x="452" y="180"/>
                    <a:pt x="452" y="180"/>
                    <a:pt x="452" y="180"/>
                  </a:cubicBezTo>
                  <a:cubicBezTo>
                    <a:pt x="451" y="181"/>
                    <a:pt x="451" y="181"/>
                    <a:pt x="451" y="181"/>
                  </a:cubicBezTo>
                  <a:cubicBezTo>
                    <a:pt x="449" y="181"/>
                    <a:pt x="449" y="181"/>
                    <a:pt x="449" y="181"/>
                  </a:cubicBezTo>
                  <a:cubicBezTo>
                    <a:pt x="449" y="180"/>
                    <a:pt x="449" y="180"/>
                    <a:pt x="449" y="180"/>
                  </a:cubicBezTo>
                  <a:cubicBezTo>
                    <a:pt x="447" y="179"/>
                    <a:pt x="447" y="179"/>
                    <a:pt x="447" y="179"/>
                  </a:cubicBezTo>
                  <a:close/>
                  <a:moveTo>
                    <a:pt x="374" y="176"/>
                  </a:moveTo>
                  <a:cubicBezTo>
                    <a:pt x="375" y="174"/>
                    <a:pt x="375" y="174"/>
                    <a:pt x="375" y="174"/>
                  </a:cubicBezTo>
                  <a:cubicBezTo>
                    <a:pt x="375" y="173"/>
                    <a:pt x="375" y="173"/>
                    <a:pt x="375" y="173"/>
                  </a:cubicBezTo>
                  <a:cubicBezTo>
                    <a:pt x="375" y="170"/>
                    <a:pt x="375" y="170"/>
                    <a:pt x="375" y="170"/>
                  </a:cubicBezTo>
                  <a:cubicBezTo>
                    <a:pt x="378" y="169"/>
                    <a:pt x="378" y="169"/>
                    <a:pt x="378" y="169"/>
                  </a:cubicBezTo>
                  <a:cubicBezTo>
                    <a:pt x="381" y="170"/>
                    <a:pt x="381" y="170"/>
                    <a:pt x="381" y="170"/>
                  </a:cubicBezTo>
                  <a:cubicBezTo>
                    <a:pt x="382" y="169"/>
                    <a:pt x="382" y="169"/>
                    <a:pt x="382" y="169"/>
                  </a:cubicBezTo>
                  <a:cubicBezTo>
                    <a:pt x="384" y="169"/>
                    <a:pt x="384" y="169"/>
                    <a:pt x="384" y="169"/>
                  </a:cubicBezTo>
                  <a:cubicBezTo>
                    <a:pt x="386" y="169"/>
                    <a:pt x="386" y="169"/>
                    <a:pt x="386" y="169"/>
                  </a:cubicBezTo>
                  <a:cubicBezTo>
                    <a:pt x="388" y="168"/>
                    <a:pt x="388" y="168"/>
                    <a:pt x="388" y="168"/>
                  </a:cubicBezTo>
                  <a:cubicBezTo>
                    <a:pt x="391" y="168"/>
                    <a:pt x="391" y="168"/>
                    <a:pt x="391" y="168"/>
                  </a:cubicBezTo>
                  <a:cubicBezTo>
                    <a:pt x="394" y="169"/>
                    <a:pt x="394" y="169"/>
                    <a:pt x="394" y="169"/>
                  </a:cubicBezTo>
                  <a:cubicBezTo>
                    <a:pt x="397" y="169"/>
                    <a:pt x="397" y="169"/>
                    <a:pt x="397" y="169"/>
                  </a:cubicBezTo>
                  <a:cubicBezTo>
                    <a:pt x="398" y="169"/>
                    <a:pt x="398" y="169"/>
                    <a:pt x="398" y="169"/>
                  </a:cubicBezTo>
                  <a:cubicBezTo>
                    <a:pt x="399" y="168"/>
                    <a:pt x="399" y="168"/>
                    <a:pt x="399" y="168"/>
                  </a:cubicBezTo>
                  <a:cubicBezTo>
                    <a:pt x="404" y="168"/>
                    <a:pt x="404" y="168"/>
                    <a:pt x="404" y="168"/>
                  </a:cubicBezTo>
                  <a:cubicBezTo>
                    <a:pt x="404" y="167"/>
                    <a:pt x="404" y="167"/>
                    <a:pt x="404" y="167"/>
                  </a:cubicBezTo>
                  <a:cubicBezTo>
                    <a:pt x="406" y="166"/>
                    <a:pt x="406" y="166"/>
                    <a:pt x="406" y="166"/>
                  </a:cubicBezTo>
                  <a:cubicBezTo>
                    <a:pt x="405" y="165"/>
                    <a:pt x="405" y="165"/>
                    <a:pt x="405" y="165"/>
                  </a:cubicBezTo>
                  <a:cubicBezTo>
                    <a:pt x="404" y="166"/>
                    <a:pt x="404" y="166"/>
                    <a:pt x="404" y="166"/>
                  </a:cubicBezTo>
                  <a:cubicBezTo>
                    <a:pt x="401" y="166"/>
                    <a:pt x="401" y="166"/>
                    <a:pt x="401" y="166"/>
                  </a:cubicBezTo>
                  <a:cubicBezTo>
                    <a:pt x="401" y="165"/>
                    <a:pt x="401" y="165"/>
                    <a:pt x="401" y="165"/>
                  </a:cubicBezTo>
                  <a:cubicBezTo>
                    <a:pt x="398" y="166"/>
                    <a:pt x="398" y="166"/>
                    <a:pt x="398" y="166"/>
                  </a:cubicBezTo>
                  <a:cubicBezTo>
                    <a:pt x="396" y="166"/>
                    <a:pt x="396" y="166"/>
                    <a:pt x="396" y="166"/>
                  </a:cubicBezTo>
                  <a:cubicBezTo>
                    <a:pt x="396" y="165"/>
                    <a:pt x="396" y="165"/>
                    <a:pt x="396" y="165"/>
                  </a:cubicBezTo>
                  <a:cubicBezTo>
                    <a:pt x="395" y="164"/>
                    <a:pt x="395" y="164"/>
                    <a:pt x="395" y="164"/>
                  </a:cubicBezTo>
                  <a:cubicBezTo>
                    <a:pt x="393" y="165"/>
                    <a:pt x="393" y="165"/>
                    <a:pt x="393" y="165"/>
                  </a:cubicBezTo>
                  <a:cubicBezTo>
                    <a:pt x="391" y="165"/>
                    <a:pt x="391" y="165"/>
                    <a:pt x="391" y="165"/>
                  </a:cubicBezTo>
                  <a:cubicBezTo>
                    <a:pt x="390" y="166"/>
                    <a:pt x="390" y="166"/>
                    <a:pt x="390" y="166"/>
                  </a:cubicBezTo>
                  <a:cubicBezTo>
                    <a:pt x="389" y="165"/>
                    <a:pt x="389" y="165"/>
                    <a:pt x="389" y="165"/>
                  </a:cubicBezTo>
                  <a:cubicBezTo>
                    <a:pt x="387" y="165"/>
                    <a:pt x="387" y="165"/>
                    <a:pt x="387" y="165"/>
                  </a:cubicBezTo>
                  <a:cubicBezTo>
                    <a:pt x="385" y="165"/>
                    <a:pt x="385" y="165"/>
                    <a:pt x="385" y="165"/>
                  </a:cubicBezTo>
                  <a:cubicBezTo>
                    <a:pt x="385" y="163"/>
                    <a:pt x="385" y="163"/>
                    <a:pt x="385" y="163"/>
                  </a:cubicBezTo>
                  <a:cubicBezTo>
                    <a:pt x="387" y="161"/>
                    <a:pt x="387" y="161"/>
                    <a:pt x="387" y="161"/>
                  </a:cubicBezTo>
                  <a:cubicBezTo>
                    <a:pt x="389" y="160"/>
                    <a:pt x="389" y="160"/>
                    <a:pt x="389" y="160"/>
                  </a:cubicBezTo>
                  <a:cubicBezTo>
                    <a:pt x="388" y="160"/>
                    <a:pt x="388" y="160"/>
                    <a:pt x="388" y="160"/>
                  </a:cubicBezTo>
                  <a:cubicBezTo>
                    <a:pt x="386" y="160"/>
                    <a:pt x="386" y="160"/>
                    <a:pt x="386" y="160"/>
                  </a:cubicBezTo>
                  <a:cubicBezTo>
                    <a:pt x="384" y="162"/>
                    <a:pt x="384" y="162"/>
                    <a:pt x="384" y="162"/>
                  </a:cubicBezTo>
                  <a:cubicBezTo>
                    <a:pt x="383" y="160"/>
                    <a:pt x="383" y="160"/>
                    <a:pt x="383" y="160"/>
                  </a:cubicBezTo>
                  <a:cubicBezTo>
                    <a:pt x="383" y="160"/>
                    <a:pt x="383" y="160"/>
                    <a:pt x="383" y="160"/>
                  </a:cubicBezTo>
                  <a:cubicBezTo>
                    <a:pt x="382" y="162"/>
                    <a:pt x="382" y="162"/>
                    <a:pt x="382" y="162"/>
                  </a:cubicBezTo>
                  <a:cubicBezTo>
                    <a:pt x="379" y="164"/>
                    <a:pt x="379" y="164"/>
                    <a:pt x="379" y="164"/>
                  </a:cubicBezTo>
                  <a:cubicBezTo>
                    <a:pt x="379" y="165"/>
                    <a:pt x="379" y="165"/>
                    <a:pt x="379" y="165"/>
                  </a:cubicBezTo>
                  <a:cubicBezTo>
                    <a:pt x="377" y="165"/>
                    <a:pt x="377" y="165"/>
                    <a:pt x="377" y="165"/>
                  </a:cubicBezTo>
                  <a:cubicBezTo>
                    <a:pt x="375" y="164"/>
                    <a:pt x="375" y="164"/>
                    <a:pt x="375" y="164"/>
                  </a:cubicBezTo>
                  <a:cubicBezTo>
                    <a:pt x="375" y="162"/>
                    <a:pt x="375" y="162"/>
                    <a:pt x="375" y="162"/>
                  </a:cubicBezTo>
                  <a:cubicBezTo>
                    <a:pt x="376" y="161"/>
                    <a:pt x="376" y="161"/>
                    <a:pt x="376" y="161"/>
                  </a:cubicBezTo>
                  <a:cubicBezTo>
                    <a:pt x="374" y="161"/>
                    <a:pt x="374" y="161"/>
                    <a:pt x="374" y="161"/>
                  </a:cubicBezTo>
                  <a:cubicBezTo>
                    <a:pt x="374" y="161"/>
                    <a:pt x="374" y="161"/>
                    <a:pt x="374" y="161"/>
                  </a:cubicBezTo>
                  <a:cubicBezTo>
                    <a:pt x="373" y="163"/>
                    <a:pt x="373" y="163"/>
                    <a:pt x="373" y="163"/>
                  </a:cubicBezTo>
                  <a:cubicBezTo>
                    <a:pt x="372" y="164"/>
                    <a:pt x="372" y="164"/>
                    <a:pt x="372" y="164"/>
                  </a:cubicBezTo>
                  <a:cubicBezTo>
                    <a:pt x="370" y="163"/>
                    <a:pt x="370" y="163"/>
                    <a:pt x="370" y="163"/>
                  </a:cubicBezTo>
                  <a:cubicBezTo>
                    <a:pt x="370" y="161"/>
                    <a:pt x="370" y="161"/>
                    <a:pt x="370" y="161"/>
                  </a:cubicBezTo>
                  <a:cubicBezTo>
                    <a:pt x="368" y="159"/>
                    <a:pt x="368" y="159"/>
                    <a:pt x="368" y="159"/>
                  </a:cubicBezTo>
                  <a:cubicBezTo>
                    <a:pt x="369" y="158"/>
                    <a:pt x="369" y="158"/>
                    <a:pt x="369" y="158"/>
                  </a:cubicBezTo>
                  <a:cubicBezTo>
                    <a:pt x="368" y="158"/>
                    <a:pt x="368" y="158"/>
                    <a:pt x="368" y="158"/>
                  </a:cubicBezTo>
                  <a:cubicBezTo>
                    <a:pt x="368" y="159"/>
                    <a:pt x="368" y="159"/>
                    <a:pt x="368" y="159"/>
                  </a:cubicBezTo>
                  <a:cubicBezTo>
                    <a:pt x="367" y="159"/>
                    <a:pt x="367" y="159"/>
                    <a:pt x="367" y="159"/>
                  </a:cubicBezTo>
                  <a:cubicBezTo>
                    <a:pt x="365" y="157"/>
                    <a:pt x="365" y="157"/>
                    <a:pt x="365" y="157"/>
                  </a:cubicBezTo>
                  <a:cubicBezTo>
                    <a:pt x="361" y="155"/>
                    <a:pt x="361" y="155"/>
                    <a:pt x="361" y="155"/>
                  </a:cubicBezTo>
                  <a:cubicBezTo>
                    <a:pt x="361" y="154"/>
                    <a:pt x="361" y="154"/>
                    <a:pt x="361" y="154"/>
                  </a:cubicBezTo>
                  <a:cubicBezTo>
                    <a:pt x="364" y="154"/>
                    <a:pt x="364" y="154"/>
                    <a:pt x="364" y="154"/>
                  </a:cubicBezTo>
                  <a:cubicBezTo>
                    <a:pt x="364" y="152"/>
                    <a:pt x="364" y="152"/>
                    <a:pt x="364" y="152"/>
                  </a:cubicBezTo>
                  <a:cubicBezTo>
                    <a:pt x="363" y="151"/>
                    <a:pt x="363" y="151"/>
                    <a:pt x="363" y="151"/>
                  </a:cubicBezTo>
                  <a:cubicBezTo>
                    <a:pt x="366" y="148"/>
                    <a:pt x="366" y="148"/>
                    <a:pt x="366" y="148"/>
                  </a:cubicBezTo>
                  <a:cubicBezTo>
                    <a:pt x="368" y="148"/>
                    <a:pt x="368" y="148"/>
                    <a:pt x="368" y="148"/>
                  </a:cubicBezTo>
                  <a:cubicBezTo>
                    <a:pt x="369" y="148"/>
                    <a:pt x="369" y="148"/>
                    <a:pt x="369" y="148"/>
                  </a:cubicBezTo>
                  <a:cubicBezTo>
                    <a:pt x="373" y="148"/>
                    <a:pt x="373" y="148"/>
                    <a:pt x="373" y="148"/>
                  </a:cubicBezTo>
                  <a:cubicBezTo>
                    <a:pt x="375" y="149"/>
                    <a:pt x="375" y="149"/>
                    <a:pt x="375" y="149"/>
                  </a:cubicBezTo>
                  <a:cubicBezTo>
                    <a:pt x="377" y="150"/>
                    <a:pt x="377" y="150"/>
                    <a:pt x="377" y="150"/>
                  </a:cubicBezTo>
                  <a:cubicBezTo>
                    <a:pt x="379" y="149"/>
                    <a:pt x="379" y="149"/>
                    <a:pt x="379" y="149"/>
                  </a:cubicBezTo>
                  <a:cubicBezTo>
                    <a:pt x="381" y="149"/>
                    <a:pt x="381" y="149"/>
                    <a:pt x="381" y="149"/>
                  </a:cubicBezTo>
                  <a:cubicBezTo>
                    <a:pt x="383" y="147"/>
                    <a:pt x="383" y="147"/>
                    <a:pt x="383" y="147"/>
                  </a:cubicBezTo>
                  <a:cubicBezTo>
                    <a:pt x="382" y="146"/>
                    <a:pt x="382" y="146"/>
                    <a:pt x="382" y="146"/>
                  </a:cubicBezTo>
                  <a:cubicBezTo>
                    <a:pt x="381" y="145"/>
                    <a:pt x="381" y="145"/>
                    <a:pt x="381" y="145"/>
                  </a:cubicBezTo>
                  <a:cubicBezTo>
                    <a:pt x="379" y="145"/>
                    <a:pt x="379" y="145"/>
                    <a:pt x="379" y="145"/>
                  </a:cubicBezTo>
                  <a:cubicBezTo>
                    <a:pt x="377" y="146"/>
                    <a:pt x="377" y="146"/>
                    <a:pt x="377" y="146"/>
                  </a:cubicBezTo>
                  <a:cubicBezTo>
                    <a:pt x="374" y="145"/>
                    <a:pt x="374" y="145"/>
                    <a:pt x="374" y="145"/>
                  </a:cubicBezTo>
                  <a:cubicBezTo>
                    <a:pt x="372" y="145"/>
                    <a:pt x="372" y="145"/>
                    <a:pt x="372" y="145"/>
                  </a:cubicBezTo>
                  <a:cubicBezTo>
                    <a:pt x="371" y="144"/>
                    <a:pt x="371" y="144"/>
                    <a:pt x="371" y="144"/>
                  </a:cubicBezTo>
                  <a:cubicBezTo>
                    <a:pt x="374" y="141"/>
                    <a:pt x="374" y="141"/>
                    <a:pt x="374" y="141"/>
                  </a:cubicBezTo>
                  <a:cubicBezTo>
                    <a:pt x="376" y="139"/>
                    <a:pt x="376" y="139"/>
                    <a:pt x="376" y="139"/>
                  </a:cubicBezTo>
                  <a:cubicBezTo>
                    <a:pt x="378" y="138"/>
                    <a:pt x="378" y="138"/>
                    <a:pt x="378" y="138"/>
                  </a:cubicBezTo>
                  <a:cubicBezTo>
                    <a:pt x="379" y="139"/>
                    <a:pt x="379" y="139"/>
                    <a:pt x="379" y="139"/>
                  </a:cubicBezTo>
                  <a:cubicBezTo>
                    <a:pt x="383" y="138"/>
                    <a:pt x="383" y="138"/>
                    <a:pt x="383" y="138"/>
                  </a:cubicBezTo>
                  <a:cubicBezTo>
                    <a:pt x="387" y="139"/>
                    <a:pt x="387" y="139"/>
                    <a:pt x="387" y="139"/>
                  </a:cubicBezTo>
                  <a:cubicBezTo>
                    <a:pt x="389" y="139"/>
                    <a:pt x="389" y="139"/>
                    <a:pt x="389" y="139"/>
                  </a:cubicBezTo>
                  <a:cubicBezTo>
                    <a:pt x="390" y="139"/>
                    <a:pt x="390" y="139"/>
                    <a:pt x="390" y="139"/>
                  </a:cubicBezTo>
                  <a:cubicBezTo>
                    <a:pt x="390" y="138"/>
                    <a:pt x="390" y="138"/>
                    <a:pt x="390" y="138"/>
                  </a:cubicBezTo>
                  <a:cubicBezTo>
                    <a:pt x="389" y="138"/>
                    <a:pt x="389" y="138"/>
                    <a:pt x="389" y="138"/>
                  </a:cubicBezTo>
                  <a:cubicBezTo>
                    <a:pt x="387" y="137"/>
                    <a:pt x="387" y="137"/>
                    <a:pt x="387" y="137"/>
                  </a:cubicBezTo>
                  <a:cubicBezTo>
                    <a:pt x="385" y="137"/>
                    <a:pt x="385" y="137"/>
                    <a:pt x="385" y="137"/>
                  </a:cubicBezTo>
                  <a:cubicBezTo>
                    <a:pt x="381" y="136"/>
                    <a:pt x="381" y="136"/>
                    <a:pt x="381" y="136"/>
                  </a:cubicBezTo>
                  <a:cubicBezTo>
                    <a:pt x="380" y="134"/>
                    <a:pt x="380" y="134"/>
                    <a:pt x="380" y="134"/>
                  </a:cubicBezTo>
                  <a:cubicBezTo>
                    <a:pt x="382" y="132"/>
                    <a:pt x="382" y="132"/>
                    <a:pt x="382" y="132"/>
                  </a:cubicBezTo>
                  <a:cubicBezTo>
                    <a:pt x="383" y="131"/>
                    <a:pt x="383" y="131"/>
                    <a:pt x="383" y="131"/>
                  </a:cubicBezTo>
                  <a:cubicBezTo>
                    <a:pt x="384" y="130"/>
                    <a:pt x="384" y="130"/>
                    <a:pt x="384" y="130"/>
                  </a:cubicBezTo>
                  <a:cubicBezTo>
                    <a:pt x="385" y="130"/>
                    <a:pt x="385" y="130"/>
                    <a:pt x="385" y="130"/>
                  </a:cubicBezTo>
                  <a:cubicBezTo>
                    <a:pt x="388" y="129"/>
                    <a:pt x="388" y="129"/>
                    <a:pt x="388" y="129"/>
                  </a:cubicBezTo>
                  <a:cubicBezTo>
                    <a:pt x="389" y="129"/>
                    <a:pt x="389" y="129"/>
                    <a:pt x="389" y="129"/>
                  </a:cubicBezTo>
                  <a:cubicBezTo>
                    <a:pt x="390" y="130"/>
                    <a:pt x="390" y="130"/>
                    <a:pt x="390" y="130"/>
                  </a:cubicBezTo>
                  <a:cubicBezTo>
                    <a:pt x="392" y="130"/>
                    <a:pt x="392" y="130"/>
                    <a:pt x="392" y="130"/>
                  </a:cubicBezTo>
                  <a:cubicBezTo>
                    <a:pt x="394" y="131"/>
                    <a:pt x="394" y="131"/>
                    <a:pt x="394" y="131"/>
                  </a:cubicBezTo>
                  <a:cubicBezTo>
                    <a:pt x="395" y="132"/>
                    <a:pt x="395" y="132"/>
                    <a:pt x="395" y="132"/>
                  </a:cubicBezTo>
                  <a:cubicBezTo>
                    <a:pt x="394" y="130"/>
                    <a:pt x="394" y="130"/>
                    <a:pt x="394" y="130"/>
                  </a:cubicBezTo>
                  <a:cubicBezTo>
                    <a:pt x="392" y="129"/>
                    <a:pt x="392" y="129"/>
                    <a:pt x="392" y="129"/>
                  </a:cubicBezTo>
                  <a:cubicBezTo>
                    <a:pt x="392" y="127"/>
                    <a:pt x="392" y="127"/>
                    <a:pt x="392" y="127"/>
                  </a:cubicBezTo>
                  <a:cubicBezTo>
                    <a:pt x="391" y="126"/>
                    <a:pt x="391" y="126"/>
                    <a:pt x="391" y="126"/>
                  </a:cubicBezTo>
                  <a:cubicBezTo>
                    <a:pt x="392" y="125"/>
                    <a:pt x="392" y="125"/>
                    <a:pt x="392" y="125"/>
                  </a:cubicBezTo>
                  <a:cubicBezTo>
                    <a:pt x="397" y="124"/>
                    <a:pt x="397" y="124"/>
                    <a:pt x="397" y="124"/>
                  </a:cubicBezTo>
                  <a:cubicBezTo>
                    <a:pt x="399" y="125"/>
                    <a:pt x="399" y="125"/>
                    <a:pt x="399" y="125"/>
                  </a:cubicBezTo>
                  <a:cubicBezTo>
                    <a:pt x="402" y="125"/>
                    <a:pt x="402" y="125"/>
                    <a:pt x="402" y="125"/>
                  </a:cubicBezTo>
                  <a:cubicBezTo>
                    <a:pt x="404" y="126"/>
                    <a:pt x="404" y="126"/>
                    <a:pt x="404" y="126"/>
                  </a:cubicBezTo>
                  <a:cubicBezTo>
                    <a:pt x="404" y="129"/>
                    <a:pt x="404" y="129"/>
                    <a:pt x="404" y="129"/>
                  </a:cubicBezTo>
                  <a:cubicBezTo>
                    <a:pt x="403" y="130"/>
                    <a:pt x="403" y="130"/>
                    <a:pt x="403" y="130"/>
                  </a:cubicBezTo>
                  <a:cubicBezTo>
                    <a:pt x="401" y="132"/>
                    <a:pt x="401" y="132"/>
                    <a:pt x="401" y="132"/>
                  </a:cubicBezTo>
                  <a:cubicBezTo>
                    <a:pt x="402" y="134"/>
                    <a:pt x="402" y="134"/>
                    <a:pt x="402" y="134"/>
                  </a:cubicBezTo>
                  <a:cubicBezTo>
                    <a:pt x="406" y="134"/>
                    <a:pt x="406" y="134"/>
                    <a:pt x="406" y="134"/>
                  </a:cubicBezTo>
                  <a:cubicBezTo>
                    <a:pt x="407" y="133"/>
                    <a:pt x="407" y="133"/>
                    <a:pt x="407" y="133"/>
                  </a:cubicBezTo>
                  <a:cubicBezTo>
                    <a:pt x="408" y="134"/>
                    <a:pt x="408" y="134"/>
                    <a:pt x="408" y="134"/>
                  </a:cubicBezTo>
                  <a:cubicBezTo>
                    <a:pt x="409" y="134"/>
                    <a:pt x="409" y="134"/>
                    <a:pt x="409" y="134"/>
                  </a:cubicBezTo>
                  <a:cubicBezTo>
                    <a:pt x="410" y="135"/>
                    <a:pt x="410" y="135"/>
                    <a:pt x="410" y="135"/>
                  </a:cubicBezTo>
                  <a:cubicBezTo>
                    <a:pt x="410" y="136"/>
                    <a:pt x="410" y="136"/>
                    <a:pt x="410" y="136"/>
                  </a:cubicBezTo>
                  <a:cubicBezTo>
                    <a:pt x="411" y="137"/>
                    <a:pt x="411" y="137"/>
                    <a:pt x="411" y="137"/>
                  </a:cubicBezTo>
                  <a:cubicBezTo>
                    <a:pt x="411" y="138"/>
                    <a:pt x="411" y="138"/>
                    <a:pt x="411" y="138"/>
                  </a:cubicBezTo>
                  <a:cubicBezTo>
                    <a:pt x="410" y="139"/>
                    <a:pt x="410" y="139"/>
                    <a:pt x="410" y="139"/>
                  </a:cubicBezTo>
                  <a:cubicBezTo>
                    <a:pt x="409" y="140"/>
                    <a:pt x="409" y="140"/>
                    <a:pt x="409" y="140"/>
                  </a:cubicBezTo>
                  <a:cubicBezTo>
                    <a:pt x="411" y="142"/>
                    <a:pt x="411" y="142"/>
                    <a:pt x="411" y="142"/>
                  </a:cubicBezTo>
                  <a:cubicBezTo>
                    <a:pt x="411" y="146"/>
                    <a:pt x="411" y="146"/>
                    <a:pt x="411" y="146"/>
                  </a:cubicBezTo>
                  <a:cubicBezTo>
                    <a:pt x="410" y="147"/>
                    <a:pt x="410" y="147"/>
                    <a:pt x="410" y="147"/>
                  </a:cubicBezTo>
                  <a:cubicBezTo>
                    <a:pt x="408" y="147"/>
                    <a:pt x="408" y="147"/>
                    <a:pt x="408" y="147"/>
                  </a:cubicBezTo>
                  <a:cubicBezTo>
                    <a:pt x="407" y="148"/>
                    <a:pt x="407" y="148"/>
                    <a:pt x="407" y="148"/>
                  </a:cubicBezTo>
                  <a:cubicBezTo>
                    <a:pt x="407" y="149"/>
                    <a:pt x="407" y="149"/>
                    <a:pt x="407" y="149"/>
                  </a:cubicBezTo>
                  <a:cubicBezTo>
                    <a:pt x="409" y="148"/>
                    <a:pt x="409" y="148"/>
                    <a:pt x="409" y="148"/>
                  </a:cubicBezTo>
                  <a:cubicBezTo>
                    <a:pt x="411" y="149"/>
                    <a:pt x="411" y="149"/>
                    <a:pt x="411" y="149"/>
                  </a:cubicBezTo>
                  <a:cubicBezTo>
                    <a:pt x="412" y="149"/>
                    <a:pt x="412" y="149"/>
                    <a:pt x="412" y="149"/>
                  </a:cubicBezTo>
                  <a:cubicBezTo>
                    <a:pt x="411" y="153"/>
                    <a:pt x="411" y="153"/>
                    <a:pt x="411" y="153"/>
                  </a:cubicBezTo>
                  <a:cubicBezTo>
                    <a:pt x="410" y="154"/>
                    <a:pt x="410" y="154"/>
                    <a:pt x="410" y="154"/>
                  </a:cubicBezTo>
                  <a:cubicBezTo>
                    <a:pt x="409" y="158"/>
                    <a:pt x="409" y="158"/>
                    <a:pt x="409" y="158"/>
                  </a:cubicBezTo>
                  <a:cubicBezTo>
                    <a:pt x="410" y="158"/>
                    <a:pt x="410" y="158"/>
                    <a:pt x="410" y="158"/>
                  </a:cubicBezTo>
                  <a:cubicBezTo>
                    <a:pt x="413" y="158"/>
                    <a:pt x="413" y="158"/>
                    <a:pt x="413" y="158"/>
                  </a:cubicBezTo>
                  <a:cubicBezTo>
                    <a:pt x="414" y="156"/>
                    <a:pt x="414" y="156"/>
                    <a:pt x="414" y="156"/>
                  </a:cubicBezTo>
                  <a:cubicBezTo>
                    <a:pt x="414" y="157"/>
                    <a:pt x="414" y="157"/>
                    <a:pt x="414" y="157"/>
                  </a:cubicBezTo>
                  <a:cubicBezTo>
                    <a:pt x="415" y="159"/>
                    <a:pt x="415" y="159"/>
                    <a:pt x="415" y="159"/>
                  </a:cubicBezTo>
                  <a:cubicBezTo>
                    <a:pt x="417" y="159"/>
                    <a:pt x="417" y="159"/>
                    <a:pt x="417" y="159"/>
                  </a:cubicBezTo>
                  <a:cubicBezTo>
                    <a:pt x="418" y="159"/>
                    <a:pt x="418" y="159"/>
                    <a:pt x="418" y="159"/>
                  </a:cubicBezTo>
                  <a:cubicBezTo>
                    <a:pt x="421" y="160"/>
                    <a:pt x="421" y="160"/>
                    <a:pt x="421" y="160"/>
                  </a:cubicBezTo>
                  <a:cubicBezTo>
                    <a:pt x="423" y="162"/>
                    <a:pt x="423" y="162"/>
                    <a:pt x="423" y="162"/>
                  </a:cubicBezTo>
                  <a:cubicBezTo>
                    <a:pt x="424" y="161"/>
                    <a:pt x="424" y="161"/>
                    <a:pt x="424" y="161"/>
                  </a:cubicBezTo>
                  <a:cubicBezTo>
                    <a:pt x="424" y="160"/>
                    <a:pt x="424" y="160"/>
                    <a:pt x="424" y="160"/>
                  </a:cubicBezTo>
                  <a:cubicBezTo>
                    <a:pt x="423" y="159"/>
                    <a:pt x="423" y="159"/>
                    <a:pt x="423" y="159"/>
                  </a:cubicBezTo>
                  <a:cubicBezTo>
                    <a:pt x="426" y="158"/>
                    <a:pt x="426" y="158"/>
                    <a:pt x="426" y="158"/>
                  </a:cubicBezTo>
                  <a:cubicBezTo>
                    <a:pt x="425" y="155"/>
                    <a:pt x="425" y="155"/>
                    <a:pt x="425" y="155"/>
                  </a:cubicBezTo>
                  <a:cubicBezTo>
                    <a:pt x="424" y="153"/>
                    <a:pt x="424" y="153"/>
                    <a:pt x="424" y="153"/>
                  </a:cubicBezTo>
                  <a:cubicBezTo>
                    <a:pt x="424" y="152"/>
                    <a:pt x="424" y="152"/>
                    <a:pt x="424" y="152"/>
                  </a:cubicBezTo>
                  <a:cubicBezTo>
                    <a:pt x="423" y="150"/>
                    <a:pt x="423" y="150"/>
                    <a:pt x="423" y="150"/>
                  </a:cubicBezTo>
                  <a:cubicBezTo>
                    <a:pt x="424" y="149"/>
                    <a:pt x="424" y="149"/>
                    <a:pt x="424" y="149"/>
                  </a:cubicBezTo>
                  <a:cubicBezTo>
                    <a:pt x="425" y="149"/>
                    <a:pt x="425" y="149"/>
                    <a:pt x="425" y="149"/>
                  </a:cubicBezTo>
                  <a:cubicBezTo>
                    <a:pt x="427" y="148"/>
                    <a:pt x="427" y="148"/>
                    <a:pt x="427" y="148"/>
                  </a:cubicBezTo>
                  <a:cubicBezTo>
                    <a:pt x="429" y="148"/>
                    <a:pt x="429" y="148"/>
                    <a:pt x="429" y="148"/>
                  </a:cubicBezTo>
                  <a:cubicBezTo>
                    <a:pt x="430" y="146"/>
                    <a:pt x="430" y="146"/>
                    <a:pt x="430" y="146"/>
                  </a:cubicBezTo>
                  <a:cubicBezTo>
                    <a:pt x="429" y="143"/>
                    <a:pt x="429" y="143"/>
                    <a:pt x="429" y="143"/>
                  </a:cubicBezTo>
                  <a:cubicBezTo>
                    <a:pt x="428" y="142"/>
                    <a:pt x="428" y="142"/>
                    <a:pt x="428" y="142"/>
                  </a:cubicBezTo>
                  <a:cubicBezTo>
                    <a:pt x="428" y="140"/>
                    <a:pt x="428" y="140"/>
                    <a:pt x="428" y="140"/>
                  </a:cubicBezTo>
                  <a:cubicBezTo>
                    <a:pt x="427" y="137"/>
                    <a:pt x="427" y="137"/>
                    <a:pt x="427" y="137"/>
                  </a:cubicBezTo>
                  <a:cubicBezTo>
                    <a:pt x="429" y="135"/>
                    <a:pt x="429" y="135"/>
                    <a:pt x="429" y="135"/>
                  </a:cubicBezTo>
                  <a:cubicBezTo>
                    <a:pt x="431" y="134"/>
                    <a:pt x="431" y="134"/>
                    <a:pt x="431" y="134"/>
                  </a:cubicBezTo>
                  <a:cubicBezTo>
                    <a:pt x="432" y="134"/>
                    <a:pt x="432" y="134"/>
                    <a:pt x="432" y="134"/>
                  </a:cubicBezTo>
                  <a:cubicBezTo>
                    <a:pt x="434" y="135"/>
                    <a:pt x="434" y="135"/>
                    <a:pt x="434" y="135"/>
                  </a:cubicBezTo>
                  <a:cubicBezTo>
                    <a:pt x="433" y="133"/>
                    <a:pt x="433" y="133"/>
                    <a:pt x="433" y="133"/>
                  </a:cubicBezTo>
                  <a:cubicBezTo>
                    <a:pt x="434" y="132"/>
                    <a:pt x="434" y="132"/>
                    <a:pt x="434" y="132"/>
                  </a:cubicBezTo>
                  <a:cubicBezTo>
                    <a:pt x="436" y="131"/>
                    <a:pt x="436" y="131"/>
                    <a:pt x="436" y="131"/>
                  </a:cubicBezTo>
                  <a:cubicBezTo>
                    <a:pt x="440" y="127"/>
                    <a:pt x="440" y="127"/>
                    <a:pt x="440" y="127"/>
                  </a:cubicBezTo>
                  <a:cubicBezTo>
                    <a:pt x="441" y="127"/>
                    <a:pt x="441" y="127"/>
                    <a:pt x="441" y="127"/>
                  </a:cubicBezTo>
                  <a:cubicBezTo>
                    <a:pt x="444" y="129"/>
                    <a:pt x="444" y="129"/>
                    <a:pt x="444" y="129"/>
                  </a:cubicBezTo>
                  <a:cubicBezTo>
                    <a:pt x="444" y="130"/>
                    <a:pt x="444" y="130"/>
                    <a:pt x="444" y="130"/>
                  </a:cubicBezTo>
                  <a:cubicBezTo>
                    <a:pt x="444" y="131"/>
                    <a:pt x="444" y="131"/>
                    <a:pt x="444" y="131"/>
                  </a:cubicBezTo>
                  <a:cubicBezTo>
                    <a:pt x="444" y="132"/>
                    <a:pt x="444" y="132"/>
                    <a:pt x="444" y="132"/>
                  </a:cubicBezTo>
                  <a:cubicBezTo>
                    <a:pt x="442" y="132"/>
                    <a:pt x="442" y="132"/>
                    <a:pt x="442" y="132"/>
                  </a:cubicBezTo>
                  <a:cubicBezTo>
                    <a:pt x="441" y="133"/>
                    <a:pt x="441" y="133"/>
                    <a:pt x="441" y="133"/>
                  </a:cubicBezTo>
                  <a:cubicBezTo>
                    <a:pt x="441" y="135"/>
                    <a:pt x="441" y="135"/>
                    <a:pt x="441" y="135"/>
                  </a:cubicBezTo>
                  <a:cubicBezTo>
                    <a:pt x="441" y="137"/>
                    <a:pt x="441" y="137"/>
                    <a:pt x="441" y="137"/>
                  </a:cubicBezTo>
                  <a:cubicBezTo>
                    <a:pt x="441" y="139"/>
                    <a:pt x="441" y="139"/>
                    <a:pt x="441" y="139"/>
                  </a:cubicBezTo>
                  <a:cubicBezTo>
                    <a:pt x="441" y="140"/>
                    <a:pt x="441" y="140"/>
                    <a:pt x="441" y="140"/>
                  </a:cubicBezTo>
                  <a:cubicBezTo>
                    <a:pt x="441" y="144"/>
                    <a:pt x="441" y="144"/>
                    <a:pt x="441" y="144"/>
                  </a:cubicBezTo>
                  <a:cubicBezTo>
                    <a:pt x="440" y="145"/>
                    <a:pt x="440" y="145"/>
                    <a:pt x="440" y="145"/>
                  </a:cubicBezTo>
                  <a:cubicBezTo>
                    <a:pt x="439" y="145"/>
                    <a:pt x="439" y="145"/>
                    <a:pt x="439" y="145"/>
                  </a:cubicBezTo>
                  <a:cubicBezTo>
                    <a:pt x="437" y="148"/>
                    <a:pt x="437" y="148"/>
                    <a:pt x="437" y="148"/>
                  </a:cubicBezTo>
                  <a:cubicBezTo>
                    <a:pt x="435" y="149"/>
                    <a:pt x="435" y="149"/>
                    <a:pt x="435" y="149"/>
                  </a:cubicBezTo>
                  <a:cubicBezTo>
                    <a:pt x="435" y="149"/>
                    <a:pt x="435" y="149"/>
                    <a:pt x="435" y="149"/>
                  </a:cubicBezTo>
                  <a:cubicBezTo>
                    <a:pt x="436" y="149"/>
                    <a:pt x="436" y="149"/>
                    <a:pt x="436" y="149"/>
                  </a:cubicBezTo>
                  <a:cubicBezTo>
                    <a:pt x="438" y="149"/>
                    <a:pt x="438" y="149"/>
                    <a:pt x="438" y="149"/>
                  </a:cubicBezTo>
                  <a:cubicBezTo>
                    <a:pt x="440" y="149"/>
                    <a:pt x="440" y="149"/>
                    <a:pt x="440" y="149"/>
                  </a:cubicBezTo>
                  <a:cubicBezTo>
                    <a:pt x="441" y="150"/>
                    <a:pt x="441" y="150"/>
                    <a:pt x="441" y="150"/>
                  </a:cubicBezTo>
                  <a:cubicBezTo>
                    <a:pt x="440" y="152"/>
                    <a:pt x="440" y="152"/>
                    <a:pt x="440" y="152"/>
                  </a:cubicBezTo>
                  <a:cubicBezTo>
                    <a:pt x="437" y="154"/>
                    <a:pt x="437" y="154"/>
                    <a:pt x="437" y="154"/>
                  </a:cubicBezTo>
                  <a:cubicBezTo>
                    <a:pt x="434" y="156"/>
                    <a:pt x="434" y="156"/>
                    <a:pt x="434" y="156"/>
                  </a:cubicBezTo>
                  <a:cubicBezTo>
                    <a:pt x="433" y="158"/>
                    <a:pt x="433" y="158"/>
                    <a:pt x="433" y="158"/>
                  </a:cubicBezTo>
                  <a:cubicBezTo>
                    <a:pt x="434" y="159"/>
                    <a:pt x="434" y="159"/>
                    <a:pt x="434" y="159"/>
                  </a:cubicBezTo>
                  <a:cubicBezTo>
                    <a:pt x="435" y="157"/>
                    <a:pt x="435" y="157"/>
                    <a:pt x="435" y="157"/>
                  </a:cubicBezTo>
                  <a:cubicBezTo>
                    <a:pt x="438" y="155"/>
                    <a:pt x="438" y="155"/>
                    <a:pt x="438" y="155"/>
                  </a:cubicBezTo>
                  <a:cubicBezTo>
                    <a:pt x="440" y="154"/>
                    <a:pt x="440" y="154"/>
                    <a:pt x="440" y="154"/>
                  </a:cubicBezTo>
                  <a:cubicBezTo>
                    <a:pt x="441" y="154"/>
                    <a:pt x="441" y="154"/>
                    <a:pt x="441" y="154"/>
                  </a:cubicBezTo>
                  <a:cubicBezTo>
                    <a:pt x="443" y="155"/>
                    <a:pt x="443" y="155"/>
                    <a:pt x="443" y="155"/>
                  </a:cubicBezTo>
                  <a:cubicBezTo>
                    <a:pt x="443" y="157"/>
                    <a:pt x="443" y="157"/>
                    <a:pt x="443" y="157"/>
                  </a:cubicBezTo>
                  <a:cubicBezTo>
                    <a:pt x="441" y="160"/>
                    <a:pt x="441" y="160"/>
                    <a:pt x="441" y="160"/>
                  </a:cubicBezTo>
                  <a:cubicBezTo>
                    <a:pt x="442" y="161"/>
                    <a:pt x="442" y="161"/>
                    <a:pt x="442" y="161"/>
                  </a:cubicBezTo>
                  <a:cubicBezTo>
                    <a:pt x="444" y="159"/>
                    <a:pt x="444" y="159"/>
                    <a:pt x="444" y="159"/>
                  </a:cubicBezTo>
                  <a:cubicBezTo>
                    <a:pt x="445" y="159"/>
                    <a:pt x="445" y="159"/>
                    <a:pt x="445" y="159"/>
                  </a:cubicBezTo>
                  <a:cubicBezTo>
                    <a:pt x="446" y="158"/>
                    <a:pt x="446" y="158"/>
                    <a:pt x="446" y="158"/>
                  </a:cubicBezTo>
                  <a:cubicBezTo>
                    <a:pt x="445" y="158"/>
                    <a:pt x="445" y="158"/>
                    <a:pt x="445" y="158"/>
                  </a:cubicBezTo>
                  <a:cubicBezTo>
                    <a:pt x="446" y="156"/>
                    <a:pt x="446" y="156"/>
                    <a:pt x="446" y="156"/>
                  </a:cubicBezTo>
                  <a:cubicBezTo>
                    <a:pt x="446" y="154"/>
                    <a:pt x="446" y="154"/>
                    <a:pt x="446" y="154"/>
                  </a:cubicBezTo>
                  <a:cubicBezTo>
                    <a:pt x="449" y="152"/>
                    <a:pt x="449" y="152"/>
                    <a:pt x="449" y="152"/>
                  </a:cubicBezTo>
                  <a:cubicBezTo>
                    <a:pt x="451" y="152"/>
                    <a:pt x="451" y="152"/>
                    <a:pt x="451" y="152"/>
                  </a:cubicBezTo>
                  <a:cubicBezTo>
                    <a:pt x="453" y="154"/>
                    <a:pt x="453" y="154"/>
                    <a:pt x="453" y="154"/>
                  </a:cubicBezTo>
                  <a:cubicBezTo>
                    <a:pt x="454" y="157"/>
                    <a:pt x="454" y="157"/>
                    <a:pt x="454" y="157"/>
                  </a:cubicBezTo>
                  <a:cubicBezTo>
                    <a:pt x="455" y="158"/>
                    <a:pt x="455" y="158"/>
                    <a:pt x="455" y="158"/>
                  </a:cubicBezTo>
                  <a:cubicBezTo>
                    <a:pt x="454" y="161"/>
                    <a:pt x="454" y="161"/>
                    <a:pt x="454" y="161"/>
                  </a:cubicBezTo>
                  <a:cubicBezTo>
                    <a:pt x="452" y="165"/>
                    <a:pt x="452" y="165"/>
                    <a:pt x="452" y="165"/>
                  </a:cubicBezTo>
                  <a:cubicBezTo>
                    <a:pt x="450" y="167"/>
                    <a:pt x="450" y="167"/>
                    <a:pt x="450" y="167"/>
                  </a:cubicBezTo>
                  <a:cubicBezTo>
                    <a:pt x="448" y="168"/>
                    <a:pt x="448" y="168"/>
                    <a:pt x="448" y="168"/>
                  </a:cubicBezTo>
                  <a:cubicBezTo>
                    <a:pt x="447" y="168"/>
                    <a:pt x="447" y="168"/>
                    <a:pt x="447" y="168"/>
                  </a:cubicBezTo>
                  <a:cubicBezTo>
                    <a:pt x="446" y="169"/>
                    <a:pt x="446" y="169"/>
                    <a:pt x="446" y="169"/>
                  </a:cubicBezTo>
                  <a:cubicBezTo>
                    <a:pt x="446" y="170"/>
                    <a:pt x="446" y="170"/>
                    <a:pt x="446" y="170"/>
                  </a:cubicBezTo>
                  <a:cubicBezTo>
                    <a:pt x="444" y="173"/>
                    <a:pt x="444" y="173"/>
                    <a:pt x="444" y="173"/>
                  </a:cubicBezTo>
                  <a:cubicBezTo>
                    <a:pt x="443" y="173"/>
                    <a:pt x="443" y="173"/>
                    <a:pt x="443" y="173"/>
                  </a:cubicBezTo>
                  <a:cubicBezTo>
                    <a:pt x="441" y="174"/>
                    <a:pt x="441" y="174"/>
                    <a:pt x="441" y="174"/>
                  </a:cubicBezTo>
                  <a:cubicBezTo>
                    <a:pt x="441" y="176"/>
                    <a:pt x="441" y="176"/>
                    <a:pt x="441" y="176"/>
                  </a:cubicBezTo>
                  <a:cubicBezTo>
                    <a:pt x="441" y="177"/>
                    <a:pt x="441" y="177"/>
                    <a:pt x="441" y="177"/>
                  </a:cubicBezTo>
                  <a:cubicBezTo>
                    <a:pt x="439" y="177"/>
                    <a:pt x="439" y="177"/>
                    <a:pt x="439" y="177"/>
                  </a:cubicBezTo>
                  <a:cubicBezTo>
                    <a:pt x="439" y="177"/>
                    <a:pt x="439" y="177"/>
                    <a:pt x="439" y="177"/>
                  </a:cubicBezTo>
                  <a:cubicBezTo>
                    <a:pt x="439" y="178"/>
                    <a:pt x="439" y="178"/>
                    <a:pt x="439" y="178"/>
                  </a:cubicBezTo>
                  <a:cubicBezTo>
                    <a:pt x="438" y="179"/>
                    <a:pt x="438" y="179"/>
                    <a:pt x="438" y="179"/>
                  </a:cubicBezTo>
                  <a:cubicBezTo>
                    <a:pt x="436" y="178"/>
                    <a:pt x="436" y="178"/>
                    <a:pt x="436" y="178"/>
                  </a:cubicBezTo>
                  <a:cubicBezTo>
                    <a:pt x="435" y="178"/>
                    <a:pt x="435" y="178"/>
                    <a:pt x="435" y="178"/>
                  </a:cubicBezTo>
                  <a:cubicBezTo>
                    <a:pt x="433" y="178"/>
                    <a:pt x="433" y="178"/>
                    <a:pt x="433" y="178"/>
                  </a:cubicBezTo>
                  <a:cubicBezTo>
                    <a:pt x="430" y="180"/>
                    <a:pt x="430" y="180"/>
                    <a:pt x="430" y="180"/>
                  </a:cubicBezTo>
                  <a:cubicBezTo>
                    <a:pt x="428" y="180"/>
                    <a:pt x="428" y="180"/>
                    <a:pt x="428" y="180"/>
                  </a:cubicBezTo>
                  <a:cubicBezTo>
                    <a:pt x="425" y="179"/>
                    <a:pt x="425" y="179"/>
                    <a:pt x="425" y="179"/>
                  </a:cubicBezTo>
                  <a:cubicBezTo>
                    <a:pt x="425" y="178"/>
                    <a:pt x="425" y="178"/>
                    <a:pt x="425" y="178"/>
                  </a:cubicBezTo>
                  <a:cubicBezTo>
                    <a:pt x="426" y="176"/>
                    <a:pt x="426" y="176"/>
                    <a:pt x="426" y="176"/>
                  </a:cubicBezTo>
                  <a:cubicBezTo>
                    <a:pt x="426" y="175"/>
                    <a:pt x="426" y="175"/>
                    <a:pt x="426" y="175"/>
                  </a:cubicBezTo>
                  <a:cubicBezTo>
                    <a:pt x="425" y="175"/>
                    <a:pt x="425" y="175"/>
                    <a:pt x="425" y="175"/>
                  </a:cubicBezTo>
                  <a:cubicBezTo>
                    <a:pt x="423" y="176"/>
                    <a:pt x="423" y="176"/>
                    <a:pt x="423" y="176"/>
                  </a:cubicBezTo>
                  <a:cubicBezTo>
                    <a:pt x="423" y="177"/>
                    <a:pt x="423" y="177"/>
                    <a:pt x="423" y="177"/>
                  </a:cubicBezTo>
                  <a:cubicBezTo>
                    <a:pt x="421" y="178"/>
                    <a:pt x="421" y="178"/>
                    <a:pt x="421" y="178"/>
                  </a:cubicBezTo>
                  <a:cubicBezTo>
                    <a:pt x="419" y="177"/>
                    <a:pt x="419" y="177"/>
                    <a:pt x="419" y="177"/>
                  </a:cubicBezTo>
                  <a:cubicBezTo>
                    <a:pt x="419" y="176"/>
                    <a:pt x="419" y="176"/>
                    <a:pt x="419" y="176"/>
                  </a:cubicBezTo>
                  <a:cubicBezTo>
                    <a:pt x="420" y="175"/>
                    <a:pt x="420" y="175"/>
                    <a:pt x="420" y="175"/>
                  </a:cubicBezTo>
                  <a:cubicBezTo>
                    <a:pt x="419" y="173"/>
                    <a:pt x="419" y="173"/>
                    <a:pt x="419" y="173"/>
                  </a:cubicBezTo>
                  <a:cubicBezTo>
                    <a:pt x="418" y="173"/>
                    <a:pt x="418" y="173"/>
                    <a:pt x="418" y="173"/>
                  </a:cubicBezTo>
                  <a:cubicBezTo>
                    <a:pt x="418" y="174"/>
                    <a:pt x="418" y="174"/>
                    <a:pt x="418" y="174"/>
                  </a:cubicBezTo>
                  <a:cubicBezTo>
                    <a:pt x="417" y="175"/>
                    <a:pt x="417" y="175"/>
                    <a:pt x="417" y="175"/>
                  </a:cubicBezTo>
                  <a:cubicBezTo>
                    <a:pt x="415" y="175"/>
                    <a:pt x="415" y="175"/>
                    <a:pt x="415" y="175"/>
                  </a:cubicBezTo>
                  <a:cubicBezTo>
                    <a:pt x="412" y="176"/>
                    <a:pt x="412" y="176"/>
                    <a:pt x="412" y="176"/>
                  </a:cubicBezTo>
                  <a:cubicBezTo>
                    <a:pt x="411" y="177"/>
                    <a:pt x="411" y="177"/>
                    <a:pt x="411" y="177"/>
                  </a:cubicBezTo>
                  <a:cubicBezTo>
                    <a:pt x="409" y="177"/>
                    <a:pt x="409" y="177"/>
                    <a:pt x="409" y="177"/>
                  </a:cubicBezTo>
                  <a:cubicBezTo>
                    <a:pt x="409" y="176"/>
                    <a:pt x="409" y="176"/>
                    <a:pt x="409" y="176"/>
                  </a:cubicBezTo>
                  <a:cubicBezTo>
                    <a:pt x="406" y="177"/>
                    <a:pt x="406" y="177"/>
                    <a:pt x="406" y="177"/>
                  </a:cubicBezTo>
                  <a:cubicBezTo>
                    <a:pt x="405" y="176"/>
                    <a:pt x="405" y="176"/>
                    <a:pt x="405" y="176"/>
                  </a:cubicBezTo>
                  <a:cubicBezTo>
                    <a:pt x="404" y="177"/>
                    <a:pt x="404" y="177"/>
                    <a:pt x="404" y="177"/>
                  </a:cubicBezTo>
                  <a:cubicBezTo>
                    <a:pt x="403" y="177"/>
                    <a:pt x="403" y="177"/>
                    <a:pt x="403" y="177"/>
                  </a:cubicBezTo>
                  <a:cubicBezTo>
                    <a:pt x="402" y="177"/>
                    <a:pt x="402" y="177"/>
                    <a:pt x="402" y="177"/>
                  </a:cubicBezTo>
                  <a:cubicBezTo>
                    <a:pt x="401" y="179"/>
                    <a:pt x="401" y="179"/>
                    <a:pt x="401" y="179"/>
                  </a:cubicBezTo>
                  <a:cubicBezTo>
                    <a:pt x="401" y="180"/>
                    <a:pt x="401" y="180"/>
                    <a:pt x="401" y="180"/>
                  </a:cubicBezTo>
                  <a:cubicBezTo>
                    <a:pt x="398" y="180"/>
                    <a:pt x="398" y="180"/>
                    <a:pt x="398" y="180"/>
                  </a:cubicBezTo>
                  <a:cubicBezTo>
                    <a:pt x="398" y="181"/>
                    <a:pt x="398" y="181"/>
                    <a:pt x="398" y="181"/>
                  </a:cubicBezTo>
                  <a:cubicBezTo>
                    <a:pt x="396" y="181"/>
                    <a:pt x="396" y="181"/>
                    <a:pt x="396" y="181"/>
                  </a:cubicBezTo>
                  <a:cubicBezTo>
                    <a:pt x="395" y="181"/>
                    <a:pt x="395" y="181"/>
                    <a:pt x="395" y="181"/>
                  </a:cubicBezTo>
                  <a:cubicBezTo>
                    <a:pt x="393" y="182"/>
                    <a:pt x="393" y="182"/>
                    <a:pt x="393" y="182"/>
                  </a:cubicBezTo>
                  <a:cubicBezTo>
                    <a:pt x="391" y="182"/>
                    <a:pt x="391" y="182"/>
                    <a:pt x="391" y="182"/>
                  </a:cubicBezTo>
                  <a:cubicBezTo>
                    <a:pt x="391" y="181"/>
                    <a:pt x="391" y="181"/>
                    <a:pt x="391" y="181"/>
                  </a:cubicBezTo>
                  <a:cubicBezTo>
                    <a:pt x="388" y="181"/>
                    <a:pt x="388" y="181"/>
                    <a:pt x="388" y="181"/>
                  </a:cubicBezTo>
                  <a:cubicBezTo>
                    <a:pt x="386" y="182"/>
                    <a:pt x="386" y="182"/>
                    <a:pt x="386" y="182"/>
                  </a:cubicBezTo>
                  <a:cubicBezTo>
                    <a:pt x="383" y="182"/>
                    <a:pt x="383" y="182"/>
                    <a:pt x="383" y="182"/>
                  </a:cubicBezTo>
                  <a:cubicBezTo>
                    <a:pt x="380" y="180"/>
                    <a:pt x="380" y="180"/>
                    <a:pt x="380" y="180"/>
                  </a:cubicBezTo>
                  <a:cubicBezTo>
                    <a:pt x="377" y="180"/>
                    <a:pt x="377" y="180"/>
                    <a:pt x="377" y="180"/>
                  </a:cubicBezTo>
                  <a:cubicBezTo>
                    <a:pt x="376" y="178"/>
                    <a:pt x="376" y="178"/>
                    <a:pt x="376" y="178"/>
                  </a:cubicBezTo>
                  <a:cubicBezTo>
                    <a:pt x="374" y="176"/>
                    <a:pt x="374" y="176"/>
                    <a:pt x="374" y="176"/>
                  </a:cubicBezTo>
                  <a:close/>
                  <a:moveTo>
                    <a:pt x="262" y="235"/>
                  </a:moveTo>
                  <a:cubicBezTo>
                    <a:pt x="262" y="232"/>
                    <a:pt x="262" y="232"/>
                    <a:pt x="262" y="232"/>
                  </a:cubicBezTo>
                  <a:cubicBezTo>
                    <a:pt x="264" y="229"/>
                    <a:pt x="264" y="229"/>
                    <a:pt x="264" y="229"/>
                  </a:cubicBezTo>
                  <a:cubicBezTo>
                    <a:pt x="263" y="226"/>
                    <a:pt x="263" y="226"/>
                    <a:pt x="263" y="226"/>
                  </a:cubicBezTo>
                  <a:cubicBezTo>
                    <a:pt x="263" y="224"/>
                    <a:pt x="263" y="224"/>
                    <a:pt x="263" y="224"/>
                  </a:cubicBezTo>
                  <a:cubicBezTo>
                    <a:pt x="264" y="221"/>
                    <a:pt x="264" y="221"/>
                    <a:pt x="264" y="221"/>
                  </a:cubicBezTo>
                  <a:cubicBezTo>
                    <a:pt x="262" y="220"/>
                    <a:pt x="262" y="220"/>
                    <a:pt x="262" y="220"/>
                  </a:cubicBezTo>
                  <a:cubicBezTo>
                    <a:pt x="261" y="215"/>
                    <a:pt x="261" y="215"/>
                    <a:pt x="261" y="215"/>
                  </a:cubicBezTo>
                  <a:cubicBezTo>
                    <a:pt x="263" y="216"/>
                    <a:pt x="263" y="216"/>
                    <a:pt x="263" y="216"/>
                  </a:cubicBezTo>
                  <a:cubicBezTo>
                    <a:pt x="263" y="214"/>
                    <a:pt x="263" y="214"/>
                    <a:pt x="263" y="214"/>
                  </a:cubicBezTo>
                  <a:cubicBezTo>
                    <a:pt x="260" y="214"/>
                    <a:pt x="260" y="214"/>
                    <a:pt x="260" y="214"/>
                  </a:cubicBezTo>
                  <a:cubicBezTo>
                    <a:pt x="257" y="213"/>
                    <a:pt x="257" y="213"/>
                    <a:pt x="257" y="213"/>
                  </a:cubicBezTo>
                  <a:cubicBezTo>
                    <a:pt x="257" y="212"/>
                    <a:pt x="257" y="212"/>
                    <a:pt x="257" y="212"/>
                  </a:cubicBezTo>
                  <a:cubicBezTo>
                    <a:pt x="258" y="212"/>
                    <a:pt x="258" y="212"/>
                    <a:pt x="258" y="212"/>
                  </a:cubicBezTo>
                  <a:cubicBezTo>
                    <a:pt x="260" y="211"/>
                    <a:pt x="260" y="211"/>
                    <a:pt x="260" y="211"/>
                  </a:cubicBezTo>
                  <a:cubicBezTo>
                    <a:pt x="262" y="209"/>
                    <a:pt x="262" y="209"/>
                    <a:pt x="262" y="209"/>
                  </a:cubicBezTo>
                  <a:cubicBezTo>
                    <a:pt x="263" y="208"/>
                    <a:pt x="263" y="208"/>
                    <a:pt x="263" y="208"/>
                  </a:cubicBezTo>
                  <a:cubicBezTo>
                    <a:pt x="264" y="208"/>
                    <a:pt x="264" y="208"/>
                    <a:pt x="264" y="208"/>
                  </a:cubicBezTo>
                  <a:cubicBezTo>
                    <a:pt x="265" y="206"/>
                    <a:pt x="265" y="206"/>
                    <a:pt x="265" y="206"/>
                  </a:cubicBezTo>
                  <a:cubicBezTo>
                    <a:pt x="267" y="206"/>
                    <a:pt x="267" y="206"/>
                    <a:pt x="267" y="206"/>
                  </a:cubicBezTo>
                  <a:cubicBezTo>
                    <a:pt x="268" y="203"/>
                    <a:pt x="268" y="203"/>
                    <a:pt x="268" y="203"/>
                  </a:cubicBezTo>
                  <a:cubicBezTo>
                    <a:pt x="271" y="202"/>
                    <a:pt x="271" y="202"/>
                    <a:pt x="271" y="202"/>
                  </a:cubicBezTo>
                  <a:cubicBezTo>
                    <a:pt x="272" y="202"/>
                    <a:pt x="272" y="202"/>
                    <a:pt x="272" y="202"/>
                  </a:cubicBezTo>
                  <a:cubicBezTo>
                    <a:pt x="273" y="201"/>
                    <a:pt x="273" y="201"/>
                    <a:pt x="273" y="201"/>
                  </a:cubicBezTo>
                  <a:cubicBezTo>
                    <a:pt x="275" y="199"/>
                    <a:pt x="275" y="199"/>
                    <a:pt x="275" y="199"/>
                  </a:cubicBezTo>
                  <a:cubicBezTo>
                    <a:pt x="275" y="195"/>
                    <a:pt x="275" y="195"/>
                    <a:pt x="275" y="195"/>
                  </a:cubicBezTo>
                  <a:cubicBezTo>
                    <a:pt x="275" y="197"/>
                    <a:pt x="275" y="197"/>
                    <a:pt x="275" y="197"/>
                  </a:cubicBezTo>
                  <a:cubicBezTo>
                    <a:pt x="281" y="197"/>
                    <a:pt x="281" y="197"/>
                    <a:pt x="281" y="197"/>
                  </a:cubicBezTo>
                  <a:cubicBezTo>
                    <a:pt x="281" y="195"/>
                    <a:pt x="281" y="195"/>
                    <a:pt x="281" y="195"/>
                  </a:cubicBezTo>
                  <a:cubicBezTo>
                    <a:pt x="280" y="192"/>
                    <a:pt x="280" y="192"/>
                    <a:pt x="280" y="192"/>
                  </a:cubicBezTo>
                  <a:cubicBezTo>
                    <a:pt x="280" y="191"/>
                    <a:pt x="280" y="191"/>
                    <a:pt x="280" y="191"/>
                  </a:cubicBezTo>
                  <a:cubicBezTo>
                    <a:pt x="282" y="190"/>
                    <a:pt x="282" y="190"/>
                    <a:pt x="282" y="190"/>
                  </a:cubicBezTo>
                  <a:cubicBezTo>
                    <a:pt x="286" y="187"/>
                    <a:pt x="286" y="187"/>
                    <a:pt x="286" y="187"/>
                  </a:cubicBezTo>
                  <a:cubicBezTo>
                    <a:pt x="288" y="184"/>
                    <a:pt x="288" y="184"/>
                    <a:pt x="288" y="184"/>
                  </a:cubicBezTo>
                  <a:cubicBezTo>
                    <a:pt x="292" y="183"/>
                    <a:pt x="292" y="183"/>
                    <a:pt x="292" y="183"/>
                  </a:cubicBezTo>
                  <a:cubicBezTo>
                    <a:pt x="292" y="181"/>
                    <a:pt x="292" y="181"/>
                    <a:pt x="292" y="181"/>
                  </a:cubicBezTo>
                  <a:cubicBezTo>
                    <a:pt x="295" y="179"/>
                    <a:pt x="295" y="179"/>
                    <a:pt x="295" y="179"/>
                  </a:cubicBezTo>
                  <a:cubicBezTo>
                    <a:pt x="297" y="179"/>
                    <a:pt x="297" y="179"/>
                    <a:pt x="297" y="179"/>
                  </a:cubicBezTo>
                  <a:cubicBezTo>
                    <a:pt x="298" y="177"/>
                    <a:pt x="298" y="177"/>
                    <a:pt x="298" y="177"/>
                  </a:cubicBezTo>
                  <a:cubicBezTo>
                    <a:pt x="297" y="175"/>
                    <a:pt x="297" y="175"/>
                    <a:pt x="297" y="175"/>
                  </a:cubicBezTo>
                  <a:cubicBezTo>
                    <a:pt x="297" y="171"/>
                    <a:pt x="297" y="171"/>
                    <a:pt x="297" y="171"/>
                  </a:cubicBezTo>
                  <a:cubicBezTo>
                    <a:pt x="297" y="169"/>
                    <a:pt x="297" y="169"/>
                    <a:pt x="297" y="169"/>
                  </a:cubicBezTo>
                  <a:cubicBezTo>
                    <a:pt x="298" y="167"/>
                    <a:pt x="298" y="167"/>
                    <a:pt x="298" y="167"/>
                  </a:cubicBezTo>
                  <a:cubicBezTo>
                    <a:pt x="297" y="166"/>
                    <a:pt x="297" y="166"/>
                    <a:pt x="297" y="166"/>
                  </a:cubicBezTo>
                  <a:cubicBezTo>
                    <a:pt x="298" y="165"/>
                    <a:pt x="298" y="165"/>
                    <a:pt x="298" y="165"/>
                  </a:cubicBezTo>
                  <a:cubicBezTo>
                    <a:pt x="301" y="164"/>
                    <a:pt x="301" y="164"/>
                    <a:pt x="301" y="164"/>
                  </a:cubicBezTo>
                  <a:cubicBezTo>
                    <a:pt x="303" y="164"/>
                    <a:pt x="303" y="164"/>
                    <a:pt x="303" y="164"/>
                  </a:cubicBezTo>
                  <a:cubicBezTo>
                    <a:pt x="308" y="164"/>
                    <a:pt x="308" y="164"/>
                    <a:pt x="308" y="164"/>
                  </a:cubicBezTo>
                  <a:cubicBezTo>
                    <a:pt x="310" y="164"/>
                    <a:pt x="310" y="164"/>
                    <a:pt x="310" y="164"/>
                  </a:cubicBezTo>
                  <a:cubicBezTo>
                    <a:pt x="316" y="164"/>
                    <a:pt x="316" y="164"/>
                    <a:pt x="316" y="164"/>
                  </a:cubicBezTo>
                  <a:cubicBezTo>
                    <a:pt x="320" y="163"/>
                    <a:pt x="320" y="163"/>
                    <a:pt x="320" y="163"/>
                  </a:cubicBezTo>
                  <a:cubicBezTo>
                    <a:pt x="325" y="164"/>
                    <a:pt x="325" y="164"/>
                    <a:pt x="325" y="164"/>
                  </a:cubicBezTo>
                  <a:cubicBezTo>
                    <a:pt x="325" y="166"/>
                    <a:pt x="325" y="166"/>
                    <a:pt x="325" y="166"/>
                  </a:cubicBezTo>
                  <a:cubicBezTo>
                    <a:pt x="326" y="167"/>
                    <a:pt x="326" y="167"/>
                    <a:pt x="326" y="167"/>
                  </a:cubicBezTo>
                  <a:cubicBezTo>
                    <a:pt x="327" y="169"/>
                    <a:pt x="327" y="169"/>
                    <a:pt x="327" y="169"/>
                  </a:cubicBezTo>
                  <a:cubicBezTo>
                    <a:pt x="332" y="172"/>
                    <a:pt x="332" y="172"/>
                    <a:pt x="332" y="172"/>
                  </a:cubicBezTo>
                  <a:cubicBezTo>
                    <a:pt x="333" y="173"/>
                    <a:pt x="333" y="173"/>
                    <a:pt x="333" y="173"/>
                  </a:cubicBezTo>
                  <a:cubicBezTo>
                    <a:pt x="331" y="175"/>
                    <a:pt x="331" y="175"/>
                    <a:pt x="331" y="175"/>
                  </a:cubicBezTo>
                  <a:cubicBezTo>
                    <a:pt x="333" y="174"/>
                    <a:pt x="333" y="174"/>
                    <a:pt x="333" y="174"/>
                  </a:cubicBezTo>
                  <a:cubicBezTo>
                    <a:pt x="334" y="174"/>
                    <a:pt x="334" y="174"/>
                    <a:pt x="334" y="174"/>
                  </a:cubicBezTo>
                  <a:cubicBezTo>
                    <a:pt x="336" y="175"/>
                    <a:pt x="336" y="175"/>
                    <a:pt x="336" y="175"/>
                  </a:cubicBezTo>
                  <a:cubicBezTo>
                    <a:pt x="336" y="177"/>
                    <a:pt x="336" y="177"/>
                    <a:pt x="336" y="177"/>
                  </a:cubicBezTo>
                  <a:cubicBezTo>
                    <a:pt x="333" y="180"/>
                    <a:pt x="333" y="180"/>
                    <a:pt x="333" y="180"/>
                  </a:cubicBezTo>
                  <a:cubicBezTo>
                    <a:pt x="333" y="181"/>
                    <a:pt x="333" y="181"/>
                    <a:pt x="333" y="181"/>
                  </a:cubicBezTo>
                  <a:cubicBezTo>
                    <a:pt x="337" y="179"/>
                    <a:pt x="337" y="179"/>
                    <a:pt x="337" y="179"/>
                  </a:cubicBezTo>
                  <a:cubicBezTo>
                    <a:pt x="337" y="176"/>
                    <a:pt x="337" y="176"/>
                    <a:pt x="337" y="176"/>
                  </a:cubicBezTo>
                  <a:cubicBezTo>
                    <a:pt x="338" y="175"/>
                    <a:pt x="338" y="175"/>
                    <a:pt x="338" y="175"/>
                  </a:cubicBezTo>
                  <a:cubicBezTo>
                    <a:pt x="341" y="175"/>
                    <a:pt x="341" y="175"/>
                    <a:pt x="341" y="175"/>
                  </a:cubicBezTo>
                  <a:cubicBezTo>
                    <a:pt x="343" y="175"/>
                    <a:pt x="343" y="175"/>
                    <a:pt x="343" y="175"/>
                  </a:cubicBezTo>
                  <a:cubicBezTo>
                    <a:pt x="344" y="175"/>
                    <a:pt x="344" y="175"/>
                    <a:pt x="344" y="175"/>
                  </a:cubicBezTo>
                  <a:cubicBezTo>
                    <a:pt x="345" y="177"/>
                    <a:pt x="345" y="177"/>
                    <a:pt x="345" y="177"/>
                  </a:cubicBezTo>
                  <a:cubicBezTo>
                    <a:pt x="349" y="180"/>
                    <a:pt x="349" y="180"/>
                    <a:pt x="349" y="180"/>
                  </a:cubicBezTo>
                  <a:cubicBezTo>
                    <a:pt x="349" y="185"/>
                    <a:pt x="349" y="185"/>
                    <a:pt x="349" y="185"/>
                  </a:cubicBezTo>
                  <a:cubicBezTo>
                    <a:pt x="348" y="187"/>
                    <a:pt x="348" y="187"/>
                    <a:pt x="348" y="187"/>
                  </a:cubicBezTo>
                  <a:cubicBezTo>
                    <a:pt x="349" y="190"/>
                    <a:pt x="349" y="190"/>
                    <a:pt x="349" y="190"/>
                  </a:cubicBezTo>
                  <a:cubicBezTo>
                    <a:pt x="349" y="193"/>
                    <a:pt x="349" y="193"/>
                    <a:pt x="349" y="193"/>
                  </a:cubicBezTo>
                  <a:cubicBezTo>
                    <a:pt x="349" y="194"/>
                    <a:pt x="349" y="194"/>
                    <a:pt x="349" y="194"/>
                  </a:cubicBezTo>
                  <a:cubicBezTo>
                    <a:pt x="350" y="195"/>
                    <a:pt x="350" y="195"/>
                    <a:pt x="350" y="195"/>
                  </a:cubicBezTo>
                  <a:cubicBezTo>
                    <a:pt x="350" y="197"/>
                    <a:pt x="350" y="197"/>
                    <a:pt x="350" y="197"/>
                  </a:cubicBezTo>
                  <a:cubicBezTo>
                    <a:pt x="350" y="199"/>
                    <a:pt x="350" y="199"/>
                    <a:pt x="350" y="199"/>
                  </a:cubicBezTo>
                  <a:cubicBezTo>
                    <a:pt x="348" y="201"/>
                    <a:pt x="348" y="201"/>
                    <a:pt x="348" y="201"/>
                  </a:cubicBezTo>
                  <a:cubicBezTo>
                    <a:pt x="345" y="202"/>
                    <a:pt x="345" y="202"/>
                    <a:pt x="345" y="202"/>
                  </a:cubicBezTo>
                  <a:cubicBezTo>
                    <a:pt x="343" y="203"/>
                    <a:pt x="343" y="203"/>
                    <a:pt x="343" y="203"/>
                  </a:cubicBezTo>
                  <a:cubicBezTo>
                    <a:pt x="339" y="203"/>
                    <a:pt x="339" y="203"/>
                    <a:pt x="339" y="203"/>
                  </a:cubicBezTo>
                  <a:cubicBezTo>
                    <a:pt x="337" y="203"/>
                    <a:pt x="337" y="203"/>
                    <a:pt x="337" y="203"/>
                  </a:cubicBezTo>
                  <a:cubicBezTo>
                    <a:pt x="331" y="205"/>
                    <a:pt x="331" y="205"/>
                    <a:pt x="331" y="205"/>
                  </a:cubicBezTo>
                  <a:cubicBezTo>
                    <a:pt x="328" y="205"/>
                    <a:pt x="328" y="205"/>
                    <a:pt x="328" y="205"/>
                  </a:cubicBezTo>
                  <a:cubicBezTo>
                    <a:pt x="324" y="207"/>
                    <a:pt x="324" y="207"/>
                    <a:pt x="324" y="207"/>
                  </a:cubicBezTo>
                  <a:cubicBezTo>
                    <a:pt x="322" y="207"/>
                    <a:pt x="322" y="207"/>
                    <a:pt x="322" y="207"/>
                  </a:cubicBezTo>
                  <a:cubicBezTo>
                    <a:pt x="320" y="209"/>
                    <a:pt x="320" y="209"/>
                    <a:pt x="320" y="209"/>
                  </a:cubicBezTo>
                  <a:cubicBezTo>
                    <a:pt x="317" y="209"/>
                    <a:pt x="317" y="209"/>
                    <a:pt x="317" y="209"/>
                  </a:cubicBezTo>
                  <a:cubicBezTo>
                    <a:pt x="316" y="210"/>
                    <a:pt x="316" y="210"/>
                    <a:pt x="316" y="210"/>
                  </a:cubicBezTo>
                  <a:cubicBezTo>
                    <a:pt x="315" y="209"/>
                    <a:pt x="315" y="209"/>
                    <a:pt x="315" y="209"/>
                  </a:cubicBezTo>
                  <a:cubicBezTo>
                    <a:pt x="314" y="209"/>
                    <a:pt x="314" y="209"/>
                    <a:pt x="314" y="209"/>
                  </a:cubicBezTo>
                  <a:cubicBezTo>
                    <a:pt x="310" y="210"/>
                    <a:pt x="310" y="210"/>
                    <a:pt x="310" y="210"/>
                  </a:cubicBezTo>
                  <a:cubicBezTo>
                    <a:pt x="310" y="212"/>
                    <a:pt x="310" y="212"/>
                    <a:pt x="310" y="212"/>
                  </a:cubicBezTo>
                  <a:cubicBezTo>
                    <a:pt x="308" y="214"/>
                    <a:pt x="308" y="214"/>
                    <a:pt x="308" y="214"/>
                  </a:cubicBezTo>
                  <a:cubicBezTo>
                    <a:pt x="307" y="214"/>
                    <a:pt x="307" y="214"/>
                    <a:pt x="307" y="214"/>
                  </a:cubicBezTo>
                  <a:cubicBezTo>
                    <a:pt x="306" y="217"/>
                    <a:pt x="306" y="217"/>
                    <a:pt x="306" y="217"/>
                  </a:cubicBezTo>
                  <a:cubicBezTo>
                    <a:pt x="304" y="217"/>
                    <a:pt x="304" y="217"/>
                    <a:pt x="304" y="217"/>
                  </a:cubicBezTo>
                  <a:cubicBezTo>
                    <a:pt x="302" y="219"/>
                    <a:pt x="302" y="219"/>
                    <a:pt x="302" y="219"/>
                  </a:cubicBezTo>
                  <a:cubicBezTo>
                    <a:pt x="299" y="219"/>
                    <a:pt x="299" y="219"/>
                    <a:pt x="299" y="219"/>
                  </a:cubicBezTo>
                  <a:cubicBezTo>
                    <a:pt x="297" y="217"/>
                    <a:pt x="297" y="217"/>
                    <a:pt x="297" y="217"/>
                  </a:cubicBezTo>
                  <a:cubicBezTo>
                    <a:pt x="296" y="219"/>
                    <a:pt x="296" y="219"/>
                    <a:pt x="296" y="219"/>
                  </a:cubicBezTo>
                  <a:cubicBezTo>
                    <a:pt x="296" y="221"/>
                    <a:pt x="296" y="221"/>
                    <a:pt x="296" y="221"/>
                  </a:cubicBezTo>
                  <a:cubicBezTo>
                    <a:pt x="294" y="222"/>
                    <a:pt x="294" y="222"/>
                    <a:pt x="294" y="222"/>
                  </a:cubicBezTo>
                  <a:cubicBezTo>
                    <a:pt x="291" y="224"/>
                    <a:pt x="291" y="224"/>
                    <a:pt x="291" y="224"/>
                  </a:cubicBezTo>
                  <a:cubicBezTo>
                    <a:pt x="291" y="226"/>
                    <a:pt x="291" y="226"/>
                    <a:pt x="291" y="226"/>
                  </a:cubicBezTo>
                  <a:cubicBezTo>
                    <a:pt x="289" y="228"/>
                    <a:pt x="289" y="228"/>
                    <a:pt x="289" y="228"/>
                  </a:cubicBezTo>
                  <a:cubicBezTo>
                    <a:pt x="289" y="229"/>
                    <a:pt x="289" y="229"/>
                    <a:pt x="289" y="229"/>
                  </a:cubicBezTo>
                  <a:cubicBezTo>
                    <a:pt x="286" y="232"/>
                    <a:pt x="286" y="232"/>
                    <a:pt x="286" y="232"/>
                  </a:cubicBezTo>
                  <a:cubicBezTo>
                    <a:pt x="285" y="234"/>
                    <a:pt x="285" y="234"/>
                    <a:pt x="285" y="234"/>
                  </a:cubicBezTo>
                  <a:cubicBezTo>
                    <a:pt x="282" y="234"/>
                    <a:pt x="282" y="234"/>
                    <a:pt x="282" y="234"/>
                  </a:cubicBezTo>
                  <a:cubicBezTo>
                    <a:pt x="279" y="235"/>
                    <a:pt x="279" y="235"/>
                    <a:pt x="279" y="235"/>
                  </a:cubicBezTo>
                  <a:cubicBezTo>
                    <a:pt x="278" y="235"/>
                    <a:pt x="278" y="235"/>
                    <a:pt x="278" y="235"/>
                  </a:cubicBezTo>
                  <a:cubicBezTo>
                    <a:pt x="277" y="233"/>
                    <a:pt x="277" y="233"/>
                    <a:pt x="277" y="233"/>
                  </a:cubicBezTo>
                  <a:cubicBezTo>
                    <a:pt x="278" y="232"/>
                    <a:pt x="278" y="232"/>
                    <a:pt x="278" y="232"/>
                  </a:cubicBezTo>
                  <a:cubicBezTo>
                    <a:pt x="278" y="230"/>
                    <a:pt x="278" y="230"/>
                    <a:pt x="278" y="230"/>
                  </a:cubicBezTo>
                  <a:cubicBezTo>
                    <a:pt x="277" y="229"/>
                    <a:pt x="277" y="229"/>
                    <a:pt x="277" y="229"/>
                  </a:cubicBezTo>
                  <a:cubicBezTo>
                    <a:pt x="276" y="230"/>
                    <a:pt x="276" y="230"/>
                    <a:pt x="276" y="230"/>
                  </a:cubicBezTo>
                  <a:cubicBezTo>
                    <a:pt x="276" y="231"/>
                    <a:pt x="276" y="231"/>
                    <a:pt x="276" y="231"/>
                  </a:cubicBezTo>
                  <a:cubicBezTo>
                    <a:pt x="274" y="232"/>
                    <a:pt x="274" y="232"/>
                    <a:pt x="274" y="232"/>
                  </a:cubicBezTo>
                  <a:cubicBezTo>
                    <a:pt x="272" y="234"/>
                    <a:pt x="272" y="234"/>
                    <a:pt x="272" y="234"/>
                  </a:cubicBezTo>
                  <a:cubicBezTo>
                    <a:pt x="269" y="235"/>
                    <a:pt x="269" y="235"/>
                    <a:pt x="269" y="235"/>
                  </a:cubicBezTo>
                  <a:cubicBezTo>
                    <a:pt x="268" y="234"/>
                    <a:pt x="268" y="234"/>
                    <a:pt x="268" y="234"/>
                  </a:cubicBezTo>
                  <a:cubicBezTo>
                    <a:pt x="266" y="235"/>
                    <a:pt x="266" y="235"/>
                    <a:pt x="266" y="235"/>
                  </a:cubicBezTo>
                  <a:cubicBezTo>
                    <a:pt x="264" y="236"/>
                    <a:pt x="264" y="236"/>
                    <a:pt x="264" y="236"/>
                  </a:cubicBezTo>
                  <a:cubicBezTo>
                    <a:pt x="263" y="236"/>
                    <a:pt x="263" y="236"/>
                    <a:pt x="263" y="236"/>
                  </a:cubicBezTo>
                  <a:cubicBezTo>
                    <a:pt x="262" y="236"/>
                    <a:pt x="262" y="236"/>
                    <a:pt x="262" y="236"/>
                  </a:cubicBezTo>
                  <a:cubicBezTo>
                    <a:pt x="262" y="235"/>
                    <a:pt x="262" y="235"/>
                    <a:pt x="262" y="235"/>
                  </a:cubicBezTo>
                  <a:close/>
                  <a:moveTo>
                    <a:pt x="502" y="207"/>
                  </a:moveTo>
                  <a:cubicBezTo>
                    <a:pt x="503" y="207"/>
                    <a:pt x="503" y="207"/>
                    <a:pt x="503" y="207"/>
                  </a:cubicBezTo>
                  <a:cubicBezTo>
                    <a:pt x="504" y="209"/>
                    <a:pt x="504" y="209"/>
                    <a:pt x="504" y="209"/>
                  </a:cubicBezTo>
                  <a:cubicBezTo>
                    <a:pt x="503" y="210"/>
                    <a:pt x="503" y="210"/>
                    <a:pt x="503" y="210"/>
                  </a:cubicBezTo>
                  <a:cubicBezTo>
                    <a:pt x="503" y="211"/>
                    <a:pt x="503" y="211"/>
                    <a:pt x="503" y="211"/>
                  </a:cubicBezTo>
                  <a:cubicBezTo>
                    <a:pt x="502" y="210"/>
                    <a:pt x="502" y="210"/>
                    <a:pt x="502" y="210"/>
                  </a:cubicBezTo>
                  <a:cubicBezTo>
                    <a:pt x="502" y="208"/>
                    <a:pt x="502" y="208"/>
                    <a:pt x="502" y="208"/>
                  </a:cubicBezTo>
                  <a:cubicBezTo>
                    <a:pt x="502" y="207"/>
                    <a:pt x="502" y="207"/>
                    <a:pt x="502" y="207"/>
                  </a:cubicBezTo>
                  <a:close/>
                  <a:moveTo>
                    <a:pt x="484" y="207"/>
                  </a:moveTo>
                  <a:cubicBezTo>
                    <a:pt x="485" y="205"/>
                    <a:pt x="485" y="205"/>
                    <a:pt x="485" y="205"/>
                  </a:cubicBezTo>
                  <a:cubicBezTo>
                    <a:pt x="487" y="204"/>
                    <a:pt x="487" y="204"/>
                    <a:pt x="487" y="204"/>
                  </a:cubicBezTo>
                  <a:cubicBezTo>
                    <a:pt x="489" y="205"/>
                    <a:pt x="489" y="205"/>
                    <a:pt x="489" y="205"/>
                  </a:cubicBezTo>
                  <a:cubicBezTo>
                    <a:pt x="488" y="206"/>
                    <a:pt x="488" y="206"/>
                    <a:pt x="488" y="206"/>
                  </a:cubicBezTo>
                  <a:cubicBezTo>
                    <a:pt x="487" y="206"/>
                    <a:pt x="487" y="206"/>
                    <a:pt x="487" y="206"/>
                  </a:cubicBezTo>
                  <a:cubicBezTo>
                    <a:pt x="485" y="207"/>
                    <a:pt x="485" y="207"/>
                    <a:pt x="485" y="207"/>
                  </a:cubicBezTo>
                  <a:cubicBezTo>
                    <a:pt x="484" y="207"/>
                    <a:pt x="484" y="207"/>
                    <a:pt x="484" y="207"/>
                  </a:cubicBezTo>
                  <a:close/>
                  <a:moveTo>
                    <a:pt x="466" y="217"/>
                  </a:moveTo>
                  <a:cubicBezTo>
                    <a:pt x="467" y="219"/>
                    <a:pt x="467" y="219"/>
                    <a:pt x="467" y="219"/>
                  </a:cubicBezTo>
                  <a:cubicBezTo>
                    <a:pt x="469" y="219"/>
                    <a:pt x="469" y="219"/>
                    <a:pt x="469" y="219"/>
                  </a:cubicBezTo>
                  <a:cubicBezTo>
                    <a:pt x="471" y="221"/>
                    <a:pt x="471" y="221"/>
                    <a:pt x="471" y="221"/>
                  </a:cubicBezTo>
                  <a:cubicBezTo>
                    <a:pt x="472" y="220"/>
                    <a:pt x="472" y="220"/>
                    <a:pt x="472" y="220"/>
                  </a:cubicBezTo>
                  <a:cubicBezTo>
                    <a:pt x="474" y="221"/>
                    <a:pt x="474" y="221"/>
                    <a:pt x="474" y="221"/>
                  </a:cubicBezTo>
                  <a:cubicBezTo>
                    <a:pt x="476" y="220"/>
                    <a:pt x="476" y="220"/>
                    <a:pt x="476" y="220"/>
                  </a:cubicBezTo>
                  <a:cubicBezTo>
                    <a:pt x="478" y="220"/>
                    <a:pt x="478" y="220"/>
                    <a:pt x="478" y="220"/>
                  </a:cubicBezTo>
                  <a:cubicBezTo>
                    <a:pt x="479" y="220"/>
                    <a:pt x="479" y="220"/>
                    <a:pt x="479" y="220"/>
                  </a:cubicBezTo>
                  <a:cubicBezTo>
                    <a:pt x="480" y="218"/>
                    <a:pt x="480" y="218"/>
                    <a:pt x="480" y="218"/>
                  </a:cubicBezTo>
                  <a:cubicBezTo>
                    <a:pt x="483" y="219"/>
                    <a:pt x="483" y="219"/>
                    <a:pt x="483" y="219"/>
                  </a:cubicBezTo>
                  <a:cubicBezTo>
                    <a:pt x="482" y="217"/>
                    <a:pt x="482" y="217"/>
                    <a:pt x="482" y="217"/>
                  </a:cubicBezTo>
                  <a:cubicBezTo>
                    <a:pt x="480" y="216"/>
                    <a:pt x="480" y="216"/>
                    <a:pt x="480" y="216"/>
                  </a:cubicBezTo>
                  <a:cubicBezTo>
                    <a:pt x="478" y="216"/>
                    <a:pt x="478" y="216"/>
                    <a:pt x="478" y="216"/>
                  </a:cubicBezTo>
                  <a:cubicBezTo>
                    <a:pt x="476" y="217"/>
                    <a:pt x="476" y="217"/>
                    <a:pt x="476" y="217"/>
                  </a:cubicBezTo>
                  <a:cubicBezTo>
                    <a:pt x="475" y="216"/>
                    <a:pt x="475" y="216"/>
                    <a:pt x="475" y="216"/>
                  </a:cubicBezTo>
                  <a:cubicBezTo>
                    <a:pt x="473" y="217"/>
                    <a:pt x="473" y="217"/>
                    <a:pt x="473" y="217"/>
                  </a:cubicBezTo>
                  <a:cubicBezTo>
                    <a:pt x="471" y="216"/>
                    <a:pt x="471" y="216"/>
                    <a:pt x="471" y="216"/>
                  </a:cubicBezTo>
                  <a:cubicBezTo>
                    <a:pt x="469" y="217"/>
                    <a:pt x="469" y="217"/>
                    <a:pt x="469" y="217"/>
                  </a:cubicBezTo>
                  <a:cubicBezTo>
                    <a:pt x="467" y="217"/>
                    <a:pt x="467" y="217"/>
                    <a:pt x="467" y="217"/>
                  </a:cubicBezTo>
                  <a:cubicBezTo>
                    <a:pt x="466" y="217"/>
                    <a:pt x="466" y="217"/>
                    <a:pt x="466" y="217"/>
                  </a:cubicBezTo>
                  <a:close/>
                  <a:moveTo>
                    <a:pt x="455" y="283"/>
                  </a:moveTo>
                  <a:cubicBezTo>
                    <a:pt x="455" y="283"/>
                    <a:pt x="455" y="283"/>
                    <a:pt x="455" y="283"/>
                  </a:cubicBezTo>
                  <a:cubicBezTo>
                    <a:pt x="455" y="282"/>
                    <a:pt x="455" y="282"/>
                    <a:pt x="455" y="282"/>
                  </a:cubicBezTo>
                  <a:cubicBezTo>
                    <a:pt x="456" y="281"/>
                    <a:pt x="456" y="281"/>
                    <a:pt x="456" y="281"/>
                  </a:cubicBezTo>
                  <a:cubicBezTo>
                    <a:pt x="456" y="283"/>
                    <a:pt x="456" y="283"/>
                    <a:pt x="456" y="283"/>
                  </a:cubicBezTo>
                  <a:cubicBezTo>
                    <a:pt x="455" y="283"/>
                    <a:pt x="455" y="283"/>
                    <a:pt x="455" y="283"/>
                  </a:cubicBezTo>
                  <a:close/>
                  <a:moveTo>
                    <a:pt x="444" y="282"/>
                  </a:moveTo>
                  <a:cubicBezTo>
                    <a:pt x="443" y="281"/>
                    <a:pt x="443" y="281"/>
                    <a:pt x="443" y="281"/>
                  </a:cubicBezTo>
                  <a:cubicBezTo>
                    <a:pt x="443" y="278"/>
                    <a:pt x="443" y="278"/>
                    <a:pt x="443" y="278"/>
                  </a:cubicBezTo>
                  <a:cubicBezTo>
                    <a:pt x="442" y="278"/>
                    <a:pt x="442" y="278"/>
                    <a:pt x="442" y="278"/>
                  </a:cubicBezTo>
                  <a:cubicBezTo>
                    <a:pt x="441" y="279"/>
                    <a:pt x="441" y="279"/>
                    <a:pt x="441" y="279"/>
                  </a:cubicBezTo>
                  <a:cubicBezTo>
                    <a:pt x="440" y="278"/>
                    <a:pt x="440" y="278"/>
                    <a:pt x="440" y="278"/>
                  </a:cubicBezTo>
                  <a:cubicBezTo>
                    <a:pt x="441" y="276"/>
                    <a:pt x="441" y="276"/>
                    <a:pt x="441" y="276"/>
                  </a:cubicBezTo>
                  <a:cubicBezTo>
                    <a:pt x="441" y="274"/>
                    <a:pt x="441" y="274"/>
                    <a:pt x="441" y="274"/>
                  </a:cubicBezTo>
                  <a:cubicBezTo>
                    <a:pt x="439" y="272"/>
                    <a:pt x="439" y="272"/>
                    <a:pt x="439" y="272"/>
                  </a:cubicBezTo>
                  <a:cubicBezTo>
                    <a:pt x="440" y="270"/>
                    <a:pt x="440" y="270"/>
                    <a:pt x="440" y="270"/>
                  </a:cubicBezTo>
                  <a:cubicBezTo>
                    <a:pt x="440" y="268"/>
                    <a:pt x="440" y="268"/>
                    <a:pt x="440" y="268"/>
                  </a:cubicBezTo>
                  <a:cubicBezTo>
                    <a:pt x="441" y="266"/>
                    <a:pt x="441" y="266"/>
                    <a:pt x="441" y="266"/>
                  </a:cubicBezTo>
                  <a:cubicBezTo>
                    <a:pt x="439" y="266"/>
                    <a:pt x="439" y="266"/>
                    <a:pt x="439" y="266"/>
                  </a:cubicBezTo>
                  <a:cubicBezTo>
                    <a:pt x="438" y="264"/>
                    <a:pt x="438" y="264"/>
                    <a:pt x="438" y="264"/>
                  </a:cubicBezTo>
                  <a:cubicBezTo>
                    <a:pt x="438" y="263"/>
                    <a:pt x="438" y="263"/>
                    <a:pt x="438" y="263"/>
                  </a:cubicBezTo>
                  <a:cubicBezTo>
                    <a:pt x="437" y="261"/>
                    <a:pt x="437" y="261"/>
                    <a:pt x="437" y="261"/>
                  </a:cubicBezTo>
                  <a:cubicBezTo>
                    <a:pt x="437" y="258"/>
                    <a:pt x="437" y="258"/>
                    <a:pt x="437" y="258"/>
                  </a:cubicBezTo>
                  <a:cubicBezTo>
                    <a:pt x="436" y="256"/>
                    <a:pt x="436" y="256"/>
                    <a:pt x="436" y="256"/>
                  </a:cubicBezTo>
                  <a:cubicBezTo>
                    <a:pt x="435" y="256"/>
                    <a:pt x="435" y="256"/>
                    <a:pt x="435" y="256"/>
                  </a:cubicBezTo>
                  <a:cubicBezTo>
                    <a:pt x="434" y="255"/>
                    <a:pt x="434" y="255"/>
                    <a:pt x="434" y="255"/>
                  </a:cubicBezTo>
                  <a:cubicBezTo>
                    <a:pt x="434" y="253"/>
                    <a:pt x="434" y="253"/>
                    <a:pt x="434" y="253"/>
                  </a:cubicBezTo>
                  <a:cubicBezTo>
                    <a:pt x="433" y="252"/>
                    <a:pt x="433" y="252"/>
                    <a:pt x="433" y="252"/>
                  </a:cubicBezTo>
                  <a:cubicBezTo>
                    <a:pt x="432" y="253"/>
                    <a:pt x="432" y="253"/>
                    <a:pt x="432" y="253"/>
                  </a:cubicBezTo>
                  <a:cubicBezTo>
                    <a:pt x="431" y="252"/>
                    <a:pt x="431" y="252"/>
                    <a:pt x="431" y="252"/>
                  </a:cubicBezTo>
                  <a:cubicBezTo>
                    <a:pt x="430" y="252"/>
                    <a:pt x="430" y="252"/>
                    <a:pt x="430" y="252"/>
                  </a:cubicBezTo>
                  <a:cubicBezTo>
                    <a:pt x="429" y="252"/>
                    <a:pt x="429" y="252"/>
                    <a:pt x="429" y="252"/>
                  </a:cubicBezTo>
                  <a:cubicBezTo>
                    <a:pt x="429" y="249"/>
                    <a:pt x="429" y="249"/>
                    <a:pt x="429" y="249"/>
                  </a:cubicBezTo>
                  <a:cubicBezTo>
                    <a:pt x="431" y="248"/>
                    <a:pt x="431" y="248"/>
                    <a:pt x="431" y="248"/>
                  </a:cubicBezTo>
                  <a:cubicBezTo>
                    <a:pt x="431" y="246"/>
                    <a:pt x="431" y="246"/>
                    <a:pt x="431" y="246"/>
                  </a:cubicBezTo>
                  <a:cubicBezTo>
                    <a:pt x="430" y="244"/>
                    <a:pt x="430" y="244"/>
                    <a:pt x="430" y="244"/>
                  </a:cubicBezTo>
                  <a:cubicBezTo>
                    <a:pt x="431" y="243"/>
                    <a:pt x="431" y="243"/>
                    <a:pt x="431" y="243"/>
                  </a:cubicBezTo>
                  <a:cubicBezTo>
                    <a:pt x="431" y="240"/>
                    <a:pt x="431" y="240"/>
                    <a:pt x="431" y="240"/>
                  </a:cubicBezTo>
                  <a:cubicBezTo>
                    <a:pt x="430" y="239"/>
                    <a:pt x="430" y="239"/>
                    <a:pt x="430" y="239"/>
                  </a:cubicBezTo>
                  <a:cubicBezTo>
                    <a:pt x="432" y="236"/>
                    <a:pt x="432" y="236"/>
                    <a:pt x="432" y="236"/>
                  </a:cubicBezTo>
                  <a:cubicBezTo>
                    <a:pt x="434" y="235"/>
                    <a:pt x="434" y="235"/>
                    <a:pt x="434" y="235"/>
                  </a:cubicBezTo>
                  <a:cubicBezTo>
                    <a:pt x="435" y="234"/>
                    <a:pt x="435" y="234"/>
                    <a:pt x="435" y="234"/>
                  </a:cubicBezTo>
                  <a:cubicBezTo>
                    <a:pt x="436" y="234"/>
                    <a:pt x="436" y="234"/>
                    <a:pt x="436" y="234"/>
                  </a:cubicBezTo>
                  <a:cubicBezTo>
                    <a:pt x="436" y="235"/>
                    <a:pt x="436" y="235"/>
                    <a:pt x="436" y="235"/>
                  </a:cubicBezTo>
                  <a:cubicBezTo>
                    <a:pt x="439" y="234"/>
                    <a:pt x="439" y="234"/>
                    <a:pt x="439" y="234"/>
                  </a:cubicBezTo>
                  <a:cubicBezTo>
                    <a:pt x="441" y="234"/>
                    <a:pt x="441" y="234"/>
                    <a:pt x="441" y="234"/>
                  </a:cubicBezTo>
                  <a:cubicBezTo>
                    <a:pt x="441" y="236"/>
                    <a:pt x="441" y="236"/>
                    <a:pt x="441" y="236"/>
                  </a:cubicBezTo>
                  <a:cubicBezTo>
                    <a:pt x="441" y="236"/>
                    <a:pt x="441" y="236"/>
                    <a:pt x="441" y="236"/>
                  </a:cubicBezTo>
                  <a:cubicBezTo>
                    <a:pt x="440" y="237"/>
                    <a:pt x="440" y="237"/>
                    <a:pt x="440" y="237"/>
                  </a:cubicBezTo>
                  <a:cubicBezTo>
                    <a:pt x="440" y="238"/>
                    <a:pt x="440" y="238"/>
                    <a:pt x="440" y="238"/>
                  </a:cubicBezTo>
                  <a:cubicBezTo>
                    <a:pt x="441" y="238"/>
                    <a:pt x="441" y="238"/>
                    <a:pt x="441" y="238"/>
                  </a:cubicBezTo>
                  <a:cubicBezTo>
                    <a:pt x="442" y="239"/>
                    <a:pt x="442" y="239"/>
                    <a:pt x="442" y="239"/>
                  </a:cubicBezTo>
                  <a:cubicBezTo>
                    <a:pt x="442" y="241"/>
                    <a:pt x="442" y="241"/>
                    <a:pt x="442" y="241"/>
                  </a:cubicBezTo>
                  <a:cubicBezTo>
                    <a:pt x="444" y="243"/>
                    <a:pt x="444" y="243"/>
                    <a:pt x="444" y="243"/>
                  </a:cubicBezTo>
                  <a:cubicBezTo>
                    <a:pt x="444" y="245"/>
                    <a:pt x="444" y="245"/>
                    <a:pt x="444" y="245"/>
                  </a:cubicBezTo>
                  <a:cubicBezTo>
                    <a:pt x="445" y="246"/>
                    <a:pt x="445" y="246"/>
                    <a:pt x="445" y="246"/>
                  </a:cubicBezTo>
                  <a:cubicBezTo>
                    <a:pt x="447" y="247"/>
                    <a:pt x="447" y="247"/>
                    <a:pt x="447" y="247"/>
                  </a:cubicBezTo>
                  <a:cubicBezTo>
                    <a:pt x="448" y="246"/>
                    <a:pt x="448" y="246"/>
                    <a:pt x="448" y="246"/>
                  </a:cubicBezTo>
                  <a:cubicBezTo>
                    <a:pt x="447" y="244"/>
                    <a:pt x="447" y="244"/>
                    <a:pt x="447" y="244"/>
                  </a:cubicBezTo>
                  <a:cubicBezTo>
                    <a:pt x="448" y="244"/>
                    <a:pt x="448" y="244"/>
                    <a:pt x="448" y="244"/>
                  </a:cubicBezTo>
                  <a:cubicBezTo>
                    <a:pt x="450" y="242"/>
                    <a:pt x="450" y="242"/>
                    <a:pt x="450" y="242"/>
                  </a:cubicBezTo>
                  <a:cubicBezTo>
                    <a:pt x="449" y="240"/>
                    <a:pt x="449" y="240"/>
                    <a:pt x="449" y="240"/>
                  </a:cubicBezTo>
                  <a:cubicBezTo>
                    <a:pt x="450" y="239"/>
                    <a:pt x="450" y="239"/>
                    <a:pt x="450" y="239"/>
                  </a:cubicBezTo>
                  <a:cubicBezTo>
                    <a:pt x="451" y="238"/>
                    <a:pt x="451" y="238"/>
                    <a:pt x="451" y="238"/>
                  </a:cubicBezTo>
                  <a:cubicBezTo>
                    <a:pt x="450" y="236"/>
                    <a:pt x="450" y="236"/>
                    <a:pt x="450" y="236"/>
                  </a:cubicBezTo>
                  <a:cubicBezTo>
                    <a:pt x="451" y="235"/>
                    <a:pt x="451" y="235"/>
                    <a:pt x="451" y="235"/>
                  </a:cubicBezTo>
                  <a:cubicBezTo>
                    <a:pt x="452" y="235"/>
                    <a:pt x="452" y="235"/>
                    <a:pt x="452" y="235"/>
                  </a:cubicBezTo>
                  <a:cubicBezTo>
                    <a:pt x="454" y="235"/>
                    <a:pt x="454" y="235"/>
                    <a:pt x="454" y="235"/>
                  </a:cubicBezTo>
                  <a:cubicBezTo>
                    <a:pt x="455" y="237"/>
                    <a:pt x="455" y="237"/>
                    <a:pt x="455" y="237"/>
                  </a:cubicBezTo>
                  <a:cubicBezTo>
                    <a:pt x="456" y="237"/>
                    <a:pt x="456" y="237"/>
                    <a:pt x="456" y="237"/>
                  </a:cubicBezTo>
                  <a:cubicBezTo>
                    <a:pt x="456" y="236"/>
                    <a:pt x="456" y="236"/>
                    <a:pt x="456" y="236"/>
                  </a:cubicBezTo>
                  <a:cubicBezTo>
                    <a:pt x="454" y="234"/>
                    <a:pt x="454" y="234"/>
                    <a:pt x="454" y="234"/>
                  </a:cubicBezTo>
                  <a:cubicBezTo>
                    <a:pt x="454" y="232"/>
                    <a:pt x="454" y="232"/>
                    <a:pt x="454" y="232"/>
                  </a:cubicBezTo>
                  <a:cubicBezTo>
                    <a:pt x="453" y="232"/>
                    <a:pt x="453" y="232"/>
                    <a:pt x="453" y="232"/>
                  </a:cubicBezTo>
                  <a:cubicBezTo>
                    <a:pt x="452" y="234"/>
                    <a:pt x="452" y="234"/>
                    <a:pt x="452" y="234"/>
                  </a:cubicBezTo>
                  <a:cubicBezTo>
                    <a:pt x="450" y="234"/>
                    <a:pt x="450" y="234"/>
                    <a:pt x="450" y="234"/>
                  </a:cubicBezTo>
                  <a:cubicBezTo>
                    <a:pt x="449" y="232"/>
                    <a:pt x="449" y="232"/>
                    <a:pt x="449" y="232"/>
                  </a:cubicBezTo>
                  <a:cubicBezTo>
                    <a:pt x="449" y="230"/>
                    <a:pt x="449" y="230"/>
                    <a:pt x="449" y="230"/>
                  </a:cubicBezTo>
                  <a:cubicBezTo>
                    <a:pt x="447" y="229"/>
                    <a:pt x="447" y="229"/>
                    <a:pt x="447" y="229"/>
                  </a:cubicBezTo>
                  <a:cubicBezTo>
                    <a:pt x="447" y="226"/>
                    <a:pt x="447" y="226"/>
                    <a:pt x="447" y="226"/>
                  </a:cubicBezTo>
                  <a:cubicBezTo>
                    <a:pt x="448" y="225"/>
                    <a:pt x="448" y="225"/>
                    <a:pt x="448" y="225"/>
                  </a:cubicBezTo>
                  <a:cubicBezTo>
                    <a:pt x="450" y="225"/>
                    <a:pt x="450" y="225"/>
                    <a:pt x="450" y="225"/>
                  </a:cubicBezTo>
                  <a:cubicBezTo>
                    <a:pt x="450" y="224"/>
                    <a:pt x="450" y="224"/>
                    <a:pt x="450" y="224"/>
                  </a:cubicBezTo>
                  <a:cubicBezTo>
                    <a:pt x="452" y="225"/>
                    <a:pt x="452" y="225"/>
                    <a:pt x="452" y="225"/>
                  </a:cubicBezTo>
                  <a:cubicBezTo>
                    <a:pt x="453" y="226"/>
                    <a:pt x="453" y="226"/>
                    <a:pt x="453" y="226"/>
                  </a:cubicBezTo>
                  <a:cubicBezTo>
                    <a:pt x="453" y="230"/>
                    <a:pt x="453" y="230"/>
                    <a:pt x="453" y="230"/>
                  </a:cubicBezTo>
                  <a:cubicBezTo>
                    <a:pt x="454" y="230"/>
                    <a:pt x="454" y="230"/>
                    <a:pt x="454" y="230"/>
                  </a:cubicBezTo>
                  <a:cubicBezTo>
                    <a:pt x="454" y="228"/>
                    <a:pt x="454" y="228"/>
                    <a:pt x="454" y="228"/>
                  </a:cubicBezTo>
                  <a:cubicBezTo>
                    <a:pt x="455" y="227"/>
                    <a:pt x="455" y="227"/>
                    <a:pt x="455" y="227"/>
                  </a:cubicBezTo>
                  <a:cubicBezTo>
                    <a:pt x="455" y="225"/>
                    <a:pt x="455" y="225"/>
                    <a:pt x="455" y="225"/>
                  </a:cubicBezTo>
                  <a:cubicBezTo>
                    <a:pt x="453" y="225"/>
                    <a:pt x="453" y="225"/>
                    <a:pt x="453" y="225"/>
                  </a:cubicBezTo>
                  <a:cubicBezTo>
                    <a:pt x="453" y="223"/>
                    <a:pt x="453" y="223"/>
                    <a:pt x="453" y="223"/>
                  </a:cubicBezTo>
                  <a:cubicBezTo>
                    <a:pt x="453" y="221"/>
                    <a:pt x="453" y="221"/>
                    <a:pt x="453" y="221"/>
                  </a:cubicBezTo>
                  <a:cubicBezTo>
                    <a:pt x="453" y="220"/>
                    <a:pt x="453" y="220"/>
                    <a:pt x="453" y="220"/>
                  </a:cubicBezTo>
                  <a:cubicBezTo>
                    <a:pt x="454" y="219"/>
                    <a:pt x="454" y="219"/>
                    <a:pt x="454" y="219"/>
                  </a:cubicBezTo>
                  <a:cubicBezTo>
                    <a:pt x="456" y="218"/>
                    <a:pt x="456" y="218"/>
                    <a:pt x="456" y="218"/>
                  </a:cubicBezTo>
                  <a:cubicBezTo>
                    <a:pt x="457" y="218"/>
                    <a:pt x="457" y="218"/>
                    <a:pt x="457" y="218"/>
                  </a:cubicBezTo>
                  <a:cubicBezTo>
                    <a:pt x="457" y="218"/>
                    <a:pt x="457" y="218"/>
                    <a:pt x="457" y="218"/>
                  </a:cubicBezTo>
                  <a:cubicBezTo>
                    <a:pt x="459" y="220"/>
                    <a:pt x="459" y="220"/>
                    <a:pt x="459" y="220"/>
                  </a:cubicBezTo>
                  <a:cubicBezTo>
                    <a:pt x="461" y="221"/>
                    <a:pt x="461" y="221"/>
                    <a:pt x="461" y="221"/>
                  </a:cubicBezTo>
                  <a:cubicBezTo>
                    <a:pt x="462" y="219"/>
                    <a:pt x="462" y="219"/>
                    <a:pt x="462" y="219"/>
                  </a:cubicBezTo>
                  <a:cubicBezTo>
                    <a:pt x="460" y="219"/>
                    <a:pt x="460" y="219"/>
                    <a:pt x="460" y="219"/>
                  </a:cubicBezTo>
                  <a:cubicBezTo>
                    <a:pt x="459" y="218"/>
                    <a:pt x="459" y="218"/>
                    <a:pt x="459" y="218"/>
                  </a:cubicBezTo>
                  <a:cubicBezTo>
                    <a:pt x="460" y="217"/>
                    <a:pt x="460" y="217"/>
                    <a:pt x="460" y="217"/>
                  </a:cubicBezTo>
                  <a:cubicBezTo>
                    <a:pt x="462" y="217"/>
                    <a:pt x="462" y="217"/>
                    <a:pt x="462" y="217"/>
                  </a:cubicBezTo>
                  <a:cubicBezTo>
                    <a:pt x="464" y="217"/>
                    <a:pt x="464" y="217"/>
                    <a:pt x="464" y="217"/>
                  </a:cubicBezTo>
                  <a:cubicBezTo>
                    <a:pt x="465" y="218"/>
                    <a:pt x="465" y="218"/>
                    <a:pt x="465" y="218"/>
                  </a:cubicBezTo>
                  <a:cubicBezTo>
                    <a:pt x="464" y="218"/>
                    <a:pt x="464" y="218"/>
                    <a:pt x="464" y="218"/>
                  </a:cubicBezTo>
                  <a:cubicBezTo>
                    <a:pt x="464" y="220"/>
                    <a:pt x="464" y="220"/>
                    <a:pt x="464" y="220"/>
                  </a:cubicBezTo>
                  <a:cubicBezTo>
                    <a:pt x="465" y="221"/>
                    <a:pt x="465" y="221"/>
                    <a:pt x="465" y="221"/>
                  </a:cubicBezTo>
                  <a:cubicBezTo>
                    <a:pt x="467" y="222"/>
                    <a:pt x="467" y="222"/>
                    <a:pt x="467" y="222"/>
                  </a:cubicBezTo>
                  <a:cubicBezTo>
                    <a:pt x="468" y="222"/>
                    <a:pt x="468" y="222"/>
                    <a:pt x="468" y="222"/>
                  </a:cubicBezTo>
                  <a:cubicBezTo>
                    <a:pt x="470" y="223"/>
                    <a:pt x="470" y="223"/>
                    <a:pt x="470" y="223"/>
                  </a:cubicBezTo>
                  <a:cubicBezTo>
                    <a:pt x="472" y="223"/>
                    <a:pt x="472" y="223"/>
                    <a:pt x="472" y="223"/>
                  </a:cubicBezTo>
                  <a:cubicBezTo>
                    <a:pt x="473" y="222"/>
                    <a:pt x="473" y="222"/>
                    <a:pt x="473" y="222"/>
                  </a:cubicBezTo>
                  <a:cubicBezTo>
                    <a:pt x="475" y="222"/>
                    <a:pt x="475" y="222"/>
                    <a:pt x="475" y="222"/>
                  </a:cubicBezTo>
                  <a:cubicBezTo>
                    <a:pt x="479" y="222"/>
                    <a:pt x="479" y="222"/>
                    <a:pt x="479" y="222"/>
                  </a:cubicBezTo>
                  <a:cubicBezTo>
                    <a:pt x="480" y="224"/>
                    <a:pt x="480" y="224"/>
                    <a:pt x="480" y="224"/>
                  </a:cubicBezTo>
                  <a:cubicBezTo>
                    <a:pt x="482" y="224"/>
                    <a:pt x="482" y="224"/>
                    <a:pt x="482" y="224"/>
                  </a:cubicBezTo>
                  <a:cubicBezTo>
                    <a:pt x="482" y="225"/>
                    <a:pt x="482" y="225"/>
                    <a:pt x="482" y="225"/>
                  </a:cubicBezTo>
                  <a:cubicBezTo>
                    <a:pt x="482" y="226"/>
                    <a:pt x="482" y="226"/>
                    <a:pt x="482" y="226"/>
                  </a:cubicBezTo>
                  <a:cubicBezTo>
                    <a:pt x="482" y="227"/>
                    <a:pt x="482" y="227"/>
                    <a:pt x="482" y="227"/>
                  </a:cubicBezTo>
                  <a:cubicBezTo>
                    <a:pt x="481" y="229"/>
                    <a:pt x="481" y="229"/>
                    <a:pt x="481" y="229"/>
                  </a:cubicBezTo>
                  <a:cubicBezTo>
                    <a:pt x="479" y="230"/>
                    <a:pt x="479" y="230"/>
                    <a:pt x="479" y="230"/>
                  </a:cubicBezTo>
                  <a:cubicBezTo>
                    <a:pt x="477" y="229"/>
                    <a:pt x="477" y="229"/>
                    <a:pt x="477" y="229"/>
                  </a:cubicBezTo>
                  <a:cubicBezTo>
                    <a:pt x="477" y="228"/>
                    <a:pt x="477" y="228"/>
                    <a:pt x="477" y="228"/>
                  </a:cubicBezTo>
                  <a:cubicBezTo>
                    <a:pt x="476" y="229"/>
                    <a:pt x="476" y="229"/>
                    <a:pt x="476" y="229"/>
                  </a:cubicBezTo>
                  <a:cubicBezTo>
                    <a:pt x="475" y="230"/>
                    <a:pt x="475" y="230"/>
                    <a:pt x="475" y="230"/>
                  </a:cubicBezTo>
                  <a:cubicBezTo>
                    <a:pt x="475" y="231"/>
                    <a:pt x="475" y="231"/>
                    <a:pt x="475" y="231"/>
                  </a:cubicBezTo>
                  <a:cubicBezTo>
                    <a:pt x="477" y="232"/>
                    <a:pt x="477" y="232"/>
                    <a:pt x="477" y="232"/>
                  </a:cubicBezTo>
                  <a:cubicBezTo>
                    <a:pt x="477" y="233"/>
                    <a:pt x="477" y="233"/>
                    <a:pt x="477" y="233"/>
                  </a:cubicBezTo>
                  <a:cubicBezTo>
                    <a:pt x="476" y="236"/>
                    <a:pt x="476" y="236"/>
                    <a:pt x="476" y="236"/>
                  </a:cubicBezTo>
                  <a:cubicBezTo>
                    <a:pt x="475" y="236"/>
                    <a:pt x="475" y="236"/>
                    <a:pt x="475" y="236"/>
                  </a:cubicBezTo>
                  <a:cubicBezTo>
                    <a:pt x="475" y="236"/>
                    <a:pt x="475" y="236"/>
                    <a:pt x="475" y="236"/>
                  </a:cubicBezTo>
                  <a:cubicBezTo>
                    <a:pt x="473" y="236"/>
                    <a:pt x="473" y="236"/>
                    <a:pt x="473" y="236"/>
                  </a:cubicBezTo>
                  <a:cubicBezTo>
                    <a:pt x="471" y="236"/>
                    <a:pt x="471" y="236"/>
                    <a:pt x="471" y="236"/>
                  </a:cubicBezTo>
                  <a:cubicBezTo>
                    <a:pt x="471" y="237"/>
                    <a:pt x="471" y="237"/>
                    <a:pt x="471" y="237"/>
                  </a:cubicBezTo>
                  <a:cubicBezTo>
                    <a:pt x="467" y="238"/>
                    <a:pt x="467" y="238"/>
                    <a:pt x="467" y="238"/>
                  </a:cubicBezTo>
                  <a:cubicBezTo>
                    <a:pt x="465" y="240"/>
                    <a:pt x="465" y="240"/>
                    <a:pt x="465" y="240"/>
                  </a:cubicBezTo>
                  <a:cubicBezTo>
                    <a:pt x="464" y="240"/>
                    <a:pt x="464" y="240"/>
                    <a:pt x="464" y="240"/>
                  </a:cubicBezTo>
                  <a:cubicBezTo>
                    <a:pt x="462" y="242"/>
                    <a:pt x="462" y="242"/>
                    <a:pt x="462" y="242"/>
                  </a:cubicBezTo>
                  <a:cubicBezTo>
                    <a:pt x="462" y="243"/>
                    <a:pt x="462" y="243"/>
                    <a:pt x="462" y="243"/>
                  </a:cubicBezTo>
                  <a:cubicBezTo>
                    <a:pt x="464" y="243"/>
                    <a:pt x="464" y="243"/>
                    <a:pt x="464" y="243"/>
                  </a:cubicBezTo>
                  <a:cubicBezTo>
                    <a:pt x="464" y="242"/>
                    <a:pt x="464" y="242"/>
                    <a:pt x="464" y="242"/>
                  </a:cubicBezTo>
                  <a:cubicBezTo>
                    <a:pt x="467" y="242"/>
                    <a:pt x="467" y="242"/>
                    <a:pt x="467" y="242"/>
                  </a:cubicBezTo>
                  <a:cubicBezTo>
                    <a:pt x="468" y="241"/>
                    <a:pt x="468" y="241"/>
                    <a:pt x="468" y="241"/>
                  </a:cubicBezTo>
                  <a:cubicBezTo>
                    <a:pt x="471" y="243"/>
                    <a:pt x="471" y="243"/>
                    <a:pt x="471" y="243"/>
                  </a:cubicBezTo>
                  <a:cubicBezTo>
                    <a:pt x="471" y="245"/>
                    <a:pt x="471" y="245"/>
                    <a:pt x="471" y="245"/>
                  </a:cubicBezTo>
                  <a:cubicBezTo>
                    <a:pt x="471" y="246"/>
                    <a:pt x="471" y="246"/>
                    <a:pt x="471" y="246"/>
                  </a:cubicBezTo>
                  <a:cubicBezTo>
                    <a:pt x="469" y="246"/>
                    <a:pt x="469" y="246"/>
                    <a:pt x="469" y="246"/>
                  </a:cubicBezTo>
                  <a:cubicBezTo>
                    <a:pt x="471" y="246"/>
                    <a:pt x="471" y="246"/>
                    <a:pt x="471" y="246"/>
                  </a:cubicBezTo>
                  <a:cubicBezTo>
                    <a:pt x="471" y="248"/>
                    <a:pt x="471" y="248"/>
                    <a:pt x="471" y="248"/>
                  </a:cubicBezTo>
                  <a:cubicBezTo>
                    <a:pt x="471" y="250"/>
                    <a:pt x="471" y="250"/>
                    <a:pt x="471" y="250"/>
                  </a:cubicBezTo>
                  <a:cubicBezTo>
                    <a:pt x="469" y="251"/>
                    <a:pt x="469" y="251"/>
                    <a:pt x="469" y="251"/>
                  </a:cubicBezTo>
                  <a:cubicBezTo>
                    <a:pt x="469" y="252"/>
                    <a:pt x="469" y="252"/>
                    <a:pt x="469" y="252"/>
                  </a:cubicBezTo>
                  <a:cubicBezTo>
                    <a:pt x="470" y="253"/>
                    <a:pt x="470" y="253"/>
                    <a:pt x="470" y="253"/>
                  </a:cubicBezTo>
                  <a:cubicBezTo>
                    <a:pt x="471" y="251"/>
                    <a:pt x="471" y="251"/>
                    <a:pt x="471" y="251"/>
                  </a:cubicBezTo>
                  <a:cubicBezTo>
                    <a:pt x="473" y="250"/>
                    <a:pt x="473" y="250"/>
                    <a:pt x="473" y="250"/>
                  </a:cubicBezTo>
                  <a:cubicBezTo>
                    <a:pt x="474" y="250"/>
                    <a:pt x="474" y="250"/>
                    <a:pt x="474" y="250"/>
                  </a:cubicBezTo>
                  <a:cubicBezTo>
                    <a:pt x="475" y="250"/>
                    <a:pt x="475" y="250"/>
                    <a:pt x="475" y="250"/>
                  </a:cubicBezTo>
                  <a:cubicBezTo>
                    <a:pt x="474" y="251"/>
                    <a:pt x="474" y="251"/>
                    <a:pt x="474" y="251"/>
                  </a:cubicBezTo>
                  <a:cubicBezTo>
                    <a:pt x="474" y="254"/>
                    <a:pt x="474" y="254"/>
                    <a:pt x="474" y="254"/>
                  </a:cubicBezTo>
                  <a:cubicBezTo>
                    <a:pt x="473" y="256"/>
                    <a:pt x="473" y="256"/>
                    <a:pt x="473" y="256"/>
                  </a:cubicBezTo>
                  <a:cubicBezTo>
                    <a:pt x="473" y="258"/>
                    <a:pt x="473" y="258"/>
                    <a:pt x="473" y="258"/>
                  </a:cubicBezTo>
                  <a:cubicBezTo>
                    <a:pt x="470" y="260"/>
                    <a:pt x="470" y="260"/>
                    <a:pt x="470" y="260"/>
                  </a:cubicBezTo>
                  <a:cubicBezTo>
                    <a:pt x="468" y="260"/>
                    <a:pt x="468" y="260"/>
                    <a:pt x="468" y="260"/>
                  </a:cubicBezTo>
                  <a:cubicBezTo>
                    <a:pt x="468" y="261"/>
                    <a:pt x="468" y="261"/>
                    <a:pt x="468" y="261"/>
                  </a:cubicBezTo>
                  <a:cubicBezTo>
                    <a:pt x="468" y="262"/>
                    <a:pt x="468" y="262"/>
                    <a:pt x="468" y="262"/>
                  </a:cubicBezTo>
                  <a:cubicBezTo>
                    <a:pt x="468" y="265"/>
                    <a:pt x="468" y="265"/>
                    <a:pt x="468" y="265"/>
                  </a:cubicBezTo>
                  <a:cubicBezTo>
                    <a:pt x="467" y="265"/>
                    <a:pt x="467" y="265"/>
                    <a:pt x="467" y="265"/>
                  </a:cubicBezTo>
                  <a:cubicBezTo>
                    <a:pt x="466" y="264"/>
                    <a:pt x="466" y="264"/>
                    <a:pt x="466" y="264"/>
                  </a:cubicBezTo>
                  <a:cubicBezTo>
                    <a:pt x="465" y="265"/>
                    <a:pt x="465" y="265"/>
                    <a:pt x="465" y="265"/>
                  </a:cubicBezTo>
                  <a:cubicBezTo>
                    <a:pt x="465" y="265"/>
                    <a:pt x="465" y="265"/>
                    <a:pt x="465" y="265"/>
                  </a:cubicBezTo>
                  <a:cubicBezTo>
                    <a:pt x="467" y="267"/>
                    <a:pt x="467" y="267"/>
                    <a:pt x="467" y="267"/>
                  </a:cubicBezTo>
                  <a:cubicBezTo>
                    <a:pt x="467" y="268"/>
                    <a:pt x="467" y="268"/>
                    <a:pt x="467" y="268"/>
                  </a:cubicBezTo>
                  <a:cubicBezTo>
                    <a:pt x="465" y="268"/>
                    <a:pt x="465" y="268"/>
                    <a:pt x="465" y="268"/>
                  </a:cubicBezTo>
                  <a:cubicBezTo>
                    <a:pt x="466" y="270"/>
                    <a:pt x="466" y="270"/>
                    <a:pt x="466" y="270"/>
                  </a:cubicBezTo>
                  <a:cubicBezTo>
                    <a:pt x="464" y="271"/>
                    <a:pt x="464" y="271"/>
                    <a:pt x="464" y="271"/>
                  </a:cubicBezTo>
                  <a:cubicBezTo>
                    <a:pt x="463" y="271"/>
                    <a:pt x="463" y="271"/>
                    <a:pt x="463" y="271"/>
                  </a:cubicBezTo>
                  <a:cubicBezTo>
                    <a:pt x="462" y="272"/>
                    <a:pt x="462" y="272"/>
                    <a:pt x="462" y="272"/>
                  </a:cubicBezTo>
                  <a:cubicBezTo>
                    <a:pt x="460" y="271"/>
                    <a:pt x="460" y="271"/>
                    <a:pt x="460" y="271"/>
                  </a:cubicBezTo>
                  <a:cubicBezTo>
                    <a:pt x="458" y="272"/>
                    <a:pt x="458" y="272"/>
                    <a:pt x="458" y="272"/>
                  </a:cubicBezTo>
                  <a:cubicBezTo>
                    <a:pt x="458" y="274"/>
                    <a:pt x="458" y="274"/>
                    <a:pt x="458" y="274"/>
                  </a:cubicBezTo>
                  <a:cubicBezTo>
                    <a:pt x="455" y="275"/>
                    <a:pt x="455" y="275"/>
                    <a:pt x="455" y="275"/>
                  </a:cubicBezTo>
                  <a:cubicBezTo>
                    <a:pt x="453" y="273"/>
                    <a:pt x="453" y="273"/>
                    <a:pt x="453" y="273"/>
                  </a:cubicBezTo>
                  <a:cubicBezTo>
                    <a:pt x="451" y="274"/>
                    <a:pt x="451" y="274"/>
                    <a:pt x="451" y="274"/>
                  </a:cubicBezTo>
                  <a:cubicBezTo>
                    <a:pt x="450" y="274"/>
                    <a:pt x="450" y="274"/>
                    <a:pt x="450" y="274"/>
                  </a:cubicBezTo>
                  <a:cubicBezTo>
                    <a:pt x="449" y="270"/>
                    <a:pt x="449" y="270"/>
                    <a:pt x="449" y="270"/>
                  </a:cubicBezTo>
                  <a:cubicBezTo>
                    <a:pt x="451" y="268"/>
                    <a:pt x="451" y="268"/>
                    <a:pt x="451" y="268"/>
                  </a:cubicBezTo>
                  <a:cubicBezTo>
                    <a:pt x="451" y="266"/>
                    <a:pt x="451" y="266"/>
                    <a:pt x="451" y="266"/>
                  </a:cubicBezTo>
                  <a:cubicBezTo>
                    <a:pt x="448" y="269"/>
                    <a:pt x="448" y="269"/>
                    <a:pt x="448" y="269"/>
                  </a:cubicBezTo>
                  <a:cubicBezTo>
                    <a:pt x="448" y="271"/>
                    <a:pt x="448" y="271"/>
                    <a:pt x="448" y="271"/>
                  </a:cubicBezTo>
                  <a:cubicBezTo>
                    <a:pt x="449" y="275"/>
                    <a:pt x="449" y="275"/>
                    <a:pt x="449" y="275"/>
                  </a:cubicBezTo>
                  <a:cubicBezTo>
                    <a:pt x="450" y="276"/>
                    <a:pt x="450" y="276"/>
                    <a:pt x="450" y="276"/>
                  </a:cubicBezTo>
                  <a:cubicBezTo>
                    <a:pt x="450" y="277"/>
                    <a:pt x="450" y="277"/>
                    <a:pt x="450" y="277"/>
                  </a:cubicBezTo>
                  <a:cubicBezTo>
                    <a:pt x="447" y="279"/>
                    <a:pt x="447" y="279"/>
                    <a:pt x="447" y="279"/>
                  </a:cubicBezTo>
                  <a:cubicBezTo>
                    <a:pt x="447" y="281"/>
                    <a:pt x="447" y="281"/>
                    <a:pt x="447" y="281"/>
                  </a:cubicBezTo>
                  <a:cubicBezTo>
                    <a:pt x="447" y="281"/>
                    <a:pt x="444" y="282"/>
                    <a:pt x="444" y="282"/>
                  </a:cubicBezTo>
                  <a:close/>
                  <a:moveTo>
                    <a:pt x="476" y="238"/>
                  </a:moveTo>
                  <a:cubicBezTo>
                    <a:pt x="476" y="238"/>
                    <a:pt x="476" y="238"/>
                    <a:pt x="476" y="238"/>
                  </a:cubicBezTo>
                  <a:cubicBezTo>
                    <a:pt x="477" y="239"/>
                    <a:pt x="477" y="239"/>
                    <a:pt x="477" y="239"/>
                  </a:cubicBezTo>
                  <a:cubicBezTo>
                    <a:pt x="477" y="238"/>
                    <a:pt x="477" y="238"/>
                    <a:pt x="477" y="238"/>
                  </a:cubicBezTo>
                  <a:cubicBezTo>
                    <a:pt x="476" y="238"/>
                    <a:pt x="476" y="238"/>
                    <a:pt x="476" y="238"/>
                  </a:cubicBezTo>
                  <a:close/>
                  <a:moveTo>
                    <a:pt x="474" y="245"/>
                  </a:moveTo>
                  <a:cubicBezTo>
                    <a:pt x="475" y="245"/>
                    <a:pt x="475" y="245"/>
                    <a:pt x="475" y="245"/>
                  </a:cubicBezTo>
                  <a:cubicBezTo>
                    <a:pt x="477" y="243"/>
                    <a:pt x="477" y="243"/>
                    <a:pt x="477" y="243"/>
                  </a:cubicBezTo>
                  <a:cubicBezTo>
                    <a:pt x="477" y="242"/>
                    <a:pt x="477" y="242"/>
                    <a:pt x="477" y="242"/>
                  </a:cubicBezTo>
                  <a:cubicBezTo>
                    <a:pt x="476" y="241"/>
                    <a:pt x="476" y="241"/>
                    <a:pt x="476" y="241"/>
                  </a:cubicBezTo>
                  <a:cubicBezTo>
                    <a:pt x="476" y="239"/>
                    <a:pt x="476" y="239"/>
                    <a:pt x="476" y="239"/>
                  </a:cubicBezTo>
                  <a:cubicBezTo>
                    <a:pt x="475" y="240"/>
                    <a:pt x="475" y="240"/>
                    <a:pt x="475" y="240"/>
                  </a:cubicBezTo>
                  <a:cubicBezTo>
                    <a:pt x="474" y="241"/>
                    <a:pt x="474" y="241"/>
                    <a:pt x="474" y="241"/>
                  </a:cubicBezTo>
                  <a:cubicBezTo>
                    <a:pt x="473" y="242"/>
                    <a:pt x="473" y="242"/>
                    <a:pt x="473" y="242"/>
                  </a:cubicBezTo>
                  <a:cubicBezTo>
                    <a:pt x="473" y="244"/>
                    <a:pt x="473" y="244"/>
                    <a:pt x="473" y="244"/>
                  </a:cubicBezTo>
                  <a:cubicBezTo>
                    <a:pt x="474" y="245"/>
                    <a:pt x="474" y="245"/>
                    <a:pt x="474" y="245"/>
                  </a:cubicBezTo>
                  <a:close/>
                  <a:moveTo>
                    <a:pt x="473" y="249"/>
                  </a:moveTo>
                  <a:cubicBezTo>
                    <a:pt x="474" y="249"/>
                    <a:pt x="474" y="249"/>
                    <a:pt x="474" y="249"/>
                  </a:cubicBezTo>
                  <a:cubicBezTo>
                    <a:pt x="475" y="246"/>
                    <a:pt x="475" y="246"/>
                    <a:pt x="475" y="246"/>
                  </a:cubicBezTo>
                  <a:cubicBezTo>
                    <a:pt x="474" y="246"/>
                    <a:pt x="474" y="246"/>
                    <a:pt x="474" y="246"/>
                  </a:cubicBezTo>
                  <a:cubicBezTo>
                    <a:pt x="472" y="248"/>
                    <a:pt x="472" y="248"/>
                    <a:pt x="472" y="248"/>
                  </a:cubicBezTo>
                  <a:cubicBezTo>
                    <a:pt x="472" y="249"/>
                    <a:pt x="472" y="249"/>
                    <a:pt x="472" y="249"/>
                  </a:cubicBezTo>
                  <a:cubicBezTo>
                    <a:pt x="473" y="249"/>
                    <a:pt x="473" y="249"/>
                    <a:pt x="473" y="249"/>
                  </a:cubicBezTo>
                  <a:close/>
                  <a:moveTo>
                    <a:pt x="401" y="209"/>
                  </a:moveTo>
                  <a:cubicBezTo>
                    <a:pt x="401" y="210"/>
                    <a:pt x="401" y="210"/>
                    <a:pt x="401" y="210"/>
                  </a:cubicBezTo>
                  <a:cubicBezTo>
                    <a:pt x="402" y="211"/>
                    <a:pt x="402" y="211"/>
                    <a:pt x="402" y="211"/>
                  </a:cubicBezTo>
                  <a:cubicBezTo>
                    <a:pt x="403" y="210"/>
                    <a:pt x="403" y="210"/>
                    <a:pt x="403" y="210"/>
                  </a:cubicBezTo>
                  <a:cubicBezTo>
                    <a:pt x="404" y="211"/>
                    <a:pt x="404" y="211"/>
                    <a:pt x="404" y="211"/>
                  </a:cubicBezTo>
                  <a:cubicBezTo>
                    <a:pt x="405" y="210"/>
                    <a:pt x="405" y="210"/>
                    <a:pt x="405" y="210"/>
                  </a:cubicBezTo>
                  <a:cubicBezTo>
                    <a:pt x="404" y="209"/>
                    <a:pt x="404" y="209"/>
                    <a:pt x="404" y="209"/>
                  </a:cubicBezTo>
                  <a:cubicBezTo>
                    <a:pt x="402" y="209"/>
                    <a:pt x="402" y="209"/>
                    <a:pt x="402" y="209"/>
                  </a:cubicBezTo>
                  <a:cubicBezTo>
                    <a:pt x="401" y="209"/>
                    <a:pt x="401" y="209"/>
                    <a:pt x="401" y="209"/>
                  </a:cubicBezTo>
                  <a:close/>
                  <a:moveTo>
                    <a:pt x="413" y="233"/>
                  </a:moveTo>
                  <a:cubicBezTo>
                    <a:pt x="412" y="231"/>
                    <a:pt x="412" y="231"/>
                    <a:pt x="412" y="231"/>
                  </a:cubicBezTo>
                  <a:cubicBezTo>
                    <a:pt x="412" y="227"/>
                    <a:pt x="412" y="227"/>
                    <a:pt x="412" y="227"/>
                  </a:cubicBezTo>
                  <a:cubicBezTo>
                    <a:pt x="411" y="225"/>
                    <a:pt x="411" y="225"/>
                    <a:pt x="411" y="225"/>
                  </a:cubicBezTo>
                  <a:cubicBezTo>
                    <a:pt x="411" y="224"/>
                    <a:pt x="411" y="224"/>
                    <a:pt x="411" y="224"/>
                  </a:cubicBezTo>
                  <a:cubicBezTo>
                    <a:pt x="411" y="222"/>
                    <a:pt x="411" y="222"/>
                    <a:pt x="411" y="222"/>
                  </a:cubicBezTo>
                  <a:cubicBezTo>
                    <a:pt x="410" y="220"/>
                    <a:pt x="410" y="220"/>
                    <a:pt x="410" y="220"/>
                  </a:cubicBezTo>
                  <a:cubicBezTo>
                    <a:pt x="410" y="218"/>
                    <a:pt x="410" y="218"/>
                    <a:pt x="410" y="218"/>
                  </a:cubicBezTo>
                  <a:cubicBezTo>
                    <a:pt x="409" y="216"/>
                    <a:pt x="409" y="216"/>
                    <a:pt x="409" y="216"/>
                  </a:cubicBezTo>
                  <a:cubicBezTo>
                    <a:pt x="407" y="215"/>
                    <a:pt x="407" y="215"/>
                    <a:pt x="407" y="215"/>
                  </a:cubicBezTo>
                  <a:cubicBezTo>
                    <a:pt x="407" y="214"/>
                    <a:pt x="407" y="214"/>
                    <a:pt x="407" y="214"/>
                  </a:cubicBezTo>
                  <a:cubicBezTo>
                    <a:pt x="410" y="211"/>
                    <a:pt x="410" y="211"/>
                    <a:pt x="410" y="211"/>
                  </a:cubicBezTo>
                  <a:cubicBezTo>
                    <a:pt x="412" y="211"/>
                    <a:pt x="412" y="211"/>
                    <a:pt x="412" y="211"/>
                  </a:cubicBezTo>
                  <a:cubicBezTo>
                    <a:pt x="413" y="209"/>
                    <a:pt x="413" y="209"/>
                    <a:pt x="413" y="209"/>
                  </a:cubicBezTo>
                  <a:cubicBezTo>
                    <a:pt x="416" y="209"/>
                    <a:pt x="416" y="209"/>
                    <a:pt x="416" y="209"/>
                  </a:cubicBezTo>
                  <a:cubicBezTo>
                    <a:pt x="417" y="210"/>
                    <a:pt x="417" y="210"/>
                    <a:pt x="417" y="210"/>
                  </a:cubicBezTo>
                  <a:cubicBezTo>
                    <a:pt x="419" y="210"/>
                    <a:pt x="419" y="210"/>
                    <a:pt x="419" y="210"/>
                  </a:cubicBezTo>
                  <a:cubicBezTo>
                    <a:pt x="420" y="211"/>
                    <a:pt x="420" y="211"/>
                    <a:pt x="420" y="211"/>
                  </a:cubicBezTo>
                  <a:cubicBezTo>
                    <a:pt x="421" y="211"/>
                    <a:pt x="421" y="211"/>
                    <a:pt x="421" y="211"/>
                  </a:cubicBezTo>
                  <a:cubicBezTo>
                    <a:pt x="423" y="211"/>
                    <a:pt x="423" y="211"/>
                    <a:pt x="423" y="211"/>
                  </a:cubicBezTo>
                  <a:cubicBezTo>
                    <a:pt x="424" y="211"/>
                    <a:pt x="424" y="211"/>
                    <a:pt x="424" y="211"/>
                  </a:cubicBezTo>
                  <a:cubicBezTo>
                    <a:pt x="426" y="211"/>
                    <a:pt x="426" y="211"/>
                    <a:pt x="426" y="211"/>
                  </a:cubicBezTo>
                  <a:cubicBezTo>
                    <a:pt x="427" y="214"/>
                    <a:pt x="427" y="214"/>
                    <a:pt x="427" y="214"/>
                  </a:cubicBezTo>
                  <a:cubicBezTo>
                    <a:pt x="427" y="215"/>
                    <a:pt x="427" y="215"/>
                    <a:pt x="427" y="215"/>
                  </a:cubicBezTo>
                  <a:cubicBezTo>
                    <a:pt x="427" y="216"/>
                    <a:pt x="427" y="216"/>
                    <a:pt x="427" y="216"/>
                  </a:cubicBezTo>
                  <a:cubicBezTo>
                    <a:pt x="428" y="218"/>
                    <a:pt x="428" y="218"/>
                    <a:pt x="428" y="218"/>
                  </a:cubicBezTo>
                  <a:cubicBezTo>
                    <a:pt x="428" y="219"/>
                    <a:pt x="428" y="219"/>
                    <a:pt x="428" y="219"/>
                  </a:cubicBezTo>
                  <a:cubicBezTo>
                    <a:pt x="427" y="220"/>
                    <a:pt x="427" y="220"/>
                    <a:pt x="427" y="220"/>
                  </a:cubicBezTo>
                  <a:cubicBezTo>
                    <a:pt x="427" y="221"/>
                    <a:pt x="427" y="221"/>
                    <a:pt x="427" y="221"/>
                  </a:cubicBezTo>
                  <a:cubicBezTo>
                    <a:pt x="425" y="223"/>
                    <a:pt x="425" y="223"/>
                    <a:pt x="425" y="223"/>
                  </a:cubicBezTo>
                  <a:cubicBezTo>
                    <a:pt x="424" y="223"/>
                    <a:pt x="424" y="223"/>
                    <a:pt x="424" y="223"/>
                  </a:cubicBezTo>
                  <a:cubicBezTo>
                    <a:pt x="421" y="226"/>
                    <a:pt x="421" y="226"/>
                    <a:pt x="421" y="226"/>
                  </a:cubicBezTo>
                  <a:cubicBezTo>
                    <a:pt x="419" y="227"/>
                    <a:pt x="419" y="227"/>
                    <a:pt x="419" y="227"/>
                  </a:cubicBezTo>
                  <a:cubicBezTo>
                    <a:pt x="417" y="230"/>
                    <a:pt x="417" y="230"/>
                    <a:pt x="417" y="230"/>
                  </a:cubicBezTo>
                  <a:cubicBezTo>
                    <a:pt x="415" y="230"/>
                    <a:pt x="415" y="230"/>
                    <a:pt x="415" y="230"/>
                  </a:cubicBezTo>
                  <a:cubicBezTo>
                    <a:pt x="414" y="231"/>
                    <a:pt x="414" y="231"/>
                    <a:pt x="414" y="231"/>
                  </a:cubicBezTo>
                  <a:cubicBezTo>
                    <a:pt x="414" y="232"/>
                    <a:pt x="414" y="232"/>
                    <a:pt x="414" y="232"/>
                  </a:cubicBezTo>
                  <a:cubicBezTo>
                    <a:pt x="413" y="233"/>
                    <a:pt x="413" y="233"/>
                    <a:pt x="413" y="233"/>
                  </a:cubicBezTo>
                  <a:close/>
                  <a:moveTo>
                    <a:pt x="481" y="271"/>
                  </a:moveTo>
                  <a:cubicBezTo>
                    <a:pt x="478" y="269"/>
                    <a:pt x="478" y="269"/>
                    <a:pt x="478" y="269"/>
                  </a:cubicBezTo>
                  <a:cubicBezTo>
                    <a:pt x="477" y="269"/>
                    <a:pt x="477" y="269"/>
                    <a:pt x="477" y="269"/>
                  </a:cubicBezTo>
                  <a:cubicBezTo>
                    <a:pt x="474" y="269"/>
                    <a:pt x="474" y="269"/>
                    <a:pt x="474" y="269"/>
                  </a:cubicBezTo>
                  <a:cubicBezTo>
                    <a:pt x="475" y="267"/>
                    <a:pt x="475" y="267"/>
                    <a:pt x="475" y="267"/>
                  </a:cubicBezTo>
                  <a:cubicBezTo>
                    <a:pt x="476" y="266"/>
                    <a:pt x="476" y="266"/>
                    <a:pt x="476" y="266"/>
                  </a:cubicBezTo>
                  <a:cubicBezTo>
                    <a:pt x="477" y="267"/>
                    <a:pt x="477" y="267"/>
                    <a:pt x="477" y="267"/>
                  </a:cubicBezTo>
                  <a:cubicBezTo>
                    <a:pt x="478" y="266"/>
                    <a:pt x="478" y="266"/>
                    <a:pt x="478" y="266"/>
                  </a:cubicBezTo>
                  <a:cubicBezTo>
                    <a:pt x="478" y="265"/>
                    <a:pt x="478" y="265"/>
                    <a:pt x="478" y="265"/>
                  </a:cubicBezTo>
                  <a:cubicBezTo>
                    <a:pt x="476" y="265"/>
                    <a:pt x="476" y="265"/>
                    <a:pt x="476" y="265"/>
                  </a:cubicBezTo>
                  <a:cubicBezTo>
                    <a:pt x="476" y="265"/>
                    <a:pt x="476" y="265"/>
                    <a:pt x="476" y="265"/>
                  </a:cubicBezTo>
                  <a:cubicBezTo>
                    <a:pt x="478" y="262"/>
                    <a:pt x="478" y="262"/>
                    <a:pt x="478" y="262"/>
                  </a:cubicBezTo>
                  <a:cubicBezTo>
                    <a:pt x="479" y="258"/>
                    <a:pt x="479" y="258"/>
                    <a:pt x="479" y="258"/>
                  </a:cubicBezTo>
                  <a:cubicBezTo>
                    <a:pt x="479" y="257"/>
                    <a:pt x="479" y="257"/>
                    <a:pt x="479" y="257"/>
                  </a:cubicBezTo>
                  <a:cubicBezTo>
                    <a:pt x="480" y="256"/>
                    <a:pt x="480" y="256"/>
                    <a:pt x="480" y="256"/>
                  </a:cubicBezTo>
                  <a:cubicBezTo>
                    <a:pt x="480" y="255"/>
                    <a:pt x="480" y="255"/>
                    <a:pt x="480" y="255"/>
                  </a:cubicBezTo>
                  <a:cubicBezTo>
                    <a:pt x="478" y="254"/>
                    <a:pt x="478" y="254"/>
                    <a:pt x="478" y="254"/>
                  </a:cubicBezTo>
                  <a:cubicBezTo>
                    <a:pt x="479" y="253"/>
                    <a:pt x="479" y="253"/>
                    <a:pt x="479" y="253"/>
                  </a:cubicBezTo>
                  <a:cubicBezTo>
                    <a:pt x="479" y="250"/>
                    <a:pt x="479" y="250"/>
                    <a:pt x="479" y="250"/>
                  </a:cubicBezTo>
                  <a:cubicBezTo>
                    <a:pt x="481" y="247"/>
                    <a:pt x="481" y="247"/>
                    <a:pt x="481" y="247"/>
                  </a:cubicBezTo>
                  <a:cubicBezTo>
                    <a:pt x="482" y="246"/>
                    <a:pt x="482" y="246"/>
                    <a:pt x="482" y="246"/>
                  </a:cubicBezTo>
                  <a:cubicBezTo>
                    <a:pt x="482" y="244"/>
                    <a:pt x="482" y="244"/>
                    <a:pt x="482" y="244"/>
                  </a:cubicBezTo>
                  <a:cubicBezTo>
                    <a:pt x="484" y="243"/>
                    <a:pt x="484" y="243"/>
                    <a:pt x="484" y="243"/>
                  </a:cubicBezTo>
                  <a:cubicBezTo>
                    <a:pt x="485" y="241"/>
                    <a:pt x="485" y="241"/>
                    <a:pt x="485" y="241"/>
                  </a:cubicBezTo>
                  <a:cubicBezTo>
                    <a:pt x="485" y="240"/>
                    <a:pt x="485" y="240"/>
                    <a:pt x="485" y="240"/>
                  </a:cubicBezTo>
                  <a:cubicBezTo>
                    <a:pt x="486" y="238"/>
                    <a:pt x="486" y="238"/>
                    <a:pt x="486" y="238"/>
                  </a:cubicBezTo>
                  <a:cubicBezTo>
                    <a:pt x="488" y="235"/>
                    <a:pt x="488" y="235"/>
                    <a:pt x="488" y="235"/>
                  </a:cubicBezTo>
                  <a:cubicBezTo>
                    <a:pt x="489" y="233"/>
                    <a:pt x="489" y="233"/>
                    <a:pt x="489" y="233"/>
                  </a:cubicBezTo>
                  <a:cubicBezTo>
                    <a:pt x="490" y="232"/>
                    <a:pt x="490" y="232"/>
                    <a:pt x="490" y="232"/>
                  </a:cubicBezTo>
                  <a:cubicBezTo>
                    <a:pt x="490" y="231"/>
                    <a:pt x="490" y="231"/>
                    <a:pt x="490" y="231"/>
                  </a:cubicBezTo>
                  <a:cubicBezTo>
                    <a:pt x="490" y="230"/>
                    <a:pt x="490" y="230"/>
                    <a:pt x="490" y="230"/>
                  </a:cubicBezTo>
                  <a:cubicBezTo>
                    <a:pt x="491" y="228"/>
                    <a:pt x="491" y="228"/>
                    <a:pt x="491" y="228"/>
                  </a:cubicBezTo>
                  <a:cubicBezTo>
                    <a:pt x="493" y="228"/>
                    <a:pt x="493" y="228"/>
                    <a:pt x="493" y="228"/>
                  </a:cubicBezTo>
                  <a:cubicBezTo>
                    <a:pt x="494" y="231"/>
                    <a:pt x="494" y="231"/>
                    <a:pt x="494" y="231"/>
                  </a:cubicBezTo>
                  <a:cubicBezTo>
                    <a:pt x="494" y="232"/>
                    <a:pt x="494" y="232"/>
                    <a:pt x="494" y="232"/>
                  </a:cubicBezTo>
                  <a:cubicBezTo>
                    <a:pt x="496" y="233"/>
                    <a:pt x="496" y="233"/>
                    <a:pt x="496" y="233"/>
                  </a:cubicBezTo>
                  <a:cubicBezTo>
                    <a:pt x="496" y="231"/>
                    <a:pt x="496" y="231"/>
                    <a:pt x="496" y="231"/>
                  </a:cubicBezTo>
                  <a:cubicBezTo>
                    <a:pt x="495" y="229"/>
                    <a:pt x="495" y="229"/>
                    <a:pt x="495" y="229"/>
                  </a:cubicBezTo>
                  <a:cubicBezTo>
                    <a:pt x="495" y="228"/>
                    <a:pt x="495" y="228"/>
                    <a:pt x="495" y="228"/>
                  </a:cubicBezTo>
                  <a:cubicBezTo>
                    <a:pt x="496" y="228"/>
                    <a:pt x="496" y="228"/>
                    <a:pt x="496" y="228"/>
                  </a:cubicBezTo>
                  <a:cubicBezTo>
                    <a:pt x="495" y="226"/>
                    <a:pt x="495" y="226"/>
                    <a:pt x="495" y="226"/>
                  </a:cubicBezTo>
                  <a:cubicBezTo>
                    <a:pt x="496" y="223"/>
                    <a:pt x="496" y="223"/>
                    <a:pt x="496" y="223"/>
                  </a:cubicBezTo>
                  <a:cubicBezTo>
                    <a:pt x="501" y="222"/>
                    <a:pt x="501" y="222"/>
                    <a:pt x="501" y="222"/>
                  </a:cubicBezTo>
                  <a:cubicBezTo>
                    <a:pt x="503" y="222"/>
                    <a:pt x="503" y="222"/>
                    <a:pt x="503" y="222"/>
                  </a:cubicBezTo>
                  <a:cubicBezTo>
                    <a:pt x="505" y="222"/>
                    <a:pt x="505" y="222"/>
                    <a:pt x="505" y="222"/>
                  </a:cubicBezTo>
                  <a:cubicBezTo>
                    <a:pt x="506" y="222"/>
                    <a:pt x="506" y="222"/>
                    <a:pt x="506" y="222"/>
                  </a:cubicBezTo>
                  <a:cubicBezTo>
                    <a:pt x="508" y="222"/>
                    <a:pt x="508" y="222"/>
                    <a:pt x="508" y="222"/>
                  </a:cubicBezTo>
                  <a:cubicBezTo>
                    <a:pt x="508" y="224"/>
                    <a:pt x="508" y="224"/>
                    <a:pt x="508" y="224"/>
                  </a:cubicBezTo>
                  <a:cubicBezTo>
                    <a:pt x="509" y="222"/>
                    <a:pt x="509" y="222"/>
                    <a:pt x="509" y="222"/>
                  </a:cubicBezTo>
                  <a:cubicBezTo>
                    <a:pt x="512" y="223"/>
                    <a:pt x="512" y="223"/>
                    <a:pt x="512" y="223"/>
                  </a:cubicBezTo>
                  <a:cubicBezTo>
                    <a:pt x="513" y="225"/>
                    <a:pt x="513" y="225"/>
                    <a:pt x="513" y="225"/>
                  </a:cubicBezTo>
                  <a:cubicBezTo>
                    <a:pt x="515" y="225"/>
                    <a:pt x="515" y="225"/>
                    <a:pt x="515" y="225"/>
                  </a:cubicBezTo>
                  <a:cubicBezTo>
                    <a:pt x="515" y="226"/>
                    <a:pt x="515" y="226"/>
                    <a:pt x="515" y="226"/>
                  </a:cubicBezTo>
                  <a:cubicBezTo>
                    <a:pt x="516" y="226"/>
                    <a:pt x="516" y="226"/>
                    <a:pt x="516" y="226"/>
                  </a:cubicBezTo>
                  <a:cubicBezTo>
                    <a:pt x="517" y="227"/>
                    <a:pt x="517" y="227"/>
                    <a:pt x="517" y="227"/>
                  </a:cubicBezTo>
                  <a:cubicBezTo>
                    <a:pt x="517" y="229"/>
                    <a:pt x="517" y="229"/>
                    <a:pt x="517" y="229"/>
                  </a:cubicBezTo>
                  <a:cubicBezTo>
                    <a:pt x="518" y="230"/>
                    <a:pt x="518" y="230"/>
                    <a:pt x="518" y="230"/>
                  </a:cubicBezTo>
                  <a:cubicBezTo>
                    <a:pt x="519" y="229"/>
                    <a:pt x="519" y="229"/>
                    <a:pt x="519" y="229"/>
                  </a:cubicBezTo>
                  <a:cubicBezTo>
                    <a:pt x="522" y="229"/>
                    <a:pt x="522" y="229"/>
                    <a:pt x="522" y="229"/>
                  </a:cubicBezTo>
                  <a:cubicBezTo>
                    <a:pt x="526" y="230"/>
                    <a:pt x="526" y="230"/>
                    <a:pt x="526" y="230"/>
                  </a:cubicBezTo>
                  <a:cubicBezTo>
                    <a:pt x="528" y="231"/>
                    <a:pt x="528" y="231"/>
                    <a:pt x="528" y="231"/>
                  </a:cubicBezTo>
                  <a:cubicBezTo>
                    <a:pt x="528" y="233"/>
                    <a:pt x="528" y="233"/>
                    <a:pt x="528" y="233"/>
                  </a:cubicBezTo>
                  <a:cubicBezTo>
                    <a:pt x="530" y="234"/>
                    <a:pt x="530" y="234"/>
                    <a:pt x="530" y="234"/>
                  </a:cubicBezTo>
                  <a:cubicBezTo>
                    <a:pt x="530" y="235"/>
                    <a:pt x="530" y="235"/>
                    <a:pt x="530" y="235"/>
                  </a:cubicBezTo>
                  <a:cubicBezTo>
                    <a:pt x="529" y="235"/>
                    <a:pt x="529" y="235"/>
                    <a:pt x="529" y="235"/>
                  </a:cubicBezTo>
                  <a:cubicBezTo>
                    <a:pt x="529" y="235"/>
                    <a:pt x="529" y="235"/>
                    <a:pt x="529" y="235"/>
                  </a:cubicBezTo>
                  <a:cubicBezTo>
                    <a:pt x="528" y="237"/>
                    <a:pt x="528" y="237"/>
                    <a:pt x="528" y="237"/>
                  </a:cubicBezTo>
                  <a:cubicBezTo>
                    <a:pt x="525" y="239"/>
                    <a:pt x="525" y="239"/>
                    <a:pt x="525" y="239"/>
                  </a:cubicBezTo>
                  <a:cubicBezTo>
                    <a:pt x="523" y="241"/>
                    <a:pt x="523" y="241"/>
                    <a:pt x="523" y="241"/>
                  </a:cubicBezTo>
                  <a:cubicBezTo>
                    <a:pt x="522" y="242"/>
                    <a:pt x="522" y="242"/>
                    <a:pt x="522" y="242"/>
                  </a:cubicBezTo>
                  <a:cubicBezTo>
                    <a:pt x="522" y="243"/>
                    <a:pt x="522" y="243"/>
                    <a:pt x="522" y="243"/>
                  </a:cubicBezTo>
                  <a:cubicBezTo>
                    <a:pt x="518" y="246"/>
                    <a:pt x="518" y="246"/>
                    <a:pt x="518" y="246"/>
                  </a:cubicBezTo>
                  <a:cubicBezTo>
                    <a:pt x="516" y="248"/>
                    <a:pt x="516" y="248"/>
                    <a:pt x="516" y="248"/>
                  </a:cubicBezTo>
                  <a:cubicBezTo>
                    <a:pt x="514" y="248"/>
                    <a:pt x="514" y="248"/>
                    <a:pt x="514" y="248"/>
                  </a:cubicBezTo>
                  <a:cubicBezTo>
                    <a:pt x="514" y="249"/>
                    <a:pt x="514" y="249"/>
                    <a:pt x="514" y="249"/>
                  </a:cubicBezTo>
                  <a:cubicBezTo>
                    <a:pt x="514" y="250"/>
                    <a:pt x="514" y="250"/>
                    <a:pt x="514" y="250"/>
                  </a:cubicBezTo>
                  <a:cubicBezTo>
                    <a:pt x="513" y="251"/>
                    <a:pt x="513" y="251"/>
                    <a:pt x="513" y="251"/>
                  </a:cubicBezTo>
                  <a:cubicBezTo>
                    <a:pt x="510" y="253"/>
                    <a:pt x="510" y="253"/>
                    <a:pt x="510" y="253"/>
                  </a:cubicBezTo>
                  <a:cubicBezTo>
                    <a:pt x="508" y="256"/>
                    <a:pt x="508" y="256"/>
                    <a:pt x="508" y="256"/>
                  </a:cubicBezTo>
                  <a:cubicBezTo>
                    <a:pt x="505" y="258"/>
                    <a:pt x="505" y="258"/>
                    <a:pt x="505" y="258"/>
                  </a:cubicBezTo>
                  <a:cubicBezTo>
                    <a:pt x="503" y="259"/>
                    <a:pt x="503" y="259"/>
                    <a:pt x="503" y="259"/>
                  </a:cubicBezTo>
                  <a:cubicBezTo>
                    <a:pt x="501" y="259"/>
                    <a:pt x="501" y="259"/>
                    <a:pt x="501" y="259"/>
                  </a:cubicBezTo>
                  <a:cubicBezTo>
                    <a:pt x="501" y="258"/>
                    <a:pt x="501" y="258"/>
                    <a:pt x="501" y="258"/>
                  </a:cubicBezTo>
                  <a:cubicBezTo>
                    <a:pt x="500" y="258"/>
                    <a:pt x="500" y="258"/>
                    <a:pt x="500" y="258"/>
                  </a:cubicBezTo>
                  <a:cubicBezTo>
                    <a:pt x="497" y="256"/>
                    <a:pt x="497" y="256"/>
                    <a:pt x="497" y="256"/>
                  </a:cubicBezTo>
                  <a:cubicBezTo>
                    <a:pt x="497" y="254"/>
                    <a:pt x="497" y="254"/>
                    <a:pt x="497" y="254"/>
                  </a:cubicBezTo>
                  <a:cubicBezTo>
                    <a:pt x="496" y="254"/>
                    <a:pt x="496" y="254"/>
                    <a:pt x="496" y="254"/>
                  </a:cubicBezTo>
                  <a:cubicBezTo>
                    <a:pt x="494" y="254"/>
                    <a:pt x="494" y="254"/>
                    <a:pt x="494" y="254"/>
                  </a:cubicBezTo>
                  <a:cubicBezTo>
                    <a:pt x="493" y="254"/>
                    <a:pt x="493" y="254"/>
                    <a:pt x="493" y="254"/>
                  </a:cubicBezTo>
                  <a:cubicBezTo>
                    <a:pt x="491" y="254"/>
                    <a:pt x="491" y="254"/>
                    <a:pt x="491" y="254"/>
                  </a:cubicBezTo>
                  <a:cubicBezTo>
                    <a:pt x="490" y="253"/>
                    <a:pt x="490" y="253"/>
                    <a:pt x="490" y="253"/>
                  </a:cubicBezTo>
                  <a:cubicBezTo>
                    <a:pt x="488" y="253"/>
                    <a:pt x="488" y="253"/>
                    <a:pt x="488" y="253"/>
                  </a:cubicBezTo>
                  <a:cubicBezTo>
                    <a:pt x="488" y="254"/>
                    <a:pt x="488" y="254"/>
                    <a:pt x="488" y="254"/>
                  </a:cubicBezTo>
                  <a:cubicBezTo>
                    <a:pt x="489" y="255"/>
                    <a:pt x="489" y="255"/>
                    <a:pt x="489" y="255"/>
                  </a:cubicBezTo>
                  <a:cubicBezTo>
                    <a:pt x="492" y="255"/>
                    <a:pt x="492" y="255"/>
                    <a:pt x="492" y="255"/>
                  </a:cubicBezTo>
                  <a:cubicBezTo>
                    <a:pt x="492" y="257"/>
                    <a:pt x="492" y="257"/>
                    <a:pt x="492" y="257"/>
                  </a:cubicBezTo>
                  <a:cubicBezTo>
                    <a:pt x="491" y="258"/>
                    <a:pt x="491" y="258"/>
                    <a:pt x="491" y="258"/>
                  </a:cubicBezTo>
                  <a:cubicBezTo>
                    <a:pt x="492" y="259"/>
                    <a:pt x="492" y="259"/>
                    <a:pt x="492" y="259"/>
                  </a:cubicBezTo>
                  <a:cubicBezTo>
                    <a:pt x="492" y="261"/>
                    <a:pt x="492" y="261"/>
                    <a:pt x="492" y="261"/>
                  </a:cubicBezTo>
                  <a:cubicBezTo>
                    <a:pt x="491" y="263"/>
                    <a:pt x="491" y="263"/>
                    <a:pt x="491" y="263"/>
                  </a:cubicBezTo>
                  <a:cubicBezTo>
                    <a:pt x="489" y="264"/>
                    <a:pt x="489" y="264"/>
                    <a:pt x="489" y="264"/>
                  </a:cubicBezTo>
                  <a:cubicBezTo>
                    <a:pt x="488" y="265"/>
                    <a:pt x="488" y="265"/>
                    <a:pt x="488" y="265"/>
                  </a:cubicBezTo>
                  <a:cubicBezTo>
                    <a:pt x="487" y="265"/>
                    <a:pt x="487" y="265"/>
                    <a:pt x="487" y="265"/>
                  </a:cubicBezTo>
                  <a:cubicBezTo>
                    <a:pt x="485" y="266"/>
                    <a:pt x="485" y="266"/>
                    <a:pt x="485" y="266"/>
                  </a:cubicBezTo>
                  <a:cubicBezTo>
                    <a:pt x="485" y="268"/>
                    <a:pt x="485" y="268"/>
                    <a:pt x="485" y="268"/>
                  </a:cubicBezTo>
                  <a:cubicBezTo>
                    <a:pt x="483" y="269"/>
                    <a:pt x="483" y="269"/>
                    <a:pt x="483" y="269"/>
                  </a:cubicBezTo>
                  <a:cubicBezTo>
                    <a:pt x="482" y="269"/>
                    <a:pt x="482" y="269"/>
                    <a:pt x="482" y="269"/>
                  </a:cubicBezTo>
                  <a:cubicBezTo>
                    <a:pt x="482" y="271"/>
                    <a:pt x="482" y="271"/>
                    <a:pt x="482" y="271"/>
                  </a:cubicBezTo>
                  <a:cubicBezTo>
                    <a:pt x="482" y="271"/>
                    <a:pt x="481" y="271"/>
                    <a:pt x="481" y="271"/>
                  </a:cubicBezTo>
                  <a:close/>
                  <a:moveTo>
                    <a:pt x="597" y="279"/>
                  </a:moveTo>
                  <a:cubicBezTo>
                    <a:pt x="595" y="278"/>
                    <a:pt x="595" y="278"/>
                    <a:pt x="595" y="278"/>
                  </a:cubicBezTo>
                  <a:cubicBezTo>
                    <a:pt x="593" y="277"/>
                    <a:pt x="593" y="277"/>
                    <a:pt x="593" y="277"/>
                  </a:cubicBezTo>
                  <a:cubicBezTo>
                    <a:pt x="592" y="275"/>
                    <a:pt x="592" y="275"/>
                    <a:pt x="592" y="275"/>
                  </a:cubicBezTo>
                  <a:cubicBezTo>
                    <a:pt x="591" y="274"/>
                    <a:pt x="591" y="274"/>
                    <a:pt x="591" y="274"/>
                  </a:cubicBezTo>
                  <a:cubicBezTo>
                    <a:pt x="590" y="273"/>
                    <a:pt x="590" y="273"/>
                    <a:pt x="590" y="273"/>
                  </a:cubicBezTo>
                  <a:cubicBezTo>
                    <a:pt x="591" y="270"/>
                    <a:pt x="591" y="270"/>
                    <a:pt x="591" y="270"/>
                  </a:cubicBezTo>
                  <a:cubicBezTo>
                    <a:pt x="593" y="269"/>
                    <a:pt x="593" y="269"/>
                    <a:pt x="593" y="269"/>
                  </a:cubicBezTo>
                  <a:cubicBezTo>
                    <a:pt x="592" y="268"/>
                    <a:pt x="592" y="268"/>
                    <a:pt x="592" y="268"/>
                  </a:cubicBezTo>
                  <a:cubicBezTo>
                    <a:pt x="593" y="266"/>
                    <a:pt x="593" y="266"/>
                    <a:pt x="593" y="266"/>
                  </a:cubicBezTo>
                  <a:cubicBezTo>
                    <a:pt x="593" y="265"/>
                    <a:pt x="593" y="265"/>
                    <a:pt x="593" y="265"/>
                  </a:cubicBezTo>
                  <a:cubicBezTo>
                    <a:pt x="591" y="265"/>
                    <a:pt x="591" y="265"/>
                    <a:pt x="591" y="265"/>
                  </a:cubicBezTo>
                  <a:cubicBezTo>
                    <a:pt x="590" y="263"/>
                    <a:pt x="590" y="263"/>
                    <a:pt x="590" y="263"/>
                  </a:cubicBezTo>
                  <a:cubicBezTo>
                    <a:pt x="591" y="259"/>
                    <a:pt x="591" y="259"/>
                    <a:pt x="591" y="259"/>
                  </a:cubicBezTo>
                  <a:cubicBezTo>
                    <a:pt x="593" y="260"/>
                    <a:pt x="593" y="260"/>
                    <a:pt x="593" y="260"/>
                  </a:cubicBezTo>
                  <a:cubicBezTo>
                    <a:pt x="593" y="258"/>
                    <a:pt x="593" y="258"/>
                    <a:pt x="593" y="258"/>
                  </a:cubicBezTo>
                  <a:cubicBezTo>
                    <a:pt x="593" y="257"/>
                    <a:pt x="593" y="257"/>
                    <a:pt x="593" y="257"/>
                  </a:cubicBezTo>
                  <a:cubicBezTo>
                    <a:pt x="594" y="255"/>
                    <a:pt x="594" y="255"/>
                    <a:pt x="594" y="255"/>
                  </a:cubicBezTo>
                  <a:cubicBezTo>
                    <a:pt x="595" y="253"/>
                    <a:pt x="595" y="253"/>
                    <a:pt x="595" y="253"/>
                  </a:cubicBezTo>
                  <a:cubicBezTo>
                    <a:pt x="596" y="252"/>
                    <a:pt x="596" y="252"/>
                    <a:pt x="596" y="252"/>
                  </a:cubicBezTo>
                  <a:cubicBezTo>
                    <a:pt x="597" y="253"/>
                    <a:pt x="597" y="253"/>
                    <a:pt x="597" y="253"/>
                  </a:cubicBezTo>
                  <a:cubicBezTo>
                    <a:pt x="598" y="255"/>
                    <a:pt x="598" y="255"/>
                    <a:pt x="598" y="255"/>
                  </a:cubicBezTo>
                  <a:cubicBezTo>
                    <a:pt x="601" y="256"/>
                    <a:pt x="601" y="256"/>
                    <a:pt x="601" y="256"/>
                  </a:cubicBezTo>
                  <a:cubicBezTo>
                    <a:pt x="603" y="257"/>
                    <a:pt x="603" y="257"/>
                    <a:pt x="603" y="257"/>
                  </a:cubicBezTo>
                  <a:cubicBezTo>
                    <a:pt x="605" y="258"/>
                    <a:pt x="605" y="258"/>
                    <a:pt x="605" y="258"/>
                  </a:cubicBezTo>
                  <a:cubicBezTo>
                    <a:pt x="606" y="257"/>
                    <a:pt x="606" y="257"/>
                    <a:pt x="606" y="257"/>
                  </a:cubicBezTo>
                  <a:cubicBezTo>
                    <a:pt x="609" y="258"/>
                    <a:pt x="609" y="258"/>
                    <a:pt x="609" y="258"/>
                  </a:cubicBezTo>
                  <a:cubicBezTo>
                    <a:pt x="612" y="258"/>
                    <a:pt x="612" y="258"/>
                    <a:pt x="612" y="258"/>
                  </a:cubicBezTo>
                  <a:cubicBezTo>
                    <a:pt x="613" y="259"/>
                    <a:pt x="613" y="259"/>
                    <a:pt x="613" y="259"/>
                  </a:cubicBezTo>
                  <a:cubicBezTo>
                    <a:pt x="613" y="261"/>
                    <a:pt x="613" y="261"/>
                    <a:pt x="613" y="261"/>
                  </a:cubicBezTo>
                  <a:cubicBezTo>
                    <a:pt x="616" y="263"/>
                    <a:pt x="616" y="263"/>
                    <a:pt x="616" y="263"/>
                  </a:cubicBezTo>
                  <a:cubicBezTo>
                    <a:pt x="617" y="264"/>
                    <a:pt x="617" y="264"/>
                    <a:pt x="617" y="264"/>
                  </a:cubicBezTo>
                  <a:cubicBezTo>
                    <a:pt x="616" y="266"/>
                    <a:pt x="616" y="266"/>
                    <a:pt x="616" y="266"/>
                  </a:cubicBezTo>
                  <a:cubicBezTo>
                    <a:pt x="616" y="268"/>
                    <a:pt x="616" y="268"/>
                    <a:pt x="616" y="268"/>
                  </a:cubicBezTo>
                  <a:cubicBezTo>
                    <a:pt x="618" y="269"/>
                    <a:pt x="618" y="269"/>
                    <a:pt x="618" y="269"/>
                  </a:cubicBezTo>
                  <a:cubicBezTo>
                    <a:pt x="618" y="270"/>
                    <a:pt x="618" y="270"/>
                    <a:pt x="618" y="270"/>
                  </a:cubicBezTo>
                  <a:cubicBezTo>
                    <a:pt x="618" y="271"/>
                    <a:pt x="618" y="271"/>
                    <a:pt x="618" y="271"/>
                  </a:cubicBezTo>
                  <a:cubicBezTo>
                    <a:pt x="618" y="273"/>
                    <a:pt x="618" y="273"/>
                    <a:pt x="618" y="273"/>
                  </a:cubicBezTo>
                  <a:cubicBezTo>
                    <a:pt x="619" y="275"/>
                    <a:pt x="619" y="275"/>
                    <a:pt x="619" y="275"/>
                  </a:cubicBezTo>
                  <a:cubicBezTo>
                    <a:pt x="618" y="276"/>
                    <a:pt x="618" y="276"/>
                    <a:pt x="618" y="276"/>
                  </a:cubicBezTo>
                  <a:cubicBezTo>
                    <a:pt x="618" y="277"/>
                    <a:pt x="618" y="277"/>
                    <a:pt x="618" y="277"/>
                  </a:cubicBezTo>
                  <a:cubicBezTo>
                    <a:pt x="620" y="278"/>
                    <a:pt x="620" y="278"/>
                    <a:pt x="620" y="278"/>
                  </a:cubicBezTo>
                  <a:cubicBezTo>
                    <a:pt x="620" y="279"/>
                    <a:pt x="620" y="279"/>
                    <a:pt x="620" y="279"/>
                  </a:cubicBezTo>
                  <a:cubicBezTo>
                    <a:pt x="619" y="280"/>
                    <a:pt x="619" y="280"/>
                    <a:pt x="619" y="280"/>
                  </a:cubicBezTo>
                  <a:cubicBezTo>
                    <a:pt x="618" y="281"/>
                    <a:pt x="618" y="281"/>
                    <a:pt x="618" y="281"/>
                  </a:cubicBezTo>
                  <a:cubicBezTo>
                    <a:pt x="615" y="280"/>
                    <a:pt x="615" y="280"/>
                    <a:pt x="615" y="280"/>
                  </a:cubicBezTo>
                  <a:cubicBezTo>
                    <a:pt x="614" y="279"/>
                    <a:pt x="614" y="279"/>
                    <a:pt x="614" y="279"/>
                  </a:cubicBezTo>
                  <a:cubicBezTo>
                    <a:pt x="611" y="279"/>
                    <a:pt x="611" y="279"/>
                    <a:pt x="611" y="279"/>
                  </a:cubicBezTo>
                  <a:cubicBezTo>
                    <a:pt x="609" y="278"/>
                    <a:pt x="609" y="278"/>
                    <a:pt x="609" y="278"/>
                  </a:cubicBezTo>
                  <a:cubicBezTo>
                    <a:pt x="607" y="277"/>
                    <a:pt x="607" y="277"/>
                    <a:pt x="607" y="277"/>
                  </a:cubicBezTo>
                  <a:cubicBezTo>
                    <a:pt x="606" y="277"/>
                    <a:pt x="606" y="277"/>
                    <a:pt x="606" y="277"/>
                  </a:cubicBezTo>
                  <a:cubicBezTo>
                    <a:pt x="605" y="276"/>
                    <a:pt x="605" y="276"/>
                    <a:pt x="605" y="276"/>
                  </a:cubicBezTo>
                  <a:cubicBezTo>
                    <a:pt x="602" y="277"/>
                    <a:pt x="602" y="277"/>
                    <a:pt x="602" y="277"/>
                  </a:cubicBezTo>
                  <a:cubicBezTo>
                    <a:pt x="600" y="277"/>
                    <a:pt x="600" y="277"/>
                    <a:pt x="600" y="277"/>
                  </a:cubicBezTo>
                  <a:cubicBezTo>
                    <a:pt x="598" y="279"/>
                    <a:pt x="598" y="279"/>
                    <a:pt x="598" y="279"/>
                  </a:cubicBezTo>
                  <a:cubicBezTo>
                    <a:pt x="597" y="279"/>
                    <a:pt x="597" y="279"/>
                    <a:pt x="597" y="279"/>
                  </a:cubicBezTo>
                  <a:close/>
                  <a:moveTo>
                    <a:pt x="587" y="282"/>
                  </a:moveTo>
                  <a:cubicBezTo>
                    <a:pt x="586" y="280"/>
                    <a:pt x="586" y="280"/>
                    <a:pt x="586" y="280"/>
                  </a:cubicBezTo>
                  <a:cubicBezTo>
                    <a:pt x="587" y="279"/>
                    <a:pt x="587" y="279"/>
                    <a:pt x="587" y="279"/>
                  </a:cubicBezTo>
                  <a:cubicBezTo>
                    <a:pt x="588" y="280"/>
                    <a:pt x="588" y="280"/>
                    <a:pt x="588" y="280"/>
                  </a:cubicBezTo>
                  <a:cubicBezTo>
                    <a:pt x="588" y="281"/>
                    <a:pt x="588" y="281"/>
                    <a:pt x="588" y="281"/>
                  </a:cubicBezTo>
                  <a:cubicBezTo>
                    <a:pt x="587" y="282"/>
                    <a:pt x="587" y="282"/>
                    <a:pt x="587" y="282"/>
                  </a:cubicBezTo>
                  <a:close/>
                  <a:moveTo>
                    <a:pt x="589" y="284"/>
                  </a:moveTo>
                  <a:cubicBezTo>
                    <a:pt x="589" y="283"/>
                    <a:pt x="589" y="283"/>
                    <a:pt x="589" y="283"/>
                  </a:cubicBezTo>
                  <a:cubicBezTo>
                    <a:pt x="589" y="282"/>
                    <a:pt x="589" y="282"/>
                    <a:pt x="589" y="282"/>
                  </a:cubicBezTo>
                  <a:cubicBezTo>
                    <a:pt x="590" y="282"/>
                    <a:pt x="590" y="282"/>
                    <a:pt x="590" y="282"/>
                  </a:cubicBezTo>
                  <a:cubicBezTo>
                    <a:pt x="590" y="283"/>
                    <a:pt x="590" y="283"/>
                    <a:pt x="590" y="283"/>
                  </a:cubicBezTo>
                  <a:cubicBezTo>
                    <a:pt x="589" y="284"/>
                    <a:pt x="589" y="284"/>
                    <a:pt x="589" y="284"/>
                  </a:cubicBezTo>
                  <a:close/>
                  <a:moveTo>
                    <a:pt x="594" y="284"/>
                  </a:moveTo>
                  <a:cubicBezTo>
                    <a:pt x="593" y="283"/>
                    <a:pt x="593" y="283"/>
                    <a:pt x="593" y="283"/>
                  </a:cubicBezTo>
                  <a:cubicBezTo>
                    <a:pt x="593" y="282"/>
                    <a:pt x="593" y="282"/>
                    <a:pt x="593" y="282"/>
                  </a:cubicBezTo>
                  <a:cubicBezTo>
                    <a:pt x="594" y="282"/>
                    <a:pt x="594" y="282"/>
                    <a:pt x="594" y="282"/>
                  </a:cubicBezTo>
                  <a:cubicBezTo>
                    <a:pt x="595" y="283"/>
                    <a:pt x="595" y="283"/>
                    <a:pt x="595" y="283"/>
                  </a:cubicBezTo>
                  <a:cubicBezTo>
                    <a:pt x="594" y="284"/>
                    <a:pt x="594" y="284"/>
                    <a:pt x="594" y="284"/>
                  </a:cubicBezTo>
                  <a:close/>
                  <a:moveTo>
                    <a:pt x="477" y="324"/>
                  </a:moveTo>
                  <a:cubicBezTo>
                    <a:pt x="477" y="323"/>
                    <a:pt x="477" y="323"/>
                    <a:pt x="477" y="323"/>
                  </a:cubicBezTo>
                  <a:cubicBezTo>
                    <a:pt x="477" y="322"/>
                    <a:pt x="477" y="322"/>
                    <a:pt x="477" y="322"/>
                  </a:cubicBezTo>
                  <a:cubicBezTo>
                    <a:pt x="479" y="322"/>
                    <a:pt x="479" y="322"/>
                    <a:pt x="479" y="322"/>
                  </a:cubicBezTo>
                  <a:cubicBezTo>
                    <a:pt x="479" y="323"/>
                    <a:pt x="479" y="323"/>
                    <a:pt x="479" y="323"/>
                  </a:cubicBezTo>
                  <a:cubicBezTo>
                    <a:pt x="479" y="324"/>
                    <a:pt x="479" y="324"/>
                    <a:pt x="479" y="324"/>
                  </a:cubicBezTo>
                  <a:cubicBezTo>
                    <a:pt x="478" y="324"/>
                    <a:pt x="478" y="324"/>
                    <a:pt x="478" y="324"/>
                  </a:cubicBezTo>
                  <a:cubicBezTo>
                    <a:pt x="477" y="324"/>
                    <a:pt x="477" y="324"/>
                    <a:pt x="477" y="324"/>
                  </a:cubicBezTo>
                  <a:close/>
                  <a:moveTo>
                    <a:pt x="483" y="333"/>
                  </a:moveTo>
                  <a:cubicBezTo>
                    <a:pt x="483" y="336"/>
                    <a:pt x="483" y="336"/>
                    <a:pt x="483" y="336"/>
                  </a:cubicBezTo>
                  <a:cubicBezTo>
                    <a:pt x="484" y="335"/>
                    <a:pt x="484" y="335"/>
                    <a:pt x="484" y="335"/>
                  </a:cubicBezTo>
                  <a:cubicBezTo>
                    <a:pt x="484" y="335"/>
                    <a:pt x="484" y="335"/>
                    <a:pt x="484" y="335"/>
                  </a:cubicBezTo>
                  <a:cubicBezTo>
                    <a:pt x="484" y="333"/>
                    <a:pt x="484" y="333"/>
                    <a:pt x="484" y="333"/>
                  </a:cubicBezTo>
                  <a:cubicBezTo>
                    <a:pt x="484" y="333"/>
                    <a:pt x="484" y="333"/>
                    <a:pt x="484" y="333"/>
                  </a:cubicBezTo>
                  <a:cubicBezTo>
                    <a:pt x="483" y="333"/>
                    <a:pt x="483" y="333"/>
                    <a:pt x="483" y="333"/>
                  </a:cubicBezTo>
                  <a:close/>
                  <a:moveTo>
                    <a:pt x="481" y="333"/>
                  </a:moveTo>
                  <a:cubicBezTo>
                    <a:pt x="480" y="335"/>
                    <a:pt x="480" y="335"/>
                    <a:pt x="480" y="335"/>
                  </a:cubicBezTo>
                  <a:cubicBezTo>
                    <a:pt x="481" y="336"/>
                    <a:pt x="481" y="336"/>
                    <a:pt x="481" y="336"/>
                  </a:cubicBezTo>
                  <a:cubicBezTo>
                    <a:pt x="481" y="337"/>
                    <a:pt x="481" y="337"/>
                    <a:pt x="481" y="337"/>
                  </a:cubicBezTo>
                  <a:cubicBezTo>
                    <a:pt x="482" y="337"/>
                    <a:pt x="482" y="337"/>
                    <a:pt x="482" y="337"/>
                  </a:cubicBezTo>
                  <a:cubicBezTo>
                    <a:pt x="482" y="336"/>
                    <a:pt x="482" y="336"/>
                    <a:pt x="482" y="336"/>
                  </a:cubicBezTo>
                  <a:cubicBezTo>
                    <a:pt x="482" y="334"/>
                    <a:pt x="482" y="334"/>
                    <a:pt x="482" y="334"/>
                  </a:cubicBezTo>
                  <a:cubicBezTo>
                    <a:pt x="481" y="333"/>
                    <a:pt x="481" y="333"/>
                    <a:pt x="481" y="333"/>
                  </a:cubicBezTo>
                  <a:cubicBezTo>
                    <a:pt x="481" y="333"/>
                    <a:pt x="481" y="333"/>
                    <a:pt x="481" y="333"/>
                  </a:cubicBezTo>
                  <a:close/>
                  <a:moveTo>
                    <a:pt x="517" y="327"/>
                  </a:moveTo>
                  <a:cubicBezTo>
                    <a:pt x="517" y="326"/>
                    <a:pt x="517" y="326"/>
                    <a:pt x="517" y="326"/>
                  </a:cubicBezTo>
                  <a:cubicBezTo>
                    <a:pt x="515" y="326"/>
                    <a:pt x="515" y="326"/>
                    <a:pt x="515" y="326"/>
                  </a:cubicBezTo>
                  <a:cubicBezTo>
                    <a:pt x="514" y="325"/>
                    <a:pt x="514" y="325"/>
                    <a:pt x="514" y="325"/>
                  </a:cubicBezTo>
                  <a:cubicBezTo>
                    <a:pt x="514" y="326"/>
                    <a:pt x="514" y="326"/>
                    <a:pt x="514" y="326"/>
                  </a:cubicBezTo>
                  <a:cubicBezTo>
                    <a:pt x="513" y="326"/>
                    <a:pt x="513" y="326"/>
                    <a:pt x="513" y="326"/>
                  </a:cubicBezTo>
                  <a:cubicBezTo>
                    <a:pt x="513" y="324"/>
                    <a:pt x="513" y="324"/>
                    <a:pt x="513" y="324"/>
                  </a:cubicBezTo>
                  <a:cubicBezTo>
                    <a:pt x="512" y="323"/>
                    <a:pt x="512" y="323"/>
                    <a:pt x="512" y="323"/>
                  </a:cubicBezTo>
                  <a:cubicBezTo>
                    <a:pt x="514" y="323"/>
                    <a:pt x="514" y="323"/>
                    <a:pt x="514" y="323"/>
                  </a:cubicBezTo>
                  <a:cubicBezTo>
                    <a:pt x="514" y="322"/>
                    <a:pt x="514" y="322"/>
                    <a:pt x="514" y="322"/>
                  </a:cubicBezTo>
                  <a:cubicBezTo>
                    <a:pt x="516" y="322"/>
                    <a:pt x="516" y="322"/>
                    <a:pt x="516" y="322"/>
                  </a:cubicBezTo>
                  <a:cubicBezTo>
                    <a:pt x="517" y="324"/>
                    <a:pt x="517" y="324"/>
                    <a:pt x="517" y="324"/>
                  </a:cubicBezTo>
                  <a:cubicBezTo>
                    <a:pt x="519" y="324"/>
                    <a:pt x="519" y="324"/>
                    <a:pt x="519" y="324"/>
                  </a:cubicBezTo>
                  <a:cubicBezTo>
                    <a:pt x="519" y="326"/>
                    <a:pt x="519" y="326"/>
                    <a:pt x="519" y="326"/>
                  </a:cubicBezTo>
                  <a:cubicBezTo>
                    <a:pt x="518" y="327"/>
                    <a:pt x="518" y="327"/>
                    <a:pt x="518" y="327"/>
                  </a:cubicBezTo>
                  <a:cubicBezTo>
                    <a:pt x="518" y="327"/>
                    <a:pt x="517" y="327"/>
                    <a:pt x="517" y="327"/>
                  </a:cubicBezTo>
                  <a:close/>
                  <a:moveTo>
                    <a:pt x="538" y="335"/>
                  </a:moveTo>
                  <a:cubicBezTo>
                    <a:pt x="537" y="335"/>
                    <a:pt x="537" y="335"/>
                    <a:pt x="537" y="335"/>
                  </a:cubicBezTo>
                  <a:cubicBezTo>
                    <a:pt x="536" y="333"/>
                    <a:pt x="536" y="333"/>
                    <a:pt x="536" y="333"/>
                  </a:cubicBezTo>
                  <a:cubicBezTo>
                    <a:pt x="537" y="334"/>
                    <a:pt x="537" y="334"/>
                    <a:pt x="537" y="334"/>
                  </a:cubicBezTo>
                  <a:cubicBezTo>
                    <a:pt x="538" y="334"/>
                    <a:pt x="538" y="334"/>
                    <a:pt x="538" y="334"/>
                  </a:cubicBezTo>
                  <a:cubicBezTo>
                    <a:pt x="538" y="335"/>
                    <a:pt x="538" y="335"/>
                    <a:pt x="538" y="335"/>
                  </a:cubicBezTo>
                  <a:cubicBezTo>
                    <a:pt x="538" y="335"/>
                    <a:pt x="538" y="335"/>
                    <a:pt x="538" y="335"/>
                  </a:cubicBezTo>
                  <a:close/>
                  <a:moveTo>
                    <a:pt x="540" y="335"/>
                  </a:moveTo>
                  <a:cubicBezTo>
                    <a:pt x="542" y="336"/>
                    <a:pt x="542" y="336"/>
                    <a:pt x="542" y="336"/>
                  </a:cubicBezTo>
                  <a:cubicBezTo>
                    <a:pt x="541" y="335"/>
                    <a:pt x="541" y="335"/>
                    <a:pt x="541" y="335"/>
                  </a:cubicBezTo>
                  <a:cubicBezTo>
                    <a:pt x="540" y="335"/>
                    <a:pt x="540" y="335"/>
                    <a:pt x="540" y="335"/>
                  </a:cubicBezTo>
                  <a:close/>
                  <a:moveTo>
                    <a:pt x="543" y="336"/>
                  </a:moveTo>
                  <a:cubicBezTo>
                    <a:pt x="544" y="337"/>
                    <a:pt x="544" y="337"/>
                    <a:pt x="544" y="337"/>
                  </a:cubicBezTo>
                  <a:cubicBezTo>
                    <a:pt x="545" y="337"/>
                    <a:pt x="545" y="337"/>
                    <a:pt x="545" y="337"/>
                  </a:cubicBezTo>
                  <a:cubicBezTo>
                    <a:pt x="546" y="337"/>
                    <a:pt x="546" y="337"/>
                    <a:pt x="546" y="337"/>
                  </a:cubicBezTo>
                  <a:cubicBezTo>
                    <a:pt x="546" y="336"/>
                    <a:pt x="546" y="336"/>
                    <a:pt x="546" y="336"/>
                  </a:cubicBezTo>
                  <a:cubicBezTo>
                    <a:pt x="545" y="336"/>
                    <a:pt x="545" y="336"/>
                    <a:pt x="545" y="336"/>
                  </a:cubicBezTo>
                  <a:cubicBezTo>
                    <a:pt x="544" y="335"/>
                    <a:pt x="544" y="335"/>
                    <a:pt x="544" y="335"/>
                  </a:cubicBezTo>
                  <a:cubicBezTo>
                    <a:pt x="543" y="335"/>
                    <a:pt x="543" y="335"/>
                    <a:pt x="543" y="335"/>
                  </a:cubicBezTo>
                  <a:cubicBezTo>
                    <a:pt x="543" y="336"/>
                    <a:pt x="543" y="336"/>
                    <a:pt x="543" y="336"/>
                  </a:cubicBezTo>
                  <a:cubicBezTo>
                    <a:pt x="543" y="336"/>
                    <a:pt x="543" y="336"/>
                    <a:pt x="543" y="336"/>
                  </a:cubicBezTo>
                  <a:close/>
                  <a:moveTo>
                    <a:pt x="565" y="366"/>
                  </a:moveTo>
                  <a:cubicBezTo>
                    <a:pt x="565" y="365"/>
                    <a:pt x="565" y="365"/>
                    <a:pt x="565" y="365"/>
                  </a:cubicBezTo>
                  <a:cubicBezTo>
                    <a:pt x="566" y="364"/>
                    <a:pt x="566" y="364"/>
                    <a:pt x="566" y="364"/>
                  </a:cubicBezTo>
                  <a:cubicBezTo>
                    <a:pt x="565" y="362"/>
                    <a:pt x="565" y="362"/>
                    <a:pt x="565" y="362"/>
                  </a:cubicBezTo>
                  <a:cubicBezTo>
                    <a:pt x="566" y="363"/>
                    <a:pt x="566" y="363"/>
                    <a:pt x="566" y="363"/>
                  </a:cubicBezTo>
                  <a:cubicBezTo>
                    <a:pt x="567" y="363"/>
                    <a:pt x="567" y="363"/>
                    <a:pt x="567" y="363"/>
                  </a:cubicBezTo>
                  <a:cubicBezTo>
                    <a:pt x="567" y="365"/>
                    <a:pt x="567" y="365"/>
                    <a:pt x="567" y="365"/>
                  </a:cubicBezTo>
                  <a:cubicBezTo>
                    <a:pt x="566" y="366"/>
                    <a:pt x="566" y="366"/>
                    <a:pt x="566" y="366"/>
                  </a:cubicBezTo>
                  <a:cubicBezTo>
                    <a:pt x="565" y="366"/>
                    <a:pt x="565" y="366"/>
                    <a:pt x="565" y="366"/>
                  </a:cubicBezTo>
                  <a:close/>
                  <a:moveTo>
                    <a:pt x="563" y="372"/>
                  </a:moveTo>
                  <a:cubicBezTo>
                    <a:pt x="563" y="369"/>
                    <a:pt x="563" y="369"/>
                    <a:pt x="563" y="369"/>
                  </a:cubicBezTo>
                  <a:cubicBezTo>
                    <a:pt x="563" y="368"/>
                    <a:pt x="563" y="368"/>
                    <a:pt x="563" y="368"/>
                  </a:cubicBezTo>
                  <a:cubicBezTo>
                    <a:pt x="564" y="368"/>
                    <a:pt x="564" y="368"/>
                    <a:pt x="564" y="368"/>
                  </a:cubicBezTo>
                  <a:cubicBezTo>
                    <a:pt x="565" y="369"/>
                    <a:pt x="565" y="369"/>
                    <a:pt x="565" y="369"/>
                  </a:cubicBezTo>
                  <a:cubicBezTo>
                    <a:pt x="565" y="370"/>
                    <a:pt x="565" y="370"/>
                    <a:pt x="565" y="370"/>
                  </a:cubicBezTo>
                  <a:cubicBezTo>
                    <a:pt x="564" y="370"/>
                    <a:pt x="564" y="370"/>
                    <a:pt x="564" y="370"/>
                  </a:cubicBezTo>
                  <a:cubicBezTo>
                    <a:pt x="564" y="371"/>
                    <a:pt x="564" y="371"/>
                    <a:pt x="564" y="371"/>
                  </a:cubicBezTo>
                  <a:cubicBezTo>
                    <a:pt x="563" y="372"/>
                    <a:pt x="563" y="372"/>
                    <a:pt x="563" y="372"/>
                  </a:cubicBezTo>
                  <a:close/>
                  <a:moveTo>
                    <a:pt x="550" y="343"/>
                  </a:moveTo>
                  <a:cubicBezTo>
                    <a:pt x="549" y="342"/>
                    <a:pt x="549" y="342"/>
                    <a:pt x="549" y="342"/>
                  </a:cubicBezTo>
                  <a:cubicBezTo>
                    <a:pt x="550" y="342"/>
                    <a:pt x="550" y="342"/>
                    <a:pt x="550" y="342"/>
                  </a:cubicBezTo>
                  <a:cubicBezTo>
                    <a:pt x="550" y="343"/>
                    <a:pt x="550" y="343"/>
                    <a:pt x="550" y="343"/>
                  </a:cubicBezTo>
                  <a:close/>
                  <a:moveTo>
                    <a:pt x="547" y="343"/>
                  </a:moveTo>
                  <a:cubicBezTo>
                    <a:pt x="547" y="342"/>
                    <a:pt x="547" y="342"/>
                    <a:pt x="547" y="342"/>
                  </a:cubicBezTo>
                  <a:cubicBezTo>
                    <a:pt x="548" y="342"/>
                    <a:pt x="548" y="342"/>
                    <a:pt x="548" y="342"/>
                  </a:cubicBezTo>
                  <a:cubicBezTo>
                    <a:pt x="548" y="343"/>
                    <a:pt x="548" y="343"/>
                    <a:pt x="548" y="343"/>
                  </a:cubicBezTo>
                  <a:cubicBezTo>
                    <a:pt x="547" y="343"/>
                    <a:pt x="547" y="343"/>
                    <a:pt x="547" y="343"/>
                  </a:cubicBezTo>
                  <a:close/>
                  <a:moveTo>
                    <a:pt x="548" y="345"/>
                  </a:moveTo>
                  <a:cubicBezTo>
                    <a:pt x="549" y="346"/>
                    <a:pt x="549" y="346"/>
                    <a:pt x="549" y="346"/>
                  </a:cubicBezTo>
                  <a:cubicBezTo>
                    <a:pt x="550" y="345"/>
                    <a:pt x="550" y="345"/>
                    <a:pt x="550" y="345"/>
                  </a:cubicBezTo>
                  <a:cubicBezTo>
                    <a:pt x="551" y="346"/>
                    <a:pt x="551" y="346"/>
                    <a:pt x="551" y="346"/>
                  </a:cubicBezTo>
                  <a:cubicBezTo>
                    <a:pt x="551" y="345"/>
                    <a:pt x="551" y="345"/>
                    <a:pt x="551" y="345"/>
                  </a:cubicBezTo>
                  <a:cubicBezTo>
                    <a:pt x="550" y="344"/>
                    <a:pt x="550" y="344"/>
                    <a:pt x="550" y="344"/>
                  </a:cubicBezTo>
                  <a:cubicBezTo>
                    <a:pt x="548" y="344"/>
                    <a:pt x="548" y="344"/>
                    <a:pt x="548" y="344"/>
                  </a:cubicBezTo>
                  <a:cubicBezTo>
                    <a:pt x="548" y="345"/>
                    <a:pt x="548" y="345"/>
                    <a:pt x="548" y="345"/>
                  </a:cubicBezTo>
                  <a:close/>
                  <a:moveTo>
                    <a:pt x="560" y="340"/>
                  </a:moveTo>
                  <a:cubicBezTo>
                    <a:pt x="562" y="340"/>
                    <a:pt x="562" y="340"/>
                    <a:pt x="562" y="340"/>
                  </a:cubicBezTo>
                  <a:cubicBezTo>
                    <a:pt x="562" y="341"/>
                    <a:pt x="562" y="341"/>
                    <a:pt x="562" y="341"/>
                  </a:cubicBezTo>
                  <a:cubicBezTo>
                    <a:pt x="562" y="342"/>
                    <a:pt x="562" y="342"/>
                    <a:pt x="562" y="342"/>
                  </a:cubicBezTo>
                  <a:cubicBezTo>
                    <a:pt x="562" y="342"/>
                    <a:pt x="562" y="342"/>
                    <a:pt x="562" y="342"/>
                  </a:cubicBezTo>
                  <a:cubicBezTo>
                    <a:pt x="563" y="343"/>
                    <a:pt x="563" y="343"/>
                    <a:pt x="563" y="343"/>
                  </a:cubicBezTo>
                  <a:cubicBezTo>
                    <a:pt x="564" y="343"/>
                    <a:pt x="564" y="343"/>
                    <a:pt x="564" y="343"/>
                  </a:cubicBezTo>
                  <a:cubicBezTo>
                    <a:pt x="564" y="342"/>
                    <a:pt x="564" y="342"/>
                    <a:pt x="564" y="342"/>
                  </a:cubicBezTo>
                  <a:cubicBezTo>
                    <a:pt x="565" y="342"/>
                    <a:pt x="565" y="342"/>
                    <a:pt x="565" y="342"/>
                  </a:cubicBezTo>
                  <a:cubicBezTo>
                    <a:pt x="566" y="342"/>
                    <a:pt x="566" y="342"/>
                    <a:pt x="566" y="342"/>
                  </a:cubicBezTo>
                  <a:cubicBezTo>
                    <a:pt x="567" y="342"/>
                    <a:pt x="567" y="342"/>
                    <a:pt x="567" y="342"/>
                  </a:cubicBezTo>
                  <a:cubicBezTo>
                    <a:pt x="568" y="341"/>
                    <a:pt x="568" y="341"/>
                    <a:pt x="568" y="341"/>
                  </a:cubicBezTo>
                  <a:cubicBezTo>
                    <a:pt x="567" y="340"/>
                    <a:pt x="567" y="340"/>
                    <a:pt x="567" y="340"/>
                  </a:cubicBezTo>
                  <a:cubicBezTo>
                    <a:pt x="565" y="339"/>
                    <a:pt x="565" y="339"/>
                    <a:pt x="565" y="339"/>
                  </a:cubicBezTo>
                  <a:cubicBezTo>
                    <a:pt x="564" y="338"/>
                    <a:pt x="564" y="338"/>
                    <a:pt x="564" y="338"/>
                  </a:cubicBezTo>
                  <a:cubicBezTo>
                    <a:pt x="562" y="338"/>
                    <a:pt x="562" y="338"/>
                    <a:pt x="562" y="338"/>
                  </a:cubicBezTo>
                  <a:cubicBezTo>
                    <a:pt x="562" y="339"/>
                    <a:pt x="562" y="339"/>
                    <a:pt x="562" y="339"/>
                  </a:cubicBezTo>
                  <a:cubicBezTo>
                    <a:pt x="562" y="339"/>
                    <a:pt x="560" y="340"/>
                    <a:pt x="560" y="340"/>
                  </a:cubicBezTo>
                  <a:close/>
                  <a:moveTo>
                    <a:pt x="582" y="338"/>
                  </a:moveTo>
                  <a:cubicBezTo>
                    <a:pt x="582" y="337"/>
                    <a:pt x="582" y="337"/>
                    <a:pt x="582" y="337"/>
                  </a:cubicBezTo>
                  <a:cubicBezTo>
                    <a:pt x="583" y="337"/>
                    <a:pt x="583" y="337"/>
                    <a:pt x="583" y="337"/>
                  </a:cubicBezTo>
                  <a:cubicBezTo>
                    <a:pt x="582" y="338"/>
                    <a:pt x="582" y="338"/>
                    <a:pt x="582" y="338"/>
                  </a:cubicBezTo>
                  <a:cubicBezTo>
                    <a:pt x="582" y="338"/>
                    <a:pt x="582" y="338"/>
                    <a:pt x="582" y="338"/>
                  </a:cubicBezTo>
                  <a:close/>
                  <a:moveTo>
                    <a:pt x="574" y="347"/>
                  </a:moveTo>
                  <a:cubicBezTo>
                    <a:pt x="575" y="346"/>
                    <a:pt x="575" y="346"/>
                    <a:pt x="575" y="346"/>
                  </a:cubicBezTo>
                  <a:cubicBezTo>
                    <a:pt x="576" y="344"/>
                    <a:pt x="576" y="344"/>
                    <a:pt x="576" y="344"/>
                  </a:cubicBezTo>
                  <a:cubicBezTo>
                    <a:pt x="578" y="344"/>
                    <a:pt x="578" y="344"/>
                    <a:pt x="578" y="344"/>
                  </a:cubicBezTo>
                  <a:cubicBezTo>
                    <a:pt x="578" y="343"/>
                    <a:pt x="578" y="343"/>
                    <a:pt x="578" y="343"/>
                  </a:cubicBezTo>
                  <a:cubicBezTo>
                    <a:pt x="579" y="343"/>
                    <a:pt x="579" y="343"/>
                    <a:pt x="579" y="343"/>
                  </a:cubicBezTo>
                  <a:cubicBezTo>
                    <a:pt x="580" y="344"/>
                    <a:pt x="580" y="344"/>
                    <a:pt x="580" y="344"/>
                  </a:cubicBezTo>
                  <a:cubicBezTo>
                    <a:pt x="580" y="345"/>
                    <a:pt x="580" y="345"/>
                    <a:pt x="580" y="345"/>
                  </a:cubicBezTo>
                  <a:cubicBezTo>
                    <a:pt x="578" y="346"/>
                    <a:pt x="578" y="346"/>
                    <a:pt x="578" y="346"/>
                  </a:cubicBezTo>
                  <a:cubicBezTo>
                    <a:pt x="576" y="347"/>
                    <a:pt x="576" y="347"/>
                    <a:pt x="576" y="347"/>
                  </a:cubicBezTo>
                  <a:cubicBezTo>
                    <a:pt x="575" y="347"/>
                    <a:pt x="575" y="347"/>
                    <a:pt x="575" y="347"/>
                  </a:cubicBezTo>
                  <a:cubicBezTo>
                    <a:pt x="574" y="347"/>
                    <a:pt x="574" y="347"/>
                    <a:pt x="574" y="347"/>
                  </a:cubicBezTo>
                  <a:close/>
                  <a:moveTo>
                    <a:pt x="567" y="359"/>
                  </a:moveTo>
                  <a:cubicBezTo>
                    <a:pt x="571" y="356"/>
                    <a:pt x="571" y="356"/>
                    <a:pt x="571" y="356"/>
                  </a:cubicBezTo>
                  <a:cubicBezTo>
                    <a:pt x="571" y="354"/>
                    <a:pt x="571" y="354"/>
                    <a:pt x="571" y="354"/>
                  </a:cubicBezTo>
                  <a:cubicBezTo>
                    <a:pt x="572" y="354"/>
                    <a:pt x="572" y="354"/>
                    <a:pt x="572" y="354"/>
                  </a:cubicBezTo>
                  <a:cubicBezTo>
                    <a:pt x="574" y="353"/>
                    <a:pt x="574" y="353"/>
                    <a:pt x="574" y="353"/>
                  </a:cubicBezTo>
                  <a:cubicBezTo>
                    <a:pt x="576" y="351"/>
                    <a:pt x="576" y="351"/>
                    <a:pt x="576" y="351"/>
                  </a:cubicBezTo>
                  <a:cubicBezTo>
                    <a:pt x="575" y="350"/>
                    <a:pt x="575" y="350"/>
                    <a:pt x="575" y="350"/>
                  </a:cubicBezTo>
                  <a:cubicBezTo>
                    <a:pt x="575" y="349"/>
                    <a:pt x="575" y="349"/>
                    <a:pt x="575" y="349"/>
                  </a:cubicBezTo>
                  <a:cubicBezTo>
                    <a:pt x="573" y="350"/>
                    <a:pt x="573" y="350"/>
                    <a:pt x="573" y="350"/>
                  </a:cubicBezTo>
                  <a:cubicBezTo>
                    <a:pt x="573" y="351"/>
                    <a:pt x="573" y="351"/>
                    <a:pt x="573" y="351"/>
                  </a:cubicBezTo>
                  <a:cubicBezTo>
                    <a:pt x="572" y="351"/>
                    <a:pt x="572" y="351"/>
                    <a:pt x="572" y="351"/>
                  </a:cubicBezTo>
                  <a:cubicBezTo>
                    <a:pt x="570" y="353"/>
                    <a:pt x="570" y="353"/>
                    <a:pt x="570" y="353"/>
                  </a:cubicBezTo>
                  <a:cubicBezTo>
                    <a:pt x="569" y="353"/>
                    <a:pt x="569" y="353"/>
                    <a:pt x="569" y="353"/>
                  </a:cubicBezTo>
                  <a:cubicBezTo>
                    <a:pt x="566" y="353"/>
                    <a:pt x="566" y="353"/>
                    <a:pt x="566" y="353"/>
                  </a:cubicBezTo>
                  <a:cubicBezTo>
                    <a:pt x="565" y="354"/>
                    <a:pt x="565" y="354"/>
                    <a:pt x="565" y="354"/>
                  </a:cubicBezTo>
                  <a:cubicBezTo>
                    <a:pt x="564" y="356"/>
                    <a:pt x="564" y="356"/>
                    <a:pt x="564" y="356"/>
                  </a:cubicBezTo>
                  <a:cubicBezTo>
                    <a:pt x="563" y="357"/>
                    <a:pt x="563" y="357"/>
                    <a:pt x="563" y="357"/>
                  </a:cubicBezTo>
                  <a:cubicBezTo>
                    <a:pt x="563" y="359"/>
                    <a:pt x="563" y="359"/>
                    <a:pt x="563" y="359"/>
                  </a:cubicBezTo>
                  <a:cubicBezTo>
                    <a:pt x="564" y="358"/>
                    <a:pt x="564" y="358"/>
                    <a:pt x="564" y="358"/>
                  </a:cubicBezTo>
                  <a:cubicBezTo>
                    <a:pt x="566" y="359"/>
                    <a:pt x="566" y="359"/>
                    <a:pt x="566" y="359"/>
                  </a:cubicBezTo>
                  <a:cubicBezTo>
                    <a:pt x="567" y="359"/>
                    <a:pt x="567" y="359"/>
                    <a:pt x="567" y="359"/>
                  </a:cubicBezTo>
                  <a:close/>
                  <a:moveTo>
                    <a:pt x="582" y="357"/>
                  </a:moveTo>
                  <a:cubicBezTo>
                    <a:pt x="582" y="354"/>
                    <a:pt x="582" y="354"/>
                    <a:pt x="582" y="354"/>
                  </a:cubicBezTo>
                  <a:cubicBezTo>
                    <a:pt x="583" y="353"/>
                    <a:pt x="583" y="353"/>
                    <a:pt x="583" y="353"/>
                  </a:cubicBezTo>
                  <a:cubicBezTo>
                    <a:pt x="583" y="351"/>
                    <a:pt x="583" y="351"/>
                    <a:pt x="583" y="351"/>
                  </a:cubicBezTo>
                  <a:cubicBezTo>
                    <a:pt x="585" y="351"/>
                    <a:pt x="585" y="351"/>
                    <a:pt x="585" y="351"/>
                  </a:cubicBezTo>
                  <a:cubicBezTo>
                    <a:pt x="587" y="352"/>
                    <a:pt x="587" y="352"/>
                    <a:pt x="587" y="352"/>
                  </a:cubicBezTo>
                  <a:cubicBezTo>
                    <a:pt x="587" y="354"/>
                    <a:pt x="587" y="354"/>
                    <a:pt x="587" y="354"/>
                  </a:cubicBezTo>
                  <a:cubicBezTo>
                    <a:pt x="586" y="355"/>
                    <a:pt x="586" y="355"/>
                    <a:pt x="586" y="355"/>
                  </a:cubicBezTo>
                  <a:cubicBezTo>
                    <a:pt x="585" y="356"/>
                    <a:pt x="585" y="356"/>
                    <a:pt x="585" y="356"/>
                  </a:cubicBezTo>
                  <a:cubicBezTo>
                    <a:pt x="584" y="357"/>
                    <a:pt x="584" y="357"/>
                    <a:pt x="584" y="357"/>
                  </a:cubicBezTo>
                  <a:cubicBezTo>
                    <a:pt x="582" y="357"/>
                    <a:pt x="582" y="357"/>
                    <a:pt x="582" y="357"/>
                  </a:cubicBezTo>
                  <a:close/>
                  <a:moveTo>
                    <a:pt x="595" y="372"/>
                  </a:moveTo>
                  <a:cubicBezTo>
                    <a:pt x="594" y="369"/>
                    <a:pt x="594" y="369"/>
                    <a:pt x="594" y="369"/>
                  </a:cubicBezTo>
                  <a:cubicBezTo>
                    <a:pt x="595" y="367"/>
                    <a:pt x="595" y="367"/>
                    <a:pt x="595" y="367"/>
                  </a:cubicBezTo>
                  <a:cubicBezTo>
                    <a:pt x="594" y="365"/>
                    <a:pt x="594" y="365"/>
                    <a:pt x="594" y="365"/>
                  </a:cubicBezTo>
                  <a:cubicBezTo>
                    <a:pt x="593" y="366"/>
                    <a:pt x="593" y="366"/>
                    <a:pt x="593" y="366"/>
                  </a:cubicBezTo>
                  <a:cubicBezTo>
                    <a:pt x="593" y="367"/>
                    <a:pt x="593" y="367"/>
                    <a:pt x="593" y="367"/>
                  </a:cubicBezTo>
                  <a:cubicBezTo>
                    <a:pt x="592" y="369"/>
                    <a:pt x="592" y="369"/>
                    <a:pt x="592" y="369"/>
                  </a:cubicBezTo>
                  <a:cubicBezTo>
                    <a:pt x="592" y="371"/>
                    <a:pt x="592" y="371"/>
                    <a:pt x="592" y="371"/>
                  </a:cubicBezTo>
                  <a:cubicBezTo>
                    <a:pt x="593" y="372"/>
                    <a:pt x="593" y="372"/>
                    <a:pt x="593" y="372"/>
                  </a:cubicBezTo>
                  <a:cubicBezTo>
                    <a:pt x="593" y="373"/>
                    <a:pt x="593" y="373"/>
                    <a:pt x="593" y="373"/>
                  </a:cubicBezTo>
                  <a:cubicBezTo>
                    <a:pt x="594" y="373"/>
                    <a:pt x="594" y="373"/>
                    <a:pt x="594" y="373"/>
                  </a:cubicBezTo>
                  <a:cubicBezTo>
                    <a:pt x="595" y="372"/>
                    <a:pt x="595" y="372"/>
                    <a:pt x="595" y="372"/>
                  </a:cubicBezTo>
                  <a:close/>
                  <a:moveTo>
                    <a:pt x="596" y="371"/>
                  </a:moveTo>
                  <a:cubicBezTo>
                    <a:pt x="596" y="369"/>
                    <a:pt x="596" y="369"/>
                    <a:pt x="596" y="369"/>
                  </a:cubicBezTo>
                  <a:cubicBezTo>
                    <a:pt x="596" y="367"/>
                    <a:pt x="596" y="367"/>
                    <a:pt x="596" y="367"/>
                  </a:cubicBezTo>
                  <a:cubicBezTo>
                    <a:pt x="597" y="369"/>
                    <a:pt x="597" y="369"/>
                    <a:pt x="597" y="369"/>
                  </a:cubicBezTo>
                  <a:cubicBezTo>
                    <a:pt x="597" y="370"/>
                    <a:pt x="597" y="370"/>
                    <a:pt x="597" y="370"/>
                  </a:cubicBezTo>
                  <a:cubicBezTo>
                    <a:pt x="597" y="371"/>
                    <a:pt x="597" y="371"/>
                    <a:pt x="597" y="371"/>
                  </a:cubicBezTo>
                  <a:cubicBezTo>
                    <a:pt x="596" y="371"/>
                    <a:pt x="596" y="371"/>
                    <a:pt x="596" y="371"/>
                  </a:cubicBezTo>
                  <a:close/>
                  <a:moveTo>
                    <a:pt x="599" y="375"/>
                  </a:moveTo>
                  <a:cubicBezTo>
                    <a:pt x="598" y="374"/>
                    <a:pt x="598" y="374"/>
                    <a:pt x="598" y="374"/>
                  </a:cubicBezTo>
                  <a:cubicBezTo>
                    <a:pt x="599" y="372"/>
                    <a:pt x="599" y="372"/>
                    <a:pt x="599" y="372"/>
                  </a:cubicBezTo>
                  <a:cubicBezTo>
                    <a:pt x="599" y="373"/>
                    <a:pt x="599" y="373"/>
                    <a:pt x="599" y="373"/>
                  </a:cubicBezTo>
                  <a:cubicBezTo>
                    <a:pt x="599" y="374"/>
                    <a:pt x="599" y="374"/>
                    <a:pt x="599" y="374"/>
                  </a:cubicBezTo>
                  <a:cubicBezTo>
                    <a:pt x="599" y="375"/>
                    <a:pt x="599" y="375"/>
                    <a:pt x="599" y="375"/>
                  </a:cubicBezTo>
                  <a:close/>
                  <a:moveTo>
                    <a:pt x="592" y="379"/>
                  </a:moveTo>
                  <a:cubicBezTo>
                    <a:pt x="592" y="379"/>
                    <a:pt x="592" y="379"/>
                    <a:pt x="592" y="379"/>
                  </a:cubicBezTo>
                  <a:cubicBezTo>
                    <a:pt x="593" y="381"/>
                    <a:pt x="593" y="381"/>
                    <a:pt x="593" y="381"/>
                  </a:cubicBezTo>
                  <a:cubicBezTo>
                    <a:pt x="593" y="383"/>
                    <a:pt x="593" y="383"/>
                    <a:pt x="593" y="383"/>
                  </a:cubicBezTo>
                  <a:cubicBezTo>
                    <a:pt x="594" y="384"/>
                    <a:pt x="594" y="384"/>
                    <a:pt x="594" y="384"/>
                  </a:cubicBezTo>
                  <a:cubicBezTo>
                    <a:pt x="595" y="383"/>
                    <a:pt x="595" y="383"/>
                    <a:pt x="595" y="383"/>
                  </a:cubicBezTo>
                  <a:cubicBezTo>
                    <a:pt x="597" y="384"/>
                    <a:pt x="597" y="384"/>
                    <a:pt x="597" y="384"/>
                  </a:cubicBezTo>
                  <a:cubicBezTo>
                    <a:pt x="597" y="384"/>
                    <a:pt x="597" y="384"/>
                    <a:pt x="597" y="384"/>
                  </a:cubicBezTo>
                  <a:cubicBezTo>
                    <a:pt x="599" y="384"/>
                    <a:pt x="599" y="384"/>
                    <a:pt x="599" y="384"/>
                  </a:cubicBezTo>
                  <a:cubicBezTo>
                    <a:pt x="601" y="385"/>
                    <a:pt x="601" y="385"/>
                    <a:pt x="601" y="385"/>
                  </a:cubicBezTo>
                  <a:cubicBezTo>
                    <a:pt x="601" y="383"/>
                    <a:pt x="601" y="383"/>
                    <a:pt x="601" y="383"/>
                  </a:cubicBezTo>
                  <a:cubicBezTo>
                    <a:pt x="601" y="382"/>
                    <a:pt x="601" y="382"/>
                    <a:pt x="601" y="382"/>
                  </a:cubicBezTo>
                  <a:cubicBezTo>
                    <a:pt x="601" y="380"/>
                    <a:pt x="601" y="380"/>
                    <a:pt x="601" y="380"/>
                  </a:cubicBezTo>
                  <a:cubicBezTo>
                    <a:pt x="599" y="380"/>
                    <a:pt x="599" y="380"/>
                    <a:pt x="599" y="380"/>
                  </a:cubicBezTo>
                  <a:cubicBezTo>
                    <a:pt x="598" y="379"/>
                    <a:pt x="598" y="379"/>
                    <a:pt x="598" y="379"/>
                  </a:cubicBezTo>
                  <a:cubicBezTo>
                    <a:pt x="597" y="379"/>
                    <a:pt x="597" y="379"/>
                    <a:pt x="597" y="379"/>
                  </a:cubicBezTo>
                  <a:cubicBezTo>
                    <a:pt x="596" y="379"/>
                    <a:pt x="596" y="379"/>
                    <a:pt x="596" y="379"/>
                  </a:cubicBezTo>
                  <a:cubicBezTo>
                    <a:pt x="596" y="378"/>
                    <a:pt x="596" y="378"/>
                    <a:pt x="596" y="378"/>
                  </a:cubicBezTo>
                  <a:cubicBezTo>
                    <a:pt x="596" y="377"/>
                    <a:pt x="596" y="377"/>
                    <a:pt x="596" y="377"/>
                  </a:cubicBezTo>
                  <a:cubicBezTo>
                    <a:pt x="595" y="377"/>
                    <a:pt x="595" y="377"/>
                    <a:pt x="595" y="377"/>
                  </a:cubicBezTo>
                  <a:cubicBezTo>
                    <a:pt x="595" y="378"/>
                    <a:pt x="595" y="378"/>
                    <a:pt x="595" y="378"/>
                  </a:cubicBezTo>
                  <a:cubicBezTo>
                    <a:pt x="594" y="379"/>
                    <a:pt x="594" y="379"/>
                    <a:pt x="594" y="379"/>
                  </a:cubicBezTo>
                  <a:cubicBezTo>
                    <a:pt x="592" y="379"/>
                    <a:pt x="592" y="379"/>
                    <a:pt x="592" y="379"/>
                  </a:cubicBezTo>
                  <a:close/>
                  <a:moveTo>
                    <a:pt x="543" y="448"/>
                  </a:moveTo>
                  <a:cubicBezTo>
                    <a:pt x="545" y="448"/>
                    <a:pt x="545" y="448"/>
                    <a:pt x="545" y="448"/>
                  </a:cubicBezTo>
                  <a:cubicBezTo>
                    <a:pt x="546" y="448"/>
                    <a:pt x="546" y="448"/>
                    <a:pt x="546" y="448"/>
                  </a:cubicBezTo>
                  <a:cubicBezTo>
                    <a:pt x="545" y="447"/>
                    <a:pt x="545" y="447"/>
                    <a:pt x="545" y="447"/>
                  </a:cubicBezTo>
                  <a:cubicBezTo>
                    <a:pt x="544" y="447"/>
                    <a:pt x="544" y="447"/>
                    <a:pt x="544" y="447"/>
                  </a:cubicBezTo>
                  <a:cubicBezTo>
                    <a:pt x="543" y="448"/>
                    <a:pt x="543" y="448"/>
                    <a:pt x="543" y="448"/>
                  </a:cubicBezTo>
                  <a:close/>
                  <a:moveTo>
                    <a:pt x="515" y="402"/>
                  </a:moveTo>
                  <a:cubicBezTo>
                    <a:pt x="517" y="403"/>
                    <a:pt x="517" y="403"/>
                    <a:pt x="517" y="403"/>
                  </a:cubicBezTo>
                  <a:cubicBezTo>
                    <a:pt x="518" y="403"/>
                    <a:pt x="518" y="403"/>
                    <a:pt x="518" y="403"/>
                  </a:cubicBezTo>
                  <a:cubicBezTo>
                    <a:pt x="518" y="403"/>
                    <a:pt x="518" y="403"/>
                    <a:pt x="518" y="403"/>
                  </a:cubicBezTo>
                  <a:cubicBezTo>
                    <a:pt x="517" y="402"/>
                    <a:pt x="517" y="402"/>
                    <a:pt x="517" y="402"/>
                  </a:cubicBezTo>
                  <a:cubicBezTo>
                    <a:pt x="516" y="402"/>
                    <a:pt x="516" y="402"/>
                    <a:pt x="516" y="402"/>
                  </a:cubicBezTo>
                  <a:cubicBezTo>
                    <a:pt x="515" y="402"/>
                    <a:pt x="515" y="402"/>
                    <a:pt x="515" y="402"/>
                  </a:cubicBezTo>
                  <a:close/>
                  <a:moveTo>
                    <a:pt x="509" y="413"/>
                  </a:moveTo>
                  <a:cubicBezTo>
                    <a:pt x="509" y="411"/>
                    <a:pt x="509" y="411"/>
                    <a:pt x="509" y="411"/>
                  </a:cubicBezTo>
                  <a:cubicBezTo>
                    <a:pt x="508" y="410"/>
                    <a:pt x="508" y="410"/>
                    <a:pt x="508" y="410"/>
                  </a:cubicBezTo>
                  <a:cubicBezTo>
                    <a:pt x="506" y="409"/>
                    <a:pt x="506" y="409"/>
                    <a:pt x="506" y="409"/>
                  </a:cubicBezTo>
                  <a:cubicBezTo>
                    <a:pt x="507" y="408"/>
                    <a:pt x="507" y="408"/>
                    <a:pt x="507" y="408"/>
                  </a:cubicBezTo>
                  <a:cubicBezTo>
                    <a:pt x="506" y="406"/>
                    <a:pt x="506" y="406"/>
                    <a:pt x="506" y="406"/>
                  </a:cubicBezTo>
                  <a:cubicBezTo>
                    <a:pt x="505" y="405"/>
                    <a:pt x="505" y="405"/>
                    <a:pt x="505" y="405"/>
                  </a:cubicBezTo>
                  <a:cubicBezTo>
                    <a:pt x="505" y="403"/>
                    <a:pt x="505" y="403"/>
                    <a:pt x="505" y="403"/>
                  </a:cubicBezTo>
                  <a:cubicBezTo>
                    <a:pt x="506" y="402"/>
                    <a:pt x="506" y="402"/>
                    <a:pt x="506" y="402"/>
                  </a:cubicBezTo>
                  <a:cubicBezTo>
                    <a:pt x="506" y="404"/>
                    <a:pt x="506" y="404"/>
                    <a:pt x="506" y="404"/>
                  </a:cubicBezTo>
                  <a:cubicBezTo>
                    <a:pt x="508" y="405"/>
                    <a:pt x="508" y="405"/>
                    <a:pt x="508" y="405"/>
                  </a:cubicBezTo>
                  <a:cubicBezTo>
                    <a:pt x="508" y="406"/>
                    <a:pt x="508" y="406"/>
                    <a:pt x="508" y="406"/>
                  </a:cubicBezTo>
                  <a:cubicBezTo>
                    <a:pt x="509" y="407"/>
                    <a:pt x="509" y="407"/>
                    <a:pt x="509" y="407"/>
                  </a:cubicBezTo>
                  <a:cubicBezTo>
                    <a:pt x="509" y="410"/>
                    <a:pt x="509" y="410"/>
                    <a:pt x="509" y="410"/>
                  </a:cubicBezTo>
                  <a:cubicBezTo>
                    <a:pt x="511" y="411"/>
                    <a:pt x="511" y="411"/>
                    <a:pt x="511" y="411"/>
                  </a:cubicBezTo>
                  <a:cubicBezTo>
                    <a:pt x="513" y="411"/>
                    <a:pt x="513" y="411"/>
                    <a:pt x="513" y="411"/>
                  </a:cubicBezTo>
                  <a:cubicBezTo>
                    <a:pt x="512" y="413"/>
                    <a:pt x="512" y="413"/>
                    <a:pt x="512" y="413"/>
                  </a:cubicBezTo>
                  <a:cubicBezTo>
                    <a:pt x="510" y="412"/>
                    <a:pt x="510" y="412"/>
                    <a:pt x="510" y="412"/>
                  </a:cubicBezTo>
                  <a:cubicBezTo>
                    <a:pt x="509" y="413"/>
                    <a:pt x="509" y="413"/>
                    <a:pt x="509" y="413"/>
                  </a:cubicBezTo>
                  <a:close/>
                  <a:moveTo>
                    <a:pt x="498" y="412"/>
                  </a:moveTo>
                  <a:cubicBezTo>
                    <a:pt x="498" y="410"/>
                    <a:pt x="498" y="410"/>
                    <a:pt x="498" y="410"/>
                  </a:cubicBezTo>
                  <a:cubicBezTo>
                    <a:pt x="498" y="409"/>
                    <a:pt x="498" y="409"/>
                    <a:pt x="498" y="409"/>
                  </a:cubicBezTo>
                  <a:cubicBezTo>
                    <a:pt x="498" y="408"/>
                    <a:pt x="498" y="408"/>
                    <a:pt x="498" y="408"/>
                  </a:cubicBezTo>
                  <a:cubicBezTo>
                    <a:pt x="498" y="405"/>
                    <a:pt x="498" y="405"/>
                    <a:pt x="498" y="405"/>
                  </a:cubicBezTo>
                  <a:cubicBezTo>
                    <a:pt x="499" y="404"/>
                    <a:pt x="499" y="404"/>
                    <a:pt x="499" y="404"/>
                  </a:cubicBezTo>
                  <a:cubicBezTo>
                    <a:pt x="500" y="404"/>
                    <a:pt x="500" y="404"/>
                    <a:pt x="500" y="404"/>
                  </a:cubicBezTo>
                  <a:cubicBezTo>
                    <a:pt x="500" y="405"/>
                    <a:pt x="500" y="405"/>
                    <a:pt x="500" y="405"/>
                  </a:cubicBezTo>
                  <a:cubicBezTo>
                    <a:pt x="500" y="406"/>
                    <a:pt x="500" y="406"/>
                    <a:pt x="500" y="406"/>
                  </a:cubicBezTo>
                  <a:cubicBezTo>
                    <a:pt x="500" y="407"/>
                    <a:pt x="500" y="407"/>
                    <a:pt x="500" y="407"/>
                  </a:cubicBezTo>
                  <a:cubicBezTo>
                    <a:pt x="501" y="408"/>
                    <a:pt x="501" y="408"/>
                    <a:pt x="501" y="408"/>
                  </a:cubicBezTo>
                  <a:cubicBezTo>
                    <a:pt x="499" y="412"/>
                    <a:pt x="499" y="412"/>
                    <a:pt x="499" y="412"/>
                  </a:cubicBezTo>
                  <a:cubicBezTo>
                    <a:pt x="498" y="412"/>
                    <a:pt x="498" y="412"/>
                    <a:pt x="498" y="412"/>
                  </a:cubicBezTo>
                  <a:close/>
                  <a:moveTo>
                    <a:pt x="497" y="367"/>
                  </a:moveTo>
                  <a:cubicBezTo>
                    <a:pt x="497" y="369"/>
                    <a:pt x="497" y="369"/>
                    <a:pt x="497" y="369"/>
                  </a:cubicBezTo>
                  <a:cubicBezTo>
                    <a:pt x="498" y="369"/>
                    <a:pt x="498" y="369"/>
                    <a:pt x="498" y="369"/>
                  </a:cubicBezTo>
                  <a:cubicBezTo>
                    <a:pt x="500" y="369"/>
                    <a:pt x="500" y="369"/>
                    <a:pt x="500" y="369"/>
                  </a:cubicBezTo>
                  <a:cubicBezTo>
                    <a:pt x="501" y="368"/>
                    <a:pt x="501" y="368"/>
                    <a:pt x="501" y="368"/>
                  </a:cubicBezTo>
                  <a:cubicBezTo>
                    <a:pt x="501" y="367"/>
                    <a:pt x="501" y="367"/>
                    <a:pt x="501" y="367"/>
                  </a:cubicBezTo>
                  <a:cubicBezTo>
                    <a:pt x="499" y="367"/>
                    <a:pt x="499" y="367"/>
                    <a:pt x="499" y="367"/>
                  </a:cubicBezTo>
                  <a:cubicBezTo>
                    <a:pt x="497" y="367"/>
                    <a:pt x="497" y="367"/>
                    <a:pt x="497" y="367"/>
                  </a:cubicBezTo>
                  <a:close/>
                  <a:moveTo>
                    <a:pt x="498" y="366"/>
                  </a:moveTo>
                  <a:cubicBezTo>
                    <a:pt x="499" y="365"/>
                    <a:pt x="499" y="365"/>
                    <a:pt x="499" y="365"/>
                  </a:cubicBezTo>
                  <a:cubicBezTo>
                    <a:pt x="499" y="363"/>
                    <a:pt x="499" y="363"/>
                    <a:pt x="499" y="363"/>
                  </a:cubicBezTo>
                  <a:cubicBezTo>
                    <a:pt x="501" y="361"/>
                    <a:pt x="501" y="361"/>
                    <a:pt x="501" y="361"/>
                  </a:cubicBezTo>
                  <a:cubicBezTo>
                    <a:pt x="502" y="360"/>
                    <a:pt x="502" y="360"/>
                    <a:pt x="502" y="360"/>
                  </a:cubicBezTo>
                  <a:cubicBezTo>
                    <a:pt x="502" y="360"/>
                    <a:pt x="502" y="360"/>
                    <a:pt x="502" y="360"/>
                  </a:cubicBezTo>
                  <a:cubicBezTo>
                    <a:pt x="502" y="362"/>
                    <a:pt x="502" y="362"/>
                    <a:pt x="502" y="362"/>
                  </a:cubicBezTo>
                  <a:cubicBezTo>
                    <a:pt x="502" y="364"/>
                    <a:pt x="502" y="364"/>
                    <a:pt x="502" y="364"/>
                  </a:cubicBezTo>
                  <a:cubicBezTo>
                    <a:pt x="502" y="366"/>
                    <a:pt x="502" y="366"/>
                    <a:pt x="502" y="366"/>
                  </a:cubicBezTo>
                  <a:cubicBezTo>
                    <a:pt x="500" y="367"/>
                    <a:pt x="500" y="367"/>
                    <a:pt x="500" y="367"/>
                  </a:cubicBezTo>
                  <a:cubicBezTo>
                    <a:pt x="498" y="366"/>
                    <a:pt x="498" y="366"/>
                    <a:pt x="498" y="366"/>
                  </a:cubicBezTo>
                  <a:close/>
                  <a:moveTo>
                    <a:pt x="407" y="348"/>
                  </a:moveTo>
                  <a:cubicBezTo>
                    <a:pt x="408" y="347"/>
                    <a:pt x="408" y="347"/>
                    <a:pt x="408" y="347"/>
                  </a:cubicBezTo>
                  <a:cubicBezTo>
                    <a:pt x="408" y="345"/>
                    <a:pt x="408" y="345"/>
                    <a:pt x="408" y="345"/>
                  </a:cubicBezTo>
                  <a:cubicBezTo>
                    <a:pt x="406" y="345"/>
                    <a:pt x="406" y="345"/>
                    <a:pt x="406" y="345"/>
                  </a:cubicBezTo>
                  <a:cubicBezTo>
                    <a:pt x="406" y="347"/>
                    <a:pt x="406" y="347"/>
                    <a:pt x="406" y="347"/>
                  </a:cubicBezTo>
                  <a:cubicBezTo>
                    <a:pt x="407" y="348"/>
                    <a:pt x="407" y="348"/>
                    <a:pt x="407" y="348"/>
                  </a:cubicBezTo>
                  <a:close/>
                  <a:moveTo>
                    <a:pt x="330" y="326"/>
                  </a:moveTo>
                  <a:cubicBezTo>
                    <a:pt x="331" y="325"/>
                    <a:pt x="331" y="325"/>
                    <a:pt x="331" y="325"/>
                  </a:cubicBezTo>
                  <a:cubicBezTo>
                    <a:pt x="332" y="325"/>
                    <a:pt x="332" y="325"/>
                    <a:pt x="332" y="325"/>
                  </a:cubicBezTo>
                  <a:cubicBezTo>
                    <a:pt x="331" y="326"/>
                    <a:pt x="331" y="326"/>
                    <a:pt x="331" y="326"/>
                  </a:cubicBezTo>
                  <a:cubicBezTo>
                    <a:pt x="331" y="326"/>
                    <a:pt x="329" y="326"/>
                    <a:pt x="330" y="326"/>
                  </a:cubicBezTo>
                  <a:close/>
                  <a:moveTo>
                    <a:pt x="323" y="329"/>
                  </a:moveTo>
                  <a:cubicBezTo>
                    <a:pt x="325" y="329"/>
                    <a:pt x="325" y="329"/>
                    <a:pt x="325" y="329"/>
                  </a:cubicBezTo>
                  <a:cubicBezTo>
                    <a:pt x="325" y="328"/>
                    <a:pt x="325" y="328"/>
                    <a:pt x="325" y="328"/>
                  </a:cubicBezTo>
                  <a:cubicBezTo>
                    <a:pt x="324" y="328"/>
                    <a:pt x="324" y="328"/>
                    <a:pt x="324" y="328"/>
                  </a:cubicBezTo>
                  <a:cubicBezTo>
                    <a:pt x="323" y="329"/>
                    <a:pt x="323" y="329"/>
                    <a:pt x="323" y="329"/>
                  </a:cubicBezTo>
                  <a:close/>
                  <a:moveTo>
                    <a:pt x="326" y="335"/>
                  </a:moveTo>
                  <a:cubicBezTo>
                    <a:pt x="326" y="334"/>
                    <a:pt x="326" y="334"/>
                    <a:pt x="326" y="334"/>
                  </a:cubicBezTo>
                  <a:cubicBezTo>
                    <a:pt x="326" y="334"/>
                    <a:pt x="326" y="334"/>
                    <a:pt x="326" y="334"/>
                  </a:cubicBezTo>
                  <a:cubicBezTo>
                    <a:pt x="327" y="336"/>
                    <a:pt x="327" y="336"/>
                    <a:pt x="327" y="336"/>
                  </a:cubicBezTo>
                  <a:cubicBezTo>
                    <a:pt x="326" y="335"/>
                    <a:pt x="326" y="335"/>
                    <a:pt x="326" y="335"/>
                  </a:cubicBezTo>
                  <a:close/>
                  <a:moveTo>
                    <a:pt x="326" y="336"/>
                  </a:moveTo>
                  <a:cubicBezTo>
                    <a:pt x="325" y="334"/>
                    <a:pt x="325" y="334"/>
                    <a:pt x="325" y="334"/>
                  </a:cubicBezTo>
                  <a:cubicBezTo>
                    <a:pt x="325" y="335"/>
                    <a:pt x="325" y="335"/>
                    <a:pt x="325" y="335"/>
                  </a:cubicBezTo>
                  <a:cubicBezTo>
                    <a:pt x="325" y="336"/>
                    <a:pt x="325" y="336"/>
                    <a:pt x="325" y="336"/>
                  </a:cubicBezTo>
                  <a:cubicBezTo>
                    <a:pt x="326" y="336"/>
                    <a:pt x="326" y="336"/>
                    <a:pt x="326" y="336"/>
                  </a:cubicBezTo>
                  <a:close/>
                  <a:moveTo>
                    <a:pt x="329" y="341"/>
                  </a:moveTo>
                  <a:cubicBezTo>
                    <a:pt x="330" y="343"/>
                    <a:pt x="330" y="343"/>
                    <a:pt x="330" y="343"/>
                  </a:cubicBezTo>
                  <a:cubicBezTo>
                    <a:pt x="331" y="343"/>
                    <a:pt x="331" y="343"/>
                    <a:pt x="331" y="343"/>
                  </a:cubicBezTo>
                  <a:cubicBezTo>
                    <a:pt x="332" y="342"/>
                    <a:pt x="332" y="342"/>
                    <a:pt x="332" y="342"/>
                  </a:cubicBezTo>
                  <a:cubicBezTo>
                    <a:pt x="332" y="341"/>
                    <a:pt x="332" y="341"/>
                    <a:pt x="332" y="341"/>
                  </a:cubicBezTo>
                  <a:cubicBezTo>
                    <a:pt x="332" y="340"/>
                    <a:pt x="332" y="340"/>
                    <a:pt x="332" y="340"/>
                  </a:cubicBezTo>
                  <a:cubicBezTo>
                    <a:pt x="331" y="340"/>
                    <a:pt x="331" y="340"/>
                    <a:pt x="331" y="340"/>
                  </a:cubicBezTo>
                  <a:cubicBezTo>
                    <a:pt x="331" y="341"/>
                    <a:pt x="331" y="341"/>
                    <a:pt x="331" y="341"/>
                  </a:cubicBezTo>
                  <a:cubicBezTo>
                    <a:pt x="330" y="340"/>
                    <a:pt x="330" y="340"/>
                    <a:pt x="330" y="340"/>
                  </a:cubicBezTo>
                  <a:cubicBezTo>
                    <a:pt x="329" y="341"/>
                    <a:pt x="329" y="341"/>
                    <a:pt x="329" y="341"/>
                  </a:cubicBezTo>
                  <a:close/>
                  <a:moveTo>
                    <a:pt x="327" y="352"/>
                  </a:moveTo>
                  <a:cubicBezTo>
                    <a:pt x="326" y="349"/>
                    <a:pt x="326" y="349"/>
                    <a:pt x="326" y="349"/>
                  </a:cubicBezTo>
                  <a:cubicBezTo>
                    <a:pt x="327" y="348"/>
                    <a:pt x="327" y="348"/>
                    <a:pt x="327" y="348"/>
                  </a:cubicBezTo>
                  <a:cubicBezTo>
                    <a:pt x="327" y="347"/>
                    <a:pt x="327" y="347"/>
                    <a:pt x="327" y="347"/>
                  </a:cubicBezTo>
                  <a:cubicBezTo>
                    <a:pt x="328" y="344"/>
                    <a:pt x="328" y="344"/>
                    <a:pt x="328" y="344"/>
                  </a:cubicBezTo>
                  <a:cubicBezTo>
                    <a:pt x="329" y="345"/>
                    <a:pt x="329" y="345"/>
                    <a:pt x="329" y="345"/>
                  </a:cubicBezTo>
                  <a:cubicBezTo>
                    <a:pt x="328" y="347"/>
                    <a:pt x="328" y="347"/>
                    <a:pt x="328" y="347"/>
                  </a:cubicBezTo>
                  <a:cubicBezTo>
                    <a:pt x="329" y="348"/>
                    <a:pt x="329" y="348"/>
                    <a:pt x="329" y="348"/>
                  </a:cubicBezTo>
                  <a:cubicBezTo>
                    <a:pt x="329" y="349"/>
                    <a:pt x="329" y="349"/>
                    <a:pt x="329" y="349"/>
                  </a:cubicBezTo>
                  <a:cubicBezTo>
                    <a:pt x="329" y="350"/>
                    <a:pt x="329" y="350"/>
                    <a:pt x="329" y="350"/>
                  </a:cubicBezTo>
                  <a:cubicBezTo>
                    <a:pt x="328" y="350"/>
                    <a:pt x="328" y="350"/>
                    <a:pt x="328" y="350"/>
                  </a:cubicBezTo>
                  <a:cubicBezTo>
                    <a:pt x="328" y="351"/>
                    <a:pt x="328" y="351"/>
                    <a:pt x="328" y="351"/>
                  </a:cubicBezTo>
                  <a:cubicBezTo>
                    <a:pt x="327" y="352"/>
                    <a:pt x="327" y="352"/>
                    <a:pt x="327" y="352"/>
                  </a:cubicBezTo>
                  <a:close/>
                  <a:moveTo>
                    <a:pt x="397" y="309"/>
                  </a:moveTo>
                  <a:cubicBezTo>
                    <a:pt x="397" y="308"/>
                    <a:pt x="397" y="308"/>
                    <a:pt x="397" y="308"/>
                  </a:cubicBezTo>
                  <a:cubicBezTo>
                    <a:pt x="397" y="307"/>
                    <a:pt x="397" y="307"/>
                    <a:pt x="397" y="307"/>
                  </a:cubicBezTo>
                  <a:cubicBezTo>
                    <a:pt x="398" y="308"/>
                    <a:pt x="398" y="308"/>
                    <a:pt x="398" y="308"/>
                  </a:cubicBezTo>
                  <a:cubicBezTo>
                    <a:pt x="397" y="309"/>
                    <a:pt x="397" y="309"/>
                    <a:pt x="397" y="309"/>
                  </a:cubicBezTo>
                  <a:cubicBezTo>
                    <a:pt x="397" y="309"/>
                    <a:pt x="397" y="309"/>
                    <a:pt x="397" y="309"/>
                  </a:cubicBezTo>
                  <a:close/>
                  <a:moveTo>
                    <a:pt x="420" y="295"/>
                  </a:moveTo>
                  <a:cubicBezTo>
                    <a:pt x="420" y="292"/>
                    <a:pt x="420" y="292"/>
                    <a:pt x="420" y="292"/>
                  </a:cubicBezTo>
                  <a:cubicBezTo>
                    <a:pt x="419" y="292"/>
                    <a:pt x="419" y="292"/>
                    <a:pt x="419" y="292"/>
                  </a:cubicBezTo>
                  <a:cubicBezTo>
                    <a:pt x="420" y="289"/>
                    <a:pt x="420" y="289"/>
                    <a:pt x="420" y="289"/>
                  </a:cubicBezTo>
                  <a:cubicBezTo>
                    <a:pt x="421" y="289"/>
                    <a:pt x="421" y="289"/>
                    <a:pt x="421" y="289"/>
                  </a:cubicBezTo>
                  <a:cubicBezTo>
                    <a:pt x="421" y="290"/>
                    <a:pt x="421" y="290"/>
                    <a:pt x="421" y="290"/>
                  </a:cubicBezTo>
                  <a:cubicBezTo>
                    <a:pt x="421" y="291"/>
                    <a:pt x="421" y="291"/>
                    <a:pt x="421" y="291"/>
                  </a:cubicBezTo>
                  <a:cubicBezTo>
                    <a:pt x="422" y="292"/>
                    <a:pt x="422" y="292"/>
                    <a:pt x="422" y="292"/>
                  </a:cubicBezTo>
                  <a:cubicBezTo>
                    <a:pt x="421" y="293"/>
                    <a:pt x="421" y="293"/>
                    <a:pt x="421" y="293"/>
                  </a:cubicBezTo>
                  <a:cubicBezTo>
                    <a:pt x="421" y="295"/>
                    <a:pt x="421" y="295"/>
                    <a:pt x="421" y="295"/>
                  </a:cubicBezTo>
                  <a:cubicBezTo>
                    <a:pt x="420" y="295"/>
                    <a:pt x="420" y="295"/>
                    <a:pt x="420" y="295"/>
                  </a:cubicBezTo>
                  <a:close/>
                  <a:moveTo>
                    <a:pt x="394" y="323"/>
                  </a:moveTo>
                  <a:cubicBezTo>
                    <a:pt x="394" y="322"/>
                    <a:pt x="394" y="322"/>
                    <a:pt x="394" y="322"/>
                  </a:cubicBezTo>
                  <a:cubicBezTo>
                    <a:pt x="394" y="321"/>
                    <a:pt x="394" y="321"/>
                    <a:pt x="394" y="321"/>
                  </a:cubicBezTo>
                  <a:cubicBezTo>
                    <a:pt x="395" y="320"/>
                    <a:pt x="395" y="320"/>
                    <a:pt x="395" y="320"/>
                  </a:cubicBezTo>
                  <a:cubicBezTo>
                    <a:pt x="395" y="319"/>
                    <a:pt x="395" y="319"/>
                    <a:pt x="395" y="319"/>
                  </a:cubicBezTo>
                  <a:cubicBezTo>
                    <a:pt x="396" y="318"/>
                    <a:pt x="396" y="318"/>
                    <a:pt x="396" y="318"/>
                  </a:cubicBezTo>
                  <a:cubicBezTo>
                    <a:pt x="396" y="317"/>
                    <a:pt x="396" y="317"/>
                    <a:pt x="396" y="317"/>
                  </a:cubicBezTo>
                  <a:cubicBezTo>
                    <a:pt x="394" y="317"/>
                    <a:pt x="394" y="317"/>
                    <a:pt x="394" y="317"/>
                  </a:cubicBezTo>
                  <a:cubicBezTo>
                    <a:pt x="394" y="316"/>
                    <a:pt x="394" y="316"/>
                    <a:pt x="394" y="316"/>
                  </a:cubicBezTo>
                  <a:cubicBezTo>
                    <a:pt x="395" y="314"/>
                    <a:pt x="395" y="314"/>
                    <a:pt x="395" y="314"/>
                  </a:cubicBezTo>
                  <a:cubicBezTo>
                    <a:pt x="396" y="314"/>
                    <a:pt x="396" y="314"/>
                    <a:pt x="396" y="314"/>
                  </a:cubicBezTo>
                  <a:cubicBezTo>
                    <a:pt x="396" y="312"/>
                    <a:pt x="396" y="312"/>
                    <a:pt x="396" y="312"/>
                  </a:cubicBezTo>
                  <a:cubicBezTo>
                    <a:pt x="394" y="311"/>
                    <a:pt x="394" y="311"/>
                    <a:pt x="394" y="311"/>
                  </a:cubicBezTo>
                  <a:cubicBezTo>
                    <a:pt x="393" y="311"/>
                    <a:pt x="393" y="311"/>
                    <a:pt x="393" y="311"/>
                  </a:cubicBezTo>
                  <a:cubicBezTo>
                    <a:pt x="393" y="313"/>
                    <a:pt x="393" y="313"/>
                    <a:pt x="393" y="313"/>
                  </a:cubicBezTo>
                  <a:cubicBezTo>
                    <a:pt x="392" y="313"/>
                    <a:pt x="392" y="313"/>
                    <a:pt x="392" y="313"/>
                  </a:cubicBezTo>
                  <a:cubicBezTo>
                    <a:pt x="391" y="313"/>
                    <a:pt x="391" y="313"/>
                    <a:pt x="391" y="313"/>
                  </a:cubicBezTo>
                  <a:cubicBezTo>
                    <a:pt x="389" y="313"/>
                    <a:pt x="389" y="313"/>
                    <a:pt x="389" y="313"/>
                  </a:cubicBezTo>
                  <a:cubicBezTo>
                    <a:pt x="387" y="315"/>
                    <a:pt x="387" y="315"/>
                    <a:pt x="387" y="315"/>
                  </a:cubicBezTo>
                  <a:cubicBezTo>
                    <a:pt x="385" y="316"/>
                    <a:pt x="385" y="316"/>
                    <a:pt x="385" y="316"/>
                  </a:cubicBezTo>
                  <a:cubicBezTo>
                    <a:pt x="385" y="315"/>
                    <a:pt x="385" y="315"/>
                    <a:pt x="385" y="315"/>
                  </a:cubicBezTo>
                  <a:cubicBezTo>
                    <a:pt x="387" y="314"/>
                    <a:pt x="387" y="314"/>
                    <a:pt x="387" y="314"/>
                  </a:cubicBezTo>
                  <a:cubicBezTo>
                    <a:pt x="388" y="313"/>
                    <a:pt x="388" y="313"/>
                    <a:pt x="388" y="313"/>
                  </a:cubicBezTo>
                  <a:cubicBezTo>
                    <a:pt x="388" y="311"/>
                    <a:pt x="388" y="311"/>
                    <a:pt x="388" y="311"/>
                  </a:cubicBezTo>
                  <a:cubicBezTo>
                    <a:pt x="387" y="312"/>
                    <a:pt x="387" y="312"/>
                    <a:pt x="387" y="312"/>
                  </a:cubicBezTo>
                  <a:cubicBezTo>
                    <a:pt x="386" y="311"/>
                    <a:pt x="386" y="311"/>
                    <a:pt x="386" y="311"/>
                  </a:cubicBezTo>
                  <a:cubicBezTo>
                    <a:pt x="386" y="310"/>
                    <a:pt x="386" y="310"/>
                    <a:pt x="386" y="310"/>
                  </a:cubicBezTo>
                  <a:cubicBezTo>
                    <a:pt x="388" y="309"/>
                    <a:pt x="388" y="309"/>
                    <a:pt x="388" y="309"/>
                  </a:cubicBezTo>
                  <a:cubicBezTo>
                    <a:pt x="387" y="306"/>
                    <a:pt x="387" y="306"/>
                    <a:pt x="387" y="306"/>
                  </a:cubicBezTo>
                  <a:cubicBezTo>
                    <a:pt x="388" y="305"/>
                    <a:pt x="388" y="305"/>
                    <a:pt x="388" y="305"/>
                  </a:cubicBezTo>
                  <a:cubicBezTo>
                    <a:pt x="389" y="305"/>
                    <a:pt x="389" y="305"/>
                    <a:pt x="389" y="305"/>
                  </a:cubicBezTo>
                  <a:cubicBezTo>
                    <a:pt x="389" y="306"/>
                    <a:pt x="389" y="306"/>
                    <a:pt x="389" y="306"/>
                  </a:cubicBezTo>
                  <a:cubicBezTo>
                    <a:pt x="389" y="309"/>
                    <a:pt x="389" y="309"/>
                    <a:pt x="389" y="309"/>
                  </a:cubicBezTo>
                  <a:cubicBezTo>
                    <a:pt x="391" y="310"/>
                    <a:pt x="391" y="310"/>
                    <a:pt x="391" y="310"/>
                  </a:cubicBezTo>
                  <a:cubicBezTo>
                    <a:pt x="392" y="309"/>
                    <a:pt x="392" y="309"/>
                    <a:pt x="392" y="309"/>
                  </a:cubicBezTo>
                  <a:cubicBezTo>
                    <a:pt x="393" y="309"/>
                    <a:pt x="393" y="309"/>
                    <a:pt x="393" y="309"/>
                  </a:cubicBezTo>
                  <a:cubicBezTo>
                    <a:pt x="394" y="307"/>
                    <a:pt x="394" y="307"/>
                    <a:pt x="394" y="307"/>
                  </a:cubicBezTo>
                  <a:cubicBezTo>
                    <a:pt x="393" y="306"/>
                    <a:pt x="393" y="306"/>
                    <a:pt x="393" y="306"/>
                  </a:cubicBezTo>
                  <a:cubicBezTo>
                    <a:pt x="393" y="306"/>
                    <a:pt x="393" y="306"/>
                    <a:pt x="393" y="306"/>
                  </a:cubicBezTo>
                  <a:cubicBezTo>
                    <a:pt x="395" y="306"/>
                    <a:pt x="395" y="306"/>
                    <a:pt x="395" y="306"/>
                  </a:cubicBezTo>
                  <a:cubicBezTo>
                    <a:pt x="395" y="306"/>
                    <a:pt x="395" y="306"/>
                    <a:pt x="395" y="306"/>
                  </a:cubicBezTo>
                  <a:cubicBezTo>
                    <a:pt x="396" y="306"/>
                    <a:pt x="396" y="306"/>
                    <a:pt x="396" y="306"/>
                  </a:cubicBezTo>
                  <a:cubicBezTo>
                    <a:pt x="398" y="305"/>
                    <a:pt x="398" y="305"/>
                    <a:pt x="398" y="305"/>
                  </a:cubicBezTo>
                  <a:cubicBezTo>
                    <a:pt x="398" y="303"/>
                    <a:pt x="398" y="303"/>
                    <a:pt x="398" y="303"/>
                  </a:cubicBezTo>
                  <a:cubicBezTo>
                    <a:pt x="399" y="304"/>
                    <a:pt x="399" y="304"/>
                    <a:pt x="399" y="304"/>
                  </a:cubicBezTo>
                  <a:cubicBezTo>
                    <a:pt x="399" y="304"/>
                    <a:pt x="399" y="304"/>
                    <a:pt x="399" y="304"/>
                  </a:cubicBezTo>
                  <a:cubicBezTo>
                    <a:pt x="401" y="303"/>
                    <a:pt x="401" y="303"/>
                    <a:pt x="401" y="303"/>
                  </a:cubicBezTo>
                  <a:cubicBezTo>
                    <a:pt x="400" y="306"/>
                    <a:pt x="400" y="306"/>
                    <a:pt x="400" y="306"/>
                  </a:cubicBezTo>
                  <a:cubicBezTo>
                    <a:pt x="400" y="308"/>
                    <a:pt x="400" y="308"/>
                    <a:pt x="400" y="308"/>
                  </a:cubicBezTo>
                  <a:cubicBezTo>
                    <a:pt x="401" y="308"/>
                    <a:pt x="401" y="308"/>
                    <a:pt x="401" y="308"/>
                  </a:cubicBezTo>
                  <a:cubicBezTo>
                    <a:pt x="401" y="308"/>
                    <a:pt x="401" y="308"/>
                    <a:pt x="401" y="308"/>
                  </a:cubicBezTo>
                  <a:cubicBezTo>
                    <a:pt x="401" y="310"/>
                    <a:pt x="401" y="310"/>
                    <a:pt x="401" y="310"/>
                  </a:cubicBezTo>
                  <a:cubicBezTo>
                    <a:pt x="402" y="310"/>
                    <a:pt x="402" y="310"/>
                    <a:pt x="402" y="310"/>
                  </a:cubicBezTo>
                  <a:cubicBezTo>
                    <a:pt x="402" y="308"/>
                    <a:pt x="402" y="308"/>
                    <a:pt x="402" y="308"/>
                  </a:cubicBezTo>
                  <a:cubicBezTo>
                    <a:pt x="403" y="307"/>
                    <a:pt x="403" y="307"/>
                    <a:pt x="403" y="307"/>
                  </a:cubicBezTo>
                  <a:cubicBezTo>
                    <a:pt x="405" y="304"/>
                    <a:pt x="405" y="304"/>
                    <a:pt x="405" y="304"/>
                  </a:cubicBezTo>
                  <a:cubicBezTo>
                    <a:pt x="406" y="304"/>
                    <a:pt x="406" y="304"/>
                    <a:pt x="406" y="304"/>
                  </a:cubicBezTo>
                  <a:cubicBezTo>
                    <a:pt x="406" y="306"/>
                    <a:pt x="406" y="306"/>
                    <a:pt x="406" y="306"/>
                  </a:cubicBezTo>
                  <a:cubicBezTo>
                    <a:pt x="404" y="308"/>
                    <a:pt x="404" y="308"/>
                    <a:pt x="404" y="308"/>
                  </a:cubicBezTo>
                  <a:cubicBezTo>
                    <a:pt x="405" y="310"/>
                    <a:pt x="405" y="310"/>
                    <a:pt x="405" y="310"/>
                  </a:cubicBezTo>
                  <a:cubicBezTo>
                    <a:pt x="406" y="311"/>
                    <a:pt x="406" y="311"/>
                    <a:pt x="406" y="311"/>
                  </a:cubicBezTo>
                  <a:cubicBezTo>
                    <a:pt x="407" y="311"/>
                    <a:pt x="407" y="311"/>
                    <a:pt x="407" y="311"/>
                  </a:cubicBezTo>
                  <a:cubicBezTo>
                    <a:pt x="408" y="310"/>
                    <a:pt x="408" y="310"/>
                    <a:pt x="408" y="310"/>
                  </a:cubicBezTo>
                  <a:cubicBezTo>
                    <a:pt x="410" y="308"/>
                    <a:pt x="410" y="308"/>
                    <a:pt x="410" y="308"/>
                  </a:cubicBezTo>
                  <a:cubicBezTo>
                    <a:pt x="411" y="305"/>
                    <a:pt x="411" y="305"/>
                    <a:pt x="411" y="305"/>
                  </a:cubicBezTo>
                  <a:cubicBezTo>
                    <a:pt x="412" y="303"/>
                    <a:pt x="412" y="303"/>
                    <a:pt x="412" y="303"/>
                  </a:cubicBezTo>
                  <a:cubicBezTo>
                    <a:pt x="411" y="301"/>
                    <a:pt x="411" y="301"/>
                    <a:pt x="411" y="301"/>
                  </a:cubicBezTo>
                  <a:cubicBezTo>
                    <a:pt x="412" y="301"/>
                    <a:pt x="412" y="301"/>
                    <a:pt x="412" y="301"/>
                  </a:cubicBezTo>
                  <a:cubicBezTo>
                    <a:pt x="411" y="300"/>
                    <a:pt x="411" y="300"/>
                    <a:pt x="411" y="300"/>
                  </a:cubicBezTo>
                  <a:cubicBezTo>
                    <a:pt x="410" y="300"/>
                    <a:pt x="410" y="300"/>
                    <a:pt x="410" y="300"/>
                  </a:cubicBezTo>
                  <a:cubicBezTo>
                    <a:pt x="409" y="299"/>
                    <a:pt x="409" y="299"/>
                    <a:pt x="409" y="299"/>
                  </a:cubicBezTo>
                  <a:cubicBezTo>
                    <a:pt x="408" y="300"/>
                    <a:pt x="408" y="300"/>
                    <a:pt x="408" y="300"/>
                  </a:cubicBezTo>
                  <a:cubicBezTo>
                    <a:pt x="408" y="298"/>
                    <a:pt x="408" y="298"/>
                    <a:pt x="408" y="298"/>
                  </a:cubicBezTo>
                  <a:cubicBezTo>
                    <a:pt x="409" y="298"/>
                    <a:pt x="409" y="298"/>
                    <a:pt x="409" y="298"/>
                  </a:cubicBezTo>
                  <a:cubicBezTo>
                    <a:pt x="409" y="297"/>
                    <a:pt x="409" y="297"/>
                    <a:pt x="409" y="297"/>
                  </a:cubicBezTo>
                  <a:cubicBezTo>
                    <a:pt x="407" y="297"/>
                    <a:pt x="407" y="297"/>
                    <a:pt x="407" y="297"/>
                  </a:cubicBezTo>
                  <a:cubicBezTo>
                    <a:pt x="406" y="296"/>
                    <a:pt x="406" y="296"/>
                    <a:pt x="406" y="296"/>
                  </a:cubicBezTo>
                  <a:cubicBezTo>
                    <a:pt x="405" y="295"/>
                    <a:pt x="405" y="295"/>
                    <a:pt x="405" y="295"/>
                  </a:cubicBezTo>
                  <a:cubicBezTo>
                    <a:pt x="405" y="293"/>
                    <a:pt x="405" y="293"/>
                    <a:pt x="405" y="293"/>
                  </a:cubicBezTo>
                  <a:cubicBezTo>
                    <a:pt x="403" y="290"/>
                    <a:pt x="403" y="290"/>
                    <a:pt x="403" y="290"/>
                  </a:cubicBezTo>
                  <a:cubicBezTo>
                    <a:pt x="403" y="288"/>
                    <a:pt x="403" y="288"/>
                    <a:pt x="403" y="288"/>
                  </a:cubicBezTo>
                  <a:cubicBezTo>
                    <a:pt x="404" y="286"/>
                    <a:pt x="404" y="286"/>
                    <a:pt x="404" y="286"/>
                  </a:cubicBezTo>
                  <a:cubicBezTo>
                    <a:pt x="403" y="283"/>
                    <a:pt x="403" y="283"/>
                    <a:pt x="403" y="283"/>
                  </a:cubicBezTo>
                  <a:cubicBezTo>
                    <a:pt x="402" y="285"/>
                    <a:pt x="402" y="285"/>
                    <a:pt x="402" y="285"/>
                  </a:cubicBezTo>
                  <a:cubicBezTo>
                    <a:pt x="402" y="287"/>
                    <a:pt x="402" y="287"/>
                    <a:pt x="402" y="287"/>
                  </a:cubicBezTo>
                  <a:cubicBezTo>
                    <a:pt x="401" y="285"/>
                    <a:pt x="401" y="285"/>
                    <a:pt x="401" y="285"/>
                  </a:cubicBezTo>
                  <a:cubicBezTo>
                    <a:pt x="399" y="284"/>
                    <a:pt x="399" y="284"/>
                    <a:pt x="399" y="284"/>
                  </a:cubicBezTo>
                  <a:cubicBezTo>
                    <a:pt x="398" y="280"/>
                    <a:pt x="398" y="280"/>
                    <a:pt x="398" y="280"/>
                  </a:cubicBezTo>
                  <a:cubicBezTo>
                    <a:pt x="397" y="280"/>
                    <a:pt x="397" y="280"/>
                    <a:pt x="397" y="280"/>
                  </a:cubicBezTo>
                  <a:cubicBezTo>
                    <a:pt x="397" y="277"/>
                    <a:pt x="397" y="277"/>
                    <a:pt x="397" y="277"/>
                  </a:cubicBezTo>
                  <a:cubicBezTo>
                    <a:pt x="396" y="275"/>
                    <a:pt x="396" y="275"/>
                    <a:pt x="396" y="275"/>
                  </a:cubicBezTo>
                  <a:cubicBezTo>
                    <a:pt x="395" y="273"/>
                    <a:pt x="395" y="273"/>
                    <a:pt x="395" y="273"/>
                  </a:cubicBezTo>
                  <a:cubicBezTo>
                    <a:pt x="395" y="272"/>
                    <a:pt x="395" y="272"/>
                    <a:pt x="395" y="272"/>
                  </a:cubicBezTo>
                  <a:cubicBezTo>
                    <a:pt x="395" y="271"/>
                    <a:pt x="395" y="271"/>
                    <a:pt x="395" y="271"/>
                  </a:cubicBezTo>
                  <a:cubicBezTo>
                    <a:pt x="397" y="270"/>
                    <a:pt x="397" y="270"/>
                    <a:pt x="397" y="270"/>
                  </a:cubicBezTo>
                  <a:cubicBezTo>
                    <a:pt x="397" y="268"/>
                    <a:pt x="397" y="268"/>
                    <a:pt x="397" y="268"/>
                  </a:cubicBezTo>
                  <a:cubicBezTo>
                    <a:pt x="399" y="268"/>
                    <a:pt x="399" y="268"/>
                    <a:pt x="399" y="268"/>
                  </a:cubicBezTo>
                  <a:cubicBezTo>
                    <a:pt x="399" y="269"/>
                    <a:pt x="399" y="269"/>
                    <a:pt x="399" y="269"/>
                  </a:cubicBezTo>
                  <a:cubicBezTo>
                    <a:pt x="400" y="268"/>
                    <a:pt x="400" y="268"/>
                    <a:pt x="400" y="268"/>
                  </a:cubicBezTo>
                  <a:cubicBezTo>
                    <a:pt x="400" y="266"/>
                    <a:pt x="400" y="266"/>
                    <a:pt x="400" y="266"/>
                  </a:cubicBezTo>
                  <a:cubicBezTo>
                    <a:pt x="402" y="263"/>
                    <a:pt x="402" y="263"/>
                    <a:pt x="402" y="263"/>
                  </a:cubicBezTo>
                  <a:cubicBezTo>
                    <a:pt x="402" y="260"/>
                    <a:pt x="402" y="260"/>
                    <a:pt x="402" y="260"/>
                  </a:cubicBezTo>
                  <a:cubicBezTo>
                    <a:pt x="402" y="259"/>
                    <a:pt x="402" y="259"/>
                    <a:pt x="402" y="259"/>
                  </a:cubicBezTo>
                  <a:cubicBezTo>
                    <a:pt x="401" y="256"/>
                    <a:pt x="401" y="256"/>
                    <a:pt x="401" y="256"/>
                  </a:cubicBezTo>
                  <a:cubicBezTo>
                    <a:pt x="402" y="254"/>
                    <a:pt x="402" y="254"/>
                    <a:pt x="402" y="254"/>
                  </a:cubicBezTo>
                  <a:cubicBezTo>
                    <a:pt x="403" y="254"/>
                    <a:pt x="403" y="254"/>
                    <a:pt x="403" y="254"/>
                  </a:cubicBezTo>
                  <a:cubicBezTo>
                    <a:pt x="403" y="251"/>
                    <a:pt x="403" y="251"/>
                    <a:pt x="403" y="251"/>
                  </a:cubicBezTo>
                  <a:cubicBezTo>
                    <a:pt x="405" y="249"/>
                    <a:pt x="405" y="249"/>
                    <a:pt x="405" y="249"/>
                  </a:cubicBezTo>
                  <a:cubicBezTo>
                    <a:pt x="405" y="247"/>
                    <a:pt x="405" y="247"/>
                    <a:pt x="405" y="247"/>
                  </a:cubicBezTo>
                  <a:cubicBezTo>
                    <a:pt x="406" y="246"/>
                    <a:pt x="406" y="246"/>
                    <a:pt x="406" y="246"/>
                  </a:cubicBezTo>
                  <a:cubicBezTo>
                    <a:pt x="406" y="242"/>
                    <a:pt x="406" y="242"/>
                    <a:pt x="406" y="242"/>
                  </a:cubicBezTo>
                  <a:cubicBezTo>
                    <a:pt x="407" y="242"/>
                    <a:pt x="407" y="242"/>
                    <a:pt x="407" y="242"/>
                  </a:cubicBezTo>
                  <a:cubicBezTo>
                    <a:pt x="407" y="240"/>
                    <a:pt x="407" y="240"/>
                    <a:pt x="407" y="240"/>
                  </a:cubicBezTo>
                  <a:cubicBezTo>
                    <a:pt x="409" y="238"/>
                    <a:pt x="409" y="238"/>
                    <a:pt x="409" y="238"/>
                  </a:cubicBezTo>
                  <a:cubicBezTo>
                    <a:pt x="409" y="236"/>
                    <a:pt x="409" y="236"/>
                    <a:pt x="409" y="236"/>
                  </a:cubicBezTo>
                  <a:cubicBezTo>
                    <a:pt x="409" y="234"/>
                    <a:pt x="409" y="234"/>
                    <a:pt x="409" y="234"/>
                  </a:cubicBezTo>
                  <a:cubicBezTo>
                    <a:pt x="410" y="234"/>
                    <a:pt x="410" y="234"/>
                    <a:pt x="410" y="234"/>
                  </a:cubicBezTo>
                  <a:cubicBezTo>
                    <a:pt x="411" y="232"/>
                    <a:pt x="411" y="232"/>
                    <a:pt x="411" y="232"/>
                  </a:cubicBezTo>
                  <a:cubicBezTo>
                    <a:pt x="410" y="230"/>
                    <a:pt x="410" y="230"/>
                    <a:pt x="410" y="230"/>
                  </a:cubicBezTo>
                  <a:cubicBezTo>
                    <a:pt x="410" y="229"/>
                    <a:pt x="410" y="229"/>
                    <a:pt x="410" y="229"/>
                  </a:cubicBezTo>
                  <a:cubicBezTo>
                    <a:pt x="410" y="227"/>
                    <a:pt x="410" y="227"/>
                    <a:pt x="410" y="227"/>
                  </a:cubicBezTo>
                  <a:cubicBezTo>
                    <a:pt x="408" y="227"/>
                    <a:pt x="408" y="227"/>
                    <a:pt x="408" y="227"/>
                  </a:cubicBezTo>
                  <a:cubicBezTo>
                    <a:pt x="407" y="224"/>
                    <a:pt x="407" y="224"/>
                    <a:pt x="407" y="224"/>
                  </a:cubicBezTo>
                  <a:cubicBezTo>
                    <a:pt x="408" y="223"/>
                    <a:pt x="408" y="223"/>
                    <a:pt x="408" y="223"/>
                  </a:cubicBezTo>
                  <a:cubicBezTo>
                    <a:pt x="407" y="220"/>
                    <a:pt x="407" y="220"/>
                    <a:pt x="407" y="220"/>
                  </a:cubicBezTo>
                  <a:cubicBezTo>
                    <a:pt x="405" y="219"/>
                    <a:pt x="405" y="219"/>
                    <a:pt x="405" y="219"/>
                  </a:cubicBezTo>
                  <a:cubicBezTo>
                    <a:pt x="404" y="219"/>
                    <a:pt x="404" y="219"/>
                    <a:pt x="404" y="219"/>
                  </a:cubicBezTo>
                  <a:cubicBezTo>
                    <a:pt x="404" y="219"/>
                    <a:pt x="404" y="219"/>
                    <a:pt x="404" y="219"/>
                  </a:cubicBezTo>
                  <a:cubicBezTo>
                    <a:pt x="403" y="221"/>
                    <a:pt x="403" y="221"/>
                    <a:pt x="403" y="221"/>
                  </a:cubicBezTo>
                  <a:cubicBezTo>
                    <a:pt x="402" y="221"/>
                    <a:pt x="402" y="221"/>
                    <a:pt x="402" y="221"/>
                  </a:cubicBezTo>
                  <a:cubicBezTo>
                    <a:pt x="400" y="218"/>
                    <a:pt x="400" y="218"/>
                    <a:pt x="400" y="218"/>
                  </a:cubicBezTo>
                  <a:cubicBezTo>
                    <a:pt x="399" y="217"/>
                    <a:pt x="399" y="217"/>
                    <a:pt x="399" y="217"/>
                  </a:cubicBezTo>
                  <a:cubicBezTo>
                    <a:pt x="398" y="216"/>
                    <a:pt x="398" y="216"/>
                    <a:pt x="398" y="216"/>
                  </a:cubicBezTo>
                  <a:cubicBezTo>
                    <a:pt x="397" y="217"/>
                    <a:pt x="397" y="217"/>
                    <a:pt x="397" y="217"/>
                  </a:cubicBezTo>
                  <a:cubicBezTo>
                    <a:pt x="397" y="219"/>
                    <a:pt x="397" y="219"/>
                    <a:pt x="397" y="219"/>
                  </a:cubicBezTo>
                  <a:cubicBezTo>
                    <a:pt x="396" y="219"/>
                    <a:pt x="396" y="219"/>
                    <a:pt x="396" y="219"/>
                  </a:cubicBezTo>
                  <a:cubicBezTo>
                    <a:pt x="395" y="219"/>
                    <a:pt x="395" y="219"/>
                    <a:pt x="395" y="219"/>
                  </a:cubicBezTo>
                  <a:cubicBezTo>
                    <a:pt x="394" y="221"/>
                    <a:pt x="394" y="221"/>
                    <a:pt x="394" y="221"/>
                  </a:cubicBezTo>
                  <a:cubicBezTo>
                    <a:pt x="394" y="222"/>
                    <a:pt x="394" y="222"/>
                    <a:pt x="394" y="222"/>
                  </a:cubicBezTo>
                  <a:cubicBezTo>
                    <a:pt x="393" y="223"/>
                    <a:pt x="393" y="223"/>
                    <a:pt x="393" y="223"/>
                  </a:cubicBezTo>
                  <a:cubicBezTo>
                    <a:pt x="391" y="228"/>
                    <a:pt x="391" y="228"/>
                    <a:pt x="391" y="228"/>
                  </a:cubicBezTo>
                  <a:cubicBezTo>
                    <a:pt x="391" y="230"/>
                    <a:pt x="391" y="230"/>
                    <a:pt x="391" y="230"/>
                  </a:cubicBezTo>
                  <a:cubicBezTo>
                    <a:pt x="390" y="231"/>
                    <a:pt x="390" y="231"/>
                    <a:pt x="390" y="231"/>
                  </a:cubicBezTo>
                  <a:cubicBezTo>
                    <a:pt x="390" y="233"/>
                    <a:pt x="390" y="233"/>
                    <a:pt x="390" y="233"/>
                  </a:cubicBezTo>
                  <a:cubicBezTo>
                    <a:pt x="390" y="234"/>
                    <a:pt x="390" y="234"/>
                    <a:pt x="390" y="234"/>
                  </a:cubicBezTo>
                  <a:cubicBezTo>
                    <a:pt x="389" y="235"/>
                    <a:pt x="389" y="235"/>
                    <a:pt x="389" y="235"/>
                  </a:cubicBezTo>
                  <a:cubicBezTo>
                    <a:pt x="388" y="236"/>
                    <a:pt x="388" y="236"/>
                    <a:pt x="388" y="236"/>
                  </a:cubicBezTo>
                  <a:cubicBezTo>
                    <a:pt x="388" y="240"/>
                    <a:pt x="388" y="240"/>
                    <a:pt x="388" y="240"/>
                  </a:cubicBezTo>
                  <a:cubicBezTo>
                    <a:pt x="386" y="241"/>
                    <a:pt x="386" y="241"/>
                    <a:pt x="386" y="241"/>
                  </a:cubicBezTo>
                  <a:cubicBezTo>
                    <a:pt x="386" y="241"/>
                    <a:pt x="386" y="241"/>
                    <a:pt x="386" y="241"/>
                  </a:cubicBezTo>
                  <a:cubicBezTo>
                    <a:pt x="384" y="244"/>
                    <a:pt x="384" y="244"/>
                    <a:pt x="384" y="244"/>
                  </a:cubicBezTo>
                  <a:cubicBezTo>
                    <a:pt x="385" y="245"/>
                    <a:pt x="385" y="245"/>
                    <a:pt x="385" y="245"/>
                  </a:cubicBezTo>
                  <a:cubicBezTo>
                    <a:pt x="384" y="247"/>
                    <a:pt x="384" y="247"/>
                    <a:pt x="384" y="247"/>
                  </a:cubicBezTo>
                  <a:cubicBezTo>
                    <a:pt x="384" y="249"/>
                    <a:pt x="384" y="249"/>
                    <a:pt x="384" y="249"/>
                  </a:cubicBezTo>
                  <a:cubicBezTo>
                    <a:pt x="383" y="250"/>
                    <a:pt x="383" y="250"/>
                    <a:pt x="383" y="250"/>
                  </a:cubicBezTo>
                  <a:cubicBezTo>
                    <a:pt x="384" y="252"/>
                    <a:pt x="384" y="252"/>
                    <a:pt x="384" y="252"/>
                  </a:cubicBezTo>
                  <a:cubicBezTo>
                    <a:pt x="384" y="253"/>
                    <a:pt x="384" y="253"/>
                    <a:pt x="384" y="253"/>
                  </a:cubicBezTo>
                  <a:cubicBezTo>
                    <a:pt x="382" y="253"/>
                    <a:pt x="382" y="253"/>
                    <a:pt x="382" y="253"/>
                  </a:cubicBezTo>
                  <a:cubicBezTo>
                    <a:pt x="382" y="254"/>
                    <a:pt x="382" y="254"/>
                    <a:pt x="382" y="254"/>
                  </a:cubicBezTo>
                  <a:cubicBezTo>
                    <a:pt x="384" y="255"/>
                    <a:pt x="384" y="255"/>
                    <a:pt x="384" y="255"/>
                  </a:cubicBezTo>
                  <a:cubicBezTo>
                    <a:pt x="384" y="256"/>
                    <a:pt x="384" y="256"/>
                    <a:pt x="384" y="256"/>
                  </a:cubicBezTo>
                  <a:cubicBezTo>
                    <a:pt x="383" y="256"/>
                    <a:pt x="383" y="256"/>
                    <a:pt x="383" y="256"/>
                  </a:cubicBezTo>
                  <a:cubicBezTo>
                    <a:pt x="382" y="256"/>
                    <a:pt x="382" y="256"/>
                    <a:pt x="382" y="256"/>
                  </a:cubicBezTo>
                  <a:cubicBezTo>
                    <a:pt x="380" y="257"/>
                    <a:pt x="380" y="257"/>
                    <a:pt x="380" y="257"/>
                  </a:cubicBezTo>
                  <a:cubicBezTo>
                    <a:pt x="379" y="257"/>
                    <a:pt x="379" y="257"/>
                    <a:pt x="379" y="257"/>
                  </a:cubicBezTo>
                  <a:cubicBezTo>
                    <a:pt x="378" y="258"/>
                    <a:pt x="378" y="258"/>
                    <a:pt x="378" y="258"/>
                  </a:cubicBezTo>
                  <a:cubicBezTo>
                    <a:pt x="378" y="259"/>
                    <a:pt x="378" y="259"/>
                    <a:pt x="378" y="259"/>
                  </a:cubicBezTo>
                  <a:cubicBezTo>
                    <a:pt x="377" y="260"/>
                    <a:pt x="377" y="260"/>
                    <a:pt x="377" y="260"/>
                  </a:cubicBezTo>
                  <a:cubicBezTo>
                    <a:pt x="376" y="260"/>
                    <a:pt x="376" y="260"/>
                    <a:pt x="376" y="260"/>
                  </a:cubicBezTo>
                  <a:cubicBezTo>
                    <a:pt x="376" y="258"/>
                    <a:pt x="376" y="258"/>
                    <a:pt x="376" y="258"/>
                  </a:cubicBezTo>
                  <a:cubicBezTo>
                    <a:pt x="376" y="256"/>
                    <a:pt x="376" y="256"/>
                    <a:pt x="376" y="256"/>
                  </a:cubicBezTo>
                  <a:cubicBezTo>
                    <a:pt x="375" y="255"/>
                    <a:pt x="375" y="255"/>
                    <a:pt x="375" y="255"/>
                  </a:cubicBezTo>
                  <a:cubicBezTo>
                    <a:pt x="375" y="252"/>
                    <a:pt x="375" y="252"/>
                    <a:pt x="375" y="252"/>
                  </a:cubicBezTo>
                  <a:cubicBezTo>
                    <a:pt x="377" y="249"/>
                    <a:pt x="377" y="249"/>
                    <a:pt x="377" y="249"/>
                  </a:cubicBezTo>
                  <a:cubicBezTo>
                    <a:pt x="377" y="247"/>
                    <a:pt x="377" y="247"/>
                    <a:pt x="377" y="247"/>
                  </a:cubicBezTo>
                  <a:cubicBezTo>
                    <a:pt x="378" y="246"/>
                    <a:pt x="378" y="246"/>
                    <a:pt x="378" y="246"/>
                  </a:cubicBezTo>
                  <a:cubicBezTo>
                    <a:pt x="379" y="244"/>
                    <a:pt x="379" y="244"/>
                    <a:pt x="379" y="244"/>
                  </a:cubicBezTo>
                  <a:cubicBezTo>
                    <a:pt x="379" y="243"/>
                    <a:pt x="379" y="243"/>
                    <a:pt x="379" y="243"/>
                  </a:cubicBezTo>
                  <a:cubicBezTo>
                    <a:pt x="380" y="239"/>
                    <a:pt x="380" y="239"/>
                    <a:pt x="380" y="239"/>
                  </a:cubicBezTo>
                  <a:cubicBezTo>
                    <a:pt x="382" y="238"/>
                    <a:pt x="382" y="238"/>
                    <a:pt x="382" y="238"/>
                  </a:cubicBezTo>
                  <a:cubicBezTo>
                    <a:pt x="382" y="236"/>
                    <a:pt x="382" y="236"/>
                    <a:pt x="382" y="236"/>
                  </a:cubicBezTo>
                  <a:cubicBezTo>
                    <a:pt x="381" y="236"/>
                    <a:pt x="381" y="236"/>
                    <a:pt x="381" y="236"/>
                  </a:cubicBezTo>
                  <a:cubicBezTo>
                    <a:pt x="380" y="236"/>
                    <a:pt x="380" y="236"/>
                    <a:pt x="380" y="236"/>
                  </a:cubicBezTo>
                  <a:cubicBezTo>
                    <a:pt x="381" y="234"/>
                    <a:pt x="381" y="234"/>
                    <a:pt x="381" y="234"/>
                  </a:cubicBezTo>
                  <a:cubicBezTo>
                    <a:pt x="382" y="233"/>
                    <a:pt x="382" y="233"/>
                    <a:pt x="382" y="233"/>
                  </a:cubicBezTo>
                  <a:cubicBezTo>
                    <a:pt x="382" y="229"/>
                    <a:pt x="382" y="229"/>
                    <a:pt x="382" y="229"/>
                  </a:cubicBezTo>
                  <a:cubicBezTo>
                    <a:pt x="381" y="228"/>
                    <a:pt x="381" y="228"/>
                    <a:pt x="381" y="228"/>
                  </a:cubicBezTo>
                  <a:cubicBezTo>
                    <a:pt x="380" y="226"/>
                    <a:pt x="380" y="226"/>
                    <a:pt x="380" y="226"/>
                  </a:cubicBezTo>
                  <a:cubicBezTo>
                    <a:pt x="381" y="225"/>
                    <a:pt x="381" y="225"/>
                    <a:pt x="381" y="225"/>
                  </a:cubicBezTo>
                  <a:cubicBezTo>
                    <a:pt x="381" y="223"/>
                    <a:pt x="381" y="223"/>
                    <a:pt x="381" y="223"/>
                  </a:cubicBezTo>
                  <a:cubicBezTo>
                    <a:pt x="380" y="223"/>
                    <a:pt x="380" y="223"/>
                    <a:pt x="380" y="223"/>
                  </a:cubicBezTo>
                  <a:cubicBezTo>
                    <a:pt x="378" y="221"/>
                    <a:pt x="378" y="221"/>
                    <a:pt x="378" y="221"/>
                  </a:cubicBezTo>
                  <a:cubicBezTo>
                    <a:pt x="375" y="222"/>
                    <a:pt x="375" y="222"/>
                    <a:pt x="375" y="222"/>
                  </a:cubicBezTo>
                  <a:cubicBezTo>
                    <a:pt x="375" y="224"/>
                    <a:pt x="375" y="224"/>
                    <a:pt x="375" y="224"/>
                  </a:cubicBezTo>
                  <a:cubicBezTo>
                    <a:pt x="376" y="225"/>
                    <a:pt x="376" y="225"/>
                    <a:pt x="376" y="225"/>
                  </a:cubicBezTo>
                  <a:cubicBezTo>
                    <a:pt x="376" y="227"/>
                    <a:pt x="376" y="227"/>
                    <a:pt x="376" y="227"/>
                  </a:cubicBezTo>
                  <a:cubicBezTo>
                    <a:pt x="377" y="228"/>
                    <a:pt x="377" y="228"/>
                    <a:pt x="377" y="228"/>
                  </a:cubicBezTo>
                  <a:cubicBezTo>
                    <a:pt x="377" y="229"/>
                    <a:pt x="377" y="229"/>
                    <a:pt x="377" y="229"/>
                  </a:cubicBezTo>
                  <a:cubicBezTo>
                    <a:pt x="376" y="229"/>
                    <a:pt x="376" y="229"/>
                    <a:pt x="376" y="229"/>
                  </a:cubicBezTo>
                  <a:cubicBezTo>
                    <a:pt x="376" y="227"/>
                    <a:pt x="376" y="227"/>
                    <a:pt x="376" y="227"/>
                  </a:cubicBezTo>
                  <a:cubicBezTo>
                    <a:pt x="374" y="227"/>
                    <a:pt x="374" y="227"/>
                    <a:pt x="374" y="227"/>
                  </a:cubicBezTo>
                  <a:cubicBezTo>
                    <a:pt x="374" y="229"/>
                    <a:pt x="374" y="229"/>
                    <a:pt x="374" y="229"/>
                  </a:cubicBezTo>
                  <a:cubicBezTo>
                    <a:pt x="374" y="230"/>
                    <a:pt x="374" y="230"/>
                    <a:pt x="374" y="230"/>
                  </a:cubicBezTo>
                  <a:cubicBezTo>
                    <a:pt x="375" y="232"/>
                    <a:pt x="375" y="232"/>
                    <a:pt x="375" y="232"/>
                  </a:cubicBezTo>
                  <a:cubicBezTo>
                    <a:pt x="376" y="234"/>
                    <a:pt x="376" y="234"/>
                    <a:pt x="376" y="234"/>
                  </a:cubicBezTo>
                  <a:cubicBezTo>
                    <a:pt x="375" y="234"/>
                    <a:pt x="375" y="234"/>
                    <a:pt x="375" y="234"/>
                  </a:cubicBezTo>
                  <a:cubicBezTo>
                    <a:pt x="374" y="234"/>
                    <a:pt x="374" y="234"/>
                    <a:pt x="374" y="234"/>
                  </a:cubicBezTo>
                  <a:cubicBezTo>
                    <a:pt x="373" y="233"/>
                    <a:pt x="373" y="233"/>
                    <a:pt x="373" y="233"/>
                  </a:cubicBezTo>
                  <a:cubicBezTo>
                    <a:pt x="373" y="235"/>
                    <a:pt x="373" y="235"/>
                    <a:pt x="373" y="235"/>
                  </a:cubicBezTo>
                  <a:cubicBezTo>
                    <a:pt x="371" y="234"/>
                    <a:pt x="371" y="234"/>
                    <a:pt x="371" y="234"/>
                  </a:cubicBezTo>
                  <a:cubicBezTo>
                    <a:pt x="371" y="232"/>
                    <a:pt x="371" y="232"/>
                    <a:pt x="371" y="232"/>
                  </a:cubicBezTo>
                  <a:cubicBezTo>
                    <a:pt x="370" y="233"/>
                    <a:pt x="370" y="233"/>
                    <a:pt x="370" y="233"/>
                  </a:cubicBezTo>
                  <a:cubicBezTo>
                    <a:pt x="369" y="234"/>
                    <a:pt x="369" y="234"/>
                    <a:pt x="369" y="234"/>
                  </a:cubicBezTo>
                  <a:cubicBezTo>
                    <a:pt x="369" y="234"/>
                    <a:pt x="369" y="234"/>
                    <a:pt x="369" y="234"/>
                  </a:cubicBezTo>
                  <a:cubicBezTo>
                    <a:pt x="369" y="232"/>
                    <a:pt x="369" y="232"/>
                    <a:pt x="369" y="232"/>
                  </a:cubicBezTo>
                  <a:cubicBezTo>
                    <a:pt x="370" y="231"/>
                    <a:pt x="370" y="231"/>
                    <a:pt x="370" y="231"/>
                  </a:cubicBezTo>
                  <a:cubicBezTo>
                    <a:pt x="369" y="230"/>
                    <a:pt x="369" y="230"/>
                    <a:pt x="369" y="230"/>
                  </a:cubicBezTo>
                  <a:cubicBezTo>
                    <a:pt x="367" y="231"/>
                    <a:pt x="367" y="231"/>
                    <a:pt x="367" y="231"/>
                  </a:cubicBezTo>
                  <a:cubicBezTo>
                    <a:pt x="365" y="233"/>
                    <a:pt x="365" y="233"/>
                    <a:pt x="365" y="233"/>
                  </a:cubicBezTo>
                  <a:cubicBezTo>
                    <a:pt x="363" y="231"/>
                    <a:pt x="363" y="231"/>
                    <a:pt x="363" y="231"/>
                  </a:cubicBezTo>
                  <a:cubicBezTo>
                    <a:pt x="362" y="231"/>
                    <a:pt x="362" y="231"/>
                    <a:pt x="362" y="231"/>
                  </a:cubicBezTo>
                  <a:cubicBezTo>
                    <a:pt x="361" y="233"/>
                    <a:pt x="361" y="233"/>
                    <a:pt x="361" y="233"/>
                  </a:cubicBezTo>
                  <a:cubicBezTo>
                    <a:pt x="359" y="233"/>
                    <a:pt x="359" y="233"/>
                    <a:pt x="359" y="233"/>
                  </a:cubicBezTo>
                  <a:cubicBezTo>
                    <a:pt x="358" y="232"/>
                    <a:pt x="358" y="232"/>
                    <a:pt x="358" y="232"/>
                  </a:cubicBezTo>
                  <a:cubicBezTo>
                    <a:pt x="356" y="232"/>
                    <a:pt x="356" y="232"/>
                    <a:pt x="356" y="232"/>
                  </a:cubicBezTo>
                  <a:cubicBezTo>
                    <a:pt x="355" y="231"/>
                    <a:pt x="355" y="231"/>
                    <a:pt x="355" y="231"/>
                  </a:cubicBezTo>
                  <a:cubicBezTo>
                    <a:pt x="357" y="230"/>
                    <a:pt x="357" y="230"/>
                    <a:pt x="357" y="230"/>
                  </a:cubicBezTo>
                  <a:cubicBezTo>
                    <a:pt x="359" y="229"/>
                    <a:pt x="359" y="229"/>
                    <a:pt x="359" y="229"/>
                  </a:cubicBezTo>
                  <a:cubicBezTo>
                    <a:pt x="360" y="230"/>
                    <a:pt x="360" y="230"/>
                    <a:pt x="360" y="230"/>
                  </a:cubicBezTo>
                  <a:cubicBezTo>
                    <a:pt x="363" y="229"/>
                    <a:pt x="363" y="229"/>
                    <a:pt x="363" y="229"/>
                  </a:cubicBezTo>
                  <a:cubicBezTo>
                    <a:pt x="363" y="228"/>
                    <a:pt x="363" y="228"/>
                    <a:pt x="363" y="228"/>
                  </a:cubicBezTo>
                  <a:cubicBezTo>
                    <a:pt x="364" y="228"/>
                    <a:pt x="364" y="228"/>
                    <a:pt x="364" y="228"/>
                  </a:cubicBezTo>
                  <a:cubicBezTo>
                    <a:pt x="365" y="228"/>
                    <a:pt x="365" y="228"/>
                    <a:pt x="365" y="228"/>
                  </a:cubicBezTo>
                  <a:cubicBezTo>
                    <a:pt x="367" y="227"/>
                    <a:pt x="367" y="227"/>
                    <a:pt x="367" y="227"/>
                  </a:cubicBezTo>
                  <a:cubicBezTo>
                    <a:pt x="367" y="225"/>
                    <a:pt x="367" y="225"/>
                    <a:pt x="367" y="225"/>
                  </a:cubicBezTo>
                  <a:cubicBezTo>
                    <a:pt x="367" y="224"/>
                    <a:pt x="367" y="224"/>
                    <a:pt x="367" y="224"/>
                  </a:cubicBezTo>
                  <a:cubicBezTo>
                    <a:pt x="366" y="223"/>
                    <a:pt x="366" y="223"/>
                    <a:pt x="366" y="223"/>
                  </a:cubicBezTo>
                  <a:cubicBezTo>
                    <a:pt x="365" y="220"/>
                    <a:pt x="365" y="220"/>
                    <a:pt x="365" y="220"/>
                  </a:cubicBezTo>
                  <a:cubicBezTo>
                    <a:pt x="363" y="219"/>
                    <a:pt x="363" y="219"/>
                    <a:pt x="363" y="219"/>
                  </a:cubicBezTo>
                  <a:cubicBezTo>
                    <a:pt x="362" y="218"/>
                    <a:pt x="362" y="218"/>
                    <a:pt x="362" y="218"/>
                  </a:cubicBezTo>
                  <a:cubicBezTo>
                    <a:pt x="359" y="215"/>
                    <a:pt x="359" y="215"/>
                    <a:pt x="359" y="215"/>
                  </a:cubicBezTo>
                  <a:cubicBezTo>
                    <a:pt x="359" y="214"/>
                    <a:pt x="359" y="214"/>
                    <a:pt x="359" y="214"/>
                  </a:cubicBezTo>
                  <a:cubicBezTo>
                    <a:pt x="357" y="214"/>
                    <a:pt x="357" y="214"/>
                    <a:pt x="357" y="214"/>
                  </a:cubicBezTo>
                  <a:cubicBezTo>
                    <a:pt x="355" y="215"/>
                    <a:pt x="355" y="215"/>
                    <a:pt x="355" y="215"/>
                  </a:cubicBezTo>
                  <a:cubicBezTo>
                    <a:pt x="354" y="216"/>
                    <a:pt x="354" y="216"/>
                    <a:pt x="354" y="216"/>
                  </a:cubicBezTo>
                  <a:cubicBezTo>
                    <a:pt x="351" y="219"/>
                    <a:pt x="351" y="219"/>
                    <a:pt x="351" y="219"/>
                  </a:cubicBezTo>
                  <a:cubicBezTo>
                    <a:pt x="352" y="219"/>
                    <a:pt x="352" y="219"/>
                    <a:pt x="352" y="219"/>
                  </a:cubicBezTo>
                  <a:cubicBezTo>
                    <a:pt x="352" y="221"/>
                    <a:pt x="352" y="221"/>
                    <a:pt x="352" y="221"/>
                  </a:cubicBezTo>
                  <a:cubicBezTo>
                    <a:pt x="351" y="221"/>
                    <a:pt x="351" y="221"/>
                    <a:pt x="351" y="221"/>
                  </a:cubicBezTo>
                  <a:cubicBezTo>
                    <a:pt x="349" y="222"/>
                    <a:pt x="349" y="222"/>
                    <a:pt x="349" y="222"/>
                  </a:cubicBezTo>
                  <a:cubicBezTo>
                    <a:pt x="349" y="221"/>
                    <a:pt x="349" y="221"/>
                    <a:pt x="349" y="221"/>
                  </a:cubicBezTo>
                  <a:cubicBezTo>
                    <a:pt x="348" y="221"/>
                    <a:pt x="348" y="221"/>
                    <a:pt x="348" y="221"/>
                  </a:cubicBezTo>
                  <a:cubicBezTo>
                    <a:pt x="347" y="220"/>
                    <a:pt x="347" y="220"/>
                    <a:pt x="347" y="220"/>
                  </a:cubicBezTo>
                  <a:cubicBezTo>
                    <a:pt x="345" y="220"/>
                    <a:pt x="345" y="220"/>
                    <a:pt x="345" y="220"/>
                  </a:cubicBezTo>
                  <a:cubicBezTo>
                    <a:pt x="344" y="221"/>
                    <a:pt x="344" y="221"/>
                    <a:pt x="344" y="221"/>
                  </a:cubicBezTo>
                  <a:cubicBezTo>
                    <a:pt x="342" y="221"/>
                    <a:pt x="342" y="221"/>
                    <a:pt x="342" y="221"/>
                  </a:cubicBezTo>
                  <a:cubicBezTo>
                    <a:pt x="341" y="220"/>
                    <a:pt x="341" y="220"/>
                    <a:pt x="341" y="220"/>
                  </a:cubicBezTo>
                  <a:cubicBezTo>
                    <a:pt x="342" y="220"/>
                    <a:pt x="342" y="220"/>
                    <a:pt x="342" y="220"/>
                  </a:cubicBezTo>
                  <a:cubicBezTo>
                    <a:pt x="345" y="219"/>
                    <a:pt x="345" y="219"/>
                    <a:pt x="345" y="219"/>
                  </a:cubicBezTo>
                  <a:cubicBezTo>
                    <a:pt x="345" y="217"/>
                    <a:pt x="345" y="217"/>
                    <a:pt x="345" y="217"/>
                  </a:cubicBezTo>
                  <a:cubicBezTo>
                    <a:pt x="347" y="217"/>
                    <a:pt x="347" y="217"/>
                    <a:pt x="347" y="217"/>
                  </a:cubicBezTo>
                  <a:cubicBezTo>
                    <a:pt x="348" y="217"/>
                    <a:pt x="348" y="217"/>
                    <a:pt x="348" y="217"/>
                  </a:cubicBezTo>
                  <a:cubicBezTo>
                    <a:pt x="349" y="215"/>
                    <a:pt x="349" y="215"/>
                    <a:pt x="349" y="215"/>
                  </a:cubicBezTo>
                  <a:cubicBezTo>
                    <a:pt x="349" y="213"/>
                    <a:pt x="349" y="213"/>
                    <a:pt x="349" y="213"/>
                  </a:cubicBezTo>
                  <a:cubicBezTo>
                    <a:pt x="350" y="212"/>
                    <a:pt x="350" y="212"/>
                    <a:pt x="350" y="212"/>
                  </a:cubicBezTo>
                  <a:cubicBezTo>
                    <a:pt x="352" y="212"/>
                    <a:pt x="352" y="212"/>
                    <a:pt x="352" y="212"/>
                  </a:cubicBezTo>
                  <a:cubicBezTo>
                    <a:pt x="353" y="209"/>
                    <a:pt x="353" y="209"/>
                    <a:pt x="353" y="209"/>
                  </a:cubicBezTo>
                  <a:cubicBezTo>
                    <a:pt x="353" y="206"/>
                    <a:pt x="353" y="206"/>
                    <a:pt x="353" y="206"/>
                  </a:cubicBezTo>
                  <a:cubicBezTo>
                    <a:pt x="353" y="205"/>
                    <a:pt x="353" y="205"/>
                    <a:pt x="353" y="205"/>
                  </a:cubicBezTo>
                  <a:cubicBezTo>
                    <a:pt x="353" y="203"/>
                    <a:pt x="353" y="203"/>
                    <a:pt x="353" y="203"/>
                  </a:cubicBezTo>
                  <a:cubicBezTo>
                    <a:pt x="351" y="203"/>
                    <a:pt x="351" y="203"/>
                    <a:pt x="351" y="203"/>
                  </a:cubicBezTo>
                  <a:cubicBezTo>
                    <a:pt x="348" y="204"/>
                    <a:pt x="348" y="204"/>
                    <a:pt x="348" y="204"/>
                  </a:cubicBezTo>
                  <a:cubicBezTo>
                    <a:pt x="345" y="205"/>
                    <a:pt x="345" y="205"/>
                    <a:pt x="345" y="205"/>
                  </a:cubicBezTo>
                  <a:cubicBezTo>
                    <a:pt x="341" y="206"/>
                    <a:pt x="341" y="206"/>
                    <a:pt x="341" y="206"/>
                  </a:cubicBezTo>
                  <a:cubicBezTo>
                    <a:pt x="334" y="207"/>
                    <a:pt x="334" y="207"/>
                    <a:pt x="334" y="207"/>
                  </a:cubicBezTo>
                  <a:cubicBezTo>
                    <a:pt x="326" y="211"/>
                    <a:pt x="326" y="211"/>
                    <a:pt x="326" y="211"/>
                  </a:cubicBezTo>
                  <a:cubicBezTo>
                    <a:pt x="324" y="213"/>
                    <a:pt x="324" y="213"/>
                    <a:pt x="324" y="213"/>
                  </a:cubicBezTo>
                  <a:cubicBezTo>
                    <a:pt x="319" y="214"/>
                    <a:pt x="319" y="214"/>
                    <a:pt x="319" y="214"/>
                  </a:cubicBezTo>
                  <a:cubicBezTo>
                    <a:pt x="312" y="217"/>
                    <a:pt x="312" y="217"/>
                    <a:pt x="312" y="217"/>
                  </a:cubicBezTo>
                  <a:cubicBezTo>
                    <a:pt x="309" y="219"/>
                    <a:pt x="309" y="219"/>
                    <a:pt x="309" y="219"/>
                  </a:cubicBezTo>
                  <a:cubicBezTo>
                    <a:pt x="309" y="221"/>
                    <a:pt x="309" y="221"/>
                    <a:pt x="309" y="221"/>
                  </a:cubicBezTo>
                  <a:cubicBezTo>
                    <a:pt x="311" y="221"/>
                    <a:pt x="311" y="221"/>
                    <a:pt x="311" y="221"/>
                  </a:cubicBezTo>
                  <a:cubicBezTo>
                    <a:pt x="312" y="221"/>
                    <a:pt x="312" y="221"/>
                    <a:pt x="312" y="221"/>
                  </a:cubicBezTo>
                  <a:cubicBezTo>
                    <a:pt x="310" y="223"/>
                    <a:pt x="310" y="223"/>
                    <a:pt x="310" y="223"/>
                  </a:cubicBezTo>
                  <a:cubicBezTo>
                    <a:pt x="308" y="223"/>
                    <a:pt x="308" y="223"/>
                    <a:pt x="308" y="223"/>
                  </a:cubicBezTo>
                  <a:cubicBezTo>
                    <a:pt x="305" y="226"/>
                    <a:pt x="305" y="226"/>
                    <a:pt x="305" y="226"/>
                  </a:cubicBezTo>
                  <a:cubicBezTo>
                    <a:pt x="303" y="226"/>
                    <a:pt x="303" y="226"/>
                    <a:pt x="303" y="226"/>
                  </a:cubicBezTo>
                  <a:cubicBezTo>
                    <a:pt x="301" y="227"/>
                    <a:pt x="301" y="227"/>
                    <a:pt x="301" y="227"/>
                  </a:cubicBezTo>
                  <a:cubicBezTo>
                    <a:pt x="301" y="228"/>
                    <a:pt x="301" y="228"/>
                    <a:pt x="301" y="228"/>
                  </a:cubicBezTo>
                  <a:cubicBezTo>
                    <a:pt x="298" y="230"/>
                    <a:pt x="298" y="230"/>
                    <a:pt x="298" y="230"/>
                  </a:cubicBezTo>
                  <a:cubicBezTo>
                    <a:pt x="297" y="232"/>
                    <a:pt x="297" y="232"/>
                    <a:pt x="297" y="232"/>
                  </a:cubicBezTo>
                  <a:cubicBezTo>
                    <a:pt x="297" y="234"/>
                    <a:pt x="297" y="234"/>
                    <a:pt x="297" y="234"/>
                  </a:cubicBezTo>
                  <a:cubicBezTo>
                    <a:pt x="298" y="233"/>
                    <a:pt x="298" y="233"/>
                    <a:pt x="298" y="233"/>
                  </a:cubicBezTo>
                  <a:cubicBezTo>
                    <a:pt x="300" y="235"/>
                    <a:pt x="300" y="235"/>
                    <a:pt x="300" y="235"/>
                  </a:cubicBezTo>
                  <a:cubicBezTo>
                    <a:pt x="299" y="236"/>
                    <a:pt x="299" y="236"/>
                    <a:pt x="299" y="236"/>
                  </a:cubicBezTo>
                  <a:cubicBezTo>
                    <a:pt x="299" y="236"/>
                    <a:pt x="299" y="236"/>
                    <a:pt x="299" y="236"/>
                  </a:cubicBezTo>
                  <a:cubicBezTo>
                    <a:pt x="301" y="236"/>
                    <a:pt x="301" y="236"/>
                    <a:pt x="301" y="236"/>
                  </a:cubicBezTo>
                  <a:cubicBezTo>
                    <a:pt x="302" y="235"/>
                    <a:pt x="302" y="235"/>
                    <a:pt x="302" y="235"/>
                  </a:cubicBezTo>
                  <a:cubicBezTo>
                    <a:pt x="304" y="235"/>
                    <a:pt x="304" y="235"/>
                    <a:pt x="304" y="235"/>
                  </a:cubicBezTo>
                  <a:cubicBezTo>
                    <a:pt x="305" y="236"/>
                    <a:pt x="305" y="236"/>
                    <a:pt x="305" y="236"/>
                  </a:cubicBezTo>
                  <a:cubicBezTo>
                    <a:pt x="305" y="238"/>
                    <a:pt x="305" y="238"/>
                    <a:pt x="305" y="238"/>
                  </a:cubicBezTo>
                  <a:cubicBezTo>
                    <a:pt x="303" y="238"/>
                    <a:pt x="303" y="238"/>
                    <a:pt x="303" y="238"/>
                  </a:cubicBezTo>
                  <a:cubicBezTo>
                    <a:pt x="301" y="237"/>
                    <a:pt x="301" y="237"/>
                    <a:pt x="301" y="237"/>
                  </a:cubicBezTo>
                  <a:cubicBezTo>
                    <a:pt x="299" y="238"/>
                    <a:pt x="299" y="238"/>
                    <a:pt x="299" y="238"/>
                  </a:cubicBezTo>
                  <a:cubicBezTo>
                    <a:pt x="300" y="240"/>
                    <a:pt x="300" y="240"/>
                    <a:pt x="300" y="240"/>
                  </a:cubicBezTo>
                  <a:cubicBezTo>
                    <a:pt x="303" y="241"/>
                    <a:pt x="303" y="241"/>
                    <a:pt x="303" y="241"/>
                  </a:cubicBezTo>
                  <a:cubicBezTo>
                    <a:pt x="304" y="241"/>
                    <a:pt x="304" y="241"/>
                    <a:pt x="304" y="241"/>
                  </a:cubicBezTo>
                  <a:cubicBezTo>
                    <a:pt x="304" y="239"/>
                    <a:pt x="304" y="239"/>
                    <a:pt x="304" y="239"/>
                  </a:cubicBezTo>
                  <a:cubicBezTo>
                    <a:pt x="305" y="239"/>
                    <a:pt x="305" y="239"/>
                    <a:pt x="305" y="239"/>
                  </a:cubicBezTo>
                  <a:cubicBezTo>
                    <a:pt x="306" y="240"/>
                    <a:pt x="306" y="240"/>
                    <a:pt x="306" y="240"/>
                  </a:cubicBezTo>
                  <a:cubicBezTo>
                    <a:pt x="305" y="242"/>
                    <a:pt x="305" y="242"/>
                    <a:pt x="305" y="242"/>
                  </a:cubicBezTo>
                  <a:cubicBezTo>
                    <a:pt x="307" y="241"/>
                    <a:pt x="307" y="241"/>
                    <a:pt x="307" y="241"/>
                  </a:cubicBezTo>
                  <a:cubicBezTo>
                    <a:pt x="310" y="242"/>
                    <a:pt x="310" y="242"/>
                    <a:pt x="310" y="242"/>
                  </a:cubicBezTo>
                  <a:cubicBezTo>
                    <a:pt x="313" y="241"/>
                    <a:pt x="313" y="241"/>
                    <a:pt x="313" y="241"/>
                  </a:cubicBezTo>
                  <a:cubicBezTo>
                    <a:pt x="315" y="241"/>
                    <a:pt x="315" y="241"/>
                    <a:pt x="315" y="241"/>
                  </a:cubicBezTo>
                  <a:cubicBezTo>
                    <a:pt x="317" y="242"/>
                    <a:pt x="317" y="242"/>
                    <a:pt x="317" y="242"/>
                  </a:cubicBezTo>
                  <a:cubicBezTo>
                    <a:pt x="319" y="242"/>
                    <a:pt x="319" y="242"/>
                    <a:pt x="319" y="242"/>
                  </a:cubicBezTo>
                  <a:cubicBezTo>
                    <a:pt x="321" y="243"/>
                    <a:pt x="321" y="243"/>
                    <a:pt x="321" y="243"/>
                  </a:cubicBezTo>
                  <a:cubicBezTo>
                    <a:pt x="322" y="244"/>
                    <a:pt x="322" y="244"/>
                    <a:pt x="322" y="244"/>
                  </a:cubicBezTo>
                  <a:cubicBezTo>
                    <a:pt x="324" y="244"/>
                    <a:pt x="324" y="244"/>
                    <a:pt x="324" y="244"/>
                  </a:cubicBezTo>
                  <a:cubicBezTo>
                    <a:pt x="323" y="245"/>
                    <a:pt x="323" y="245"/>
                    <a:pt x="323" y="245"/>
                  </a:cubicBezTo>
                  <a:cubicBezTo>
                    <a:pt x="322" y="245"/>
                    <a:pt x="322" y="245"/>
                    <a:pt x="322" y="245"/>
                  </a:cubicBezTo>
                  <a:cubicBezTo>
                    <a:pt x="319" y="244"/>
                    <a:pt x="319" y="244"/>
                    <a:pt x="319" y="244"/>
                  </a:cubicBezTo>
                  <a:cubicBezTo>
                    <a:pt x="315" y="244"/>
                    <a:pt x="315" y="244"/>
                    <a:pt x="315" y="244"/>
                  </a:cubicBezTo>
                  <a:cubicBezTo>
                    <a:pt x="315" y="244"/>
                    <a:pt x="315" y="244"/>
                    <a:pt x="315" y="244"/>
                  </a:cubicBezTo>
                  <a:cubicBezTo>
                    <a:pt x="317" y="245"/>
                    <a:pt x="317" y="245"/>
                    <a:pt x="317" y="245"/>
                  </a:cubicBezTo>
                  <a:cubicBezTo>
                    <a:pt x="318" y="246"/>
                    <a:pt x="318" y="246"/>
                    <a:pt x="318" y="246"/>
                  </a:cubicBezTo>
                  <a:cubicBezTo>
                    <a:pt x="315" y="246"/>
                    <a:pt x="315" y="246"/>
                    <a:pt x="315" y="246"/>
                  </a:cubicBezTo>
                  <a:cubicBezTo>
                    <a:pt x="313" y="245"/>
                    <a:pt x="313" y="245"/>
                    <a:pt x="313" y="245"/>
                  </a:cubicBezTo>
                  <a:cubicBezTo>
                    <a:pt x="309" y="246"/>
                    <a:pt x="309" y="246"/>
                    <a:pt x="309" y="246"/>
                  </a:cubicBezTo>
                  <a:cubicBezTo>
                    <a:pt x="308" y="247"/>
                    <a:pt x="308" y="247"/>
                    <a:pt x="308" y="247"/>
                  </a:cubicBezTo>
                  <a:cubicBezTo>
                    <a:pt x="307" y="246"/>
                    <a:pt x="307" y="246"/>
                    <a:pt x="307" y="246"/>
                  </a:cubicBezTo>
                  <a:cubicBezTo>
                    <a:pt x="306" y="246"/>
                    <a:pt x="306" y="246"/>
                    <a:pt x="306" y="246"/>
                  </a:cubicBezTo>
                  <a:cubicBezTo>
                    <a:pt x="304" y="246"/>
                    <a:pt x="304" y="246"/>
                    <a:pt x="304" y="246"/>
                  </a:cubicBezTo>
                  <a:cubicBezTo>
                    <a:pt x="303" y="246"/>
                    <a:pt x="303" y="246"/>
                    <a:pt x="303" y="246"/>
                  </a:cubicBezTo>
                  <a:cubicBezTo>
                    <a:pt x="298" y="246"/>
                    <a:pt x="298" y="246"/>
                    <a:pt x="298" y="246"/>
                  </a:cubicBezTo>
                  <a:cubicBezTo>
                    <a:pt x="298" y="247"/>
                    <a:pt x="298" y="247"/>
                    <a:pt x="298" y="247"/>
                  </a:cubicBezTo>
                  <a:cubicBezTo>
                    <a:pt x="294" y="248"/>
                    <a:pt x="294" y="248"/>
                    <a:pt x="294" y="248"/>
                  </a:cubicBezTo>
                  <a:cubicBezTo>
                    <a:pt x="293" y="250"/>
                    <a:pt x="293" y="250"/>
                    <a:pt x="293" y="250"/>
                  </a:cubicBezTo>
                  <a:cubicBezTo>
                    <a:pt x="294" y="255"/>
                    <a:pt x="294" y="255"/>
                    <a:pt x="294" y="255"/>
                  </a:cubicBezTo>
                  <a:cubicBezTo>
                    <a:pt x="294" y="256"/>
                    <a:pt x="294" y="256"/>
                    <a:pt x="294" y="256"/>
                  </a:cubicBezTo>
                  <a:cubicBezTo>
                    <a:pt x="294" y="258"/>
                    <a:pt x="294" y="258"/>
                    <a:pt x="294" y="258"/>
                  </a:cubicBezTo>
                  <a:cubicBezTo>
                    <a:pt x="294" y="258"/>
                    <a:pt x="294" y="258"/>
                    <a:pt x="294" y="258"/>
                  </a:cubicBezTo>
                  <a:cubicBezTo>
                    <a:pt x="294" y="260"/>
                    <a:pt x="294" y="260"/>
                    <a:pt x="294" y="260"/>
                  </a:cubicBezTo>
                  <a:cubicBezTo>
                    <a:pt x="295" y="260"/>
                    <a:pt x="295" y="260"/>
                    <a:pt x="295" y="260"/>
                  </a:cubicBezTo>
                  <a:cubicBezTo>
                    <a:pt x="296" y="260"/>
                    <a:pt x="296" y="260"/>
                    <a:pt x="296" y="260"/>
                  </a:cubicBezTo>
                  <a:cubicBezTo>
                    <a:pt x="297" y="260"/>
                    <a:pt x="297" y="260"/>
                    <a:pt x="297" y="260"/>
                  </a:cubicBezTo>
                  <a:cubicBezTo>
                    <a:pt x="298" y="261"/>
                    <a:pt x="298" y="261"/>
                    <a:pt x="298" y="261"/>
                  </a:cubicBezTo>
                  <a:cubicBezTo>
                    <a:pt x="300" y="261"/>
                    <a:pt x="300" y="261"/>
                    <a:pt x="300" y="261"/>
                  </a:cubicBezTo>
                  <a:cubicBezTo>
                    <a:pt x="301" y="260"/>
                    <a:pt x="301" y="260"/>
                    <a:pt x="301" y="260"/>
                  </a:cubicBezTo>
                  <a:cubicBezTo>
                    <a:pt x="301" y="260"/>
                    <a:pt x="301" y="260"/>
                    <a:pt x="301" y="260"/>
                  </a:cubicBezTo>
                  <a:cubicBezTo>
                    <a:pt x="302" y="261"/>
                    <a:pt x="302" y="261"/>
                    <a:pt x="302" y="261"/>
                  </a:cubicBezTo>
                  <a:cubicBezTo>
                    <a:pt x="303" y="261"/>
                    <a:pt x="303" y="261"/>
                    <a:pt x="303" y="261"/>
                  </a:cubicBezTo>
                  <a:cubicBezTo>
                    <a:pt x="304" y="261"/>
                    <a:pt x="304" y="261"/>
                    <a:pt x="304" y="261"/>
                  </a:cubicBezTo>
                  <a:cubicBezTo>
                    <a:pt x="305" y="262"/>
                    <a:pt x="305" y="262"/>
                    <a:pt x="305" y="262"/>
                  </a:cubicBezTo>
                  <a:cubicBezTo>
                    <a:pt x="305" y="263"/>
                    <a:pt x="305" y="263"/>
                    <a:pt x="305" y="263"/>
                  </a:cubicBezTo>
                  <a:cubicBezTo>
                    <a:pt x="306" y="263"/>
                    <a:pt x="306" y="263"/>
                    <a:pt x="306" y="263"/>
                  </a:cubicBezTo>
                  <a:cubicBezTo>
                    <a:pt x="308" y="263"/>
                    <a:pt x="308" y="263"/>
                    <a:pt x="308" y="263"/>
                  </a:cubicBezTo>
                  <a:cubicBezTo>
                    <a:pt x="309" y="263"/>
                    <a:pt x="309" y="263"/>
                    <a:pt x="309" y="263"/>
                  </a:cubicBezTo>
                  <a:cubicBezTo>
                    <a:pt x="310" y="264"/>
                    <a:pt x="310" y="264"/>
                    <a:pt x="310" y="264"/>
                  </a:cubicBezTo>
                  <a:cubicBezTo>
                    <a:pt x="312" y="264"/>
                    <a:pt x="312" y="264"/>
                    <a:pt x="312" y="264"/>
                  </a:cubicBezTo>
                  <a:cubicBezTo>
                    <a:pt x="313" y="264"/>
                    <a:pt x="313" y="264"/>
                    <a:pt x="313" y="264"/>
                  </a:cubicBezTo>
                  <a:cubicBezTo>
                    <a:pt x="315" y="264"/>
                    <a:pt x="315" y="264"/>
                    <a:pt x="315" y="264"/>
                  </a:cubicBezTo>
                  <a:cubicBezTo>
                    <a:pt x="316" y="264"/>
                    <a:pt x="316" y="264"/>
                    <a:pt x="316" y="264"/>
                  </a:cubicBezTo>
                  <a:cubicBezTo>
                    <a:pt x="317" y="264"/>
                    <a:pt x="317" y="264"/>
                    <a:pt x="317" y="264"/>
                  </a:cubicBezTo>
                  <a:cubicBezTo>
                    <a:pt x="320" y="264"/>
                    <a:pt x="320" y="264"/>
                    <a:pt x="320" y="264"/>
                  </a:cubicBezTo>
                  <a:cubicBezTo>
                    <a:pt x="321" y="264"/>
                    <a:pt x="321" y="264"/>
                    <a:pt x="321" y="264"/>
                  </a:cubicBezTo>
                  <a:cubicBezTo>
                    <a:pt x="323" y="264"/>
                    <a:pt x="323" y="264"/>
                    <a:pt x="323" y="264"/>
                  </a:cubicBezTo>
                  <a:cubicBezTo>
                    <a:pt x="324" y="266"/>
                    <a:pt x="324" y="266"/>
                    <a:pt x="324" y="266"/>
                  </a:cubicBezTo>
                  <a:cubicBezTo>
                    <a:pt x="325" y="265"/>
                    <a:pt x="325" y="265"/>
                    <a:pt x="325" y="265"/>
                  </a:cubicBezTo>
                  <a:cubicBezTo>
                    <a:pt x="325" y="267"/>
                    <a:pt x="325" y="267"/>
                    <a:pt x="325" y="267"/>
                  </a:cubicBezTo>
                  <a:cubicBezTo>
                    <a:pt x="327" y="268"/>
                    <a:pt x="327" y="268"/>
                    <a:pt x="327" y="268"/>
                  </a:cubicBezTo>
                  <a:cubicBezTo>
                    <a:pt x="327" y="269"/>
                    <a:pt x="327" y="269"/>
                    <a:pt x="327" y="269"/>
                  </a:cubicBezTo>
                  <a:cubicBezTo>
                    <a:pt x="327" y="269"/>
                    <a:pt x="327" y="269"/>
                    <a:pt x="327" y="269"/>
                  </a:cubicBezTo>
                  <a:cubicBezTo>
                    <a:pt x="329" y="269"/>
                    <a:pt x="329" y="269"/>
                    <a:pt x="329" y="269"/>
                  </a:cubicBezTo>
                  <a:cubicBezTo>
                    <a:pt x="330" y="270"/>
                    <a:pt x="330" y="270"/>
                    <a:pt x="330" y="270"/>
                  </a:cubicBezTo>
                  <a:cubicBezTo>
                    <a:pt x="331" y="271"/>
                    <a:pt x="331" y="271"/>
                    <a:pt x="331" y="271"/>
                  </a:cubicBezTo>
                  <a:cubicBezTo>
                    <a:pt x="332" y="271"/>
                    <a:pt x="332" y="271"/>
                    <a:pt x="332" y="271"/>
                  </a:cubicBezTo>
                  <a:cubicBezTo>
                    <a:pt x="333" y="273"/>
                    <a:pt x="333" y="273"/>
                    <a:pt x="333" y="273"/>
                  </a:cubicBezTo>
                  <a:cubicBezTo>
                    <a:pt x="332" y="273"/>
                    <a:pt x="332" y="273"/>
                    <a:pt x="332" y="273"/>
                  </a:cubicBezTo>
                  <a:cubicBezTo>
                    <a:pt x="332" y="275"/>
                    <a:pt x="332" y="275"/>
                    <a:pt x="332" y="275"/>
                  </a:cubicBezTo>
                  <a:cubicBezTo>
                    <a:pt x="334" y="277"/>
                    <a:pt x="334" y="277"/>
                    <a:pt x="334" y="277"/>
                  </a:cubicBezTo>
                  <a:cubicBezTo>
                    <a:pt x="336" y="278"/>
                    <a:pt x="336" y="278"/>
                    <a:pt x="336" y="278"/>
                  </a:cubicBezTo>
                  <a:cubicBezTo>
                    <a:pt x="336" y="279"/>
                    <a:pt x="336" y="279"/>
                    <a:pt x="336" y="279"/>
                  </a:cubicBezTo>
                  <a:cubicBezTo>
                    <a:pt x="336" y="280"/>
                    <a:pt x="336" y="280"/>
                    <a:pt x="336" y="280"/>
                  </a:cubicBezTo>
                  <a:cubicBezTo>
                    <a:pt x="336" y="281"/>
                    <a:pt x="336" y="281"/>
                    <a:pt x="336" y="281"/>
                  </a:cubicBezTo>
                  <a:cubicBezTo>
                    <a:pt x="335" y="280"/>
                    <a:pt x="335" y="280"/>
                    <a:pt x="335" y="280"/>
                  </a:cubicBezTo>
                  <a:cubicBezTo>
                    <a:pt x="332" y="279"/>
                    <a:pt x="332" y="279"/>
                    <a:pt x="332" y="279"/>
                  </a:cubicBezTo>
                  <a:cubicBezTo>
                    <a:pt x="329" y="279"/>
                    <a:pt x="329" y="279"/>
                    <a:pt x="329" y="279"/>
                  </a:cubicBezTo>
                  <a:cubicBezTo>
                    <a:pt x="328" y="279"/>
                    <a:pt x="328" y="279"/>
                    <a:pt x="328" y="279"/>
                  </a:cubicBezTo>
                  <a:cubicBezTo>
                    <a:pt x="327" y="279"/>
                    <a:pt x="327" y="279"/>
                    <a:pt x="327" y="279"/>
                  </a:cubicBezTo>
                  <a:cubicBezTo>
                    <a:pt x="326" y="279"/>
                    <a:pt x="326" y="279"/>
                    <a:pt x="326" y="279"/>
                  </a:cubicBezTo>
                  <a:cubicBezTo>
                    <a:pt x="325" y="279"/>
                    <a:pt x="325" y="279"/>
                    <a:pt x="325" y="279"/>
                  </a:cubicBezTo>
                  <a:cubicBezTo>
                    <a:pt x="324" y="277"/>
                    <a:pt x="324" y="277"/>
                    <a:pt x="324" y="277"/>
                  </a:cubicBezTo>
                  <a:cubicBezTo>
                    <a:pt x="322" y="277"/>
                    <a:pt x="322" y="277"/>
                    <a:pt x="322" y="277"/>
                  </a:cubicBezTo>
                  <a:cubicBezTo>
                    <a:pt x="321" y="276"/>
                    <a:pt x="321" y="276"/>
                    <a:pt x="321" y="276"/>
                  </a:cubicBezTo>
                  <a:cubicBezTo>
                    <a:pt x="320" y="275"/>
                    <a:pt x="320" y="275"/>
                    <a:pt x="320" y="275"/>
                  </a:cubicBezTo>
                  <a:cubicBezTo>
                    <a:pt x="318" y="276"/>
                    <a:pt x="318" y="276"/>
                    <a:pt x="318" y="276"/>
                  </a:cubicBezTo>
                  <a:cubicBezTo>
                    <a:pt x="317" y="275"/>
                    <a:pt x="317" y="275"/>
                    <a:pt x="317" y="275"/>
                  </a:cubicBezTo>
                  <a:cubicBezTo>
                    <a:pt x="316" y="275"/>
                    <a:pt x="316" y="275"/>
                    <a:pt x="316" y="275"/>
                  </a:cubicBezTo>
                  <a:cubicBezTo>
                    <a:pt x="314" y="274"/>
                    <a:pt x="314" y="274"/>
                    <a:pt x="314" y="274"/>
                  </a:cubicBezTo>
                  <a:cubicBezTo>
                    <a:pt x="314" y="272"/>
                    <a:pt x="314" y="272"/>
                    <a:pt x="314" y="272"/>
                  </a:cubicBezTo>
                  <a:cubicBezTo>
                    <a:pt x="313" y="272"/>
                    <a:pt x="313" y="272"/>
                    <a:pt x="313" y="272"/>
                  </a:cubicBezTo>
                  <a:cubicBezTo>
                    <a:pt x="312" y="272"/>
                    <a:pt x="312" y="272"/>
                    <a:pt x="312" y="272"/>
                  </a:cubicBezTo>
                  <a:cubicBezTo>
                    <a:pt x="310" y="272"/>
                    <a:pt x="310" y="272"/>
                    <a:pt x="310" y="272"/>
                  </a:cubicBezTo>
                  <a:cubicBezTo>
                    <a:pt x="309" y="272"/>
                    <a:pt x="309" y="272"/>
                    <a:pt x="309" y="272"/>
                  </a:cubicBezTo>
                  <a:cubicBezTo>
                    <a:pt x="305" y="272"/>
                    <a:pt x="305" y="272"/>
                    <a:pt x="305" y="272"/>
                  </a:cubicBezTo>
                  <a:cubicBezTo>
                    <a:pt x="303" y="272"/>
                    <a:pt x="303" y="272"/>
                    <a:pt x="303" y="272"/>
                  </a:cubicBezTo>
                  <a:cubicBezTo>
                    <a:pt x="301" y="271"/>
                    <a:pt x="301" y="271"/>
                    <a:pt x="301" y="271"/>
                  </a:cubicBezTo>
                  <a:cubicBezTo>
                    <a:pt x="294" y="271"/>
                    <a:pt x="294" y="271"/>
                    <a:pt x="294" y="271"/>
                  </a:cubicBezTo>
                  <a:cubicBezTo>
                    <a:pt x="292" y="271"/>
                    <a:pt x="292" y="271"/>
                    <a:pt x="292" y="271"/>
                  </a:cubicBezTo>
                  <a:cubicBezTo>
                    <a:pt x="290" y="272"/>
                    <a:pt x="290" y="272"/>
                    <a:pt x="290" y="272"/>
                  </a:cubicBezTo>
                  <a:cubicBezTo>
                    <a:pt x="289" y="273"/>
                    <a:pt x="289" y="273"/>
                    <a:pt x="289" y="273"/>
                  </a:cubicBezTo>
                  <a:cubicBezTo>
                    <a:pt x="289" y="276"/>
                    <a:pt x="289" y="276"/>
                    <a:pt x="289" y="276"/>
                  </a:cubicBezTo>
                  <a:cubicBezTo>
                    <a:pt x="287" y="279"/>
                    <a:pt x="287" y="279"/>
                    <a:pt x="287" y="279"/>
                  </a:cubicBezTo>
                  <a:cubicBezTo>
                    <a:pt x="288" y="282"/>
                    <a:pt x="288" y="282"/>
                    <a:pt x="288" y="282"/>
                  </a:cubicBezTo>
                  <a:cubicBezTo>
                    <a:pt x="287" y="283"/>
                    <a:pt x="287" y="283"/>
                    <a:pt x="287" y="283"/>
                  </a:cubicBezTo>
                  <a:cubicBezTo>
                    <a:pt x="288" y="284"/>
                    <a:pt x="288" y="284"/>
                    <a:pt x="288" y="284"/>
                  </a:cubicBezTo>
                  <a:cubicBezTo>
                    <a:pt x="289" y="284"/>
                    <a:pt x="289" y="284"/>
                    <a:pt x="289" y="284"/>
                  </a:cubicBezTo>
                  <a:cubicBezTo>
                    <a:pt x="289" y="285"/>
                    <a:pt x="289" y="285"/>
                    <a:pt x="289" y="285"/>
                  </a:cubicBezTo>
                  <a:cubicBezTo>
                    <a:pt x="288" y="286"/>
                    <a:pt x="288" y="286"/>
                    <a:pt x="288" y="286"/>
                  </a:cubicBezTo>
                  <a:cubicBezTo>
                    <a:pt x="289" y="290"/>
                    <a:pt x="289" y="290"/>
                    <a:pt x="289" y="290"/>
                  </a:cubicBezTo>
                  <a:cubicBezTo>
                    <a:pt x="291" y="291"/>
                    <a:pt x="291" y="291"/>
                    <a:pt x="291" y="291"/>
                  </a:cubicBezTo>
                  <a:cubicBezTo>
                    <a:pt x="291" y="292"/>
                    <a:pt x="291" y="292"/>
                    <a:pt x="291" y="292"/>
                  </a:cubicBezTo>
                  <a:cubicBezTo>
                    <a:pt x="294" y="293"/>
                    <a:pt x="294" y="293"/>
                    <a:pt x="294" y="293"/>
                  </a:cubicBezTo>
                  <a:cubicBezTo>
                    <a:pt x="294" y="294"/>
                    <a:pt x="294" y="294"/>
                    <a:pt x="294" y="294"/>
                  </a:cubicBezTo>
                  <a:cubicBezTo>
                    <a:pt x="296" y="294"/>
                    <a:pt x="296" y="294"/>
                    <a:pt x="296" y="294"/>
                  </a:cubicBezTo>
                  <a:cubicBezTo>
                    <a:pt x="297" y="295"/>
                    <a:pt x="297" y="295"/>
                    <a:pt x="297" y="295"/>
                  </a:cubicBezTo>
                  <a:cubicBezTo>
                    <a:pt x="298" y="295"/>
                    <a:pt x="298" y="295"/>
                    <a:pt x="298" y="295"/>
                  </a:cubicBezTo>
                  <a:cubicBezTo>
                    <a:pt x="300" y="294"/>
                    <a:pt x="300" y="294"/>
                    <a:pt x="300" y="294"/>
                  </a:cubicBezTo>
                  <a:cubicBezTo>
                    <a:pt x="301" y="295"/>
                    <a:pt x="301" y="295"/>
                    <a:pt x="301" y="295"/>
                  </a:cubicBezTo>
                  <a:cubicBezTo>
                    <a:pt x="303" y="296"/>
                    <a:pt x="303" y="296"/>
                    <a:pt x="303" y="296"/>
                  </a:cubicBezTo>
                  <a:cubicBezTo>
                    <a:pt x="305" y="296"/>
                    <a:pt x="305" y="296"/>
                    <a:pt x="305" y="296"/>
                  </a:cubicBezTo>
                  <a:cubicBezTo>
                    <a:pt x="306" y="298"/>
                    <a:pt x="306" y="298"/>
                    <a:pt x="306" y="298"/>
                  </a:cubicBezTo>
                  <a:cubicBezTo>
                    <a:pt x="307" y="298"/>
                    <a:pt x="307" y="298"/>
                    <a:pt x="307" y="298"/>
                  </a:cubicBezTo>
                  <a:cubicBezTo>
                    <a:pt x="307" y="299"/>
                    <a:pt x="307" y="299"/>
                    <a:pt x="307" y="299"/>
                  </a:cubicBezTo>
                  <a:cubicBezTo>
                    <a:pt x="305" y="300"/>
                    <a:pt x="305" y="300"/>
                    <a:pt x="305" y="300"/>
                  </a:cubicBezTo>
                  <a:cubicBezTo>
                    <a:pt x="306" y="301"/>
                    <a:pt x="306" y="301"/>
                    <a:pt x="306" y="301"/>
                  </a:cubicBezTo>
                  <a:cubicBezTo>
                    <a:pt x="305" y="302"/>
                    <a:pt x="305" y="302"/>
                    <a:pt x="305" y="302"/>
                  </a:cubicBezTo>
                  <a:cubicBezTo>
                    <a:pt x="305" y="303"/>
                    <a:pt x="305" y="303"/>
                    <a:pt x="305" y="303"/>
                  </a:cubicBezTo>
                  <a:cubicBezTo>
                    <a:pt x="304" y="304"/>
                    <a:pt x="304" y="304"/>
                    <a:pt x="304" y="304"/>
                  </a:cubicBezTo>
                  <a:cubicBezTo>
                    <a:pt x="302" y="305"/>
                    <a:pt x="302" y="305"/>
                    <a:pt x="302" y="305"/>
                  </a:cubicBezTo>
                  <a:cubicBezTo>
                    <a:pt x="302" y="306"/>
                    <a:pt x="302" y="306"/>
                    <a:pt x="302" y="306"/>
                  </a:cubicBezTo>
                  <a:cubicBezTo>
                    <a:pt x="301" y="308"/>
                    <a:pt x="301" y="308"/>
                    <a:pt x="301" y="308"/>
                  </a:cubicBezTo>
                  <a:cubicBezTo>
                    <a:pt x="303" y="309"/>
                    <a:pt x="303" y="309"/>
                    <a:pt x="303" y="309"/>
                  </a:cubicBezTo>
                  <a:cubicBezTo>
                    <a:pt x="303" y="311"/>
                    <a:pt x="303" y="311"/>
                    <a:pt x="303" y="311"/>
                  </a:cubicBezTo>
                  <a:cubicBezTo>
                    <a:pt x="304" y="313"/>
                    <a:pt x="304" y="313"/>
                    <a:pt x="304" y="313"/>
                  </a:cubicBezTo>
                  <a:cubicBezTo>
                    <a:pt x="303" y="314"/>
                    <a:pt x="303" y="314"/>
                    <a:pt x="303" y="314"/>
                  </a:cubicBezTo>
                  <a:cubicBezTo>
                    <a:pt x="301" y="315"/>
                    <a:pt x="301" y="315"/>
                    <a:pt x="301" y="315"/>
                  </a:cubicBezTo>
                  <a:cubicBezTo>
                    <a:pt x="302" y="315"/>
                    <a:pt x="302" y="315"/>
                    <a:pt x="302" y="315"/>
                  </a:cubicBezTo>
                  <a:cubicBezTo>
                    <a:pt x="305" y="316"/>
                    <a:pt x="305" y="316"/>
                    <a:pt x="305" y="316"/>
                  </a:cubicBezTo>
                  <a:cubicBezTo>
                    <a:pt x="306" y="316"/>
                    <a:pt x="306" y="316"/>
                    <a:pt x="306" y="316"/>
                  </a:cubicBezTo>
                  <a:cubicBezTo>
                    <a:pt x="307" y="316"/>
                    <a:pt x="307" y="316"/>
                    <a:pt x="307" y="316"/>
                  </a:cubicBezTo>
                  <a:cubicBezTo>
                    <a:pt x="308" y="316"/>
                    <a:pt x="308" y="316"/>
                    <a:pt x="308" y="316"/>
                  </a:cubicBezTo>
                  <a:cubicBezTo>
                    <a:pt x="309" y="315"/>
                    <a:pt x="309" y="315"/>
                    <a:pt x="309" y="315"/>
                  </a:cubicBezTo>
                  <a:cubicBezTo>
                    <a:pt x="310" y="315"/>
                    <a:pt x="310" y="315"/>
                    <a:pt x="310" y="315"/>
                  </a:cubicBezTo>
                  <a:cubicBezTo>
                    <a:pt x="310" y="316"/>
                    <a:pt x="310" y="316"/>
                    <a:pt x="310" y="316"/>
                  </a:cubicBezTo>
                  <a:cubicBezTo>
                    <a:pt x="313" y="316"/>
                    <a:pt x="313" y="316"/>
                    <a:pt x="313" y="316"/>
                  </a:cubicBezTo>
                  <a:cubicBezTo>
                    <a:pt x="316" y="317"/>
                    <a:pt x="316" y="317"/>
                    <a:pt x="316" y="317"/>
                  </a:cubicBezTo>
                  <a:cubicBezTo>
                    <a:pt x="317" y="316"/>
                    <a:pt x="317" y="316"/>
                    <a:pt x="317" y="316"/>
                  </a:cubicBezTo>
                  <a:cubicBezTo>
                    <a:pt x="319" y="316"/>
                    <a:pt x="319" y="316"/>
                    <a:pt x="319" y="316"/>
                  </a:cubicBezTo>
                  <a:cubicBezTo>
                    <a:pt x="320" y="317"/>
                    <a:pt x="320" y="317"/>
                    <a:pt x="320" y="317"/>
                  </a:cubicBezTo>
                  <a:cubicBezTo>
                    <a:pt x="320" y="317"/>
                    <a:pt x="320" y="317"/>
                    <a:pt x="320" y="317"/>
                  </a:cubicBezTo>
                  <a:cubicBezTo>
                    <a:pt x="321" y="316"/>
                    <a:pt x="321" y="316"/>
                    <a:pt x="321" y="316"/>
                  </a:cubicBezTo>
                  <a:cubicBezTo>
                    <a:pt x="322" y="316"/>
                    <a:pt x="322" y="316"/>
                    <a:pt x="322" y="316"/>
                  </a:cubicBezTo>
                  <a:cubicBezTo>
                    <a:pt x="323" y="316"/>
                    <a:pt x="323" y="316"/>
                    <a:pt x="323" y="316"/>
                  </a:cubicBezTo>
                  <a:cubicBezTo>
                    <a:pt x="323" y="318"/>
                    <a:pt x="323" y="318"/>
                    <a:pt x="323" y="318"/>
                  </a:cubicBezTo>
                  <a:cubicBezTo>
                    <a:pt x="325" y="317"/>
                    <a:pt x="325" y="317"/>
                    <a:pt x="325" y="317"/>
                  </a:cubicBezTo>
                  <a:cubicBezTo>
                    <a:pt x="325" y="317"/>
                    <a:pt x="325" y="317"/>
                    <a:pt x="325" y="317"/>
                  </a:cubicBezTo>
                  <a:cubicBezTo>
                    <a:pt x="326" y="318"/>
                    <a:pt x="326" y="318"/>
                    <a:pt x="326" y="318"/>
                  </a:cubicBezTo>
                  <a:cubicBezTo>
                    <a:pt x="326" y="319"/>
                    <a:pt x="326" y="319"/>
                    <a:pt x="326" y="319"/>
                  </a:cubicBezTo>
                  <a:cubicBezTo>
                    <a:pt x="327" y="319"/>
                    <a:pt x="327" y="319"/>
                    <a:pt x="327" y="319"/>
                  </a:cubicBezTo>
                  <a:cubicBezTo>
                    <a:pt x="328" y="318"/>
                    <a:pt x="328" y="318"/>
                    <a:pt x="328" y="318"/>
                  </a:cubicBezTo>
                  <a:cubicBezTo>
                    <a:pt x="330" y="318"/>
                    <a:pt x="330" y="318"/>
                    <a:pt x="330" y="318"/>
                  </a:cubicBezTo>
                  <a:cubicBezTo>
                    <a:pt x="332" y="317"/>
                    <a:pt x="332" y="317"/>
                    <a:pt x="332" y="317"/>
                  </a:cubicBezTo>
                  <a:cubicBezTo>
                    <a:pt x="333" y="316"/>
                    <a:pt x="333" y="316"/>
                    <a:pt x="333" y="316"/>
                  </a:cubicBezTo>
                  <a:cubicBezTo>
                    <a:pt x="334" y="316"/>
                    <a:pt x="334" y="316"/>
                    <a:pt x="334" y="316"/>
                  </a:cubicBezTo>
                  <a:cubicBezTo>
                    <a:pt x="336" y="314"/>
                    <a:pt x="336" y="314"/>
                    <a:pt x="336" y="314"/>
                  </a:cubicBezTo>
                  <a:cubicBezTo>
                    <a:pt x="339" y="313"/>
                    <a:pt x="339" y="313"/>
                    <a:pt x="339" y="313"/>
                  </a:cubicBezTo>
                  <a:cubicBezTo>
                    <a:pt x="340" y="313"/>
                    <a:pt x="340" y="313"/>
                    <a:pt x="340" y="313"/>
                  </a:cubicBezTo>
                  <a:cubicBezTo>
                    <a:pt x="341" y="312"/>
                    <a:pt x="341" y="312"/>
                    <a:pt x="341" y="312"/>
                  </a:cubicBezTo>
                  <a:cubicBezTo>
                    <a:pt x="342" y="312"/>
                    <a:pt x="342" y="312"/>
                    <a:pt x="342" y="312"/>
                  </a:cubicBezTo>
                  <a:cubicBezTo>
                    <a:pt x="344" y="312"/>
                    <a:pt x="344" y="312"/>
                    <a:pt x="344" y="312"/>
                  </a:cubicBezTo>
                  <a:cubicBezTo>
                    <a:pt x="345" y="312"/>
                    <a:pt x="345" y="312"/>
                    <a:pt x="345" y="312"/>
                  </a:cubicBezTo>
                  <a:cubicBezTo>
                    <a:pt x="346" y="313"/>
                    <a:pt x="346" y="313"/>
                    <a:pt x="346" y="313"/>
                  </a:cubicBezTo>
                  <a:cubicBezTo>
                    <a:pt x="350" y="313"/>
                    <a:pt x="350" y="313"/>
                    <a:pt x="350" y="313"/>
                  </a:cubicBezTo>
                  <a:cubicBezTo>
                    <a:pt x="354" y="310"/>
                    <a:pt x="354" y="310"/>
                    <a:pt x="354" y="310"/>
                  </a:cubicBezTo>
                  <a:cubicBezTo>
                    <a:pt x="354" y="309"/>
                    <a:pt x="354" y="309"/>
                    <a:pt x="354" y="309"/>
                  </a:cubicBezTo>
                  <a:cubicBezTo>
                    <a:pt x="355" y="309"/>
                    <a:pt x="355" y="309"/>
                    <a:pt x="355" y="309"/>
                  </a:cubicBezTo>
                  <a:cubicBezTo>
                    <a:pt x="356" y="310"/>
                    <a:pt x="356" y="310"/>
                    <a:pt x="356" y="310"/>
                  </a:cubicBezTo>
                  <a:cubicBezTo>
                    <a:pt x="356" y="309"/>
                    <a:pt x="356" y="309"/>
                    <a:pt x="356" y="309"/>
                  </a:cubicBezTo>
                  <a:cubicBezTo>
                    <a:pt x="358" y="308"/>
                    <a:pt x="358" y="308"/>
                    <a:pt x="358" y="308"/>
                  </a:cubicBezTo>
                  <a:cubicBezTo>
                    <a:pt x="357" y="307"/>
                    <a:pt x="357" y="307"/>
                    <a:pt x="357" y="307"/>
                  </a:cubicBezTo>
                  <a:cubicBezTo>
                    <a:pt x="358" y="306"/>
                    <a:pt x="358" y="306"/>
                    <a:pt x="358" y="306"/>
                  </a:cubicBezTo>
                  <a:cubicBezTo>
                    <a:pt x="359" y="306"/>
                    <a:pt x="359" y="306"/>
                    <a:pt x="359" y="306"/>
                  </a:cubicBezTo>
                  <a:cubicBezTo>
                    <a:pt x="360" y="306"/>
                    <a:pt x="360" y="306"/>
                    <a:pt x="360" y="306"/>
                  </a:cubicBezTo>
                  <a:cubicBezTo>
                    <a:pt x="361" y="305"/>
                    <a:pt x="361" y="305"/>
                    <a:pt x="361" y="305"/>
                  </a:cubicBezTo>
                  <a:cubicBezTo>
                    <a:pt x="360" y="304"/>
                    <a:pt x="360" y="304"/>
                    <a:pt x="360" y="304"/>
                  </a:cubicBezTo>
                  <a:cubicBezTo>
                    <a:pt x="361" y="305"/>
                    <a:pt x="361" y="305"/>
                    <a:pt x="361" y="305"/>
                  </a:cubicBezTo>
                  <a:cubicBezTo>
                    <a:pt x="362" y="305"/>
                    <a:pt x="362" y="305"/>
                    <a:pt x="362" y="305"/>
                  </a:cubicBezTo>
                  <a:cubicBezTo>
                    <a:pt x="363" y="306"/>
                    <a:pt x="363" y="306"/>
                    <a:pt x="363" y="306"/>
                  </a:cubicBezTo>
                  <a:cubicBezTo>
                    <a:pt x="363" y="307"/>
                    <a:pt x="363" y="307"/>
                    <a:pt x="363" y="307"/>
                  </a:cubicBezTo>
                  <a:cubicBezTo>
                    <a:pt x="363" y="307"/>
                    <a:pt x="363" y="307"/>
                    <a:pt x="363" y="307"/>
                  </a:cubicBezTo>
                  <a:cubicBezTo>
                    <a:pt x="362" y="308"/>
                    <a:pt x="362" y="308"/>
                    <a:pt x="362" y="308"/>
                  </a:cubicBezTo>
                  <a:cubicBezTo>
                    <a:pt x="362" y="309"/>
                    <a:pt x="362" y="309"/>
                    <a:pt x="362" y="309"/>
                  </a:cubicBezTo>
                  <a:cubicBezTo>
                    <a:pt x="361" y="311"/>
                    <a:pt x="361" y="311"/>
                    <a:pt x="361" y="311"/>
                  </a:cubicBezTo>
                  <a:cubicBezTo>
                    <a:pt x="360" y="311"/>
                    <a:pt x="360" y="311"/>
                    <a:pt x="360" y="311"/>
                  </a:cubicBezTo>
                  <a:cubicBezTo>
                    <a:pt x="360" y="312"/>
                    <a:pt x="360" y="312"/>
                    <a:pt x="360" y="312"/>
                  </a:cubicBezTo>
                  <a:cubicBezTo>
                    <a:pt x="362" y="312"/>
                    <a:pt x="362" y="312"/>
                    <a:pt x="362" y="312"/>
                  </a:cubicBezTo>
                  <a:cubicBezTo>
                    <a:pt x="363" y="313"/>
                    <a:pt x="363" y="313"/>
                    <a:pt x="363" y="313"/>
                  </a:cubicBezTo>
                  <a:cubicBezTo>
                    <a:pt x="364" y="313"/>
                    <a:pt x="364" y="313"/>
                    <a:pt x="364" y="313"/>
                  </a:cubicBezTo>
                  <a:cubicBezTo>
                    <a:pt x="365" y="313"/>
                    <a:pt x="365" y="313"/>
                    <a:pt x="365" y="313"/>
                  </a:cubicBezTo>
                  <a:cubicBezTo>
                    <a:pt x="366" y="314"/>
                    <a:pt x="366" y="314"/>
                    <a:pt x="366" y="314"/>
                  </a:cubicBezTo>
                  <a:cubicBezTo>
                    <a:pt x="367" y="315"/>
                    <a:pt x="367" y="315"/>
                    <a:pt x="367" y="315"/>
                  </a:cubicBezTo>
                  <a:cubicBezTo>
                    <a:pt x="368" y="316"/>
                    <a:pt x="368" y="316"/>
                    <a:pt x="368" y="316"/>
                  </a:cubicBezTo>
                  <a:cubicBezTo>
                    <a:pt x="368" y="315"/>
                    <a:pt x="368" y="315"/>
                    <a:pt x="368" y="315"/>
                  </a:cubicBezTo>
                  <a:cubicBezTo>
                    <a:pt x="368" y="315"/>
                    <a:pt x="368" y="315"/>
                    <a:pt x="368" y="315"/>
                  </a:cubicBezTo>
                  <a:cubicBezTo>
                    <a:pt x="369" y="315"/>
                    <a:pt x="369" y="315"/>
                    <a:pt x="369" y="315"/>
                  </a:cubicBezTo>
                  <a:cubicBezTo>
                    <a:pt x="369" y="316"/>
                    <a:pt x="369" y="316"/>
                    <a:pt x="369" y="316"/>
                  </a:cubicBezTo>
                  <a:cubicBezTo>
                    <a:pt x="368" y="317"/>
                    <a:pt x="368" y="317"/>
                    <a:pt x="368" y="317"/>
                  </a:cubicBezTo>
                  <a:cubicBezTo>
                    <a:pt x="367" y="317"/>
                    <a:pt x="367" y="317"/>
                    <a:pt x="367" y="317"/>
                  </a:cubicBezTo>
                  <a:cubicBezTo>
                    <a:pt x="366" y="319"/>
                    <a:pt x="366" y="319"/>
                    <a:pt x="366" y="319"/>
                  </a:cubicBezTo>
                  <a:cubicBezTo>
                    <a:pt x="366" y="320"/>
                    <a:pt x="366" y="320"/>
                    <a:pt x="366" y="320"/>
                  </a:cubicBezTo>
                  <a:cubicBezTo>
                    <a:pt x="367" y="320"/>
                    <a:pt x="367" y="320"/>
                    <a:pt x="367" y="320"/>
                  </a:cubicBezTo>
                  <a:cubicBezTo>
                    <a:pt x="368" y="320"/>
                    <a:pt x="368" y="320"/>
                    <a:pt x="368" y="320"/>
                  </a:cubicBezTo>
                  <a:cubicBezTo>
                    <a:pt x="370" y="321"/>
                    <a:pt x="370" y="321"/>
                    <a:pt x="370" y="321"/>
                  </a:cubicBezTo>
                  <a:cubicBezTo>
                    <a:pt x="371" y="321"/>
                    <a:pt x="371" y="321"/>
                    <a:pt x="371" y="321"/>
                  </a:cubicBezTo>
                  <a:cubicBezTo>
                    <a:pt x="372" y="319"/>
                    <a:pt x="372" y="319"/>
                    <a:pt x="372" y="319"/>
                  </a:cubicBezTo>
                  <a:cubicBezTo>
                    <a:pt x="373" y="319"/>
                    <a:pt x="373" y="319"/>
                    <a:pt x="373" y="319"/>
                  </a:cubicBezTo>
                  <a:cubicBezTo>
                    <a:pt x="373" y="320"/>
                    <a:pt x="373" y="320"/>
                    <a:pt x="373" y="320"/>
                  </a:cubicBezTo>
                  <a:cubicBezTo>
                    <a:pt x="374" y="322"/>
                    <a:pt x="374" y="322"/>
                    <a:pt x="374" y="322"/>
                  </a:cubicBezTo>
                  <a:cubicBezTo>
                    <a:pt x="375" y="323"/>
                    <a:pt x="375" y="323"/>
                    <a:pt x="375" y="323"/>
                  </a:cubicBezTo>
                  <a:cubicBezTo>
                    <a:pt x="376" y="322"/>
                    <a:pt x="376" y="322"/>
                    <a:pt x="376" y="322"/>
                  </a:cubicBezTo>
                  <a:cubicBezTo>
                    <a:pt x="377" y="322"/>
                    <a:pt x="377" y="322"/>
                    <a:pt x="377" y="322"/>
                  </a:cubicBezTo>
                  <a:cubicBezTo>
                    <a:pt x="378" y="323"/>
                    <a:pt x="378" y="323"/>
                    <a:pt x="378" y="323"/>
                  </a:cubicBezTo>
                  <a:cubicBezTo>
                    <a:pt x="380" y="323"/>
                    <a:pt x="380" y="323"/>
                    <a:pt x="380" y="323"/>
                  </a:cubicBezTo>
                  <a:cubicBezTo>
                    <a:pt x="380" y="324"/>
                    <a:pt x="380" y="324"/>
                    <a:pt x="380" y="324"/>
                  </a:cubicBezTo>
                  <a:cubicBezTo>
                    <a:pt x="381" y="324"/>
                    <a:pt x="381" y="324"/>
                    <a:pt x="381" y="324"/>
                  </a:cubicBezTo>
                  <a:cubicBezTo>
                    <a:pt x="381" y="323"/>
                    <a:pt x="381" y="323"/>
                    <a:pt x="381" y="323"/>
                  </a:cubicBezTo>
                  <a:cubicBezTo>
                    <a:pt x="382" y="323"/>
                    <a:pt x="382" y="323"/>
                    <a:pt x="382" y="323"/>
                  </a:cubicBezTo>
                  <a:cubicBezTo>
                    <a:pt x="383" y="323"/>
                    <a:pt x="383" y="323"/>
                    <a:pt x="383" y="323"/>
                  </a:cubicBezTo>
                  <a:cubicBezTo>
                    <a:pt x="384" y="323"/>
                    <a:pt x="384" y="323"/>
                    <a:pt x="384" y="323"/>
                  </a:cubicBezTo>
                  <a:cubicBezTo>
                    <a:pt x="384" y="324"/>
                    <a:pt x="384" y="324"/>
                    <a:pt x="384" y="324"/>
                  </a:cubicBezTo>
                  <a:cubicBezTo>
                    <a:pt x="384" y="325"/>
                    <a:pt x="384" y="325"/>
                    <a:pt x="384" y="325"/>
                  </a:cubicBezTo>
                  <a:cubicBezTo>
                    <a:pt x="386" y="324"/>
                    <a:pt x="386" y="324"/>
                    <a:pt x="386" y="324"/>
                  </a:cubicBezTo>
                  <a:cubicBezTo>
                    <a:pt x="387" y="323"/>
                    <a:pt x="387" y="323"/>
                    <a:pt x="387" y="323"/>
                  </a:cubicBezTo>
                  <a:cubicBezTo>
                    <a:pt x="388" y="323"/>
                    <a:pt x="388" y="323"/>
                    <a:pt x="388" y="323"/>
                  </a:cubicBezTo>
                  <a:cubicBezTo>
                    <a:pt x="388" y="325"/>
                    <a:pt x="388" y="325"/>
                    <a:pt x="388" y="325"/>
                  </a:cubicBezTo>
                  <a:cubicBezTo>
                    <a:pt x="389" y="325"/>
                    <a:pt x="389" y="325"/>
                    <a:pt x="389" y="325"/>
                  </a:cubicBezTo>
                  <a:cubicBezTo>
                    <a:pt x="389" y="324"/>
                    <a:pt x="389" y="324"/>
                    <a:pt x="389" y="324"/>
                  </a:cubicBezTo>
                  <a:cubicBezTo>
                    <a:pt x="390" y="324"/>
                    <a:pt x="390" y="324"/>
                    <a:pt x="390" y="324"/>
                  </a:cubicBezTo>
                  <a:cubicBezTo>
                    <a:pt x="391" y="322"/>
                    <a:pt x="391" y="322"/>
                    <a:pt x="391" y="322"/>
                  </a:cubicBezTo>
                  <a:cubicBezTo>
                    <a:pt x="392" y="323"/>
                    <a:pt x="392" y="323"/>
                    <a:pt x="392" y="323"/>
                  </a:cubicBezTo>
                  <a:cubicBezTo>
                    <a:pt x="392" y="323"/>
                    <a:pt x="392" y="323"/>
                    <a:pt x="392" y="323"/>
                  </a:cubicBezTo>
                  <a:cubicBezTo>
                    <a:pt x="393" y="324"/>
                    <a:pt x="393" y="324"/>
                    <a:pt x="393" y="324"/>
                  </a:cubicBezTo>
                  <a:cubicBezTo>
                    <a:pt x="394" y="323"/>
                    <a:pt x="394" y="323"/>
                    <a:pt x="394" y="323"/>
                  </a:cubicBezTo>
                  <a:close/>
                  <a:moveTo>
                    <a:pt x="570" y="390"/>
                  </a:moveTo>
                  <a:cubicBezTo>
                    <a:pt x="571" y="388"/>
                    <a:pt x="571" y="388"/>
                    <a:pt x="571" y="388"/>
                  </a:cubicBezTo>
                  <a:cubicBezTo>
                    <a:pt x="570" y="387"/>
                    <a:pt x="570" y="387"/>
                    <a:pt x="570" y="387"/>
                  </a:cubicBezTo>
                  <a:cubicBezTo>
                    <a:pt x="571" y="385"/>
                    <a:pt x="571" y="385"/>
                    <a:pt x="571" y="385"/>
                  </a:cubicBezTo>
                  <a:cubicBezTo>
                    <a:pt x="571" y="383"/>
                    <a:pt x="571" y="383"/>
                    <a:pt x="571" y="383"/>
                  </a:cubicBezTo>
                  <a:cubicBezTo>
                    <a:pt x="573" y="380"/>
                    <a:pt x="573" y="380"/>
                    <a:pt x="573" y="380"/>
                  </a:cubicBezTo>
                  <a:cubicBezTo>
                    <a:pt x="574" y="378"/>
                    <a:pt x="574" y="378"/>
                    <a:pt x="574" y="378"/>
                  </a:cubicBezTo>
                  <a:cubicBezTo>
                    <a:pt x="576" y="377"/>
                    <a:pt x="576" y="377"/>
                    <a:pt x="576" y="377"/>
                  </a:cubicBezTo>
                  <a:cubicBezTo>
                    <a:pt x="578" y="373"/>
                    <a:pt x="578" y="373"/>
                    <a:pt x="578" y="373"/>
                  </a:cubicBezTo>
                  <a:cubicBezTo>
                    <a:pt x="580" y="372"/>
                    <a:pt x="580" y="372"/>
                    <a:pt x="580" y="372"/>
                  </a:cubicBezTo>
                  <a:cubicBezTo>
                    <a:pt x="581" y="372"/>
                    <a:pt x="581" y="372"/>
                    <a:pt x="581" y="372"/>
                  </a:cubicBezTo>
                  <a:cubicBezTo>
                    <a:pt x="582" y="371"/>
                    <a:pt x="582" y="371"/>
                    <a:pt x="582" y="371"/>
                  </a:cubicBezTo>
                  <a:cubicBezTo>
                    <a:pt x="583" y="372"/>
                    <a:pt x="583" y="372"/>
                    <a:pt x="583" y="372"/>
                  </a:cubicBezTo>
                  <a:cubicBezTo>
                    <a:pt x="585" y="371"/>
                    <a:pt x="585" y="371"/>
                    <a:pt x="585" y="371"/>
                  </a:cubicBezTo>
                  <a:cubicBezTo>
                    <a:pt x="587" y="371"/>
                    <a:pt x="587" y="371"/>
                    <a:pt x="587" y="371"/>
                  </a:cubicBezTo>
                  <a:cubicBezTo>
                    <a:pt x="588" y="373"/>
                    <a:pt x="588" y="373"/>
                    <a:pt x="588" y="373"/>
                  </a:cubicBezTo>
                  <a:cubicBezTo>
                    <a:pt x="589" y="373"/>
                    <a:pt x="589" y="373"/>
                    <a:pt x="589" y="373"/>
                  </a:cubicBezTo>
                  <a:cubicBezTo>
                    <a:pt x="590" y="374"/>
                    <a:pt x="590" y="374"/>
                    <a:pt x="590" y="374"/>
                  </a:cubicBezTo>
                  <a:cubicBezTo>
                    <a:pt x="591" y="376"/>
                    <a:pt x="591" y="376"/>
                    <a:pt x="591" y="376"/>
                  </a:cubicBezTo>
                  <a:cubicBezTo>
                    <a:pt x="591" y="377"/>
                    <a:pt x="591" y="377"/>
                    <a:pt x="591" y="377"/>
                  </a:cubicBezTo>
                  <a:cubicBezTo>
                    <a:pt x="589" y="379"/>
                    <a:pt x="589" y="379"/>
                    <a:pt x="589" y="379"/>
                  </a:cubicBezTo>
                  <a:cubicBezTo>
                    <a:pt x="588" y="381"/>
                    <a:pt x="588" y="381"/>
                    <a:pt x="588" y="381"/>
                  </a:cubicBezTo>
                  <a:cubicBezTo>
                    <a:pt x="588" y="382"/>
                    <a:pt x="588" y="382"/>
                    <a:pt x="588" y="382"/>
                  </a:cubicBezTo>
                  <a:cubicBezTo>
                    <a:pt x="586" y="386"/>
                    <a:pt x="586" y="386"/>
                    <a:pt x="586" y="386"/>
                  </a:cubicBezTo>
                  <a:cubicBezTo>
                    <a:pt x="585" y="388"/>
                    <a:pt x="585" y="388"/>
                    <a:pt x="585" y="388"/>
                  </a:cubicBezTo>
                  <a:cubicBezTo>
                    <a:pt x="583" y="388"/>
                    <a:pt x="583" y="388"/>
                    <a:pt x="583" y="388"/>
                  </a:cubicBezTo>
                  <a:cubicBezTo>
                    <a:pt x="581" y="389"/>
                    <a:pt x="581" y="389"/>
                    <a:pt x="581" y="389"/>
                  </a:cubicBezTo>
                  <a:cubicBezTo>
                    <a:pt x="580" y="390"/>
                    <a:pt x="580" y="390"/>
                    <a:pt x="580" y="390"/>
                  </a:cubicBezTo>
                  <a:cubicBezTo>
                    <a:pt x="579" y="390"/>
                    <a:pt x="579" y="390"/>
                    <a:pt x="579" y="390"/>
                  </a:cubicBezTo>
                  <a:cubicBezTo>
                    <a:pt x="577" y="391"/>
                    <a:pt x="577" y="391"/>
                    <a:pt x="577" y="391"/>
                  </a:cubicBezTo>
                  <a:cubicBezTo>
                    <a:pt x="576" y="390"/>
                    <a:pt x="576" y="390"/>
                    <a:pt x="576" y="390"/>
                  </a:cubicBezTo>
                  <a:cubicBezTo>
                    <a:pt x="573" y="391"/>
                    <a:pt x="573" y="391"/>
                    <a:pt x="573" y="391"/>
                  </a:cubicBezTo>
                  <a:cubicBezTo>
                    <a:pt x="572" y="390"/>
                    <a:pt x="572" y="390"/>
                    <a:pt x="572" y="390"/>
                  </a:cubicBezTo>
                  <a:cubicBezTo>
                    <a:pt x="571" y="390"/>
                    <a:pt x="571" y="390"/>
                    <a:pt x="571" y="390"/>
                  </a:cubicBezTo>
                  <a:cubicBezTo>
                    <a:pt x="570" y="390"/>
                    <a:pt x="570" y="390"/>
                    <a:pt x="570" y="390"/>
                  </a:cubicBezTo>
                  <a:close/>
                  <a:moveTo>
                    <a:pt x="403" y="317"/>
                  </a:moveTo>
                  <a:cubicBezTo>
                    <a:pt x="402" y="316"/>
                    <a:pt x="402" y="316"/>
                    <a:pt x="402" y="316"/>
                  </a:cubicBezTo>
                  <a:cubicBezTo>
                    <a:pt x="403" y="315"/>
                    <a:pt x="403" y="315"/>
                    <a:pt x="403" y="315"/>
                  </a:cubicBezTo>
                  <a:cubicBezTo>
                    <a:pt x="404" y="315"/>
                    <a:pt x="404" y="315"/>
                    <a:pt x="404" y="315"/>
                  </a:cubicBezTo>
                  <a:cubicBezTo>
                    <a:pt x="403" y="313"/>
                    <a:pt x="403" y="313"/>
                    <a:pt x="403" y="313"/>
                  </a:cubicBezTo>
                  <a:cubicBezTo>
                    <a:pt x="404" y="312"/>
                    <a:pt x="404" y="312"/>
                    <a:pt x="404" y="312"/>
                  </a:cubicBezTo>
                  <a:cubicBezTo>
                    <a:pt x="405" y="312"/>
                    <a:pt x="405" y="312"/>
                    <a:pt x="405" y="312"/>
                  </a:cubicBezTo>
                  <a:cubicBezTo>
                    <a:pt x="405" y="313"/>
                    <a:pt x="405" y="313"/>
                    <a:pt x="405" y="313"/>
                  </a:cubicBezTo>
                  <a:cubicBezTo>
                    <a:pt x="405" y="314"/>
                    <a:pt x="405" y="314"/>
                    <a:pt x="405" y="314"/>
                  </a:cubicBezTo>
                  <a:cubicBezTo>
                    <a:pt x="405" y="315"/>
                    <a:pt x="405" y="315"/>
                    <a:pt x="405" y="315"/>
                  </a:cubicBezTo>
                  <a:cubicBezTo>
                    <a:pt x="405" y="316"/>
                    <a:pt x="405" y="316"/>
                    <a:pt x="405" y="316"/>
                  </a:cubicBezTo>
                  <a:cubicBezTo>
                    <a:pt x="404" y="316"/>
                    <a:pt x="404" y="316"/>
                    <a:pt x="404" y="316"/>
                  </a:cubicBezTo>
                  <a:cubicBezTo>
                    <a:pt x="403" y="317"/>
                    <a:pt x="403" y="317"/>
                    <a:pt x="403" y="317"/>
                  </a:cubicBezTo>
                  <a:cubicBezTo>
                    <a:pt x="403" y="317"/>
                    <a:pt x="403" y="317"/>
                    <a:pt x="403" y="317"/>
                  </a:cubicBezTo>
                  <a:close/>
                  <a:moveTo>
                    <a:pt x="387" y="332"/>
                  </a:moveTo>
                  <a:cubicBezTo>
                    <a:pt x="388" y="331"/>
                    <a:pt x="388" y="331"/>
                    <a:pt x="388" y="331"/>
                  </a:cubicBezTo>
                  <a:cubicBezTo>
                    <a:pt x="389" y="330"/>
                    <a:pt x="389" y="330"/>
                    <a:pt x="389" y="330"/>
                  </a:cubicBezTo>
                  <a:cubicBezTo>
                    <a:pt x="388" y="329"/>
                    <a:pt x="388" y="329"/>
                    <a:pt x="388" y="329"/>
                  </a:cubicBezTo>
                  <a:cubicBezTo>
                    <a:pt x="389" y="328"/>
                    <a:pt x="389" y="328"/>
                    <a:pt x="389" y="328"/>
                  </a:cubicBezTo>
                  <a:cubicBezTo>
                    <a:pt x="388" y="327"/>
                    <a:pt x="388" y="327"/>
                    <a:pt x="388" y="327"/>
                  </a:cubicBezTo>
                  <a:cubicBezTo>
                    <a:pt x="387" y="328"/>
                    <a:pt x="387" y="328"/>
                    <a:pt x="387" y="328"/>
                  </a:cubicBezTo>
                  <a:cubicBezTo>
                    <a:pt x="387" y="329"/>
                    <a:pt x="387" y="329"/>
                    <a:pt x="387" y="329"/>
                  </a:cubicBezTo>
                  <a:cubicBezTo>
                    <a:pt x="385" y="329"/>
                    <a:pt x="385" y="329"/>
                    <a:pt x="385" y="329"/>
                  </a:cubicBezTo>
                  <a:cubicBezTo>
                    <a:pt x="385" y="330"/>
                    <a:pt x="385" y="330"/>
                    <a:pt x="385" y="330"/>
                  </a:cubicBezTo>
                  <a:cubicBezTo>
                    <a:pt x="386" y="331"/>
                    <a:pt x="386" y="331"/>
                    <a:pt x="386" y="331"/>
                  </a:cubicBezTo>
                  <a:cubicBezTo>
                    <a:pt x="387" y="332"/>
                    <a:pt x="387" y="332"/>
                    <a:pt x="387" y="332"/>
                  </a:cubicBezTo>
                  <a:close/>
                  <a:moveTo>
                    <a:pt x="406" y="328"/>
                  </a:moveTo>
                  <a:cubicBezTo>
                    <a:pt x="404" y="330"/>
                    <a:pt x="404" y="330"/>
                    <a:pt x="404" y="330"/>
                  </a:cubicBezTo>
                  <a:cubicBezTo>
                    <a:pt x="404" y="331"/>
                    <a:pt x="404" y="331"/>
                    <a:pt x="404" y="331"/>
                  </a:cubicBezTo>
                  <a:cubicBezTo>
                    <a:pt x="403" y="332"/>
                    <a:pt x="403" y="332"/>
                    <a:pt x="403" y="332"/>
                  </a:cubicBezTo>
                  <a:cubicBezTo>
                    <a:pt x="402" y="330"/>
                    <a:pt x="402" y="330"/>
                    <a:pt x="402" y="330"/>
                  </a:cubicBezTo>
                  <a:cubicBezTo>
                    <a:pt x="402" y="329"/>
                    <a:pt x="402" y="329"/>
                    <a:pt x="402" y="329"/>
                  </a:cubicBezTo>
                  <a:cubicBezTo>
                    <a:pt x="403" y="326"/>
                    <a:pt x="403" y="326"/>
                    <a:pt x="403" y="326"/>
                  </a:cubicBezTo>
                  <a:cubicBezTo>
                    <a:pt x="403" y="325"/>
                    <a:pt x="403" y="325"/>
                    <a:pt x="403" y="325"/>
                  </a:cubicBezTo>
                  <a:cubicBezTo>
                    <a:pt x="404" y="324"/>
                    <a:pt x="404" y="324"/>
                    <a:pt x="404" y="324"/>
                  </a:cubicBezTo>
                  <a:cubicBezTo>
                    <a:pt x="405" y="324"/>
                    <a:pt x="405" y="324"/>
                    <a:pt x="405" y="324"/>
                  </a:cubicBezTo>
                  <a:cubicBezTo>
                    <a:pt x="405" y="325"/>
                    <a:pt x="405" y="325"/>
                    <a:pt x="405" y="325"/>
                  </a:cubicBezTo>
                  <a:cubicBezTo>
                    <a:pt x="407" y="327"/>
                    <a:pt x="407" y="327"/>
                    <a:pt x="407" y="327"/>
                  </a:cubicBezTo>
                  <a:cubicBezTo>
                    <a:pt x="406" y="328"/>
                    <a:pt x="406" y="328"/>
                    <a:pt x="406" y="328"/>
                  </a:cubicBezTo>
                  <a:close/>
                  <a:moveTo>
                    <a:pt x="408" y="326"/>
                  </a:moveTo>
                  <a:cubicBezTo>
                    <a:pt x="408" y="325"/>
                    <a:pt x="408" y="325"/>
                    <a:pt x="408" y="325"/>
                  </a:cubicBezTo>
                  <a:cubicBezTo>
                    <a:pt x="407" y="324"/>
                    <a:pt x="407" y="324"/>
                    <a:pt x="407" y="324"/>
                  </a:cubicBezTo>
                  <a:cubicBezTo>
                    <a:pt x="408" y="322"/>
                    <a:pt x="408" y="322"/>
                    <a:pt x="408" y="322"/>
                  </a:cubicBezTo>
                  <a:cubicBezTo>
                    <a:pt x="409" y="321"/>
                    <a:pt x="409" y="321"/>
                    <a:pt x="409" y="321"/>
                  </a:cubicBezTo>
                  <a:cubicBezTo>
                    <a:pt x="410" y="323"/>
                    <a:pt x="410" y="323"/>
                    <a:pt x="410" y="323"/>
                  </a:cubicBezTo>
                  <a:cubicBezTo>
                    <a:pt x="409" y="324"/>
                    <a:pt x="409" y="324"/>
                    <a:pt x="409" y="324"/>
                  </a:cubicBezTo>
                  <a:cubicBezTo>
                    <a:pt x="409" y="326"/>
                    <a:pt x="409" y="326"/>
                    <a:pt x="409" y="326"/>
                  </a:cubicBezTo>
                  <a:cubicBezTo>
                    <a:pt x="409" y="326"/>
                    <a:pt x="408" y="326"/>
                    <a:pt x="408" y="326"/>
                  </a:cubicBezTo>
                  <a:close/>
                  <a:moveTo>
                    <a:pt x="443" y="327"/>
                  </a:moveTo>
                  <a:cubicBezTo>
                    <a:pt x="444" y="324"/>
                    <a:pt x="444" y="324"/>
                    <a:pt x="444" y="324"/>
                  </a:cubicBezTo>
                  <a:cubicBezTo>
                    <a:pt x="446" y="322"/>
                    <a:pt x="446" y="322"/>
                    <a:pt x="446" y="322"/>
                  </a:cubicBezTo>
                  <a:cubicBezTo>
                    <a:pt x="448" y="322"/>
                    <a:pt x="448" y="322"/>
                    <a:pt x="448" y="322"/>
                  </a:cubicBezTo>
                  <a:cubicBezTo>
                    <a:pt x="448" y="324"/>
                    <a:pt x="448" y="324"/>
                    <a:pt x="448" y="324"/>
                  </a:cubicBezTo>
                  <a:cubicBezTo>
                    <a:pt x="446" y="327"/>
                    <a:pt x="446" y="327"/>
                    <a:pt x="446" y="327"/>
                  </a:cubicBezTo>
                  <a:cubicBezTo>
                    <a:pt x="445" y="328"/>
                    <a:pt x="445" y="328"/>
                    <a:pt x="445" y="328"/>
                  </a:cubicBezTo>
                  <a:cubicBezTo>
                    <a:pt x="445" y="326"/>
                    <a:pt x="445" y="326"/>
                    <a:pt x="445" y="326"/>
                  </a:cubicBezTo>
                  <a:cubicBezTo>
                    <a:pt x="445" y="325"/>
                    <a:pt x="445" y="325"/>
                    <a:pt x="445" y="325"/>
                  </a:cubicBezTo>
                  <a:cubicBezTo>
                    <a:pt x="444" y="326"/>
                    <a:pt x="444" y="326"/>
                    <a:pt x="444" y="326"/>
                  </a:cubicBezTo>
                  <a:cubicBezTo>
                    <a:pt x="444" y="327"/>
                    <a:pt x="444" y="327"/>
                    <a:pt x="444" y="327"/>
                  </a:cubicBezTo>
                  <a:cubicBezTo>
                    <a:pt x="444" y="327"/>
                    <a:pt x="443" y="327"/>
                    <a:pt x="443" y="327"/>
                  </a:cubicBezTo>
                  <a:close/>
                  <a:moveTo>
                    <a:pt x="441" y="324"/>
                  </a:moveTo>
                  <a:cubicBezTo>
                    <a:pt x="442" y="325"/>
                    <a:pt x="442" y="325"/>
                    <a:pt x="442" y="325"/>
                  </a:cubicBezTo>
                  <a:cubicBezTo>
                    <a:pt x="443" y="323"/>
                    <a:pt x="443" y="323"/>
                    <a:pt x="443" y="323"/>
                  </a:cubicBezTo>
                  <a:cubicBezTo>
                    <a:pt x="442" y="320"/>
                    <a:pt x="442" y="320"/>
                    <a:pt x="442" y="320"/>
                  </a:cubicBezTo>
                  <a:cubicBezTo>
                    <a:pt x="441" y="322"/>
                    <a:pt x="441" y="322"/>
                    <a:pt x="441" y="322"/>
                  </a:cubicBezTo>
                  <a:cubicBezTo>
                    <a:pt x="441" y="324"/>
                    <a:pt x="441" y="324"/>
                    <a:pt x="441" y="324"/>
                  </a:cubicBezTo>
                  <a:close/>
                  <a:moveTo>
                    <a:pt x="440" y="341"/>
                  </a:moveTo>
                  <a:cubicBezTo>
                    <a:pt x="441" y="340"/>
                    <a:pt x="441" y="340"/>
                    <a:pt x="441" y="340"/>
                  </a:cubicBezTo>
                  <a:cubicBezTo>
                    <a:pt x="444" y="338"/>
                    <a:pt x="444" y="338"/>
                    <a:pt x="444" y="338"/>
                  </a:cubicBezTo>
                  <a:cubicBezTo>
                    <a:pt x="444" y="337"/>
                    <a:pt x="444" y="337"/>
                    <a:pt x="444" y="337"/>
                  </a:cubicBezTo>
                  <a:cubicBezTo>
                    <a:pt x="441" y="337"/>
                    <a:pt x="441" y="337"/>
                    <a:pt x="441" y="337"/>
                  </a:cubicBezTo>
                  <a:cubicBezTo>
                    <a:pt x="440" y="336"/>
                    <a:pt x="440" y="336"/>
                    <a:pt x="440" y="336"/>
                  </a:cubicBezTo>
                  <a:cubicBezTo>
                    <a:pt x="442" y="332"/>
                    <a:pt x="442" y="332"/>
                    <a:pt x="442" y="332"/>
                  </a:cubicBezTo>
                  <a:cubicBezTo>
                    <a:pt x="443" y="330"/>
                    <a:pt x="443" y="330"/>
                    <a:pt x="443" y="330"/>
                  </a:cubicBezTo>
                  <a:cubicBezTo>
                    <a:pt x="441" y="331"/>
                    <a:pt x="441" y="331"/>
                    <a:pt x="441" y="331"/>
                  </a:cubicBezTo>
                  <a:cubicBezTo>
                    <a:pt x="439" y="334"/>
                    <a:pt x="439" y="334"/>
                    <a:pt x="439" y="334"/>
                  </a:cubicBezTo>
                  <a:cubicBezTo>
                    <a:pt x="439" y="332"/>
                    <a:pt x="439" y="332"/>
                    <a:pt x="439" y="332"/>
                  </a:cubicBezTo>
                  <a:cubicBezTo>
                    <a:pt x="441" y="328"/>
                    <a:pt x="441" y="328"/>
                    <a:pt x="441" y="328"/>
                  </a:cubicBezTo>
                  <a:cubicBezTo>
                    <a:pt x="440" y="322"/>
                    <a:pt x="440" y="322"/>
                    <a:pt x="440" y="322"/>
                  </a:cubicBezTo>
                  <a:cubicBezTo>
                    <a:pt x="437" y="320"/>
                    <a:pt x="437" y="320"/>
                    <a:pt x="437" y="320"/>
                  </a:cubicBezTo>
                  <a:cubicBezTo>
                    <a:pt x="437" y="318"/>
                    <a:pt x="437" y="318"/>
                    <a:pt x="437" y="318"/>
                  </a:cubicBezTo>
                  <a:cubicBezTo>
                    <a:pt x="436" y="318"/>
                    <a:pt x="436" y="318"/>
                    <a:pt x="436" y="318"/>
                  </a:cubicBezTo>
                  <a:cubicBezTo>
                    <a:pt x="434" y="320"/>
                    <a:pt x="434" y="320"/>
                    <a:pt x="434" y="320"/>
                  </a:cubicBezTo>
                  <a:cubicBezTo>
                    <a:pt x="434" y="318"/>
                    <a:pt x="434" y="318"/>
                    <a:pt x="434" y="318"/>
                  </a:cubicBezTo>
                  <a:cubicBezTo>
                    <a:pt x="436" y="316"/>
                    <a:pt x="436" y="316"/>
                    <a:pt x="436" y="316"/>
                  </a:cubicBezTo>
                  <a:cubicBezTo>
                    <a:pt x="435" y="315"/>
                    <a:pt x="435" y="315"/>
                    <a:pt x="435" y="315"/>
                  </a:cubicBezTo>
                  <a:cubicBezTo>
                    <a:pt x="435" y="313"/>
                    <a:pt x="435" y="313"/>
                    <a:pt x="435" y="313"/>
                  </a:cubicBezTo>
                  <a:cubicBezTo>
                    <a:pt x="435" y="311"/>
                    <a:pt x="435" y="311"/>
                    <a:pt x="435" y="311"/>
                  </a:cubicBezTo>
                  <a:cubicBezTo>
                    <a:pt x="432" y="312"/>
                    <a:pt x="432" y="312"/>
                    <a:pt x="432" y="312"/>
                  </a:cubicBezTo>
                  <a:cubicBezTo>
                    <a:pt x="430" y="314"/>
                    <a:pt x="430" y="314"/>
                    <a:pt x="430" y="314"/>
                  </a:cubicBezTo>
                  <a:cubicBezTo>
                    <a:pt x="428" y="317"/>
                    <a:pt x="428" y="317"/>
                    <a:pt x="428" y="317"/>
                  </a:cubicBezTo>
                  <a:cubicBezTo>
                    <a:pt x="429" y="320"/>
                    <a:pt x="429" y="320"/>
                    <a:pt x="429" y="320"/>
                  </a:cubicBezTo>
                  <a:cubicBezTo>
                    <a:pt x="428" y="320"/>
                    <a:pt x="428" y="320"/>
                    <a:pt x="428" y="320"/>
                  </a:cubicBezTo>
                  <a:cubicBezTo>
                    <a:pt x="427" y="317"/>
                    <a:pt x="427" y="317"/>
                    <a:pt x="427" y="317"/>
                  </a:cubicBezTo>
                  <a:cubicBezTo>
                    <a:pt x="426" y="317"/>
                    <a:pt x="426" y="317"/>
                    <a:pt x="426" y="317"/>
                  </a:cubicBezTo>
                  <a:cubicBezTo>
                    <a:pt x="426" y="319"/>
                    <a:pt x="426" y="319"/>
                    <a:pt x="426" y="319"/>
                  </a:cubicBezTo>
                  <a:cubicBezTo>
                    <a:pt x="424" y="319"/>
                    <a:pt x="424" y="319"/>
                    <a:pt x="424" y="319"/>
                  </a:cubicBezTo>
                  <a:cubicBezTo>
                    <a:pt x="425" y="321"/>
                    <a:pt x="425" y="321"/>
                    <a:pt x="425" y="321"/>
                  </a:cubicBezTo>
                  <a:cubicBezTo>
                    <a:pt x="424" y="323"/>
                    <a:pt x="424" y="323"/>
                    <a:pt x="424" y="323"/>
                  </a:cubicBezTo>
                  <a:cubicBezTo>
                    <a:pt x="423" y="323"/>
                    <a:pt x="423" y="323"/>
                    <a:pt x="423" y="323"/>
                  </a:cubicBezTo>
                  <a:cubicBezTo>
                    <a:pt x="422" y="324"/>
                    <a:pt x="422" y="324"/>
                    <a:pt x="422" y="324"/>
                  </a:cubicBezTo>
                  <a:cubicBezTo>
                    <a:pt x="419" y="324"/>
                    <a:pt x="419" y="324"/>
                    <a:pt x="419" y="324"/>
                  </a:cubicBezTo>
                  <a:cubicBezTo>
                    <a:pt x="418" y="325"/>
                    <a:pt x="418" y="325"/>
                    <a:pt x="418" y="325"/>
                  </a:cubicBezTo>
                  <a:cubicBezTo>
                    <a:pt x="416" y="324"/>
                    <a:pt x="416" y="324"/>
                    <a:pt x="416" y="324"/>
                  </a:cubicBezTo>
                  <a:cubicBezTo>
                    <a:pt x="412" y="327"/>
                    <a:pt x="412" y="327"/>
                    <a:pt x="412" y="327"/>
                  </a:cubicBezTo>
                  <a:cubicBezTo>
                    <a:pt x="412" y="329"/>
                    <a:pt x="412" y="329"/>
                    <a:pt x="412" y="329"/>
                  </a:cubicBezTo>
                  <a:cubicBezTo>
                    <a:pt x="414" y="331"/>
                    <a:pt x="414" y="331"/>
                    <a:pt x="414" y="331"/>
                  </a:cubicBezTo>
                  <a:cubicBezTo>
                    <a:pt x="416" y="330"/>
                    <a:pt x="416" y="330"/>
                    <a:pt x="416" y="330"/>
                  </a:cubicBezTo>
                  <a:cubicBezTo>
                    <a:pt x="416" y="329"/>
                    <a:pt x="416" y="329"/>
                    <a:pt x="416" y="329"/>
                  </a:cubicBezTo>
                  <a:cubicBezTo>
                    <a:pt x="416" y="328"/>
                    <a:pt x="416" y="328"/>
                    <a:pt x="416" y="328"/>
                  </a:cubicBezTo>
                  <a:cubicBezTo>
                    <a:pt x="418" y="330"/>
                    <a:pt x="418" y="330"/>
                    <a:pt x="418" y="330"/>
                  </a:cubicBezTo>
                  <a:cubicBezTo>
                    <a:pt x="417" y="332"/>
                    <a:pt x="417" y="332"/>
                    <a:pt x="417" y="332"/>
                  </a:cubicBezTo>
                  <a:cubicBezTo>
                    <a:pt x="419" y="334"/>
                    <a:pt x="419" y="334"/>
                    <a:pt x="419" y="334"/>
                  </a:cubicBezTo>
                  <a:cubicBezTo>
                    <a:pt x="420" y="332"/>
                    <a:pt x="420" y="332"/>
                    <a:pt x="420" y="332"/>
                  </a:cubicBezTo>
                  <a:cubicBezTo>
                    <a:pt x="421" y="333"/>
                    <a:pt x="421" y="333"/>
                    <a:pt x="421" y="333"/>
                  </a:cubicBezTo>
                  <a:cubicBezTo>
                    <a:pt x="420" y="335"/>
                    <a:pt x="420" y="335"/>
                    <a:pt x="420" y="335"/>
                  </a:cubicBezTo>
                  <a:cubicBezTo>
                    <a:pt x="423" y="337"/>
                    <a:pt x="423" y="337"/>
                    <a:pt x="423" y="337"/>
                  </a:cubicBezTo>
                  <a:cubicBezTo>
                    <a:pt x="424" y="338"/>
                    <a:pt x="424" y="338"/>
                    <a:pt x="424" y="338"/>
                  </a:cubicBezTo>
                  <a:cubicBezTo>
                    <a:pt x="425" y="340"/>
                    <a:pt x="425" y="340"/>
                    <a:pt x="425" y="340"/>
                  </a:cubicBezTo>
                  <a:cubicBezTo>
                    <a:pt x="427" y="342"/>
                    <a:pt x="427" y="342"/>
                    <a:pt x="427" y="342"/>
                  </a:cubicBezTo>
                  <a:cubicBezTo>
                    <a:pt x="428" y="339"/>
                    <a:pt x="428" y="339"/>
                    <a:pt x="428" y="339"/>
                  </a:cubicBezTo>
                  <a:cubicBezTo>
                    <a:pt x="428" y="341"/>
                    <a:pt x="428" y="341"/>
                    <a:pt x="428" y="341"/>
                  </a:cubicBezTo>
                  <a:cubicBezTo>
                    <a:pt x="431" y="343"/>
                    <a:pt x="431" y="343"/>
                    <a:pt x="431" y="343"/>
                  </a:cubicBezTo>
                  <a:cubicBezTo>
                    <a:pt x="432" y="343"/>
                    <a:pt x="432" y="343"/>
                    <a:pt x="432" y="343"/>
                  </a:cubicBezTo>
                  <a:cubicBezTo>
                    <a:pt x="434" y="343"/>
                    <a:pt x="434" y="343"/>
                    <a:pt x="434" y="343"/>
                  </a:cubicBezTo>
                  <a:cubicBezTo>
                    <a:pt x="436" y="341"/>
                    <a:pt x="436" y="341"/>
                    <a:pt x="436" y="341"/>
                  </a:cubicBezTo>
                  <a:cubicBezTo>
                    <a:pt x="437" y="341"/>
                    <a:pt x="437" y="341"/>
                    <a:pt x="437" y="341"/>
                  </a:cubicBezTo>
                  <a:cubicBezTo>
                    <a:pt x="439" y="339"/>
                    <a:pt x="439" y="339"/>
                    <a:pt x="439" y="339"/>
                  </a:cubicBezTo>
                  <a:cubicBezTo>
                    <a:pt x="440" y="341"/>
                    <a:pt x="440" y="341"/>
                    <a:pt x="440" y="341"/>
                  </a:cubicBezTo>
                  <a:close/>
                  <a:moveTo>
                    <a:pt x="633" y="328"/>
                  </a:moveTo>
                  <a:cubicBezTo>
                    <a:pt x="633" y="326"/>
                    <a:pt x="633" y="326"/>
                    <a:pt x="633" y="326"/>
                  </a:cubicBezTo>
                  <a:cubicBezTo>
                    <a:pt x="633" y="325"/>
                    <a:pt x="633" y="325"/>
                    <a:pt x="633" y="325"/>
                  </a:cubicBezTo>
                  <a:cubicBezTo>
                    <a:pt x="633" y="324"/>
                    <a:pt x="633" y="324"/>
                    <a:pt x="633" y="324"/>
                  </a:cubicBezTo>
                  <a:cubicBezTo>
                    <a:pt x="635" y="323"/>
                    <a:pt x="635" y="323"/>
                    <a:pt x="635" y="323"/>
                  </a:cubicBezTo>
                  <a:cubicBezTo>
                    <a:pt x="637" y="323"/>
                    <a:pt x="637" y="323"/>
                    <a:pt x="637" y="323"/>
                  </a:cubicBezTo>
                  <a:cubicBezTo>
                    <a:pt x="637" y="324"/>
                    <a:pt x="637" y="324"/>
                    <a:pt x="637" y="324"/>
                  </a:cubicBezTo>
                  <a:cubicBezTo>
                    <a:pt x="638" y="324"/>
                    <a:pt x="638" y="324"/>
                    <a:pt x="638" y="324"/>
                  </a:cubicBezTo>
                  <a:cubicBezTo>
                    <a:pt x="639" y="325"/>
                    <a:pt x="639" y="325"/>
                    <a:pt x="639" y="325"/>
                  </a:cubicBezTo>
                  <a:cubicBezTo>
                    <a:pt x="638" y="327"/>
                    <a:pt x="638" y="327"/>
                    <a:pt x="638" y="327"/>
                  </a:cubicBezTo>
                  <a:cubicBezTo>
                    <a:pt x="636" y="327"/>
                    <a:pt x="636" y="327"/>
                    <a:pt x="636" y="327"/>
                  </a:cubicBezTo>
                  <a:cubicBezTo>
                    <a:pt x="636" y="327"/>
                    <a:pt x="636" y="327"/>
                    <a:pt x="636" y="327"/>
                  </a:cubicBezTo>
                  <a:cubicBezTo>
                    <a:pt x="634" y="327"/>
                    <a:pt x="634" y="327"/>
                    <a:pt x="634" y="327"/>
                  </a:cubicBezTo>
                  <a:cubicBezTo>
                    <a:pt x="634" y="328"/>
                    <a:pt x="634" y="328"/>
                    <a:pt x="634" y="328"/>
                  </a:cubicBezTo>
                  <a:cubicBezTo>
                    <a:pt x="634" y="328"/>
                    <a:pt x="633" y="328"/>
                    <a:pt x="633" y="328"/>
                  </a:cubicBezTo>
                  <a:close/>
                  <a:moveTo>
                    <a:pt x="629" y="493"/>
                  </a:moveTo>
                  <a:cubicBezTo>
                    <a:pt x="627" y="493"/>
                    <a:pt x="627" y="493"/>
                    <a:pt x="627" y="493"/>
                  </a:cubicBezTo>
                  <a:cubicBezTo>
                    <a:pt x="626" y="492"/>
                    <a:pt x="626" y="492"/>
                    <a:pt x="626" y="492"/>
                  </a:cubicBezTo>
                  <a:cubicBezTo>
                    <a:pt x="623" y="491"/>
                    <a:pt x="623" y="491"/>
                    <a:pt x="623" y="491"/>
                  </a:cubicBezTo>
                  <a:cubicBezTo>
                    <a:pt x="621" y="490"/>
                    <a:pt x="621" y="490"/>
                    <a:pt x="621" y="490"/>
                  </a:cubicBezTo>
                  <a:cubicBezTo>
                    <a:pt x="620" y="490"/>
                    <a:pt x="620" y="490"/>
                    <a:pt x="620" y="490"/>
                  </a:cubicBezTo>
                  <a:cubicBezTo>
                    <a:pt x="618" y="488"/>
                    <a:pt x="618" y="488"/>
                    <a:pt x="618" y="488"/>
                  </a:cubicBezTo>
                  <a:cubicBezTo>
                    <a:pt x="617" y="487"/>
                    <a:pt x="617" y="487"/>
                    <a:pt x="617" y="487"/>
                  </a:cubicBezTo>
                  <a:cubicBezTo>
                    <a:pt x="616" y="486"/>
                    <a:pt x="616" y="486"/>
                    <a:pt x="616" y="486"/>
                  </a:cubicBezTo>
                  <a:cubicBezTo>
                    <a:pt x="615" y="486"/>
                    <a:pt x="615" y="486"/>
                    <a:pt x="615" y="486"/>
                  </a:cubicBezTo>
                  <a:cubicBezTo>
                    <a:pt x="614" y="486"/>
                    <a:pt x="614" y="486"/>
                    <a:pt x="614" y="486"/>
                  </a:cubicBezTo>
                  <a:cubicBezTo>
                    <a:pt x="613" y="486"/>
                    <a:pt x="613" y="486"/>
                    <a:pt x="613" y="486"/>
                  </a:cubicBezTo>
                  <a:cubicBezTo>
                    <a:pt x="610" y="485"/>
                    <a:pt x="610" y="485"/>
                    <a:pt x="610" y="485"/>
                  </a:cubicBezTo>
                  <a:cubicBezTo>
                    <a:pt x="610" y="484"/>
                    <a:pt x="610" y="484"/>
                    <a:pt x="610" y="484"/>
                  </a:cubicBezTo>
                  <a:cubicBezTo>
                    <a:pt x="609" y="483"/>
                    <a:pt x="609" y="483"/>
                    <a:pt x="609" y="483"/>
                  </a:cubicBezTo>
                  <a:cubicBezTo>
                    <a:pt x="607" y="483"/>
                    <a:pt x="607" y="483"/>
                    <a:pt x="607" y="483"/>
                  </a:cubicBezTo>
                  <a:cubicBezTo>
                    <a:pt x="605" y="481"/>
                    <a:pt x="605" y="481"/>
                    <a:pt x="605" y="481"/>
                  </a:cubicBezTo>
                  <a:cubicBezTo>
                    <a:pt x="606" y="480"/>
                    <a:pt x="606" y="480"/>
                    <a:pt x="606" y="480"/>
                  </a:cubicBezTo>
                  <a:cubicBezTo>
                    <a:pt x="605" y="480"/>
                    <a:pt x="605" y="480"/>
                    <a:pt x="605" y="480"/>
                  </a:cubicBezTo>
                  <a:cubicBezTo>
                    <a:pt x="604" y="479"/>
                    <a:pt x="604" y="479"/>
                    <a:pt x="604" y="479"/>
                  </a:cubicBezTo>
                  <a:cubicBezTo>
                    <a:pt x="603" y="477"/>
                    <a:pt x="603" y="477"/>
                    <a:pt x="603" y="477"/>
                  </a:cubicBezTo>
                  <a:cubicBezTo>
                    <a:pt x="603" y="477"/>
                    <a:pt x="603" y="477"/>
                    <a:pt x="603" y="477"/>
                  </a:cubicBezTo>
                  <a:cubicBezTo>
                    <a:pt x="604" y="476"/>
                    <a:pt x="604" y="476"/>
                    <a:pt x="604" y="476"/>
                  </a:cubicBezTo>
                  <a:cubicBezTo>
                    <a:pt x="603" y="475"/>
                    <a:pt x="603" y="475"/>
                    <a:pt x="603" y="475"/>
                  </a:cubicBezTo>
                  <a:cubicBezTo>
                    <a:pt x="602" y="476"/>
                    <a:pt x="602" y="476"/>
                    <a:pt x="602" y="476"/>
                  </a:cubicBezTo>
                  <a:cubicBezTo>
                    <a:pt x="602" y="476"/>
                    <a:pt x="602" y="476"/>
                    <a:pt x="602" y="476"/>
                  </a:cubicBezTo>
                  <a:cubicBezTo>
                    <a:pt x="601" y="476"/>
                    <a:pt x="601" y="476"/>
                    <a:pt x="601" y="476"/>
                  </a:cubicBezTo>
                  <a:cubicBezTo>
                    <a:pt x="601" y="475"/>
                    <a:pt x="601" y="475"/>
                    <a:pt x="601" y="475"/>
                  </a:cubicBezTo>
                  <a:cubicBezTo>
                    <a:pt x="599" y="475"/>
                    <a:pt x="599" y="475"/>
                    <a:pt x="599" y="475"/>
                  </a:cubicBezTo>
                  <a:cubicBezTo>
                    <a:pt x="596" y="473"/>
                    <a:pt x="596" y="473"/>
                    <a:pt x="596" y="473"/>
                  </a:cubicBezTo>
                  <a:cubicBezTo>
                    <a:pt x="595" y="473"/>
                    <a:pt x="595" y="473"/>
                    <a:pt x="595" y="473"/>
                  </a:cubicBezTo>
                  <a:cubicBezTo>
                    <a:pt x="594" y="472"/>
                    <a:pt x="594" y="472"/>
                    <a:pt x="594" y="472"/>
                  </a:cubicBezTo>
                  <a:cubicBezTo>
                    <a:pt x="592" y="471"/>
                    <a:pt x="592" y="471"/>
                    <a:pt x="592" y="471"/>
                  </a:cubicBezTo>
                  <a:cubicBezTo>
                    <a:pt x="592" y="470"/>
                    <a:pt x="592" y="470"/>
                    <a:pt x="592" y="470"/>
                  </a:cubicBezTo>
                  <a:cubicBezTo>
                    <a:pt x="591" y="469"/>
                    <a:pt x="591" y="469"/>
                    <a:pt x="591" y="469"/>
                  </a:cubicBezTo>
                  <a:cubicBezTo>
                    <a:pt x="590" y="468"/>
                    <a:pt x="590" y="468"/>
                    <a:pt x="590" y="468"/>
                  </a:cubicBezTo>
                  <a:cubicBezTo>
                    <a:pt x="589" y="467"/>
                    <a:pt x="589" y="467"/>
                    <a:pt x="589" y="467"/>
                  </a:cubicBezTo>
                  <a:cubicBezTo>
                    <a:pt x="589" y="464"/>
                    <a:pt x="589" y="464"/>
                    <a:pt x="589" y="464"/>
                  </a:cubicBezTo>
                  <a:cubicBezTo>
                    <a:pt x="587" y="464"/>
                    <a:pt x="587" y="464"/>
                    <a:pt x="587" y="464"/>
                  </a:cubicBezTo>
                  <a:cubicBezTo>
                    <a:pt x="588" y="463"/>
                    <a:pt x="588" y="463"/>
                    <a:pt x="588" y="463"/>
                  </a:cubicBezTo>
                  <a:cubicBezTo>
                    <a:pt x="590" y="463"/>
                    <a:pt x="590" y="463"/>
                    <a:pt x="590" y="463"/>
                  </a:cubicBezTo>
                  <a:cubicBezTo>
                    <a:pt x="594" y="461"/>
                    <a:pt x="594" y="461"/>
                    <a:pt x="594" y="461"/>
                  </a:cubicBezTo>
                  <a:cubicBezTo>
                    <a:pt x="594" y="460"/>
                    <a:pt x="594" y="460"/>
                    <a:pt x="594" y="460"/>
                  </a:cubicBezTo>
                  <a:cubicBezTo>
                    <a:pt x="592" y="460"/>
                    <a:pt x="592" y="460"/>
                    <a:pt x="592" y="460"/>
                  </a:cubicBezTo>
                  <a:cubicBezTo>
                    <a:pt x="590" y="458"/>
                    <a:pt x="590" y="458"/>
                    <a:pt x="590" y="458"/>
                  </a:cubicBezTo>
                  <a:cubicBezTo>
                    <a:pt x="590" y="456"/>
                    <a:pt x="590" y="456"/>
                    <a:pt x="590" y="456"/>
                  </a:cubicBezTo>
                  <a:cubicBezTo>
                    <a:pt x="590" y="455"/>
                    <a:pt x="590" y="455"/>
                    <a:pt x="590" y="455"/>
                  </a:cubicBezTo>
                  <a:cubicBezTo>
                    <a:pt x="589" y="456"/>
                    <a:pt x="589" y="456"/>
                    <a:pt x="589" y="456"/>
                  </a:cubicBezTo>
                  <a:cubicBezTo>
                    <a:pt x="588" y="457"/>
                    <a:pt x="588" y="457"/>
                    <a:pt x="588" y="457"/>
                  </a:cubicBezTo>
                  <a:cubicBezTo>
                    <a:pt x="588" y="459"/>
                    <a:pt x="588" y="459"/>
                    <a:pt x="588" y="459"/>
                  </a:cubicBezTo>
                  <a:cubicBezTo>
                    <a:pt x="586" y="457"/>
                    <a:pt x="586" y="457"/>
                    <a:pt x="586" y="457"/>
                  </a:cubicBezTo>
                  <a:cubicBezTo>
                    <a:pt x="588" y="456"/>
                    <a:pt x="588" y="456"/>
                    <a:pt x="588" y="456"/>
                  </a:cubicBezTo>
                  <a:cubicBezTo>
                    <a:pt x="588" y="453"/>
                    <a:pt x="588" y="453"/>
                    <a:pt x="588" y="453"/>
                  </a:cubicBezTo>
                  <a:cubicBezTo>
                    <a:pt x="587" y="455"/>
                    <a:pt x="587" y="455"/>
                    <a:pt x="587" y="455"/>
                  </a:cubicBezTo>
                  <a:cubicBezTo>
                    <a:pt x="586" y="454"/>
                    <a:pt x="586" y="454"/>
                    <a:pt x="586" y="454"/>
                  </a:cubicBezTo>
                  <a:cubicBezTo>
                    <a:pt x="586" y="452"/>
                    <a:pt x="586" y="452"/>
                    <a:pt x="586" y="452"/>
                  </a:cubicBezTo>
                  <a:cubicBezTo>
                    <a:pt x="584" y="452"/>
                    <a:pt x="584" y="452"/>
                    <a:pt x="584" y="452"/>
                  </a:cubicBezTo>
                  <a:cubicBezTo>
                    <a:pt x="584" y="451"/>
                    <a:pt x="584" y="451"/>
                    <a:pt x="584" y="451"/>
                  </a:cubicBezTo>
                  <a:cubicBezTo>
                    <a:pt x="584" y="449"/>
                    <a:pt x="584" y="449"/>
                    <a:pt x="584" y="449"/>
                  </a:cubicBezTo>
                  <a:cubicBezTo>
                    <a:pt x="583" y="447"/>
                    <a:pt x="583" y="447"/>
                    <a:pt x="583" y="447"/>
                  </a:cubicBezTo>
                  <a:cubicBezTo>
                    <a:pt x="582" y="446"/>
                    <a:pt x="582" y="446"/>
                    <a:pt x="582" y="446"/>
                  </a:cubicBezTo>
                  <a:cubicBezTo>
                    <a:pt x="582" y="444"/>
                    <a:pt x="582" y="444"/>
                    <a:pt x="582" y="444"/>
                  </a:cubicBezTo>
                  <a:cubicBezTo>
                    <a:pt x="584" y="442"/>
                    <a:pt x="584" y="442"/>
                    <a:pt x="584" y="442"/>
                  </a:cubicBezTo>
                  <a:cubicBezTo>
                    <a:pt x="583" y="442"/>
                    <a:pt x="583" y="442"/>
                    <a:pt x="583" y="442"/>
                  </a:cubicBezTo>
                  <a:cubicBezTo>
                    <a:pt x="580" y="444"/>
                    <a:pt x="580" y="444"/>
                    <a:pt x="580" y="444"/>
                  </a:cubicBezTo>
                  <a:cubicBezTo>
                    <a:pt x="580" y="446"/>
                    <a:pt x="580" y="446"/>
                    <a:pt x="580" y="446"/>
                  </a:cubicBezTo>
                  <a:cubicBezTo>
                    <a:pt x="579" y="445"/>
                    <a:pt x="579" y="445"/>
                    <a:pt x="579" y="445"/>
                  </a:cubicBezTo>
                  <a:cubicBezTo>
                    <a:pt x="581" y="442"/>
                    <a:pt x="581" y="442"/>
                    <a:pt x="581" y="442"/>
                  </a:cubicBezTo>
                  <a:cubicBezTo>
                    <a:pt x="579" y="442"/>
                    <a:pt x="579" y="442"/>
                    <a:pt x="579" y="442"/>
                  </a:cubicBezTo>
                  <a:cubicBezTo>
                    <a:pt x="578" y="443"/>
                    <a:pt x="578" y="443"/>
                    <a:pt x="578" y="443"/>
                  </a:cubicBezTo>
                  <a:cubicBezTo>
                    <a:pt x="578" y="442"/>
                    <a:pt x="578" y="442"/>
                    <a:pt x="578" y="442"/>
                  </a:cubicBezTo>
                  <a:cubicBezTo>
                    <a:pt x="577" y="445"/>
                    <a:pt x="577" y="445"/>
                    <a:pt x="577" y="445"/>
                  </a:cubicBezTo>
                  <a:cubicBezTo>
                    <a:pt x="575" y="446"/>
                    <a:pt x="575" y="446"/>
                    <a:pt x="575" y="446"/>
                  </a:cubicBezTo>
                  <a:cubicBezTo>
                    <a:pt x="575" y="444"/>
                    <a:pt x="575" y="444"/>
                    <a:pt x="575" y="444"/>
                  </a:cubicBezTo>
                  <a:cubicBezTo>
                    <a:pt x="576" y="443"/>
                    <a:pt x="576" y="443"/>
                    <a:pt x="576" y="443"/>
                  </a:cubicBezTo>
                  <a:cubicBezTo>
                    <a:pt x="576" y="441"/>
                    <a:pt x="576" y="441"/>
                    <a:pt x="576" y="441"/>
                  </a:cubicBezTo>
                  <a:cubicBezTo>
                    <a:pt x="577" y="440"/>
                    <a:pt x="577" y="440"/>
                    <a:pt x="577" y="440"/>
                  </a:cubicBezTo>
                  <a:cubicBezTo>
                    <a:pt x="575" y="440"/>
                    <a:pt x="575" y="440"/>
                    <a:pt x="575" y="440"/>
                  </a:cubicBezTo>
                  <a:cubicBezTo>
                    <a:pt x="574" y="442"/>
                    <a:pt x="574" y="442"/>
                    <a:pt x="574" y="442"/>
                  </a:cubicBezTo>
                  <a:cubicBezTo>
                    <a:pt x="573" y="442"/>
                    <a:pt x="573" y="442"/>
                    <a:pt x="573" y="442"/>
                  </a:cubicBezTo>
                  <a:cubicBezTo>
                    <a:pt x="572" y="443"/>
                    <a:pt x="572" y="443"/>
                    <a:pt x="572" y="443"/>
                  </a:cubicBezTo>
                  <a:cubicBezTo>
                    <a:pt x="571" y="444"/>
                    <a:pt x="571" y="444"/>
                    <a:pt x="571" y="444"/>
                  </a:cubicBezTo>
                  <a:cubicBezTo>
                    <a:pt x="569" y="444"/>
                    <a:pt x="569" y="444"/>
                    <a:pt x="569" y="444"/>
                  </a:cubicBezTo>
                  <a:cubicBezTo>
                    <a:pt x="568" y="442"/>
                    <a:pt x="568" y="442"/>
                    <a:pt x="568" y="442"/>
                  </a:cubicBezTo>
                  <a:cubicBezTo>
                    <a:pt x="566" y="442"/>
                    <a:pt x="566" y="442"/>
                    <a:pt x="566" y="442"/>
                  </a:cubicBezTo>
                  <a:cubicBezTo>
                    <a:pt x="564" y="439"/>
                    <a:pt x="564" y="439"/>
                    <a:pt x="564" y="439"/>
                  </a:cubicBezTo>
                  <a:cubicBezTo>
                    <a:pt x="564" y="439"/>
                    <a:pt x="564" y="439"/>
                    <a:pt x="564" y="439"/>
                  </a:cubicBezTo>
                  <a:cubicBezTo>
                    <a:pt x="563" y="441"/>
                    <a:pt x="563" y="441"/>
                    <a:pt x="563" y="441"/>
                  </a:cubicBezTo>
                  <a:cubicBezTo>
                    <a:pt x="563" y="442"/>
                    <a:pt x="563" y="442"/>
                    <a:pt x="563" y="442"/>
                  </a:cubicBezTo>
                  <a:cubicBezTo>
                    <a:pt x="562" y="443"/>
                    <a:pt x="562" y="443"/>
                    <a:pt x="562" y="443"/>
                  </a:cubicBezTo>
                  <a:cubicBezTo>
                    <a:pt x="561" y="443"/>
                    <a:pt x="561" y="443"/>
                    <a:pt x="561" y="443"/>
                  </a:cubicBezTo>
                  <a:cubicBezTo>
                    <a:pt x="560" y="443"/>
                    <a:pt x="560" y="443"/>
                    <a:pt x="560" y="443"/>
                  </a:cubicBezTo>
                  <a:cubicBezTo>
                    <a:pt x="558" y="443"/>
                    <a:pt x="558" y="443"/>
                    <a:pt x="558" y="443"/>
                  </a:cubicBezTo>
                  <a:cubicBezTo>
                    <a:pt x="557" y="444"/>
                    <a:pt x="557" y="444"/>
                    <a:pt x="557" y="444"/>
                  </a:cubicBezTo>
                  <a:cubicBezTo>
                    <a:pt x="555" y="444"/>
                    <a:pt x="555" y="444"/>
                    <a:pt x="555" y="444"/>
                  </a:cubicBezTo>
                  <a:cubicBezTo>
                    <a:pt x="554" y="445"/>
                    <a:pt x="554" y="445"/>
                    <a:pt x="554" y="445"/>
                  </a:cubicBezTo>
                  <a:cubicBezTo>
                    <a:pt x="553" y="444"/>
                    <a:pt x="553" y="444"/>
                    <a:pt x="553" y="444"/>
                  </a:cubicBezTo>
                  <a:cubicBezTo>
                    <a:pt x="550" y="444"/>
                    <a:pt x="550" y="444"/>
                    <a:pt x="550" y="444"/>
                  </a:cubicBezTo>
                  <a:cubicBezTo>
                    <a:pt x="550" y="443"/>
                    <a:pt x="550" y="443"/>
                    <a:pt x="550" y="443"/>
                  </a:cubicBezTo>
                  <a:cubicBezTo>
                    <a:pt x="548" y="441"/>
                    <a:pt x="548" y="441"/>
                    <a:pt x="548" y="441"/>
                  </a:cubicBezTo>
                  <a:cubicBezTo>
                    <a:pt x="547" y="442"/>
                    <a:pt x="547" y="442"/>
                    <a:pt x="547" y="442"/>
                  </a:cubicBezTo>
                  <a:cubicBezTo>
                    <a:pt x="546" y="440"/>
                    <a:pt x="546" y="440"/>
                    <a:pt x="546" y="440"/>
                  </a:cubicBezTo>
                  <a:cubicBezTo>
                    <a:pt x="544" y="436"/>
                    <a:pt x="544" y="436"/>
                    <a:pt x="544" y="436"/>
                  </a:cubicBezTo>
                  <a:cubicBezTo>
                    <a:pt x="545" y="434"/>
                    <a:pt x="545" y="434"/>
                    <a:pt x="545" y="434"/>
                  </a:cubicBezTo>
                  <a:cubicBezTo>
                    <a:pt x="547" y="433"/>
                    <a:pt x="547" y="433"/>
                    <a:pt x="547" y="433"/>
                  </a:cubicBezTo>
                  <a:cubicBezTo>
                    <a:pt x="547" y="432"/>
                    <a:pt x="547" y="432"/>
                    <a:pt x="547" y="432"/>
                  </a:cubicBezTo>
                  <a:cubicBezTo>
                    <a:pt x="548" y="430"/>
                    <a:pt x="548" y="430"/>
                    <a:pt x="548" y="430"/>
                  </a:cubicBezTo>
                  <a:cubicBezTo>
                    <a:pt x="550" y="430"/>
                    <a:pt x="550" y="430"/>
                    <a:pt x="550" y="430"/>
                  </a:cubicBezTo>
                  <a:cubicBezTo>
                    <a:pt x="551" y="429"/>
                    <a:pt x="551" y="429"/>
                    <a:pt x="551" y="429"/>
                  </a:cubicBezTo>
                  <a:cubicBezTo>
                    <a:pt x="553" y="428"/>
                    <a:pt x="553" y="428"/>
                    <a:pt x="553" y="428"/>
                  </a:cubicBezTo>
                  <a:cubicBezTo>
                    <a:pt x="554" y="428"/>
                    <a:pt x="554" y="428"/>
                    <a:pt x="554" y="428"/>
                  </a:cubicBezTo>
                  <a:cubicBezTo>
                    <a:pt x="554" y="427"/>
                    <a:pt x="554" y="427"/>
                    <a:pt x="554" y="427"/>
                  </a:cubicBezTo>
                  <a:cubicBezTo>
                    <a:pt x="553" y="426"/>
                    <a:pt x="553" y="426"/>
                    <a:pt x="553" y="426"/>
                  </a:cubicBezTo>
                  <a:cubicBezTo>
                    <a:pt x="553" y="425"/>
                    <a:pt x="553" y="425"/>
                    <a:pt x="553" y="425"/>
                  </a:cubicBezTo>
                  <a:cubicBezTo>
                    <a:pt x="553" y="424"/>
                    <a:pt x="553" y="424"/>
                    <a:pt x="553" y="424"/>
                  </a:cubicBezTo>
                  <a:cubicBezTo>
                    <a:pt x="554" y="425"/>
                    <a:pt x="554" y="425"/>
                    <a:pt x="554" y="425"/>
                  </a:cubicBezTo>
                  <a:cubicBezTo>
                    <a:pt x="555" y="424"/>
                    <a:pt x="555" y="424"/>
                    <a:pt x="555" y="424"/>
                  </a:cubicBezTo>
                  <a:cubicBezTo>
                    <a:pt x="555" y="423"/>
                    <a:pt x="555" y="423"/>
                    <a:pt x="555" y="423"/>
                  </a:cubicBezTo>
                  <a:cubicBezTo>
                    <a:pt x="555" y="422"/>
                    <a:pt x="555" y="422"/>
                    <a:pt x="555" y="422"/>
                  </a:cubicBezTo>
                  <a:cubicBezTo>
                    <a:pt x="557" y="425"/>
                    <a:pt x="557" y="425"/>
                    <a:pt x="557" y="425"/>
                  </a:cubicBezTo>
                  <a:cubicBezTo>
                    <a:pt x="559" y="425"/>
                    <a:pt x="559" y="425"/>
                    <a:pt x="559" y="425"/>
                  </a:cubicBezTo>
                  <a:cubicBezTo>
                    <a:pt x="561" y="427"/>
                    <a:pt x="561" y="427"/>
                    <a:pt x="561" y="427"/>
                  </a:cubicBezTo>
                  <a:cubicBezTo>
                    <a:pt x="562" y="428"/>
                    <a:pt x="562" y="428"/>
                    <a:pt x="562" y="428"/>
                  </a:cubicBezTo>
                  <a:cubicBezTo>
                    <a:pt x="563" y="428"/>
                    <a:pt x="563" y="428"/>
                    <a:pt x="563" y="428"/>
                  </a:cubicBezTo>
                  <a:cubicBezTo>
                    <a:pt x="565" y="429"/>
                    <a:pt x="565" y="429"/>
                    <a:pt x="565" y="429"/>
                  </a:cubicBezTo>
                  <a:cubicBezTo>
                    <a:pt x="567" y="428"/>
                    <a:pt x="567" y="428"/>
                    <a:pt x="567" y="428"/>
                  </a:cubicBezTo>
                  <a:cubicBezTo>
                    <a:pt x="568" y="428"/>
                    <a:pt x="568" y="428"/>
                    <a:pt x="568" y="428"/>
                  </a:cubicBezTo>
                  <a:cubicBezTo>
                    <a:pt x="569" y="429"/>
                    <a:pt x="569" y="429"/>
                    <a:pt x="569" y="429"/>
                  </a:cubicBezTo>
                  <a:cubicBezTo>
                    <a:pt x="570" y="429"/>
                    <a:pt x="570" y="429"/>
                    <a:pt x="570" y="429"/>
                  </a:cubicBezTo>
                  <a:cubicBezTo>
                    <a:pt x="572" y="430"/>
                    <a:pt x="572" y="430"/>
                    <a:pt x="572" y="430"/>
                  </a:cubicBezTo>
                  <a:cubicBezTo>
                    <a:pt x="573" y="428"/>
                    <a:pt x="573" y="428"/>
                    <a:pt x="573" y="428"/>
                  </a:cubicBezTo>
                  <a:cubicBezTo>
                    <a:pt x="574" y="427"/>
                    <a:pt x="574" y="427"/>
                    <a:pt x="574" y="427"/>
                  </a:cubicBezTo>
                  <a:cubicBezTo>
                    <a:pt x="577" y="427"/>
                    <a:pt x="577" y="427"/>
                    <a:pt x="577" y="427"/>
                  </a:cubicBezTo>
                  <a:cubicBezTo>
                    <a:pt x="577" y="427"/>
                    <a:pt x="577" y="427"/>
                    <a:pt x="577" y="427"/>
                  </a:cubicBezTo>
                  <a:cubicBezTo>
                    <a:pt x="576" y="428"/>
                    <a:pt x="576" y="428"/>
                    <a:pt x="576" y="428"/>
                  </a:cubicBezTo>
                  <a:cubicBezTo>
                    <a:pt x="577" y="429"/>
                    <a:pt x="577" y="429"/>
                    <a:pt x="577" y="429"/>
                  </a:cubicBezTo>
                  <a:cubicBezTo>
                    <a:pt x="579" y="427"/>
                    <a:pt x="579" y="427"/>
                    <a:pt x="579" y="427"/>
                  </a:cubicBezTo>
                  <a:cubicBezTo>
                    <a:pt x="580" y="426"/>
                    <a:pt x="580" y="426"/>
                    <a:pt x="580" y="426"/>
                  </a:cubicBezTo>
                  <a:cubicBezTo>
                    <a:pt x="582" y="425"/>
                    <a:pt x="582" y="425"/>
                    <a:pt x="582" y="425"/>
                  </a:cubicBezTo>
                  <a:cubicBezTo>
                    <a:pt x="582" y="426"/>
                    <a:pt x="582" y="426"/>
                    <a:pt x="582" y="426"/>
                  </a:cubicBezTo>
                  <a:cubicBezTo>
                    <a:pt x="583" y="428"/>
                    <a:pt x="583" y="428"/>
                    <a:pt x="583" y="428"/>
                  </a:cubicBezTo>
                  <a:cubicBezTo>
                    <a:pt x="583" y="430"/>
                    <a:pt x="583" y="430"/>
                    <a:pt x="583" y="430"/>
                  </a:cubicBezTo>
                  <a:cubicBezTo>
                    <a:pt x="583" y="428"/>
                    <a:pt x="583" y="428"/>
                    <a:pt x="583" y="428"/>
                  </a:cubicBezTo>
                  <a:cubicBezTo>
                    <a:pt x="584" y="427"/>
                    <a:pt x="584" y="427"/>
                    <a:pt x="584" y="427"/>
                  </a:cubicBezTo>
                  <a:cubicBezTo>
                    <a:pt x="585" y="428"/>
                    <a:pt x="585" y="428"/>
                    <a:pt x="585" y="428"/>
                  </a:cubicBezTo>
                  <a:cubicBezTo>
                    <a:pt x="586" y="427"/>
                    <a:pt x="586" y="427"/>
                    <a:pt x="586" y="427"/>
                  </a:cubicBezTo>
                  <a:cubicBezTo>
                    <a:pt x="586" y="422"/>
                    <a:pt x="586" y="422"/>
                    <a:pt x="586" y="422"/>
                  </a:cubicBezTo>
                  <a:cubicBezTo>
                    <a:pt x="584" y="420"/>
                    <a:pt x="584" y="420"/>
                    <a:pt x="584" y="420"/>
                  </a:cubicBezTo>
                  <a:cubicBezTo>
                    <a:pt x="584" y="418"/>
                    <a:pt x="584" y="418"/>
                    <a:pt x="584" y="418"/>
                  </a:cubicBezTo>
                  <a:cubicBezTo>
                    <a:pt x="583" y="416"/>
                    <a:pt x="583" y="416"/>
                    <a:pt x="583" y="416"/>
                  </a:cubicBezTo>
                  <a:cubicBezTo>
                    <a:pt x="583" y="414"/>
                    <a:pt x="583" y="414"/>
                    <a:pt x="583" y="414"/>
                  </a:cubicBezTo>
                  <a:cubicBezTo>
                    <a:pt x="584" y="413"/>
                    <a:pt x="584" y="413"/>
                    <a:pt x="584" y="413"/>
                  </a:cubicBezTo>
                  <a:cubicBezTo>
                    <a:pt x="585" y="413"/>
                    <a:pt x="585" y="413"/>
                    <a:pt x="585" y="413"/>
                  </a:cubicBezTo>
                  <a:cubicBezTo>
                    <a:pt x="588" y="411"/>
                    <a:pt x="588" y="411"/>
                    <a:pt x="588" y="411"/>
                  </a:cubicBezTo>
                  <a:cubicBezTo>
                    <a:pt x="591" y="409"/>
                    <a:pt x="591" y="409"/>
                    <a:pt x="591" y="409"/>
                  </a:cubicBezTo>
                  <a:cubicBezTo>
                    <a:pt x="592" y="408"/>
                    <a:pt x="592" y="408"/>
                    <a:pt x="592" y="408"/>
                  </a:cubicBezTo>
                  <a:cubicBezTo>
                    <a:pt x="595" y="406"/>
                    <a:pt x="595" y="406"/>
                    <a:pt x="595" y="406"/>
                  </a:cubicBezTo>
                  <a:cubicBezTo>
                    <a:pt x="596" y="406"/>
                    <a:pt x="596" y="406"/>
                    <a:pt x="596" y="406"/>
                  </a:cubicBezTo>
                  <a:cubicBezTo>
                    <a:pt x="597" y="407"/>
                    <a:pt x="597" y="407"/>
                    <a:pt x="597" y="407"/>
                  </a:cubicBezTo>
                  <a:cubicBezTo>
                    <a:pt x="598" y="406"/>
                    <a:pt x="598" y="406"/>
                    <a:pt x="598" y="406"/>
                  </a:cubicBezTo>
                  <a:cubicBezTo>
                    <a:pt x="599" y="406"/>
                    <a:pt x="599" y="406"/>
                    <a:pt x="599" y="406"/>
                  </a:cubicBezTo>
                  <a:cubicBezTo>
                    <a:pt x="597" y="405"/>
                    <a:pt x="597" y="405"/>
                    <a:pt x="597" y="405"/>
                  </a:cubicBezTo>
                  <a:cubicBezTo>
                    <a:pt x="597" y="404"/>
                    <a:pt x="597" y="404"/>
                    <a:pt x="597" y="404"/>
                  </a:cubicBezTo>
                  <a:cubicBezTo>
                    <a:pt x="600" y="401"/>
                    <a:pt x="600" y="401"/>
                    <a:pt x="600" y="401"/>
                  </a:cubicBezTo>
                  <a:cubicBezTo>
                    <a:pt x="600" y="399"/>
                    <a:pt x="600" y="399"/>
                    <a:pt x="600" y="399"/>
                  </a:cubicBezTo>
                  <a:cubicBezTo>
                    <a:pt x="601" y="399"/>
                    <a:pt x="601" y="399"/>
                    <a:pt x="601" y="399"/>
                  </a:cubicBezTo>
                  <a:cubicBezTo>
                    <a:pt x="604" y="399"/>
                    <a:pt x="604" y="399"/>
                    <a:pt x="604" y="399"/>
                  </a:cubicBezTo>
                  <a:cubicBezTo>
                    <a:pt x="607" y="398"/>
                    <a:pt x="607" y="398"/>
                    <a:pt x="607" y="398"/>
                  </a:cubicBezTo>
                  <a:cubicBezTo>
                    <a:pt x="607" y="397"/>
                    <a:pt x="607" y="397"/>
                    <a:pt x="607" y="397"/>
                  </a:cubicBezTo>
                  <a:cubicBezTo>
                    <a:pt x="606" y="395"/>
                    <a:pt x="606" y="395"/>
                    <a:pt x="606" y="395"/>
                  </a:cubicBezTo>
                  <a:cubicBezTo>
                    <a:pt x="607" y="394"/>
                    <a:pt x="607" y="394"/>
                    <a:pt x="607" y="394"/>
                  </a:cubicBezTo>
                  <a:cubicBezTo>
                    <a:pt x="608" y="391"/>
                    <a:pt x="608" y="391"/>
                    <a:pt x="608" y="391"/>
                  </a:cubicBezTo>
                  <a:cubicBezTo>
                    <a:pt x="608" y="390"/>
                    <a:pt x="608" y="390"/>
                    <a:pt x="608" y="390"/>
                  </a:cubicBezTo>
                  <a:cubicBezTo>
                    <a:pt x="607" y="390"/>
                    <a:pt x="607" y="390"/>
                    <a:pt x="607" y="390"/>
                  </a:cubicBezTo>
                  <a:cubicBezTo>
                    <a:pt x="607" y="388"/>
                    <a:pt x="607" y="388"/>
                    <a:pt x="607" y="388"/>
                  </a:cubicBezTo>
                  <a:cubicBezTo>
                    <a:pt x="608" y="386"/>
                    <a:pt x="608" y="386"/>
                    <a:pt x="608" y="386"/>
                  </a:cubicBezTo>
                  <a:cubicBezTo>
                    <a:pt x="608" y="385"/>
                    <a:pt x="608" y="385"/>
                    <a:pt x="608" y="385"/>
                  </a:cubicBezTo>
                  <a:cubicBezTo>
                    <a:pt x="607" y="384"/>
                    <a:pt x="607" y="384"/>
                    <a:pt x="607" y="384"/>
                  </a:cubicBezTo>
                  <a:cubicBezTo>
                    <a:pt x="607" y="383"/>
                    <a:pt x="607" y="383"/>
                    <a:pt x="607" y="383"/>
                  </a:cubicBezTo>
                  <a:cubicBezTo>
                    <a:pt x="608" y="381"/>
                    <a:pt x="608" y="381"/>
                    <a:pt x="608" y="381"/>
                  </a:cubicBezTo>
                  <a:cubicBezTo>
                    <a:pt x="609" y="381"/>
                    <a:pt x="609" y="381"/>
                    <a:pt x="609" y="381"/>
                  </a:cubicBezTo>
                  <a:cubicBezTo>
                    <a:pt x="609" y="379"/>
                    <a:pt x="609" y="379"/>
                    <a:pt x="609" y="379"/>
                  </a:cubicBezTo>
                  <a:cubicBezTo>
                    <a:pt x="610" y="378"/>
                    <a:pt x="610" y="378"/>
                    <a:pt x="610" y="378"/>
                  </a:cubicBezTo>
                  <a:cubicBezTo>
                    <a:pt x="610" y="377"/>
                    <a:pt x="610" y="377"/>
                    <a:pt x="610" y="377"/>
                  </a:cubicBezTo>
                  <a:cubicBezTo>
                    <a:pt x="609" y="377"/>
                    <a:pt x="609" y="377"/>
                    <a:pt x="609" y="377"/>
                  </a:cubicBezTo>
                  <a:cubicBezTo>
                    <a:pt x="608" y="378"/>
                    <a:pt x="608" y="378"/>
                    <a:pt x="608" y="378"/>
                  </a:cubicBezTo>
                  <a:cubicBezTo>
                    <a:pt x="608" y="379"/>
                    <a:pt x="608" y="379"/>
                    <a:pt x="608" y="379"/>
                  </a:cubicBezTo>
                  <a:cubicBezTo>
                    <a:pt x="607" y="379"/>
                    <a:pt x="607" y="379"/>
                    <a:pt x="607" y="379"/>
                  </a:cubicBezTo>
                  <a:cubicBezTo>
                    <a:pt x="607" y="378"/>
                    <a:pt x="607" y="378"/>
                    <a:pt x="607" y="378"/>
                  </a:cubicBezTo>
                  <a:cubicBezTo>
                    <a:pt x="607" y="376"/>
                    <a:pt x="607" y="376"/>
                    <a:pt x="607" y="376"/>
                  </a:cubicBezTo>
                  <a:cubicBezTo>
                    <a:pt x="607" y="376"/>
                    <a:pt x="607" y="376"/>
                    <a:pt x="607" y="376"/>
                  </a:cubicBezTo>
                  <a:cubicBezTo>
                    <a:pt x="603" y="376"/>
                    <a:pt x="603" y="376"/>
                    <a:pt x="603" y="376"/>
                  </a:cubicBezTo>
                  <a:cubicBezTo>
                    <a:pt x="602" y="375"/>
                    <a:pt x="602" y="375"/>
                    <a:pt x="602" y="375"/>
                  </a:cubicBezTo>
                  <a:cubicBezTo>
                    <a:pt x="602" y="374"/>
                    <a:pt x="602" y="374"/>
                    <a:pt x="602" y="374"/>
                  </a:cubicBezTo>
                  <a:cubicBezTo>
                    <a:pt x="605" y="373"/>
                    <a:pt x="605" y="373"/>
                    <a:pt x="605" y="373"/>
                  </a:cubicBezTo>
                  <a:cubicBezTo>
                    <a:pt x="604" y="372"/>
                    <a:pt x="604" y="372"/>
                    <a:pt x="604" y="372"/>
                  </a:cubicBezTo>
                  <a:cubicBezTo>
                    <a:pt x="603" y="371"/>
                    <a:pt x="603" y="371"/>
                    <a:pt x="603" y="371"/>
                  </a:cubicBezTo>
                  <a:cubicBezTo>
                    <a:pt x="604" y="369"/>
                    <a:pt x="604" y="369"/>
                    <a:pt x="604" y="369"/>
                  </a:cubicBezTo>
                  <a:cubicBezTo>
                    <a:pt x="604" y="368"/>
                    <a:pt x="604" y="368"/>
                    <a:pt x="604" y="368"/>
                  </a:cubicBezTo>
                  <a:cubicBezTo>
                    <a:pt x="602" y="367"/>
                    <a:pt x="602" y="367"/>
                    <a:pt x="602" y="367"/>
                  </a:cubicBezTo>
                  <a:cubicBezTo>
                    <a:pt x="601" y="367"/>
                    <a:pt x="601" y="367"/>
                    <a:pt x="601" y="367"/>
                  </a:cubicBezTo>
                  <a:cubicBezTo>
                    <a:pt x="601" y="368"/>
                    <a:pt x="601" y="368"/>
                    <a:pt x="601" y="368"/>
                  </a:cubicBezTo>
                  <a:cubicBezTo>
                    <a:pt x="602" y="369"/>
                    <a:pt x="602" y="369"/>
                    <a:pt x="602" y="369"/>
                  </a:cubicBezTo>
                  <a:cubicBezTo>
                    <a:pt x="601" y="370"/>
                    <a:pt x="601" y="370"/>
                    <a:pt x="601" y="370"/>
                  </a:cubicBezTo>
                  <a:cubicBezTo>
                    <a:pt x="599" y="371"/>
                    <a:pt x="599" y="371"/>
                    <a:pt x="599" y="371"/>
                  </a:cubicBezTo>
                  <a:cubicBezTo>
                    <a:pt x="598" y="369"/>
                    <a:pt x="598" y="369"/>
                    <a:pt x="598" y="369"/>
                  </a:cubicBezTo>
                  <a:cubicBezTo>
                    <a:pt x="597" y="369"/>
                    <a:pt x="597" y="369"/>
                    <a:pt x="597" y="369"/>
                  </a:cubicBezTo>
                  <a:cubicBezTo>
                    <a:pt x="597" y="366"/>
                    <a:pt x="597" y="366"/>
                    <a:pt x="597" y="366"/>
                  </a:cubicBezTo>
                  <a:cubicBezTo>
                    <a:pt x="599" y="365"/>
                    <a:pt x="599" y="365"/>
                    <a:pt x="599" y="365"/>
                  </a:cubicBezTo>
                  <a:cubicBezTo>
                    <a:pt x="598" y="364"/>
                    <a:pt x="598" y="364"/>
                    <a:pt x="598" y="364"/>
                  </a:cubicBezTo>
                  <a:cubicBezTo>
                    <a:pt x="596" y="364"/>
                    <a:pt x="596" y="364"/>
                    <a:pt x="596" y="364"/>
                  </a:cubicBezTo>
                  <a:cubicBezTo>
                    <a:pt x="596" y="364"/>
                    <a:pt x="596" y="364"/>
                    <a:pt x="596" y="364"/>
                  </a:cubicBezTo>
                  <a:cubicBezTo>
                    <a:pt x="598" y="363"/>
                    <a:pt x="598" y="363"/>
                    <a:pt x="598" y="363"/>
                  </a:cubicBezTo>
                  <a:cubicBezTo>
                    <a:pt x="598" y="362"/>
                    <a:pt x="598" y="362"/>
                    <a:pt x="598" y="362"/>
                  </a:cubicBezTo>
                  <a:cubicBezTo>
                    <a:pt x="597" y="362"/>
                    <a:pt x="597" y="362"/>
                    <a:pt x="597" y="362"/>
                  </a:cubicBezTo>
                  <a:cubicBezTo>
                    <a:pt x="598" y="361"/>
                    <a:pt x="598" y="361"/>
                    <a:pt x="598" y="361"/>
                  </a:cubicBezTo>
                  <a:cubicBezTo>
                    <a:pt x="599" y="360"/>
                    <a:pt x="599" y="360"/>
                    <a:pt x="599" y="360"/>
                  </a:cubicBezTo>
                  <a:cubicBezTo>
                    <a:pt x="599" y="359"/>
                    <a:pt x="599" y="359"/>
                    <a:pt x="599" y="359"/>
                  </a:cubicBezTo>
                  <a:cubicBezTo>
                    <a:pt x="598" y="359"/>
                    <a:pt x="598" y="359"/>
                    <a:pt x="598" y="359"/>
                  </a:cubicBezTo>
                  <a:cubicBezTo>
                    <a:pt x="597" y="360"/>
                    <a:pt x="597" y="360"/>
                    <a:pt x="597" y="360"/>
                  </a:cubicBezTo>
                  <a:cubicBezTo>
                    <a:pt x="595" y="362"/>
                    <a:pt x="595" y="362"/>
                    <a:pt x="595" y="362"/>
                  </a:cubicBezTo>
                  <a:cubicBezTo>
                    <a:pt x="594" y="363"/>
                    <a:pt x="594" y="363"/>
                    <a:pt x="594" y="363"/>
                  </a:cubicBezTo>
                  <a:cubicBezTo>
                    <a:pt x="594" y="362"/>
                    <a:pt x="594" y="362"/>
                    <a:pt x="594" y="362"/>
                  </a:cubicBezTo>
                  <a:cubicBezTo>
                    <a:pt x="593" y="360"/>
                    <a:pt x="593" y="360"/>
                    <a:pt x="593" y="360"/>
                  </a:cubicBezTo>
                  <a:cubicBezTo>
                    <a:pt x="592" y="361"/>
                    <a:pt x="592" y="361"/>
                    <a:pt x="592" y="361"/>
                  </a:cubicBezTo>
                  <a:cubicBezTo>
                    <a:pt x="592" y="362"/>
                    <a:pt x="592" y="362"/>
                    <a:pt x="592" y="362"/>
                  </a:cubicBezTo>
                  <a:cubicBezTo>
                    <a:pt x="590" y="362"/>
                    <a:pt x="590" y="362"/>
                    <a:pt x="590" y="362"/>
                  </a:cubicBezTo>
                  <a:cubicBezTo>
                    <a:pt x="589" y="363"/>
                    <a:pt x="589" y="363"/>
                    <a:pt x="589" y="363"/>
                  </a:cubicBezTo>
                  <a:cubicBezTo>
                    <a:pt x="587" y="363"/>
                    <a:pt x="587" y="363"/>
                    <a:pt x="587" y="363"/>
                  </a:cubicBezTo>
                  <a:cubicBezTo>
                    <a:pt x="586" y="364"/>
                    <a:pt x="586" y="364"/>
                    <a:pt x="586" y="364"/>
                  </a:cubicBezTo>
                  <a:cubicBezTo>
                    <a:pt x="586" y="364"/>
                    <a:pt x="586" y="364"/>
                    <a:pt x="586" y="364"/>
                  </a:cubicBezTo>
                  <a:cubicBezTo>
                    <a:pt x="585" y="364"/>
                    <a:pt x="585" y="364"/>
                    <a:pt x="585" y="364"/>
                  </a:cubicBezTo>
                  <a:cubicBezTo>
                    <a:pt x="585" y="363"/>
                    <a:pt x="585" y="363"/>
                    <a:pt x="585" y="363"/>
                  </a:cubicBezTo>
                  <a:cubicBezTo>
                    <a:pt x="586" y="362"/>
                    <a:pt x="586" y="362"/>
                    <a:pt x="586" y="362"/>
                  </a:cubicBezTo>
                  <a:cubicBezTo>
                    <a:pt x="585" y="361"/>
                    <a:pt x="585" y="361"/>
                    <a:pt x="585" y="361"/>
                  </a:cubicBezTo>
                  <a:cubicBezTo>
                    <a:pt x="585" y="361"/>
                    <a:pt x="585" y="361"/>
                    <a:pt x="585" y="361"/>
                  </a:cubicBezTo>
                  <a:cubicBezTo>
                    <a:pt x="586" y="359"/>
                    <a:pt x="586" y="359"/>
                    <a:pt x="586" y="359"/>
                  </a:cubicBezTo>
                  <a:cubicBezTo>
                    <a:pt x="587" y="358"/>
                    <a:pt x="587" y="358"/>
                    <a:pt x="587" y="358"/>
                  </a:cubicBezTo>
                  <a:cubicBezTo>
                    <a:pt x="588" y="359"/>
                    <a:pt x="588" y="359"/>
                    <a:pt x="588" y="359"/>
                  </a:cubicBezTo>
                  <a:cubicBezTo>
                    <a:pt x="589" y="360"/>
                    <a:pt x="589" y="360"/>
                    <a:pt x="589" y="360"/>
                  </a:cubicBezTo>
                  <a:cubicBezTo>
                    <a:pt x="590" y="359"/>
                    <a:pt x="590" y="359"/>
                    <a:pt x="590" y="359"/>
                  </a:cubicBezTo>
                  <a:cubicBezTo>
                    <a:pt x="591" y="359"/>
                    <a:pt x="591" y="359"/>
                    <a:pt x="591" y="359"/>
                  </a:cubicBezTo>
                  <a:cubicBezTo>
                    <a:pt x="593" y="358"/>
                    <a:pt x="593" y="358"/>
                    <a:pt x="593" y="358"/>
                  </a:cubicBezTo>
                  <a:cubicBezTo>
                    <a:pt x="593" y="356"/>
                    <a:pt x="593" y="356"/>
                    <a:pt x="593" y="356"/>
                  </a:cubicBezTo>
                  <a:cubicBezTo>
                    <a:pt x="592" y="355"/>
                    <a:pt x="592" y="355"/>
                    <a:pt x="592" y="355"/>
                  </a:cubicBezTo>
                  <a:cubicBezTo>
                    <a:pt x="591" y="354"/>
                    <a:pt x="591" y="354"/>
                    <a:pt x="591" y="354"/>
                  </a:cubicBezTo>
                  <a:cubicBezTo>
                    <a:pt x="590" y="353"/>
                    <a:pt x="590" y="353"/>
                    <a:pt x="590" y="353"/>
                  </a:cubicBezTo>
                  <a:cubicBezTo>
                    <a:pt x="589" y="352"/>
                    <a:pt x="589" y="352"/>
                    <a:pt x="589" y="352"/>
                  </a:cubicBezTo>
                  <a:cubicBezTo>
                    <a:pt x="589" y="351"/>
                    <a:pt x="589" y="351"/>
                    <a:pt x="589" y="351"/>
                  </a:cubicBezTo>
                  <a:cubicBezTo>
                    <a:pt x="588" y="350"/>
                    <a:pt x="588" y="350"/>
                    <a:pt x="588" y="350"/>
                  </a:cubicBezTo>
                  <a:cubicBezTo>
                    <a:pt x="588" y="349"/>
                    <a:pt x="588" y="349"/>
                    <a:pt x="588" y="349"/>
                  </a:cubicBezTo>
                  <a:cubicBezTo>
                    <a:pt x="586" y="348"/>
                    <a:pt x="586" y="348"/>
                    <a:pt x="586" y="348"/>
                  </a:cubicBezTo>
                  <a:cubicBezTo>
                    <a:pt x="586" y="348"/>
                    <a:pt x="586" y="348"/>
                    <a:pt x="586" y="348"/>
                  </a:cubicBezTo>
                  <a:cubicBezTo>
                    <a:pt x="585" y="347"/>
                    <a:pt x="585" y="347"/>
                    <a:pt x="585" y="347"/>
                  </a:cubicBezTo>
                  <a:cubicBezTo>
                    <a:pt x="585" y="346"/>
                    <a:pt x="585" y="346"/>
                    <a:pt x="585" y="346"/>
                  </a:cubicBezTo>
                  <a:cubicBezTo>
                    <a:pt x="586" y="346"/>
                    <a:pt x="586" y="346"/>
                    <a:pt x="586" y="346"/>
                  </a:cubicBezTo>
                  <a:cubicBezTo>
                    <a:pt x="587" y="346"/>
                    <a:pt x="587" y="346"/>
                    <a:pt x="587" y="346"/>
                  </a:cubicBezTo>
                  <a:cubicBezTo>
                    <a:pt x="588" y="346"/>
                    <a:pt x="588" y="346"/>
                    <a:pt x="588" y="346"/>
                  </a:cubicBezTo>
                  <a:cubicBezTo>
                    <a:pt x="588" y="345"/>
                    <a:pt x="588" y="345"/>
                    <a:pt x="588" y="345"/>
                  </a:cubicBezTo>
                  <a:cubicBezTo>
                    <a:pt x="589" y="344"/>
                    <a:pt x="589" y="344"/>
                    <a:pt x="589" y="344"/>
                  </a:cubicBezTo>
                  <a:cubicBezTo>
                    <a:pt x="587" y="344"/>
                    <a:pt x="587" y="344"/>
                    <a:pt x="587" y="344"/>
                  </a:cubicBezTo>
                  <a:cubicBezTo>
                    <a:pt x="586" y="343"/>
                    <a:pt x="586" y="343"/>
                    <a:pt x="586" y="343"/>
                  </a:cubicBezTo>
                  <a:cubicBezTo>
                    <a:pt x="585" y="342"/>
                    <a:pt x="585" y="342"/>
                    <a:pt x="585" y="342"/>
                  </a:cubicBezTo>
                  <a:cubicBezTo>
                    <a:pt x="585" y="342"/>
                    <a:pt x="585" y="342"/>
                    <a:pt x="585" y="342"/>
                  </a:cubicBezTo>
                  <a:cubicBezTo>
                    <a:pt x="583" y="342"/>
                    <a:pt x="583" y="342"/>
                    <a:pt x="583" y="342"/>
                  </a:cubicBezTo>
                  <a:cubicBezTo>
                    <a:pt x="582" y="343"/>
                    <a:pt x="582" y="343"/>
                    <a:pt x="582" y="343"/>
                  </a:cubicBezTo>
                  <a:cubicBezTo>
                    <a:pt x="582" y="343"/>
                    <a:pt x="582" y="343"/>
                    <a:pt x="582" y="343"/>
                  </a:cubicBezTo>
                  <a:cubicBezTo>
                    <a:pt x="582" y="342"/>
                    <a:pt x="582" y="342"/>
                    <a:pt x="582" y="342"/>
                  </a:cubicBezTo>
                  <a:cubicBezTo>
                    <a:pt x="583" y="339"/>
                    <a:pt x="583" y="339"/>
                    <a:pt x="583" y="339"/>
                  </a:cubicBezTo>
                  <a:cubicBezTo>
                    <a:pt x="585" y="337"/>
                    <a:pt x="585" y="337"/>
                    <a:pt x="585" y="337"/>
                  </a:cubicBezTo>
                  <a:cubicBezTo>
                    <a:pt x="585" y="336"/>
                    <a:pt x="585" y="336"/>
                    <a:pt x="585" y="336"/>
                  </a:cubicBezTo>
                  <a:cubicBezTo>
                    <a:pt x="586" y="334"/>
                    <a:pt x="586" y="334"/>
                    <a:pt x="586" y="334"/>
                  </a:cubicBezTo>
                  <a:cubicBezTo>
                    <a:pt x="586" y="332"/>
                    <a:pt x="586" y="332"/>
                    <a:pt x="586" y="332"/>
                  </a:cubicBezTo>
                  <a:cubicBezTo>
                    <a:pt x="587" y="331"/>
                    <a:pt x="587" y="331"/>
                    <a:pt x="587" y="331"/>
                  </a:cubicBezTo>
                  <a:cubicBezTo>
                    <a:pt x="586" y="330"/>
                    <a:pt x="586" y="330"/>
                    <a:pt x="586" y="330"/>
                  </a:cubicBezTo>
                  <a:cubicBezTo>
                    <a:pt x="584" y="331"/>
                    <a:pt x="584" y="331"/>
                    <a:pt x="584" y="331"/>
                  </a:cubicBezTo>
                  <a:cubicBezTo>
                    <a:pt x="583" y="330"/>
                    <a:pt x="583" y="330"/>
                    <a:pt x="583" y="330"/>
                  </a:cubicBezTo>
                  <a:cubicBezTo>
                    <a:pt x="583" y="330"/>
                    <a:pt x="583" y="330"/>
                    <a:pt x="583" y="330"/>
                  </a:cubicBezTo>
                  <a:cubicBezTo>
                    <a:pt x="582" y="331"/>
                    <a:pt x="582" y="331"/>
                    <a:pt x="582" y="331"/>
                  </a:cubicBezTo>
                  <a:cubicBezTo>
                    <a:pt x="581" y="331"/>
                    <a:pt x="581" y="331"/>
                    <a:pt x="581" y="331"/>
                  </a:cubicBezTo>
                  <a:cubicBezTo>
                    <a:pt x="579" y="329"/>
                    <a:pt x="579" y="329"/>
                    <a:pt x="579" y="329"/>
                  </a:cubicBezTo>
                  <a:cubicBezTo>
                    <a:pt x="579" y="327"/>
                    <a:pt x="579" y="327"/>
                    <a:pt x="579" y="327"/>
                  </a:cubicBezTo>
                  <a:cubicBezTo>
                    <a:pt x="578" y="326"/>
                    <a:pt x="578" y="326"/>
                    <a:pt x="578" y="326"/>
                  </a:cubicBezTo>
                  <a:cubicBezTo>
                    <a:pt x="577" y="326"/>
                    <a:pt x="577" y="326"/>
                    <a:pt x="577" y="326"/>
                  </a:cubicBezTo>
                  <a:cubicBezTo>
                    <a:pt x="578" y="324"/>
                    <a:pt x="578" y="324"/>
                    <a:pt x="578" y="324"/>
                  </a:cubicBezTo>
                  <a:cubicBezTo>
                    <a:pt x="579" y="323"/>
                    <a:pt x="579" y="323"/>
                    <a:pt x="579" y="323"/>
                  </a:cubicBezTo>
                  <a:cubicBezTo>
                    <a:pt x="580" y="322"/>
                    <a:pt x="580" y="322"/>
                    <a:pt x="580" y="322"/>
                  </a:cubicBezTo>
                  <a:cubicBezTo>
                    <a:pt x="579" y="321"/>
                    <a:pt x="579" y="321"/>
                    <a:pt x="579" y="321"/>
                  </a:cubicBezTo>
                  <a:cubicBezTo>
                    <a:pt x="579" y="319"/>
                    <a:pt x="579" y="319"/>
                    <a:pt x="579" y="319"/>
                  </a:cubicBezTo>
                  <a:cubicBezTo>
                    <a:pt x="578" y="319"/>
                    <a:pt x="578" y="319"/>
                    <a:pt x="578" y="319"/>
                  </a:cubicBezTo>
                  <a:cubicBezTo>
                    <a:pt x="577" y="320"/>
                    <a:pt x="577" y="320"/>
                    <a:pt x="577" y="320"/>
                  </a:cubicBezTo>
                  <a:cubicBezTo>
                    <a:pt x="577" y="323"/>
                    <a:pt x="577" y="323"/>
                    <a:pt x="577" y="323"/>
                  </a:cubicBezTo>
                  <a:cubicBezTo>
                    <a:pt x="576" y="325"/>
                    <a:pt x="576" y="325"/>
                    <a:pt x="576" y="325"/>
                  </a:cubicBezTo>
                  <a:cubicBezTo>
                    <a:pt x="575" y="323"/>
                    <a:pt x="575" y="323"/>
                    <a:pt x="575" y="323"/>
                  </a:cubicBezTo>
                  <a:cubicBezTo>
                    <a:pt x="574" y="322"/>
                    <a:pt x="574" y="322"/>
                    <a:pt x="574" y="322"/>
                  </a:cubicBezTo>
                  <a:cubicBezTo>
                    <a:pt x="574" y="323"/>
                    <a:pt x="574" y="323"/>
                    <a:pt x="574" y="323"/>
                  </a:cubicBezTo>
                  <a:cubicBezTo>
                    <a:pt x="574" y="324"/>
                    <a:pt x="574" y="324"/>
                    <a:pt x="574" y="324"/>
                  </a:cubicBezTo>
                  <a:cubicBezTo>
                    <a:pt x="573" y="324"/>
                    <a:pt x="573" y="324"/>
                    <a:pt x="573" y="324"/>
                  </a:cubicBezTo>
                  <a:cubicBezTo>
                    <a:pt x="573" y="326"/>
                    <a:pt x="573" y="326"/>
                    <a:pt x="573" y="326"/>
                  </a:cubicBezTo>
                  <a:cubicBezTo>
                    <a:pt x="574" y="328"/>
                    <a:pt x="574" y="328"/>
                    <a:pt x="574" y="328"/>
                  </a:cubicBezTo>
                  <a:cubicBezTo>
                    <a:pt x="575" y="328"/>
                    <a:pt x="575" y="328"/>
                    <a:pt x="575" y="328"/>
                  </a:cubicBezTo>
                  <a:cubicBezTo>
                    <a:pt x="577" y="331"/>
                    <a:pt x="577" y="331"/>
                    <a:pt x="577" y="331"/>
                  </a:cubicBezTo>
                  <a:cubicBezTo>
                    <a:pt x="578" y="332"/>
                    <a:pt x="578" y="332"/>
                    <a:pt x="578" y="332"/>
                  </a:cubicBezTo>
                  <a:cubicBezTo>
                    <a:pt x="577" y="334"/>
                    <a:pt x="577" y="334"/>
                    <a:pt x="577" y="334"/>
                  </a:cubicBezTo>
                  <a:cubicBezTo>
                    <a:pt x="577" y="336"/>
                    <a:pt x="577" y="336"/>
                    <a:pt x="577" y="336"/>
                  </a:cubicBezTo>
                  <a:cubicBezTo>
                    <a:pt x="576" y="338"/>
                    <a:pt x="576" y="338"/>
                    <a:pt x="576" y="338"/>
                  </a:cubicBezTo>
                  <a:cubicBezTo>
                    <a:pt x="574" y="339"/>
                    <a:pt x="574" y="339"/>
                    <a:pt x="574" y="339"/>
                  </a:cubicBezTo>
                  <a:cubicBezTo>
                    <a:pt x="570" y="339"/>
                    <a:pt x="570" y="339"/>
                    <a:pt x="570" y="339"/>
                  </a:cubicBezTo>
                  <a:cubicBezTo>
                    <a:pt x="570" y="338"/>
                    <a:pt x="570" y="338"/>
                    <a:pt x="570" y="338"/>
                  </a:cubicBezTo>
                  <a:cubicBezTo>
                    <a:pt x="568" y="338"/>
                    <a:pt x="568" y="338"/>
                    <a:pt x="568" y="338"/>
                  </a:cubicBezTo>
                  <a:cubicBezTo>
                    <a:pt x="566" y="337"/>
                    <a:pt x="566" y="337"/>
                    <a:pt x="566" y="337"/>
                  </a:cubicBezTo>
                  <a:cubicBezTo>
                    <a:pt x="567" y="336"/>
                    <a:pt x="567" y="336"/>
                    <a:pt x="567" y="336"/>
                  </a:cubicBezTo>
                  <a:cubicBezTo>
                    <a:pt x="567" y="335"/>
                    <a:pt x="567" y="335"/>
                    <a:pt x="567" y="335"/>
                  </a:cubicBezTo>
                  <a:cubicBezTo>
                    <a:pt x="564" y="335"/>
                    <a:pt x="564" y="335"/>
                    <a:pt x="564" y="335"/>
                  </a:cubicBezTo>
                  <a:cubicBezTo>
                    <a:pt x="561" y="333"/>
                    <a:pt x="561" y="333"/>
                    <a:pt x="561" y="333"/>
                  </a:cubicBezTo>
                  <a:cubicBezTo>
                    <a:pt x="558" y="333"/>
                    <a:pt x="558" y="333"/>
                    <a:pt x="558" y="333"/>
                  </a:cubicBezTo>
                  <a:cubicBezTo>
                    <a:pt x="559" y="336"/>
                    <a:pt x="559" y="336"/>
                    <a:pt x="559" y="336"/>
                  </a:cubicBezTo>
                  <a:cubicBezTo>
                    <a:pt x="560" y="338"/>
                    <a:pt x="560" y="338"/>
                    <a:pt x="560" y="338"/>
                  </a:cubicBezTo>
                  <a:cubicBezTo>
                    <a:pt x="560" y="339"/>
                    <a:pt x="560" y="339"/>
                    <a:pt x="560" y="339"/>
                  </a:cubicBezTo>
                  <a:cubicBezTo>
                    <a:pt x="558" y="339"/>
                    <a:pt x="558" y="339"/>
                    <a:pt x="558" y="339"/>
                  </a:cubicBezTo>
                  <a:cubicBezTo>
                    <a:pt x="557" y="337"/>
                    <a:pt x="557" y="337"/>
                    <a:pt x="557" y="337"/>
                  </a:cubicBezTo>
                  <a:cubicBezTo>
                    <a:pt x="556" y="335"/>
                    <a:pt x="556" y="335"/>
                    <a:pt x="556" y="335"/>
                  </a:cubicBezTo>
                  <a:cubicBezTo>
                    <a:pt x="555" y="335"/>
                    <a:pt x="555" y="335"/>
                    <a:pt x="555" y="335"/>
                  </a:cubicBezTo>
                  <a:cubicBezTo>
                    <a:pt x="555" y="333"/>
                    <a:pt x="555" y="333"/>
                    <a:pt x="555" y="333"/>
                  </a:cubicBezTo>
                  <a:cubicBezTo>
                    <a:pt x="553" y="331"/>
                    <a:pt x="553" y="331"/>
                    <a:pt x="553" y="331"/>
                  </a:cubicBezTo>
                  <a:cubicBezTo>
                    <a:pt x="551" y="330"/>
                    <a:pt x="551" y="330"/>
                    <a:pt x="551" y="330"/>
                  </a:cubicBezTo>
                  <a:cubicBezTo>
                    <a:pt x="551" y="329"/>
                    <a:pt x="551" y="329"/>
                    <a:pt x="551" y="329"/>
                  </a:cubicBezTo>
                  <a:cubicBezTo>
                    <a:pt x="550" y="329"/>
                    <a:pt x="550" y="329"/>
                    <a:pt x="550" y="329"/>
                  </a:cubicBezTo>
                  <a:cubicBezTo>
                    <a:pt x="548" y="327"/>
                    <a:pt x="548" y="327"/>
                    <a:pt x="548" y="327"/>
                  </a:cubicBezTo>
                  <a:cubicBezTo>
                    <a:pt x="547" y="326"/>
                    <a:pt x="547" y="326"/>
                    <a:pt x="547" y="326"/>
                  </a:cubicBezTo>
                  <a:cubicBezTo>
                    <a:pt x="547" y="325"/>
                    <a:pt x="547" y="325"/>
                    <a:pt x="547" y="325"/>
                  </a:cubicBezTo>
                  <a:cubicBezTo>
                    <a:pt x="545" y="325"/>
                    <a:pt x="545" y="325"/>
                    <a:pt x="545" y="325"/>
                  </a:cubicBezTo>
                  <a:cubicBezTo>
                    <a:pt x="545" y="326"/>
                    <a:pt x="545" y="326"/>
                    <a:pt x="545" y="326"/>
                  </a:cubicBezTo>
                  <a:cubicBezTo>
                    <a:pt x="549" y="329"/>
                    <a:pt x="549" y="329"/>
                    <a:pt x="549" y="329"/>
                  </a:cubicBezTo>
                  <a:cubicBezTo>
                    <a:pt x="550" y="330"/>
                    <a:pt x="550" y="330"/>
                    <a:pt x="550" y="330"/>
                  </a:cubicBezTo>
                  <a:cubicBezTo>
                    <a:pt x="551" y="332"/>
                    <a:pt x="551" y="332"/>
                    <a:pt x="551" y="332"/>
                  </a:cubicBezTo>
                  <a:cubicBezTo>
                    <a:pt x="553" y="333"/>
                    <a:pt x="553" y="333"/>
                    <a:pt x="553" y="333"/>
                  </a:cubicBezTo>
                  <a:cubicBezTo>
                    <a:pt x="553" y="334"/>
                    <a:pt x="553" y="334"/>
                    <a:pt x="553" y="334"/>
                  </a:cubicBezTo>
                  <a:cubicBezTo>
                    <a:pt x="552" y="335"/>
                    <a:pt x="552" y="335"/>
                    <a:pt x="552" y="335"/>
                  </a:cubicBezTo>
                  <a:cubicBezTo>
                    <a:pt x="552" y="335"/>
                    <a:pt x="552" y="335"/>
                    <a:pt x="552" y="335"/>
                  </a:cubicBezTo>
                  <a:cubicBezTo>
                    <a:pt x="551" y="336"/>
                    <a:pt x="551" y="336"/>
                    <a:pt x="551" y="336"/>
                  </a:cubicBezTo>
                  <a:cubicBezTo>
                    <a:pt x="548" y="334"/>
                    <a:pt x="548" y="334"/>
                    <a:pt x="548" y="334"/>
                  </a:cubicBezTo>
                  <a:cubicBezTo>
                    <a:pt x="547" y="334"/>
                    <a:pt x="547" y="334"/>
                    <a:pt x="547" y="334"/>
                  </a:cubicBezTo>
                  <a:cubicBezTo>
                    <a:pt x="546" y="333"/>
                    <a:pt x="546" y="333"/>
                    <a:pt x="546" y="333"/>
                  </a:cubicBezTo>
                  <a:cubicBezTo>
                    <a:pt x="544" y="332"/>
                    <a:pt x="544" y="332"/>
                    <a:pt x="544" y="332"/>
                  </a:cubicBezTo>
                  <a:cubicBezTo>
                    <a:pt x="544" y="331"/>
                    <a:pt x="544" y="331"/>
                    <a:pt x="544" y="331"/>
                  </a:cubicBezTo>
                  <a:cubicBezTo>
                    <a:pt x="541" y="331"/>
                    <a:pt x="541" y="331"/>
                    <a:pt x="541" y="331"/>
                  </a:cubicBezTo>
                  <a:cubicBezTo>
                    <a:pt x="539" y="332"/>
                    <a:pt x="539" y="332"/>
                    <a:pt x="539" y="332"/>
                  </a:cubicBezTo>
                  <a:cubicBezTo>
                    <a:pt x="538" y="331"/>
                    <a:pt x="538" y="331"/>
                    <a:pt x="538" y="331"/>
                  </a:cubicBezTo>
                  <a:cubicBezTo>
                    <a:pt x="536" y="330"/>
                    <a:pt x="536" y="330"/>
                    <a:pt x="536" y="330"/>
                  </a:cubicBezTo>
                  <a:cubicBezTo>
                    <a:pt x="534" y="331"/>
                    <a:pt x="534" y="331"/>
                    <a:pt x="534" y="331"/>
                  </a:cubicBezTo>
                  <a:cubicBezTo>
                    <a:pt x="533" y="329"/>
                    <a:pt x="533" y="329"/>
                    <a:pt x="533" y="329"/>
                  </a:cubicBezTo>
                  <a:cubicBezTo>
                    <a:pt x="531" y="328"/>
                    <a:pt x="531" y="328"/>
                    <a:pt x="531" y="328"/>
                  </a:cubicBezTo>
                  <a:cubicBezTo>
                    <a:pt x="531" y="327"/>
                    <a:pt x="531" y="327"/>
                    <a:pt x="531" y="327"/>
                  </a:cubicBezTo>
                  <a:cubicBezTo>
                    <a:pt x="533" y="324"/>
                    <a:pt x="533" y="324"/>
                    <a:pt x="533" y="324"/>
                  </a:cubicBezTo>
                  <a:cubicBezTo>
                    <a:pt x="534" y="324"/>
                    <a:pt x="534" y="324"/>
                    <a:pt x="534" y="324"/>
                  </a:cubicBezTo>
                  <a:cubicBezTo>
                    <a:pt x="534" y="323"/>
                    <a:pt x="534" y="323"/>
                    <a:pt x="534" y="323"/>
                  </a:cubicBezTo>
                  <a:cubicBezTo>
                    <a:pt x="533" y="323"/>
                    <a:pt x="533" y="323"/>
                    <a:pt x="533" y="323"/>
                  </a:cubicBezTo>
                  <a:cubicBezTo>
                    <a:pt x="532" y="325"/>
                    <a:pt x="532" y="325"/>
                    <a:pt x="532" y="325"/>
                  </a:cubicBezTo>
                  <a:cubicBezTo>
                    <a:pt x="530" y="326"/>
                    <a:pt x="530" y="326"/>
                    <a:pt x="530" y="326"/>
                  </a:cubicBezTo>
                  <a:cubicBezTo>
                    <a:pt x="529" y="327"/>
                    <a:pt x="529" y="327"/>
                    <a:pt x="529" y="327"/>
                  </a:cubicBezTo>
                  <a:cubicBezTo>
                    <a:pt x="528" y="325"/>
                    <a:pt x="528" y="325"/>
                    <a:pt x="528" y="325"/>
                  </a:cubicBezTo>
                  <a:cubicBezTo>
                    <a:pt x="526" y="325"/>
                    <a:pt x="526" y="325"/>
                    <a:pt x="526" y="325"/>
                  </a:cubicBezTo>
                  <a:cubicBezTo>
                    <a:pt x="525" y="325"/>
                    <a:pt x="525" y="325"/>
                    <a:pt x="525" y="325"/>
                  </a:cubicBezTo>
                  <a:cubicBezTo>
                    <a:pt x="527" y="326"/>
                    <a:pt x="527" y="326"/>
                    <a:pt x="527" y="326"/>
                  </a:cubicBezTo>
                  <a:cubicBezTo>
                    <a:pt x="526" y="327"/>
                    <a:pt x="526" y="327"/>
                    <a:pt x="526" y="327"/>
                  </a:cubicBezTo>
                  <a:cubicBezTo>
                    <a:pt x="523" y="327"/>
                    <a:pt x="523" y="327"/>
                    <a:pt x="523" y="327"/>
                  </a:cubicBezTo>
                  <a:cubicBezTo>
                    <a:pt x="521" y="325"/>
                    <a:pt x="521" y="325"/>
                    <a:pt x="521" y="325"/>
                  </a:cubicBezTo>
                  <a:cubicBezTo>
                    <a:pt x="521" y="322"/>
                    <a:pt x="521" y="322"/>
                    <a:pt x="521" y="322"/>
                  </a:cubicBezTo>
                  <a:cubicBezTo>
                    <a:pt x="519" y="321"/>
                    <a:pt x="519" y="321"/>
                    <a:pt x="519" y="321"/>
                  </a:cubicBezTo>
                  <a:cubicBezTo>
                    <a:pt x="519" y="320"/>
                    <a:pt x="519" y="320"/>
                    <a:pt x="519" y="320"/>
                  </a:cubicBezTo>
                  <a:cubicBezTo>
                    <a:pt x="523" y="318"/>
                    <a:pt x="523" y="318"/>
                    <a:pt x="523" y="318"/>
                  </a:cubicBezTo>
                  <a:cubicBezTo>
                    <a:pt x="523" y="317"/>
                    <a:pt x="523" y="317"/>
                    <a:pt x="523" y="317"/>
                  </a:cubicBezTo>
                  <a:cubicBezTo>
                    <a:pt x="523" y="316"/>
                    <a:pt x="523" y="316"/>
                    <a:pt x="523" y="316"/>
                  </a:cubicBezTo>
                  <a:cubicBezTo>
                    <a:pt x="521" y="317"/>
                    <a:pt x="521" y="317"/>
                    <a:pt x="521" y="317"/>
                  </a:cubicBezTo>
                  <a:cubicBezTo>
                    <a:pt x="519" y="318"/>
                    <a:pt x="519" y="318"/>
                    <a:pt x="519" y="318"/>
                  </a:cubicBezTo>
                  <a:cubicBezTo>
                    <a:pt x="518" y="320"/>
                    <a:pt x="518" y="320"/>
                    <a:pt x="518" y="320"/>
                  </a:cubicBezTo>
                  <a:cubicBezTo>
                    <a:pt x="517" y="320"/>
                    <a:pt x="517" y="320"/>
                    <a:pt x="517" y="320"/>
                  </a:cubicBezTo>
                  <a:cubicBezTo>
                    <a:pt x="517" y="319"/>
                    <a:pt x="517" y="319"/>
                    <a:pt x="517" y="319"/>
                  </a:cubicBezTo>
                  <a:cubicBezTo>
                    <a:pt x="517" y="317"/>
                    <a:pt x="517" y="317"/>
                    <a:pt x="517" y="317"/>
                  </a:cubicBezTo>
                  <a:cubicBezTo>
                    <a:pt x="517" y="316"/>
                    <a:pt x="517" y="316"/>
                    <a:pt x="517" y="316"/>
                  </a:cubicBezTo>
                  <a:cubicBezTo>
                    <a:pt x="516" y="317"/>
                    <a:pt x="516" y="317"/>
                    <a:pt x="516" y="317"/>
                  </a:cubicBezTo>
                  <a:cubicBezTo>
                    <a:pt x="515" y="318"/>
                    <a:pt x="515" y="318"/>
                    <a:pt x="515" y="318"/>
                  </a:cubicBezTo>
                  <a:cubicBezTo>
                    <a:pt x="516" y="319"/>
                    <a:pt x="516" y="319"/>
                    <a:pt x="516" y="319"/>
                  </a:cubicBezTo>
                  <a:cubicBezTo>
                    <a:pt x="515" y="320"/>
                    <a:pt x="515" y="320"/>
                    <a:pt x="515" y="320"/>
                  </a:cubicBezTo>
                  <a:cubicBezTo>
                    <a:pt x="514" y="319"/>
                    <a:pt x="514" y="319"/>
                    <a:pt x="514" y="319"/>
                  </a:cubicBezTo>
                  <a:cubicBezTo>
                    <a:pt x="513" y="318"/>
                    <a:pt x="513" y="318"/>
                    <a:pt x="513" y="318"/>
                  </a:cubicBezTo>
                  <a:cubicBezTo>
                    <a:pt x="511" y="318"/>
                    <a:pt x="511" y="318"/>
                    <a:pt x="511" y="318"/>
                  </a:cubicBezTo>
                  <a:cubicBezTo>
                    <a:pt x="510" y="318"/>
                    <a:pt x="510" y="318"/>
                    <a:pt x="510" y="318"/>
                  </a:cubicBezTo>
                  <a:cubicBezTo>
                    <a:pt x="510" y="319"/>
                    <a:pt x="510" y="319"/>
                    <a:pt x="510" y="319"/>
                  </a:cubicBezTo>
                  <a:cubicBezTo>
                    <a:pt x="509" y="319"/>
                    <a:pt x="509" y="319"/>
                    <a:pt x="509" y="319"/>
                  </a:cubicBezTo>
                  <a:cubicBezTo>
                    <a:pt x="508" y="318"/>
                    <a:pt x="508" y="318"/>
                    <a:pt x="508" y="318"/>
                  </a:cubicBezTo>
                  <a:cubicBezTo>
                    <a:pt x="507" y="316"/>
                    <a:pt x="507" y="316"/>
                    <a:pt x="507" y="316"/>
                  </a:cubicBezTo>
                  <a:cubicBezTo>
                    <a:pt x="508" y="316"/>
                    <a:pt x="508" y="316"/>
                    <a:pt x="508" y="316"/>
                  </a:cubicBezTo>
                  <a:cubicBezTo>
                    <a:pt x="509" y="317"/>
                    <a:pt x="509" y="317"/>
                    <a:pt x="509" y="317"/>
                  </a:cubicBezTo>
                  <a:cubicBezTo>
                    <a:pt x="509" y="316"/>
                    <a:pt x="509" y="316"/>
                    <a:pt x="509" y="316"/>
                  </a:cubicBezTo>
                  <a:cubicBezTo>
                    <a:pt x="507" y="315"/>
                    <a:pt x="507" y="315"/>
                    <a:pt x="507" y="315"/>
                  </a:cubicBezTo>
                  <a:cubicBezTo>
                    <a:pt x="505" y="313"/>
                    <a:pt x="505" y="313"/>
                    <a:pt x="505" y="313"/>
                  </a:cubicBezTo>
                  <a:cubicBezTo>
                    <a:pt x="504" y="312"/>
                    <a:pt x="504" y="312"/>
                    <a:pt x="504" y="312"/>
                  </a:cubicBezTo>
                  <a:cubicBezTo>
                    <a:pt x="505" y="310"/>
                    <a:pt x="505" y="310"/>
                    <a:pt x="505" y="310"/>
                  </a:cubicBezTo>
                  <a:cubicBezTo>
                    <a:pt x="504" y="308"/>
                    <a:pt x="504" y="308"/>
                    <a:pt x="504" y="308"/>
                  </a:cubicBezTo>
                  <a:cubicBezTo>
                    <a:pt x="503" y="305"/>
                    <a:pt x="503" y="305"/>
                    <a:pt x="503" y="305"/>
                  </a:cubicBezTo>
                  <a:cubicBezTo>
                    <a:pt x="504" y="303"/>
                    <a:pt x="504" y="303"/>
                    <a:pt x="504" y="303"/>
                  </a:cubicBezTo>
                  <a:cubicBezTo>
                    <a:pt x="505" y="303"/>
                    <a:pt x="505" y="303"/>
                    <a:pt x="505" y="303"/>
                  </a:cubicBezTo>
                  <a:cubicBezTo>
                    <a:pt x="505" y="302"/>
                    <a:pt x="505" y="302"/>
                    <a:pt x="505" y="302"/>
                  </a:cubicBezTo>
                  <a:cubicBezTo>
                    <a:pt x="505" y="300"/>
                    <a:pt x="505" y="300"/>
                    <a:pt x="505" y="300"/>
                  </a:cubicBezTo>
                  <a:cubicBezTo>
                    <a:pt x="505" y="299"/>
                    <a:pt x="505" y="299"/>
                    <a:pt x="505" y="299"/>
                  </a:cubicBezTo>
                  <a:cubicBezTo>
                    <a:pt x="507" y="300"/>
                    <a:pt x="507" y="300"/>
                    <a:pt x="507" y="300"/>
                  </a:cubicBezTo>
                  <a:cubicBezTo>
                    <a:pt x="507" y="301"/>
                    <a:pt x="507" y="301"/>
                    <a:pt x="507" y="301"/>
                  </a:cubicBezTo>
                  <a:cubicBezTo>
                    <a:pt x="510" y="301"/>
                    <a:pt x="510" y="301"/>
                    <a:pt x="510" y="301"/>
                  </a:cubicBezTo>
                  <a:cubicBezTo>
                    <a:pt x="512" y="302"/>
                    <a:pt x="512" y="302"/>
                    <a:pt x="512" y="302"/>
                  </a:cubicBezTo>
                  <a:cubicBezTo>
                    <a:pt x="512" y="304"/>
                    <a:pt x="512" y="304"/>
                    <a:pt x="512" y="304"/>
                  </a:cubicBezTo>
                  <a:cubicBezTo>
                    <a:pt x="516" y="305"/>
                    <a:pt x="516" y="305"/>
                    <a:pt x="516" y="305"/>
                  </a:cubicBezTo>
                  <a:cubicBezTo>
                    <a:pt x="519" y="305"/>
                    <a:pt x="519" y="305"/>
                    <a:pt x="519" y="305"/>
                  </a:cubicBezTo>
                  <a:cubicBezTo>
                    <a:pt x="520" y="305"/>
                    <a:pt x="520" y="305"/>
                    <a:pt x="520" y="305"/>
                  </a:cubicBezTo>
                  <a:cubicBezTo>
                    <a:pt x="522" y="305"/>
                    <a:pt x="522" y="305"/>
                    <a:pt x="522" y="305"/>
                  </a:cubicBezTo>
                  <a:cubicBezTo>
                    <a:pt x="521" y="304"/>
                    <a:pt x="521" y="304"/>
                    <a:pt x="521" y="304"/>
                  </a:cubicBezTo>
                  <a:cubicBezTo>
                    <a:pt x="521" y="303"/>
                    <a:pt x="521" y="303"/>
                    <a:pt x="521" y="303"/>
                  </a:cubicBezTo>
                  <a:cubicBezTo>
                    <a:pt x="518" y="301"/>
                    <a:pt x="518" y="301"/>
                    <a:pt x="518" y="301"/>
                  </a:cubicBezTo>
                  <a:cubicBezTo>
                    <a:pt x="518" y="299"/>
                    <a:pt x="518" y="299"/>
                    <a:pt x="518" y="299"/>
                  </a:cubicBezTo>
                  <a:cubicBezTo>
                    <a:pt x="516" y="299"/>
                    <a:pt x="516" y="299"/>
                    <a:pt x="516" y="299"/>
                  </a:cubicBezTo>
                  <a:cubicBezTo>
                    <a:pt x="514" y="297"/>
                    <a:pt x="514" y="297"/>
                    <a:pt x="514" y="297"/>
                  </a:cubicBezTo>
                  <a:cubicBezTo>
                    <a:pt x="512" y="297"/>
                    <a:pt x="512" y="297"/>
                    <a:pt x="512" y="297"/>
                  </a:cubicBezTo>
                  <a:cubicBezTo>
                    <a:pt x="510" y="296"/>
                    <a:pt x="510" y="296"/>
                    <a:pt x="510" y="296"/>
                  </a:cubicBezTo>
                  <a:cubicBezTo>
                    <a:pt x="508" y="296"/>
                    <a:pt x="508" y="296"/>
                    <a:pt x="508" y="296"/>
                  </a:cubicBezTo>
                  <a:cubicBezTo>
                    <a:pt x="505" y="294"/>
                    <a:pt x="505" y="294"/>
                    <a:pt x="505" y="294"/>
                  </a:cubicBezTo>
                  <a:cubicBezTo>
                    <a:pt x="504" y="292"/>
                    <a:pt x="504" y="292"/>
                    <a:pt x="504" y="292"/>
                  </a:cubicBezTo>
                  <a:cubicBezTo>
                    <a:pt x="505" y="289"/>
                    <a:pt x="505" y="289"/>
                    <a:pt x="505" y="289"/>
                  </a:cubicBezTo>
                  <a:cubicBezTo>
                    <a:pt x="506" y="288"/>
                    <a:pt x="506" y="288"/>
                    <a:pt x="506" y="288"/>
                  </a:cubicBezTo>
                  <a:cubicBezTo>
                    <a:pt x="506" y="287"/>
                    <a:pt x="506" y="287"/>
                    <a:pt x="506" y="287"/>
                  </a:cubicBezTo>
                  <a:cubicBezTo>
                    <a:pt x="507" y="285"/>
                    <a:pt x="507" y="285"/>
                    <a:pt x="507" y="285"/>
                  </a:cubicBezTo>
                  <a:cubicBezTo>
                    <a:pt x="508" y="285"/>
                    <a:pt x="508" y="285"/>
                    <a:pt x="508" y="285"/>
                  </a:cubicBezTo>
                  <a:cubicBezTo>
                    <a:pt x="509" y="283"/>
                    <a:pt x="509" y="283"/>
                    <a:pt x="509" y="283"/>
                  </a:cubicBezTo>
                  <a:cubicBezTo>
                    <a:pt x="509" y="279"/>
                    <a:pt x="509" y="279"/>
                    <a:pt x="509" y="279"/>
                  </a:cubicBezTo>
                  <a:cubicBezTo>
                    <a:pt x="510" y="278"/>
                    <a:pt x="510" y="278"/>
                    <a:pt x="510" y="278"/>
                  </a:cubicBezTo>
                  <a:cubicBezTo>
                    <a:pt x="511" y="278"/>
                    <a:pt x="511" y="278"/>
                    <a:pt x="511" y="278"/>
                  </a:cubicBezTo>
                  <a:cubicBezTo>
                    <a:pt x="512" y="276"/>
                    <a:pt x="512" y="276"/>
                    <a:pt x="512" y="276"/>
                  </a:cubicBezTo>
                  <a:cubicBezTo>
                    <a:pt x="514" y="275"/>
                    <a:pt x="514" y="275"/>
                    <a:pt x="514" y="275"/>
                  </a:cubicBezTo>
                  <a:cubicBezTo>
                    <a:pt x="516" y="275"/>
                    <a:pt x="516" y="275"/>
                    <a:pt x="516" y="275"/>
                  </a:cubicBezTo>
                  <a:cubicBezTo>
                    <a:pt x="516" y="273"/>
                    <a:pt x="516" y="273"/>
                    <a:pt x="516" y="273"/>
                  </a:cubicBezTo>
                  <a:cubicBezTo>
                    <a:pt x="515" y="273"/>
                    <a:pt x="515" y="273"/>
                    <a:pt x="515" y="273"/>
                  </a:cubicBezTo>
                  <a:cubicBezTo>
                    <a:pt x="515" y="274"/>
                    <a:pt x="515" y="274"/>
                    <a:pt x="515" y="274"/>
                  </a:cubicBezTo>
                  <a:cubicBezTo>
                    <a:pt x="514" y="272"/>
                    <a:pt x="514" y="272"/>
                    <a:pt x="514" y="272"/>
                  </a:cubicBezTo>
                  <a:cubicBezTo>
                    <a:pt x="516" y="269"/>
                    <a:pt x="516" y="269"/>
                    <a:pt x="516" y="269"/>
                  </a:cubicBezTo>
                  <a:cubicBezTo>
                    <a:pt x="518" y="267"/>
                    <a:pt x="518" y="267"/>
                    <a:pt x="518" y="267"/>
                  </a:cubicBezTo>
                  <a:cubicBezTo>
                    <a:pt x="518" y="266"/>
                    <a:pt x="518" y="266"/>
                    <a:pt x="518" y="266"/>
                  </a:cubicBezTo>
                  <a:cubicBezTo>
                    <a:pt x="520" y="264"/>
                    <a:pt x="520" y="264"/>
                    <a:pt x="520" y="264"/>
                  </a:cubicBezTo>
                  <a:cubicBezTo>
                    <a:pt x="521" y="264"/>
                    <a:pt x="521" y="264"/>
                    <a:pt x="521" y="264"/>
                  </a:cubicBezTo>
                  <a:cubicBezTo>
                    <a:pt x="522" y="264"/>
                    <a:pt x="522" y="264"/>
                    <a:pt x="522" y="264"/>
                  </a:cubicBezTo>
                  <a:cubicBezTo>
                    <a:pt x="523" y="261"/>
                    <a:pt x="523" y="261"/>
                    <a:pt x="523" y="261"/>
                  </a:cubicBezTo>
                  <a:cubicBezTo>
                    <a:pt x="523" y="262"/>
                    <a:pt x="523" y="262"/>
                    <a:pt x="523" y="262"/>
                  </a:cubicBezTo>
                  <a:cubicBezTo>
                    <a:pt x="524" y="263"/>
                    <a:pt x="524" y="263"/>
                    <a:pt x="524" y="263"/>
                  </a:cubicBezTo>
                  <a:cubicBezTo>
                    <a:pt x="525" y="262"/>
                    <a:pt x="525" y="262"/>
                    <a:pt x="525" y="262"/>
                  </a:cubicBezTo>
                  <a:cubicBezTo>
                    <a:pt x="524" y="260"/>
                    <a:pt x="524" y="260"/>
                    <a:pt x="524" y="260"/>
                  </a:cubicBezTo>
                  <a:cubicBezTo>
                    <a:pt x="527" y="257"/>
                    <a:pt x="527" y="257"/>
                    <a:pt x="527" y="257"/>
                  </a:cubicBezTo>
                  <a:cubicBezTo>
                    <a:pt x="528" y="257"/>
                    <a:pt x="528" y="257"/>
                    <a:pt x="528" y="257"/>
                  </a:cubicBezTo>
                  <a:cubicBezTo>
                    <a:pt x="528" y="255"/>
                    <a:pt x="528" y="255"/>
                    <a:pt x="528" y="255"/>
                  </a:cubicBezTo>
                  <a:cubicBezTo>
                    <a:pt x="530" y="253"/>
                    <a:pt x="530" y="253"/>
                    <a:pt x="530" y="253"/>
                  </a:cubicBezTo>
                  <a:cubicBezTo>
                    <a:pt x="532" y="253"/>
                    <a:pt x="532" y="253"/>
                    <a:pt x="532" y="253"/>
                  </a:cubicBezTo>
                  <a:cubicBezTo>
                    <a:pt x="533" y="252"/>
                    <a:pt x="533" y="252"/>
                    <a:pt x="533" y="252"/>
                  </a:cubicBezTo>
                  <a:cubicBezTo>
                    <a:pt x="534" y="252"/>
                    <a:pt x="534" y="252"/>
                    <a:pt x="534" y="252"/>
                  </a:cubicBezTo>
                  <a:cubicBezTo>
                    <a:pt x="535" y="252"/>
                    <a:pt x="535" y="252"/>
                    <a:pt x="535" y="252"/>
                  </a:cubicBezTo>
                  <a:cubicBezTo>
                    <a:pt x="535" y="250"/>
                    <a:pt x="535" y="250"/>
                    <a:pt x="535" y="250"/>
                  </a:cubicBezTo>
                  <a:cubicBezTo>
                    <a:pt x="535" y="249"/>
                    <a:pt x="535" y="249"/>
                    <a:pt x="535" y="249"/>
                  </a:cubicBezTo>
                  <a:cubicBezTo>
                    <a:pt x="538" y="247"/>
                    <a:pt x="538" y="247"/>
                    <a:pt x="538" y="247"/>
                  </a:cubicBezTo>
                  <a:cubicBezTo>
                    <a:pt x="542" y="244"/>
                    <a:pt x="542" y="244"/>
                    <a:pt x="542" y="244"/>
                  </a:cubicBezTo>
                  <a:cubicBezTo>
                    <a:pt x="547" y="243"/>
                    <a:pt x="547" y="243"/>
                    <a:pt x="547" y="243"/>
                  </a:cubicBezTo>
                  <a:cubicBezTo>
                    <a:pt x="550" y="243"/>
                    <a:pt x="550" y="243"/>
                    <a:pt x="550" y="243"/>
                  </a:cubicBezTo>
                  <a:cubicBezTo>
                    <a:pt x="552" y="242"/>
                    <a:pt x="552" y="242"/>
                    <a:pt x="552" y="242"/>
                  </a:cubicBezTo>
                  <a:cubicBezTo>
                    <a:pt x="554" y="242"/>
                    <a:pt x="554" y="242"/>
                    <a:pt x="554" y="242"/>
                  </a:cubicBezTo>
                  <a:cubicBezTo>
                    <a:pt x="556" y="242"/>
                    <a:pt x="556" y="242"/>
                    <a:pt x="556" y="242"/>
                  </a:cubicBezTo>
                  <a:cubicBezTo>
                    <a:pt x="557" y="242"/>
                    <a:pt x="557" y="242"/>
                    <a:pt x="557" y="242"/>
                  </a:cubicBezTo>
                  <a:cubicBezTo>
                    <a:pt x="560" y="242"/>
                    <a:pt x="560" y="242"/>
                    <a:pt x="560" y="242"/>
                  </a:cubicBezTo>
                  <a:cubicBezTo>
                    <a:pt x="561" y="244"/>
                    <a:pt x="561" y="244"/>
                    <a:pt x="561" y="244"/>
                  </a:cubicBezTo>
                  <a:cubicBezTo>
                    <a:pt x="565" y="246"/>
                    <a:pt x="565" y="246"/>
                    <a:pt x="565" y="246"/>
                  </a:cubicBezTo>
                  <a:cubicBezTo>
                    <a:pt x="566" y="247"/>
                    <a:pt x="566" y="247"/>
                    <a:pt x="566" y="247"/>
                  </a:cubicBezTo>
                  <a:cubicBezTo>
                    <a:pt x="565" y="248"/>
                    <a:pt x="565" y="248"/>
                    <a:pt x="565" y="248"/>
                  </a:cubicBezTo>
                  <a:cubicBezTo>
                    <a:pt x="563" y="249"/>
                    <a:pt x="563" y="249"/>
                    <a:pt x="563" y="249"/>
                  </a:cubicBezTo>
                  <a:cubicBezTo>
                    <a:pt x="560" y="251"/>
                    <a:pt x="560" y="251"/>
                    <a:pt x="560" y="251"/>
                  </a:cubicBezTo>
                  <a:cubicBezTo>
                    <a:pt x="558" y="251"/>
                    <a:pt x="558" y="251"/>
                    <a:pt x="558" y="251"/>
                  </a:cubicBezTo>
                  <a:cubicBezTo>
                    <a:pt x="557" y="252"/>
                    <a:pt x="557" y="252"/>
                    <a:pt x="557" y="252"/>
                  </a:cubicBezTo>
                  <a:cubicBezTo>
                    <a:pt x="556" y="254"/>
                    <a:pt x="556" y="254"/>
                    <a:pt x="556" y="254"/>
                  </a:cubicBezTo>
                  <a:cubicBezTo>
                    <a:pt x="553" y="255"/>
                    <a:pt x="553" y="255"/>
                    <a:pt x="553" y="255"/>
                  </a:cubicBezTo>
                  <a:cubicBezTo>
                    <a:pt x="550" y="258"/>
                    <a:pt x="550" y="258"/>
                    <a:pt x="550" y="258"/>
                  </a:cubicBezTo>
                  <a:cubicBezTo>
                    <a:pt x="547" y="262"/>
                    <a:pt x="547" y="262"/>
                    <a:pt x="547" y="262"/>
                  </a:cubicBezTo>
                  <a:cubicBezTo>
                    <a:pt x="544" y="264"/>
                    <a:pt x="544" y="264"/>
                    <a:pt x="544" y="264"/>
                  </a:cubicBezTo>
                  <a:cubicBezTo>
                    <a:pt x="543" y="264"/>
                    <a:pt x="543" y="264"/>
                    <a:pt x="543" y="264"/>
                  </a:cubicBezTo>
                  <a:cubicBezTo>
                    <a:pt x="541" y="268"/>
                    <a:pt x="541" y="268"/>
                    <a:pt x="541" y="268"/>
                  </a:cubicBezTo>
                  <a:cubicBezTo>
                    <a:pt x="541" y="270"/>
                    <a:pt x="541" y="270"/>
                    <a:pt x="541" y="270"/>
                  </a:cubicBezTo>
                  <a:cubicBezTo>
                    <a:pt x="541" y="272"/>
                    <a:pt x="541" y="272"/>
                    <a:pt x="541" y="272"/>
                  </a:cubicBezTo>
                  <a:cubicBezTo>
                    <a:pt x="542" y="273"/>
                    <a:pt x="542" y="273"/>
                    <a:pt x="542" y="273"/>
                  </a:cubicBezTo>
                  <a:cubicBezTo>
                    <a:pt x="542" y="275"/>
                    <a:pt x="542" y="275"/>
                    <a:pt x="542" y="275"/>
                  </a:cubicBezTo>
                  <a:cubicBezTo>
                    <a:pt x="541" y="276"/>
                    <a:pt x="541" y="276"/>
                    <a:pt x="541" y="276"/>
                  </a:cubicBezTo>
                  <a:cubicBezTo>
                    <a:pt x="540" y="278"/>
                    <a:pt x="540" y="278"/>
                    <a:pt x="540" y="278"/>
                  </a:cubicBezTo>
                  <a:cubicBezTo>
                    <a:pt x="538" y="279"/>
                    <a:pt x="538" y="279"/>
                    <a:pt x="538" y="279"/>
                  </a:cubicBezTo>
                  <a:cubicBezTo>
                    <a:pt x="538" y="281"/>
                    <a:pt x="538" y="281"/>
                    <a:pt x="538" y="281"/>
                  </a:cubicBezTo>
                  <a:cubicBezTo>
                    <a:pt x="537" y="284"/>
                    <a:pt x="537" y="284"/>
                    <a:pt x="537" y="284"/>
                  </a:cubicBezTo>
                  <a:cubicBezTo>
                    <a:pt x="536" y="284"/>
                    <a:pt x="536" y="284"/>
                    <a:pt x="536" y="284"/>
                  </a:cubicBezTo>
                  <a:cubicBezTo>
                    <a:pt x="535" y="286"/>
                    <a:pt x="535" y="286"/>
                    <a:pt x="535" y="286"/>
                  </a:cubicBezTo>
                  <a:cubicBezTo>
                    <a:pt x="536" y="288"/>
                    <a:pt x="536" y="288"/>
                    <a:pt x="536" y="288"/>
                  </a:cubicBezTo>
                  <a:cubicBezTo>
                    <a:pt x="537" y="290"/>
                    <a:pt x="537" y="290"/>
                    <a:pt x="537" y="290"/>
                  </a:cubicBezTo>
                  <a:cubicBezTo>
                    <a:pt x="537" y="291"/>
                    <a:pt x="537" y="291"/>
                    <a:pt x="537" y="291"/>
                  </a:cubicBezTo>
                  <a:cubicBezTo>
                    <a:pt x="537" y="294"/>
                    <a:pt x="537" y="294"/>
                    <a:pt x="537" y="294"/>
                  </a:cubicBezTo>
                  <a:cubicBezTo>
                    <a:pt x="539" y="296"/>
                    <a:pt x="539" y="296"/>
                    <a:pt x="539" y="296"/>
                  </a:cubicBezTo>
                  <a:cubicBezTo>
                    <a:pt x="539" y="297"/>
                    <a:pt x="539" y="297"/>
                    <a:pt x="539" y="297"/>
                  </a:cubicBezTo>
                  <a:cubicBezTo>
                    <a:pt x="541" y="298"/>
                    <a:pt x="541" y="298"/>
                    <a:pt x="541" y="298"/>
                  </a:cubicBezTo>
                  <a:cubicBezTo>
                    <a:pt x="541" y="300"/>
                    <a:pt x="541" y="300"/>
                    <a:pt x="541" y="300"/>
                  </a:cubicBezTo>
                  <a:cubicBezTo>
                    <a:pt x="540" y="302"/>
                    <a:pt x="540" y="302"/>
                    <a:pt x="540" y="302"/>
                  </a:cubicBezTo>
                  <a:cubicBezTo>
                    <a:pt x="540" y="300"/>
                    <a:pt x="540" y="300"/>
                    <a:pt x="540" y="300"/>
                  </a:cubicBezTo>
                  <a:cubicBezTo>
                    <a:pt x="539" y="300"/>
                    <a:pt x="539" y="300"/>
                    <a:pt x="539" y="300"/>
                  </a:cubicBezTo>
                  <a:cubicBezTo>
                    <a:pt x="539" y="301"/>
                    <a:pt x="539" y="301"/>
                    <a:pt x="539" y="301"/>
                  </a:cubicBezTo>
                  <a:cubicBezTo>
                    <a:pt x="538" y="301"/>
                    <a:pt x="538" y="301"/>
                    <a:pt x="538" y="301"/>
                  </a:cubicBezTo>
                  <a:cubicBezTo>
                    <a:pt x="536" y="302"/>
                    <a:pt x="536" y="302"/>
                    <a:pt x="536" y="302"/>
                  </a:cubicBezTo>
                  <a:cubicBezTo>
                    <a:pt x="535" y="302"/>
                    <a:pt x="535" y="302"/>
                    <a:pt x="535" y="302"/>
                  </a:cubicBezTo>
                  <a:cubicBezTo>
                    <a:pt x="536" y="302"/>
                    <a:pt x="536" y="302"/>
                    <a:pt x="536" y="302"/>
                  </a:cubicBezTo>
                  <a:cubicBezTo>
                    <a:pt x="537" y="304"/>
                    <a:pt x="537" y="304"/>
                    <a:pt x="537" y="304"/>
                  </a:cubicBezTo>
                  <a:cubicBezTo>
                    <a:pt x="539" y="304"/>
                    <a:pt x="539" y="304"/>
                    <a:pt x="539" y="304"/>
                  </a:cubicBezTo>
                  <a:cubicBezTo>
                    <a:pt x="539" y="303"/>
                    <a:pt x="539" y="303"/>
                    <a:pt x="539" y="303"/>
                  </a:cubicBezTo>
                  <a:cubicBezTo>
                    <a:pt x="540" y="304"/>
                    <a:pt x="540" y="304"/>
                    <a:pt x="540" y="304"/>
                  </a:cubicBezTo>
                  <a:cubicBezTo>
                    <a:pt x="538" y="305"/>
                    <a:pt x="538" y="305"/>
                    <a:pt x="538" y="305"/>
                  </a:cubicBezTo>
                  <a:cubicBezTo>
                    <a:pt x="537" y="308"/>
                    <a:pt x="537" y="308"/>
                    <a:pt x="537" y="308"/>
                  </a:cubicBezTo>
                  <a:cubicBezTo>
                    <a:pt x="537" y="310"/>
                    <a:pt x="537" y="310"/>
                    <a:pt x="537" y="310"/>
                  </a:cubicBezTo>
                  <a:cubicBezTo>
                    <a:pt x="537" y="311"/>
                    <a:pt x="537" y="311"/>
                    <a:pt x="537" y="311"/>
                  </a:cubicBezTo>
                  <a:cubicBezTo>
                    <a:pt x="539" y="309"/>
                    <a:pt x="539" y="309"/>
                    <a:pt x="539" y="309"/>
                  </a:cubicBezTo>
                  <a:cubicBezTo>
                    <a:pt x="539" y="307"/>
                    <a:pt x="539" y="307"/>
                    <a:pt x="539" y="307"/>
                  </a:cubicBezTo>
                  <a:cubicBezTo>
                    <a:pt x="541" y="304"/>
                    <a:pt x="541" y="304"/>
                    <a:pt x="541" y="304"/>
                  </a:cubicBezTo>
                  <a:cubicBezTo>
                    <a:pt x="542" y="303"/>
                    <a:pt x="542" y="303"/>
                    <a:pt x="542" y="303"/>
                  </a:cubicBezTo>
                  <a:cubicBezTo>
                    <a:pt x="543" y="300"/>
                    <a:pt x="543" y="300"/>
                    <a:pt x="543" y="300"/>
                  </a:cubicBezTo>
                  <a:cubicBezTo>
                    <a:pt x="543" y="298"/>
                    <a:pt x="543" y="298"/>
                    <a:pt x="543" y="298"/>
                  </a:cubicBezTo>
                  <a:cubicBezTo>
                    <a:pt x="545" y="297"/>
                    <a:pt x="545" y="297"/>
                    <a:pt x="545" y="297"/>
                  </a:cubicBezTo>
                  <a:cubicBezTo>
                    <a:pt x="545" y="296"/>
                    <a:pt x="545" y="296"/>
                    <a:pt x="545" y="296"/>
                  </a:cubicBezTo>
                  <a:cubicBezTo>
                    <a:pt x="545" y="294"/>
                    <a:pt x="545" y="294"/>
                    <a:pt x="545" y="294"/>
                  </a:cubicBezTo>
                  <a:cubicBezTo>
                    <a:pt x="545" y="293"/>
                    <a:pt x="545" y="293"/>
                    <a:pt x="545" y="293"/>
                  </a:cubicBezTo>
                  <a:cubicBezTo>
                    <a:pt x="544" y="292"/>
                    <a:pt x="544" y="292"/>
                    <a:pt x="544" y="292"/>
                  </a:cubicBezTo>
                  <a:cubicBezTo>
                    <a:pt x="543" y="292"/>
                    <a:pt x="543" y="292"/>
                    <a:pt x="543" y="292"/>
                  </a:cubicBezTo>
                  <a:cubicBezTo>
                    <a:pt x="543" y="290"/>
                    <a:pt x="543" y="290"/>
                    <a:pt x="543" y="290"/>
                  </a:cubicBezTo>
                  <a:cubicBezTo>
                    <a:pt x="542" y="289"/>
                    <a:pt x="542" y="289"/>
                    <a:pt x="542" y="289"/>
                  </a:cubicBezTo>
                  <a:cubicBezTo>
                    <a:pt x="542" y="287"/>
                    <a:pt x="542" y="287"/>
                    <a:pt x="542" y="287"/>
                  </a:cubicBezTo>
                  <a:cubicBezTo>
                    <a:pt x="541" y="285"/>
                    <a:pt x="541" y="285"/>
                    <a:pt x="541" y="285"/>
                  </a:cubicBezTo>
                  <a:cubicBezTo>
                    <a:pt x="541" y="283"/>
                    <a:pt x="541" y="283"/>
                    <a:pt x="541" y="283"/>
                  </a:cubicBezTo>
                  <a:cubicBezTo>
                    <a:pt x="542" y="283"/>
                    <a:pt x="542" y="283"/>
                    <a:pt x="542" y="283"/>
                  </a:cubicBezTo>
                  <a:cubicBezTo>
                    <a:pt x="542" y="284"/>
                    <a:pt x="542" y="284"/>
                    <a:pt x="542" y="284"/>
                  </a:cubicBezTo>
                  <a:cubicBezTo>
                    <a:pt x="543" y="283"/>
                    <a:pt x="543" y="283"/>
                    <a:pt x="543" y="283"/>
                  </a:cubicBezTo>
                  <a:cubicBezTo>
                    <a:pt x="545" y="283"/>
                    <a:pt x="545" y="283"/>
                    <a:pt x="545" y="283"/>
                  </a:cubicBezTo>
                  <a:cubicBezTo>
                    <a:pt x="546" y="281"/>
                    <a:pt x="546" y="281"/>
                    <a:pt x="546" y="281"/>
                  </a:cubicBezTo>
                  <a:cubicBezTo>
                    <a:pt x="546" y="280"/>
                    <a:pt x="546" y="280"/>
                    <a:pt x="546" y="280"/>
                  </a:cubicBezTo>
                  <a:cubicBezTo>
                    <a:pt x="547" y="278"/>
                    <a:pt x="547" y="278"/>
                    <a:pt x="547" y="278"/>
                  </a:cubicBezTo>
                  <a:cubicBezTo>
                    <a:pt x="548" y="279"/>
                    <a:pt x="548" y="279"/>
                    <a:pt x="548" y="279"/>
                  </a:cubicBezTo>
                  <a:cubicBezTo>
                    <a:pt x="549" y="281"/>
                    <a:pt x="549" y="281"/>
                    <a:pt x="549" y="281"/>
                  </a:cubicBezTo>
                  <a:cubicBezTo>
                    <a:pt x="549" y="282"/>
                    <a:pt x="549" y="282"/>
                    <a:pt x="549" y="282"/>
                  </a:cubicBezTo>
                  <a:cubicBezTo>
                    <a:pt x="550" y="283"/>
                    <a:pt x="550" y="283"/>
                    <a:pt x="550" y="283"/>
                  </a:cubicBezTo>
                  <a:cubicBezTo>
                    <a:pt x="551" y="282"/>
                    <a:pt x="551" y="282"/>
                    <a:pt x="551" y="282"/>
                  </a:cubicBezTo>
                  <a:cubicBezTo>
                    <a:pt x="551" y="280"/>
                    <a:pt x="551" y="280"/>
                    <a:pt x="551" y="280"/>
                  </a:cubicBezTo>
                  <a:cubicBezTo>
                    <a:pt x="552" y="278"/>
                    <a:pt x="552" y="278"/>
                    <a:pt x="552" y="278"/>
                  </a:cubicBezTo>
                  <a:cubicBezTo>
                    <a:pt x="553" y="278"/>
                    <a:pt x="553" y="278"/>
                    <a:pt x="553" y="278"/>
                  </a:cubicBezTo>
                  <a:cubicBezTo>
                    <a:pt x="553" y="277"/>
                    <a:pt x="553" y="277"/>
                    <a:pt x="553" y="277"/>
                  </a:cubicBezTo>
                  <a:cubicBezTo>
                    <a:pt x="554" y="277"/>
                    <a:pt x="554" y="277"/>
                    <a:pt x="554" y="277"/>
                  </a:cubicBezTo>
                  <a:cubicBezTo>
                    <a:pt x="556" y="276"/>
                    <a:pt x="556" y="276"/>
                    <a:pt x="556" y="276"/>
                  </a:cubicBezTo>
                  <a:cubicBezTo>
                    <a:pt x="555" y="275"/>
                    <a:pt x="555" y="275"/>
                    <a:pt x="555" y="275"/>
                  </a:cubicBezTo>
                  <a:cubicBezTo>
                    <a:pt x="554" y="275"/>
                    <a:pt x="554" y="275"/>
                    <a:pt x="554" y="275"/>
                  </a:cubicBezTo>
                  <a:cubicBezTo>
                    <a:pt x="551" y="277"/>
                    <a:pt x="551" y="277"/>
                    <a:pt x="551" y="277"/>
                  </a:cubicBezTo>
                  <a:cubicBezTo>
                    <a:pt x="549" y="277"/>
                    <a:pt x="549" y="277"/>
                    <a:pt x="549" y="277"/>
                  </a:cubicBezTo>
                  <a:cubicBezTo>
                    <a:pt x="549" y="275"/>
                    <a:pt x="549" y="275"/>
                    <a:pt x="549" y="275"/>
                  </a:cubicBezTo>
                  <a:cubicBezTo>
                    <a:pt x="548" y="274"/>
                    <a:pt x="548" y="274"/>
                    <a:pt x="548" y="274"/>
                  </a:cubicBezTo>
                  <a:cubicBezTo>
                    <a:pt x="548" y="273"/>
                    <a:pt x="548" y="273"/>
                    <a:pt x="548" y="273"/>
                  </a:cubicBezTo>
                  <a:cubicBezTo>
                    <a:pt x="550" y="273"/>
                    <a:pt x="550" y="273"/>
                    <a:pt x="550" y="273"/>
                  </a:cubicBezTo>
                  <a:cubicBezTo>
                    <a:pt x="549" y="271"/>
                    <a:pt x="549" y="271"/>
                    <a:pt x="549" y="271"/>
                  </a:cubicBezTo>
                  <a:cubicBezTo>
                    <a:pt x="549" y="268"/>
                    <a:pt x="549" y="268"/>
                    <a:pt x="549" y="268"/>
                  </a:cubicBezTo>
                  <a:cubicBezTo>
                    <a:pt x="551" y="266"/>
                    <a:pt x="551" y="266"/>
                    <a:pt x="551" y="266"/>
                  </a:cubicBezTo>
                  <a:cubicBezTo>
                    <a:pt x="551" y="264"/>
                    <a:pt x="551" y="264"/>
                    <a:pt x="551" y="264"/>
                  </a:cubicBezTo>
                  <a:cubicBezTo>
                    <a:pt x="552" y="263"/>
                    <a:pt x="552" y="263"/>
                    <a:pt x="552" y="263"/>
                  </a:cubicBezTo>
                  <a:cubicBezTo>
                    <a:pt x="555" y="263"/>
                    <a:pt x="555" y="263"/>
                    <a:pt x="555" y="263"/>
                  </a:cubicBezTo>
                  <a:cubicBezTo>
                    <a:pt x="556" y="265"/>
                    <a:pt x="556" y="265"/>
                    <a:pt x="556" y="265"/>
                  </a:cubicBezTo>
                  <a:cubicBezTo>
                    <a:pt x="556" y="266"/>
                    <a:pt x="556" y="266"/>
                    <a:pt x="556" y="266"/>
                  </a:cubicBezTo>
                  <a:cubicBezTo>
                    <a:pt x="559" y="268"/>
                    <a:pt x="559" y="268"/>
                    <a:pt x="559" y="268"/>
                  </a:cubicBezTo>
                  <a:cubicBezTo>
                    <a:pt x="560" y="269"/>
                    <a:pt x="560" y="269"/>
                    <a:pt x="560" y="269"/>
                  </a:cubicBezTo>
                  <a:cubicBezTo>
                    <a:pt x="562" y="269"/>
                    <a:pt x="562" y="269"/>
                    <a:pt x="562" y="269"/>
                  </a:cubicBezTo>
                  <a:cubicBezTo>
                    <a:pt x="560" y="268"/>
                    <a:pt x="560" y="268"/>
                    <a:pt x="560" y="268"/>
                  </a:cubicBezTo>
                  <a:cubicBezTo>
                    <a:pt x="560" y="267"/>
                    <a:pt x="560" y="267"/>
                    <a:pt x="560" y="267"/>
                  </a:cubicBezTo>
                  <a:cubicBezTo>
                    <a:pt x="557" y="265"/>
                    <a:pt x="557" y="265"/>
                    <a:pt x="557" y="265"/>
                  </a:cubicBezTo>
                  <a:cubicBezTo>
                    <a:pt x="557" y="263"/>
                    <a:pt x="557" y="263"/>
                    <a:pt x="557" y="263"/>
                  </a:cubicBezTo>
                  <a:cubicBezTo>
                    <a:pt x="556" y="262"/>
                    <a:pt x="556" y="262"/>
                    <a:pt x="556" y="262"/>
                  </a:cubicBezTo>
                  <a:cubicBezTo>
                    <a:pt x="554" y="262"/>
                    <a:pt x="554" y="262"/>
                    <a:pt x="554" y="262"/>
                  </a:cubicBezTo>
                  <a:cubicBezTo>
                    <a:pt x="554" y="261"/>
                    <a:pt x="554" y="261"/>
                    <a:pt x="554" y="261"/>
                  </a:cubicBezTo>
                  <a:cubicBezTo>
                    <a:pt x="554" y="261"/>
                    <a:pt x="554" y="261"/>
                    <a:pt x="554" y="261"/>
                  </a:cubicBezTo>
                  <a:cubicBezTo>
                    <a:pt x="557" y="261"/>
                    <a:pt x="557" y="261"/>
                    <a:pt x="557" y="261"/>
                  </a:cubicBezTo>
                  <a:cubicBezTo>
                    <a:pt x="558" y="260"/>
                    <a:pt x="558" y="260"/>
                    <a:pt x="558" y="260"/>
                  </a:cubicBezTo>
                  <a:cubicBezTo>
                    <a:pt x="559" y="260"/>
                    <a:pt x="559" y="260"/>
                    <a:pt x="559" y="260"/>
                  </a:cubicBezTo>
                  <a:cubicBezTo>
                    <a:pt x="562" y="263"/>
                    <a:pt x="562" y="263"/>
                    <a:pt x="562" y="263"/>
                  </a:cubicBezTo>
                  <a:cubicBezTo>
                    <a:pt x="564" y="265"/>
                    <a:pt x="564" y="265"/>
                    <a:pt x="564" y="265"/>
                  </a:cubicBezTo>
                  <a:cubicBezTo>
                    <a:pt x="565" y="264"/>
                    <a:pt x="565" y="264"/>
                    <a:pt x="565" y="264"/>
                  </a:cubicBezTo>
                  <a:cubicBezTo>
                    <a:pt x="563" y="263"/>
                    <a:pt x="563" y="263"/>
                    <a:pt x="563" y="263"/>
                  </a:cubicBezTo>
                  <a:cubicBezTo>
                    <a:pt x="561" y="260"/>
                    <a:pt x="561" y="260"/>
                    <a:pt x="561" y="260"/>
                  </a:cubicBezTo>
                  <a:cubicBezTo>
                    <a:pt x="559" y="259"/>
                    <a:pt x="559" y="259"/>
                    <a:pt x="559" y="259"/>
                  </a:cubicBezTo>
                  <a:cubicBezTo>
                    <a:pt x="559" y="258"/>
                    <a:pt x="559" y="258"/>
                    <a:pt x="559" y="258"/>
                  </a:cubicBezTo>
                  <a:cubicBezTo>
                    <a:pt x="560" y="256"/>
                    <a:pt x="560" y="256"/>
                    <a:pt x="560" y="256"/>
                  </a:cubicBezTo>
                  <a:cubicBezTo>
                    <a:pt x="562" y="255"/>
                    <a:pt x="562" y="255"/>
                    <a:pt x="562" y="255"/>
                  </a:cubicBezTo>
                  <a:cubicBezTo>
                    <a:pt x="563" y="256"/>
                    <a:pt x="563" y="256"/>
                    <a:pt x="563" y="256"/>
                  </a:cubicBezTo>
                  <a:cubicBezTo>
                    <a:pt x="563" y="257"/>
                    <a:pt x="563" y="257"/>
                    <a:pt x="563" y="257"/>
                  </a:cubicBezTo>
                  <a:cubicBezTo>
                    <a:pt x="563" y="259"/>
                    <a:pt x="563" y="259"/>
                    <a:pt x="563" y="259"/>
                  </a:cubicBezTo>
                  <a:cubicBezTo>
                    <a:pt x="564" y="258"/>
                    <a:pt x="564" y="258"/>
                    <a:pt x="564" y="258"/>
                  </a:cubicBezTo>
                  <a:cubicBezTo>
                    <a:pt x="564" y="257"/>
                    <a:pt x="564" y="257"/>
                    <a:pt x="564" y="257"/>
                  </a:cubicBezTo>
                  <a:cubicBezTo>
                    <a:pt x="565" y="255"/>
                    <a:pt x="565" y="255"/>
                    <a:pt x="565" y="255"/>
                  </a:cubicBezTo>
                  <a:cubicBezTo>
                    <a:pt x="567" y="255"/>
                    <a:pt x="567" y="255"/>
                    <a:pt x="567" y="255"/>
                  </a:cubicBezTo>
                  <a:cubicBezTo>
                    <a:pt x="568" y="257"/>
                    <a:pt x="568" y="257"/>
                    <a:pt x="568" y="257"/>
                  </a:cubicBezTo>
                  <a:cubicBezTo>
                    <a:pt x="569" y="258"/>
                    <a:pt x="569" y="258"/>
                    <a:pt x="569" y="258"/>
                  </a:cubicBezTo>
                  <a:cubicBezTo>
                    <a:pt x="570" y="260"/>
                    <a:pt x="570" y="260"/>
                    <a:pt x="570" y="260"/>
                  </a:cubicBezTo>
                  <a:cubicBezTo>
                    <a:pt x="571" y="259"/>
                    <a:pt x="571" y="259"/>
                    <a:pt x="571" y="259"/>
                  </a:cubicBezTo>
                  <a:cubicBezTo>
                    <a:pt x="571" y="258"/>
                    <a:pt x="571" y="258"/>
                    <a:pt x="571" y="258"/>
                  </a:cubicBezTo>
                  <a:cubicBezTo>
                    <a:pt x="569" y="256"/>
                    <a:pt x="569" y="256"/>
                    <a:pt x="569" y="256"/>
                  </a:cubicBezTo>
                  <a:cubicBezTo>
                    <a:pt x="570" y="255"/>
                    <a:pt x="570" y="255"/>
                    <a:pt x="570" y="255"/>
                  </a:cubicBezTo>
                  <a:cubicBezTo>
                    <a:pt x="574" y="254"/>
                    <a:pt x="574" y="254"/>
                    <a:pt x="574" y="254"/>
                  </a:cubicBezTo>
                  <a:cubicBezTo>
                    <a:pt x="577" y="252"/>
                    <a:pt x="577" y="252"/>
                    <a:pt x="577" y="252"/>
                  </a:cubicBezTo>
                  <a:cubicBezTo>
                    <a:pt x="579" y="252"/>
                    <a:pt x="579" y="252"/>
                    <a:pt x="579" y="252"/>
                  </a:cubicBezTo>
                  <a:cubicBezTo>
                    <a:pt x="581" y="251"/>
                    <a:pt x="581" y="251"/>
                    <a:pt x="581" y="251"/>
                  </a:cubicBezTo>
                  <a:cubicBezTo>
                    <a:pt x="584" y="252"/>
                    <a:pt x="584" y="252"/>
                    <a:pt x="584" y="252"/>
                  </a:cubicBezTo>
                  <a:cubicBezTo>
                    <a:pt x="587" y="252"/>
                    <a:pt x="587" y="252"/>
                    <a:pt x="587" y="252"/>
                  </a:cubicBezTo>
                  <a:cubicBezTo>
                    <a:pt x="590" y="252"/>
                    <a:pt x="590" y="252"/>
                    <a:pt x="590" y="252"/>
                  </a:cubicBezTo>
                  <a:cubicBezTo>
                    <a:pt x="590" y="254"/>
                    <a:pt x="590" y="254"/>
                    <a:pt x="590" y="254"/>
                  </a:cubicBezTo>
                  <a:cubicBezTo>
                    <a:pt x="590" y="254"/>
                    <a:pt x="590" y="254"/>
                    <a:pt x="590" y="254"/>
                  </a:cubicBezTo>
                  <a:cubicBezTo>
                    <a:pt x="589" y="258"/>
                    <a:pt x="589" y="258"/>
                    <a:pt x="589" y="258"/>
                  </a:cubicBezTo>
                  <a:cubicBezTo>
                    <a:pt x="589" y="260"/>
                    <a:pt x="589" y="260"/>
                    <a:pt x="589" y="260"/>
                  </a:cubicBezTo>
                  <a:cubicBezTo>
                    <a:pt x="588" y="261"/>
                    <a:pt x="588" y="261"/>
                    <a:pt x="588" y="261"/>
                  </a:cubicBezTo>
                  <a:cubicBezTo>
                    <a:pt x="586" y="263"/>
                    <a:pt x="586" y="263"/>
                    <a:pt x="586" y="263"/>
                  </a:cubicBezTo>
                  <a:cubicBezTo>
                    <a:pt x="587" y="264"/>
                    <a:pt x="587" y="264"/>
                    <a:pt x="587" y="264"/>
                  </a:cubicBezTo>
                  <a:cubicBezTo>
                    <a:pt x="588" y="265"/>
                    <a:pt x="588" y="265"/>
                    <a:pt x="588" y="265"/>
                  </a:cubicBezTo>
                  <a:cubicBezTo>
                    <a:pt x="589" y="267"/>
                    <a:pt x="589" y="267"/>
                    <a:pt x="589" y="267"/>
                  </a:cubicBezTo>
                  <a:cubicBezTo>
                    <a:pt x="589" y="268"/>
                    <a:pt x="589" y="268"/>
                    <a:pt x="589" y="268"/>
                  </a:cubicBezTo>
                  <a:cubicBezTo>
                    <a:pt x="586" y="270"/>
                    <a:pt x="586" y="270"/>
                    <a:pt x="586" y="270"/>
                  </a:cubicBezTo>
                  <a:cubicBezTo>
                    <a:pt x="586" y="272"/>
                    <a:pt x="586" y="272"/>
                    <a:pt x="586" y="272"/>
                  </a:cubicBezTo>
                  <a:cubicBezTo>
                    <a:pt x="586" y="273"/>
                    <a:pt x="586" y="273"/>
                    <a:pt x="586" y="273"/>
                  </a:cubicBezTo>
                  <a:cubicBezTo>
                    <a:pt x="587" y="275"/>
                    <a:pt x="587" y="275"/>
                    <a:pt x="587" y="275"/>
                  </a:cubicBezTo>
                  <a:cubicBezTo>
                    <a:pt x="587" y="276"/>
                    <a:pt x="587" y="276"/>
                    <a:pt x="587" y="276"/>
                  </a:cubicBezTo>
                  <a:cubicBezTo>
                    <a:pt x="586" y="278"/>
                    <a:pt x="586" y="278"/>
                    <a:pt x="586" y="278"/>
                  </a:cubicBezTo>
                  <a:cubicBezTo>
                    <a:pt x="584" y="278"/>
                    <a:pt x="584" y="278"/>
                    <a:pt x="584" y="278"/>
                  </a:cubicBezTo>
                  <a:cubicBezTo>
                    <a:pt x="583" y="279"/>
                    <a:pt x="583" y="279"/>
                    <a:pt x="583" y="279"/>
                  </a:cubicBezTo>
                  <a:cubicBezTo>
                    <a:pt x="581" y="280"/>
                    <a:pt x="581" y="280"/>
                    <a:pt x="581" y="280"/>
                  </a:cubicBezTo>
                  <a:cubicBezTo>
                    <a:pt x="580" y="281"/>
                    <a:pt x="580" y="281"/>
                    <a:pt x="580" y="281"/>
                  </a:cubicBezTo>
                  <a:cubicBezTo>
                    <a:pt x="579" y="283"/>
                    <a:pt x="579" y="283"/>
                    <a:pt x="579" y="283"/>
                  </a:cubicBezTo>
                  <a:cubicBezTo>
                    <a:pt x="578" y="284"/>
                    <a:pt x="578" y="284"/>
                    <a:pt x="578" y="284"/>
                  </a:cubicBezTo>
                  <a:cubicBezTo>
                    <a:pt x="579" y="284"/>
                    <a:pt x="579" y="284"/>
                    <a:pt x="579" y="284"/>
                  </a:cubicBezTo>
                  <a:cubicBezTo>
                    <a:pt x="581" y="282"/>
                    <a:pt x="581" y="282"/>
                    <a:pt x="581" y="282"/>
                  </a:cubicBezTo>
                  <a:cubicBezTo>
                    <a:pt x="583" y="280"/>
                    <a:pt x="583" y="280"/>
                    <a:pt x="583" y="280"/>
                  </a:cubicBezTo>
                  <a:cubicBezTo>
                    <a:pt x="584" y="280"/>
                    <a:pt x="584" y="280"/>
                    <a:pt x="584" y="280"/>
                  </a:cubicBezTo>
                  <a:cubicBezTo>
                    <a:pt x="585" y="280"/>
                    <a:pt x="585" y="280"/>
                    <a:pt x="585" y="280"/>
                  </a:cubicBezTo>
                  <a:cubicBezTo>
                    <a:pt x="584" y="281"/>
                    <a:pt x="584" y="281"/>
                    <a:pt x="584" y="281"/>
                  </a:cubicBezTo>
                  <a:cubicBezTo>
                    <a:pt x="584" y="283"/>
                    <a:pt x="584" y="283"/>
                    <a:pt x="584" y="283"/>
                  </a:cubicBezTo>
                  <a:cubicBezTo>
                    <a:pt x="581" y="285"/>
                    <a:pt x="581" y="285"/>
                    <a:pt x="581" y="285"/>
                  </a:cubicBezTo>
                  <a:cubicBezTo>
                    <a:pt x="579" y="286"/>
                    <a:pt x="579" y="286"/>
                    <a:pt x="579" y="286"/>
                  </a:cubicBezTo>
                  <a:cubicBezTo>
                    <a:pt x="579" y="287"/>
                    <a:pt x="579" y="287"/>
                    <a:pt x="579" y="287"/>
                  </a:cubicBezTo>
                  <a:cubicBezTo>
                    <a:pt x="579" y="288"/>
                    <a:pt x="579" y="288"/>
                    <a:pt x="579" y="288"/>
                  </a:cubicBezTo>
                  <a:cubicBezTo>
                    <a:pt x="579" y="289"/>
                    <a:pt x="579" y="289"/>
                    <a:pt x="579" y="289"/>
                  </a:cubicBezTo>
                  <a:cubicBezTo>
                    <a:pt x="578" y="288"/>
                    <a:pt x="578" y="288"/>
                    <a:pt x="578" y="288"/>
                  </a:cubicBezTo>
                  <a:cubicBezTo>
                    <a:pt x="577" y="288"/>
                    <a:pt x="577" y="288"/>
                    <a:pt x="577" y="288"/>
                  </a:cubicBezTo>
                  <a:cubicBezTo>
                    <a:pt x="577" y="289"/>
                    <a:pt x="577" y="289"/>
                    <a:pt x="577" y="289"/>
                  </a:cubicBezTo>
                  <a:cubicBezTo>
                    <a:pt x="578" y="289"/>
                    <a:pt x="578" y="289"/>
                    <a:pt x="578" y="289"/>
                  </a:cubicBezTo>
                  <a:cubicBezTo>
                    <a:pt x="578" y="290"/>
                    <a:pt x="578" y="290"/>
                    <a:pt x="578" y="290"/>
                  </a:cubicBezTo>
                  <a:cubicBezTo>
                    <a:pt x="578" y="292"/>
                    <a:pt x="578" y="292"/>
                    <a:pt x="578" y="292"/>
                  </a:cubicBezTo>
                  <a:cubicBezTo>
                    <a:pt x="577" y="293"/>
                    <a:pt x="577" y="293"/>
                    <a:pt x="577" y="293"/>
                  </a:cubicBezTo>
                  <a:cubicBezTo>
                    <a:pt x="578" y="293"/>
                    <a:pt x="578" y="293"/>
                    <a:pt x="578" y="293"/>
                  </a:cubicBezTo>
                  <a:cubicBezTo>
                    <a:pt x="579" y="292"/>
                    <a:pt x="579" y="292"/>
                    <a:pt x="579" y="292"/>
                  </a:cubicBezTo>
                  <a:cubicBezTo>
                    <a:pt x="580" y="291"/>
                    <a:pt x="580" y="291"/>
                    <a:pt x="580" y="291"/>
                  </a:cubicBezTo>
                  <a:cubicBezTo>
                    <a:pt x="582" y="289"/>
                    <a:pt x="582" y="289"/>
                    <a:pt x="582" y="289"/>
                  </a:cubicBezTo>
                  <a:cubicBezTo>
                    <a:pt x="582" y="288"/>
                    <a:pt x="582" y="288"/>
                    <a:pt x="582" y="288"/>
                  </a:cubicBezTo>
                  <a:cubicBezTo>
                    <a:pt x="583" y="287"/>
                    <a:pt x="583" y="287"/>
                    <a:pt x="583" y="287"/>
                  </a:cubicBezTo>
                  <a:cubicBezTo>
                    <a:pt x="584" y="286"/>
                    <a:pt x="584" y="286"/>
                    <a:pt x="584" y="286"/>
                  </a:cubicBezTo>
                  <a:cubicBezTo>
                    <a:pt x="585" y="286"/>
                    <a:pt x="585" y="286"/>
                    <a:pt x="585" y="286"/>
                  </a:cubicBezTo>
                  <a:cubicBezTo>
                    <a:pt x="585" y="289"/>
                    <a:pt x="585" y="289"/>
                    <a:pt x="585" y="289"/>
                  </a:cubicBezTo>
                  <a:cubicBezTo>
                    <a:pt x="586" y="289"/>
                    <a:pt x="586" y="289"/>
                    <a:pt x="586" y="289"/>
                  </a:cubicBezTo>
                  <a:cubicBezTo>
                    <a:pt x="586" y="287"/>
                    <a:pt x="586" y="287"/>
                    <a:pt x="586" y="287"/>
                  </a:cubicBezTo>
                  <a:cubicBezTo>
                    <a:pt x="585" y="285"/>
                    <a:pt x="585" y="285"/>
                    <a:pt x="585" y="285"/>
                  </a:cubicBezTo>
                  <a:cubicBezTo>
                    <a:pt x="586" y="284"/>
                    <a:pt x="586" y="284"/>
                    <a:pt x="586" y="284"/>
                  </a:cubicBezTo>
                  <a:cubicBezTo>
                    <a:pt x="586" y="283"/>
                    <a:pt x="586" y="283"/>
                    <a:pt x="586" y="283"/>
                  </a:cubicBezTo>
                  <a:cubicBezTo>
                    <a:pt x="588" y="284"/>
                    <a:pt x="588" y="284"/>
                    <a:pt x="588" y="284"/>
                  </a:cubicBezTo>
                  <a:cubicBezTo>
                    <a:pt x="588" y="286"/>
                    <a:pt x="588" y="286"/>
                    <a:pt x="588" y="286"/>
                  </a:cubicBezTo>
                  <a:cubicBezTo>
                    <a:pt x="588" y="287"/>
                    <a:pt x="588" y="287"/>
                    <a:pt x="588" y="287"/>
                  </a:cubicBezTo>
                  <a:cubicBezTo>
                    <a:pt x="589" y="286"/>
                    <a:pt x="589" y="286"/>
                    <a:pt x="589" y="286"/>
                  </a:cubicBezTo>
                  <a:cubicBezTo>
                    <a:pt x="591" y="284"/>
                    <a:pt x="591" y="284"/>
                    <a:pt x="591" y="284"/>
                  </a:cubicBezTo>
                  <a:cubicBezTo>
                    <a:pt x="592" y="286"/>
                    <a:pt x="592" y="286"/>
                    <a:pt x="592" y="286"/>
                  </a:cubicBezTo>
                  <a:cubicBezTo>
                    <a:pt x="593" y="287"/>
                    <a:pt x="593" y="287"/>
                    <a:pt x="593" y="287"/>
                  </a:cubicBezTo>
                  <a:cubicBezTo>
                    <a:pt x="593" y="288"/>
                    <a:pt x="593" y="288"/>
                    <a:pt x="593" y="288"/>
                  </a:cubicBezTo>
                  <a:cubicBezTo>
                    <a:pt x="590" y="292"/>
                    <a:pt x="590" y="292"/>
                    <a:pt x="590" y="292"/>
                  </a:cubicBezTo>
                  <a:cubicBezTo>
                    <a:pt x="588" y="293"/>
                    <a:pt x="588" y="293"/>
                    <a:pt x="588" y="293"/>
                  </a:cubicBezTo>
                  <a:cubicBezTo>
                    <a:pt x="588" y="294"/>
                    <a:pt x="588" y="294"/>
                    <a:pt x="588" y="294"/>
                  </a:cubicBezTo>
                  <a:cubicBezTo>
                    <a:pt x="589" y="295"/>
                    <a:pt x="589" y="295"/>
                    <a:pt x="589" y="295"/>
                  </a:cubicBezTo>
                  <a:cubicBezTo>
                    <a:pt x="591" y="296"/>
                    <a:pt x="591" y="296"/>
                    <a:pt x="591" y="296"/>
                  </a:cubicBezTo>
                  <a:cubicBezTo>
                    <a:pt x="592" y="295"/>
                    <a:pt x="592" y="295"/>
                    <a:pt x="592" y="295"/>
                  </a:cubicBezTo>
                  <a:cubicBezTo>
                    <a:pt x="591" y="294"/>
                    <a:pt x="591" y="294"/>
                    <a:pt x="591" y="294"/>
                  </a:cubicBezTo>
                  <a:cubicBezTo>
                    <a:pt x="592" y="292"/>
                    <a:pt x="592" y="292"/>
                    <a:pt x="592" y="292"/>
                  </a:cubicBezTo>
                  <a:cubicBezTo>
                    <a:pt x="594" y="290"/>
                    <a:pt x="594" y="290"/>
                    <a:pt x="594" y="290"/>
                  </a:cubicBezTo>
                  <a:cubicBezTo>
                    <a:pt x="595" y="292"/>
                    <a:pt x="595" y="292"/>
                    <a:pt x="595" y="292"/>
                  </a:cubicBezTo>
                  <a:cubicBezTo>
                    <a:pt x="595" y="294"/>
                    <a:pt x="595" y="294"/>
                    <a:pt x="595" y="294"/>
                  </a:cubicBezTo>
                  <a:cubicBezTo>
                    <a:pt x="595" y="293"/>
                    <a:pt x="595" y="293"/>
                    <a:pt x="595" y="293"/>
                  </a:cubicBezTo>
                  <a:cubicBezTo>
                    <a:pt x="595" y="291"/>
                    <a:pt x="595" y="291"/>
                    <a:pt x="595" y="291"/>
                  </a:cubicBezTo>
                  <a:cubicBezTo>
                    <a:pt x="594" y="289"/>
                    <a:pt x="594" y="289"/>
                    <a:pt x="594" y="289"/>
                  </a:cubicBezTo>
                  <a:cubicBezTo>
                    <a:pt x="594" y="285"/>
                    <a:pt x="594" y="285"/>
                    <a:pt x="594" y="285"/>
                  </a:cubicBezTo>
                  <a:cubicBezTo>
                    <a:pt x="595" y="285"/>
                    <a:pt x="595" y="285"/>
                    <a:pt x="595" y="285"/>
                  </a:cubicBezTo>
                  <a:cubicBezTo>
                    <a:pt x="597" y="286"/>
                    <a:pt x="597" y="286"/>
                    <a:pt x="597" y="286"/>
                  </a:cubicBezTo>
                  <a:cubicBezTo>
                    <a:pt x="596" y="288"/>
                    <a:pt x="596" y="288"/>
                    <a:pt x="596" y="288"/>
                  </a:cubicBezTo>
                  <a:cubicBezTo>
                    <a:pt x="596" y="289"/>
                    <a:pt x="596" y="289"/>
                    <a:pt x="596" y="289"/>
                  </a:cubicBezTo>
                  <a:cubicBezTo>
                    <a:pt x="597" y="288"/>
                    <a:pt x="597" y="288"/>
                    <a:pt x="597" y="288"/>
                  </a:cubicBezTo>
                  <a:cubicBezTo>
                    <a:pt x="598" y="288"/>
                    <a:pt x="598" y="288"/>
                    <a:pt x="598" y="288"/>
                  </a:cubicBezTo>
                  <a:cubicBezTo>
                    <a:pt x="601" y="291"/>
                    <a:pt x="601" y="291"/>
                    <a:pt x="601" y="291"/>
                  </a:cubicBezTo>
                  <a:cubicBezTo>
                    <a:pt x="601" y="292"/>
                    <a:pt x="601" y="292"/>
                    <a:pt x="601" y="292"/>
                  </a:cubicBezTo>
                  <a:cubicBezTo>
                    <a:pt x="603" y="292"/>
                    <a:pt x="603" y="292"/>
                    <a:pt x="603" y="292"/>
                  </a:cubicBezTo>
                  <a:cubicBezTo>
                    <a:pt x="605" y="293"/>
                    <a:pt x="605" y="293"/>
                    <a:pt x="605" y="293"/>
                  </a:cubicBezTo>
                  <a:cubicBezTo>
                    <a:pt x="606" y="293"/>
                    <a:pt x="606" y="293"/>
                    <a:pt x="606" y="293"/>
                  </a:cubicBezTo>
                  <a:cubicBezTo>
                    <a:pt x="605" y="291"/>
                    <a:pt x="605" y="291"/>
                    <a:pt x="605" y="291"/>
                  </a:cubicBezTo>
                  <a:cubicBezTo>
                    <a:pt x="604" y="291"/>
                    <a:pt x="604" y="291"/>
                    <a:pt x="604" y="291"/>
                  </a:cubicBezTo>
                  <a:cubicBezTo>
                    <a:pt x="603" y="290"/>
                    <a:pt x="603" y="290"/>
                    <a:pt x="603" y="290"/>
                  </a:cubicBezTo>
                  <a:cubicBezTo>
                    <a:pt x="600" y="287"/>
                    <a:pt x="600" y="287"/>
                    <a:pt x="600" y="287"/>
                  </a:cubicBezTo>
                  <a:cubicBezTo>
                    <a:pt x="598" y="287"/>
                    <a:pt x="598" y="287"/>
                    <a:pt x="598" y="287"/>
                  </a:cubicBezTo>
                  <a:cubicBezTo>
                    <a:pt x="598" y="286"/>
                    <a:pt x="598" y="286"/>
                    <a:pt x="598" y="286"/>
                  </a:cubicBezTo>
                  <a:cubicBezTo>
                    <a:pt x="600" y="283"/>
                    <a:pt x="600" y="283"/>
                    <a:pt x="600" y="283"/>
                  </a:cubicBezTo>
                  <a:cubicBezTo>
                    <a:pt x="602" y="283"/>
                    <a:pt x="602" y="283"/>
                    <a:pt x="602" y="283"/>
                  </a:cubicBezTo>
                  <a:cubicBezTo>
                    <a:pt x="603" y="281"/>
                    <a:pt x="603" y="281"/>
                    <a:pt x="603" y="281"/>
                  </a:cubicBezTo>
                  <a:cubicBezTo>
                    <a:pt x="606" y="281"/>
                    <a:pt x="606" y="281"/>
                    <a:pt x="606" y="281"/>
                  </a:cubicBezTo>
                  <a:cubicBezTo>
                    <a:pt x="609" y="281"/>
                    <a:pt x="609" y="281"/>
                    <a:pt x="609" y="281"/>
                  </a:cubicBezTo>
                  <a:cubicBezTo>
                    <a:pt x="609" y="282"/>
                    <a:pt x="609" y="282"/>
                    <a:pt x="609" y="282"/>
                  </a:cubicBezTo>
                  <a:cubicBezTo>
                    <a:pt x="610" y="282"/>
                    <a:pt x="610" y="282"/>
                    <a:pt x="610" y="282"/>
                  </a:cubicBezTo>
                  <a:cubicBezTo>
                    <a:pt x="613" y="283"/>
                    <a:pt x="613" y="283"/>
                    <a:pt x="613" y="283"/>
                  </a:cubicBezTo>
                  <a:cubicBezTo>
                    <a:pt x="613" y="284"/>
                    <a:pt x="613" y="284"/>
                    <a:pt x="613" y="284"/>
                  </a:cubicBezTo>
                  <a:cubicBezTo>
                    <a:pt x="614" y="285"/>
                    <a:pt x="614" y="285"/>
                    <a:pt x="614" y="285"/>
                  </a:cubicBezTo>
                  <a:cubicBezTo>
                    <a:pt x="616" y="286"/>
                    <a:pt x="616" y="286"/>
                    <a:pt x="616" y="286"/>
                  </a:cubicBezTo>
                  <a:cubicBezTo>
                    <a:pt x="616" y="287"/>
                    <a:pt x="616" y="287"/>
                    <a:pt x="616" y="287"/>
                  </a:cubicBezTo>
                  <a:cubicBezTo>
                    <a:pt x="617" y="287"/>
                    <a:pt x="617" y="287"/>
                    <a:pt x="617" y="287"/>
                  </a:cubicBezTo>
                  <a:cubicBezTo>
                    <a:pt x="617" y="287"/>
                    <a:pt x="617" y="287"/>
                    <a:pt x="617" y="287"/>
                  </a:cubicBezTo>
                  <a:cubicBezTo>
                    <a:pt x="619" y="287"/>
                    <a:pt x="619" y="287"/>
                    <a:pt x="619" y="287"/>
                  </a:cubicBezTo>
                  <a:cubicBezTo>
                    <a:pt x="619" y="288"/>
                    <a:pt x="619" y="288"/>
                    <a:pt x="619" y="288"/>
                  </a:cubicBezTo>
                  <a:cubicBezTo>
                    <a:pt x="621" y="289"/>
                    <a:pt x="621" y="289"/>
                    <a:pt x="621" y="289"/>
                  </a:cubicBezTo>
                  <a:cubicBezTo>
                    <a:pt x="621" y="291"/>
                    <a:pt x="621" y="291"/>
                    <a:pt x="621" y="291"/>
                  </a:cubicBezTo>
                  <a:cubicBezTo>
                    <a:pt x="621" y="292"/>
                    <a:pt x="621" y="292"/>
                    <a:pt x="621" y="292"/>
                  </a:cubicBezTo>
                  <a:cubicBezTo>
                    <a:pt x="622" y="293"/>
                    <a:pt x="622" y="293"/>
                    <a:pt x="622" y="293"/>
                  </a:cubicBezTo>
                  <a:cubicBezTo>
                    <a:pt x="622" y="294"/>
                    <a:pt x="622" y="294"/>
                    <a:pt x="622" y="294"/>
                  </a:cubicBezTo>
                  <a:cubicBezTo>
                    <a:pt x="620" y="296"/>
                    <a:pt x="620" y="296"/>
                    <a:pt x="620" y="296"/>
                  </a:cubicBezTo>
                  <a:cubicBezTo>
                    <a:pt x="619" y="296"/>
                    <a:pt x="619" y="296"/>
                    <a:pt x="619" y="296"/>
                  </a:cubicBezTo>
                  <a:cubicBezTo>
                    <a:pt x="617" y="295"/>
                    <a:pt x="617" y="295"/>
                    <a:pt x="617" y="295"/>
                  </a:cubicBezTo>
                  <a:cubicBezTo>
                    <a:pt x="615" y="296"/>
                    <a:pt x="615" y="296"/>
                    <a:pt x="615" y="296"/>
                  </a:cubicBezTo>
                  <a:cubicBezTo>
                    <a:pt x="612" y="299"/>
                    <a:pt x="612" y="299"/>
                    <a:pt x="612" y="299"/>
                  </a:cubicBezTo>
                  <a:cubicBezTo>
                    <a:pt x="615" y="297"/>
                    <a:pt x="615" y="297"/>
                    <a:pt x="615" y="297"/>
                  </a:cubicBezTo>
                  <a:cubicBezTo>
                    <a:pt x="618" y="296"/>
                    <a:pt x="618" y="296"/>
                    <a:pt x="618" y="296"/>
                  </a:cubicBezTo>
                  <a:cubicBezTo>
                    <a:pt x="619" y="297"/>
                    <a:pt x="619" y="297"/>
                    <a:pt x="619" y="297"/>
                  </a:cubicBezTo>
                  <a:cubicBezTo>
                    <a:pt x="617" y="299"/>
                    <a:pt x="617" y="299"/>
                    <a:pt x="617" y="299"/>
                  </a:cubicBezTo>
                  <a:cubicBezTo>
                    <a:pt x="615" y="300"/>
                    <a:pt x="615" y="300"/>
                    <a:pt x="615" y="300"/>
                  </a:cubicBezTo>
                  <a:cubicBezTo>
                    <a:pt x="613" y="303"/>
                    <a:pt x="613" y="303"/>
                    <a:pt x="613" y="303"/>
                  </a:cubicBezTo>
                  <a:cubicBezTo>
                    <a:pt x="612" y="304"/>
                    <a:pt x="612" y="304"/>
                    <a:pt x="612" y="304"/>
                  </a:cubicBezTo>
                  <a:cubicBezTo>
                    <a:pt x="611" y="304"/>
                    <a:pt x="611" y="304"/>
                    <a:pt x="611" y="304"/>
                  </a:cubicBezTo>
                  <a:cubicBezTo>
                    <a:pt x="610" y="306"/>
                    <a:pt x="610" y="306"/>
                    <a:pt x="610" y="306"/>
                  </a:cubicBezTo>
                  <a:cubicBezTo>
                    <a:pt x="611" y="306"/>
                    <a:pt x="611" y="306"/>
                    <a:pt x="611" y="306"/>
                  </a:cubicBezTo>
                  <a:cubicBezTo>
                    <a:pt x="615" y="302"/>
                    <a:pt x="615" y="302"/>
                    <a:pt x="615" y="302"/>
                  </a:cubicBezTo>
                  <a:cubicBezTo>
                    <a:pt x="616" y="300"/>
                    <a:pt x="616" y="300"/>
                    <a:pt x="616" y="300"/>
                  </a:cubicBezTo>
                  <a:cubicBezTo>
                    <a:pt x="619" y="299"/>
                    <a:pt x="619" y="299"/>
                    <a:pt x="619" y="299"/>
                  </a:cubicBezTo>
                  <a:cubicBezTo>
                    <a:pt x="621" y="297"/>
                    <a:pt x="621" y="297"/>
                    <a:pt x="621" y="297"/>
                  </a:cubicBezTo>
                  <a:cubicBezTo>
                    <a:pt x="622" y="298"/>
                    <a:pt x="622" y="298"/>
                    <a:pt x="622" y="298"/>
                  </a:cubicBezTo>
                  <a:cubicBezTo>
                    <a:pt x="623" y="299"/>
                    <a:pt x="623" y="299"/>
                    <a:pt x="623" y="299"/>
                  </a:cubicBezTo>
                  <a:cubicBezTo>
                    <a:pt x="625" y="299"/>
                    <a:pt x="625" y="299"/>
                    <a:pt x="625" y="299"/>
                  </a:cubicBezTo>
                  <a:cubicBezTo>
                    <a:pt x="625" y="300"/>
                    <a:pt x="625" y="300"/>
                    <a:pt x="625" y="300"/>
                  </a:cubicBezTo>
                  <a:cubicBezTo>
                    <a:pt x="624" y="302"/>
                    <a:pt x="624" y="302"/>
                    <a:pt x="624" y="302"/>
                  </a:cubicBezTo>
                  <a:cubicBezTo>
                    <a:pt x="624" y="303"/>
                    <a:pt x="624" y="303"/>
                    <a:pt x="624" y="303"/>
                  </a:cubicBezTo>
                  <a:cubicBezTo>
                    <a:pt x="622" y="304"/>
                    <a:pt x="622" y="304"/>
                    <a:pt x="622" y="304"/>
                  </a:cubicBezTo>
                  <a:cubicBezTo>
                    <a:pt x="621" y="306"/>
                    <a:pt x="621" y="306"/>
                    <a:pt x="621" y="306"/>
                  </a:cubicBezTo>
                  <a:cubicBezTo>
                    <a:pt x="619" y="306"/>
                    <a:pt x="619" y="306"/>
                    <a:pt x="619" y="306"/>
                  </a:cubicBezTo>
                  <a:cubicBezTo>
                    <a:pt x="618" y="305"/>
                    <a:pt x="618" y="305"/>
                    <a:pt x="618" y="305"/>
                  </a:cubicBezTo>
                  <a:cubicBezTo>
                    <a:pt x="616" y="305"/>
                    <a:pt x="616" y="305"/>
                    <a:pt x="616" y="305"/>
                  </a:cubicBezTo>
                  <a:cubicBezTo>
                    <a:pt x="615" y="306"/>
                    <a:pt x="615" y="306"/>
                    <a:pt x="615" y="306"/>
                  </a:cubicBezTo>
                  <a:cubicBezTo>
                    <a:pt x="617" y="306"/>
                    <a:pt x="617" y="306"/>
                    <a:pt x="617" y="306"/>
                  </a:cubicBezTo>
                  <a:cubicBezTo>
                    <a:pt x="618" y="307"/>
                    <a:pt x="618" y="307"/>
                    <a:pt x="618" y="307"/>
                  </a:cubicBezTo>
                  <a:cubicBezTo>
                    <a:pt x="614" y="309"/>
                    <a:pt x="614" y="309"/>
                    <a:pt x="614" y="309"/>
                  </a:cubicBezTo>
                  <a:cubicBezTo>
                    <a:pt x="616" y="309"/>
                    <a:pt x="616" y="309"/>
                    <a:pt x="616" y="309"/>
                  </a:cubicBezTo>
                  <a:cubicBezTo>
                    <a:pt x="617" y="308"/>
                    <a:pt x="617" y="308"/>
                    <a:pt x="617" y="308"/>
                  </a:cubicBezTo>
                  <a:cubicBezTo>
                    <a:pt x="619" y="308"/>
                    <a:pt x="619" y="308"/>
                    <a:pt x="619" y="308"/>
                  </a:cubicBezTo>
                  <a:cubicBezTo>
                    <a:pt x="620" y="307"/>
                    <a:pt x="620" y="307"/>
                    <a:pt x="620" y="307"/>
                  </a:cubicBezTo>
                  <a:cubicBezTo>
                    <a:pt x="620" y="308"/>
                    <a:pt x="620" y="308"/>
                    <a:pt x="620" y="308"/>
                  </a:cubicBezTo>
                  <a:cubicBezTo>
                    <a:pt x="619" y="309"/>
                    <a:pt x="619" y="309"/>
                    <a:pt x="619" y="309"/>
                  </a:cubicBezTo>
                  <a:cubicBezTo>
                    <a:pt x="617" y="309"/>
                    <a:pt x="617" y="309"/>
                    <a:pt x="617" y="309"/>
                  </a:cubicBezTo>
                  <a:cubicBezTo>
                    <a:pt x="616" y="311"/>
                    <a:pt x="616" y="311"/>
                    <a:pt x="616" y="311"/>
                  </a:cubicBezTo>
                  <a:cubicBezTo>
                    <a:pt x="617" y="311"/>
                    <a:pt x="617" y="311"/>
                    <a:pt x="617" y="311"/>
                  </a:cubicBezTo>
                  <a:cubicBezTo>
                    <a:pt x="618" y="311"/>
                    <a:pt x="618" y="311"/>
                    <a:pt x="618" y="311"/>
                  </a:cubicBezTo>
                  <a:cubicBezTo>
                    <a:pt x="617" y="313"/>
                    <a:pt x="617" y="313"/>
                    <a:pt x="617" y="313"/>
                  </a:cubicBezTo>
                  <a:cubicBezTo>
                    <a:pt x="615" y="314"/>
                    <a:pt x="615" y="314"/>
                    <a:pt x="615" y="314"/>
                  </a:cubicBezTo>
                  <a:cubicBezTo>
                    <a:pt x="613" y="316"/>
                    <a:pt x="613" y="316"/>
                    <a:pt x="613" y="316"/>
                  </a:cubicBezTo>
                  <a:cubicBezTo>
                    <a:pt x="614" y="316"/>
                    <a:pt x="614" y="316"/>
                    <a:pt x="614" y="316"/>
                  </a:cubicBezTo>
                  <a:cubicBezTo>
                    <a:pt x="617" y="314"/>
                    <a:pt x="617" y="314"/>
                    <a:pt x="617" y="314"/>
                  </a:cubicBezTo>
                  <a:cubicBezTo>
                    <a:pt x="618" y="311"/>
                    <a:pt x="618" y="311"/>
                    <a:pt x="618" y="311"/>
                  </a:cubicBezTo>
                  <a:cubicBezTo>
                    <a:pt x="619" y="310"/>
                    <a:pt x="619" y="310"/>
                    <a:pt x="619" y="310"/>
                  </a:cubicBezTo>
                  <a:cubicBezTo>
                    <a:pt x="622" y="308"/>
                    <a:pt x="622" y="308"/>
                    <a:pt x="622" y="308"/>
                  </a:cubicBezTo>
                  <a:cubicBezTo>
                    <a:pt x="623" y="308"/>
                    <a:pt x="623" y="308"/>
                    <a:pt x="623" y="308"/>
                  </a:cubicBezTo>
                  <a:cubicBezTo>
                    <a:pt x="623" y="309"/>
                    <a:pt x="623" y="309"/>
                    <a:pt x="623" y="309"/>
                  </a:cubicBezTo>
                  <a:cubicBezTo>
                    <a:pt x="624" y="309"/>
                    <a:pt x="624" y="309"/>
                    <a:pt x="624" y="309"/>
                  </a:cubicBezTo>
                  <a:cubicBezTo>
                    <a:pt x="625" y="307"/>
                    <a:pt x="625" y="307"/>
                    <a:pt x="625" y="307"/>
                  </a:cubicBezTo>
                  <a:cubicBezTo>
                    <a:pt x="627" y="306"/>
                    <a:pt x="627" y="306"/>
                    <a:pt x="627" y="306"/>
                  </a:cubicBezTo>
                  <a:cubicBezTo>
                    <a:pt x="628" y="306"/>
                    <a:pt x="628" y="306"/>
                    <a:pt x="628" y="306"/>
                  </a:cubicBezTo>
                  <a:cubicBezTo>
                    <a:pt x="628" y="307"/>
                    <a:pt x="628" y="307"/>
                    <a:pt x="628" y="307"/>
                  </a:cubicBezTo>
                  <a:cubicBezTo>
                    <a:pt x="625" y="310"/>
                    <a:pt x="625" y="310"/>
                    <a:pt x="625" y="310"/>
                  </a:cubicBezTo>
                  <a:cubicBezTo>
                    <a:pt x="622" y="312"/>
                    <a:pt x="622" y="312"/>
                    <a:pt x="622" y="312"/>
                  </a:cubicBezTo>
                  <a:cubicBezTo>
                    <a:pt x="621" y="312"/>
                    <a:pt x="621" y="312"/>
                    <a:pt x="621" y="312"/>
                  </a:cubicBezTo>
                  <a:cubicBezTo>
                    <a:pt x="621" y="313"/>
                    <a:pt x="621" y="313"/>
                    <a:pt x="621" y="313"/>
                  </a:cubicBezTo>
                  <a:cubicBezTo>
                    <a:pt x="621" y="313"/>
                    <a:pt x="621" y="313"/>
                    <a:pt x="621" y="313"/>
                  </a:cubicBezTo>
                  <a:cubicBezTo>
                    <a:pt x="620" y="315"/>
                    <a:pt x="620" y="315"/>
                    <a:pt x="620" y="315"/>
                  </a:cubicBezTo>
                  <a:cubicBezTo>
                    <a:pt x="620" y="317"/>
                    <a:pt x="620" y="317"/>
                    <a:pt x="620" y="317"/>
                  </a:cubicBezTo>
                  <a:cubicBezTo>
                    <a:pt x="621" y="317"/>
                    <a:pt x="621" y="317"/>
                    <a:pt x="621" y="317"/>
                  </a:cubicBezTo>
                  <a:cubicBezTo>
                    <a:pt x="622" y="315"/>
                    <a:pt x="622" y="315"/>
                    <a:pt x="622" y="315"/>
                  </a:cubicBezTo>
                  <a:cubicBezTo>
                    <a:pt x="622" y="314"/>
                    <a:pt x="622" y="314"/>
                    <a:pt x="622" y="314"/>
                  </a:cubicBezTo>
                  <a:cubicBezTo>
                    <a:pt x="625" y="312"/>
                    <a:pt x="625" y="312"/>
                    <a:pt x="625" y="312"/>
                  </a:cubicBezTo>
                  <a:cubicBezTo>
                    <a:pt x="627" y="310"/>
                    <a:pt x="627" y="310"/>
                    <a:pt x="627" y="310"/>
                  </a:cubicBezTo>
                  <a:cubicBezTo>
                    <a:pt x="627" y="312"/>
                    <a:pt x="627" y="312"/>
                    <a:pt x="627" y="312"/>
                  </a:cubicBezTo>
                  <a:cubicBezTo>
                    <a:pt x="627" y="313"/>
                    <a:pt x="627" y="313"/>
                    <a:pt x="627" y="313"/>
                  </a:cubicBezTo>
                  <a:cubicBezTo>
                    <a:pt x="626" y="314"/>
                    <a:pt x="626" y="314"/>
                    <a:pt x="626" y="314"/>
                  </a:cubicBezTo>
                  <a:cubicBezTo>
                    <a:pt x="624" y="316"/>
                    <a:pt x="624" y="316"/>
                    <a:pt x="624" y="316"/>
                  </a:cubicBezTo>
                  <a:cubicBezTo>
                    <a:pt x="623" y="317"/>
                    <a:pt x="623" y="317"/>
                    <a:pt x="623" y="317"/>
                  </a:cubicBezTo>
                  <a:cubicBezTo>
                    <a:pt x="622" y="320"/>
                    <a:pt x="622" y="320"/>
                    <a:pt x="622" y="320"/>
                  </a:cubicBezTo>
                  <a:cubicBezTo>
                    <a:pt x="621" y="321"/>
                    <a:pt x="621" y="321"/>
                    <a:pt x="621" y="321"/>
                  </a:cubicBezTo>
                  <a:cubicBezTo>
                    <a:pt x="621" y="321"/>
                    <a:pt x="621" y="321"/>
                    <a:pt x="621" y="321"/>
                  </a:cubicBezTo>
                  <a:cubicBezTo>
                    <a:pt x="623" y="321"/>
                    <a:pt x="623" y="321"/>
                    <a:pt x="623" y="321"/>
                  </a:cubicBezTo>
                  <a:cubicBezTo>
                    <a:pt x="623" y="319"/>
                    <a:pt x="623" y="319"/>
                    <a:pt x="623" y="319"/>
                  </a:cubicBezTo>
                  <a:cubicBezTo>
                    <a:pt x="626" y="316"/>
                    <a:pt x="626" y="316"/>
                    <a:pt x="626" y="316"/>
                  </a:cubicBezTo>
                  <a:cubicBezTo>
                    <a:pt x="627" y="315"/>
                    <a:pt x="627" y="315"/>
                    <a:pt x="627" y="315"/>
                  </a:cubicBezTo>
                  <a:cubicBezTo>
                    <a:pt x="628" y="317"/>
                    <a:pt x="628" y="317"/>
                    <a:pt x="628" y="317"/>
                  </a:cubicBezTo>
                  <a:cubicBezTo>
                    <a:pt x="628" y="317"/>
                    <a:pt x="628" y="317"/>
                    <a:pt x="628" y="317"/>
                  </a:cubicBezTo>
                  <a:cubicBezTo>
                    <a:pt x="628" y="318"/>
                    <a:pt x="628" y="318"/>
                    <a:pt x="628" y="318"/>
                  </a:cubicBezTo>
                  <a:cubicBezTo>
                    <a:pt x="627" y="318"/>
                    <a:pt x="627" y="318"/>
                    <a:pt x="627" y="318"/>
                  </a:cubicBezTo>
                  <a:cubicBezTo>
                    <a:pt x="625" y="321"/>
                    <a:pt x="625" y="321"/>
                    <a:pt x="625" y="321"/>
                  </a:cubicBezTo>
                  <a:cubicBezTo>
                    <a:pt x="625" y="323"/>
                    <a:pt x="625" y="323"/>
                    <a:pt x="625" y="323"/>
                  </a:cubicBezTo>
                  <a:cubicBezTo>
                    <a:pt x="626" y="324"/>
                    <a:pt x="626" y="324"/>
                    <a:pt x="626" y="324"/>
                  </a:cubicBezTo>
                  <a:cubicBezTo>
                    <a:pt x="626" y="322"/>
                    <a:pt x="626" y="322"/>
                    <a:pt x="626" y="322"/>
                  </a:cubicBezTo>
                  <a:cubicBezTo>
                    <a:pt x="627" y="321"/>
                    <a:pt x="627" y="321"/>
                    <a:pt x="627" y="321"/>
                  </a:cubicBezTo>
                  <a:cubicBezTo>
                    <a:pt x="628" y="319"/>
                    <a:pt x="628" y="319"/>
                    <a:pt x="628" y="319"/>
                  </a:cubicBezTo>
                  <a:cubicBezTo>
                    <a:pt x="630" y="318"/>
                    <a:pt x="630" y="318"/>
                    <a:pt x="630" y="318"/>
                  </a:cubicBezTo>
                  <a:cubicBezTo>
                    <a:pt x="630" y="316"/>
                    <a:pt x="630" y="316"/>
                    <a:pt x="630" y="316"/>
                  </a:cubicBezTo>
                  <a:cubicBezTo>
                    <a:pt x="631" y="315"/>
                    <a:pt x="631" y="315"/>
                    <a:pt x="631" y="315"/>
                  </a:cubicBezTo>
                  <a:cubicBezTo>
                    <a:pt x="632" y="314"/>
                    <a:pt x="632" y="314"/>
                    <a:pt x="632" y="314"/>
                  </a:cubicBezTo>
                  <a:cubicBezTo>
                    <a:pt x="632" y="313"/>
                    <a:pt x="632" y="313"/>
                    <a:pt x="632" y="313"/>
                  </a:cubicBezTo>
                  <a:cubicBezTo>
                    <a:pt x="633" y="312"/>
                    <a:pt x="633" y="312"/>
                    <a:pt x="633" y="312"/>
                  </a:cubicBezTo>
                  <a:cubicBezTo>
                    <a:pt x="634" y="311"/>
                    <a:pt x="634" y="311"/>
                    <a:pt x="634" y="311"/>
                  </a:cubicBezTo>
                  <a:cubicBezTo>
                    <a:pt x="635" y="310"/>
                    <a:pt x="635" y="310"/>
                    <a:pt x="635" y="310"/>
                  </a:cubicBezTo>
                  <a:cubicBezTo>
                    <a:pt x="635" y="309"/>
                    <a:pt x="635" y="309"/>
                    <a:pt x="635" y="309"/>
                  </a:cubicBezTo>
                  <a:cubicBezTo>
                    <a:pt x="635" y="308"/>
                    <a:pt x="635" y="308"/>
                    <a:pt x="635" y="308"/>
                  </a:cubicBezTo>
                  <a:cubicBezTo>
                    <a:pt x="637" y="311"/>
                    <a:pt x="637" y="311"/>
                    <a:pt x="637" y="311"/>
                  </a:cubicBezTo>
                  <a:cubicBezTo>
                    <a:pt x="638" y="312"/>
                    <a:pt x="638" y="312"/>
                    <a:pt x="638" y="312"/>
                  </a:cubicBezTo>
                  <a:cubicBezTo>
                    <a:pt x="640" y="314"/>
                    <a:pt x="640" y="314"/>
                    <a:pt x="640" y="314"/>
                  </a:cubicBezTo>
                  <a:cubicBezTo>
                    <a:pt x="640" y="315"/>
                    <a:pt x="640" y="315"/>
                    <a:pt x="640" y="315"/>
                  </a:cubicBezTo>
                  <a:cubicBezTo>
                    <a:pt x="641" y="317"/>
                    <a:pt x="641" y="317"/>
                    <a:pt x="641" y="317"/>
                  </a:cubicBezTo>
                  <a:cubicBezTo>
                    <a:pt x="642" y="319"/>
                    <a:pt x="642" y="319"/>
                    <a:pt x="642" y="319"/>
                  </a:cubicBezTo>
                  <a:cubicBezTo>
                    <a:pt x="643" y="320"/>
                    <a:pt x="643" y="320"/>
                    <a:pt x="643" y="320"/>
                  </a:cubicBezTo>
                  <a:cubicBezTo>
                    <a:pt x="641" y="321"/>
                    <a:pt x="641" y="321"/>
                    <a:pt x="641" y="321"/>
                  </a:cubicBezTo>
                  <a:cubicBezTo>
                    <a:pt x="639" y="323"/>
                    <a:pt x="639" y="323"/>
                    <a:pt x="639" y="323"/>
                  </a:cubicBezTo>
                  <a:cubicBezTo>
                    <a:pt x="638" y="323"/>
                    <a:pt x="638" y="323"/>
                    <a:pt x="638" y="323"/>
                  </a:cubicBezTo>
                  <a:cubicBezTo>
                    <a:pt x="637" y="322"/>
                    <a:pt x="637" y="322"/>
                    <a:pt x="637" y="322"/>
                  </a:cubicBezTo>
                  <a:cubicBezTo>
                    <a:pt x="636" y="321"/>
                    <a:pt x="636" y="321"/>
                    <a:pt x="636" y="321"/>
                  </a:cubicBezTo>
                  <a:cubicBezTo>
                    <a:pt x="635" y="321"/>
                    <a:pt x="635" y="321"/>
                    <a:pt x="635" y="321"/>
                  </a:cubicBezTo>
                  <a:cubicBezTo>
                    <a:pt x="634" y="322"/>
                    <a:pt x="634" y="322"/>
                    <a:pt x="634" y="322"/>
                  </a:cubicBezTo>
                  <a:cubicBezTo>
                    <a:pt x="633" y="322"/>
                    <a:pt x="633" y="322"/>
                    <a:pt x="633" y="322"/>
                  </a:cubicBezTo>
                  <a:cubicBezTo>
                    <a:pt x="632" y="324"/>
                    <a:pt x="632" y="324"/>
                    <a:pt x="632" y="324"/>
                  </a:cubicBezTo>
                  <a:cubicBezTo>
                    <a:pt x="631" y="325"/>
                    <a:pt x="631" y="325"/>
                    <a:pt x="631" y="325"/>
                  </a:cubicBezTo>
                  <a:cubicBezTo>
                    <a:pt x="629" y="325"/>
                    <a:pt x="629" y="325"/>
                    <a:pt x="629" y="325"/>
                  </a:cubicBezTo>
                  <a:cubicBezTo>
                    <a:pt x="628" y="326"/>
                    <a:pt x="628" y="326"/>
                    <a:pt x="628" y="326"/>
                  </a:cubicBezTo>
                  <a:cubicBezTo>
                    <a:pt x="630" y="326"/>
                    <a:pt x="630" y="326"/>
                    <a:pt x="630" y="326"/>
                  </a:cubicBezTo>
                  <a:cubicBezTo>
                    <a:pt x="631" y="326"/>
                    <a:pt x="631" y="326"/>
                    <a:pt x="631" y="326"/>
                  </a:cubicBezTo>
                  <a:cubicBezTo>
                    <a:pt x="632" y="327"/>
                    <a:pt x="632" y="327"/>
                    <a:pt x="632" y="327"/>
                  </a:cubicBezTo>
                  <a:cubicBezTo>
                    <a:pt x="630" y="328"/>
                    <a:pt x="630" y="328"/>
                    <a:pt x="630" y="328"/>
                  </a:cubicBezTo>
                  <a:cubicBezTo>
                    <a:pt x="629" y="329"/>
                    <a:pt x="629" y="329"/>
                    <a:pt x="629" y="329"/>
                  </a:cubicBezTo>
                  <a:cubicBezTo>
                    <a:pt x="627" y="330"/>
                    <a:pt x="627" y="330"/>
                    <a:pt x="627" y="330"/>
                  </a:cubicBezTo>
                  <a:cubicBezTo>
                    <a:pt x="630" y="330"/>
                    <a:pt x="630" y="330"/>
                    <a:pt x="630" y="330"/>
                  </a:cubicBezTo>
                  <a:cubicBezTo>
                    <a:pt x="631" y="329"/>
                    <a:pt x="631" y="329"/>
                    <a:pt x="631" y="329"/>
                  </a:cubicBezTo>
                  <a:cubicBezTo>
                    <a:pt x="633" y="329"/>
                    <a:pt x="633" y="329"/>
                    <a:pt x="633" y="329"/>
                  </a:cubicBezTo>
                  <a:cubicBezTo>
                    <a:pt x="635" y="329"/>
                    <a:pt x="635" y="329"/>
                    <a:pt x="635" y="329"/>
                  </a:cubicBezTo>
                  <a:cubicBezTo>
                    <a:pt x="636" y="328"/>
                    <a:pt x="636" y="328"/>
                    <a:pt x="636" y="328"/>
                  </a:cubicBezTo>
                  <a:cubicBezTo>
                    <a:pt x="638" y="328"/>
                    <a:pt x="638" y="328"/>
                    <a:pt x="638" y="328"/>
                  </a:cubicBezTo>
                  <a:cubicBezTo>
                    <a:pt x="639" y="329"/>
                    <a:pt x="639" y="329"/>
                    <a:pt x="639" y="329"/>
                  </a:cubicBezTo>
                  <a:cubicBezTo>
                    <a:pt x="639" y="330"/>
                    <a:pt x="639" y="330"/>
                    <a:pt x="639" y="330"/>
                  </a:cubicBezTo>
                  <a:cubicBezTo>
                    <a:pt x="639" y="330"/>
                    <a:pt x="639" y="330"/>
                    <a:pt x="639" y="330"/>
                  </a:cubicBezTo>
                  <a:cubicBezTo>
                    <a:pt x="640" y="330"/>
                    <a:pt x="640" y="330"/>
                    <a:pt x="640" y="330"/>
                  </a:cubicBezTo>
                  <a:cubicBezTo>
                    <a:pt x="640" y="328"/>
                    <a:pt x="640" y="328"/>
                    <a:pt x="640" y="328"/>
                  </a:cubicBezTo>
                  <a:cubicBezTo>
                    <a:pt x="640" y="326"/>
                    <a:pt x="640" y="326"/>
                    <a:pt x="640" y="326"/>
                  </a:cubicBezTo>
                  <a:cubicBezTo>
                    <a:pt x="641" y="325"/>
                    <a:pt x="641" y="325"/>
                    <a:pt x="641" y="325"/>
                  </a:cubicBezTo>
                  <a:cubicBezTo>
                    <a:pt x="644" y="323"/>
                    <a:pt x="644" y="323"/>
                    <a:pt x="644" y="323"/>
                  </a:cubicBezTo>
                  <a:cubicBezTo>
                    <a:pt x="644" y="324"/>
                    <a:pt x="644" y="324"/>
                    <a:pt x="644" y="324"/>
                  </a:cubicBezTo>
                  <a:cubicBezTo>
                    <a:pt x="644" y="325"/>
                    <a:pt x="644" y="325"/>
                    <a:pt x="644" y="325"/>
                  </a:cubicBezTo>
                  <a:cubicBezTo>
                    <a:pt x="644" y="327"/>
                    <a:pt x="644" y="327"/>
                    <a:pt x="644" y="327"/>
                  </a:cubicBezTo>
                  <a:cubicBezTo>
                    <a:pt x="644" y="328"/>
                    <a:pt x="644" y="328"/>
                    <a:pt x="644" y="328"/>
                  </a:cubicBezTo>
                  <a:cubicBezTo>
                    <a:pt x="642" y="330"/>
                    <a:pt x="642" y="330"/>
                    <a:pt x="642" y="330"/>
                  </a:cubicBezTo>
                  <a:cubicBezTo>
                    <a:pt x="640" y="331"/>
                    <a:pt x="640" y="331"/>
                    <a:pt x="640" y="331"/>
                  </a:cubicBezTo>
                  <a:cubicBezTo>
                    <a:pt x="639" y="332"/>
                    <a:pt x="639" y="332"/>
                    <a:pt x="639" y="332"/>
                  </a:cubicBezTo>
                  <a:cubicBezTo>
                    <a:pt x="638" y="333"/>
                    <a:pt x="638" y="333"/>
                    <a:pt x="638" y="333"/>
                  </a:cubicBezTo>
                  <a:cubicBezTo>
                    <a:pt x="637" y="333"/>
                    <a:pt x="637" y="333"/>
                    <a:pt x="637" y="333"/>
                  </a:cubicBezTo>
                  <a:cubicBezTo>
                    <a:pt x="636" y="333"/>
                    <a:pt x="636" y="333"/>
                    <a:pt x="636" y="333"/>
                  </a:cubicBezTo>
                  <a:cubicBezTo>
                    <a:pt x="634" y="333"/>
                    <a:pt x="634" y="333"/>
                    <a:pt x="634" y="333"/>
                  </a:cubicBezTo>
                  <a:cubicBezTo>
                    <a:pt x="634" y="334"/>
                    <a:pt x="634" y="334"/>
                    <a:pt x="634" y="334"/>
                  </a:cubicBezTo>
                  <a:cubicBezTo>
                    <a:pt x="633" y="335"/>
                    <a:pt x="633" y="335"/>
                    <a:pt x="633" y="335"/>
                  </a:cubicBezTo>
                  <a:cubicBezTo>
                    <a:pt x="632" y="337"/>
                    <a:pt x="632" y="337"/>
                    <a:pt x="632" y="337"/>
                  </a:cubicBezTo>
                  <a:cubicBezTo>
                    <a:pt x="631" y="338"/>
                    <a:pt x="631" y="338"/>
                    <a:pt x="631" y="338"/>
                  </a:cubicBezTo>
                  <a:cubicBezTo>
                    <a:pt x="631" y="339"/>
                    <a:pt x="631" y="339"/>
                    <a:pt x="631" y="339"/>
                  </a:cubicBezTo>
                  <a:cubicBezTo>
                    <a:pt x="632" y="339"/>
                    <a:pt x="632" y="339"/>
                    <a:pt x="632" y="339"/>
                  </a:cubicBezTo>
                  <a:cubicBezTo>
                    <a:pt x="634" y="337"/>
                    <a:pt x="634" y="337"/>
                    <a:pt x="634" y="337"/>
                  </a:cubicBezTo>
                  <a:cubicBezTo>
                    <a:pt x="635" y="334"/>
                    <a:pt x="635" y="334"/>
                    <a:pt x="635" y="334"/>
                  </a:cubicBezTo>
                  <a:cubicBezTo>
                    <a:pt x="636" y="334"/>
                    <a:pt x="636" y="334"/>
                    <a:pt x="636" y="334"/>
                  </a:cubicBezTo>
                  <a:cubicBezTo>
                    <a:pt x="637" y="334"/>
                    <a:pt x="637" y="334"/>
                    <a:pt x="637" y="334"/>
                  </a:cubicBezTo>
                  <a:cubicBezTo>
                    <a:pt x="637" y="334"/>
                    <a:pt x="637" y="334"/>
                    <a:pt x="637" y="334"/>
                  </a:cubicBezTo>
                  <a:cubicBezTo>
                    <a:pt x="638" y="335"/>
                    <a:pt x="638" y="335"/>
                    <a:pt x="638" y="335"/>
                  </a:cubicBezTo>
                  <a:cubicBezTo>
                    <a:pt x="637" y="336"/>
                    <a:pt x="637" y="336"/>
                    <a:pt x="637" y="336"/>
                  </a:cubicBezTo>
                  <a:cubicBezTo>
                    <a:pt x="636" y="338"/>
                    <a:pt x="636" y="338"/>
                    <a:pt x="636" y="338"/>
                  </a:cubicBezTo>
                  <a:cubicBezTo>
                    <a:pt x="633" y="340"/>
                    <a:pt x="633" y="340"/>
                    <a:pt x="633" y="340"/>
                  </a:cubicBezTo>
                  <a:cubicBezTo>
                    <a:pt x="632" y="342"/>
                    <a:pt x="632" y="342"/>
                    <a:pt x="632" y="342"/>
                  </a:cubicBezTo>
                  <a:cubicBezTo>
                    <a:pt x="632" y="342"/>
                    <a:pt x="632" y="342"/>
                    <a:pt x="632" y="342"/>
                  </a:cubicBezTo>
                  <a:cubicBezTo>
                    <a:pt x="635" y="341"/>
                    <a:pt x="635" y="341"/>
                    <a:pt x="635" y="341"/>
                  </a:cubicBezTo>
                  <a:cubicBezTo>
                    <a:pt x="638" y="337"/>
                    <a:pt x="638" y="337"/>
                    <a:pt x="638" y="337"/>
                  </a:cubicBezTo>
                  <a:cubicBezTo>
                    <a:pt x="639" y="334"/>
                    <a:pt x="639" y="334"/>
                    <a:pt x="639" y="334"/>
                  </a:cubicBezTo>
                  <a:cubicBezTo>
                    <a:pt x="640" y="333"/>
                    <a:pt x="640" y="333"/>
                    <a:pt x="640" y="333"/>
                  </a:cubicBezTo>
                  <a:cubicBezTo>
                    <a:pt x="640" y="332"/>
                    <a:pt x="640" y="332"/>
                    <a:pt x="640" y="332"/>
                  </a:cubicBezTo>
                  <a:cubicBezTo>
                    <a:pt x="641" y="332"/>
                    <a:pt x="641" y="332"/>
                    <a:pt x="641" y="332"/>
                  </a:cubicBezTo>
                  <a:cubicBezTo>
                    <a:pt x="644" y="330"/>
                    <a:pt x="644" y="330"/>
                    <a:pt x="644" y="330"/>
                  </a:cubicBezTo>
                  <a:cubicBezTo>
                    <a:pt x="647" y="329"/>
                    <a:pt x="647" y="329"/>
                    <a:pt x="647" y="329"/>
                  </a:cubicBezTo>
                  <a:cubicBezTo>
                    <a:pt x="648" y="329"/>
                    <a:pt x="648" y="329"/>
                    <a:pt x="648" y="329"/>
                  </a:cubicBezTo>
                  <a:cubicBezTo>
                    <a:pt x="648" y="329"/>
                    <a:pt x="648" y="329"/>
                    <a:pt x="648" y="329"/>
                  </a:cubicBezTo>
                  <a:cubicBezTo>
                    <a:pt x="647" y="331"/>
                    <a:pt x="647" y="331"/>
                    <a:pt x="647" y="331"/>
                  </a:cubicBezTo>
                  <a:cubicBezTo>
                    <a:pt x="645" y="333"/>
                    <a:pt x="645" y="333"/>
                    <a:pt x="645" y="333"/>
                  </a:cubicBezTo>
                  <a:cubicBezTo>
                    <a:pt x="643" y="333"/>
                    <a:pt x="643" y="333"/>
                    <a:pt x="643" y="333"/>
                  </a:cubicBezTo>
                  <a:cubicBezTo>
                    <a:pt x="642" y="333"/>
                    <a:pt x="642" y="333"/>
                    <a:pt x="642" y="333"/>
                  </a:cubicBezTo>
                  <a:cubicBezTo>
                    <a:pt x="642" y="335"/>
                    <a:pt x="642" y="335"/>
                    <a:pt x="642" y="335"/>
                  </a:cubicBezTo>
                  <a:cubicBezTo>
                    <a:pt x="643" y="335"/>
                    <a:pt x="643" y="335"/>
                    <a:pt x="643" y="335"/>
                  </a:cubicBezTo>
                  <a:cubicBezTo>
                    <a:pt x="644" y="334"/>
                    <a:pt x="644" y="334"/>
                    <a:pt x="644" y="334"/>
                  </a:cubicBezTo>
                  <a:cubicBezTo>
                    <a:pt x="646" y="334"/>
                    <a:pt x="646" y="334"/>
                    <a:pt x="646" y="334"/>
                  </a:cubicBezTo>
                  <a:cubicBezTo>
                    <a:pt x="647" y="332"/>
                    <a:pt x="647" y="332"/>
                    <a:pt x="647" y="332"/>
                  </a:cubicBezTo>
                  <a:cubicBezTo>
                    <a:pt x="649" y="332"/>
                    <a:pt x="649" y="332"/>
                    <a:pt x="649" y="332"/>
                  </a:cubicBezTo>
                  <a:cubicBezTo>
                    <a:pt x="650" y="331"/>
                    <a:pt x="650" y="331"/>
                    <a:pt x="650" y="331"/>
                  </a:cubicBezTo>
                  <a:cubicBezTo>
                    <a:pt x="651" y="330"/>
                    <a:pt x="651" y="330"/>
                    <a:pt x="651" y="330"/>
                  </a:cubicBezTo>
                  <a:cubicBezTo>
                    <a:pt x="652" y="331"/>
                    <a:pt x="652" y="331"/>
                    <a:pt x="652" y="331"/>
                  </a:cubicBezTo>
                  <a:cubicBezTo>
                    <a:pt x="653" y="332"/>
                    <a:pt x="653" y="332"/>
                    <a:pt x="653" y="332"/>
                  </a:cubicBezTo>
                  <a:cubicBezTo>
                    <a:pt x="655" y="335"/>
                    <a:pt x="655" y="335"/>
                    <a:pt x="655" y="335"/>
                  </a:cubicBezTo>
                  <a:cubicBezTo>
                    <a:pt x="656" y="336"/>
                    <a:pt x="656" y="336"/>
                    <a:pt x="656" y="336"/>
                  </a:cubicBezTo>
                  <a:cubicBezTo>
                    <a:pt x="658" y="337"/>
                    <a:pt x="658" y="337"/>
                    <a:pt x="658" y="337"/>
                  </a:cubicBezTo>
                  <a:cubicBezTo>
                    <a:pt x="658" y="338"/>
                    <a:pt x="658" y="338"/>
                    <a:pt x="658" y="338"/>
                  </a:cubicBezTo>
                  <a:cubicBezTo>
                    <a:pt x="658" y="339"/>
                    <a:pt x="658" y="339"/>
                    <a:pt x="658" y="339"/>
                  </a:cubicBezTo>
                  <a:cubicBezTo>
                    <a:pt x="656" y="341"/>
                    <a:pt x="656" y="341"/>
                    <a:pt x="656" y="341"/>
                  </a:cubicBezTo>
                  <a:cubicBezTo>
                    <a:pt x="655" y="341"/>
                    <a:pt x="655" y="341"/>
                    <a:pt x="655" y="341"/>
                  </a:cubicBezTo>
                  <a:cubicBezTo>
                    <a:pt x="655" y="339"/>
                    <a:pt x="655" y="339"/>
                    <a:pt x="655" y="339"/>
                  </a:cubicBezTo>
                  <a:cubicBezTo>
                    <a:pt x="654" y="339"/>
                    <a:pt x="654" y="339"/>
                    <a:pt x="654" y="339"/>
                  </a:cubicBezTo>
                  <a:cubicBezTo>
                    <a:pt x="654" y="340"/>
                    <a:pt x="654" y="340"/>
                    <a:pt x="654" y="340"/>
                  </a:cubicBezTo>
                  <a:cubicBezTo>
                    <a:pt x="653" y="341"/>
                    <a:pt x="653" y="341"/>
                    <a:pt x="653" y="341"/>
                  </a:cubicBezTo>
                  <a:cubicBezTo>
                    <a:pt x="652" y="342"/>
                    <a:pt x="652" y="342"/>
                    <a:pt x="652" y="342"/>
                  </a:cubicBezTo>
                  <a:cubicBezTo>
                    <a:pt x="649" y="343"/>
                    <a:pt x="649" y="343"/>
                    <a:pt x="649" y="343"/>
                  </a:cubicBezTo>
                  <a:cubicBezTo>
                    <a:pt x="647" y="343"/>
                    <a:pt x="647" y="343"/>
                    <a:pt x="647" y="343"/>
                  </a:cubicBezTo>
                  <a:cubicBezTo>
                    <a:pt x="645" y="343"/>
                    <a:pt x="645" y="343"/>
                    <a:pt x="645" y="343"/>
                  </a:cubicBezTo>
                  <a:cubicBezTo>
                    <a:pt x="643" y="345"/>
                    <a:pt x="643" y="345"/>
                    <a:pt x="643" y="345"/>
                  </a:cubicBezTo>
                  <a:cubicBezTo>
                    <a:pt x="641" y="345"/>
                    <a:pt x="641" y="345"/>
                    <a:pt x="641" y="345"/>
                  </a:cubicBezTo>
                  <a:cubicBezTo>
                    <a:pt x="639" y="346"/>
                    <a:pt x="639" y="346"/>
                    <a:pt x="639" y="346"/>
                  </a:cubicBezTo>
                  <a:cubicBezTo>
                    <a:pt x="640" y="346"/>
                    <a:pt x="640" y="346"/>
                    <a:pt x="640" y="346"/>
                  </a:cubicBezTo>
                  <a:cubicBezTo>
                    <a:pt x="641" y="347"/>
                    <a:pt x="641" y="347"/>
                    <a:pt x="641" y="347"/>
                  </a:cubicBezTo>
                  <a:cubicBezTo>
                    <a:pt x="641" y="348"/>
                    <a:pt x="641" y="348"/>
                    <a:pt x="641" y="348"/>
                  </a:cubicBezTo>
                  <a:cubicBezTo>
                    <a:pt x="638" y="348"/>
                    <a:pt x="638" y="348"/>
                    <a:pt x="638" y="348"/>
                  </a:cubicBezTo>
                  <a:cubicBezTo>
                    <a:pt x="638" y="349"/>
                    <a:pt x="638" y="349"/>
                    <a:pt x="638" y="349"/>
                  </a:cubicBezTo>
                  <a:cubicBezTo>
                    <a:pt x="641" y="349"/>
                    <a:pt x="641" y="349"/>
                    <a:pt x="641" y="349"/>
                  </a:cubicBezTo>
                  <a:cubicBezTo>
                    <a:pt x="643" y="347"/>
                    <a:pt x="643" y="347"/>
                    <a:pt x="643" y="347"/>
                  </a:cubicBezTo>
                  <a:cubicBezTo>
                    <a:pt x="646" y="344"/>
                    <a:pt x="646" y="344"/>
                    <a:pt x="646" y="344"/>
                  </a:cubicBezTo>
                  <a:cubicBezTo>
                    <a:pt x="648" y="344"/>
                    <a:pt x="648" y="344"/>
                    <a:pt x="648" y="344"/>
                  </a:cubicBezTo>
                  <a:cubicBezTo>
                    <a:pt x="649" y="345"/>
                    <a:pt x="649" y="345"/>
                    <a:pt x="649" y="345"/>
                  </a:cubicBezTo>
                  <a:cubicBezTo>
                    <a:pt x="650" y="344"/>
                    <a:pt x="650" y="344"/>
                    <a:pt x="650" y="344"/>
                  </a:cubicBezTo>
                  <a:cubicBezTo>
                    <a:pt x="651" y="344"/>
                    <a:pt x="651" y="344"/>
                    <a:pt x="651" y="344"/>
                  </a:cubicBezTo>
                  <a:cubicBezTo>
                    <a:pt x="652" y="345"/>
                    <a:pt x="652" y="345"/>
                    <a:pt x="652" y="345"/>
                  </a:cubicBezTo>
                  <a:cubicBezTo>
                    <a:pt x="651" y="347"/>
                    <a:pt x="651" y="347"/>
                    <a:pt x="651" y="347"/>
                  </a:cubicBezTo>
                  <a:cubicBezTo>
                    <a:pt x="650" y="348"/>
                    <a:pt x="650" y="348"/>
                    <a:pt x="650" y="348"/>
                  </a:cubicBezTo>
                  <a:cubicBezTo>
                    <a:pt x="648" y="349"/>
                    <a:pt x="648" y="349"/>
                    <a:pt x="648" y="349"/>
                  </a:cubicBezTo>
                  <a:cubicBezTo>
                    <a:pt x="647" y="349"/>
                    <a:pt x="647" y="349"/>
                    <a:pt x="647" y="349"/>
                  </a:cubicBezTo>
                  <a:cubicBezTo>
                    <a:pt x="646" y="349"/>
                    <a:pt x="646" y="349"/>
                    <a:pt x="646" y="349"/>
                  </a:cubicBezTo>
                  <a:cubicBezTo>
                    <a:pt x="645" y="351"/>
                    <a:pt x="645" y="351"/>
                    <a:pt x="645" y="351"/>
                  </a:cubicBezTo>
                  <a:cubicBezTo>
                    <a:pt x="643" y="352"/>
                    <a:pt x="643" y="352"/>
                    <a:pt x="643" y="352"/>
                  </a:cubicBezTo>
                  <a:cubicBezTo>
                    <a:pt x="642" y="351"/>
                    <a:pt x="642" y="351"/>
                    <a:pt x="642" y="351"/>
                  </a:cubicBezTo>
                  <a:cubicBezTo>
                    <a:pt x="641" y="351"/>
                    <a:pt x="641" y="351"/>
                    <a:pt x="641" y="351"/>
                  </a:cubicBezTo>
                  <a:cubicBezTo>
                    <a:pt x="639" y="353"/>
                    <a:pt x="639" y="353"/>
                    <a:pt x="639" y="353"/>
                  </a:cubicBezTo>
                  <a:cubicBezTo>
                    <a:pt x="640" y="353"/>
                    <a:pt x="640" y="353"/>
                    <a:pt x="640" y="353"/>
                  </a:cubicBezTo>
                  <a:cubicBezTo>
                    <a:pt x="642" y="352"/>
                    <a:pt x="642" y="352"/>
                    <a:pt x="642" y="352"/>
                  </a:cubicBezTo>
                  <a:cubicBezTo>
                    <a:pt x="643" y="352"/>
                    <a:pt x="643" y="352"/>
                    <a:pt x="643" y="352"/>
                  </a:cubicBezTo>
                  <a:cubicBezTo>
                    <a:pt x="644" y="353"/>
                    <a:pt x="644" y="353"/>
                    <a:pt x="644" y="353"/>
                  </a:cubicBezTo>
                  <a:cubicBezTo>
                    <a:pt x="646" y="351"/>
                    <a:pt x="646" y="351"/>
                    <a:pt x="646" y="351"/>
                  </a:cubicBezTo>
                  <a:cubicBezTo>
                    <a:pt x="647" y="350"/>
                    <a:pt x="647" y="350"/>
                    <a:pt x="647" y="350"/>
                  </a:cubicBezTo>
                  <a:cubicBezTo>
                    <a:pt x="649" y="349"/>
                    <a:pt x="649" y="349"/>
                    <a:pt x="649" y="349"/>
                  </a:cubicBezTo>
                  <a:cubicBezTo>
                    <a:pt x="650" y="350"/>
                    <a:pt x="650" y="350"/>
                    <a:pt x="650" y="350"/>
                  </a:cubicBezTo>
                  <a:cubicBezTo>
                    <a:pt x="652" y="350"/>
                    <a:pt x="652" y="350"/>
                    <a:pt x="652" y="350"/>
                  </a:cubicBezTo>
                  <a:cubicBezTo>
                    <a:pt x="653" y="348"/>
                    <a:pt x="653" y="348"/>
                    <a:pt x="653" y="348"/>
                  </a:cubicBezTo>
                  <a:cubicBezTo>
                    <a:pt x="655" y="348"/>
                    <a:pt x="655" y="348"/>
                    <a:pt x="655" y="348"/>
                  </a:cubicBezTo>
                  <a:cubicBezTo>
                    <a:pt x="655" y="347"/>
                    <a:pt x="655" y="347"/>
                    <a:pt x="655" y="347"/>
                  </a:cubicBezTo>
                  <a:cubicBezTo>
                    <a:pt x="655" y="346"/>
                    <a:pt x="655" y="346"/>
                    <a:pt x="655" y="346"/>
                  </a:cubicBezTo>
                  <a:cubicBezTo>
                    <a:pt x="655" y="345"/>
                    <a:pt x="655" y="345"/>
                    <a:pt x="655" y="345"/>
                  </a:cubicBezTo>
                  <a:cubicBezTo>
                    <a:pt x="656" y="344"/>
                    <a:pt x="656" y="344"/>
                    <a:pt x="656" y="344"/>
                  </a:cubicBezTo>
                  <a:cubicBezTo>
                    <a:pt x="656" y="343"/>
                    <a:pt x="656" y="343"/>
                    <a:pt x="656" y="343"/>
                  </a:cubicBezTo>
                  <a:cubicBezTo>
                    <a:pt x="657" y="343"/>
                    <a:pt x="657" y="343"/>
                    <a:pt x="657" y="343"/>
                  </a:cubicBezTo>
                  <a:cubicBezTo>
                    <a:pt x="658" y="343"/>
                    <a:pt x="658" y="343"/>
                    <a:pt x="658" y="343"/>
                  </a:cubicBezTo>
                  <a:cubicBezTo>
                    <a:pt x="658" y="343"/>
                    <a:pt x="658" y="343"/>
                    <a:pt x="658" y="343"/>
                  </a:cubicBezTo>
                  <a:cubicBezTo>
                    <a:pt x="659" y="345"/>
                    <a:pt x="659" y="345"/>
                    <a:pt x="659" y="345"/>
                  </a:cubicBezTo>
                  <a:cubicBezTo>
                    <a:pt x="661" y="348"/>
                    <a:pt x="661" y="348"/>
                    <a:pt x="661" y="348"/>
                  </a:cubicBezTo>
                  <a:cubicBezTo>
                    <a:pt x="661" y="351"/>
                    <a:pt x="661" y="351"/>
                    <a:pt x="661" y="351"/>
                  </a:cubicBezTo>
                  <a:cubicBezTo>
                    <a:pt x="662" y="352"/>
                    <a:pt x="662" y="352"/>
                    <a:pt x="662" y="352"/>
                  </a:cubicBezTo>
                  <a:cubicBezTo>
                    <a:pt x="662" y="354"/>
                    <a:pt x="662" y="354"/>
                    <a:pt x="662" y="354"/>
                  </a:cubicBezTo>
                  <a:cubicBezTo>
                    <a:pt x="661" y="355"/>
                    <a:pt x="661" y="355"/>
                    <a:pt x="661" y="355"/>
                  </a:cubicBezTo>
                  <a:cubicBezTo>
                    <a:pt x="659" y="355"/>
                    <a:pt x="659" y="355"/>
                    <a:pt x="659" y="355"/>
                  </a:cubicBezTo>
                  <a:cubicBezTo>
                    <a:pt x="658" y="354"/>
                    <a:pt x="658" y="354"/>
                    <a:pt x="658" y="354"/>
                  </a:cubicBezTo>
                  <a:cubicBezTo>
                    <a:pt x="655" y="354"/>
                    <a:pt x="655" y="354"/>
                    <a:pt x="655" y="354"/>
                  </a:cubicBezTo>
                  <a:cubicBezTo>
                    <a:pt x="654" y="354"/>
                    <a:pt x="654" y="354"/>
                    <a:pt x="654" y="354"/>
                  </a:cubicBezTo>
                  <a:cubicBezTo>
                    <a:pt x="652" y="355"/>
                    <a:pt x="652" y="355"/>
                    <a:pt x="652" y="355"/>
                  </a:cubicBezTo>
                  <a:cubicBezTo>
                    <a:pt x="651" y="355"/>
                    <a:pt x="651" y="355"/>
                    <a:pt x="651" y="355"/>
                  </a:cubicBezTo>
                  <a:cubicBezTo>
                    <a:pt x="650" y="355"/>
                    <a:pt x="650" y="355"/>
                    <a:pt x="650" y="355"/>
                  </a:cubicBezTo>
                  <a:cubicBezTo>
                    <a:pt x="649" y="355"/>
                    <a:pt x="649" y="355"/>
                    <a:pt x="649" y="355"/>
                  </a:cubicBezTo>
                  <a:cubicBezTo>
                    <a:pt x="648" y="356"/>
                    <a:pt x="648" y="356"/>
                    <a:pt x="648" y="356"/>
                  </a:cubicBezTo>
                  <a:cubicBezTo>
                    <a:pt x="645" y="357"/>
                    <a:pt x="645" y="357"/>
                    <a:pt x="645" y="357"/>
                  </a:cubicBezTo>
                  <a:cubicBezTo>
                    <a:pt x="646" y="357"/>
                    <a:pt x="646" y="357"/>
                    <a:pt x="646" y="357"/>
                  </a:cubicBezTo>
                  <a:cubicBezTo>
                    <a:pt x="650" y="357"/>
                    <a:pt x="650" y="357"/>
                    <a:pt x="650" y="357"/>
                  </a:cubicBezTo>
                  <a:cubicBezTo>
                    <a:pt x="651" y="357"/>
                    <a:pt x="651" y="357"/>
                    <a:pt x="651" y="357"/>
                  </a:cubicBezTo>
                  <a:cubicBezTo>
                    <a:pt x="654" y="359"/>
                    <a:pt x="654" y="359"/>
                    <a:pt x="654" y="359"/>
                  </a:cubicBezTo>
                  <a:cubicBezTo>
                    <a:pt x="655" y="360"/>
                    <a:pt x="655" y="360"/>
                    <a:pt x="655" y="360"/>
                  </a:cubicBezTo>
                  <a:cubicBezTo>
                    <a:pt x="656" y="360"/>
                    <a:pt x="656" y="360"/>
                    <a:pt x="656" y="360"/>
                  </a:cubicBezTo>
                  <a:cubicBezTo>
                    <a:pt x="657" y="359"/>
                    <a:pt x="657" y="359"/>
                    <a:pt x="657" y="359"/>
                  </a:cubicBezTo>
                  <a:cubicBezTo>
                    <a:pt x="658" y="360"/>
                    <a:pt x="658" y="360"/>
                    <a:pt x="658" y="360"/>
                  </a:cubicBezTo>
                  <a:cubicBezTo>
                    <a:pt x="659" y="361"/>
                    <a:pt x="659" y="361"/>
                    <a:pt x="659" y="361"/>
                  </a:cubicBezTo>
                  <a:cubicBezTo>
                    <a:pt x="661" y="362"/>
                    <a:pt x="661" y="362"/>
                    <a:pt x="661" y="362"/>
                  </a:cubicBezTo>
                  <a:cubicBezTo>
                    <a:pt x="662" y="363"/>
                    <a:pt x="662" y="363"/>
                    <a:pt x="662" y="363"/>
                  </a:cubicBezTo>
                  <a:cubicBezTo>
                    <a:pt x="662" y="364"/>
                    <a:pt x="662" y="364"/>
                    <a:pt x="662" y="364"/>
                  </a:cubicBezTo>
                  <a:cubicBezTo>
                    <a:pt x="663" y="366"/>
                    <a:pt x="663" y="366"/>
                    <a:pt x="663" y="366"/>
                  </a:cubicBezTo>
                  <a:cubicBezTo>
                    <a:pt x="662" y="367"/>
                    <a:pt x="662" y="367"/>
                    <a:pt x="662" y="367"/>
                  </a:cubicBezTo>
                  <a:cubicBezTo>
                    <a:pt x="661" y="367"/>
                    <a:pt x="661" y="367"/>
                    <a:pt x="661" y="367"/>
                  </a:cubicBezTo>
                  <a:cubicBezTo>
                    <a:pt x="660" y="366"/>
                    <a:pt x="660" y="366"/>
                    <a:pt x="660" y="366"/>
                  </a:cubicBezTo>
                  <a:cubicBezTo>
                    <a:pt x="659" y="366"/>
                    <a:pt x="659" y="366"/>
                    <a:pt x="659" y="366"/>
                  </a:cubicBezTo>
                  <a:cubicBezTo>
                    <a:pt x="658" y="367"/>
                    <a:pt x="658" y="367"/>
                    <a:pt x="658" y="367"/>
                  </a:cubicBezTo>
                  <a:cubicBezTo>
                    <a:pt x="657" y="366"/>
                    <a:pt x="657" y="366"/>
                    <a:pt x="657" y="366"/>
                  </a:cubicBezTo>
                  <a:cubicBezTo>
                    <a:pt x="657" y="365"/>
                    <a:pt x="657" y="365"/>
                    <a:pt x="657" y="365"/>
                  </a:cubicBezTo>
                  <a:cubicBezTo>
                    <a:pt x="656" y="366"/>
                    <a:pt x="656" y="366"/>
                    <a:pt x="656" y="366"/>
                  </a:cubicBezTo>
                  <a:cubicBezTo>
                    <a:pt x="655" y="365"/>
                    <a:pt x="655" y="365"/>
                    <a:pt x="655" y="365"/>
                  </a:cubicBezTo>
                  <a:cubicBezTo>
                    <a:pt x="652" y="363"/>
                    <a:pt x="652" y="363"/>
                    <a:pt x="652" y="363"/>
                  </a:cubicBezTo>
                  <a:cubicBezTo>
                    <a:pt x="651" y="363"/>
                    <a:pt x="651" y="363"/>
                    <a:pt x="651" y="363"/>
                  </a:cubicBezTo>
                  <a:cubicBezTo>
                    <a:pt x="650" y="363"/>
                    <a:pt x="650" y="363"/>
                    <a:pt x="650" y="363"/>
                  </a:cubicBezTo>
                  <a:cubicBezTo>
                    <a:pt x="649" y="363"/>
                    <a:pt x="649" y="363"/>
                    <a:pt x="649" y="363"/>
                  </a:cubicBezTo>
                  <a:cubicBezTo>
                    <a:pt x="647" y="362"/>
                    <a:pt x="647" y="362"/>
                    <a:pt x="647" y="362"/>
                  </a:cubicBezTo>
                  <a:cubicBezTo>
                    <a:pt x="648" y="363"/>
                    <a:pt x="648" y="363"/>
                    <a:pt x="648" y="363"/>
                  </a:cubicBezTo>
                  <a:cubicBezTo>
                    <a:pt x="650" y="364"/>
                    <a:pt x="650" y="364"/>
                    <a:pt x="650" y="364"/>
                  </a:cubicBezTo>
                  <a:cubicBezTo>
                    <a:pt x="651" y="364"/>
                    <a:pt x="651" y="364"/>
                    <a:pt x="651" y="364"/>
                  </a:cubicBezTo>
                  <a:cubicBezTo>
                    <a:pt x="651" y="365"/>
                    <a:pt x="651" y="365"/>
                    <a:pt x="651" y="365"/>
                  </a:cubicBezTo>
                  <a:cubicBezTo>
                    <a:pt x="648" y="365"/>
                    <a:pt x="648" y="365"/>
                    <a:pt x="648" y="365"/>
                  </a:cubicBezTo>
                  <a:cubicBezTo>
                    <a:pt x="647" y="365"/>
                    <a:pt x="647" y="365"/>
                    <a:pt x="647" y="365"/>
                  </a:cubicBezTo>
                  <a:cubicBezTo>
                    <a:pt x="645" y="365"/>
                    <a:pt x="645" y="365"/>
                    <a:pt x="645" y="365"/>
                  </a:cubicBezTo>
                  <a:cubicBezTo>
                    <a:pt x="644" y="366"/>
                    <a:pt x="644" y="366"/>
                    <a:pt x="644" y="366"/>
                  </a:cubicBezTo>
                  <a:cubicBezTo>
                    <a:pt x="644" y="368"/>
                    <a:pt x="644" y="368"/>
                    <a:pt x="644" y="368"/>
                  </a:cubicBezTo>
                  <a:cubicBezTo>
                    <a:pt x="645" y="367"/>
                    <a:pt x="645" y="367"/>
                    <a:pt x="645" y="367"/>
                  </a:cubicBezTo>
                  <a:cubicBezTo>
                    <a:pt x="645" y="367"/>
                    <a:pt x="645" y="367"/>
                    <a:pt x="645" y="367"/>
                  </a:cubicBezTo>
                  <a:cubicBezTo>
                    <a:pt x="648" y="367"/>
                    <a:pt x="648" y="367"/>
                    <a:pt x="648" y="367"/>
                  </a:cubicBezTo>
                  <a:cubicBezTo>
                    <a:pt x="649" y="366"/>
                    <a:pt x="649" y="366"/>
                    <a:pt x="649" y="366"/>
                  </a:cubicBezTo>
                  <a:cubicBezTo>
                    <a:pt x="651" y="366"/>
                    <a:pt x="651" y="366"/>
                    <a:pt x="651" y="366"/>
                  </a:cubicBezTo>
                  <a:cubicBezTo>
                    <a:pt x="652" y="367"/>
                    <a:pt x="652" y="367"/>
                    <a:pt x="652" y="367"/>
                  </a:cubicBezTo>
                  <a:cubicBezTo>
                    <a:pt x="652" y="368"/>
                    <a:pt x="652" y="368"/>
                    <a:pt x="652" y="368"/>
                  </a:cubicBezTo>
                  <a:cubicBezTo>
                    <a:pt x="653" y="368"/>
                    <a:pt x="653" y="368"/>
                    <a:pt x="653" y="368"/>
                  </a:cubicBezTo>
                  <a:cubicBezTo>
                    <a:pt x="653" y="369"/>
                    <a:pt x="653" y="369"/>
                    <a:pt x="653" y="369"/>
                  </a:cubicBezTo>
                  <a:cubicBezTo>
                    <a:pt x="653" y="369"/>
                    <a:pt x="653" y="369"/>
                    <a:pt x="653" y="369"/>
                  </a:cubicBezTo>
                  <a:cubicBezTo>
                    <a:pt x="651" y="369"/>
                    <a:pt x="651" y="369"/>
                    <a:pt x="651" y="369"/>
                  </a:cubicBezTo>
                  <a:cubicBezTo>
                    <a:pt x="650" y="370"/>
                    <a:pt x="650" y="370"/>
                    <a:pt x="650" y="370"/>
                  </a:cubicBezTo>
                  <a:cubicBezTo>
                    <a:pt x="649" y="369"/>
                    <a:pt x="649" y="369"/>
                    <a:pt x="649" y="369"/>
                  </a:cubicBezTo>
                  <a:cubicBezTo>
                    <a:pt x="649" y="368"/>
                    <a:pt x="649" y="368"/>
                    <a:pt x="649" y="368"/>
                  </a:cubicBezTo>
                  <a:cubicBezTo>
                    <a:pt x="648" y="369"/>
                    <a:pt x="648" y="369"/>
                    <a:pt x="648" y="369"/>
                  </a:cubicBezTo>
                  <a:cubicBezTo>
                    <a:pt x="647" y="369"/>
                    <a:pt x="647" y="369"/>
                    <a:pt x="647" y="369"/>
                  </a:cubicBezTo>
                  <a:cubicBezTo>
                    <a:pt x="649" y="370"/>
                    <a:pt x="649" y="370"/>
                    <a:pt x="649" y="370"/>
                  </a:cubicBezTo>
                  <a:cubicBezTo>
                    <a:pt x="650" y="371"/>
                    <a:pt x="650" y="371"/>
                    <a:pt x="650" y="371"/>
                  </a:cubicBezTo>
                  <a:cubicBezTo>
                    <a:pt x="651" y="371"/>
                    <a:pt x="651" y="371"/>
                    <a:pt x="651" y="371"/>
                  </a:cubicBezTo>
                  <a:cubicBezTo>
                    <a:pt x="651" y="373"/>
                    <a:pt x="651" y="373"/>
                    <a:pt x="651" y="373"/>
                  </a:cubicBezTo>
                  <a:cubicBezTo>
                    <a:pt x="651" y="373"/>
                    <a:pt x="651" y="373"/>
                    <a:pt x="651" y="373"/>
                  </a:cubicBezTo>
                  <a:cubicBezTo>
                    <a:pt x="650" y="373"/>
                    <a:pt x="650" y="373"/>
                    <a:pt x="650" y="373"/>
                  </a:cubicBezTo>
                  <a:cubicBezTo>
                    <a:pt x="647" y="372"/>
                    <a:pt x="647" y="372"/>
                    <a:pt x="647" y="372"/>
                  </a:cubicBezTo>
                  <a:cubicBezTo>
                    <a:pt x="644" y="372"/>
                    <a:pt x="644" y="372"/>
                    <a:pt x="644" y="372"/>
                  </a:cubicBezTo>
                  <a:cubicBezTo>
                    <a:pt x="641" y="371"/>
                    <a:pt x="641" y="371"/>
                    <a:pt x="641" y="371"/>
                  </a:cubicBezTo>
                  <a:cubicBezTo>
                    <a:pt x="639" y="371"/>
                    <a:pt x="639" y="371"/>
                    <a:pt x="639" y="371"/>
                  </a:cubicBezTo>
                  <a:cubicBezTo>
                    <a:pt x="640" y="372"/>
                    <a:pt x="640" y="372"/>
                    <a:pt x="640" y="372"/>
                  </a:cubicBezTo>
                  <a:cubicBezTo>
                    <a:pt x="642" y="372"/>
                    <a:pt x="642" y="372"/>
                    <a:pt x="642" y="372"/>
                  </a:cubicBezTo>
                  <a:cubicBezTo>
                    <a:pt x="647" y="375"/>
                    <a:pt x="647" y="375"/>
                    <a:pt x="647" y="375"/>
                  </a:cubicBezTo>
                  <a:cubicBezTo>
                    <a:pt x="647" y="376"/>
                    <a:pt x="647" y="376"/>
                    <a:pt x="647" y="376"/>
                  </a:cubicBezTo>
                  <a:cubicBezTo>
                    <a:pt x="646" y="376"/>
                    <a:pt x="646" y="376"/>
                    <a:pt x="646" y="376"/>
                  </a:cubicBezTo>
                  <a:cubicBezTo>
                    <a:pt x="644" y="374"/>
                    <a:pt x="644" y="374"/>
                    <a:pt x="644" y="374"/>
                  </a:cubicBezTo>
                  <a:cubicBezTo>
                    <a:pt x="643" y="375"/>
                    <a:pt x="643" y="375"/>
                    <a:pt x="643" y="375"/>
                  </a:cubicBezTo>
                  <a:cubicBezTo>
                    <a:pt x="641" y="376"/>
                    <a:pt x="641" y="376"/>
                    <a:pt x="641" y="376"/>
                  </a:cubicBezTo>
                  <a:cubicBezTo>
                    <a:pt x="643" y="376"/>
                    <a:pt x="643" y="376"/>
                    <a:pt x="643" y="376"/>
                  </a:cubicBezTo>
                  <a:cubicBezTo>
                    <a:pt x="643" y="376"/>
                    <a:pt x="643" y="376"/>
                    <a:pt x="643" y="376"/>
                  </a:cubicBezTo>
                  <a:cubicBezTo>
                    <a:pt x="645" y="377"/>
                    <a:pt x="645" y="377"/>
                    <a:pt x="645" y="377"/>
                  </a:cubicBezTo>
                  <a:cubicBezTo>
                    <a:pt x="645" y="377"/>
                    <a:pt x="645" y="377"/>
                    <a:pt x="645" y="377"/>
                  </a:cubicBezTo>
                  <a:cubicBezTo>
                    <a:pt x="646" y="377"/>
                    <a:pt x="646" y="377"/>
                    <a:pt x="646" y="377"/>
                  </a:cubicBezTo>
                  <a:cubicBezTo>
                    <a:pt x="646" y="379"/>
                    <a:pt x="646" y="379"/>
                    <a:pt x="646" y="379"/>
                  </a:cubicBezTo>
                  <a:cubicBezTo>
                    <a:pt x="647" y="380"/>
                    <a:pt x="647" y="380"/>
                    <a:pt x="647" y="380"/>
                  </a:cubicBezTo>
                  <a:cubicBezTo>
                    <a:pt x="647" y="379"/>
                    <a:pt x="647" y="379"/>
                    <a:pt x="647" y="379"/>
                  </a:cubicBezTo>
                  <a:cubicBezTo>
                    <a:pt x="648" y="378"/>
                    <a:pt x="648" y="378"/>
                    <a:pt x="648" y="378"/>
                  </a:cubicBezTo>
                  <a:cubicBezTo>
                    <a:pt x="649" y="378"/>
                    <a:pt x="649" y="378"/>
                    <a:pt x="649" y="378"/>
                  </a:cubicBezTo>
                  <a:cubicBezTo>
                    <a:pt x="649" y="379"/>
                    <a:pt x="649" y="379"/>
                    <a:pt x="649" y="379"/>
                  </a:cubicBezTo>
                  <a:cubicBezTo>
                    <a:pt x="648" y="380"/>
                    <a:pt x="648" y="380"/>
                    <a:pt x="648" y="380"/>
                  </a:cubicBezTo>
                  <a:cubicBezTo>
                    <a:pt x="648" y="381"/>
                    <a:pt x="648" y="381"/>
                    <a:pt x="648" y="381"/>
                  </a:cubicBezTo>
                  <a:cubicBezTo>
                    <a:pt x="649" y="380"/>
                    <a:pt x="649" y="380"/>
                    <a:pt x="649" y="380"/>
                  </a:cubicBezTo>
                  <a:cubicBezTo>
                    <a:pt x="649" y="379"/>
                    <a:pt x="649" y="379"/>
                    <a:pt x="649" y="379"/>
                  </a:cubicBezTo>
                  <a:cubicBezTo>
                    <a:pt x="651" y="379"/>
                    <a:pt x="651" y="379"/>
                    <a:pt x="651" y="379"/>
                  </a:cubicBezTo>
                  <a:cubicBezTo>
                    <a:pt x="653" y="380"/>
                    <a:pt x="653" y="380"/>
                    <a:pt x="653" y="380"/>
                  </a:cubicBezTo>
                  <a:cubicBezTo>
                    <a:pt x="654" y="380"/>
                    <a:pt x="654" y="380"/>
                    <a:pt x="654" y="380"/>
                  </a:cubicBezTo>
                  <a:cubicBezTo>
                    <a:pt x="656" y="380"/>
                    <a:pt x="656" y="380"/>
                    <a:pt x="656" y="380"/>
                  </a:cubicBezTo>
                  <a:cubicBezTo>
                    <a:pt x="655" y="382"/>
                    <a:pt x="655" y="382"/>
                    <a:pt x="655" y="382"/>
                  </a:cubicBezTo>
                  <a:cubicBezTo>
                    <a:pt x="655" y="383"/>
                    <a:pt x="655" y="383"/>
                    <a:pt x="655" y="383"/>
                  </a:cubicBezTo>
                  <a:cubicBezTo>
                    <a:pt x="653" y="382"/>
                    <a:pt x="653" y="382"/>
                    <a:pt x="653" y="382"/>
                  </a:cubicBezTo>
                  <a:cubicBezTo>
                    <a:pt x="652" y="381"/>
                    <a:pt x="652" y="381"/>
                    <a:pt x="652" y="381"/>
                  </a:cubicBezTo>
                  <a:cubicBezTo>
                    <a:pt x="650" y="382"/>
                    <a:pt x="650" y="382"/>
                    <a:pt x="650" y="382"/>
                  </a:cubicBezTo>
                  <a:cubicBezTo>
                    <a:pt x="647" y="383"/>
                    <a:pt x="647" y="383"/>
                    <a:pt x="647" y="383"/>
                  </a:cubicBezTo>
                  <a:cubicBezTo>
                    <a:pt x="647" y="384"/>
                    <a:pt x="647" y="384"/>
                    <a:pt x="647" y="384"/>
                  </a:cubicBezTo>
                  <a:cubicBezTo>
                    <a:pt x="648" y="383"/>
                    <a:pt x="648" y="383"/>
                    <a:pt x="648" y="383"/>
                  </a:cubicBezTo>
                  <a:cubicBezTo>
                    <a:pt x="651" y="383"/>
                    <a:pt x="651" y="383"/>
                    <a:pt x="651" y="383"/>
                  </a:cubicBezTo>
                  <a:cubicBezTo>
                    <a:pt x="652" y="384"/>
                    <a:pt x="652" y="384"/>
                    <a:pt x="652" y="384"/>
                  </a:cubicBezTo>
                  <a:cubicBezTo>
                    <a:pt x="651" y="384"/>
                    <a:pt x="651" y="384"/>
                    <a:pt x="651" y="384"/>
                  </a:cubicBezTo>
                  <a:cubicBezTo>
                    <a:pt x="650" y="385"/>
                    <a:pt x="650" y="385"/>
                    <a:pt x="650" y="385"/>
                  </a:cubicBezTo>
                  <a:cubicBezTo>
                    <a:pt x="651" y="384"/>
                    <a:pt x="651" y="384"/>
                    <a:pt x="651" y="384"/>
                  </a:cubicBezTo>
                  <a:cubicBezTo>
                    <a:pt x="654" y="385"/>
                    <a:pt x="654" y="385"/>
                    <a:pt x="654" y="385"/>
                  </a:cubicBezTo>
                  <a:cubicBezTo>
                    <a:pt x="655" y="385"/>
                    <a:pt x="655" y="385"/>
                    <a:pt x="655" y="385"/>
                  </a:cubicBezTo>
                  <a:cubicBezTo>
                    <a:pt x="654" y="386"/>
                    <a:pt x="654" y="386"/>
                    <a:pt x="654" y="386"/>
                  </a:cubicBezTo>
                  <a:cubicBezTo>
                    <a:pt x="656" y="386"/>
                    <a:pt x="656" y="386"/>
                    <a:pt x="656" y="386"/>
                  </a:cubicBezTo>
                  <a:cubicBezTo>
                    <a:pt x="656" y="388"/>
                    <a:pt x="656" y="388"/>
                    <a:pt x="656" y="388"/>
                  </a:cubicBezTo>
                  <a:cubicBezTo>
                    <a:pt x="656" y="389"/>
                    <a:pt x="656" y="389"/>
                    <a:pt x="656" y="389"/>
                  </a:cubicBezTo>
                  <a:cubicBezTo>
                    <a:pt x="655" y="391"/>
                    <a:pt x="655" y="391"/>
                    <a:pt x="655" y="391"/>
                  </a:cubicBezTo>
                  <a:cubicBezTo>
                    <a:pt x="655" y="392"/>
                    <a:pt x="655" y="392"/>
                    <a:pt x="655" y="392"/>
                  </a:cubicBezTo>
                  <a:cubicBezTo>
                    <a:pt x="656" y="391"/>
                    <a:pt x="656" y="391"/>
                    <a:pt x="656" y="391"/>
                  </a:cubicBezTo>
                  <a:cubicBezTo>
                    <a:pt x="656" y="390"/>
                    <a:pt x="656" y="390"/>
                    <a:pt x="656" y="390"/>
                  </a:cubicBezTo>
                  <a:cubicBezTo>
                    <a:pt x="657" y="389"/>
                    <a:pt x="657" y="389"/>
                    <a:pt x="657" y="389"/>
                  </a:cubicBezTo>
                  <a:cubicBezTo>
                    <a:pt x="658" y="389"/>
                    <a:pt x="658" y="389"/>
                    <a:pt x="658" y="389"/>
                  </a:cubicBezTo>
                  <a:cubicBezTo>
                    <a:pt x="659" y="390"/>
                    <a:pt x="659" y="390"/>
                    <a:pt x="659" y="390"/>
                  </a:cubicBezTo>
                  <a:cubicBezTo>
                    <a:pt x="658" y="391"/>
                    <a:pt x="658" y="391"/>
                    <a:pt x="658" y="391"/>
                  </a:cubicBezTo>
                  <a:cubicBezTo>
                    <a:pt x="656" y="394"/>
                    <a:pt x="656" y="394"/>
                    <a:pt x="656" y="394"/>
                  </a:cubicBezTo>
                  <a:cubicBezTo>
                    <a:pt x="656" y="396"/>
                    <a:pt x="656" y="396"/>
                    <a:pt x="656" y="396"/>
                  </a:cubicBezTo>
                  <a:cubicBezTo>
                    <a:pt x="656" y="397"/>
                    <a:pt x="656" y="397"/>
                    <a:pt x="656" y="397"/>
                  </a:cubicBezTo>
                  <a:cubicBezTo>
                    <a:pt x="656" y="397"/>
                    <a:pt x="656" y="397"/>
                    <a:pt x="656" y="397"/>
                  </a:cubicBezTo>
                  <a:cubicBezTo>
                    <a:pt x="658" y="394"/>
                    <a:pt x="658" y="394"/>
                    <a:pt x="658" y="394"/>
                  </a:cubicBezTo>
                  <a:cubicBezTo>
                    <a:pt x="658" y="393"/>
                    <a:pt x="658" y="393"/>
                    <a:pt x="658" y="393"/>
                  </a:cubicBezTo>
                  <a:cubicBezTo>
                    <a:pt x="659" y="392"/>
                    <a:pt x="659" y="392"/>
                    <a:pt x="659" y="392"/>
                  </a:cubicBezTo>
                  <a:cubicBezTo>
                    <a:pt x="660" y="391"/>
                    <a:pt x="660" y="391"/>
                    <a:pt x="660" y="391"/>
                  </a:cubicBezTo>
                  <a:cubicBezTo>
                    <a:pt x="660" y="391"/>
                    <a:pt x="660" y="391"/>
                    <a:pt x="660" y="391"/>
                  </a:cubicBezTo>
                  <a:cubicBezTo>
                    <a:pt x="661" y="389"/>
                    <a:pt x="661" y="389"/>
                    <a:pt x="661" y="389"/>
                  </a:cubicBezTo>
                  <a:cubicBezTo>
                    <a:pt x="662" y="389"/>
                    <a:pt x="662" y="389"/>
                    <a:pt x="662" y="389"/>
                  </a:cubicBezTo>
                  <a:cubicBezTo>
                    <a:pt x="663" y="389"/>
                    <a:pt x="663" y="389"/>
                    <a:pt x="663" y="389"/>
                  </a:cubicBezTo>
                  <a:cubicBezTo>
                    <a:pt x="662" y="390"/>
                    <a:pt x="662" y="390"/>
                    <a:pt x="662" y="390"/>
                  </a:cubicBezTo>
                  <a:cubicBezTo>
                    <a:pt x="660" y="393"/>
                    <a:pt x="660" y="393"/>
                    <a:pt x="660" y="393"/>
                  </a:cubicBezTo>
                  <a:cubicBezTo>
                    <a:pt x="660" y="394"/>
                    <a:pt x="660" y="394"/>
                    <a:pt x="660" y="394"/>
                  </a:cubicBezTo>
                  <a:cubicBezTo>
                    <a:pt x="660" y="396"/>
                    <a:pt x="660" y="396"/>
                    <a:pt x="660" y="396"/>
                  </a:cubicBezTo>
                  <a:cubicBezTo>
                    <a:pt x="660" y="397"/>
                    <a:pt x="660" y="397"/>
                    <a:pt x="660" y="397"/>
                  </a:cubicBezTo>
                  <a:cubicBezTo>
                    <a:pt x="660" y="397"/>
                    <a:pt x="660" y="397"/>
                    <a:pt x="660" y="397"/>
                  </a:cubicBezTo>
                  <a:cubicBezTo>
                    <a:pt x="660" y="396"/>
                    <a:pt x="660" y="396"/>
                    <a:pt x="660" y="396"/>
                  </a:cubicBezTo>
                  <a:cubicBezTo>
                    <a:pt x="661" y="394"/>
                    <a:pt x="661" y="394"/>
                    <a:pt x="661" y="394"/>
                  </a:cubicBezTo>
                  <a:cubicBezTo>
                    <a:pt x="662" y="393"/>
                    <a:pt x="662" y="393"/>
                    <a:pt x="662" y="393"/>
                  </a:cubicBezTo>
                  <a:cubicBezTo>
                    <a:pt x="663" y="392"/>
                    <a:pt x="663" y="392"/>
                    <a:pt x="663" y="392"/>
                  </a:cubicBezTo>
                  <a:cubicBezTo>
                    <a:pt x="665" y="390"/>
                    <a:pt x="665" y="390"/>
                    <a:pt x="665" y="390"/>
                  </a:cubicBezTo>
                  <a:cubicBezTo>
                    <a:pt x="666" y="389"/>
                    <a:pt x="666" y="389"/>
                    <a:pt x="666" y="389"/>
                  </a:cubicBezTo>
                  <a:cubicBezTo>
                    <a:pt x="667" y="389"/>
                    <a:pt x="667" y="389"/>
                    <a:pt x="667" y="389"/>
                  </a:cubicBezTo>
                  <a:cubicBezTo>
                    <a:pt x="667" y="391"/>
                    <a:pt x="667" y="391"/>
                    <a:pt x="667" y="391"/>
                  </a:cubicBezTo>
                  <a:cubicBezTo>
                    <a:pt x="666" y="392"/>
                    <a:pt x="666" y="392"/>
                    <a:pt x="666" y="392"/>
                  </a:cubicBezTo>
                  <a:cubicBezTo>
                    <a:pt x="664" y="393"/>
                    <a:pt x="664" y="393"/>
                    <a:pt x="664" y="393"/>
                  </a:cubicBezTo>
                  <a:cubicBezTo>
                    <a:pt x="664" y="394"/>
                    <a:pt x="664" y="394"/>
                    <a:pt x="664" y="394"/>
                  </a:cubicBezTo>
                  <a:cubicBezTo>
                    <a:pt x="663" y="396"/>
                    <a:pt x="663" y="396"/>
                    <a:pt x="663" y="396"/>
                  </a:cubicBezTo>
                  <a:cubicBezTo>
                    <a:pt x="663" y="396"/>
                    <a:pt x="663" y="396"/>
                    <a:pt x="663" y="396"/>
                  </a:cubicBezTo>
                  <a:cubicBezTo>
                    <a:pt x="664" y="395"/>
                    <a:pt x="664" y="395"/>
                    <a:pt x="664" y="395"/>
                  </a:cubicBezTo>
                  <a:cubicBezTo>
                    <a:pt x="665" y="396"/>
                    <a:pt x="665" y="396"/>
                    <a:pt x="665" y="396"/>
                  </a:cubicBezTo>
                  <a:cubicBezTo>
                    <a:pt x="666" y="395"/>
                    <a:pt x="666" y="395"/>
                    <a:pt x="666" y="395"/>
                  </a:cubicBezTo>
                  <a:cubicBezTo>
                    <a:pt x="668" y="395"/>
                    <a:pt x="668" y="395"/>
                    <a:pt x="668" y="395"/>
                  </a:cubicBezTo>
                  <a:cubicBezTo>
                    <a:pt x="669" y="396"/>
                    <a:pt x="669" y="396"/>
                    <a:pt x="669" y="396"/>
                  </a:cubicBezTo>
                  <a:cubicBezTo>
                    <a:pt x="669" y="398"/>
                    <a:pt x="669" y="398"/>
                    <a:pt x="669" y="398"/>
                  </a:cubicBezTo>
                  <a:cubicBezTo>
                    <a:pt x="669" y="399"/>
                    <a:pt x="669" y="399"/>
                    <a:pt x="669" y="399"/>
                  </a:cubicBezTo>
                  <a:cubicBezTo>
                    <a:pt x="668" y="400"/>
                    <a:pt x="668" y="400"/>
                    <a:pt x="668" y="400"/>
                  </a:cubicBezTo>
                  <a:cubicBezTo>
                    <a:pt x="668" y="400"/>
                    <a:pt x="668" y="400"/>
                    <a:pt x="668" y="400"/>
                  </a:cubicBezTo>
                  <a:cubicBezTo>
                    <a:pt x="669" y="400"/>
                    <a:pt x="669" y="400"/>
                    <a:pt x="669" y="400"/>
                  </a:cubicBezTo>
                  <a:cubicBezTo>
                    <a:pt x="670" y="402"/>
                    <a:pt x="670" y="402"/>
                    <a:pt x="670" y="402"/>
                  </a:cubicBezTo>
                  <a:cubicBezTo>
                    <a:pt x="668" y="402"/>
                    <a:pt x="668" y="402"/>
                    <a:pt x="668" y="402"/>
                  </a:cubicBezTo>
                  <a:cubicBezTo>
                    <a:pt x="667" y="402"/>
                    <a:pt x="667" y="402"/>
                    <a:pt x="667" y="402"/>
                  </a:cubicBezTo>
                  <a:cubicBezTo>
                    <a:pt x="668" y="403"/>
                    <a:pt x="668" y="403"/>
                    <a:pt x="668" y="403"/>
                  </a:cubicBezTo>
                  <a:cubicBezTo>
                    <a:pt x="670" y="404"/>
                    <a:pt x="670" y="404"/>
                    <a:pt x="670" y="404"/>
                  </a:cubicBezTo>
                  <a:cubicBezTo>
                    <a:pt x="666" y="404"/>
                    <a:pt x="666" y="404"/>
                    <a:pt x="666" y="404"/>
                  </a:cubicBezTo>
                  <a:cubicBezTo>
                    <a:pt x="664" y="404"/>
                    <a:pt x="664" y="404"/>
                    <a:pt x="664" y="404"/>
                  </a:cubicBezTo>
                  <a:cubicBezTo>
                    <a:pt x="665" y="405"/>
                    <a:pt x="665" y="405"/>
                    <a:pt x="665" y="405"/>
                  </a:cubicBezTo>
                  <a:cubicBezTo>
                    <a:pt x="667" y="405"/>
                    <a:pt x="667" y="405"/>
                    <a:pt x="667" y="405"/>
                  </a:cubicBezTo>
                  <a:cubicBezTo>
                    <a:pt x="669" y="406"/>
                    <a:pt x="669" y="406"/>
                    <a:pt x="669" y="406"/>
                  </a:cubicBezTo>
                  <a:cubicBezTo>
                    <a:pt x="670" y="405"/>
                    <a:pt x="670" y="405"/>
                    <a:pt x="670" y="405"/>
                  </a:cubicBezTo>
                  <a:cubicBezTo>
                    <a:pt x="672" y="404"/>
                    <a:pt x="672" y="404"/>
                    <a:pt x="672" y="404"/>
                  </a:cubicBezTo>
                  <a:cubicBezTo>
                    <a:pt x="672" y="405"/>
                    <a:pt x="672" y="405"/>
                    <a:pt x="672" y="405"/>
                  </a:cubicBezTo>
                  <a:cubicBezTo>
                    <a:pt x="671" y="406"/>
                    <a:pt x="671" y="406"/>
                    <a:pt x="671" y="406"/>
                  </a:cubicBezTo>
                  <a:cubicBezTo>
                    <a:pt x="670" y="408"/>
                    <a:pt x="670" y="408"/>
                    <a:pt x="670" y="408"/>
                  </a:cubicBezTo>
                  <a:cubicBezTo>
                    <a:pt x="672" y="407"/>
                    <a:pt x="672" y="407"/>
                    <a:pt x="672" y="407"/>
                  </a:cubicBezTo>
                  <a:cubicBezTo>
                    <a:pt x="673" y="406"/>
                    <a:pt x="673" y="406"/>
                    <a:pt x="673" y="406"/>
                  </a:cubicBezTo>
                  <a:cubicBezTo>
                    <a:pt x="674" y="405"/>
                    <a:pt x="674" y="405"/>
                    <a:pt x="674" y="405"/>
                  </a:cubicBezTo>
                  <a:cubicBezTo>
                    <a:pt x="676" y="404"/>
                    <a:pt x="676" y="404"/>
                    <a:pt x="676" y="404"/>
                  </a:cubicBezTo>
                  <a:cubicBezTo>
                    <a:pt x="677" y="404"/>
                    <a:pt x="677" y="404"/>
                    <a:pt x="677" y="404"/>
                  </a:cubicBezTo>
                  <a:cubicBezTo>
                    <a:pt x="677" y="405"/>
                    <a:pt x="677" y="405"/>
                    <a:pt x="677" y="405"/>
                  </a:cubicBezTo>
                  <a:cubicBezTo>
                    <a:pt x="676" y="406"/>
                    <a:pt x="676" y="406"/>
                    <a:pt x="676" y="406"/>
                  </a:cubicBezTo>
                  <a:cubicBezTo>
                    <a:pt x="675" y="406"/>
                    <a:pt x="675" y="406"/>
                    <a:pt x="675" y="406"/>
                  </a:cubicBezTo>
                  <a:cubicBezTo>
                    <a:pt x="674" y="408"/>
                    <a:pt x="674" y="408"/>
                    <a:pt x="674" y="408"/>
                  </a:cubicBezTo>
                  <a:cubicBezTo>
                    <a:pt x="674" y="409"/>
                    <a:pt x="674" y="409"/>
                    <a:pt x="674" y="409"/>
                  </a:cubicBezTo>
                  <a:cubicBezTo>
                    <a:pt x="672" y="410"/>
                    <a:pt x="672" y="410"/>
                    <a:pt x="672" y="410"/>
                  </a:cubicBezTo>
                  <a:cubicBezTo>
                    <a:pt x="671" y="412"/>
                    <a:pt x="671" y="412"/>
                    <a:pt x="671" y="412"/>
                  </a:cubicBezTo>
                  <a:cubicBezTo>
                    <a:pt x="671" y="413"/>
                    <a:pt x="671" y="413"/>
                    <a:pt x="671" y="413"/>
                  </a:cubicBezTo>
                  <a:cubicBezTo>
                    <a:pt x="672" y="413"/>
                    <a:pt x="672" y="413"/>
                    <a:pt x="672" y="413"/>
                  </a:cubicBezTo>
                  <a:cubicBezTo>
                    <a:pt x="673" y="412"/>
                    <a:pt x="673" y="412"/>
                    <a:pt x="673" y="412"/>
                  </a:cubicBezTo>
                  <a:cubicBezTo>
                    <a:pt x="673" y="411"/>
                    <a:pt x="673" y="411"/>
                    <a:pt x="673" y="411"/>
                  </a:cubicBezTo>
                  <a:cubicBezTo>
                    <a:pt x="675" y="409"/>
                    <a:pt x="675" y="409"/>
                    <a:pt x="675" y="409"/>
                  </a:cubicBezTo>
                  <a:cubicBezTo>
                    <a:pt x="677" y="408"/>
                    <a:pt x="677" y="408"/>
                    <a:pt x="677" y="408"/>
                  </a:cubicBezTo>
                  <a:cubicBezTo>
                    <a:pt x="677" y="410"/>
                    <a:pt x="677" y="410"/>
                    <a:pt x="677" y="410"/>
                  </a:cubicBezTo>
                  <a:cubicBezTo>
                    <a:pt x="675" y="412"/>
                    <a:pt x="675" y="412"/>
                    <a:pt x="675" y="412"/>
                  </a:cubicBezTo>
                  <a:cubicBezTo>
                    <a:pt x="675" y="414"/>
                    <a:pt x="675" y="414"/>
                    <a:pt x="675" y="414"/>
                  </a:cubicBezTo>
                  <a:cubicBezTo>
                    <a:pt x="675" y="415"/>
                    <a:pt x="675" y="415"/>
                    <a:pt x="675" y="415"/>
                  </a:cubicBezTo>
                  <a:cubicBezTo>
                    <a:pt x="676" y="414"/>
                    <a:pt x="676" y="414"/>
                    <a:pt x="676" y="414"/>
                  </a:cubicBezTo>
                  <a:cubicBezTo>
                    <a:pt x="677" y="412"/>
                    <a:pt x="677" y="412"/>
                    <a:pt x="677" y="412"/>
                  </a:cubicBezTo>
                  <a:cubicBezTo>
                    <a:pt x="677" y="411"/>
                    <a:pt x="677" y="411"/>
                    <a:pt x="677" y="411"/>
                  </a:cubicBezTo>
                  <a:cubicBezTo>
                    <a:pt x="678" y="410"/>
                    <a:pt x="678" y="410"/>
                    <a:pt x="678" y="410"/>
                  </a:cubicBezTo>
                  <a:cubicBezTo>
                    <a:pt x="678" y="411"/>
                    <a:pt x="678" y="411"/>
                    <a:pt x="678" y="411"/>
                  </a:cubicBezTo>
                  <a:cubicBezTo>
                    <a:pt x="678" y="413"/>
                    <a:pt x="678" y="413"/>
                    <a:pt x="678" y="413"/>
                  </a:cubicBezTo>
                  <a:cubicBezTo>
                    <a:pt x="679" y="414"/>
                    <a:pt x="679" y="414"/>
                    <a:pt x="679" y="414"/>
                  </a:cubicBezTo>
                  <a:cubicBezTo>
                    <a:pt x="680" y="414"/>
                    <a:pt x="680" y="414"/>
                    <a:pt x="680" y="414"/>
                  </a:cubicBezTo>
                  <a:cubicBezTo>
                    <a:pt x="680" y="412"/>
                    <a:pt x="680" y="412"/>
                    <a:pt x="680" y="412"/>
                  </a:cubicBezTo>
                  <a:cubicBezTo>
                    <a:pt x="680" y="411"/>
                    <a:pt x="680" y="411"/>
                    <a:pt x="680" y="411"/>
                  </a:cubicBezTo>
                  <a:cubicBezTo>
                    <a:pt x="683" y="410"/>
                    <a:pt x="683" y="410"/>
                    <a:pt x="683" y="410"/>
                  </a:cubicBezTo>
                  <a:cubicBezTo>
                    <a:pt x="683" y="410"/>
                    <a:pt x="683" y="410"/>
                    <a:pt x="683" y="410"/>
                  </a:cubicBezTo>
                  <a:cubicBezTo>
                    <a:pt x="682" y="411"/>
                    <a:pt x="682" y="411"/>
                    <a:pt x="682" y="411"/>
                  </a:cubicBezTo>
                  <a:cubicBezTo>
                    <a:pt x="683" y="411"/>
                    <a:pt x="683" y="411"/>
                    <a:pt x="683" y="411"/>
                  </a:cubicBezTo>
                  <a:cubicBezTo>
                    <a:pt x="684" y="411"/>
                    <a:pt x="684" y="411"/>
                    <a:pt x="684" y="411"/>
                  </a:cubicBezTo>
                  <a:cubicBezTo>
                    <a:pt x="685" y="413"/>
                    <a:pt x="685" y="413"/>
                    <a:pt x="685" y="413"/>
                  </a:cubicBezTo>
                  <a:cubicBezTo>
                    <a:pt x="685" y="414"/>
                    <a:pt x="685" y="414"/>
                    <a:pt x="685" y="414"/>
                  </a:cubicBezTo>
                  <a:cubicBezTo>
                    <a:pt x="686" y="414"/>
                    <a:pt x="686" y="414"/>
                    <a:pt x="686" y="414"/>
                  </a:cubicBezTo>
                  <a:cubicBezTo>
                    <a:pt x="687" y="415"/>
                    <a:pt x="687" y="415"/>
                    <a:pt x="687" y="415"/>
                  </a:cubicBezTo>
                  <a:cubicBezTo>
                    <a:pt x="687" y="416"/>
                    <a:pt x="687" y="416"/>
                    <a:pt x="687" y="416"/>
                  </a:cubicBezTo>
                  <a:cubicBezTo>
                    <a:pt x="688" y="417"/>
                    <a:pt x="688" y="417"/>
                    <a:pt x="688" y="417"/>
                  </a:cubicBezTo>
                  <a:cubicBezTo>
                    <a:pt x="688" y="418"/>
                    <a:pt x="688" y="418"/>
                    <a:pt x="688" y="418"/>
                  </a:cubicBezTo>
                  <a:cubicBezTo>
                    <a:pt x="688" y="419"/>
                    <a:pt x="688" y="419"/>
                    <a:pt x="688" y="419"/>
                  </a:cubicBezTo>
                  <a:cubicBezTo>
                    <a:pt x="687" y="420"/>
                    <a:pt x="687" y="420"/>
                    <a:pt x="687" y="420"/>
                  </a:cubicBezTo>
                  <a:cubicBezTo>
                    <a:pt x="685" y="420"/>
                    <a:pt x="685" y="420"/>
                    <a:pt x="685" y="420"/>
                  </a:cubicBezTo>
                  <a:cubicBezTo>
                    <a:pt x="685" y="418"/>
                    <a:pt x="685" y="418"/>
                    <a:pt x="685" y="418"/>
                  </a:cubicBezTo>
                  <a:cubicBezTo>
                    <a:pt x="684" y="417"/>
                    <a:pt x="684" y="417"/>
                    <a:pt x="684" y="417"/>
                  </a:cubicBezTo>
                  <a:cubicBezTo>
                    <a:pt x="683" y="417"/>
                    <a:pt x="683" y="417"/>
                    <a:pt x="683" y="417"/>
                  </a:cubicBezTo>
                  <a:cubicBezTo>
                    <a:pt x="683" y="416"/>
                    <a:pt x="683" y="416"/>
                    <a:pt x="683" y="416"/>
                  </a:cubicBezTo>
                  <a:cubicBezTo>
                    <a:pt x="682" y="417"/>
                    <a:pt x="682" y="417"/>
                    <a:pt x="682" y="417"/>
                  </a:cubicBezTo>
                  <a:cubicBezTo>
                    <a:pt x="681" y="418"/>
                    <a:pt x="681" y="418"/>
                    <a:pt x="681" y="418"/>
                  </a:cubicBezTo>
                  <a:cubicBezTo>
                    <a:pt x="682" y="418"/>
                    <a:pt x="682" y="418"/>
                    <a:pt x="682" y="418"/>
                  </a:cubicBezTo>
                  <a:cubicBezTo>
                    <a:pt x="683" y="418"/>
                    <a:pt x="683" y="418"/>
                    <a:pt x="683" y="418"/>
                  </a:cubicBezTo>
                  <a:cubicBezTo>
                    <a:pt x="684" y="419"/>
                    <a:pt x="684" y="419"/>
                    <a:pt x="684" y="419"/>
                  </a:cubicBezTo>
                  <a:cubicBezTo>
                    <a:pt x="683" y="419"/>
                    <a:pt x="683" y="419"/>
                    <a:pt x="683" y="419"/>
                  </a:cubicBezTo>
                  <a:cubicBezTo>
                    <a:pt x="684" y="420"/>
                    <a:pt x="684" y="420"/>
                    <a:pt x="684" y="420"/>
                  </a:cubicBezTo>
                  <a:cubicBezTo>
                    <a:pt x="684" y="421"/>
                    <a:pt x="684" y="421"/>
                    <a:pt x="684" y="421"/>
                  </a:cubicBezTo>
                  <a:cubicBezTo>
                    <a:pt x="684" y="421"/>
                    <a:pt x="684" y="421"/>
                    <a:pt x="684" y="421"/>
                  </a:cubicBezTo>
                  <a:cubicBezTo>
                    <a:pt x="682" y="421"/>
                    <a:pt x="682" y="421"/>
                    <a:pt x="682" y="421"/>
                  </a:cubicBezTo>
                  <a:cubicBezTo>
                    <a:pt x="681" y="421"/>
                    <a:pt x="681" y="421"/>
                    <a:pt x="681" y="421"/>
                  </a:cubicBezTo>
                  <a:cubicBezTo>
                    <a:pt x="682" y="422"/>
                    <a:pt x="682" y="422"/>
                    <a:pt x="682" y="422"/>
                  </a:cubicBezTo>
                  <a:cubicBezTo>
                    <a:pt x="684" y="422"/>
                    <a:pt x="684" y="422"/>
                    <a:pt x="684" y="422"/>
                  </a:cubicBezTo>
                  <a:cubicBezTo>
                    <a:pt x="685" y="422"/>
                    <a:pt x="685" y="422"/>
                    <a:pt x="685" y="422"/>
                  </a:cubicBezTo>
                  <a:cubicBezTo>
                    <a:pt x="685" y="422"/>
                    <a:pt x="685" y="422"/>
                    <a:pt x="685" y="422"/>
                  </a:cubicBezTo>
                  <a:cubicBezTo>
                    <a:pt x="684" y="424"/>
                    <a:pt x="684" y="424"/>
                    <a:pt x="684" y="424"/>
                  </a:cubicBezTo>
                  <a:cubicBezTo>
                    <a:pt x="683" y="424"/>
                    <a:pt x="683" y="424"/>
                    <a:pt x="683" y="424"/>
                  </a:cubicBezTo>
                  <a:cubicBezTo>
                    <a:pt x="681" y="424"/>
                    <a:pt x="681" y="424"/>
                    <a:pt x="681" y="424"/>
                  </a:cubicBezTo>
                  <a:cubicBezTo>
                    <a:pt x="680" y="424"/>
                    <a:pt x="680" y="424"/>
                    <a:pt x="680" y="424"/>
                  </a:cubicBezTo>
                  <a:cubicBezTo>
                    <a:pt x="678" y="423"/>
                    <a:pt x="678" y="423"/>
                    <a:pt x="678" y="423"/>
                  </a:cubicBezTo>
                  <a:cubicBezTo>
                    <a:pt x="679" y="422"/>
                    <a:pt x="679" y="422"/>
                    <a:pt x="679" y="422"/>
                  </a:cubicBezTo>
                  <a:cubicBezTo>
                    <a:pt x="678" y="421"/>
                    <a:pt x="678" y="421"/>
                    <a:pt x="678" y="421"/>
                  </a:cubicBezTo>
                  <a:cubicBezTo>
                    <a:pt x="677" y="420"/>
                    <a:pt x="677" y="420"/>
                    <a:pt x="677" y="420"/>
                  </a:cubicBezTo>
                  <a:cubicBezTo>
                    <a:pt x="677" y="420"/>
                    <a:pt x="677" y="420"/>
                    <a:pt x="677" y="420"/>
                  </a:cubicBezTo>
                  <a:cubicBezTo>
                    <a:pt x="676" y="420"/>
                    <a:pt x="676" y="420"/>
                    <a:pt x="676" y="420"/>
                  </a:cubicBezTo>
                  <a:cubicBezTo>
                    <a:pt x="676" y="421"/>
                    <a:pt x="676" y="421"/>
                    <a:pt x="676" y="421"/>
                  </a:cubicBezTo>
                  <a:cubicBezTo>
                    <a:pt x="677" y="422"/>
                    <a:pt x="677" y="422"/>
                    <a:pt x="677" y="422"/>
                  </a:cubicBezTo>
                  <a:cubicBezTo>
                    <a:pt x="677" y="423"/>
                    <a:pt x="677" y="423"/>
                    <a:pt x="677" y="423"/>
                  </a:cubicBezTo>
                  <a:cubicBezTo>
                    <a:pt x="677" y="424"/>
                    <a:pt x="677" y="424"/>
                    <a:pt x="677" y="424"/>
                  </a:cubicBezTo>
                  <a:cubicBezTo>
                    <a:pt x="676" y="424"/>
                    <a:pt x="676" y="424"/>
                    <a:pt x="676" y="424"/>
                  </a:cubicBezTo>
                  <a:cubicBezTo>
                    <a:pt x="674" y="423"/>
                    <a:pt x="674" y="423"/>
                    <a:pt x="674" y="423"/>
                  </a:cubicBezTo>
                  <a:cubicBezTo>
                    <a:pt x="674" y="422"/>
                    <a:pt x="674" y="422"/>
                    <a:pt x="674" y="422"/>
                  </a:cubicBezTo>
                  <a:cubicBezTo>
                    <a:pt x="674" y="424"/>
                    <a:pt x="674" y="424"/>
                    <a:pt x="674" y="424"/>
                  </a:cubicBezTo>
                  <a:cubicBezTo>
                    <a:pt x="675" y="425"/>
                    <a:pt x="675" y="425"/>
                    <a:pt x="675" y="425"/>
                  </a:cubicBezTo>
                  <a:cubicBezTo>
                    <a:pt x="677" y="425"/>
                    <a:pt x="677" y="425"/>
                    <a:pt x="677" y="425"/>
                  </a:cubicBezTo>
                  <a:cubicBezTo>
                    <a:pt x="678" y="426"/>
                    <a:pt x="678" y="426"/>
                    <a:pt x="678" y="426"/>
                  </a:cubicBezTo>
                  <a:cubicBezTo>
                    <a:pt x="679" y="426"/>
                    <a:pt x="679" y="426"/>
                    <a:pt x="679" y="426"/>
                  </a:cubicBezTo>
                  <a:cubicBezTo>
                    <a:pt x="679" y="427"/>
                    <a:pt x="679" y="427"/>
                    <a:pt x="679" y="427"/>
                  </a:cubicBezTo>
                  <a:cubicBezTo>
                    <a:pt x="678" y="428"/>
                    <a:pt x="678" y="428"/>
                    <a:pt x="678" y="428"/>
                  </a:cubicBezTo>
                  <a:cubicBezTo>
                    <a:pt x="676" y="428"/>
                    <a:pt x="676" y="428"/>
                    <a:pt x="676" y="428"/>
                  </a:cubicBezTo>
                  <a:cubicBezTo>
                    <a:pt x="675" y="427"/>
                    <a:pt x="675" y="427"/>
                    <a:pt x="675" y="427"/>
                  </a:cubicBezTo>
                  <a:cubicBezTo>
                    <a:pt x="673" y="426"/>
                    <a:pt x="673" y="426"/>
                    <a:pt x="673" y="426"/>
                  </a:cubicBezTo>
                  <a:cubicBezTo>
                    <a:pt x="673" y="425"/>
                    <a:pt x="673" y="425"/>
                    <a:pt x="673" y="425"/>
                  </a:cubicBezTo>
                  <a:cubicBezTo>
                    <a:pt x="672" y="425"/>
                    <a:pt x="672" y="425"/>
                    <a:pt x="672" y="425"/>
                  </a:cubicBezTo>
                  <a:cubicBezTo>
                    <a:pt x="673" y="426"/>
                    <a:pt x="673" y="426"/>
                    <a:pt x="673" y="426"/>
                  </a:cubicBezTo>
                  <a:cubicBezTo>
                    <a:pt x="674" y="427"/>
                    <a:pt x="674" y="427"/>
                    <a:pt x="674" y="427"/>
                  </a:cubicBezTo>
                  <a:cubicBezTo>
                    <a:pt x="675" y="429"/>
                    <a:pt x="675" y="429"/>
                    <a:pt x="675" y="429"/>
                  </a:cubicBezTo>
                  <a:cubicBezTo>
                    <a:pt x="675" y="431"/>
                    <a:pt x="675" y="431"/>
                    <a:pt x="675" y="431"/>
                  </a:cubicBezTo>
                  <a:cubicBezTo>
                    <a:pt x="674" y="432"/>
                    <a:pt x="674" y="432"/>
                    <a:pt x="674" y="432"/>
                  </a:cubicBezTo>
                  <a:cubicBezTo>
                    <a:pt x="674" y="432"/>
                    <a:pt x="674" y="432"/>
                    <a:pt x="674" y="432"/>
                  </a:cubicBezTo>
                  <a:cubicBezTo>
                    <a:pt x="673" y="431"/>
                    <a:pt x="673" y="431"/>
                    <a:pt x="673" y="431"/>
                  </a:cubicBezTo>
                  <a:cubicBezTo>
                    <a:pt x="672" y="430"/>
                    <a:pt x="672" y="430"/>
                    <a:pt x="672" y="430"/>
                  </a:cubicBezTo>
                  <a:cubicBezTo>
                    <a:pt x="671" y="429"/>
                    <a:pt x="671" y="429"/>
                    <a:pt x="671" y="429"/>
                  </a:cubicBezTo>
                  <a:cubicBezTo>
                    <a:pt x="671" y="430"/>
                    <a:pt x="671" y="430"/>
                    <a:pt x="671" y="430"/>
                  </a:cubicBezTo>
                  <a:cubicBezTo>
                    <a:pt x="672" y="430"/>
                    <a:pt x="672" y="430"/>
                    <a:pt x="672" y="430"/>
                  </a:cubicBezTo>
                  <a:cubicBezTo>
                    <a:pt x="672" y="432"/>
                    <a:pt x="672" y="432"/>
                    <a:pt x="672" y="432"/>
                  </a:cubicBezTo>
                  <a:cubicBezTo>
                    <a:pt x="672" y="434"/>
                    <a:pt x="672" y="434"/>
                    <a:pt x="672" y="434"/>
                  </a:cubicBezTo>
                  <a:cubicBezTo>
                    <a:pt x="671" y="435"/>
                    <a:pt x="671" y="435"/>
                    <a:pt x="671" y="435"/>
                  </a:cubicBezTo>
                  <a:cubicBezTo>
                    <a:pt x="670" y="435"/>
                    <a:pt x="670" y="435"/>
                    <a:pt x="670" y="435"/>
                  </a:cubicBezTo>
                  <a:cubicBezTo>
                    <a:pt x="670" y="434"/>
                    <a:pt x="670" y="434"/>
                    <a:pt x="670" y="434"/>
                  </a:cubicBezTo>
                  <a:cubicBezTo>
                    <a:pt x="670" y="432"/>
                    <a:pt x="670" y="432"/>
                    <a:pt x="670" y="432"/>
                  </a:cubicBezTo>
                  <a:cubicBezTo>
                    <a:pt x="669" y="433"/>
                    <a:pt x="669" y="433"/>
                    <a:pt x="669" y="433"/>
                  </a:cubicBezTo>
                  <a:cubicBezTo>
                    <a:pt x="669" y="434"/>
                    <a:pt x="669" y="434"/>
                    <a:pt x="669" y="434"/>
                  </a:cubicBezTo>
                  <a:cubicBezTo>
                    <a:pt x="667" y="434"/>
                    <a:pt x="667" y="434"/>
                    <a:pt x="667" y="434"/>
                  </a:cubicBezTo>
                  <a:cubicBezTo>
                    <a:pt x="667" y="433"/>
                    <a:pt x="667" y="433"/>
                    <a:pt x="667" y="433"/>
                  </a:cubicBezTo>
                  <a:cubicBezTo>
                    <a:pt x="667" y="432"/>
                    <a:pt x="667" y="432"/>
                    <a:pt x="667" y="432"/>
                  </a:cubicBezTo>
                  <a:cubicBezTo>
                    <a:pt x="666" y="431"/>
                    <a:pt x="666" y="431"/>
                    <a:pt x="666" y="431"/>
                  </a:cubicBezTo>
                  <a:cubicBezTo>
                    <a:pt x="666" y="429"/>
                    <a:pt x="666" y="429"/>
                    <a:pt x="666" y="429"/>
                  </a:cubicBezTo>
                  <a:cubicBezTo>
                    <a:pt x="666" y="429"/>
                    <a:pt x="666" y="429"/>
                    <a:pt x="666" y="429"/>
                  </a:cubicBezTo>
                  <a:cubicBezTo>
                    <a:pt x="665" y="430"/>
                    <a:pt x="665" y="430"/>
                    <a:pt x="665" y="430"/>
                  </a:cubicBezTo>
                  <a:cubicBezTo>
                    <a:pt x="665" y="432"/>
                    <a:pt x="665" y="432"/>
                    <a:pt x="665" y="432"/>
                  </a:cubicBezTo>
                  <a:cubicBezTo>
                    <a:pt x="665" y="433"/>
                    <a:pt x="665" y="433"/>
                    <a:pt x="665" y="433"/>
                  </a:cubicBezTo>
                  <a:cubicBezTo>
                    <a:pt x="663" y="433"/>
                    <a:pt x="663" y="433"/>
                    <a:pt x="663" y="433"/>
                  </a:cubicBezTo>
                  <a:cubicBezTo>
                    <a:pt x="664" y="434"/>
                    <a:pt x="664" y="434"/>
                    <a:pt x="664" y="434"/>
                  </a:cubicBezTo>
                  <a:cubicBezTo>
                    <a:pt x="665" y="434"/>
                    <a:pt x="665" y="434"/>
                    <a:pt x="665" y="434"/>
                  </a:cubicBezTo>
                  <a:cubicBezTo>
                    <a:pt x="665" y="434"/>
                    <a:pt x="665" y="434"/>
                    <a:pt x="665" y="434"/>
                  </a:cubicBezTo>
                  <a:cubicBezTo>
                    <a:pt x="664" y="435"/>
                    <a:pt x="664" y="435"/>
                    <a:pt x="664" y="435"/>
                  </a:cubicBezTo>
                  <a:cubicBezTo>
                    <a:pt x="663" y="435"/>
                    <a:pt x="663" y="435"/>
                    <a:pt x="663" y="435"/>
                  </a:cubicBezTo>
                  <a:cubicBezTo>
                    <a:pt x="663" y="435"/>
                    <a:pt x="663" y="435"/>
                    <a:pt x="663" y="435"/>
                  </a:cubicBezTo>
                  <a:cubicBezTo>
                    <a:pt x="663" y="435"/>
                    <a:pt x="663" y="435"/>
                    <a:pt x="663" y="435"/>
                  </a:cubicBezTo>
                  <a:cubicBezTo>
                    <a:pt x="664" y="436"/>
                    <a:pt x="664" y="436"/>
                    <a:pt x="664" y="436"/>
                  </a:cubicBezTo>
                  <a:cubicBezTo>
                    <a:pt x="664" y="436"/>
                    <a:pt x="664" y="436"/>
                    <a:pt x="664" y="436"/>
                  </a:cubicBezTo>
                  <a:cubicBezTo>
                    <a:pt x="665" y="437"/>
                    <a:pt x="665" y="437"/>
                    <a:pt x="665" y="437"/>
                  </a:cubicBezTo>
                  <a:cubicBezTo>
                    <a:pt x="664" y="438"/>
                    <a:pt x="664" y="438"/>
                    <a:pt x="664" y="438"/>
                  </a:cubicBezTo>
                  <a:cubicBezTo>
                    <a:pt x="664" y="438"/>
                    <a:pt x="664" y="438"/>
                    <a:pt x="664" y="438"/>
                  </a:cubicBezTo>
                  <a:cubicBezTo>
                    <a:pt x="664" y="439"/>
                    <a:pt x="664" y="439"/>
                    <a:pt x="664" y="439"/>
                  </a:cubicBezTo>
                  <a:cubicBezTo>
                    <a:pt x="664" y="441"/>
                    <a:pt x="664" y="441"/>
                    <a:pt x="664" y="441"/>
                  </a:cubicBezTo>
                  <a:cubicBezTo>
                    <a:pt x="664" y="442"/>
                    <a:pt x="664" y="442"/>
                    <a:pt x="664" y="442"/>
                  </a:cubicBezTo>
                  <a:cubicBezTo>
                    <a:pt x="664" y="442"/>
                    <a:pt x="664" y="442"/>
                    <a:pt x="664" y="442"/>
                  </a:cubicBezTo>
                  <a:cubicBezTo>
                    <a:pt x="663" y="441"/>
                    <a:pt x="663" y="441"/>
                    <a:pt x="663" y="441"/>
                  </a:cubicBezTo>
                  <a:cubicBezTo>
                    <a:pt x="662" y="441"/>
                    <a:pt x="662" y="441"/>
                    <a:pt x="662" y="441"/>
                  </a:cubicBezTo>
                  <a:cubicBezTo>
                    <a:pt x="664" y="443"/>
                    <a:pt x="664" y="443"/>
                    <a:pt x="664" y="443"/>
                  </a:cubicBezTo>
                  <a:cubicBezTo>
                    <a:pt x="664" y="444"/>
                    <a:pt x="664" y="444"/>
                    <a:pt x="664" y="444"/>
                  </a:cubicBezTo>
                  <a:cubicBezTo>
                    <a:pt x="664" y="445"/>
                    <a:pt x="664" y="445"/>
                    <a:pt x="664" y="445"/>
                  </a:cubicBezTo>
                  <a:cubicBezTo>
                    <a:pt x="662" y="446"/>
                    <a:pt x="662" y="446"/>
                    <a:pt x="662" y="446"/>
                  </a:cubicBezTo>
                  <a:cubicBezTo>
                    <a:pt x="661" y="446"/>
                    <a:pt x="661" y="446"/>
                    <a:pt x="661" y="446"/>
                  </a:cubicBezTo>
                  <a:cubicBezTo>
                    <a:pt x="661" y="446"/>
                    <a:pt x="661" y="446"/>
                    <a:pt x="661" y="446"/>
                  </a:cubicBezTo>
                  <a:cubicBezTo>
                    <a:pt x="660" y="445"/>
                    <a:pt x="660" y="445"/>
                    <a:pt x="660" y="445"/>
                  </a:cubicBezTo>
                  <a:cubicBezTo>
                    <a:pt x="660" y="445"/>
                    <a:pt x="660" y="445"/>
                    <a:pt x="660" y="445"/>
                  </a:cubicBezTo>
                  <a:cubicBezTo>
                    <a:pt x="660" y="444"/>
                    <a:pt x="660" y="444"/>
                    <a:pt x="660" y="444"/>
                  </a:cubicBezTo>
                  <a:cubicBezTo>
                    <a:pt x="659" y="444"/>
                    <a:pt x="659" y="444"/>
                    <a:pt x="659" y="444"/>
                  </a:cubicBezTo>
                  <a:cubicBezTo>
                    <a:pt x="659" y="443"/>
                    <a:pt x="659" y="443"/>
                    <a:pt x="659" y="443"/>
                  </a:cubicBezTo>
                  <a:cubicBezTo>
                    <a:pt x="660" y="442"/>
                    <a:pt x="660" y="442"/>
                    <a:pt x="660" y="442"/>
                  </a:cubicBezTo>
                  <a:cubicBezTo>
                    <a:pt x="660" y="441"/>
                    <a:pt x="660" y="441"/>
                    <a:pt x="660" y="441"/>
                  </a:cubicBezTo>
                  <a:cubicBezTo>
                    <a:pt x="659" y="441"/>
                    <a:pt x="659" y="441"/>
                    <a:pt x="659" y="441"/>
                  </a:cubicBezTo>
                  <a:cubicBezTo>
                    <a:pt x="658" y="442"/>
                    <a:pt x="658" y="442"/>
                    <a:pt x="658" y="442"/>
                  </a:cubicBezTo>
                  <a:cubicBezTo>
                    <a:pt x="657" y="443"/>
                    <a:pt x="657" y="443"/>
                    <a:pt x="657" y="443"/>
                  </a:cubicBezTo>
                  <a:cubicBezTo>
                    <a:pt x="657" y="443"/>
                    <a:pt x="657" y="443"/>
                    <a:pt x="657" y="443"/>
                  </a:cubicBezTo>
                  <a:cubicBezTo>
                    <a:pt x="656" y="442"/>
                    <a:pt x="656" y="442"/>
                    <a:pt x="656" y="442"/>
                  </a:cubicBezTo>
                  <a:cubicBezTo>
                    <a:pt x="656" y="441"/>
                    <a:pt x="656" y="441"/>
                    <a:pt x="656" y="441"/>
                  </a:cubicBezTo>
                  <a:cubicBezTo>
                    <a:pt x="656" y="440"/>
                    <a:pt x="656" y="440"/>
                    <a:pt x="656" y="440"/>
                  </a:cubicBezTo>
                  <a:cubicBezTo>
                    <a:pt x="656" y="440"/>
                    <a:pt x="656" y="440"/>
                    <a:pt x="656" y="440"/>
                  </a:cubicBezTo>
                  <a:cubicBezTo>
                    <a:pt x="656" y="439"/>
                    <a:pt x="656" y="439"/>
                    <a:pt x="656" y="439"/>
                  </a:cubicBezTo>
                  <a:cubicBezTo>
                    <a:pt x="656" y="438"/>
                    <a:pt x="656" y="438"/>
                    <a:pt x="656" y="438"/>
                  </a:cubicBezTo>
                  <a:cubicBezTo>
                    <a:pt x="657" y="437"/>
                    <a:pt x="657" y="437"/>
                    <a:pt x="657" y="437"/>
                  </a:cubicBezTo>
                  <a:cubicBezTo>
                    <a:pt x="656" y="437"/>
                    <a:pt x="656" y="437"/>
                    <a:pt x="656" y="437"/>
                  </a:cubicBezTo>
                  <a:cubicBezTo>
                    <a:pt x="655" y="438"/>
                    <a:pt x="655" y="438"/>
                    <a:pt x="655" y="438"/>
                  </a:cubicBezTo>
                  <a:cubicBezTo>
                    <a:pt x="655" y="440"/>
                    <a:pt x="655" y="440"/>
                    <a:pt x="655" y="440"/>
                  </a:cubicBezTo>
                  <a:cubicBezTo>
                    <a:pt x="654" y="441"/>
                    <a:pt x="654" y="441"/>
                    <a:pt x="654" y="441"/>
                  </a:cubicBezTo>
                  <a:cubicBezTo>
                    <a:pt x="653" y="441"/>
                    <a:pt x="653" y="441"/>
                    <a:pt x="653" y="441"/>
                  </a:cubicBezTo>
                  <a:cubicBezTo>
                    <a:pt x="653" y="440"/>
                    <a:pt x="653" y="440"/>
                    <a:pt x="653" y="440"/>
                  </a:cubicBezTo>
                  <a:cubicBezTo>
                    <a:pt x="653" y="439"/>
                    <a:pt x="653" y="439"/>
                    <a:pt x="653" y="439"/>
                  </a:cubicBezTo>
                  <a:cubicBezTo>
                    <a:pt x="652" y="437"/>
                    <a:pt x="652" y="437"/>
                    <a:pt x="652" y="437"/>
                  </a:cubicBezTo>
                  <a:cubicBezTo>
                    <a:pt x="653" y="437"/>
                    <a:pt x="653" y="437"/>
                    <a:pt x="653" y="437"/>
                  </a:cubicBezTo>
                  <a:cubicBezTo>
                    <a:pt x="655" y="436"/>
                    <a:pt x="655" y="436"/>
                    <a:pt x="655" y="436"/>
                  </a:cubicBezTo>
                  <a:cubicBezTo>
                    <a:pt x="655" y="436"/>
                    <a:pt x="655" y="436"/>
                    <a:pt x="655" y="436"/>
                  </a:cubicBezTo>
                  <a:cubicBezTo>
                    <a:pt x="656" y="435"/>
                    <a:pt x="656" y="435"/>
                    <a:pt x="656" y="435"/>
                  </a:cubicBezTo>
                  <a:cubicBezTo>
                    <a:pt x="655" y="435"/>
                    <a:pt x="655" y="435"/>
                    <a:pt x="655" y="435"/>
                  </a:cubicBezTo>
                  <a:cubicBezTo>
                    <a:pt x="654" y="435"/>
                    <a:pt x="654" y="435"/>
                    <a:pt x="654" y="435"/>
                  </a:cubicBezTo>
                  <a:cubicBezTo>
                    <a:pt x="653" y="435"/>
                    <a:pt x="653" y="435"/>
                    <a:pt x="653" y="435"/>
                  </a:cubicBezTo>
                  <a:cubicBezTo>
                    <a:pt x="651" y="435"/>
                    <a:pt x="651" y="435"/>
                    <a:pt x="651" y="435"/>
                  </a:cubicBezTo>
                  <a:cubicBezTo>
                    <a:pt x="651" y="434"/>
                    <a:pt x="651" y="434"/>
                    <a:pt x="651" y="434"/>
                  </a:cubicBezTo>
                  <a:cubicBezTo>
                    <a:pt x="651" y="433"/>
                    <a:pt x="651" y="433"/>
                    <a:pt x="651" y="433"/>
                  </a:cubicBezTo>
                  <a:cubicBezTo>
                    <a:pt x="653" y="433"/>
                    <a:pt x="653" y="433"/>
                    <a:pt x="653" y="433"/>
                  </a:cubicBezTo>
                  <a:cubicBezTo>
                    <a:pt x="654" y="431"/>
                    <a:pt x="654" y="431"/>
                    <a:pt x="654" y="431"/>
                  </a:cubicBezTo>
                  <a:cubicBezTo>
                    <a:pt x="653" y="432"/>
                    <a:pt x="653" y="432"/>
                    <a:pt x="653" y="432"/>
                  </a:cubicBezTo>
                  <a:cubicBezTo>
                    <a:pt x="652" y="432"/>
                    <a:pt x="652" y="432"/>
                    <a:pt x="652" y="432"/>
                  </a:cubicBezTo>
                  <a:cubicBezTo>
                    <a:pt x="651" y="432"/>
                    <a:pt x="651" y="432"/>
                    <a:pt x="651" y="432"/>
                  </a:cubicBezTo>
                  <a:cubicBezTo>
                    <a:pt x="651" y="431"/>
                    <a:pt x="651" y="431"/>
                    <a:pt x="651" y="431"/>
                  </a:cubicBezTo>
                  <a:cubicBezTo>
                    <a:pt x="652" y="430"/>
                    <a:pt x="652" y="430"/>
                    <a:pt x="652" y="430"/>
                  </a:cubicBezTo>
                  <a:cubicBezTo>
                    <a:pt x="653" y="430"/>
                    <a:pt x="653" y="430"/>
                    <a:pt x="653" y="430"/>
                  </a:cubicBezTo>
                  <a:cubicBezTo>
                    <a:pt x="655" y="429"/>
                    <a:pt x="655" y="429"/>
                    <a:pt x="655" y="429"/>
                  </a:cubicBezTo>
                  <a:cubicBezTo>
                    <a:pt x="654" y="429"/>
                    <a:pt x="654" y="429"/>
                    <a:pt x="654" y="429"/>
                  </a:cubicBezTo>
                  <a:cubicBezTo>
                    <a:pt x="652" y="429"/>
                    <a:pt x="652" y="429"/>
                    <a:pt x="652" y="429"/>
                  </a:cubicBezTo>
                  <a:cubicBezTo>
                    <a:pt x="651" y="430"/>
                    <a:pt x="651" y="430"/>
                    <a:pt x="651" y="430"/>
                  </a:cubicBezTo>
                  <a:cubicBezTo>
                    <a:pt x="651" y="429"/>
                    <a:pt x="651" y="429"/>
                    <a:pt x="651" y="429"/>
                  </a:cubicBezTo>
                  <a:cubicBezTo>
                    <a:pt x="651" y="428"/>
                    <a:pt x="651" y="428"/>
                    <a:pt x="651" y="428"/>
                  </a:cubicBezTo>
                  <a:cubicBezTo>
                    <a:pt x="652" y="426"/>
                    <a:pt x="652" y="426"/>
                    <a:pt x="652" y="426"/>
                  </a:cubicBezTo>
                  <a:cubicBezTo>
                    <a:pt x="653" y="426"/>
                    <a:pt x="653" y="426"/>
                    <a:pt x="653" y="426"/>
                  </a:cubicBezTo>
                  <a:cubicBezTo>
                    <a:pt x="655" y="426"/>
                    <a:pt x="655" y="426"/>
                    <a:pt x="655" y="426"/>
                  </a:cubicBezTo>
                  <a:cubicBezTo>
                    <a:pt x="657" y="424"/>
                    <a:pt x="657" y="424"/>
                    <a:pt x="657" y="424"/>
                  </a:cubicBezTo>
                  <a:cubicBezTo>
                    <a:pt x="658" y="424"/>
                    <a:pt x="658" y="424"/>
                    <a:pt x="658" y="424"/>
                  </a:cubicBezTo>
                  <a:cubicBezTo>
                    <a:pt x="659" y="422"/>
                    <a:pt x="659" y="422"/>
                    <a:pt x="659" y="422"/>
                  </a:cubicBezTo>
                  <a:cubicBezTo>
                    <a:pt x="660" y="421"/>
                    <a:pt x="660" y="421"/>
                    <a:pt x="660" y="421"/>
                  </a:cubicBezTo>
                  <a:cubicBezTo>
                    <a:pt x="661" y="420"/>
                    <a:pt x="661" y="420"/>
                    <a:pt x="661" y="420"/>
                  </a:cubicBezTo>
                  <a:cubicBezTo>
                    <a:pt x="660" y="420"/>
                    <a:pt x="660" y="420"/>
                    <a:pt x="660" y="420"/>
                  </a:cubicBezTo>
                  <a:cubicBezTo>
                    <a:pt x="660" y="420"/>
                    <a:pt x="660" y="420"/>
                    <a:pt x="660" y="420"/>
                  </a:cubicBezTo>
                  <a:cubicBezTo>
                    <a:pt x="658" y="421"/>
                    <a:pt x="658" y="421"/>
                    <a:pt x="658" y="421"/>
                  </a:cubicBezTo>
                  <a:cubicBezTo>
                    <a:pt x="657" y="422"/>
                    <a:pt x="657" y="422"/>
                    <a:pt x="657" y="422"/>
                  </a:cubicBezTo>
                  <a:cubicBezTo>
                    <a:pt x="656" y="423"/>
                    <a:pt x="656" y="423"/>
                    <a:pt x="656" y="423"/>
                  </a:cubicBezTo>
                  <a:cubicBezTo>
                    <a:pt x="654" y="424"/>
                    <a:pt x="654" y="424"/>
                    <a:pt x="654" y="424"/>
                  </a:cubicBezTo>
                  <a:cubicBezTo>
                    <a:pt x="653" y="424"/>
                    <a:pt x="653" y="424"/>
                    <a:pt x="653" y="424"/>
                  </a:cubicBezTo>
                  <a:cubicBezTo>
                    <a:pt x="650" y="426"/>
                    <a:pt x="650" y="426"/>
                    <a:pt x="650" y="426"/>
                  </a:cubicBezTo>
                  <a:cubicBezTo>
                    <a:pt x="649" y="426"/>
                    <a:pt x="649" y="426"/>
                    <a:pt x="649" y="426"/>
                  </a:cubicBezTo>
                  <a:cubicBezTo>
                    <a:pt x="647" y="425"/>
                    <a:pt x="647" y="425"/>
                    <a:pt x="647" y="425"/>
                  </a:cubicBezTo>
                  <a:cubicBezTo>
                    <a:pt x="648" y="425"/>
                    <a:pt x="648" y="425"/>
                    <a:pt x="648" y="425"/>
                  </a:cubicBezTo>
                  <a:cubicBezTo>
                    <a:pt x="650" y="422"/>
                    <a:pt x="650" y="422"/>
                    <a:pt x="650" y="422"/>
                  </a:cubicBezTo>
                  <a:cubicBezTo>
                    <a:pt x="652" y="421"/>
                    <a:pt x="652" y="421"/>
                    <a:pt x="652" y="421"/>
                  </a:cubicBezTo>
                  <a:cubicBezTo>
                    <a:pt x="652" y="420"/>
                    <a:pt x="652" y="420"/>
                    <a:pt x="652" y="420"/>
                  </a:cubicBezTo>
                  <a:cubicBezTo>
                    <a:pt x="653" y="419"/>
                    <a:pt x="653" y="419"/>
                    <a:pt x="653" y="419"/>
                  </a:cubicBezTo>
                  <a:cubicBezTo>
                    <a:pt x="653" y="418"/>
                    <a:pt x="653" y="418"/>
                    <a:pt x="653" y="418"/>
                  </a:cubicBezTo>
                  <a:cubicBezTo>
                    <a:pt x="652" y="420"/>
                    <a:pt x="652" y="420"/>
                    <a:pt x="652" y="420"/>
                  </a:cubicBezTo>
                  <a:cubicBezTo>
                    <a:pt x="648" y="422"/>
                    <a:pt x="648" y="422"/>
                    <a:pt x="648" y="422"/>
                  </a:cubicBezTo>
                  <a:cubicBezTo>
                    <a:pt x="647" y="423"/>
                    <a:pt x="647" y="423"/>
                    <a:pt x="647" y="423"/>
                  </a:cubicBezTo>
                  <a:cubicBezTo>
                    <a:pt x="646" y="423"/>
                    <a:pt x="646" y="423"/>
                    <a:pt x="646" y="423"/>
                  </a:cubicBezTo>
                  <a:cubicBezTo>
                    <a:pt x="646" y="422"/>
                    <a:pt x="646" y="422"/>
                    <a:pt x="646" y="422"/>
                  </a:cubicBezTo>
                  <a:cubicBezTo>
                    <a:pt x="646" y="421"/>
                    <a:pt x="646" y="421"/>
                    <a:pt x="646" y="421"/>
                  </a:cubicBezTo>
                  <a:cubicBezTo>
                    <a:pt x="645" y="420"/>
                    <a:pt x="645" y="420"/>
                    <a:pt x="645" y="420"/>
                  </a:cubicBezTo>
                  <a:cubicBezTo>
                    <a:pt x="644" y="420"/>
                    <a:pt x="644" y="420"/>
                    <a:pt x="644" y="420"/>
                  </a:cubicBezTo>
                  <a:cubicBezTo>
                    <a:pt x="644" y="420"/>
                    <a:pt x="644" y="420"/>
                    <a:pt x="644" y="420"/>
                  </a:cubicBezTo>
                  <a:cubicBezTo>
                    <a:pt x="644" y="419"/>
                    <a:pt x="644" y="419"/>
                    <a:pt x="644" y="419"/>
                  </a:cubicBezTo>
                  <a:cubicBezTo>
                    <a:pt x="645" y="419"/>
                    <a:pt x="645" y="419"/>
                    <a:pt x="645" y="419"/>
                  </a:cubicBezTo>
                  <a:cubicBezTo>
                    <a:pt x="645" y="418"/>
                    <a:pt x="645" y="418"/>
                    <a:pt x="645" y="418"/>
                  </a:cubicBezTo>
                  <a:cubicBezTo>
                    <a:pt x="644" y="417"/>
                    <a:pt x="644" y="417"/>
                    <a:pt x="644" y="417"/>
                  </a:cubicBezTo>
                  <a:cubicBezTo>
                    <a:pt x="643" y="417"/>
                    <a:pt x="643" y="417"/>
                    <a:pt x="643" y="417"/>
                  </a:cubicBezTo>
                  <a:cubicBezTo>
                    <a:pt x="643" y="417"/>
                    <a:pt x="643" y="417"/>
                    <a:pt x="643" y="417"/>
                  </a:cubicBezTo>
                  <a:cubicBezTo>
                    <a:pt x="643" y="415"/>
                    <a:pt x="643" y="415"/>
                    <a:pt x="643" y="415"/>
                  </a:cubicBezTo>
                  <a:cubicBezTo>
                    <a:pt x="644" y="415"/>
                    <a:pt x="644" y="415"/>
                    <a:pt x="644" y="415"/>
                  </a:cubicBezTo>
                  <a:cubicBezTo>
                    <a:pt x="644" y="414"/>
                    <a:pt x="644" y="414"/>
                    <a:pt x="644" y="414"/>
                  </a:cubicBezTo>
                  <a:cubicBezTo>
                    <a:pt x="643" y="413"/>
                    <a:pt x="643" y="413"/>
                    <a:pt x="643" y="413"/>
                  </a:cubicBezTo>
                  <a:cubicBezTo>
                    <a:pt x="642" y="412"/>
                    <a:pt x="642" y="412"/>
                    <a:pt x="642" y="412"/>
                  </a:cubicBezTo>
                  <a:cubicBezTo>
                    <a:pt x="642" y="412"/>
                    <a:pt x="642" y="412"/>
                    <a:pt x="642" y="412"/>
                  </a:cubicBezTo>
                  <a:cubicBezTo>
                    <a:pt x="642" y="413"/>
                    <a:pt x="642" y="413"/>
                    <a:pt x="642" y="413"/>
                  </a:cubicBezTo>
                  <a:cubicBezTo>
                    <a:pt x="642" y="414"/>
                    <a:pt x="642" y="414"/>
                    <a:pt x="642" y="414"/>
                  </a:cubicBezTo>
                  <a:cubicBezTo>
                    <a:pt x="641" y="415"/>
                    <a:pt x="641" y="415"/>
                    <a:pt x="641" y="415"/>
                  </a:cubicBezTo>
                  <a:cubicBezTo>
                    <a:pt x="640" y="414"/>
                    <a:pt x="640" y="414"/>
                    <a:pt x="640" y="414"/>
                  </a:cubicBezTo>
                  <a:cubicBezTo>
                    <a:pt x="639" y="413"/>
                    <a:pt x="639" y="413"/>
                    <a:pt x="639" y="413"/>
                  </a:cubicBezTo>
                  <a:cubicBezTo>
                    <a:pt x="637" y="413"/>
                    <a:pt x="637" y="413"/>
                    <a:pt x="637" y="413"/>
                  </a:cubicBezTo>
                  <a:cubicBezTo>
                    <a:pt x="639" y="414"/>
                    <a:pt x="639" y="414"/>
                    <a:pt x="639" y="414"/>
                  </a:cubicBezTo>
                  <a:cubicBezTo>
                    <a:pt x="640" y="416"/>
                    <a:pt x="640" y="416"/>
                    <a:pt x="640" y="416"/>
                  </a:cubicBezTo>
                  <a:cubicBezTo>
                    <a:pt x="640" y="418"/>
                    <a:pt x="640" y="418"/>
                    <a:pt x="640" y="418"/>
                  </a:cubicBezTo>
                  <a:cubicBezTo>
                    <a:pt x="639" y="417"/>
                    <a:pt x="639" y="417"/>
                    <a:pt x="639" y="417"/>
                  </a:cubicBezTo>
                  <a:cubicBezTo>
                    <a:pt x="639" y="418"/>
                    <a:pt x="639" y="418"/>
                    <a:pt x="639" y="418"/>
                  </a:cubicBezTo>
                  <a:cubicBezTo>
                    <a:pt x="639" y="418"/>
                    <a:pt x="639" y="418"/>
                    <a:pt x="639" y="418"/>
                  </a:cubicBezTo>
                  <a:cubicBezTo>
                    <a:pt x="638" y="419"/>
                    <a:pt x="638" y="419"/>
                    <a:pt x="638" y="419"/>
                  </a:cubicBezTo>
                  <a:cubicBezTo>
                    <a:pt x="637" y="418"/>
                    <a:pt x="637" y="418"/>
                    <a:pt x="637" y="418"/>
                  </a:cubicBezTo>
                  <a:cubicBezTo>
                    <a:pt x="637" y="416"/>
                    <a:pt x="637" y="416"/>
                    <a:pt x="637" y="416"/>
                  </a:cubicBezTo>
                  <a:cubicBezTo>
                    <a:pt x="636" y="415"/>
                    <a:pt x="636" y="415"/>
                    <a:pt x="636" y="415"/>
                  </a:cubicBezTo>
                  <a:cubicBezTo>
                    <a:pt x="635" y="416"/>
                    <a:pt x="635" y="416"/>
                    <a:pt x="635" y="416"/>
                  </a:cubicBezTo>
                  <a:cubicBezTo>
                    <a:pt x="636" y="417"/>
                    <a:pt x="636" y="417"/>
                    <a:pt x="636" y="417"/>
                  </a:cubicBezTo>
                  <a:cubicBezTo>
                    <a:pt x="636" y="418"/>
                    <a:pt x="636" y="418"/>
                    <a:pt x="636" y="418"/>
                  </a:cubicBezTo>
                  <a:cubicBezTo>
                    <a:pt x="636" y="419"/>
                    <a:pt x="636" y="419"/>
                    <a:pt x="636" y="419"/>
                  </a:cubicBezTo>
                  <a:cubicBezTo>
                    <a:pt x="637" y="420"/>
                    <a:pt x="637" y="420"/>
                    <a:pt x="637" y="420"/>
                  </a:cubicBezTo>
                  <a:cubicBezTo>
                    <a:pt x="638" y="421"/>
                    <a:pt x="638" y="421"/>
                    <a:pt x="638" y="421"/>
                  </a:cubicBezTo>
                  <a:cubicBezTo>
                    <a:pt x="639" y="423"/>
                    <a:pt x="639" y="423"/>
                    <a:pt x="639" y="423"/>
                  </a:cubicBezTo>
                  <a:cubicBezTo>
                    <a:pt x="639" y="424"/>
                    <a:pt x="639" y="424"/>
                    <a:pt x="639" y="424"/>
                  </a:cubicBezTo>
                  <a:cubicBezTo>
                    <a:pt x="639" y="424"/>
                    <a:pt x="639" y="424"/>
                    <a:pt x="639" y="424"/>
                  </a:cubicBezTo>
                  <a:cubicBezTo>
                    <a:pt x="639" y="425"/>
                    <a:pt x="639" y="425"/>
                    <a:pt x="639" y="425"/>
                  </a:cubicBezTo>
                  <a:cubicBezTo>
                    <a:pt x="638" y="425"/>
                    <a:pt x="638" y="425"/>
                    <a:pt x="638" y="425"/>
                  </a:cubicBezTo>
                  <a:cubicBezTo>
                    <a:pt x="636" y="425"/>
                    <a:pt x="636" y="425"/>
                    <a:pt x="636" y="425"/>
                  </a:cubicBezTo>
                  <a:cubicBezTo>
                    <a:pt x="635" y="424"/>
                    <a:pt x="635" y="424"/>
                    <a:pt x="635" y="424"/>
                  </a:cubicBezTo>
                  <a:cubicBezTo>
                    <a:pt x="635" y="426"/>
                    <a:pt x="635" y="426"/>
                    <a:pt x="635" y="426"/>
                  </a:cubicBezTo>
                  <a:cubicBezTo>
                    <a:pt x="634" y="426"/>
                    <a:pt x="634" y="426"/>
                    <a:pt x="634" y="426"/>
                  </a:cubicBezTo>
                  <a:cubicBezTo>
                    <a:pt x="633" y="424"/>
                    <a:pt x="633" y="424"/>
                    <a:pt x="633" y="424"/>
                  </a:cubicBezTo>
                  <a:cubicBezTo>
                    <a:pt x="632" y="422"/>
                    <a:pt x="632" y="422"/>
                    <a:pt x="632" y="422"/>
                  </a:cubicBezTo>
                  <a:cubicBezTo>
                    <a:pt x="633" y="421"/>
                    <a:pt x="633" y="421"/>
                    <a:pt x="633" y="421"/>
                  </a:cubicBezTo>
                  <a:cubicBezTo>
                    <a:pt x="633" y="420"/>
                    <a:pt x="633" y="420"/>
                    <a:pt x="633" y="420"/>
                  </a:cubicBezTo>
                  <a:cubicBezTo>
                    <a:pt x="631" y="419"/>
                    <a:pt x="631" y="419"/>
                    <a:pt x="631" y="419"/>
                  </a:cubicBezTo>
                  <a:cubicBezTo>
                    <a:pt x="630" y="419"/>
                    <a:pt x="630" y="419"/>
                    <a:pt x="630" y="419"/>
                  </a:cubicBezTo>
                  <a:cubicBezTo>
                    <a:pt x="629" y="418"/>
                    <a:pt x="629" y="418"/>
                    <a:pt x="629" y="418"/>
                  </a:cubicBezTo>
                  <a:cubicBezTo>
                    <a:pt x="629" y="417"/>
                    <a:pt x="629" y="417"/>
                    <a:pt x="629" y="417"/>
                  </a:cubicBezTo>
                  <a:cubicBezTo>
                    <a:pt x="628" y="418"/>
                    <a:pt x="628" y="418"/>
                    <a:pt x="628" y="418"/>
                  </a:cubicBezTo>
                  <a:cubicBezTo>
                    <a:pt x="626" y="418"/>
                    <a:pt x="626" y="418"/>
                    <a:pt x="626" y="418"/>
                  </a:cubicBezTo>
                  <a:cubicBezTo>
                    <a:pt x="624" y="418"/>
                    <a:pt x="624" y="418"/>
                    <a:pt x="624" y="418"/>
                  </a:cubicBezTo>
                  <a:cubicBezTo>
                    <a:pt x="625" y="419"/>
                    <a:pt x="625" y="419"/>
                    <a:pt x="625" y="419"/>
                  </a:cubicBezTo>
                  <a:cubicBezTo>
                    <a:pt x="627" y="419"/>
                    <a:pt x="627" y="419"/>
                    <a:pt x="627" y="419"/>
                  </a:cubicBezTo>
                  <a:cubicBezTo>
                    <a:pt x="628" y="420"/>
                    <a:pt x="628" y="420"/>
                    <a:pt x="628" y="420"/>
                  </a:cubicBezTo>
                  <a:cubicBezTo>
                    <a:pt x="630" y="420"/>
                    <a:pt x="630" y="420"/>
                    <a:pt x="630" y="420"/>
                  </a:cubicBezTo>
                  <a:cubicBezTo>
                    <a:pt x="630" y="422"/>
                    <a:pt x="630" y="422"/>
                    <a:pt x="630" y="422"/>
                  </a:cubicBezTo>
                  <a:cubicBezTo>
                    <a:pt x="629" y="423"/>
                    <a:pt x="629" y="423"/>
                    <a:pt x="629" y="423"/>
                  </a:cubicBezTo>
                  <a:cubicBezTo>
                    <a:pt x="629" y="425"/>
                    <a:pt x="629" y="425"/>
                    <a:pt x="629" y="425"/>
                  </a:cubicBezTo>
                  <a:cubicBezTo>
                    <a:pt x="630" y="424"/>
                    <a:pt x="630" y="424"/>
                    <a:pt x="630" y="424"/>
                  </a:cubicBezTo>
                  <a:cubicBezTo>
                    <a:pt x="631" y="425"/>
                    <a:pt x="631" y="425"/>
                    <a:pt x="631" y="425"/>
                  </a:cubicBezTo>
                  <a:cubicBezTo>
                    <a:pt x="630" y="426"/>
                    <a:pt x="630" y="426"/>
                    <a:pt x="630" y="426"/>
                  </a:cubicBezTo>
                  <a:cubicBezTo>
                    <a:pt x="631" y="426"/>
                    <a:pt x="631" y="426"/>
                    <a:pt x="631" y="426"/>
                  </a:cubicBezTo>
                  <a:cubicBezTo>
                    <a:pt x="633" y="426"/>
                    <a:pt x="633" y="426"/>
                    <a:pt x="633" y="426"/>
                  </a:cubicBezTo>
                  <a:cubicBezTo>
                    <a:pt x="633" y="427"/>
                    <a:pt x="633" y="427"/>
                    <a:pt x="633" y="427"/>
                  </a:cubicBezTo>
                  <a:cubicBezTo>
                    <a:pt x="632" y="429"/>
                    <a:pt x="632" y="429"/>
                    <a:pt x="632" y="429"/>
                  </a:cubicBezTo>
                  <a:cubicBezTo>
                    <a:pt x="629" y="431"/>
                    <a:pt x="629" y="431"/>
                    <a:pt x="629" y="431"/>
                  </a:cubicBezTo>
                  <a:cubicBezTo>
                    <a:pt x="628" y="432"/>
                    <a:pt x="628" y="432"/>
                    <a:pt x="628" y="432"/>
                  </a:cubicBezTo>
                  <a:cubicBezTo>
                    <a:pt x="631" y="432"/>
                    <a:pt x="631" y="432"/>
                    <a:pt x="631" y="432"/>
                  </a:cubicBezTo>
                  <a:cubicBezTo>
                    <a:pt x="632" y="430"/>
                    <a:pt x="632" y="430"/>
                    <a:pt x="632" y="430"/>
                  </a:cubicBezTo>
                  <a:cubicBezTo>
                    <a:pt x="632" y="430"/>
                    <a:pt x="632" y="430"/>
                    <a:pt x="632" y="430"/>
                  </a:cubicBezTo>
                  <a:cubicBezTo>
                    <a:pt x="635" y="430"/>
                    <a:pt x="635" y="430"/>
                    <a:pt x="635" y="430"/>
                  </a:cubicBezTo>
                  <a:cubicBezTo>
                    <a:pt x="636" y="430"/>
                    <a:pt x="636" y="430"/>
                    <a:pt x="636" y="430"/>
                  </a:cubicBezTo>
                  <a:cubicBezTo>
                    <a:pt x="636" y="431"/>
                    <a:pt x="636" y="431"/>
                    <a:pt x="636" y="431"/>
                  </a:cubicBezTo>
                  <a:cubicBezTo>
                    <a:pt x="634" y="432"/>
                    <a:pt x="634" y="432"/>
                    <a:pt x="634" y="432"/>
                  </a:cubicBezTo>
                  <a:cubicBezTo>
                    <a:pt x="633" y="433"/>
                    <a:pt x="633" y="433"/>
                    <a:pt x="633" y="433"/>
                  </a:cubicBezTo>
                  <a:cubicBezTo>
                    <a:pt x="634" y="434"/>
                    <a:pt x="634" y="434"/>
                    <a:pt x="634" y="434"/>
                  </a:cubicBezTo>
                  <a:cubicBezTo>
                    <a:pt x="636" y="434"/>
                    <a:pt x="636" y="434"/>
                    <a:pt x="636" y="434"/>
                  </a:cubicBezTo>
                  <a:cubicBezTo>
                    <a:pt x="637" y="435"/>
                    <a:pt x="637" y="435"/>
                    <a:pt x="637" y="435"/>
                  </a:cubicBezTo>
                  <a:cubicBezTo>
                    <a:pt x="636" y="435"/>
                    <a:pt x="636" y="435"/>
                    <a:pt x="636" y="435"/>
                  </a:cubicBezTo>
                  <a:cubicBezTo>
                    <a:pt x="634" y="436"/>
                    <a:pt x="634" y="436"/>
                    <a:pt x="634" y="436"/>
                  </a:cubicBezTo>
                  <a:cubicBezTo>
                    <a:pt x="634" y="436"/>
                    <a:pt x="634" y="436"/>
                    <a:pt x="634" y="436"/>
                  </a:cubicBezTo>
                  <a:cubicBezTo>
                    <a:pt x="634" y="437"/>
                    <a:pt x="634" y="437"/>
                    <a:pt x="634" y="437"/>
                  </a:cubicBezTo>
                  <a:cubicBezTo>
                    <a:pt x="635" y="438"/>
                    <a:pt x="635" y="438"/>
                    <a:pt x="635" y="438"/>
                  </a:cubicBezTo>
                  <a:cubicBezTo>
                    <a:pt x="635" y="438"/>
                    <a:pt x="635" y="438"/>
                    <a:pt x="635" y="438"/>
                  </a:cubicBezTo>
                  <a:cubicBezTo>
                    <a:pt x="635" y="439"/>
                    <a:pt x="635" y="439"/>
                    <a:pt x="635" y="439"/>
                  </a:cubicBezTo>
                  <a:cubicBezTo>
                    <a:pt x="635" y="439"/>
                    <a:pt x="635" y="439"/>
                    <a:pt x="635" y="439"/>
                  </a:cubicBezTo>
                  <a:cubicBezTo>
                    <a:pt x="635" y="440"/>
                    <a:pt x="635" y="440"/>
                    <a:pt x="635" y="440"/>
                  </a:cubicBezTo>
                  <a:cubicBezTo>
                    <a:pt x="636" y="440"/>
                    <a:pt x="636" y="440"/>
                    <a:pt x="636" y="440"/>
                  </a:cubicBezTo>
                  <a:cubicBezTo>
                    <a:pt x="636" y="442"/>
                    <a:pt x="636" y="442"/>
                    <a:pt x="636" y="442"/>
                  </a:cubicBezTo>
                  <a:cubicBezTo>
                    <a:pt x="636" y="444"/>
                    <a:pt x="636" y="444"/>
                    <a:pt x="636" y="444"/>
                  </a:cubicBezTo>
                  <a:cubicBezTo>
                    <a:pt x="637" y="444"/>
                    <a:pt x="637" y="444"/>
                    <a:pt x="637" y="444"/>
                  </a:cubicBezTo>
                  <a:cubicBezTo>
                    <a:pt x="637" y="443"/>
                    <a:pt x="637" y="443"/>
                    <a:pt x="637" y="443"/>
                  </a:cubicBezTo>
                  <a:cubicBezTo>
                    <a:pt x="638" y="441"/>
                    <a:pt x="638" y="441"/>
                    <a:pt x="638" y="441"/>
                  </a:cubicBezTo>
                  <a:cubicBezTo>
                    <a:pt x="638" y="441"/>
                    <a:pt x="638" y="441"/>
                    <a:pt x="638" y="441"/>
                  </a:cubicBezTo>
                  <a:cubicBezTo>
                    <a:pt x="639" y="442"/>
                    <a:pt x="639" y="442"/>
                    <a:pt x="639" y="442"/>
                  </a:cubicBezTo>
                  <a:cubicBezTo>
                    <a:pt x="640" y="444"/>
                    <a:pt x="640" y="444"/>
                    <a:pt x="640" y="444"/>
                  </a:cubicBezTo>
                  <a:cubicBezTo>
                    <a:pt x="640" y="445"/>
                    <a:pt x="640" y="445"/>
                    <a:pt x="640" y="445"/>
                  </a:cubicBezTo>
                  <a:cubicBezTo>
                    <a:pt x="640" y="445"/>
                    <a:pt x="640" y="445"/>
                    <a:pt x="640" y="445"/>
                  </a:cubicBezTo>
                  <a:cubicBezTo>
                    <a:pt x="639" y="446"/>
                    <a:pt x="639" y="446"/>
                    <a:pt x="639" y="446"/>
                  </a:cubicBezTo>
                  <a:cubicBezTo>
                    <a:pt x="639" y="447"/>
                    <a:pt x="639" y="447"/>
                    <a:pt x="639" y="447"/>
                  </a:cubicBezTo>
                  <a:cubicBezTo>
                    <a:pt x="641" y="446"/>
                    <a:pt x="641" y="446"/>
                    <a:pt x="641" y="446"/>
                  </a:cubicBezTo>
                  <a:cubicBezTo>
                    <a:pt x="642" y="446"/>
                    <a:pt x="642" y="446"/>
                    <a:pt x="642" y="446"/>
                  </a:cubicBezTo>
                  <a:cubicBezTo>
                    <a:pt x="642" y="447"/>
                    <a:pt x="642" y="447"/>
                    <a:pt x="642" y="447"/>
                  </a:cubicBezTo>
                  <a:cubicBezTo>
                    <a:pt x="643" y="446"/>
                    <a:pt x="643" y="446"/>
                    <a:pt x="643" y="446"/>
                  </a:cubicBezTo>
                  <a:cubicBezTo>
                    <a:pt x="643" y="445"/>
                    <a:pt x="643" y="445"/>
                    <a:pt x="643" y="445"/>
                  </a:cubicBezTo>
                  <a:cubicBezTo>
                    <a:pt x="644" y="445"/>
                    <a:pt x="644" y="445"/>
                    <a:pt x="644" y="445"/>
                  </a:cubicBezTo>
                  <a:cubicBezTo>
                    <a:pt x="645" y="447"/>
                    <a:pt x="645" y="447"/>
                    <a:pt x="645" y="447"/>
                  </a:cubicBezTo>
                  <a:cubicBezTo>
                    <a:pt x="644" y="448"/>
                    <a:pt x="644" y="448"/>
                    <a:pt x="644" y="448"/>
                  </a:cubicBezTo>
                  <a:cubicBezTo>
                    <a:pt x="643" y="449"/>
                    <a:pt x="643" y="449"/>
                    <a:pt x="643" y="449"/>
                  </a:cubicBezTo>
                  <a:cubicBezTo>
                    <a:pt x="643" y="450"/>
                    <a:pt x="643" y="450"/>
                    <a:pt x="643" y="450"/>
                  </a:cubicBezTo>
                  <a:cubicBezTo>
                    <a:pt x="642" y="451"/>
                    <a:pt x="642" y="451"/>
                    <a:pt x="642" y="451"/>
                  </a:cubicBezTo>
                  <a:cubicBezTo>
                    <a:pt x="643" y="452"/>
                    <a:pt x="643" y="452"/>
                    <a:pt x="643" y="452"/>
                  </a:cubicBezTo>
                  <a:cubicBezTo>
                    <a:pt x="646" y="452"/>
                    <a:pt x="646" y="452"/>
                    <a:pt x="646" y="452"/>
                  </a:cubicBezTo>
                  <a:cubicBezTo>
                    <a:pt x="647" y="451"/>
                    <a:pt x="647" y="451"/>
                    <a:pt x="647" y="451"/>
                  </a:cubicBezTo>
                  <a:cubicBezTo>
                    <a:pt x="647" y="452"/>
                    <a:pt x="647" y="452"/>
                    <a:pt x="647" y="452"/>
                  </a:cubicBezTo>
                  <a:cubicBezTo>
                    <a:pt x="646" y="453"/>
                    <a:pt x="646" y="453"/>
                    <a:pt x="646" y="453"/>
                  </a:cubicBezTo>
                  <a:cubicBezTo>
                    <a:pt x="646" y="453"/>
                    <a:pt x="646" y="453"/>
                    <a:pt x="646" y="453"/>
                  </a:cubicBezTo>
                  <a:cubicBezTo>
                    <a:pt x="644" y="454"/>
                    <a:pt x="644" y="454"/>
                    <a:pt x="644" y="454"/>
                  </a:cubicBezTo>
                  <a:cubicBezTo>
                    <a:pt x="645" y="455"/>
                    <a:pt x="645" y="455"/>
                    <a:pt x="645" y="455"/>
                  </a:cubicBezTo>
                  <a:cubicBezTo>
                    <a:pt x="646" y="457"/>
                    <a:pt x="646" y="457"/>
                    <a:pt x="646" y="457"/>
                  </a:cubicBezTo>
                  <a:cubicBezTo>
                    <a:pt x="645" y="458"/>
                    <a:pt x="645" y="458"/>
                    <a:pt x="645" y="458"/>
                  </a:cubicBezTo>
                  <a:cubicBezTo>
                    <a:pt x="646" y="459"/>
                    <a:pt x="646" y="459"/>
                    <a:pt x="646" y="459"/>
                  </a:cubicBezTo>
                  <a:cubicBezTo>
                    <a:pt x="647" y="461"/>
                    <a:pt x="647" y="461"/>
                    <a:pt x="647" y="461"/>
                  </a:cubicBezTo>
                  <a:cubicBezTo>
                    <a:pt x="649" y="464"/>
                    <a:pt x="649" y="464"/>
                    <a:pt x="649" y="464"/>
                  </a:cubicBezTo>
                  <a:cubicBezTo>
                    <a:pt x="649" y="465"/>
                    <a:pt x="649" y="465"/>
                    <a:pt x="649" y="465"/>
                  </a:cubicBezTo>
                  <a:cubicBezTo>
                    <a:pt x="648" y="465"/>
                    <a:pt x="648" y="465"/>
                    <a:pt x="648" y="465"/>
                  </a:cubicBezTo>
                  <a:cubicBezTo>
                    <a:pt x="648" y="468"/>
                    <a:pt x="648" y="468"/>
                    <a:pt x="648" y="468"/>
                  </a:cubicBezTo>
                  <a:cubicBezTo>
                    <a:pt x="647" y="470"/>
                    <a:pt x="647" y="470"/>
                    <a:pt x="647" y="470"/>
                  </a:cubicBezTo>
                  <a:cubicBezTo>
                    <a:pt x="647" y="472"/>
                    <a:pt x="647" y="472"/>
                    <a:pt x="647" y="472"/>
                  </a:cubicBezTo>
                  <a:cubicBezTo>
                    <a:pt x="647" y="472"/>
                    <a:pt x="647" y="472"/>
                    <a:pt x="647" y="472"/>
                  </a:cubicBezTo>
                  <a:cubicBezTo>
                    <a:pt x="644" y="470"/>
                    <a:pt x="644" y="470"/>
                    <a:pt x="644" y="470"/>
                  </a:cubicBezTo>
                  <a:cubicBezTo>
                    <a:pt x="644" y="468"/>
                    <a:pt x="644" y="468"/>
                    <a:pt x="644" y="468"/>
                  </a:cubicBezTo>
                  <a:cubicBezTo>
                    <a:pt x="644" y="466"/>
                    <a:pt x="644" y="466"/>
                    <a:pt x="644" y="466"/>
                  </a:cubicBezTo>
                  <a:cubicBezTo>
                    <a:pt x="643" y="463"/>
                    <a:pt x="643" y="463"/>
                    <a:pt x="643" y="463"/>
                  </a:cubicBezTo>
                  <a:cubicBezTo>
                    <a:pt x="643" y="465"/>
                    <a:pt x="643" y="465"/>
                    <a:pt x="643" y="465"/>
                  </a:cubicBezTo>
                  <a:cubicBezTo>
                    <a:pt x="643" y="468"/>
                    <a:pt x="643" y="468"/>
                    <a:pt x="643" y="468"/>
                  </a:cubicBezTo>
                  <a:cubicBezTo>
                    <a:pt x="644" y="471"/>
                    <a:pt x="644" y="471"/>
                    <a:pt x="644" y="471"/>
                  </a:cubicBezTo>
                  <a:cubicBezTo>
                    <a:pt x="644" y="474"/>
                    <a:pt x="644" y="474"/>
                    <a:pt x="644" y="474"/>
                  </a:cubicBezTo>
                  <a:cubicBezTo>
                    <a:pt x="643" y="476"/>
                    <a:pt x="643" y="476"/>
                    <a:pt x="643" y="476"/>
                  </a:cubicBezTo>
                  <a:cubicBezTo>
                    <a:pt x="644" y="477"/>
                    <a:pt x="644" y="477"/>
                    <a:pt x="644" y="477"/>
                  </a:cubicBezTo>
                  <a:cubicBezTo>
                    <a:pt x="644" y="478"/>
                    <a:pt x="644" y="478"/>
                    <a:pt x="644" y="478"/>
                  </a:cubicBezTo>
                  <a:cubicBezTo>
                    <a:pt x="642" y="478"/>
                    <a:pt x="642" y="478"/>
                    <a:pt x="642" y="478"/>
                  </a:cubicBezTo>
                  <a:cubicBezTo>
                    <a:pt x="641" y="476"/>
                    <a:pt x="641" y="476"/>
                    <a:pt x="641" y="476"/>
                  </a:cubicBezTo>
                  <a:cubicBezTo>
                    <a:pt x="640" y="476"/>
                    <a:pt x="640" y="476"/>
                    <a:pt x="640" y="476"/>
                  </a:cubicBezTo>
                  <a:cubicBezTo>
                    <a:pt x="641" y="480"/>
                    <a:pt x="641" y="480"/>
                    <a:pt x="641" y="480"/>
                  </a:cubicBezTo>
                  <a:cubicBezTo>
                    <a:pt x="641" y="482"/>
                    <a:pt x="641" y="482"/>
                    <a:pt x="641" y="482"/>
                  </a:cubicBezTo>
                  <a:cubicBezTo>
                    <a:pt x="641" y="483"/>
                    <a:pt x="641" y="483"/>
                    <a:pt x="641" y="483"/>
                  </a:cubicBezTo>
                  <a:cubicBezTo>
                    <a:pt x="641" y="484"/>
                    <a:pt x="641" y="484"/>
                    <a:pt x="641" y="484"/>
                  </a:cubicBezTo>
                  <a:cubicBezTo>
                    <a:pt x="640" y="484"/>
                    <a:pt x="640" y="484"/>
                    <a:pt x="640" y="484"/>
                  </a:cubicBezTo>
                  <a:cubicBezTo>
                    <a:pt x="639" y="483"/>
                    <a:pt x="639" y="483"/>
                    <a:pt x="639" y="483"/>
                  </a:cubicBezTo>
                  <a:cubicBezTo>
                    <a:pt x="638" y="480"/>
                    <a:pt x="638" y="480"/>
                    <a:pt x="638" y="480"/>
                  </a:cubicBezTo>
                  <a:cubicBezTo>
                    <a:pt x="638" y="479"/>
                    <a:pt x="638" y="479"/>
                    <a:pt x="638" y="479"/>
                  </a:cubicBezTo>
                  <a:cubicBezTo>
                    <a:pt x="638" y="477"/>
                    <a:pt x="638" y="477"/>
                    <a:pt x="638" y="477"/>
                  </a:cubicBezTo>
                  <a:cubicBezTo>
                    <a:pt x="638" y="478"/>
                    <a:pt x="638" y="478"/>
                    <a:pt x="638" y="478"/>
                  </a:cubicBezTo>
                  <a:cubicBezTo>
                    <a:pt x="636" y="478"/>
                    <a:pt x="636" y="478"/>
                    <a:pt x="636" y="478"/>
                  </a:cubicBezTo>
                  <a:cubicBezTo>
                    <a:pt x="636" y="477"/>
                    <a:pt x="636" y="477"/>
                    <a:pt x="636" y="477"/>
                  </a:cubicBezTo>
                  <a:cubicBezTo>
                    <a:pt x="636" y="474"/>
                    <a:pt x="636" y="474"/>
                    <a:pt x="636" y="474"/>
                  </a:cubicBezTo>
                  <a:cubicBezTo>
                    <a:pt x="635" y="475"/>
                    <a:pt x="635" y="475"/>
                    <a:pt x="635" y="475"/>
                  </a:cubicBezTo>
                  <a:cubicBezTo>
                    <a:pt x="634" y="476"/>
                    <a:pt x="634" y="476"/>
                    <a:pt x="634" y="476"/>
                  </a:cubicBezTo>
                  <a:cubicBezTo>
                    <a:pt x="634" y="476"/>
                    <a:pt x="634" y="476"/>
                    <a:pt x="634" y="476"/>
                  </a:cubicBezTo>
                  <a:cubicBezTo>
                    <a:pt x="634" y="474"/>
                    <a:pt x="634" y="474"/>
                    <a:pt x="634" y="474"/>
                  </a:cubicBezTo>
                  <a:cubicBezTo>
                    <a:pt x="633" y="473"/>
                    <a:pt x="633" y="473"/>
                    <a:pt x="633" y="473"/>
                  </a:cubicBezTo>
                  <a:cubicBezTo>
                    <a:pt x="632" y="472"/>
                    <a:pt x="632" y="472"/>
                    <a:pt x="632" y="472"/>
                  </a:cubicBezTo>
                  <a:cubicBezTo>
                    <a:pt x="632" y="473"/>
                    <a:pt x="632" y="473"/>
                    <a:pt x="632" y="473"/>
                  </a:cubicBezTo>
                  <a:cubicBezTo>
                    <a:pt x="633" y="474"/>
                    <a:pt x="633" y="474"/>
                    <a:pt x="633" y="474"/>
                  </a:cubicBezTo>
                  <a:cubicBezTo>
                    <a:pt x="632" y="475"/>
                    <a:pt x="632" y="475"/>
                    <a:pt x="632" y="475"/>
                  </a:cubicBezTo>
                  <a:cubicBezTo>
                    <a:pt x="631" y="474"/>
                    <a:pt x="631" y="474"/>
                    <a:pt x="631" y="474"/>
                  </a:cubicBezTo>
                  <a:cubicBezTo>
                    <a:pt x="630" y="474"/>
                    <a:pt x="630" y="474"/>
                    <a:pt x="630" y="474"/>
                  </a:cubicBezTo>
                  <a:cubicBezTo>
                    <a:pt x="630" y="473"/>
                    <a:pt x="630" y="473"/>
                    <a:pt x="630" y="473"/>
                  </a:cubicBezTo>
                  <a:cubicBezTo>
                    <a:pt x="630" y="471"/>
                    <a:pt x="630" y="471"/>
                    <a:pt x="630" y="471"/>
                  </a:cubicBezTo>
                  <a:cubicBezTo>
                    <a:pt x="629" y="468"/>
                    <a:pt x="629" y="468"/>
                    <a:pt x="629" y="468"/>
                  </a:cubicBezTo>
                  <a:cubicBezTo>
                    <a:pt x="629" y="467"/>
                    <a:pt x="629" y="467"/>
                    <a:pt x="629" y="467"/>
                  </a:cubicBezTo>
                  <a:cubicBezTo>
                    <a:pt x="629" y="469"/>
                    <a:pt x="629" y="469"/>
                    <a:pt x="629" y="469"/>
                  </a:cubicBezTo>
                  <a:cubicBezTo>
                    <a:pt x="629" y="471"/>
                    <a:pt x="629" y="471"/>
                    <a:pt x="629" y="471"/>
                  </a:cubicBezTo>
                  <a:cubicBezTo>
                    <a:pt x="630" y="473"/>
                    <a:pt x="630" y="473"/>
                    <a:pt x="630" y="473"/>
                  </a:cubicBezTo>
                  <a:cubicBezTo>
                    <a:pt x="629" y="474"/>
                    <a:pt x="629" y="474"/>
                    <a:pt x="629" y="474"/>
                  </a:cubicBezTo>
                  <a:cubicBezTo>
                    <a:pt x="627" y="471"/>
                    <a:pt x="627" y="471"/>
                    <a:pt x="627" y="471"/>
                  </a:cubicBezTo>
                  <a:cubicBezTo>
                    <a:pt x="626" y="470"/>
                    <a:pt x="626" y="470"/>
                    <a:pt x="626" y="470"/>
                  </a:cubicBezTo>
                  <a:cubicBezTo>
                    <a:pt x="626" y="469"/>
                    <a:pt x="626" y="469"/>
                    <a:pt x="626" y="469"/>
                  </a:cubicBezTo>
                  <a:cubicBezTo>
                    <a:pt x="625" y="469"/>
                    <a:pt x="625" y="469"/>
                    <a:pt x="625" y="469"/>
                  </a:cubicBezTo>
                  <a:cubicBezTo>
                    <a:pt x="624" y="466"/>
                    <a:pt x="624" y="466"/>
                    <a:pt x="624" y="466"/>
                  </a:cubicBezTo>
                  <a:cubicBezTo>
                    <a:pt x="623" y="465"/>
                    <a:pt x="623" y="465"/>
                    <a:pt x="623" y="465"/>
                  </a:cubicBezTo>
                  <a:cubicBezTo>
                    <a:pt x="623" y="464"/>
                    <a:pt x="623" y="464"/>
                    <a:pt x="623" y="464"/>
                  </a:cubicBezTo>
                  <a:cubicBezTo>
                    <a:pt x="622" y="463"/>
                    <a:pt x="622" y="463"/>
                    <a:pt x="622" y="463"/>
                  </a:cubicBezTo>
                  <a:cubicBezTo>
                    <a:pt x="621" y="463"/>
                    <a:pt x="621" y="463"/>
                    <a:pt x="621" y="463"/>
                  </a:cubicBezTo>
                  <a:cubicBezTo>
                    <a:pt x="621" y="464"/>
                    <a:pt x="621" y="464"/>
                    <a:pt x="621" y="464"/>
                  </a:cubicBezTo>
                  <a:cubicBezTo>
                    <a:pt x="622" y="466"/>
                    <a:pt x="622" y="466"/>
                    <a:pt x="622" y="466"/>
                  </a:cubicBezTo>
                  <a:cubicBezTo>
                    <a:pt x="622" y="468"/>
                    <a:pt x="622" y="468"/>
                    <a:pt x="622" y="468"/>
                  </a:cubicBezTo>
                  <a:cubicBezTo>
                    <a:pt x="621" y="467"/>
                    <a:pt x="621" y="467"/>
                    <a:pt x="621" y="467"/>
                  </a:cubicBezTo>
                  <a:cubicBezTo>
                    <a:pt x="621" y="466"/>
                    <a:pt x="621" y="466"/>
                    <a:pt x="621" y="466"/>
                  </a:cubicBezTo>
                  <a:cubicBezTo>
                    <a:pt x="620" y="465"/>
                    <a:pt x="620" y="465"/>
                    <a:pt x="620" y="465"/>
                  </a:cubicBezTo>
                  <a:cubicBezTo>
                    <a:pt x="618" y="464"/>
                    <a:pt x="618" y="464"/>
                    <a:pt x="618" y="464"/>
                  </a:cubicBezTo>
                  <a:cubicBezTo>
                    <a:pt x="617" y="462"/>
                    <a:pt x="617" y="462"/>
                    <a:pt x="617" y="462"/>
                  </a:cubicBezTo>
                  <a:cubicBezTo>
                    <a:pt x="617" y="460"/>
                    <a:pt x="617" y="460"/>
                    <a:pt x="617" y="460"/>
                  </a:cubicBezTo>
                  <a:cubicBezTo>
                    <a:pt x="615" y="459"/>
                    <a:pt x="615" y="459"/>
                    <a:pt x="615" y="459"/>
                  </a:cubicBezTo>
                  <a:cubicBezTo>
                    <a:pt x="614" y="461"/>
                    <a:pt x="614" y="461"/>
                    <a:pt x="614" y="461"/>
                  </a:cubicBezTo>
                  <a:cubicBezTo>
                    <a:pt x="613" y="460"/>
                    <a:pt x="613" y="460"/>
                    <a:pt x="613" y="460"/>
                  </a:cubicBezTo>
                  <a:cubicBezTo>
                    <a:pt x="613" y="461"/>
                    <a:pt x="613" y="461"/>
                    <a:pt x="613" y="461"/>
                  </a:cubicBezTo>
                  <a:cubicBezTo>
                    <a:pt x="613" y="464"/>
                    <a:pt x="613" y="464"/>
                    <a:pt x="613" y="464"/>
                  </a:cubicBezTo>
                  <a:cubicBezTo>
                    <a:pt x="616" y="466"/>
                    <a:pt x="616" y="466"/>
                    <a:pt x="616" y="466"/>
                  </a:cubicBezTo>
                  <a:cubicBezTo>
                    <a:pt x="616" y="467"/>
                    <a:pt x="616" y="467"/>
                    <a:pt x="616" y="467"/>
                  </a:cubicBezTo>
                  <a:cubicBezTo>
                    <a:pt x="616" y="468"/>
                    <a:pt x="616" y="468"/>
                    <a:pt x="616" y="468"/>
                  </a:cubicBezTo>
                  <a:cubicBezTo>
                    <a:pt x="616" y="470"/>
                    <a:pt x="616" y="470"/>
                    <a:pt x="616" y="470"/>
                  </a:cubicBezTo>
                  <a:cubicBezTo>
                    <a:pt x="617" y="470"/>
                    <a:pt x="617" y="470"/>
                    <a:pt x="617" y="470"/>
                  </a:cubicBezTo>
                  <a:cubicBezTo>
                    <a:pt x="619" y="471"/>
                    <a:pt x="619" y="471"/>
                    <a:pt x="619" y="471"/>
                  </a:cubicBezTo>
                  <a:cubicBezTo>
                    <a:pt x="620" y="472"/>
                    <a:pt x="620" y="472"/>
                    <a:pt x="620" y="472"/>
                  </a:cubicBezTo>
                  <a:cubicBezTo>
                    <a:pt x="620" y="473"/>
                    <a:pt x="620" y="473"/>
                    <a:pt x="620" y="473"/>
                  </a:cubicBezTo>
                  <a:cubicBezTo>
                    <a:pt x="621" y="473"/>
                    <a:pt x="621" y="473"/>
                    <a:pt x="621" y="473"/>
                  </a:cubicBezTo>
                  <a:cubicBezTo>
                    <a:pt x="622" y="473"/>
                    <a:pt x="622" y="473"/>
                    <a:pt x="622" y="473"/>
                  </a:cubicBezTo>
                  <a:cubicBezTo>
                    <a:pt x="621" y="475"/>
                    <a:pt x="621" y="475"/>
                    <a:pt x="621" y="475"/>
                  </a:cubicBezTo>
                  <a:cubicBezTo>
                    <a:pt x="623" y="475"/>
                    <a:pt x="623" y="475"/>
                    <a:pt x="623" y="475"/>
                  </a:cubicBezTo>
                  <a:cubicBezTo>
                    <a:pt x="623" y="476"/>
                    <a:pt x="623" y="476"/>
                    <a:pt x="623" y="476"/>
                  </a:cubicBezTo>
                  <a:cubicBezTo>
                    <a:pt x="624" y="478"/>
                    <a:pt x="624" y="478"/>
                    <a:pt x="624" y="478"/>
                  </a:cubicBezTo>
                  <a:cubicBezTo>
                    <a:pt x="624" y="479"/>
                    <a:pt x="624" y="479"/>
                    <a:pt x="624" y="479"/>
                  </a:cubicBezTo>
                  <a:cubicBezTo>
                    <a:pt x="625" y="479"/>
                    <a:pt x="625" y="479"/>
                    <a:pt x="625" y="479"/>
                  </a:cubicBezTo>
                  <a:cubicBezTo>
                    <a:pt x="626" y="480"/>
                    <a:pt x="626" y="480"/>
                    <a:pt x="626" y="480"/>
                  </a:cubicBezTo>
                  <a:cubicBezTo>
                    <a:pt x="627" y="482"/>
                    <a:pt x="627" y="482"/>
                    <a:pt x="627" y="482"/>
                  </a:cubicBezTo>
                  <a:cubicBezTo>
                    <a:pt x="625" y="483"/>
                    <a:pt x="625" y="483"/>
                    <a:pt x="625" y="483"/>
                  </a:cubicBezTo>
                  <a:cubicBezTo>
                    <a:pt x="626" y="483"/>
                    <a:pt x="626" y="483"/>
                    <a:pt x="626" y="483"/>
                  </a:cubicBezTo>
                  <a:cubicBezTo>
                    <a:pt x="627" y="485"/>
                    <a:pt x="627" y="485"/>
                    <a:pt x="627" y="485"/>
                  </a:cubicBezTo>
                  <a:cubicBezTo>
                    <a:pt x="627" y="485"/>
                    <a:pt x="627" y="485"/>
                    <a:pt x="627" y="485"/>
                  </a:cubicBezTo>
                  <a:cubicBezTo>
                    <a:pt x="628" y="484"/>
                    <a:pt x="628" y="484"/>
                    <a:pt x="628" y="484"/>
                  </a:cubicBezTo>
                  <a:cubicBezTo>
                    <a:pt x="629" y="484"/>
                    <a:pt x="629" y="484"/>
                    <a:pt x="629" y="484"/>
                  </a:cubicBezTo>
                  <a:cubicBezTo>
                    <a:pt x="628" y="486"/>
                    <a:pt x="628" y="486"/>
                    <a:pt x="628" y="486"/>
                  </a:cubicBezTo>
                  <a:cubicBezTo>
                    <a:pt x="629" y="487"/>
                    <a:pt x="629" y="487"/>
                    <a:pt x="629" y="487"/>
                  </a:cubicBezTo>
                  <a:cubicBezTo>
                    <a:pt x="630" y="487"/>
                    <a:pt x="630" y="487"/>
                    <a:pt x="630" y="487"/>
                  </a:cubicBezTo>
                  <a:cubicBezTo>
                    <a:pt x="630" y="488"/>
                    <a:pt x="630" y="488"/>
                    <a:pt x="630" y="488"/>
                  </a:cubicBezTo>
                  <a:cubicBezTo>
                    <a:pt x="630" y="489"/>
                    <a:pt x="630" y="489"/>
                    <a:pt x="630" y="489"/>
                  </a:cubicBezTo>
                  <a:cubicBezTo>
                    <a:pt x="628" y="488"/>
                    <a:pt x="628" y="488"/>
                    <a:pt x="628" y="488"/>
                  </a:cubicBezTo>
                  <a:cubicBezTo>
                    <a:pt x="628" y="489"/>
                    <a:pt x="628" y="489"/>
                    <a:pt x="628" y="489"/>
                  </a:cubicBezTo>
                  <a:cubicBezTo>
                    <a:pt x="628" y="490"/>
                    <a:pt x="628" y="490"/>
                    <a:pt x="628" y="490"/>
                  </a:cubicBezTo>
                  <a:cubicBezTo>
                    <a:pt x="630" y="492"/>
                    <a:pt x="630" y="492"/>
                    <a:pt x="630" y="492"/>
                  </a:cubicBezTo>
                  <a:cubicBezTo>
                    <a:pt x="629" y="493"/>
                    <a:pt x="629" y="493"/>
                    <a:pt x="629" y="493"/>
                  </a:cubicBezTo>
                  <a:cubicBezTo>
                    <a:pt x="629" y="493"/>
                    <a:pt x="629" y="493"/>
                    <a:pt x="629" y="493"/>
                  </a:cubicBezTo>
                  <a:close/>
                  <a:moveTo>
                    <a:pt x="471" y="447"/>
                  </a:moveTo>
                  <a:cubicBezTo>
                    <a:pt x="471" y="447"/>
                    <a:pt x="472" y="447"/>
                    <a:pt x="472" y="447"/>
                  </a:cubicBezTo>
                  <a:cubicBezTo>
                    <a:pt x="472" y="445"/>
                    <a:pt x="472" y="445"/>
                    <a:pt x="472" y="445"/>
                  </a:cubicBezTo>
                  <a:cubicBezTo>
                    <a:pt x="473" y="445"/>
                    <a:pt x="473" y="445"/>
                    <a:pt x="473" y="445"/>
                  </a:cubicBezTo>
                  <a:cubicBezTo>
                    <a:pt x="474" y="445"/>
                    <a:pt x="474" y="445"/>
                    <a:pt x="474" y="445"/>
                  </a:cubicBezTo>
                  <a:cubicBezTo>
                    <a:pt x="475" y="446"/>
                    <a:pt x="475" y="446"/>
                    <a:pt x="475" y="446"/>
                  </a:cubicBezTo>
                  <a:cubicBezTo>
                    <a:pt x="477" y="446"/>
                    <a:pt x="477" y="446"/>
                    <a:pt x="477" y="446"/>
                  </a:cubicBezTo>
                  <a:cubicBezTo>
                    <a:pt x="477" y="445"/>
                    <a:pt x="477" y="445"/>
                    <a:pt x="477" y="445"/>
                  </a:cubicBezTo>
                  <a:cubicBezTo>
                    <a:pt x="478" y="445"/>
                    <a:pt x="478" y="445"/>
                    <a:pt x="478" y="445"/>
                  </a:cubicBezTo>
                  <a:cubicBezTo>
                    <a:pt x="479" y="446"/>
                    <a:pt x="479" y="446"/>
                    <a:pt x="479" y="446"/>
                  </a:cubicBezTo>
                  <a:cubicBezTo>
                    <a:pt x="479" y="447"/>
                    <a:pt x="479" y="447"/>
                    <a:pt x="479" y="447"/>
                  </a:cubicBezTo>
                  <a:cubicBezTo>
                    <a:pt x="478" y="449"/>
                    <a:pt x="478" y="449"/>
                    <a:pt x="478" y="449"/>
                  </a:cubicBezTo>
                  <a:cubicBezTo>
                    <a:pt x="478" y="451"/>
                    <a:pt x="478" y="451"/>
                    <a:pt x="478" y="451"/>
                  </a:cubicBezTo>
                  <a:cubicBezTo>
                    <a:pt x="477" y="452"/>
                    <a:pt x="477" y="452"/>
                    <a:pt x="477" y="452"/>
                  </a:cubicBezTo>
                  <a:cubicBezTo>
                    <a:pt x="477" y="455"/>
                    <a:pt x="477" y="455"/>
                    <a:pt x="477" y="455"/>
                  </a:cubicBezTo>
                  <a:cubicBezTo>
                    <a:pt x="478" y="455"/>
                    <a:pt x="478" y="455"/>
                    <a:pt x="478" y="455"/>
                  </a:cubicBezTo>
                  <a:cubicBezTo>
                    <a:pt x="479" y="455"/>
                    <a:pt x="479" y="455"/>
                    <a:pt x="479" y="455"/>
                  </a:cubicBezTo>
                  <a:cubicBezTo>
                    <a:pt x="479" y="455"/>
                    <a:pt x="479" y="455"/>
                    <a:pt x="479" y="455"/>
                  </a:cubicBezTo>
                  <a:cubicBezTo>
                    <a:pt x="481" y="455"/>
                    <a:pt x="481" y="455"/>
                    <a:pt x="481" y="455"/>
                  </a:cubicBezTo>
                  <a:cubicBezTo>
                    <a:pt x="482" y="455"/>
                    <a:pt x="482" y="455"/>
                    <a:pt x="482" y="455"/>
                  </a:cubicBezTo>
                  <a:cubicBezTo>
                    <a:pt x="483" y="455"/>
                    <a:pt x="483" y="455"/>
                    <a:pt x="483" y="455"/>
                  </a:cubicBezTo>
                  <a:cubicBezTo>
                    <a:pt x="484" y="454"/>
                    <a:pt x="484" y="454"/>
                    <a:pt x="484" y="454"/>
                  </a:cubicBezTo>
                  <a:cubicBezTo>
                    <a:pt x="485" y="453"/>
                    <a:pt x="485" y="453"/>
                    <a:pt x="485" y="453"/>
                  </a:cubicBezTo>
                  <a:cubicBezTo>
                    <a:pt x="486" y="453"/>
                    <a:pt x="486" y="453"/>
                    <a:pt x="486" y="453"/>
                  </a:cubicBezTo>
                  <a:cubicBezTo>
                    <a:pt x="488" y="452"/>
                    <a:pt x="488" y="452"/>
                    <a:pt x="488" y="452"/>
                  </a:cubicBezTo>
                  <a:cubicBezTo>
                    <a:pt x="488" y="450"/>
                    <a:pt x="488" y="450"/>
                    <a:pt x="488" y="450"/>
                  </a:cubicBezTo>
                  <a:cubicBezTo>
                    <a:pt x="490" y="449"/>
                    <a:pt x="490" y="449"/>
                    <a:pt x="490" y="449"/>
                  </a:cubicBezTo>
                  <a:cubicBezTo>
                    <a:pt x="491" y="447"/>
                    <a:pt x="491" y="447"/>
                    <a:pt x="491" y="447"/>
                  </a:cubicBezTo>
                  <a:cubicBezTo>
                    <a:pt x="491" y="447"/>
                    <a:pt x="491" y="447"/>
                    <a:pt x="491" y="447"/>
                  </a:cubicBezTo>
                  <a:cubicBezTo>
                    <a:pt x="492" y="448"/>
                    <a:pt x="492" y="448"/>
                    <a:pt x="492" y="448"/>
                  </a:cubicBezTo>
                  <a:cubicBezTo>
                    <a:pt x="494" y="447"/>
                    <a:pt x="494" y="447"/>
                    <a:pt x="494" y="447"/>
                  </a:cubicBezTo>
                  <a:cubicBezTo>
                    <a:pt x="495" y="446"/>
                    <a:pt x="495" y="446"/>
                    <a:pt x="495" y="446"/>
                  </a:cubicBezTo>
                  <a:cubicBezTo>
                    <a:pt x="496" y="447"/>
                    <a:pt x="496" y="447"/>
                    <a:pt x="496" y="447"/>
                  </a:cubicBezTo>
                  <a:cubicBezTo>
                    <a:pt x="496" y="444"/>
                    <a:pt x="496" y="444"/>
                    <a:pt x="496" y="444"/>
                  </a:cubicBezTo>
                  <a:cubicBezTo>
                    <a:pt x="496" y="442"/>
                    <a:pt x="496" y="442"/>
                    <a:pt x="496" y="442"/>
                  </a:cubicBezTo>
                  <a:cubicBezTo>
                    <a:pt x="498" y="441"/>
                    <a:pt x="498" y="441"/>
                    <a:pt x="498" y="441"/>
                  </a:cubicBezTo>
                  <a:cubicBezTo>
                    <a:pt x="498" y="440"/>
                    <a:pt x="498" y="440"/>
                    <a:pt x="498" y="440"/>
                  </a:cubicBezTo>
                  <a:cubicBezTo>
                    <a:pt x="500" y="440"/>
                    <a:pt x="500" y="440"/>
                    <a:pt x="500" y="440"/>
                  </a:cubicBezTo>
                  <a:cubicBezTo>
                    <a:pt x="500" y="440"/>
                    <a:pt x="500" y="440"/>
                    <a:pt x="500" y="440"/>
                  </a:cubicBezTo>
                  <a:cubicBezTo>
                    <a:pt x="501" y="439"/>
                    <a:pt x="501" y="439"/>
                    <a:pt x="501" y="439"/>
                  </a:cubicBezTo>
                  <a:cubicBezTo>
                    <a:pt x="502" y="439"/>
                    <a:pt x="502" y="439"/>
                    <a:pt x="502" y="439"/>
                  </a:cubicBezTo>
                  <a:cubicBezTo>
                    <a:pt x="503" y="439"/>
                    <a:pt x="503" y="439"/>
                    <a:pt x="503" y="439"/>
                  </a:cubicBezTo>
                  <a:cubicBezTo>
                    <a:pt x="504" y="441"/>
                    <a:pt x="504" y="441"/>
                    <a:pt x="504" y="441"/>
                  </a:cubicBezTo>
                  <a:cubicBezTo>
                    <a:pt x="502" y="442"/>
                    <a:pt x="502" y="442"/>
                    <a:pt x="502" y="442"/>
                  </a:cubicBezTo>
                  <a:cubicBezTo>
                    <a:pt x="502" y="443"/>
                    <a:pt x="502" y="443"/>
                    <a:pt x="502" y="443"/>
                  </a:cubicBezTo>
                  <a:cubicBezTo>
                    <a:pt x="503" y="444"/>
                    <a:pt x="503" y="444"/>
                    <a:pt x="503" y="444"/>
                  </a:cubicBezTo>
                  <a:cubicBezTo>
                    <a:pt x="506" y="444"/>
                    <a:pt x="506" y="444"/>
                    <a:pt x="506" y="444"/>
                  </a:cubicBezTo>
                  <a:cubicBezTo>
                    <a:pt x="507" y="444"/>
                    <a:pt x="507" y="444"/>
                    <a:pt x="507" y="444"/>
                  </a:cubicBezTo>
                  <a:cubicBezTo>
                    <a:pt x="507" y="446"/>
                    <a:pt x="507" y="446"/>
                    <a:pt x="507" y="446"/>
                  </a:cubicBezTo>
                  <a:cubicBezTo>
                    <a:pt x="506" y="447"/>
                    <a:pt x="506" y="447"/>
                    <a:pt x="506" y="447"/>
                  </a:cubicBezTo>
                  <a:cubicBezTo>
                    <a:pt x="505" y="448"/>
                    <a:pt x="505" y="448"/>
                    <a:pt x="505" y="448"/>
                  </a:cubicBezTo>
                  <a:cubicBezTo>
                    <a:pt x="505" y="450"/>
                    <a:pt x="505" y="450"/>
                    <a:pt x="505" y="450"/>
                  </a:cubicBezTo>
                  <a:cubicBezTo>
                    <a:pt x="506" y="451"/>
                    <a:pt x="506" y="451"/>
                    <a:pt x="506" y="451"/>
                  </a:cubicBezTo>
                  <a:cubicBezTo>
                    <a:pt x="507" y="450"/>
                    <a:pt x="507" y="450"/>
                    <a:pt x="507" y="450"/>
                  </a:cubicBezTo>
                  <a:cubicBezTo>
                    <a:pt x="508" y="450"/>
                    <a:pt x="508" y="450"/>
                    <a:pt x="508" y="450"/>
                  </a:cubicBezTo>
                  <a:cubicBezTo>
                    <a:pt x="509" y="451"/>
                    <a:pt x="509" y="451"/>
                    <a:pt x="509" y="451"/>
                  </a:cubicBezTo>
                  <a:cubicBezTo>
                    <a:pt x="510" y="450"/>
                    <a:pt x="510" y="450"/>
                    <a:pt x="510" y="450"/>
                  </a:cubicBezTo>
                  <a:cubicBezTo>
                    <a:pt x="510" y="452"/>
                    <a:pt x="510" y="452"/>
                    <a:pt x="510" y="452"/>
                  </a:cubicBezTo>
                  <a:cubicBezTo>
                    <a:pt x="512" y="452"/>
                    <a:pt x="512" y="452"/>
                    <a:pt x="512" y="452"/>
                  </a:cubicBezTo>
                  <a:cubicBezTo>
                    <a:pt x="513" y="453"/>
                    <a:pt x="513" y="453"/>
                    <a:pt x="513" y="453"/>
                  </a:cubicBezTo>
                  <a:cubicBezTo>
                    <a:pt x="514" y="453"/>
                    <a:pt x="514" y="453"/>
                    <a:pt x="514" y="453"/>
                  </a:cubicBezTo>
                  <a:cubicBezTo>
                    <a:pt x="516" y="454"/>
                    <a:pt x="516" y="454"/>
                    <a:pt x="516" y="454"/>
                  </a:cubicBezTo>
                  <a:cubicBezTo>
                    <a:pt x="517" y="454"/>
                    <a:pt x="517" y="454"/>
                    <a:pt x="517" y="454"/>
                  </a:cubicBezTo>
                  <a:cubicBezTo>
                    <a:pt x="518" y="451"/>
                    <a:pt x="518" y="451"/>
                    <a:pt x="518" y="451"/>
                  </a:cubicBezTo>
                  <a:cubicBezTo>
                    <a:pt x="519" y="451"/>
                    <a:pt x="519" y="451"/>
                    <a:pt x="519" y="451"/>
                  </a:cubicBezTo>
                  <a:cubicBezTo>
                    <a:pt x="521" y="449"/>
                    <a:pt x="521" y="449"/>
                    <a:pt x="521" y="449"/>
                  </a:cubicBezTo>
                  <a:cubicBezTo>
                    <a:pt x="522" y="449"/>
                    <a:pt x="522" y="449"/>
                    <a:pt x="522" y="449"/>
                  </a:cubicBezTo>
                  <a:cubicBezTo>
                    <a:pt x="523" y="448"/>
                    <a:pt x="523" y="448"/>
                    <a:pt x="523" y="448"/>
                  </a:cubicBezTo>
                  <a:cubicBezTo>
                    <a:pt x="522" y="448"/>
                    <a:pt x="522" y="448"/>
                    <a:pt x="522" y="448"/>
                  </a:cubicBezTo>
                  <a:cubicBezTo>
                    <a:pt x="521" y="447"/>
                    <a:pt x="521" y="447"/>
                    <a:pt x="521" y="447"/>
                  </a:cubicBezTo>
                  <a:cubicBezTo>
                    <a:pt x="522" y="446"/>
                    <a:pt x="522" y="446"/>
                    <a:pt x="522" y="446"/>
                  </a:cubicBezTo>
                  <a:cubicBezTo>
                    <a:pt x="522" y="445"/>
                    <a:pt x="522" y="445"/>
                    <a:pt x="522" y="445"/>
                  </a:cubicBezTo>
                  <a:cubicBezTo>
                    <a:pt x="521" y="445"/>
                    <a:pt x="521" y="445"/>
                    <a:pt x="521" y="445"/>
                  </a:cubicBezTo>
                  <a:cubicBezTo>
                    <a:pt x="521" y="443"/>
                    <a:pt x="521" y="443"/>
                    <a:pt x="521" y="443"/>
                  </a:cubicBezTo>
                  <a:cubicBezTo>
                    <a:pt x="520" y="444"/>
                    <a:pt x="520" y="444"/>
                    <a:pt x="520" y="444"/>
                  </a:cubicBezTo>
                  <a:cubicBezTo>
                    <a:pt x="520" y="445"/>
                    <a:pt x="520" y="445"/>
                    <a:pt x="520" y="445"/>
                  </a:cubicBezTo>
                  <a:cubicBezTo>
                    <a:pt x="519" y="445"/>
                    <a:pt x="519" y="445"/>
                    <a:pt x="519" y="445"/>
                  </a:cubicBezTo>
                  <a:cubicBezTo>
                    <a:pt x="518" y="445"/>
                    <a:pt x="518" y="445"/>
                    <a:pt x="518" y="445"/>
                  </a:cubicBezTo>
                  <a:cubicBezTo>
                    <a:pt x="517" y="444"/>
                    <a:pt x="517" y="444"/>
                    <a:pt x="517" y="444"/>
                  </a:cubicBezTo>
                  <a:cubicBezTo>
                    <a:pt x="517" y="443"/>
                    <a:pt x="517" y="443"/>
                    <a:pt x="517" y="443"/>
                  </a:cubicBezTo>
                  <a:cubicBezTo>
                    <a:pt x="516" y="443"/>
                    <a:pt x="516" y="443"/>
                    <a:pt x="516" y="443"/>
                  </a:cubicBezTo>
                  <a:cubicBezTo>
                    <a:pt x="515" y="445"/>
                    <a:pt x="515" y="445"/>
                    <a:pt x="515" y="445"/>
                  </a:cubicBezTo>
                  <a:cubicBezTo>
                    <a:pt x="512" y="444"/>
                    <a:pt x="512" y="444"/>
                    <a:pt x="512" y="444"/>
                  </a:cubicBezTo>
                  <a:cubicBezTo>
                    <a:pt x="511" y="443"/>
                    <a:pt x="511" y="443"/>
                    <a:pt x="511" y="443"/>
                  </a:cubicBezTo>
                  <a:cubicBezTo>
                    <a:pt x="512" y="442"/>
                    <a:pt x="512" y="442"/>
                    <a:pt x="512" y="442"/>
                  </a:cubicBezTo>
                  <a:cubicBezTo>
                    <a:pt x="514" y="442"/>
                    <a:pt x="514" y="442"/>
                    <a:pt x="514" y="442"/>
                  </a:cubicBezTo>
                  <a:cubicBezTo>
                    <a:pt x="515" y="441"/>
                    <a:pt x="515" y="441"/>
                    <a:pt x="515" y="441"/>
                  </a:cubicBezTo>
                  <a:cubicBezTo>
                    <a:pt x="515" y="440"/>
                    <a:pt x="515" y="440"/>
                    <a:pt x="515" y="440"/>
                  </a:cubicBezTo>
                  <a:cubicBezTo>
                    <a:pt x="514" y="440"/>
                    <a:pt x="514" y="440"/>
                    <a:pt x="514" y="440"/>
                  </a:cubicBezTo>
                  <a:cubicBezTo>
                    <a:pt x="514" y="438"/>
                    <a:pt x="514" y="438"/>
                    <a:pt x="514" y="438"/>
                  </a:cubicBezTo>
                  <a:cubicBezTo>
                    <a:pt x="515" y="436"/>
                    <a:pt x="515" y="436"/>
                    <a:pt x="515" y="436"/>
                  </a:cubicBezTo>
                  <a:cubicBezTo>
                    <a:pt x="515" y="435"/>
                    <a:pt x="515" y="435"/>
                    <a:pt x="515" y="435"/>
                  </a:cubicBezTo>
                  <a:cubicBezTo>
                    <a:pt x="514" y="435"/>
                    <a:pt x="514" y="435"/>
                    <a:pt x="514" y="435"/>
                  </a:cubicBezTo>
                  <a:cubicBezTo>
                    <a:pt x="514" y="433"/>
                    <a:pt x="514" y="433"/>
                    <a:pt x="514" y="433"/>
                  </a:cubicBezTo>
                  <a:cubicBezTo>
                    <a:pt x="511" y="431"/>
                    <a:pt x="511" y="431"/>
                    <a:pt x="511" y="431"/>
                  </a:cubicBezTo>
                  <a:cubicBezTo>
                    <a:pt x="509" y="430"/>
                    <a:pt x="509" y="430"/>
                    <a:pt x="509" y="430"/>
                  </a:cubicBezTo>
                  <a:cubicBezTo>
                    <a:pt x="509" y="429"/>
                    <a:pt x="509" y="429"/>
                    <a:pt x="509" y="429"/>
                  </a:cubicBezTo>
                  <a:cubicBezTo>
                    <a:pt x="508" y="427"/>
                    <a:pt x="508" y="427"/>
                    <a:pt x="508" y="427"/>
                  </a:cubicBezTo>
                  <a:cubicBezTo>
                    <a:pt x="507" y="427"/>
                    <a:pt x="507" y="427"/>
                    <a:pt x="507" y="427"/>
                  </a:cubicBezTo>
                  <a:cubicBezTo>
                    <a:pt x="506" y="425"/>
                    <a:pt x="506" y="425"/>
                    <a:pt x="506" y="425"/>
                  </a:cubicBezTo>
                  <a:cubicBezTo>
                    <a:pt x="507" y="423"/>
                    <a:pt x="507" y="423"/>
                    <a:pt x="507" y="423"/>
                  </a:cubicBezTo>
                  <a:cubicBezTo>
                    <a:pt x="506" y="422"/>
                    <a:pt x="506" y="422"/>
                    <a:pt x="506" y="422"/>
                  </a:cubicBezTo>
                  <a:cubicBezTo>
                    <a:pt x="504" y="422"/>
                    <a:pt x="504" y="422"/>
                    <a:pt x="504" y="422"/>
                  </a:cubicBezTo>
                  <a:cubicBezTo>
                    <a:pt x="501" y="421"/>
                    <a:pt x="501" y="421"/>
                    <a:pt x="501" y="421"/>
                  </a:cubicBezTo>
                  <a:cubicBezTo>
                    <a:pt x="500" y="419"/>
                    <a:pt x="500" y="419"/>
                    <a:pt x="500" y="419"/>
                  </a:cubicBezTo>
                  <a:cubicBezTo>
                    <a:pt x="501" y="418"/>
                    <a:pt x="501" y="418"/>
                    <a:pt x="501" y="418"/>
                  </a:cubicBezTo>
                  <a:cubicBezTo>
                    <a:pt x="501" y="417"/>
                    <a:pt x="501" y="417"/>
                    <a:pt x="501" y="417"/>
                  </a:cubicBezTo>
                  <a:cubicBezTo>
                    <a:pt x="499" y="416"/>
                    <a:pt x="499" y="416"/>
                    <a:pt x="499" y="416"/>
                  </a:cubicBezTo>
                  <a:cubicBezTo>
                    <a:pt x="499" y="415"/>
                    <a:pt x="499" y="415"/>
                    <a:pt x="499" y="415"/>
                  </a:cubicBezTo>
                  <a:cubicBezTo>
                    <a:pt x="498" y="414"/>
                    <a:pt x="498" y="414"/>
                    <a:pt x="498" y="414"/>
                  </a:cubicBezTo>
                  <a:cubicBezTo>
                    <a:pt x="497" y="416"/>
                    <a:pt x="497" y="416"/>
                    <a:pt x="497" y="416"/>
                  </a:cubicBezTo>
                  <a:cubicBezTo>
                    <a:pt x="496" y="418"/>
                    <a:pt x="496" y="418"/>
                    <a:pt x="496" y="418"/>
                  </a:cubicBezTo>
                  <a:cubicBezTo>
                    <a:pt x="495" y="419"/>
                    <a:pt x="495" y="419"/>
                    <a:pt x="495" y="419"/>
                  </a:cubicBezTo>
                  <a:cubicBezTo>
                    <a:pt x="494" y="418"/>
                    <a:pt x="494" y="418"/>
                    <a:pt x="494" y="418"/>
                  </a:cubicBezTo>
                  <a:cubicBezTo>
                    <a:pt x="495" y="416"/>
                    <a:pt x="495" y="416"/>
                    <a:pt x="495" y="416"/>
                  </a:cubicBezTo>
                  <a:cubicBezTo>
                    <a:pt x="494" y="414"/>
                    <a:pt x="494" y="414"/>
                    <a:pt x="494" y="414"/>
                  </a:cubicBezTo>
                  <a:cubicBezTo>
                    <a:pt x="494" y="413"/>
                    <a:pt x="494" y="413"/>
                    <a:pt x="494" y="413"/>
                  </a:cubicBezTo>
                  <a:cubicBezTo>
                    <a:pt x="495" y="413"/>
                    <a:pt x="495" y="413"/>
                    <a:pt x="495" y="413"/>
                  </a:cubicBezTo>
                  <a:cubicBezTo>
                    <a:pt x="496" y="413"/>
                    <a:pt x="496" y="413"/>
                    <a:pt x="496" y="413"/>
                  </a:cubicBezTo>
                  <a:cubicBezTo>
                    <a:pt x="496" y="412"/>
                    <a:pt x="496" y="412"/>
                    <a:pt x="496" y="412"/>
                  </a:cubicBezTo>
                  <a:cubicBezTo>
                    <a:pt x="496" y="411"/>
                    <a:pt x="496" y="411"/>
                    <a:pt x="496" y="411"/>
                  </a:cubicBezTo>
                  <a:cubicBezTo>
                    <a:pt x="496" y="409"/>
                    <a:pt x="496" y="409"/>
                    <a:pt x="496" y="409"/>
                  </a:cubicBezTo>
                  <a:cubicBezTo>
                    <a:pt x="494" y="409"/>
                    <a:pt x="494" y="409"/>
                    <a:pt x="494" y="409"/>
                  </a:cubicBezTo>
                  <a:cubicBezTo>
                    <a:pt x="494" y="408"/>
                    <a:pt x="494" y="408"/>
                    <a:pt x="494" y="408"/>
                  </a:cubicBezTo>
                  <a:cubicBezTo>
                    <a:pt x="495" y="406"/>
                    <a:pt x="495" y="406"/>
                    <a:pt x="495" y="406"/>
                  </a:cubicBezTo>
                  <a:cubicBezTo>
                    <a:pt x="495" y="406"/>
                    <a:pt x="495" y="406"/>
                    <a:pt x="495" y="406"/>
                  </a:cubicBezTo>
                  <a:cubicBezTo>
                    <a:pt x="491" y="407"/>
                    <a:pt x="491" y="407"/>
                    <a:pt x="491" y="407"/>
                  </a:cubicBezTo>
                  <a:cubicBezTo>
                    <a:pt x="489" y="409"/>
                    <a:pt x="489" y="409"/>
                    <a:pt x="489" y="409"/>
                  </a:cubicBezTo>
                  <a:cubicBezTo>
                    <a:pt x="488" y="413"/>
                    <a:pt x="488" y="413"/>
                    <a:pt x="488" y="413"/>
                  </a:cubicBezTo>
                  <a:cubicBezTo>
                    <a:pt x="486" y="415"/>
                    <a:pt x="486" y="415"/>
                    <a:pt x="486" y="415"/>
                  </a:cubicBezTo>
                  <a:cubicBezTo>
                    <a:pt x="486" y="416"/>
                    <a:pt x="486" y="416"/>
                    <a:pt x="486" y="416"/>
                  </a:cubicBezTo>
                  <a:cubicBezTo>
                    <a:pt x="485" y="418"/>
                    <a:pt x="485" y="418"/>
                    <a:pt x="485" y="418"/>
                  </a:cubicBezTo>
                  <a:cubicBezTo>
                    <a:pt x="485" y="419"/>
                    <a:pt x="485" y="419"/>
                    <a:pt x="485" y="419"/>
                  </a:cubicBezTo>
                  <a:cubicBezTo>
                    <a:pt x="483" y="422"/>
                    <a:pt x="483" y="422"/>
                    <a:pt x="483" y="422"/>
                  </a:cubicBezTo>
                  <a:cubicBezTo>
                    <a:pt x="483" y="423"/>
                    <a:pt x="483" y="423"/>
                    <a:pt x="483" y="423"/>
                  </a:cubicBezTo>
                  <a:cubicBezTo>
                    <a:pt x="482" y="424"/>
                    <a:pt x="482" y="424"/>
                    <a:pt x="482" y="424"/>
                  </a:cubicBezTo>
                  <a:cubicBezTo>
                    <a:pt x="482" y="426"/>
                    <a:pt x="482" y="426"/>
                    <a:pt x="482" y="426"/>
                  </a:cubicBezTo>
                  <a:cubicBezTo>
                    <a:pt x="482" y="427"/>
                    <a:pt x="482" y="427"/>
                    <a:pt x="482" y="427"/>
                  </a:cubicBezTo>
                  <a:cubicBezTo>
                    <a:pt x="479" y="429"/>
                    <a:pt x="479" y="429"/>
                    <a:pt x="479" y="429"/>
                  </a:cubicBezTo>
                  <a:cubicBezTo>
                    <a:pt x="479" y="431"/>
                    <a:pt x="479" y="431"/>
                    <a:pt x="479" y="431"/>
                  </a:cubicBezTo>
                  <a:cubicBezTo>
                    <a:pt x="479" y="433"/>
                    <a:pt x="479" y="433"/>
                    <a:pt x="479" y="433"/>
                  </a:cubicBezTo>
                  <a:cubicBezTo>
                    <a:pt x="478" y="434"/>
                    <a:pt x="478" y="434"/>
                    <a:pt x="478" y="434"/>
                  </a:cubicBezTo>
                  <a:cubicBezTo>
                    <a:pt x="478" y="437"/>
                    <a:pt x="478" y="437"/>
                    <a:pt x="478" y="437"/>
                  </a:cubicBezTo>
                  <a:cubicBezTo>
                    <a:pt x="477" y="438"/>
                    <a:pt x="477" y="438"/>
                    <a:pt x="477" y="438"/>
                  </a:cubicBezTo>
                  <a:cubicBezTo>
                    <a:pt x="475" y="439"/>
                    <a:pt x="475" y="439"/>
                    <a:pt x="475" y="439"/>
                  </a:cubicBezTo>
                  <a:cubicBezTo>
                    <a:pt x="472" y="440"/>
                    <a:pt x="472" y="440"/>
                    <a:pt x="472" y="440"/>
                  </a:cubicBezTo>
                  <a:cubicBezTo>
                    <a:pt x="472" y="441"/>
                    <a:pt x="472" y="441"/>
                    <a:pt x="472" y="441"/>
                  </a:cubicBezTo>
                  <a:cubicBezTo>
                    <a:pt x="471" y="445"/>
                    <a:pt x="471" y="445"/>
                    <a:pt x="471" y="445"/>
                  </a:cubicBezTo>
                  <a:cubicBezTo>
                    <a:pt x="471" y="447"/>
                    <a:pt x="471" y="447"/>
                    <a:pt x="471" y="447"/>
                  </a:cubicBezTo>
                  <a:close/>
                  <a:moveTo>
                    <a:pt x="486" y="474"/>
                  </a:moveTo>
                  <a:cubicBezTo>
                    <a:pt x="486" y="474"/>
                    <a:pt x="487" y="475"/>
                    <a:pt x="487" y="475"/>
                  </a:cubicBezTo>
                  <a:cubicBezTo>
                    <a:pt x="488" y="474"/>
                    <a:pt x="488" y="474"/>
                    <a:pt x="488" y="474"/>
                  </a:cubicBezTo>
                  <a:cubicBezTo>
                    <a:pt x="489" y="472"/>
                    <a:pt x="489" y="472"/>
                    <a:pt x="489" y="472"/>
                  </a:cubicBezTo>
                  <a:cubicBezTo>
                    <a:pt x="490" y="472"/>
                    <a:pt x="490" y="472"/>
                    <a:pt x="490" y="472"/>
                  </a:cubicBezTo>
                  <a:cubicBezTo>
                    <a:pt x="491" y="472"/>
                    <a:pt x="491" y="472"/>
                    <a:pt x="491" y="472"/>
                  </a:cubicBezTo>
                  <a:cubicBezTo>
                    <a:pt x="492" y="473"/>
                    <a:pt x="492" y="473"/>
                    <a:pt x="492" y="473"/>
                  </a:cubicBezTo>
                  <a:cubicBezTo>
                    <a:pt x="493" y="473"/>
                    <a:pt x="493" y="473"/>
                    <a:pt x="493" y="473"/>
                  </a:cubicBezTo>
                  <a:cubicBezTo>
                    <a:pt x="496" y="471"/>
                    <a:pt x="496" y="471"/>
                    <a:pt x="496" y="471"/>
                  </a:cubicBezTo>
                  <a:cubicBezTo>
                    <a:pt x="497" y="471"/>
                    <a:pt x="497" y="471"/>
                    <a:pt x="497" y="471"/>
                  </a:cubicBezTo>
                  <a:cubicBezTo>
                    <a:pt x="499" y="470"/>
                    <a:pt x="499" y="470"/>
                    <a:pt x="499" y="470"/>
                  </a:cubicBezTo>
                  <a:cubicBezTo>
                    <a:pt x="500" y="468"/>
                    <a:pt x="500" y="468"/>
                    <a:pt x="500" y="468"/>
                  </a:cubicBezTo>
                  <a:cubicBezTo>
                    <a:pt x="502" y="468"/>
                    <a:pt x="502" y="468"/>
                    <a:pt x="502" y="468"/>
                  </a:cubicBezTo>
                  <a:cubicBezTo>
                    <a:pt x="504" y="466"/>
                    <a:pt x="504" y="466"/>
                    <a:pt x="504" y="466"/>
                  </a:cubicBezTo>
                  <a:cubicBezTo>
                    <a:pt x="504" y="465"/>
                    <a:pt x="504" y="465"/>
                    <a:pt x="504" y="465"/>
                  </a:cubicBezTo>
                  <a:cubicBezTo>
                    <a:pt x="505" y="463"/>
                    <a:pt x="505" y="463"/>
                    <a:pt x="505" y="463"/>
                  </a:cubicBezTo>
                  <a:cubicBezTo>
                    <a:pt x="505" y="462"/>
                    <a:pt x="505" y="462"/>
                    <a:pt x="505" y="462"/>
                  </a:cubicBezTo>
                  <a:cubicBezTo>
                    <a:pt x="503" y="462"/>
                    <a:pt x="503" y="462"/>
                    <a:pt x="503" y="462"/>
                  </a:cubicBezTo>
                  <a:cubicBezTo>
                    <a:pt x="502" y="462"/>
                    <a:pt x="502" y="462"/>
                    <a:pt x="502" y="462"/>
                  </a:cubicBezTo>
                  <a:cubicBezTo>
                    <a:pt x="501" y="462"/>
                    <a:pt x="501" y="462"/>
                    <a:pt x="501" y="462"/>
                  </a:cubicBezTo>
                  <a:cubicBezTo>
                    <a:pt x="499" y="463"/>
                    <a:pt x="499" y="463"/>
                    <a:pt x="499" y="463"/>
                  </a:cubicBezTo>
                  <a:cubicBezTo>
                    <a:pt x="499" y="462"/>
                    <a:pt x="499" y="462"/>
                    <a:pt x="499" y="462"/>
                  </a:cubicBezTo>
                  <a:cubicBezTo>
                    <a:pt x="498" y="462"/>
                    <a:pt x="498" y="462"/>
                    <a:pt x="498" y="462"/>
                  </a:cubicBezTo>
                  <a:cubicBezTo>
                    <a:pt x="497" y="464"/>
                    <a:pt x="497" y="464"/>
                    <a:pt x="497" y="464"/>
                  </a:cubicBezTo>
                  <a:cubicBezTo>
                    <a:pt x="495" y="463"/>
                    <a:pt x="495" y="463"/>
                    <a:pt x="495" y="463"/>
                  </a:cubicBezTo>
                  <a:cubicBezTo>
                    <a:pt x="495" y="461"/>
                    <a:pt x="495" y="461"/>
                    <a:pt x="495" y="461"/>
                  </a:cubicBezTo>
                  <a:cubicBezTo>
                    <a:pt x="494" y="462"/>
                    <a:pt x="494" y="462"/>
                    <a:pt x="494" y="462"/>
                  </a:cubicBezTo>
                  <a:cubicBezTo>
                    <a:pt x="492" y="462"/>
                    <a:pt x="492" y="462"/>
                    <a:pt x="492" y="462"/>
                  </a:cubicBezTo>
                  <a:cubicBezTo>
                    <a:pt x="490" y="465"/>
                    <a:pt x="490" y="465"/>
                    <a:pt x="490" y="465"/>
                  </a:cubicBezTo>
                  <a:cubicBezTo>
                    <a:pt x="490" y="465"/>
                    <a:pt x="490" y="465"/>
                    <a:pt x="490" y="465"/>
                  </a:cubicBezTo>
                  <a:cubicBezTo>
                    <a:pt x="489" y="466"/>
                    <a:pt x="489" y="466"/>
                    <a:pt x="489" y="466"/>
                  </a:cubicBezTo>
                  <a:cubicBezTo>
                    <a:pt x="486" y="467"/>
                    <a:pt x="486" y="467"/>
                    <a:pt x="486" y="467"/>
                  </a:cubicBezTo>
                  <a:cubicBezTo>
                    <a:pt x="486" y="468"/>
                    <a:pt x="486" y="468"/>
                    <a:pt x="486" y="468"/>
                  </a:cubicBezTo>
                  <a:cubicBezTo>
                    <a:pt x="486" y="469"/>
                    <a:pt x="486" y="469"/>
                    <a:pt x="486" y="469"/>
                  </a:cubicBezTo>
                  <a:cubicBezTo>
                    <a:pt x="487" y="471"/>
                    <a:pt x="487" y="471"/>
                    <a:pt x="487" y="471"/>
                  </a:cubicBezTo>
                  <a:cubicBezTo>
                    <a:pt x="486" y="472"/>
                    <a:pt x="486" y="472"/>
                    <a:pt x="486" y="472"/>
                  </a:cubicBezTo>
                  <a:cubicBezTo>
                    <a:pt x="486" y="474"/>
                    <a:pt x="486" y="474"/>
                    <a:pt x="486" y="474"/>
                  </a:cubicBezTo>
                  <a:close/>
                  <a:moveTo>
                    <a:pt x="639" y="486"/>
                  </a:moveTo>
                  <a:cubicBezTo>
                    <a:pt x="639" y="487"/>
                    <a:pt x="639" y="487"/>
                    <a:pt x="639" y="487"/>
                  </a:cubicBezTo>
                  <a:cubicBezTo>
                    <a:pt x="641" y="487"/>
                    <a:pt x="641" y="487"/>
                    <a:pt x="641" y="487"/>
                  </a:cubicBezTo>
                  <a:cubicBezTo>
                    <a:pt x="642" y="488"/>
                    <a:pt x="642" y="488"/>
                    <a:pt x="642" y="488"/>
                  </a:cubicBezTo>
                  <a:cubicBezTo>
                    <a:pt x="643" y="488"/>
                    <a:pt x="643" y="488"/>
                    <a:pt x="643" y="488"/>
                  </a:cubicBezTo>
                  <a:cubicBezTo>
                    <a:pt x="644" y="487"/>
                    <a:pt x="644" y="487"/>
                    <a:pt x="644" y="487"/>
                  </a:cubicBezTo>
                  <a:cubicBezTo>
                    <a:pt x="644" y="486"/>
                    <a:pt x="644" y="486"/>
                    <a:pt x="644" y="486"/>
                  </a:cubicBezTo>
                  <a:cubicBezTo>
                    <a:pt x="644" y="485"/>
                    <a:pt x="644" y="485"/>
                    <a:pt x="644" y="485"/>
                  </a:cubicBezTo>
                  <a:cubicBezTo>
                    <a:pt x="643" y="485"/>
                    <a:pt x="643" y="485"/>
                    <a:pt x="643" y="485"/>
                  </a:cubicBezTo>
                  <a:cubicBezTo>
                    <a:pt x="642" y="485"/>
                    <a:pt x="642" y="485"/>
                    <a:pt x="642" y="485"/>
                  </a:cubicBezTo>
                  <a:cubicBezTo>
                    <a:pt x="640" y="486"/>
                    <a:pt x="640" y="486"/>
                    <a:pt x="640" y="486"/>
                  </a:cubicBezTo>
                  <a:cubicBezTo>
                    <a:pt x="639" y="486"/>
                    <a:pt x="639" y="486"/>
                    <a:pt x="639" y="486"/>
                  </a:cubicBezTo>
                  <a:close/>
                  <a:moveTo>
                    <a:pt x="591" y="474"/>
                  </a:moveTo>
                  <a:cubicBezTo>
                    <a:pt x="592" y="474"/>
                    <a:pt x="592" y="474"/>
                    <a:pt x="592" y="474"/>
                  </a:cubicBezTo>
                  <a:cubicBezTo>
                    <a:pt x="594" y="475"/>
                    <a:pt x="594" y="475"/>
                    <a:pt x="594" y="475"/>
                  </a:cubicBezTo>
                  <a:cubicBezTo>
                    <a:pt x="594" y="476"/>
                    <a:pt x="594" y="476"/>
                    <a:pt x="594" y="476"/>
                  </a:cubicBezTo>
                  <a:cubicBezTo>
                    <a:pt x="594" y="476"/>
                    <a:pt x="594" y="476"/>
                    <a:pt x="594" y="476"/>
                  </a:cubicBezTo>
                  <a:cubicBezTo>
                    <a:pt x="594" y="478"/>
                    <a:pt x="594" y="478"/>
                    <a:pt x="594" y="478"/>
                  </a:cubicBezTo>
                  <a:cubicBezTo>
                    <a:pt x="595" y="478"/>
                    <a:pt x="595" y="478"/>
                    <a:pt x="595" y="478"/>
                  </a:cubicBezTo>
                  <a:cubicBezTo>
                    <a:pt x="596" y="479"/>
                    <a:pt x="596" y="479"/>
                    <a:pt x="596" y="479"/>
                  </a:cubicBezTo>
                  <a:cubicBezTo>
                    <a:pt x="597" y="479"/>
                    <a:pt x="597" y="479"/>
                    <a:pt x="597" y="479"/>
                  </a:cubicBezTo>
                  <a:cubicBezTo>
                    <a:pt x="597" y="478"/>
                    <a:pt x="597" y="478"/>
                    <a:pt x="597" y="478"/>
                  </a:cubicBezTo>
                  <a:cubicBezTo>
                    <a:pt x="598" y="478"/>
                    <a:pt x="598" y="478"/>
                    <a:pt x="598" y="478"/>
                  </a:cubicBezTo>
                  <a:cubicBezTo>
                    <a:pt x="598" y="477"/>
                    <a:pt x="598" y="477"/>
                    <a:pt x="598" y="477"/>
                  </a:cubicBezTo>
                  <a:cubicBezTo>
                    <a:pt x="596" y="476"/>
                    <a:pt x="596" y="476"/>
                    <a:pt x="596" y="476"/>
                  </a:cubicBezTo>
                  <a:cubicBezTo>
                    <a:pt x="595" y="475"/>
                    <a:pt x="595" y="475"/>
                    <a:pt x="595" y="475"/>
                  </a:cubicBezTo>
                  <a:cubicBezTo>
                    <a:pt x="595" y="475"/>
                    <a:pt x="595" y="475"/>
                    <a:pt x="595" y="475"/>
                  </a:cubicBezTo>
                  <a:cubicBezTo>
                    <a:pt x="593" y="474"/>
                    <a:pt x="593" y="474"/>
                    <a:pt x="593" y="474"/>
                  </a:cubicBezTo>
                  <a:cubicBezTo>
                    <a:pt x="592" y="474"/>
                    <a:pt x="592" y="474"/>
                    <a:pt x="592" y="474"/>
                  </a:cubicBezTo>
                  <a:cubicBezTo>
                    <a:pt x="591" y="474"/>
                    <a:pt x="591" y="474"/>
                    <a:pt x="591" y="474"/>
                  </a:cubicBezTo>
                  <a:close/>
                  <a:moveTo>
                    <a:pt x="637" y="499"/>
                  </a:moveTo>
                  <a:cubicBezTo>
                    <a:pt x="635" y="497"/>
                    <a:pt x="635" y="497"/>
                    <a:pt x="635" y="497"/>
                  </a:cubicBezTo>
                  <a:cubicBezTo>
                    <a:pt x="635" y="496"/>
                    <a:pt x="635" y="496"/>
                    <a:pt x="635" y="496"/>
                  </a:cubicBezTo>
                  <a:cubicBezTo>
                    <a:pt x="635" y="495"/>
                    <a:pt x="635" y="495"/>
                    <a:pt x="635" y="495"/>
                  </a:cubicBezTo>
                  <a:cubicBezTo>
                    <a:pt x="635" y="494"/>
                    <a:pt x="635" y="494"/>
                    <a:pt x="635" y="494"/>
                  </a:cubicBezTo>
                  <a:cubicBezTo>
                    <a:pt x="635" y="494"/>
                    <a:pt x="635" y="494"/>
                    <a:pt x="635" y="494"/>
                  </a:cubicBezTo>
                  <a:cubicBezTo>
                    <a:pt x="636" y="495"/>
                    <a:pt x="636" y="495"/>
                    <a:pt x="636" y="495"/>
                  </a:cubicBezTo>
                  <a:cubicBezTo>
                    <a:pt x="636" y="496"/>
                    <a:pt x="636" y="496"/>
                    <a:pt x="636" y="496"/>
                  </a:cubicBezTo>
                  <a:cubicBezTo>
                    <a:pt x="637" y="497"/>
                    <a:pt x="637" y="497"/>
                    <a:pt x="637" y="497"/>
                  </a:cubicBezTo>
                  <a:cubicBezTo>
                    <a:pt x="637" y="498"/>
                    <a:pt x="637" y="498"/>
                    <a:pt x="637" y="498"/>
                  </a:cubicBezTo>
                  <a:cubicBezTo>
                    <a:pt x="637" y="499"/>
                    <a:pt x="637" y="499"/>
                    <a:pt x="637" y="499"/>
                  </a:cubicBezTo>
                  <a:close/>
                  <a:moveTo>
                    <a:pt x="635" y="504"/>
                  </a:moveTo>
                  <a:cubicBezTo>
                    <a:pt x="635" y="504"/>
                    <a:pt x="635" y="504"/>
                    <a:pt x="635" y="504"/>
                  </a:cubicBezTo>
                  <a:cubicBezTo>
                    <a:pt x="634" y="503"/>
                    <a:pt x="634" y="503"/>
                    <a:pt x="634" y="503"/>
                  </a:cubicBezTo>
                  <a:cubicBezTo>
                    <a:pt x="634" y="502"/>
                    <a:pt x="634" y="502"/>
                    <a:pt x="634" y="502"/>
                  </a:cubicBezTo>
                  <a:cubicBezTo>
                    <a:pt x="633" y="502"/>
                    <a:pt x="633" y="502"/>
                    <a:pt x="633" y="502"/>
                  </a:cubicBezTo>
                  <a:cubicBezTo>
                    <a:pt x="631" y="500"/>
                    <a:pt x="631" y="500"/>
                    <a:pt x="631" y="500"/>
                  </a:cubicBezTo>
                  <a:cubicBezTo>
                    <a:pt x="631" y="499"/>
                    <a:pt x="631" y="499"/>
                    <a:pt x="631" y="499"/>
                  </a:cubicBezTo>
                  <a:cubicBezTo>
                    <a:pt x="632" y="499"/>
                    <a:pt x="632" y="499"/>
                    <a:pt x="632" y="499"/>
                  </a:cubicBezTo>
                  <a:cubicBezTo>
                    <a:pt x="633" y="499"/>
                    <a:pt x="633" y="499"/>
                    <a:pt x="633" y="499"/>
                  </a:cubicBezTo>
                  <a:cubicBezTo>
                    <a:pt x="636" y="499"/>
                    <a:pt x="636" y="499"/>
                    <a:pt x="636" y="499"/>
                  </a:cubicBezTo>
                  <a:cubicBezTo>
                    <a:pt x="638" y="500"/>
                    <a:pt x="638" y="500"/>
                    <a:pt x="638" y="500"/>
                  </a:cubicBezTo>
                  <a:cubicBezTo>
                    <a:pt x="638" y="501"/>
                    <a:pt x="638" y="501"/>
                    <a:pt x="638" y="501"/>
                  </a:cubicBezTo>
                  <a:cubicBezTo>
                    <a:pt x="637" y="502"/>
                    <a:pt x="637" y="502"/>
                    <a:pt x="637" y="502"/>
                  </a:cubicBezTo>
                  <a:cubicBezTo>
                    <a:pt x="637" y="503"/>
                    <a:pt x="637" y="503"/>
                    <a:pt x="637" y="503"/>
                  </a:cubicBezTo>
                  <a:cubicBezTo>
                    <a:pt x="636" y="503"/>
                    <a:pt x="636" y="503"/>
                    <a:pt x="636" y="503"/>
                  </a:cubicBezTo>
                  <a:cubicBezTo>
                    <a:pt x="636" y="504"/>
                    <a:pt x="636" y="504"/>
                    <a:pt x="636" y="504"/>
                  </a:cubicBezTo>
                  <a:cubicBezTo>
                    <a:pt x="635" y="504"/>
                    <a:pt x="635" y="504"/>
                    <a:pt x="635" y="504"/>
                  </a:cubicBezTo>
                  <a:close/>
                  <a:moveTo>
                    <a:pt x="588" y="533"/>
                  </a:moveTo>
                  <a:cubicBezTo>
                    <a:pt x="588" y="534"/>
                    <a:pt x="588" y="534"/>
                    <a:pt x="588" y="534"/>
                  </a:cubicBezTo>
                  <a:cubicBezTo>
                    <a:pt x="589" y="533"/>
                    <a:pt x="589" y="533"/>
                    <a:pt x="589" y="533"/>
                  </a:cubicBezTo>
                  <a:cubicBezTo>
                    <a:pt x="588" y="533"/>
                    <a:pt x="588" y="533"/>
                    <a:pt x="588" y="533"/>
                  </a:cubicBezTo>
                  <a:close/>
                  <a:moveTo>
                    <a:pt x="589" y="533"/>
                  </a:moveTo>
                  <a:cubicBezTo>
                    <a:pt x="589" y="534"/>
                    <a:pt x="589" y="534"/>
                    <a:pt x="589" y="534"/>
                  </a:cubicBezTo>
                  <a:cubicBezTo>
                    <a:pt x="589" y="534"/>
                    <a:pt x="589" y="534"/>
                    <a:pt x="589" y="534"/>
                  </a:cubicBezTo>
                  <a:cubicBezTo>
                    <a:pt x="589" y="533"/>
                    <a:pt x="589" y="533"/>
                    <a:pt x="589" y="533"/>
                  </a:cubicBezTo>
                  <a:close/>
                  <a:moveTo>
                    <a:pt x="590" y="533"/>
                  </a:moveTo>
                  <a:cubicBezTo>
                    <a:pt x="590" y="534"/>
                    <a:pt x="590" y="534"/>
                    <a:pt x="590" y="534"/>
                  </a:cubicBezTo>
                  <a:cubicBezTo>
                    <a:pt x="590" y="535"/>
                    <a:pt x="590" y="535"/>
                    <a:pt x="590" y="535"/>
                  </a:cubicBezTo>
                  <a:cubicBezTo>
                    <a:pt x="590" y="536"/>
                    <a:pt x="590" y="536"/>
                    <a:pt x="590" y="536"/>
                  </a:cubicBezTo>
                  <a:cubicBezTo>
                    <a:pt x="591" y="536"/>
                    <a:pt x="591" y="536"/>
                    <a:pt x="591" y="536"/>
                  </a:cubicBezTo>
                  <a:cubicBezTo>
                    <a:pt x="591" y="534"/>
                    <a:pt x="591" y="534"/>
                    <a:pt x="591" y="534"/>
                  </a:cubicBezTo>
                  <a:cubicBezTo>
                    <a:pt x="590" y="533"/>
                    <a:pt x="590" y="533"/>
                    <a:pt x="590" y="533"/>
                  </a:cubicBezTo>
                  <a:close/>
                  <a:moveTo>
                    <a:pt x="603" y="519"/>
                  </a:moveTo>
                  <a:cubicBezTo>
                    <a:pt x="603" y="518"/>
                    <a:pt x="603" y="518"/>
                    <a:pt x="603" y="518"/>
                  </a:cubicBezTo>
                  <a:cubicBezTo>
                    <a:pt x="603" y="516"/>
                    <a:pt x="603" y="516"/>
                    <a:pt x="603" y="516"/>
                  </a:cubicBezTo>
                  <a:cubicBezTo>
                    <a:pt x="604" y="515"/>
                    <a:pt x="604" y="515"/>
                    <a:pt x="604" y="515"/>
                  </a:cubicBezTo>
                  <a:cubicBezTo>
                    <a:pt x="604" y="514"/>
                    <a:pt x="604" y="514"/>
                    <a:pt x="604" y="514"/>
                  </a:cubicBezTo>
                  <a:cubicBezTo>
                    <a:pt x="606" y="513"/>
                    <a:pt x="606" y="513"/>
                    <a:pt x="606" y="513"/>
                  </a:cubicBezTo>
                  <a:cubicBezTo>
                    <a:pt x="608" y="512"/>
                    <a:pt x="608" y="512"/>
                    <a:pt x="608" y="512"/>
                  </a:cubicBezTo>
                  <a:cubicBezTo>
                    <a:pt x="608" y="513"/>
                    <a:pt x="608" y="513"/>
                    <a:pt x="608" y="513"/>
                  </a:cubicBezTo>
                  <a:cubicBezTo>
                    <a:pt x="608" y="514"/>
                    <a:pt x="608" y="514"/>
                    <a:pt x="608" y="514"/>
                  </a:cubicBezTo>
                  <a:cubicBezTo>
                    <a:pt x="609" y="514"/>
                    <a:pt x="609" y="514"/>
                    <a:pt x="609" y="514"/>
                  </a:cubicBezTo>
                  <a:cubicBezTo>
                    <a:pt x="609" y="515"/>
                    <a:pt x="609" y="515"/>
                    <a:pt x="609" y="515"/>
                  </a:cubicBezTo>
                  <a:cubicBezTo>
                    <a:pt x="607" y="516"/>
                    <a:pt x="607" y="516"/>
                    <a:pt x="607" y="516"/>
                  </a:cubicBezTo>
                  <a:cubicBezTo>
                    <a:pt x="606" y="517"/>
                    <a:pt x="606" y="517"/>
                    <a:pt x="606" y="517"/>
                  </a:cubicBezTo>
                  <a:cubicBezTo>
                    <a:pt x="605" y="517"/>
                    <a:pt x="605" y="517"/>
                    <a:pt x="605" y="517"/>
                  </a:cubicBezTo>
                  <a:cubicBezTo>
                    <a:pt x="604" y="519"/>
                    <a:pt x="604" y="519"/>
                    <a:pt x="604" y="519"/>
                  </a:cubicBezTo>
                  <a:cubicBezTo>
                    <a:pt x="603" y="519"/>
                    <a:pt x="603" y="519"/>
                    <a:pt x="603" y="519"/>
                  </a:cubicBezTo>
                  <a:close/>
                  <a:moveTo>
                    <a:pt x="562" y="472"/>
                  </a:moveTo>
                  <a:cubicBezTo>
                    <a:pt x="563" y="473"/>
                    <a:pt x="563" y="473"/>
                    <a:pt x="563" y="473"/>
                  </a:cubicBezTo>
                  <a:cubicBezTo>
                    <a:pt x="564" y="474"/>
                    <a:pt x="564" y="474"/>
                    <a:pt x="564" y="474"/>
                  </a:cubicBezTo>
                  <a:cubicBezTo>
                    <a:pt x="566" y="475"/>
                    <a:pt x="566" y="475"/>
                    <a:pt x="566" y="475"/>
                  </a:cubicBezTo>
                  <a:cubicBezTo>
                    <a:pt x="568" y="475"/>
                    <a:pt x="568" y="475"/>
                    <a:pt x="568" y="475"/>
                  </a:cubicBezTo>
                  <a:cubicBezTo>
                    <a:pt x="567" y="474"/>
                    <a:pt x="567" y="474"/>
                    <a:pt x="567" y="474"/>
                  </a:cubicBezTo>
                  <a:cubicBezTo>
                    <a:pt x="566" y="474"/>
                    <a:pt x="566" y="474"/>
                    <a:pt x="566" y="474"/>
                  </a:cubicBezTo>
                  <a:cubicBezTo>
                    <a:pt x="563" y="472"/>
                    <a:pt x="563" y="472"/>
                    <a:pt x="563" y="472"/>
                  </a:cubicBezTo>
                  <a:cubicBezTo>
                    <a:pt x="562" y="472"/>
                    <a:pt x="562" y="472"/>
                    <a:pt x="562" y="472"/>
                  </a:cubicBezTo>
                  <a:cubicBezTo>
                    <a:pt x="562" y="472"/>
                    <a:pt x="562" y="472"/>
                    <a:pt x="562" y="472"/>
                  </a:cubicBezTo>
                  <a:close/>
                  <a:moveTo>
                    <a:pt x="547" y="459"/>
                  </a:moveTo>
                  <a:cubicBezTo>
                    <a:pt x="548" y="460"/>
                    <a:pt x="548" y="460"/>
                    <a:pt x="548" y="460"/>
                  </a:cubicBezTo>
                  <a:cubicBezTo>
                    <a:pt x="549" y="460"/>
                    <a:pt x="549" y="460"/>
                    <a:pt x="549" y="460"/>
                  </a:cubicBezTo>
                  <a:cubicBezTo>
                    <a:pt x="550" y="460"/>
                    <a:pt x="550" y="460"/>
                    <a:pt x="550" y="460"/>
                  </a:cubicBezTo>
                  <a:cubicBezTo>
                    <a:pt x="550" y="460"/>
                    <a:pt x="550" y="460"/>
                    <a:pt x="550" y="460"/>
                  </a:cubicBezTo>
                  <a:cubicBezTo>
                    <a:pt x="551" y="459"/>
                    <a:pt x="551" y="459"/>
                    <a:pt x="551" y="459"/>
                  </a:cubicBezTo>
                  <a:cubicBezTo>
                    <a:pt x="551" y="459"/>
                    <a:pt x="551" y="459"/>
                    <a:pt x="551" y="459"/>
                  </a:cubicBezTo>
                  <a:cubicBezTo>
                    <a:pt x="551" y="458"/>
                    <a:pt x="551" y="458"/>
                    <a:pt x="551" y="458"/>
                  </a:cubicBezTo>
                  <a:cubicBezTo>
                    <a:pt x="550" y="457"/>
                    <a:pt x="550" y="457"/>
                    <a:pt x="550" y="457"/>
                  </a:cubicBezTo>
                  <a:cubicBezTo>
                    <a:pt x="551" y="457"/>
                    <a:pt x="551" y="457"/>
                    <a:pt x="551" y="457"/>
                  </a:cubicBezTo>
                  <a:cubicBezTo>
                    <a:pt x="551" y="456"/>
                    <a:pt x="551" y="456"/>
                    <a:pt x="551" y="456"/>
                  </a:cubicBezTo>
                  <a:cubicBezTo>
                    <a:pt x="550" y="455"/>
                    <a:pt x="550" y="455"/>
                    <a:pt x="550" y="455"/>
                  </a:cubicBezTo>
                  <a:cubicBezTo>
                    <a:pt x="548" y="455"/>
                    <a:pt x="548" y="455"/>
                    <a:pt x="548" y="455"/>
                  </a:cubicBezTo>
                  <a:cubicBezTo>
                    <a:pt x="548" y="454"/>
                    <a:pt x="548" y="454"/>
                    <a:pt x="548" y="454"/>
                  </a:cubicBezTo>
                  <a:cubicBezTo>
                    <a:pt x="548" y="454"/>
                    <a:pt x="548" y="454"/>
                    <a:pt x="548" y="454"/>
                  </a:cubicBezTo>
                  <a:cubicBezTo>
                    <a:pt x="547" y="454"/>
                    <a:pt x="547" y="454"/>
                    <a:pt x="547" y="454"/>
                  </a:cubicBezTo>
                  <a:cubicBezTo>
                    <a:pt x="546" y="453"/>
                    <a:pt x="546" y="453"/>
                    <a:pt x="546" y="453"/>
                  </a:cubicBezTo>
                  <a:cubicBezTo>
                    <a:pt x="545" y="454"/>
                    <a:pt x="545" y="454"/>
                    <a:pt x="545" y="454"/>
                  </a:cubicBezTo>
                  <a:cubicBezTo>
                    <a:pt x="544" y="454"/>
                    <a:pt x="544" y="454"/>
                    <a:pt x="544" y="454"/>
                  </a:cubicBezTo>
                  <a:cubicBezTo>
                    <a:pt x="545" y="455"/>
                    <a:pt x="545" y="455"/>
                    <a:pt x="545" y="455"/>
                  </a:cubicBezTo>
                  <a:cubicBezTo>
                    <a:pt x="545" y="455"/>
                    <a:pt x="545" y="455"/>
                    <a:pt x="545" y="455"/>
                  </a:cubicBezTo>
                  <a:cubicBezTo>
                    <a:pt x="546" y="456"/>
                    <a:pt x="546" y="456"/>
                    <a:pt x="546" y="456"/>
                  </a:cubicBezTo>
                  <a:cubicBezTo>
                    <a:pt x="547" y="457"/>
                    <a:pt x="547" y="457"/>
                    <a:pt x="547" y="457"/>
                  </a:cubicBezTo>
                  <a:cubicBezTo>
                    <a:pt x="547" y="458"/>
                    <a:pt x="547" y="458"/>
                    <a:pt x="547" y="458"/>
                  </a:cubicBezTo>
                  <a:cubicBezTo>
                    <a:pt x="547" y="459"/>
                    <a:pt x="547" y="459"/>
                    <a:pt x="547" y="459"/>
                  </a:cubicBezTo>
                  <a:close/>
                  <a:moveTo>
                    <a:pt x="538" y="464"/>
                  </a:moveTo>
                  <a:cubicBezTo>
                    <a:pt x="539" y="464"/>
                    <a:pt x="539" y="464"/>
                    <a:pt x="539" y="464"/>
                  </a:cubicBezTo>
                  <a:cubicBezTo>
                    <a:pt x="540" y="463"/>
                    <a:pt x="540" y="463"/>
                    <a:pt x="540" y="463"/>
                  </a:cubicBezTo>
                  <a:cubicBezTo>
                    <a:pt x="541" y="463"/>
                    <a:pt x="541" y="463"/>
                    <a:pt x="541" y="463"/>
                  </a:cubicBezTo>
                  <a:cubicBezTo>
                    <a:pt x="542" y="462"/>
                    <a:pt x="542" y="462"/>
                    <a:pt x="542" y="462"/>
                  </a:cubicBezTo>
                  <a:cubicBezTo>
                    <a:pt x="542" y="461"/>
                    <a:pt x="542" y="461"/>
                    <a:pt x="542" y="461"/>
                  </a:cubicBezTo>
                  <a:cubicBezTo>
                    <a:pt x="542" y="461"/>
                    <a:pt x="542" y="461"/>
                    <a:pt x="542" y="461"/>
                  </a:cubicBezTo>
                  <a:cubicBezTo>
                    <a:pt x="542" y="458"/>
                    <a:pt x="542" y="458"/>
                    <a:pt x="542" y="458"/>
                  </a:cubicBezTo>
                  <a:cubicBezTo>
                    <a:pt x="541" y="458"/>
                    <a:pt x="541" y="458"/>
                    <a:pt x="541" y="458"/>
                  </a:cubicBezTo>
                  <a:cubicBezTo>
                    <a:pt x="539" y="458"/>
                    <a:pt x="539" y="458"/>
                    <a:pt x="539" y="458"/>
                  </a:cubicBezTo>
                  <a:cubicBezTo>
                    <a:pt x="538" y="457"/>
                    <a:pt x="538" y="457"/>
                    <a:pt x="538" y="457"/>
                  </a:cubicBezTo>
                  <a:cubicBezTo>
                    <a:pt x="537" y="455"/>
                    <a:pt x="537" y="455"/>
                    <a:pt x="537" y="455"/>
                  </a:cubicBezTo>
                  <a:cubicBezTo>
                    <a:pt x="536" y="456"/>
                    <a:pt x="536" y="456"/>
                    <a:pt x="536" y="456"/>
                  </a:cubicBezTo>
                  <a:cubicBezTo>
                    <a:pt x="535" y="456"/>
                    <a:pt x="535" y="456"/>
                    <a:pt x="535" y="456"/>
                  </a:cubicBezTo>
                  <a:cubicBezTo>
                    <a:pt x="534" y="456"/>
                    <a:pt x="534" y="456"/>
                    <a:pt x="534" y="456"/>
                  </a:cubicBezTo>
                  <a:cubicBezTo>
                    <a:pt x="534" y="457"/>
                    <a:pt x="534" y="457"/>
                    <a:pt x="534" y="457"/>
                  </a:cubicBezTo>
                  <a:cubicBezTo>
                    <a:pt x="534" y="458"/>
                    <a:pt x="534" y="458"/>
                    <a:pt x="534" y="458"/>
                  </a:cubicBezTo>
                  <a:cubicBezTo>
                    <a:pt x="535" y="459"/>
                    <a:pt x="535" y="459"/>
                    <a:pt x="535" y="459"/>
                  </a:cubicBezTo>
                  <a:cubicBezTo>
                    <a:pt x="536" y="461"/>
                    <a:pt x="536" y="461"/>
                    <a:pt x="536" y="461"/>
                  </a:cubicBezTo>
                  <a:cubicBezTo>
                    <a:pt x="537" y="462"/>
                    <a:pt x="537" y="462"/>
                    <a:pt x="537" y="462"/>
                  </a:cubicBezTo>
                  <a:cubicBezTo>
                    <a:pt x="537" y="463"/>
                    <a:pt x="537" y="463"/>
                    <a:pt x="537" y="463"/>
                  </a:cubicBezTo>
                  <a:cubicBezTo>
                    <a:pt x="538" y="464"/>
                    <a:pt x="538" y="464"/>
                    <a:pt x="538" y="464"/>
                  </a:cubicBezTo>
                  <a:close/>
                  <a:moveTo>
                    <a:pt x="536" y="472"/>
                  </a:moveTo>
                  <a:cubicBezTo>
                    <a:pt x="536" y="472"/>
                    <a:pt x="536" y="471"/>
                    <a:pt x="536" y="471"/>
                  </a:cubicBezTo>
                  <a:cubicBezTo>
                    <a:pt x="534" y="471"/>
                    <a:pt x="534" y="471"/>
                    <a:pt x="534" y="471"/>
                  </a:cubicBezTo>
                  <a:cubicBezTo>
                    <a:pt x="534" y="471"/>
                    <a:pt x="534" y="471"/>
                    <a:pt x="534" y="471"/>
                  </a:cubicBezTo>
                  <a:cubicBezTo>
                    <a:pt x="535" y="472"/>
                    <a:pt x="535" y="472"/>
                    <a:pt x="535" y="472"/>
                  </a:cubicBezTo>
                  <a:cubicBezTo>
                    <a:pt x="536" y="472"/>
                    <a:pt x="536" y="472"/>
                    <a:pt x="536" y="472"/>
                  </a:cubicBezTo>
                  <a:close/>
                  <a:moveTo>
                    <a:pt x="515" y="487"/>
                  </a:moveTo>
                  <a:cubicBezTo>
                    <a:pt x="516" y="487"/>
                    <a:pt x="516" y="487"/>
                    <a:pt x="516" y="487"/>
                  </a:cubicBezTo>
                  <a:cubicBezTo>
                    <a:pt x="516" y="486"/>
                    <a:pt x="516" y="486"/>
                    <a:pt x="516" y="486"/>
                  </a:cubicBezTo>
                  <a:cubicBezTo>
                    <a:pt x="516" y="485"/>
                    <a:pt x="516" y="485"/>
                    <a:pt x="516" y="485"/>
                  </a:cubicBezTo>
                  <a:cubicBezTo>
                    <a:pt x="517" y="484"/>
                    <a:pt x="517" y="484"/>
                    <a:pt x="517" y="484"/>
                  </a:cubicBezTo>
                  <a:cubicBezTo>
                    <a:pt x="517" y="483"/>
                    <a:pt x="517" y="483"/>
                    <a:pt x="517" y="483"/>
                  </a:cubicBezTo>
                  <a:cubicBezTo>
                    <a:pt x="517" y="483"/>
                    <a:pt x="517" y="483"/>
                    <a:pt x="517" y="483"/>
                  </a:cubicBezTo>
                  <a:cubicBezTo>
                    <a:pt x="517" y="482"/>
                    <a:pt x="517" y="482"/>
                    <a:pt x="517" y="482"/>
                  </a:cubicBezTo>
                  <a:cubicBezTo>
                    <a:pt x="519" y="481"/>
                    <a:pt x="519" y="481"/>
                    <a:pt x="519" y="481"/>
                  </a:cubicBezTo>
                  <a:cubicBezTo>
                    <a:pt x="520" y="479"/>
                    <a:pt x="520" y="479"/>
                    <a:pt x="520" y="479"/>
                  </a:cubicBezTo>
                  <a:cubicBezTo>
                    <a:pt x="521" y="479"/>
                    <a:pt x="521" y="479"/>
                    <a:pt x="521" y="479"/>
                  </a:cubicBezTo>
                  <a:cubicBezTo>
                    <a:pt x="521" y="479"/>
                    <a:pt x="521" y="479"/>
                    <a:pt x="521" y="479"/>
                  </a:cubicBezTo>
                  <a:cubicBezTo>
                    <a:pt x="521" y="478"/>
                    <a:pt x="521" y="478"/>
                    <a:pt x="521" y="478"/>
                  </a:cubicBezTo>
                  <a:cubicBezTo>
                    <a:pt x="521" y="477"/>
                    <a:pt x="521" y="477"/>
                    <a:pt x="521" y="477"/>
                  </a:cubicBezTo>
                  <a:cubicBezTo>
                    <a:pt x="522" y="476"/>
                    <a:pt x="522" y="476"/>
                    <a:pt x="522" y="476"/>
                  </a:cubicBezTo>
                  <a:cubicBezTo>
                    <a:pt x="522" y="475"/>
                    <a:pt x="522" y="475"/>
                    <a:pt x="522" y="475"/>
                  </a:cubicBezTo>
                  <a:cubicBezTo>
                    <a:pt x="522" y="474"/>
                    <a:pt x="522" y="474"/>
                    <a:pt x="522" y="474"/>
                  </a:cubicBezTo>
                  <a:cubicBezTo>
                    <a:pt x="522" y="473"/>
                    <a:pt x="522" y="473"/>
                    <a:pt x="522" y="473"/>
                  </a:cubicBezTo>
                  <a:cubicBezTo>
                    <a:pt x="522" y="472"/>
                    <a:pt x="522" y="472"/>
                    <a:pt x="522" y="472"/>
                  </a:cubicBezTo>
                  <a:cubicBezTo>
                    <a:pt x="521" y="472"/>
                    <a:pt x="521" y="472"/>
                    <a:pt x="521" y="472"/>
                  </a:cubicBezTo>
                  <a:cubicBezTo>
                    <a:pt x="520" y="472"/>
                    <a:pt x="520" y="472"/>
                    <a:pt x="520" y="472"/>
                  </a:cubicBezTo>
                  <a:cubicBezTo>
                    <a:pt x="519" y="471"/>
                    <a:pt x="519" y="471"/>
                    <a:pt x="519" y="471"/>
                  </a:cubicBezTo>
                  <a:cubicBezTo>
                    <a:pt x="518" y="471"/>
                    <a:pt x="518" y="471"/>
                    <a:pt x="518" y="471"/>
                  </a:cubicBezTo>
                  <a:cubicBezTo>
                    <a:pt x="517" y="472"/>
                    <a:pt x="517" y="472"/>
                    <a:pt x="517" y="472"/>
                  </a:cubicBezTo>
                  <a:cubicBezTo>
                    <a:pt x="516" y="474"/>
                    <a:pt x="516" y="474"/>
                    <a:pt x="516" y="474"/>
                  </a:cubicBezTo>
                  <a:cubicBezTo>
                    <a:pt x="515" y="474"/>
                    <a:pt x="515" y="474"/>
                    <a:pt x="515" y="474"/>
                  </a:cubicBezTo>
                  <a:cubicBezTo>
                    <a:pt x="514" y="475"/>
                    <a:pt x="514" y="475"/>
                    <a:pt x="514" y="475"/>
                  </a:cubicBezTo>
                  <a:cubicBezTo>
                    <a:pt x="514" y="477"/>
                    <a:pt x="514" y="477"/>
                    <a:pt x="514" y="477"/>
                  </a:cubicBezTo>
                  <a:cubicBezTo>
                    <a:pt x="514" y="478"/>
                    <a:pt x="514" y="478"/>
                    <a:pt x="514" y="478"/>
                  </a:cubicBezTo>
                  <a:cubicBezTo>
                    <a:pt x="513" y="479"/>
                    <a:pt x="513" y="479"/>
                    <a:pt x="513" y="479"/>
                  </a:cubicBezTo>
                  <a:cubicBezTo>
                    <a:pt x="512" y="480"/>
                    <a:pt x="512" y="480"/>
                    <a:pt x="512" y="480"/>
                  </a:cubicBezTo>
                  <a:cubicBezTo>
                    <a:pt x="513" y="482"/>
                    <a:pt x="513" y="482"/>
                    <a:pt x="513" y="482"/>
                  </a:cubicBezTo>
                  <a:cubicBezTo>
                    <a:pt x="512" y="483"/>
                    <a:pt x="512" y="483"/>
                    <a:pt x="512" y="483"/>
                  </a:cubicBezTo>
                  <a:cubicBezTo>
                    <a:pt x="512" y="483"/>
                    <a:pt x="512" y="483"/>
                    <a:pt x="512" y="483"/>
                  </a:cubicBezTo>
                  <a:cubicBezTo>
                    <a:pt x="514" y="484"/>
                    <a:pt x="514" y="484"/>
                    <a:pt x="514" y="484"/>
                  </a:cubicBezTo>
                  <a:cubicBezTo>
                    <a:pt x="514" y="485"/>
                    <a:pt x="514" y="485"/>
                    <a:pt x="514" y="485"/>
                  </a:cubicBezTo>
                  <a:cubicBezTo>
                    <a:pt x="515" y="485"/>
                    <a:pt x="515" y="485"/>
                    <a:pt x="515" y="485"/>
                  </a:cubicBezTo>
                  <a:cubicBezTo>
                    <a:pt x="515" y="487"/>
                    <a:pt x="515" y="487"/>
                    <a:pt x="515" y="487"/>
                  </a:cubicBezTo>
                  <a:close/>
                  <a:moveTo>
                    <a:pt x="496" y="566"/>
                  </a:moveTo>
                  <a:cubicBezTo>
                    <a:pt x="497" y="566"/>
                    <a:pt x="497" y="566"/>
                    <a:pt x="497" y="566"/>
                  </a:cubicBezTo>
                  <a:cubicBezTo>
                    <a:pt x="497" y="566"/>
                    <a:pt x="497" y="566"/>
                    <a:pt x="497" y="566"/>
                  </a:cubicBezTo>
                  <a:cubicBezTo>
                    <a:pt x="497" y="565"/>
                    <a:pt x="497" y="565"/>
                    <a:pt x="497" y="565"/>
                  </a:cubicBezTo>
                  <a:cubicBezTo>
                    <a:pt x="496" y="566"/>
                    <a:pt x="496" y="566"/>
                    <a:pt x="496" y="566"/>
                  </a:cubicBezTo>
                  <a:close/>
                  <a:moveTo>
                    <a:pt x="497" y="574"/>
                  </a:moveTo>
                  <a:cubicBezTo>
                    <a:pt x="499" y="572"/>
                    <a:pt x="499" y="572"/>
                    <a:pt x="499" y="572"/>
                  </a:cubicBezTo>
                  <a:cubicBezTo>
                    <a:pt x="499" y="571"/>
                    <a:pt x="499" y="571"/>
                    <a:pt x="499" y="571"/>
                  </a:cubicBezTo>
                  <a:cubicBezTo>
                    <a:pt x="499" y="570"/>
                    <a:pt x="499" y="570"/>
                    <a:pt x="499" y="570"/>
                  </a:cubicBezTo>
                  <a:cubicBezTo>
                    <a:pt x="499" y="573"/>
                    <a:pt x="499" y="573"/>
                    <a:pt x="499" y="573"/>
                  </a:cubicBezTo>
                  <a:cubicBezTo>
                    <a:pt x="498" y="574"/>
                    <a:pt x="498" y="574"/>
                    <a:pt x="498" y="574"/>
                  </a:cubicBezTo>
                  <a:cubicBezTo>
                    <a:pt x="498" y="574"/>
                    <a:pt x="497" y="574"/>
                    <a:pt x="497" y="574"/>
                  </a:cubicBezTo>
                  <a:close/>
                  <a:moveTo>
                    <a:pt x="486" y="571"/>
                  </a:moveTo>
                  <a:cubicBezTo>
                    <a:pt x="487" y="569"/>
                    <a:pt x="487" y="569"/>
                    <a:pt x="487" y="569"/>
                  </a:cubicBezTo>
                  <a:cubicBezTo>
                    <a:pt x="488" y="569"/>
                    <a:pt x="488" y="569"/>
                    <a:pt x="488" y="569"/>
                  </a:cubicBezTo>
                  <a:cubicBezTo>
                    <a:pt x="489" y="569"/>
                    <a:pt x="489" y="569"/>
                    <a:pt x="489" y="569"/>
                  </a:cubicBezTo>
                  <a:cubicBezTo>
                    <a:pt x="490" y="569"/>
                    <a:pt x="490" y="569"/>
                    <a:pt x="490" y="569"/>
                  </a:cubicBezTo>
                  <a:cubicBezTo>
                    <a:pt x="491" y="568"/>
                    <a:pt x="491" y="568"/>
                    <a:pt x="491" y="568"/>
                  </a:cubicBezTo>
                  <a:cubicBezTo>
                    <a:pt x="492" y="567"/>
                    <a:pt x="492" y="567"/>
                    <a:pt x="492" y="567"/>
                  </a:cubicBezTo>
                  <a:cubicBezTo>
                    <a:pt x="491" y="569"/>
                    <a:pt x="491" y="569"/>
                    <a:pt x="491" y="569"/>
                  </a:cubicBezTo>
                  <a:cubicBezTo>
                    <a:pt x="488" y="571"/>
                    <a:pt x="488" y="571"/>
                    <a:pt x="488" y="571"/>
                  </a:cubicBezTo>
                  <a:cubicBezTo>
                    <a:pt x="487" y="572"/>
                    <a:pt x="487" y="572"/>
                    <a:pt x="487" y="572"/>
                  </a:cubicBezTo>
                  <a:cubicBezTo>
                    <a:pt x="486" y="571"/>
                    <a:pt x="486" y="571"/>
                    <a:pt x="486" y="571"/>
                  </a:cubicBezTo>
                  <a:close/>
                  <a:moveTo>
                    <a:pt x="494" y="575"/>
                  </a:moveTo>
                  <a:cubicBezTo>
                    <a:pt x="496" y="572"/>
                    <a:pt x="496" y="572"/>
                    <a:pt x="496" y="572"/>
                  </a:cubicBezTo>
                  <a:cubicBezTo>
                    <a:pt x="496" y="570"/>
                    <a:pt x="496" y="570"/>
                    <a:pt x="496" y="570"/>
                  </a:cubicBezTo>
                  <a:cubicBezTo>
                    <a:pt x="497" y="570"/>
                    <a:pt x="497" y="570"/>
                    <a:pt x="497" y="570"/>
                  </a:cubicBezTo>
                  <a:cubicBezTo>
                    <a:pt x="497" y="571"/>
                    <a:pt x="497" y="571"/>
                    <a:pt x="497" y="571"/>
                  </a:cubicBezTo>
                  <a:cubicBezTo>
                    <a:pt x="495" y="574"/>
                    <a:pt x="495" y="574"/>
                    <a:pt x="495" y="574"/>
                  </a:cubicBezTo>
                  <a:cubicBezTo>
                    <a:pt x="494" y="576"/>
                    <a:pt x="494" y="576"/>
                    <a:pt x="494" y="576"/>
                  </a:cubicBezTo>
                  <a:cubicBezTo>
                    <a:pt x="495" y="575"/>
                    <a:pt x="495" y="575"/>
                    <a:pt x="495" y="575"/>
                  </a:cubicBezTo>
                  <a:cubicBezTo>
                    <a:pt x="497" y="572"/>
                    <a:pt x="497" y="572"/>
                    <a:pt x="497" y="572"/>
                  </a:cubicBezTo>
                  <a:cubicBezTo>
                    <a:pt x="498" y="572"/>
                    <a:pt x="498" y="572"/>
                    <a:pt x="498" y="572"/>
                  </a:cubicBezTo>
                  <a:cubicBezTo>
                    <a:pt x="498" y="570"/>
                    <a:pt x="498" y="570"/>
                    <a:pt x="498" y="570"/>
                  </a:cubicBezTo>
                  <a:cubicBezTo>
                    <a:pt x="497" y="569"/>
                    <a:pt x="497" y="569"/>
                    <a:pt x="497" y="569"/>
                  </a:cubicBezTo>
                  <a:cubicBezTo>
                    <a:pt x="497" y="569"/>
                    <a:pt x="497" y="569"/>
                    <a:pt x="497" y="569"/>
                  </a:cubicBezTo>
                  <a:cubicBezTo>
                    <a:pt x="497" y="567"/>
                    <a:pt x="497" y="567"/>
                    <a:pt x="497" y="567"/>
                  </a:cubicBezTo>
                  <a:cubicBezTo>
                    <a:pt x="496" y="567"/>
                    <a:pt x="496" y="567"/>
                    <a:pt x="496" y="567"/>
                  </a:cubicBezTo>
                  <a:cubicBezTo>
                    <a:pt x="495" y="568"/>
                    <a:pt x="495" y="568"/>
                    <a:pt x="495" y="568"/>
                  </a:cubicBezTo>
                  <a:cubicBezTo>
                    <a:pt x="494" y="570"/>
                    <a:pt x="494" y="570"/>
                    <a:pt x="494" y="570"/>
                  </a:cubicBezTo>
                  <a:cubicBezTo>
                    <a:pt x="493" y="572"/>
                    <a:pt x="493" y="572"/>
                    <a:pt x="493" y="572"/>
                  </a:cubicBezTo>
                  <a:cubicBezTo>
                    <a:pt x="491" y="573"/>
                    <a:pt x="491" y="573"/>
                    <a:pt x="491" y="573"/>
                  </a:cubicBezTo>
                  <a:cubicBezTo>
                    <a:pt x="492" y="571"/>
                    <a:pt x="492" y="571"/>
                    <a:pt x="492" y="571"/>
                  </a:cubicBezTo>
                  <a:cubicBezTo>
                    <a:pt x="493" y="570"/>
                    <a:pt x="493" y="570"/>
                    <a:pt x="493" y="570"/>
                  </a:cubicBezTo>
                  <a:cubicBezTo>
                    <a:pt x="494" y="568"/>
                    <a:pt x="494" y="568"/>
                    <a:pt x="494" y="568"/>
                  </a:cubicBezTo>
                  <a:cubicBezTo>
                    <a:pt x="493" y="568"/>
                    <a:pt x="493" y="568"/>
                    <a:pt x="493" y="568"/>
                  </a:cubicBezTo>
                  <a:cubicBezTo>
                    <a:pt x="492" y="569"/>
                    <a:pt x="492" y="569"/>
                    <a:pt x="492" y="569"/>
                  </a:cubicBezTo>
                  <a:cubicBezTo>
                    <a:pt x="491" y="571"/>
                    <a:pt x="491" y="571"/>
                    <a:pt x="491" y="571"/>
                  </a:cubicBezTo>
                  <a:cubicBezTo>
                    <a:pt x="489" y="573"/>
                    <a:pt x="489" y="573"/>
                    <a:pt x="489" y="573"/>
                  </a:cubicBezTo>
                  <a:cubicBezTo>
                    <a:pt x="489" y="574"/>
                    <a:pt x="489" y="574"/>
                    <a:pt x="489" y="574"/>
                  </a:cubicBezTo>
                  <a:cubicBezTo>
                    <a:pt x="487" y="576"/>
                    <a:pt x="487" y="576"/>
                    <a:pt x="487" y="576"/>
                  </a:cubicBezTo>
                  <a:cubicBezTo>
                    <a:pt x="488" y="577"/>
                    <a:pt x="488" y="577"/>
                    <a:pt x="488" y="577"/>
                  </a:cubicBezTo>
                  <a:cubicBezTo>
                    <a:pt x="488" y="577"/>
                    <a:pt x="488" y="577"/>
                    <a:pt x="488" y="577"/>
                  </a:cubicBezTo>
                  <a:cubicBezTo>
                    <a:pt x="490" y="574"/>
                    <a:pt x="490" y="574"/>
                    <a:pt x="490" y="574"/>
                  </a:cubicBezTo>
                  <a:cubicBezTo>
                    <a:pt x="491" y="574"/>
                    <a:pt x="491" y="574"/>
                    <a:pt x="491" y="574"/>
                  </a:cubicBezTo>
                  <a:cubicBezTo>
                    <a:pt x="491" y="575"/>
                    <a:pt x="491" y="575"/>
                    <a:pt x="491" y="575"/>
                  </a:cubicBezTo>
                  <a:cubicBezTo>
                    <a:pt x="490" y="577"/>
                    <a:pt x="490" y="577"/>
                    <a:pt x="490" y="577"/>
                  </a:cubicBezTo>
                  <a:cubicBezTo>
                    <a:pt x="490" y="577"/>
                    <a:pt x="490" y="577"/>
                    <a:pt x="490" y="577"/>
                  </a:cubicBezTo>
                  <a:cubicBezTo>
                    <a:pt x="491" y="576"/>
                    <a:pt x="491" y="576"/>
                    <a:pt x="491" y="576"/>
                  </a:cubicBezTo>
                  <a:cubicBezTo>
                    <a:pt x="492" y="576"/>
                    <a:pt x="492" y="576"/>
                    <a:pt x="492" y="576"/>
                  </a:cubicBezTo>
                  <a:cubicBezTo>
                    <a:pt x="492" y="576"/>
                    <a:pt x="494" y="575"/>
                    <a:pt x="494" y="575"/>
                  </a:cubicBezTo>
                  <a:close/>
                  <a:moveTo>
                    <a:pt x="492" y="575"/>
                  </a:moveTo>
                  <a:cubicBezTo>
                    <a:pt x="492" y="573"/>
                    <a:pt x="492" y="573"/>
                    <a:pt x="492" y="573"/>
                  </a:cubicBezTo>
                  <a:cubicBezTo>
                    <a:pt x="495" y="571"/>
                    <a:pt x="495" y="571"/>
                    <a:pt x="495" y="571"/>
                  </a:cubicBezTo>
                  <a:cubicBezTo>
                    <a:pt x="494" y="573"/>
                    <a:pt x="494" y="573"/>
                    <a:pt x="494" y="573"/>
                  </a:cubicBezTo>
                  <a:cubicBezTo>
                    <a:pt x="493" y="575"/>
                    <a:pt x="493" y="575"/>
                    <a:pt x="493" y="575"/>
                  </a:cubicBezTo>
                  <a:cubicBezTo>
                    <a:pt x="492" y="575"/>
                    <a:pt x="492" y="575"/>
                    <a:pt x="492" y="575"/>
                  </a:cubicBezTo>
                  <a:close/>
                  <a:moveTo>
                    <a:pt x="619" y="704"/>
                  </a:moveTo>
                  <a:cubicBezTo>
                    <a:pt x="619" y="704"/>
                    <a:pt x="619" y="704"/>
                    <a:pt x="619" y="704"/>
                  </a:cubicBezTo>
                  <a:cubicBezTo>
                    <a:pt x="618" y="703"/>
                    <a:pt x="618" y="703"/>
                    <a:pt x="618" y="703"/>
                  </a:cubicBezTo>
                  <a:cubicBezTo>
                    <a:pt x="619" y="703"/>
                    <a:pt x="619" y="703"/>
                    <a:pt x="619" y="703"/>
                  </a:cubicBezTo>
                  <a:cubicBezTo>
                    <a:pt x="619" y="702"/>
                    <a:pt x="619" y="702"/>
                    <a:pt x="619" y="702"/>
                  </a:cubicBezTo>
                  <a:cubicBezTo>
                    <a:pt x="621" y="701"/>
                    <a:pt x="621" y="701"/>
                    <a:pt x="621" y="701"/>
                  </a:cubicBezTo>
                  <a:cubicBezTo>
                    <a:pt x="621" y="701"/>
                    <a:pt x="621" y="701"/>
                    <a:pt x="621" y="701"/>
                  </a:cubicBezTo>
                  <a:cubicBezTo>
                    <a:pt x="621" y="701"/>
                    <a:pt x="621" y="701"/>
                    <a:pt x="621" y="701"/>
                  </a:cubicBezTo>
                  <a:cubicBezTo>
                    <a:pt x="621" y="700"/>
                    <a:pt x="621" y="700"/>
                    <a:pt x="621" y="700"/>
                  </a:cubicBezTo>
                  <a:cubicBezTo>
                    <a:pt x="619" y="702"/>
                    <a:pt x="619" y="702"/>
                    <a:pt x="619" y="702"/>
                  </a:cubicBezTo>
                  <a:cubicBezTo>
                    <a:pt x="618" y="703"/>
                    <a:pt x="618" y="703"/>
                    <a:pt x="618" y="703"/>
                  </a:cubicBezTo>
                  <a:cubicBezTo>
                    <a:pt x="619" y="704"/>
                    <a:pt x="619" y="704"/>
                    <a:pt x="619" y="704"/>
                  </a:cubicBezTo>
                  <a:cubicBezTo>
                    <a:pt x="619" y="705"/>
                    <a:pt x="619" y="705"/>
                    <a:pt x="619" y="705"/>
                  </a:cubicBezTo>
                  <a:cubicBezTo>
                    <a:pt x="619" y="704"/>
                    <a:pt x="619" y="704"/>
                    <a:pt x="619" y="704"/>
                  </a:cubicBezTo>
                  <a:close/>
                  <a:moveTo>
                    <a:pt x="666" y="713"/>
                  </a:moveTo>
                  <a:cubicBezTo>
                    <a:pt x="666" y="712"/>
                    <a:pt x="666" y="712"/>
                    <a:pt x="666" y="712"/>
                  </a:cubicBezTo>
                  <a:cubicBezTo>
                    <a:pt x="666" y="710"/>
                    <a:pt x="666" y="710"/>
                    <a:pt x="666" y="710"/>
                  </a:cubicBezTo>
                  <a:cubicBezTo>
                    <a:pt x="666" y="709"/>
                    <a:pt x="666" y="709"/>
                    <a:pt x="666" y="709"/>
                  </a:cubicBezTo>
                  <a:cubicBezTo>
                    <a:pt x="665" y="708"/>
                    <a:pt x="665" y="708"/>
                    <a:pt x="665" y="708"/>
                  </a:cubicBezTo>
                  <a:cubicBezTo>
                    <a:pt x="666" y="707"/>
                    <a:pt x="666" y="707"/>
                    <a:pt x="666" y="707"/>
                  </a:cubicBezTo>
                  <a:cubicBezTo>
                    <a:pt x="666" y="706"/>
                    <a:pt x="666" y="706"/>
                    <a:pt x="666" y="706"/>
                  </a:cubicBezTo>
                  <a:cubicBezTo>
                    <a:pt x="666" y="707"/>
                    <a:pt x="666" y="707"/>
                    <a:pt x="666" y="707"/>
                  </a:cubicBezTo>
                  <a:cubicBezTo>
                    <a:pt x="667" y="708"/>
                    <a:pt x="667" y="708"/>
                    <a:pt x="667" y="708"/>
                  </a:cubicBezTo>
                  <a:cubicBezTo>
                    <a:pt x="667" y="709"/>
                    <a:pt x="667" y="709"/>
                    <a:pt x="667" y="709"/>
                  </a:cubicBezTo>
                  <a:cubicBezTo>
                    <a:pt x="666" y="709"/>
                    <a:pt x="666" y="709"/>
                    <a:pt x="666" y="709"/>
                  </a:cubicBezTo>
                  <a:cubicBezTo>
                    <a:pt x="666" y="710"/>
                    <a:pt x="666" y="710"/>
                    <a:pt x="666" y="710"/>
                  </a:cubicBezTo>
                  <a:cubicBezTo>
                    <a:pt x="667" y="711"/>
                    <a:pt x="667" y="711"/>
                    <a:pt x="667" y="711"/>
                  </a:cubicBezTo>
                  <a:cubicBezTo>
                    <a:pt x="667" y="711"/>
                    <a:pt x="667" y="711"/>
                    <a:pt x="667" y="711"/>
                  </a:cubicBezTo>
                  <a:cubicBezTo>
                    <a:pt x="667" y="713"/>
                    <a:pt x="667" y="713"/>
                    <a:pt x="667" y="713"/>
                  </a:cubicBezTo>
                  <a:cubicBezTo>
                    <a:pt x="666" y="713"/>
                    <a:pt x="666" y="713"/>
                    <a:pt x="666" y="713"/>
                  </a:cubicBezTo>
                  <a:close/>
                  <a:moveTo>
                    <a:pt x="668" y="713"/>
                  </a:moveTo>
                  <a:cubicBezTo>
                    <a:pt x="668" y="713"/>
                    <a:pt x="668" y="713"/>
                    <a:pt x="668" y="713"/>
                  </a:cubicBezTo>
                  <a:cubicBezTo>
                    <a:pt x="669" y="712"/>
                    <a:pt x="669" y="712"/>
                    <a:pt x="669" y="712"/>
                  </a:cubicBezTo>
                  <a:cubicBezTo>
                    <a:pt x="669" y="713"/>
                    <a:pt x="669" y="713"/>
                    <a:pt x="669" y="713"/>
                  </a:cubicBezTo>
                  <a:cubicBezTo>
                    <a:pt x="668" y="714"/>
                    <a:pt x="668" y="714"/>
                    <a:pt x="668" y="714"/>
                  </a:cubicBezTo>
                  <a:cubicBezTo>
                    <a:pt x="668" y="713"/>
                    <a:pt x="668" y="713"/>
                    <a:pt x="668" y="713"/>
                  </a:cubicBezTo>
                  <a:close/>
                  <a:moveTo>
                    <a:pt x="686" y="647"/>
                  </a:moveTo>
                  <a:cubicBezTo>
                    <a:pt x="687" y="645"/>
                    <a:pt x="687" y="645"/>
                    <a:pt x="687" y="645"/>
                  </a:cubicBezTo>
                  <a:cubicBezTo>
                    <a:pt x="688" y="644"/>
                    <a:pt x="688" y="644"/>
                    <a:pt x="688" y="644"/>
                  </a:cubicBezTo>
                  <a:cubicBezTo>
                    <a:pt x="688" y="646"/>
                    <a:pt x="688" y="646"/>
                    <a:pt x="688" y="646"/>
                  </a:cubicBezTo>
                  <a:cubicBezTo>
                    <a:pt x="687" y="647"/>
                    <a:pt x="687" y="647"/>
                    <a:pt x="687" y="647"/>
                  </a:cubicBezTo>
                  <a:cubicBezTo>
                    <a:pt x="687" y="647"/>
                    <a:pt x="687" y="647"/>
                    <a:pt x="687" y="647"/>
                  </a:cubicBezTo>
                  <a:cubicBezTo>
                    <a:pt x="687" y="647"/>
                    <a:pt x="686" y="647"/>
                    <a:pt x="686" y="647"/>
                  </a:cubicBezTo>
                  <a:close/>
                  <a:moveTo>
                    <a:pt x="681" y="661"/>
                  </a:moveTo>
                  <a:cubicBezTo>
                    <a:pt x="681" y="662"/>
                    <a:pt x="681" y="662"/>
                    <a:pt x="681" y="662"/>
                  </a:cubicBezTo>
                  <a:cubicBezTo>
                    <a:pt x="681" y="662"/>
                    <a:pt x="681" y="662"/>
                    <a:pt x="681" y="662"/>
                  </a:cubicBezTo>
                  <a:cubicBezTo>
                    <a:pt x="681" y="662"/>
                    <a:pt x="681" y="662"/>
                    <a:pt x="681" y="662"/>
                  </a:cubicBezTo>
                  <a:cubicBezTo>
                    <a:pt x="682" y="662"/>
                    <a:pt x="682" y="662"/>
                    <a:pt x="682" y="662"/>
                  </a:cubicBezTo>
                  <a:cubicBezTo>
                    <a:pt x="682" y="661"/>
                    <a:pt x="682" y="661"/>
                    <a:pt x="682" y="661"/>
                  </a:cubicBezTo>
                  <a:cubicBezTo>
                    <a:pt x="681" y="661"/>
                    <a:pt x="681" y="661"/>
                    <a:pt x="681" y="661"/>
                  </a:cubicBezTo>
                  <a:cubicBezTo>
                    <a:pt x="681" y="661"/>
                    <a:pt x="681" y="661"/>
                    <a:pt x="681" y="661"/>
                  </a:cubicBezTo>
                  <a:close/>
                  <a:moveTo>
                    <a:pt x="690" y="677"/>
                  </a:moveTo>
                  <a:cubicBezTo>
                    <a:pt x="690" y="675"/>
                    <a:pt x="690" y="675"/>
                    <a:pt x="690" y="675"/>
                  </a:cubicBezTo>
                  <a:cubicBezTo>
                    <a:pt x="690" y="674"/>
                    <a:pt x="690" y="674"/>
                    <a:pt x="690" y="674"/>
                  </a:cubicBezTo>
                  <a:cubicBezTo>
                    <a:pt x="690" y="674"/>
                    <a:pt x="690" y="674"/>
                    <a:pt x="690" y="674"/>
                  </a:cubicBezTo>
                  <a:cubicBezTo>
                    <a:pt x="691" y="675"/>
                    <a:pt x="691" y="675"/>
                    <a:pt x="691" y="675"/>
                  </a:cubicBezTo>
                  <a:cubicBezTo>
                    <a:pt x="691" y="675"/>
                    <a:pt x="691" y="675"/>
                    <a:pt x="691" y="675"/>
                  </a:cubicBezTo>
                  <a:cubicBezTo>
                    <a:pt x="692" y="675"/>
                    <a:pt x="692" y="675"/>
                    <a:pt x="692" y="675"/>
                  </a:cubicBezTo>
                  <a:cubicBezTo>
                    <a:pt x="692" y="676"/>
                    <a:pt x="692" y="676"/>
                    <a:pt x="692" y="676"/>
                  </a:cubicBezTo>
                  <a:cubicBezTo>
                    <a:pt x="691" y="677"/>
                    <a:pt x="691" y="677"/>
                    <a:pt x="691" y="677"/>
                  </a:cubicBezTo>
                  <a:cubicBezTo>
                    <a:pt x="691" y="677"/>
                    <a:pt x="690" y="677"/>
                    <a:pt x="690" y="677"/>
                  </a:cubicBezTo>
                  <a:close/>
                  <a:moveTo>
                    <a:pt x="686" y="676"/>
                  </a:moveTo>
                  <a:cubicBezTo>
                    <a:pt x="687" y="677"/>
                    <a:pt x="687" y="677"/>
                    <a:pt x="687" y="677"/>
                  </a:cubicBezTo>
                  <a:cubicBezTo>
                    <a:pt x="687" y="677"/>
                    <a:pt x="687" y="677"/>
                    <a:pt x="687" y="677"/>
                  </a:cubicBezTo>
                  <a:cubicBezTo>
                    <a:pt x="688" y="676"/>
                    <a:pt x="688" y="676"/>
                    <a:pt x="688" y="676"/>
                  </a:cubicBezTo>
                  <a:cubicBezTo>
                    <a:pt x="688" y="675"/>
                    <a:pt x="688" y="675"/>
                    <a:pt x="688" y="675"/>
                  </a:cubicBezTo>
                  <a:cubicBezTo>
                    <a:pt x="688" y="675"/>
                    <a:pt x="688" y="675"/>
                    <a:pt x="688" y="675"/>
                  </a:cubicBezTo>
                  <a:cubicBezTo>
                    <a:pt x="688" y="676"/>
                    <a:pt x="688" y="676"/>
                    <a:pt x="688" y="676"/>
                  </a:cubicBezTo>
                  <a:cubicBezTo>
                    <a:pt x="687" y="677"/>
                    <a:pt x="687" y="677"/>
                    <a:pt x="687" y="677"/>
                  </a:cubicBezTo>
                  <a:cubicBezTo>
                    <a:pt x="686" y="678"/>
                    <a:pt x="686" y="678"/>
                    <a:pt x="686" y="678"/>
                  </a:cubicBezTo>
                  <a:cubicBezTo>
                    <a:pt x="685" y="678"/>
                    <a:pt x="685" y="678"/>
                    <a:pt x="685" y="678"/>
                  </a:cubicBezTo>
                  <a:cubicBezTo>
                    <a:pt x="685" y="677"/>
                    <a:pt x="685" y="677"/>
                    <a:pt x="685" y="677"/>
                  </a:cubicBezTo>
                  <a:cubicBezTo>
                    <a:pt x="686" y="676"/>
                    <a:pt x="686" y="676"/>
                    <a:pt x="686" y="676"/>
                  </a:cubicBezTo>
                  <a:close/>
                  <a:moveTo>
                    <a:pt x="671" y="701"/>
                  </a:moveTo>
                  <a:cubicBezTo>
                    <a:pt x="671" y="700"/>
                    <a:pt x="671" y="700"/>
                    <a:pt x="671" y="700"/>
                  </a:cubicBezTo>
                  <a:cubicBezTo>
                    <a:pt x="672" y="700"/>
                    <a:pt x="672" y="700"/>
                    <a:pt x="672" y="700"/>
                  </a:cubicBezTo>
                  <a:cubicBezTo>
                    <a:pt x="671" y="701"/>
                    <a:pt x="671" y="701"/>
                    <a:pt x="671" y="701"/>
                  </a:cubicBezTo>
                  <a:cubicBezTo>
                    <a:pt x="671" y="701"/>
                    <a:pt x="671" y="701"/>
                    <a:pt x="671" y="701"/>
                  </a:cubicBezTo>
                  <a:close/>
                  <a:moveTo>
                    <a:pt x="690" y="695"/>
                  </a:moveTo>
                  <a:cubicBezTo>
                    <a:pt x="690" y="696"/>
                    <a:pt x="690" y="696"/>
                    <a:pt x="690" y="696"/>
                  </a:cubicBezTo>
                  <a:cubicBezTo>
                    <a:pt x="691" y="696"/>
                    <a:pt x="691" y="696"/>
                    <a:pt x="691" y="696"/>
                  </a:cubicBezTo>
                  <a:cubicBezTo>
                    <a:pt x="693" y="696"/>
                    <a:pt x="693" y="696"/>
                    <a:pt x="693" y="696"/>
                  </a:cubicBezTo>
                  <a:cubicBezTo>
                    <a:pt x="693" y="696"/>
                    <a:pt x="693" y="696"/>
                    <a:pt x="693" y="696"/>
                  </a:cubicBezTo>
                  <a:cubicBezTo>
                    <a:pt x="691" y="695"/>
                    <a:pt x="691" y="695"/>
                    <a:pt x="691" y="695"/>
                  </a:cubicBezTo>
                  <a:cubicBezTo>
                    <a:pt x="690" y="695"/>
                    <a:pt x="690" y="695"/>
                    <a:pt x="690" y="695"/>
                  </a:cubicBezTo>
                  <a:close/>
                  <a:moveTo>
                    <a:pt x="669" y="659"/>
                  </a:moveTo>
                  <a:cubicBezTo>
                    <a:pt x="668" y="660"/>
                    <a:pt x="668" y="660"/>
                    <a:pt x="668" y="660"/>
                  </a:cubicBezTo>
                  <a:cubicBezTo>
                    <a:pt x="667" y="661"/>
                    <a:pt x="667" y="661"/>
                    <a:pt x="667" y="661"/>
                  </a:cubicBezTo>
                  <a:cubicBezTo>
                    <a:pt x="666" y="662"/>
                    <a:pt x="666" y="662"/>
                    <a:pt x="666" y="662"/>
                  </a:cubicBezTo>
                  <a:cubicBezTo>
                    <a:pt x="666" y="662"/>
                    <a:pt x="666" y="662"/>
                    <a:pt x="666" y="662"/>
                  </a:cubicBezTo>
                  <a:cubicBezTo>
                    <a:pt x="666" y="663"/>
                    <a:pt x="666" y="663"/>
                    <a:pt x="666" y="663"/>
                  </a:cubicBezTo>
                  <a:cubicBezTo>
                    <a:pt x="665" y="663"/>
                    <a:pt x="665" y="663"/>
                    <a:pt x="665" y="663"/>
                  </a:cubicBezTo>
                  <a:cubicBezTo>
                    <a:pt x="665" y="664"/>
                    <a:pt x="665" y="664"/>
                    <a:pt x="665" y="664"/>
                  </a:cubicBezTo>
                  <a:cubicBezTo>
                    <a:pt x="666" y="665"/>
                    <a:pt x="666" y="665"/>
                    <a:pt x="666" y="665"/>
                  </a:cubicBezTo>
                  <a:cubicBezTo>
                    <a:pt x="665" y="665"/>
                    <a:pt x="665" y="665"/>
                    <a:pt x="665" y="665"/>
                  </a:cubicBezTo>
                  <a:cubicBezTo>
                    <a:pt x="664" y="665"/>
                    <a:pt x="664" y="665"/>
                    <a:pt x="664" y="665"/>
                  </a:cubicBezTo>
                  <a:cubicBezTo>
                    <a:pt x="663" y="667"/>
                    <a:pt x="663" y="667"/>
                    <a:pt x="663" y="667"/>
                  </a:cubicBezTo>
                  <a:cubicBezTo>
                    <a:pt x="663" y="667"/>
                    <a:pt x="663" y="667"/>
                    <a:pt x="663" y="667"/>
                  </a:cubicBezTo>
                  <a:cubicBezTo>
                    <a:pt x="663" y="667"/>
                    <a:pt x="663" y="667"/>
                    <a:pt x="663" y="667"/>
                  </a:cubicBezTo>
                  <a:cubicBezTo>
                    <a:pt x="664" y="668"/>
                    <a:pt x="664" y="668"/>
                    <a:pt x="664" y="668"/>
                  </a:cubicBezTo>
                  <a:cubicBezTo>
                    <a:pt x="663" y="668"/>
                    <a:pt x="663" y="668"/>
                    <a:pt x="663" y="668"/>
                  </a:cubicBezTo>
                  <a:cubicBezTo>
                    <a:pt x="662" y="668"/>
                    <a:pt x="662" y="668"/>
                    <a:pt x="662" y="668"/>
                  </a:cubicBezTo>
                  <a:cubicBezTo>
                    <a:pt x="661" y="670"/>
                    <a:pt x="661" y="670"/>
                    <a:pt x="661" y="670"/>
                  </a:cubicBezTo>
                  <a:cubicBezTo>
                    <a:pt x="660" y="671"/>
                    <a:pt x="660" y="671"/>
                    <a:pt x="660" y="671"/>
                  </a:cubicBezTo>
                  <a:cubicBezTo>
                    <a:pt x="658" y="674"/>
                    <a:pt x="658" y="674"/>
                    <a:pt x="658" y="674"/>
                  </a:cubicBezTo>
                  <a:cubicBezTo>
                    <a:pt x="658" y="675"/>
                    <a:pt x="658" y="675"/>
                    <a:pt x="658" y="675"/>
                  </a:cubicBezTo>
                  <a:cubicBezTo>
                    <a:pt x="659" y="676"/>
                    <a:pt x="659" y="676"/>
                    <a:pt x="659" y="676"/>
                  </a:cubicBezTo>
                  <a:cubicBezTo>
                    <a:pt x="659" y="677"/>
                    <a:pt x="659" y="677"/>
                    <a:pt x="659" y="677"/>
                  </a:cubicBezTo>
                  <a:cubicBezTo>
                    <a:pt x="659" y="677"/>
                    <a:pt x="659" y="677"/>
                    <a:pt x="659" y="677"/>
                  </a:cubicBezTo>
                  <a:cubicBezTo>
                    <a:pt x="658" y="676"/>
                    <a:pt x="658" y="676"/>
                    <a:pt x="658" y="676"/>
                  </a:cubicBezTo>
                  <a:cubicBezTo>
                    <a:pt x="658" y="676"/>
                    <a:pt x="658" y="676"/>
                    <a:pt x="658" y="676"/>
                  </a:cubicBezTo>
                  <a:cubicBezTo>
                    <a:pt x="656" y="677"/>
                    <a:pt x="656" y="677"/>
                    <a:pt x="656" y="677"/>
                  </a:cubicBezTo>
                  <a:cubicBezTo>
                    <a:pt x="655" y="678"/>
                    <a:pt x="655" y="678"/>
                    <a:pt x="655" y="678"/>
                  </a:cubicBezTo>
                  <a:cubicBezTo>
                    <a:pt x="655" y="679"/>
                    <a:pt x="655" y="679"/>
                    <a:pt x="655" y="679"/>
                  </a:cubicBezTo>
                  <a:cubicBezTo>
                    <a:pt x="656" y="679"/>
                    <a:pt x="656" y="679"/>
                    <a:pt x="656" y="679"/>
                  </a:cubicBezTo>
                  <a:cubicBezTo>
                    <a:pt x="657" y="680"/>
                    <a:pt x="657" y="680"/>
                    <a:pt x="657" y="680"/>
                  </a:cubicBezTo>
                  <a:cubicBezTo>
                    <a:pt x="656" y="680"/>
                    <a:pt x="656" y="680"/>
                    <a:pt x="656" y="680"/>
                  </a:cubicBezTo>
                  <a:cubicBezTo>
                    <a:pt x="656" y="681"/>
                    <a:pt x="656" y="681"/>
                    <a:pt x="656" y="681"/>
                  </a:cubicBezTo>
                  <a:cubicBezTo>
                    <a:pt x="655" y="682"/>
                    <a:pt x="655" y="682"/>
                    <a:pt x="655" y="682"/>
                  </a:cubicBezTo>
                  <a:cubicBezTo>
                    <a:pt x="653" y="682"/>
                    <a:pt x="653" y="682"/>
                    <a:pt x="653" y="682"/>
                  </a:cubicBezTo>
                  <a:cubicBezTo>
                    <a:pt x="653" y="682"/>
                    <a:pt x="653" y="682"/>
                    <a:pt x="653" y="682"/>
                  </a:cubicBezTo>
                  <a:cubicBezTo>
                    <a:pt x="653" y="683"/>
                    <a:pt x="653" y="683"/>
                    <a:pt x="653" y="683"/>
                  </a:cubicBezTo>
                  <a:cubicBezTo>
                    <a:pt x="651" y="684"/>
                    <a:pt x="651" y="684"/>
                    <a:pt x="651" y="684"/>
                  </a:cubicBezTo>
                  <a:cubicBezTo>
                    <a:pt x="650" y="686"/>
                    <a:pt x="650" y="686"/>
                    <a:pt x="650" y="686"/>
                  </a:cubicBezTo>
                  <a:cubicBezTo>
                    <a:pt x="650" y="687"/>
                    <a:pt x="650" y="687"/>
                    <a:pt x="650" y="687"/>
                  </a:cubicBezTo>
                  <a:cubicBezTo>
                    <a:pt x="649" y="687"/>
                    <a:pt x="649" y="687"/>
                    <a:pt x="649" y="687"/>
                  </a:cubicBezTo>
                  <a:cubicBezTo>
                    <a:pt x="649" y="686"/>
                    <a:pt x="649" y="686"/>
                    <a:pt x="649" y="686"/>
                  </a:cubicBezTo>
                  <a:cubicBezTo>
                    <a:pt x="648" y="687"/>
                    <a:pt x="648" y="687"/>
                    <a:pt x="648" y="687"/>
                  </a:cubicBezTo>
                  <a:cubicBezTo>
                    <a:pt x="648" y="686"/>
                    <a:pt x="648" y="686"/>
                    <a:pt x="648" y="686"/>
                  </a:cubicBezTo>
                  <a:cubicBezTo>
                    <a:pt x="648" y="685"/>
                    <a:pt x="648" y="685"/>
                    <a:pt x="648" y="685"/>
                  </a:cubicBezTo>
                  <a:cubicBezTo>
                    <a:pt x="649" y="685"/>
                    <a:pt x="649" y="685"/>
                    <a:pt x="649" y="685"/>
                  </a:cubicBezTo>
                  <a:cubicBezTo>
                    <a:pt x="649" y="684"/>
                    <a:pt x="649" y="684"/>
                    <a:pt x="649" y="684"/>
                  </a:cubicBezTo>
                  <a:cubicBezTo>
                    <a:pt x="649" y="684"/>
                    <a:pt x="649" y="684"/>
                    <a:pt x="649" y="684"/>
                  </a:cubicBezTo>
                  <a:cubicBezTo>
                    <a:pt x="648" y="685"/>
                    <a:pt x="648" y="685"/>
                    <a:pt x="648" y="685"/>
                  </a:cubicBezTo>
                  <a:cubicBezTo>
                    <a:pt x="645" y="686"/>
                    <a:pt x="645" y="686"/>
                    <a:pt x="645" y="686"/>
                  </a:cubicBezTo>
                  <a:cubicBezTo>
                    <a:pt x="644" y="689"/>
                    <a:pt x="644" y="689"/>
                    <a:pt x="644" y="689"/>
                  </a:cubicBezTo>
                  <a:cubicBezTo>
                    <a:pt x="645" y="689"/>
                    <a:pt x="645" y="689"/>
                    <a:pt x="645" y="689"/>
                  </a:cubicBezTo>
                  <a:cubicBezTo>
                    <a:pt x="646" y="688"/>
                    <a:pt x="646" y="688"/>
                    <a:pt x="646" y="688"/>
                  </a:cubicBezTo>
                  <a:cubicBezTo>
                    <a:pt x="649" y="688"/>
                    <a:pt x="649" y="688"/>
                    <a:pt x="649" y="688"/>
                  </a:cubicBezTo>
                  <a:cubicBezTo>
                    <a:pt x="651" y="688"/>
                    <a:pt x="651" y="688"/>
                    <a:pt x="651" y="688"/>
                  </a:cubicBezTo>
                  <a:cubicBezTo>
                    <a:pt x="650" y="689"/>
                    <a:pt x="650" y="689"/>
                    <a:pt x="650" y="689"/>
                  </a:cubicBezTo>
                  <a:cubicBezTo>
                    <a:pt x="648" y="691"/>
                    <a:pt x="648" y="691"/>
                    <a:pt x="648" y="691"/>
                  </a:cubicBezTo>
                  <a:cubicBezTo>
                    <a:pt x="647" y="693"/>
                    <a:pt x="647" y="693"/>
                    <a:pt x="647" y="693"/>
                  </a:cubicBezTo>
                  <a:cubicBezTo>
                    <a:pt x="645" y="694"/>
                    <a:pt x="645" y="694"/>
                    <a:pt x="645" y="694"/>
                  </a:cubicBezTo>
                  <a:cubicBezTo>
                    <a:pt x="643" y="696"/>
                    <a:pt x="643" y="696"/>
                    <a:pt x="643" y="696"/>
                  </a:cubicBezTo>
                  <a:cubicBezTo>
                    <a:pt x="642" y="696"/>
                    <a:pt x="642" y="696"/>
                    <a:pt x="642" y="696"/>
                  </a:cubicBezTo>
                  <a:cubicBezTo>
                    <a:pt x="642" y="697"/>
                    <a:pt x="642" y="697"/>
                    <a:pt x="642" y="697"/>
                  </a:cubicBezTo>
                  <a:cubicBezTo>
                    <a:pt x="642" y="698"/>
                    <a:pt x="642" y="698"/>
                    <a:pt x="642" y="698"/>
                  </a:cubicBezTo>
                  <a:cubicBezTo>
                    <a:pt x="642" y="699"/>
                    <a:pt x="642" y="699"/>
                    <a:pt x="642" y="699"/>
                  </a:cubicBezTo>
                  <a:cubicBezTo>
                    <a:pt x="642" y="700"/>
                    <a:pt x="642" y="700"/>
                    <a:pt x="642" y="700"/>
                  </a:cubicBezTo>
                  <a:cubicBezTo>
                    <a:pt x="643" y="700"/>
                    <a:pt x="643" y="700"/>
                    <a:pt x="643" y="700"/>
                  </a:cubicBezTo>
                  <a:cubicBezTo>
                    <a:pt x="645" y="701"/>
                    <a:pt x="645" y="701"/>
                    <a:pt x="645" y="701"/>
                  </a:cubicBezTo>
                  <a:cubicBezTo>
                    <a:pt x="647" y="700"/>
                    <a:pt x="647" y="700"/>
                    <a:pt x="647" y="700"/>
                  </a:cubicBezTo>
                  <a:cubicBezTo>
                    <a:pt x="648" y="699"/>
                    <a:pt x="648" y="699"/>
                    <a:pt x="648" y="699"/>
                  </a:cubicBezTo>
                  <a:cubicBezTo>
                    <a:pt x="650" y="699"/>
                    <a:pt x="650" y="699"/>
                    <a:pt x="650" y="699"/>
                  </a:cubicBezTo>
                  <a:cubicBezTo>
                    <a:pt x="651" y="698"/>
                    <a:pt x="651" y="698"/>
                    <a:pt x="651" y="698"/>
                  </a:cubicBezTo>
                  <a:cubicBezTo>
                    <a:pt x="651" y="697"/>
                    <a:pt x="651" y="697"/>
                    <a:pt x="651" y="697"/>
                  </a:cubicBezTo>
                  <a:cubicBezTo>
                    <a:pt x="652" y="698"/>
                    <a:pt x="652" y="698"/>
                    <a:pt x="652" y="698"/>
                  </a:cubicBezTo>
                  <a:cubicBezTo>
                    <a:pt x="651" y="699"/>
                    <a:pt x="651" y="699"/>
                    <a:pt x="651" y="699"/>
                  </a:cubicBezTo>
                  <a:cubicBezTo>
                    <a:pt x="653" y="700"/>
                    <a:pt x="653" y="700"/>
                    <a:pt x="653" y="700"/>
                  </a:cubicBezTo>
                  <a:cubicBezTo>
                    <a:pt x="654" y="699"/>
                    <a:pt x="654" y="699"/>
                    <a:pt x="654" y="699"/>
                  </a:cubicBezTo>
                  <a:cubicBezTo>
                    <a:pt x="655" y="700"/>
                    <a:pt x="655" y="700"/>
                    <a:pt x="655" y="700"/>
                  </a:cubicBezTo>
                  <a:cubicBezTo>
                    <a:pt x="657" y="700"/>
                    <a:pt x="657" y="700"/>
                    <a:pt x="657" y="700"/>
                  </a:cubicBezTo>
                  <a:cubicBezTo>
                    <a:pt x="659" y="700"/>
                    <a:pt x="659" y="700"/>
                    <a:pt x="659" y="700"/>
                  </a:cubicBezTo>
                  <a:cubicBezTo>
                    <a:pt x="659" y="700"/>
                    <a:pt x="659" y="700"/>
                    <a:pt x="659" y="700"/>
                  </a:cubicBezTo>
                  <a:cubicBezTo>
                    <a:pt x="660" y="701"/>
                    <a:pt x="660" y="701"/>
                    <a:pt x="660" y="701"/>
                  </a:cubicBezTo>
                  <a:cubicBezTo>
                    <a:pt x="661" y="701"/>
                    <a:pt x="661" y="701"/>
                    <a:pt x="661" y="701"/>
                  </a:cubicBezTo>
                  <a:cubicBezTo>
                    <a:pt x="662" y="701"/>
                    <a:pt x="662" y="701"/>
                    <a:pt x="662" y="701"/>
                  </a:cubicBezTo>
                  <a:cubicBezTo>
                    <a:pt x="662" y="701"/>
                    <a:pt x="662" y="701"/>
                    <a:pt x="662" y="701"/>
                  </a:cubicBezTo>
                  <a:cubicBezTo>
                    <a:pt x="663" y="701"/>
                    <a:pt x="663" y="701"/>
                    <a:pt x="663" y="701"/>
                  </a:cubicBezTo>
                  <a:cubicBezTo>
                    <a:pt x="664" y="701"/>
                    <a:pt x="664" y="701"/>
                    <a:pt x="664" y="701"/>
                  </a:cubicBezTo>
                  <a:cubicBezTo>
                    <a:pt x="664" y="700"/>
                    <a:pt x="664" y="700"/>
                    <a:pt x="664" y="700"/>
                  </a:cubicBezTo>
                  <a:cubicBezTo>
                    <a:pt x="666" y="700"/>
                    <a:pt x="666" y="700"/>
                    <a:pt x="666" y="700"/>
                  </a:cubicBezTo>
                  <a:cubicBezTo>
                    <a:pt x="666" y="701"/>
                    <a:pt x="666" y="701"/>
                    <a:pt x="666" y="701"/>
                  </a:cubicBezTo>
                  <a:cubicBezTo>
                    <a:pt x="667" y="701"/>
                    <a:pt x="667" y="701"/>
                    <a:pt x="667" y="701"/>
                  </a:cubicBezTo>
                  <a:cubicBezTo>
                    <a:pt x="667" y="700"/>
                    <a:pt x="667" y="700"/>
                    <a:pt x="667" y="700"/>
                  </a:cubicBezTo>
                  <a:cubicBezTo>
                    <a:pt x="668" y="700"/>
                    <a:pt x="668" y="700"/>
                    <a:pt x="668" y="700"/>
                  </a:cubicBezTo>
                  <a:cubicBezTo>
                    <a:pt x="669" y="701"/>
                    <a:pt x="669" y="701"/>
                    <a:pt x="669" y="701"/>
                  </a:cubicBezTo>
                  <a:cubicBezTo>
                    <a:pt x="670" y="700"/>
                    <a:pt x="670" y="700"/>
                    <a:pt x="670" y="700"/>
                  </a:cubicBezTo>
                  <a:cubicBezTo>
                    <a:pt x="669" y="699"/>
                    <a:pt x="669" y="699"/>
                    <a:pt x="669" y="699"/>
                  </a:cubicBezTo>
                  <a:cubicBezTo>
                    <a:pt x="669" y="698"/>
                    <a:pt x="669" y="698"/>
                    <a:pt x="669" y="698"/>
                  </a:cubicBezTo>
                  <a:cubicBezTo>
                    <a:pt x="670" y="698"/>
                    <a:pt x="670" y="698"/>
                    <a:pt x="670" y="698"/>
                  </a:cubicBezTo>
                  <a:cubicBezTo>
                    <a:pt x="671" y="697"/>
                    <a:pt x="671" y="697"/>
                    <a:pt x="671" y="697"/>
                  </a:cubicBezTo>
                  <a:cubicBezTo>
                    <a:pt x="671" y="697"/>
                    <a:pt x="671" y="697"/>
                    <a:pt x="671" y="697"/>
                  </a:cubicBezTo>
                  <a:cubicBezTo>
                    <a:pt x="671" y="697"/>
                    <a:pt x="671" y="697"/>
                    <a:pt x="671" y="697"/>
                  </a:cubicBezTo>
                  <a:cubicBezTo>
                    <a:pt x="670" y="699"/>
                    <a:pt x="670" y="699"/>
                    <a:pt x="670" y="699"/>
                  </a:cubicBezTo>
                  <a:cubicBezTo>
                    <a:pt x="671" y="699"/>
                    <a:pt x="671" y="699"/>
                    <a:pt x="671" y="699"/>
                  </a:cubicBezTo>
                  <a:cubicBezTo>
                    <a:pt x="671" y="699"/>
                    <a:pt x="671" y="699"/>
                    <a:pt x="671" y="699"/>
                  </a:cubicBezTo>
                  <a:cubicBezTo>
                    <a:pt x="672" y="697"/>
                    <a:pt x="672" y="697"/>
                    <a:pt x="672" y="697"/>
                  </a:cubicBezTo>
                  <a:cubicBezTo>
                    <a:pt x="673" y="697"/>
                    <a:pt x="673" y="697"/>
                    <a:pt x="673" y="697"/>
                  </a:cubicBezTo>
                  <a:cubicBezTo>
                    <a:pt x="673" y="698"/>
                    <a:pt x="673" y="698"/>
                    <a:pt x="673" y="698"/>
                  </a:cubicBezTo>
                  <a:cubicBezTo>
                    <a:pt x="672" y="699"/>
                    <a:pt x="672" y="699"/>
                    <a:pt x="672" y="699"/>
                  </a:cubicBezTo>
                  <a:cubicBezTo>
                    <a:pt x="672" y="700"/>
                    <a:pt x="672" y="700"/>
                    <a:pt x="672" y="700"/>
                  </a:cubicBezTo>
                  <a:cubicBezTo>
                    <a:pt x="673" y="700"/>
                    <a:pt x="673" y="700"/>
                    <a:pt x="673" y="700"/>
                  </a:cubicBezTo>
                  <a:cubicBezTo>
                    <a:pt x="674" y="700"/>
                    <a:pt x="674" y="700"/>
                    <a:pt x="674" y="700"/>
                  </a:cubicBezTo>
                  <a:cubicBezTo>
                    <a:pt x="673" y="700"/>
                    <a:pt x="673" y="700"/>
                    <a:pt x="673" y="700"/>
                  </a:cubicBezTo>
                  <a:cubicBezTo>
                    <a:pt x="672" y="701"/>
                    <a:pt x="672" y="701"/>
                    <a:pt x="672" y="701"/>
                  </a:cubicBezTo>
                  <a:cubicBezTo>
                    <a:pt x="670" y="702"/>
                    <a:pt x="670" y="702"/>
                    <a:pt x="670" y="702"/>
                  </a:cubicBezTo>
                  <a:cubicBezTo>
                    <a:pt x="670" y="702"/>
                    <a:pt x="670" y="702"/>
                    <a:pt x="670" y="702"/>
                  </a:cubicBezTo>
                  <a:cubicBezTo>
                    <a:pt x="671" y="702"/>
                    <a:pt x="671" y="702"/>
                    <a:pt x="671" y="702"/>
                  </a:cubicBezTo>
                  <a:cubicBezTo>
                    <a:pt x="672" y="702"/>
                    <a:pt x="672" y="702"/>
                    <a:pt x="672" y="702"/>
                  </a:cubicBezTo>
                  <a:cubicBezTo>
                    <a:pt x="672" y="703"/>
                    <a:pt x="672" y="703"/>
                    <a:pt x="672" y="703"/>
                  </a:cubicBezTo>
                  <a:cubicBezTo>
                    <a:pt x="673" y="703"/>
                    <a:pt x="673" y="703"/>
                    <a:pt x="673" y="703"/>
                  </a:cubicBezTo>
                  <a:cubicBezTo>
                    <a:pt x="674" y="703"/>
                    <a:pt x="674" y="703"/>
                    <a:pt x="674" y="703"/>
                  </a:cubicBezTo>
                  <a:cubicBezTo>
                    <a:pt x="675" y="703"/>
                    <a:pt x="675" y="703"/>
                    <a:pt x="675" y="703"/>
                  </a:cubicBezTo>
                  <a:cubicBezTo>
                    <a:pt x="676" y="702"/>
                    <a:pt x="676" y="702"/>
                    <a:pt x="676" y="702"/>
                  </a:cubicBezTo>
                  <a:cubicBezTo>
                    <a:pt x="676" y="701"/>
                    <a:pt x="676" y="701"/>
                    <a:pt x="676" y="701"/>
                  </a:cubicBezTo>
                  <a:cubicBezTo>
                    <a:pt x="676" y="700"/>
                    <a:pt x="676" y="700"/>
                    <a:pt x="676" y="700"/>
                  </a:cubicBezTo>
                  <a:cubicBezTo>
                    <a:pt x="677" y="701"/>
                    <a:pt x="677" y="701"/>
                    <a:pt x="677" y="701"/>
                  </a:cubicBezTo>
                  <a:cubicBezTo>
                    <a:pt x="678" y="701"/>
                    <a:pt x="678" y="701"/>
                    <a:pt x="678" y="701"/>
                  </a:cubicBezTo>
                  <a:cubicBezTo>
                    <a:pt x="679" y="702"/>
                    <a:pt x="679" y="702"/>
                    <a:pt x="679" y="702"/>
                  </a:cubicBezTo>
                  <a:cubicBezTo>
                    <a:pt x="680" y="701"/>
                    <a:pt x="680" y="701"/>
                    <a:pt x="680" y="701"/>
                  </a:cubicBezTo>
                  <a:cubicBezTo>
                    <a:pt x="681" y="701"/>
                    <a:pt x="681" y="701"/>
                    <a:pt x="681" y="701"/>
                  </a:cubicBezTo>
                  <a:cubicBezTo>
                    <a:pt x="682" y="701"/>
                    <a:pt x="682" y="701"/>
                    <a:pt x="682" y="701"/>
                  </a:cubicBezTo>
                  <a:cubicBezTo>
                    <a:pt x="681" y="702"/>
                    <a:pt x="681" y="702"/>
                    <a:pt x="681" y="702"/>
                  </a:cubicBezTo>
                  <a:cubicBezTo>
                    <a:pt x="681" y="702"/>
                    <a:pt x="681" y="702"/>
                    <a:pt x="681" y="702"/>
                  </a:cubicBezTo>
                  <a:cubicBezTo>
                    <a:pt x="679" y="703"/>
                    <a:pt x="679" y="703"/>
                    <a:pt x="679" y="703"/>
                  </a:cubicBezTo>
                  <a:cubicBezTo>
                    <a:pt x="678" y="703"/>
                    <a:pt x="678" y="703"/>
                    <a:pt x="678" y="703"/>
                  </a:cubicBezTo>
                  <a:cubicBezTo>
                    <a:pt x="677" y="704"/>
                    <a:pt x="677" y="704"/>
                    <a:pt x="677" y="704"/>
                  </a:cubicBezTo>
                  <a:cubicBezTo>
                    <a:pt x="677" y="705"/>
                    <a:pt x="677" y="705"/>
                    <a:pt x="677" y="705"/>
                  </a:cubicBezTo>
                  <a:cubicBezTo>
                    <a:pt x="676" y="705"/>
                    <a:pt x="676" y="705"/>
                    <a:pt x="676" y="705"/>
                  </a:cubicBezTo>
                  <a:cubicBezTo>
                    <a:pt x="676" y="706"/>
                    <a:pt x="676" y="706"/>
                    <a:pt x="676" y="706"/>
                  </a:cubicBezTo>
                  <a:cubicBezTo>
                    <a:pt x="675" y="706"/>
                    <a:pt x="675" y="706"/>
                    <a:pt x="675" y="706"/>
                  </a:cubicBezTo>
                  <a:cubicBezTo>
                    <a:pt x="674" y="706"/>
                    <a:pt x="674" y="706"/>
                    <a:pt x="674" y="706"/>
                  </a:cubicBezTo>
                  <a:cubicBezTo>
                    <a:pt x="674" y="707"/>
                    <a:pt x="674" y="707"/>
                    <a:pt x="674" y="707"/>
                  </a:cubicBezTo>
                  <a:cubicBezTo>
                    <a:pt x="673" y="707"/>
                    <a:pt x="673" y="707"/>
                    <a:pt x="673" y="707"/>
                  </a:cubicBezTo>
                  <a:cubicBezTo>
                    <a:pt x="672" y="708"/>
                    <a:pt x="672" y="708"/>
                    <a:pt x="672" y="708"/>
                  </a:cubicBezTo>
                  <a:cubicBezTo>
                    <a:pt x="670" y="709"/>
                    <a:pt x="670" y="709"/>
                    <a:pt x="670" y="709"/>
                  </a:cubicBezTo>
                  <a:cubicBezTo>
                    <a:pt x="670" y="710"/>
                    <a:pt x="670" y="710"/>
                    <a:pt x="670" y="710"/>
                  </a:cubicBezTo>
                  <a:cubicBezTo>
                    <a:pt x="670" y="710"/>
                    <a:pt x="670" y="710"/>
                    <a:pt x="670" y="710"/>
                  </a:cubicBezTo>
                  <a:cubicBezTo>
                    <a:pt x="671" y="711"/>
                    <a:pt x="671" y="711"/>
                    <a:pt x="671" y="711"/>
                  </a:cubicBezTo>
                  <a:cubicBezTo>
                    <a:pt x="672" y="711"/>
                    <a:pt x="672" y="711"/>
                    <a:pt x="672" y="711"/>
                  </a:cubicBezTo>
                  <a:cubicBezTo>
                    <a:pt x="672" y="710"/>
                    <a:pt x="672" y="710"/>
                    <a:pt x="672" y="710"/>
                  </a:cubicBezTo>
                  <a:cubicBezTo>
                    <a:pt x="673" y="709"/>
                    <a:pt x="673" y="709"/>
                    <a:pt x="673" y="709"/>
                  </a:cubicBezTo>
                  <a:cubicBezTo>
                    <a:pt x="674" y="710"/>
                    <a:pt x="674" y="710"/>
                    <a:pt x="674" y="710"/>
                  </a:cubicBezTo>
                  <a:cubicBezTo>
                    <a:pt x="674" y="710"/>
                    <a:pt x="674" y="710"/>
                    <a:pt x="674" y="710"/>
                  </a:cubicBezTo>
                  <a:cubicBezTo>
                    <a:pt x="674" y="711"/>
                    <a:pt x="674" y="711"/>
                    <a:pt x="674" y="711"/>
                  </a:cubicBezTo>
                  <a:cubicBezTo>
                    <a:pt x="676" y="710"/>
                    <a:pt x="676" y="710"/>
                    <a:pt x="676" y="710"/>
                  </a:cubicBezTo>
                  <a:cubicBezTo>
                    <a:pt x="677" y="710"/>
                    <a:pt x="677" y="710"/>
                    <a:pt x="677" y="710"/>
                  </a:cubicBezTo>
                  <a:cubicBezTo>
                    <a:pt x="677" y="708"/>
                    <a:pt x="677" y="708"/>
                    <a:pt x="677" y="708"/>
                  </a:cubicBezTo>
                  <a:cubicBezTo>
                    <a:pt x="678" y="708"/>
                    <a:pt x="678" y="708"/>
                    <a:pt x="678" y="708"/>
                  </a:cubicBezTo>
                  <a:cubicBezTo>
                    <a:pt x="678" y="707"/>
                    <a:pt x="678" y="707"/>
                    <a:pt x="678" y="707"/>
                  </a:cubicBezTo>
                  <a:cubicBezTo>
                    <a:pt x="678" y="706"/>
                    <a:pt x="678" y="706"/>
                    <a:pt x="678" y="706"/>
                  </a:cubicBezTo>
                  <a:cubicBezTo>
                    <a:pt x="679" y="706"/>
                    <a:pt x="679" y="706"/>
                    <a:pt x="679" y="706"/>
                  </a:cubicBezTo>
                  <a:cubicBezTo>
                    <a:pt x="680" y="704"/>
                    <a:pt x="680" y="704"/>
                    <a:pt x="680" y="704"/>
                  </a:cubicBezTo>
                  <a:cubicBezTo>
                    <a:pt x="681" y="704"/>
                    <a:pt x="681" y="704"/>
                    <a:pt x="681" y="704"/>
                  </a:cubicBezTo>
                  <a:cubicBezTo>
                    <a:pt x="682" y="704"/>
                    <a:pt x="682" y="704"/>
                    <a:pt x="682" y="704"/>
                  </a:cubicBezTo>
                  <a:cubicBezTo>
                    <a:pt x="683" y="704"/>
                    <a:pt x="683" y="704"/>
                    <a:pt x="683" y="704"/>
                  </a:cubicBezTo>
                  <a:cubicBezTo>
                    <a:pt x="682" y="705"/>
                    <a:pt x="682" y="705"/>
                    <a:pt x="682" y="705"/>
                  </a:cubicBezTo>
                  <a:cubicBezTo>
                    <a:pt x="683" y="705"/>
                    <a:pt x="683" y="705"/>
                    <a:pt x="683" y="705"/>
                  </a:cubicBezTo>
                  <a:cubicBezTo>
                    <a:pt x="684" y="704"/>
                    <a:pt x="684" y="704"/>
                    <a:pt x="684" y="704"/>
                  </a:cubicBezTo>
                  <a:cubicBezTo>
                    <a:pt x="685" y="702"/>
                    <a:pt x="685" y="702"/>
                    <a:pt x="685" y="702"/>
                  </a:cubicBezTo>
                  <a:cubicBezTo>
                    <a:pt x="686" y="700"/>
                    <a:pt x="686" y="700"/>
                    <a:pt x="686" y="700"/>
                  </a:cubicBezTo>
                  <a:cubicBezTo>
                    <a:pt x="686" y="698"/>
                    <a:pt x="686" y="698"/>
                    <a:pt x="686" y="698"/>
                  </a:cubicBezTo>
                  <a:cubicBezTo>
                    <a:pt x="686" y="698"/>
                    <a:pt x="686" y="698"/>
                    <a:pt x="686" y="698"/>
                  </a:cubicBezTo>
                  <a:cubicBezTo>
                    <a:pt x="687" y="698"/>
                    <a:pt x="687" y="698"/>
                    <a:pt x="687" y="698"/>
                  </a:cubicBezTo>
                  <a:cubicBezTo>
                    <a:pt x="687" y="699"/>
                    <a:pt x="687" y="699"/>
                    <a:pt x="687" y="699"/>
                  </a:cubicBezTo>
                  <a:cubicBezTo>
                    <a:pt x="688" y="699"/>
                    <a:pt x="688" y="699"/>
                    <a:pt x="688" y="699"/>
                  </a:cubicBezTo>
                  <a:cubicBezTo>
                    <a:pt x="688" y="699"/>
                    <a:pt x="688" y="699"/>
                    <a:pt x="688" y="699"/>
                  </a:cubicBezTo>
                  <a:cubicBezTo>
                    <a:pt x="689" y="701"/>
                    <a:pt x="689" y="701"/>
                    <a:pt x="689" y="701"/>
                  </a:cubicBezTo>
                  <a:cubicBezTo>
                    <a:pt x="688" y="702"/>
                    <a:pt x="688" y="702"/>
                    <a:pt x="688" y="702"/>
                  </a:cubicBezTo>
                  <a:cubicBezTo>
                    <a:pt x="688" y="704"/>
                    <a:pt x="688" y="704"/>
                    <a:pt x="688" y="704"/>
                  </a:cubicBezTo>
                  <a:cubicBezTo>
                    <a:pt x="689" y="704"/>
                    <a:pt x="689" y="704"/>
                    <a:pt x="689" y="704"/>
                  </a:cubicBezTo>
                  <a:cubicBezTo>
                    <a:pt x="688" y="705"/>
                    <a:pt x="688" y="705"/>
                    <a:pt x="688" y="705"/>
                  </a:cubicBezTo>
                  <a:cubicBezTo>
                    <a:pt x="687" y="707"/>
                    <a:pt x="687" y="707"/>
                    <a:pt x="687" y="707"/>
                  </a:cubicBezTo>
                  <a:cubicBezTo>
                    <a:pt x="686" y="709"/>
                    <a:pt x="686" y="709"/>
                    <a:pt x="686" y="709"/>
                  </a:cubicBezTo>
                  <a:cubicBezTo>
                    <a:pt x="686" y="711"/>
                    <a:pt x="686" y="711"/>
                    <a:pt x="686" y="711"/>
                  </a:cubicBezTo>
                  <a:cubicBezTo>
                    <a:pt x="685" y="711"/>
                    <a:pt x="685" y="711"/>
                    <a:pt x="685" y="711"/>
                  </a:cubicBezTo>
                  <a:cubicBezTo>
                    <a:pt x="685" y="712"/>
                    <a:pt x="685" y="712"/>
                    <a:pt x="685" y="712"/>
                  </a:cubicBezTo>
                  <a:cubicBezTo>
                    <a:pt x="686" y="712"/>
                    <a:pt x="686" y="712"/>
                    <a:pt x="686" y="712"/>
                  </a:cubicBezTo>
                  <a:cubicBezTo>
                    <a:pt x="687" y="712"/>
                    <a:pt x="687" y="712"/>
                    <a:pt x="687" y="712"/>
                  </a:cubicBezTo>
                  <a:cubicBezTo>
                    <a:pt x="689" y="709"/>
                    <a:pt x="689" y="709"/>
                    <a:pt x="689" y="709"/>
                  </a:cubicBezTo>
                  <a:cubicBezTo>
                    <a:pt x="689" y="709"/>
                    <a:pt x="689" y="709"/>
                    <a:pt x="689" y="709"/>
                  </a:cubicBezTo>
                  <a:cubicBezTo>
                    <a:pt x="691" y="708"/>
                    <a:pt x="691" y="708"/>
                    <a:pt x="691" y="708"/>
                  </a:cubicBezTo>
                  <a:cubicBezTo>
                    <a:pt x="691" y="707"/>
                    <a:pt x="691" y="707"/>
                    <a:pt x="691" y="707"/>
                  </a:cubicBezTo>
                  <a:cubicBezTo>
                    <a:pt x="692" y="707"/>
                    <a:pt x="692" y="707"/>
                    <a:pt x="692" y="707"/>
                  </a:cubicBezTo>
                  <a:cubicBezTo>
                    <a:pt x="693" y="707"/>
                    <a:pt x="693" y="707"/>
                    <a:pt x="693" y="707"/>
                  </a:cubicBezTo>
                  <a:cubicBezTo>
                    <a:pt x="693" y="708"/>
                    <a:pt x="693" y="708"/>
                    <a:pt x="693" y="708"/>
                  </a:cubicBezTo>
                  <a:cubicBezTo>
                    <a:pt x="692" y="708"/>
                    <a:pt x="692" y="708"/>
                    <a:pt x="692" y="708"/>
                  </a:cubicBezTo>
                  <a:cubicBezTo>
                    <a:pt x="690" y="710"/>
                    <a:pt x="690" y="710"/>
                    <a:pt x="690" y="710"/>
                  </a:cubicBezTo>
                  <a:cubicBezTo>
                    <a:pt x="690" y="711"/>
                    <a:pt x="690" y="711"/>
                    <a:pt x="690" y="711"/>
                  </a:cubicBezTo>
                  <a:cubicBezTo>
                    <a:pt x="690" y="712"/>
                    <a:pt x="690" y="712"/>
                    <a:pt x="690" y="712"/>
                  </a:cubicBezTo>
                  <a:cubicBezTo>
                    <a:pt x="691" y="713"/>
                    <a:pt x="691" y="713"/>
                    <a:pt x="691" y="713"/>
                  </a:cubicBezTo>
                  <a:cubicBezTo>
                    <a:pt x="691" y="714"/>
                    <a:pt x="691" y="714"/>
                    <a:pt x="691" y="714"/>
                  </a:cubicBezTo>
                  <a:cubicBezTo>
                    <a:pt x="692" y="715"/>
                    <a:pt x="692" y="715"/>
                    <a:pt x="692" y="715"/>
                  </a:cubicBezTo>
                  <a:cubicBezTo>
                    <a:pt x="692" y="714"/>
                    <a:pt x="692" y="714"/>
                    <a:pt x="692" y="714"/>
                  </a:cubicBezTo>
                  <a:cubicBezTo>
                    <a:pt x="693" y="713"/>
                    <a:pt x="693" y="713"/>
                    <a:pt x="693" y="713"/>
                  </a:cubicBezTo>
                  <a:cubicBezTo>
                    <a:pt x="693" y="713"/>
                    <a:pt x="693" y="713"/>
                    <a:pt x="694" y="713"/>
                  </a:cubicBezTo>
                  <a:cubicBezTo>
                    <a:pt x="694" y="713"/>
                    <a:pt x="694" y="714"/>
                    <a:pt x="694" y="714"/>
                  </a:cubicBezTo>
                  <a:cubicBezTo>
                    <a:pt x="695" y="715"/>
                    <a:pt x="695" y="715"/>
                    <a:pt x="695" y="715"/>
                  </a:cubicBezTo>
                  <a:cubicBezTo>
                    <a:pt x="696" y="714"/>
                    <a:pt x="696" y="714"/>
                    <a:pt x="696" y="714"/>
                  </a:cubicBezTo>
                  <a:cubicBezTo>
                    <a:pt x="696" y="713"/>
                    <a:pt x="696" y="713"/>
                    <a:pt x="696" y="713"/>
                  </a:cubicBezTo>
                  <a:cubicBezTo>
                    <a:pt x="697" y="713"/>
                    <a:pt x="697" y="713"/>
                    <a:pt x="697" y="713"/>
                  </a:cubicBezTo>
                  <a:cubicBezTo>
                    <a:pt x="697" y="712"/>
                    <a:pt x="697" y="712"/>
                    <a:pt x="697" y="712"/>
                  </a:cubicBezTo>
                  <a:cubicBezTo>
                    <a:pt x="697" y="711"/>
                    <a:pt x="697" y="711"/>
                    <a:pt x="697" y="711"/>
                  </a:cubicBezTo>
                  <a:cubicBezTo>
                    <a:pt x="698" y="710"/>
                    <a:pt x="698" y="710"/>
                    <a:pt x="698" y="710"/>
                  </a:cubicBezTo>
                  <a:cubicBezTo>
                    <a:pt x="698" y="710"/>
                    <a:pt x="698" y="710"/>
                    <a:pt x="698" y="710"/>
                  </a:cubicBezTo>
                  <a:cubicBezTo>
                    <a:pt x="698" y="709"/>
                    <a:pt x="698" y="709"/>
                    <a:pt x="698" y="709"/>
                  </a:cubicBezTo>
                  <a:cubicBezTo>
                    <a:pt x="698" y="707"/>
                    <a:pt x="698" y="707"/>
                    <a:pt x="698" y="707"/>
                  </a:cubicBezTo>
                  <a:cubicBezTo>
                    <a:pt x="699" y="705"/>
                    <a:pt x="699" y="705"/>
                    <a:pt x="699" y="705"/>
                  </a:cubicBezTo>
                  <a:cubicBezTo>
                    <a:pt x="700" y="704"/>
                    <a:pt x="700" y="704"/>
                    <a:pt x="700" y="704"/>
                  </a:cubicBezTo>
                  <a:cubicBezTo>
                    <a:pt x="700" y="701"/>
                    <a:pt x="700" y="701"/>
                    <a:pt x="700" y="701"/>
                  </a:cubicBezTo>
                  <a:cubicBezTo>
                    <a:pt x="700" y="700"/>
                    <a:pt x="700" y="700"/>
                    <a:pt x="700" y="700"/>
                  </a:cubicBezTo>
                  <a:cubicBezTo>
                    <a:pt x="700" y="700"/>
                    <a:pt x="700" y="700"/>
                    <a:pt x="700" y="700"/>
                  </a:cubicBezTo>
                  <a:cubicBezTo>
                    <a:pt x="700" y="700"/>
                    <a:pt x="700" y="700"/>
                    <a:pt x="700" y="700"/>
                  </a:cubicBezTo>
                  <a:cubicBezTo>
                    <a:pt x="699" y="702"/>
                    <a:pt x="699" y="702"/>
                    <a:pt x="699" y="702"/>
                  </a:cubicBezTo>
                  <a:cubicBezTo>
                    <a:pt x="698" y="703"/>
                    <a:pt x="698" y="703"/>
                    <a:pt x="698" y="703"/>
                  </a:cubicBezTo>
                  <a:cubicBezTo>
                    <a:pt x="697" y="704"/>
                    <a:pt x="697" y="704"/>
                    <a:pt x="697" y="704"/>
                  </a:cubicBezTo>
                  <a:cubicBezTo>
                    <a:pt x="696" y="704"/>
                    <a:pt x="696" y="704"/>
                    <a:pt x="696" y="704"/>
                  </a:cubicBezTo>
                  <a:cubicBezTo>
                    <a:pt x="695" y="703"/>
                    <a:pt x="695" y="703"/>
                    <a:pt x="695" y="703"/>
                  </a:cubicBezTo>
                  <a:cubicBezTo>
                    <a:pt x="695" y="702"/>
                    <a:pt x="695" y="702"/>
                    <a:pt x="695" y="702"/>
                  </a:cubicBezTo>
                  <a:cubicBezTo>
                    <a:pt x="695" y="700"/>
                    <a:pt x="695" y="700"/>
                    <a:pt x="695" y="700"/>
                  </a:cubicBezTo>
                  <a:cubicBezTo>
                    <a:pt x="697" y="699"/>
                    <a:pt x="697" y="699"/>
                    <a:pt x="697" y="699"/>
                  </a:cubicBezTo>
                  <a:cubicBezTo>
                    <a:pt x="697" y="698"/>
                    <a:pt x="697" y="698"/>
                    <a:pt x="697" y="698"/>
                  </a:cubicBezTo>
                  <a:cubicBezTo>
                    <a:pt x="699" y="697"/>
                    <a:pt x="699" y="697"/>
                    <a:pt x="699" y="697"/>
                  </a:cubicBezTo>
                  <a:cubicBezTo>
                    <a:pt x="699" y="697"/>
                    <a:pt x="699" y="697"/>
                    <a:pt x="699" y="697"/>
                  </a:cubicBezTo>
                  <a:cubicBezTo>
                    <a:pt x="700" y="697"/>
                    <a:pt x="700" y="697"/>
                    <a:pt x="700" y="697"/>
                  </a:cubicBezTo>
                  <a:cubicBezTo>
                    <a:pt x="700" y="696"/>
                    <a:pt x="700" y="696"/>
                    <a:pt x="700" y="696"/>
                  </a:cubicBezTo>
                  <a:cubicBezTo>
                    <a:pt x="699" y="697"/>
                    <a:pt x="699" y="697"/>
                    <a:pt x="699" y="697"/>
                  </a:cubicBezTo>
                  <a:cubicBezTo>
                    <a:pt x="698" y="697"/>
                    <a:pt x="698" y="697"/>
                    <a:pt x="698" y="697"/>
                  </a:cubicBezTo>
                  <a:cubicBezTo>
                    <a:pt x="697" y="697"/>
                    <a:pt x="697" y="697"/>
                    <a:pt x="697" y="697"/>
                  </a:cubicBezTo>
                  <a:cubicBezTo>
                    <a:pt x="696" y="698"/>
                    <a:pt x="696" y="698"/>
                    <a:pt x="696" y="698"/>
                  </a:cubicBezTo>
                  <a:cubicBezTo>
                    <a:pt x="695" y="699"/>
                    <a:pt x="695" y="699"/>
                    <a:pt x="695" y="699"/>
                  </a:cubicBezTo>
                  <a:cubicBezTo>
                    <a:pt x="694" y="700"/>
                    <a:pt x="694" y="700"/>
                    <a:pt x="694" y="700"/>
                  </a:cubicBezTo>
                  <a:cubicBezTo>
                    <a:pt x="693" y="701"/>
                    <a:pt x="693" y="701"/>
                    <a:pt x="693" y="701"/>
                  </a:cubicBezTo>
                  <a:cubicBezTo>
                    <a:pt x="692" y="702"/>
                    <a:pt x="692" y="702"/>
                    <a:pt x="692" y="702"/>
                  </a:cubicBezTo>
                  <a:cubicBezTo>
                    <a:pt x="692" y="702"/>
                    <a:pt x="692" y="702"/>
                    <a:pt x="692" y="702"/>
                  </a:cubicBezTo>
                  <a:cubicBezTo>
                    <a:pt x="690" y="701"/>
                    <a:pt x="690" y="701"/>
                    <a:pt x="690" y="701"/>
                  </a:cubicBezTo>
                  <a:cubicBezTo>
                    <a:pt x="690" y="700"/>
                    <a:pt x="690" y="700"/>
                    <a:pt x="690" y="700"/>
                  </a:cubicBezTo>
                  <a:cubicBezTo>
                    <a:pt x="690" y="699"/>
                    <a:pt x="690" y="699"/>
                    <a:pt x="690" y="699"/>
                  </a:cubicBezTo>
                  <a:cubicBezTo>
                    <a:pt x="690" y="698"/>
                    <a:pt x="690" y="698"/>
                    <a:pt x="690" y="698"/>
                  </a:cubicBezTo>
                  <a:cubicBezTo>
                    <a:pt x="690" y="699"/>
                    <a:pt x="690" y="699"/>
                    <a:pt x="690" y="699"/>
                  </a:cubicBezTo>
                  <a:cubicBezTo>
                    <a:pt x="691" y="699"/>
                    <a:pt x="691" y="699"/>
                    <a:pt x="691" y="699"/>
                  </a:cubicBezTo>
                  <a:cubicBezTo>
                    <a:pt x="692" y="697"/>
                    <a:pt x="692" y="697"/>
                    <a:pt x="692" y="697"/>
                  </a:cubicBezTo>
                  <a:cubicBezTo>
                    <a:pt x="691" y="697"/>
                    <a:pt x="691" y="697"/>
                    <a:pt x="691" y="697"/>
                  </a:cubicBezTo>
                  <a:cubicBezTo>
                    <a:pt x="690" y="697"/>
                    <a:pt x="690" y="697"/>
                    <a:pt x="690" y="697"/>
                  </a:cubicBezTo>
                  <a:cubicBezTo>
                    <a:pt x="691" y="697"/>
                    <a:pt x="691" y="697"/>
                    <a:pt x="691" y="697"/>
                  </a:cubicBezTo>
                  <a:cubicBezTo>
                    <a:pt x="692" y="697"/>
                    <a:pt x="692" y="697"/>
                    <a:pt x="692" y="697"/>
                  </a:cubicBezTo>
                  <a:cubicBezTo>
                    <a:pt x="691" y="697"/>
                    <a:pt x="691" y="697"/>
                    <a:pt x="691" y="697"/>
                  </a:cubicBezTo>
                  <a:cubicBezTo>
                    <a:pt x="690" y="696"/>
                    <a:pt x="690" y="696"/>
                    <a:pt x="690" y="696"/>
                  </a:cubicBezTo>
                  <a:cubicBezTo>
                    <a:pt x="690" y="695"/>
                    <a:pt x="690" y="695"/>
                    <a:pt x="690" y="695"/>
                  </a:cubicBezTo>
                  <a:cubicBezTo>
                    <a:pt x="690" y="695"/>
                    <a:pt x="690" y="695"/>
                    <a:pt x="690" y="695"/>
                  </a:cubicBezTo>
                  <a:cubicBezTo>
                    <a:pt x="692" y="695"/>
                    <a:pt x="692" y="695"/>
                    <a:pt x="692" y="695"/>
                  </a:cubicBezTo>
                  <a:cubicBezTo>
                    <a:pt x="693" y="694"/>
                    <a:pt x="693" y="694"/>
                    <a:pt x="693" y="694"/>
                  </a:cubicBezTo>
                  <a:cubicBezTo>
                    <a:pt x="694" y="693"/>
                    <a:pt x="694" y="693"/>
                    <a:pt x="694" y="693"/>
                  </a:cubicBezTo>
                  <a:cubicBezTo>
                    <a:pt x="695" y="691"/>
                    <a:pt x="695" y="691"/>
                    <a:pt x="695" y="691"/>
                  </a:cubicBezTo>
                  <a:cubicBezTo>
                    <a:pt x="696" y="691"/>
                    <a:pt x="696" y="691"/>
                    <a:pt x="696" y="691"/>
                  </a:cubicBezTo>
                  <a:cubicBezTo>
                    <a:pt x="696" y="692"/>
                    <a:pt x="696" y="692"/>
                    <a:pt x="696" y="692"/>
                  </a:cubicBezTo>
                  <a:cubicBezTo>
                    <a:pt x="698" y="691"/>
                    <a:pt x="698" y="691"/>
                    <a:pt x="698" y="691"/>
                  </a:cubicBezTo>
                  <a:cubicBezTo>
                    <a:pt x="699" y="690"/>
                    <a:pt x="699" y="690"/>
                    <a:pt x="699" y="690"/>
                  </a:cubicBezTo>
                  <a:cubicBezTo>
                    <a:pt x="699" y="688"/>
                    <a:pt x="699" y="688"/>
                    <a:pt x="699" y="688"/>
                  </a:cubicBezTo>
                  <a:cubicBezTo>
                    <a:pt x="698" y="687"/>
                    <a:pt x="698" y="687"/>
                    <a:pt x="698" y="687"/>
                  </a:cubicBezTo>
                  <a:cubicBezTo>
                    <a:pt x="697" y="689"/>
                    <a:pt x="697" y="689"/>
                    <a:pt x="697" y="689"/>
                  </a:cubicBezTo>
                  <a:cubicBezTo>
                    <a:pt x="696" y="689"/>
                    <a:pt x="696" y="689"/>
                    <a:pt x="696" y="689"/>
                  </a:cubicBezTo>
                  <a:cubicBezTo>
                    <a:pt x="696" y="689"/>
                    <a:pt x="696" y="689"/>
                    <a:pt x="696" y="689"/>
                  </a:cubicBezTo>
                  <a:cubicBezTo>
                    <a:pt x="695" y="689"/>
                    <a:pt x="695" y="689"/>
                    <a:pt x="695" y="689"/>
                  </a:cubicBezTo>
                  <a:cubicBezTo>
                    <a:pt x="695" y="689"/>
                    <a:pt x="695" y="689"/>
                    <a:pt x="695" y="689"/>
                  </a:cubicBezTo>
                  <a:cubicBezTo>
                    <a:pt x="695" y="691"/>
                    <a:pt x="695" y="691"/>
                    <a:pt x="695" y="691"/>
                  </a:cubicBezTo>
                  <a:cubicBezTo>
                    <a:pt x="694" y="691"/>
                    <a:pt x="694" y="691"/>
                    <a:pt x="694" y="691"/>
                  </a:cubicBezTo>
                  <a:cubicBezTo>
                    <a:pt x="693" y="691"/>
                    <a:pt x="693" y="691"/>
                    <a:pt x="693" y="691"/>
                  </a:cubicBezTo>
                  <a:cubicBezTo>
                    <a:pt x="692" y="692"/>
                    <a:pt x="692" y="692"/>
                    <a:pt x="692" y="692"/>
                  </a:cubicBezTo>
                  <a:cubicBezTo>
                    <a:pt x="691" y="692"/>
                    <a:pt x="691" y="692"/>
                    <a:pt x="691" y="692"/>
                  </a:cubicBezTo>
                  <a:cubicBezTo>
                    <a:pt x="691" y="693"/>
                    <a:pt x="691" y="693"/>
                    <a:pt x="691" y="693"/>
                  </a:cubicBezTo>
                  <a:cubicBezTo>
                    <a:pt x="690" y="694"/>
                    <a:pt x="690" y="694"/>
                    <a:pt x="690" y="694"/>
                  </a:cubicBezTo>
                  <a:cubicBezTo>
                    <a:pt x="691" y="693"/>
                    <a:pt x="691" y="693"/>
                    <a:pt x="691" y="693"/>
                  </a:cubicBezTo>
                  <a:cubicBezTo>
                    <a:pt x="691" y="692"/>
                    <a:pt x="691" y="692"/>
                    <a:pt x="691" y="692"/>
                  </a:cubicBezTo>
                  <a:cubicBezTo>
                    <a:pt x="690" y="692"/>
                    <a:pt x="690" y="692"/>
                    <a:pt x="690" y="692"/>
                  </a:cubicBezTo>
                  <a:cubicBezTo>
                    <a:pt x="689" y="692"/>
                    <a:pt x="689" y="692"/>
                    <a:pt x="689" y="692"/>
                  </a:cubicBezTo>
                  <a:cubicBezTo>
                    <a:pt x="690" y="692"/>
                    <a:pt x="690" y="692"/>
                    <a:pt x="690" y="692"/>
                  </a:cubicBezTo>
                  <a:cubicBezTo>
                    <a:pt x="691" y="691"/>
                    <a:pt x="691" y="691"/>
                    <a:pt x="691" y="691"/>
                  </a:cubicBezTo>
                  <a:cubicBezTo>
                    <a:pt x="691" y="690"/>
                    <a:pt x="691" y="690"/>
                    <a:pt x="691" y="690"/>
                  </a:cubicBezTo>
                  <a:cubicBezTo>
                    <a:pt x="691" y="690"/>
                    <a:pt x="691" y="690"/>
                    <a:pt x="691" y="690"/>
                  </a:cubicBezTo>
                  <a:cubicBezTo>
                    <a:pt x="692" y="689"/>
                    <a:pt x="692" y="689"/>
                    <a:pt x="692" y="689"/>
                  </a:cubicBezTo>
                  <a:cubicBezTo>
                    <a:pt x="692" y="688"/>
                    <a:pt x="692" y="688"/>
                    <a:pt x="692" y="688"/>
                  </a:cubicBezTo>
                  <a:cubicBezTo>
                    <a:pt x="691" y="687"/>
                    <a:pt x="691" y="687"/>
                    <a:pt x="691" y="687"/>
                  </a:cubicBezTo>
                  <a:cubicBezTo>
                    <a:pt x="691" y="688"/>
                    <a:pt x="691" y="688"/>
                    <a:pt x="691" y="688"/>
                  </a:cubicBezTo>
                  <a:cubicBezTo>
                    <a:pt x="691" y="687"/>
                    <a:pt x="691" y="687"/>
                    <a:pt x="691" y="687"/>
                  </a:cubicBezTo>
                  <a:cubicBezTo>
                    <a:pt x="691" y="686"/>
                    <a:pt x="691" y="686"/>
                    <a:pt x="691" y="686"/>
                  </a:cubicBezTo>
                  <a:cubicBezTo>
                    <a:pt x="691" y="686"/>
                    <a:pt x="691" y="686"/>
                    <a:pt x="691" y="686"/>
                  </a:cubicBezTo>
                  <a:cubicBezTo>
                    <a:pt x="689" y="686"/>
                    <a:pt x="689" y="686"/>
                    <a:pt x="689" y="686"/>
                  </a:cubicBezTo>
                  <a:cubicBezTo>
                    <a:pt x="688" y="686"/>
                    <a:pt x="688" y="686"/>
                    <a:pt x="688" y="686"/>
                  </a:cubicBezTo>
                  <a:cubicBezTo>
                    <a:pt x="689" y="686"/>
                    <a:pt x="689" y="686"/>
                    <a:pt x="689" y="686"/>
                  </a:cubicBezTo>
                  <a:cubicBezTo>
                    <a:pt x="690" y="686"/>
                    <a:pt x="690" y="686"/>
                    <a:pt x="690" y="686"/>
                  </a:cubicBezTo>
                  <a:cubicBezTo>
                    <a:pt x="692" y="685"/>
                    <a:pt x="692" y="685"/>
                    <a:pt x="692" y="685"/>
                  </a:cubicBezTo>
                  <a:cubicBezTo>
                    <a:pt x="693" y="685"/>
                    <a:pt x="693" y="685"/>
                    <a:pt x="693" y="685"/>
                  </a:cubicBezTo>
                  <a:cubicBezTo>
                    <a:pt x="693" y="684"/>
                    <a:pt x="693" y="684"/>
                    <a:pt x="693" y="684"/>
                  </a:cubicBezTo>
                  <a:cubicBezTo>
                    <a:pt x="694" y="684"/>
                    <a:pt x="694" y="684"/>
                    <a:pt x="694" y="684"/>
                  </a:cubicBezTo>
                  <a:cubicBezTo>
                    <a:pt x="695" y="683"/>
                    <a:pt x="695" y="683"/>
                    <a:pt x="695" y="683"/>
                  </a:cubicBezTo>
                  <a:cubicBezTo>
                    <a:pt x="695" y="682"/>
                    <a:pt x="695" y="682"/>
                    <a:pt x="695" y="682"/>
                  </a:cubicBezTo>
                  <a:cubicBezTo>
                    <a:pt x="696" y="681"/>
                    <a:pt x="696" y="681"/>
                    <a:pt x="696" y="681"/>
                  </a:cubicBezTo>
                  <a:cubicBezTo>
                    <a:pt x="696" y="681"/>
                    <a:pt x="696" y="681"/>
                    <a:pt x="696" y="681"/>
                  </a:cubicBezTo>
                  <a:cubicBezTo>
                    <a:pt x="695" y="680"/>
                    <a:pt x="695" y="680"/>
                    <a:pt x="695" y="680"/>
                  </a:cubicBezTo>
                  <a:cubicBezTo>
                    <a:pt x="693" y="678"/>
                    <a:pt x="693" y="678"/>
                    <a:pt x="693" y="678"/>
                  </a:cubicBezTo>
                  <a:cubicBezTo>
                    <a:pt x="692" y="678"/>
                    <a:pt x="692" y="678"/>
                    <a:pt x="692" y="678"/>
                  </a:cubicBezTo>
                  <a:cubicBezTo>
                    <a:pt x="690" y="679"/>
                    <a:pt x="690" y="679"/>
                    <a:pt x="690" y="679"/>
                  </a:cubicBezTo>
                  <a:cubicBezTo>
                    <a:pt x="690" y="679"/>
                    <a:pt x="690" y="679"/>
                    <a:pt x="690" y="679"/>
                  </a:cubicBezTo>
                  <a:cubicBezTo>
                    <a:pt x="689" y="679"/>
                    <a:pt x="689" y="679"/>
                    <a:pt x="689" y="679"/>
                  </a:cubicBezTo>
                  <a:cubicBezTo>
                    <a:pt x="689" y="681"/>
                    <a:pt x="689" y="681"/>
                    <a:pt x="689" y="681"/>
                  </a:cubicBezTo>
                  <a:cubicBezTo>
                    <a:pt x="688" y="682"/>
                    <a:pt x="688" y="682"/>
                    <a:pt x="688" y="682"/>
                  </a:cubicBezTo>
                  <a:cubicBezTo>
                    <a:pt x="687" y="683"/>
                    <a:pt x="687" y="683"/>
                    <a:pt x="687" y="683"/>
                  </a:cubicBezTo>
                  <a:cubicBezTo>
                    <a:pt x="688" y="682"/>
                    <a:pt x="688" y="682"/>
                    <a:pt x="688" y="682"/>
                  </a:cubicBezTo>
                  <a:cubicBezTo>
                    <a:pt x="688" y="681"/>
                    <a:pt x="688" y="681"/>
                    <a:pt x="688" y="681"/>
                  </a:cubicBezTo>
                  <a:cubicBezTo>
                    <a:pt x="688" y="680"/>
                    <a:pt x="688" y="680"/>
                    <a:pt x="688" y="680"/>
                  </a:cubicBezTo>
                  <a:cubicBezTo>
                    <a:pt x="688" y="679"/>
                    <a:pt x="688" y="679"/>
                    <a:pt x="688" y="679"/>
                  </a:cubicBezTo>
                  <a:cubicBezTo>
                    <a:pt x="689" y="678"/>
                    <a:pt x="689" y="678"/>
                    <a:pt x="689" y="678"/>
                  </a:cubicBezTo>
                  <a:cubicBezTo>
                    <a:pt x="688" y="678"/>
                    <a:pt x="688" y="678"/>
                    <a:pt x="688" y="678"/>
                  </a:cubicBezTo>
                  <a:cubicBezTo>
                    <a:pt x="687" y="679"/>
                    <a:pt x="687" y="679"/>
                    <a:pt x="687" y="679"/>
                  </a:cubicBezTo>
                  <a:cubicBezTo>
                    <a:pt x="686" y="680"/>
                    <a:pt x="686" y="680"/>
                    <a:pt x="686" y="680"/>
                  </a:cubicBezTo>
                  <a:cubicBezTo>
                    <a:pt x="685" y="680"/>
                    <a:pt x="685" y="680"/>
                    <a:pt x="685" y="680"/>
                  </a:cubicBezTo>
                  <a:cubicBezTo>
                    <a:pt x="685" y="680"/>
                    <a:pt x="685" y="680"/>
                    <a:pt x="685" y="680"/>
                  </a:cubicBezTo>
                  <a:cubicBezTo>
                    <a:pt x="684" y="680"/>
                    <a:pt x="684" y="680"/>
                    <a:pt x="684" y="680"/>
                  </a:cubicBezTo>
                  <a:cubicBezTo>
                    <a:pt x="683" y="681"/>
                    <a:pt x="683" y="681"/>
                    <a:pt x="683" y="681"/>
                  </a:cubicBezTo>
                  <a:cubicBezTo>
                    <a:pt x="683" y="680"/>
                    <a:pt x="683" y="680"/>
                    <a:pt x="683" y="680"/>
                  </a:cubicBezTo>
                  <a:cubicBezTo>
                    <a:pt x="682" y="681"/>
                    <a:pt x="682" y="681"/>
                    <a:pt x="682" y="681"/>
                  </a:cubicBezTo>
                  <a:cubicBezTo>
                    <a:pt x="681" y="683"/>
                    <a:pt x="681" y="683"/>
                    <a:pt x="681" y="683"/>
                  </a:cubicBezTo>
                  <a:cubicBezTo>
                    <a:pt x="680" y="684"/>
                    <a:pt x="680" y="684"/>
                    <a:pt x="680" y="684"/>
                  </a:cubicBezTo>
                  <a:cubicBezTo>
                    <a:pt x="681" y="683"/>
                    <a:pt x="681" y="683"/>
                    <a:pt x="681" y="683"/>
                  </a:cubicBezTo>
                  <a:cubicBezTo>
                    <a:pt x="681" y="680"/>
                    <a:pt x="681" y="680"/>
                    <a:pt x="681" y="680"/>
                  </a:cubicBezTo>
                  <a:cubicBezTo>
                    <a:pt x="682" y="679"/>
                    <a:pt x="682" y="679"/>
                    <a:pt x="682" y="679"/>
                  </a:cubicBezTo>
                  <a:cubicBezTo>
                    <a:pt x="682" y="679"/>
                    <a:pt x="682" y="679"/>
                    <a:pt x="682" y="679"/>
                  </a:cubicBezTo>
                  <a:cubicBezTo>
                    <a:pt x="681" y="679"/>
                    <a:pt x="681" y="679"/>
                    <a:pt x="681" y="679"/>
                  </a:cubicBezTo>
                  <a:cubicBezTo>
                    <a:pt x="680" y="680"/>
                    <a:pt x="680" y="680"/>
                    <a:pt x="680" y="680"/>
                  </a:cubicBezTo>
                  <a:cubicBezTo>
                    <a:pt x="679" y="681"/>
                    <a:pt x="679" y="681"/>
                    <a:pt x="679" y="681"/>
                  </a:cubicBezTo>
                  <a:cubicBezTo>
                    <a:pt x="679" y="680"/>
                    <a:pt x="679" y="680"/>
                    <a:pt x="679" y="680"/>
                  </a:cubicBezTo>
                  <a:cubicBezTo>
                    <a:pt x="680" y="680"/>
                    <a:pt x="680" y="680"/>
                    <a:pt x="680" y="680"/>
                  </a:cubicBezTo>
                  <a:cubicBezTo>
                    <a:pt x="680" y="679"/>
                    <a:pt x="680" y="679"/>
                    <a:pt x="680" y="679"/>
                  </a:cubicBezTo>
                  <a:cubicBezTo>
                    <a:pt x="680" y="678"/>
                    <a:pt x="680" y="678"/>
                    <a:pt x="680" y="678"/>
                  </a:cubicBezTo>
                  <a:cubicBezTo>
                    <a:pt x="679" y="679"/>
                    <a:pt x="679" y="679"/>
                    <a:pt x="679" y="679"/>
                  </a:cubicBezTo>
                  <a:cubicBezTo>
                    <a:pt x="677" y="680"/>
                    <a:pt x="677" y="680"/>
                    <a:pt x="677" y="680"/>
                  </a:cubicBezTo>
                  <a:cubicBezTo>
                    <a:pt x="676" y="680"/>
                    <a:pt x="676" y="680"/>
                    <a:pt x="676" y="680"/>
                  </a:cubicBezTo>
                  <a:cubicBezTo>
                    <a:pt x="676" y="678"/>
                    <a:pt x="676" y="678"/>
                    <a:pt x="676" y="678"/>
                  </a:cubicBezTo>
                  <a:cubicBezTo>
                    <a:pt x="676" y="678"/>
                    <a:pt x="676" y="678"/>
                    <a:pt x="676" y="678"/>
                  </a:cubicBezTo>
                  <a:cubicBezTo>
                    <a:pt x="674" y="679"/>
                    <a:pt x="674" y="679"/>
                    <a:pt x="674" y="679"/>
                  </a:cubicBezTo>
                  <a:cubicBezTo>
                    <a:pt x="673" y="679"/>
                    <a:pt x="673" y="679"/>
                    <a:pt x="673" y="679"/>
                  </a:cubicBezTo>
                  <a:cubicBezTo>
                    <a:pt x="673" y="679"/>
                    <a:pt x="673" y="679"/>
                    <a:pt x="673" y="679"/>
                  </a:cubicBezTo>
                  <a:cubicBezTo>
                    <a:pt x="675" y="678"/>
                    <a:pt x="675" y="678"/>
                    <a:pt x="675" y="678"/>
                  </a:cubicBezTo>
                  <a:cubicBezTo>
                    <a:pt x="676" y="676"/>
                    <a:pt x="676" y="676"/>
                    <a:pt x="676" y="676"/>
                  </a:cubicBezTo>
                  <a:cubicBezTo>
                    <a:pt x="676" y="675"/>
                    <a:pt x="676" y="675"/>
                    <a:pt x="676" y="675"/>
                  </a:cubicBezTo>
                  <a:cubicBezTo>
                    <a:pt x="676" y="675"/>
                    <a:pt x="676" y="675"/>
                    <a:pt x="676" y="675"/>
                  </a:cubicBezTo>
                  <a:cubicBezTo>
                    <a:pt x="675" y="675"/>
                    <a:pt x="675" y="675"/>
                    <a:pt x="675" y="675"/>
                  </a:cubicBezTo>
                  <a:cubicBezTo>
                    <a:pt x="674" y="676"/>
                    <a:pt x="674" y="676"/>
                    <a:pt x="674" y="676"/>
                  </a:cubicBezTo>
                  <a:cubicBezTo>
                    <a:pt x="674" y="675"/>
                    <a:pt x="674" y="675"/>
                    <a:pt x="674" y="675"/>
                  </a:cubicBezTo>
                  <a:cubicBezTo>
                    <a:pt x="676" y="674"/>
                    <a:pt x="676" y="674"/>
                    <a:pt x="676" y="674"/>
                  </a:cubicBezTo>
                  <a:cubicBezTo>
                    <a:pt x="677" y="674"/>
                    <a:pt x="677" y="674"/>
                    <a:pt x="677" y="674"/>
                  </a:cubicBezTo>
                  <a:cubicBezTo>
                    <a:pt x="678" y="673"/>
                    <a:pt x="678" y="673"/>
                    <a:pt x="678" y="673"/>
                  </a:cubicBezTo>
                  <a:cubicBezTo>
                    <a:pt x="679" y="673"/>
                    <a:pt x="679" y="673"/>
                    <a:pt x="679" y="673"/>
                  </a:cubicBezTo>
                  <a:cubicBezTo>
                    <a:pt x="680" y="672"/>
                    <a:pt x="680" y="672"/>
                    <a:pt x="680" y="672"/>
                  </a:cubicBezTo>
                  <a:cubicBezTo>
                    <a:pt x="680" y="671"/>
                    <a:pt x="680" y="671"/>
                    <a:pt x="680" y="671"/>
                  </a:cubicBezTo>
                  <a:cubicBezTo>
                    <a:pt x="680" y="671"/>
                    <a:pt x="680" y="671"/>
                    <a:pt x="680" y="671"/>
                  </a:cubicBezTo>
                  <a:cubicBezTo>
                    <a:pt x="678" y="672"/>
                    <a:pt x="678" y="672"/>
                    <a:pt x="678" y="672"/>
                  </a:cubicBezTo>
                  <a:cubicBezTo>
                    <a:pt x="677" y="672"/>
                    <a:pt x="677" y="672"/>
                    <a:pt x="677" y="672"/>
                  </a:cubicBezTo>
                  <a:cubicBezTo>
                    <a:pt x="676" y="671"/>
                    <a:pt x="676" y="671"/>
                    <a:pt x="676" y="671"/>
                  </a:cubicBezTo>
                  <a:cubicBezTo>
                    <a:pt x="675" y="671"/>
                    <a:pt x="675" y="671"/>
                    <a:pt x="675" y="671"/>
                  </a:cubicBezTo>
                  <a:cubicBezTo>
                    <a:pt x="674" y="671"/>
                    <a:pt x="674" y="671"/>
                    <a:pt x="674" y="671"/>
                  </a:cubicBezTo>
                  <a:cubicBezTo>
                    <a:pt x="675" y="670"/>
                    <a:pt x="675" y="670"/>
                    <a:pt x="675" y="670"/>
                  </a:cubicBezTo>
                  <a:cubicBezTo>
                    <a:pt x="676" y="669"/>
                    <a:pt x="676" y="669"/>
                    <a:pt x="676" y="669"/>
                  </a:cubicBezTo>
                  <a:cubicBezTo>
                    <a:pt x="675" y="669"/>
                    <a:pt x="675" y="669"/>
                    <a:pt x="675" y="669"/>
                  </a:cubicBezTo>
                  <a:cubicBezTo>
                    <a:pt x="674" y="669"/>
                    <a:pt x="674" y="669"/>
                    <a:pt x="674" y="669"/>
                  </a:cubicBezTo>
                  <a:cubicBezTo>
                    <a:pt x="673" y="670"/>
                    <a:pt x="673" y="670"/>
                    <a:pt x="673" y="670"/>
                  </a:cubicBezTo>
                  <a:cubicBezTo>
                    <a:pt x="673" y="671"/>
                    <a:pt x="673" y="671"/>
                    <a:pt x="673" y="671"/>
                  </a:cubicBezTo>
                  <a:cubicBezTo>
                    <a:pt x="671" y="672"/>
                    <a:pt x="671" y="672"/>
                    <a:pt x="671" y="672"/>
                  </a:cubicBezTo>
                  <a:cubicBezTo>
                    <a:pt x="670" y="673"/>
                    <a:pt x="670" y="673"/>
                    <a:pt x="670" y="673"/>
                  </a:cubicBezTo>
                  <a:cubicBezTo>
                    <a:pt x="670" y="674"/>
                    <a:pt x="670" y="674"/>
                    <a:pt x="670" y="674"/>
                  </a:cubicBezTo>
                  <a:cubicBezTo>
                    <a:pt x="669" y="675"/>
                    <a:pt x="669" y="675"/>
                    <a:pt x="669" y="675"/>
                  </a:cubicBezTo>
                  <a:cubicBezTo>
                    <a:pt x="668" y="676"/>
                    <a:pt x="668" y="676"/>
                    <a:pt x="668" y="676"/>
                  </a:cubicBezTo>
                  <a:cubicBezTo>
                    <a:pt x="668" y="674"/>
                    <a:pt x="668" y="674"/>
                    <a:pt x="668" y="674"/>
                  </a:cubicBezTo>
                  <a:cubicBezTo>
                    <a:pt x="668" y="673"/>
                    <a:pt x="668" y="673"/>
                    <a:pt x="668" y="673"/>
                  </a:cubicBezTo>
                  <a:cubicBezTo>
                    <a:pt x="669" y="672"/>
                    <a:pt x="669" y="672"/>
                    <a:pt x="669" y="672"/>
                  </a:cubicBezTo>
                  <a:cubicBezTo>
                    <a:pt x="669" y="671"/>
                    <a:pt x="669" y="671"/>
                    <a:pt x="669" y="671"/>
                  </a:cubicBezTo>
                  <a:cubicBezTo>
                    <a:pt x="670" y="669"/>
                    <a:pt x="670" y="669"/>
                    <a:pt x="670" y="669"/>
                  </a:cubicBezTo>
                  <a:cubicBezTo>
                    <a:pt x="671" y="668"/>
                    <a:pt x="671" y="668"/>
                    <a:pt x="671" y="668"/>
                  </a:cubicBezTo>
                  <a:cubicBezTo>
                    <a:pt x="671" y="667"/>
                    <a:pt x="671" y="667"/>
                    <a:pt x="671" y="667"/>
                  </a:cubicBezTo>
                  <a:cubicBezTo>
                    <a:pt x="672" y="667"/>
                    <a:pt x="672" y="667"/>
                    <a:pt x="672" y="667"/>
                  </a:cubicBezTo>
                  <a:cubicBezTo>
                    <a:pt x="672" y="666"/>
                    <a:pt x="672" y="666"/>
                    <a:pt x="672" y="666"/>
                  </a:cubicBezTo>
                  <a:cubicBezTo>
                    <a:pt x="673" y="664"/>
                    <a:pt x="673" y="664"/>
                    <a:pt x="673" y="664"/>
                  </a:cubicBezTo>
                  <a:cubicBezTo>
                    <a:pt x="674" y="664"/>
                    <a:pt x="674" y="664"/>
                    <a:pt x="674" y="664"/>
                  </a:cubicBezTo>
                  <a:cubicBezTo>
                    <a:pt x="675" y="663"/>
                    <a:pt x="675" y="663"/>
                    <a:pt x="675" y="663"/>
                  </a:cubicBezTo>
                  <a:cubicBezTo>
                    <a:pt x="676" y="662"/>
                    <a:pt x="676" y="662"/>
                    <a:pt x="676" y="662"/>
                  </a:cubicBezTo>
                  <a:cubicBezTo>
                    <a:pt x="676" y="662"/>
                    <a:pt x="676" y="662"/>
                    <a:pt x="676" y="662"/>
                  </a:cubicBezTo>
                  <a:cubicBezTo>
                    <a:pt x="676" y="661"/>
                    <a:pt x="676" y="661"/>
                    <a:pt x="676" y="661"/>
                  </a:cubicBezTo>
                  <a:cubicBezTo>
                    <a:pt x="677" y="660"/>
                    <a:pt x="677" y="660"/>
                    <a:pt x="677" y="660"/>
                  </a:cubicBezTo>
                  <a:cubicBezTo>
                    <a:pt x="677" y="659"/>
                    <a:pt x="677" y="659"/>
                    <a:pt x="677" y="659"/>
                  </a:cubicBezTo>
                  <a:cubicBezTo>
                    <a:pt x="677" y="660"/>
                    <a:pt x="677" y="660"/>
                    <a:pt x="677" y="660"/>
                  </a:cubicBezTo>
                  <a:cubicBezTo>
                    <a:pt x="677" y="661"/>
                    <a:pt x="677" y="661"/>
                    <a:pt x="677" y="661"/>
                  </a:cubicBezTo>
                  <a:cubicBezTo>
                    <a:pt x="677" y="661"/>
                    <a:pt x="677" y="661"/>
                    <a:pt x="677" y="661"/>
                  </a:cubicBezTo>
                  <a:cubicBezTo>
                    <a:pt x="678" y="660"/>
                    <a:pt x="678" y="660"/>
                    <a:pt x="678" y="660"/>
                  </a:cubicBezTo>
                  <a:cubicBezTo>
                    <a:pt x="680" y="658"/>
                    <a:pt x="680" y="658"/>
                    <a:pt x="680" y="658"/>
                  </a:cubicBezTo>
                  <a:cubicBezTo>
                    <a:pt x="681" y="657"/>
                    <a:pt x="681" y="657"/>
                    <a:pt x="681" y="657"/>
                  </a:cubicBezTo>
                  <a:cubicBezTo>
                    <a:pt x="680" y="656"/>
                    <a:pt x="680" y="656"/>
                    <a:pt x="680" y="656"/>
                  </a:cubicBezTo>
                  <a:cubicBezTo>
                    <a:pt x="679" y="656"/>
                    <a:pt x="679" y="656"/>
                    <a:pt x="679" y="656"/>
                  </a:cubicBezTo>
                  <a:cubicBezTo>
                    <a:pt x="679" y="657"/>
                    <a:pt x="679" y="657"/>
                    <a:pt x="679" y="657"/>
                  </a:cubicBezTo>
                  <a:cubicBezTo>
                    <a:pt x="678" y="655"/>
                    <a:pt x="678" y="655"/>
                    <a:pt x="678" y="655"/>
                  </a:cubicBezTo>
                  <a:cubicBezTo>
                    <a:pt x="678" y="655"/>
                    <a:pt x="678" y="655"/>
                    <a:pt x="678" y="655"/>
                  </a:cubicBezTo>
                  <a:cubicBezTo>
                    <a:pt x="678" y="654"/>
                    <a:pt x="678" y="654"/>
                    <a:pt x="678" y="654"/>
                  </a:cubicBezTo>
                  <a:cubicBezTo>
                    <a:pt x="679" y="654"/>
                    <a:pt x="679" y="654"/>
                    <a:pt x="679" y="654"/>
                  </a:cubicBezTo>
                  <a:cubicBezTo>
                    <a:pt x="681" y="654"/>
                    <a:pt x="681" y="654"/>
                    <a:pt x="681" y="654"/>
                  </a:cubicBezTo>
                  <a:cubicBezTo>
                    <a:pt x="682" y="655"/>
                    <a:pt x="682" y="655"/>
                    <a:pt x="682" y="655"/>
                  </a:cubicBezTo>
                  <a:cubicBezTo>
                    <a:pt x="683" y="654"/>
                    <a:pt x="683" y="654"/>
                    <a:pt x="683" y="654"/>
                  </a:cubicBezTo>
                  <a:cubicBezTo>
                    <a:pt x="683" y="653"/>
                    <a:pt x="683" y="653"/>
                    <a:pt x="683" y="653"/>
                  </a:cubicBezTo>
                  <a:cubicBezTo>
                    <a:pt x="683" y="651"/>
                    <a:pt x="683" y="651"/>
                    <a:pt x="683" y="651"/>
                  </a:cubicBezTo>
                  <a:cubicBezTo>
                    <a:pt x="682" y="651"/>
                    <a:pt x="682" y="651"/>
                    <a:pt x="682" y="651"/>
                  </a:cubicBezTo>
                  <a:cubicBezTo>
                    <a:pt x="681" y="651"/>
                    <a:pt x="681" y="651"/>
                    <a:pt x="681" y="651"/>
                  </a:cubicBezTo>
                  <a:cubicBezTo>
                    <a:pt x="681" y="652"/>
                    <a:pt x="681" y="652"/>
                    <a:pt x="681" y="652"/>
                  </a:cubicBezTo>
                  <a:cubicBezTo>
                    <a:pt x="680" y="652"/>
                    <a:pt x="680" y="652"/>
                    <a:pt x="680" y="652"/>
                  </a:cubicBezTo>
                  <a:cubicBezTo>
                    <a:pt x="680" y="651"/>
                    <a:pt x="680" y="651"/>
                    <a:pt x="680" y="651"/>
                  </a:cubicBezTo>
                  <a:cubicBezTo>
                    <a:pt x="680" y="650"/>
                    <a:pt x="680" y="650"/>
                    <a:pt x="680" y="650"/>
                  </a:cubicBezTo>
                  <a:cubicBezTo>
                    <a:pt x="679" y="651"/>
                    <a:pt x="679" y="651"/>
                    <a:pt x="679" y="651"/>
                  </a:cubicBezTo>
                  <a:cubicBezTo>
                    <a:pt x="678" y="652"/>
                    <a:pt x="678" y="652"/>
                    <a:pt x="678" y="652"/>
                  </a:cubicBezTo>
                  <a:cubicBezTo>
                    <a:pt x="677" y="652"/>
                    <a:pt x="677" y="652"/>
                    <a:pt x="677" y="652"/>
                  </a:cubicBezTo>
                  <a:cubicBezTo>
                    <a:pt x="677" y="653"/>
                    <a:pt x="677" y="653"/>
                    <a:pt x="677" y="653"/>
                  </a:cubicBezTo>
                  <a:cubicBezTo>
                    <a:pt x="676" y="654"/>
                    <a:pt x="676" y="654"/>
                    <a:pt x="676" y="654"/>
                  </a:cubicBezTo>
                  <a:cubicBezTo>
                    <a:pt x="674" y="654"/>
                    <a:pt x="674" y="654"/>
                    <a:pt x="674" y="654"/>
                  </a:cubicBezTo>
                  <a:cubicBezTo>
                    <a:pt x="673" y="655"/>
                    <a:pt x="673" y="655"/>
                    <a:pt x="673" y="655"/>
                  </a:cubicBezTo>
                  <a:cubicBezTo>
                    <a:pt x="671" y="656"/>
                    <a:pt x="671" y="656"/>
                    <a:pt x="671" y="656"/>
                  </a:cubicBezTo>
                  <a:cubicBezTo>
                    <a:pt x="671" y="657"/>
                    <a:pt x="671" y="657"/>
                    <a:pt x="671" y="657"/>
                  </a:cubicBezTo>
                  <a:cubicBezTo>
                    <a:pt x="670" y="658"/>
                    <a:pt x="670" y="658"/>
                    <a:pt x="670" y="658"/>
                  </a:cubicBezTo>
                  <a:cubicBezTo>
                    <a:pt x="669" y="657"/>
                    <a:pt x="669" y="657"/>
                    <a:pt x="669" y="657"/>
                  </a:cubicBezTo>
                  <a:cubicBezTo>
                    <a:pt x="669" y="658"/>
                    <a:pt x="669" y="658"/>
                    <a:pt x="669" y="658"/>
                  </a:cubicBezTo>
                  <a:cubicBezTo>
                    <a:pt x="669" y="658"/>
                    <a:pt x="669" y="658"/>
                    <a:pt x="669" y="658"/>
                  </a:cubicBezTo>
                  <a:cubicBezTo>
                    <a:pt x="669" y="659"/>
                    <a:pt x="669" y="659"/>
                    <a:pt x="669" y="659"/>
                  </a:cubicBezTo>
                  <a:close/>
                  <a:moveTo>
                    <a:pt x="609" y="677"/>
                  </a:moveTo>
                  <a:cubicBezTo>
                    <a:pt x="610" y="677"/>
                    <a:pt x="610" y="677"/>
                    <a:pt x="610" y="677"/>
                  </a:cubicBezTo>
                  <a:cubicBezTo>
                    <a:pt x="613" y="679"/>
                    <a:pt x="613" y="679"/>
                    <a:pt x="613" y="679"/>
                  </a:cubicBezTo>
                  <a:cubicBezTo>
                    <a:pt x="616" y="679"/>
                    <a:pt x="616" y="679"/>
                    <a:pt x="616" y="679"/>
                  </a:cubicBezTo>
                  <a:cubicBezTo>
                    <a:pt x="618" y="680"/>
                    <a:pt x="618" y="680"/>
                    <a:pt x="618" y="680"/>
                  </a:cubicBezTo>
                  <a:cubicBezTo>
                    <a:pt x="619" y="681"/>
                    <a:pt x="619" y="681"/>
                    <a:pt x="619" y="681"/>
                  </a:cubicBezTo>
                  <a:cubicBezTo>
                    <a:pt x="620" y="681"/>
                    <a:pt x="620" y="681"/>
                    <a:pt x="620" y="681"/>
                  </a:cubicBezTo>
                  <a:cubicBezTo>
                    <a:pt x="622" y="682"/>
                    <a:pt x="622" y="682"/>
                    <a:pt x="622" y="682"/>
                  </a:cubicBezTo>
                  <a:cubicBezTo>
                    <a:pt x="624" y="681"/>
                    <a:pt x="624" y="681"/>
                    <a:pt x="624" y="681"/>
                  </a:cubicBezTo>
                  <a:cubicBezTo>
                    <a:pt x="625" y="680"/>
                    <a:pt x="625" y="680"/>
                    <a:pt x="625" y="680"/>
                  </a:cubicBezTo>
                  <a:cubicBezTo>
                    <a:pt x="624" y="679"/>
                    <a:pt x="624" y="679"/>
                    <a:pt x="624" y="679"/>
                  </a:cubicBezTo>
                  <a:cubicBezTo>
                    <a:pt x="623" y="678"/>
                    <a:pt x="623" y="678"/>
                    <a:pt x="623" y="678"/>
                  </a:cubicBezTo>
                  <a:cubicBezTo>
                    <a:pt x="622" y="677"/>
                    <a:pt x="622" y="677"/>
                    <a:pt x="622" y="677"/>
                  </a:cubicBezTo>
                  <a:cubicBezTo>
                    <a:pt x="621" y="677"/>
                    <a:pt x="621" y="677"/>
                    <a:pt x="621" y="677"/>
                  </a:cubicBezTo>
                  <a:cubicBezTo>
                    <a:pt x="619" y="675"/>
                    <a:pt x="619" y="675"/>
                    <a:pt x="619" y="675"/>
                  </a:cubicBezTo>
                  <a:cubicBezTo>
                    <a:pt x="617" y="674"/>
                    <a:pt x="617" y="674"/>
                    <a:pt x="617" y="674"/>
                  </a:cubicBezTo>
                  <a:cubicBezTo>
                    <a:pt x="616" y="673"/>
                    <a:pt x="616" y="673"/>
                    <a:pt x="616" y="673"/>
                  </a:cubicBezTo>
                  <a:cubicBezTo>
                    <a:pt x="615" y="671"/>
                    <a:pt x="615" y="671"/>
                    <a:pt x="615" y="671"/>
                  </a:cubicBezTo>
                  <a:cubicBezTo>
                    <a:pt x="612" y="671"/>
                    <a:pt x="612" y="671"/>
                    <a:pt x="612" y="671"/>
                  </a:cubicBezTo>
                  <a:cubicBezTo>
                    <a:pt x="610" y="670"/>
                    <a:pt x="610" y="670"/>
                    <a:pt x="610" y="670"/>
                  </a:cubicBezTo>
                  <a:cubicBezTo>
                    <a:pt x="605" y="669"/>
                    <a:pt x="605" y="669"/>
                    <a:pt x="605" y="669"/>
                  </a:cubicBezTo>
                  <a:cubicBezTo>
                    <a:pt x="604" y="668"/>
                    <a:pt x="604" y="668"/>
                    <a:pt x="604" y="668"/>
                  </a:cubicBezTo>
                  <a:cubicBezTo>
                    <a:pt x="602" y="669"/>
                    <a:pt x="602" y="669"/>
                    <a:pt x="602" y="669"/>
                  </a:cubicBezTo>
                  <a:cubicBezTo>
                    <a:pt x="603" y="671"/>
                    <a:pt x="603" y="671"/>
                    <a:pt x="603" y="671"/>
                  </a:cubicBezTo>
                  <a:cubicBezTo>
                    <a:pt x="605" y="672"/>
                    <a:pt x="605" y="672"/>
                    <a:pt x="605" y="672"/>
                  </a:cubicBezTo>
                  <a:cubicBezTo>
                    <a:pt x="608" y="674"/>
                    <a:pt x="608" y="674"/>
                    <a:pt x="608" y="674"/>
                  </a:cubicBezTo>
                  <a:cubicBezTo>
                    <a:pt x="608" y="676"/>
                    <a:pt x="608" y="676"/>
                    <a:pt x="608" y="676"/>
                  </a:cubicBezTo>
                  <a:cubicBezTo>
                    <a:pt x="609" y="677"/>
                    <a:pt x="609" y="677"/>
                    <a:pt x="609" y="677"/>
                  </a:cubicBezTo>
                  <a:close/>
                  <a:moveTo>
                    <a:pt x="609" y="720"/>
                  </a:moveTo>
                  <a:cubicBezTo>
                    <a:pt x="607" y="719"/>
                    <a:pt x="607" y="719"/>
                    <a:pt x="607" y="719"/>
                  </a:cubicBezTo>
                  <a:cubicBezTo>
                    <a:pt x="607" y="717"/>
                    <a:pt x="607" y="717"/>
                    <a:pt x="607" y="717"/>
                  </a:cubicBezTo>
                  <a:cubicBezTo>
                    <a:pt x="602" y="716"/>
                    <a:pt x="602" y="716"/>
                    <a:pt x="602" y="716"/>
                  </a:cubicBezTo>
                  <a:cubicBezTo>
                    <a:pt x="601" y="716"/>
                    <a:pt x="601" y="716"/>
                    <a:pt x="601" y="716"/>
                  </a:cubicBezTo>
                  <a:cubicBezTo>
                    <a:pt x="601" y="715"/>
                    <a:pt x="601" y="715"/>
                    <a:pt x="601" y="715"/>
                  </a:cubicBezTo>
                  <a:cubicBezTo>
                    <a:pt x="600" y="714"/>
                    <a:pt x="600" y="714"/>
                    <a:pt x="600" y="714"/>
                  </a:cubicBezTo>
                  <a:cubicBezTo>
                    <a:pt x="599" y="714"/>
                    <a:pt x="599" y="714"/>
                    <a:pt x="599" y="714"/>
                  </a:cubicBezTo>
                  <a:cubicBezTo>
                    <a:pt x="599" y="712"/>
                    <a:pt x="599" y="712"/>
                    <a:pt x="599" y="712"/>
                  </a:cubicBezTo>
                  <a:cubicBezTo>
                    <a:pt x="598" y="712"/>
                    <a:pt x="598" y="712"/>
                    <a:pt x="598" y="712"/>
                  </a:cubicBezTo>
                  <a:cubicBezTo>
                    <a:pt x="598" y="711"/>
                    <a:pt x="598" y="711"/>
                    <a:pt x="598" y="711"/>
                  </a:cubicBezTo>
                  <a:cubicBezTo>
                    <a:pt x="597" y="710"/>
                    <a:pt x="597" y="710"/>
                    <a:pt x="597" y="710"/>
                  </a:cubicBezTo>
                  <a:cubicBezTo>
                    <a:pt x="596" y="710"/>
                    <a:pt x="596" y="710"/>
                    <a:pt x="596" y="710"/>
                  </a:cubicBezTo>
                  <a:cubicBezTo>
                    <a:pt x="595" y="709"/>
                    <a:pt x="595" y="709"/>
                    <a:pt x="595" y="709"/>
                  </a:cubicBezTo>
                  <a:cubicBezTo>
                    <a:pt x="596" y="708"/>
                    <a:pt x="596" y="708"/>
                    <a:pt x="596" y="708"/>
                  </a:cubicBezTo>
                  <a:cubicBezTo>
                    <a:pt x="599" y="705"/>
                    <a:pt x="599" y="705"/>
                    <a:pt x="599" y="705"/>
                  </a:cubicBezTo>
                  <a:cubicBezTo>
                    <a:pt x="600" y="707"/>
                    <a:pt x="600" y="707"/>
                    <a:pt x="600" y="707"/>
                  </a:cubicBezTo>
                  <a:cubicBezTo>
                    <a:pt x="599" y="708"/>
                    <a:pt x="599" y="708"/>
                    <a:pt x="599" y="708"/>
                  </a:cubicBezTo>
                  <a:cubicBezTo>
                    <a:pt x="599" y="709"/>
                    <a:pt x="599" y="709"/>
                    <a:pt x="599" y="709"/>
                  </a:cubicBezTo>
                  <a:cubicBezTo>
                    <a:pt x="599" y="710"/>
                    <a:pt x="599" y="710"/>
                    <a:pt x="599" y="710"/>
                  </a:cubicBezTo>
                  <a:cubicBezTo>
                    <a:pt x="599" y="711"/>
                    <a:pt x="599" y="711"/>
                    <a:pt x="599" y="711"/>
                  </a:cubicBezTo>
                  <a:cubicBezTo>
                    <a:pt x="601" y="712"/>
                    <a:pt x="601" y="712"/>
                    <a:pt x="601" y="712"/>
                  </a:cubicBezTo>
                  <a:cubicBezTo>
                    <a:pt x="601" y="711"/>
                    <a:pt x="601" y="711"/>
                    <a:pt x="601" y="711"/>
                  </a:cubicBezTo>
                  <a:cubicBezTo>
                    <a:pt x="602" y="711"/>
                    <a:pt x="602" y="711"/>
                    <a:pt x="602" y="711"/>
                  </a:cubicBezTo>
                  <a:cubicBezTo>
                    <a:pt x="605" y="713"/>
                    <a:pt x="605" y="713"/>
                    <a:pt x="605" y="713"/>
                  </a:cubicBezTo>
                  <a:cubicBezTo>
                    <a:pt x="606" y="713"/>
                    <a:pt x="606" y="713"/>
                    <a:pt x="606" y="713"/>
                  </a:cubicBezTo>
                  <a:cubicBezTo>
                    <a:pt x="607" y="714"/>
                    <a:pt x="607" y="714"/>
                    <a:pt x="607" y="714"/>
                  </a:cubicBezTo>
                  <a:cubicBezTo>
                    <a:pt x="609" y="714"/>
                    <a:pt x="609" y="714"/>
                    <a:pt x="609" y="714"/>
                  </a:cubicBezTo>
                  <a:cubicBezTo>
                    <a:pt x="610" y="713"/>
                    <a:pt x="610" y="713"/>
                    <a:pt x="610" y="713"/>
                  </a:cubicBezTo>
                  <a:cubicBezTo>
                    <a:pt x="612" y="713"/>
                    <a:pt x="612" y="713"/>
                    <a:pt x="612" y="713"/>
                  </a:cubicBezTo>
                  <a:cubicBezTo>
                    <a:pt x="615" y="713"/>
                    <a:pt x="615" y="713"/>
                    <a:pt x="615" y="713"/>
                  </a:cubicBezTo>
                  <a:cubicBezTo>
                    <a:pt x="614" y="714"/>
                    <a:pt x="614" y="714"/>
                    <a:pt x="614" y="714"/>
                  </a:cubicBezTo>
                  <a:cubicBezTo>
                    <a:pt x="612" y="714"/>
                    <a:pt x="612" y="714"/>
                    <a:pt x="612" y="714"/>
                  </a:cubicBezTo>
                  <a:cubicBezTo>
                    <a:pt x="611" y="716"/>
                    <a:pt x="611" y="716"/>
                    <a:pt x="611" y="716"/>
                  </a:cubicBezTo>
                  <a:cubicBezTo>
                    <a:pt x="611" y="717"/>
                    <a:pt x="611" y="717"/>
                    <a:pt x="611" y="717"/>
                  </a:cubicBezTo>
                  <a:cubicBezTo>
                    <a:pt x="611" y="719"/>
                    <a:pt x="611" y="719"/>
                    <a:pt x="611" y="719"/>
                  </a:cubicBezTo>
                  <a:cubicBezTo>
                    <a:pt x="609" y="720"/>
                    <a:pt x="609" y="720"/>
                    <a:pt x="609" y="720"/>
                  </a:cubicBezTo>
                  <a:close/>
                  <a:moveTo>
                    <a:pt x="623" y="726"/>
                  </a:moveTo>
                  <a:cubicBezTo>
                    <a:pt x="622" y="725"/>
                    <a:pt x="622" y="725"/>
                    <a:pt x="622" y="725"/>
                  </a:cubicBezTo>
                  <a:cubicBezTo>
                    <a:pt x="619" y="723"/>
                    <a:pt x="619" y="723"/>
                    <a:pt x="619" y="723"/>
                  </a:cubicBezTo>
                  <a:cubicBezTo>
                    <a:pt x="619" y="721"/>
                    <a:pt x="619" y="721"/>
                    <a:pt x="619" y="721"/>
                  </a:cubicBezTo>
                  <a:cubicBezTo>
                    <a:pt x="619" y="720"/>
                    <a:pt x="619" y="720"/>
                    <a:pt x="619" y="720"/>
                  </a:cubicBezTo>
                  <a:cubicBezTo>
                    <a:pt x="619" y="718"/>
                    <a:pt x="619" y="718"/>
                    <a:pt x="619" y="718"/>
                  </a:cubicBezTo>
                  <a:cubicBezTo>
                    <a:pt x="622" y="717"/>
                    <a:pt x="622" y="717"/>
                    <a:pt x="622" y="717"/>
                  </a:cubicBezTo>
                  <a:cubicBezTo>
                    <a:pt x="624" y="714"/>
                    <a:pt x="624" y="714"/>
                    <a:pt x="624" y="714"/>
                  </a:cubicBezTo>
                  <a:cubicBezTo>
                    <a:pt x="625" y="713"/>
                    <a:pt x="625" y="713"/>
                    <a:pt x="625" y="713"/>
                  </a:cubicBezTo>
                  <a:cubicBezTo>
                    <a:pt x="626" y="711"/>
                    <a:pt x="626" y="711"/>
                    <a:pt x="626" y="711"/>
                  </a:cubicBezTo>
                  <a:cubicBezTo>
                    <a:pt x="628" y="709"/>
                    <a:pt x="628" y="709"/>
                    <a:pt x="628" y="709"/>
                  </a:cubicBezTo>
                  <a:cubicBezTo>
                    <a:pt x="629" y="708"/>
                    <a:pt x="629" y="708"/>
                    <a:pt x="629" y="708"/>
                  </a:cubicBezTo>
                  <a:cubicBezTo>
                    <a:pt x="630" y="707"/>
                    <a:pt x="630" y="707"/>
                    <a:pt x="630" y="707"/>
                  </a:cubicBezTo>
                  <a:cubicBezTo>
                    <a:pt x="630" y="708"/>
                    <a:pt x="630" y="708"/>
                    <a:pt x="630" y="708"/>
                  </a:cubicBezTo>
                  <a:cubicBezTo>
                    <a:pt x="629" y="710"/>
                    <a:pt x="629" y="710"/>
                    <a:pt x="629" y="710"/>
                  </a:cubicBezTo>
                  <a:cubicBezTo>
                    <a:pt x="631" y="710"/>
                    <a:pt x="631" y="710"/>
                    <a:pt x="631" y="710"/>
                  </a:cubicBezTo>
                  <a:cubicBezTo>
                    <a:pt x="631" y="711"/>
                    <a:pt x="631" y="711"/>
                    <a:pt x="631" y="711"/>
                  </a:cubicBezTo>
                  <a:cubicBezTo>
                    <a:pt x="629" y="714"/>
                    <a:pt x="629" y="714"/>
                    <a:pt x="629" y="714"/>
                  </a:cubicBezTo>
                  <a:cubicBezTo>
                    <a:pt x="628" y="716"/>
                    <a:pt x="628" y="716"/>
                    <a:pt x="628" y="716"/>
                  </a:cubicBezTo>
                  <a:cubicBezTo>
                    <a:pt x="630" y="716"/>
                    <a:pt x="630" y="716"/>
                    <a:pt x="630" y="716"/>
                  </a:cubicBezTo>
                  <a:cubicBezTo>
                    <a:pt x="631" y="718"/>
                    <a:pt x="631" y="718"/>
                    <a:pt x="631" y="718"/>
                  </a:cubicBezTo>
                  <a:cubicBezTo>
                    <a:pt x="630" y="719"/>
                    <a:pt x="630" y="719"/>
                    <a:pt x="630" y="719"/>
                  </a:cubicBezTo>
                  <a:cubicBezTo>
                    <a:pt x="630" y="720"/>
                    <a:pt x="630" y="720"/>
                    <a:pt x="630" y="720"/>
                  </a:cubicBezTo>
                  <a:cubicBezTo>
                    <a:pt x="631" y="719"/>
                    <a:pt x="631" y="719"/>
                    <a:pt x="631" y="719"/>
                  </a:cubicBezTo>
                  <a:cubicBezTo>
                    <a:pt x="631" y="717"/>
                    <a:pt x="631" y="717"/>
                    <a:pt x="631" y="717"/>
                  </a:cubicBezTo>
                  <a:cubicBezTo>
                    <a:pt x="633" y="717"/>
                    <a:pt x="633" y="717"/>
                    <a:pt x="633" y="717"/>
                  </a:cubicBezTo>
                  <a:cubicBezTo>
                    <a:pt x="634" y="718"/>
                    <a:pt x="634" y="718"/>
                    <a:pt x="634" y="718"/>
                  </a:cubicBezTo>
                  <a:cubicBezTo>
                    <a:pt x="635" y="720"/>
                    <a:pt x="635" y="720"/>
                    <a:pt x="635" y="720"/>
                  </a:cubicBezTo>
                  <a:cubicBezTo>
                    <a:pt x="635" y="721"/>
                    <a:pt x="635" y="721"/>
                    <a:pt x="635" y="721"/>
                  </a:cubicBezTo>
                  <a:cubicBezTo>
                    <a:pt x="633" y="721"/>
                    <a:pt x="633" y="721"/>
                    <a:pt x="633" y="721"/>
                  </a:cubicBezTo>
                  <a:cubicBezTo>
                    <a:pt x="632" y="722"/>
                    <a:pt x="632" y="722"/>
                    <a:pt x="632" y="722"/>
                  </a:cubicBezTo>
                  <a:cubicBezTo>
                    <a:pt x="630" y="722"/>
                    <a:pt x="630" y="722"/>
                    <a:pt x="630" y="722"/>
                  </a:cubicBezTo>
                  <a:cubicBezTo>
                    <a:pt x="627" y="725"/>
                    <a:pt x="627" y="725"/>
                    <a:pt x="627" y="725"/>
                  </a:cubicBezTo>
                  <a:cubicBezTo>
                    <a:pt x="625" y="725"/>
                    <a:pt x="625" y="725"/>
                    <a:pt x="625" y="725"/>
                  </a:cubicBezTo>
                  <a:cubicBezTo>
                    <a:pt x="625" y="724"/>
                    <a:pt x="625" y="724"/>
                    <a:pt x="625" y="724"/>
                  </a:cubicBezTo>
                  <a:cubicBezTo>
                    <a:pt x="624" y="724"/>
                    <a:pt x="624" y="724"/>
                    <a:pt x="624" y="724"/>
                  </a:cubicBezTo>
                  <a:cubicBezTo>
                    <a:pt x="624" y="726"/>
                    <a:pt x="624" y="726"/>
                    <a:pt x="624" y="726"/>
                  </a:cubicBezTo>
                  <a:cubicBezTo>
                    <a:pt x="623" y="726"/>
                    <a:pt x="623" y="726"/>
                    <a:pt x="623" y="726"/>
                  </a:cubicBezTo>
                  <a:close/>
                  <a:moveTo>
                    <a:pt x="477" y="612"/>
                  </a:moveTo>
                  <a:cubicBezTo>
                    <a:pt x="477" y="614"/>
                    <a:pt x="477" y="614"/>
                    <a:pt x="477" y="614"/>
                  </a:cubicBezTo>
                  <a:cubicBezTo>
                    <a:pt x="477" y="614"/>
                    <a:pt x="477" y="614"/>
                    <a:pt x="477" y="614"/>
                  </a:cubicBezTo>
                  <a:cubicBezTo>
                    <a:pt x="478" y="614"/>
                    <a:pt x="478" y="614"/>
                    <a:pt x="478" y="614"/>
                  </a:cubicBezTo>
                  <a:cubicBezTo>
                    <a:pt x="478" y="611"/>
                    <a:pt x="478" y="611"/>
                    <a:pt x="478" y="611"/>
                  </a:cubicBezTo>
                  <a:cubicBezTo>
                    <a:pt x="477" y="612"/>
                    <a:pt x="477" y="612"/>
                    <a:pt x="477" y="612"/>
                  </a:cubicBezTo>
                  <a:cubicBezTo>
                    <a:pt x="477" y="612"/>
                    <a:pt x="477" y="612"/>
                    <a:pt x="477" y="612"/>
                  </a:cubicBezTo>
                  <a:close/>
                  <a:moveTo>
                    <a:pt x="476" y="633"/>
                  </a:moveTo>
                  <a:cubicBezTo>
                    <a:pt x="477" y="632"/>
                    <a:pt x="477" y="632"/>
                    <a:pt x="477" y="632"/>
                  </a:cubicBezTo>
                  <a:cubicBezTo>
                    <a:pt x="478" y="631"/>
                    <a:pt x="478" y="631"/>
                    <a:pt x="478" y="631"/>
                  </a:cubicBezTo>
                  <a:cubicBezTo>
                    <a:pt x="479" y="631"/>
                    <a:pt x="479" y="631"/>
                    <a:pt x="479" y="631"/>
                  </a:cubicBezTo>
                  <a:cubicBezTo>
                    <a:pt x="479" y="632"/>
                    <a:pt x="479" y="632"/>
                    <a:pt x="479" y="632"/>
                  </a:cubicBezTo>
                  <a:cubicBezTo>
                    <a:pt x="477" y="633"/>
                    <a:pt x="477" y="633"/>
                    <a:pt x="477" y="633"/>
                  </a:cubicBezTo>
                  <a:cubicBezTo>
                    <a:pt x="476" y="633"/>
                    <a:pt x="476" y="633"/>
                    <a:pt x="476" y="633"/>
                  </a:cubicBezTo>
                  <a:close/>
                  <a:moveTo>
                    <a:pt x="459" y="618"/>
                  </a:moveTo>
                  <a:cubicBezTo>
                    <a:pt x="461" y="616"/>
                    <a:pt x="461" y="616"/>
                    <a:pt x="461" y="616"/>
                  </a:cubicBezTo>
                  <a:cubicBezTo>
                    <a:pt x="462" y="616"/>
                    <a:pt x="462" y="616"/>
                    <a:pt x="462" y="616"/>
                  </a:cubicBezTo>
                  <a:cubicBezTo>
                    <a:pt x="462" y="615"/>
                    <a:pt x="462" y="615"/>
                    <a:pt x="462" y="615"/>
                  </a:cubicBezTo>
                  <a:cubicBezTo>
                    <a:pt x="463" y="614"/>
                    <a:pt x="463" y="614"/>
                    <a:pt x="463" y="614"/>
                  </a:cubicBezTo>
                  <a:cubicBezTo>
                    <a:pt x="465" y="614"/>
                    <a:pt x="465" y="614"/>
                    <a:pt x="465" y="614"/>
                  </a:cubicBezTo>
                  <a:cubicBezTo>
                    <a:pt x="466" y="615"/>
                    <a:pt x="466" y="615"/>
                    <a:pt x="466" y="615"/>
                  </a:cubicBezTo>
                  <a:cubicBezTo>
                    <a:pt x="467" y="615"/>
                    <a:pt x="467" y="615"/>
                    <a:pt x="467" y="615"/>
                  </a:cubicBezTo>
                  <a:cubicBezTo>
                    <a:pt x="469" y="616"/>
                    <a:pt x="469" y="616"/>
                    <a:pt x="469" y="616"/>
                  </a:cubicBezTo>
                  <a:cubicBezTo>
                    <a:pt x="470" y="618"/>
                    <a:pt x="470" y="618"/>
                    <a:pt x="470" y="618"/>
                  </a:cubicBezTo>
                  <a:cubicBezTo>
                    <a:pt x="470" y="619"/>
                    <a:pt x="470" y="619"/>
                    <a:pt x="470" y="619"/>
                  </a:cubicBezTo>
                  <a:cubicBezTo>
                    <a:pt x="470" y="621"/>
                    <a:pt x="470" y="621"/>
                    <a:pt x="470" y="621"/>
                  </a:cubicBezTo>
                  <a:cubicBezTo>
                    <a:pt x="465" y="620"/>
                    <a:pt x="465" y="620"/>
                    <a:pt x="465" y="620"/>
                  </a:cubicBezTo>
                  <a:cubicBezTo>
                    <a:pt x="464" y="619"/>
                    <a:pt x="464" y="619"/>
                    <a:pt x="464" y="619"/>
                  </a:cubicBezTo>
                  <a:cubicBezTo>
                    <a:pt x="462" y="619"/>
                    <a:pt x="462" y="619"/>
                    <a:pt x="462" y="619"/>
                  </a:cubicBezTo>
                  <a:cubicBezTo>
                    <a:pt x="462" y="620"/>
                    <a:pt x="462" y="620"/>
                    <a:pt x="462" y="620"/>
                  </a:cubicBezTo>
                  <a:cubicBezTo>
                    <a:pt x="462" y="621"/>
                    <a:pt x="462" y="621"/>
                    <a:pt x="462" y="621"/>
                  </a:cubicBezTo>
                  <a:cubicBezTo>
                    <a:pt x="461" y="620"/>
                    <a:pt x="461" y="620"/>
                    <a:pt x="461" y="620"/>
                  </a:cubicBezTo>
                  <a:cubicBezTo>
                    <a:pt x="461" y="619"/>
                    <a:pt x="461" y="619"/>
                    <a:pt x="461" y="619"/>
                  </a:cubicBezTo>
                  <a:cubicBezTo>
                    <a:pt x="459" y="619"/>
                    <a:pt x="459" y="619"/>
                    <a:pt x="459" y="619"/>
                  </a:cubicBezTo>
                  <a:cubicBezTo>
                    <a:pt x="459" y="618"/>
                    <a:pt x="459" y="618"/>
                    <a:pt x="459" y="618"/>
                  </a:cubicBezTo>
                  <a:close/>
                  <a:moveTo>
                    <a:pt x="72" y="626"/>
                  </a:moveTo>
                  <a:cubicBezTo>
                    <a:pt x="74" y="627"/>
                    <a:pt x="74" y="627"/>
                    <a:pt x="74" y="627"/>
                  </a:cubicBezTo>
                  <a:cubicBezTo>
                    <a:pt x="76" y="630"/>
                    <a:pt x="76" y="630"/>
                    <a:pt x="76" y="630"/>
                  </a:cubicBezTo>
                  <a:cubicBezTo>
                    <a:pt x="75" y="631"/>
                    <a:pt x="75" y="631"/>
                    <a:pt x="75" y="631"/>
                  </a:cubicBezTo>
                  <a:cubicBezTo>
                    <a:pt x="72" y="628"/>
                    <a:pt x="72" y="628"/>
                    <a:pt x="72" y="628"/>
                  </a:cubicBezTo>
                  <a:cubicBezTo>
                    <a:pt x="72" y="626"/>
                    <a:pt x="72" y="626"/>
                    <a:pt x="72" y="626"/>
                  </a:cubicBezTo>
                  <a:close/>
                  <a:moveTo>
                    <a:pt x="69" y="622"/>
                  </a:moveTo>
                  <a:cubicBezTo>
                    <a:pt x="68" y="619"/>
                    <a:pt x="68" y="619"/>
                    <a:pt x="68" y="619"/>
                  </a:cubicBezTo>
                  <a:cubicBezTo>
                    <a:pt x="69" y="618"/>
                    <a:pt x="69" y="618"/>
                    <a:pt x="69" y="618"/>
                  </a:cubicBezTo>
                  <a:cubicBezTo>
                    <a:pt x="69" y="622"/>
                    <a:pt x="69" y="622"/>
                    <a:pt x="69" y="622"/>
                  </a:cubicBezTo>
                  <a:close/>
                  <a:moveTo>
                    <a:pt x="58" y="612"/>
                  </a:moveTo>
                  <a:cubicBezTo>
                    <a:pt x="61" y="614"/>
                    <a:pt x="61" y="614"/>
                    <a:pt x="61" y="614"/>
                  </a:cubicBezTo>
                  <a:cubicBezTo>
                    <a:pt x="61" y="612"/>
                    <a:pt x="61" y="612"/>
                    <a:pt x="61" y="612"/>
                  </a:cubicBezTo>
                  <a:cubicBezTo>
                    <a:pt x="58" y="612"/>
                    <a:pt x="58" y="612"/>
                    <a:pt x="58" y="612"/>
                  </a:cubicBezTo>
                  <a:close/>
                  <a:moveTo>
                    <a:pt x="42" y="606"/>
                  </a:moveTo>
                  <a:cubicBezTo>
                    <a:pt x="43" y="608"/>
                    <a:pt x="43" y="608"/>
                    <a:pt x="43" y="608"/>
                  </a:cubicBezTo>
                  <a:cubicBezTo>
                    <a:pt x="44" y="608"/>
                    <a:pt x="44" y="608"/>
                    <a:pt x="44" y="608"/>
                  </a:cubicBezTo>
                  <a:cubicBezTo>
                    <a:pt x="45" y="611"/>
                    <a:pt x="45" y="611"/>
                    <a:pt x="45" y="611"/>
                  </a:cubicBezTo>
                  <a:cubicBezTo>
                    <a:pt x="49" y="611"/>
                    <a:pt x="49" y="611"/>
                    <a:pt x="49" y="611"/>
                  </a:cubicBezTo>
                  <a:cubicBezTo>
                    <a:pt x="48" y="612"/>
                    <a:pt x="48" y="612"/>
                    <a:pt x="48" y="612"/>
                  </a:cubicBezTo>
                  <a:cubicBezTo>
                    <a:pt x="45" y="612"/>
                    <a:pt x="45" y="612"/>
                    <a:pt x="45" y="612"/>
                  </a:cubicBezTo>
                  <a:cubicBezTo>
                    <a:pt x="44" y="614"/>
                    <a:pt x="44" y="614"/>
                    <a:pt x="44" y="614"/>
                  </a:cubicBezTo>
                  <a:cubicBezTo>
                    <a:pt x="45" y="615"/>
                    <a:pt x="45" y="615"/>
                    <a:pt x="45" y="615"/>
                  </a:cubicBezTo>
                  <a:cubicBezTo>
                    <a:pt x="44" y="617"/>
                    <a:pt x="44" y="617"/>
                    <a:pt x="44" y="617"/>
                  </a:cubicBezTo>
                  <a:cubicBezTo>
                    <a:pt x="44" y="618"/>
                    <a:pt x="44" y="618"/>
                    <a:pt x="44" y="618"/>
                  </a:cubicBezTo>
                  <a:cubicBezTo>
                    <a:pt x="47" y="617"/>
                    <a:pt x="47" y="617"/>
                    <a:pt x="47" y="617"/>
                  </a:cubicBezTo>
                  <a:cubicBezTo>
                    <a:pt x="47" y="619"/>
                    <a:pt x="47" y="619"/>
                    <a:pt x="47" y="619"/>
                  </a:cubicBezTo>
                  <a:cubicBezTo>
                    <a:pt x="49" y="619"/>
                    <a:pt x="49" y="619"/>
                    <a:pt x="49" y="619"/>
                  </a:cubicBezTo>
                  <a:cubicBezTo>
                    <a:pt x="49" y="620"/>
                    <a:pt x="49" y="620"/>
                    <a:pt x="49" y="620"/>
                  </a:cubicBezTo>
                  <a:cubicBezTo>
                    <a:pt x="51" y="622"/>
                    <a:pt x="51" y="622"/>
                    <a:pt x="51" y="622"/>
                  </a:cubicBezTo>
                  <a:cubicBezTo>
                    <a:pt x="53" y="621"/>
                    <a:pt x="53" y="621"/>
                    <a:pt x="53" y="621"/>
                  </a:cubicBezTo>
                  <a:cubicBezTo>
                    <a:pt x="50" y="624"/>
                    <a:pt x="50" y="624"/>
                    <a:pt x="50" y="624"/>
                  </a:cubicBezTo>
                  <a:cubicBezTo>
                    <a:pt x="51" y="626"/>
                    <a:pt x="51" y="626"/>
                    <a:pt x="51" y="626"/>
                  </a:cubicBezTo>
                  <a:cubicBezTo>
                    <a:pt x="53" y="625"/>
                    <a:pt x="53" y="625"/>
                    <a:pt x="53" y="625"/>
                  </a:cubicBezTo>
                  <a:cubicBezTo>
                    <a:pt x="53" y="624"/>
                    <a:pt x="53" y="624"/>
                    <a:pt x="53" y="624"/>
                  </a:cubicBezTo>
                  <a:cubicBezTo>
                    <a:pt x="55" y="623"/>
                    <a:pt x="55" y="623"/>
                    <a:pt x="55" y="623"/>
                  </a:cubicBezTo>
                  <a:cubicBezTo>
                    <a:pt x="55" y="625"/>
                    <a:pt x="55" y="625"/>
                    <a:pt x="55" y="625"/>
                  </a:cubicBezTo>
                  <a:cubicBezTo>
                    <a:pt x="53" y="627"/>
                    <a:pt x="53" y="627"/>
                    <a:pt x="53" y="627"/>
                  </a:cubicBezTo>
                  <a:cubicBezTo>
                    <a:pt x="53" y="628"/>
                    <a:pt x="53" y="628"/>
                    <a:pt x="53" y="628"/>
                  </a:cubicBezTo>
                  <a:cubicBezTo>
                    <a:pt x="54" y="628"/>
                    <a:pt x="54" y="628"/>
                    <a:pt x="54" y="628"/>
                  </a:cubicBezTo>
                  <a:cubicBezTo>
                    <a:pt x="55" y="630"/>
                    <a:pt x="55" y="630"/>
                    <a:pt x="55" y="630"/>
                  </a:cubicBezTo>
                  <a:cubicBezTo>
                    <a:pt x="58" y="630"/>
                    <a:pt x="58" y="630"/>
                    <a:pt x="58" y="630"/>
                  </a:cubicBezTo>
                  <a:cubicBezTo>
                    <a:pt x="58" y="631"/>
                    <a:pt x="58" y="631"/>
                    <a:pt x="58" y="631"/>
                  </a:cubicBezTo>
                  <a:cubicBezTo>
                    <a:pt x="59" y="632"/>
                    <a:pt x="59" y="632"/>
                    <a:pt x="59" y="632"/>
                  </a:cubicBezTo>
                  <a:cubicBezTo>
                    <a:pt x="60" y="633"/>
                    <a:pt x="60" y="633"/>
                    <a:pt x="60" y="633"/>
                  </a:cubicBezTo>
                  <a:cubicBezTo>
                    <a:pt x="59" y="635"/>
                    <a:pt x="59" y="635"/>
                    <a:pt x="59" y="635"/>
                  </a:cubicBezTo>
                  <a:cubicBezTo>
                    <a:pt x="61" y="637"/>
                    <a:pt x="61" y="637"/>
                    <a:pt x="61" y="637"/>
                  </a:cubicBezTo>
                  <a:cubicBezTo>
                    <a:pt x="63" y="636"/>
                    <a:pt x="63" y="636"/>
                    <a:pt x="63" y="636"/>
                  </a:cubicBezTo>
                  <a:cubicBezTo>
                    <a:pt x="64" y="637"/>
                    <a:pt x="64" y="637"/>
                    <a:pt x="64" y="637"/>
                  </a:cubicBezTo>
                  <a:cubicBezTo>
                    <a:pt x="65" y="637"/>
                    <a:pt x="65" y="637"/>
                    <a:pt x="65" y="637"/>
                  </a:cubicBezTo>
                  <a:cubicBezTo>
                    <a:pt x="63" y="640"/>
                    <a:pt x="63" y="640"/>
                    <a:pt x="63" y="640"/>
                  </a:cubicBezTo>
                  <a:cubicBezTo>
                    <a:pt x="66" y="643"/>
                    <a:pt x="66" y="643"/>
                    <a:pt x="66" y="643"/>
                  </a:cubicBezTo>
                  <a:cubicBezTo>
                    <a:pt x="68" y="643"/>
                    <a:pt x="68" y="643"/>
                    <a:pt x="68" y="643"/>
                  </a:cubicBezTo>
                  <a:cubicBezTo>
                    <a:pt x="68" y="645"/>
                    <a:pt x="68" y="645"/>
                    <a:pt x="68" y="645"/>
                  </a:cubicBezTo>
                  <a:cubicBezTo>
                    <a:pt x="74" y="648"/>
                    <a:pt x="74" y="648"/>
                    <a:pt x="74" y="648"/>
                  </a:cubicBezTo>
                  <a:cubicBezTo>
                    <a:pt x="75" y="647"/>
                    <a:pt x="75" y="647"/>
                    <a:pt x="75" y="647"/>
                  </a:cubicBezTo>
                  <a:cubicBezTo>
                    <a:pt x="77" y="648"/>
                    <a:pt x="77" y="648"/>
                    <a:pt x="77" y="648"/>
                  </a:cubicBezTo>
                  <a:cubicBezTo>
                    <a:pt x="75" y="643"/>
                    <a:pt x="75" y="643"/>
                    <a:pt x="75" y="643"/>
                  </a:cubicBezTo>
                  <a:cubicBezTo>
                    <a:pt x="76" y="640"/>
                    <a:pt x="76" y="640"/>
                    <a:pt x="76" y="640"/>
                  </a:cubicBezTo>
                  <a:cubicBezTo>
                    <a:pt x="75" y="639"/>
                    <a:pt x="75" y="639"/>
                    <a:pt x="75" y="639"/>
                  </a:cubicBezTo>
                  <a:cubicBezTo>
                    <a:pt x="76" y="635"/>
                    <a:pt x="76" y="635"/>
                    <a:pt x="76" y="635"/>
                  </a:cubicBezTo>
                  <a:cubicBezTo>
                    <a:pt x="74" y="633"/>
                    <a:pt x="74" y="633"/>
                    <a:pt x="74" y="633"/>
                  </a:cubicBezTo>
                  <a:cubicBezTo>
                    <a:pt x="70" y="630"/>
                    <a:pt x="70" y="630"/>
                    <a:pt x="70" y="630"/>
                  </a:cubicBezTo>
                  <a:cubicBezTo>
                    <a:pt x="69" y="625"/>
                    <a:pt x="69" y="625"/>
                    <a:pt x="69" y="625"/>
                  </a:cubicBezTo>
                  <a:cubicBezTo>
                    <a:pt x="67" y="621"/>
                    <a:pt x="67" y="621"/>
                    <a:pt x="67" y="621"/>
                  </a:cubicBezTo>
                  <a:cubicBezTo>
                    <a:pt x="67" y="618"/>
                    <a:pt x="67" y="618"/>
                    <a:pt x="67" y="618"/>
                  </a:cubicBezTo>
                  <a:cubicBezTo>
                    <a:pt x="66" y="617"/>
                    <a:pt x="66" y="617"/>
                    <a:pt x="66" y="617"/>
                  </a:cubicBezTo>
                  <a:cubicBezTo>
                    <a:pt x="64" y="617"/>
                    <a:pt x="64" y="617"/>
                    <a:pt x="64" y="617"/>
                  </a:cubicBezTo>
                  <a:cubicBezTo>
                    <a:pt x="61" y="615"/>
                    <a:pt x="61" y="615"/>
                    <a:pt x="61" y="615"/>
                  </a:cubicBezTo>
                  <a:cubicBezTo>
                    <a:pt x="59" y="615"/>
                    <a:pt x="59" y="615"/>
                    <a:pt x="59" y="615"/>
                  </a:cubicBezTo>
                  <a:cubicBezTo>
                    <a:pt x="57" y="614"/>
                    <a:pt x="57" y="614"/>
                    <a:pt x="57" y="614"/>
                  </a:cubicBezTo>
                  <a:cubicBezTo>
                    <a:pt x="56" y="612"/>
                    <a:pt x="56" y="612"/>
                    <a:pt x="56" y="612"/>
                  </a:cubicBezTo>
                  <a:cubicBezTo>
                    <a:pt x="53" y="611"/>
                    <a:pt x="53" y="611"/>
                    <a:pt x="53" y="611"/>
                  </a:cubicBezTo>
                  <a:cubicBezTo>
                    <a:pt x="51" y="609"/>
                    <a:pt x="51" y="609"/>
                    <a:pt x="51" y="609"/>
                  </a:cubicBezTo>
                  <a:cubicBezTo>
                    <a:pt x="51" y="607"/>
                    <a:pt x="51" y="607"/>
                    <a:pt x="51" y="607"/>
                  </a:cubicBezTo>
                  <a:cubicBezTo>
                    <a:pt x="49" y="608"/>
                    <a:pt x="49" y="608"/>
                    <a:pt x="49" y="608"/>
                  </a:cubicBezTo>
                  <a:cubicBezTo>
                    <a:pt x="48" y="605"/>
                    <a:pt x="48" y="605"/>
                    <a:pt x="48" y="605"/>
                  </a:cubicBezTo>
                  <a:cubicBezTo>
                    <a:pt x="46" y="605"/>
                    <a:pt x="46" y="605"/>
                    <a:pt x="46" y="605"/>
                  </a:cubicBezTo>
                  <a:cubicBezTo>
                    <a:pt x="45" y="606"/>
                    <a:pt x="45" y="606"/>
                    <a:pt x="45" y="606"/>
                  </a:cubicBezTo>
                  <a:cubicBezTo>
                    <a:pt x="42" y="606"/>
                    <a:pt x="42" y="606"/>
                    <a:pt x="42" y="606"/>
                  </a:cubicBezTo>
                  <a:close/>
                  <a:moveTo>
                    <a:pt x="59" y="610"/>
                  </a:moveTo>
                  <a:cubicBezTo>
                    <a:pt x="61" y="610"/>
                    <a:pt x="61" y="610"/>
                    <a:pt x="61" y="610"/>
                  </a:cubicBezTo>
                  <a:cubicBezTo>
                    <a:pt x="61" y="609"/>
                    <a:pt x="61" y="609"/>
                    <a:pt x="61" y="609"/>
                  </a:cubicBezTo>
                  <a:cubicBezTo>
                    <a:pt x="62" y="610"/>
                    <a:pt x="62" y="610"/>
                    <a:pt x="62" y="610"/>
                  </a:cubicBezTo>
                  <a:cubicBezTo>
                    <a:pt x="61" y="611"/>
                    <a:pt x="61" y="611"/>
                    <a:pt x="61" y="611"/>
                  </a:cubicBezTo>
                  <a:cubicBezTo>
                    <a:pt x="59" y="611"/>
                    <a:pt x="59" y="611"/>
                    <a:pt x="59" y="611"/>
                  </a:cubicBezTo>
                  <a:cubicBezTo>
                    <a:pt x="59" y="610"/>
                    <a:pt x="59" y="610"/>
                    <a:pt x="59" y="610"/>
                  </a:cubicBezTo>
                  <a:close/>
                  <a:moveTo>
                    <a:pt x="58" y="608"/>
                  </a:moveTo>
                  <a:cubicBezTo>
                    <a:pt x="59" y="607"/>
                    <a:pt x="59" y="607"/>
                    <a:pt x="59" y="607"/>
                  </a:cubicBezTo>
                  <a:cubicBezTo>
                    <a:pt x="60" y="608"/>
                    <a:pt x="60" y="608"/>
                    <a:pt x="60" y="608"/>
                  </a:cubicBezTo>
                  <a:cubicBezTo>
                    <a:pt x="58" y="608"/>
                    <a:pt x="58" y="608"/>
                    <a:pt x="58" y="608"/>
                  </a:cubicBezTo>
                  <a:close/>
                  <a:moveTo>
                    <a:pt x="47" y="567"/>
                  </a:moveTo>
                  <a:cubicBezTo>
                    <a:pt x="47" y="569"/>
                    <a:pt x="47" y="569"/>
                    <a:pt x="47" y="569"/>
                  </a:cubicBezTo>
                  <a:cubicBezTo>
                    <a:pt x="48" y="568"/>
                    <a:pt x="48" y="568"/>
                    <a:pt x="48" y="568"/>
                  </a:cubicBezTo>
                  <a:cubicBezTo>
                    <a:pt x="47" y="567"/>
                    <a:pt x="47" y="567"/>
                    <a:pt x="47" y="567"/>
                  </a:cubicBezTo>
                  <a:close/>
                  <a:moveTo>
                    <a:pt x="52" y="586"/>
                  </a:moveTo>
                  <a:cubicBezTo>
                    <a:pt x="52" y="584"/>
                    <a:pt x="52" y="584"/>
                    <a:pt x="52" y="584"/>
                  </a:cubicBezTo>
                  <a:cubicBezTo>
                    <a:pt x="53" y="584"/>
                    <a:pt x="53" y="584"/>
                    <a:pt x="53" y="584"/>
                  </a:cubicBezTo>
                  <a:cubicBezTo>
                    <a:pt x="53" y="585"/>
                    <a:pt x="53" y="585"/>
                    <a:pt x="53" y="585"/>
                  </a:cubicBezTo>
                  <a:cubicBezTo>
                    <a:pt x="52" y="586"/>
                    <a:pt x="52" y="586"/>
                    <a:pt x="52" y="586"/>
                  </a:cubicBezTo>
                  <a:cubicBezTo>
                    <a:pt x="52" y="586"/>
                    <a:pt x="52" y="586"/>
                    <a:pt x="52" y="586"/>
                  </a:cubicBezTo>
                  <a:close/>
                  <a:moveTo>
                    <a:pt x="51" y="592"/>
                  </a:moveTo>
                  <a:cubicBezTo>
                    <a:pt x="50" y="593"/>
                    <a:pt x="50" y="593"/>
                    <a:pt x="50" y="593"/>
                  </a:cubicBezTo>
                  <a:cubicBezTo>
                    <a:pt x="50" y="595"/>
                    <a:pt x="50" y="595"/>
                    <a:pt x="50" y="595"/>
                  </a:cubicBezTo>
                  <a:cubicBezTo>
                    <a:pt x="51" y="596"/>
                    <a:pt x="51" y="596"/>
                    <a:pt x="51" y="596"/>
                  </a:cubicBezTo>
                  <a:cubicBezTo>
                    <a:pt x="52" y="594"/>
                    <a:pt x="52" y="594"/>
                    <a:pt x="52" y="594"/>
                  </a:cubicBezTo>
                  <a:cubicBezTo>
                    <a:pt x="51" y="592"/>
                    <a:pt x="51" y="592"/>
                    <a:pt x="51" y="592"/>
                  </a:cubicBezTo>
                  <a:close/>
                  <a:moveTo>
                    <a:pt x="53" y="590"/>
                  </a:moveTo>
                  <a:cubicBezTo>
                    <a:pt x="54" y="587"/>
                    <a:pt x="54" y="587"/>
                    <a:pt x="54" y="587"/>
                  </a:cubicBezTo>
                  <a:cubicBezTo>
                    <a:pt x="53" y="587"/>
                    <a:pt x="53" y="587"/>
                    <a:pt x="53" y="587"/>
                  </a:cubicBezTo>
                  <a:cubicBezTo>
                    <a:pt x="51" y="588"/>
                    <a:pt x="51" y="588"/>
                    <a:pt x="51" y="588"/>
                  </a:cubicBezTo>
                  <a:cubicBezTo>
                    <a:pt x="51" y="590"/>
                    <a:pt x="51" y="590"/>
                    <a:pt x="51" y="590"/>
                  </a:cubicBezTo>
                  <a:cubicBezTo>
                    <a:pt x="52" y="590"/>
                    <a:pt x="52" y="590"/>
                    <a:pt x="52" y="590"/>
                  </a:cubicBezTo>
                  <a:cubicBezTo>
                    <a:pt x="52" y="590"/>
                    <a:pt x="53" y="590"/>
                    <a:pt x="53" y="590"/>
                  </a:cubicBezTo>
                  <a:close/>
                  <a:moveTo>
                    <a:pt x="55" y="588"/>
                  </a:moveTo>
                  <a:cubicBezTo>
                    <a:pt x="57" y="585"/>
                    <a:pt x="57" y="585"/>
                    <a:pt x="57" y="585"/>
                  </a:cubicBezTo>
                  <a:cubicBezTo>
                    <a:pt x="58" y="585"/>
                    <a:pt x="58" y="585"/>
                    <a:pt x="58" y="585"/>
                  </a:cubicBezTo>
                  <a:cubicBezTo>
                    <a:pt x="60" y="583"/>
                    <a:pt x="60" y="583"/>
                    <a:pt x="60" y="583"/>
                  </a:cubicBezTo>
                  <a:cubicBezTo>
                    <a:pt x="62" y="582"/>
                    <a:pt x="62" y="582"/>
                    <a:pt x="62" y="582"/>
                  </a:cubicBezTo>
                  <a:cubicBezTo>
                    <a:pt x="62" y="583"/>
                    <a:pt x="62" y="583"/>
                    <a:pt x="62" y="583"/>
                  </a:cubicBezTo>
                  <a:cubicBezTo>
                    <a:pt x="59" y="586"/>
                    <a:pt x="59" y="586"/>
                    <a:pt x="59" y="586"/>
                  </a:cubicBezTo>
                  <a:cubicBezTo>
                    <a:pt x="58" y="586"/>
                    <a:pt x="58" y="586"/>
                    <a:pt x="58" y="586"/>
                  </a:cubicBezTo>
                  <a:cubicBezTo>
                    <a:pt x="56" y="588"/>
                    <a:pt x="56" y="588"/>
                    <a:pt x="56" y="588"/>
                  </a:cubicBezTo>
                  <a:cubicBezTo>
                    <a:pt x="55" y="588"/>
                    <a:pt x="55" y="588"/>
                    <a:pt x="55" y="588"/>
                  </a:cubicBezTo>
                  <a:close/>
                  <a:moveTo>
                    <a:pt x="53" y="578"/>
                  </a:moveTo>
                  <a:cubicBezTo>
                    <a:pt x="53" y="576"/>
                    <a:pt x="53" y="576"/>
                    <a:pt x="53" y="576"/>
                  </a:cubicBezTo>
                  <a:cubicBezTo>
                    <a:pt x="55" y="574"/>
                    <a:pt x="55" y="574"/>
                    <a:pt x="55" y="574"/>
                  </a:cubicBezTo>
                  <a:cubicBezTo>
                    <a:pt x="55" y="576"/>
                    <a:pt x="55" y="576"/>
                    <a:pt x="55" y="576"/>
                  </a:cubicBezTo>
                  <a:cubicBezTo>
                    <a:pt x="54" y="577"/>
                    <a:pt x="54" y="577"/>
                    <a:pt x="54" y="577"/>
                  </a:cubicBezTo>
                  <a:cubicBezTo>
                    <a:pt x="54" y="577"/>
                    <a:pt x="54" y="577"/>
                    <a:pt x="54" y="577"/>
                  </a:cubicBezTo>
                  <a:cubicBezTo>
                    <a:pt x="53" y="578"/>
                    <a:pt x="53" y="578"/>
                    <a:pt x="53" y="578"/>
                  </a:cubicBezTo>
                  <a:close/>
                  <a:moveTo>
                    <a:pt x="49" y="577"/>
                  </a:moveTo>
                  <a:cubicBezTo>
                    <a:pt x="52" y="578"/>
                    <a:pt x="52" y="578"/>
                    <a:pt x="52" y="578"/>
                  </a:cubicBezTo>
                  <a:cubicBezTo>
                    <a:pt x="52" y="577"/>
                    <a:pt x="52" y="577"/>
                    <a:pt x="52" y="577"/>
                  </a:cubicBezTo>
                  <a:cubicBezTo>
                    <a:pt x="52" y="576"/>
                    <a:pt x="52" y="576"/>
                    <a:pt x="52" y="576"/>
                  </a:cubicBezTo>
                  <a:cubicBezTo>
                    <a:pt x="49" y="577"/>
                    <a:pt x="49" y="577"/>
                    <a:pt x="49" y="577"/>
                  </a:cubicBezTo>
                  <a:close/>
                  <a:moveTo>
                    <a:pt x="47" y="571"/>
                  </a:moveTo>
                  <a:cubicBezTo>
                    <a:pt x="46" y="575"/>
                    <a:pt x="46" y="575"/>
                    <a:pt x="46" y="575"/>
                  </a:cubicBezTo>
                  <a:cubicBezTo>
                    <a:pt x="48" y="576"/>
                    <a:pt x="48" y="576"/>
                    <a:pt x="48" y="576"/>
                  </a:cubicBezTo>
                  <a:cubicBezTo>
                    <a:pt x="48" y="577"/>
                    <a:pt x="48" y="577"/>
                    <a:pt x="48" y="577"/>
                  </a:cubicBezTo>
                  <a:cubicBezTo>
                    <a:pt x="49" y="575"/>
                    <a:pt x="49" y="575"/>
                    <a:pt x="49" y="575"/>
                  </a:cubicBezTo>
                  <a:cubicBezTo>
                    <a:pt x="48" y="573"/>
                    <a:pt x="48" y="573"/>
                    <a:pt x="48" y="573"/>
                  </a:cubicBezTo>
                  <a:cubicBezTo>
                    <a:pt x="47" y="571"/>
                    <a:pt x="47" y="571"/>
                    <a:pt x="47" y="571"/>
                  </a:cubicBezTo>
                  <a:close/>
                  <a:moveTo>
                    <a:pt x="48" y="570"/>
                  </a:moveTo>
                  <a:cubicBezTo>
                    <a:pt x="50" y="570"/>
                    <a:pt x="50" y="570"/>
                    <a:pt x="50" y="570"/>
                  </a:cubicBezTo>
                  <a:cubicBezTo>
                    <a:pt x="49" y="571"/>
                    <a:pt x="49" y="571"/>
                    <a:pt x="49" y="571"/>
                  </a:cubicBezTo>
                  <a:cubicBezTo>
                    <a:pt x="49" y="573"/>
                    <a:pt x="49" y="573"/>
                    <a:pt x="49" y="573"/>
                  </a:cubicBezTo>
                  <a:cubicBezTo>
                    <a:pt x="51" y="573"/>
                    <a:pt x="51" y="573"/>
                    <a:pt x="51" y="573"/>
                  </a:cubicBezTo>
                  <a:cubicBezTo>
                    <a:pt x="52" y="571"/>
                    <a:pt x="52" y="571"/>
                    <a:pt x="52" y="571"/>
                  </a:cubicBezTo>
                  <a:cubicBezTo>
                    <a:pt x="52" y="573"/>
                    <a:pt x="52" y="573"/>
                    <a:pt x="52" y="573"/>
                  </a:cubicBezTo>
                  <a:cubicBezTo>
                    <a:pt x="52" y="575"/>
                    <a:pt x="52" y="575"/>
                    <a:pt x="52" y="575"/>
                  </a:cubicBezTo>
                  <a:cubicBezTo>
                    <a:pt x="54" y="573"/>
                    <a:pt x="54" y="573"/>
                    <a:pt x="54" y="573"/>
                  </a:cubicBezTo>
                  <a:cubicBezTo>
                    <a:pt x="54" y="569"/>
                    <a:pt x="54" y="569"/>
                    <a:pt x="54" y="569"/>
                  </a:cubicBezTo>
                  <a:cubicBezTo>
                    <a:pt x="52" y="568"/>
                    <a:pt x="52" y="568"/>
                    <a:pt x="52" y="568"/>
                  </a:cubicBezTo>
                  <a:cubicBezTo>
                    <a:pt x="50" y="568"/>
                    <a:pt x="50" y="568"/>
                    <a:pt x="50" y="568"/>
                  </a:cubicBezTo>
                  <a:cubicBezTo>
                    <a:pt x="48" y="570"/>
                    <a:pt x="48" y="570"/>
                    <a:pt x="48" y="570"/>
                  </a:cubicBezTo>
                  <a:close/>
                  <a:moveTo>
                    <a:pt x="48" y="566"/>
                  </a:moveTo>
                  <a:cubicBezTo>
                    <a:pt x="49" y="567"/>
                    <a:pt x="49" y="567"/>
                    <a:pt x="49" y="567"/>
                  </a:cubicBezTo>
                  <a:cubicBezTo>
                    <a:pt x="50" y="566"/>
                    <a:pt x="50" y="566"/>
                    <a:pt x="50" y="566"/>
                  </a:cubicBezTo>
                  <a:cubicBezTo>
                    <a:pt x="49" y="565"/>
                    <a:pt x="49" y="565"/>
                    <a:pt x="49" y="565"/>
                  </a:cubicBezTo>
                  <a:cubicBezTo>
                    <a:pt x="48" y="566"/>
                    <a:pt x="48" y="566"/>
                    <a:pt x="48" y="566"/>
                  </a:cubicBezTo>
                  <a:close/>
                  <a:moveTo>
                    <a:pt x="52" y="563"/>
                  </a:moveTo>
                  <a:cubicBezTo>
                    <a:pt x="52" y="560"/>
                    <a:pt x="52" y="560"/>
                    <a:pt x="52" y="560"/>
                  </a:cubicBezTo>
                  <a:cubicBezTo>
                    <a:pt x="54" y="559"/>
                    <a:pt x="54" y="559"/>
                    <a:pt x="54" y="559"/>
                  </a:cubicBezTo>
                  <a:cubicBezTo>
                    <a:pt x="55" y="559"/>
                    <a:pt x="55" y="559"/>
                    <a:pt x="55" y="559"/>
                  </a:cubicBezTo>
                  <a:cubicBezTo>
                    <a:pt x="55" y="561"/>
                    <a:pt x="55" y="561"/>
                    <a:pt x="55" y="561"/>
                  </a:cubicBezTo>
                  <a:cubicBezTo>
                    <a:pt x="53" y="562"/>
                    <a:pt x="53" y="562"/>
                    <a:pt x="53" y="562"/>
                  </a:cubicBezTo>
                  <a:cubicBezTo>
                    <a:pt x="52" y="563"/>
                    <a:pt x="52" y="563"/>
                    <a:pt x="52" y="563"/>
                  </a:cubicBezTo>
                  <a:close/>
                  <a:moveTo>
                    <a:pt x="40" y="557"/>
                  </a:moveTo>
                  <a:cubicBezTo>
                    <a:pt x="44" y="562"/>
                    <a:pt x="44" y="562"/>
                    <a:pt x="44" y="562"/>
                  </a:cubicBezTo>
                  <a:cubicBezTo>
                    <a:pt x="45" y="564"/>
                    <a:pt x="45" y="564"/>
                    <a:pt x="45" y="564"/>
                  </a:cubicBezTo>
                  <a:cubicBezTo>
                    <a:pt x="45" y="566"/>
                    <a:pt x="45" y="566"/>
                    <a:pt x="45" y="566"/>
                  </a:cubicBezTo>
                  <a:cubicBezTo>
                    <a:pt x="43" y="565"/>
                    <a:pt x="43" y="565"/>
                    <a:pt x="43" y="565"/>
                  </a:cubicBezTo>
                  <a:cubicBezTo>
                    <a:pt x="43" y="563"/>
                    <a:pt x="43" y="563"/>
                    <a:pt x="43" y="563"/>
                  </a:cubicBezTo>
                  <a:cubicBezTo>
                    <a:pt x="40" y="560"/>
                    <a:pt x="40" y="560"/>
                    <a:pt x="40" y="560"/>
                  </a:cubicBezTo>
                  <a:cubicBezTo>
                    <a:pt x="40" y="558"/>
                    <a:pt x="40" y="558"/>
                    <a:pt x="40" y="558"/>
                  </a:cubicBezTo>
                  <a:cubicBezTo>
                    <a:pt x="40" y="558"/>
                    <a:pt x="40" y="557"/>
                    <a:pt x="40" y="557"/>
                  </a:cubicBezTo>
                  <a:close/>
                  <a:moveTo>
                    <a:pt x="44" y="555"/>
                  </a:moveTo>
                  <a:cubicBezTo>
                    <a:pt x="44" y="558"/>
                    <a:pt x="44" y="558"/>
                    <a:pt x="44" y="558"/>
                  </a:cubicBezTo>
                  <a:cubicBezTo>
                    <a:pt x="45" y="560"/>
                    <a:pt x="45" y="560"/>
                    <a:pt x="45" y="560"/>
                  </a:cubicBezTo>
                  <a:cubicBezTo>
                    <a:pt x="46" y="563"/>
                    <a:pt x="46" y="563"/>
                    <a:pt x="46" y="563"/>
                  </a:cubicBezTo>
                  <a:cubicBezTo>
                    <a:pt x="48" y="564"/>
                    <a:pt x="48" y="564"/>
                    <a:pt x="48" y="564"/>
                  </a:cubicBezTo>
                  <a:cubicBezTo>
                    <a:pt x="48" y="561"/>
                    <a:pt x="48" y="561"/>
                    <a:pt x="48" y="561"/>
                  </a:cubicBezTo>
                  <a:cubicBezTo>
                    <a:pt x="46" y="557"/>
                    <a:pt x="46" y="557"/>
                    <a:pt x="46" y="557"/>
                  </a:cubicBezTo>
                  <a:cubicBezTo>
                    <a:pt x="45" y="555"/>
                    <a:pt x="45" y="555"/>
                    <a:pt x="45" y="555"/>
                  </a:cubicBezTo>
                  <a:cubicBezTo>
                    <a:pt x="44" y="555"/>
                    <a:pt x="44" y="555"/>
                    <a:pt x="44" y="555"/>
                  </a:cubicBezTo>
                  <a:cubicBezTo>
                    <a:pt x="44" y="555"/>
                    <a:pt x="44" y="555"/>
                    <a:pt x="44" y="555"/>
                  </a:cubicBezTo>
                  <a:close/>
                  <a:moveTo>
                    <a:pt x="40" y="553"/>
                  </a:moveTo>
                  <a:cubicBezTo>
                    <a:pt x="43" y="553"/>
                    <a:pt x="43" y="553"/>
                    <a:pt x="43" y="553"/>
                  </a:cubicBezTo>
                  <a:cubicBezTo>
                    <a:pt x="43" y="554"/>
                    <a:pt x="43" y="554"/>
                    <a:pt x="43" y="554"/>
                  </a:cubicBezTo>
                  <a:cubicBezTo>
                    <a:pt x="45" y="554"/>
                    <a:pt x="45" y="554"/>
                    <a:pt x="45" y="554"/>
                  </a:cubicBezTo>
                  <a:cubicBezTo>
                    <a:pt x="46" y="551"/>
                    <a:pt x="46" y="551"/>
                    <a:pt x="46" y="551"/>
                  </a:cubicBezTo>
                  <a:cubicBezTo>
                    <a:pt x="44" y="550"/>
                    <a:pt x="44" y="550"/>
                    <a:pt x="44" y="550"/>
                  </a:cubicBezTo>
                  <a:cubicBezTo>
                    <a:pt x="42" y="551"/>
                    <a:pt x="42" y="551"/>
                    <a:pt x="42" y="551"/>
                  </a:cubicBezTo>
                  <a:cubicBezTo>
                    <a:pt x="40" y="553"/>
                    <a:pt x="40" y="553"/>
                    <a:pt x="40" y="553"/>
                  </a:cubicBezTo>
                  <a:close/>
                  <a:moveTo>
                    <a:pt x="21" y="554"/>
                  </a:moveTo>
                  <a:cubicBezTo>
                    <a:pt x="20" y="550"/>
                    <a:pt x="20" y="550"/>
                    <a:pt x="20" y="550"/>
                  </a:cubicBezTo>
                  <a:cubicBezTo>
                    <a:pt x="23" y="546"/>
                    <a:pt x="23" y="546"/>
                    <a:pt x="23" y="546"/>
                  </a:cubicBezTo>
                  <a:cubicBezTo>
                    <a:pt x="26" y="546"/>
                    <a:pt x="26" y="546"/>
                    <a:pt x="26" y="546"/>
                  </a:cubicBezTo>
                  <a:cubicBezTo>
                    <a:pt x="26" y="549"/>
                    <a:pt x="26" y="549"/>
                    <a:pt x="26" y="549"/>
                  </a:cubicBezTo>
                  <a:cubicBezTo>
                    <a:pt x="27" y="548"/>
                    <a:pt x="27" y="548"/>
                    <a:pt x="27" y="548"/>
                  </a:cubicBezTo>
                  <a:cubicBezTo>
                    <a:pt x="28" y="547"/>
                    <a:pt x="28" y="547"/>
                    <a:pt x="28" y="547"/>
                  </a:cubicBezTo>
                  <a:cubicBezTo>
                    <a:pt x="29" y="548"/>
                    <a:pt x="29" y="548"/>
                    <a:pt x="29" y="548"/>
                  </a:cubicBezTo>
                  <a:cubicBezTo>
                    <a:pt x="29" y="549"/>
                    <a:pt x="29" y="549"/>
                    <a:pt x="29" y="549"/>
                  </a:cubicBezTo>
                  <a:cubicBezTo>
                    <a:pt x="29" y="551"/>
                    <a:pt x="29" y="551"/>
                    <a:pt x="29" y="551"/>
                  </a:cubicBezTo>
                  <a:cubicBezTo>
                    <a:pt x="27" y="553"/>
                    <a:pt x="27" y="553"/>
                    <a:pt x="27" y="553"/>
                  </a:cubicBezTo>
                  <a:cubicBezTo>
                    <a:pt x="24" y="554"/>
                    <a:pt x="24" y="554"/>
                    <a:pt x="24" y="554"/>
                  </a:cubicBezTo>
                  <a:cubicBezTo>
                    <a:pt x="25" y="555"/>
                    <a:pt x="25" y="555"/>
                    <a:pt x="25" y="555"/>
                  </a:cubicBezTo>
                  <a:cubicBezTo>
                    <a:pt x="25" y="556"/>
                    <a:pt x="25" y="556"/>
                    <a:pt x="25" y="556"/>
                  </a:cubicBezTo>
                  <a:cubicBezTo>
                    <a:pt x="27" y="556"/>
                    <a:pt x="27" y="556"/>
                    <a:pt x="27" y="556"/>
                  </a:cubicBezTo>
                  <a:cubicBezTo>
                    <a:pt x="29" y="553"/>
                    <a:pt x="29" y="553"/>
                    <a:pt x="29" y="553"/>
                  </a:cubicBezTo>
                  <a:cubicBezTo>
                    <a:pt x="31" y="550"/>
                    <a:pt x="31" y="550"/>
                    <a:pt x="31" y="550"/>
                  </a:cubicBezTo>
                  <a:cubicBezTo>
                    <a:pt x="34" y="548"/>
                    <a:pt x="34" y="548"/>
                    <a:pt x="34" y="548"/>
                  </a:cubicBezTo>
                  <a:cubicBezTo>
                    <a:pt x="35" y="549"/>
                    <a:pt x="35" y="549"/>
                    <a:pt x="35" y="549"/>
                  </a:cubicBezTo>
                  <a:cubicBezTo>
                    <a:pt x="31" y="552"/>
                    <a:pt x="31" y="552"/>
                    <a:pt x="31" y="552"/>
                  </a:cubicBezTo>
                  <a:cubicBezTo>
                    <a:pt x="31" y="555"/>
                    <a:pt x="31" y="555"/>
                    <a:pt x="31" y="555"/>
                  </a:cubicBezTo>
                  <a:cubicBezTo>
                    <a:pt x="29" y="557"/>
                    <a:pt x="29" y="557"/>
                    <a:pt x="29" y="557"/>
                  </a:cubicBezTo>
                  <a:cubicBezTo>
                    <a:pt x="29" y="561"/>
                    <a:pt x="29" y="561"/>
                    <a:pt x="29" y="561"/>
                  </a:cubicBezTo>
                  <a:cubicBezTo>
                    <a:pt x="27" y="562"/>
                    <a:pt x="27" y="562"/>
                    <a:pt x="27" y="562"/>
                  </a:cubicBezTo>
                  <a:cubicBezTo>
                    <a:pt x="25" y="562"/>
                    <a:pt x="25" y="562"/>
                    <a:pt x="25" y="562"/>
                  </a:cubicBezTo>
                  <a:cubicBezTo>
                    <a:pt x="23" y="564"/>
                    <a:pt x="23" y="564"/>
                    <a:pt x="23" y="564"/>
                  </a:cubicBezTo>
                  <a:cubicBezTo>
                    <a:pt x="25" y="564"/>
                    <a:pt x="25" y="564"/>
                    <a:pt x="25" y="564"/>
                  </a:cubicBezTo>
                  <a:cubicBezTo>
                    <a:pt x="26" y="563"/>
                    <a:pt x="26" y="563"/>
                    <a:pt x="26" y="563"/>
                  </a:cubicBezTo>
                  <a:cubicBezTo>
                    <a:pt x="28" y="563"/>
                    <a:pt x="28" y="563"/>
                    <a:pt x="28" y="563"/>
                  </a:cubicBezTo>
                  <a:cubicBezTo>
                    <a:pt x="29" y="566"/>
                    <a:pt x="29" y="566"/>
                    <a:pt x="29" y="566"/>
                  </a:cubicBezTo>
                  <a:cubicBezTo>
                    <a:pt x="26" y="566"/>
                    <a:pt x="26" y="566"/>
                    <a:pt x="26" y="566"/>
                  </a:cubicBezTo>
                  <a:cubicBezTo>
                    <a:pt x="25" y="568"/>
                    <a:pt x="25" y="568"/>
                    <a:pt x="25" y="568"/>
                  </a:cubicBezTo>
                  <a:cubicBezTo>
                    <a:pt x="25" y="570"/>
                    <a:pt x="25" y="570"/>
                    <a:pt x="25" y="570"/>
                  </a:cubicBezTo>
                  <a:cubicBezTo>
                    <a:pt x="25" y="573"/>
                    <a:pt x="25" y="573"/>
                    <a:pt x="25" y="573"/>
                  </a:cubicBezTo>
                  <a:cubicBezTo>
                    <a:pt x="26" y="576"/>
                    <a:pt x="26" y="576"/>
                    <a:pt x="26" y="576"/>
                  </a:cubicBezTo>
                  <a:cubicBezTo>
                    <a:pt x="27" y="578"/>
                    <a:pt x="27" y="578"/>
                    <a:pt x="27" y="578"/>
                  </a:cubicBezTo>
                  <a:cubicBezTo>
                    <a:pt x="28" y="578"/>
                    <a:pt x="28" y="578"/>
                    <a:pt x="28" y="578"/>
                  </a:cubicBezTo>
                  <a:cubicBezTo>
                    <a:pt x="29" y="579"/>
                    <a:pt x="29" y="579"/>
                    <a:pt x="29" y="579"/>
                  </a:cubicBezTo>
                  <a:cubicBezTo>
                    <a:pt x="28" y="581"/>
                    <a:pt x="28" y="581"/>
                    <a:pt x="28" y="581"/>
                  </a:cubicBezTo>
                  <a:cubicBezTo>
                    <a:pt x="25" y="580"/>
                    <a:pt x="25" y="580"/>
                    <a:pt x="25" y="580"/>
                  </a:cubicBezTo>
                  <a:cubicBezTo>
                    <a:pt x="23" y="574"/>
                    <a:pt x="23" y="574"/>
                    <a:pt x="23" y="574"/>
                  </a:cubicBezTo>
                  <a:cubicBezTo>
                    <a:pt x="22" y="571"/>
                    <a:pt x="22" y="571"/>
                    <a:pt x="22" y="571"/>
                  </a:cubicBezTo>
                  <a:cubicBezTo>
                    <a:pt x="23" y="570"/>
                    <a:pt x="23" y="570"/>
                    <a:pt x="23" y="570"/>
                  </a:cubicBezTo>
                  <a:cubicBezTo>
                    <a:pt x="21" y="570"/>
                    <a:pt x="21" y="570"/>
                    <a:pt x="21" y="570"/>
                  </a:cubicBezTo>
                  <a:cubicBezTo>
                    <a:pt x="20" y="568"/>
                    <a:pt x="20" y="568"/>
                    <a:pt x="20" y="568"/>
                  </a:cubicBezTo>
                  <a:cubicBezTo>
                    <a:pt x="21" y="567"/>
                    <a:pt x="21" y="567"/>
                    <a:pt x="21" y="567"/>
                  </a:cubicBezTo>
                  <a:cubicBezTo>
                    <a:pt x="23" y="567"/>
                    <a:pt x="23" y="567"/>
                    <a:pt x="23" y="567"/>
                  </a:cubicBezTo>
                  <a:cubicBezTo>
                    <a:pt x="21" y="565"/>
                    <a:pt x="21" y="565"/>
                    <a:pt x="21" y="565"/>
                  </a:cubicBezTo>
                  <a:cubicBezTo>
                    <a:pt x="20" y="565"/>
                    <a:pt x="20" y="565"/>
                    <a:pt x="20" y="565"/>
                  </a:cubicBezTo>
                  <a:cubicBezTo>
                    <a:pt x="21" y="563"/>
                    <a:pt x="21" y="563"/>
                    <a:pt x="21" y="563"/>
                  </a:cubicBezTo>
                  <a:cubicBezTo>
                    <a:pt x="20" y="561"/>
                    <a:pt x="20" y="561"/>
                    <a:pt x="20" y="561"/>
                  </a:cubicBezTo>
                  <a:cubicBezTo>
                    <a:pt x="20" y="560"/>
                    <a:pt x="20" y="560"/>
                    <a:pt x="20" y="560"/>
                  </a:cubicBezTo>
                  <a:cubicBezTo>
                    <a:pt x="22" y="560"/>
                    <a:pt x="22" y="560"/>
                    <a:pt x="22" y="560"/>
                  </a:cubicBezTo>
                  <a:cubicBezTo>
                    <a:pt x="23" y="561"/>
                    <a:pt x="23" y="561"/>
                    <a:pt x="23" y="561"/>
                  </a:cubicBezTo>
                  <a:cubicBezTo>
                    <a:pt x="22" y="559"/>
                    <a:pt x="22" y="559"/>
                    <a:pt x="22" y="559"/>
                  </a:cubicBezTo>
                  <a:cubicBezTo>
                    <a:pt x="21" y="558"/>
                    <a:pt x="21" y="558"/>
                    <a:pt x="21" y="558"/>
                  </a:cubicBezTo>
                  <a:cubicBezTo>
                    <a:pt x="20" y="557"/>
                    <a:pt x="20" y="557"/>
                    <a:pt x="20" y="557"/>
                  </a:cubicBezTo>
                  <a:cubicBezTo>
                    <a:pt x="20" y="556"/>
                    <a:pt x="20" y="556"/>
                    <a:pt x="20" y="556"/>
                  </a:cubicBezTo>
                  <a:cubicBezTo>
                    <a:pt x="21" y="554"/>
                    <a:pt x="21" y="554"/>
                    <a:pt x="21" y="554"/>
                  </a:cubicBezTo>
                  <a:close/>
                  <a:moveTo>
                    <a:pt x="43" y="544"/>
                  </a:moveTo>
                  <a:cubicBezTo>
                    <a:pt x="43" y="542"/>
                    <a:pt x="43" y="542"/>
                    <a:pt x="43" y="542"/>
                  </a:cubicBezTo>
                  <a:cubicBezTo>
                    <a:pt x="44" y="541"/>
                    <a:pt x="44" y="541"/>
                    <a:pt x="44" y="541"/>
                  </a:cubicBezTo>
                  <a:cubicBezTo>
                    <a:pt x="45" y="543"/>
                    <a:pt x="45" y="543"/>
                    <a:pt x="45" y="543"/>
                  </a:cubicBezTo>
                  <a:cubicBezTo>
                    <a:pt x="43" y="544"/>
                    <a:pt x="43" y="544"/>
                    <a:pt x="43" y="544"/>
                  </a:cubicBezTo>
                  <a:close/>
                  <a:moveTo>
                    <a:pt x="236" y="256"/>
                  </a:moveTo>
                  <a:cubicBezTo>
                    <a:pt x="237" y="257"/>
                    <a:pt x="237" y="257"/>
                    <a:pt x="237" y="257"/>
                  </a:cubicBezTo>
                  <a:cubicBezTo>
                    <a:pt x="238" y="256"/>
                    <a:pt x="238" y="256"/>
                    <a:pt x="238" y="256"/>
                  </a:cubicBezTo>
                  <a:cubicBezTo>
                    <a:pt x="238" y="255"/>
                    <a:pt x="238" y="255"/>
                    <a:pt x="238" y="255"/>
                  </a:cubicBezTo>
                  <a:cubicBezTo>
                    <a:pt x="239" y="255"/>
                    <a:pt x="239" y="255"/>
                    <a:pt x="239" y="255"/>
                  </a:cubicBezTo>
                  <a:cubicBezTo>
                    <a:pt x="237" y="255"/>
                    <a:pt x="237" y="255"/>
                    <a:pt x="237" y="255"/>
                  </a:cubicBezTo>
                  <a:cubicBezTo>
                    <a:pt x="236" y="256"/>
                    <a:pt x="236" y="256"/>
                    <a:pt x="236" y="256"/>
                  </a:cubicBezTo>
                  <a:close/>
                  <a:moveTo>
                    <a:pt x="218" y="238"/>
                  </a:moveTo>
                  <a:cubicBezTo>
                    <a:pt x="219" y="238"/>
                    <a:pt x="219" y="238"/>
                    <a:pt x="219" y="238"/>
                  </a:cubicBezTo>
                  <a:cubicBezTo>
                    <a:pt x="221" y="237"/>
                    <a:pt x="221" y="237"/>
                    <a:pt x="221" y="237"/>
                  </a:cubicBezTo>
                  <a:cubicBezTo>
                    <a:pt x="221" y="235"/>
                    <a:pt x="221" y="235"/>
                    <a:pt x="221" y="235"/>
                  </a:cubicBezTo>
                  <a:cubicBezTo>
                    <a:pt x="219" y="236"/>
                    <a:pt x="219" y="236"/>
                    <a:pt x="219" y="236"/>
                  </a:cubicBezTo>
                  <a:cubicBezTo>
                    <a:pt x="218" y="238"/>
                    <a:pt x="218" y="238"/>
                    <a:pt x="218" y="238"/>
                  </a:cubicBezTo>
                  <a:close/>
                  <a:moveTo>
                    <a:pt x="151" y="243"/>
                  </a:moveTo>
                  <a:cubicBezTo>
                    <a:pt x="152" y="244"/>
                    <a:pt x="152" y="244"/>
                    <a:pt x="152" y="244"/>
                  </a:cubicBezTo>
                  <a:cubicBezTo>
                    <a:pt x="153" y="242"/>
                    <a:pt x="153" y="242"/>
                    <a:pt x="153" y="242"/>
                  </a:cubicBezTo>
                  <a:cubicBezTo>
                    <a:pt x="152" y="242"/>
                    <a:pt x="152" y="242"/>
                    <a:pt x="152" y="242"/>
                  </a:cubicBezTo>
                  <a:cubicBezTo>
                    <a:pt x="152" y="242"/>
                    <a:pt x="151" y="243"/>
                    <a:pt x="151" y="243"/>
                  </a:cubicBezTo>
                  <a:close/>
                  <a:moveTo>
                    <a:pt x="151" y="247"/>
                  </a:moveTo>
                  <a:cubicBezTo>
                    <a:pt x="150" y="246"/>
                    <a:pt x="150" y="246"/>
                    <a:pt x="150" y="246"/>
                  </a:cubicBezTo>
                  <a:cubicBezTo>
                    <a:pt x="151" y="245"/>
                    <a:pt x="151" y="245"/>
                    <a:pt x="151" y="245"/>
                  </a:cubicBezTo>
                  <a:cubicBezTo>
                    <a:pt x="152" y="246"/>
                    <a:pt x="152" y="246"/>
                    <a:pt x="152" y="246"/>
                  </a:cubicBezTo>
                  <a:cubicBezTo>
                    <a:pt x="151" y="247"/>
                    <a:pt x="151" y="247"/>
                    <a:pt x="151" y="247"/>
                  </a:cubicBezTo>
                  <a:close/>
                  <a:moveTo>
                    <a:pt x="147" y="252"/>
                  </a:moveTo>
                  <a:cubicBezTo>
                    <a:pt x="148" y="255"/>
                    <a:pt x="148" y="255"/>
                    <a:pt x="148" y="255"/>
                  </a:cubicBezTo>
                  <a:cubicBezTo>
                    <a:pt x="147" y="257"/>
                    <a:pt x="147" y="257"/>
                    <a:pt x="147" y="257"/>
                  </a:cubicBezTo>
                  <a:cubicBezTo>
                    <a:pt x="147" y="259"/>
                    <a:pt x="147" y="259"/>
                    <a:pt x="147" y="259"/>
                  </a:cubicBezTo>
                  <a:cubicBezTo>
                    <a:pt x="149" y="259"/>
                    <a:pt x="149" y="259"/>
                    <a:pt x="149" y="259"/>
                  </a:cubicBezTo>
                  <a:cubicBezTo>
                    <a:pt x="150" y="257"/>
                    <a:pt x="150" y="257"/>
                    <a:pt x="150" y="257"/>
                  </a:cubicBezTo>
                  <a:cubicBezTo>
                    <a:pt x="152" y="257"/>
                    <a:pt x="152" y="257"/>
                    <a:pt x="152" y="257"/>
                  </a:cubicBezTo>
                  <a:cubicBezTo>
                    <a:pt x="158" y="252"/>
                    <a:pt x="158" y="252"/>
                    <a:pt x="158" y="252"/>
                  </a:cubicBezTo>
                  <a:cubicBezTo>
                    <a:pt x="161" y="251"/>
                    <a:pt x="161" y="251"/>
                    <a:pt x="161" y="251"/>
                  </a:cubicBezTo>
                  <a:cubicBezTo>
                    <a:pt x="162" y="248"/>
                    <a:pt x="162" y="248"/>
                    <a:pt x="162" y="248"/>
                  </a:cubicBezTo>
                  <a:cubicBezTo>
                    <a:pt x="161" y="249"/>
                    <a:pt x="161" y="249"/>
                    <a:pt x="161" y="249"/>
                  </a:cubicBezTo>
                  <a:cubicBezTo>
                    <a:pt x="160" y="248"/>
                    <a:pt x="160" y="248"/>
                    <a:pt x="160" y="248"/>
                  </a:cubicBezTo>
                  <a:cubicBezTo>
                    <a:pt x="159" y="245"/>
                    <a:pt x="159" y="245"/>
                    <a:pt x="159" y="245"/>
                  </a:cubicBezTo>
                  <a:cubicBezTo>
                    <a:pt x="158" y="245"/>
                    <a:pt x="158" y="245"/>
                    <a:pt x="158" y="245"/>
                  </a:cubicBezTo>
                  <a:cubicBezTo>
                    <a:pt x="157" y="247"/>
                    <a:pt x="157" y="247"/>
                    <a:pt x="157" y="247"/>
                  </a:cubicBezTo>
                  <a:cubicBezTo>
                    <a:pt x="155" y="248"/>
                    <a:pt x="155" y="248"/>
                    <a:pt x="155" y="248"/>
                  </a:cubicBezTo>
                  <a:cubicBezTo>
                    <a:pt x="155" y="250"/>
                    <a:pt x="155" y="250"/>
                    <a:pt x="155" y="250"/>
                  </a:cubicBezTo>
                  <a:cubicBezTo>
                    <a:pt x="154" y="249"/>
                    <a:pt x="154" y="249"/>
                    <a:pt x="154" y="249"/>
                  </a:cubicBezTo>
                  <a:cubicBezTo>
                    <a:pt x="153" y="250"/>
                    <a:pt x="153" y="250"/>
                    <a:pt x="153" y="250"/>
                  </a:cubicBezTo>
                  <a:cubicBezTo>
                    <a:pt x="153" y="252"/>
                    <a:pt x="153" y="252"/>
                    <a:pt x="153" y="252"/>
                  </a:cubicBezTo>
                  <a:cubicBezTo>
                    <a:pt x="152" y="250"/>
                    <a:pt x="152" y="250"/>
                    <a:pt x="152" y="250"/>
                  </a:cubicBezTo>
                  <a:cubicBezTo>
                    <a:pt x="152" y="249"/>
                    <a:pt x="152" y="249"/>
                    <a:pt x="152" y="249"/>
                  </a:cubicBezTo>
                  <a:cubicBezTo>
                    <a:pt x="151" y="248"/>
                    <a:pt x="151" y="248"/>
                    <a:pt x="151" y="248"/>
                  </a:cubicBezTo>
                  <a:cubicBezTo>
                    <a:pt x="150" y="249"/>
                    <a:pt x="150" y="249"/>
                    <a:pt x="150" y="249"/>
                  </a:cubicBezTo>
                  <a:cubicBezTo>
                    <a:pt x="149" y="249"/>
                    <a:pt x="149" y="249"/>
                    <a:pt x="149" y="249"/>
                  </a:cubicBezTo>
                  <a:cubicBezTo>
                    <a:pt x="149" y="251"/>
                    <a:pt x="149" y="251"/>
                    <a:pt x="149" y="251"/>
                  </a:cubicBezTo>
                  <a:cubicBezTo>
                    <a:pt x="147" y="252"/>
                    <a:pt x="147" y="252"/>
                    <a:pt x="147" y="252"/>
                  </a:cubicBezTo>
                  <a:close/>
                  <a:moveTo>
                    <a:pt x="141" y="258"/>
                  </a:moveTo>
                  <a:cubicBezTo>
                    <a:pt x="141" y="256"/>
                    <a:pt x="141" y="256"/>
                    <a:pt x="141" y="256"/>
                  </a:cubicBezTo>
                  <a:cubicBezTo>
                    <a:pt x="141" y="253"/>
                    <a:pt x="141" y="253"/>
                    <a:pt x="141" y="253"/>
                  </a:cubicBezTo>
                  <a:cubicBezTo>
                    <a:pt x="139" y="254"/>
                    <a:pt x="139" y="254"/>
                    <a:pt x="139" y="254"/>
                  </a:cubicBezTo>
                  <a:cubicBezTo>
                    <a:pt x="139" y="256"/>
                    <a:pt x="139" y="256"/>
                    <a:pt x="139" y="256"/>
                  </a:cubicBezTo>
                  <a:cubicBezTo>
                    <a:pt x="138" y="257"/>
                    <a:pt x="138" y="257"/>
                    <a:pt x="138" y="257"/>
                  </a:cubicBezTo>
                  <a:cubicBezTo>
                    <a:pt x="139" y="257"/>
                    <a:pt x="139" y="257"/>
                    <a:pt x="139" y="257"/>
                  </a:cubicBezTo>
                  <a:cubicBezTo>
                    <a:pt x="139" y="257"/>
                    <a:pt x="140" y="258"/>
                    <a:pt x="141" y="258"/>
                  </a:cubicBezTo>
                  <a:close/>
                  <a:moveTo>
                    <a:pt x="141" y="259"/>
                  </a:moveTo>
                  <a:cubicBezTo>
                    <a:pt x="142" y="259"/>
                    <a:pt x="142" y="259"/>
                    <a:pt x="142" y="259"/>
                  </a:cubicBezTo>
                  <a:cubicBezTo>
                    <a:pt x="143" y="257"/>
                    <a:pt x="143" y="257"/>
                    <a:pt x="143" y="257"/>
                  </a:cubicBezTo>
                  <a:cubicBezTo>
                    <a:pt x="142" y="255"/>
                    <a:pt x="142" y="255"/>
                    <a:pt x="142" y="255"/>
                  </a:cubicBezTo>
                  <a:cubicBezTo>
                    <a:pt x="142" y="252"/>
                    <a:pt x="142" y="252"/>
                    <a:pt x="142" y="252"/>
                  </a:cubicBezTo>
                  <a:cubicBezTo>
                    <a:pt x="143" y="251"/>
                    <a:pt x="143" y="251"/>
                    <a:pt x="143" y="251"/>
                  </a:cubicBezTo>
                  <a:cubicBezTo>
                    <a:pt x="144" y="251"/>
                    <a:pt x="144" y="251"/>
                    <a:pt x="144" y="251"/>
                  </a:cubicBezTo>
                  <a:cubicBezTo>
                    <a:pt x="144" y="250"/>
                    <a:pt x="144" y="250"/>
                    <a:pt x="144" y="250"/>
                  </a:cubicBezTo>
                  <a:cubicBezTo>
                    <a:pt x="146" y="250"/>
                    <a:pt x="146" y="250"/>
                    <a:pt x="146" y="250"/>
                  </a:cubicBezTo>
                  <a:cubicBezTo>
                    <a:pt x="146" y="252"/>
                    <a:pt x="146" y="252"/>
                    <a:pt x="146" y="252"/>
                  </a:cubicBezTo>
                  <a:cubicBezTo>
                    <a:pt x="146" y="256"/>
                    <a:pt x="146" y="256"/>
                    <a:pt x="146" y="256"/>
                  </a:cubicBezTo>
                  <a:cubicBezTo>
                    <a:pt x="145" y="258"/>
                    <a:pt x="145" y="258"/>
                    <a:pt x="145" y="258"/>
                  </a:cubicBezTo>
                  <a:cubicBezTo>
                    <a:pt x="146" y="259"/>
                    <a:pt x="146" y="259"/>
                    <a:pt x="146" y="259"/>
                  </a:cubicBezTo>
                  <a:cubicBezTo>
                    <a:pt x="143" y="261"/>
                    <a:pt x="143" y="261"/>
                    <a:pt x="143" y="261"/>
                  </a:cubicBezTo>
                  <a:cubicBezTo>
                    <a:pt x="141" y="259"/>
                    <a:pt x="141" y="259"/>
                    <a:pt x="141" y="259"/>
                  </a:cubicBezTo>
                  <a:close/>
                  <a:moveTo>
                    <a:pt x="144" y="269"/>
                  </a:moveTo>
                  <a:cubicBezTo>
                    <a:pt x="145" y="267"/>
                    <a:pt x="145" y="267"/>
                    <a:pt x="145" y="267"/>
                  </a:cubicBezTo>
                  <a:cubicBezTo>
                    <a:pt x="144" y="264"/>
                    <a:pt x="144" y="264"/>
                    <a:pt x="144" y="264"/>
                  </a:cubicBezTo>
                  <a:cubicBezTo>
                    <a:pt x="144" y="261"/>
                    <a:pt x="144" y="261"/>
                    <a:pt x="144" y="261"/>
                  </a:cubicBezTo>
                  <a:cubicBezTo>
                    <a:pt x="142" y="261"/>
                    <a:pt x="142" y="261"/>
                    <a:pt x="142" y="261"/>
                  </a:cubicBezTo>
                  <a:cubicBezTo>
                    <a:pt x="139" y="259"/>
                    <a:pt x="139" y="259"/>
                    <a:pt x="139" y="259"/>
                  </a:cubicBezTo>
                  <a:cubicBezTo>
                    <a:pt x="138" y="259"/>
                    <a:pt x="138" y="259"/>
                    <a:pt x="138" y="259"/>
                  </a:cubicBezTo>
                  <a:cubicBezTo>
                    <a:pt x="138" y="260"/>
                    <a:pt x="138" y="260"/>
                    <a:pt x="138" y="260"/>
                  </a:cubicBezTo>
                  <a:cubicBezTo>
                    <a:pt x="142" y="263"/>
                    <a:pt x="142" y="263"/>
                    <a:pt x="142" y="263"/>
                  </a:cubicBezTo>
                  <a:cubicBezTo>
                    <a:pt x="139" y="263"/>
                    <a:pt x="139" y="263"/>
                    <a:pt x="139" y="263"/>
                  </a:cubicBezTo>
                  <a:cubicBezTo>
                    <a:pt x="139" y="264"/>
                    <a:pt x="139" y="264"/>
                    <a:pt x="139" y="264"/>
                  </a:cubicBezTo>
                  <a:cubicBezTo>
                    <a:pt x="141" y="266"/>
                    <a:pt x="141" y="266"/>
                    <a:pt x="141" y="266"/>
                  </a:cubicBezTo>
                  <a:cubicBezTo>
                    <a:pt x="144" y="269"/>
                    <a:pt x="144" y="269"/>
                    <a:pt x="144" y="269"/>
                  </a:cubicBezTo>
                  <a:close/>
                  <a:moveTo>
                    <a:pt x="123" y="235"/>
                  </a:moveTo>
                  <a:cubicBezTo>
                    <a:pt x="124" y="237"/>
                    <a:pt x="124" y="237"/>
                    <a:pt x="124" y="237"/>
                  </a:cubicBezTo>
                  <a:cubicBezTo>
                    <a:pt x="125" y="236"/>
                    <a:pt x="125" y="236"/>
                    <a:pt x="125" y="236"/>
                  </a:cubicBezTo>
                  <a:cubicBezTo>
                    <a:pt x="127" y="237"/>
                    <a:pt x="127" y="237"/>
                    <a:pt x="127" y="237"/>
                  </a:cubicBezTo>
                  <a:cubicBezTo>
                    <a:pt x="128" y="237"/>
                    <a:pt x="128" y="237"/>
                    <a:pt x="128" y="237"/>
                  </a:cubicBezTo>
                  <a:cubicBezTo>
                    <a:pt x="126" y="234"/>
                    <a:pt x="126" y="234"/>
                    <a:pt x="126" y="234"/>
                  </a:cubicBezTo>
                  <a:cubicBezTo>
                    <a:pt x="124" y="234"/>
                    <a:pt x="124" y="234"/>
                    <a:pt x="124" y="234"/>
                  </a:cubicBezTo>
                  <a:cubicBezTo>
                    <a:pt x="123" y="235"/>
                    <a:pt x="123" y="235"/>
                    <a:pt x="123" y="235"/>
                  </a:cubicBezTo>
                  <a:close/>
                  <a:moveTo>
                    <a:pt x="83" y="638"/>
                  </a:moveTo>
                  <a:cubicBezTo>
                    <a:pt x="83" y="638"/>
                    <a:pt x="83" y="638"/>
                    <a:pt x="83" y="638"/>
                  </a:cubicBezTo>
                  <a:cubicBezTo>
                    <a:pt x="82" y="638"/>
                    <a:pt x="82" y="638"/>
                    <a:pt x="82" y="638"/>
                  </a:cubicBezTo>
                  <a:cubicBezTo>
                    <a:pt x="81" y="635"/>
                    <a:pt x="81" y="635"/>
                    <a:pt x="81" y="635"/>
                  </a:cubicBezTo>
                  <a:cubicBezTo>
                    <a:pt x="83" y="631"/>
                    <a:pt x="83" y="631"/>
                    <a:pt x="83" y="631"/>
                  </a:cubicBezTo>
                  <a:cubicBezTo>
                    <a:pt x="84" y="629"/>
                    <a:pt x="84" y="629"/>
                    <a:pt x="84" y="629"/>
                  </a:cubicBezTo>
                  <a:cubicBezTo>
                    <a:pt x="83" y="630"/>
                    <a:pt x="83" y="630"/>
                    <a:pt x="83" y="630"/>
                  </a:cubicBezTo>
                  <a:cubicBezTo>
                    <a:pt x="80" y="631"/>
                    <a:pt x="80" y="631"/>
                    <a:pt x="80" y="631"/>
                  </a:cubicBezTo>
                  <a:cubicBezTo>
                    <a:pt x="78" y="632"/>
                    <a:pt x="78" y="632"/>
                    <a:pt x="78" y="632"/>
                  </a:cubicBezTo>
                  <a:cubicBezTo>
                    <a:pt x="76" y="629"/>
                    <a:pt x="76" y="629"/>
                    <a:pt x="76" y="629"/>
                  </a:cubicBezTo>
                  <a:cubicBezTo>
                    <a:pt x="76" y="628"/>
                    <a:pt x="76" y="628"/>
                    <a:pt x="76" y="628"/>
                  </a:cubicBezTo>
                  <a:cubicBezTo>
                    <a:pt x="77" y="628"/>
                    <a:pt x="77" y="628"/>
                    <a:pt x="77" y="628"/>
                  </a:cubicBezTo>
                  <a:cubicBezTo>
                    <a:pt x="78" y="629"/>
                    <a:pt x="78" y="629"/>
                    <a:pt x="78" y="629"/>
                  </a:cubicBezTo>
                  <a:cubicBezTo>
                    <a:pt x="79" y="630"/>
                    <a:pt x="79" y="630"/>
                    <a:pt x="79" y="630"/>
                  </a:cubicBezTo>
                  <a:cubicBezTo>
                    <a:pt x="79" y="628"/>
                    <a:pt x="79" y="628"/>
                    <a:pt x="79" y="628"/>
                  </a:cubicBezTo>
                  <a:cubicBezTo>
                    <a:pt x="78" y="627"/>
                    <a:pt x="78" y="627"/>
                    <a:pt x="78" y="627"/>
                  </a:cubicBezTo>
                  <a:cubicBezTo>
                    <a:pt x="78" y="625"/>
                    <a:pt x="78" y="625"/>
                    <a:pt x="78" y="625"/>
                  </a:cubicBezTo>
                  <a:cubicBezTo>
                    <a:pt x="76" y="625"/>
                    <a:pt x="76" y="625"/>
                    <a:pt x="76" y="625"/>
                  </a:cubicBezTo>
                  <a:cubicBezTo>
                    <a:pt x="75" y="626"/>
                    <a:pt x="75" y="626"/>
                    <a:pt x="75" y="626"/>
                  </a:cubicBezTo>
                  <a:cubicBezTo>
                    <a:pt x="73" y="625"/>
                    <a:pt x="73" y="625"/>
                    <a:pt x="73" y="625"/>
                  </a:cubicBezTo>
                  <a:cubicBezTo>
                    <a:pt x="72" y="623"/>
                    <a:pt x="72" y="623"/>
                    <a:pt x="72" y="623"/>
                  </a:cubicBezTo>
                  <a:cubicBezTo>
                    <a:pt x="72" y="622"/>
                    <a:pt x="72" y="622"/>
                    <a:pt x="72" y="622"/>
                  </a:cubicBezTo>
                  <a:cubicBezTo>
                    <a:pt x="74" y="620"/>
                    <a:pt x="74" y="620"/>
                    <a:pt x="74" y="620"/>
                  </a:cubicBezTo>
                  <a:cubicBezTo>
                    <a:pt x="75" y="618"/>
                    <a:pt x="75" y="618"/>
                    <a:pt x="75" y="618"/>
                  </a:cubicBezTo>
                  <a:cubicBezTo>
                    <a:pt x="77" y="617"/>
                    <a:pt x="77" y="617"/>
                    <a:pt x="77" y="617"/>
                  </a:cubicBezTo>
                  <a:cubicBezTo>
                    <a:pt x="76" y="616"/>
                    <a:pt x="76" y="616"/>
                    <a:pt x="76" y="616"/>
                  </a:cubicBezTo>
                  <a:cubicBezTo>
                    <a:pt x="74" y="617"/>
                    <a:pt x="74" y="617"/>
                    <a:pt x="74" y="617"/>
                  </a:cubicBezTo>
                  <a:cubicBezTo>
                    <a:pt x="72" y="617"/>
                    <a:pt x="72" y="617"/>
                    <a:pt x="72" y="617"/>
                  </a:cubicBezTo>
                  <a:cubicBezTo>
                    <a:pt x="72" y="616"/>
                    <a:pt x="72" y="616"/>
                    <a:pt x="72" y="616"/>
                  </a:cubicBezTo>
                  <a:cubicBezTo>
                    <a:pt x="73" y="615"/>
                    <a:pt x="73" y="615"/>
                    <a:pt x="73" y="615"/>
                  </a:cubicBezTo>
                  <a:cubicBezTo>
                    <a:pt x="75" y="612"/>
                    <a:pt x="75" y="612"/>
                    <a:pt x="75" y="612"/>
                  </a:cubicBezTo>
                  <a:cubicBezTo>
                    <a:pt x="75" y="609"/>
                    <a:pt x="75" y="609"/>
                    <a:pt x="75" y="609"/>
                  </a:cubicBezTo>
                  <a:cubicBezTo>
                    <a:pt x="76" y="608"/>
                    <a:pt x="76" y="608"/>
                    <a:pt x="76" y="608"/>
                  </a:cubicBezTo>
                  <a:cubicBezTo>
                    <a:pt x="76" y="607"/>
                    <a:pt x="76" y="607"/>
                    <a:pt x="76" y="607"/>
                  </a:cubicBezTo>
                  <a:cubicBezTo>
                    <a:pt x="74" y="608"/>
                    <a:pt x="74" y="608"/>
                    <a:pt x="74" y="608"/>
                  </a:cubicBezTo>
                  <a:cubicBezTo>
                    <a:pt x="74" y="609"/>
                    <a:pt x="74" y="609"/>
                    <a:pt x="74" y="609"/>
                  </a:cubicBezTo>
                  <a:cubicBezTo>
                    <a:pt x="73" y="612"/>
                    <a:pt x="73" y="612"/>
                    <a:pt x="73" y="612"/>
                  </a:cubicBezTo>
                  <a:cubicBezTo>
                    <a:pt x="71" y="615"/>
                    <a:pt x="71" y="615"/>
                    <a:pt x="71" y="615"/>
                  </a:cubicBezTo>
                  <a:cubicBezTo>
                    <a:pt x="70" y="615"/>
                    <a:pt x="70" y="615"/>
                    <a:pt x="70" y="615"/>
                  </a:cubicBezTo>
                  <a:cubicBezTo>
                    <a:pt x="69" y="615"/>
                    <a:pt x="69" y="615"/>
                    <a:pt x="69" y="615"/>
                  </a:cubicBezTo>
                  <a:cubicBezTo>
                    <a:pt x="68" y="614"/>
                    <a:pt x="68" y="614"/>
                    <a:pt x="68" y="614"/>
                  </a:cubicBezTo>
                  <a:cubicBezTo>
                    <a:pt x="68" y="613"/>
                    <a:pt x="68" y="613"/>
                    <a:pt x="68" y="613"/>
                  </a:cubicBezTo>
                  <a:cubicBezTo>
                    <a:pt x="69" y="613"/>
                    <a:pt x="69" y="613"/>
                    <a:pt x="69" y="613"/>
                  </a:cubicBezTo>
                  <a:cubicBezTo>
                    <a:pt x="69" y="612"/>
                    <a:pt x="69" y="612"/>
                    <a:pt x="69" y="612"/>
                  </a:cubicBezTo>
                  <a:cubicBezTo>
                    <a:pt x="67" y="613"/>
                    <a:pt x="67" y="613"/>
                    <a:pt x="67" y="613"/>
                  </a:cubicBezTo>
                  <a:cubicBezTo>
                    <a:pt x="66" y="614"/>
                    <a:pt x="66" y="614"/>
                    <a:pt x="66" y="614"/>
                  </a:cubicBezTo>
                  <a:cubicBezTo>
                    <a:pt x="66" y="614"/>
                    <a:pt x="66" y="614"/>
                    <a:pt x="66" y="614"/>
                  </a:cubicBezTo>
                  <a:cubicBezTo>
                    <a:pt x="65" y="613"/>
                    <a:pt x="65" y="613"/>
                    <a:pt x="65" y="613"/>
                  </a:cubicBezTo>
                  <a:cubicBezTo>
                    <a:pt x="64" y="613"/>
                    <a:pt x="64" y="613"/>
                    <a:pt x="64" y="613"/>
                  </a:cubicBezTo>
                  <a:cubicBezTo>
                    <a:pt x="63" y="614"/>
                    <a:pt x="63" y="614"/>
                    <a:pt x="63" y="614"/>
                  </a:cubicBezTo>
                  <a:cubicBezTo>
                    <a:pt x="62" y="613"/>
                    <a:pt x="62" y="613"/>
                    <a:pt x="62" y="613"/>
                  </a:cubicBezTo>
                  <a:cubicBezTo>
                    <a:pt x="62" y="613"/>
                    <a:pt x="62" y="613"/>
                    <a:pt x="62" y="613"/>
                  </a:cubicBezTo>
                  <a:cubicBezTo>
                    <a:pt x="63" y="611"/>
                    <a:pt x="63" y="611"/>
                    <a:pt x="63" y="611"/>
                  </a:cubicBezTo>
                  <a:cubicBezTo>
                    <a:pt x="65" y="611"/>
                    <a:pt x="65" y="611"/>
                    <a:pt x="65" y="611"/>
                  </a:cubicBezTo>
                  <a:cubicBezTo>
                    <a:pt x="67" y="610"/>
                    <a:pt x="67" y="610"/>
                    <a:pt x="67" y="610"/>
                  </a:cubicBezTo>
                  <a:cubicBezTo>
                    <a:pt x="69" y="609"/>
                    <a:pt x="69" y="609"/>
                    <a:pt x="69" y="609"/>
                  </a:cubicBezTo>
                  <a:cubicBezTo>
                    <a:pt x="70" y="607"/>
                    <a:pt x="70" y="607"/>
                    <a:pt x="70" y="607"/>
                  </a:cubicBezTo>
                  <a:cubicBezTo>
                    <a:pt x="70" y="605"/>
                    <a:pt x="70" y="605"/>
                    <a:pt x="70" y="605"/>
                  </a:cubicBezTo>
                  <a:cubicBezTo>
                    <a:pt x="70" y="606"/>
                    <a:pt x="70" y="606"/>
                    <a:pt x="70" y="606"/>
                  </a:cubicBezTo>
                  <a:cubicBezTo>
                    <a:pt x="68" y="608"/>
                    <a:pt x="68" y="608"/>
                    <a:pt x="68" y="608"/>
                  </a:cubicBezTo>
                  <a:cubicBezTo>
                    <a:pt x="67" y="610"/>
                    <a:pt x="67" y="610"/>
                    <a:pt x="67" y="610"/>
                  </a:cubicBezTo>
                  <a:cubicBezTo>
                    <a:pt x="66" y="610"/>
                    <a:pt x="66" y="610"/>
                    <a:pt x="66" y="610"/>
                  </a:cubicBezTo>
                  <a:cubicBezTo>
                    <a:pt x="64" y="609"/>
                    <a:pt x="64" y="609"/>
                    <a:pt x="64" y="609"/>
                  </a:cubicBezTo>
                  <a:cubicBezTo>
                    <a:pt x="63" y="608"/>
                    <a:pt x="63" y="608"/>
                    <a:pt x="63" y="608"/>
                  </a:cubicBezTo>
                  <a:cubicBezTo>
                    <a:pt x="61" y="608"/>
                    <a:pt x="61" y="608"/>
                    <a:pt x="61" y="608"/>
                  </a:cubicBezTo>
                  <a:cubicBezTo>
                    <a:pt x="61" y="607"/>
                    <a:pt x="61" y="607"/>
                    <a:pt x="61" y="607"/>
                  </a:cubicBezTo>
                  <a:cubicBezTo>
                    <a:pt x="63" y="607"/>
                    <a:pt x="63" y="607"/>
                    <a:pt x="63" y="607"/>
                  </a:cubicBezTo>
                  <a:cubicBezTo>
                    <a:pt x="62" y="606"/>
                    <a:pt x="62" y="606"/>
                    <a:pt x="62" y="606"/>
                  </a:cubicBezTo>
                  <a:cubicBezTo>
                    <a:pt x="60" y="606"/>
                    <a:pt x="60" y="606"/>
                    <a:pt x="60" y="606"/>
                  </a:cubicBezTo>
                  <a:cubicBezTo>
                    <a:pt x="58" y="606"/>
                    <a:pt x="58" y="606"/>
                    <a:pt x="58" y="606"/>
                  </a:cubicBezTo>
                  <a:cubicBezTo>
                    <a:pt x="57" y="606"/>
                    <a:pt x="57" y="606"/>
                    <a:pt x="57" y="606"/>
                  </a:cubicBezTo>
                  <a:cubicBezTo>
                    <a:pt x="57" y="607"/>
                    <a:pt x="57" y="607"/>
                    <a:pt x="57" y="607"/>
                  </a:cubicBezTo>
                  <a:cubicBezTo>
                    <a:pt x="54" y="606"/>
                    <a:pt x="54" y="606"/>
                    <a:pt x="54" y="606"/>
                  </a:cubicBezTo>
                  <a:cubicBezTo>
                    <a:pt x="53" y="604"/>
                    <a:pt x="53" y="604"/>
                    <a:pt x="53" y="604"/>
                  </a:cubicBezTo>
                  <a:cubicBezTo>
                    <a:pt x="54" y="603"/>
                    <a:pt x="54" y="603"/>
                    <a:pt x="54" y="603"/>
                  </a:cubicBezTo>
                  <a:cubicBezTo>
                    <a:pt x="55" y="604"/>
                    <a:pt x="55" y="604"/>
                    <a:pt x="55" y="604"/>
                  </a:cubicBezTo>
                  <a:cubicBezTo>
                    <a:pt x="57" y="605"/>
                    <a:pt x="57" y="605"/>
                    <a:pt x="57" y="605"/>
                  </a:cubicBezTo>
                  <a:cubicBezTo>
                    <a:pt x="60" y="604"/>
                    <a:pt x="60" y="604"/>
                    <a:pt x="60" y="604"/>
                  </a:cubicBezTo>
                  <a:cubicBezTo>
                    <a:pt x="60" y="603"/>
                    <a:pt x="60" y="603"/>
                    <a:pt x="60" y="603"/>
                  </a:cubicBezTo>
                  <a:cubicBezTo>
                    <a:pt x="59" y="603"/>
                    <a:pt x="59" y="603"/>
                    <a:pt x="59" y="603"/>
                  </a:cubicBezTo>
                  <a:cubicBezTo>
                    <a:pt x="56" y="603"/>
                    <a:pt x="56" y="603"/>
                    <a:pt x="56" y="603"/>
                  </a:cubicBezTo>
                  <a:cubicBezTo>
                    <a:pt x="56" y="603"/>
                    <a:pt x="56" y="603"/>
                    <a:pt x="56" y="603"/>
                  </a:cubicBezTo>
                  <a:cubicBezTo>
                    <a:pt x="56" y="602"/>
                    <a:pt x="56" y="602"/>
                    <a:pt x="56" y="602"/>
                  </a:cubicBezTo>
                  <a:cubicBezTo>
                    <a:pt x="58" y="603"/>
                    <a:pt x="58" y="603"/>
                    <a:pt x="58" y="603"/>
                  </a:cubicBezTo>
                  <a:cubicBezTo>
                    <a:pt x="59" y="602"/>
                    <a:pt x="59" y="602"/>
                    <a:pt x="59" y="602"/>
                  </a:cubicBezTo>
                  <a:cubicBezTo>
                    <a:pt x="60" y="602"/>
                    <a:pt x="60" y="602"/>
                    <a:pt x="60" y="602"/>
                  </a:cubicBezTo>
                  <a:cubicBezTo>
                    <a:pt x="57" y="602"/>
                    <a:pt x="57" y="602"/>
                    <a:pt x="57" y="602"/>
                  </a:cubicBezTo>
                  <a:cubicBezTo>
                    <a:pt x="56" y="601"/>
                    <a:pt x="56" y="601"/>
                    <a:pt x="56" y="601"/>
                  </a:cubicBezTo>
                  <a:cubicBezTo>
                    <a:pt x="54" y="601"/>
                    <a:pt x="54" y="601"/>
                    <a:pt x="54" y="601"/>
                  </a:cubicBezTo>
                  <a:cubicBezTo>
                    <a:pt x="53" y="601"/>
                    <a:pt x="53" y="601"/>
                    <a:pt x="53" y="601"/>
                  </a:cubicBezTo>
                  <a:cubicBezTo>
                    <a:pt x="52" y="601"/>
                    <a:pt x="52" y="601"/>
                    <a:pt x="52" y="601"/>
                  </a:cubicBezTo>
                  <a:cubicBezTo>
                    <a:pt x="52" y="599"/>
                    <a:pt x="52" y="599"/>
                    <a:pt x="52" y="599"/>
                  </a:cubicBezTo>
                  <a:cubicBezTo>
                    <a:pt x="54" y="599"/>
                    <a:pt x="54" y="599"/>
                    <a:pt x="54" y="599"/>
                  </a:cubicBezTo>
                  <a:cubicBezTo>
                    <a:pt x="55" y="599"/>
                    <a:pt x="55" y="599"/>
                    <a:pt x="55" y="599"/>
                  </a:cubicBezTo>
                  <a:cubicBezTo>
                    <a:pt x="57" y="600"/>
                    <a:pt x="57" y="600"/>
                    <a:pt x="57" y="600"/>
                  </a:cubicBezTo>
                  <a:cubicBezTo>
                    <a:pt x="58" y="599"/>
                    <a:pt x="58" y="599"/>
                    <a:pt x="58" y="599"/>
                  </a:cubicBezTo>
                  <a:cubicBezTo>
                    <a:pt x="56" y="599"/>
                    <a:pt x="56" y="599"/>
                    <a:pt x="56" y="599"/>
                  </a:cubicBezTo>
                  <a:cubicBezTo>
                    <a:pt x="55" y="598"/>
                    <a:pt x="55" y="598"/>
                    <a:pt x="55" y="598"/>
                  </a:cubicBezTo>
                  <a:cubicBezTo>
                    <a:pt x="53" y="598"/>
                    <a:pt x="53" y="598"/>
                    <a:pt x="53" y="598"/>
                  </a:cubicBezTo>
                  <a:cubicBezTo>
                    <a:pt x="53" y="597"/>
                    <a:pt x="53" y="597"/>
                    <a:pt x="53" y="597"/>
                  </a:cubicBezTo>
                  <a:cubicBezTo>
                    <a:pt x="55" y="596"/>
                    <a:pt x="55" y="596"/>
                    <a:pt x="55" y="596"/>
                  </a:cubicBezTo>
                  <a:cubicBezTo>
                    <a:pt x="57" y="597"/>
                    <a:pt x="57" y="597"/>
                    <a:pt x="57" y="597"/>
                  </a:cubicBezTo>
                  <a:cubicBezTo>
                    <a:pt x="58" y="596"/>
                    <a:pt x="58" y="596"/>
                    <a:pt x="58" y="596"/>
                  </a:cubicBezTo>
                  <a:cubicBezTo>
                    <a:pt x="57" y="596"/>
                    <a:pt x="57" y="596"/>
                    <a:pt x="57" y="596"/>
                  </a:cubicBezTo>
                  <a:cubicBezTo>
                    <a:pt x="57" y="595"/>
                    <a:pt x="57" y="595"/>
                    <a:pt x="57" y="595"/>
                  </a:cubicBezTo>
                  <a:cubicBezTo>
                    <a:pt x="58" y="594"/>
                    <a:pt x="58" y="594"/>
                    <a:pt x="58" y="594"/>
                  </a:cubicBezTo>
                  <a:cubicBezTo>
                    <a:pt x="61" y="594"/>
                    <a:pt x="61" y="594"/>
                    <a:pt x="61" y="594"/>
                  </a:cubicBezTo>
                  <a:cubicBezTo>
                    <a:pt x="62" y="594"/>
                    <a:pt x="62" y="594"/>
                    <a:pt x="62" y="594"/>
                  </a:cubicBezTo>
                  <a:cubicBezTo>
                    <a:pt x="63" y="593"/>
                    <a:pt x="63" y="593"/>
                    <a:pt x="63" y="593"/>
                  </a:cubicBezTo>
                  <a:cubicBezTo>
                    <a:pt x="60" y="593"/>
                    <a:pt x="60" y="593"/>
                    <a:pt x="60" y="593"/>
                  </a:cubicBezTo>
                  <a:cubicBezTo>
                    <a:pt x="59" y="592"/>
                    <a:pt x="59" y="592"/>
                    <a:pt x="59" y="592"/>
                  </a:cubicBezTo>
                  <a:cubicBezTo>
                    <a:pt x="58" y="592"/>
                    <a:pt x="58" y="592"/>
                    <a:pt x="58" y="592"/>
                  </a:cubicBezTo>
                  <a:cubicBezTo>
                    <a:pt x="57" y="593"/>
                    <a:pt x="57" y="593"/>
                    <a:pt x="57" y="593"/>
                  </a:cubicBezTo>
                  <a:cubicBezTo>
                    <a:pt x="56" y="594"/>
                    <a:pt x="56" y="594"/>
                    <a:pt x="56" y="594"/>
                  </a:cubicBezTo>
                  <a:cubicBezTo>
                    <a:pt x="54" y="595"/>
                    <a:pt x="54" y="595"/>
                    <a:pt x="54" y="595"/>
                  </a:cubicBezTo>
                  <a:cubicBezTo>
                    <a:pt x="54" y="594"/>
                    <a:pt x="54" y="594"/>
                    <a:pt x="54" y="594"/>
                  </a:cubicBezTo>
                  <a:cubicBezTo>
                    <a:pt x="54" y="593"/>
                    <a:pt x="54" y="593"/>
                    <a:pt x="54" y="593"/>
                  </a:cubicBezTo>
                  <a:cubicBezTo>
                    <a:pt x="54" y="592"/>
                    <a:pt x="54" y="592"/>
                    <a:pt x="54" y="592"/>
                  </a:cubicBezTo>
                  <a:cubicBezTo>
                    <a:pt x="54" y="590"/>
                    <a:pt x="54" y="590"/>
                    <a:pt x="54" y="590"/>
                  </a:cubicBezTo>
                  <a:cubicBezTo>
                    <a:pt x="57" y="589"/>
                    <a:pt x="57" y="589"/>
                    <a:pt x="57" y="589"/>
                  </a:cubicBezTo>
                  <a:cubicBezTo>
                    <a:pt x="58" y="588"/>
                    <a:pt x="58" y="588"/>
                    <a:pt x="58" y="588"/>
                  </a:cubicBezTo>
                  <a:cubicBezTo>
                    <a:pt x="62" y="585"/>
                    <a:pt x="62" y="585"/>
                    <a:pt x="62" y="585"/>
                  </a:cubicBezTo>
                  <a:cubicBezTo>
                    <a:pt x="63" y="584"/>
                    <a:pt x="63" y="584"/>
                    <a:pt x="63" y="584"/>
                  </a:cubicBezTo>
                  <a:cubicBezTo>
                    <a:pt x="64" y="585"/>
                    <a:pt x="64" y="585"/>
                    <a:pt x="64" y="585"/>
                  </a:cubicBezTo>
                  <a:cubicBezTo>
                    <a:pt x="64" y="588"/>
                    <a:pt x="64" y="588"/>
                    <a:pt x="64" y="588"/>
                  </a:cubicBezTo>
                  <a:cubicBezTo>
                    <a:pt x="65" y="589"/>
                    <a:pt x="65" y="589"/>
                    <a:pt x="65" y="589"/>
                  </a:cubicBezTo>
                  <a:cubicBezTo>
                    <a:pt x="66" y="589"/>
                    <a:pt x="66" y="589"/>
                    <a:pt x="66" y="589"/>
                  </a:cubicBezTo>
                  <a:cubicBezTo>
                    <a:pt x="65" y="586"/>
                    <a:pt x="65" y="586"/>
                    <a:pt x="65" y="586"/>
                  </a:cubicBezTo>
                  <a:cubicBezTo>
                    <a:pt x="65" y="584"/>
                    <a:pt x="65" y="584"/>
                    <a:pt x="65" y="584"/>
                  </a:cubicBezTo>
                  <a:cubicBezTo>
                    <a:pt x="67" y="583"/>
                    <a:pt x="67" y="583"/>
                    <a:pt x="67" y="583"/>
                  </a:cubicBezTo>
                  <a:cubicBezTo>
                    <a:pt x="69" y="583"/>
                    <a:pt x="69" y="583"/>
                    <a:pt x="69" y="583"/>
                  </a:cubicBezTo>
                  <a:cubicBezTo>
                    <a:pt x="67" y="582"/>
                    <a:pt x="67" y="582"/>
                    <a:pt x="67" y="582"/>
                  </a:cubicBezTo>
                  <a:cubicBezTo>
                    <a:pt x="65" y="582"/>
                    <a:pt x="65" y="582"/>
                    <a:pt x="65" y="582"/>
                  </a:cubicBezTo>
                  <a:cubicBezTo>
                    <a:pt x="64" y="583"/>
                    <a:pt x="64" y="583"/>
                    <a:pt x="64" y="583"/>
                  </a:cubicBezTo>
                  <a:cubicBezTo>
                    <a:pt x="63" y="582"/>
                    <a:pt x="63" y="582"/>
                    <a:pt x="63" y="582"/>
                  </a:cubicBezTo>
                  <a:cubicBezTo>
                    <a:pt x="64" y="580"/>
                    <a:pt x="64" y="580"/>
                    <a:pt x="64" y="580"/>
                  </a:cubicBezTo>
                  <a:cubicBezTo>
                    <a:pt x="65" y="580"/>
                    <a:pt x="65" y="580"/>
                    <a:pt x="65" y="580"/>
                  </a:cubicBezTo>
                  <a:cubicBezTo>
                    <a:pt x="67" y="578"/>
                    <a:pt x="67" y="578"/>
                    <a:pt x="67" y="578"/>
                  </a:cubicBezTo>
                  <a:cubicBezTo>
                    <a:pt x="69" y="576"/>
                    <a:pt x="69" y="576"/>
                    <a:pt x="69" y="576"/>
                  </a:cubicBezTo>
                  <a:cubicBezTo>
                    <a:pt x="68" y="575"/>
                    <a:pt x="68" y="575"/>
                    <a:pt x="68" y="575"/>
                  </a:cubicBezTo>
                  <a:cubicBezTo>
                    <a:pt x="68" y="575"/>
                    <a:pt x="68" y="575"/>
                    <a:pt x="68" y="575"/>
                  </a:cubicBezTo>
                  <a:cubicBezTo>
                    <a:pt x="67" y="577"/>
                    <a:pt x="67" y="577"/>
                    <a:pt x="67" y="577"/>
                  </a:cubicBezTo>
                  <a:cubicBezTo>
                    <a:pt x="66" y="578"/>
                    <a:pt x="66" y="578"/>
                    <a:pt x="66" y="578"/>
                  </a:cubicBezTo>
                  <a:cubicBezTo>
                    <a:pt x="64" y="578"/>
                    <a:pt x="64" y="578"/>
                    <a:pt x="64" y="578"/>
                  </a:cubicBezTo>
                  <a:cubicBezTo>
                    <a:pt x="62" y="580"/>
                    <a:pt x="62" y="580"/>
                    <a:pt x="62" y="580"/>
                  </a:cubicBezTo>
                  <a:cubicBezTo>
                    <a:pt x="59" y="582"/>
                    <a:pt x="59" y="582"/>
                    <a:pt x="59" y="582"/>
                  </a:cubicBezTo>
                  <a:cubicBezTo>
                    <a:pt x="57" y="583"/>
                    <a:pt x="57" y="583"/>
                    <a:pt x="57" y="583"/>
                  </a:cubicBezTo>
                  <a:cubicBezTo>
                    <a:pt x="55" y="582"/>
                    <a:pt x="55" y="582"/>
                    <a:pt x="55" y="582"/>
                  </a:cubicBezTo>
                  <a:cubicBezTo>
                    <a:pt x="56" y="581"/>
                    <a:pt x="56" y="581"/>
                    <a:pt x="56" y="581"/>
                  </a:cubicBezTo>
                  <a:cubicBezTo>
                    <a:pt x="57" y="580"/>
                    <a:pt x="57" y="580"/>
                    <a:pt x="57" y="580"/>
                  </a:cubicBezTo>
                  <a:cubicBezTo>
                    <a:pt x="56" y="580"/>
                    <a:pt x="56" y="580"/>
                    <a:pt x="56" y="580"/>
                  </a:cubicBezTo>
                  <a:cubicBezTo>
                    <a:pt x="53" y="581"/>
                    <a:pt x="53" y="581"/>
                    <a:pt x="53" y="581"/>
                  </a:cubicBezTo>
                  <a:cubicBezTo>
                    <a:pt x="52" y="580"/>
                    <a:pt x="52" y="580"/>
                    <a:pt x="52" y="580"/>
                  </a:cubicBezTo>
                  <a:cubicBezTo>
                    <a:pt x="53" y="579"/>
                    <a:pt x="53" y="579"/>
                    <a:pt x="53" y="579"/>
                  </a:cubicBezTo>
                  <a:cubicBezTo>
                    <a:pt x="55" y="578"/>
                    <a:pt x="55" y="578"/>
                    <a:pt x="55" y="578"/>
                  </a:cubicBezTo>
                  <a:cubicBezTo>
                    <a:pt x="57" y="577"/>
                    <a:pt x="57" y="577"/>
                    <a:pt x="57" y="577"/>
                  </a:cubicBezTo>
                  <a:cubicBezTo>
                    <a:pt x="58" y="577"/>
                    <a:pt x="58" y="577"/>
                    <a:pt x="58" y="577"/>
                  </a:cubicBezTo>
                  <a:cubicBezTo>
                    <a:pt x="59" y="577"/>
                    <a:pt x="59" y="577"/>
                    <a:pt x="59" y="577"/>
                  </a:cubicBezTo>
                  <a:cubicBezTo>
                    <a:pt x="59" y="576"/>
                    <a:pt x="59" y="576"/>
                    <a:pt x="59" y="576"/>
                  </a:cubicBezTo>
                  <a:cubicBezTo>
                    <a:pt x="58" y="575"/>
                    <a:pt x="58" y="575"/>
                    <a:pt x="58" y="575"/>
                  </a:cubicBezTo>
                  <a:cubicBezTo>
                    <a:pt x="58" y="574"/>
                    <a:pt x="58" y="574"/>
                    <a:pt x="58" y="574"/>
                  </a:cubicBezTo>
                  <a:cubicBezTo>
                    <a:pt x="59" y="573"/>
                    <a:pt x="59" y="573"/>
                    <a:pt x="59" y="573"/>
                  </a:cubicBezTo>
                  <a:cubicBezTo>
                    <a:pt x="58" y="573"/>
                    <a:pt x="58" y="573"/>
                    <a:pt x="58" y="573"/>
                  </a:cubicBezTo>
                  <a:cubicBezTo>
                    <a:pt x="57" y="573"/>
                    <a:pt x="57" y="573"/>
                    <a:pt x="57" y="573"/>
                  </a:cubicBezTo>
                  <a:cubicBezTo>
                    <a:pt x="56" y="573"/>
                    <a:pt x="56" y="573"/>
                    <a:pt x="56" y="573"/>
                  </a:cubicBezTo>
                  <a:cubicBezTo>
                    <a:pt x="55" y="572"/>
                    <a:pt x="55" y="572"/>
                    <a:pt x="55" y="572"/>
                  </a:cubicBezTo>
                  <a:cubicBezTo>
                    <a:pt x="55" y="568"/>
                    <a:pt x="55" y="568"/>
                    <a:pt x="55" y="568"/>
                  </a:cubicBezTo>
                  <a:cubicBezTo>
                    <a:pt x="54" y="567"/>
                    <a:pt x="54" y="567"/>
                    <a:pt x="54" y="567"/>
                  </a:cubicBezTo>
                  <a:cubicBezTo>
                    <a:pt x="54" y="565"/>
                    <a:pt x="54" y="565"/>
                    <a:pt x="54" y="565"/>
                  </a:cubicBezTo>
                  <a:cubicBezTo>
                    <a:pt x="55" y="564"/>
                    <a:pt x="55" y="564"/>
                    <a:pt x="55" y="564"/>
                  </a:cubicBezTo>
                  <a:cubicBezTo>
                    <a:pt x="57" y="564"/>
                    <a:pt x="57" y="564"/>
                    <a:pt x="57" y="564"/>
                  </a:cubicBezTo>
                  <a:cubicBezTo>
                    <a:pt x="59" y="565"/>
                    <a:pt x="59" y="565"/>
                    <a:pt x="59" y="565"/>
                  </a:cubicBezTo>
                  <a:cubicBezTo>
                    <a:pt x="61" y="565"/>
                    <a:pt x="61" y="565"/>
                    <a:pt x="61" y="565"/>
                  </a:cubicBezTo>
                  <a:cubicBezTo>
                    <a:pt x="63" y="566"/>
                    <a:pt x="63" y="566"/>
                    <a:pt x="63" y="566"/>
                  </a:cubicBezTo>
                  <a:cubicBezTo>
                    <a:pt x="62" y="565"/>
                    <a:pt x="62" y="565"/>
                    <a:pt x="62" y="565"/>
                  </a:cubicBezTo>
                  <a:cubicBezTo>
                    <a:pt x="61" y="564"/>
                    <a:pt x="61" y="564"/>
                    <a:pt x="61" y="564"/>
                  </a:cubicBezTo>
                  <a:cubicBezTo>
                    <a:pt x="59" y="564"/>
                    <a:pt x="59" y="564"/>
                    <a:pt x="59" y="564"/>
                  </a:cubicBezTo>
                  <a:cubicBezTo>
                    <a:pt x="58" y="563"/>
                    <a:pt x="58" y="563"/>
                    <a:pt x="58" y="563"/>
                  </a:cubicBezTo>
                  <a:cubicBezTo>
                    <a:pt x="56" y="562"/>
                    <a:pt x="56" y="562"/>
                    <a:pt x="56" y="562"/>
                  </a:cubicBezTo>
                  <a:cubicBezTo>
                    <a:pt x="56" y="561"/>
                    <a:pt x="56" y="561"/>
                    <a:pt x="56" y="561"/>
                  </a:cubicBezTo>
                  <a:cubicBezTo>
                    <a:pt x="57" y="559"/>
                    <a:pt x="57" y="559"/>
                    <a:pt x="57" y="559"/>
                  </a:cubicBezTo>
                  <a:cubicBezTo>
                    <a:pt x="58" y="558"/>
                    <a:pt x="58" y="558"/>
                    <a:pt x="58" y="558"/>
                  </a:cubicBezTo>
                  <a:cubicBezTo>
                    <a:pt x="59" y="557"/>
                    <a:pt x="59" y="557"/>
                    <a:pt x="59" y="557"/>
                  </a:cubicBezTo>
                  <a:cubicBezTo>
                    <a:pt x="59" y="555"/>
                    <a:pt x="59" y="555"/>
                    <a:pt x="59" y="555"/>
                  </a:cubicBezTo>
                  <a:cubicBezTo>
                    <a:pt x="58" y="555"/>
                    <a:pt x="58" y="555"/>
                    <a:pt x="58" y="555"/>
                  </a:cubicBezTo>
                  <a:cubicBezTo>
                    <a:pt x="57" y="557"/>
                    <a:pt x="57" y="557"/>
                    <a:pt x="57" y="557"/>
                  </a:cubicBezTo>
                  <a:cubicBezTo>
                    <a:pt x="55" y="558"/>
                    <a:pt x="55" y="558"/>
                    <a:pt x="55" y="558"/>
                  </a:cubicBezTo>
                  <a:cubicBezTo>
                    <a:pt x="52" y="559"/>
                    <a:pt x="52" y="559"/>
                    <a:pt x="52" y="559"/>
                  </a:cubicBezTo>
                  <a:cubicBezTo>
                    <a:pt x="51" y="560"/>
                    <a:pt x="51" y="560"/>
                    <a:pt x="51" y="560"/>
                  </a:cubicBezTo>
                  <a:cubicBezTo>
                    <a:pt x="50" y="562"/>
                    <a:pt x="50" y="562"/>
                    <a:pt x="50" y="562"/>
                  </a:cubicBezTo>
                  <a:cubicBezTo>
                    <a:pt x="49" y="562"/>
                    <a:pt x="49" y="562"/>
                    <a:pt x="49" y="562"/>
                  </a:cubicBezTo>
                  <a:cubicBezTo>
                    <a:pt x="48" y="559"/>
                    <a:pt x="48" y="559"/>
                    <a:pt x="48" y="559"/>
                  </a:cubicBezTo>
                  <a:cubicBezTo>
                    <a:pt x="47" y="556"/>
                    <a:pt x="47" y="556"/>
                    <a:pt x="47" y="556"/>
                  </a:cubicBezTo>
                  <a:cubicBezTo>
                    <a:pt x="48" y="551"/>
                    <a:pt x="48" y="551"/>
                    <a:pt x="48" y="551"/>
                  </a:cubicBezTo>
                  <a:cubicBezTo>
                    <a:pt x="48" y="548"/>
                    <a:pt x="48" y="548"/>
                    <a:pt x="48" y="548"/>
                  </a:cubicBezTo>
                  <a:cubicBezTo>
                    <a:pt x="48" y="547"/>
                    <a:pt x="48" y="547"/>
                    <a:pt x="48" y="547"/>
                  </a:cubicBezTo>
                  <a:cubicBezTo>
                    <a:pt x="46" y="547"/>
                    <a:pt x="46" y="547"/>
                    <a:pt x="46" y="547"/>
                  </a:cubicBezTo>
                  <a:cubicBezTo>
                    <a:pt x="46" y="544"/>
                    <a:pt x="46" y="544"/>
                    <a:pt x="46" y="544"/>
                  </a:cubicBezTo>
                  <a:cubicBezTo>
                    <a:pt x="48" y="543"/>
                    <a:pt x="48" y="543"/>
                    <a:pt x="48" y="543"/>
                  </a:cubicBezTo>
                  <a:cubicBezTo>
                    <a:pt x="48" y="544"/>
                    <a:pt x="48" y="544"/>
                    <a:pt x="48" y="544"/>
                  </a:cubicBezTo>
                  <a:cubicBezTo>
                    <a:pt x="49" y="544"/>
                    <a:pt x="49" y="544"/>
                    <a:pt x="49" y="544"/>
                  </a:cubicBezTo>
                  <a:cubicBezTo>
                    <a:pt x="49" y="542"/>
                    <a:pt x="49" y="542"/>
                    <a:pt x="49" y="542"/>
                  </a:cubicBezTo>
                  <a:cubicBezTo>
                    <a:pt x="51" y="541"/>
                    <a:pt x="51" y="541"/>
                    <a:pt x="51" y="541"/>
                  </a:cubicBezTo>
                  <a:cubicBezTo>
                    <a:pt x="52" y="538"/>
                    <a:pt x="52" y="538"/>
                    <a:pt x="52" y="538"/>
                  </a:cubicBezTo>
                  <a:cubicBezTo>
                    <a:pt x="53" y="538"/>
                    <a:pt x="53" y="538"/>
                    <a:pt x="53" y="538"/>
                  </a:cubicBezTo>
                  <a:cubicBezTo>
                    <a:pt x="55" y="538"/>
                    <a:pt x="55" y="538"/>
                    <a:pt x="55" y="538"/>
                  </a:cubicBezTo>
                  <a:cubicBezTo>
                    <a:pt x="56" y="538"/>
                    <a:pt x="56" y="538"/>
                    <a:pt x="56" y="538"/>
                  </a:cubicBezTo>
                  <a:cubicBezTo>
                    <a:pt x="55" y="537"/>
                    <a:pt x="55" y="537"/>
                    <a:pt x="55" y="537"/>
                  </a:cubicBezTo>
                  <a:cubicBezTo>
                    <a:pt x="55" y="537"/>
                    <a:pt x="55" y="537"/>
                    <a:pt x="55" y="537"/>
                  </a:cubicBezTo>
                  <a:cubicBezTo>
                    <a:pt x="58" y="534"/>
                    <a:pt x="58" y="534"/>
                    <a:pt x="58" y="534"/>
                  </a:cubicBezTo>
                  <a:cubicBezTo>
                    <a:pt x="59" y="532"/>
                    <a:pt x="59" y="532"/>
                    <a:pt x="59" y="532"/>
                  </a:cubicBezTo>
                  <a:cubicBezTo>
                    <a:pt x="61" y="531"/>
                    <a:pt x="61" y="531"/>
                    <a:pt x="61" y="531"/>
                  </a:cubicBezTo>
                  <a:cubicBezTo>
                    <a:pt x="61" y="530"/>
                    <a:pt x="61" y="530"/>
                    <a:pt x="61" y="530"/>
                  </a:cubicBezTo>
                  <a:cubicBezTo>
                    <a:pt x="60" y="530"/>
                    <a:pt x="60" y="530"/>
                    <a:pt x="60" y="530"/>
                  </a:cubicBezTo>
                  <a:cubicBezTo>
                    <a:pt x="60" y="529"/>
                    <a:pt x="60" y="529"/>
                    <a:pt x="60" y="529"/>
                  </a:cubicBezTo>
                  <a:cubicBezTo>
                    <a:pt x="58" y="531"/>
                    <a:pt x="58" y="531"/>
                    <a:pt x="58" y="531"/>
                  </a:cubicBezTo>
                  <a:cubicBezTo>
                    <a:pt x="57" y="533"/>
                    <a:pt x="57" y="533"/>
                    <a:pt x="57" y="533"/>
                  </a:cubicBezTo>
                  <a:cubicBezTo>
                    <a:pt x="54" y="536"/>
                    <a:pt x="54" y="536"/>
                    <a:pt x="54" y="536"/>
                  </a:cubicBezTo>
                  <a:cubicBezTo>
                    <a:pt x="53" y="536"/>
                    <a:pt x="53" y="536"/>
                    <a:pt x="53" y="536"/>
                  </a:cubicBezTo>
                  <a:cubicBezTo>
                    <a:pt x="54" y="535"/>
                    <a:pt x="54" y="535"/>
                    <a:pt x="54" y="535"/>
                  </a:cubicBezTo>
                  <a:cubicBezTo>
                    <a:pt x="56" y="532"/>
                    <a:pt x="56" y="532"/>
                    <a:pt x="56" y="532"/>
                  </a:cubicBezTo>
                  <a:cubicBezTo>
                    <a:pt x="56" y="529"/>
                    <a:pt x="56" y="529"/>
                    <a:pt x="56" y="529"/>
                  </a:cubicBezTo>
                  <a:cubicBezTo>
                    <a:pt x="58" y="525"/>
                    <a:pt x="58" y="525"/>
                    <a:pt x="58" y="525"/>
                  </a:cubicBezTo>
                  <a:cubicBezTo>
                    <a:pt x="59" y="522"/>
                    <a:pt x="59" y="522"/>
                    <a:pt x="59" y="522"/>
                  </a:cubicBezTo>
                  <a:cubicBezTo>
                    <a:pt x="59" y="522"/>
                    <a:pt x="59" y="522"/>
                    <a:pt x="59" y="522"/>
                  </a:cubicBezTo>
                  <a:cubicBezTo>
                    <a:pt x="59" y="522"/>
                    <a:pt x="59" y="522"/>
                    <a:pt x="59" y="522"/>
                  </a:cubicBezTo>
                  <a:cubicBezTo>
                    <a:pt x="59" y="520"/>
                    <a:pt x="59" y="520"/>
                    <a:pt x="59" y="520"/>
                  </a:cubicBezTo>
                  <a:cubicBezTo>
                    <a:pt x="60" y="520"/>
                    <a:pt x="60" y="520"/>
                    <a:pt x="60" y="520"/>
                  </a:cubicBezTo>
                  <a:cubicBezTo>
                    <a:pt x="59" y="519"/>
                    <a:pt x="59" y="519"/>
                    <a:pt x="59" y="519"/>
                  </a:cubicBezTo>
                  <a:cubicBezTo>
                    <a:pt x="60" y="518"/>
                    <a:pt x="60" y="518"/>
                    <a:pt x="60" y="518"/>
                  </a:cubicBezTo>
                  <a:cubicBezTo>
                    <a:pt x="59" y="517"/>
                    <a:pt x="59" y="517"/>
                    <a:pt x="59" y="517"/>
                  </a:cubicBezTo>
                  <a:cubicBezTo>
                    <a:pt x="58" y="517"/>
                    <a:pt x="58" y="517"/>
                    <a:pt x="58" y="517"/>
                  </a:cubicBezTo>
                  <a:cubicBezTo>
                    <a:pt x="58" y="515"/>
                    <a:pt x="58" y="515"/>
                    <a:pt x="58" y="515"/>
                  </a:cubicBezTo>
                  <a:cubicBezTo>
                    <a:pt x="57" y="513"/>
                    <a:pt x="57" y="513"/>
                    <a:pt x="57" y="513"/>
                  </a:cubicBezTo>
                  <a:cubicBezTo>
                    <a:pt x="55" y="512"/>
                    <a:pt x="55" y="512"/>
                    <a:pt x="55" y="512"/>
                  </a:cubicBezTo>
                  <a:cubicBezTo>
                    <a:pt x="54" y="511"/>
                    <a:pt x="54" y="511"/>
                    <a:pt x="54" y="511"/>
                  </a:cubicBezTo>
                  <a:cubicBezTo>
                    <a:pt x="54" y="509"/>
                    <a:pt x="54" y="509"/>
                    <a:pt x="54" y="509"/>
                  </a:cubicBezTo>
                  <a:cubicBezTo>
                    <a:pt x="52" y="507"/>
                    <a:pt x="52" y="507"/>
                    <a:pt x="52" y="507"/>
                  </a:cubicBezTo>
                  <a:cubicBezTo>
                    <a:pt x="51" y="506"/>
                    <a:pt x="51" y="506"/>
                    <a:pt x="51" y="506"/>
                  </a:cubicBezTo>
                  <a:cubicBezTo>
                    <a:pt x="49" y="506"/>
                    <a:pt x="49" y="506"/>
                    <a:pt x="49" y="506"/>
                  </a:cubicBezTo>
                  <a:cubicBezTo>
                    <a:pt x="49" y="506"/>
                    <a:pt x="49" y="506"/>
                    <a:pt x="49" y="506"/>
                  </a:cubicBezTo>
                  <a:cubicBezTo>
                    <a:pt x="50" y="505"/>
                    <a:pt x="50" y="505"/>
                    <a:pt x="50" y="505"/>
                  </a:cubicBezTo>
                  <a:cubicBezTo>
                    <a:pt x="49" y="503"/>
                    <a:pt x="49" y="503"/>
                    <a:pt x="49" y="503"/>
                  </a:cubicBezTo>
                  <a:cubicBezTo>
                    <a:pt x="49" y="503"/>
                    <a:pt x="49" y="503"/>
                    <a:pt x="49" y="503"/>
                  </a:cubicBezTo>
                  <a:cubicBezTo>
                    <a:pt x="48" y="502"/>
                    <a:pt x="48" y="502"/>
                    <a:pt x="48" y="502"/>
                  </a:cubicBezTo>
                  <a:cubicBezTo>
                    <a:pt x="49" y="501"/>
                    <a:pt x="49" y="501"/>
                    <a:pt x="49" y="501"/>
                  </a:cubicBezTo>
                  <a:cubicBezTo>
                    <a:pt x="50" y="500"/>
                    <a:pt x="50" y="500"/>
                    <a:pt x="50" y="500"/>
                  </a:cubicBezTo>
                  <a:cubicBezTo>
                    <a:pt x="50" y="500"/>
                    <a:pt x="50" y="500"/>
                    <a:pt x="50" y="500"/>
                  </a:cubicBezTo>
                  <a:cubicBezTo>
                    <a:pt x="49" y="499"/>
                    <a:pt x="49" y="499"/>
                    <a:pt x="49" y="499"/>
                  </a:cubicBezTo>
                  <a:cubicBezTo>
                    <a:pt x="48" y="499"/>
                    <a:pt x="48" y="499"/>
                    <a:pt x="48" y="499"/>
                  </a:cubicBezTo>
                  <a:cubicBezTo>
                    <a:pt x="48" y="498"/>
                    <a:pt x="48" y="498"/>
                    <a:pt x="48" y="498"/>
                  </a:cubicBezTo>
                  <a:cubicBezTo>
                    <a:pt x="49" y="497"/>
                    <a:pt x="49" y="497"/>
                    <a:pt x="49" y="497"/>
                  </a:cubicBezTo>
                  <a:cubicBezTo>
                    <a:pt x="49" y="490"/>
                    <a:pt x="49" y="490"/>
                    <a:pt x="49" y="490"/>
                  </a:cubicBezTo>
                  <a:cubicBezTo>
                    <a:pt x="49" y="483"/>
                    <a:pt x="49" y="483"/>
                    <a:pt x="49" y="483"/>
                  </a:cubicBezTo>
                  <a:cubicBezTo>
                    <a:pt x="49" y="478"/>
                    <a:pt x="49" y="478"/>
                    <a:pt x="49" y="478"/>
                  </a:cubicBezTo>
                  <a:cubicBezTo>
                    <a:pt x="49" y="476"/>
                    <a:pt x="49" y="476"/>
                    <a:pt x="49" y="476"/>
                  </a:cubicBezTo>
                  <a:cubicBezTo>
                    <a:pt x="49" y="474"/>
                    <a:pt x="49" y="474"/>
                    <a:pt x="49" y="474"/>
                  </a:cubicBezTo>
                  <a:cubicBezTo>
                    <a:pt x="50" y="473"/>
                    <a:pt x="50" y="473"/>
                    <a:pt x="50" y="473"/>
                  </a:cubicBezTo>
                  <a:cubicBezTo>
                    <a:pt x="49" y="471"/>
                    <a:pt x="49" y="471"/>
                    <a:pt x="49" y="471"/>
                  </a:cubicBezTo>
                  <a:cubicBezTo>
                    <a:pt x="48" y="469"/>
                    <a:pt x="48" y="469"/>
                    <a:pt x="48" y="469"/>
                  </a:cubicBezTo>
                  <a:cubicBezTo>
                    <a:pt x="48" y="466"/>
                    <a:pt x="48" y="466"/>
                    <a:pt x="48" y="466"/>
                  </a:cubicBezTo>
                  <a:cubicBezTo>
                    <a:pt x="46" y="464"/>
                    <a:pt x="46" y="464"/>
                    <a:pt x="46" y="464"/>
                  </a:cubicBezTo>
                  <a:cubicBezTo>
                    <a:pt x="45" y="460"/>
                    <a:pt x="45" y="460"/>
                    <a:pt x="45" y="460"/>
                  </a:cubicBezTo>
                  <a:cubicBezTo>
                    <a:pt x="46" y="458"/>
                    <a:pt x="46" y="458"/>
                    <a:pt x="46" y="458"/>
                  </a:cubicBezTo>
                  <a:cubicBezTo>
                    <a:pt x="44" y="453"/>
                    <a:pt x="44" y="453"/>
                    <a:pt x="44" y="453"/>
                  </a:cubicBezTo>
                  <a:cubicBezTo>
                    <a:pt x="44" y="452"/>
                    <a:pt x="44" y="452"/>
                    <a:pt x="44" y="452"/>
                  </a:cubicBezTo>
                  <a:cubicBezTo>
                    <a:pt x="46" y="449"/>
                    <a:pt x="46" y="449"/>
                    <a:pt x="46" y="449"/>
                  </a:cubicBezTo>
                  <a:cubicBezTo>
                    <a:pt x="45" y="448"/>
                    <a:pt x="45" y="448"/>
                    <a:pt x="45" y="448"/>
                  </a:cubicBezTo>
                  <a:cubicBezTo>
                    <a:pt x="45" y="446"/>
                    <a:pt x="45" y="446"/>
                    <a:pt x="45" y="446"/>
                  </a:cubicBezTo>
                  <a:cubicBezTo>
                    <a:pt x="43" y="444"/>
                    <a:pt x="43" y="444"/>
                    <a:pt x="43" y="444"/>
                  </a:cubicBezTo>
                  <a:cubicBezTo>
                    <a:pt x="40" y="445"/>
                    <a:pt x="40" y="445"/>
                    <a:pt x="40" y="445"/>
                  </a:cubicBezTo>
                  <a:cubicBezTo>
                    <a:pt x="37" y="446"/>
                    <a:pt x="37" y="446"/>
                    <a:pt x="37" y="446"/>
                  </a:cubicBezTo>
                  <a:cubicBezTo>
                    <a:pt x="36" y="446"/>
                    <a:pt x="36" y="446"/>
                    <a:pt x="36" y="446"/>
                  </a:cubicBezTo>
                  <a:cubicBezTo>
                    <a:pt x="33" y="447"/>
                    <a:pt x="33" y="447"/>
                    <a:pt x="33" y="447"/>
                  </a:cubicBezTo>
                  <a:cubicBezTo>
                    <a:pt x="31" y="449"/>
                    <a:pt x="31" y="449"/>
                    <a:pt x="31" y="449"/>
                  </a:cubicBezTo>
                  <a:cubicBezTo>
                    <a:pt x="28" y="453"/>
                    <a:pt x="28" y="453"/>
                    <a:pt x="28" y="453"/>
                  </a:cubicBezTo>
                  <a:cubicBezTo>
                    <a:pt x="26" y="454"/>
                    <a:pt x="26" y="454"/>
                    <a:pt x="26" y="454"/>
                  </a:cubicBezTo>
                  <a:cubicBezTo>
                    <a:pt x="23" y="455"/>
                    <a:pt x="23" y="455"/>
                    <a:pt x="23" y="455"/>
                  </a:cubicBezTo>
                  <a:cubicBezTo>
                    <a:pt x="19" y="455"/>
                    <a:pt x="19" y="455"/>
                    <a:pt x="19" y="455"/>
                  </a:cubicBezTo>
                  <a:cubicBezTo>
                    <a:pt x="18" y="456"/>
                    <a:pt x="18" y="456"/>
                    <a:pt x="18" y="456"/>
                  </a:cubicBezTo>
                  <a:cubicBezTo>
                    <a:pt x="19" y="454"/>
                    <a:pt x="19" y="454"/>
                    <a:pt x="19" y="454"/>
                  </a:cubicBezTo>
                  <a:cubicBezTo>
                    <a:pt x="20" y="452"/>
                    <a:pt x="20" y="452"/>
                    <a:pt x="20" y="452"/>
                  </a:cubicBezTo>
                  <a:cubicBezTo>
                    <a:pt x="19" y="449"/>
                    <a:pt x="19" y="449"/>
                    <a:pt x="19" y="449"/>
                  </a:cubicBezTo>
                  <a:cubicBezTo>
                    <a:pt x="17" y="438"/>
                    <a:pt x="17" y="438"/>
                    <a:pt x="17" y="438"/>
                  </a:cubicBezTo>
                  <a:cubicBezTo>
                    <a:pt x="15" y="433"/>
                    <a:pt x="15" y="433"/>
                    <a:pt x="15" y="433"/>
                  </a:cubicBezTo>
                  <a:cubicBezTo>
                    <a:pt x="14" y="431"/>
                    <a:pt x="14" y="431"/>
                    <a:pt x="14" y="431"/>
                  </a:cubicBezTo>
                  <a:cubicBezTo>
                    <a:pt x="16" y="427"/>
                    <a:pt x="16" y="427"/>
                    <a:pt x="16" y="427"/>
                  </a:cubicBezTo>
                  <a:cubicBezTo>
                    <a:pt x="11" y="426"/>
                    <a:pt x="11" y="426"/>
                    <a:pt x="11" y="426"/>
                  </a:cubicBezTo>
                  <a:cubicBezTo>
                    <a:pt x="8" y="428"/>
                    <a:pt x="8" y="428"/>
                    <a:pt x="8" y="428"/>
                  </a:cubicBezTo>
                  <a:cubicBezTo>
                    <a:pt x="6" y="427"/>
                    <a:pt x="6" y="427"/>
                    <a:pt x="6" y="427"/>
                  </a:cubicBezTo>
                  <a:cubicBezTo>
                    <a:pt x="0" y="427"/>
                    <a:pt x="0" y="427"/>
                    <a:pt x="0" y="427"/>
                  </a:cubicBezTo>
                  <a:cubicBezTo>
                    <a:pt x="109" y="227"/>
                    <a:pt x="109" y="227"/>
                    <a:pt x="109" y="227"/>
                  </a:cubicBezTo>
                  <a:cubicBezTo>
                    <a:pt x="110" y="229"/>
                    <a:pt x="110" y="229"/>
                    <a:pt x="110" y="229"/>
                  </a:cubicBezTo>
                  <a:cubicBezTo>
                    <a:pt x="111" y="229"/>
                    <a:pt x="111" y="229"/>
                    <a:pt x="111" y="229"/>
                  </a:cubicBezTo>
                  <a:cubicBezTo>
                    <a:pt x="116" y="232"/>
                    <a:pt x="116" y="232"/>
                    <a:pt x="116" y="232"/>
                  </a:cubicBezTo>
                  <a:cubicBezTo>
                    <a:pt x="118" y="233"/>
                    <a:pt x="118" y="233"/>
                    <a:pt x="118" y="233"/>
                  </a:cubicBezTo>
                  <a:cubicBezTo>
                    <a:pt x="119" y="234"/>
                    <a:pt x="119" y="234"/>
                    <a:pt x="119" y="234"/>
                  </a:cubicBezTo>
                  <a:cubicBezTo>
                    <a:pt x="120" y="235"/>
                    <a:pt x="120" y="235"/>
                    <a:pt x="120" y="235"/>
                  </a:cubicBezTo>
                  <a:cubicBezTo>
                    <a:pt x="121" y="235"/>
                    <a:pt x="121" y="235"/>
                    <a:pt x="121" y="235"/>
                  </a:cubicBezTo>
                  <a:cubicBezTo>
                    <a:pt x="123" y="237"/>
                    <a:pt x="123" y="237"/>
                    <a:pt x="123" y="237"/>
                  </a:cubicBezTo>
                  <a:cubicBezTo>
                    <a:pt x="123" y="238"/>
                    <a:pt x="123" y="238"/>
                    <a:pt x="123" y="238"/>
                  </a:cubicBezTo>
                  <a:cubicBezTo>
                    <a:pt x="125" y="241"/>
                    <a:pt x="125" y="241"/>
                    <a:pt x="125" y="241"/>
                  </a:cubicBezTo>
                  <a:cubicBezTo>
                    <a:pt x="124" y="242"/>
                    <a:pt x="124" y="242"/>
                    <a:pt x="124" y="242"/>
                  </a:cubicBezTo>
                  <a:cubicBezTo>
                    <a:pt x="125" y="242"/>
                    <a:pt x="125" y="242"/>
                    <a:pt x="125" y="242"/>
                  </a:cubicBezTo>
                  <a:cubicBezTo>
                    <a:pt x="124" y="244"/>
                    <a:pt x="124" y="244"/>
                    <a:pt x="124" y="244"/>
                  </a:cubicBezTo>
                  <a:cubicBezTo>
                    <a:pt x="124" y="246"/>
                    <a:pt x="124" y="246"/>
                    <a:pt x="124" y="246"/>
                  </a:cubicBezTo>
                  <a:cubicBezTo>
                    <a:pt x="125" y="247"/>
                    <a:pt x="125" y="247"/>
                    <a:pt x="125" y="247"/>
                  </a:cubicBezTo>
                  <a:cubicBezTo>
                    <a:pt x="126" y="246"/>
                    <a:pt x="126" y="246"/>
                    <a:pt x="126" y="246"/>
                  </a:cubicBezTo>
                  <a:cubicBezTo>
                    <a:pt x="127" y="246"/>
                    <a:pt x="127" y="246"/>
                    <a:pt x="127" y="246"/>
                  </a:cubicBezTo>
                  <a:cubicBezTo>
                    <a:pt x="127" y="249"/>
                    <a:pt x="127" y="249"/>
                    <a:pt x="127" y="249"/>
                  </a:cubicBezTo>
                  <a:cubicBezTo>
                    <a:pt x="127" y="252"/>
                    <a:pt x="127" y="252"/>
                    <a:pt x="127" y="252"/>
                  </a:cubicBezTo>
                  <a:cubicBezTo>
                    <a:pt x="130" y="255"/>
                    <a:pt x="130" y="255"/>
                    <a:pt x="130" y="255"/>
                  </a:cubicBezTo>
                  <a:cubicBezTo>
                    <a:pt x="132" y="257"/>
                    <a:pt x="132" y="257"/>
                    <a:pt x="132" y="257"/>
                  </a:cubicBezTo>
                  <a:cubicBezTo>
                    <a:pt x="133" y="256"/>
                    <a:pt x="133" y="256"/>
                    <a:pt x="133" y="256"/>
                  </a:cubicBezTo>
                  <a:cubicBezTo>
                    <a:pt x="134" y="257"/>
                    <a:pt x="134" y="257"/>
                    <a:pt x="134" y="257"/>
                  </a:cubicBezTo>
                  <a:cubicBezTo>
                    <a:pt x="134" y="258"/>
                    <a:pt x="134" y="258"/>
                    <a:pt x="134" y="258"/>
                  </a:cubicBezTo>
                  <a:cubicBezTo>
                    <a:pt x="135" y="259"/>
                    <a:pt x="135" y="259"/>
                    <a:pt x="135" y="259"/>
                  </a:cubicBezTo>
                  <a:cubicBezTo>
                    <a:pt x="136" y="259"/>
                    <a:pt x="136" y="259"/>
                    <a:pt x="136" y="259"/>
                  </a:cubicBezTo>
                  <a:cubicBezTo>
                    <a:pt x="138" y="262"/>
                    <a:pt x="138" y="262"/>
                    <a:pt x="138" y="262"/>
                  </a:cubicBezTo>
                  <a:cubicBezTo>
                    <a:pt x="138" y="264"/>
                    <a:pt x="138" y="264"/>
                    <a:pt x="138" y="264"/>
                  </a:cubicBezTo>
                  <a:cubicBezTo>
                    <a:pt x="139" y="265"/>
                    <a:pt x="139" y="265"/>
                    <a:pt x="139" y="265"/>
                  </a:cubicBezTo>
                  <a:cubicBezTo>
                    <a:pt x="140" y="266"/>
                    <a:pt x="140" y="266"/>
                    <a:pt x="140" y="266"/>
                  </a:cubicBezTo>
                  <a:cubicBezTo>
                    <a:pt x="141" y="266"/>
                    <a:pt x="141" y="266"/>
                    <a:pt x="141" y="266"/>
                  </a:cubicBezTo>
                  <a:cubicBezTo>
                    <a:pt x="143" y="269"/>
                    <a:pt x="143" y="269"/>
                    <a:pt x="143" y="269"/>
                  </a:cubicBezTo>
                  <a:cubicBezTo>
                    <a:pt x="143" y="270"/>
                    <a:pt x="143" y="270"/>
                    <a:pt x="143" y="270"/>
                  </a:cubicBezTo>
                  <a:cubicBezTo>
                    <a:pt x="144" y="271"/>
                    <a:pt x="144" y="271"/>
                    <a:pt x="144" y="271"/>
                  </a:cubicBezTo>
                  <a:cubicBezTo>
                    <a:pt x="144" y="272"/>
                    <a:pt x="144" y="272"/>
                    <a:pt x="144" y="272"/>
                  </a:cubicBezTo>
                  <a:cubicBezTo>
                    <a:pt x="142" y="274"/>
                    <a:pt x="142" y="274"/>
                    <a:pt x="142" y="274"/>
                  </a:cubicBezTo>
                  <a:cubicBezTo>
                    <a:pt x="141" y="276"/>
                    <a:pt x="141" y="276"/>
                    <a:pt x="141" y="276"/>
                  </a:cubicBezTo>
                  <a:cubicBezTo>
                    <a:pt x="145" y="273"/>
                    <a:pt x="145" y="273"/>
                    <a:pt x="145" y="273"/>
                  </a:cubicBezTo>
                  <a:cubicBezTo>
                    <a:pt x="146" y="272"/>
                    <a:pt x="146" y="272"/>
                    <a:pt x="146" y="272"/>
                  </a:cubicBezTo>
                  <a:cubicBezTo>
                    <a:pt x="147" y="272"/>
                    <a:pt x="147" y="272"/>
                    <a:pt x="147" y="272"/>
                  </a:cubicBezTo>
                  <a:cubicBezTo>
                    <a:pt x="148" y="270"/>
                    <a:pt x="148" y="270"/>
                    <a:pt x="148" y="270"/>
                  </a:cubicBezTo>
                  <a:cubicBezTo>
                    <a:pt x="147" y="264"/>
                    <a:pt x="147" y="264"/>
                    <a:pt x="147" y="264"/>
                  </a:cubicBezTo>
                  <a:cubicBezTo>
                    <a:pt x="148" y="261"/>
                    <a:pt x="148" y="261"/>
                    <a:pt x="148" y="261"/>
                  </a:cubicBezTo>
                  <a:cubicBezTo>
                    <a:pt x="149" y="260"/>
                    <a:pt x="149" y="260"/>
                    <a:pt x="149" y="260"/>
                  </a:cubicBezTo>
                  <a:cubicBezTo>
                    <a:pt x="152" y="259"/>
                    <a:pt x="152" y="259"/>
                    <a:pt x="152" y="259"/>
                  </a:cubicBezTo>
                  <a:cubicBezTo>
                    <a:pt x="154" y="257"/>
                    <a:pt x="154" y="257"/>
                    <a:pt x="154" y="257"/>
                  </a:cubicBezTo>
                  <a:cubicBezTo>
                    <a:pt x="156" y="256"/>
                    <a:pt x="156" y="256"/>
                    <a:pt x="156" y="256"/>
                  </a:cubicBezTo>
                  <a:cubicBezTo>
                    <a:pt x="158" y="255"/>
                    <a:pt x="158" y="255"/>
                    <a:pt x="158" y="255"/>
                  </a:cubicBezTo>
                  <a:cubicBezTo>
                    <a:pt x="158" y="254"/>
                    <a:pt x="158" y="254"/>
                    <a:pt x="158" y="254"/>
                  </a:cubicBezTo>
                  <a:cubicBezTo>
                    <a:pt x="160" y="254"/>
                    <a:pt x="160" y="254"/>
                    <a:pt x="160" y="254"/>
                  </a:cubicBezTo>
                  <a:cubicBezTo>
                    <a:pt x="161" y="253"/>
                    <a:pt x="161" y="253"/>
                    <a:pt x="161" y="253"/>
                  </a:cubicBezTo>
                  <a:cubicBezTo>
                    <a:pt x="163" y="253"/>
                    <a:pt x="163" y="253"/>
                    <a:pt x="163" y="253"/>
                  </a:cubicBezTo>
                  <a:cubicBezTo>
                    <a:pt x="164" y="254"/>
                    <a:pt x="164" y="254"/>
                    <a:pt x="164" y="254"/>
                  </a:cubicBezTo>
                  <a:cubicBezTo>
                    <a:pt x="166" y="254"/>
                    <a:pt x="166" y="254"/>
                    <a:pt x="166" y="254"/>
                  </a:cubicBezTo>
                  <a:cubicBezTo>
                    <a:pt x="166" y="254"/>
                    <a:pt x="166" y="254"/>
                    <a:pt x="166" y="254"/>
                  </a:cubicBezTo>
                  <a:cubicBezTo>
                    <a:pt x="169" y="252"/>
                    <a:pt x="169" y="252"/>
                    <a:pt x="169" y="252"/>
                  </a:cubicBezTo>
                  <a:cubicBezTo>
                    <a:pt x="170" y="250"/>
                    <a:pt x="170" y="250"/>
                    <a:pt x="170" y="250"/>
                  </a:cubicBezTo>
                  <a:cubicBezTo>
                    <a:pt x="171" y="249"/>
                    <a:pt x="171" y="249"/>
                    <a:pt x="171" y="249"/>
                  </a:cubicBezTo>
                  <a:cubicBezTo>
                    <a:pt x="173" y="250"/>
                    <a:pt x="173" y="250"/>
                    <a:pt x="173" y="250"/>
                  </a:cubicBezTo>
                  <a:cubicBezTo>
                    <a:pt x="174" y="249"/>
                    <a:pt x="174" y="249"/>
                    <a:pt x="174" y="249"/>
                  </a:cubicBezTo>
                  <a:cubicBezTo>
                    <a:pt x="173" y="248"/>
                    <a:pt x="173" y="248"/>
                    <a:pt x="173" y="248"/>
                  </a:cubicBezTo>
                  <a:cubicBezTo>
                    <a:pt x="175" y="248"/>
                    <a:pt x="175" y="248"/>
                    <a:pt x="175" y="248"/>
                  </a:cubicBezTo>
                  <a:cubicBezTo>
                    <a:pt x="176" y="249"/>
                    <a:pt x="176" y="249"/>
                    <a:pt x="176" y="249"/>
                  </a:cubicBezTo>
                  <a:cubicBezTo>
                    <a:pt x="181" y="249"/>
                    <a:pt x="181" y="249"/>
                    <a:pt x="181" y="249"/>
                  </a:cubicBezTo>
                  <a:cubicBezTo>
                    <a:pt x="185" y="247"/>
                    <a:pt x="185" y="247"/>
                    <a:pt x="185" y="247"/>
                  </a:cubicBezTo>
                  <a:cubicBezTo>
                    <a:pt x="187" y="246"/>
                    <a:pt x="187" y="246"/>
                    <a:pt x="187" y="246"/>
                  </a:cubicBezTo>
                  <a:cubicBezTo>
                    <a:pt x="188" y="246"/>
                    <a:pt x="188" y="246"/>
                    <a:pt x="188" y="246"/>
                  </a:cubicBezTo>
                  <a:cubicBezTo>
                    <a:pt x="189" y="248"/>
                    <a:pt x="189" y="248"/>
                    <a:pt x="189" y="248"/>
                  </a:cubicBezTo>
                  <a:cubicBezTo>
                    <a:pt x="190" y="247"/>
                    <a:pt x="190" y="247"/>
                    <a:pt x="190" y="247"/>
                  </a:cubicBezTo>
                  <a:cubicBezTo>
                    <a:pt x="191" y="245"/>
                    <a:pt x="191" y="245"/>
                    <a:pt x="191" y="245"/>
                  </a:cubicBezTo>
                  <a:cubicBezTo>
                    <a:pt x="194" y="244"/>
                    <a:pt x="194" y="244"/>
                    <a:pt x="194" y="244"/>
                  </a:cubicBezTo>
                  <a:cubicBezTo>
                    <a:pt x="196" y="244"/>
                    <a:pt x="196" y="244"/>
                    <a:pt x="196" y="244"/>
                  </a:cubicBezTo>
                  <a:cubicBezTo>
                    <a:pt x="196" y="245"/>
                    <a:pt x="196" y="245"/>
                    <a:pt x="196" y="245"/>
                  </a:cubicBezTo>
                  <a:cubicBezTo>
                    <a:pt x="197" y="245"/>
                    <a:pt x="197" y="245"/>
                    <a:pt x="197" y="245"/>
                  </a:cubicBezTo>
                  <a:cubicBezTo>
                    <a:pt x="198" y="246"/>
                    <a:pt x="198" y="246"/>
                    <a:pt x="198" y="246"/>
                  </a:cubicBezTo>
                  <a:cubicBezTo>
                    <a:pt x="199" y="245"/>
                    <a:pt x="199" y="245"/>
                    <a:pt x="199" y="245"/>
                  </a:cubicBezTo>
                  <a:cubicBezTo>
                    <a:pt x="200" y="244"/>
                    <a:pt x="200" y="244"/>
                    <a:pt x="200" y="244"/>
                  </a:cubicBezTo>
                  <a:cubicBezTo>
                    <a:pt x="200" y="243"/>
                    <a:pt x="200" y="243"/>
                    <a:pt x="200" y="243"/>
                  </a:cubicBezTo>
                  <a:cubicBezTo>
                    <a:pt x="201" y="244"/>
                    <a:pt x="201" y="244"/>
                    <a:pt x="201" y="244"/>
                  </a:cubicBezTo>
                  <a:cubicBezTo>
                    <a:pt x="201" y="246"/>
                    <a:pt x="201" y="246"/>
                    <a:pt x="201" y="246"/>
                  </a:cubicBezTo>
                  <a:cubicBezTo>
                    <a:pt x="202" y="246"/>
                    <a:pt x="202" y="246"/>
                    <a:pt x="202" y="246"/>
                  </a:cubicBezTo>
                  <a:cubicBezTo>
                    <a:pt x="202" y="247"/>
                    <a:pt x="202" y="247"/>
                    <a:pt x="202" y="247"/>
                  </a:cubicBezTo>
                  <a:cubicBezTo>
                    <a:pt x="201" y="247"/>
                    <a:pt x="201" y="247"/>
                    <a:pt x="201" y="247"/>
                  </a:cubicBezTo>
                  <a:cubicBezTo>
                    <a:pt x="200" y="249"/>
                    <a:pt x="200" y="249"/>
                    <a:pt x="200" y="249"/>
                  </a:cubicBezTo>
                  <a:cubicBezTo>
                    <a:pt x="196" y="250"/>
                    <a:pt x="196" y="250"/>
                    <a:pt x="196" y="250"/>
                  </a:cubicBezTo>
                  <a:cubicBezTo>
                    <a:pt x="192" y="251"/>
                    <a:pt x="192" y="251"/>
                    <a:pt x="192" y="251"/>
                  </a:cubicBezTo>
                  <a:cubicBezTo>
                    <a:pt x="191" y="253"/>
                    <a:pt x="191" y="253"/>
                    <a:pt x="191" y="253"/>
                  </a:cubicBezTo>
                  <a:cubicBezTo>
                    <a:pt x="189" y="254"/>
                    <a:pt x="189" y="254"/>
                    <a:pt x="189" y="254"/>
                  </a:cubicBezTo>
                  <a:cubicBezTo>
                    <a:pt x="187" y="253"/>
                    <a:pt x="187" y="253"/>
                    <a:pt x="187" y="253"/>
                  </a:cubicBezTo>
                  <a:cubicBezTo>
                    <a:pt x="186" y="254"/>
                    <a:pt x="186" y="254"/>
                    <a:pt x="186" y="254"/>
                  </a:cubicBezTo>
                  <a:cubicBezTo>
                    <a:pt x="185" y="254"/>
                    <a:pt x="185" y="254"/>
                    <a:pt x="185" y="254"/>
                  </a:cubicBezTo>
                  <a:cubicBezTo>
                    <a:pt x="184" y="253"/>
                    <a:pt x="184" y="253"/>
                    <a:pt x="184" y="253"/>
                  </a:cubicBezTo>
                  <a:cubicBezTo>
                    <a:pt x="182" y="254"/>
                    <a:pt x="182" y="254"/>
                    <a:pt x="182" y="254"/>
                  </a:cubicBezTo>
                  <a:cubicBezTo>
                    <a:pt x="179" y="254"/>
                    <a:pt x="179" y="254"/>
                    <a:pt x="179" y="254"/>
                  </a:cubicBezTo>
                  <a:cubicBezTo>
                    <a:pt x="178" y="255"/>
                    <a:pt x="178" y="255"/>
                    <a:pt x="178" y="255"/>
                  </a:cubicBezTo>
                  <a:cubicBezTo>
                    <a:pt x="175" y="255"/>
                    <a:pt x="175" y="255"/>
                    <a:pt x="175" y="255"/>
                  </a:cubicBezTo>
                  <a:cubicBezTo>
                    <a:pt x="173" y="256"/>
                    <a:pt x="173" y="256"/>
                    <a:pt x="173" y="256"/>
                  </a:cubicBezTo>
                  <a:cubicBezTo>
                    <a:pt x="171" y="258"/>
                    <a:pt x="171" y="258"/>
                    <a:pt x="171" y="258"/>
                  </a:cubicBezTo>
                  <a:cubicBezTo>
                    <a:pt x="167" y="260"/>
                    <a:pt x="167" y="260"/>
                    <a:pt x="167" y="260"/>
                  </a:cubicBezTo>
                  <a:cubicBezTo>
                    <a:pt x="167" y="259"/>
                    <a:pt x="167" y="259"/>
                    <a:pt x="167" y="259"/>
                  </a:cubicBezTo>
                  <a:cubicBezTo>
                    <a:pt x="164" y="260"/>
                    <a:pt x="164" y="260"/>
                    <a:pt x="164" y="260"/>
                  </a:cubicBezTo>
                  <a:cubicBezTo>
                    <a:pt x="164" y="262"/>
                    <a:pt x="164" y="262"/>
                    <a:pt x="164" y="262"/>
                  </a:cubicBezTo>
                  <a:cubicBezTo>
                    <a:pt x="163" y="263"/>
                    <a:pt x="163" y="263"/>
                    <a:pt x="163" y="263"/>
                  </a:cubicBezTo>
                  <a:cubicBezTo>
                    <a:pt x="162" y="262"/>
                    <a:pt x="162" y="262"/>
                    <a:pt x="162" y="262"/>
                  </a:cubicBezTo>
                  <a:cubicBezTo>
                    <a:pt x="160" y="263"/>
                    <a:pt x="160" y="263"/>
                    <a:pt x="160" y="263"/>
                  </a:cubicBezTo>
                  <a:cubicBezTo>
                    <a:pt x="159" y="265"/>
                    <a:pt x="159" y="265"/>
                    <a:pt x="159" y="265"/>
                  </a:cubicBezTo>
                  <a:cubicBezTo>
                    <a:pt x="157" y="265"/>
                    <a:pt x="157" y="265"/>
                    <a:pt x="157" y="265"/>
                  </a:cubicBezTo>
                  <a:cubicBezTo>
                    <a:pt x="157" y="267"/>
                    <a:pt x="157" y="267"/>
                    <a:pt x="157" y="267"/>
                  </a:cubicBezTo>
                  <a:cubicBezTo>
                    <a:pt x="158" y="269"/>
                    <a:pt x="158" y="269"/>
                    <a:pt x="158" y="269"/>
                  </a:cubicBezTo>
                  <a:cubicBezTo>
                    <a:pt x="160" y="270"/>
                    <a:pt x="160" y="270"/>
                    <a:pt x="160" y="270"/>
                  </a:cubicBezTo>
                  <a:cubicBezTo>
                    <a:pt x="158" y="267"/>
                    <a:pt x="158" y="267"/>
                    <a:pt x="158" y="267"/>
                  </a:cubicBezTo>
                  <a:cubicBezTo>
                    <a:pt x="158" y="267"/>
                    <a:pt x="158" y="267"/>
                    <a:pt x="158" y="267"/>
                  </a:cubicBezTo>
                  <a:cubicBezTo>
                    <a:pt x="160" y="267"/>
                    <a:pt x="160" y="267"/>
                    <a:pt x="160" y="267"/>
                  </a:cubicBezTo>
                  <a:cubicBezTo>
                    <a:pt x="161" y="267"/>
                    <a:pt x="161" y="267"/>
                    <a:pt x="161" y="267"/>
                  </a:cubicBezTo>
                  <a:cubicBezTo>
                    <a:pt x="163" y="267"/>
                    <a:pt x="163" y="267"/>
                    <a:pt x="163" y="267"/>
                  </a:cubicBezTo>
                  <a:cubicBezTo>
                    <a:pt x="162" y="266"/>
                    <a:pt x="162" y="266"/>
                    <a:pt x="162" y="266"/>
                  </a:cubicBezTo>
                  <a:cubicBezTo>
                    <a:pt x="164" y="263"/>
                    <a:pt x="164" y="263"/>
                    <a:pt x="164" y="263"/>
                  </a:cubicBezTo>
                  <a:cubicBezTo>
                    <a:pt x="168" y="262"/>
                    <a:pt x="168" y="262"/>
                    <a:pt x="168" y="262"/>
                  </a:cubicBezTo>
                  <a:cubicBezTo>
                    <a:pt x="169" y="262"/>
                    <a:pt x="169" y="262"/>
                    <a:pt x="169" y="262"/>
                  </a:cubicBezTo>
                  <a:cubicBezTo>
                    <a:pt x="174" y="259"/>
                    <a:pt x="174" y="259"/>
                    <a:pt x="174" y="259"/>
                  </a:cubicBezTo>
                  <a:cubicBezTo>
                    <a:pt x="175" y="258"/>
                    <a:pt x="175" y="258"/>
                    <a:pt x="175" y="258"/>
                  </a:cubicBezTo>
                  <a:cubicBezTo>
                    <a:pt x="176" y="257"/>
                    <a:pt x="176" y="257"/>
                    <a:pt x="176" y="257"/>
                  </a:cubicBezTo>
                  <a:cubicBezTo>
                    <a:pt x="177" y="259"/>
                    <a:pt x="177" y="259"/>
                    <a:pt x="177" y="259"/>
                  </a:cubicBezTo>
                  <a:cubicBezTo>
                    <a:pt x="179" y="258"/>
                    <a:pt x="179" y="258"/>
                    <a:pt x="179" y="258"/>
                  </a:cubicBezTo>
                  <a:cubicBezTo>
                    <a:pt x="180" y="257"/>
                    <a:pt x="180" y="257"/>
                    <a:pt x="180" y="257"/>
                  </a:cubicBezTo>
                  <a:cubicBezTo>
                    <a:pt x="180" y="258"/>
                    <a:pt x="180" y="258"/>
                    <a:pt x="180" y="258"/>
                  </a:cubicBezTo>
                  <a:cubicBezTo>
                    <a:pt x="183" y="256"/>
                    <a:pt x="183" y="256"/>
                    <a:pt x="183" y="256"/>
                  </a:cubicBezTo>
                  <a:cubicBezTo>
                    <a:pt x="184" y="257"/>
                    <a:pt x="184" y="257"/>
                    <a:pt x="184" y="257"/>
                  </a:cubicBezTo>
                  <a:cubicBezTo>
                    <a:pt x="181" y="260"/>
                    <a:pt x="181" y="260"/>
                    <a:pt x="181" y="260"/>
                  </a:cubicBezTo>
                  <a:cubicBezTo>
                    <a:pt x="182" y="262"/>
                    <a:pt x="182" y="262"/>
                    <a:pt x="182" y="262"/>
                  </a:cubicBezTo>
                  <a:cubicBezTo>
                    <a:pt x="184" y="259"/>
                    <a:pt x="184" y="259"/>
                    <a:pt x="184" y="259"/>
                  </a:cubicBezTo>
                  <a:cubicBezTo>
                    <a:pt x="187" y="258"/>
                    <a:pt x="187" y="258"/>
                    <a:pt x="187" y="258"/>
                  </a:cubicBezTo>
                  <a:cubicBezTo>
                    <a:pt x="192" y="254"/>
                    <a:pt x="192" y="254"/>
                    <a:pt x="192" y="254"/>
                  </a:cubicBezTo>
                  <a:cubicBezTo>
                    <a:pt x="195" y="254"/>
                    <a:pt x="195" y="254"/>
                    <a:pt x="195" y="254"/>
                  </a:cubicBezTo>
                  <a:cubicBezTo>
                    <a:pt x="197" y="252"/>
                    <a:pt x="197" y="252"/>
                    <a:pt x="197" y="252"/>
                  </a:cubicBezTo>
                  <a:cubicBezTo>
                    <a:pt x="201" y="252"/>
                    <a:pt x="201" y="252"/>
                    <a:pt x="201" y="252"/>
                  </a:cubicBezTo>
                  <a:cubicBezTo>
                    <a:pt x="202" y="251"/>
                    <a:pt x="202" y="251"/>
                    <a:pt x="202" y="251"/>
                  </a:cubicBezTo>
                  <a:cubicBezTo>
                    <a:pt x="204" y="251"/>
                    <a:pt x="204" y="251"/>
                    <a:pt x="204" y="251"/>
                  </a:cubicBezTo>
                  <a:cubicBezTo>
                    <a:pt x="203" y="253"/>
                    <a:pt x="203" y="253"/>
                    <a:pt x="203" y="253"/>
                  </a:cubicBezTo>
                  <a:cubicBezTo>
                    <a:pt x="201" y="254"/>
                    <a:pt x="201" y="254"/>
                    <a:pt x="201" y="254"/>
                  </a:cubicBezTo>
                  <a:cubicBezTo>
                    <a:pt x="201" y="256"/>
                    <a:pt x="201" y="256"/>
                    <a:pt x="201" y="256"/>
                  </a:cubicBezTo>
                  <a:cubicBezTo>
                    <a:pt x="202" y="257"/>
                    <a:pt x="202" y="257"/>
                    <a:pt x="202" y="257"/>
                  </a:cubicBezTo>
                  <a:cubicBezTo>
                    <a:pt x="205" y="254"/>
                    <a:pt x="205" y="254"/>
                    <a:pt x="205" y="254"/>
                  </a:cubicBezTo>
                  <a:cubicBezTo>
                    <a:pt x="209" y="252"/>
                    <a:pt x="209" y="252"/>
                    <a:pt x="209" y="252"/>
                  </a:cubicBezTo>
                  <a:cubicBezTo>
                    <a:pt x="210" y="252"/>
                    <a:pt x="210" y="252"/>
                    <a:pt x="210" y="252"/>
                  </a:cubicBezTo>
                  <a:cubicBezTo>
                    <a:pt x="210" y="251"/>
                    <a:pt x="210" y="251"/>
                    <a:pt x="210" y="251"/>
                  </a:cubicBezTo>
                  <a:cubicBezTo>
                    <a:pt x="212" y="250"/>
                    <a:pt x="212" y="250"/>
                    <a:pt x="212" y="250"/>
                  </a:cubicBezTo>
                  <a:cubicBezTo>
                    <a:pt x="213" y="250"/>
                    <a:pt x="213" y="250"/>
                    <a:pt x="213" y="250"/>
                  </a:cubicBezTo>
                  <a:cubicBezTo>
                    <a:pt x="213" y="249"/>
                    <a:pt x="213" y="249"/>
                    <a:pt x="213" y="249"/>
                  </a:cubicBezTo>
                  <a:cubicBezTo>
                    <a:pt x="214" y="248"/>
                    <a:pt x="214" y="248"/>
                    <a:pt x="214" y="248"/>
                  </a:cubicBezTo>
                  <a:cubicBezTo>
                    <a:pt x="215" y="249"/>
                    <a:pt x="215" y="249"/>
                    <a:pt x="215" y="249"/>
                  </a:cubicBezTo>
                  <a:cubicBezTo>
                    <a:pt x="217" y="249"/>
                    <a:pt x="217" y="249"/>
                    <a:pt x="217" y="249"/>
                  </a:cubicBezTo>
                  <a:cubicBezTo>
                    <a:pt x="217" y="246"/>
                    <a:pt x="217" y="246"/>
                    <a:pt x="217" y="246"/>
                  </a:cubicBezTo>
                  <a:cubicBezTo>
                    <a:pt x="216" y="244"/>
                    <a:pt x="216" y="244"/>
                    <a:pt x="216" y="244"/>
                  </a:cubicBezTo>
                  <a:cubicBezTo>
                    <a:pt x="217" y="243"/>
                    <a:pt x="217" y="243"/>
                    <a:pt x="217" y="243"/>
                  </a:cubicBezTo>
                  <a:cubicBezTo>
                    <a:pt x="216" y="242"/>
                    <a:pt x="216" y="242"/>
                    <a:pt x="216" y="242"/>
                  </a:cubicBezTo>
                  <a:cubicBezTo>
                    <a:pt x="218" y="240"/>
                    <a:pt x="218" y="240"/>
                    <a:pt x="218" y="240"/>
                  </a:cubicBezTo>
                  <a:cubicBezTo>
                    <a:pt x="220" y="239"/>
                    <a:pt x="220" y="239"/>
                    <a:pt x="220" y="239"/>
                  </a:cubicBezTo>
                  <a:cubicBezTo>
                    <a:pt x="220" y="241"/>
                    <a:pt x="220" y="241"/>
                    <a:pt x="220" y="241"/>
                  </a:cubicBezTo>
                  <a:cubicBezTo>
                    <a:pt x="221" y="248"/>
                    <a:pt x="221" y="248"/>
                    <a:pt x="221" y="248"/>
                  </a:cubicBezTo>
                  <a:cubicBezTo>
                    <a:pt x="220" y="250"/>
                    <a:pt x="220" y="250"/>
                    <a:pt x="220" y="250"/>
                  </a:cubicBezTo>
                  <a:cubicBezTo>
                    <a:pt x="220" y="256"/>
                    <a:pt x="220" y="256"/>
                    <a:pt x="220" y="256"/>
                  </a:cubicBezTo>
                  <a:cubicBezTo>
                    <a:pt x="219" y="260"/>
                    <a:pt x="219" y="260"/>
                    <a:pt x="219" y="260"/>
                  </a:cubicBezTo>
                  <a:cubicBezTo>
                    <a:pt x="218" y="268"/>
                    <a:pt x="218" y="268"/>
                    <a:pt x="218" y="268"/>
                  </a:cubicBezTo>
                  <a:cubicBezTo>
                    <a:pt x="219" y="270"/>
                    <a:pt x="219" y="270"/>
                    <a:pt x="219" y="270"/>
                  </a:cubicBezTo>
                  <a:cubicBezTo>
                    <a:pt x="221" y="271"/>
                    <a:pt x="221" y="271"/>
                    <a:pt x="221" y="271"/>
                  </a:cubicBezTo>
                  <a:cubicBezTo>
                    <a:pt x="223" y="274"/>
                    <a:pt x="223" y="274"/>
                    <a:pt x="223" y="274"/>
                  </a:cubicBezTo>
                  <a:cubicBezTo>
                    <a:pt x="226" y="272"/>
                    <a:pt x="226" y="272"/>
                    <a:pt x="226" y="272"/>
                  </a:cubicBezTo>
                  <a:cubicBezTo>
                    <a:pt x="225" y="271"/>
                    <a:pt x="225" y="271"/>
                    <a:pt x="225" y="271"/>
                  </a:cubicBezTo>
                  <a:cubicBezTo>
                    <a:pt x="223" y="271"/>
                    <a:pt x="223" y="271"/>
                    <a:pt x="223" y="271"/>
                  </a:cubicBezTo>
                  <a:cubicBezTo>
                    <a:pt x="222" y="269"/>
                    <a:pt x="222" y="269"/>
                    <a:pt x="222" y="269"/>
                  </a:cubicBezTo>
                  <a:cubicBezTo>
                    <a:pt x="224" y="268"/>
                    <a:pt x="224" y="268"/>
                    <a:pt x="224" y="268"/>
                  </a:cubicBezTo>
                  <a:cubicBezTo>
                    <a:pt x="226" y="269"/>
                    <a:pt x="226" y="269"/>
                    <a:pt x="226" y="269"/>
                  </a:cubicBezTo>
                  <a:cubicBezTo>
                    <a:pt x="226" y="267"/>
                    <a:pt x="226" y="267"/>
                    <a:pt x="226" y="267"/>
                  </a:cubicBezTo>
                  <a:cubicBezTo>
                    <a:pt x="225" y="267"/>
                    <a:pt x="225" y="267"/>
                    <a:pt x="225" y="267"/>
                  </a:cubicBezTo>
                  <a:cubicBezTo>
                    <a:pt x="227" y="265"/>
                    <a:pt x="227" y="265"/>
                    <a:pt x="227" y="265"/>
                  </a:cubicBezTo>
                  <a:cubicBezTo>
                    <a:pt x="230" y="265"/>
                    <a:pt x="230" y="265"/>
                    <a:pt x="230" y="265"/>
                  </a:cubicBezTo>
                  <a:cubicBezTo>
                    <a:pt x="230" y="267"/>
                    <a:pt x="230" y="267"/>
                    <a:pt x="230" y="267"/>
                  </a:cubicBezTo>
                  <a:cubicBezTo>
                    <a:pt x="231" y="265"/>
                    <a:pt x="231" y="265"/>
                    <a:pt x="231" y="265"/>
                  </a:cubicBezTo>
                  <a:cubicBezTo>
                    <a:pt x="229" y="262"/>
                    <a:pt x="229" y="262"/>
                    <a:pt x="229" y="262"/>
                  </a:cubicBezTo>
                  <a:cubicBezTo>
                    <a:pt x="231" y="262"/>
                    <a:pt x="231" y="262"/>
                    <a:pt x="231" y="262"/>
                  </a:cubicBezTo>
                  <a:cubicBezTo>
                    <a:pt x="235" y="260"/>
                    <a:pt x="235" y="260"/>
                    <a:pt x="235" y="260"/>
                  </a:cubicBezTo>
                  <a:cubicBezTo>
                    <a:pt x="235" y="258"/>
                    <a:pt x="235" y="258"/>
                    <a:pt x="235" y="258"/>
                  </a:cubicBezTo>
                  <a:cubicBezTo>
                    <a:pt x="237" y="258"/>
                    <a:pt x="237" y="258"/>
                    <a:pt x="237" y="258"/>
                  </a:cubicBezTo>
                  <a:cubicBezTo>
                    <a:pt x="237" y="260"/>
                    <a:pt x="237" y="260"/>
                    <a:pt x="237" y="260"/>
                  </a:cubicBezTo>
                  <a:cubicBezTo>
                    <a:pt x="237" y="261"/>
                    <a:pt x="237" y="261"/>
                    <a:pt x="237" y="261"/>
                  </a:cubicBezTo>
                  <a:cubicBezTo>
                    <a:pt x="236" y="263"/>
                    <a:pt x="236" y="263"/>
                    <a:pt x="236" y="263"/>
                  </a:cubicBezTo>
                  <a:cubicBezTo>
                    <a:pt x="236" y="264"/>
                    <a:pt x="236" y="264"/>
                    <a:pt x="236" y="264"/>
                  </a:cubicBezTo>
                  <a:cubicBezTo>
                    <a:pt x="234" y="266"/>
                    <a:pt x="234" y="266"/>
                    <a:pt x="234" y="266"/>
                  </a:cubicBezTo>
                  <a:cubicBezTo>
                    <a:pt x="234" y="267"/>
                    <a:pt x="234" y="267"/>
                    <a:pt x="234" y="267"/>
                  </a:cubicBezTo>
                  <a:cubicBezTo>
                    <a:pt x="234" y="267"/>
                    <a:pt x="234" y="267"/>
                    <a:pt x="234" y="267"/>
                  </a:cubicBezTo>
                  <a:cubicBezTo>
                    <a:pt x="236" y="267"/>
                    <a:pt x="236" y="267"/>
                    <a:pt x="236" y="267"/>
                  </a:cubicBezTo>
                  <a:cubicBezTo>
                    <a:pt x="236" y="268"/>
                    <a:pt x="236" y="268"/>
                    <a:pt x="236" y="268"/>
                  </a:cubicBezTo>
                  <a:cubicBezTo>
                    <a:pt x="236" y="269"/>
                    <a:pt x="236" y="269"/>
                    <a:pt x="236" y="269"/>
                  </a:cubicBezTo>
                  <a:cubicBezTo>
                    <a:pt x="234" y="269"/>
                    <a:pt x="234" y="269"/>
                    <a:pt x="234" y="269"/>
                  </a:cubicBezTo>
                  <a:cubicBezTo>
                    <a:pt x="233" y="271"/>
                    <a:pt x="233" y="271"/>
                    <a:pt x="233" y="271"/>
                  </a:cubicBezTo>
                  <a:cubicBezTo>
                    <a:pt x="232" y="271"/>
                    <a:pt x="232" y="271"/>
                    <a:pt x="232" y="271"/>
                  </a:cubicBezTo>
                  <a:cubicBezTo>
                    <a:pt x="231" y="272"/>
                    <a:pt x="231" y="272"/>
                    <a:pt x="231" y="272"/>
                  </a:cubicBezTo>
                  <a:cubicBezTo>
                    <a:pt x="230" y="274"/>
                    <a:pt x="230" y="274"/>
                    <a:pt x="230" y="274"/>
                  </a:cubicBezTo>
                  <a:cubicBezTo>
                    <a:pt x="231" y="275"/>
                    <a:pt x="231" y="275"/>
                    <a:pt x="231" y="275"/>
                  </a:cubicBezTo>
                  <a:cubicBezTo>
                    <a:pt x="233" y="275"/>
                    <a:pt x="233" y="275"/>
                    <a:pt x="233" y="275"/>
                  </a:cubicBezTo>
                  <a:cubicBezTo>
                    <a:pt x="235" y="276"/>
                    <a:pt x="235" y="276"/>
                    <a:pt x="235" y="276"/>
                  </a:cubicBezTo>
                  <a:cubicBezTo>
                    <a:pt x="237" y="276"/>
                    <a:pt x="237" y="276"/>
                    <a:pt x="237" y="276"/>
                  </a:cubicBezTo>
                  <a:cubicBezTo>
                    <a:pt x="238" y="275"/>
                    <a:pt x="238" y="275"/>
                    <a:pt x="238" y="275"/>
                  </a:cubicBezTo>
                  <a:cubicBezTo>
                    <a:pt x="240" y="274"/>
                    <a:pt x="240" y="274"/>
                    <a:pt x="240" y="274"/>
                  </a:cubicBezTo>
                  <a:cubicBezTo>
                    <a:pt x="242" y="271"/>
                    <a:pt x="242" y="271"/>
                    <a:pt x="242" y="271"/>
                  </a:cubicBezTo>
                  <a:cubicBezTo>
                    <a:pt x="244" y="269"/>
                    <a:pt x="244" y="269"/>
                    <a:pt x="244" y="269"/>
                  </a:cubicBezTo>
                  <a:cubicBezTo>
                    <a:pt x="246" y="268"/>
                    <a:pt x="246" y="268"/>
                    <a:pt x="246" y="268"/>
                  </a:cubicBezTo>
                  <a:cubicBezTo>
                    <a:pt x="248" y="269"/>
                    <a:pt x="248" y="269"/>
                    <a:pt x="248" y="269"/>
                  </a:cubicBezTo>
                  <a:cubicBezTo>
                    <a:pt x="250" y="269"/>
                    <a:pt x="250" y="269"/>
                    <a:pt x="250" y="269"/>
                  </a:cubicBezTo>
                  <a:cubicBezTo>
                    <a:pt x="251" y="271"/>
                    <a:pt x="251" y="271"/>
                    <a:pt x="251" y="271"/>
                  </a:cubicBezTo>
                  <a:cubicBezTo>
                    <a:pt x="253" y="271"/>
                    <a:pt x="253" y="271"/>
                    <a:pt x="253" y="271"/>
                  </a:cubicBezTo>
                  <a:cubicBezTo>
                    <a:pt x="255" y="272"/>
                    <a:pt x="255" y="272"/>
                    <a:pt x="255" y="272"/>
                  </a:cubicBezTo>
                  <a:cubicBezTo>
                    <a:pt x="257" y="272"/>
                    <a:pt x="257" y="272"/>
                    <a:pt x="257" y="272"/>
                  </a:cubicBezTo>
                  <a:cubicBezTo>
                    <a:pt x="257" y="274"/>
                    <a:pt x="257" y="274"/>
                    <a:pt x="257" y="274"/>
                  </a:cubicBezTo>
                  <a:cubicBezTo>
                    <a:pt x="258" y="279"/>
                    <a:pt x="258" y="279"/>
                    <a:pt x="258" y="279"/>
                  </a:cubicBezTo>
                  <a:cubicBezTo>
                    <a:pt x="258" y="281"/>
                    <a:pt x="258" y="281"/>
                    <a:pt x="258" y="281"/>
                  </a:cubicBezTo>
                  <a:cubicBezTo>
                    <a:pt x="260" y="284"/>
                    <a:pt x="260" y="284"/>
                    <a:pt x="260" y="284"/>
                  </a:cubicBezTo>
                  <a:cubicBezTo>
                    <a:pt x="268" y="289"/>
                    <a:pt x="268" y="289"/>
                    <a:pt x="268" y="289"/>
                  </a:cubicBezTo>
                  <a:cubicBezTo>
                    <a:pt x="269" y="291"/>
                    <a:pt x="269" y="291"/>
                    <a:pt x="269" y="291"/>
                  </a:cubicBezTo>
                  <a:cubicBezTo>
                    <a:pt x="271" y="292"/>
                    <a:pt x="271" y="292"/>
                    <a:pt x="271" y="292"/>
                  </a:cubicBezTo>
                  <a:cubicBezTo>
                    <a:pt x="274" y="295"/>
                    <a:pt x="274" y="295"/>
                    <a:pt x="274" y="295"/>
                  </a:cubicBezTo>
                  <a:cubicBezTo>
                    <a:pt x="275" y="295"/>
                    <a:pt x="275" y="295"/>
                    <a:pt x="275" y="295"/>
                  </a:cubicBezTo>
                  <a:cubicBezTo>
                    <a:pt x="277" y="297"/>
                    <a:pt x="277" y="297"/>
                    <a:pt x="277" y="297"/>
                  </a:cubicBezTo>
                  <a:cubicBezTo>
                    <a:pt x="278" y="298"/>
                    <a:pt x="278" y="298"/>
                    <a:pt x="278" y="298"/>
                  </a:cubicBezTo>
                  <a:cubicBezTo>
                    <a:pt x="279" y="299"/>
                    <a:pt x="279" y="299"/>
                    <a:pt x="279" y="299"/>
                  </a:cubicBezTo>
                  <a:cubicBezTo>
                    <a:pt x="280" y="298"/>
                    <a:pt x="280" y="298"/>
                    <a:pt x="280" y="298"/>
                  </a:cubicBezTo>
                  <a:cubicBezTo>
                    <a:pt x="280" y="299"/>
                    <a:pt x="280" y="299"/>
                    <a:pt x="280" y="299"/>
                  </a:cubicBezTo>
                  <a:cubicBezTo>
                    <a:pt x="283" y="301"/>
                    <a:pt x="283" y="301"/>
                    <a:pt x="283" y="301"/>
                  </a:cubicBezTo>
                  <a:cubicBezTo>
                    <a:pt x="285" y="301"/>
                    <a:pt x="285" y="301"/>
                    <a:pt x="285" y="301"/>
                  </a:cubicBezTo>
                  <a:cubicBezTo>
                    <a:pt x="285" y="303"/>
                    <a:pt x="285" y="303"/>
                    <a:pt x="285" y="303"/>
                  </a:cubicBezTo>
                  <a:cubicBezTo>
                    <a:pt x="286" y="305"/>
                    <a:pt x="286" y="305"/>
                    <a:pt x="286" y="305"/>
                  </a:cubicBezTo>
                  <a:cubicBezTo>
                    <a:pt x="287" y="303"/>
                    <a:pt x="287" y="303"/>
                    <a:pt x="287" y="303"/>
                  </a:cubicBezTo>
                  <a:cubicBezTo>
                    <a:pt x="286" y="302"/>
                    <a:pt x="286" y="302"/>
                    <a:pt x="286" y="302"/>
                  </a:cubicBezTo>
                  <a:cubicBezTo>
                    <a:pt x="286" y="301"/>
                    <a:pt x="286" y="301"/>
                    <a:pt x="286" y="301"/>
                  </a:cubicBezTo>
                  <a:cubicBezTo>
                    <a:pt x="285" y="299"/>
                    <a:pt x="285" y="299"/>
                    <a:pt x="285" y="299"/>
                  </a:cubicBezTo>
                  <a:cubicBezTo>
                    <a:pt x="285" y="298"/>
                    <a:pt x="285" y="298"/>
                    <a:pt x="285" y="298"/>
                  </a:cubicBezTo>
                  <a:cubicBezTo>
                    <a:pt x="287" y="300"/>
                    <a:pt x="287" y="300"/>
                    <a:pt x="287" y="300"/>
                  </a:cubicBezTo>
                  <a:cubicBezTo>
                    <a:pt x="288" y="301"/>
                    <a:pt x="288" y="301"/>
                    <a:pt x="288" y="301"/>
                  </a:cubicBezTo>
                  <a:cubicBezTo>
                    <a:pt x="289" y="301"/>
                    <a:pt x="289" y="301"/>
                    <a:pt x="289" y="301"/>
                  </a:cubicBezTo>
                  <a:cubicBezTo>
                    <a:pt x="289" y="300"/>
                    <a:pt x="289" y="300"/>
                    <a:pt x="289" y="300"/>
                  </a:cubicBezTo>
                  <a:cubicBezTo>
                    <a:pt x="290" y="299"/>
                    <a:pt x="290" y="299"/>
                    <a:pt x="290" y="299"/>
                  </a:cubicBezTo>
                  <a:cubicBezTo>
                    <a:pt x="292" y="302"/>
                    <a:pt x="292" y="302"/>
                    <a:pt x="292" y="302"/>
                  </a:cubicBezTo>
                  <a:cubicBezTo>
                    <a:pt x="293" y="303"/>
                    <a:pt x="293" y="303"/>
                    <a:pt x="293" y="303"/>
                  </a:cubicBezTo>
                  <a:cubicBezTo>
                    <a:pt x="294" y="304"/>
                    <a:pt x="294" y="304"/>
                    <a:pt x="294" y="304"/>
                  </a:cubicBezTo>
                  <a:cubicBezTo>
                    <a:pt x="295" y="306"/>
                    <a:pt x="295" y="306"/>
                    <a:pt x="295" y="306"/>
                  </a:cubicBezTo>
                  <a:cubicBezTo>
                    <a:pt x="296" y="308"/>
                    <a:pt x="296" y="308"/>
                    <a:pt x="296" y="308"/>
                  </a:cubicBezTo>
                  <a:cubicBezTo>
                    <a:pt x="296" y="310"/>
                    <a:pt x="296" y="310"/>
                    <a:pt x="296" y="310"/>
                  </a:cubicBezTo>
                  <a:cubicBezTo>
                    <a:pt x="297" y="312"/>
                    <a:pt x="297" y="312"/>
                    <a:pt x="297" y="312"/>
                  </a:cubicBezTo>
                  <a:cubicBezTo>
                    <a:pt x="296" y="314"/>
                    <a:pt x="296" y="314"/>
                    <a:pt x="296" y="314"/>
                  </a:cubicBezTo>
                  <a:cubicBezTo>
                    <a:pt x="296" y="316"/>
                    <a:pt x="296" y="316"/>
                    <a:pt x="296" y="316"/>
                  </a:cubicBezTo>
                  <a:cubicBezTo>
                    <a:pt x="294" y="318"/>
                    <a:pt x="294" y="318"/>
                    <a:pt x="294" y="318"/>
                  </a:cubicBezTo>
                  <a:cubicBezTo>
                    <a:pt x="290" y="317"/>
                    <a:pt x="290" y="317"/>
                    <a:pt x="290" y="317"/>
                  </a:cubicBezTo>
                  <a:cubicBezTo>
                    <a:pt x="288" y="316"/>
                    <a:pt x="288" y="316"/>
                    <a:pt x="288" y="316"/>
                  </a:cubicBezTo>
                  <a:cubicBezTo>
                    <a:pt x="288" y="317"/>
                    <a:pt x="288" y="317"/>
                    <a:pt x="288" y="317"/>
                  </a:cubicBezTo>
                  <a:cubicBezTo>
                    <a:pt x="287" y="318"/>
                    <a:pt x="287" y="318"/>
                    <a:pt x="287" y="318"/>
                  </a:cubicBezTo>
                  <a:cubicBezTo>
                    <a:pt x="285" y="317"/>
                    <a:pt x="285" y="317"/>
                    <a:pt x="285" y="317"/>
                  </a:cubicBezTo>
                  <a:cubicBezTo>
                    <a:pt x="283" y="317"/>
                    <a:pt x="283" y="317"/>
                    <a:pt x="283" y="317"/>
                  </a:cubicBezTo>
                  <a:cubicBezTo>
                    <a:pt x="284" y="318"/>
                    <a:pt x="284" y="318"/>
                    <a:pt x="284" y="318"/>
                  </a:cubicBezTo>
                  <a:cubicBezTo>
                    <a:pt x="282" y="319"/>
                    <a:pt x="282" y="319"/>
                    <a:pt x="282" y="319"/>
                  </a:cubicBezTo>
                  <a:cubicBezTo>
                    <a:pt x="282" y="321"/>
                    <a:pt x="282" y="321"/>
                    <a:pt x="282" y="321"/>
                  </a:cubicBezTo>
                  <a:cubicBezTo>
                    <a:pt x="280" y="321"/>
                    <a:pt x="280" y="321"/>
                    <a:pt x="280" y="321"/>
                  </a:cubicBezTo>
                  <a:cubicBezTo>
                    <a:pt x="278" y="322"/>
                    <a:pt x="278" y="322"/>
                    <a:pt x="278" y="322"/>
                  </a:cubicBezTo>
                  <a:cubicBezTo>
                    <a:pt x="279" y="323"/>
                    <a:pt x="279" y="323"/>
                    <a:pt x="279" y="323"/>
                  </a:cubicBezTo>
                  <a:cubicBezTo>
                    <a:pt x="281" y="323"/>
                    <a:pt x="281" y="323"/>
                    <a:pt x="281" y="323"/>
                  </a:cubicBezTo>
                  <a:cubicBezTo>
                    <a:pt x="281" y="326"/>
                    <a:pt x="281" y="326"/>
                    <a:pt x="281" y="326"/>
                  </a:cubicBezTo>
                  <a:cubicBezTo>
                    <a:pt x="283" y="327"/>
                    <a:pt x="283" y="327"/>
                    <a:pt x="283" y="327"/>
                  </a:cubicBezTo>
                  <a:cubicBezTo>
                    <a:pt x="284" y="326"/>
                    <a:pt x="284" y="326"/>
                    <a:pt x="284" y="326"/>
                  </a:cubicBezTo>
                  <a:cubicBezTo>
                    <a:pt x="286" y="328"/>
                    <a:pt x="286" y="328"/>
                    <a:pt x="286" y="328"/>
                  </a:cubicBezTo>
                  <a:cubicBezTo>
                    <a:pt x="286" y="329"/>
                    <a:pt x="286" y="329"/>
                    <a:pt x="286" y="329"/>
                  </a:cubicBezTo>
                  <a:cubicBezTo>
                    <a:pt x="289" y="329"/>
                    <a:pt x="289" y="329"/>
                    <a:pt x="289" y="329"/>
                  </a:cubicBezTo>
                  <a:cubicBezTo>
                    <a:pt x="292" y="331"/>
                    <a:pt x="292" y="331"/>
                    <a:pt x="292" y="331"/>
                  </a:cubicBezTo>
                  <a:cubicBezTo>
                    <a:pt x="295" y="331"/>
                    <a:pt x="295" y="331"/>
                    <a:pt x="295" y="331"/>
                  </a:cubicBezTo>
                  <a:cubicBezTo>
                    <a:pt x="299" y="333"/>
                    <a:pt x="299" y="333"/>
                    <a:pt x="299" y="333"/>
                  </a:cubicBezTo>
                  <a:cubicBezTo>
                    <a:pt x="301" y="333"/>
                    <a:pt x="301" y="333"/>
                    <a:pt x="301" y="333"/>
                  </a:cubicBezTo>
                  <a:cubicBezTo>
                    <a:pt x="301" y="332"/>
                    <a:pt x="301" y="332"/>
                    <a:pt x="301" y="332"/>
                  </a:cubicBezTo>
                  <a:cubicBezTo>
                    <a:pt x="302" y="332"/>
                    <a:pt x="302" y="332"/>
                    <a:pt x="302" y="332"/>
                  </a:cubicBezTo>
                  <a:cubicBezTo>
                    <a:pt x="304" y="333"/>
                    <a:pt x="304" y="333"/>
                    <a:pt x="304" y="333"/>
                  </a:cubicBezTo>
                  <a:cubicBezTo>
                    <a:pt x="304" y="335"/>
                    <a:pt x="304" y="335"/>
                    <a:pt x="304" y="335"/>
                  </a:cubicBezTo>
                  <a:cubicBezTo>
                    <a:pt x="307" y="332"/>
                    <a:pt x="307" y="332"/>
                    <a:pt x="307" y="332"/>
                  </a:cubicBezTo>
                  <a:cubicBezTo>
                    <a:pt x="308" y="334"/>
                    <a:pt x="308" y="334"/>
                    <a:pt x="308" y="334"/>
                  </a:cubicBezTo>
                  <a:cubicBezTo>
                    <a:pt x="309" y="333"/>
                    <a:pt x="309" y="333"/>
                    <a:pt x="309" y="333"/>
                  </a:cubicBezTo>
                  <a:cubicBezTo>
                    <a:pt x="310" y="332"/>
                    <a:pt x="310" y="332"/>
                    <a:pt x="310" y="332"/>
                  </a:cubicBezTo>
                  <a:cubicBezTo>
                    <a:pt x="311" y="332"/>
                    <a:pt x="311" y="332"/>
                    <a:pt x="311" y="332"/>
                  </a:cubicBezTo>
                  <a:cubicBezTo>
                    <a:pt x="311" y="333"/>
                    <a:pt x="311" y="333"/>
                    <a:pt x="311" y="333"/>
                  </a:cubicBezTo>
                  <a:cubicBezTo>
                    <a:pt x="312" y="333"/>
                    <a:pt x="312" y="333"/>
                    <a:pt x="312" y="333"/>
                  </a:cubicBezTo>
                  <a:cubicBezTo>
                    <a:pt x="315" y="332"/>
                    <a:pt x="315" y="332"/>
                    <a:pt x="315" y="332"/>
                  </a:cubicBezTo>
                  <a:cubicBezTo>
                    <a:pt x="320" y="330"/>
                    <a:pt x="320" y="330"/>
                    <a:pt x="320" y="330"/>
                  </a:cubicBezTo>
                  <a:cubicBezTo>
                    <a:pt x="321" y="329"/>
                    <a:pt x="321" y="329"/>
                    <a:pt x="321" y="329"/>
                  </a:cubicBezTo>
                  <a:cubicBezTo>
                    <a:pt x="321" y="331"/>
                    <a:pt x="321" y="331"/>
                    <a:pt x="321" y="331"/>
                  </a:cubicBezTo>
                  <a:cubicBezTo>
                    <a:pt x="321" y="332"/>
                    <a:pt x="321" y="332"/>
                    <a:pt x="321" y="332"/>
                  </a:cubicBezTo>
                  <a:cubicBezTo>
                    <a:pt x="321" y="333"/>
                    <a:pt x="321" y="333"/>
                    <a:pt x="321" y="333"/>
                  </a:cubicBezTo>
                  <a:cubicBezTo>
                    <a:pt x="322" y="333"/>
                    <a:pt x="322" y="333"/>
                    <a:pt x="322" y="333"/>
                  </a:cubicBezTo>
                  <a:cubicBezTo>
                    <a:pt x="322" y="335"/>
                    <a:pt x="322" y="335"/>
                    <a:pt x="322" y="335"/>
                  </a:cubicBezTo>
                  <a:cubicBezTo>
                    <a:pt x="322" y="336"/>
                    <a:pt x="322" y="336"/>
                    <a:pt x="322" y="336"/>
                  </a:cubicBezTo>
                  <a:cubicBezTo>
                    <a:pt x="322" y="337"/>
                    <a:pt x="322" y="337"/>
                    <a:pt x="322" y="337"/>
                  </a:cubicBezTo>
                  <a:cubicBezTo>
                    <a:pt x="323" y="338"/>
                    <a:pt x="323" y="338"/>
                    <a:pt x="323" y="338"/>
                  </a:cubicBezTo>
                  <a:cubicBezTo>
                    <a:pt x="324" y="337"/>
                    <a:pt x="324" y="337"/>
                    <a:pt x="324" y="337"/>
                  </a:cubicBezTo>
                  <a:cubicBezTo>
                    <a:pt x="325" y="338"/>
                    <a:pt x="325" y="338"/>
                    <a:pt x="325" y="338"/>
                  </a:cubicBezTo>
                  <a:cubicBezTo>
                    <a:pt x="325" y="339"/>
                    <a:pt x="325" y="339"/>
                    <a:pt x="325" y="339"/>
                  </a:cubicBezTo>
                  <a:cubicBezTo>
                    <a:pt x="324" y="342"/>
                    <a:pt x="324" y="342"/>
                    <a:pt x="324" y="342"/>
                  </a:cubicBezTo>
                  <a:cubicBezTo>
                    <a:pt x="324" y="344"/>
                    <a:pt x="324" y="344"/>
                    <a:pt x="324" y="344"/>
                  </a:cubicBezTo>
                  <a:cubicBezTo>
                    <a:pt x="324" y="345"/>
                    <a:pt x="324" y="345"/>
                    <a:pt x="324" y="345"/>
                  </a:cubicBezTo>
                  <a:cubicBezTo>
                    <a:pt x="326" y="343"/>
                    <a:pt x="326" y="343"/>
                    <a:pt x="326" y="343"/>
                  </a:cubicBezTo>
                  <a:cubicBezTo>
                    <a:pt x="326" y="341"/>
                    <a:pt x="326" y="341"/>
                    <a:pt x="326" y="341"/>
                  </a:cubicBezTo>
                  <a:cubicBezTo>
                    <a:pt x="327" y="340"/>
                    <a:pt x="327" y="340"/>
                    <a:pt x="327" y="340"/>
                  </a:cubicBezTo>
                  <a:cubicBezTo>
                    <a:pt x="327" y="340"/>
                    <a:pt x="327" y="340"/>
                    <a:pt x="327" y="340"/>
                  </a:cubicBezTo>
                  <a:cubicBezTo>
                    <a:pt x="327" y="342"/>
                    <a:pt x="327" y="342"/>
                    <a:pt x="327" y="342"/>
                  </a:cubicBezTo>
                  <a:cubicBezTo>
                    <a:pt x="326" y="345"/>
                    <a:pt x="326" y="345"/>
                    <a:pt x="326" y="345"/>
                  </a:cubicBezTo>
                  <a:cubicBezTo>
                    <a:pt x="324" y="347"/>
                    <a:pt x="324" y="347"/>
                    <a:pt x="324" y="347"/>
                  </a:cubicBezTo>
                  <a:cubicBezTo>
                    <a:pt x="324" y="351"/>
                    <a:pt x="324" y="351"/>
                    <a:pt x="324" y="351"/>
                  </a:cubicBezTo>
                  <a:cubicBezTo>
                    <a:pt x="326" y="353"/>
                    <a:pt x="326" y="353"/>
                    <a:pt x="326" y="353"/>
                  </a:cubicBezTo>
                  <a:cubicBezTo>
                    <a:pt x="326" y="356"/>
                    <a:pt x="326" y="356"/>
                    <a:pt x="326" y="356"/>
                  </a:cubicBezTo>
                  <a:cubicBezTo>
                    <a:pt x="325" y="358"/>
                    <a:pt x="325" y="358"/>
                    <a:pt x="325" y="358"/>
                  </a:cubicBezTo>
                  <a:cubicBezTo>
                    <a:pt x="327" y="360"/>
                    <a:pt x="327" y="360"/>
                    <a:pt x="327" y="360"/>
                  </a:cubicBezTo>
                  <a:cubicBezTo>
                    <a:pt x="327" y="361"/>
                    <a:pt x="327" y="361"/>
                    <a:pt x="327" y="361"/>
                  </a:cubicBezTo>
                  <a:cubicBezTo>
                    <a:pt x="326" y="363"/>
                    <a:pt x="326" y="363"/>
                    <a:pt x="326" y="363"/>
                  </a:cubicBezTo>
                  <a:cubicBezTo>
                    <a:pt x="327" y="364"/>
                    <a:pt x="327" y="364"/>
                    <a:pt x="327" y="364"/>
                  </a:cubicBezTo>
                  <a:cubicBezTo>
                    <a:pt x="328" y="366"/>
                    <a:pt x="328" y="366"/>
                    <a:pt x="328" y="366"/>
                  </a:cubicBezTo>
                  <a:cubicBezTo>
                    <a:pt x="328" y="372"/>
                    <a:pt x="328" y="372"/>
                    <a:pt x="328" y="372"/>
                  </a:cubicBezTo>
                  <a:cubicBezTo>
                    <a:pt x="328" y="366"/>
                    <a:pt x="328" y="366"/>
                    <a:pt x="328" y="366"/>
                  </a:cubicBezTo>
                  <a:cubicBezTo>
                    <a:pt x="327" y="362"/>
                    <a:pt x="327" y="362"/>
                    <a:pt x="327" y="362"/>
                  </a:cubicBezTo>
                  <a:cubicBezTo>
                    <a:pt x="328" y="358"/>
                    <a:pt x="328" y="358"/>
                    <a:pt x="328" y="358"/>
                  </a:cubicBezTo>
                  <a:cubicBezTo>
                    <a:pt x="330" y="354"/>
                    <a:pt x="330" y="354"/>
                    <a:pt x="330" y="354"/>
                  </a:cubicBezTo>
                  <a:cubicBezTo>
                    <a:pt x="331" y="354"/>
                    <a:pt x="331" y="354"/>
                    <a:pt x="331" y="354"/>
                  </a:cubicBezTo>
                  <a:cubicBezTo>
                    <a:pt x="331" y="355"/>
                    <a:pt x="331" y="355"/>
                    <a:pt x="331" y="355"/>
                  </a:cubicBezTo>
                  <a:cubicBezTo>
                    <a:pt x="331" y="356"/>
                    <a:pt x="331" y="356"/>
                    <a:pt x="331" y="356"/>
                  </a:cubicBezTo>
                  <a:cubicBezTo>
                    <a:pt x="331" y="357"/>
                    <a:pt x="331" y="357"/>
                    <a:pt x="331" y="357"/>
                  </a:cubicBezTo>
                  <a:cubicBezTo>
                    <a:pt x="331" y="358"/>
                    <a:pt x="331" y="358"/>
                    <a:pt x="331" y="358"/>
                  </a:cubicBezTo>
                  <a:cubicBezTo>
                    <a:pt x="332" y="357"/>
                    <a:pt x="332" y="357"/>
                    <a:pt x="332" y="357"/>
                  </a:cubicBezTo>
                  <a:cubicBezTo>
                    <a:pt x="333" y="358"/>
                    <a:pt x="333" y="358"/>
                    <a:pt x="333" y="358"/>
                  </a:cubicBezTo>
                  <a:cubicBezTo>
                    <a:pt x="334" y="357"/>
                    <a:pt x="334" y="357"/>
                    <a:pt x="334" y="357"/>
                  </a:cubicBezTo>
                  <a:cubicBezTo>
                    <a:pt x="334" y="355"/>
                    <a:pt x="334" y="355"/>
                    <a:pt x="334" y="355"/>
                  </a:cubicBezTo>
                  <a:cubicBezTo>
                    <a:pt x="333" y="353"/>
                    <a:pt x="333" y="353"/>
                    <a:pt x="333" y="353"/>
                  </a:cubicBezTo>
                  <a:cubicBezTo>
                    <a:pt x="333" y="352"/>
                    <a:pt x="333" y="352"/>
                    <a:pt x="333" y="352"/>
                  </a:cubicBezTo>
                  <a:cubicBezTo>
                    <a:pt x="334" y="352"/>
                    <a:pt x="334" y="352"/>
                    <a:pt x="334" y="352"/>
                  </a:cubicBezTo>
                  <a:cubicBezTo>
                    <a:pt x="335" y="351"/>
                    <a:pt x="335" y="351"/>
                    <a:pt x="335" y="351"/>
                  </a:cubicBezTo>
                  <a:cubicBezTo>
                    <a:pt x="333" y="349"/>
                    <a:pt x="333" y="349"/>
                    <a:pt x="333" y="349"/>
                  </a:cubicBezTo>
                  <a:cubicBezTo>
                    <a:pt x="333" y="348"/>
                    <a:pt x="333" y="348"/>
                    <a:pt x="333" y="348"/>
                  </a:cubicBezTo>
                  <a:cubicBezTo>
                    <a:pt x="334" y="344"/>
                    <a:pt x="334" y="344"/>
                    <a:pt x="334" y="344"/>
                  </a:cubicBezTo>
                  <a:cubicBezTo>
                    <a:pt x="336" y="340"/>
                    <a:pt x="336" y="340"/>
                    <a:pt x="336" y="340"/>
                  </a:cubicBezTo>
                  <a:cubicBezTo>
                    <a:pt x="335" y="338"/>
                    <a:pt x="335" y="338"/>
                    <a:pt x="335" y="338"/>
                  </a:cubicBezTo>
                  <a:cubicBezTo>
                    <a:pt x="335" y="337"/>
                    <a:pt x="335" y="337"/>
                    <a:pt x="335" y="337"/>
                  </a:cubicBezTo>
                  <a:cubicBezTo>
                    <a:pt x="337" y="336"/>
                    <a:pt x="337" y="336"/>
                    <a:pt x="337" y="336"/>
                  </a:cubicBezTo>
                  <a:cubicBezTo>
                    <a:pt x="339" y="335"/>
                    <a:pt x="339" y="335"/>
                    <a:pt x="339" y="335"/>
                  </a:cubicBezTo>
                  <a:cubicBezTo>
                    <a:pt x="339" y="335"/>
                    <a:pt x="339" y="335"/>
                    <a:pt x="339" y="335"/>
                  </a:cubicBezTo>
                  <a:cubicBezTo>
                    <a:pt x="340" y="334"/>
                    <a:pt x="340" y="334"/>
                    <a:pt x="340" y="334"/>
                  </a:cubicBezTo>
                  <a:cubicBezTo>
                    <a:pt x="342" y="333"/>
                    <a:pt x="342" y="333"/>
                    <a:pt x="342" y="333"/>
                  </a:cubicBezTo>
                  <a:cubicBezTo>
                    <a:pt x="342" y="334"/>
                    <a:pt x="342" y="334"/>
                    <a:pt x="342" y="334"/>
                  </a:cubicBezTo>
                  <a:cubicBezTo>
                    <a:pt x="344" y="334"/>
                    <a:pt x="344" y="334"/>
                    <a:pt x="344" y="334"/>
                  </a:cubicBezTo>
                  <a:cubicBezTo>
                    <a:pt x="345" y="332"/>
                    <a:pt x="345" y="332"/>
                    <a:pt x="345" y="332"/>
                  </a:cubicBezTo>
                  <a:cubicBezTo>
                    <a:pt x="346" y="332"/>
                    <a:pt x="346" y="332"/>
                    <a:pt x="346" y="332"/>
                  </a:cubicBezTo>
                  <a:cubicBezTo>
                    <a:pt x="346" y="333"/>
                    <a:pt x="346" y="333"/>
                    <a:pt x="346" y="333"/>
                  </a:cubicBezTo>
                  <a:cubicBezTo>
                    <a:pt x="347" y="333"/>
                    <a:pt x="347" y="333"/>
                    <a:pt x="347" y="333"/>
                  </a:cubicBezTo>
                  <a:cubicBezTo>
                    <a:pt x="349" y="333"/>
                    <a:pt x="349" y="333"/>
                    <a:pt x="349" y="333"/>
                  </a:cubicBezTo>
                  <a:cubicBezTo>
                    <a:pt x="350" y="331"/>
                    <a:pt x="350" y="331"/>
                    <a:pt x="350" y="331"/>
                  </a:cubicBezTo>
                  <a:cubicBezTo>
                    <a:pt x="351" y="331"/>
                    <a:pt x="351" y="331"/>
                    <a:pt x="351" y="331"/>
                  </a:cubicBezTo>
                  <a:cubicBezTo>
                    <a:pt x="351" y="332"/>
                    <a:pt x="351" y="332"/>
                    <a:pt x="351" y="332"/>
                  </a:cubicBezTo>
                  <a:cubicBezTo>
                    <a:pt x="352" y="332"/>
                    <a:pt x="352" y="332"/>
                    <a:pt x="352" y="332"/>
                  </a:cubicBezTo>
                  <a:cubicBezTo>
                    <a:pt x="353" y="335"/>
                    <a:pt x="353" y="335"/>
                    <a:pt x="353" y="335"/>
                  </a:cubicBezTo>
                  <a:cubicBezTo>
                    <a:pt x="353" y="332"/>
                    <a:pt x="353" y="332"/>
                    <a:pt x="353" y="332"/>
                  </a:cubicBezTo>
                  <a:cubicBezTo>
                    <a:pt x="352" y="330"/>
                    <a:pt x="352" y="330"/>
                    <a:pt x="352" y="330"/>
                  </a:cubicBezTo>
                  <a:cubicBezTo>
                    <a:pt x="354" y="327"/>
                    <a:pt x="354" y="327"/>
                    <a:pt x="354" y="327"/>
                  </a:cubicBezTo>
                  <a:cubicBezTo>
                    <a:pt x="355" y="327"/>
                    <a:pt x="355" y="327"/>
                    <a:pt x="355" y="327"/>
                  </a:cubicBezTo>
                  <a:cubicBezTo>
                    <a:pt x="356" y="328"/>
                    <a:pt x="356" y="328"/>
                    <a:pt x="356" y="328"/>
                  </a:cubicBezTo>
                  <a:cubicBezTo>
                    <a:pt x="357" y="328"/>
                    <a:pt x="357" y="328"/>
                    <a:pt x="357" y="328"/>
                  </a:cubicBezTo>
                  <a:cubicBezTo>
                    <a:pt x="358" y="327"/>
                    <a:pt x="358" y="327"/>
                    <a:pt x="358" y="327"/>
                  </a:cubicBezTo>
                  <a:cubicBezTo>
                    <a:pt x="359" y="328"/>
                    <a:pt x="359" y="328"/>
                    <a:pt x="359" y="328"/>
                  </a:cubicBezTo>
                  <a:cubicBezTo>
                    <a:pt x="362" y="326"/>
                    <a:pt x="362" y="326"/>
                    <a:pt x="362" y="326"/>
                  </a:cubicBezTo>
                  <a:cubicBezTo>
                    <a:pt x="361" y="325"/>
                    <a:pt x="361" y="325"/>
                    <a:pt x="361" y="325"/>
                  </a:cubicBezTo>
                  <a:cubicBezTo>
                    <a:pt x="362" y="323"/>
                    <a:pt x="362" y="323"/>
                    <a:pt x="362" y="323"/>
                  </a:cubicBezTo>
                  <a:cubicBezTo>
                    <a:pt x="360" y="323"/>
                    <a:pt x="360" y="323"/>
                    <a:pt x="360" y="323"/>
                  </a:cubicBezTo>
                  <a:cubicBezTo>
                    <a:pt x="360" y="323"/>
                    <a:pt x="360" y="323"/>
                    <a:pt x="360" y="323"/>
                  </a:cubicBezTo>
                  <a:cubicBezTo>
                    <a:pt x="359" y="323"/>
                    <a:pt x="359" y="323"/>
                    <a:pt x="359" y="323"/>
                  </a:cubicBezTo>
                  <a:cubicBezTo>
                    <a:pt x="355" y="324"/>
                    <a:pt x="355" y="324"/>
                    <a:pt x="355" y="324"/>
                  </a:cubicBezTo>
                  <a:cubicBezTo>
                    <a:pt x="354" y="324"/>
                    <a:pt x="354" y="324"/>
                    <a:pt x="354" y="324"/>
                  </a:cubicBezTo>
                  <a:cubicBezTo>
                    <a:pt x="353" y="325"/>
                    <a:pt x="353" y="325"/>
                    <a:pt x="353" y="325"/>
                  </a:cubicBezTo>
                  <a:cubicBezTo>
                    <a:pt x="352" y="325"/>
                    <a:pt x="352" y="325"/>
                    <a:pt x="352" y="325"/>
                  </a:cubicBezTo>
                  <a:cubicBezTo>
                    <a:pt x="352" y="327"/>
                    <a:pt x="352" y="327"/>
                    <a:pt x="352" y="327"/>
                  </a:cubicBezTo>
                  <a:cubicBezTo>
                    <a:pt x="351" y="328"/>
                    <a:pt x="351" y="328"/>
                    <a:pt x="351" y="328"/>
                  </a:cubicBezTo>
                  <a:cubicBezTo>
                    <a:pt x="350" y="326"/>
                    <a:pt x="350" y="326"/>
                    <a:pt x="350" y="326"/>
                  </a:cubicBezTo>
                  <a:cubicBezTo>
                    <a:pt x="350" y="324"/>
                    <a:pt x="350" y="324"/>
                    <a:pt x="350" y="324"/>
                  </a:cubicBezTo>
                  <a:cubicBezTo>
                    <a:pt x="349" y="325"/>
                    <a:pt x="349" y="325"/>
                    <a:pt x="349" y="325"/>
                  </a:cubicBezTo>
                  <a:cubicBezTo>
                    <a:pt x="348" y="327"/>
                    <a:pt x="348" y="327"/>
                    <a:pt x="348" y="327"/>
                  </a:cubicBezTo>
                  <a:cubicBezTo>
                    <a:pt x="347" y="327"/>
                    <a:pt x="347" y="327"/>
                    <a:pt x="347" y="327"/>
                  </a:cubicBezTo>
                  <a:cubicBezTo>
                    <a:pt x="345" y="326"/>
                    <a:pt x="345" y="326"/>
                    <a:pt x="345" y="326"/>
                  </a:cubicBezTo>
                  <a:cubicBezTo>
                    <a:pt x="344" y="326"/>
                    <a:pt x="344" y="326"/>
                    <a:pt x="344" y="326"/>
                  </a:cubicBezTo>
                  <a:cubicBezTo>
                    <a:pt x="344" y="325"/>
                    <a:pt x="344" y="325"/>
                    <a:pt x="344" y="325"/>
                  </a:cubicBezTo>
                  <a:cubicBezTo>
                    <a:pt x="342" y="326"/>
                    <a:pt x="342" y="326"/>
                    <a:pt x="342" y="326"/>
                  </a:cubicBezTo>
                  <a:cubicBezTo>
                    <a:pt x="342" y="327"/>
                    <a:pt x="342" y="327"/>
                    <a:pt x="342" y="327"/>
                  </a:cubicBezTo>
                  <a:cubicBezTo>
                    <a:pt x="344" y="328"/>
                    <a:pt x="344" y="328"/>
                    <a:pt x="344" y="328"/>
                  </a:cubicBezTo>
                  <a:cubicBezTo>
                    <a:pt x="344" y="329"/>
                    <a:pt x="344" y="329"/>
                    <a:pt x="344" y="329"/>
                  </a:cubicBezTo>
                  <a:cubicBezTo>
                    <a:pt x="342" y="330"/>
                    <a:pt x="342" y="330"/>
                    <a:pt x="342" y="330"/>
                  </a:cubicBezTo>
                  <a:cubicBezTo>
                    <a:pt x="341" y="329"/>
                    <a:pt x="341" y="329"/>
                    <a:pt x="341" y="329"/>
                  </a:cubicBezTo>
                  <a:cubicBezTo>
                    <a:pt x="339" y="328"/>
                    <a:pt x="339" y="328"/>
                    <a:pt x="339" y="328"/>
                  </a:cubicBezTo>
                  <a:cubicBezTo>
                    <a:pt x="338" y="327"/>
                    <a:pt x="338" y="327"/>
                    <a:pt x="338" y="327"/>
                  </a:cubicBezTo>
                  <a:cubicBezTo>
                    <a:pt x="339" y="326"/>
                    <a:pt x="339" y="326"/>
                    <a:pt x="339" y="326"/>
                  </a:cubicBezTo>
                  <a:cubicBezTo>
                    <a:pt x="340" y="325"/>
                    <a:pt x="340" y="325"/>
                    <a:pt x="340" y="325"/>
                  </a:cubicBezTo>
                  <a:cubicBezTo>
                    <a:pt x="339" y="325"/>
                    <a:pt x="339" y="325"/>
                    <a:pt x="339" y="325"/>
                  </a:cubicBezTo>
                  <a:cubicBezTo>
                    <a:pt x="338" y="325"/>
                    <a:pt x="338" y="325"/>
                    <a:pt x="338" y="325"/>
                  </a:cubicBezTo>
                  <a:cubicBezTo>
                    <a:pt x="337" y="325"/>
                    <a:pt x="337" y="325"/>
                    <a:pt x="337" y="325"/>
                  </a:cubicBezTo>
                  <a:cubicBezTo>
                    <a:pt x="337" y="323"/>
                    <a:pt x="337" y="323"/>
                    <a:pt x="337" y="323"/>
                  </a:cubicBezTo>
                  <a:cubicBezTo>
                    <a:pt x="339" y="322"/>
                    <a:pt x="339" y="322"/>
                    <a:pt x="339" y="322"/>
                  </a:cubicBezTo>
                  <a:cubicBezTo>
                    <a:pt x="341" y="319"/>
                    <a:pt x="341" y="319"/>
                    <a:pt x="341" y="319"/>
                  </a:cubicBezTo>
                  <a:cubicBezTo>
                    <a:pt x="343" y="319"/>
                    <a:pt x="343" y="319"/>
                    <a:pt x="343" y="319"/>
                  </a:cubicBezTo>
                  <a:cubicBezTo>
                    <a:pt x="345" y="319"/>
                    <a:pt x="345" y="319"/>
                    <a:pt x="345" y="319"/>
                  </a:cubicBezTo>
                  <a:cubicBezTo>
                    <a:pt x="352" y="319"/>
                    <a:pt x="352" y="319"/>
                    <a:pt x="352" y="319"/>
                  </a:cubicBezTo>
                  <a:cubicBezTo>
                    <a:pt x="357" y="317"/>
                    <a:pt x="357" y="317"/>
                    <a:pt x="357" y="317"/>
                  </a:cubicBezTo>
                  <a:cubicBezTo>
                    <a:pt x="358" y="318"/>
                    <a:pt x="358" y="318"/>
                    <a:pt x="358" y="318"/>
                  </a:cubicBezTo>
                  <a:cubicBezTo>
                    <a:pt x="361" y="317"/>
                    <a:pt x="361" y="317"/>
                    <a:pt x="361" y="317"/>
                  </a:cubicBezTo>
                  <a:cubicBezTo>
                    <a:pt x="361" y="318"/>
                    <a:pt x="361" y="318"/>
                    <a:pt x="361" y="318"/>
                  </a:cubicBezTo>
                  <a:cubicBezTo>
                    <a:pt x="363" y="319"/>
                    <a:pt x="363" y="319"/>
                    <a:pt x="363" y="319"/>
                  </a:cubicBezTo>
                  <a:cubicBezTo>
                    <a:pt x="364" y="319"/>
                    <a:pt x="364" y="319"/>
                    <a:pt x="364" y="319"/>
                  </a:cubicBezTo>
                  <a:cubicBezTo>
                    <a:pt x="364" y="321"/>
                    <a:pt x="364" y="321"/>
                    <a:pt x="364" y="321"/>
                  </a:cubicBezTo>
                  <a:cubicBezTo>
                    <a:pt x="364" y="325"/>
                    <a:pt x="364" y="325"/>
                    <a:pt x="364" y="325"/>
                  </a:cubicBezTo>
                  <a:cubicBezTo>
                    <a:pt x="363" y="326"/>
                    <a:pt x="363" y="326"/>
                    <a:pt x="363" y="326"/>
                  </a:cubicBezTo>
                  <a:cubicBezTo>
                    <a:pt x="364" y="326"/>
                    <a:pt x="364" y="326"/>
                    <a:pt x="364" y="326"/>
                  </a:cubicBezTo>
                  <a:cubicBezTo>
                    <a:pt x="364" y="327"/>
                    <a:pt x="364" y="327"/>
                    <a:pt x="364" y="327"/>
                  </a:cubicBezTo>
                  <a:cubicBezTo>
                    <a:pt x="362" y="328"/>
                    <a:pt x="362" y="328"/>
                    <a:pt x="362" y="328"/>
                  </a:cubicBezTo>
                  <a:cubicBezTo>
                    <a:pt x="363" y="329"/>
                    <a:pt x="363" y="329"/>
                    <a:pt x="363" y="329"/>
                  </a:cubicBezTo>
                  <a:cubicBezTo>
                    <a:pt x="363" y="329"/>
                    <a:pt x="363" y="329"/>
                    <a:pt x="363" y="329"/>
                  </a:cubicBezTo>
                  <a:cubicBezTo>
                    <a:pt x="364" y="333"/>
                    <a:pt x="364" y="333"/>
                    <a:pt x="364" y="333"/>
                  </a:cubicBezTo>
                  <a:cubicBezTo>
                    <a:pt x="365" y="333"/>
                    <a:pt x="365" y="333"/>
                    <a:pt x="365" y="333"/>
                  </a:cubicBezTo>
                  <a:cubicBezTo>
                    <a:pt x="366" y="334"/>
                    <a:pt x="366" y="334"/>
                    <a:pt x="366" y="334"/>
                  </a:cubicBezTo>
                  <a:cubicBezTo>
                    <a:pt x="366" y="335"/>
                    <a:pt x="366" y="335"/>
                    <a:pt x="366" y="335"/>
                  </a:cubicBezTo>
                  <a:cubicBezTo>
                    <a:pt x="365" y="336"/>
                    <a:pt x="365" y="336"/>
                    <a:pt x="365" y="336"/>
                  </a:cubicBezTo>
                  <a:cubicBezTo>
                    <a:pt x="365" y="337"/>
                    <a:pt x="365" y="337"/>
                    <a:pt x="365" y="337"/>
                  </a:cubicBezTo>
                  <a:cubicBezTo>
                    <a:pt x="364" y="338"/>
                    <a:pt x="364" y="338"/>
                    <a:pt x="364" y="338"/>
                  </a:cubicBezTo>
                  <a:cubicBezTo>
                    <a:pt x="366" y="338"/>
                    <a:pt x="366" y="338"/>
                    <a:pt x="366" y="338"/>
                  </a:cubicBezTo>
                  <a:cubicBezTo>
                    <a:pt x="367" y="339"/>
                    <a:pt x="367" y="339"/>
                    <a:pt x="367" y="339"/>
                  </a:cubicBezTo>
                  <a:cubicBezTo>
                    <a:pt x="368" y="340"/>
                    <a:pt x="368" y="340"/>
                    <a:pt x="368" y="340"/>
                  </a:cubicBezTo>
                  <a:cubicBezTo>
                    <a:pt x="369" y="339"/>
                    <a:pt x="369" y="339"/>
                    <a:pt x="369" y="339"/>
                  </a:cubicBezTo>
                  <a:cubicBezTo>
                    <a:pt x="370" y="341"/>
                    <a:pt x="370" y="341"/>
                    <a:pt x="370" y="341"/>
                  </a:cubicBezTo>
                  <a:cubicBezTo>
                    <a:pt x="372" y="341"/>
                    <a:pt x="372" y="341"/>
                    <a:pt x="372" y="341"/>
                  </a:cubicBezTo>
                  <a:cubicBezTo>
                    <a:pt x="373" y="340"/>
                    <a:pt x="373" y="340"/>
                    <a:pt x="373" y="340"/>
                  </a:cubicBezTo>
                  <a:cubicBezTo>
                    <a:pt x="374" y="340"/>
                    <a:pt x="374" y="340"/>
                    <a:pt x="374" y="340"/>
                  </a:cubicBezTo>
                  <a:cubicBezTo>
                    <a:pt x="374" y="342"/>
                    <a:pt x="374" y="342"/>
                    <a:pt x="374" y="342"/>
                  </a:cubicBezTo>
                  <a:cubicBezTo>
                    <a:pt x="374" y="342"/>
                    <a:pt x="374" y="342"/>
                    <a:pt x="374" y="342"/>
                  </a:cubicBezTo>
                  <a:cubicBezTo>
                    <a:pt x="375" y="342"/>
                    <a:pt x="375" y="342"/>
                    <a:pt x="375" y="342"/>
                  </a:cubicBezTo>
                  <a:cubicBezTo>
                    <a:pt x="376" y="343"/>
                    <a:pt x="376" y="343"/>
                    <a:pt x="376" y="343"/>
                  </a:cubicBezTo>
                  <a:cubicBezTo>
                    <a:pt x="376" y="344"/>
                    <a:pt x="376" y="344"/>
                    <a:pt x="376" y="344"/>
                  </a:cubicBezTo>
                  <a:cubicBezTo>
                    <a:pt x="376" y="345"/>
                    <a:pt x="376" y="345"/>
                    <a:pt x="376" y="345"/>
                  </a:cubicBezTo>
                  <a:cubicBezTo>
                    <a:pt x="377" y="345"/>
                    <a:pt x="377" y="345"/>
                    <a:pt x="377" y="345"/>
                  </a:cubicBezTo>
                  <a:cubicBezTo>
                    <a:pt x="377" y="347"/>
                    <a:pt x="377" y="347"/>
                    <a:pt x="377" y="347"/>
                  </a:cubicBezTo>
                  <a:cubicBezTo>
                    <a:pt x="380" y="349"/>
                    <a:pt x="380" y="349"/>
                    <a:pt x="380" y="349"/>
                  </a:cubicBezTo>
                  <a:cubicBezTo>
                    <a:pt x="380" y="350"/>
                    <a:pt x="380" y="350"/>
                    <a:pt x="380" y="350"/>
                  </a:cubicBezTo>
                  <a:cubicBezTo>
                    <a:pt x="382" y="349"/>
                    <a:pt x="382" y="349"/>
                    <a:pt x="382" y="349"/>
                  </a:cubicBezTo>
                  <a:cubicBezTo>
                    <a:pt x="382" y="350"/>
                    <a:pt x="382" y="350"/>
                    <a:pt x="382" y="350"/>
                  </a:cubicBezTo>
                  <a:cubicBezTo>
                    <a:pt x="383" y="351"/>
                    <a:pt x="383" y="351"/>
                    <a:pt x="383" y="351"/>
                  </a:cubicBezTo>
                  <a:cubicBezTo>
                    <a:pt x="383" y="351"/>
                    <a:pt x="383" y="351"/>
                    <a:pt x="383" y="351"/>
                  </a:cubicBezTo>
                  <a:cubicBezTo>
                    <a:pt x="385" y="353"/>
                    <a:pt x="385" y="353"/>
                    <a:pt x="385" y="353"/>
                  </a:cubicBezTo>
                  <a:cubicBezTo>
                    <a:pt x="387" y="352"/>
                    <a:pt x="387" y="352"/>
                    <a:pt x="387" y="352"/>
                  </a:cubicBezTo>
                  <a:cubicBezTo>
                    <a:pt x="390" y="352"/>
                    <a:pt x="390" y="352"/>
                    <a:pt x="390" y="352"/>
                  </a:cubicBezTo>
                  <a:cubicBezTo>
                    <a:pt x="391" y="351"/>
                    <a:pt x="391" y="351"/>
                    <a:pt x="391" y="351"/>
                  </a:cubicBezTo>
                  <a:cubicBezTo>
                    <a:pt x="394" y="349"/>
                    <a:pt x="394" y="349"/>
                    <a:pt x="394" y="349"/>
                  </a:cubicBezTo>
                  <a:cubicBezTo>
                    <a:pt x="394" y="349"/>
                    <a:pt x="394" y="349"/>
                    <a:pt x="394" y="349"/>
                  </a:cubicBezTo>
                  <a:cubicBezTo>
                    <a:pt x="395" y="350"/>
                    <a:pt x="395" y="350"/>
                    <a:pt x="395" y="350"/>
                  </a:cubicBezTo>
                  <a:cubicBezTo>
                    <a:pt x="399" y="350"/>
                    <a:pt x="399" y="350"/>
                    <a:pt x="399" y="350"/>
                  </a:cubicBezTo>
                  <a:cubicBezTo>
                    <a:pt x="402" y="353"/>
                    <a:pt x="402" y="353"/>
                    <a:pt x="402" y="353"/>
                  </a:cubicBezTo>
                  <a:cubicBezTo>
                    <a:pt x="403" y="353"/>
                    <a:pt x="403" y="353"/>
                    <a:pt x="403" y="353"/>
                  </a:cubicBezTo>
                  <a:cubicBezTo>
                    <a:pt x="405" y="354"/>
                    <a:pt x="405" y="354"/>
                    <a:pt x="405" y="354"/>
                  </a:cubicBezTo>
                  <a:cubicBezTo>
                    <a:pt x="405" y="354"/>
                    <a:pt x="405" y="354"/>
                    <a:pt x="405" y="354"/>
                  </a:cubicBezTo>
                  <a:cubicBezTo>
                    <a:pt x="409" y="353"/>
                    <a:pt x="409" y="353"/>
                    <a:pt x="409" y="353"/>
                  </a:cubicBezTo>
                  <a:cubicBezTo>
                    <a:pt x="410" y="355"/>
                    <a:pt x="410" y="355"/>
                    <a:pt x="410" y="355"/>
                  </a:cubicBezTo>
                  <a:cubicBezTo>
                    <a:pt x="411" y="354"/>
                    <a:pt x="411" y="354"/>
                    <a:pt x="411" y="354"/>
                  </a:cubicBezTo>
                  <a:cubicBezTo>
                    <a:pt x="411" y="352"/>
                    <a:pt x="411" y="352"/>
                    <a:pt x="411" y="352"/>
                  </a:cubicBezTo>
                  <a:cubicBezTo>
                    <a:pt x="409" y="350"/>
                    <a:pt x="409" y="350"/>
                    <a:pt x="409" y="350"/>
                  </a:cubicBezTo>
                  <a:cubicBezTo>
                    <a:pt x="409" y="348"/>
                    <a:pt x="409" y="348"/>
                    <a:pt x="409" y="348"/>
                  </a:cubicBezTo>
                  <a:cubicBezTo>
                    <a:pt x="409" y="347"/>
                    <a:pt x="409" y="347"/>
                    <a:pt x="409" y="347"/>
                  </a:cubicBezTo>
                  <a:cubicBezTo>
                    <a:pt x="410" y="347"/>
                    <a:pt x="410" y="347"/>
                    <a:pt x="410" y="347"/>
                  </a:cubicBezTo>
                  <a:cubicBezTo>
                    <a:pt x="411" y="350"/>
                    <a:pt x="411" y="350"/>
                    <a:pt x="411" y="350"/>
                  </a:cubicBezTo>
                  <a:cubicBezTo>
                    <a:pt x="412" y="353"/>
                    <a:pt x="412" y="353"/>
                    <a:pt x="412" y="353"/>
                  </a:cubicBezTo>
                  <a:cubicBezTo>
                    <a:pt x="415" y="356"/>
                    <a:pt x="415" y="356"/>
                    <a:pt x="415" y="356"/>
                  </a:cubicBezTo>
                  <a:cubicBezTo>
                    <a:pt x="416" y="357"/>
                    <a:pt x="416" y="357"/>
                    <a:pt x="416" y="357"/>
                  </a:cubicBezTo>
                  <a:cubicBezTo>
                    <a:pt x="416" y="359"/>
                    <a:pt x="416" y="359"/>
                    <a:pt x="416" y="359"/>
                  </a:cubicBezTo>
                  <a:cubicBezTo>
                    <a:pt x="417" y="355"/>
                    <a:pt x="417" y="355"/>
                    <a:pt x="417" y="355"/>
                  </a:cubicBezTo>
                  <a:cubicBezTo>
                    <a:pt x="416" y="354"/>
                    <a:pt x="416" y="354"/>
                    <a:pt x="416" y="354"/>
                  </a:cubicBezTo>
                  <a:cubicBezTo>
                    <a:pt x="413" y="353"/>
                    <a:pt x="413" y="353"/>
                    <a:pt x="413" y="353"/>
                  </a:cubicBezTo>
                  <a:cubicBezTo>
                    <a:pt x="412" y="350"/>
                    <a:pt x="412" y="350"/>
                    <a:pt x="412" y="350"/>
                  </a:cubicBezTo>
                  <a:cubicBezTo>
                    <a:pt x="411" y="346"/>
                    <a:pt x="411" y="346"/>
                    <a:pt x="411" y="346"/>
                  </a:cubicBezTo>
                  <a:cubicBezTo>
                    <a:pt x="412" y="345"/>
                    <a:pt x="412" y="345"/>
                    <a:pt x="412" y="345"/>
                  </a:cubicBezTo>
                  <a:cubicBezTo>
                    <a:pt x="413" y="345"/>
                    <a:pt x="413" y="345"/>
                    <a:pt x="413" y="345"/>
                  </a:cubicBezTo>
                  <a:cubicBezTo>
                    <a:pt x="413" y="346"/>
                    <a:pt x="413" y="346"/>
                    <a:pt x="413" y="346"/>
                  </a:cubicBezTo>
                  <a:cubicBezTo>
                    <a:pt x="413" y="347"/>
                    <a:pt x="413" y="347"/>
                    <a:pt x="413" y="347"/>
                  </a:cubicBezTo>
                  <a:cubicBezTo>
                    <a:pt x="415" y="346"/>
                    <a:pt x="415" y="346"/>
                    <a:pt x="415" y="346"/>
                  </a:cubicBezTo>
                  <a:cubicBezTo>
                    <a:pt x="415" y="345"/>
                    <a:pt x="415" y="345"/>
                    <a:pt x="415" y="345"/>
                  </a:cubicBezTo>
                  <a:cubicBezTo>
                    <a:pt x="414" y="343"/>
                    <a:pt x="414" y="343"/>
                    <a:pt x="414" y="343"/>
                  </a:cubicBezTo>
                  <a:cubicBezTo>
                    <a:pt x="414" y="342"/>
                    <a:pt x="414" y="342"/>
                    <a:pt x="414" y="342"/>
                  </a:cubicBezTo>
                  <a:cubicBezTo>
                    <a:pt x="414" y="341"/>
                    <a:pt x="414" y="341"/>
                    <a:pt x="414" y="341"/>
                  </a:cubicBezTo>
                  <a:cubicBezTo>
                    <a:pt x="414" y="340"/>
                    <a:pt x="414" y="340"/>
                    <a:pt x="414" y="340"/>
                  </a:cubicBezTo>
                  <a:cubicBezTo>
                    <a:pt x="416" y="340"/>
                    <a:pt x="416" y="340"/>
                    <a:pt x="416" y="340"/>
                  </a:cubicBezTo>
                  <a:cubicBezTo>
                    <a:pt x="417" y="342"/>
                    <a:pt x="417" y="342"/>
                    <a:pt x="417" y="342"/>
                  </a:cubicBezTo>
                  <a:cubicBezTo>
                    <a:pt x="416" y="343"/>
                    <a:pt x="416" y="343"/>
                    <a:pt x="416" y="343"/>
                  </a:cubicBezTo>
                  <a:cubicBezTo>
                    <a:pt x="417" y="343"/>
                    <a:pt x="417" y="343"/>
                    <a:pt x="417" y="343"/>
                  </a:cubicBezTo>
                  <a:cubicBezTo>
                    <a:pt x="418" y="343"/>
                    <a:pt x="418" y="343"/>
                    <a:pt x="418" y="343"/>
                  </a:cubicBezTo>
                  <a:cubicBezTo>
                    <a:pt x="420" y="341"/>
                    <a:pt x="420" y="341"/>
                    <a:pt x="420" y="341"/>
                  </a:cubicBezTo>
                  <a:cubicBezTo>
                    <a:pt x="420" y="340"/>
                    <a:pt x="420" y="340"/>
                    <a:pt x="420" y="340"/>
                  </a:cubicBezTo>
                  <a:cubicBezTo>
                    <a:pt x="422" y="340"/>
                    <a:pt x="422" y="340"/>
                    <a:pt x="422" y="340"/>
                  </a:cubicBezTo>
                  <a:cubicBezTo>
                    <a:pt x="423" y="341"/>
                    <a:pt x="423" y="341"/>
                    <a:pt x="423" y="341"/>
                  </a:cubicBezTo>
                  <a:cubicBezTo>
                    <a:pt x="422" y="342"/>
                    <a:pt x="422" y="342"/>
                    <a:pt x="422" y="342"/>
                  </a:cubicBezTo>
                  <a:cubicBezTo>
                    <a:pt x="422" y="343"/>
                    <a:pt x="422" y="343"/>
                    <a:pt x="422" y="343"/>
                  </a:cubicBezTo>
                  <a:cubicBezTo>
                    <a:pt x="423" y="342"/>
                    <a:pt x="423" y="342"/>
                    <a:pt x="423" y="342"/>
                  </a:cubicBezTo>
                  <a:cubicBezTo>
                    <a:pt x="424" y="342"/>
                    <a:pt x="424" y="342"/>
                    <a:pt x="424" y="342"/>
                  </a:cubicBezTo>
                  <a:cubicBezTo>
                    <a:pt x="425" y="343"/>
                    <a:pt x="425" y="343"/>
                    <a:pt x="425" y="343"/>
                  </a:cubicBezTo>
                  <a:cubicBezTo>
                    <a:pt x="425" y="345"/>
                    <a:pt x="425" y="345"/>
                    <a:pt x="425" y="345"/>
                  </a:cubicBezTo>
                  <a:cubicBezTo>
                    <a:pt x="424" y="346"/>
                    <a:pt x="424" y="346"/>
                    <a:pt x="424" y="346"/>
                  </a:cubicBezTo>
                  <a:cubicBezTo>
                    <a:pt x="425" y="348"/>
                    <a:pt x="425" y="348"/>
                    <a:pt x="425" y="348"/>
                  </a:cubicBezTo>
                  <a:cubicBezTo>
                    <a:pt x="427" y="347"/>
                    <a:pt x="427" y="347"/>
                    <a:pt x="427" y="347"/>
                  </a:cubicBezTo>
                  <a:cubicBezTo>
                    <a:pt x="428" y="348"/>
                    <a:pt x="428" y="348"/>
                    <a:pt x="428" y="348"/>
                  </a:cubicBezTo>
                  <a:cubicBezTo>
                    <a:pt x="427" y="349"/>
                    <a:pt x="427" y="349"/>
                    <a:pt x="427" y="349"/>
                  </a:cubicBezTo>
                  <a:cubicBezTo>
                    <a:pt x="425" y="350"/>
                    <a:pt x="425" y="350"/>
                    <a:pt x="425" y="350"/>
                  </a:cubicBezTo>
                  <a:cubicBezTo>
                    <a:pt x="425" y="351"/>
                    <a:pt x="425" y="351"/>
                    <a:pt x="425" y="351"/>
                  </a:cubicBezTo>
                  <a:cubicBezTo>
                    <a:pt x="426" y="352"/>
                    <a:pt x="426" y="352"/>
                    <a:pt x="426" y="352"/>
                  </a:cubicBezTo>
                  <a:cubicBezTo>
                    <a:pt x="428" y="350"/>
                    <a:pt x="428" y="350"/>
                    <a:pt x="428" y="350"/>
                  </a:cubicBezTo>
                  <a:cubicBezTo>
                    <a:pt x="429" y="348"/>
                    <a:pt x="429" y="348"/>
                    <a:pt x="429" y="348"/>
                  </a:cubicBezTo>
                  <a:cubicBezTo>
                    <a:pt x="432" y="348"/>
                    <a:pt x="432" y="348"/>
                    <a:pt x="432" y="348"/>
                  </a:cubicBezTo>
                  <a:cubicBezTo>
                    <a:pt x="434" y="348"/>
                    <a:pt x="434" y="348"/>
                    <a:pt x="434" y="348"/>
                  </a:cubicBezTo>
                  <a:cubicBezTo>
                    <a:pt x="434" y="349"/>
                    <a:pt x="434" y="349"/>
                    <a:pt x="434" y="349"/>
                  </a:cubicBezTo>
                  <a:cubicBezTo>
                    <a:pt x="432" y="349"/>
                    <a:pt x="432" y="349"/>
                    <a:pt x="432" y="349"/>
                  </a:cubicBezTo>
                  <a:cubicBezTo>
                    <a:pt x="431" y="350"/>
                    <a:pt x="431" y="350"/>
                    <a:pt x="431" y="350"/>
                  </a:cubicBezTo>
                  <a:cubicBezTo>
                    <a:pt x="431" y="352"/>
                    <a:pt x="431" y="352"/>
                    <a:pt x="431" y="352"/>
                  </a:cubicBezTo>
                  <a:cubicBezTo>
                    <a:pt x="428" y="354"/>
                    <a:pt x="428" y="354"/>
                    <a:pt x="428" y="354"/>
                  </a:cubicBezTo>
                  <a:cubicBezTo>
                    <a:pt x="428" y="355"/>
                    <a:pt x="428" y="355"/>
                    <a:pt x="428" y="355"/>
                  </a:cubicBezTo>
                  <a:cubicBezTo>
                    <a:pt x="425" y="358"/>
                    <a:pt x="425" y="358"/>
                    <a:pt x="425" y="358"/>
                  </a:cubicBezTo>
                  <a:cubicBezTo>
                    <a:pt x="425" y="359"/>
                    <a:pt x="425" y="359"/>
                    <a:pt x="425" y="359"/>
                  </a:cubicBezTo>
                  <a:cubicBezTo>
                    <a:pt x="425" y="360"/>
                    <a:pt x="425" y="360"/>
                    <a:pt x="425" y="360"/>
                  </a:cubicBezTo>
                  <a:cubicBezTo>
                    <a:pt x="424" y="358"/>
                    <a:pt x="424" y="358"/>
                    <a:pt x="424" y="358"/>
                  </a:cubicBezTo>
                  <a:cubicBezTo>
                    <a:pt x="423" y="360"/>
                    <a:pt x="423" y="360"/>
                    <a:pt x="423" y="360"/>
                  </a:cubicBezTo>
                  <a:cubicBezTo>
                    <a:pt x="422" y="363"/>
                    <a:pt x="422" y="363"/>
                    <a:pt x="422" y="363"/>
                  </a:cubicBezTo>
                  <a:cubicBezTo>
                    <a:pt x="422" y="364"/>
                    <a:pt x="422" y="364"/>
                    <a:pt x="422" y="364"/>
                  </a:cubicBezTo>
                  <a:cubicBezTo>
                    <a:pt x="424" y="364"/>
                    <a:pt x="424" y="364"/>
                    <a:pt x="424" y="364"/>
                  </a:cubicBezTo>
                  <a:cubicBezTo>
                    <a:pt x="425" y="363"/>
                    <a:pt x="425" y="363"/>
                    <a:pt x="425" y="363"/>
                  </a:cubicBezTo>
                  <a:cubicBezTo>
                    <a:pt x="425" y="365"/>
                    <a:pt x="425" y="365"/>
                    <a:pt x="425" y="365"/>
                  </a:cubicBezTo>
                  <a:cubicBezTo>
                    <a:pt x="423" y="367"/>
                    <a:pt x="423" y="367"/>
                    <a:pt x="423" y="367"/>
                  </a:cubicBezTo>
                  <a:cubicBezTo>
                    <a:pt x="423" y="368"/>
                    <a:pt x="423" y="368"/>
                    <a:pt x="423" y="368"/>
                  </a:cubicBezTo>
                  <a:cubicBezTo>
                    <a:pt x="425" y="367"/>
                    <a:pt x="425" y="367"/>
                    <a:pt x="425" y="367"/>
                  </a:cubicBezTo>
                  <a:cubicBezTo>
                    <a:pt x="427" y="366"/>
                    <a:pt x="427" y="366"/>
                    <a:pt x="427" y="366"/>
                  </a:cubicBezTo>
                  <a:cubicBezTo>
                    <a:pt x="428" y="366"/>
                    <a:pt x="428" y="366"/>
                    <a:pt x="428" y="366"/>
                  </a:cubicBezTo>
                  <a:cubicBezTo>
                    <a:pt x="427" y="368"/>
                    <a:pt x="427" y="368"/>
                    <a:pt x="427" y="368"/>
                  </a:cubicBezTo>
                  <a:cubicBezTo>
                    <a:pt x="425" y="369"/>
                    <a:pt x="425" y="369"/>
                    <a:pt x="425" y="369"/>
                  </a:cubicBezTo>
                  <a:cubicBezTo>
                    <a:pt x="427" y="369"/>
                    <a:pt x="427" y="369"/>
                    <a:pt x="427" y="369"/>
                  </a:cubicBezTo>
                  <a:cubicBezTo>
                    <a:pt x="428" y="368"/>
                    <a:pt x="428" y="368"/>
                    <a:pt x="428" y="368"/>
                  </a:cubicBezTo>
                  <a:cubicBezTo>
                    <a:pt x="427" y="371"/>
                    <a:pt x="427" y="371"/>
                    <a:pt x="427" y="371"/>
                  </a:cubicBezTo>
                  <a:cubicBezTo>
                    <a:pt x="427" y="372"/>
                    <a:pt x="427" y="372"/>
                    <a:pt x="427" y="372"/>
                  </a:cubicBezTo>
                  <a:cubicBezTo>
                    <a:pt x="426" y="373"/>
                    <a:pt x="426" y="373"/>
                    <a:pt x="426" y="373"/>
                  </a:cubicBezTo>
                  <a:cubicBezTo>
                    <a:pt x="424" y="373"/>
                    <a:pt x="424" y="373"/>
                    <a:pt x="424" y="373"/>
                  </a:cubicBezTo>
                  <a:cubicBezTo>
                    <a:pt x="423" y="371"/>
                    <a:pt x="423" y="371"/>
                    <a:pt x="423" y="371"/>
                  </a:cubicBezTo>
                  <a:cubicBezTo>
                    <a:pt x="421" y="372"/>
                    <a:pt x="421" y="372"/>
                    <a:pt x="421" y="372"/>
                  </a:cubicBezTo>
                  <a:cubicBezTo>
                    <a:pt x="420" y="369"/>
                    <a:pt x="420" y="369"/>
                    <a:pt x="420" y="369"/>
                  </a:cubicBezTo>
                  <a:cubicBezTo>
                    <a:pt x="419" y="369"/>
                    <a:pt x="419" y="369"/>
                    <a:pt x="419" y="369"/>
                  </a:cubicBezTo>
                  <a:cubicBezTo>
                    <a:pt x="418" y="372"/>
                    <a:pt x="418" y="372"/>
                    <a:pt x="418" y="372"/>
                  </a:cubicBezTo>
                  <a:cubicBezTo>
                    <a:pt x="420" y="374"/>
                    <a:pt x="420" y="374"/>
                    <a:pt x="420" y="374"/>
                  </a:cubicBezTo>
                  <a:cubicBezTo>
                    <a:pt x="420" y="376"/>
                    <a:pt x="420" y="376"/>
                    <a:pt x="420" y="376"/>
                  </a:cubicBezTo>
                  <a:cubicBezTo>
                    <a:pt x="420" y="380"/>
                    <a:pt x="420" y="380"/>
                    <a:pt x="420" y="380"/>
                  </a:cubicBezTo>
                  <a:cubicBezTo>
                    <a:pt x="421" y="377"/>
                    <a:pt x="421" y="377"/>
                    <a:pt x="421" y="377"/>
                  </a:cubicBezTo>
                  <a:cubicBezTo>
                    <a:pt x="421" y="374"/>
                    <a:pt x="421" y="374"/>
                    <a:pt x="421" y="374"/>
                  </a:cubicBezTo>
                  <a:cubicBezTo>
                    <a:pt x="422" y="373"/>
                    <a:pt x="422" y="373"/>
                    <a:pt x="422" y="373"/>
                  </a:cubicBezTo>
                  <a:cubicBezTo>
                    <a:pt x="423" y="374"/>
                    <a:pt x="423" y="374"/>
                    <a:pt x="423" y="374"/>
                  </a:cubicBezTo>
                  <a:cubicBezTo>
                    <a:pt x="425" y="374"/>
                    <a:pt x="425" y="374"/>
                    <a:pt x="425" y="374"/>
                  </a:cubicBezTo>
                  <a:cubicBezTo>
                    <a:pt x="427" y="375"/>
                    <a:pt x="427" y="375"/>
                    <a:pt x="427" y="375"/>
                  </a:cubicBezTo>
                  <a:cubicBezTo>
                    <a:pt x="428" y="374"/>
                    <a:pt x="428" y="374"/>
                    <a:pt x="428" y="374"/>
                  </a:cubicBezTo>
                  <a:cubicBezTo>
                    <a:pt x="428" y="372"/>
                    <a:pt x="428" y="372"/>
                    <a:pt x="428" y="372"/>
                  </a:cubicBezTo>
                  <a:cubicBezTo>
                    <a:pt x="431" y="371"/>
                    <a:pt x="431" y="371"/>
                    <a:pt x="431" y="371"/>
                  </a:cubicBezTo>
                  <a:cubicBezTo>
                    <a:pt x="432" y="369"/>
                    <a:pt x="432" y="369"/>
                    <a:pt x="432" y="369"/>
                  </a:cubicBezTo>
                  <a:cubicBezTo>
                    <a:pt x="434" y="369"/>
                    <a:pt x="434" y="369"/>
                    <a:pt x="434" y="369"/>
                  </a:cubicBezTo>
                  <a:cubicBezTo>
                    <a:pt x="435" y="368"/>
                    <a:pt x="435" y="368"/>
                    <a:pt x="435" y="368"/>
                  </a:cubicBezTo>
                  <a:cubicBezTo>
                    <a:pt x="434" y="369"/>
                    <a:pt x="434" y="369"/>
                    <a:pt x="434" y="369"/>
                  </a:cubicBezTo>
                  <a:cubicBezTo>
                    <a:pt x="432" y="368"/>
                    <a:pt x="432" y="368"/>
                    <a:pt x="432" y="368"/>
                  </a:cubicBezTo>
                  <a:cubicBezTo>
                    <a:pt x="431" y="370"/>
                    <a:pt x="431" y="370"/>
                    <a:pt x="431" y="370"/>
                  </a:cubicBezTo>
                  <a:cubicBezTo>
                    <a:pt x="430" y="370"/>
                    <a:pt x="430" y="370"/>
                    <a:pt x="430" y="370"/>
                  </a:cubicBezTo>
                  <a:cubicBezTo>
                    <a:pt x="429" y="370"/>
                    <a:pt x="429" y="370"/>
                    <a:pt x="429" y="370"/>
                  </a:cubicBezTo>
                  <a:cubicBezTo>
                    <a:pt x="430" y="368"/>
                    <a:pt x="430" y="368"/>
                    <a:pt x="430" y="368"/>
                  </a:cubicBezTo>
                  <a:cubicBezTo>
                    <a:pt x="431" y="367"/>
                    <a:pt x="431" y="367"/>
                    <a:pt x="431" y="367"/>
                  </a:cubicBezTo>
                  <a:cubicBezTo>
                    <a:pt x="431" y="366"/>
                    <a:pt x="431" y="366"/>
                    <a:pt x="431" y="366"/>
                  </a:cubicBezTo>
                  <a:cubicBezTo>
                    <a:pt x="431" y="365"/>
                    <a:pt x="431" y="365"/>
                    <a:pt x="431" y="365"/>
                  </a:cubicBezTo>
                  <a:cubicBezTo>
                    <a:pt x="432" y="362"/>
                    <a:pt x="432" y="362"/>
                    <a:pt x="432" y="362"/>
                  </a:cubicBezTo>
                  <a:cubicBezTo>
                    <a:pt x="432" y="361"/>
                    <a:pt x="432" y="361"/>
                    <a:pt x="432" y="361"/>
                  </a:cubicBezTo>
                  <a:cubicBezTo>
                    <a:pt x="431" y="360"/>
                    <a:pt x="431" y="360"/>
                    <a:pt x="431" y="360"/>
                  </a:cubicBezTo>
                  <a:cubicBezTo>
                    <a:pt x="431" y="359"/>
                    <a:pt x="431" y="359"/>
                    <a:pt x="431" y="359"/>
                  </a:cubicBezTo>
                  <a:cubicBezTo>
                    <a:pt x="433" y="356"/>
                    <a:pt x="433" y="356"/>
                    <a:pt x="433" y="356"/>
                  </a:cubicBezTo>
                  <a:cubicBezTo>
                    <a:pt x="434" y="354"/>
                    <a:pt x="434" y="354"/>
                    <a:pt x="434" y="354"/>
                  </a:cubicBezTo>
                  <a:cubicBezTo>
                    <a:pt x="436" y="352"/>
                    <a:pt x="436" y="352"/>
                    <a:pt x="436" y="352"/>
                  </a:cubicBezTo>
                  <a:cubicBezTo>
                    <a:pt x="436" y="353"/>
                    <a:pt x="436" y="353"/>
                    <a:pt x="436" y="353"/>
                  </a:cubicBezTo>
                  <a:cubicBezTo>
                    <a:pt x="436" y="354"/>
                    <a:pt x="436" y="354"/>
                    <a:pt x="436" y="354"/>
                  </a:cubicBezTo>
                  <a:cubicBezTo>
                    <a:pt x="437" y="354"/>
                    <a:pt x="437" y="354"/>
                    <a:pt x="437" y="354"/>
                  </a:cubicBezTo>
                  <a:cubicBezTo>
                    <a:pt x="438" y="352"/>
                    <a:pt x="438" y="352"/>
                    <a:pt x="438" y="352"/>
                  </a:cubicBezTo>
                  <a:cubicBezTo>
                    <a:pt x="438" y="353"/>
                    <a:pt x="438" y="353"/>
                    <a:pt x="438" y="353"/>
                  </a:cubicBezTo>
                  <a:cubicBezTo>
                    <a:pt x="439" y="353"/>
                    <a:pt x="439" y="353"/>
                    <a:pt x="439" y="353"/>
                  </a:cubicBezTo>
                  <a:cubicBezTo>
                    <a:pt x="439" y="354"/>
                    <a:pt x="439" y="354"/>
                    <a:pt x="439" y="354"/>
                  </a:cubicBezTo>
                  <a:cubicBezTo>
                    <a:pt x="441" y="354"/>
                    <a:pt x="441" y="354"/>
                    <a:pt x="441" y="354"/>
                  </a:cubicBezTo>
                  <a:cubicBezTo>
                    <a:pt x="442" y="352"/>
                    <a:pt x="442" y="352"/>
                    <a:pt x="442" y="352"/>
                  </a:cubicBezTo>
                  <a:cubicBezTo>
                    <a:pt x="447" y="350"/>
                    <a:pt x="447" y="350"/>
                    <a:pt x="447" y="350"/>
                  </a:cubicBezTo>
                  <a:cubicBezTo>
                    <a:pt x="447" y="349"/>
                    <a:pt x="447" y="349"/>
                    <a:pt x="447" y="349"/>
                  </a:cubicBezTo>
                  <a:cubicBezTo>
                    <a:pt x="447" y="348"/>
                    <a:pt x="447" y="348"/>
                    <a:pt x="447" y="348"/>
                  </a:cubicBezTo>
                  <a:cubicBezTo>
                    <a:pt x="449" y="348"/>
                    <a:pt x="449" y="348"/>
                    <a:pt x="449" y="348"/>
                  </a:cubicBezTo>
                  <a:cubicBezTo>
                    <a:pt x="450" y="346"/>
                    <a:pt x="450" y="346"/>
                    <a:pt x="450" y="346"/>
                  </a:cubicBezTo>
                  <a:cubicBezTo>
                    <a:pt x="453" y="345"/>
                    <a:pt x="453" y="345"/>
                    <a:pt x="453" y="345"/>
                  </a:cubicBezTo>
                  <a:cubicBezTo>
                    <a:pt x="454" y="344"/>
                    <a:pt x="454" y="344"/>
                    <a:pt x="454" y="344"/>
                  </a:cubicBezTo>
                  <a:cubicBezTo>
                    <a:pt x="454" y="343"/>
                    <a:pt x="454" y="343"/>
                    <a:pt x="454" y="343"/>
                  </a:cubicBezTo>
                  <a:cubicBezTo>
                    <a:pt x="455" y="340"/>
                    <a:pt x="455" y="340"/>
                    <a:pt x="455" y="340"/>
                  </a:cubicBezTo>
                  <a:cubicBezTo>
                    <a:pt x="456" y="338"/>
                    <a:pt x="456" y="338"/>
                    <a:pt x="456" y="338"/>
                  </a:cubicBezTo>
                  <a:cubicBezTo>
                    <a:pt x="456" y="336"/>
                    <a:pt x="456" y="336"/>
                    <a:pt x="456" y="336"/>
                  </a:cubicBezTo>
                  <a:cubicBezTo>
                    <a:pt x="456" y="335"/>
                    <a:pt x="456" y="335"/>
                    <a:pt x="456" y="335"/>
                  </a:cubicBezTo>
                  <a:cubicBezTo>
                    <a:pt x="454" y="336"/>
                    <a:pt x="454" y="336"/>
                    <a:pt x="454" y="336"/>
                  </a:cubicBezTo>
                  <a:cubicBezTo>
                    <a:pt x="453" y="336"/>
                    <a:pt x="453" y="336"/>
                    <a:pt x="453" y="336"/>
                  </a:cubicBezTo>
                  <a:cubicBezTo>
                    <a:pt x="453" y="337"/>
                    <a:pt x="453" y="337"/>
                    <a:pt x="453" y="337"/>
                  </a:cubicBezTo>
                  <a:cubicBezTo>
                    <a:pt x="452" y="339"/>
                    <a:pt x="452" y="339"/>
                    <a:pt x="452" y="339"/>
                  </a:cubicBezTo>
                  <a:cubicBezTo>
                    <a:pt x="451" y="339"/>
                    <a:pt x="451" y="339"/>
                    <a:pt x="451" y="339"/>
                  </a:cubicBezTo>
                  <a:cubicBezTo>
                    <a:pt x="450" y="338"/>
                    <a:pt x="450" y="338"/>
                    <a:pt x="450" y="338"/>
                  </a:cubicBezTo>
                  <a:cubicBezTo>
                    <a:pt x="448" y="338"/>
                    <a:pt x="448" y="338"/>
                    <a:pt x="448" y="338"/>
                  </a:cubicBezTo>
                  <a:cubicBezTo>
                    <a:pt x="448" y="338"/>
                    <a:pt x="448" y="338"/>
                    <a:pt x="448" y="338"/>
                  </a:cubicBezTo>
                  <a:cubicBezTo>
                    <a:pt x="449" y="335"/>
                    <a:pt x="449" y="335"/>
                    <a:pt x="449" y="335"/>
                  </a:cubicBezTo>
                  <a:cubicBezTo>
                    <a:pt x="451" y="335"/>
                    <a:pt x="451" y="335"/>
                    <a:pt x="451" y="335"/>
                  </a:cubicBezTo>
                  <a:cubicBezTo>
                    <a:pt x="452" y="334"/>
                    <a:pt x="452" y="334"/>
                    <a:pt x="452" y="334"/>
                  </a:cubicBezTo>
                  <a:cubicBezTo>
                    <a:pt x="454" y="333"/>
                    <a:pt x="454" y="333"/>
                    <a:pt x="454" y="333"/>
                  </a:cubicBezTo>
                  <a:cubicBezTo>
                    <a:pt x="454" y="332"/>
                    <a:pt x="454" y="332"/>
                    <a:pt x="454" y="332"/>
                  </a:cubicBezTo>
                  <a:cubicBezTo>
                    <a:pt x="453" y="331"/>
                    <a:pt x="453" y="331"/>
                    <a:pt x="453" y="331"/>
                  </a:cubicBezTo>
                  <a:cubicBezTo>
                    <a:pt x="455" y="329"/>
                    <a:pt x="455" y="329"/>
                    <a:pt x="455" y="329"/>
                  </a:cubicBezTo>
                  <a:cubicBezTo>
                    <a:pt x="457" y="328"/>
                    <a:pt x="457" y="328"/>
                    <a:pt x="457" y="328"/>
                  </a:cubicBezTo>
                  <a:cubicBezTo>
                    <a:pt x="459" y="329"/>
                    <a:pt x="459" y="329"/>
                    <a:pt x="459" y="329"/>
                  </a:cubicBezTo>
                  <a:cubicBezTo>
                    <a:pt x="457" y="330"/>
                    <a:pt x="457" y="330"/>
                    <a:pt x="457" y="330"/>
                  </a:cubicBezTo>
                  <a:cubicBezTo>
                    <a:pt x="457" y="332"/>
                    <a:pt x="457" y="332"/>
                    <a:pt x="457" y="332"/>
                  </a:cubicBezTo>
                  <a:cubicBezTo>
                    <a:pt x="458" y="332"/>
                    <a:pt x="458" y="332"/>
                    <a:pt x="458" y="332"/>
                  </a:cubicBezTo>
                  <a:cubicBezTo>
                    <a:pt x="460" y="331"/>
                    <a:pt x="460" y="331"/>
                    <a:pt x="460" y="331"/>
                  </a:cubicBezTo>
                  <a:cubicBezTo>
                    <a:pt x="461" y="328"/>
                    <a:pt x="461" y="328"/>
                    <a:pt x="461" y="328"/>
                  </a:cubicBezTo>
                  <a:cubicBezTo>
                    <a:pt x="461" y="326"/>
                    <a:pt x="461" y="326"/>
                    <a:pt x="461" y="326"/>
                  </a:cubicBezTo>
                  <a:cubicBezTo>
                    <a:pt x="459" y="326"/>
                    <a:pt x="459" y="326"/>
                    <a:pt x="459" y="326"/>
                  </a:cubicBezTo>
                  <a:cubicBezTo>
                    <a:pt x="458" y="326"/>
                    <a:pt x="458" y="326"/>
                    <a:pt x="458" y="326"/>
                  </a:cubicBezTo>
                  <a:cubicBezTo>
                    <a:pt x="457" y="325"/>
                    <a:pt x="457" y="325"/>
                    <a:pt x="457" y="325"/>
                  </a:cubicBezTo>
                  <a:cubicBezTo>
                    <a:pt x="454" y="324"/>
                    <a:pt x="454" y="324"/>
                    <a:pt x="454" y="324"/>
                  </a:cubicBezTo>
                  <a:cubicBezTo>
                    <a:pt x="453" y="322"/>
                    <a:pt x="453" y="322"/>
                    <a:pt x="453" y="322"/>
                  </a:cubicBezTo>
                  <a:cubicBezTo>
                    <a:pt x="453" y="320"/>
                    <a:pt x="453" y="320"/>
                    <a:pt x="453" y="320"/>
                  </a:cubicBezTo>
                  <a:cubicBezTo>
                    <a:pt x="452" y="321"/>
                    <a:pt x="452" y="321"/>
                    <a:pt x="452" y="321"/>
                  </a:cubicBezTo>
                  <a:cubicBezTo>
                    <a:pt x="451" y="321"/>
                    <a:pt x="451" y="321"/>
                    <a:pt x="451" y="321"/>
                  </a:cubicBezTo>
                  <a:cubicBezTo>
                    <a:pt x="450" y="320"/>
                    <a:pt x="450" y="320"/>
                    <a:pt x="450" y="320"/>
                  </a:cubicBezTo>
                  <a:cubicBezTo>
                    <a:pt x="448" y="319"/>
                    <a:pt x="448" y="319"/>
                    <a:pt x="448" y="319"/>
                  </a:cubicBezTo>
                  <a:cubicBezTo>
                    <a:pt x="448" y="317"/>
                    <a:pt x="448" y="317"/>
                    <a:pt x="448" y="317"/>
                  </a:cubicBezTo>
                  <a:cubicBezTo>
                    <a:pt x="447" y="316"/>
                    <a:pt x="447" y="316"/>
                    <a:pt x="447" y="316"/>
                  </a:cubicBezTo>
                  <a:cubicBezTo>
                    <a:pt x="446" y="316"/>
                    <a:pt x="446" y="316"/>
                    <a:pt x="446" y="316"/>
                  </a:cubicBezTo>
                  <a:cubicBezTo>
                    <a:pt x="445" y="315"/>
                    <a:pt x="445" y="315"/>
                    <a:pt x="445" y="315"/>
                  </a:cubicBezTo>
                  <a:cubicBezTo>
                    <a:pt x="445" y="314"/>
                    <a:pt x="445" y="314"/>
                    <a:pt x="445" y="314"/>
                  </a:cubicBezTo>
                  <a:cubicBezTo>
                    <a:pt x="446" y="313"/>
                    <a:pt x="446" y="313"/>
                    <a:pt x="446" y="313"/>
                  </a:cubicBezTo>
                  <a:cubicBezTo>
                    <a:pt x="446" y="311"/>
                    <a:pt x="446" y="311"/>
                    <a:pt x="446" y="311"/>
                  </a:cubicBezTo>
                  <a:cubicBezTo>
                    <a:pt x="445" y="309"/>
                    <a:pt x="445" y="309"/>
                    <a:pt x="445" y="309"/>
                  </a:cubicBezTo>
                  <a:cubicBezTo>
                    <a:pt x="445" y="305"/>
                    <a:pt x="445" y="305"/>
                    <a:pt x="445" y="305"/>
                  </a:cubicBezTo>
                  <a:cubicBezTo>
                    <a:pt x="446" y="303"/>
                    <a:pt x="446" y="303"/>
                    <a:pt x="446" y="303"/>
                  </a:cubicBezTo>
                  <a:cubicBezTo>
                    <a:pt x="450" y="300"/>
                    <a:pt x="450" y="300"/>
                    <a:pt x="450" y="300"/>
                  </a:cubicBezTo>
                  <a:cubicBezTo>
                    <a:pt x="451" y="300"/>
                    <a:pt x="451" y="300"/>
                    <a:pt x="451" y="300"/>
                  </a:cubicBezTo>
                  <a:cubicBezTo>
                    <a:pt x="453" y="300"/>
                    <a:pt x="453" y="300"/>
                    <a:pt x="453" y="300"/>
                  </a:cubicBezTo>
                  <a:cubicBezTo>
                    <a:pt x="453" y="299"/>
                    <a:pt x="453" y="299"/>
                    <a:pt x="453" y="299"/>
                  </a:cubicBezTo>
                  <a:cubicBezTo>
                    <a:pt x="455" y="298"/>
                    <a:pt x="455" y="298"/>
                    <a:pt x="455" y="298"/>
                  </a:cubicBezTo>
                  <a:cubicBezTo>
                    <a:pt x="455" y="297"/>
                    <a:pt x="455" y="297"/>
                    <a:pt x="455" y="297"/>
                  </a:cubicBezTo>
                  <a:cubicBezTo>
                    <a:pt x="454" y="297"/>
                    <a:pt x="454" y="297"/>
                    <a:pt x="454" y="297"/>
                  </a:cubicBezTo>
                  <a:cubicBezTo>
                    <a:pt x="452" y="298"/>
                    <a:pt x="452" y="298"/>
                    <a:pt x="452" y="298"/>
                  </a:cubicBezTo>
                  <a:cubicBezTo>
                    <a:pt x="451" y="297"/>
                    <a:pt x="451" y="297"/>
                    <a:pt x="451" y="297"/>
                  </a:cubicBezTo>
                  <a:cubicBezTo>
                    <a:pt x="451" y="296"/>
                    <a:pt x="451" y="296"/>
                    <a:pt x="451" y="296"/>
                  </a:cubicBezTo>
                  <a:cubicBezTo>
                    <a:pt x="451" y="294"/>
                    <a:pt x="451" y="294"/>
                    <a:pt x="451" y="294"/>
                  </a:cubicBezTo>
                  <a:cubicBezTo>
                    <a:pt x="451" y="292"/>
                    <a:pt x="451" y="292"/>
                    <a:pt x="451" y="292"/>
                  </a:cubicBezTo>
                  <a:cubicBezTo>
                    <a:pt x="453" y="289"/>
                    <a:pt x="453" y="289"/>
                    <a:pt x="453" y="289"/>
                  </a:cubicBezTo>
                  <a:cubicBezTo>
                    <a:pt x="455" y="286"/>
                    <a:pt x="455" y="286"/>
                    <a:pt x="455" y="286"/>
                  </a:cubicBezTo>
                  <a:cubicBezTo>
                    <a:pt x="456" y="286"/>
                    <a:pt x="456" y="286"/>
                    <a:pt x="456" y="286"/>
                  </a:cubicBezTo>
                  <a:cubicBezTo>
                    <a:pt x="457" y="283"/>
                    <a:pt x="457" y="283"/>
                    <a:pt x="457" y="283"/>
                  </a:cubicBezTo>
                  <a:cubicBezTo>
                    <a:pt x="458" y="283"/>
                    <a:pt x="458" y="283"/>
                    <a:pt x="458" y="283"/>
                  </a:cubicBezTo>
                  <a:cubicBezTo>
                    <a:pt x="460" y="281"/>
                    <a:pt x="460" y="281"/>
                    <a:pt x="460" y="281"/>
                  </a:cubicBezTo>
                  <a:cubicBezTo>
                    <a:pt x="462" y="280"/>
                    <a:pt x="462" y="280"/>
                    <a:pt x="462" y="280"/>
                  </a:cubicBezTo>
                  <a:cubicBezTo>
                    <a:pt x="463" y="281"/>
                    <a:pt x="463" y="281"/>
                    <a:pt x="463" y="281"/>
                  </a:cubicBezTo>
                  <a:cubicBezTo>
                    <a:pt x="463" y="283"/>
                    <a:pt x="463" y="283"/>
                    <a:pt x="463" y="283"/>
                  </a:cubicBezTo>
                  <a:cubicBezTo>
                    <a:pt x="464" y="284"/>
                    <a:pt x="464" y="284"/>
                    <a:pt x="464" y="284"/>
                  </a:cubicBezTo>
                  <a:cubicBezTo>
                    <a:pt x="463" y="286"/>
                    <a:pt x="463" y="286"/>
                    <a:pt x="463" y="286"/>
                  </a:cubicBezTo>
                  <a:cubicBezTo>
                    <a:pt x="465" y="285"/>
                    <a:pt x="465" y="285"/>
                    <a:pt x="465" y="285"/>
                  </a:cubicBezTo>
                  <a:cubicBezTo>
                    <a:pt x="465" y="283"/>
                    <a:pt x="465" y="283"/>
                    <a:pt x="465" y="283"/>
                  </a:cubicBezTo>
                  <a:cubicBezTo>
                    <a:pt x="468" y="280"/>
                    <a:pt x="468" y="280"/>
                    <a:pt x="468" y="280"/>
                  </a:cubicBezTo>
                  <a:cubicBezTo>
                    <a:pt x="468" y="279"/>
                    <a:pt x="468" y="279"/>
                    <a:pt x="468" y="279"/>
                  </a:cubicBezTo>
                  <a:cubicBezTo>
                    <a:pt x="466" y="279"/>
                    <a:pt x="466" y="279"/>
                    <a:pt x="466" y="279"/>
                  </a:cubicBezTo>
                  <a:cubicBezTo>
                    <a:pt x="465" y="278"/>
                    <a:pt x="465" y="278"/>
                    <a:pt x="465" y="278"/>
                  </a:cubicBezTo>
                  <a:cubicBezTo>
                    <a:pt x="463" y="277"/>
                    <a:pt x="463" y="277"/>
                    <a:pt x="463" y="277"/>
                  </a:cubicBezTo>
                  <a:cubicBezTo>
                    <a:pt x="465" y="275"/>
                    <a:pt x="465" y="275"/>
                    <a:pt x="465" y="275"/>
                  </a:cubicBezTo>
                  <a:cubicBezTo>
                    <a:pt x="467" y="275"/>
                    <a:pt x="467" y="275"/>
                    <a:pt x="467" y="275"/>
                  </a:cubicBezTo>
                  <a:cubicBezTo>
                    <a:pt x="468" y="274"/>
                    <a:pt x="468" y="274"/>
                    <a:pt x="468" y="274"/>
                  </a:cubicBezTo>
                  <a:cubicBezTo>
                    <a:pt x="471" y="272"/>
                    <a:pt x="471" y="272"/>
                    <a:pt x="471" y="272"/>
                  </a:cubicBezTo>
                  <a:cubicBezTo>
                    <a:pt x="471" y="271"/>
                    <a:pt x="471" y="271"/>
                    <a:pt x="471" y="271"/>
                  </a:cubicBezTo>
                  <a:cubicBezTo>
                    <a:pt x="472" y="270"/>
                    <a:pt x="472" y="270"/>
                    <a:pt x="472" y="270"/>
                  </a:cubicBezTo>
                  <a:cubicBezTo>
                    <a:pt x="474" y="271"/>
                    <a:pt x="474" y="271"/>
                    <a:pt x="474" y="271"/>
                  </a:cubicBezTo>
                  <a:cubicBezTo>
                    <a:pt x="477" y="272"/>
                    <a:pt x="477" y="272"/>
                    <a:pt x="477" y="272"/>
                  </a:cubicBezTo>
                  <a:cubicBezTo>
                    <a:pt x="477" y="273"/>
                    <a:pt x="477" y="273"/>
                    <a:pt x="477" y="273"/>
                  </a:cubicBezTo>
                  <a:cubicBezTo>
                    <a:pt x="477" y="274"/>
                    <a:pt x="477" y="274"/>
                    <a:pt x="477" y="274"/>
                  </a:cubicBezTo>
                  <a:cubicBezTo>
                    <a:pt x="478" y="275"/>
                    <a:pt x="478" y="275"/>
                    <a:pt x="478" y="275"/>
                  </a:cubicBezTo>
                  <a:cubicBezTo>
                    <a:pt x="480" y="276"/>
                    <a:pt x="480" y="276"/>
                    <a:pt x="480" y="276"/>
                  </a:cubicBezTo>
                  <a:cubicBezTo>
                    <a:pt x="481" y="277"/>
                    <a:pt x="481" y="277"/>
                    <a:pt x="481" y="277"/>
                  </a:cubicBezTo>
                  <a:cubicBezTo>
                    <a:pt x="480" y="279"/>
                    <a:pt x="480" y="279"/>
                    <a:pt x="480" y="279"/>
                  </a:cubicBezTo>
                  <a:cubicBezTo>
                    <a:pt x="480" y="279"/>
                    <a:pt x="480" y="279"/>
                    <a:pt x="480" y="279"/>
                  </a:cubicBezTo>
                  <a:cubicBezTo>
                    <a:pt x="480" y="281"/>
                    <a:pt x="480" y="281"/>
                    <a:pt x="480" y="281"/>
                  </a:cubicBezTo>
                  <a:cubicBezTo>
                    <a:pt x="480" y="282"/>
                    <a:pt x="480" y="282"/>
                    <a:pt x="480" y="282"/>
                  </a:cubicBezTo>
                  <a:cubicBezTo>
                    <a:pt x="481" y="284"/>
                    <a:pt x="481" y="284"/>
                    <a:pt x="481" y="284"/>
                  </a:cubicBezTo>
                  <a:cubicBezTo>
                    <a:pt x="482" y="285"/>
                    <a:pt x="482" y="285"/>
                    <a:pt x="482" y="285"/>
                  </a:cubicBezTo>
                  <a:cubicBezTo>
                    <a:pt x="481" y="289"/>
                    <a:pt x="481" y="289"/>
                    <a:pt x="481" y="289"/>
                  </a:cubicBezTo>
                  <a:cubicBezTo>
                    <a:pt x="483" y="289"/>
                    <a:pt x="483" y="289"/>
                    <a:pt x="483" y="289"/>
                  </a:cubicBezTo>
                  <a:cubicBezTo>
                    <a:pt x="483" y="290"/>
                    <a:pt x="483" y="290"/>
                    <a:pt x="483" y="290"/>
                  </a:cubicBezTo>
                  <a:cubicBezTo>
                    <a:pt x="481" y="292"/>
                    <a:pt x="481" y="292"/>
                    <a:pt x="481" y="292"/>
                  </a:cubicBezTo>
                  <a:cubicBezTo>
                    <a:pt x="481" y="294"/>
                    <a:pt x="481" y="294"/>
                    <a:pt x="481" y="294"/>
                  </a:cubicBezTo>
                  <a:cubicBezTo>
                    <a:pt x="480" y="296"/>
                    <a:pt x="480" y="296"/>
                    <a:pt x="480" y="296"/>
                  </a:cubicBezTo>
                  <a:cubicBezTo>
                    <a:pt x="480" y="298"/>
                    <a:pt x="480" y="298"/>
                    <a:pt x="480" y="298"/>
                  </a:cubicBezTo>
                  <a:cubicBezTo>
                    <a:pt x="479" y="299"/>
                    <a:pt x="479" y="299"/>
                    <a:pt x="479" y="299"/>
                  </a:cubicBezTo>
                  <a:cubicBezTo>
                    <a:pt x="480" y="301"/>
                    <a:pt x="480" y="301"/>
                    <a:pt x="480" y="301"/>
                  </a:cubicBezTo>
                  <a:cubicBezTo>
                    <a:pt x="479" y="302"/>
                    <a:pt x="479" y="302"/>
                    <a:pt x="479" y="302"/>
                  </a:cubicBezTo>
                  <a:cubicBezTo>
                    <a:pt x="481" y="305"/>
                    <a:pt x="481" y="305"/>
                    <a:pt x="481" y="305"/>
                  </a:cubicBezTo>
                  <a:cubicBezTo>
                    <a:pt x="481" y="306"/>
                    <a:pt x="481" y="306"/>
                    <a:pt x="481" y="306"/>
                  </a:cubicBezTo>
                  <a:cubicBezTo>
                    <a:pt x="480" y="307"/>
                    <a:pt x="480" y="307"/>
                    <a:pt x="480" y="307"/>
                  </a:cubicBezTo>
                  <a:cubicBezTo>
                    <a:pt x="481" y="308"/>
                    <a:pt x="481" y="308"/>
                    <a:pt x="481" y="308"/>
                  </a:cubicBezTo>
                  <a:cubicBezTo>
                    <a:pt x="480" y="310"/>
                    <a:pt x="480" y="310"/>
                    <a:pt x="480" y="310"/>
                  </a:cubicBezTo>
                  <a:cubicBezTo>
                    <a:pt x="480" y="311"/>
                    <a:pt x="480" y="311"/>
                    <a:pt x="480" y="311"/>
                  </a:cubicBezTo>
                  <a:cubicBezTo>
                    <a:pt x="481" y="312"/>
                    <a:pt x="481" y="312"/>
                    <a:pt x="481" y="312"/>
                  </a:cubicBezTo>
                  <a:cubicBezTo>
                    <a:pt x="483" y="313"/>
                    <a:pt x="483" y="313"/>
                    <a:pt x="483" y="313"/>
                  </a:cubicBezTo>
                  <a:cubicBezTo>
                    <a:pt x="482" y="315"/>
                    <a:pt x="482" y="315"/>
                    <a:pt x="482" y="315"/>
                  </a:cubicBezTo>
                  <a:cubicBezTo>
                    <a:pt x="481" y="316"/>
                    <a:pt x="481" y="316"/>
                    <a:pt x="481" y="316"/>
                  </a:cubicBezTo>
                  <a:cubicBezTo>
                    <a:pt x="480" y="316"/>
                    <a:pt x="480" y="316"/>
                    <a:pt x="480" y="316"/>
                  </a:cubicBezTo>
                  <a:cubicBezTo>
                    <a:pt x="478" y="316"/>
                    <a:pt x="478" y="316"/>
                    <a:pt x="478" y="316"/>
                  </a:cubicBezTo>
                  <a:cubicBezTo>
                    <a:pt x="477" y="314"/>
                    <a:pt x="477" y="314"/>
                    <a:pt x="477" y="314"/>
                  </a:cubicBezTo>
                  <a:cubicBezTo>
                    <a:pt x="478" y="312"/>
                    <a:pt x="478" y="312"/>
                    <a:pt x="478" y="312"/>
                  </a:cubicBezTo>
                  <a:cubicBezTo>
                    <a:pt x="476" y="313"/>
                    <a:pt x="476" y="313"/>
                    <a:pt x="476" y="313"/>
                  </a:cubicBezTo>
                  <a:cubicBezTo>
                    <a:pt x="475" y="315"/>
                    <a:pt x="475" y="315"/>
                    <a:pt x="475" y="315"/>
                  </a:cubicBezTo>
                  <a:cubicBezTo>
                    <a:pt x="473" y="316"/>
                    <a:pt x="473" y="316"/>
                    <a:pt x="473" y="316"/>
                  </a:cubicBezTo>
                  <a:cubicBezTo>
                    <a:pt x="473" y="317"/>
                    <a:pt x="473" y="317"/>
                    <a:pt x="473" y="317"/>
                  </a:cubicBezTo>
                  <a:cubicBezTo>
                    <a:pt x="476" y="316"/>
                    <a:pt x="476" y="316"/>
                    <a:pt x="476" y="316"/>
                  </a:cubicBezTo>
                  <a:cubicBezTo>
                    <a:pt x="477" y="317"/>
                    <a:pt x="477" y="317"/>
                    <a:pt x="477" y="317"/>
                  </a:cubicBezTo>
                  <a:cubicBezTo>
                    <a:pt x="477" y="318"/>
                    <a:pt x="477" y="318"/>
                    <a:pt x="477" y="318"/>
                  </a:cubicBezTo>
                  <a:cubicBezTo>
                    <a:pt x="472" y="322"/>
                    <a:pt x="472" y="322"/>
                    <a:pt x="472" y="322"/>
                  </a:cubicBezTo>
                  <a:cubicBezTo>
                    <a:pt x="470" y="322"/>
                    <a:pt x="470" y="322"/>
                    <a:pt x="470" y="322"/>
                  </a:cubicBezTo>
                  <a:cubicBezTo>
                    <a:pt x="470" y="323"/>
                    <a:pt x="470" y="323"/>
                    <a:pt x="470" y="323"/>
                  </a:cubicBezTo>
                  <a:cubicBezTo>
                    <a:pt x="469" y="323"/>
                    <a:pt x="469" y="323"/>
                    <a:pt x="469" y="323"/>
                  </a:cubicBezTo>
                  <a:cubicBezTo>
                    <a:pt x="468" y="325"/>
                    <a:pt x="468" y="325"/>
                    <a:pt x="468" y="325"/>
                  </a:cubicBezTo>
                  <a:cubicBezTo>
                    <a:pt x="469" y="326"/>
                    <a:pt x="469" y="326"/>
                    <a:pt x="469" y="326"/>
                  </a:cubicBezTo>
                  <a:cubicBezTo>
                    <a:pt x="471" y="326"/>
                    <a:pt x="471" y="326"/>
                    <a:pt x="471" y="326"/>
                  </a:cubicBezTo>
                  <a:cubicBezTo>
                    <a:pt x="472" y="326"/>
                    <a:pt x="472" y="326"/>
                    <a:pt x="472" y="326"/>
                  </a:cubicBezTo>
                  <a:cubicBezTo>
                    <a:pt x="473" y="328"/>
                    <a:pt x="473" y="328"/>
                    <a:pt x="473" y="328"/>
                  </a:cubicBezTo>
                  <a:cubicBezTo>
                    <a:pt x="474" y="330"/>
                    <a:pt x="474" y="330"/>
                    <a:pt x="474" y="330"/>
                  </a:cubicBezTo>
                  <a:cubicBezTo>
                    <a:pt x="477" y="329"/>
                    <a:pt x="477" y="329"/>
                    <a:pt x="477" y="329"/>
                  </a:cubicBezTo>
                  <a:cubicBezTo>
                    <a:pt x="477" y="328"/>
                    <a:pt x="477" y="328"/>
                    <a:pt x="477" y="328"/>
                  </a:cubicBezTo>
                  <a:cubicBezTo>
                    <a:pt x="478" y="327"/>
                    <a:pt x="478" y="327"/>
                    <a:pt x="478" y="327"/>
                  </a:cubicBezTo>
                  <a:cubicBezTo>
                    <a:pt x="479" y="328"/>
                    <a:pt x="479" y="328"/>
                    <a:pt x="479" y="328"/>
                  </a:cubicBezTo>
                  <a:cubicBezTo>
                    <a:pt x="478" y="329"/>
                    <a:pt x="478" y="329"/>
                    <a:pt x="478" y="329"/>
                  </a:cubicBezTo>
                  <a:cubicBezTo>
                    <a:pt x="478" y="329"/>
                    <a:pt x="478" y="329"/>
                    <a:pt x="478" y="329"/>
                  </a:cubicBezTo>
                  <a:cubicBezTo>
                    <a:pt x="480" y="330"/>
                    <a:pt x="480" y="330"/>
                    <a:pt x="480" y="330"/>
                  </a:cubicBezTo>
                  <a:cubicBezTo>
                    <a:pt x="481" y="331"/>
                    <a:pt x="481" y="331"/>
                    <a:pt x="481" y="331"/>
                  </a:cubicBezTo>
                  <a:cubicBezTo>
                    <a:pt x="483" y="330"/>
                    <a:pt x="483" y="330"/>
                    <a:pt x="483" y="330"/>
                  </a:cubicBezTo>
                  <a:cubicBezTo>
                    <a:pt x="484" y="331"/>
                    <a:pt x="484" y="331"/>
                    <a:pt x="484" y="331"/>
                  </a:cubicBezTo>
                  <a:cubicBezTo>
                    <a:pt x="483" y="332"/>
                    <a:pt x="483" y="332"/>
                    <a:pt x="483" y="332"/>
                  </a:cubicBezTo>
                  <a:cubicBezTo>
                    <a:pt x="481" y="332"/>
                    <a:pt x="481" y="332"/>
                    <a:pt x="481" y="332"/>
                  </a:cubicBezTo>
                  <a:cubicBezTo>
                    <a:pt x="479" y="334"/>
                    <a:pt x="479" y="334"/>
                    <a:pt x="479" y="334"/>
                  </a:cubicBezTo>
                  <a:cubicBezTo>
                    <a:pt x="478" y="335"/>
                    <a:pt x="478" y="335"/>
                    <a:pt x="478" y="335"/>
                  </a:cubicBezTo>
                  <a:cubicBezTo>
                    <a:pt x="478" y="333"/>
                    <a:pt x="478" y="333"/>
                    <a:pt x="478" y="333"/>
                  </a:cubicBezTo>
                  <a:cubicBezTo>
                    <a:pt x="477" y="333"/>
                    <a:pt x="477" y="333"/>
                    <a:pt x="477" y="333"/>
                  </a:cubicBezTo>
                  <a:cubicBezTo>
                    <a:pt x="476" y="332"/>
                    <a:pt x="476" y="332"/>
                    <a:pt x="476" y="332"/>
                  </a:cubicBezTo>
                  <a:cubicBezTo>
                    <a:pt x="476" y="333"/>
                    <a:pt x="476" y="333"/>
                    <a:pt x="476" y="333"/>
                  </a:cubicBezTo>
                  <a:cubicBezTo>
                    <a:pt x="477" y="335"/>
                    <a:pt x="477" y="335"/>
                    <a:pt x="477" y="335"/>
                  </a:cubicBezTo>
                  <a:cubicBezTo>
                    <a:pt x="477" y="336"/>
                    <a:pt x="477" y="336"/>
                    <a:pt x="477" y="336"/>
                  </a:cubicBezTo>
                  <a:cubicBezTo>
                    <a:pt x="479" y="339"/>
                    <a:pt x="479" y="339"/>
                    <a:pt x="479" y="339"/>
                  </a:cubicBezTo>
                  <a:cubicBezTo>
                    <a:pt x="479" y="341"/>
                    <a:pt x="479" y="341"/>
                    <a:pt x="479" y="341"/>
                  </a:cubicBezTo>
                  <a:cubicBezTo>
                    <a:pt x="479" y="342"/>
                    <a:pt x="479" y="342"/>
                    <a:pt x="479" y="342"/>
                  </a:cubicBezTo>
                  <a:cubicBezTo>
                    <a:pt x="479" y="344"/>
                    <a:pt x="479" y="344"/>
                    <a:pt x="479" y="344"/>
                  </a:cubicBezTo>
                  <a:cubicBezTo>
                    <a:pt x="478" y="344"/>
                    <a:pt x="478" y="344"/>
                    <a:pt x="478" y="344"/>
                  </a:cubicBezTo>
                  <a:cubicBezTo>
                    <a:pt x="477" y="346"/>
                    <a:pt x="477" y="346"/>
                    <a:pt x="477" y="346"/>
                  </a:cubicBezTo>
                  <a:cubicBezTo>
                    <a:pt x="477" y="348"/>
                    <a:pt x="477" y="348"/>
                    <a:pt x="477" y="348"/>
                  </a:cubicBezTo>
                  <a:cubicBezTo>
                    <a:pt x="475" y="350"/>
                    <a:pt x="475" y="350"/>
                    <a:pt x="475" y="350"/>
                  </a:cubicBezTo>
                  <a:cubicBezTo>
                    <a:pt x="476" y="351"/>
                    <a:pt x="476" y="351"/>
                    <a:pt x="476" y="351"/>
                  </a:cubicBezTo>
                  <a:cubicBezTo>
                    <a:pt x="476" y="353"/>
                    <a:pt x="476" y="353"/>
                    <a:pt x="476" y="353"/>
                  </a:cubicBezTo>
                  <a:cubicBezTo>
                    <a:pt x="475" y="354"/>
                    <a:pt x="475" y="354"/>
                    <a:pt x="475" y="354"/>
                  </a:cubicBezTo>
                  <a:cubicBezTo>
                    <a:pt x="475" y="355"/>
                    <a:pt x="475" y="355"/>
                    <a:pt x="475" y="355"/>
                  </a:cubicBezTo>
                  <a:cubicBezTo>
                    <a:pt x="476" y="355"/>
                    <a:pt x="476" y="355"/>
                    <a:pt x="476" y="355"/>
                  </a:cubicBezTo>
                  <a:cubicBezTo>
                    <a:pt x="478" y="353"/>
                    <a:pt x="478" y="353"/>
                    <a:pt x="478" y="353"/>
                  </a:cubicBezTo>
                  <a:cubicBezTo>
                    <a:pt x="478" y="352"/>
                    <a:pt x="478" y="352"/>
                    <a:pt x="478" y="352"/>
                  </a:cubicBezTo>
                  <a:cubicBezTo>
                    <a:pt x="481" y="351"/>
                    <a:pt x="481" y="351"/>
                    <a:pt x="481" y="351"/>
                  </a:cubicBezTo>
                  <a:cubicBezTo>
                    <a:pt x="481" y="350"/>
                    <a:pt x="481" y="350"/>
                    <a:pt x="481" y="350"/>
                  </a:cubicBezTo>
                  <a:cubicBezTo>
                    <a:pt x="481" y="350"/>
                    <a:pt x="481" y="350"/>
                    <a:pt x="481" y="350"/>
                  </a:cubicBezTo>
                  <a:cubicBezTo>
                    <a:pt x="482" y="348"/>
                    <a:pt x="482" y="348"/>
                    <a:pt x="482" y="348"/>
                  </a:cubicBezTo>
                  <a:cubicBezTo>
                    <a:pt x="483" y="349"/>
                    <a:pt x="483" y="349"/>
                    <a:pt x="483" y="349"/>
                  </a:cubicBezTo>
                  <a:cubicBezTo>
                    <a:pt x="484" y="348"/>
                    <a:pt x="484" y="348"/>
                    <a:pt x="484" y="348"/>
                  </a:cubicBezTo>
                  <a:cubicBezTo>
                    <a:pt x="484" y="345"/>
                    <a:pt x="484" y="345"/>
                    <a:pt x="484" y="345"/>
                  </a:cubicBezTo>
                  <a:cubicBezTo>
                    <a:pt x="484" y="343"/>
                    <a:pt x="484" y="343"/>
                    <a:pt x="484" y="343"/>
                  </a:cubicBezTo>
                  <a:cubicBezTo>
                    <a:pt x="487" y="341"/>
                    <a:pt x="487" y="341"/>
                    <a:pt x="487" y="341"/>
                  </a:cubicBezTo>
                  <a:cubicBezTo>
                    <a:pt x="489" y="338"/>
                    <a:pt x="489" y="338"/>
                    <a:pt x="489" y="338"/>
                  </a:cubicBezTo>
                  <a:cubicBezTo>
                    <a:pt x="489" y="336"/>
                    <a:pt x="489" y="336"/>
                    <a:pt x="489" y="336"/>
                  </a:cubicBezTo>
                  <a:cubicBezTo>
                    <a:pt x="490" y="336"/>
                    <a:pt x="490" y="336"/>
                    <a:pt x="490" y="336"/>
                  </a:cubicBezTo>
                  <a:cubicBezTo>
                    <a:pt x="491" y="337"/>
                    <a:pt x="491" y="337"/>
                    <a:pt x="491" y="337"/>
                  </a:cubicBezTo>
                  <a:cubicBezTo>
                    <a:pt x="491" y="338"/>
                    <a:pt x="491" y="338"/>
                    <a:pt x="491" y="338"/>
                  </a:cubicBezTo>
                  <a:cubicBezTo>
                    <a:pt x="493" y="342"/>
                    <a:pt x="493" y="342"/>
                    <a:pt x="493" y="342"/>
                  </a:cubicBezTo>
                  <a:cubicBezTo>
                    <a:pt x="493" y="344"/>
                    <a:pt x="493" y="344"/>
                    <a:pt x="493" y="344"/>
                  </a:cubicBezTo>
                  <a:cubicBezTo>
                    <a:pt x="495" y="346"/>
                    <a:pt x="495" y="346"/>
                    <a:pt x="495" y="346"/>
                  </a:cubicBezTo>
                  <a:cubicBezTo>
                    <a:pt x="495" y="348"/>
                    <a:pt x="495" y="348"/>
                    <a:pt x="495" y="348"/>
                  </a:cubicBezTo>
                  <a:cubicBezTo>
                    <a:pt x="494" y="350"/>
                    <a:pt x="494" y="350"/>
                    <a:pt x="494" y="350"/>
                  </a:cubicBezTo>
                  <a:cubicBezTo>
                    <a:pt x="495" y="354"/>
                    <a:pt x="495" y="354"/>
                    <a:pt x="495" y="354"/>
                  </a:cubicBezTo>
                  <a:cubicBezTo>
                    <a:pt x="494" y="356"/>
                    <a:pt x="494" y="356"/>
                    <a:pt x="494" y="356"/>
                  </a:cubicBezTo>
                  <a:cubicBezTo>
                    <a:pt x="492" y="356"/>
                    <a:pt x="492" y="356"/>
                    <a:pt x="492" y="356"/>
                  </a:cubicBezTo>
                  <a:cubicBezTo>
                    <a:pt x="491" y="355"/>
                    <a:pt x="491" y="355"/>
                    <a:pt x="491" y="355"/>
                  </a:cubicBezTo>
                  <a:cubicBezTo>
                    <a:pt x="490" y="356"/>
                    <a:pt x="490" y="356"/>
                    <a:pt x="490" y="356"/>
                  </a:cubicBezTo>
                  <a:cubicBezTo>
                    <a:pt x="489" y="358"/>
                    <a:pt x="489" y="358"/>
                    <a:pt x="489" y="358"/>
                  </a:cubicBezTo>
                  <a:cubicBezTo>
                    <a:pt x="490" y="360"/>
                    <a:pt x="490" y="360"/>
                    <a:pt x="490" y="360"/>
                  </a:cubicBezTo>
                  <a:cubicBezTo>
                    <a:pt x="488" y="362"/>
                    <a:pt x="488" y="362"/>
                    <a:pt x="488" y="362"/>
                  </a:cubicBezTo>
                  <a:cubicBezTo>
                    <a:pt x="488" y="364"/>
                    <a:pt x="488" y="364"/>
                    <a:pt x="488" y="364"/>
                  </a:cubicBezTo>
                  <a:cubicBezTo>
                    <a:pt x="488" y="365"/>
                    <a:pt x="488" y="365"/>
                    <a:pt x="488" y="365"/>
                  </a:cubicBezTo>
                  <a:cubicBezTo>
                    <a:pt x="488" y="368"/>
                    <a:pt x="488" y="368"/>
                    <a:pt x="488" y="368"/>
                  </a:cubicBezTo>
                  <a:cubicBezTo>
                    <a:pt x="490" y="375"/>
                    <a:pt x="490" y="375"/>
                    <a:pt x="490" y="375"/>
                  </a:cubicBezTo>
                  <a:cubicBezTo>
                    <a:pt x="491" y="377"/>
                    <a:pt x="491" y="377"/>
                    <a:pt x="491" y="377"/>
                  </a:cubicBezTo>
                  <a:cubicBezTo>
                    <a:pt x="491" y="379"/>
                    <a:pt x="491" y="379"/>
                    <a:pt x="491" y="379"/>
                  </a:cubicBezTo>
                  <a:cubicBezTo>
                    <a:pt x="492" y="381"/>
                    <a:pt x="492" y="381"/>
                    <a:pt x="492" y="381"/>
                  </a:cubicBezTo>
                  <a:cubicBezTo>
                    <a:pt x="494" y="381"/>
                    <a:pt x="494" y="381"/>
                    <a:pt x="494" y="381"/>
                  </a:cubicBezTo>
                  <a:cubicBezTo>
                    <a:pt x="493" y="378"/>
                    <a:pt x="493" y="378"/>
                    <a:pt x="493" y="378"/>
                  </a:cubicBezTo>
                  <a:cubicBezTo>
                    <a:pt x="493" y="378"/>
                    <a:pt x="493" y="378"/>
                    <a:pt x="493" y="378"/>
                  </a:cubicBezTo>
                  <a:cubicBezTo>
                    <a:pt x="494" y="376"/>
                    <a:pt x="494" y="376"/>
                    <a:pt x="494" y="376"/>
                  </a:cubicBezTo>
                  <a:cubicBezTo>
                    <a:pt x="495" y="376"/>
                    <a:pt x="495" y="376"/>
                    <a:pt x="495" y="376"/>
                  </a:cubicBezTo>
                  <a:cubicBezTo>
                    <a:pt x="496" y="378"/>
                    <a:pt x="496" y="378"/>
                    <a:pt x="496" y="378"/>
                  </a:cubicBezTo>
                  <a:cubicBezTo>
                    <a:pt x="497" y="378"/>
                    <a:pt x="497" y="378"/>
                    <a:pt x="497" y="378"/>
                  </a:cubicBezTo>
                  <a:cubicBezTo>
                    <a:pt x="497" y="376"/>
                    <a:pt x="497" y="376"/>
                    <a:pt x="497" y="376"/>
                  </a:cubicBezTo>
                  <a:cubicBezTo>
                    <a:pt x="499" y="375"/>
                    <a:pt x="499" y="375"/>
                    <a:pt x="499" y="375"/>
                  </a:cubicBezTo>
                  <a:cubicBezTo>
                    <a:pt x="499" y="372"/>
                    <a:pt x="499" y="372"/>
                    <a:pt x="499" y="372"/>
                  </a:cubicBezTo>
                  <a:cubicBezTo>
                    <a:pt x="501" y="371"/>
                    <a:pt x="501" y="371"/>
                    <a:pt x="501" y="371"/>
                  </a:cubicBezTo>
                  <a:cubicBezTo>
                    <a:pt x="502" y="369"/>
                    <a:pt x="502" y="369"/>
                    <a:pt x="502" y="369"/>
                  </a:cubicBezTo>
                  <a:cubicBezTo>
                    <a:pt x="503" y="368"/>
                    <a:pt x="503" y="368"/>
                    <a:pt x="503" y="368"/>
                  </a:cubicBezTo>
                  <a:cubicBezTo>
                    <a:pt x="504" y="367"/>
                    <a:pt x="504" y="367"/>
                    <a:pt x="504" y="367"/>
                  </a:cubicBezTo>
                  <a:cubicBezTo>
                    <a:pt x="507" y="364"/>
                    <a:pt x="507" y="364"/>
                    <a:pt x="507" y="364"/>
                  </a:cubicBezTo>
                  <a:cubicBezTo>
                    <a:pt x="510" y="361"/>
                    <a:pt x="510" y="361"/>
                    <a:pt x="510" y="361"/>
                  </a:cubicBezTo>
                  <a:cubicBezTo>
                    <a:pt x="511" y="357"/>
                    <a:pt x="511" y="357"/>
                    <a:pt x="511" y="357"/>
                  </a:cubicBezTo>
                  <a:cubicBezTo>
                    <a:pt x="513" y="353"/>
                    <a:pt x="513" y="353"/>
                    <a:pt x="513" y="353"/>
                  </a:cubicBezTo>
                  <a:cubicBezTo>
                    <a:pt x="515" y="352"/>
                    <a:pt x="515" y="352"/>
                    <a:pt x="515" y="352"/>
                  </a:cubicBezTo>
                  <a:cubicBezTo>
                    <a:pt x="516" y="354"/>
                    <a:pt x="516" y="354"/>
                    <a:pt x="516" y="354"/>
                  </a:cubicBezTo>
                  <a:cubicBezTo>
                    <a:pt x="517" y="353"/>
                    <a:pt x="517" y="353"/>
                    <a:pt x="517" y="353"/>
                  </a:cubicBezTo>
                  <a:cubicBezTo>
                    <a:pt x="518" y="354"/>
                    <a:pt x="518" y="354"/>
                    <a:pt x="518" y="354"/>
                  </a:cubicBezTo>
                  <a:cubicBezTo>
                    <a:pt x="520" y="353"/>
                    <a:pt x="520" y="353"/>
                    <a:pt x="520" y="353"/>
                  </a:cubicBezTo>
                  <a:cubicBezTo>
                    <a:pt x="520" y="352"/>
                    <a:pt x="520" y="352"/>
                    <a:pt x="520" y="352"/>
                  </a:cubicBezTo>
                  <a:cubicBezTo>
                    <a:pt x="519" y="352"/>
                    <a:pt x="519" y="352"/>
                    <a:pt x="519" y="352"/>
                  </a:cubicBezTo>
                  <a:cubicBezTo>
                    <a:pt x="517" y="351"/>
                    <a:pt x="517" y="351"/>
                    <a:pt x="517" y="351"/>
                  </a:cubicBezTo>
                  <a:cubicBezTo>
                    <a:pt x="518" y="349"/>
                    <a:pt x="518" y="349"/>
                    <a:pt x="518" y="349"/>
                  </a:cubicBezTo>
                  <a:cubicBezTo>
                    <a:pt x="520" y="349"/>
                    <a:pt x="520" y="349"/>
                    <a:pt x="520" y="349"/>
                  </a:cubicBezTo>
                  <a:cubicBezTo>
                    <a:pt x="521" y="350"/>
                    <a:pt x="521" y="350"/>
                    <a:pt x="521" y="350"/>
                  </a:cubicBezTo>
                  <a:cubicBezTo>
                    <a:pt x="522" y="349"/>
                    <a:pt x="522" y="349"/>
                    <a:pt x="522" y="349"/>
                  </a:cubicBezTo>
                  <a:cubicBezTo>
                    <a:pt x="523" y="350"/>
                    <a:pt x="523" y="350"/>
                    <a:pt x="523" y="350"/>
                  </a:cubicBezTo>
                  <a:cubicBezTo>
                    <a:pt x="524" y="349"/>
                    <a:pt x="524" y="349"/>
                    <a:pt x="524" y="349"/>
                  </a:cubicBezTo>
                  <a:cubicBezTo>
                    <a:pt x="523" y="347"/>
                    <a:pt x="523" y="347"/>
                    <a:pt x="523" y="347"/>
                  </a:cubicBezTo>
                  <a:cubicBezTo>
                    <a:pt x="522" y="347"/>
                    <a:pt x="522" y="347"/>
                    <a:pt x="522" y="347"/>
                  </a:cubicBezTo>
                  <a:cubicBezTo>
                    <a:pt x="521" y="345"/>
                    <a:pt x="521" y="345"/>
                    <a:pt x="521" y="345"/>
                  </a:cubicBezTo>
                  <a:cubicBezTo>
                    <a:pt x="520" y="345"/>
                    <a:pt x="520" y="345"/>
                    <a:pt x="520" y="345"/>
                  </a:cubicBezTo>
                  <a:cubicBezTo>
                    <a:pt x="521" y="343"/>
                    <a:pt x="521" y="343"/>
                    <a:pt x="521" y="343"/>
                  </a:cubicBezTo>
                  <a:cubicBezTo>
                    <a:pt x="522" y="341"/>
                    <a:pt x="522" y="341"/>
                    <a:pt x="522" y="341"/>
                  </a:cubicBezTo>
                  <a:cubicBezTo>
                    <a:pt x="522" y="340"/>
                    <a:pt x="522" y="340"/>
                    <a:pt x="522" y="340"/>
                  </a:cubicBezTo>
                  <a:cubicBezTo>
                    <a:pt x="523" y="340"/>
                    <a:pt x="523" y="340"/>
                    <a:pt x="523" y="340"/>
                  </a:cubicBezTo>
                  <a:cubicBezTo>
                    <a:pt x="522" y="338"/>
                    <a:pt x="522" y="338"/>
                    <a:pt x="522" y="338"/>
                  </a:cubicBezTo>
                  <a:cubicBezTo>
                    <a:pt x="522" y="337"/>
                    <a:pt x="522" y="337"/>
                    <a:pt x="522" y="337"/>
                  </a:cubicBezTo>
                  <a:cubicBezTo>
                    <a:pt x="524" y="335"/>
                    <a:pt x="524" y="335"/>
                    <a:pt x="524" y="335"/>
                  </a:cubicBezTo>
                  <a:cubicBezTo>
                    <a:pt x="523" y="335"/>
                    <a:pt x="523" y="335"/>
                    <a:pt x="523" y="335"/>
                  </a:cubicBezTo>
                  <a:cubicBezTo>
                    <a:pt x="523" y="334"/>
                    <a:pt x="523" y="334"/>
                    <a:pt x="523" y="334"/>
                  </a:cubicBezTo>
                  <a:cubicBezTo>
                    <a:pt x="525" y="334"/>
                    <a:pt x="525" y="334"/>
                    <a:pt x="525" y="334"/>
                  </a:cubicBezTo>
                  <a:cubicBezTo>
                    <a:pt x="525" y="333"/>
                    <a:pt x="525" y="333"/>
                    <a:pt x="525" y="333"/>
                  </a:cubicBezTo>
                  <a:cubicBezTo>
                    <a:pt x="524" y="332"/>
                    <a:pt x="524" y="332"/>
                    <a:pt x="524" y="332"/>
                  </a:cubicBezTo>
                  <a:cubicBezTo>
                    <a:pt x="524" y="331"/>
                    <a:pt x="524" y="331"/>
                    <a:pt x="524" y="331"/>
                  </a:cubicBezTo>
                  <a:cubicBezTo>
                    <a:pt x="525" y="331"/>
                    <a:pt x="525" y="331"/>
                    <a:pt x="525" y="331"/>
                  </a:cubicBezTo>
                  <a:cubicBezTo>
                    <a:pt x="526" y="332"/>
                    <a:pt x="526" y="332"/>
                    <a:pt x="526" y="332"/>
                  </a:cubicBezTo>
                  <a:cubicBezTo>
                    <a:pt x="528" y="333"/>
                    <a:pt x="528" y="333"/>
                    <a:pt x="528" y="333"/>
                  </a:cubicBezTo>
                  <a:cubicBezTo>
                    <a:pt x="529" y="332"/>
                    <a:pt x="529" y="332"/>
                    <a:pt x="529" y="332"/>
                  </a:cubicBezTo>
                  <a:cubicBezTo>
                    <a:pt x="532" y="332"/>
                    <a:pt x="532" y="332"/>
                    <a:pt x="532" y="332"/>
                  </a:cubicBezTo>
                  <a:cubicBezTo>
                    <a:pt x="534" y="334"/>
                    <a:pt x="534" y="334"/>
                    <a:pt x="534" y="334"/>
                  </a:cubicBezTo>
                  <a:cubicBezTo>
                    <a:pt x="535" y="335"/>
                    <a:pt x="535" y="335"/>
                    <a:pt x="535" y="335"/>
                  </a:cubicBezTo>
                  <a:cubicBezTo>
                    <a:pt x="535" y="336"/>
                    <a:pt x="535" y="336"/>
                    <a:pt x="535" y="336"/>
                  </a:cubicBezTo>
                  <a:cubicBezTo>
                    <a:pt x="539" y="338"/>
                    <a:pt x="539" y="338"/>
                    <a:pt x="539" y="338"/>
                  </a:cubicBezTo>
                  <a:cubicBezTo>
                    <a:pt x="541" y="337"/>
                    <a:pt x="541" y="337"/>
                    <a:pt x="541" y="337"/>
                  </a:cubicBezTo>
                  <a:cubicBezTo>
                    <a:pt x="542" y="338"/>
                    <a:pt x="542" y="338"/>
                    <a:pt x="542" y="338"/>
                  </a:cubicBezTo>
                  <a:cubicBezTo>
                    <a:pt x="545" y="339"/>
                    <a:pt x="545" y="339"/>
                    <a:pt x="545" y="339"/>
                  </a:cubicBezTo>
                  <a:cubicBezTo>
                    <a:pt x="545" y="340"/>
                    <a:pt x="545" y="340"/>
                    <a:pt x="545" y="340"/>
                  </a:cubicBezTo>
                  <a:cubicBezTo>
                    <a:pt x="544" y="340"/>
                    <a:pt x="544" y="340"/>
                    <a:pt x="544" y="340"/>
                  </a:cubicBezTo>
                  <a:cubicBezTo>
                    <a:pt x="545" y="342"/>
                    <a:pt x="545" y="342"/>
                    <a:pt x="545" y="342"/>
                  </a:cubicBezTo>
                  <a:cubicBezTo>
                    <a:pt x="544" y="342"/>
                    <a:pt x="544" y="342"/>
                    <a:pt x="544" y="342"/>
                  </a:cubicBezTo>
                  <a:cubicBezTo>
                    <a:pt x="542" y="341"/>
                    <a:pt x="542" y="341"/>
                    <a:pt x="542" y="341"/>
                  </a:cubicBezTo>
                  <a:cubicBezTo>
                    <a:pt x="541" y="341"/>
                    <a:pt x="541" y="341"/>
                    <a:pt x="541" y="341"/>
                  </a:cubicBezTo>
                  <a:cubicBezTo>
                    <a:pt x="541" y="342"/>
                    <a:pt x="541" y="342"/>
                    <a:pt x="541" y="342"/>
                  </a:cubicBezTo>
                  <a:cubicBezTo>
                    <a:pt x="545" y="345"/>
                    <a:pt x="545" y="345"/>
                    <a:pt x="545" y="345"/>
                  </a:cubicBezTo>
                  <a:cubicBezTo>
                    <a:pt x="546" y="346"/>
                    <a:pt x="546" y="346"/>
                    <a:pt x="546" y="346"/>
                  </a:cubicBezTo>
                  <a:cubicBezTo>
                    <a:pt x="544" y="347"/>
                    <a:pt x="544" y="347"/>
                    <a:pt x="544" y="347"/>
                  </a:cubicBezTo>
                  <a:cubicBezTo>
                    <a:pt x="545" y="348"/>
                    <a:pt x="545" y="348"/>
                    <a:pt x="545" y="348"/>
                  </a:cubicBezTo>
                  <a:cubicBezTo>
                    <a:pt x="547" y="347"/>
                    <a:pt x="547" y="347"/>
                    <a:pt x="547" y="347"/>
                  </a:cubicBezTo>
                  <a:cubicBezTo>
                    <a:pt x="549" y="348"/>
                    <a:pt x="549" y="348"/>
                    <a:pt x="549" y="348"/>
                  </a:cubicBezTo>
                  <a:cubicBezTo>
                    <a:pt x="550" y="349"/>
                    <a:pt x="550" y="349"/>
                    <a:pt x="550" y="349"/>
                  </a:cubicBezTo>
                  <a:cubicBezTo>
                    <a:pt x="551" y="349"/>
                    <a:pt x="551" y="349"/>
                    <a:pt x="551" y="349"/>
                  </a:cubicBezTo>
                  <a:cubicBezTo>
                    <a:pt x="551" y="350"/>
                    <a:pt x="551" y="350"/>
                    <a:pt x="551" y="350"/>
                  </a:cubicBezTo>
                  <a:cubicBezTo>
                    <a:pt x="550" y="352"/>
                    <a:pt x="550" y="352"/>
                    <a:pt x="550" y="352"/>
                  </a:cubicBezTo>
                  <a:cubicBezTo>
                    <a:pt x="547" y="354"/>
                    <a:pt x="547" y="354"/>
                    <a:pt x="547" y="354"/>
                  </a:cubicBezTo>
                  <a:cubicBezTo>
                    <a:pt x="545" y="355"/>
                    <a:pt x="545" y="355"/>
                    <a:pt x="545" y="355"/>
                  </a:cubicBezTo>
                  <a:cubicBezTo>
                    <a:pt x="544" y="355"/>
                    <a:pt x="544" y="355"/>
                    <a:pt x="544" y="355"/>
                  </a:cubicBezTo>
                  <a:cubicBezTo>
                    <a:pt x="547" y="355"/>
                    <a:pt x="547" y="355"/>
                    <a:pt x="547" y="355"/>
                  </a:cubicBezTo>
                  <a:cubicBezTo>
                    <a:pt x="548" y="356"/>
                    <a:pt x="548" y="356"/>
                    <a:pt x="548" y="356"/>
                  </a:cubicBezTo>
                  <a:cubicBezTo>
                    <a:pt x="548" y="357"/>
                    <a:pt x="548" y="357"/>
                    <a:pt x="548" y="357"/>
                  </a:cubicBezTo>
                  <a:cubicBezTo>
                    <a:pt x="548" y="357"/>
                    <a:pt x="548" y="357"/>
                    <a:pt x="548" y="357"/>
                  </a:cubicBezTo>
                  <a:cubicBezTo>
                    <a:pt x="549" y="358"/>
                    <a:pt x="549" y="358"/>
                    <a:pt x="549" y="358"/>
                  </a:cubicBezTo>
                  <a:cubicBezTo>
                    <a:pt x="548" y="360"/>
                    <a:pt x="548" y="360"/>
                    <a:pt x="548" y="360"/>
                  </a:cubicBezTo>
                  <a:cubicBezTo>
                    <a:pt x="549" y="360"/>
                    <a:pt x="549" y="360"/>
                    <a:pt x="549" y="360"/>
                  </a:cubicBezTo>
                  <a:cubicBezTo>
                    <a:pt x="546" y="362"/>
                    <a:pt x="546" y="362"/>
                    <a:pt x="546" y="362"/>
                  </a:cubicBezTo>
                  <a:cubicBezTo>
                    <a:pt x="544" y="363"/>
                    <a:pt x="544" y="363"/>
                    <a:pt x="544" y="363"/>
                  </a:cubicBezTo>
                  <a:cubicBezTo>
                    <a:pt x="542" y="362"/>
                    <a:pt x="542" y="362"/>
                    <a:pt x="542" y="362"/>
                  </a:cubicBezTo>
                  <a:cubicBezTo>
                    <a:pt x="542" y="364"/>
                    <a:pt x="542" y="364"/>
                    <a:pt x="542" y="364"/>
                  </a:cubicBezTo>
                  <a:cubicBezTo>
                    <a:pt x="540" y="363"/>
                    <a:pt x="540" y="363"/>
                    <a:pt x="540" y="363"/>
                  </a:cubicBezTo>
                  <a:cubicBezTo>
                    <a:pt x="539" y="361"/>
                    <a:pt x="539" y="361"/>
                    <a:pt x="539" y="361"/>
                  </a:cubicBezTo>
                  <a:cubicBezTo>
                    <a:pt x="537" y="361"/>
                    <a:pt x="537" y="361"/>
                    <a:pt x="537" y="361"/>
                  </a:cubicBezTo>
                  <a:cubicBezTo>
                    <a:pt x="536" y="360"/>
                    <a:pt x="536" y="360"/>
                    <a:pt x="536" y="360"/>
                  </a:cubicBezTo>
                  <a:cubicBezTo>
                    <a:pt x="535" y="360"/>
                    <a:pt x="535" y="360"/>
                    <a:pt x="535" y="360"/>
                  </a:cubicBezTo>
                  <a:cubicBezTo>
                    <a:pt x="535" y="362"/>
                    <a:pt x="535" y="362"/>
                    <a:pt x="535" y="362"/>
                  </a:cubicBezTo>
                  <a:cubicBezTo>
                    <a:pt x="534" y="362"/>
                    <a:pt x="534" y="362"/>
                    <a:pt x="534" y="362"/>
                  </a:cubicBezTo>
                  <a:cubicBezTo>
                    <a:pt x="536" y="363"/>
                    <a:pt x="536" y="363"/>
                    <a:pt x="536" y="363"/>
                  </a:cubicBezTo>
                  <a:cubicBezTo>
                    <a:pt x="537" y="364"/>
                    <a:pt x="537" y="364"/>
                    <a:pt x="537" y="364"/>
                  </a:cubicBezTo>
                  <a:cubicBezTo>
                    <a:pt x="536" y="365"/>
                    <a:pt x="536" y="365"/>
                    <a:pt x="536" y="365"/>
                  </a:cubicBezTo>
                  <a:cubicBezTo>
                    <a:pt x="535" y="366"/>
                    <a:pt x="535" y="366"/>
                    <a:pt x="535" y="366"/>
                  </a:cubicBezTo>
                  <a:cubicBezTo>
                    <a:pt x="537" y="366"/>
                    <a:pt x="537" y="366"/>
                    <a:pt x="537" y="366"/>
                  </a:cubicBezTo>
                  <a:cubicBezTo>
                    <a:pt x="536" y="368"/>
                    <a:pt x="536" y="368"/>
                    <a:pt x="536" y="368"/>
                  </a:cubicBezTo>
                  <a:cubicBezTo>
                    <a:pt x="536" y="369"/>
                    <a:pt x="536" y="369"/>
                    <a:pt x="536" y="369"/>
                  </a:cubicBezTo>
                  <a:cubicBezTo>
                    <a:pt x="537" y="369"/>
                    <a:pt x="537" y="369"/>
                    <a:pt x="537" y="369"/>
                  </a:cubicBezTo>
                  <a:cubicBezTo>
                    <a:pt x="538" y="368"/>
                    <a:pt x="538" y="368"/>
                    <a:pt x="538" y="368"/>
                  </a:cubicBezTo>
                  <a:cubicBezTo>
                    <a:pt x="538" y="368"/>
                    <a:pt x="538" y="368"/>
                    <a:pt x="538" y="368"/>
                  </a:cubicBezTo>
                  <a:cubicBezTo>
                    <a:pt x="538" y="370"/>
                    <a:pt x="538" y="370"/>
                    <a:pt x="538" y="370"/>
                  </a:cubicBezTo>
                  <a:cubicBezTo>
                    <a:pt x="536" y="370"/>
                    <a:pt x="536" y="370"/>
                    <a:pt x="536" y="370"/>
                  </a:cubicBezTo>
                  <a:cubicBezTo>
                    <a:pt x="535" y="372"/>
                    <a:pt x="535" y="372"/>
                    <a:pt x="535" y="372"/>
                  </a:cubicBezTo>
                  <a:cubicBezTo>
                    <a:pt x="535" y="374"/>
                    <a:pt x="535" y="374"/>
                    <a:pt x="535" y="374"/>
                  </a:cubicBezTo>
                  <a:cubicBezTo>
                    <a:pt x="537" y="376"/>
                    <a:pt x="537" y="376"/>
                    <a:pt x="537" y="376"/>
                  </a:cubicBezTo>
                  <a:cubicBezTo>
                    <a:pt x="537" y="377"/>
                    <a:pt x="537" y="377"/>
                    <a:pt x="537" y="377"/>
                  </a:cubicBezTo>
                  <a:cubicBezTo>
                    <a:pt x="539" y="381"/>
                    <a:pt x="539" y="381"/>
                    <a:pt x="539" y="381"/>
                  </a:cubicBezTo>
                  <a:cubicBezTo>
                    <a:pt x="539" y="383"/>
                    <a:pt x="539" y="383"/>
                    <a:pt x="539" y="383"/>
                  </a:cubicBezTo>
                  <a:cubicBezTo>
                    <a:pt x="538" y="384"/>
                    <a:pt x="538" y="384"/>
                    <a:pt x="538" y="384"/>
                  </a:cubicBezTo>
                  <a:cubicBezTo>
                    <a:pt x="538" y="385"/>
                    <a:pt x="538" y="385"/>
                    <a:pt x="538" y="385"/>
                  </a:cubicBezTo>
                  <a:cubicBezTo>
                    <a:pt x="535" y="387"/>
                    <a:pt x="535" y="387"/>
                    <a:pt x="535" y="387"/>
                  </a:cubicBezTo>
                  <a:cubicBezTo>
                    <a:pt x="536" y="389"/>
                    <a:pt x="536" y="389"/>
                    <a:pt x="536" y="389"/>
                  </a:cubicBezTo>
                  <a:cubicBezTo>
                    <a:pt x="535" y="390"/>
                    <a:pt x="535" y="390"/>
                    <a:pt x="535" y="390"/>
                  </a:cubicBezTo>
                  <a:cubicBezTo>
                    <a:pt x="533" y="390"/>
                    <a:pt x="533" y="390"/>
                    <a:pt x="533" y="390"/>
                  </a:cubicBezTo>
                  <a:cubicBezTo>
                    <a:pt x="530" y="390"/>
                    <a:pt x="530" y="390"/>
                    <a:pt x="530" y="390"/>
                  </a:cubicBezTo>
                  <a:cubicBezTo>
                    <a:pt x="529" y="391"/>
                    <a:pt x="529" y="391"/>
                    <a:pt x="529" y="391"/>
                  </a:cubicBezTo>
                  <a:cubicBezTo>
                    <a:pt x="529" y="393"/>
                    <a:pt x="529" y="393"/>
                    <a:pt x="529" y="393"/>
                  </a:cubicBezTo>
                  <a:cubicBezTo>
                    <a:pt x="527" y="394"/>
                    <a:pt x="527" y="394"/>
                    <a:pt x="527" y="394"/>
                  </a:cubicBezTo>
                  <a:cubicBezTo>
                    <a:pt x="526" y="395"/>
                    <a:pt x="526" y="395"/>
                    <a:pt x="526" y="395"/>
                  </a:cubicBezTo>
                  <a:cubicBezTo>
                    <a:pt x="524" y="395"/>
                    <a:pt x="524" y="395"/>
                    <a:pt x="524" y="395"/>
                  </a:cubicBezTo>
                  <a:cubicBezTo>
                    <a:pt x="522" y="398"/>
                    <a:pt x="522" y="398"/>
                    <a:pt x="522" y="398"/>
                  </a:cubicBezTo>
                  <a:cubicBezTo>
                    <a:pt x="521" y="398"/>
                    <a:pt x="521" y="398"/>
                    <a:pt x="521" y="398"/>
                  </a:cubicBezTo>
                  <a:cubicBezTo>
                    <a:pt x="519" y="398"/>
                    <a:pt x="519" y="398"/>
                    <a:pt x="519" y="398"/>
                  </a:cubicBezTo>
                  <a:cubicBezTo>
                    <a:pt x="518" y="400"/>
                    <a:pt x="518" y="400"/>
                    <a:pt x="518" y="400"/>
                  </a:cubicBezTo>
                  <a:cubicBezTo>
                    <a:pt x="514" y="401"/>
                    <a:pt x="514" y="401"/>
                    <a:pt x="514" y="401"/>
                  </a:cubicBezTo>
                  <a:cubicBezTo>
                    <a:pt x="513" y="400"/>
                    <a:pt x="513" y="400"/>
                    <a:pt x="513" y="400"/>
                  </a:cubicBezTo>
                  <a:cubicBezTo>
                    <a:pt x="513" y="399"/>
                    <a:pt x="513" y="399"/>
                    <a:pt x="513" y="399"/>
                  </a:cubicBezTo>
                  <a:cubicBezTo>
                    <a:pt x="513" y="397"/>
                    <a:pt x="513" y="397"/>
                    <a:pt x="513" y="397"/>
                  </a:cubicBezTo>
                  <a:cubicBezTo>
                    <a:pt x="512" y="395"/>
                    <a:pt x="512" y="395"/>
                    <a:pt x="512" y="395"/>
                  </a:cubicBezTo>
                  <a:cubicBezTo>
                    <a:pt x="512" y="394"/>
                    <a:pt x="512" y="394"/>
                    <a:pt x="512" y="394"/>
                  </a:cubicBezTo>
                  <a:cubicBezTo>
                    <a:pt x="513" y="394"/>
                    <a:pt x="513" y="394"/>
                    <a:pt x="513" y="394"/>
                  </a:cubicBezTo>
                  <a:cubicBezTo>
                    <a:pt x="513" y="392"/>
                    <a:pt x="513" y="392"/>
                    <a:pt x="513" y="392"/>
                  </a:cubicBezTo>
                  <a:cubicBezTo>
                    <a:pt x="514" y="390"/>
                    <a:pt x="514" y="390"/>
                    <a:pt x="514" y="390"/>
                  </a:cubicBezTo>
                  <a:cubicBezTo>
                    <a:pt x="512" y="392"/>
                    <a:pt x="512" y="392"/>
                    <a:pt x="512" y="392"/>
                  </a:cubicBezTo>
                  <a:cubicBezTo>
                    <a:pt x="512" y="392"/>
                    <a:pt x="512" y="392"/>
                    <a:pt x="512" y="392"/>
                  </a:cubicBezTo>
                  <a:cubicBezTo>
                    <a:pt x="511" y="388"/>
                    <a:pt x="511" y="388"/>
                    <a:pt x="511" y="388"/>
                  </a:cubicBezTo>
                  <a:cubicBezTo>
                    <a:pt x="510" y="388"/>
                    <a:pt x="510" y="388"/>
                    <a:pt x="510" y="388"/>
                  </a:cubicBezTo>
                  <a:cubicBezTo>
                    <a:pt x="509" y="386"/>
                    <a:pt x="509" y="386"/>
                    <a:pt x="509" y="386"/>
                  </a:cubicBezTo>
                  <a:cubicBezTo>
                    <a:pt x="508" y="387"/>
                    <a:pt x="508" y="387"/>
                    <a:pt x="508" y="387"/>
                  </a:cubicBezTo>
                  <a:cubicBezTo>
                    <a:pt x="507" y="386"/>
                    <a:pt x="507" y="386"/>
                    <a:pt x="507" y="386"/>
                  </a:cubicBezTo>
                  <a:cubicBezTo>
                    <a:pt x="505" y="386"/>
                    <a:pt x="505" y="386"/>
                    <a:pt x="505" y="386"/>
                  </a:cubicBezTo>
                  <a:cubicBezTo>
                    <a:pt x="504" y="389"/>
                    <a:pt x="504" y="389"/>
                    <a:pt x="504" y="389"/>
                  </a:cubicBezTo>
                  <a:cubicBezTo>
                    <a:pt x="505" y="389"/>
                    <a:pt x="505" y="389"/>
                    <a:pt x="505" y="389"/>
                  </a:cubicBezTo>
                  <a:cubicBezTo>
                    <a:pt x="507" y="387"/>
                    <a:pt x="507" y="387"/>
                    <a:pt x="507" y="387"/>
                  </a:cubicBezTo>
                  <a:cubicBezTo>
                    <a:pt x="508" y="388"/>
                    <a:pt x="508" y="388"/>
                    <a:pt x="508" y="388"/>
                  </a:cubicBezTo>
                  <a:cubicBezTo>
                    <a:pt x="508" y="390"/>
                    <a:pt x="508" y="390"/>
                    <a:pt x="508" y="390"/>
                  </a:cubicBezTo>
                  <a:cubicBezTo>
                    <a:pt x="509" y="390"/>
                    <a:pt x="509" y="390"/>
                    <a:pt x="509" y="390"/>
                  </a:cubicBezTo>
                  <a:cubicBezTo>
                    <a:pt x="511" y="393"/>
                    <a:pt x="511" y="393"/>
                    <a:pt x="511" y="393"/>
                  </a:cubicBezTo>
                  <a:cubicBezTo>
                    <a:pt x="510" y="396"/>
                    <a:pt x="510" y="396"/>
                    <a:pt x="510" y="396"/>
                  </a:cubicBezTo>
                  <a:cubicBezTo>
                    <a:pt x="511" y="396"/>
                    <a:pt x="511" y="396"/>
                    <a:pt x="511" y="396"/>
                  </a:cubicBezTo>
                  <a:cubicBezTo>
                    <a:pt x="511" y="399"/>
                    <a:pt x="511" y="399"/>
                    <a:pt x="511" y="399"/>
                  </a:cubicBezTo>
                  <a:cubicBezTo>
                    <a:pt x="511" y="400"/>
                    <a:pt x="511" y="400"/>
                    <a:pt x="511" y="400"/>
                  </a:cubicBezTo>
                  <a:cubicBezTo>
                    <a:pt x="511" y="401"/>
                    <a:pt x="511" y="401"/>
                    <a:pt x="511" y="401"/>
                  </a:cubicBezTo>
                  <a:cubicBezTo>
                    <a:pt x="511" y="402"/>
                    <a:pt x="511" y="402"/>
                    <a:pt x="511" y="402"/>
                  </a:cubicBezTo>
                  <a:cubicBezTo>
                    <a:pt x="510" y="402"/>
                    <a:pt x="510" y="402"/>
                    <a:pt x="510" y="402"/>
                  </a:cubicBezTo>
                  <a:cubicBezTo>
                    <a:pt x="507" y="400"/>
                    <a:pt x="507" y="400"/>
                    <a:pt x="507" y="400"/>
                  </a:cubicBezTo>
                  <a:cubicBezTo>
                    <a:pt x="507" y="398"/>
                    <a:pt x="507" y="398"/>
                    <a:pt x="507" y="398"/>
                  </a:cubicBezTo>
                  <a:cubicBezTo>
                    <a:pt x="506" y="398"/>
                    <a:pt x="506" y="398"/>
                    <a:pt x="506" y="398"/>
                  </a:cubicBezTo>
                  <a:cubicBezTo>
                    <a:pt x="505" y="396"/>
                    <a:pt x="505" y="396"/>
                    <a:pt x="505" y="396"/>
                  </a:cubicBezTo>
                  <a:cubicBezTo>
                    <a:pt x="504" y="398"/>
                    <a:pt x="504" y="398"/>
                    <a:pt x="504" y="398"/>
                  </a:cubicBezTo>
                  <a:cubicBezTo>
                    <a:pt x="506" y="400"/>
                    <a:pt x="506" y="400"/>
                    <a:pt x="506" y="400"/>
                  </a:cubicBezTo>
                  <a:cubicBezTo>
                    <a:pt x="505" y="401"/>
                    <a:pt x="505" y="401"/>
                    <a:pt x="505" y="401"/>
                  </a:cubicBezTo>
                  <a:cubicBezTo>
                    <a:pt x="503" y="400"/>
                    <a:pt x="503" y="400"/>
                    <a:pt x="503" y="400"/>
                  </a:cubicBezTo>
                  <a:cubicBezTo>
                    <a:pt x="502" y="400"/>
                    <a:pt x="502" y="400"/>
                    <a:pt x="502" y="400"/>
                  </a:cubicBezTo>
                  <a:cubicBezTo>
                    <a:pt x="502" y="399"/>
                    <a:pt x="502" y="399"/>
                    <a:pt x="502" y="399"/>
                  </a:cubicBezTo>
                  <a:cubicBezTo>
                    <a:pt x="500" y="399"/>
                    <a:pt x="500" y="399"/>
                    <a:pt x="500" y="399"/>
                  </a:cubicBezTo>
                  <a:cubicBezTo>
                    <a:pt x="500" y="398"/>
                    <a:pt x="500" y="398"/>
                    <a:pt x="500" y="398"/>
                  </a:cubicBezTo>
                  <a:cubicBezTo>
                    <a:pt x="501" y="395"/>
                    <a:pt x="501" y="395"/>
                    <a:pt x="501" y="395"/>
                  </a:cubicBezTo>
                  <a:cubicBezTo>
                    <a:pt x="501" y="395"/>
                    <a:pt x="501" y="395"/>
                    <a:pt x="501" y="395"/>
                  </a:cubicBezTo>
                  <a:cubicBezTo>
                    <a:pt x="500" y="394"/>
                    <a:pt x="500" y="394"/>
                    <a:pt x="500" y="394"/>
                  </a:cubicBezTo>
                  <a:cubicBezTo>
                    <a:pt x="500" y="393"/>
                    <a:pt x="500" y="393"/>
                    <a:pt x="500" y="393"/>
                  </a:cubicBezTo>
                  <a:cubicBezTo>
                    <a:pt x="498" y="395"/>
                    <a:pt x="498" y="395"/>
                    <a:pt x="498" y="395"/>
                  </a:cubicBezTo>
                  <a:cubicBezTo>
                    <a:pt x="495" y="395"/>
                    <a:pt x="495" y="395"/>
                    <a:pt x="495" y="395"/>
                  </a:cubicBezTo>
                  <a:cubicBezTo>
                    <a:pt x="494" y="393"/>
                    <a:pt x="494" y="393"/>
                    <a:pt x="494" y="393"/>
                  </a:cubicBezTo>
                  <a:cubicBezTo>
                    <a:pt x="492" y="394"/>
                    <a:pt x="492" y="394"/>
                    <a:pt x="492" y="394"/>
                  </a:cubicBezTo>
                  <a:cubicBezTo>
                    <a:pt x="490" y="392"/>
                    <a:pt x="490" y="392"/>
                    <a:pt x="490" y="392"/>
                  </a:cubicBezTo>
                  <a:cubicBezTo>
                    <a:pt x="490" y="394"/>
                    <a:pt x="490" y="394"/>
                    <a:pt x="490" y="394"/>
                  </a:cubicBezTo>
                  <a:cubicBezTo>
                    <a:pt x="491" y="395"/>
                    <a:pt x="491" y="395"/>
                    <a:pt x="491" y="395"/>
                  </a:cubicBezTo>
                  <a:cubicBezTo>
                    <a:pt x="490" y="395"/>
                    <a:pt x="490" y="395"/>
                    <a:pt x="490" y="395"/>
                  </a:cubicBezTo>
                  <a:cubicBezTo>
                    <a:pt x="490" y="397"/>
                    <a:pt x="490" y="397"/>
                    <a:pt x="490" y="397"/>
                  </a:cubicBezTo>
                  <a:cubicBezTo>
                    <a:pt x="491" y="399"/>
                    <a:pt x="491" y="399"/>
                    <a:pt x="491" y="399"/>
                  </a:cubicBezTo>
                  <a:cubicBezTo>
                    <a:pt x="493" y="399"/>
                    <a:pt x="493" y="399"/>
                    <a:pt x="493" y="399"/>
                  </a:cubicBezTo>
                  <a:cubicBezTo>
                    <a:pt x="494" y="401"/>
                    <a:pt x="494" y="401"/>
                    <a:pt x="494" y="401"/>
                  </a:cubicBezTo>
                  <a:cubicBezTo>
                    <a:pt x="492" y="403"/>
                    <a:pt x="492" y="403"/>
                    <a:pt x="492" y="403"/>
                  </a:cubicBezTo>
                  <a:cubicBezTo>
                    <a:pt x="491" y="404"/>
                    <a:pt x="491" y="404"/>
                    <a:pt x="491" y="404"/>
                  </a:cubicBezTo>
                  <a:cubicBezTo>
                    <a:pt x="487" y="407"/>
                    <a:pt x="487" y="407"/>
                    <a:pt x="487" y="407"/>
                  </a:cubicBezTo>
                  <a:cubicBezTo>
                    <a:pt x="485" y="409"/>
                    <a:pt x="485" y="409"/>
                    <a:pt x="485" y="409"/>
                  </a:cubicBezTo>
                  <a:cubicBezTo>
                    <a:pt x="483" y="412"/>
                    <a:pt x="483" y="412"/>
                    <a:pt x="483" y="412"/>
                  </a:cubicBezTo>
                  <a:cubicBezTo>
                    <a:pt x="481" y="412"/>
                    <a:pt x="481" y="412"/>
                    <a:pt x="481" y="412"/>
                  </a:cubicBezTo>
                  <a:cubicBezTo>
                    <a:pt x="480" y="413"/>
                    <a:pt x="480" y="413"/>
                    <a:pt x="480" y="413"/>
                  </a:cubicBezTo>
                  <a:cubicBezTo>
                    <a:pt x="479" y="415"/>
                    <a:pt x="479" y="415"/>
                    <a:pt x="479" y="415"/>
                  </a:cubicBezTo>
                  <a:cubicBezTo>
                    <a:pt x="478" y="415"/>
                    <a:pt x="478" y="415"/>
                    <a:pt x="478" y="415"/>
                  </a:cubicBezTo>
                  <a:cubicBezTo>
                    <a:pt x="472" y="414"/>
                    <a:pt x="472" y="414"/>
                    <a:pt x="472" y="414"/>
                  </a:cubicBezTo>
                  <a:cubicBezTo>
                    <a:pt x="470" y="412"/>
                    <a:pt x="470" y="412"/>
                    <a:pt x="470" y="412"/>
                  </a:cubicBezTo>
                  <a:cubicBezTo>
                    <a:pt x="469" y="410"/>
                    <a:pt x="469" y="410"/>
                    <a:pt x="469" y="410"/>
                  </a:cubicBezTo>
                  <a:cubicBezTo>
                    <a:pt x="467" y="409"/>
                    <a:pt x="467" y="409"/>
                    <a:pt x="467" y="409"/>
                  </a:cubicBezTo>
                  <a:cubicBezTo>
                    <a:pt x="467" y="408"/>
                    <a:pt x="467" y="408"/>
                    <a:pt x="467" y="408"/>
                  </a:cubicBezTo>
                  <a:cubicBezTo>
                    <a:pt x="468" y="408"/>
                    <a:pt x="468" y="408"/>
                    <a:pt x="468" y="408"/>
                  </a:cubicBezTo>
                  <a:cubicBezTo>
                    <a:pt x="468" y="407"/>
                    <a:pt x="468" y="407"/>
                    <a:pt x="468" y="407"/>
                  </a:cubicBezTo>
                  <a:cubicBezTo>
                    <a:pt x="467" y="406"/>
                    <a:pt x="467" y="406"/>
                    <a:pt x="467" y="406"/>
                  </a:cubicBezTo>
                  <a:cubicBezTo>
                    <a:pt x="466" y="406"/>
                    <a:pt x="466" y="406"/>
                    <a:pt x="466" y="406"/>
                  </a:cubicBezTo>
                  <a:cubicBezTo>
                    <a:pt x="464" y="402"/>
                    <a:pt x="464" y="402"/>
                    <a:pt x="464" y="402"/>
                  </a:cubicBezTo>
                  <a:cubicBezTo>
                    <a:pt x="461" y="400"/>
                    <a:pt x="461" y="400"/>
                    <a:pt x="461" y="400"/>
                  </a:cubicBezTo>
                  <a:cubicBezTo>
                    <a:pt x="457" y="400"/>
                    <a:pt x="457" y="400"/>
                    <a:pt x="457" y="400"/>
                  </a:cubicBezTo>
                  <a:cubicBezTo>
                    <a:pt x="455" y="399"/>
                    <a:pt x="455" y="399"/>
                    <a:pt x="455" y="399"/>
                  </a:cubicBezTo>
                  <a:cubicBezTo>
                    <a:pt x="450" y="398"/>
                    <a:pt x="450" y="398"/>
                    <a:pt x="450" y="398"/>
                  </a:cubicBezTo>
                  <a:cubicBezTo>
                    <a:pt x="449" y="398"/>
                    <a:pt x="449" y="398"/>
                    <a:pt x="449" y="398"/>
                  </a:cubicBezTo>
                  <a:cubicBezTo>
                    <a:pt x="449" y="399"/>
                    <a:pt x="449" y="399"/>
                    <a:pt x="449" y="399"/>
                  </a:cubicBezTo>
                  <a:cubicBezTo>
                    <a:pt x="450" y="400"/>
                    <a:pt x="450" y="400"/>
                    <a:pt x="450" y="400"/>
                  </a:cubicBezTo>
                  <a:cubicBezTo>
                    <a:pt x="450" y="400"/>
                    <a:pt x="450" y="400"/>
                    <a:pt x="450" y="400"/>
                  </a:cubicBezTo>
                  <a:cubicBezTo>
                    <a:pt x="452" y="399"/>
                    <a:pt x="452" y="399"/>
                    <a:pt x="452" y="399"/>
                  </a:cubicBezTo>
                  <a:cubicBezTo>
                    <a:pt x="456" y="401"/>
                    <a:pt x="456" y="401"/>
                    <a:pt x="456" y="401"/>
                  </a:cubicBezTo>
                  <a:cubicBezTo>
                    <a:pt x="460" y="401"/>
                    <a:pt x="460" y="401"/>
                    <a:pt x="460" y="401"/>
                  </a:cubicBezTo>
                  <a:cubicBezTo>
                    <a:pt x="461" y="402"/>
                    <a:pt x="461" y="402"/>
                    <a:pt x="461" y="402"/>
                  </a:cubicBezTo>
                  <a:cubicBezTo>
                    <a:pt x="461" y="403"/>
                    <a:pt x="461" y="403"/>
                    <a:pt x="461" y="403"/>
                  </a:cubicBezTo>
                  <a:cubicBezTo>
                    <a:pt x="460" y="403"/>
                    <a:pt x="460" y="403"/>
                    <a:pt x="460" y="403"/>
                  </a:cubicBezTo>
                  <a:cubicBezTo>
                    <a:pt x="459" y="403"/>
                    <a:pt x="459" y="403"/>
                    <a:pt x="459" y="403"/>
                  </a:cubicBezTo>
                  <a:cubicBezTo>
                    <a:pt x="460" y="404"/>
                    <a:pt x="460" y="404"/>
                    <a:pt x="460" y="404"/>
                  </a:cubicBezTo>
                  <a:cubicBezTo>
                    <a:pt x="460" y="407"/>
                    <a:pt x="460" y="407"/>
                    <a:pt x="460" y="407"/>
                  </a:cubicBezTo>
                  <a:cubicBezTo>
                    <a:pt x="461" y="407"/>
                    <a:pt x="461" y="407"/>
                    <a:pt x="461" y="407"/>
                  </a:cubicBezTo>
                  <a:cubicBezTo>
                    <a:pt x="463" y="411"/>
                    <a:pt x="463" y="411"/>
                    <a:pt x="463" y="411"/>
                  </a:cubicBezTo>
                  <a:cubicBezTo>
                    <a:pt x="464" y="414"/>
                    <a:pt x="464" y="414"/>
                    <a:pt x="464" y="414"/>
                  </a:cubicBezTo>
                  <a:cubicBezTo>
                    <a:pt x="468" y="415"/>
                    <a:pt x="468" y="415"/>
                    <a:pt x="468" y="415"/>
                  </a:cubicBezTo>
                  <a:cubicBezTo>
                    <a:pt x="471" y="416"/>
                    <a:pt x="471" y="416"/>
                    <a:pt x="471" y="416"/>
                  </a:cubicBezTo>
                  <a:cubicBezTo>
                    <a:pt x="478" y="418"/>
                    <a:pt x="478" y="418"/>
                    <a:pt x="478" y="418"/>
                  </a:cubicBezTo>
                  <a:cubicBezTo>
                    <a:pt x="478" y="420"/>
                    <a:pt x="478" y="420"/>
                    <a:pt x="478" y="420"/>
                  </a:cubicBezTo>
                  <a:cubicBezTo>
                    <a:pt x="477" y="420"/>
                    <a:pt x="477" y="420"/>
                    <a:pt x="477" y="420"/>
                  </a:cubicBezTo>
                  <a:cubicBezTo>
                    <a:pt x="475" y="422"/>
                    <a:pt x="475" y="422"/>
                    <a:pt x="475" y="422"/>
                  </a:cubicBezTo>
                  <a:cubicBezTo>
                    <a:pt x="474" y="423"/>
                    <a:pt x="474" y="423"/>
                    <a:pt x="474" y="423"/>
                  </a:cubicBezTo>
                  <a:cubicBezTo>
                    <a:pt x="471" y="427"/>
                    <a:pt x="471" y="427"/>
                    <a:pt x="471" y="427"/>
                  </a:cubicBezTo>
                  <a:cubicBezTo>
                    <a:pt x="470" y="426"/>
                    <a:pt x="470" y="426"/>
                    <a:pt x="470" y="426"/>
                  </a:cubicBezTo>
                  <a:cubicBezTo>
                    <a:pt x="470" y="426"/>
                    <a:pt x="470" y="426"/>
                    <a:pt x="470" y="426"/>
                  </a:cubicBezTo>
                  <a:cubicBezTo>
                    <a:pt x="469" y="428"/>
                    <a:pt x="469" y="428"/>
                    <a:pt x="469" y="428"/>
                  </a:cubicBezTo>
                  <a:cubicBezTo>
                    <a:pt x="463" y="434"/>
                    <a:pt x="463" y="434"/>
                    <a:pt x="463" y="434"/>
                  </a:cubicBezTo>
                  <a:cubicBezTo>
                    <a:pt x="461" y="435"/>
                    <a:pt x="461" y="435"/>
                    <a:pt x="461" y="435"/>
                  </a:cubicBezTo>
                  <a:cubicBezTo>
                    <a:pt x="459" y="438"/>
                    <a:pt x="459" y="438"/>
                    <a:pt x="459" y="438"/>
                  </a:cubicBezTo>
                  <a:cubicBezTo>
                    <a:pt x="458" y="438"/>
                    <a:pt x="458" y="438"/>
                    <a:pt x="458" y="438"/>
                  </a:cubicBezTo>
                  <a:cubicBezTo>
                    <a:pt x="457" y="437"/>
                    <a:pt x="457" y="437"/>
                    <a:pt x="457" y="437"/>
                  </a:cubicBezTo>
                  <a:cubicBezTo>
                    <a:pt x="456" y="437"/>
                    <a:pt x="456" y="437"/>
                    <a:pt x="456" y="437"/>
                  </a:cubicBezTo>
                  <a:cubicBezTo>
                    <a:pt x="455" y="438"/>
                    <a:pt x="455" y="438"/>
                    <a:pt x="455" y="438"/>
                  </a:cubicBezTo>
                  <a:cubicBezTo>
                    <a:pt x="453" y="436"/>
                    <a:pt x="453" y="436"/>
                    <a:pt x="453" y="436"/>
                  </a:cubicBezTo>
                  <a:cubicBezTo>
                    <a:pt x="452" y="435"/>
                    <a:pt x="452" y="435"/>
                    <a:pt x="452" y="435"/>
                  </a:cubicBezTo>
                  <a:cubicBezTo>
                    <a:pt x="450" y="436"/>
                    <a:pt x="450" y="436"/>
                    <a:pt x="450" y="436"/>
                  </a:cubicBezTo>
                  <a:cubicBezTo>
                    <a:pt x="450" y="435"/>
                    <a:pt x="450" y="435"/>
                    <a:pt x="450" y="435"/>
                  </a:cubicBezTo>
                  <a:cubicBezTo>
                    <a:pt x="449" y="435"/>
                    <a:pt x="449" y="435"/>
                    <a:pt x="449" y="435"/>
                  </a:cubicBezTo>
                  <a:cubicBezTo>
                    <a:pt x="451" y="433"/>
                    <a:pt x="451" y="433"/>
                    <a:pt x="451" y="433"/>
                  </a:cubicBezTo>
                  <a:cubicBezTo>
                    <a:pt x="450" y="433"/>
                    <a:pt x="450" y="433"/>
                    <a:pt x="450" y="433"/>
                  </a:cubicBezTo>
                  <a:cubicBezTo>
                    <a:pt x="450" y="432"/>
                    <a:pt x="450" y="432"/>
                    <a:pt x="450" y="432"/>
                  </a:cubicBezTo>
                  <a:cubicBezTo>
                    <a:pt x="448" y="433"/>
                    <a:pt x="448" y="433"/>
                    <a:pt x="448" y="433"/>
                  </a:cubicBezTo>
                  <a:cubicBezTo>
                    <a:pt x="446" y="436"/>
                    <a:pt x="446" y="436"/>
                    <a:pt x="446" y="436"/>
                  </a:cubicBezTo>
                  <a:cubicBezTo>
                    <a:pt x="446" y="435"/>
                    <a:pt x="446" y="435"/>
                    <a:pt x="446" y="435"/>
                  </a:cubicBezTo>
                  <a:cubicBezTo>
                    <a:pt x="445" y="432"/>
                    <a:pt x="445" y="432"/>
                    <a:pt x="445" y="432"/>
                  </a:cubicBezTo>
                  <a:cubicBezTo>
                    <a:pt x="444" y="434"/>
                    <a:pt x="444" y="434"/>
                    <a:pt x="444" y="434"/>
                  </a:cubicBezTo>
                  <a:cubicBezTo>
                    <a:pt x="445" y="435"/>
                    <a:pt x="445" y="435"/>
                    <a:pt x="445" y="435"/>
                  </a:cubicBezTo>
                  <a:cubicBezTo>
                    <a:pt x="445" y="439"/>
                    <a:pt x="445" y="439"/>
                    <a:pt x="445" y="439"/>
                  </a:cubicBezTo>
                  <a:cubicBezTo>
                    <a:pt x="443" y="442"/>
                    <a:pt x="443" y="442"/>
                    <a:pt x="443" y="442"/>
                  </a:cubicBezTo>
                  <a:cubicBezTo>
                    <a:pt x="442" y="442"/>
                    <a:pt x="442" y="442"/>
                    <a:pt x="442" y="442"/>
                  </a:cubicBezTo>
                  <a:cubicBezTo>
                    <a:pt x="441" y="441"/>
                    <a:pt x="441" y="441"/>
                    <a:pt x="441" y="441"/>
                  </a:cubicBezTo>
                  <a:cubicBezTo>
                    <a:pt x="440" y="438"/>
                    <a:pt x="440" y="438"/>
                    <a:pt x="440" y="438"/>
                  </a:cubicBezTo>
                  <a:cubicBezTo>
                    <a:pt x="439" y="440"/>
                    <a:pt x="439" y="440"/>
                    <a:pt x="439" y="440"/>
                  </a:cubicBezTo>
                  <a:cubicBezTo>
                    <a:pt x="441" y="441"/>
                    <a:pt x="441" y="441"/>
                    <a:pt x="441" y="441"/>
                  </a:cubicBezTo>
                  <a:cubicBezTo>
                    <a:pt x="439" y="442"/>
                    <a:pt x="439" y="442"/>
                    <a:pt x="439" y="442"/>
                  </a:cubicBezTo>
                  <a:cubicBezTo>
                    <a:pt x="439" y="444"/>
                    <a:pt x="439" y="444"/>
                    <a:pt x="439" y="444"/>
                  </a:cubicBezTo>
                  <a:cubicBezTo>
                    <a:pt x="438" y="443"/>
                    <a:pt x="438" y="443"/>
                    <a:pt x="438" y="443"/>
                  </a:cubicBezTo>
                  <a:cubicBezTo>
                    <a:pt x="436" y="443"/>
                    <a:pt x="436" y="443"/>
                    <a:pt x="436" y="443"/>
                  </a:cubicBezTo>
                  <a:cubicBezTo>
                    <a:pt x="436" y="441"/>
                    <a:pt x="436" y="441"/>
                    <a:pt x="436" y="441"/>
                  </a:cubicBezTo>
                  <a:cubicBezTo>
                    <a:pt x="434" y="440"/>
                    <a:pt x="434" y="440"/>
                    <a:pt x="434" y="440"/>
                  </a:cubicBezTo>
                  <a:cubicBezTo>
                    <a:pt x="432" y="438"/>
                    <a:pt x="432" y="438"/>
                    <a:pt x="432" y="438"/>
                  </a:cubicBezTo>
                  <a:cubicBezTo>
                    <a:pt x="428" y="437"/>
                    <a:pt x="428" y="437"/>
                    <a:pt x="428" y="437"/>
                  </a:cubicBezTo>
                  <a:cubicBezTo>
                    <a:pt x="425" y="435"/>
                    <a:pt x="425" y="435"/>
                    <a:pt x="425" y="435"/>
                  </a:cubicBezTo>
                  <a:cubicBezTo>
                    <a:pt x="424" y="432"/>
                    <a:pt x="424" y="432"/>
                    <a:pt x="424" y="432"/>
                  </a:cubicBezTo>
                  <a:cubicBezTo>
                    <a:pt x="422" y="431"/>
                    <a:pt x="422" y="431"/>
                    <a:pt x="422" y="431"/>
                  </a:cubicBezTo>
                  <a:cubicBezTo>
                    <a:pt x="420" y="429"/>
                    <a:pt x="420" y="429"/>
                    <a:pt x="420" y="429"/>
                  </a:cubicBezTo>
                  <a:cubicBezTo>
                    <a:pt x="419" y="428"/>
                    <a:pt x="419" y="428"/>
                    <a:pt x="419" y="428"/>
                  </a:cubicBezTo>
                  <a:cubicBezTo>
                    <a:pt x="419" y="431"/>
                    <a:pt x="419" y="431"/>
                    <a:pt x="419" y="431"/>
                  </a:cubicBezTo>
                  <a:cubicBezTo>
                    <a:pt x="417" y="430"/>
                    <a:pt x="417" y="430"/>
                    <a:pt x="417" y="430"/>
                  </a:cubicBezTo>
                  <a:cubicBezTo>
                    <a:pt x="418" y="433"/>
                    <a:pt x="418" y="433"/>
                    <a:pt x="418" y="433"/>
                  </a:cubicBezTo>
                  <a:cubicBezTo>
                    <a:pt x="420" y="434"/>
                    <a:pt x="420" y="434"/>
                    <a:pt x="420" y="434"/>
                  </a:cubicBezTo>
                  <a:cubicBezTo>
                    <a:pt x="420" y="434"/>
                    <a:pt x="420" y="434"/>
                    <a:pt x="420" y="434"/>
                  </a:cubicBezTo>
                  <a:cubicBezTo>
                    <a:pt x="419" y="432"/>
                    <a:pt x="419" y="432"/>
                    <a:pt x="419" y="432"/>
                  </a:cubicBezTo>
                  <a:cubicBezTo>
                    <a:pt x="420" y="431"/>
                    <a:pt x="420" y="431"/>
                    <a:pt x="420" y="431"/>
                  </a:cubicBezTo>
                  <a:cubicBezTo>
                    <a:pt x="421" y="431"/>
                    <a:pt x="421" y="431"/>
                    <a:pt x="421" y="431"/>
                  </a:cubicBezTo>
                  <a:cubicBezTo>
                    <a:pt x="424" y="435"/>
                    <a:pt x="424" y="435"/>
                    <a:pt x="424" y="435"/>
                  </a:cubicBezTo>
                  <a:cubicBezTo>
                    <a:pt x="428" y="437"/>
                    <a:pt x="428" y="437"/>
                    <a:pt x="428" y="437"/>
                  </a:cubicBezTo>
                  <a:cubicBezTo>
                    <a:pt x="428" y="438"/>
                    <a:pt x="428" y="438"/>
                    <a:pt x="428" y="438"/>
                  </a:cubicBezTo>
                  <a:cubicBezTo>
                    <a:pt x="426" y="440"/>
                    <a:pt x="426" y="440"/>
                    <a:pt x="426" y="440"/>
                  </a:cubicBezTo>
                  <a:cubicBezTo>
                    <a:pt x="424" y="440"/>
                    <a:pt x="424" y="440"/>
                    <a:pt x="424" y="440"/>
                  </a:cubicBezTo>
                  <a:cubicBezTo>
                    <a:pt x="422" y="440"/>
                    <a:pt x="422" y="440"/>
                    <a:pt x="422" y="440"/>
                  </a:cubicBezTo>
                  <a:cubicBezTo>
                    <a:pt x="423" y="441"/>
                    <a:pt x="423" y="441"/>
                    <a:pt x="423" y="441"/>
                  </a:cubicBezTo>
                  <a:cubicBezTo>
                    <a:pt x="423" y="442"/>
                    <a:pt x="423" y="442"/>
                    <a:pt x="423" y="442"/>
                  </a:cubicBezTo>
                  <a:cubicBezTo>
                    <a:pt x="424" y="441"/>
                    <a:pt x="424" y="441"/>
                    <a:pt x="424" y="441"/>
                  </a:cubicBezTo>
                  <a:cubicBezTo>
                    <a:pt x="427" y="441"/>
                    <a:pt x="427" y="441"/>
                    <a:pt x="427" y="441"/>
                  </a:cubicBezTo>
                  <a:cubicBezTo>
                    <a:pt x="429" y="439"/>
                    <a:pt x="429" y="439"/>
                    <a:pt x="429" y="439"/>
                  </a:cubicBezTo>
                  <a:cubicBezTo>
                    <a:pt x="430" y="439"/>
                    <a:pt x="430" y="439"/>
                    <a:pt x="430" y="439"/>
                  </a:cubicBezTo>
                  <a:cubicBezTo>
                    <a:pt x="431" y="440"/>
                    <a:pt x="431" y="440"/>
                    <a:pt x="431" y="440"/>
                  </a:cubicBezTo>
                  <a:cubicBezTo>
                    <a:pt x="432" y="442"/>
                    <a:pt x="432" y="442"/>
                    <a:pt x="432" y="442"/>
                  </a:cubicBezTo>
                  <a:cubicBezTo>
                    <a:pt x="435" y="447"/>
                    <a:pt x="435" y="447"/>
                    <a:pt x="435" y="447"/>
                  </a:cubicBezTo>
                  <a:cubicBezTo>
                    <a:pt x="435" y="451"/>
                    <a:pt x="435" y="451"/>
                    <a:pt x="435" y="451"/>
                  </a:cubicBezTo>
                  <a:cubicBezTo>
                    <a:pt x="433" y="453"/>
                    <a:pt x="433" y="453"/>
                    <a:pt x="433" y="453"/>
                  </a:cubicBezTo>
                  <a:cubicBezTo>
                    <a:pt x="431" y="454"/>
                    <a:pt x="431" y="454"/>
                    <a:pt x="431" y="454"/>
                  </a:cubicBezTo>
                  <a:cubicBezTo>
                    <a:pt x="430" y="454"/>
                    <a:pt x="430" y="454"/>
                    <a:pt x="430" y="454"/>
                  </a:cubicBezTo>
                  <a:cubicBezTo>
                    <a:pt x="428" y="454"/>
                    <a:pt x="428" y="454"/>
                    <a:pt x="428" y="454"/>
                  </a:cubicBezTo>
                  <a:cubicBezTo>
                    <a:pt x="426" y="453"/>
                    <a:pt x="426" y="453"/>
                    <a:pt x="426" y="453"/>
                  </a:cubicBezTo>
                  <a:cubicBezTo>
                    <a:pt x="422" y="452"/>
                    <a:pt x="422" y="452"/>
                    <a:pt x="422" y="452"/>
                  </a:cubicBezTo>
                  <a:cubicBezTo>
                    <a:pt x="420" y="449"/>
                    <a:pt x="420" y="449"/>
                    <a:pt x="420" y="449"/>
                  </a:cubicBezTo>
                  <a:cubicBezTo>
                    <a:pt x="419" y="446"/>
                    <a:pt x="419" y="446"/>
                    <a:pt x="419" y="446"/>
                  </a:cubicBezTo>
                  <a:cubicBezTo>
                    <a:pt x="417" y="445"/>
                    <a:pt x="417" y="445"/>
                    <a:pt x="417" y="445"/>
                  </a:cubicBezTo>
                  <a:cubicBezTo>
                    <a:pt x="417" y="446"/>
                    <a:pt x="417" y="446"/>
                    <a:pt x="417" y="446"/>
                  </a:cubicBezTo>
                  <a:cubicBezTo>
                    <a:pt x="417" y="447"/>
                    <a:pt x="417" y="447"/>
                    <a:pt x="417" y="447"/>
                  </a:cubicBezTo>
                  <a:cubicBezTo>
                    <a:pt x="417" y="449"/>
                    <a:pt x="417" y="449"/>
                    <a:pt x="417" y="449"/>
                  </a:cubicBezTo>
                  <a:cubicBezTo>
                    <a:pt x="419" y="451"/>
                    <a:pt x="419" y="451"/>
                    <a:pt x="419" y="451"/>
                  </a:cubicBezTo>
                  <a:cubicBezTo>
                    <a:pt x="420" y="455"/>
                    <a:pt x="420" y="455"/>
                    <a:pt x="420" y="455"/>
                  </a:cubicBezTo>
                  <a:cubicBezTo>
                    <a:pt x="422" y="458"/>
                    <a:pt x="422" y="458"/>
                    <a:pt x="422" y="458"/>
                  </a:cubicBezTo>
                  <a:cubicBezTo>
                    <a:pt x="421" y="459"/>
                    <a:pt x="421" y="459"/>
                    <a:pt x="421" y="459"/>
                  </a:cubicBezTo>
                  <a:cubicBezTo>
                    <a:pt x="420" y="458"/>
                    <a:pt x="420" y="458"/>
                    <a:pt x="420" y="458"/>
                  </a:cubicBezTo>
                  <a:cubicBezTo>
                    <a:pt x="418" y="459"/>
                    <a:pt x="418" y="459"/>
                    <a:pt x="418" y="459"/>
                  </a:cubicBezTo>
                  <a:cubicBezTo>
                    <a:pt x="417" y="456"/>
                    <a:pt x="417" y="456"/>
                    <a:pt x="417" y="456"/>
                  </a:cubicBezTo>
                  <a:cubicBezTo>
                    <a:pt x="417" y="457"/>
                    <a:pt x="417" y="457"/>
                    <a:pt x="417" y="457"/>
                  </a:cubicBezTo>
                  <a:cubicBezTo>
                    <a:pt x="416" y="458"/>
                    <a:pt x="416" y="458"/>
                    <a:pt x="416" y="458"/>
                  </a:cubicBezTo>
                  <a:cubicBezTo>
                    <a:pt x="417" y="459"/>
                    <a:pt x="417" y="459"/>
                    <a:pt x="417" y="459"/>
                  </a:cubicBezTo>
                  <a:cubicBezTo>
                    <a:pt x="418" y="460"/>
                    <a:pt x="418" y="460"/>
                    <a:pt x="418" y="460"/>
                  </a:cubicBezTo>
                  <a:cubicBezTo>
                    <a:pt x="419" y="461"/>
                    <a:pt x="419" y="461"/>
                    <a:pt x="419" y="461"/>
                  </a:cubicBezTo>
                  <a:cubicBezTo>
                    <a:pt x="416" y="460"/>
                    <a:pt x="416" y="460"/>
                    <a:pt x="416" y="460"/>
                  </a:cubicBezTo>
                  <a:cubicBezTo>
                    <a:pt x="415" y="459"/>
                    <a:pt x="415" y="459"/>
                    <a:pt x="415" y="459"/>
                  </a:cubicBezTo>
                  <a:cubicBezTo>
                    <a:pt x="415" y="461"/>
                    <a:pt x="415" y="461"/>
                    <a:pt x="415" y="461"/>
                  </a:cubicBezTo>
                  <a:cubicBezTo>
                    <a:pt x="416" y="462"/>
                    <a:pt x="416" y="462"/>
                    <a:pt x="416" y="462"/>
                  </a:cubicBezTo>
                  <a:cubicBezTo>
                    <a:pt x="416" y="463"/>
                    <a:pt x="416" y="463"/>
                    <a:pt x="416" y="463"/>
                  </a:cubicBezTo>
                  <a:cubicBezTo>
                    <a:pt x="414" y="465"/>
                    <a:pt x="414" y="465"/>
                    <a:pt x="414" y="465"/>
                  </a:cubicBezTo>
                  <a:cubicBezTo>
                    <a:pt x="414" y="463"/>
                    <a:pt x="414" y="463"/>
                    <a:pt x="414" y="463"/>
                  </a:cubicBezTo>
                  <a:cubicBezTo>
                    <a:pt x="413" y="463"/>
                    <a:pt x="413" y="463"/>
                    <a:pt x="413" y="463"/>
                  </a:cubicBezTo>
                  <a:cubicBezTo>
                    <a:pt x="413" y="464"/>
                    <a:pt x="413" y="464"/>
                    <a:pt x="413" y="464"/>
                  </a:cubicBezTo>
                  <a:cubicBezTo>
                    <a:pt x="413" y="465"/>
                    <a:pt x="413" y="465"/>
                    <a:pt x="413" y="465"/>
                  </a:cubicBezTo>
                  <a:cubicBezTo>
                    <a:pt x="413" y="465"/>
                    <a:pt x="413" y="465"/>
                    <a:pt x="413" y="465"/>
                  </a:cubicBezTo>
                  <a:cubicBezTo>
                    <a:pt x="410" y="464"/>
                    <a:pt x="410" y="464"/>
                    <a:pt x="410" y="464"/>
                  </a:cubicBezTo>
                  <a:cubicBezTo>
                    <a:pt x="409" y="466"/>
                    <a:pt x="409" y="466"/>
                    <a:pt x="409" y="466"/>
                  </a:cubicBezTo>
                  <a:cubicBezTo>
                    <a:pt x="407" y="467"/>
                    <a:pt x="407" y="467"/>
                    <a:pt x="407" y="467"/>
                  </a:cubicBezTo>
                  <a:cubicBezTo>
                    <a:pt x="408" y="468"/>
                    <a:pt x="408" y="468"/>
                    <a:pt x="408" y="468"/>
                  </a:cubicBezTo>
                  <a:cubicBezTo>
                    <a:pt x="408" y="469"/>
                    <a:pt x="408" y="469"/>
                    <a:pt x="408" y="469"/>
                  </a:cubicBezTo>
                  <a:cubicBezTo>
                    <a:pt x="408" y="469"/>
                    <a:pt x="408" y="469"/>
                    <a:pt x="408" y="469"/>
                  </a:cubicBezTo>
                  <a:cubicBezTo>
                    <a:pt x="407" y="469"/>
                    <a:pt x="407" y="469"/>
                    <a:pt x="407" y="469"/>
                  </a:cubicBezTo>
                  <a:cubicBezTo>
                    <a:pt x="405" y="467"/>
                    <a:pt x="405" y="467"/>
                    <a:pt x="405" y="467"/>
                  </a:cubicBezTo>
                  <a:cubicBezTo>
                    <a:pt x="404" y="467"/>
                    <a:pt x="404" y="467"/>
                    <a:pt x="404" y="467"/>
                  </a:cubicBezTo>
                  <a:cubicBezTo>
                    <a:pt x="403" y="468"/>
                    <a:pt x="403" y="468"/>
                    <a:pt x="403" y="468"/>
                  </a:cubicBezTo>
                  <a:cubicBezTo>
                    <a:pt x="403" y="468"/>
                    <a:pt x="403" y="468"/>
                    <a:pt x="403" y="468"/>
                  </a:cubicBezTo>
                  <a:cubicBezTo>
                    <a:pt x="405" y="470"/>
                    <a:pt x="405" y="470"/>
                    <a:pt x="405" y="470"/>
                  </a:cubicBezTo>
                  <a:cubicBezTo>
                    <a:pt x="404" y="471"/>
                    <a:pt x="404" y="471"/>
                    <a:pt x="404" y="471"/>
                  </a:cubicBezTo>
                  <a:cubicBezTo>
                    <a:pt x="404" y="472"/>
                    <a:pt x="404" y="472"/>
                    <a:pt x="404" y="472"/>
                  </a:cubicBezTo>
                  <a:cubicBezTo>
                    <a:pt x="402" y="472"/>
                    <a:pt x="402" y="472"/>
                    <a:pt x="402" y="472"/>
                  </a:cubicBezTo>
                  <a:cubicBezTo>
                    <a:pt x="401" y="475"/>
                    <a:pt x="401" y="475"/>
                    <a:pt x="401" y="475"/>
                  </a:cubicBezTo>
                  <a:cubicBezTo>
                    <a:pt x="398" y="476"/>
                    <a:pt x="398" y="476"/>
                    <a:pt x="398" y="476"/>
                  </a:cubicBezTo>
                  <a:cubicBezTo>
                    <a:pt x="399" y="477"/>
                    <a:pt x="399" y="477"/>
                    <a:pt x="399" y="477"/>
                  </a:cubicBezTo>
                  <a:cubicBezTo>
                    <a:pt x="399" y="478"/>
                    <a:pt x="399" y="478"/>
                    <a:pt x="399" y="478"/>
                  </a:cubicBezTo>
                  <a:cubicBezTo>
                    <a:pt x="398" y="478"/>
                    <a:pt x="398" y="478"/>
                    <a:pt x="398" y="478"/>
                  </a:cubicBezTo>
                  <a:cubicBezTo>
                    <a:pt x="397" y="479"/>
                    <a:pt x="397" y="479"/>
                    <a:pt x="397" y="479"/>
                  </a:cubicBezTo>
                  <a:cubicBezTo>
                    <a:pt x="397" y="481"/>
                    <a:pt x="397" y="481"/>
                    <a:pt x="397" y="481"/>
                  </a:cubicBezTo>
                  <a:cubicBezTo>
                    <a:pt x="395" y="482"/>
                    <a:pt x="395" y="482"/>
                    <a:pt x="395" y="482"/>
                  </a:cubicBezTo>
                  <a:cubicBezTo>
                    <a:pt x="392" y="485"/>
                    <a:pt x="392" y="485"/>
                    <a:pt x="392" y="485"/>
                  </a:cubicBezTo>
                  <a:cubicBezTo>
                    <a:pt x="390" y="485"/>
                    <a:pt x="390" y="485"/>
                    <a:pt x="390" y="485"/>
                  </a:cubicBezTo>
                  <a:cubicBezTo>
                    <a:pt x="390" y="487"/>
                    <a:pt x="390" y="487"/>
                    <a:pt x="390" y="487"/>
                  </a:cubicBezTo>
                  <a:cubicBezTo>
                    <a:pt x="388" y="489"/>
                    <a:pt x="388" y="489"/>
                    <a:pt x="388" y="489"/>
                  </a:cubicBezTo>
                  <a:cubicBezTo>
                    <a:pt x="386" y="487"/>
                    <a:pt x="386" y="487"/>
                    <a:pt x="386" y="487"/>
                  </a:cubicBezTo>
                  <a:cubicBezTo>
                    <a:pt x="386" y="489"/>
                    <a:pt x="386" y="489"/>
                    <a:pt x="386" y="489"/>
                  </a:cubicBezTo>
                  <a:cubicBezTo>
                    <a:pt x="387" y="491"/>
                    <a:pt x="387" y="491"/>
                    <a:pt x="387" y="491"/>
                  </a:cubicBezTo>
                  <a:cubicBezTo>
                    <a:pt x="385" y="492"/>
                    <a:pt x="385" y="492"/>
                    <a:pt x="385" y="492"/>
                  </a:cubicBezTo>
                  <a:cubicBezTo>
                    <a:pt x="385" y="496"/>
                    <a:pt x="385" y="496"/>
                    <a:pt x="385" y="496"/>
                  </a:cubicBezTo>
                  <a:cubicBezTo>
                    <a:pt x="384" y="498"/>
                    <a:pt x="384" y="498"/>
                    <a:pt x="384" y="498"/>
                  </a:cubicBezTo>
                  <a:cubicBezTo>
                    <a:pt x="383" y="500"/>
                    <a:pt x="383" y="500"/>
                    <a:pt x="383" y="500"/>
                  </a:cubicBezTo>
                  <a:cubicBezTo>
                    <a:pt x="381" y="501"/>
                    <a:pt x="381" y="501"/>
                    <a:pt x="381" y="501"/>
                  </a:cubicBezTo>
                  <a:cubicBezTo>
                    <a:pt x="380" y="505"/>
                    <a:pt x="380" y="505"/>
                    <a:pt x="380" y="505"/>
                  </a:cubicBezTo>
                  <a:cubicBezTo>
                    <a:pt x="381" y="506"/>
                    <a:pt x="381" y="506"/>
                    <a:pt x="381" y="506"/>
                  </a:cubicBezTo>
                  <a:cubicBezTo>
                    <a:pt x="381" y="508"/>
                    <a:pt x="381" y="508"/>
                    <a:pt x="381" y="508"/>
                  </a:cubicBezTo>
                  <a:cubicBezTo>
                    <a:pt x="379" y="511"/>
                    <a:pt x="379" y="511"/>
                    <a:pt x="379" y="511"/>
                  </a:cubicBezTo>
                  <a:cubicBezTo>
                    <a:pt x="378" y="513"/>
                    <a:pt x="378" y="513"/>
                    <a:pt x="378" y="513"/>
                  </a:cubicBezTo>
                  <a:cubicBezTo>
                    <a:pt x="377" y="513"/>
                    <a:pt x="377" y="513"/>
                    <a:pt x="377" y="513"/>
                  </a:cubicBezTo>
                  <a:cubicBezTo>
                    <a:pt x="376" y="514"/>
                    <a:pt x="376" y="514"/>
                    <a:pt x="376" y="514"/>
                  </a:cubicBezTo>
                  <a:cubicBezTo>
                    <a:pt x="378" y="515"/>
                    <a:pt x="378" y="515"/>
                    <a:pt x="378" y="515"/>
                  </a:cubicBezTo>
                  <a:cubicBezTo>
                    <a:pt x="378" y="516"/>
                    <a:pt x="378" y="516"/>
                    <a:pt x="378" y="516"/>
                  </a:cubicBezTo>
                  <a:cubicBezTo>
                    <a:pt x="378" y="518"/>
                    <a:pt x="378" y="518"/>
                    <a:pt x="378" y="518"/>
                  </a:cubicBezTo>
                  <a:cubicBezTo>
                    <a:pt x="379" y="519"/>
                    <a:pt x="379" y="519"/>
                    <a:pt x="379" y="519"/>
                  </a:cubicBezTo>
                  <a:cubicBezTo>
                    <a:pt x="379" y="521"/>
                    <a:pt x="379" y="521"/>
                    <a:pt x="379" y="521"/>
                  </a:cubicBezTo>
                  <a:cubicBezTo>
                    <a:pt x="379" y="522"/>
                    <a:pt x="379" y="522"/>
                    <a:pt x="379" y="522"/>
                  </a:cubicBezTo>
                  <a:cubicBezTo>
                    <a:pt x="378" y="526"/>
                    <a:pt x="378" y="526"/>
                    <a:pt x="378" y="526"/>
                  </a:cubicBezTo>
                  <a:cubicBezTo>
                    <a:pt x="375" y="529"/>
                    <a:pt x="375" y="529"/>
                    <a:pt x="375" y="529"/>
                  </a:cubicBezTo>
                  <a:cubicBezTo>
                    <a:pt x="370" y="530"/>
                    <a:pt x="370" y="530"/>
                    <a:pt x="370" y="530"/>
                  </a:cubicBezTo>
                  <a:cubicBezTo>
                    <a:pt x="369" y="532"/>
                    <a:pt x="369" y="532"/>
                    <a:pt x="369" y="532"/>
                  </a:cubicBezTo>
                  <a:cubicBezTo>
                    <a:pt x="372" y="530"/>
                    <a:pt x="372" y="530"/>
                    <a:pt x="372" y="530"/>
                  </a:cubicBezTo>
                  <a:cubicBezTo>
                    <a:pt x="376" y="529"/>
                    <a:pt x="376" y="529"/>
                    <a:pt x="376" y="529"/>
                  </a:cubicBezTo>
                  <a:cubicBezTo>
                    <a:pt x="379" y="525"/>
                    <a:pt x="379" y="525"/>
                    <a:pt x="379" y="525"/>
                  </a:cubicBezTo>
                  <a:cubicBezTo>
                    <a:pt x="382" y="520"/>
                    <a:pt x="382" y="520"/>
                    <a:pt x="382" y="520"/>
                  </a:cubicBezTo>
                  <a:cubicBezTo>
                    <a:pt x="387" y="520"/>
                    <a:pt x="387" y="520"/>
                    <a:pt x="387" y="520"/>
                  </a:cubicBezTo>
                  <a:cubicBezTo>
                    <a:pt x="389" y="521"/>
                    <a:pt x="389" y="521"/>
                    <a:pt x="389" y="521"/>
                  </a:cubicBezTo>
                  <a:cubicBezTo>
                    <a:pt x="389" y="523"/>
                    <a:pt x="389" y="523"/>
                    <a:pt x="389" y="523"/>
                  </a:cubicBezTo>
                  <a:cubicBezTo>
                    <a:pt x="388" y="525"/>
                    <a:pt x="388" y="525"/>
                    <a:pt x="388" y="525"/>
                  </a:cubicBezTo>
                  <a:cubicBezTo>
                    <a:pt x="388" y="527"/>
                    <a:pt x="388" y="527"/>
                    <a:pt x="388" y="527"/>
                  </a:cubicBezTo>
                  <a:cubicBezTo>
                    <a:pt x="389" y="529"/>
                    <a:pt x="389" y="529"/>
                    <a:pt x="389" y="529"/>
                  </a:cubicBezTo>
                  <a:cubicBezTo>
                    <a:pt x="389" y="533"/>
                    <a:pt x="389" y="533"/>
                    <a:pt x="389" y="533"/>
                  </a:cubicBezTo>
                  <a:cubicBezTo>
                    <a:pt x="388" y="537"/>
                    <a:pt x="388" y="537"/>
                    <a:pt x="388" y="537"/>
                  </a:cubicBezTo>
                  <a:cubicBezTo>
                    <a:pt x="389" y="539"/>
                    <a:pt x="389" y="539"/>
                    <a:pt x="389" y="539"/>
                  </a:cubicBezTo>
                  <a:cubicBezTo>
                    <a:pt x="390" y="542"/>
                    <a:pt x="390" y="542"/>
                    <a:pt x="390" y="542"/>
                  </a:cubicBezTo>
                  <a:cubicBezTo>
                    <a:pt x="389" y="544"/>
                    <a:pt x="389" y="544"/>
                    <a:pt x="389" y="544"/>
                  </a:cubicBezTo>
                  <a:cubicBezTo>
                    <a:pt x="383" y="550"/>
                    <a:pt x="383" y="550"/>
                    <a:pt x="383" y="550"/>
                  </a:cubicBezTo>
                  <a:cubicBezTo>
                    <a:pt x="380" y="551"/>
                    <a:pt x="380" y="551"/>
                    <a:pt x="380" y="551"/>
                  </a:cubicBezTo>
                  <a:cubicBezTo>
                    <a:pt x="378" y="550"/>
                    <a:pt x="378" y="550"/>
                    <a:pt x="378" y="550"/>
                  </a:cubicBezTo>
                  <a:cubicBezTo>
                    <a:pt x="380" y="551"/>
                    <a:pt x="380" y="551"/>
                    <a:pt x="380" y="551"/>
                  </a:cubicBezTo>
                  <a:cubicBezTo>
                    <a:pt x="383" y="551"/>
                    <a:pt x="383" y="551"/>
                    <a:pt x="383" y="551"/>
                  </a:cubicBezTo>
                  <a:cubicBezTo>
                    <a:pt x="390" y="549"/>
                    <a:pt x="390" y="549"/>
                    <a:pt x="390" y="549"/>
                  </a:cubicBezTo>
                  <a:cubicBezTo>
                    <a:pt x="397" y="547"/>
                    <a:pt x="397" y="547"/>
                    <a:pt x="397" y="547"/>
                  </a:cubicBezTo>
                  <a:cubicBezTo>
                    <a:pt x="400" y="547"/>
                    <a:pt x="400" y="547"/>
                    <a:pt x="400" y="547"/>
                  </a:cubicBezTo>
                  <a:cubicBezTo>
                    <a:pt x="404" y="549"/>
                    <a:pt x="404" y="549"/>
                    <a:pt x="404" y="549"/>
                  </a:cubicBezTo>
                  <a:cubicBezTo>
                    <a:pt x="407" y="552"/>
                    <a:pt x="407" y="552"/>
                    <a:pt x="407" y="552"/>
                  </a:cubicBezTo>
                  <a:cubicBezTo>
                    <a:pt x="411" y="553"/>
                    <a:pt x="411" y="553"/>
                    <a:pt x="411" y="553"/>
                  </a:cubicBezTo>
                  <a:cubicBezTo>
                    <a:pt x="412" y="554"/>
                    <a:pt x="412" y="554"/>
                    <a:pt x="412" y="554"/>
                  </a:cubicBezTo>
                  <a:cubicBezTo>
                    <a:pt x="414" y="554"/>
                    <a:pt x="414" y="554"/>
                    <a:pt x="414" y="554"/>
                  </a:cubicBezTo>
                  <a:cubicBezTo>
                    <a:pt x="417" y="558"/>
                    <a:pt x="417" y="558"/>
                    <a:pt x="417" y="558"/>
                  </a:cubicBezTo>
                  <a:cubicBezTo>
                    <a:pt x="419" y="558"/>
                    <a:pt x="419" y="558"/>
                    <a:pt x="419" y="558"/>
                  </a:cubicBezTo>
                  <a:cubicBezTo>
                    <a:pt x="420" y="561"/>
                    <a:pt x="420" y="561"/>
                    <a:pt x="420" y="561"/>
                  </a:cubicBezTo>
                  <a:cubicBezTo>
                    <a:pt x="422" y="562"/>
                    <a:pt x="422" y="562"/>
                    <a:pt x="422" y="562"/>
                  </a:cubicBezTo>
                  <a:cubicBezTo>
                    <a:pt x="422" y="564"/>
                    <a:pt x="422" y="564"/>
                    <a:pt x="422" y="564"/>
                  </a:cubicBezTo>
                  <a:cubicBezTo>
                    <a:pt x="423" y="565"/>
                    <a:pt x="423" y="565"/>
                    <a:pt x="423" y="565"/>
                  </a:cubicBezTo>
                  <a:cubicBezTo>
                    <a:pt x="424" y="568"/>
                    <a:pt x="424" y="568"/>
                    <a:pt x="424" y="568"/>
                  </a:cubicBezTo>
                  <a:cubicBezTo>
                    <a:pt x="424" y="569"/>
                    <a:pt x="424" y="569"/>
                    <a:pt x="424" y="569"/>
                  </a:cubicBezTo>
                  <a:cubicBezTo>
                    <a:pt x="425" y="568"/>
                    <a:pt x="425" y="568"/>
                    <a:pt x="425" y="568"/>
                  </a:cubicBezTo>
                  <a:cubicBezTo>
                    <a:pt x="426" y="570"/>
                    <a:pt x="426" y="570"/>
                    <a:pt x="426" y="570"/>
                  </a:cubicBezTo>
                  <a:cubicBezTo>
                    <a:pt x="430" y="572"/>
                    <a:pt x="430" y="572"/>
                    <a:pt x="430" y="572"/>
                  </a:cubicBezTo>
                  <a:cubicBezTo>
                    <a:pt x="432" y="572"/>
                    <a:pt x="432" y="572"/>
                    <a:pt x="432" y="572"/>
                  </a:cubicBezTo>
                  <a:cubicBezTo>
                    <a:pt x="434" y="574"/>
                    <a:pt x="434" y="574"/>
                    <a:pt x="434" y="574"/>
                  </a:cubicBezTo>
                  <a:cubicBezTo>
                    <a:pt x="436" y="575"/>
                    <a:pt x="436" y="575"/>
                    <a:pt x="436" y="575"/>
                  </a:cubicBezTo>
                  <a:cubicBezTo>
                    <a:pt x="439" y="578"/>
                    <a:pt x="439" y="578"/>
                    <a:pt x="439" y="578"/>
                  </a:cubicBezTo>
                  <a:cubicBezTo>
                    <a:pt x="439" y="579"/>
                    <a:pt x="439" y="579"/>
                    <a:pt x="439" y="579"/>
                  </a:cubicBezTo>
                  <a:cubicBezTo>
                    <a:pt x="442" y="581"/>
                    <a:pt x="442" y="581"/>
                    <a:pt x="442" y="581"/>
                  </a:cubicBezTo>
                  <a:cubicBezTo>
                    <a:pt x="441" y="582"/>
                    <a:pt x="441" y="582"/>
                    <a:pt x="441" y="582"/>
                  </a:cubicBezTo>
                  <a:cubicBezTo>
                    <a:pt x="442" y="583"/>
                    <a:pt x="442" y="583"/>
                    <a:pt x="442" y="583"/>
                  </a:cubicBezTo>
                  <a:cubicBezTo>
                    <a:pt x="445" y="583"/>
                    <a:pt x="445" y="583"/>
                    <a:pt x="445" y="583"/>
                  </a:cubicBezTo>
                  <a:cubicBezTo>
                    <a:pt x="446" y="583"/>
                    <a:pt x="446" y="583"/>
                    <a:pt x="446" y="583"/>
                  </a:cubicBezTo>
                  <a:cubicBezTo>
                    <a:pt x="448" y="583"/>
                    <a:pt x="448" y="583"/>
                    <a:pt x="448" y="583"/>
                  </a:cubicBezTo>
                  <a:cubicBezTo>
                    <a:pt x="452" y="583"/>
                    <a:pt x="452" y="583"/>
                    <a:pt x="452" y="583"/>
                  </a:cubicBezTo>
                  <a:cubicBezTo>
                    <a:pt x="453" y="584"/>
                    <a:pt x="453" y="584"/>
                    <a:pt x="453" y="584"/>
                  </a:cubicBezTo>
                  <a:cubicBezTo>
                    <a:pt x="454" y="584"/>
                    <a:pt x="454" y="584"/>
                    <a:pt x="454" y="584"/>
                  </a:cubicBezTo>
                  <a:cubicBezTo>
                    <a:pt x="457" y="585"/>
                    <a:pt x="457" y="585"/>
                    <a:pt x="457" y="585"/>
                  </a:cubicBezTo>
                  <a:cubicBezTo>
                    <a:pt x="460" y="585"/>
                    <a:pt x="460" y="585"/>
                    <a:pt x="460" y="585"/>
                  </a:cubicBezTo>
                  <a:cubicBezTo>
                    <a:pt x="462" y="585"/>
                    <a:pt x="462" y="585"/>
                    <a:pt x="462" y="585"/>
                  </a:cubicBezTo>
                  <a:cubicBezTo>
                    <a:pt x="464" y="585"/>
                    <a:pt x="464" y="585"/>
                    <a:pt x="464" y="585"/>
                  </a:cubicBezTo>
                  <a:cubicBezTo>
                    <a:pt x="463" y="585"/>
                    <a:pt x="463" y="585"/>
                    <a:pt x="463" y="585"/>
                  </a:cubicBezTo>
                  <a:cubicBezTo>
                    <a:pt x="464" y="585"/>
                    <a:pt x="464" y="585"/>
                    <a:pt x="464" y="585"/>
                  </a:cubicBezTo>
                  <a:cubicBezTo>
                    <a:pt x="465" y="585"/>
                    <a:pt x="465" y="585"/>
                    <a:pt x="465" y="585"/>
                  </a:cubicBezTo>
                  <a:cubicBezTo>
                    <a:pt x="465" y="588"/>
                    <a:pt x="465" y="588"/>
                    <a:pt x="465" y="588"/>
                  </a:cubicBezTo>
                  <a:cubicBezTo>
                    <a:pt x="463" y="592"/>
                    <a:pt x="463" y="592"/>
                    <a:pt x="463" y="592"/>
                  </a:cubicBezTo>
                  <a:cubicBezTo>
                    <a:pt x="463" y="594"/>
                    <a:pt x="463" y="594"/>
                    <a:pt x="463" y="594"/>
                  </a:cubicBezTo>
                  <a:cubicBezTo>
                    <a:pt x="462" y="596"/>
                    <a:pt x="462" y="596"/>
                    <a:pt x="462" y="596"/>
                  </a:cubicBezTo>
                  <a:cubicBezTo>
                    <a:pt x="460" y="598"/>
                    <a:pt x="460" y="598"/>
                    <a:pt x="460" y="598"/>
                  </a:cubicBezTo>
                  <a:cubicBezTo>
                    <a:pt x="460" y="600"/>
                    <a:pt x="460" y="600"/>
                    <a:pt x="460" y="600"/>
                  </a:cubicBezTo>
                  <a:cubicBezTo>
                    <a:pt x="461" y="601"/>
                    <a:pt x="461" y="601"/>
                    <a:pt x="461" y="601"/>
                  </a:cubicBezTo>
                  <a:cubicBezTo>
                    <a:pt x="461" y="605"/>
                    <a:pt x="461" y="605"/>
                    <a:pt x="461" y="605"/>
                  </a:cubicBezTo>
                  <a:cubicBezTo>
                    <a:pt x="459" y="609"/>
                    <a:pt x="459" y="609"/>
                    <a:pt x="459" y="609"/>
                  </a:cubicBezTo>
                  <a:cubicBezTo>
                    <a:pt x="459" y="611"/>
                    <a:pt x="459" y="611"/>
                    <a:pt x="459" y="611"/>
                  </a:cubicBezTo>
                  <a:cubicBezTo>
                    <a:pt x="458" y="613"/>
                    <a:pt x="458" y="613"/>
                    <a:pt x="458" y="613"/>
                  </a:cubicBezTo>
                  <a:cubicBezTo>
                    <a:pt x="456" y="615"/>
                    <a:pt x="456" y="615"/>
                    <a:pt x="456" y="615"/>
                  </a:cubicBezTo>
                  <a:cubicBezTo>
                    <a:pt x="455" y="618"/>
                    <a:pt x="455" y="618"/>
                    <a:pt x="455" y="618"/>
                  </a:cubicBezTo>
                  <a:cubicBezTo>
                    <a:pt x="456" y="620"/>
                    <a:pt x="456" y="620"/>
                    <a:pt x="456" y="620"/>
                  </a:cubicBezTo>
                  <a:cubicBezTo>
                    <a:pt x="458" y="621"/>
                    <a:pt x="458" y="621"/>
                    <a:pt x="458" y="621"/>
                  </a:cubicBezTo>
                  <a:cubicBezTo>
                    <a:pt x="458" y="624"/>
                    <a:pt x="458" y="624"/>
                    <a:pt x="458" y="624"/>
                  </a:cubicBezTo>
                  <a:cubicBezTo>
                    <a:pt x="459" y="624"/>
                    <a:pt x="459" y="624"/>
                    <a:pt x="459" y="624"/>
                  </a:cubicBezTo>
                  <a:cubicBezTo>
                    <a:pt x="460" y="626"/>
                    <a:pt x="460" y="626"/>
                    <a:pt x="460" y="626"/>
                  </a:cubicBezTo>
                  <a:cubicBezTo>
                    <a:pt x="460" y="628"/>
                    <a:pt x="460" y="628"/>
                    <a:pt x="460" y="628"/>
                  </a:cubicBezTo>
                  <a:cubicBezTo>
                    <a:pt x="460" y="628"/>
                    <a:pt x="460" y="628"/>
                    <a:pt x="460" y="628"/>
                  </a:cubicBezTo>
                  <a:cubicBezTo>
                    <a:pt x="460" y="630"/>
                    <a:pt x="460" y="630"/>
                    <a:pt x="460" y="630"/>
                  </a:cubicBezTo>
                  <a:cubicBezTo>
                    <a:pt x="462" y="630"/>
                    <a:pt x="462" y="630"/>
                    <a:pt x="462" y="630"/>
                  </a:cubicBezTo>
                  <a:cubicBezTo>
                    <a:pt x="464" y="632"/>
                    <a:pt x="464" y="632"/>
                    <a:pt x="464" y="632"/>
                  </a:cubicBezTo>
                  <a:cubicBezTo>
                    <a:pt x="465" y="632"/>
                    <a:pt x="465" y="632"/>
                    <a:pt x="465" y="632"/>
                  </a:cubicBezTo>
                  <a:cubicBezTo>
                    <a:pt x="465" y="633"/>
                    <a:pt x="465" y="633"/>
                    <a:pt x="465" y="633"/>
                  </a:cubicBezTo>
                  <a:cubicBezTo>
                    <a:pt x="466" y="634"/>
                    <a:pt x="466" y="634"/>
                    <a:pt x="466" y="634"/>
                  </a:cubicBezTo>
                  <a:cubicBezTo>
                    <a:pt x="466" y="637"/>
                    <a:pt x="466" y="637"/>
                    <a:pt x="466" y="637"/>
                  </a:cubicBezTo>
                  <a:cubicBezTo>
                    <a:pt x="467" y="639"/>
                    <a:pt x="467" y="639"/>
                    <a:pt x="467" y="639"/>
                  </a:cubicBezTo>
                  <a:cubicBezTo>
                    <a:pt x="466" y="641"/>
                    <a:pt x="466" y="641"/>
                    <a:pt x="466" y="641"/>
                  </a:cubicBezTo>
                  <a:cubicBezTo>
                    <a:pt x="463" y="645"/>
                    <a:pt x="463" y="645"/>
                    <a:pt x="463" y="645"/>
                  </a:cubicBezTo>
                  <a:cubicBezTo>
                    <a:pt x="465" y="643"/>
                    <a:pt x="465" y="643"/>
                    <a:pt x="465" y="643"/>
                  </a:cubicBezTo>
                  <a:cubicBezTo>
                    <a:pt x="468" y="641"/>
                    <a:pt x="468" y="641"/>
                    <a:pt x="468" y="641"/>
                  </a:cubicBezTo>
                  <a:cubicBezTo>
                    <a:pt x="470" y="642"/>
                    <a:pt x="470" y="642"/>
                    <a:pt x="470" y="642"/>
                  </a:cubicBezTo>
                  <a:cubicBezTo>
                    <a:pt x="472" y="644"/>
                    <a:pt x="472" y="644"/>
                    <a:pt x="472" y="644"/>
                  </a:cubicBezTo>
                  <a:cubicBezTo>
                    <a:pt x="473" y="644"/>
                    <a:pt x="473" y="644"/>
                    <a:pt x="473" y="644"/>
                  </a:cubicBezTo>
                  <a:cubicBezTo>
                    <a:pt x="474" y="642"/>
                    <a:pt x="474" y="642"/>
                    <a:pt x="474" y="642"/>
                  </a:cubicBezTo>
                  <a:cubicBezTo>
                    <a:pt x="474" y="641"/>
                    <a:pt x="474" y="641"/>
                    <a:pt x="474" y="641"/>
                  </a:cubicBezTo>
                  <a:cubicBezTo>
                    <a:pt x="477" y="637"/>
                    <a:pt x="477" y="637"/>
                    <a:pt x="477" y="637"/>
                  </a:cubicBezTo>
                  <a:cubicBezTo>
                    <a:pt x="478" y="637"/>
                    <a:pt x="478" y="637"/>
                    <a:pt x="478" y="637"/>
                  </a:cubicBezTo>
                  <a:cubicBezTo>
                    <a:pt x="477" y="638"/>
                    <a:pt x="477" y="638"/>
                    <a:pt x="477" y="638"/>
                  </a:cubicBezTo>
                  <a:cubicBezTo>
                    <a:pt x="478" y="639"/>
                    <a:pt x="478" y="639"/>
                    <a:pt x="478" y="639"/>
                  </a:cubicBezTo>
                  <a:cubicBezTo>
                    <a:pt x="479" y="640"/>
                    <a:pt x="479" y="640"/>
                    <a:pt x="479" y="640"/>
                  </a:cubicBezTo>
                  <a:cubicBezTo>
                    <a:pt x="479" y="643"/>
                    <a:pt x="479" y="643"/>
                    <a:pt x="479" y="643"/>
                  </a:cubicBezTo>
                  <a:cubicBezTo>
                    <a:pt x="479" y="646"/>
                    <a:pt x="479" y="646"/>
                    <a:pt x="479" y="646"/>
                  </a:cubicBezTo>
                  <a:cubicBezTo>
                    <a:pt x="481" y="647"/>
                    <a:pt x="481" y="647"/>
                    <a:pt x="481" y="647"/>
                  </a:cubicBezTo>
                  <a:cubicBezTo>
                    <a:pt x="484" y="648"/>
                    <a:pt x="484" y="648"/>
                    <a:pt x="484" y="648"/>
                  </a:cubicBezTo>
                  <a:cubicBezTo>
                    <a:pt x="483" y="647"/>
                    <a:pt x="483" y="647"/>
                    <a:pt x="483" y="647"/>
                  </a:cubicBezTo>
                  <a:cubicBezTo>
                    <a:pt x="481" y="645"/>
                    <a:pt x="481" y="645"/>
                    <a:pt x="481" y="645"/>
                  </a:cubicBezTo>
                  <a:cubicBezTo>
                    <a:pt x="480" y="643"/>
                    <a:pt x="480" y="643"/>
                    <a:pt x="480" y="643"/>
                  </a:cubicBezTo>
                  <a:cubicBezTo>
                    <a:pt x="481" y="640"/>
                    <a:pt x="481" y="640"/>
                    <a:pt x="481" y="640"/>
                  </a:cubicBezTo>
                  <a:cubicBezTo>
                    <a:pt x="482" y="638"/>
                    <a:pt x="482" y="638"/>
                    <a:pt x="482" y="638"/>
                  </a:cubicBezTo>
                  <a:cubicBezTo>
                    <a:pt x="481" y="637"/>
                    <a:pt x="481" y="637"/>
                    <a:pt x="481" y="637"/>
                  </a:cubicBezTo>
                  <a:cubicBezTo>
                    <a:pt x="481" y="635"/>
                    <a:pt x="481" y="635"/>
                    <a:pt x="481" y="635"/>
                  </a:cubicBezTo>
                  <a:cubicBezTo>
                    <a:pt x="482" y="636"/>
                    <a:pt x="482" y="636"/>
                    <a:pt x="482" y="636"/>
                  </a:cubicBezTo>
                  <a:cubicBezTo>
                    <a:pt x="483" y="635"/>
                    <a:pt x="483" y="635"/>
                    <a:pt x="483" y="635"/>
                  </a:cubicBezTo>
                  <a:cubicBezTo>
                    <a:pt x="483" y="633"/>
                    <a:pt x="483" y="633"/>
                    <a:pt x="483" y="633"/>
                  </a:cubicBezTo>
                  <a:cubicBezTo>
                    <a:pt x="486" y="630"/>
                    <a:pt x="486" y="630"/>
                    <a:pt x="486" y="630"/>
                  </a:cubicBezTo>
                  <a:cubicBezTo>
                    <a:pt x="485" y="630"/>
                    <a:pt x="485" y="630"/>
                    <a:pt x="485" y="630"/>
                  </a:cubicBezTo>
                  <a:cubicBezTo>
                    <a:pt x="485" y="627"/>
                    <a:pt x="485" y="627"/>
                    <a:pt x="485" y="627"/>
                  </a:cubicBezTo>
                  <a:cubicBezTo>
                    <a:pt x="484" y="626"/>
                    <a:pt x="484" y="626"/>
                    <a:pt x="484" y="626"/>
                  </a:cubicBezTo>
                  <a:cubicBezTo>
                    <a:pt x="484" y="624"/>
                    <a:pt x="484" y="624"/>
                    <a:pt x="484" y="624"/>
                  </a:cubicBezTo>
                  <a:cubicBezTo>
                    <a:pt x="485" y="622"/>
                    <a:pt x="485" y="622"/>
                    <a:pt x="485" y="622"/>
                  </a:cubicBezTo>
                  <a:cubicBezTo>
                    <a:pt x="485" y="621"/>
                    <a:pt x="485" y="621"/>
                    <a:pt x="485" y="621"/>
                  </a:cubicBezTo>
                  <a:cubicBezTo>
                    <a:pt x="485" y="620"/>
                    <a:pt x="485" y="620"/>
                    <a:pt x="485" y="620"/>
                  </a:cubicBezTo>
                  <a:cubicBezTo>
                    <a:pt x="484" y="620"/>
                    <a:pt x="484" y="620"/>
                    <a:pt x="484" y="620"/>
                  </a:cubicBezTo>
                  <a:cubicBezTo>
                    <a:pt x="484" y="618"/>
                    <a:pt x="484" y="618"/>
                    <a:pt x="484" y="618"/>
                  </a:cubicBezTo>
                  <a:cubicBezTo>
                    <a:pt x="485" y="614"/>
                    <a:pt x="485" y="614"/>
                    <a:pt x="485" y="614"/>
                  </a:cubicBezTo>
                  <a:cubicBezTo>
                    <a:pt x="485" y="612"/>
                    <a:pt x="485" y="612"/>
                    <a:pt x="485" y="612"/>
                  </a:cubicBezTo>
                  <a:cubicBezTo>
                    <a:pt x="485" y="609"/>
                    <a:pt x="485" y="609"/>
                    <a:pt x="485" y="609"/>
                  </a:cubicBezTo>
                  <a:cubicBezTo>
                    <a:pt x="486" y="608"/>
                    <a:pt x="486" y="608"/>
                    <a:pt x="486" y="608"/>
                  </a:cubicBezTo>
                  <a:cubicBezTo>
                    <a:pt x="486" y="606"/>
                    <a:pt x="486" y="606"/>
                    <a:pt x="486" y="606"/>
                  </a:cubicBezTo>
                  <a:cubicBezTo>
                    <a:pt x="487" y="605"/>
                    <a:pt x="487" y="605"/>
                    <a:pt x="487" y="605"/>
                  </a:cubicBezTo>
                  <a:cubicBezTo>
                    <a:pt x="486" y="604"/>
                    <a:pt x="486" y="604"/>
                    <a:pt x="486" y="604"/>
                  </a:cubicBezTo>
                  <a:cubicBezTo>
                    <a:pt x="487" y="603"/>
                    <a:pt x="487" y="603"/>
                    <a:pt x="487" y="603"/>
                  </a:cubicBezTo>
                  <a:cubicBezTo>
                    <a:pt x="486" y="603"/>
                    <a:pt x="486" y="603"/>
                    <a:pt x="486" y="603"/>
                  </a:cubicBezTo>
                  <a:cubicBezTo>
                    <a:pt x="485" y="602"/>
                    <a:pt x="485" y="602"/>
                    <a:pt x="485" y="602"/>
                  </a:cubicBezTo>
                  <a:cubicBezTo>
                    <a:pt x="486" y="601"/>
                    <a:pt x="486" y="601"/>
                    <a:pt x="486" y="601"/>
                  </a:cubicBezTo>
                  <a:cubicBezTo>
                    <a:pt x="486" y="600"/>
                    <a:pt x="486" y="600"/>
                    <a:pt x="486" y="600"/>
                  </a:cubicBezTo>
                  <a:cubicBezTo>
                    <a:pt x="486" y="598"/>
                    <a:pt x="486" y="598"/>
                    <a:pt x="486" y="598"/>
                  </a:cubicBezTo>
                  <a:cubicBezTo>
                    <a:pt x="485" y="596"/>
                    <a:pt x="485" y="596"/>
                    <a:pt x="485" y="596"/>
                  </a:cubicBezTo>
                  <a:cubicBezTo>
                    <a:pt x="485" y="595"/>
                    <a:pt x="485" y="595"/>
                    <a:pt x="485" y="595"/>
                  </a:cubicBezTo>
                  <a:cubicBezTo>
                    <a:pt x="484" y="593"/>
                    <a:pt x="484" y="593"/>
                    <a:pt x="484" y="593"/>
                  </a:cubicBezTo>
                  <a:cubicBezTo>
                    <a:pt x="486" y="592"/>
                    <a:pt x="486" y="592"/>
                    <a:pt x="486" y="592"/>
                  </a:cubicBezTo>
                  <a:cubicBezTo>
                    <a:pt x="490" y="592"/>
                    <a:pt x="490" y="592"/>
                    <a:pt x="490" y="592"/>
                  </a:cubicBezTo>
                  <a:cubicBezTo>
                    <a:pt x="492" y="590"/>
                    <a:pt x="492" y="590"/>
                    <a:pt x="492" y="590"/>
                  </a:cubicBezTo>
                  <a:cubicBezTo>
                    <a:pt x="494" y="590"/>
                    <a:pt x="494" y="590"/>
                    <a:pt x="494" y="590"/>
                  </a:cubicBezTo>
                  <a:cubicBezTo>
                    <a:pt x="495" y="590"/>
                    <a:pt x="495" y="590"/>
                    <a:pt x="495" y="590"/>
                  </a:cubicBezTo>
                  <a:cubicBezTo>
                    <a:pt x="499" y="588"/>
                    <a:pt x="499" y="588"/>
                    <a:pt x="499" y="588"/>
                  </a:cubicBezTo>
                  <a:cubicBezTo>
                    <a:pt x="505" y="586"/>
                    <a:pt x="505" y="586"/>
                    <a:pt x="505" y="586"/>
                  </a:cubicBezTo>
                  <a:cubicBezTo>
                    <a:pt x="505" y="585"/>
                    <a:pt x="505" y="585"/>
                    <a:pt x="505" y="585"/>
                  </a:cubicBezTo>
                  <a:cubicBezTo>
                    <a:pt x="506" y="584"/>
                    <a:pt x="506" y="584"/>
                    <a:pt x="506" y="584"/>
                  </a:cubicBezTo>
                  <a:cubicBezTo>
                    <a:pt x="511" y="582"/>
                    <a:pt x="511" y="582"/>
                    <a:pt x="511" y="582"/>
                  </a:cubicBezTo>
                  <a:cubicBezTo>
                    <a:pt x="511" y="580"/>
                    <a:pt x="511" y="580"/>
                    <a:pt x="511" y="580"/>
                  </a:cubicBezTo>
                  <a:cubicBezTo>
                    <a:pt x="513" y="579"/>
                    <a:pt x="513" y="579"/>
                    <a:pt x="513" y="579"/>
                  </a:cubicBezTo>
                  <a:cubicBezTo>
                    <a:pt x="516" y="575"/>
                    <a:pt x="516" y="575"/>
                    <a:pt x="516" y="575"/>
                  </a:cubicBezTo>
                  <a:cubicBezTo>
                    <a:pt x="517" y="575"/>
                    <a:pt x="517" y="575"/>
                    <a:pt x="517" y="575"/>
                  </a:cubicBezTo>
                  <a:cubicBezTo>
                    <a:pt x="518" y="576"/>
                    <a:pt x="518" y="576"/>
                    <a:pt x="518" y="576"/>
                  </a:cubicBezTo>
                  <a:cubicBezTo>
                    <a:pt x="520" y="576"/>
                    <a:pt x="520" y="576"/>
                    <a:pt x="520" y="576"/>
                  </a:cubicBezTo>
                  <a:cubicBezTo>
                    <a:pt x="521" y="574"/>
                    <a:pt x="521" y="574"/>
                    <a:pt x="521" y="574"/>
                  </a:cubicBezTo>
                  <a:cubicBezTo>
                    <a:pt x="519" y="572"/>
                    <a:pt x="519" y="572"/>
                    <a:pt x="519" y="572"/>
                  </a:cubicBezTo>
                  <a:cubicBezTo>
                    <a:pt x="519" y="570"/>
                    <a:pt x="519" y="570"/>
                    <a:pt x="519" y="570"/>
                  </a:cubicBezTo>
                  <a:cubicBezTo>
                    <a:pt x="518" y="571"/>
                    <a:pt x="518" y="571"/>
                    <a:pt x="518" y="571"/>
                  </a:cubicBezTo>
                  <a:cubicBezTo>
                    <a:pt x="518" y="573"/>
                    <a:pt x="518" y="573"/>
                    <a:pt x="518" y="573"/>
                  </a:cubicBezTo>
                  <a:cubicBezTo>
                    <a:pt x="517" y="573"/>
                    <a:pt x="517" y="573"/>
                    <a:pt x="517" y="573"/>
                  </a:cubicBezTo>
                  <a:cubicBezTo>
                    <a:pt x="517" y="570"/>
                    <a:pt x="517" y="570"/>
                    <a:pt x="517" y="570"/>
                  </a:cubicBezTo>
                  <a:cubicBezTo>
                    <a:pt x="519" y="566"/>
                    <a:pt x="519" y="566"/>
                    <a:pt x="519" y="566"/>
                  </a:cubicBezTo>
                  <a:cubicBezTo>
                    <a:pt x="520" y="565"/>
                    <a:pt x="520" y="565"/>
                    <a:pt x="520" y="565"/>
                  </a:cubicBezTo>
                  <a:cubicBezTo>
                    <a:pt x="520" y="562"/>
                    <a:pt x="520" y="562"/>
                    <a:pt x="520" y="562"/>
                  </a:cubicBezTo>
                  <a:cubicBezTo>
                    <a:pt x="520" y="560"/>
                    <a:pt x="520" y="560"/>
                    <a:pt x="520" y="560"/>
                  </a:cubicBezTo>
                  <a:cubicBezTo>
                    <a:pt x="519" y="557"/>
                    <a:pt x="519" y="557"/>
                    <a:pt x="519" y="557"/>
                  </a:cubicBezTo>
                  <a:cubicBezTo>
                    <a:pt x="519" y="551"/>
                    <a:pt x="519" y="551"/>
                    <a:pt x="519" y="551"/>
                  </a:cubicBezTo>
                  <a:cubicBezTo>
                    <a:pt x="518" y="546"/>
                    <a:pt x="518" y="546"/>
                    <a:pt x="518" y="546"/>
                  </a:cubicBezTo>
                  <a:cubicBezTo>
                    <a:pt x="515" y="542"/>
                    <a:pt x="515" y="542"/>
                    <a:pt x="515" y="542"/>
                  </a:cubicBezTo>
                  <a:cubicBezTo>
                    <a:pt x="513" y="540"/>
                    <a:pt x="513" y="540"/>
                    <a:pt x="513" y="540"/>
                  </a:cubicBezTo>
                  <a:cubicBezTo>
                    <a:pt x="513" y="538"/>
                    <a:pt x="513" y="538"/>
                    <a:pt x="513" y="538"/>
                  </a:cubicBezTo>
                  <a:cubicBezTo>
                    <a:pt x="511" y="538"/>
                    <a:pt x="511" y="538"/>
                    <a:pt x="511" y="538"/>
                  </a:cubicBezTo>
                  <a:cubicBezTo>
                    <a:pt x="510" y="536"/>
                    <a:pt x="510" y="536"/>
                    <a:pt x="510" y="536"/>
                  </a:cubicBezTo>
                  <a:cubicBezTo>
                    <a:pt x="511" y="532"/>
                    <a:pt x="511" y="532"/>
                    <a:pt x="511" y="532"/>
                  </a:cubicBezTo>
                  <a:cubicBezTo>
                    <a:pt x="513" y="532"/>
                    <a:pt x="513" y="532"/>
                    <a:pt x="513" y="532"/>
                  </a:cubicBezTo>
                  <a:cubicBezTo>
                    <a:pt x="518" y="526"/>
                    <a:pt x="518" y="526"/>
                    <a:pt x="518" y="526"/>
                  </a:cubicBezTo>
                  <a:cubicBezTo>
                    <a:pt x="520" y="526"/>
                    <a:pt x="520" y="526"/>
                    <a:pt x="520" y="526"/>
                  </a:cubicBezTo>
                  <a:cubicBezTo>
                    <a:pt x="521" y="525"/>
                    <a:pt x="521" y="525"/>
                    <a:pt x="521" y="525"/>
                  </a:cubicBezTo>
                  <a:cubicBezTo>
                    <a:pt x="521" y="524"/>
                    <a:pt x="521" y="524"/>
                    <a:pt x="521" y="524"/>
                  </a:cubicBezTo>
                  <a:cubicBezTo>
                    <a:pt x="520" y="523"/>
                    <a:pt x="520" y="523"/>
                    <a:pt x="520" y="523"/>
                  </a:cubicBezTo>
                  <a:cubicBezTo>
                    <a:pt x="520" y="522"/>
                    <a:pt x="520" y="522"/>
                    <a:pt x="520" y="522"/>
                  </a:cubicBezTo>
                  <a:cubicBezTo>
                    <a:pt x="522" y="520"/>
                    <a:pt x="522" y="520"/>
                    <a:pt x="522" y="520"/>
                  </a:cubicBezTo>
                  <a:cubicBezTo>
                    <a:pt x="523" y="520"/>
                    <a:pt x="523" y="520"/>
                    <a:pt x="523" y="520"/>
                  </a:cubicBezTo>
                  <a:cubicBezTo>
                    <a:pt x="524" y="522"/>
                    <a:pt x="524" y="522"/>
                    <a:pt x="524" y="522"/>
                  </a:cubicBezTo>
                  <a:cubicBezTo>
                    <a:pt x="526" y="523"/>
                    <a:pt x="526" y="523"/>
                    <a:pt x="526" y="523"/>
                  </a:cubicBezTo>
                  <a:cubicBezTo>
                    <a:pt x="525" y="522"/>
                    <a:pt x="525" y="522"/>
                    <a:pt x="525" y="522"/>
                  </a:cubicBezTo>
                  <a:cubicBezTo>
                    <a:pt x="525" y="519"/>
                    <a:pt x="525" y="519"/>
                    <a:pt x="525" y="519"/>
                  </a:cubicBezTo>
                  <a:cubicBezTo>
                    <a:pt x="527" y="519"/>
                    <a:pt x="527" y="519"/>
                    <a:pt x="527" y="519"/>
                  </a:cubicBezTo>
                  <a:cubicBezTo>
                    <a:pt x="529" y="515"/>
                    <a:pt x="529" y="515"/>
                    <a:pt x="529" y="515"/>
                  </a:cubicBezTo>
                  <a:cubicBezTo>
                    <a:pt x="529" y="514"/>
                    <a:pt x="529" y="514"/>
                    <a:pt x="529" y="514"/>
                  </a:cubicBezTo>
                  <a:cubicBezTo>
                    <a:pt x="526" y="514"/>
                    <a:pt x="526" y="514"/>
                    <a:pt x="526" y="514"/>
                  </a:cubicBezTo>
                  <a:cubicBezTo>
                    <a:pt x="526" y="513"/>
                    <a:pt x="526" y="513"/>
                    <a:pt x="526" y="513"/>
                  </a:cubicBezTo>
                  <a:cubicBezTo>
                    <a:pt x="528" y="511"/>
                    <a:pt x="528" y="511"/>
                    <a:pt x="528" y="511"/>
                  </a:cubicBezTo>
                  <a:cubicBezTo>
                    <a:pt x="527" y="510"/>
                    <a:pt x="527" y="510"/>
                    <a:pt x="527" y="510"/>
                  </a:cubicBezTo>
                  <a:cubicBezTo>
                    <a:pt x="526" y="509"/>
                    <a:pt x="526" y="509"/>
                    <a:pt x="526" y="509"/>
                  </a:cubicBezTo>
                  <a:cubicBezTo>
                    <a:pt x="527" y="507"/>
                    <a:pt x="527" y="507"/>
                    <a:pt x="527" y="507"/>
                  </a:cubicBezTo>
                  <a:cubicBezTo>
                    <a:pt x="529" y="506"/>
                    <a:pt x="529" y="506"/>
                    <a:pt x="529" y="506"/>
                  </a:cubicBezTo>
                  <a:cubicBezTo>
                    <a:pt x="527" y="506"/>
                    <a:pt x="527" y="506"/>
                    <a:pt x="527" y="506"/>
                  </a:cubicBezTo>
                  <a:cubicBezTo>
                    <a:pt x="527" y="505"/>
                    <a:pt x="527" y="505"/>
                    <a:pt x="527" y="505"/>
                  </a:cubicBezTo>
                  <a:cubicBezTo>
                    <a:pt x="528" y="502"/>
                    <a:pt x="528" y="502"/>
                    <a:pt x="528" y="502"/>
                  </a:cubicBezTo>
                  <a:cubicBezTo>
                    <a:pt x="529" y="502"/>
                    <a:pt x="529" y="502"/>
                    <a:pt x="529" y="502"/>
                  </a:cubicBezTo>
                  <a:cubicBezTo>
                    <a:pt x="528" y="501"/>
                    <a:pt x="528" y="501"/>
                    <a:pt x="528" y="501"/>
                  </a:cubicBezTo>
                  <a:cubicBezTo>
                    <a:pt x="525" y="502"/>
                    <a:pt x="525" y="502"/>
                    <a:pt x="525" y="502"/>
                  </a:cubicBezTo>
                  <a:cubicBezTo>
                    <a:pt x="524" y="501"/>
                    <a:pt x="524" y="501"/>
                    <a:pt x="524" y="501"/>
                  </a:cubicBezTo>
                  <a:cubicBezTo>
                    <a:pt x="524" y="500"/>
                    <a:pt x="524" y="500"/>
                    <a:pt x="524" y="500"/>
                  </a:cubicBezTo>
                  <a:cubicBezTo>
                    <a:pt x="528" y="497"/>
                    <a:pt x="528" y="497"/>
                    <a:pt x="528" y="497"/>
                  </a:cubicBezTo>
                  <a:cubicBezTo>
                    <a:pt x="531" y="493"/>
                    <a:pt x="531" y="493"/>
                    <a:pt x="531" y="493"/>
                  </a:cubicBezTo>
                  <a:cubicBezTo>
                    <a:pt x="531" y="491"/>
                    <a:pt x="531" y="491"/>
                    <a:pt x="531" y="491"/>
                  </a:cubicBezTo>
                  <a:cubicBezTo>
                    <a:pt x="532" y="491"/>
                    <a:pt x="532" y="491"/>
                    <a:pt x="532" y="491"/>
                  </a:cubicBezTo>
                  <a:cubicBezTo>
                    <a:pt x="533" y="490"/>
                    <a:pt x="533" y="490"/>
                    <a:pt x="533" y="490"/>
                  </a:cubicBezTo>
                  <a:cubicBezTo>
                    <a:pt x="533" y="488"/>
                    <a:pt x="533" y="488"/>
                    <a:pt x="533" y="488"/>
                  </a:cubicBezTo>
                  <a:cubicBezTo>
                    <a:pt x="532" y="487"/>
                    <a:pt x="532" y="487"/>
                    <a:pt x="532" y="487"/>
                  </a:cubicBezTo>
                  <a:cubicBezTo>
                    <a:pt x="532" y="487"/>
                    <a:pt x="532" y="487"/>
                    <a:pt x="532" y="487"/>
                  </a:cubicBezTo>
                  <a:cubicBezTo>
                    <a:pt x="531" y="486"/>
                    <a:pt x="531" y="486"/>
                    <a:pt x="531" y="486"/>
                  </a:cubicBezTo>
                  <a:cubicBezTo>
                    <a:pt x="530" y="485"/>
                    <a:pt x="530" y="485"/>
                    <a:pt x="530" y="485"/>
                  </a:cubicBezTo>
                  <a:cubicBezTo>
                    <a:pt x="530" y="481"/>
                    <a:pt x="530" y="481"/>
                    <a:pt x="530" y="481"/>
                  </a:cubicBezTo>
                  <a:cubicBezTo>
                    <a:pt x="531" y="478"/>
                    <a:pt x="531" y="478"/>
                    <a:pt x="531" y="478"/>
                  </a:cubicBezTo>
                  <a:cubicBezTo>
                    <a:pt x="531" y="476"/>
                    <a:pt x="531" y="476"/>
                    <a:pt x="531" y="476"/>
                  </a:cubicBezTo>
                  <a:cubicBezTo>
                    <a:pt x="533" y="475"/>
                    <a:pt x="533" y="475"/>
                    <a:pt x="533" y="475"/>
                  </a:cubicBezTo>
                  <a:cubicBezTo>
                    <a:pt x="534" y="475"/>
                    <a:pt x="534" y="475"/>
                    <a:pt x="534" y="475"/>
                  </a:cubicBezTo>
                  <a:cubicBezTo>
                    <a:pt x="535" y="475"/>
                    <a:pt x="535" y="475"/>
                    <a:pt x="535" y="475"/>
                  </a:cubicBezTo>
                  <a:cubicBezTo>
                    <a:pt x="535" y="474"/>
                    <a:pt x="535" y="474"/>
                    <a:pt x="535" y="474"/>
                  </a:cubicBezTo>
                  <a:cubicBezTo>
                    <a:pt x="536" y="473"/>
                    <a:pt x="536" y="473"/>
                    <a:pt x="536" y="473"/>
                  </a:cubicBezTo>
                  <a:cubicBezTo>
                    <a:pt x="537" y="473"/>
                    <a:pt x="537" y="473"/>
                    <a:pt x="537" y="473"/>
                  </a:cubicBezTo>
                  <a:cubicBezTo>
                    <a:pt x="538" y="472"/>
                    <a:pt x="538" y="472"/>
                    <a:pt x="538" y="472"/>
                  </a:cubicBezTo>
                  <a:cubicBezTo>
                    <a:pt x="539" y="473"/>
                    <a:pt x="539" y="473"/>
                    <a:pt x="539" y="473"/>
                  </a:cubicBezTo>
                  <a:cubicBezTo>
                    <a:pt x="543" y="473"/>
                    <a:pt x="543" y="473"/>
                    <a:pt x="543" y="473"/>
                  </a:cubicBezTo>
                  <a:cubicBezTo>
                    <a:pt x="546" y="475"/>
                    <a:pt x="546" y="475"/>
                    <a:pt x="546" y="475"/>
                  </a:cubicBezTo>
                  <a:cubicBezTo>
                    <a:pt x="550" y="477"/>
                    <a:pt x="550" y="477"/>
                    <a:pt x="550" y="477"/>
                  </a:cubicBezTo>
                  <a:cubicBezTo>
                    <a:pt x="552" y="477"/>
                    <a:pt x="552" y="477"/>
                    <a:pt x="552" y="477"/>
                  </a:cubicBezTo>
                  <a:cubicBezTo>
                    <a:pt x="552" y="479"/>
                    <a:pt x="552" y="479"/>
                    <a:pt x="552" y="479"/>
                  </a:cubicBezTo>
                  <a:cubicBezTo>
                    <a:pt x="549" y="480"/>
                    <a:pt x="549" y="480"/>
                    <a:pt x="549" y="480"/>
                  </a:cubicBezTo>
                  <a:cubicBezTo>
                    <a:pt x="552" y="480"/>
                    <a:pt x="552" y="480"/>
                    <a:pt x="552" y="480"/>
                  </a:cubicBezTo>
                  <a:cubicBezTo>
                    <a:pt x="555" y="478"/>
                    <a:pt x="555" y="478"/>
                    <a:pt x="555" y="478"/>
                  </a:cubicBezTo>
                  <a:cubicBezTo>
                    <a:pt x="557" y="478"/>
                    <a:pt x="557" y="478"/>
                    <a:pt x="557" y="478"/>
                  </a:cubicBezTo>
                  <a:cubicBezTo>
                    <a:pt x="558" y="479"/>
                    <a:pt x="558" y="479"/>
                    <a:pt x="558" y="479"/>
                  </a:cubicBezTo>
                  <a:cubicBezTo>
                    <a:pt x="559" y="479"/>
                    <a:pt x="559" y="479"/>
                    <a:pt x="559" y="479"/>
                  </a:cubicBezTo>
                  <a:cubicBezTo>
                    <a:pt x="561" y="481"/>
                    <a:pt x="561" y="481"/>
                    <a:pt x="561" y="481"/>
                  </a:cubicBezTo>
                  <a:cubicBezTo>
                    <a:pt x="561" y="479"/>
                    <a:pt x="561" y="479"/>
                    <a:pt x="561" y="479"/>
                  </a:cubicBezTo>
                  <a:cubicBezTo>
                    <a:pt x="563" y="480"/>
                    <a:pt x="563" y="480"/>
                    <a:pt x="563" y="480"/>
                  </a:cubicBezTo>
                  <a:cubicBezTo>
                    <a:pt x="564" y="479"/>
                    <a:pt x="564" y="479"/>
                    <a:pt x="564" y="479"/>
                  </a:cubicBezTo>
                  <a:cubicBezTo>
                    <a:pt x="565" y="479"/>
                    <a:pt x="565" y="479"/>
                    <a:pt x="565" y="479"/>
                  </a:cubicBezTo>
                  <a:cubicBezTo>
                    <a:pt x="568" y="477"/>
                    <a:pt x="568" y="477"/>
                    <a:pt x="568" y="477"/>
                  </a:cubicBezTo>
                  <a:cubicBezTo>
                    <a:pt x="571" y="480"/>
                    <a:pt x="571" y="480"/>
                    <a:pt x="571" y="480"/>
                  </a:cubicBezTo>
                  <a:cubicBezTo>
                    <a:pt x="571" y="482"/>
                    <a:pt x="571" y="482"/>
                    <a:pt x="571" y="482"/>
                  </a:cubicBezTo>
                  <a:cubicBezTo>
                    <a:pt x="573" y="484"/>
                    <a:pt x="573" y="484"/>
                    <a:pt x="573" y="484"/>
                  </a:cubicBezTo>
                  <a:cubicBezTo>
                    <a:pt x="575" y="484"/>
                    <a:pt x="575" y="484"/>
                    <a:pt x="575" y="484"/>
                  </a:cubicBezTo>
                  <a:cubicBezTo>
                    <a:pt x="575" y="487"/>
                    <a:pt x="575" y="487"/>
                    <a:pt x="575" y="487"/>
                  </a:cubicBezTo>
                  <a:cubicBezTo>
                    <a:pt x="574" y="488"/>
                    <a:pt x="574" y="488"/>
                    <a:pt x="574" y="488"/>
                  </a:cubicBezTo>
                  <a:cubicBezTo>
                    <a:pt x="574" y="489"/>
                    <a:pt x="574" y="489"/>
                    <a:pt x="574" y="489"/>
                  </a:cubicBezTo>
                  <a:cubicBezTo>
                    <a:pt x="575" y="489"/>
                    <a:pt x="575" y="489"/>
                    <a:pt x="575" y="489"/>
                  </a:cubicBezTo>
                  <a:cubicBezTo>
                    <a:pt x="577" y="491"/>
                    <a:pt x="577" y="491"/>
                    <a:pt x="577" y="491"/>
                  </a:cubicBezTo>
                  <a:cubicBezTo>
                    <a:pt x="578" y="493"/>
                    <a:pt x="578" y="493"/>
                    <a:pt x="578" y="493"/>
                  </a:cubicBezTo>
                  <a:cubicBezTo>
                    <a:pt x="576" y="493"/>
                    <a:pt x="576" y="493"/>
                    <a:pt x="576" y="493"/>
                  </a:cubicBezTo>
                  <a:cubicBezTo>
                    <a:pt x="578" y="494"/>
                    <a:pt x="578" y="494"/>
                    <a:pt x="578" y="494"/>
                  </a:cubicBezTo>
                  <a:cubicBezTo>
                    <a:pt x="579" y="493"/>
                    <a:pt x="579" y="493"/>
                    <a:pt x="579" y="493"/>
                  </a:cubicBezTo>
                  <a:cubicBezTo>
                    <a:pt x="581" y="495"/>
                    <a:pt x="581" y="495"/>
                    <a:pt x="581" y="495"/>
                  </a:cubicBezTo>
                  <a:cubicBezTo>
                    <a:pt x="581" y="496"/>
                    <a:pt x="581" y="496"/>
                    <a:pt x="581" y="496"/>
                  </a:cubicBezTo>
                  <a:cubicBezTo>
                    <a:pt x="579" y="495"/>
                    <a:pt x="579" y="495"/>
                    <a:pt x="579" y="495"/>
                  </a:cubicBezTo>
                  <a:cubicBezTo>
                    <a:pt x="578" y="497"/>
                    <a:pt x="578" y="497"/>
                    <a:pt x="578" y="497"/>
                  </a:cubicBezTo>
                  <a:cubicBezTo>
                    <a:pt x="577" y="497"/>
                    <a:pt x="577" y="497"/>
                    <a:pt x="577" y="497"/>
                  </a:cubicBezTo>
                  <a:cubicBezTo>
                    <a:pt x="579" y="499"/>
                    <a:pt x="579" y="499"/>
                    <a:pt x="579" y="499"/>
                  </a:cubicBezTo>
                  <a:cubicBezTo>
                    <a:pt x="579" y="501"/>
                    <a:pt x="579" y="501"/>
                    <a:pt x="579" y="501"/>
                  </a:cubicBezTo>
                  <a:cubicBezTo>
                    <a:pt x="581" y="500"/>
                    <a:pt x="581" y="500"/>
                    <a:pt x="581" y="500"/>
                  </a:cubicBezTo>
                  <a:cubicBezTo>
                    <a:pt x="581" y="501"/>
                    <a:pt x="581" y="501"/>
                    <a:pt x="581" y="501"/>
                  </a:cubicBezTo>
                  <a:cubicBezTo>
                    <a:pt x="582" y="500"/>
                    <a:pt x="582" y="500"/>
                    <a:pt x="582" y="500"/>
                  </a:cubicBezTo>
                  <a:cubicBezTo>
                    <a:pt x="585" y="503"/>
                    <a:pt x="585" y="503"/>
                    <a:pt x="585" y="503"/>
                  </a:cubicBezTo>
                  <a:cubicBezTo>
                    <a:pt x="586" y="502"/>
                    <a:pt x="586" y="502"/>
                    <a:pt x="586" y="502"/>
                  </a:cubicBezTo>
                  <a:cubicBezTo>
                    <a:pt x="587" y="503"/>
                    <a:pt x="587" y="503"/>
                    <a:pt x="587" y="503"/>
                  </a:cubicBezTo>
                  <a:cubicBezTo>
                    <a:pt x="589" y="502"/>
                    <a:pt x="589" y="502"/>
                    <a:pt x="589" y="502"/>
                  </a:cubicBezTo>
                  <a:cubicBezTo>
                    <a:pt x="591" y="503"/>
                    <a:pt x="591" y="503"/>
                    <a:pt x="591" y="503"/>
                  </a:cubicBezTo>
                  <a:cubicBezTo>
                    <a:pt x="591" y="507"/>
                    <a:pt x="591" y="507"/>
                    <a:pt x="591" y="507"/>
                  </a:cubicBezTo>
                  <a:cubicBezTo>
                    <a:pt x="592" y="508"/>
                    <a:pt x="592" y="508"/>
                    <a:pt x="592" y="508"/>
                  </a:cubicBezTo>
                  <a:cubicBezTo>
                    <a:pt x="594" y="506"/>
                    <a:pt x="594" y="506"/>
                    <a:pt x="594" y="506"/>
                  </a:cubicBezTo>
                  <a:cubicBezTo>
                    <a:pt x="594" y="504"/>
                    <a:pt x="594" y="504"/>
                    <a:pt x="594" y="504"/>
                  </a:cubicBezTo>
                  <a:cubicBezTo>
                    <a:pt x="596" y="503"/>
                    <a:pt x="596" y="503"/>
                    <a:pt x="596" y="503"/>
                  </a:cubicBezTo>
                  <a:cubicBezTo>
                    <a:pt x="596" y="507"/>
                    <a:pt x="596" y="507"/>
                    <a:pt x="596" y="507"/>
                  </a:cubicBezTo>
                  <a:cubicBezTo>
                    <a:pt x="596" y="510"/>
                    <a:pt x="596" y="510"/>
                    <a:pt x="596" y="510"/>
                  </a:cubicBezTo>
                  <a:cubicBezTo>
                    <a:pt x="593" y="510"/>
                    <a:pt x="593" y="510"/>
                    <a:pt x="593" y="510"/>
                  </a:cubicBezTo>
                  <a:cubicBezTo>
                    <a:pt x="591" y="513"/>
                    <a:pt x="591" y="513"/>
                    <a:pt x="591" y="513"/>
                  </a:cubicBezTo>
                  <a:cubicBezTo>
                    <a:pt x="592" y="518"/>
                    <a:pt x="592" y="518"/>
                    <a:pt x="592" y="518"/>
                  </a:cubicBezTo>
                  <a:cubicBezTo>
                    <a:pt x="591" y="519"/>
                    <a:pt x="591" y="519"/>
                    <a:pt x="591" y="519"/>
                  </a:cubicBezTo>
                  <a:cubicBezTo>
                    <a:pt x="591" y="517"/>
                    <a:pt x="591" y="517"/>
                    <a:pt x="591" y="517"/>
                  </a:cubicBezTo>
                  <a:cubicBezTo>
                    <a:pt x="590" y="518"/>
                    <a:pt x="590" y="518"/>
                    <a:pt x="590" y="518"/>
                  </a:cubicBezTo>
                  <a:cubicBezTo>
                    <a:pt x="589" y="521"/>
                    <a:pt x="589" y="521"/>
                    <a:pt x="589" y="521"/>
                  </a:cubicBezTo>
                  <a:cubicBezTo>
                    <a:pt x="585" y="520"/>
                    <a:pt x="585" y="520"/>
                    <a:pt x="585" y="520"/>
                  </a:cubicBezTo>
                  <a:cubicBezTo>
                    <a:pt x="580" y="519"/>
                    <a:pt x="580" y="519"/>
                    <a:pt x="580" y="519"/>
                  </a:cubicBezTo>
                  <a:cubicBezTo>
                    <a:pt x="585" y="521"/>
                    <a:pt x="585" y="521"/>
                    <a:pt x="585" y="521"/>
                  </a:cubicBezTo>
                  <a:cubicBezTo>
                    <a:pt x="588" y="522"/>
                    <a:pt x="588" y="522"/>
                    <a:pt x="588" y="522"/>
                  </a:cubicBezTo>
                  <a:cubicBezTo>
                    <a:pt x="591" y="524"/>
                    <a:pt x="591" y="524"/>
                    <a:pt x="591" y="524"/>
                  </a:cubicBezTo>
                  <a:cubicBezTo>
                    <a:pt x="590" y="527"/>
                    <a:pt x="590" y="527"/>
                    <a:pt x="590" y="527"/>
                  </a:cubicBezTo>
                  <a:cubicBezTo>
                    <a:pt x="589" y="530"/>
                    <a:pt x="589" y="530"/>
                    <a:pt x="589" y="530"/>
                  </a:cubicBezTo>
                  <a:cubicBezTo>
                    <a:pt x="589" y="531"/>
                    <a:pt x="589" y="531"/>
                    <a:pt x="589" y="531"/>
                  </a:cubicBezTo>
                  <a:cubicBezTo>
                    <a:pt x="587" y="533"/>
                    <a:pt x="587" y="533"/>
                    <a:pt x="587" y="533"/>
                  </a:cubicBezTo>
                  <a:cubicBezTo>
                    <a:pt x="587" y="534"/>
                    <a:pt x="587" y="534"/>
                    <a:pt x="587" y="534"/>
                  </a:cubicBezTo>
                  <a:cubicBezTo>
                    <a:pt x="589" y="537"/>
                    <a:pt x="589" y="537"/>
                    <a:pt x="589" y="537"/>
                  </a:cubicBezTo>
                  <a:cubicBezTo>
                    <a:pt x="591" y="538"/>
                    <a:pt x="591" y="538"/>
                    <a:pt x="591" y="538"/>
                  </a:cubicBezTo>
                  <a:cubicBezTo>
                    <a:pt x="590" y="538"/>
                    <a:pt x="590" y="538"/>
                    <a:pt x="590" y="538"/>
                  </a:cubicBezTo>
                  <a:cubicBezTo>
                    <a:pt x="587" y="537"/>
                    <a:pt x="587" y="537"/>
                    <a:pt x="587" y="537"/>
                  </a:cubicBezTo>
                  <a:cubicBezTo>
                    <a:pt x="589" y="540"/>
                    <a:pt x="589" y="540"/>
                    <a:pt x="589" y="540"/>
                  </a:cubicBezTo>
                  <a:cubicBezTo>
                    <a:pt x="591" y="541"/>
                    <a:pt x="591" y="541"/>
                    <a:pt x="591" y="541"/>
                  </a:cubicBezTo>
                  <a:cubicBezTo>
                    <a:pt x="591" y="541"/>
                    <a:pt x="591" y="541"/>
                    <a:pt x="591" y="541"/>
                  </a:cubicBezTo>
                  <a:cubicBezTo>
                    <a:pt x="591" y="539"/>
                    <a:pt x="591" y="539"/>
                    <a:pt x="591" y="539"/>
                  </a:cubicBezTo>
                  <a:cubicBezTo>
                    <a:pt x="592" y="539"/>
                    <a:pt x="592" y="539"/>
                    <a:pt x="592" y="539"/>
                  </a:cubicBezTo>
                  <a:cubicBezTo>
                    <a:pt x="594" y="541"/>
                    <a:pt x="594" y="541"/>
                    <a:pt x="594" y="541"/>
                  </a:cubicBezTo>
                  <a:cubicBezTo>
                    <a:pt x="595" y="542"/>
                    <a:pt x="595" y="542"/>
                    <a:pt x="595" y="542"/>
                  </a:cubicBezTo>
                  <a:cubicBezTo>
                    <a:pt x="595" y="545"/>
                    <a:pt x="595" y="545"/>
                    <a:pt x="595" y="545"/>
                  </a:cubicBezTo>
                  <a:cubicBezTo>
                    <a:pt x="595" y="547"/>
                    <a:pt x="595" y="547"/>
                    <a:pt x="595" y="547"/>
                  </a:cubicBezTo>
                  <a:cubicBezTo>
                    <a:pt x="593" y="550"/>
                    <a:pt x="593" y="550"/>
                    <a:pt x="593" y="550"/>
                  </a:cubicBezTo>
                  <a:cubicBezTo>
                    <a:pt x="593" y="552"/>
                    <a:pt x="593" y="552"/>
                    <a:pt x="593" y="552"/>
                  </a:cubicBezTo>
                  <a:cubicBezTo>
                    <a:pt x="591" y="554"/>
                    <a:pt x="591" y="554"/>
                    <a:pt x="591" y="554"/>
                  </a:cubicBezTo>
                  <a:cubicBezTo>
                    <a:pt x="593" y="553"/>
                    <a:pt x="593" y="553"/>
                    <a:pt x="593" y="553"/>
                  </a:cubicBezTo>
                  <a:cubicBezTo>
                    <a:pt x="596" y="548"/>
                    <a:pt x="596" y="548"/>
                    <a:pt x="596" y="548"/>
                  </a:cubicBezTo>
                  <a:cubicBezTo>
                    <a:pt x="598" y="545"/>
                    <a:pt x="598" y="545"/>
                    <a:pt x="598" y="545"/>
                  </a:cubicBezTo>
                  <a:cubicBezTo>
                    <a:pt x="599" y="545"/>
                    <a:pt x="599" y="545"/>
                    <a:pt x="599" y="545"/>
                  </a:cubicBezTo>
                  <a:cubicBezTo>
                    <a:pt x="598" y="547"/>
                    <a:pt x="598" y="547"/>
                    <a:pt x="598" y="547"/>
                  </a:cubicBezTo>
                  <a:cubicBezTo>
                    <a:pt x="599" y="551"/>
                    <a:pt x="599" y="551"/>
                    <a:pt x="599" y="551"/>
                  </a:cubicBezTo>
                  <a:cubicBezTo>
                    <a:pt x="598" y="552"/>
                    <a:pt x="598" y="552"/>
                    <a:pt x="598" y="552"/>
                  </a:cubicBezTo>
                  <a:cubicBezTo>
                    <a:pt x="598" y="553"/>
                    <a:pt x="598" y="553"/>
                    <a:pt x="598" y="553"/>
                  </a:cubicBezTo>
                  <a:cubicBezTo>
                    <a:pt x="597" y="555"/>
                    <a:pt x="597" y="555"/>
                    <a:pt x="597" y="555"/>
                  </a:cubicBezTo>
                  <a:cubicBezTo>
                    <a:pt x="599" y="553"/>
                    <a:pt x="599" y="553"/>
                    <a:pt x="599" y="553"/>
                  </a:cubicBezTo>
                  <a:cubicBezTo>
                    <a:pt x="600" y="551"/>
                    <a:pt x="600" y="551"/>
                    <a:pt x="600" y="551"/>
                  </a:cubicBezTo>
                  <a:cubicBezTo>
                    <a:pt x="602" y="549"/>
                    <a:pt x="602" y="549"/>
                    <a:pt x="602" y="549"/>
                  </a:cubicBezTo>
                  <a:cubicBezTo>
                    <a:pt x="603" y="549"/>
                    <a:pt x="603" y="549"/>
                    <a:pt x="603" y="549"/>
                  </a:cubicBezTo>
                  <a:cubicBezTo>
                    <a:pt x="605" y="547"/>
                    <a:pt x="605" y="547"/>
                    <a:pt x="605" y="547"/>
                  </a:cubicBezTo>
                  <a:cubicBezTo>
                    <a:pt x="606" y="548"/>
                    <a:pt x="606" y="548"/>
                    <a:pt x="606" y="548"/>
                  </a:cubicBezTo>
                  <a:cubicBezTo>
                    <a:pt x="607" y="548"/>
                    <a:pt x="607" y="548"/>
                    <a:pt x="607" y="548"/>
                  </a:cubicBezTo>
                  <a:cubicBezTo>
                    <a:pt x="608" y="547"/>
                    <a:pt x="608" y="547"/>
                    <a:pt x="608" y="547"/>
                  </a:cubicBezTo>
                  <a:cubicBezTo>
                    <a:pt x="609" y="547"/>
                    <a:pt x="609" y="547"/>
                    <a:pt x="609" y="547"/>
                  </a:cubicBezTo>
                  <a:cubicBezTo>
                    <a:pt x="610" y="545"/>
                    <a:pt x="610" y="545"/>
                    <a:pt x="610" y="545"/>
                  </a:cubicBezTo>
                  <a:cubicBezTo>
                    <a:pt x="611" y="544"/>
                    <a:pt x="611" y="544"/>
                    <a:pt x="611" y="544"/>
                  </a:cubicBezTo>
                  <a:cubicBezTo>
                    <a:pt x="613" y="542"/>
                    <a:pt x="613" y="542"/>
                    <a:pt x="613" y="542"/>
                  </a:cubicBezTo>
                  <a:cubicBezTo>
                    <a:pt x="615" y="543"/>
                    <a:pt x="615" y="543"/>
                    <a:pt x="615" y="543"/>
                  </a:cubicBezTo>
                  <a:cubicBezTo>
                    <a:pt x="615" y="546"/>
                    <a:pt x="615" y="546"/>
                    <a:pt x="615" y="546"/>
                  </a:cubicBezTo>
                  <a:cubicBezTo>
                    <a:pt x="615" y="548"/>
                    <a:pt x="615" y="548"/>
                    <a:pt x="615" y="548"/>
                  </a:cubicBezTo>
                  <a:cubicBezTo>
                    <a:pt x="616" y="545"/>
                    <a:pt x="616" y="545"/>
                    <a:pt x="616" y="545"/>
                  </a:cubicBezTo>
                  <a:cubicBezTo>
                    <a:pt x="616" y="542"/>
                    <a:pt x="616" y="542"/>
                    <a:pt x="616" y="542"/>
                  </a:cubicBezTo>
                  <a:cubicBezTo>
                    <a:pt x="617" y="542"/>
                    <a:pt x="617" y="542"/>
                    <a:pt x="617" y="542"/>
                  </a:cubicBezTo>
                  <a:cubicBezTo>
                    <a:pt x="616" y="541"/>
                    <a:pt x="616" y="541"/>
                    <a:pt x="616" y="541"/>
                  </a:cubicBezTo>
                  <a:cubicBezTo>
                    <a:pt x="618" y="539"/>
                    <a:pt x="618" y="539"/>
                    <a:pt x="618" y="539"/>
                  </a:cubicBezTo>
                  <a:cubicBezTo>
                    <a:pt x="619" y="539"/>
                    <a:pt x="619" y="539"/>
                    <a:pt x="619" y="539"/>
                  </a:cubicBezTo>
                  <a:cubicBezTo>
                    <a:pt x="620" y="537"/>
                    <a:pt x="620" y="537"/>
                    <a:pt x="620" y="537"/>
                  </a:cubicBezTo>
                  <a:cubicBezTo>
                    <a:pt x="621" y="536"/>
                    <a:pt x="621" y="536"/>
                    <a:pt x="621" y="536"/>
                  </a:cubicBezTo>
                  <a:cubicBezTo>
                    <a:pt x="622" y="534"/>
                    <a:pt x="622" y="534"/>
                    <a:pt x="622" y="534"/>
                  </a:cubicBezTo>
                  <a:cubicBezTo>
                    <a:pt x="623" y="533"/>
                    <a:pt x="623" y="533"/>
                    <a:pt x="623" y="533"/>
                  </a:cubicBezTo>
                  <a:cubicBezTo>
                    <a:pt x="624" y="533"/>
                    <a:pt x="624" y="533"/>
                    <a:pt x="624" y="533"/>
                  </a:cubicBezTo>
                  <a:cubicBezTo>
                    <a:pt x="625" y="534"/>
                    <a:pt x="625" y="534"/>
                    <a:pt x="625" y="534"/>
                  </a:cubicBezTo>
                  <a:cubicBezTo>
                    <a:pt x="625" y="533"/>
                    <a:pt x="625" y="533"/>
                    <a:pt x="625" y="533"/>
                  </a:cubicBezTo>
                  <a:cubicBezTo>
                    <a:pt x="625" y="532"/>
                    <a:pt x="625" y="532"/>
                    <a:pt x="625" y="532"/>
                  </a:cubicBezTo>
                  <a:cubicBezTo>
                    <a:pt x="623" y="532"/>
                    <a:pt x="623" y="532"/>
                    <a:pt x="623" y="532"/>
                  </a:cubicBezTo>
                  <a:cubicBezTo>
                    <a:pt x="623" y="530"/>
                    <a:pt x="623" y="530"/>
                    <a:pt x="623" y="530"/>
                  </a:cubicBezTo>
                  <a:cubicBezTo>
                    <a:pt x="624" y="528"/>
                    <a:pt x="624" y="528"/>
                    <a:pt x="624" y="528"/>
                  </a:cubicBezTo>
                  <a:cubicBezTo>
                    <a:pt x="625" y="527"/>
                    <a:pt x="625" y="527"/>
                    <a:pt x="625" y="527"/>
                  </a:cubicBezTo>
                  <a:cubicBezTo>
                    <a:pt x="626" y="528"/>
                    <a:pt x="626" y="528"/>
                    <a:pt x="626" y="528"/>
                  </a:cubicBezTo>
                  <a:cubicBezTo>
                    <a:pt x="626" y="526"/>
                    <a:pt x="626" y="526"/>
                    <a:pt x="626" y="526"/>
                  </a:cubicBezTo>
                  <a:cubicBezTo>
                    <a:pt x="627" y="526"/>
                    <a:pt x="627" y="526"/>
                    <a:pt x="627" y="526"/>
                  </a:cubicBezTo>
                  <a:cubicBezTo>
                    <a:pt x="628" y="524"/>
                    <a:pt x="628" y="524"/>
                    <a:pt x="628" y="524"/>
                  </a:cubicBezTo>
                  <a:cubicBezTo>
                    <a:pt x="630" y="522"/>
                    <a:pt x="630" y="522"/>
                    <a:pt x="630" y="522"/>
                  </a:cubicBezTo>
                  <a:cubicBezTo>
                    <a:pt x="630" y="520"/>
                    <a:pt x="630" y="520"/>
                    <a:pt x="630" y="520"/>
                  </a:cubicBezTo>
                  <a:cubicBezTo>
                    <a:pt x="630" y="519"/>
                    <a:pt x="630" y="519"/>
                    <a:pt x="630" y="519"/>
                  </a:cubicBezTo>
                  <a:cubicBezTo>
                    <a:pt x="632" y="517"/>
                    <a:pt x="632" y="517"/>
                    <a:pt x="632" y="517"/>
                  </a:cubicBezTo>
                  <a:cubicBezTo>
                    <a:pt x="634" y="516"/>
                    <a:pt x="634" y="516"/>
                    <a:pt x="634" y="516"/>
                  </a:cubicBezTo>
                  <a:cubicBezTo>
                    <a:pt x="634" y="517"/>
                    <a:pt x="634" y="517"/>
                    <a:pt x="634" y="517"/>
                  </a:cubicBezTo>
                  <a:cubicBezTo>
                    <a:pt x="633" y="518"/>
                    <a:pt x="633" y="518"/>
                    <a:pt x="633" y="518"/>
                  </a:cubicBezTo>
                  <a:cubicBezTo>
                    <a:pt x="634" y="518"/>
                    <a:pt x="634" y="518"/>
                    <a:pt x="634" y="518"/>
                  </a:cubicBezTo>
                  <a:cubicBezTo>
                    <a:pt x="635" y="518"/>
                    <a:pt x="635" y="518"/>
                    <a:pt x="635" y="518"/>
                  </a:cubicBezTo>
                  <a:cubicBezTo>
                    <a:pt x="634" y="519"/>
                    <a:pt x="634" y="519"/>
                    <a:pt x="634" y="519"/>
                  </a:cubicBezTo>
                  <a:cubicBezTo>
                    <a:pt x="634" y="521"/>
                    <a:pt x="634" y="521"/>
                    <a:pt x="634" y="521"/>
                  </a:cubicBezTo>
                  <a:cubicBezTo>
                    <a:pt x="635" y="521"/>
                    <a:pt x="635" y="521"/>
                    <a:pt x="635" y="521"/>
                  </a:cubicBezTo>
                  <a:cubicBezTo>
                    <a:pt x="634" y="523"/>
                    <a:pt x="634" y="523"/>
                    <a:pt x="634" y="523"/>
                  </a:cubicBezTo>
                  <a:cubicBezTo>
                    <a:pt x="633" y="523"/>
                    <a:pt x="633" y="523"/>
                    <a:pt x="633" y="523"/>
                  </a:cubicBezTo>
                  <a:cubicBezTo>
                    <a:pt x="633" y="523"/>
                    <a:pt x="633" y="523"/>
                    <a:pt x="633" y="523"/>
                  </a:cubicBezTo>
                  <a:cubicBezTo>
                    <a:pt x="634" y="524"/>
                    <a:pt x="634" y="524"/>
                    <a:pt x="634" y="524"/>
                  </a:cubicBezTo>
                  <a:cubicBezTo>
                    <a:pt x="635" y="524"/>
                    <a:pt x="635" y="524"/>
                    <a:pt x="635" y="524"/>
                  </a:cubicBezTo>
                  <a:cubicBezTo>
                    <a:pt x="635" y="526"/>
                    <a:pt x="635" y="526"/>
                    <a:pt x="635" y="526"/>
                  </a:cubicBezTo>
                  <a:cubicBezTo>
                    <a:pt x="634" y="526"/>
                    <a:pt x="634" y="526"/>
                    <a:pt x="634" y="526"/>
                  </a:cubicBezTo>
                  <a:cubicBezTo>
                    <a:pt x="635" y="526"/>
                    <a:pt x="635" y="526"/>
                    <a:pt x="635" y="526"/>
                  </a:cubicBezTo>
                  <a:cubicBezTo>
                    <a:pt x="636" y="528"/>
                    <a:pt x="636" y="528"/>
                    <a:pt x="636" y="528"/>
                  </a:cubicBezTo>
                  <a:cubicBezTo>
                    <a:pt x="634" y="529"/>
                    <a:pt x="634" y="529"/>
                    <a:pt x="634" y="529"/>
                  </a:cubicBezTo>
                  <a:cubicBezTo>
                    <a:pt x="635" y="531"/>
                    <a:pt x="635" y="531"/>
                    <a:pt x="635" y="531"/>
                  </a:cubicBezTo>
                  <a:cubicBezTo>
                    <a:pt x="636" y="532"/>
                    <a:pt x="636" y="532"/>
                    <a:pt x="636" y="532"/>
                  </a:cubicBezTo>
                  <a:cubicBezTo>
                    <a:pt x="637" y="534"/>
                    <a:pt x="637" y="534"/>
                    <a:pt x="637" y="534"/>
                  </a:cubicBezTo>
                  <a:cubicBezTo>
                    <a:pt x="636" y="535"/>
                    <a:pt x="636" y="535"/>
                    <a:pt x="636" y="535"/>
                  </a:cubicBezTo>
                  <a:cubicBezTo>
                    <a:pt x="635" y="534"/>
                    <a:pt x="635" y="534"/>
                    <a:pt x="635" y="534"/>
                  </a:cubicBezTo>
                  <a:cubicBezTo>
                    <a:pt x="634" y="535"/>
                    <a:pt x="634" y="535"/>
                    <a:pt x="634" y="535"/>
                  </a:cubicBezTo>
                  <a:cubicBezTo>
                    <a:pt x="635" y="536"/>
                    <a:pt x="635" y="536"/>
                    <a:pt x="635" y="536"/>
                  </a:cubicBezTo>
                  <a:cubicBezTo>
                    <a:pt x="635" y="537"/>
                    <a:pt x="635" y="537"/>
                    <a:pt x="635" y="537"/>
                  </a:cubicBezTo>
                  <a:cubicBezTo>
                    <a:pt x="636" y="537"/>
                    <a:pt x="636" y="537"/>
                    <a:pt x="636" y="537"/>
                  </a:cubicBezTo>
                  <a:cubicBezTo>
                    <a:pt x="637" y="536"/>
                    <a:pt x="637" y="536"/>
                    <a:pt x="637" y="536"/>
                  </a:cubicBezTo>
                  <a:cubicBezTo>
                    <a:pt x="638" y="537"/>
                    <a:pt x="638" y="537"/>
                    <a:pt x="638" y="537"/>
                  </a:cubicBezTo>
                  <a:cubicBezTo>
                    <a:pt x="639" y="538"/>
                    <a:pt x="639" y="538"/>
                    <a:pt x="639" y="538"/>
                  </a:cubicBezTo>
                  <a:cubicBezTo>
                    <a:pt x="637" y="540"/>
                    <a:pt x="637" y="540"/>
                    <a:pt x="637" y="540"/>
                  </a:cubicBezTo>
                  <a:cubicBezTo>
                    <a:pt x="636" y="541"/>
                    <a:pt x="636" y="541"/>
                    <a:pt x="636" y="541"/>
                  </a:cubicBezTo>
                  <a:cubicBezTo>
                    <a:pt x="634" y="541"/>
                    <a:pt x="634" y="541"/>
                    <a:pt x="634" y="541"/>
                  </a:cubicBezTo>
                  <a:cubicBezTo>
                    <a:pt x="633" y="542"/>
                    <a:pt x="633" y="542"/>
                    <a:pt x="633" y="542"/>
                  </a:cubicBezTo>
                  <a:cubicBezTo>
                    <a:pt x="634" y="543"/>
                    <a:pt x="634" y="543"/>
                    <a:pt x="634" y="543"/>
                  </a:cubicBezTo>
                  <a:cubicBezTo>
                    <a:pt x="639" y="541"/>
                    <a:pt x="639" y="541"/>
                    <a:pt x="639" y="541"/>
                  </a:cubicBezTo>
                  <a:cubicBezTo>
                    <a:pt x="640" y="542"/>
                    <a:pt x="640" y="542"/>
                    <a:pt x="640" y="542"/>
                  </a:cubicBezTo>
                  <a:cubicBezTo>
                    <a:pt x="639" y="543"/>
                    <a:pt x="639" y="543"/>
                    <a:pt x="639" y="543"/>
                  </a:cubicBezTo>
                  <a:cubicBezTo>
                    <a:pt x="638" y="545"/>
                    <a:pt x="638" y="545"/>
                    <a:pt x="638" y="545"/>
                  </a:cubicBezTo>
                  <a:cubicBezTo>
                    <a:pt x="639" y="546"/>
                    <a:pt x="639" y="546"/>
                    <a:pt x="639" y="546"/>
                  </a:cubicBezTo>
                  <a:cubicBezTo>
                    <a:pt x="641" y="545"/>
                    <a:pt x="641" y="545"/>
                    <a:pt x="641" y="545"/>
                  </a:cubicBezTo>
                  <a:cubicBezTo>
                    <a:pt x="641" y="547"/>
                    <a:pt x="641" y="547"/>
                    <a:pt x="641" y="547"/>
                  </a:cubicBezTo>
                  <a:cubicBezTo>
                    <a:pt x="639" y="549"/>
                    <a:pt x="639" y="549"/>
                    <a:pt x="639" y="549"/>
                  </a:cubicBezTo>
                  <a:cubicBezTo>
                    <a:pt x="636" y="549"/>
                    <a:pt x="636" y="549"/>
                    <a:pt x="636" y="549"/>
                  </a:cubicBezTo>
                  <a:cubicBezTo>
                    <a:pt x="635" y="548"/>
                    <a:pt x="635" y="548"/>
                    <a:pt x="635" y="548"/>
                  </a:cubicBezTo>
                  <a:cubicBezTo>
                    <a:pt x="634" y="549"/>
                    <a:pt x="634" y="549"/>
                    <a:pt x="634" y="549"/>
                  </a:cubicBezTo>
                  <a:cubicBezTo>
                    <a:pt x="635" y="551"/>
                    <a:pt x="635" y="551"/>
                    <a:pt x="635" y="551"/>
                  </a:cubicBezTo>
                  <a:cubicBezTo>
                    <a:pt x="634" y="552"/>
                    <a:pt x="634" y="552"/>
                    <a:pt x="634" y="552"/>
                  </a:cubicBezTo>
                  <a:cubicBezTo>
                    <a:pt x="636" y="551"/>
                    <a:pt x="636" y="551"/>
                    <a:pt x="636" y="551"/>
                  </a:cubicBezTo>
                  <a:cubicBezTo>
                    <a:pt x="639" y="551"/>
                    <a:pt x="639" y="551"/>
                    <a:pt x="639" y="551"/>
                  </a:cubicBezTo>
                  <a:cubicBezTo>
                    <a:pt x="641" y="550"/>
                    <a:pt x="641" y="550"/>
                    <a:pt x="641" y="550"/>
                  </a:cubicBezTo>
                  <a:cubicBezTo>
                    <a:pt x="642" y="551"/>
                    <a:pt x="642" y="551"/>
                    <a:pt x="642" y="551"/>
                  </a:cubicBezTo>
                  <a:cubicBezTo>
                    <a:pt x="641" y="552"/>
                    <a:pt x="641" y="552"/>
                    <a:pt x="641" y="552"/>
                  </a:cubicBezTo>
                  <a:cubicBezTo>
                    <a:pt x="641" y="553"/>
                    <a:pt x="641" y="553"/>
                    <a:pt x="641" y="553"/>
                  </a:cubicBezTo>
                  <a:cubicBezTo>
                    <a:pt x="639" y="554"/>
                    <a:pt x="639" y="554"/>
                    <a:pt x="639" y="554"/>
                  </a:cubicBezTo>
                  <a:cubicBezTo>
                    <a:pt x="637" y="554"/>
                    <a:pt x="637" y="554"/>
                    <a:pt x="637" y="554"/>
                  </a:cubicBezTo>
                  <a:cubicBezTo>
                    <a:pt x="635" y="557"/>
                    <a:pt x="635" y="557"/>
                    <a:pt x="635" y="557"/>
                  </a:cubicBezTo>
                  <a:cubicBezTo>
                    <a:pt x="638" y="556"/>
                    <a:pt x="638" y="556"/>
                    <a:pt x="638" y="556"/>
                  </a:cubicBezTo>
                  <a:cubicBezTo>
                    <a:pt x="640" y="556"/>
                    <a:pt x="640" y="556"/>
                    <a:pt x="640" y="556"/>
                  </a:cubicBezTo>
                  <a:cubicBezTo>
                    <a:pt x="641" y="555"/>
                    <a:pt x="641" y="555"/>
                    <a:pt x="641" y="555"/>
                  </a:cubicBezTo>
                  <a:cubicBezTo>
                    <a:pt x="643" y="556"/>
                    <a:pt x="643" y="556"/>
                    <a:pt x="643" y="556"/>
                  </a:cubicBezTo>
                  <a:cubicBezTo>
                    <a:pt x="643" y="558"/>
                    <a:pt x="643" y="558"/>
                    <a:pt x="643" y="558"/>
                  </a:cubicBezTo>
                  <a:cubicBezTo>
                    <a:pt x="641" y="558"/>
                    <a:pt x="641" y="558"/>
                    <a:pt x="641" y="558"/>
                  </a:cubicBezTo>
                  <a:cubicBezTo>
                    <a:pt x="639" y="559"/>
                    <a:pt x="639" y="559"/>
                    <a:pt x="639" y="559"/>
                  </a:cubicBezTo>
                  <a:cubicBezTo>
                    <a:pt x="639" y="561"/>
                    <a:pt x="639" y="561"/>
                    <a:pt x="639" y="561"/>
                  </a:cubicBezTo>
                  <a:cubicBezTo>
                    <a:pt x="640" y="560"/>
                    <a:pt x="640" y="560"/>
                    <a:pt x="640" y="560"/>
                  </a:cubicBezTo>
                  <a:cubicBezTo>
                    <a:pt x="642" y="560"/>
                    <a:pt x="642" y="560"/>
                    <a:pt x="642" y="560"/>
                  </a:cubicBezTo>
                  <a:cubicBezTo>
                    <a:pt x="643" y="559"/>
                    <a:pt x="643" y="559"/>
                    <a:pt x="643" y="559"/>
                  </a:cubicBezTo>
                  <a:cubicBezTo>
                    <a:pt x="645" y="561"/>
                    <a:pt x="645" y="561"/>
                    <a:pt x="645" y="561"/>
                  </a:cubicBezTo>
                  <a:cubicBezTo>
                    <a:pt x="645" y="564"/>
                    <a:pt x="645" y="564"/>
                    <a:pt x="645" y="564"/>
                  </a:cubicBezTo>
                  <a:cubicBezTo>
                    <a:pt x="644" y="565"/>
                    <a:pt x="644" y="565"/>
                    <a:pt x="644" y="565"/>
                  </a:cubicBezTo>
                  <a:cubicBezTo>
                    <a:pt x="642" y="565"/>
                    <a:pt x="642" y="565"/>
                    <a:pt x="642" y="565"/>
                  </a:cubicBezTo>
                  <a:cubicBezTo>
                    <a:pt x="641" y="566"/>
                    <a:pt x="641" y="566"/>
                    <a:pt x="641" y="566"/>
                  </a:cubicBezTo>
                  <a:cubicBezTo>
                    <a:pt x="639" y="566"/>
                    <a:pt x="639" y="566"/>
                    <a:pt x="639" y="566"/>
                  </a:cubicBezTo>
                  <a:cubicBezTo>
                    <a:pt x="641" y="567"/>
                    <a:pt x="641" y="567"/>
                    <a:pt x="641" y="567"/>
                  </a:cubicBezTo>
                  <a:cubicBezTo>
                    <a:pt x="642" y="567"/>
                    <a:pt x="642" y="567"/>
                    <a:pt x="642" y="567"/>
                  </a:cubicBezTo>
                  <a:cubicBezTo>
                    <a:pt x="643" y="567"/>
                    <a:pt x="643" y="567"/>
                    <a:pt x="643" y="567"/>
                  </a:cubicBezTo>
                  <a:cubicBezTo>
                    <a:pt x="645" y="567"/>
                    <a:pt x="645" y="567"/>
                    <a:pt x="645" y="567"/>
                  </a:cubicBezTo>
                  <a:cubicBezTo>
                    <a:pt x="646" y="568"/>
                    <a:pt x="646" y="568"/>
                    <a:pt x="646" y="568"/>
                  </a:cubicBezTo>
                  <a:cubicBezTo>
                    <a:pt x="645" y="570"/>
                    <a:pt x="645" y="570"/>
                    <a:pt x="645" y="570"/>
                  </a:cubicBezTo>
                  <a:cubicBezTo>
                    <a:pt x="644" y="571"/>
                    <a:pt x="644" y="571"/>
                    <a:pt x="644" y="571"/>
                  </a:cubicBezTo>
                  <a:cubicBezTo>
                    <a:pt x="646" y="571"/>
                    <a:pt x="646" y="571"/>
                    <a:pt x="646" y="571"/>
                  </a:cubicBezTo>
                  <a:cubicBezTo>
                    <a:pt x="647" y="571"/>
                    <a:pt x="647" y="571"/>
                    <a:pt x="647" y="571"/>
                  </a:cubicBezTo>
                  <a:cubicBezTo>
                    <a:pt x="649" y="572"/>
                    <a:pt x="649" y="572"/>
                    <a:pt x="649" y="572"/>
                  </a:cubicBezTo>
                  <a:cubicBezTo>
                    <a:pt x="648" y="574"/>
                    <a:pt x="648" y="574"/>
                    <a:pt x="648" y="574"/>
                  </a:cubicBezTo>
                  <a:cubicBezTo>
                    <a:pt x="647" y="575"/>
                    <a:pt x="647" y="575"/>
                    <a:pt x="647" y="575"/>
                  </a:cubicBezTo>
                  <a:cubicBezTo>
                    <a:pt x="645" y="577"/>
                    <a:pt x="645" y="577"/>
                    <a:pt x="645" y="577"/>
                  </a:cubicBezTo>
                  <a:cubicBezTo>
                    <a:pt x="643" y="576"/>
                    <a:pt x="643" y="576"/>
                    <a:pt x="643" y="576"/>
                  </a:cubicBezTo>
                  <a:cubicBezTo>
                    <a:pt x="643" y="577"/>
                    <a:pt x="643" y="577"/>
                    <a:pt x="643" y="577"/>
                  </a:cubicBezTo>
                  <a:cubicBezTo>
                    <a:pt x="644" y="578"/>
                    <a:pt x="644" y="578"/>
                    <a:pt x="644" y="578"/>
                  </a:cubicBezTo>
                  <a:cubicBezTo>
                    <a:pt x="644" y="579"/>
                    <a:pt x="644" y="579"/>
                    <a:pt x="644" y="579"/>
                  </a:cubicBezTo>
                  <a:cubicBezTo>
                    <a:pt x="643" y="579"/>
                    <a:pt x="643" y="579"/>
                    <a:pt x="643" y="579"/>
                  </a:cubicBezTo>
                  <a:cubicBezTo>
                    <a:pt x="640" y="578"/>
                    <a:pt x="640" y="578"/>
                    <a:pt x="640" y="578"/>
                  </a:cubicBezTo>
                  <a:cubicBezTo>
                    <a:pt x="637" y="578"/>
                    <a:pt x="637" y="578"/>
                    <a:pt x="637" y="578"/>
                  </a:cubicBezTo>
                  <a:cubicBezTo>
                    <a:pt x="640" y="579"/>
                    <a:pt x="640" y="579"/>
                    <a:pt x="640" y="579"/>
                  </a:cubicBezTo>
                  <a:cubicBezTo>
                    <a:pt x="640" y="581"/>
                    <a:pt x="640" y="581"/>
                    <a:pt x="640" y="581"/>
                  </a:cubicBezTo>
                  <a:cubicBezTo>
                    <a:pt x="642" y="583"/>
                    <a:pt x="642" y="583"/>
                    <a:pt x="642" y="583"/>
                  </a:cubicBezTo>
                  <a:cubicBezTo>
                    <a:pt x="643" y="584"/>
                    <a:pt x="643" y="584"/>
                    <a:pt x="643" y="584"/>
                  </a:cubicBezTo>
                  <a:cubicBezTo>
                    <a:pt x="642" y="585"/>
                    <a:pt x="642" y="585"/>
                    <a:pt x="642" y="585"/>
                  </a:cubicBezTo>
                  <a:cubicBezTo>
                    <a:pt x="640" y="585"/>
                    <a:pt x="640" y="585"/>
                    <a:pt x="640" y="585"/>
                  </a:cubicBezTo>
                  <a:cubicBezTo>
                    <a:pt x="640" y="586"/>
                    <a:pt x="640" y="586"/>
                    <a:pt x="640" y="586"/>
                  </a:cubicBezTo>
                  <a:cubicBezTo>
                    <a:pt x="637" y="586"/>
                    <a:pt x="637" y="586"/>
                    <a:pt x="637" y="586"/>
                  </a:cubicBezTo>
                  <a:cubicBezTo>
                    <a:pt x="640" y="587"/>
                    <a:pt x="640" y="587"/>
                    <a:pt x="640" y="587"/>
                  </a:cubicBezTo>
                  <a:cubicBezTo>
                    <a:pt x="641" y="586"/>
                    <a:pt x="641" y="586"/>
                    <a:pt x="641" y="586"/>
                  </a:cubicBezTo>
                  <a:cubicBezTo>
                    <a:pt x="642" y="586"/>
                    <a:pt x="642" y="586"/>
                    <a:pt x="642" y="586"/>
                  </a:cubicBezTo>
                  <a:cubicBezTo>
                    <a:pt x="644" y="585"/>
                    <a:pt x="644" y="585"/>
                    <a:pt x="644" y="585"/>
                  </a:cubicBezTo>
                  <a:cubicBezTo>
                    <a:pt x="645" y="585"/>
                    <a:pt x="645" y="585"/>
                    <a:pt x="645" y="585"/>
                  </a:cubicBezTo>
                  <a:cubicBezTo>
                    <a:pt x="645" y="587"/>
                    <a:pt x="645" y="587"/>
                    <a:pt x="645" y="587"/>
                  </a:cubicBezTo>
                  <a:cubicBezTo>
                    <a:pt x="646" y="588"/>
                    <a:pt x="646" y="588"/>
                    <a:pt x="646" y="588"/>
                  </a:cubicBezTo>
                  <a:cubicBezTo>
                    <a:pt x="645" y="588"/>
                    <a:pt x="645" y="588"/>
                    <a:pt x="645" y="588"/>
                  </a:cubicBezTo>
                  <a:cubicBezTo>
                    <a:pt x="646" y="589"/>
                    <a:pt x="646" y="589"/>
                    <a:pt x="646" y="589"/>
                  </a:cubicBezTo>
                  <a:cubicBezTo>
                    <a:pt x="647" y="589"/>
                    <a:pt x="647" y="589"/>
                    <a:pt x="647" y="589"/>
                  </a:cubicBezTo>
                  <a:cubicBezTo>
                    <a:pt x="646" y="591"/>
                    <a:pt x="646" y="591"/>
                    <a:pt x="646" y="591"/>
                  </a:cubicBezTo>
                  <a:cubicBezTo>
                    <a:pt x="647" y="591"/>
                    <a:pt x="647" y="591"/>
                    <a:pt x="647" y="591"/>
                  </a:cubicBezTo>
                  <a:cubicBezTo>
                    <a:pt x="649" y="590"/>
                    <a:pt x="649" y="590"/>
                    <a:pt x="649" y="590"/>
                  </a:cubicBezTo>
                  <a:cubicBezTo>
                    <a:pt x="649" y="590"/>
                    <a:pt x="649" y="590"/>
                    <a:pt x="649" y="590"/>
                  </a:cubicBezTo>
                  <a:cubicBezTo>
                    <a:pt x="650" y="591"/>
                    <a:pt x="650" y="591"/>
                    <a:pt x="650" y="591"/>
                  </a:cubicBezTo>
                  <a:cubicBezTo>
                    <a:pt x="650" y="593"/>
                    <a:pt x="650" y="593"/>
                    <a:pt x="650" y="593"/>
                  </a:cubicBezTo>
                  <a:cubicBezTo>
                    <a:pt x="650" y="594"/>
                    <a:pt x="650" y="594"/>
                    <a:pt x="650" y="594"/>
                  </a:cubicBezTo>
                  <a:cubicBezTo>
                    <a:pt x="650" y="595"/>
                    <a:pt x="650" y="595"/>
                    <a:pt x="650" y="595"/>
                  </a:cubicBezTo>
                  <a:cubicBezTo>
                    <a:pt x="651" y="595"/>
                    <a:pt x="651" y="595"/>
                    <a:pt x="651" y="595"/>
                  </a:cubicBezTo>
                  <a:cubicBezTo>
                    <a:pt x="652" y="592"/>
                    <a:pt x="652" y="592"/>
                    <a:pt x="652" y="592"/>
                  </a:cubicBezTo>
                  <a:cubicBezTo>
                    <a:pt x="653" y="593"/>
                    <a:pt x="653" y="593"/>
                    <a:pt x="653" y="593"/>
                  </a:cubicBezTo>
                  <a:cubicBezTo>
                    <a:pt x="653" y="594"/>
                    <a:pt x="653" y="594"/>
                    <a:pt x="653" y="594"/>
                  </a:cubicBezTo>
                  <a:cubicBezTo>
                    <a:pt x="654" y="596"/>
                    <a:pt x="654" y="596"/>
                    <a:pt x="654" y="596"/>
                  </a:cubicBezTo>
                  <a:cubicBezTo>
                    <a:pt x="651" y="597"/>
                    <a:pt x="651" y="597"/>
                    <a:pt x="651" y="597"/>
                  </a:cubicBezTo>
                  <a:cubicBezTo>
                    <a:pt x="649" y="601"/>
                    <a:pt x="649" y="601"/>
                    <a:pt x="649" y="601"/>
                  </a:cubicBezTo>
                  <a:cubicBezTo>
                    <a:pt x="647" y="602"/>
                    <a:pt x="647" y="602"/>
                    <a:pt x="647" y="602"/>
                  </a:cubicBezTo>
                  <a:cubicBezTo>
                    <a:pt x="645" y="601"/>
                    <a:pt x="645" y="601"/>
                    <a:pt x="645" y="601"/>
                  </a:cubicBezTo>
                  <a:cubicBezTo>
                    <a:pt x="647" y="603"/>
                    <a:pt x="647" y="603"/>
                    <a:pt x="647" y="603"/>
                  </a:cubicBezTo>
                  <a:cubicBezTo>
                    <a:pt x="648" y="602"/>
                    <a:pt x="648" y="602"/>
                    <a:pt x="648" y="602"/>
                  </a:cubicBezTo>
                  <a:cubicBezTo>
                    <a:pt x="652" y="599"/>
                    <a:pt x="652" y="599"/>
                    <a:pt x="652" y="599"/>
                  </a:cubicBezTo>
                  <a:cubicBezTo>
                    <a:pt x="653" y="599"/>
                    <a:pt x="653" y="599"/>
                    <a:pt x="653" y="599"/>
                  </a:cubicBezTo>
                  <a:cubicBezTo>
                    <a:pt x="653" y="600"/>
                    <a:pt x="653" y="600"/>
                    <a:pt x="653" y="600"/>
                  </a:cubicBezTo>
                  <a:cubicBezTo>
                    <a:pt x="652" y="601"/>
                    <a:pt x="652" y="601"/>
                    <a:pt x="652" y="601"/>
                  </a:cubicBezTo>
                  <a:cubicBezTo>
                    <a:pt x="651" y="603"/>
                    <a:pt x="651" y="603"/>
                    <a:pt x="651" y="603"/>
                  </a:cubicBezTo>
                  <a:cubicBezTo>
                    <a:pt x="652" y="603"/>
                    <a:pt x="652" y="603"/>
                    <a:pt x="652" y="603"/>
                  </a:cubicBezTo>
                  <a:cubicBezTo>
                    <a:pt x="654" y="601"/>
                    <a:pt x="654" y="601"/>
                    <a:pt x="654" y="601"/>
                  </a:cubicBezTo>
                  <a:cubicBezTo>
                    <a:pt x="655" y="599"/>
                    <a:pt x="655" y="599"/>
                    <a:pt x="655" y="599"/>
                  </a:cubicBezTo>
                  <a:cubicBezTo>
                    <a:pt x="657" y="599"/>
                    <a:pt x="657" y="599"/>
                    <a:pt x="657" y="599"/>
                  </a:cubicBezTo>
                  <a:cubicBezTo>
                    <a:pt x="657" y="599"/>
                    <a:pt x="657" y="599"/>
                    <a:pt x="657" y="599"/>
                  </a:cubicBezTo>
                  <a:cubicBezTo>
                    <a:pt x="656" y="600"/>
                    <a:pt x="656" y="600"/>
                    <a:pt x="656" y="600"/>
                  </a:cubicBezTo>
                  <a:cubicBezTo>
                    <a:pt x="655" y="601"/>
                    <a:pt x="655" y="601"/>
                    <a:pt x="655" y="601"/>
                  </a:cubicBezTo>
                  <a:cubicBezTo>
                    <a:pt x="656" y="601"/>
                    <a:pt x="656" y="601"/>
                    <a:pt x="656" y="601"/>
                  </a:cubicBezTo>
                  <a:cubicBezTo>
                    <a:pt x="658" y="600"/>
                    <a:pt x="658" y="600"/>
                    <a:pt x="658" y="600"/>
                  </a:cubicBezTo>
                  <a:cubicBezTo>
                    <a:pt x="659" y="601"/>
                    <a:pt x="659" y="601"/>
                    <a:pt x="659" y="601"/>
                  </a:cubicBezTo>
                  <a:cubicBezTo>
                    <a:pt x="656" y="603"/>
                    <a:pt x="656" y="603"/>
                    <a:pt x="656" y="603"/>
                  </a:cubicBezTo>
                  <a:cubicBezTo>
                    <a:pt x="655" y="605"/>
                    <a:pt x="655" y="605"/>
                    <a:pt x="655" y="605"/>
                  </a:cubicBezTo>
                  <a:cubicBezTo>
                    <a:pt x="656" y="605"/>
                    <a:pt x="656" y="605"/>
                    <a:pt x="656" y="605"/>
                  </a:cubicBezTo>
                  <a:cubicBezTo>
                    <a:pt x="658" y="604"/>
                    <a:pt x="658" y="604"/>
                    <a:pt x="658" y="604"/>
                  </a:cubicBezTo>
                  <a:cubicBezTo>
                    <a:pt x="661" y="600"/>
                    <a:pt x="661" y="600"/>
                    <a:pt x="661" y="600"/>
                  </a:cubicBezTo>
                  <a:cubicBezTo>
                    <a:pt x="662" y="601"/>
                    <a:pt x="662" y="601"/>
                    <a:pt x="662" y="601"/>
                  </a:cubicBezTo>
                  <a:cubicBezTo>
                    <a:pt x="661" y="602"/>
                    <a:pt x="661" y="602"/>
                    <a:pt x="661" y="602"/>
                  </a:cubicBezTo>
                  <a:cubicBezTo>
                    <a:pt x="661" y="602"/>
                    <a:pt x="661" y="602"/>
                    <a:pt x="661" y="602"/>
                  </a:cubicBezTo>
                  <a:cubicBezTo>
                    <a:pt x="663" y="601"/>
                    <a:pt x="663" y="601"/>
                    <a:pt x="663" y="601"/>
                  </a:cubicBezTo>
                  <a:cubicBezTo>
                    <a:pt x="663" y="602"/>
                    <a:pt x="663" y="602"/>
                    <a:pt x="663" y="602"/>
                  </a:cubicBezTo>
                  <a:cubicBezTo>
                    <a:pt x="663" y="605"/>
                    <a:pt x="663" y="605"/>
                    <a:pt x="663" y="605"/>
                  </a:cubicBezTo>
                  <a:cubicBezTo>
                    <a:pt x="662" y="605"/>
                    <a:pt x="662" y="605"/>
                    <a:pt x="662" y="605"/>
                  </a:cubicBezTo>
                  <a:cubicBezTo>
                    <a:pt x="662" y="606"/>
                    <a:pt x="662" y="606"/>
                    <a:pt x="662" y="606"/>
                  </a:cubicBezTo>
                  <a:cubicBezTo>
                    <a:pt x="664" y="606"/>
                    <a:pt x="664" y="606"/>
                    <a:pt x="664" y="606"/>
                  </a:cubicBezTo>
                  <a:cubicBezTo>
                    <a:pt x="666" y="607"/>
                    <a:pt x="666" y="607"/>
                    <a:pt x="666" y="607"/>
                  </a:cubicBezTo>
                  <a:cubicBezTo>
                    <a:pt x="668" y="605"/>
                    <a:pt x="668" y="605"/>
                    <a:pt x="668" y="605"/>
                  </a:cubicBezTo>
                  <a:cubicBezTo>
                    <a:pt x="670" y="605"/>
                    <a:pt x="670" y="605"/>
                    <a:pt x="670" y="605"/>
                  </a:cubicBezTo>
                  <a:cubicBezTo>
                    <a:pt x="672" y="605"/>
                    <a:pt x="672" y="605"/>
                    <a:pt x="672" y="605"/>
                  </a:cubicBezTo>
                  <a:cubicBezTo>
                    <a:pt x="671" y="607"/>
                    <a:pt x="671" y="607"/>
                    <a:pt x="671" y="607"/>
                  </a:cubicBezTo>
                  <a:cubicBezTo>
                    <a:pt x="670" y="607"/>
                    <a:pt x="670" y="607"/>
                    <a:pt x="670" y="607"/>
                  </a:cubicBezTo>
                  <a:cubicBezTo>
                    <a:pt x="669" y="608"/>
                    <a:pt x="669" y="608"/>
                    <a:pt x="669" y="608"/>
                  </a:cubicBezTo>
                  <a:cubicBezTo>
                    <a:pt x="673" y="609"/>
                    <a:pt x="673" y="609"/>
                    <a:pt x="673" y="609"/>
                  </a:cubicBezTo>
                  <a:cubicBezTo>
                    <a:pt x="675" y="611"/>
                    <a:pt x="675" y="611"/>
                    <a:pt x="675" y="611"/>
                  </a:cubicBezTo>
                  <a:cubicBezTo>
                    <a:pt x="672" y="611"/>
                    <a:pt x="672" y="611"/>
                    <a:pt x="672" y="611"/>
                  </a:cubicBezTo>
                  <a:cubicBezTo>
                    <a:pt x="672" y="612"/>
                    <a:pt x="672" y="612"/>
                    <a:pt x="672" y="612"/>
                  </a:cubicBezTo>
                  <a:cubicBezTo>
                    <a:pt x="668" y="612"/>
                    <a:pt x="668" y="612"/>
                    <a:pt x="668" y="612"/>
                  </a:cubicBezTo>
                  <a:cubicBezTo>
                    <a:pt x="668" y="612"/>
                    <a:pt x="668" y="612"/>
                    <a:pt x="668" y="612"/>
                  </a:cubicBezTo>
                  <a:cubicBezTo>
                    <a:pt x="665" y="613"/>
                    <a:pt x="665" y="613"/>
                    <a:pt x="665" y="613"/>
                  </a:cubicBezTo>
                  <a:cubicBezTo>
                    <a:pt x="663" y="615"/>
                    <a:pt x="663" y="615"/>
                    <a:pt x="663" y="615"/>
                  </a:cubicBezTo>
                  <a:cubicBezTo>
                    <a:pt x="660" y="615"/>
                    <a:pt x="660" y="615"/>
                    <a:pt x="660" y="615"/>
                  </a:cubicBezTo>
                  <a:cubicBezTo>
                    <a:pt x="655" y="616"/>
                    <a:pt x="655" y="616"/>
                    <a:pt x="655" y="616"/>
                  </a:cubicBezTo>
                  <a:cubicBezTo>
                    <a:pt x="654" y="617"/>
                    <a:pt x="654" y="617"/>
                    <a:pt x="654" y="617"/>
                  </a:cubicBezTo>
                  <a:cubicBezTo>
                    <a:pt x="658" y="616"/>
                    <a:pt x="658" y="616"/>
                    <a:pt x="658" y="616"/>
                  </a:cubicBezTo>
                  <a:cubicBezTo>
                    <a:pt x="662" y="615"/>
                    <a:pt x="662" y="615"/>
                    <a:pt x="662" y="615"/>
                  </a:cubicBezTo>
                  <a:cubicBezTo>
                    <a:pt x="663" y="615"/>
                    <a:pt x="663" y="615"/>
                    <a:pt x="663" y="615"/>
                  </a:cubicBezTo>
                  <a:cubicBezTo>
                    <a:pt x="663" y="616"/>
                    <a:pt x="663" y="616"/>
                    <a:pt x="663" y="616"/>
                  </a:cubicBezTo>
                  <a:cubicBezTo>
                    <a:pt x="660" y="617"/>
                    <a:pt x="660" y="617"/>
                    <a:pt x="660" y="617"/>
                  </a:cubicBezTo>
                  <a:cubicBezTo>
                    <a:pt x="656" y="617"/>
                    <a:pt x="656" y="617"/>
                    <a:pt x="656" y="617"/>
                  </a:cubicBezTo>
                  <a:cubicBezTo>
                    <a:pt x="653" y="619"/>
                    <a:pt x="653" y="619"/>
                    <a:pt x="653" y="619"/>
                  </a:cubicBezTo>
                  <a:cubicBezTo>
                    <a:pt x="652" y="620"/>
                    <a:pt x="652" y="620"/>
                    <a:pt x="652" y="620"/>
                  </a:cubicBezTo>
                  <a:cubicBezTo>
                    <a:pt x="650" y="620"/>
                    <a:pt x="650" y="620"/>
                    <a:pt x="650" y="620"/>
                  </a:cubicBezTo>
                  <a:cubicBezTo>
                    <a:pt x="649" y="622"/>
                    <a:pt x="649" y="622"/>
                    <a:pt x="649" y="622"/>
                  </a:cubicBezTo>
                  <a:cubicBezTo>
                    <a:pt x="649" y="623"/>
                    <a:pt x="649" y="623"/>
                    <a:pt x="649" y="623"/>
                  </a:cubicBezTo>
                  <a:cubicBezTo>
                    <a:pt x="645" y="621"/>
                    <a:pt x="645" y="621"/>
                    <a:pt x="645" y="621"/>
                  </a:cubicBezTo>
                  <a:cubicBezTo>
                    <a:pt x="643" y="617"/>
                    <a:pt x="643" y="617"/>
                    <a:pt x="643" y="617"/>
                  </a:cubicBezTo>
                  <a:cubicBezTo>
                    <a:pt x="643" y="619"/>
                    <a:pt x="643" y="619"/>
                    <a:pt x="643" y="619"/>
                  </a:cubicBezTo>
                  <a:cubicBezTo>
                    <a:pt x="643" y="620"/>
                    <a:pt x="643" y="620"/>
                    <a:pt x="643" y="620"/>
                  </a:cubicBezTo>
                  <a:cubicBezTo>
                    <a:pt x="644" y="620"/>
                    <a:pt x="644" y="620"/>
                    <a:pt x="644" y="620"/>
                  </a:cubicBezTo>
                  <a:cubicBezTo>
                    <a:pt x="645" y="621"/>
                    <a:pt x="645" y="621"/>
                    <a:pt x="645" y="621"/>
                  </a:cubicBezTo>
                  <a:cubicBezTo>
                    <a:pt x="648" y="624"/>
                    <a:pt x="648" y="624"/>
                    <a:pt x="648" y="624"/>
                  </a:cubicBezTo>
                  <a:cubicBezTo>
                    <a:pt x="648" y="625"/>
                    <a:pt x="648" y="625"/>
                    <a:pt x="648" y="625"/>
                  </a:cubicBezTo>
                  <a:cubicBezTo>
                    <a:pt x="647" y="625"/>
                    <a:pt x="647" y="625"/>
                    <a:pt x="647" y="625"/>
                  </a:cubicBezTo>
                  <a:cubicBezTo>
                    <a:pt x="645" y="626"/>
                    <a:pt x="645" y="626"/>
                    <a:pt x="645" y="626"/>
                  </a:cubicBezTo>
                  <a:cubicBezTo>
                    <a:pt x="646" y="628"/>
                    <a:pt x="646" y="628"/>
                    <a:pt x="646" y="628"/>
                  </a:cubicBezTo>
                  <a:cubicBezTo>
                    <a:pt x="647" y="628"/>
                    <a:pt x="647" y="628"/>
                    <a:pt x="647" y="628"/>
                  </a:cubicBezTo>
                  <a:cubicBezTo>
                    <a:pt x="648" y="627"/>
                    <a:pt x="648" y="627"/>
                    <a:pt x="648" y="627"/>
                  </a:cubicBezTo>
                  <a:cubicBezTo>
                    <a:pt x="649" y="627"/>
                    <a:pt x="649" y="627"/>
                    <a:pt x="649" y="627"/>
                  </a:cubicBezTo>
                  <a:cubicBezTo>
                    <a:pt x="651" y="624"/>
                    <a:pt x="651" y="624"/>
                    <a:pt x="651" y="624"/>
                  </a:cubicBezTo>
                  <a:cubicBezTo>
                    <a:pt x="653" y="624"/>
                    <a:pt x="653" y="624"/>
                    <a:pt x="653" y="624"/>
                  </a:cubicBezTo>
                  <a:cubicBezTo>
                    <a:pt x="655" y="622"/>
                    <a:pt x="655" y="622"/>
                    <a:pt x="655" y="622"/>
                  </a:cubicBezTo>
                  <a:cubicBezTo>
                    <a:pt x="657" y="622"/>
                    <a:pt x="657" y="622"/>
                    <a:pt x="657" y="622"/>
                  </a:cubicBezTo>
                  <a:cubicBezTo>
                    <a:pt x="658" y="620"/>
                    <a:pt x="658" y="620"/>
                    <a:pt x="658" y="620"/>
                  </a:cubicBezTo>
                  <a:cubicBezTo>
                    <a:pt x="659" y="618"/>
                    <a:pt x="659" y="618"/>
                    <a:pt x="659" y="618"/>
                  </a:cubicBezTo>
                  <a:cubicBezTo>
                    <a:pt x="662" y="618"/>
                    <a:pt x="662" y="618"/>
                    <a:pt x="662" y="618"/>
                  </a:cubicBezTo>
                  <a:cubicBezTo>
                    <a:pt x="665" y="617"/>
                    <a:pt x="665" y="617"/>
                    <a:pt x="665" y="617"/>
                  </a:cubicBezTo>
                  <a:cubicBezTo>
                    <a:pt x="667" y="617"/>
                    <a:pt x="667" y="617"/>
                    <a:pt x="667" y="617"/>
                  </a:cubicBezTo>
                  <a:cubicBezTo>
                    <a:pt x="669" y="617"/>
                    <a:pt x="669" y="617"/>
                    <a:pt x="669" y="617"/>
                  </a:cubicBezTo>
                  <a:cubicBezTo>
                    <a:pt x="668" y="616"/>
                    <a:pt x="668" y="616"/>
                    <a:pt x="668" y="616"/>
                  </a:cubicBezTo>
                  <a:cubicBezTo>
                    <a:pt x="666" y="616"/>
                    <a:pt x="666" y="616"/>
                    <a:pt x="666" y="616"/>
                  </a:cubicBezTo>
                  <a:cubicBezTo>
                    <a:pt x="665" y="616"/>
                    <a:pt x="665" y="616"/>
                    <a:pt x="665" y="616"/>
                  </a:cubicBezTo>
                  <a:cubicBezTo>
                    <a:pt x="667" y="615"/>
                    <a:pt x="667" y="615"/>
                    <a:pt x="667" y="615"/>
                  </a:cubicBezTo>
                  <a:cubicBezTo>
                    <a:pt x="671" y="615"/>
                    <a:pt x="671" y="615"/>
                    <a:pt x="671" y="615"/>
                  </a:cubicBezTo>
                  <a:cubicBezTo>
                    <a:pt x="674" y="616"/>
                    <a:pt x="674" y="616"/>
                    <a:pt x="674" y="616"/>
                  </a:cubicBezTo>
                  <a:cubicBezTo>
                    <a:pt x="675" y="619"/>
                    <a:pt x="675" y="619"/>
                    <a:pt x="675" y="619"/>
                  </a:cubicBezTo>
                  <a:cubicBezTo>
                    <a:pt x="675" y="620"/>
                    <a:pt x="675" y="620"/>
                    <a:pt x="675" y="620"/>
                  </a:cubicBezTo>
                  <a:cubicBezTo>
                    <a:pt x="673" y="622"/>
                    <a:pt x="673" y="622"/>
                    <a:pt x="673" y="622"/>
                  </a:cubicBezTo>
                  <a:cubicBezTo>
                    <a:pt x="672" y="622"/>
                    <a:pt x="672" y="622"/>
                    <a:pt x="672" y="622"/>
                  </a:cubicBezTo>
                  <a:cubicBezTo>
                    <a:pt x="671" y="624"/>
                    <a:pt x="671" y="624"/>
                    <a:pt x="671" y="624"/>
                  </a:cubicBezTo>
                  <a:cubicBezTo>
                    <a:pt x="673" y="624"/>
                    <a:pt x="673" y="624"/>
                    <a:pt x="673" y="624"/>
                  </a:cubicBezTo>
                  <a:cubicBezTo>
                    <a:pt x="674" y="625"/>
                    <a:pt x="674" y="625"/>
                    <a:pt x="674" y="625"/>
                  </a:cubicBezTo>
                  <a:cubicBezTo>
                    <a:pt x="675" y="625"/>
                    <a:pt x="675" y="625"/>
                    <a:pt x="675" y="625"/>
                  </a:cubicBezTo>
                  <a:cubicBezTo>
                    <a:pt x="675" y="623"/>
                    <a:pt x="675" y="623"/>
                    <a:pt x="675" y="623"/>
                  </a:cubicBezTo>
                  <a:cubicBezTo>
                    <a:pt x="678" y="621"/>
                    <a:pt x="678" y="621"/>
                    <a:pt x="678" y="621"/>
                  </a:cubicBezTo>
                  <a:cubicBezTo>
                    <a:pt x="680" y="622"/>
                    <a:pt x="680" y="622"/>
                    <a:pt x="680" y="622"/>
                  </a:cubicBezTo>
                  <a:cubicBezTo>
                    <a:pt x="680" y="622"/>
                    <a:pt x="680" y="622"/>
                    <a:pt x="680" y="622"/>
                  </a:cubicBezTo>
                  <a:cubicBezTo>
                    <a:pt x="680" y="623"/>
                    <a:pt x="680" y="623"/>
                    <a:pt x="680" y="623"/>
                  </a:cubicBezTo>
                  <a:cubicBezTo>
                    <a:pt x="679" y="624"/>
                    <a:pt x="679" y="624"/>
                    <a:pt x="679" y="624"/>
                  </a:cubicBezTo>
                  <a:cubicBezTo>
                    <a:pt x="682" y="624"/>
                    <a:pt x="682" y="624"/>
                    <a:pt x="682" y="624"/>
                  </a:cubicBezTo>
                  <a:cubicBezTo>
                    <a:pt x="684" y="625"/>
                    <a:pt x="684" y="625"/>
                    <a:pt x="684" y="625"/>
                  </a:cubicBezTo>
                  <a:cubicBezTo>
                    <a:pt x="685" y="626"/>
                    <a:pt x="685" y="626"/>
                    <a:pt x="685" y="626"/>
                  </a:cubicBezTo>
                  <a:cubicBezTo>
                    <a:pt x="683" y="625"/>
                    <a:pt x="683" y="625"/>
                    <a:pt x="683" y="625"/>
                  </a:cubicBezTo>
                  <a:cubicBezTo>
                    <a:pt x="682" y="625"/>
                    <a:pt x="682" y="625"/>
                    <a:pt x="682" y="625"/>
                  </a:cubicBezTo>
                  <a:cubicBezTo>
                    <a:pt x="683" y="627"/>
                    <a:pt x="683" y="627"/>
                    <a:pt x="683" y="627"/>
                  </a:cubicBezTo>
                  <a:cubicBezTo>
                    <a:pt x="685" y="628"/>
                    <a:pt x="685" y="628"/>
                    <a:pt x="685" y="628"/>
                  </a:cubicBezTo>
                  <a:cubicBezTo>
                    <a:pt x="686" y="630"/>
                    <a:pt x="686" y="630"/>
                    <a:pt x="686" y="630"/>
                  </a:cubicBezTo>
                  <a:cubicBezTo>
                    <a:pt x="684" y="631"/>
                    <a:pt x="684" y="631"/>
                    <a:pt x="684" y="631"/>
                  </a:cubicBezTo>
                  <a:cubicBezTo>
                    <a:pt x="683" y="630"/>
                    <a:pt x="683" y="630"/>
                    <a:pt x="683" y="630"/>
                  </a:cubicBezTo>
                  <a:cubicBezTo>
                    <a:pt x="681" y="632"/>
                    <a:pt x="681" y="632"/>
                    <a:pt x="681" y="632"/>
                  </a:cubicBezTo>
                  <a:cubicBezTo>
                    <a:pt x="684" y="633"/>
                    <a:pt x="684" y="633"/>
                    <a:pt x="684" y="633"/>
                  </a:cubicBezTo>
                  <a:cubicBezTo>
                    <a:pt x="683" y="634"/>
                    <a:pt x="683" y="634"/>
                    <a:pt x="683" y="634"/>
                  </a:cubicBezTo>
                  <a:cubicBezTo>
                    <a:pt x="682" y="635"/>
                    <a:pt x="682" y="635"/>
                    <a:pt x="682" y="635"/>
                  </a:cubicBezTo>
                  <a:cubicBezTo>
                    <a:pt x="681" y="636"/>
                    <a:pt x="681" y="636"/>
                    <a:pt x="681" y="636"/>
                  </a:cubicBezTo>
                  <a:cubicBezTo>
                    <a:pt x="680" y="637"/>
                    <a:pt x="680" y="637"/>
                    <a:pt x="680" y="637"/>
                  </a:cubicBezTo>
                  <a:cubicBezTo>
                    <a:pt x="678" y="636"/>
                    <a:pt x="678" y="636"/>
                    <a:pt x="678" y="636"/>
                  </a:cubicBezTo>
                  <a:cubicBezTo>
                    <a:pt x="679" y="637"/>
                    <a:pt x="679" y="637"/>
                    <a:pt x="679" y="637"/>
                  </a:cubicBezTo>
                  <a:cubicBezTo>
                    <a:pt x="681" y="638"/>
                    <a:pt x="681" y="638"/>
                    <a:pt x="681" y="638"/>
                  </a:cubicBezTo>
                  <a:cubicBezTo>
                    <a:pt x="683" y="638"/>
                    <a:pt x="683" y="638"/>
                    <a:pt x="683" y="638"/>
                  </a:cubicBezTo>
                  <a:cubicBezTo>
                    <a:pt x="684" y="640"/>
                    <a:pt x="684" y="640"/>
                    <a:pt x="684" y="640"/>
                  </a:cubicBezTo>
                  <a:cubicBezTo>
                    <a:pt x="683" y="640"/>
                    <a:pt x="683" y="640"/>
                    <a:pt x="683" y="640"/>
                  </a:cubicBezTo>
                  <a:cubicBezTo>
                    <a:pt x="681" y="640"/>
                    <a:pt x="681" y="640"/>
                    <a:pt x="681" y="640"/>
                  </a:cubicBezTo>
                  <a:cubicBezTo>
                    <a:pt x="680" y="640"/>
                    <a:pt x="680" y="640"/>
                    <a:pt x="680" y="640"/>
                  </a:cubicBezTo>
                  <a:cubicBezTo>
                    <a:pt x="681" y="641"/>
                    <a:pt x="681" y="641"/>
                    <a:pt x="681" y="641"/>
                  </a:cubicBezTo>
                  <a:cubicBezTo>
                    <a:pt x="683" y="641"/>
                    <a:pt x="683" y="641"/>
                    <a:pt x="683" y="641"/>
                  </a:cubicBezTo>
                  <a:cubicBezTo>
                    <a:pt x="684" y="641"/>
                    <a:pt x="684" y="641"/>
                    <a:pt x="684" y="641"/>
                  </a:cubicBezTo>
                  <a:cubicBezTo>
                    <a:pt x="683" y="643"/>
                    <a:pt x="683" y="643"/>
                    <a:pt x="683" y="643"/>
                  </a:cubicBezTo>
                  <a:cubicBezTo>
                    <a:pt x="683" y="645"/>
                    <a:pt x="683" y="645"/>
                    <a:pt x="683" y="645"/>
                  </a:cubicBezTo>
                  <a:cubicBezTo>
                    <a:pt x="681" y="645"/>
                    <a:pt x="681" y="645"/>
                    <a:pt x="681" y="645"/>
                  </a:cubicBezTo>
                  <a:cubicBezTo>
                    <a:pt x="681" y="646"/>
                    <a:pt x="681" y="646"/>
                    <a:pt x="681" y="646"/>
                  </a:cubicBezTo>
                  <a:cubicBezTo>
                    <a:pt x="678" y="648"/>
                    <a:pt x="678" y="648"/>
                    <a:pt x="678" y="648"/>
                  </a:cubicBezTo>
                  <a:cubicBezTo>
                    <a:pt x="676" y="648"/>
                    <a:pt x="676" y="648"/>
                    <a:pt x="676" y="648"/>
                  </a:cubicBezTo>
                  <a:cubicBezTo>
                    <a:pt x="674" y="650"/>
                    <a:pt x="674" y="650"/>
                    <a:pt x="674" y="650"/>
                  </a:cubicBezTo>
                  <a:cubicBezTo>
                    <a:pt x="673" y="650"/>
                    <a:pt x="673" y="650"/>
                    <a:pt x="673" y="650"/>
                  </a:cubicBezTo>
                  <a:cubicBezTo>
                    <a:pt x="672" y="651"/>
                    <a:pt x="672" y="651"/>
                    <a:pt x="672" y="651"/>
                  </a:cubicBezTo>
                  <a:cubicBezTo>
                    <a:pt x="671" y="651"/>
                    <a:pt x="671" y="651"/>
                    <a:pt x="671" y="651"/>
                  </a:cubicBezTo>
                  <a:cubicBezTo>
                    <a:pt x="671" y="652"/>
                    <a:pt x="671" y="652"/>
                    <a:pt x="671" y="652"/>
                  </a:cubicBezTo>
                  <a:cubicBezTo>
                    <a:pt x="669" y="653"/>
                    <a:pt x="669" y="653"/>
                    <a:pt x="669" y="653"/>
                  </a:cubicBezTo>
                  <a:cubicBezTo>
                    <a:pt x="668" y="652"/>
                    <a:pt x="668" y="652"/>
                    <a:pt x="668" y="652"/>
                  </a:cubicBezTo>
                  <a:cubicBezTo>
                    <a:pt x="666" y="653"/>
                    <a:pt x="666" y="653"/>
                    <a:pt x="666" y="653"/>
                  </a:cubicBezTo>
                  <a:cubicBezTo>
                    <a:pt x="665" y="652"/>
                    <a:pt x="665" y="652"/>
                    <a:pt x="665" y="652"/>
                  </a:cubicBezTo>
                  <a:cubicBezTo>
                    <a:pt x="665" y="652"/>
                    <a:pt x="665" y="652"/>
                    <a:pt x="665" y="652"/>
                  </a:cubicBezTo>
                  <a:cubicBezTo>
                    <a:pt x="663" y="653"/>
                    <a:pt x="663" y="653"/>
                    <a:pt x="663" y="653"/>
                  </a:cubicBezTo>
                  <a:cubicBezTo>
                    <a:pt x="660" y="653"/>
                    <a:pt x="660" y="653"/>
                    <a:pt x="660" y="653"/>
                  </a:cubicBezTo>
                  <a:cubicBezTo>
                    <a:pt x="660" y="651"/>
                    <a:pt x="660" y="651"/>
                    <a:pt x="660" y="651"/>
                  </a:cubicBezTo>
                  <a:cubicBezTo>
                    <a:pt x="659" y="652"/>
                    <a:pt x="659" y="652"/>
                    <a:pt x="659" y="652"/>
                  </a:cubicBezTo>
                  <a:cubicBezTo>
                    <a:pt x="659" y="653"/>
                    <a:pt x="659" y="653"/>
                    <a:pt x="659" y="653"/>
                  </a:cubicBezTo>
                  <a:cubicBezTo>
                    <a:pt x="657" y="653"/>
                    <a:pt x="657" y="653"/>
                    <a:pt x="657" y="653"/>
                  </a:cubicBezTo>
                  <a:cubicBezTo>
                    <a:pt x="656" y="653"/>
                    <a:pt x="656" y="653"/>
                    <a:pt x="656" y="653"/>
                  </a:cubicBezTo>
                  <a:cubicBezTo>
                    <a:pt x="655" y="654"/>
                    <a:pt x="655" y="654"/>
                    <a:pt x="655" y="654"/>
                  </a:cubicBezTo>
                  <a:cubicBezTo>
                    <a:pt x="656" y="654"/>
                    <a:pt x="656" y="654"/>
                    <a:pt x="656" y="654"/>
                  </a:cubicBezTo>
                  <a:cubicBezTo>
                    <a:pt x="655" y="656"/>
                    <a:pt x="655" y="656"/>
                    <a:pt x="655" y="656"/>
                  </a:cubicBezTo>
                  <a:cubicBezTo>
                    <a:pt x="654" y="657"/>
                    <a:pt x="654" y="657"/>
                    <a:pt x="654" y="657"/>
                  </a:cubicBezTo>
                  <a:cubicBezTo>
                    <a:pt x="653" y="657"/>
                    <a:pt x="653" y="657"/>
                    <a:pt x="653" y="657"/>
                  </a:cubicBezTo>
                  <a:cubicBezTo>
                    <a:pt x="653" y="658"/>
                    <a:pt x="653" y="658"/>
                    <a:pt x="653" y="658"/>
                  </a:cubicBezTo>
                  <a:cubicBezTo>
                    <a:pt x="652" y="661"/>
                    <a:pt x="652" y="661"/>
                    <a:pt x="652" y="661"/>
                  </a:cubicBezTo>
                  <a:cubicBezTo>
                    <a:pt x="650" y="661"/>
                    <a:pt x="650" y="661"/>
                    <a:pt x="650" y="661"/>
                  </a:cubicBezTo>
                  <a:cubicBezTo>
                    <a:pt x="649" y="661"/>
                    <a:pt x="649" y="661"/>
                    <a:pt x="649" y="661"/>
                  </a:cubicBezTo>
                  <a:cubicBezTo>
                    <a:pt x="648" y="662"/>
                    <a:pt x="648" y="662"/>
                    <a:pt x="648" y="662"/>
                  </a:cubicBezTo>
                  <a:cubicBezTo>
                    <a:pt x="647" y="664"/>
                    <a:pt x="647" y="664"/>
                    <a:pt x="647" y="664"/>
                  </a:cubicBezTo>
                  <a:cubicBezTo>
                    <a:pt x="646" y="664"/>
                    <a:pt x="646" y="664"/>
                    <a:pt x="646" y="664"/>
                  </a:cubicBezTo>
                  <a:cubicBezTo>
                    <a:pt x="645" y="665"/>
                    <a:pt x="645" y="665"/>
                    <a:pt x="645" y="665"/>
                  </a:cubicBezTo>
                  <a:cubicBezTo>
                    <a:pt x="643" y="665"/>
                    <a:pt x="643" y="665"/>
                    <a:pt x="643" y="665"/>
                  </a:cubicBezTo>
                  <a:cubicBezTo>
                    <a:pt x="642" y="666"/>
                    <a:pt x="642" y="666"/>
                    <a:pt x="642" y="666"/>
                  </a:cubicBezTo>
                  <a:cubicBezTo>
                    <a:pt x="641" y="666"/>
                    <a:pt x="641" y="666"/>
                    <a:pt x="641" y="666"/>
                  </a:cubicBezTo>
                  <a:cubicBezTo>
                    <a:pt x="639" y="666"/>
                    <a:pt x="639" y="666"/>
                    <a:pt x="639" y="666"/>
                  </a:cubicBezTo>
                  <a:cubicBezTo>
                    <a:pt x="636" y="666"/>
                    <a:pt x="636" y="666"/>
                    <a:pt x="636" y="666"/>
                  </a:cubicBezTo>
                  <a:cubicBezTo>
                    <a:pt x="636" y="665"/>
                    <a:pt x="636" y="665"/>
                    <a:pt x="636" y="665"/>
                  </a:cubicBezTo>
                  <a:cubicBezTo>
                    <a:pt x="634" y="666"/>
                    <a:pt x="634" y="666"/>
                    <a:pt x="634" y="666"/>
                  </a:cubicBezTo>
                  <a:cubicBezTo>
                    <a:pt x="633" y="666"/>
                    <a:pt x="633" y="666"/>
                    <a:pt x="633" y="666"/>
                  </a:cubicBezTo>
                  <a:cubicBezTo>
                    <a:pt x="628" y="667"/>
                    <a:pt x="628" y="667"/>
                    <a:pt x="628" y="667"/>
                  </a:cubicBezTo>
                  <a:cubicBezTo>
                    <a:pt x="627" y="667"/>
                    <a:pt x="627" y="667"/>
                    <a:pt x="627" y="667"/>
                  </a:cubicBezTo>
                  <a:cubicBezTo>
                    <a:pt x="627" y="666"/>
                    <a:pt x="627" y="666"/>
                    <a:pt x="627" y="666"/>
                  </a:cubicBezTo>
                  <a:cubicBezTo>
                    <a:pt x="626" y="665"/>
                    <a:pt x="626" y="665"/>
                    <a:pt x="626" y="665"/>
                  </a:cubicBezTo>
                  <a:cubicBezTo>
                    <a:pt x="624" y="666"/>
                    <a:pt x="624" y="666"/>
                    <a:pt x="624" y="666"/>
                  </a:cubicBezTo>
                  <a:cubicBezTo>
                    <a:pt x="622" y="666"/>
                    <a:pt x="622" y="666"/>
                    <a:pt x="622" y="666"/>
                  </a:cubicBezTo>
                  <a:cubicBezTo>
                    <a:pt x="620" y="665"/>
                    <a:pt x="620" y="665"/>
                    <a:pt x="620" y="665"/>
                  </a:cubicBezTo>
                  <a:cubicBezTo>
                    <a:pt x="619" y="665"/>
                    <a:pt x="619" y="665"/>
                    <a:pt x="619" y="665"/>
                  </a:cubicBezTo>
                  <a:cubicBezTo>
                    <a:pt x="617" y="665"/>
                    <a:pt x="617" y="665"/>
                    <a:pt x="617" y="665"/>
                  </a:cubicBezTo>
                  <a:cubicBezTo>
                    <a:pt x="615" y="664"/>
                    <a:pt x="615" y="664"/>
                    <a:pt x="615" y="664"/>
                  </a:cubicBezTo>
                  <a:cubicBezTo>
                    <a:pt x="614" y="664"/>
                    <a:pt x="614" y="664"/>
                    <a:pt x="614" y="664"/>
                  </a:cubicBezTo>
                  <a:cubicBezTo>
                    <a:pt x="613" y="665"/>
                    <a:pt x="613" y="665"/>
                    <a:pt x="613" y="665"/>
                  </a:cubicBezTo>
                  <a:cubicBezTo>
                    <a:pt x="610" y="664"/>
                    <a:pt x="610" y="664"/>
                    <a:pt x="610" y="664"/>
                  </a:cubicBezTo>
                  <a:cubicBezTo>
                    <a:pt x="608" y="663"/>
                    <a:pt x="608" y="663"/>
                    <a:pt x="608" y="663"/>
                  </a:cubicBezTo>
                  <a:cubicBezTo>
                    <a:pt x="606" y="664"/>
                    <a:pt x="606" y="664"/>
                    <a:pt x="606" y="664"/>
                  </a:cubicBezTo>
                  <a:cubicBezTo>
                    <a:pt x="605" y="664"/>
                    <a:pt x="605" y="664"/>
                    <a:pt x="605" y="664"/>
                  </a:cubicBezTo>
                  <a:cubicBezTo>
                    <a:pt x="603" y="663"/>
                    <a:pt x="603" y="663"/>
                    <a:pt x="603" y="663"/>
                  </a:cubicBezTo>
                  <a:cubicBezTo>
                    <a:pt x="601" y="664"/>
                    <a:pt x="601" y="664"/>
                    <a:pt x="601" y="664"/>
                  </a:cubicBezTo>
                  <a:cubicBezTo>
                    <a:pt x="600" y="664"/>
                    <a:pt x="600" y="664"/>
                    <a:pt x="600" y="664"/>
                  </a:cubicBezTo>
                  <a:cubicBezTo>
                    <a:pt x="599" y="664"/>
                    <a:pt x="599" y="664"/>
                    <a:pt x="599" y="664"/>
                  </a:cubicBezTo>
                  <a:cubicBezTo>
                    <a:pt x="596" y="663"/>
                    <a:pt x="596" y="663"/>
                    <a:pt x="596" y="663"/>
                  </a:cubicBezTo>
                  <a:cubicBezTo>
                    <a:pt x="592" y="663"/>
                    <a:pt x="592" y="663"/>
                    <a:pt x="592" y="663"/>
                  </a:cubicBezTo>
                  <a:cubicBezTo>
                    <a:pt x="590" y="663"/>
                    <a:pt x="590" y="663"/>
                    <a:pt x="590" y="663"/>
                  </a:cubicBezTo>
                  <a:cubicBezTo>
                    <a:pt x="588" y="661"/>
                    <a:pt x="588" y="661"/>
                    <a:pt x="588" y="661"/>
                  </a:cubicBezTo>
                  <a:cubicBezTo>
                    <a:pt x="586" y="662"/>
                    <a:pt x="586" y="662"/>
                    <a:pt x="586" y="662"/>
                  </a:cubicBezTo>
                  <a:cubicBezTo>
                    <a:pt x="586" y="663"/>
                    <a:pt x="586" y="663"/>
                    <a:pt x="586" y="663"/>
                  </a:cubicBezTo>
                  <a:cubicBezTo>
                    <a:pt x="586" y="664"/>
                    <a:pt x="586" y="664"/>
                    <a:pt x="586" y="664"/>
                  </a:cubicBezTo>
                  <a:cubicBezTo>
                    <a:pt x="586" y="664"/>
                    <a:pt x="586" y="664"/>
                    <a:pt x="586" y="664"/>
                  </a:cubicBezTo>
                  <a:cubicBezTo>
                    <a:pt x="584" y="665"/>
                    <a:pt x="584" y="665"/>
                    <a:pt x="584" y="665"/>
                  </a:cubicBezTo>
                  <a:cubicBezTo>
                    <a:pt x="580" y="668"/>
                    <a:pt x="580" y="668"/>
                    <a:pt x="580" y="668"/>
                  </a:cubicBezTo>
                  <a:cubicBezTo>
                    <a:pt x="578" y="669"/>
                    <a:pt x="578" y="669"/>
                    <a:pt x="578" y="669"/>
                  </a:cubicBezTo>
                  <a:cubicBezTo>
                    <a:pt x="578" y="670"/>
                    <a:pt x="578" y="670"/>
                    <a:pt x="578" y="670"/>
                  </a:cubicBezTo>
                  <a:cubicBezTo>
                    <a:pt x="577" y="671"/>
                    <a:pt x="577" y="671"/>
                    <a:pt x="577" y="671"/>
                  </a:cubicBezTo>
                  <a:cubicBezTo>
                    <a:pt x="577" y="674"/>
                    <a:pt x="577" y="674"/>
                    <a:pt x="577" y="674"/>
                  </a:cubicBezTo>
                  <a:cubicBezTo>
                    <a:pt x="576" y="675"/>
                    <a:pt x="576" y="675"/>
                    <a:pt x="576" y="675"/>
                  </a:cubicBezTo>
                  <a:cubicBezTo>
                    <a:pt x="573" y="675"/>
                    <a:pt x="573" y="675"/>
                    <a:pt x="573" y="675"/>
                  </a:cubicBezTo>
                  <a:cubicBezTo>
                    <a:pt x="572" y="676"/>
                    <a:pt x="572" y="676"/>
                    <a:pt x="572" y="676"/>
                  </a:cubicBezTo>
                  <a:cubicBezTo>
                    <a:pt x="568" y="676"/>
                    <a:pt x="568" y="676"/>
                    <a:pt x="568" y="676"/>
                  </a:cubicBezTo>
                  <a:cubicBezTo>
                    <a:pt x="567" y="678"/>
                    <a:pt x="567" y="678"/>
                    <a:pt x="567" y="678"/>
                  </a:cubicBezTo>
                  <a:cubicBezTo>
                    <a:pt x="566" y="679"/>
                    <a:pt x="566" y="679"/>
                    <a:pt x="566" y="679"/>
                  </a:cubicBezTo>
                  <a:cubicBezTo>
                    <a:pt x="565" y="678"/>
                    <a:pt x="565" y="678"/>
                    <a:pt x="565" y="678"/>
                  </a:cubicBezTo>
                  <a:cubicBezTo>
                    <a:pt x="563" y="679"/>
                    <a:pt x="563" y="679"/>
                    <a:pt x="563" y="679"/>
                  </a:cubicBezTo>
                  <a:cubicBezTo>
                    <a:pt x="563" y="681"/>
                    <a:pt x="563" y="681"/>
                    <a:pt x="563" y="681"/>
                  </a:cubicBezTo>
                  <a:cubicBezTo>
                    <a:pt x="561" y="681"/>
                    <a:pt x="561" y="681"/>
                    <a:pt x="561" y="681"/>
                  </a:cubicBezTo>
                  <a:cubicBezTo>
                    <a:pt x="559" y="683"/>
                    <a:pt x="559" y="683"/>
                    <a:pt x="559" y="683"/>
                  </a:cubicBezTo>
                  <a:cubicBezTo>
                    <a:pt x="558" y="684"/>
                    <a:pt x="558" y="684"/>
                    <a:pt x="558" y="684"/>
                  </a:cubicBezTo>
                  <a:cubicBezTo>
                    <a:pt x="557" y="684"/>
                    <a:pt x="557" y="684"/>
                    <a:pt x="557" y="684"/>
                  </a:cubicBezTo>
                  <a:cubicBezTo>
                    <a:pt x="555" y="687"/>
                    <a:pt x="555" y="687"/>
                    <a:pt x="555" y="687"/>
                  </a:cubicBezTo>
                  <a:cubicBezTo>
                    <a:pt x="551" y="689"/>
                    <a:pt x="551" y="689"/>
                    <a:pt x="551" y="689"/>
                  </a:cubicBezTo>
                  <a:cubicBezTo>
                    <a:pt x="550" y="692"/>
                    <a:pt x="550" y="692"/>
                    <a:pt x="550" y="692"/>
                  </a:cubicBezTo>
                  <a:cubicBezTo>
                    <a:pt x="548" y="694"/>
                    <a:pt x="548" y="694"/>
                    <a:pt x="548" y="694"/>
                  </a:cubicBezTo>
                  <a:cubicBezTo>
                    <a:pt x="546" y="696"/>
                    <a:pt x="546" y="696"/>
                    <a:pt x="546" y="696"/>
                  </a:cubicBezTo>
                  <a:cubicBezTo>
                    <a:pt x="544" y="696"/>
                    <a:pt x="544" y="696"/>
                    <a:pt x="544" y="696"/>
                  </a:cubicBezTo>
                  <a:cubicBezTo>
                    <a:pt x="543" y="699"/>
                    <a:pt x="543" y="699"/>
                    <a:pt x="543" y="699"/>
                  </a:cubicBezTo>
                  <a:cubicBezTo>
                    <a:pt x="542" y="701"/>
                    <a:pt x="542" y="701"/>
                    <a:pt x="542" y="701"/>
                  </a:cubicBezTo>
                  <a:cubicBezTo>
                    <a:pt x="538" y="703"/>
                    <a:pt x="538" y="703"/>
                    <a:pt x="538" y="703"/>
                  </a:cubicBezTo>
                  <a:cubicBezTo>
                    <a:pt x="537" y="705"/>
                    <a:pt x="537" y="705"/>
                    <a:pt x="537" y="705"/>
                  </a:cubicBezTo>
                  <a:cubicBezTo>
                    <a:pt x="532" y="707"/>
                    <a:pt x="532" y="707"/>
                    <a:pt x="532" y="707"/>
                  </a:cubicBezTo>
                  <a:cubicBezTo>
                    <a:pt x="529" y="708"/>
                    <a:pt x="529" y="708"/>
                    <a:pt x="529" y="708"/>
                  </a:cubicBezTo>
                  <a:cubicBezTo>
                    <a:pt x="532" y="708"/>
                    <a:pt x="532" y="708"/>
                    <a:pt x="532" y="708"/>
                  </a:cubicBezTo>
                  <a:cubicBezTo>
                    <a:pt x="537" y="706"/>
                    <a:pt x="537" y="706"/>
                    <a:pt x="537" y="706"/>
                  </a:cubicBezTo>
                  <a:cubicBezTo>
                    <a:pt x="541" y="704"/>
                    <a:pt x="541" y="704"/>
                    <a:pt x="541" y="704"/>
                  </a:cubicBezTo>
                  <a:cubicBezTo>
                    <a:pt x="544" y="702"/>
                    <a:pt x="544" y="702"/>
                    <a:pt x="544" y="702"/>
                  </a:cubicBezTo>
                  <a:cubicBezTo>
                    <a:pt x="546" y="698"/>
                    <a:pt x="546" y="698"/>
                    <a:pt x="546" y="698"/>
                  </a:cubicBezTo>
                  <a:cubicBezTo>
                    <a:pt x="549" y="696"/>
                    <a:pt x="549" y="696"/>
                    <a:pt x="549" y="696"/>
                  </a:cubicBezTo>
                  <a:cubicBezTo>
                    <a:pt x="550" y="695"/>
                    <a:pt x="550" y="695"/>
                    <a:pt x="550" y="695"/>
                  </a:cubicBezTo>
                  <a:cubicBezTo>
                    <a:pt x="555" y="691"/>
                    <a:pt x="555" y="691"/>
                    <a:pt x="555" y="691"/>
                  </a:cubicBezTo>
                  <a:cubicBezTo>
                    <a:pt x="561" y="687"/>
                    <a:pt x="561" y="687"/>
                    <a:pt x="561" y="687"/>
                  </a:cubicBezTo>
                  <a:cubicBezTo>
                    <a:pt x="565" y="684"/>
                    <a:pt x="565" y="684"/>
                    <a:pt x="565" y="684"/>
                  </a:cubicBezTo>
                  <a:cubicBezTo>
                    <a:pt x="568" y="684"/>
                    <a:pt x="568" y="684"/>
                    <a:pt x="568" y="684"/>
                  </a:cubicBezTo>
                  <a:cubicBezTo>
                    <a:pt x="571" y="682"/>
                    <a:pt x="571" y="682"/>
                    <a:pt x="571" y="682"/>
                  </a:cubicBezTo>
                  <a:cubicBezTo>
                    <a:pt x="575" y="681"/>
                    <a:pt x="575" y="681"/>
                    <a:pt x="575" y="681"/>
                  </a:cubicBezTo>
                  <a:cubicBezTo>
                    <a:pt x="581" y="679"/>
                    <a:pt x="581" y="679"/>
                    <a:pt x="581" y="679"/>
                  </a:cubicBezTo>
                  <a:cubicBezTo>
                    <a:pt x="583" y="679"/>
                    <a:pt x="583" y="679"/>
                    <a:pt x="583" y="679"/>
                  </a:cubicBezTo>
                  <a:cubicBezTo>
                    <a:pt x="585" y="678"/>
                    <a:pt x="585" y="678"/>
                    <a:pt x="585" y="678"/>
                  </a:cubicBezTo>
                  <a:cubicBezTo>
                    <a:pt x="592" y="678"/>
                    <a:pt x="592" y="678"/>
                    <a:pt x="592" y="678"/>
                  </a:cubicBezTo>
                  <a:cubicBezTo>
                    <a:pt x="595" y="680"/>
                    <a:pt x="595" y="680"/>
                    <a:pt x="595" y="680"/>
                  </a:cubicBezTo>
                  <a:cubicBezTo>
                    <a:pt x="599" y="682"/>
                    <a:pt x="599" y="682"/>
                    <a:pt x="599" y="682"/>
                  </a:cubicBezTo>
                  <a:cubicBezTo>
                    <a:pt x="599" y="683"/>
                    <a:pt x="599" y="683"/>
                    <a:pt x="599" y="683"/>
                  </a:cubicBezTo>
                  <a:cubicBezTo>
                    <a:pt x="596" y="682"/>
                    <a:pt x="596" y="682"/>
                    <a:pt x="596" y="682"/>
                  </a:cubicBezTo>
                  <a:cubicBezTo>
                    <a:pt x="596" y="682"/>
                    <a:pt x="596" y="682"/>
                    <a:pt x="596" y="682"/>
                  </a:cubicBezTo>
                  <a:cubicBezTo>
                    <a:pt x="596" y="683"/>
                    <a:pt x="596" y="683"/>
                    <a:pt x="596" y="683"/>
                  </a:cubicBezTo>
                  <a:cubicBezTo>
                    <a:pt x="597" y="683"/>
                    <a:pt x="597" y="683"/>
                    <a:pt x="597" y="683"/>
                  </a:cubicBezTo>
                  <a:cubicBezTo>
                    <a:pt x="599" y="684"/>
                    <a:pt x="599" y="684"/>
                    <a:pt x="599" y="684"/>
                  </a:cubicBezTo>
                  <a:cubicBezTo>
                    <a:pt x="600" y="685"/>
                    <a:pt x="600" y="685"/>
                    <a:pt x="600" y="685"/>
                  </a:cubicBezTo>
                  <a:cubicBezTo>
                    <a:pt x="599" y="685"/>
                    <a:pt x="599" y="685"/>
                    <a:pt x="599" y="685"/>
                  </a:cubicBezTo>
                  <a:cubicBezTo>
                    <a:pt x="600" y="686"/>
                    <a:pt x="600" y="686"/>
                    <a:pt x="600" y="686"/>
                  </a:cubicBezTo>
                  <a:cubicBezTo>
                    <a:pt x="598" y="689"/>
                    <a:pt x="598" y="689"/>
                    <a:pt x="598" y="689"/>
                  </a:cubicBezTo>
                  <a:cubicBezTo>
                    <a:pt x="596" y="690"/>
                    <a:pt x="596" y="690"/>
                    <a:pt x="596" y="690"/>
                  </a:cubicBezTo>
                  <a:cubicBezTo>
                    <a:pt x="595" y="691"/>
                    <a:pt x="595" y="691"/>
                    <a:pt x="595" y="691"/>
                  </a:cubicBezTo>
                  <a:cubicBezTo>
                    <a:pt x="593" y="692"/>
                    <a:pt x="593" y="692"/>
                    <a:pt x="593" y="692"/>
                  </a:cubicBezTo>
                  <a:cubicBezTo>
                    <a:pt x="590" y="693"/>
                    <a:pt x="590" y="693"/>
                    <a:pt x="590" y="693"/>
                  </a:cubicBezTo>
                  <a:cubicBezTo>
                    <a:pt x="588" y="693"/>
                    <a:pt x="588" y="693"/>
                    <a:pt x="588" y="693"/>
                  </a:cubicBezTo>
                  <a:cubicBezTo>
                    <a:pt x="587" y="692"/>
                    <a:pt x="587" y="692"/>
                    <a:pt x="587" y="692"/>
                  </a:cubicBezTo>
                  <a:cubicBezTo>
                    <a:pt x="585" y="691"/>
                    <a:pt x="585" y="691"/>
                    <a:pt x="585" y="691"/>
                  </a:cubicBezTo>
                  <a:cubicBezTo>
                    <a:pt x="583" y="692"/>
                    <a:pt x="583" y="692"/>
                    <a:pt x="583" y="692"/>
                  </a:cubicBezTo>
                  <a:cubicBezTo>
                    <a:pt x="581" y="693"/>
                    <a:pt x="581" y="693"/>
                    <a:pt x="581" y="693"/>
                  </a:cubicBezTo>
                  <a:cubicBezTo>
                    <a:pt x="579" y="692"/>
                    <a:pt x="579" y="692"/>
                    <a:pt x="579" y="692"/>
                  </a:cubicBezTo>
                  <a:cubicBezTo>
                    <a:pt x="577" y="693"/>
                    <a:pt x="577" y="693"/>
                    <a:pt x="577" y="693"/>
                  </a:cubicBezTo>
                  <a:cubicBezTo>
                    <a:pt x="580" y="693"/>
                    <a:pt x="580" y="693"/>
                    <a:pt x="580" y="693"/>
                  </a:cubicBezTo>
                  <a:cubicBezTo>
                    <a:pt x="582" y="693"/>
                    <a:pt x="582" y="693"/>
                    <a:pt x="582" y="693"/>
                  </a:cubicBezTo>
                  <a:cubicBezTo>
                    <a:pt x="586" y="694"/>
                    <a:pt x="586" y="694"/>
                    <a:pt x="586" y="694"/>
                  </a:cubicBezTo>
                  <a:cubicBezTo>
                    <a:pt x="586" y="696"/>
                    <a:pt x="586" y="696"/>
                    <a:pt x="586" y="696"/>
                  </a:cubicBezTo>
                  <a:cubicBezTo>
                    <a:pt x="587" y="697"/>
                    <a:pt x="587" y="697"/>
                    <a:pt x="587" y="697"/>
                  </a:cubicBezTo>
                  <a:cubicBezTo>
                    <a:pt x="589" y="696"/>
                    <a:pt x="589" y="696"/>
                    <a:pt x="589" y="696"/>
                  </a:cubicBezTo>
                  <a:cubicBezTo>
                    <a:pt x="591" y="695"/>
                    <a:pt x="591" y="695"/>
                    <a:pt x="591" y="695"/>
                  </a:cubicBezTo>
                  <a:cubicBezTo>
                    <a:pt x="593" y="695"/>
                    <a:pt x="593" y="695"/>
                    <a:pt x="593" y="695"/>
                  </a:cubicBezTo>
                  <a:cubicBezTo>
                    <a:pt x="593" y="696"/>
                    <a:pt x="593" y="696"/>
                    <a:pt x="593" y="696"/>
                  </a:cubicBezTo>
                  <a:cubicBezTo>
                    <a:pt x="595" y="696"/>
                    <a:pt x="595" y="696"/>
                    <a:pt x="595" y="696"/>
                  </a:cubicBezTo>
                  <a:cubicBezTo>
                    <a:pt x="595" y="697"/>
                    <a:pt x="595" y="697"/>
                    <a:pt x="595" y="697"/>
                  </a:cubicBezTo>
                  <a:cubicBezTo>
                    <a:pt x="593" y="699"/>
                    <a:pt x="593" y="699"/>
                    <a:pt x="593" y="699"/>
                  </a:cubicBezTo>
                  <a:cubicBezTo>
                    <a:pt x="591" y="703"/>
                    <a:pt x="591" y="703"/>
                    <a:pt x="591" y="703"/>
                  </a:cubicBezTo>
                  <a:cubicBezTo>
                    <a:pt x="590" y="703"/>
                    <a:pt x="590" y="703"/>
                    <a:pt x="590" y="703"/>
                  </a:cubicBezTo>
                  <a:cubicBezTo>
                    <a:pt x="589" y="705"/>
                    <a:pt x="589" y="705"/>
                    <a:pt x="589" y="705"/>
                  </a:cubicBezTo>
                  <a:cubicBezTo>
                    <a:pt x="592" y="705"/>
                    <a:pt x="592" y="705"/>
                    <a:pt x="592" y="705"/>
                  </a:cubicBezTo>
                  <a:cubicBezTo>
                    <a:pt x="592" y="706"/>
                    <a:pt x="592" y="706"/>
                    <a:pt x="592" y="706"/>
                  </a:cubicBezTo>
                  <a:cubicBezTo>
                    <a:pt x="591" y="707"/>
                    <a:pt x="591" y="707"/>
                    <a:pt x="591" y="707"/>
                  </a:cubicBezTo>
                  <a:cubicBezTo>
                    <a:pt x="592" y="709"/>
                    <a:pt x="592" y="709"/>
                    <a:pt x="592" y="709"/>
                  </a:cubicBezTo>
                  <a:cubicBezTo>
                    <a:pt x="592" y="710"/>
                    <a:pt x="592" y="710"/>
                    <a:pt x="592" y="710"/>
                  </a:cubicBezTo>
                  <a:cubicBezTo>
                    <a:pt x="592" y="713"/>
                    <a:pt x="592" y="713"/>
                    <a:pt x="592" y="713"/>
                  </a:cubicBezTo>
                  <a:cubicBezTo>
                    <a:pt x="593" y="714"/>
                    <a:pt x="593" y="714"/>
                    <a:pt x="593" y="714"/>
                  </a:cubicBezTo>
                  <a:cubicBezTo>
                    <a:pt x="594" y="716"/>
                    <a:pt x="594" y="716"/>
                    <a:pt x="594" y="716"/>
                  </a:cubicBezTo>
                  <a:cubicBezTo>
                    <a:pt x="596" y="716"/>
                    <a:pt x="596" y="716"/>
                    <a:pt x="596" y="716"/>
                  </a:cubicBezTo>
                  <a:cubicBezTo>
                    <a:pt x="597" y="717"/>
                    <a:pt x="597" y="717"/>
                    <a:pt x="597" y="717"/>
                  </a:cubicBezTo>
                  <a:cubicBezTo>
                    <a:pt x="600" y="717"/>
                    <a:pt x="600" y="717"/>
                    <a:pt x="600" y="717"/>
                  </a:cubicBezTo>
                  <a:cubicBezTo>
                    <a:pt x="599" y="718"/>
                    <a:pt x="599" y="718"/>
                    <a:pt x="599" y="718"/>
                  </a:cubicBezTo>
                  <a:cubicBezTo>
                    <a:pt x="597" y="719"/>
                    <a:pt x="597" y="719"/>
                    <a:pt x="597" y="719"/>
                  </a:cubicBezTo>
                  <a:cubicBezTo>
                    <a:pt x="600" y="721"/>
                    <a:pt x="600" y="721"/>
                    <a:pt x="600" y="721"/>
                  </a:cubicBezTo>
                  <a:cubicBezTo>
                    <a:pt x="603" y="721"/>
                    <a:pt x="603" y="721"/>
                    <a:pt x="603" y="721"/>
                  </a:cubicBezTo>
                  <a:cubicBezTo>
                    <a:pt x="604" y="722"/>
                    <a:pt x="604" y="722"/>
                    <a:pt x="604" y="722"/>
                  </a:cubicBezTo>
                  <a:cubicBezTo>
                    <a:pt x="605" y="721"/>
                    <a:pt x="605" y="721"/>
                    <a:pt x="605" y="721"/>
                  </a:cubicBezTo>
                  <a:cubicBezTo>
                    <a:pt x="608" y="722"/>
                    <a:pt x="608" y="722"/>
                    <a:pt x="608" y="722"/>
                  </a:cubicBezTo>
                  <a:cubicBezTo>
                    <a:pt x="608" y="723"/>
                    <a:pt x="608" y="723"/>
                    <a:pt x="608" y="723"/>
                  </a:cubicBezTo>
                  <a:cubicBezTo>
                    <a:pt x="611" y="723"/>
                    <a:pt x="611" y="723"/>
                    <a:pt x="611" y="723"/>
                  </a:cubicBezTo>
                  <a:cubicBezTo>
                    <a:pt x="612" y="723"/>
                    <a:pt x="612" y="723"/>
                    <a:pt x="612" y="723"/>
                  </a:cubicBezTo>
                  <a:cubicBezTo>
                    <a:pt x="615" y="721"/>
                    <a:pt x="615" y="721"/>
                    <a:pt x="615" y="721"/>
                  </a:cubicBezTo>
                  <a:cubicBezTo>
                    <a:pt x="615" y="722"/>
                    <a:pt x="615" y="722"/>
                    <a:pt x="615" y="722"/>
                  </a:cubicBezTo>
                  <a:cubicBezTo>
                    <a:pt x="615" y="723"/>
                    <a:pt x="615" y="723"/>
                    <a:pt x="615" y="723"/>
                  </a:cubicBezTo>
                  <a:cubicBezTo>
                    <a:pt x="617" y="723"/>
                    <a:pt x="617" y="723"/>
                    <a:pt x="617" y="723"/>
                  </a:cubicBezTo>
                  <a:cubicBezTo>
                    <a:pt x="620" y="725"/>
                    <a:pt x="620" y="725"/>
                    <a:pt x="620" y="725"/>
                  </a:cubicBezTo>
                  <a:cubicBezTo>
                    <a:pt x="620" y="726"/>
                    <a:pt x="620" y="726"/>
                    <a:pt x="620" y="726"/>
                  </a:cubicBezTo>
                  <a:cubicBezTo>
                    <a:pt x="619" y="726"/>
                    <a:pt x="619" y="726"/>
                    <a:pt x="619" y="726"/>
                  </a:cubicBezTo>
                  <a:cubicBezTo>
                    <a:pt x="618" y="726"/>
                    <a:pt x="618" y="726"/>
                    <a:pt x="618" y="726"/>
                  </a:cubicBezTo>
                  <a:cubicBezTo>
                    <a:pt x="620" y="728"/>
                    <a:pt x="620" y="728"/>
                    <a:pt x="620" y="728"/>
                  </a:cubicBezTo>
                  <a:cubicBezTo>
                    <a:pt x="622" y="727"/>
                    <a:pt x="622" y="727"/>
                    <a:pt x="622" y="727"/>
                  </a:cubicBezTo>
                  <a:cubicBezTo>
                    <a:pt x="622" y="728"/>
                    <a:pt x="622" y="728"/>
                    <a:pt x="622" y="728"/>
                  </a:cubicBezTo>
                  <a:cubicBezTo>
                    <a:pt x="621" y="729"/>
                    <a:pt x="621" y="729"/>
                    <a:pt x="621" y="729"/>
                  </a:cubicBezTo>
                  <a:cubicBezTo>
                    <a:pt x="620" y="729"/>
                    <a:pt x="620" y="729"/>
                    <a:pt x="620" y="729"/>
                  </a:cubicBezTo>
                  <a:cubicBezTo>
                    <a:pt x="618" y="729"/>
                    <a:pt x="618" y="729"/>
                    <a:pt x="618" y="729"/>
                  </a:cubicBezTo>
                  <a:cubicBezTo>
                    <a:pt x="615" y="730"/>
                    <a:pt x="615" y="730"/>
                    <a:pt x="615" y="730"/>
                  </a:cubicBezTo>
                  <a:cubicBezTo>
                    <a:pt x="611" y="732"/>
                    <a:pt x="611" y="732"/>
                    <a:pt x="611" y="732"/>
                  </a:cubicBezTo>
                  <a:cubicBezTo>
                    <a:pt x="609" y="732"/>
                    <a:pt x="609" y="732"/>
                    <a:pt x="609" y="732"/>
                  </a:cubicBezTo>
                  <a:cubicBezTo>
                    <a:pt x="606" y="733"/>
                    <a:pt x="606" y="733"/>
                    <a:pt x="606" y="733"/>
                  </a:cubicBezTo>
                  <a:cubicBezTo>
                    <a:pt x="603" y="734"/>
                    <a:pt x="603" y="734"/>
                    <a:pt x="603" y="734"/>
                  </a:cubicBezTo>
                  <a:cubicBezTo>
                    <a:pt x="600" y="735"/>
                    <a:pt x="600" y="735"/>
                    <a:pt x="600" y="735"/>
                  </a:cubicBezTo>
                  <a:cubicBezTo>
                    <a:pt x="599" y="735"/>
                    <a:pt x="599" y="735"/>
                    <a:pt x="599" y="735"/>
                  </a:cubicBezTo>
                  <a:cubicBezTo>
                    <a:pt x="599" y="736"/>
                    <a:pt x="599" y="736"/>
                    <a:pt x="599" y="736"/>
                  </a:cubicBezTo>
                  <a:cubicBezTo>
                    <a:pt x="596" y="736"/>
                    <a:pt x="596" y="736"/>
                    <a:pt x="596" y="736"/>
                  </a:cubicBezTo>
                  <a:cubicBezTo>
                    <a:pt x="596" y="734"/>
                    <a:pt x="596" y="734"/>
                    <a:pt x="596" y="734"/>
                  </a:cubicBezTo>
                  <a:cubicBezTo>
                    <a:pt x="595" y="734"/>
                    <a:pt x="595" y="734"/>
                    <a:pt x="595" y="734"/>
                  </a:cubicBezTo>
                  <a:cubicBezTo>
                    <a:pt x="594" y="735"/>
                    <a:pt x="594" y="735"/>
                    <a:pt x="594" y="735"/>
                  </a:cubicBezTo>
                  <a:cubicBezTo>
                    <a:pt x="593" y="735"/>
                    <a:pt x="593" y="735"/>
                    <a:pt x="593" y="735"/>
                  </a:cubicBezTo>
                  <a:cubicBezTo>
                    <a:pt x="592" y="737"/>
                    <a:pt x="592" y="737"/>
                    <a:pt x="592" y="737"/>
                  </a:cubicBezTo>
                  <a:cubicBezTo>
                    <a:pt x="592" y="738"/>
                    <a:pt x="592" y="738"/>
                    <a:pt x="592" y="738"/>
                  </a:cubicBezTo>
                  <a:cubicBezTo>
                    <a:pt x="589" y="740"/>
                    <a:pt x="589" y="740"/>
                    <a:pt x="589" y="740"/>
                  </a:cubicBezTo>
                  <a:cubicBezTo>
                    <a:pt x="587" y="743"/>
                    <a:pt x="587" y="743"/>
                    <a:pt x="587" y="743"/>
                  </a:cubicBezTo>
                  <a:cubicBezTo>
                    <a:pt x="585" y="744"/>
                    <a:pt x="585" y="744"/>
                    <a:pt x="585" y="744"/>
                  </a:cubicBezTo>
                  <a:cubicBezTo>
                    <a:pt x="583" y="745"/>
                    <a:pt x="583" y="745"/>
                    <a:pt x="583" y="745"/>
                  </a:cubicBezTo>
                  <a:cubicBezTo>
                    <a:pt x="582" y="745"/>
                    <a:pt x="582" y="745"/>
                    <a:pt x="582" y="745"/>
                  </a:cubicBezTo>
                  <a:cubicBezTo>
                    <a:pt x="581" y="746"/>
                    <a:pt x="581" y="746"/>
                    <a:pt x="581" y="746"/>
                  </a:cubicBezTo>
                  <a:cubicBezTo>
                    <a:pt x="581" y="747"/>
                    <a:pt x="581" y="747"/>
                    <a:pt x="581" y="747"/>
                  </a:cubicBezTo>
                  <a:cubicBezTo>
                    <a:pt x="580" y="748"/>
                    <a:pt x="580" y="748"/>
                    <a:pt x="580" y="748"/>
                  </a:cubicBezTo>
                  <a:cubicBezTo>
                    <a:pt x="579" y="747"/>
                    <a:pt x="579" y="747"/>
                    <a:pt x="579" y="747"/>
                  </a:cubicBezTo>
                  <a:cubicBezTo>
                    <a:pt x="578" y="748"/>
                    <a:pt x="578" y="748"/>
                    <a:pt x="578" y="748"/>
                  </a:cubicBezTo>
                  <a:cubicBezTo>
                    <a:pt x="577" y="747"/>
                    <a:pt x="577" y="747"/>
                    <a:pt x="577" y="747"/>
                  </a:cubicBezTo>
                  <a:cubicBezTo>
                    <a:pt x="576" y="745"/>
                    <a:pt x="576" y="745"/>
                    <a:pt x="576" y="745"/>
                  </a:cubicBezTo>
                  <a:cubicBezTo>
                    <a:pt x="575" y="744"/>
                    <a:pt x="575" y="744"/>
                    <a:pt x="575" y="744"/>
                  </a:cubicBezTo>
                  <a:cubicBezTo>
                    <a:pt x="574" y="745"/>
                    <a:pt x="574" y="745"/>
                    <a:pt x="574" y="745"/>
                  </a:cubicBezTo>
                  <a:cubicBezTo>
                    <a:pt x="574" y="743"/>
                    <a:pt x="574" y="743"/>
                    <a:pt x="574" y="743"/>
                  </a:cubicBezTo>
                  <a:cubicBezTo>
                    <a:pt x="574" y="741"/>
                    <a:pt x="574" y="741"/>
                    <a:pt x="574" y="741"/>
                  </a:cubicBezTo>
                  <a:cubicBezTo>
                    <a:pt x="574" y="739"/>
                    <a:pt x="574" y="739"/>
                    <a:pt x="574" y="739"/>
                  </a:cubicBezTo>
                  <a:cubicBezTo>
                    <a:pt x="575" y="736"/>
                    <a:pt x="575" y="736"/>
                    <a:pt x="575" y="736"/>
                  </a:cubicBezTo>
                  <a:cubicBezTo>
                    <a:pt x="577" y="734"/>
                    <a:pt x="577" y="734"/>
                    <a:pt x="577" y="734"/>
                  </a:cubicBezTo>
                  <a:cubicBezTo>
                    <a:pt x="578" y="733"/>
                    <a:pt x="578" y="733"/>
                    <a:pt x="578" y="733"/>
                  </a:cubicBezTo>
                  <a:cubicBezTo>
                    <a:pt x="581" y="731"/>
                    <a:pt x="581" y="731"/>
                    <a:pt x="581" y="731"/>
                  </a:cubicBezTo>
                  <a:cubicBezTo>
                    <a:pt x="585" y="730"/>
                    <a:pt x="585" y="730"/>
                    <a:pt x="585" y="730"/>
                  </a:cubicBezTo>
                  <a:cubicBezTo>
                    <a:pt x="588" y="728"/>
                    <a:pt x="588" y="728"/>
                    <a:pt x="588" y="728"/>
                  </a:cubicBezTo>
                  <a:cubicBezTo>
                    <a:pt x="591" y="727"/>
                    <a:pt x="591" y="727"/>
                    <a:pt x="591" y="727"/>
                  </a:cubicBezTo>
                  <a:cubicBezTo>
                    <a:pt x="593" y="727"/>
                    <a:pt x="593" y="727"/>
                    <a:pt x="593" y="727"/>
                  </a:cubicBezTo>
                  <a:cubicBezTo>
                    <a:pt x="593" y="729"/>
                    <a:pt x="593" y="729"/>
                    <a:pt x="593" y="729"/>
                  </a:cubicBezTo>
                  <a:cubicBezTo>
                    <a:pt x="594" y="730"/>
                    <a:pt x="594" y="730"/>
                    <a:pt x="594" y="730"/>
                  </a:cubicBezTo>
                  <a:cubicBezTo>
                    <a:pt x="594" y="729"/>
                    <a:pt x="594" y="729"/>
                    <a:pt x="594" y="729"/>
                  </a:cubicBezTo>
                  <a:cubicBezTo>
                    <a:pt x="594" y="728"/>
                    <a:pt x="594" y="728"/>
                    <a:pt x="594" y="728"/>
                  </a:cubicBezTo>
                  <a:cubicBezTo>
                    <a:pt x="596" y="728"/>
                    <a:pt x="596" y="728"/>
                    <a:pt x="596" y="728"/>
                  </a:cubicBezTo>
                  <a:cubicBezTo>
                    <a:pt x="599" y="727"/>
                    <a:pt x="599" y="727"/>
                    <a:pt x="599" y="727"/>
                  </a:cubicBezTo>
                  <a:cubicBezTo>
                    <a:pt x="601" y="726"/>
                    <a:pt x="601" y="726"/>
                    <a:pt x="601" y="726"/>
                  </a:cubicBezTo>
                  <a:cubicBezTo>
                    <a:pt x="598" y="726"/>
                    <a:pt x="598" y="726"/>
                    <a:pt x="598" y="726"/>
                  </a:cubicBezTo>
                  <a:cubicBezTo>
                    <a:pt x="594" y="726"/>
                    <a:pt x="594" y="726"/>
                    <a:pt x="594" y="726"/>
                  </a:cubicBezTo>
                  <a:cubicBezTo>
                    <a:pt x="592" y="725"/>
                    <a:pt x="592" y="725"/>
                    <a:pt x="592" y="725"/>
                  </a:cubicBezTo>
                  <a:cubicBezTo>
                    <a:pt x="591" y="725"/>
                    <a:pt x="591" y="725"/>
                    <a:pt x="591" y="725"/>
                  </a:cubicBezTo>
                  <a:cubicBezTo>
                    <a:pt x="589" y="727"/>
                    <a:pt x="589" y="727"/>
                    <a:pt x="589" y="727"/>
                  </a:cubicBezTo>
                  <a:cubicBezTo>
                    <a:pt x="587" y="726"/>
                    <a:pt x="587" y="726"/>
                    <a:pt x="587" y="726"/>
                  </a:cubicBezTo>
                  <a:cubicBezTo>
                    <a:pt x="589" y="724"/>
                    <a:pt x="589" y="724"/>
                    <a:pt x="589" y="724"/>
                  </a:cubicBezTo>
                  <a:cubicBezTo>
                    <a:pt x="591" y="723"/>
                    <a:pt x="591" y="723"/>
                    <a:pt x="591" y="723"/>
                  </a:cubicBezTo>
                  <a:cubicBezTo>
                    <a:pt x="593" y="721"/>
                    <a:pt x="593" y="721"/>
                    <a:pt x="593" y="721"/>
                  </a:cubicBezTo>
                  <a:cubicBezTo>
                    <a:pt x="593" y="720"/>
                    <a:pt x="593" y="720"/>
                    <a:pt x="593" y="720"/>
                  </a:cubicBezTo>
                  <a:cubicBezTo>
                    <a:pt x="592" y="721"/>
                    <a:pt x="592" y="721"/>
                    <a:pt x="592" y="721"/>
                  </a:cubicBezTo>
                  <a:cubicBezTo>
                    <a:pt x="592" y="720"/>
                    <a:pt x="592" y="720"/>
                    <a:pt x="592" y="720"/>
                  </a:cubicBezTo>
                  <a:cubicBezTo>
                    <a:pt x="590" y="723"/>
                    <a:pt x="590" y="723"/>
                    <a:pt x="590" y="723"/>
                  </a:cubicBezTo>
                  <a:cubicBezTo>
                    <a:pt x="588" y="723"/>
                    <a:pt x="588" y="723"/>
                    <a:pt x="588" y="723"/>
                  </a:cubicBezTo>
                  <a:cubicBezTo>
                    <a:pt x="586" y="725"/>
                    <a:pt x="586" y="725"/>
                    <a:pt x="586" y="725"/>
                  </a:cubicBezTo>
                  <a:cubicBezTo>
                    <a:pt x="584" y="725"/>
                    <a:pt x="584" y="725"/>
                    <a:pt x="584" y="725"/>
                  </a:cubicBezTo>
                  <a:cubicBezTo>
                    <a:pt x="583" y="726"/>
                    <a:pt x="583" y="726"/>
                    <a:pt x="583" y="726"/>
                  </a:cubicBezTo>
                  <a:cubicBezTo>
                    <a:pt x="579" y="728"/>
                    <a:pt x="579" y="728"/>
                    <a:pt x="579" y="728"/>
                  </a:cubicBezTo>
                  <a:cubicBezTo>
                    <a:pt x="578" y="727"/>
                    <a:pt x="578" y="727"/>
                    <a:pt x="578" y="727"/>
                  </a:cubicBezTo>
                  <a:cubicBezTo>
                    <a:pt x="578" y="726"/>
                    <a:pt x="578" y="726"/>
                    <a:pt x="578" y="726"/>
                  </a:cubicBezTo>
                  <a:cubicBezTo>
                    <a:pt x="578" y="726"/>
                    <a:pt x="578" y="726"/>
                    <a:pt x="578" y="726"/>
                  </a:cubicBezTo>
                  <a:cubicBezTo>
                    <a:pt x="579" y="724"/>
                    <a:pt x="579" y="724"/>
                    <a:pt x="579" y="724"/>
                  </a:cubicBezTo>
                  <a:cubicBezTo>
                    <a:pt x="577" y="726"/>
                    <a:pt x="577" y="726"/>
                    <a:pt x="577" y="726"/>
                  </a:cubicBezTo>
                  <a:cubicBezTo>
                    <a:pt x="576" y="728"/>
                    <a:pt x="576" y="728"/>
                    <a:pt x="576" y="728"/>
                  </a:cubicBezTo>
                  <a:cubicBezTo>
                    <a:pt x="574" y="728"/>
                    <a:pt x="574" y="728"/>
                    <a:pt x="574" y="728"/>
                  </a:cubicBezTo>
                  <a:cubicBezTo>
                    <a:pt x="573" y="728"/>
                    <a:pt x="573" y="728"/>
                    <a:pt x="573" y="728"/>
                  </a:cubicBezTo>
                  <a:cubicBezTo>
                    <a:pt x="572" y="729"/>
                    <a:pt x="572" y="729"/>
                    <a:pt x="572" y="729"/>
                  </a:cubicBezTo>
                  <a:cubicBezTo>
                    <a:pt x="571" y="729"/>
                    <a:pt x="571" y="729"/>
                    <a:pt x="571" y="729"/>
                  </a:cubicBezTo>
                  <a:cubicBezTo>
                    <a:pt x="570" y="727"/>
                    <a:pt x="570" y="727"/>
                    <a:pt x="570" y="727"/>
                  </a:cubicBezTo>
                  <a:cubicBezTo>
                    <a:pt x="568" y="727"/>
                    <a:pt x="568" y="727"/>
                    <a:pt x="568" y="727"/>
                  </a:cubicBezTo>
                  <a:cubicBezTo>
                    <a:pt x="565" y="727"/>
                    <a:pt x="565" y="727"/>
                    <a:pt x="565" y="727"/>
                  </a:cubicBezTo>
                  <a:cubicBezTo>
                    <a:pt x="565" y="727"/>
                    <a:pt x="565" y="727"/>
                    <a:pt x="565" y="727"/>
                  </a:cubicBezTo>
                  <a:cubicBezTo>
                    <a:pt x="565" y="726"/>
                    <a:pt x="565" y="726"/>
                    <a:pt x="565" y="726"/>
                  </a:cubicBezTo>
                  <a:cubicBezTo>
                    <a:pt x="565" y="725"/>
                    <a:pt x="565" y="725"/>
                    <a:pt x="565" y="725"/>
                  </a:cubicBezTo>
                  <a:cubicBezTo>
                    <a:pt x="565" y="724"/>
                    <a:pt x="565" y="724"/>
                    <a:pt x="565" y="724"/>
                  </a:cubicBezTo>
                  <a:cubicBezTo>
                    <a:pt x="565" y="724"/>
                    <a:pt x="565" y="724"/>
                    <a:pt x="565" y="724"/>
                  </a:cubicBezTo>
                  <a:cubicBezTo>
                    <a:pt x="565" y="722"/>
                    <a:pt x="565" y="722"/>
                    <a:pt x="565" y="722"/>
                  </a:cubicBezTo>
                  <a:cubicBezTo>
                    <a:pt x="565" y="721"/>
                    <a:pt x="565" y="721"/>
                    <a:pt x="565" y="721"/>
                  </a:cubicBezTo>
                  <a:cubicBezTo>
                    <a:pt x="564" y="720"/>
                    <a:pt x="564" y="720"/>
                    <a:pt x="564" y="720"/>
                  </a:cubicBezTo>
                  <a:cubicBezTo>
                    <a:pt x="563" y="720"/>
                    <a:pt x="563" y="720"/>
                    <a:pt x="563" y="720"/>
                  </a:cubicBezTo>
                  <a:cubicBezTo>
                    <a:pt x="564" y="718"/>
                    <a:pt x="564" y="718"/>
                    <a:pt x="564" y="718"/>
                  </a:cubicBezTo>
                  <a:cubicBezTo>
                    <a:pt x="566" y="706"/>
                    <a:pt x="566" y="706"/>
                    <a:pt x="566" y="706"/>
                  </a:cubicBezTo>
                  <a:cubicBezTo>
                    <a:pt x="566" y="703"/>
                    <a:pt x="566" y="703"/>
                    <a:pt x="566" y="703"/>
                  </a:cubicBezTo>
                  <a:cubicBezTo>
                    <a:pt x="562" y="700"/>
                    <a:pt x="562" y="700"/>
                    <a:pt x="562" y="700"/>
                  </a:cubicBezTo>
                  <a:cubicBezTo>
                    <a:pt x="561" y="701"/>
                    <a:pt x="561" y="701"/>
                    <a:pt x="561" y="701"/>
                  </a:cubicBezTo>
                  <a:cubicBezTo>
                    <a:pt x="558" y="700"/>
                    <a:pt x="558" y="700"/>
                    <a:pt x="558" y="700"/>
                  </a:cubicBezTo>
                  <a:cubicBezTo>
                    <a:pt x="556" y="700"/>
                    <a:pt x="556" y="700"/>
                    <a:pt x="556" y="700"/>
                  </a:cubicBezTo>
                  <a:cubicBezTo>
                    <a:pt x="555" y="699"/>
                    <a:pt x="555" y="699"/>
                    <a:pt x="555" y="699"/>
                  </a:cubicBezTo>
                  <a:cubicBezTo>
                    <a:pt x="554" y="698"/>
                    <a:pt x="554" y="698"/>
                    <a:pt x="554" y="698"/>
                  </a:cubicBezTo>
                  <a:cubicBezTo>
                    <a:pt x="553" y="698"/>
                    <a:pt x="553" y="698"/>
                    <a:pt x="553" y="698"/>
                  </a:cubicBezTo>
                  <a:cubicBezTo>
                    <a:pt x="552" y="700"/>
                    <a:pt x="552" y="700"/>
                    <a:pt x="552" y="700"/>
                  </a:cubicBezTo>
                  <a:cubicBezTo>
                    <a:pt x="551" y="702"/>
                    <a:pt x="551" y="702"/>
                    <a:pt x="551" y="702"/>
                  </a:cubicBezTo>
                  <a:cubicBezTo>
                    <a:pt x="548" y="705"/>
                    <a:pt x="548" y="705"/>
                    <a:pt x="548" y="705"/>
                  </a:cubicBezTo>
                  <a:cubicBezTo>
                    <a:pt x="546" y="707"/>
                    <a:pt x="546" y="707"/>
                    <a:pt x="546" y="707"/>
                  </a:cubicBezTo>
                  <a:cubicBezTo>
                    <a:pt x="546" y="709"/>
                    <a:pt x="546" y="709"/>
                    <a:pt x="546" y="709"/>
                  </a:cubicBezTo>
                  <a:cubicBezTo>
                    <a:pt x="544" y="710"/>
                    <a:pt x="544" y="710"/>
                    <a:pt x="544" y="710"/>
                  </a:cubicBezTo>
                  <a:cubicBezTo>
                    <a:pt x="544" y="712"/>
                    <a:pt x="544" y="712"/>
                    <a:pt x="544" y="712"/>
                  </a:cubicBezTo>
                  <a:cubicBezTo>
                    <a:pt x="543" y="715"/>
                    <a:pt x="543" y="715"/>
                    <a:pt x="543" y="715"/>
                  </a:cubicBezTo>
                  <a:cubicBezTo>
                    <a:pt x="540" y="718"/>
                    <a:pt x="540" y="718"/>
                    <a:pt x="540" y="718"/>
                  </a:cubicBezTo>
                  <a:cubicBezTo>
                    <a:pt x="539" y="718"/>
                    <a:pt x="539" y="718"/>
                    <a:pt x="539" y="718"/>
                  </a:cubicBezTo>
                  <a:cubicBezTo>
                    <a:pt x="536" y="721"/>
                    <a:pt x="536" y="721"/>
                    <a:pt x="536" y="721"/>
                  </a:cubicBezTo>
                  <a:cubicBezTo>
                    <a:pt x="536" y="723"/>
                    <a:pt x="536" y="723"/>
                    <a:pt x="536" y="723"/>
                  </a:cubicBezTo>
                  <a:cubicBezTo>
                    <a:pt x="534" y="723"/>
                    <a:pt x="534" y="723"/>
                    <a:pt x="534" y="723"/>
                  </a:cubicBezTo>
                  <a:cubicBezTo>
                    <a:pt x="533" y="723"/>
                    <a:pt x="533" y="723"/>
                    <a:pt x="533" y="723"/>
                  </a:cubicBezTo>
                  <a:cubicBezTo>
                    <a:pt x="532" y="723"/>
                    <a:pt x="532" y="723"/>
                    <a:pt x="532" y="723"/>
                  </a:cubicBezTo>
                  <a:cubicBezTo>
                    <a:pt x="531" y="724"/>
                    <a:pt x="531" y="724"/>
                    <a:pt x="531" y="724"/>
                  </a:cubicBezTo>
                  <a:cubicBezTo>
                    <a:pt x="530" y="724"/>
                    <a:pt x="530" y="724"/>
                    <a:pt x="530" y="724"/>
                  </a:cubicBezTo>
                  <a:cubicBezTo>
                    <a:pt x="528" y="726"/>
                    <a:pt x="528" y="726"/>
                    <a:pt x="528" y="726"/>
                  </a:cubicBezTo>
                  <a:cubicBezTo>
                    <a:pt x="500" y="725"/>
                    <a:pt x="500" y="725"/>
                    <a:pt x="500" y="725"/>
                  </a:cubicBezTo>
                  <a:cubicBezTo>
                    <a:pt x="497" y="726"/>
                    <a:pt x="497" y="726"/>
                    <a:pt x="497" y="726"/>
                  </a:cubicBezTo>
                  <a:cubicBezTo>
                    <a:pt x="495" y="727"/>
                    <a:pt x="495" y="727"/>
                    <a:pt x="495" y="727"/>
                  </a:cubicBezTo>
                  <a:cubicBezTo>
                    <a:pt x="493" y="728"/>
                    <a:pt x="493" y="728"/>
                    <a:pt x="493" y="728"/>
                  </a:cubicBezTo>
                  <a:cubicBezTo>
                    <a:pt x="491" y="730"/>
                    <a:pt x="491" y="730"/>
                    <a:pt x="491" y="730"/>
                  </a:cubicBezTo>
                  <a:cubicBezTo>
                    <a:pt x="487" y="734"/>
                    <a:pt x="487" y="734"/>
                    <a:pt x="487" y="734"/>
                  </a:cubicBezTo>
                  <a:cubicBezTo>
                    <a:pt x="484" y="734"/>
                    <a:pt x="484" y="734"/>
                    <a:pt x="484" y="734"/>
                  </a:cubicBezTo>
                  <a:cubicBezTo>
                    <a:pt x="483" y="736"/>
                    <a:pt x="483" y="736"/>
                    <a:pt x="483" y="736"/>
                  </a:cubicBezTo>
                  <a:cubicBezTo>
                    <a:pt x="475" y="742"/>
                    <a:pt x="475" y="742"/>
                    <a:pt x="475" y="742"/>
                  </a:cubicBezTo>
                  <a:cubicBezTo>
                    <a:pt x="457" y="747"/>
                    <a:pt x="457" y="747"/>
                    <a:pt x="457" y="747"/>
                  </a:cubicBezTo>
                  <a:cubicBezTo>
                    <a:pt x="456" y="751"/>
                    <a:pt x="456" y="751"/>
                    <a:pt x="456" y="751"/>
                  </a:cubicBezTo>
                  <a:cubicBezTo>
                    <a:pt x="452" y="753"/>
                    <a:pt x="452" y="753"/>
                    <a:pt x="452" y="753"/>
                  </a:cubicBezTo>
                  <a:cubicBezTo>
                    <a:pt x="419" y="762"/>
                    <a:pt x="419" y="762"/>
                    <a:pt x="419" y="762"/>
                  </a:cubicBezTo>
                  <a:cubicBezTo>
                    <a:pt x="418" y="759"/>
                    <a:pt x="418" y="759"/>
                    <a:pt x="418" y="759"/>
                  </a:cubicBezTo>
                  <a:cubicBezTo>
                    <a:pt x="420" y="756"/>
                    <a:pt x="420" y="756"/>
                    <a:pt x="420" y="756"/>
                  </a:cubicBezTo>
                  <a:cubicBezTo>
                    <a:pt x="423" y="755"/>
                    <a:pt x="423" y="755"/>
                    <a:pt x="423" y="755"/>
                  </a:cubicBezTo>
                  <a:cubicBezTo>
                    <a:pt x="425" y="753"/>
                    <a:pt x="425" y="753"/>
                    <a:pt x="425" y="753"/>
                  </a:cubicBezTo>
                  <a:cubicBezTo>
                    <a:pt x="426" y="751"/>
                    <a:pt x="426" y="751"/>
                    <a:pt x="426" y="751"/>
                  </a:cubicBezTo>
                  <a:cubicBezTo>
                    <a:pt x="427" y="748"/>
                    <a:pt x="427" y="748"/>
                    <a:pt x="427" y="748"/>
                  </a:cubicBezTo>
                  <a:cubicBezTo>
                    <a:pt x="428" y="736"/>
                    <a:pt x="428" y="736"/>
                    <a:pt x="428" y="736"/>
                  </a:cubicBezTo>
                  <a:cubicBezTo>
                    <a:pt x="421" y="707"/>
                    <a:pt x="421" y="707"/>
                    <a:pt x="421" y="707"/>
                  </a:cubicBezTo>
                  <a:cubicBezTo>
                    <a:pt x="416" y="702"/>
                    <a:pt x="416" y="702"/>
                    <a:pt x="416" y="702"/>
                  </a:cubicBezTo>
                  <a:cubicBezTo>
                    <a:pt x="413" y="699"/>
                    <a:pt x="413" y="699"/>
                    <a:pt x="413" y="699"/>
                  </a:cubicBezTo>
                  <a:cubicBezTo>
                    <a:pt x="375" y="681"/>
                    <a:pt x="375" y="681"/>
                    <a:pt x="375" y="681"/>
                  </a:cubicBezTo>
                  <a:cubicBezTo>
                    <a:pt x="374" y="680"/>
                    <a:pt x="374" y="680"/>
                    <a:pt x="374" y="680"/>
                  </a:cubicBezTo>
                  <a:cubicBezTo>
                    <a:pt x="372" y="680"/>
                    <a:pt x="372" y="680"/>
                    <a:pt x="372" y="680"/>
                  </a:cubicBezTo>
                  <a:cubicBezTo>
                    <a:pt x="371" y="679"/>
                    <a:pt x="371" y="679"/>
                    <a:pt x="371" y="679"/>
                  </a:cubicBezTo>
                  <a:cubicBezTo>
                    <a:pt x="366" y="679"/>
                    <a:pt x="366" y="679"/>
                    <a:pt x="366" y="679"/>
                  </a:cubicBezTo>
                  <a:cubicBezTo>
                    <a:pt x="366" y="677"/>
                    <a:pt x="366" y="677"/>
                    <a:pt x="366" y="677"/>
                  </a:cubicBezTo>
                  <a:cubicBezTo>
                    <a:pt x="365" y="676"/>
                    <a:pt x="365" y="676"/>
                    <a:pt x="365" y="676"/>
                  </a:cubicBezTo>
                  <a:cubicBezTo>
                    <a:pt x="363" y="677"/>
                    <a:pt x="363" y="677"/>
                    <a:pt x="363" y="677"/>
                  </a:cubicBezTo>
                  <a:cubicBezTo>
                    <a:pt x="360" y="677"/>
                    <a:pt x="360" y="677"/>
                    <a:pt x="360" y="677"/>
                  </a:cubicBezTo>
                  <a:cubicBezTo>
                    <a:pt x="359" y="677"/>
                    <a:pt x="359" y="677"/>
                    <a:pt x="359" y="677"/>
                  </a:cubicBezTo>
                  <a:cubicBezTo>
                    <a:pt x="357" y="675"/>
                    <a:pt x="357" y="675"/>
                    <a:pt x="357" y="675"/>
                  </a:cubicBezTo>
                  <a:cubicBezTo>
                    <a:pt x="355" y="675"/>
                    <a:pt x="355" y="675"/>
                    <a:pt x="355" y="675"/>
                  </a:cubicBezTo>
                  <a:cubicBezTo>
                    <a:pt x="352" y="674"/>
                    <a:pt x="352" y="674"/>
                    <a:pt x="352" y="674"/>
                  </a:cubicBezTo>
                  <a:cubicBezTo>
                    <a:pt x="351" y="671"/>
                    <a:pt x="351" y="671"/>
                    <a:pt x="351" y="671"/>
                  </a:cubicBezTo>
                  <a:cubicBezTo>
                    <a:pt x="350" y="671"/>
                    <a:pt x="350" y="671"/>
                    <a:pt x="350" y="671"/>
                  </a:cubicBezTo>
                  <a:cubicBezTo>
                    <a:pt x="348" y="670"/>
                    <a:pt x="348" y="670"/>
                    <a:pt x="348" y="670"/>
                  </a:cubicBezTo>
                  <a:cubicBezTo>
                    <a:pt x="346" y="670"/>
                    <a:pt x="346" y="670"/>
                    <a:pt x="346" y="670"/>
                  </a:cubicBezTo>
                  <a:cubicBezTo>
                    <a:pt x="344" y="669"/>
                    <a:pt x="344" y="669"/>
                    <a:pt x="344" y="669"/>
                  </a:cubicBezTo>
                  <a:cubicBezTo>
                    <a:pt x="343" y="670"/>
                    <a:pt x="343" y="670"/>
                    <a:pt x="343" y="670"/>
                  </a:cubicBezTo>
                  <a:cubicBezTo>
                    <a:pt x="342" y="670"/>
                    <a:pt x="342" y="670"/>
                    <a:pt x="342" y="670"/>
                  </a:cubicBezTo>
                  <a:cubicBezTo>
                    <a:pt x="341" y="669"/>
                    <a:pt x="341" y="669"/>
                    <a:pt x="341" y="669"/>
                  </a:cubicBezTo>
                  <a:cubicBezTo>
                    <a:pt x="339" y="668"/>
                    <a:pt x="339" y="668"/>
                    <a:pt x="339" y="668"/>
                  </a:cubicBezTo>
                  <a:cubicBezTo>
                    <a:pt x="339" y="668"/>
                    <a:pt x="339" y="668"/>
                    <a:pt x="339" y="668"/>
                  </a:cubicBezTo>
                  <a:cubicBezTo>
                    <a:pt x="337" y="667"/>
                    <a:pt x="337" y="667"/>
                    <a:pt x="337" y="667"/>
                  </a:cubicBezTo>
                  <a:cubicBezTo>
                    <a:pt x="336" y="667"/>
                    <a:pt x="336" y="667"/>
                    <a:pt x="336" y="667"/>
                  </a:cubicBezTo>
                  <a:cubicBezTo>
                    <a:pt x="335" y="666"/>
                    <a:pt x="335" y="666"/>
                    <a:pt x="335" y="666"/>
                  </a:cubicBezTo>
                  <a:cubicBezTo>
                    <a:pt x="335" y="665"/>
                    <a:pt x="335" y="665"/>
                    <a:pt x="335" y="665"/>
                  </a:cubicBezTo>
                  <a:cubicBezTo>
                    <a:pt x="333" y="663"/>
                    <a:pt x="333" y="663"/>
                    <a:pt x="333" y="663"/>
                  </a:cubicBezTo>
                  <a:cubicBezTo>
                    <a:pt x="331" y="663"/>
                    <a:pt x="331" y="663"/>
                    <a:pt x="331" y="663"/>
                  </a:cubicBezTo>
                  <a:cubicBezTo>
                    <a:pt x="329" y="663"/>
                    <a:pt x="329" y="663"/>
                    <a:pt x="329" y="663"/>
                  </a:cubicBezTo>
                  <a:lnTo>
                    <a:pt x="83" y="63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4" name="Google Shape;3809;p137">
              <a:extLst xmlns:a="http://schemas.openxmlformats.org/drawingml/2006/main">
                <a:ext uri="{FF2B5EF4-FFF2-40B4-BE49-F238E27FC236}">
                  <a16:creationId xmlns:a16="http://schemas.microsoft.com/office/drawing/2014/main" id="{4F0EF6A2-8E97-1EF6-6134-D2E3280C3E58}"/>
                </a:ext>
              </a:extLst>
            </cdr:cNvPr>
            <cdr:cNvSpPr/>
          </cdr:nvSpPr>
          <cdr:spPr>
            <a:xfrm xmlns:a="http://schemas.openxmlformats.org/drawingml/2006/main">
              <a:off x="186" y="1349"/>
              <a:ext cx="640" cy="389"/>
            </a:xfrm>
            <a:custGeom xmlns:a="http://schemas.openxmlformats.org/drawingml/2006/main">
              <a:avLst/>
              <a:gdLst/>
              <a:ahLst/>
              <a:cxnLst/>
              <a:rect l="l" t="t" r="r" b="b"/>
              <a:pathLst>
                <a:path w="508" h="388" extrusionOk="0">
                  <a:moveTo>
                    <a:pt x="458" y="371"/>
                  </a:moveTo>
                  <a:cubicBezTo>
                    <a:pt x="458" y="371"/>
                    <a:pt x="458" y="371"/>
                    <a:pt x="458" y="371"/>
                  </a:cubicBezTo>
                  <a:cubicBezTo>
                    <a:pt x="458" y="369"/>
                    <a:pt x="458" y="369"/>
                    <a:pt x="458" y="369"/>
                  </a:cubicBezTo>
                  <a:cubicBezTo>
                    <a:pt x="459" y="369"/>
                    <a:pt x="459" y="369"/>
                    <a:pt x="459" y="369"/>
                  </a:cubicBezTo>
                  <a:cubicBezTo>
                    <a:pt x="458" y="368"/>
                    <a:pt x="458" y="368"/>
                    <a:pt x="458" y="368"/>
                  </a:cubicBezTo>
                  <a:cubicBezTo>
                    <a:pt x="459" y="367"/>
                    <a:pt x="459" y="367"/>
                    <a:pt x="459" y="367"/>
                  </a:cubicBezTo>
                  <a:cubicBezTo>
                    <a:pt x="458" y="366"/>
                    <a:pt x="458" y="366"/>
                    <a:pt x="458" y="366"/>
                  </a:cubicBezTo>
                  <a:cubicBezTo>
                    <a:pt x="457" y="366"/>
                    <a:pt x="457" y="366"/>
                    <a:pt x="457" y="366"/>
                  </a:cubicBezTo>
                  <a:cubicBezTo>
                    <a:pt x="457" y="364"/>
                    <a:pt x="457" y="364"/>
                    <a:pt x="457" y="364"/>
                  </a:cubicBezTo>
                  <a:cubicBezTo>
                    <a:pt x="456" y="362"/>
                    <a:pt x="456" y="362"/>
                    <a:pt x="456" y="362"/>
                  </a:cubicBezTo>
                  <a:cubicBezTo>
                    <a:pt x="454" y="361"/>
                    <a:pt x="454" y="361"/>
                    <a:pt x="454" y="361"/>
                  </a:cubicBezTo>
                  <a:cubicBezTo>
                    <a:pt x="453" y="360"/>
                    <a:pt x="453" y="360"/>
                    <a:pt x="453" y="360"/>
                  </a:cubicBezTo>
                  <a:cubicBezTo>
                    <a:pt x="453" y="358"/>
                    <a:pt x="453" y="358"/>
                    <a:pt x="453" y="358"/>
                  </a:cubicBezTo>
                  <a:cubicBezTo>
                    <a:pt x="451" y="356"/>
                    <a:pt x="451" y="356"/>
                    <a:pt x="451" y="356"/>
                  </a:cubicBezTo>
                  <a:cubicBezTo>
                    <a:pt x="450" y="355"/>
                    <a:pt x="450" y="355"/>
                    <a:pt x="450" y="355"/>
                  </a:cubicBezTo>
                  <a:cubicBezTo>
                    <a:pt x="448" y="355"/>
                    <a:pt x="448" y="355"/>
                    <a:pt x="448" y="355"/>
                  </a:cubicBezTo>
                  <a:cubicBezTo>
                    <a:pt x="448" y="355"/>
                    <a:pt x="448" y="355"/>
                    <a:pt x="448" y="355"/>
                  </a:cubicBezTo>
                  <a:cubicBezTo>
                    <a:pt x="449" y="354"/>
                    <a:pt x="449" y="354"/>
                    <a:pt x="449" y="354"/>
                  </a:cubicBezTo>
                  <a:cubicBezTo>
                    <a:pt x="448" y="352"/>
                    <a:pt x="448" y="352"/>
                    <a:pt x="448" y="352"/>
                  </a:cubicBezTo>
                  <a:cubicBezTo>
                    <a:pt x="448" y="352"/>
                    <a:pt x="448" y="352"/>
                    <a:pt x="448" y="352"/>
                  </a:cubicBezTo>
                  <a:cubicBezTo>
                    <a:pt x="447" y="351"/>
                    <a:pt x="447" y="351"/>
                    <a:pt x="447" y="351"/>
                  </a:cubicBezTo>
                  <a:cubicBezTo>
                    <a:pt x="448" y="350"/>
                    <a:pt x="448" y="350"/>
                    <a:pt x="448" y="350"/>
                  </a:cubicBezTo>
                  <a:cubicBezTo>
                    <a:pt x="449" y="349"/>
                    <a:pt x="449" y="349"/>
                    <a:pt x="449" y="349"/>
                  </a:cubicBezTo>
                  <a:cubicBezTo>
                    <a:pt x="449" y="349"/>
                    <a:pt x="449" y="349"/>
                    <a:pt x="449" y="349"/>
                  </a:cubicBezTo>
                  <a:cubicBezTo>
                    <a:pt x="448" y="348"/>
                    <a:pt x="448" y="348"/>
                    <a:pt x="448" y="348"/>
                  </a:cubicBezTo>
                  <a:cubicBezTo>
                    <a:pt x="447" y="348"/>
                    <a:pt x="447" y="348"/>
                    <a:pt x="447" y="348"/>
                  </a:cubicBezTo>
                  <a:cubicBezTo>
                    <a:pt x="447" y="347"/>
                    <a:pt x="447" y="347"/>
                    <a:pt x="447" y="347"/>
                  </a:cubicBezTo>
                  <a:cubicBezTo>
                    <a:pt x="448" y="346"/>
                    <a:pt x="448" y="346"/>
                    <a:pt x="448" y="346"/>
                  </a:cubicBezTo>
                  <a:cubicBezTo>
                    <a:pt x="448" y="339"/>
                    <a:pt x="448" y="339"/>
                    <a:pt x="448" y="339"/>
                  </a:cubicBezTo>
                  <a:cubicBezTo>
                    <a:pt x="448" y="332"/>
                    <a:pt x="448" y="332"/>
                    <a:pt x="448" y="332"/>
                  </a:cubicBezTo>
                  <a:cubicBezTo>
                    <a:pt x="448" y="327"/>
                    <a:pt x="448" y="327"/>
                    <a:pt x="448" y="327"/>
                  </a:cubicBezTo>
                  <a:cubicBezTo>
                    <a:pt x="448" y="325"/>
                    <a:pt x="448" y="325"/>
                    <a:pt x="448" y="325"/>
                  </a:cubicBezTo>
                  <a:cubicBezTo>
                    <a:pt x="448" y="323"/>
                    <a:pt x="448" y="323"/>
                    <a:pt x="448" y="323"/>
                  </a:cubicBezTo>
                  <a:cubicBezTo>
                    <a:pt x="449" y="322"/>
                    <a:pt x="449" y="322"/>
                    <a:pt x="449" y="322"/>
                  </a:cubicBezTo>
                  <a:cubicBezTo>
                    <a:pt x="448" y="320"/>
                    <a:pt x="448" y="320"/>
                    <a:pt x="448" y="320"/>
                  </a:cubicBezTo>
                  <a:cubicBezTo>
                    <a:pt x="447" y="318"/>
                    <a:pt x="447" y="318"/>
                    <a:pt x="447" y="318"/>
                  </a:cubicBezTo>
                  <a:cubicBezTo>
                    <a:pt x="447" y="315"/>
                    <a:pt x="447" y="315"/>
                    <a:pt x="447" y="315"/>
                  </a:cubicBezTo>
                  <a:cubicBezTo>
                    <a:pt x="445" y="313"/>
                    <a:pt x="445" y="313"/>
                    <a:pt x="445" y="313"/>
                  </a:cubicBezTo>
                  <a:cubicBezTo>
                    <a:pt x="444" y="309"/>
                    <a:pt x="444" y="309"/>
                    <a:pt x="444" y="309"/>
                  </a:cubicBezTo>
                  <a:cubicBezTo>
                    <a:pt x="445" y="307"/>
                    <a:pt x="445" y="307"/>
                    <a:pt x="445" y="307"/>
                  </a:cubicBezTo>
                  <a:cubicBezTo>
                    <a:pt x="443" y="302"/>
                    <a:pt x="443" y="302"/>
                    <a:pt x="443" y="302"/>
                  </a:cubicBezTo>
                  <a:cubicBezTo>
                    <a:pt x="443" y="301"/>
                    <a:pt x="443" y="301"/>
                    <a:pt x="443" y="301"/>
                  </a:cubicBezTo>
                  <a:cubicBezTo>
                    <a:pt x="445" y="298"/>
                    <a:pt x="445" y="298"/>
                    <a:pt x="445" y="298"/>
                  </a:cubicBezTo>
                  <a:cubicBezTo>
                    <a:pt x="444" y="297"/>
                    <a:pt x="444" y="297"/>
                    <a:pt x="444" y="297"/>
                  </a:cubicBezTo>
                  <a:cubicBezTo>
                    <a:pt x="444" y="295"/>
                    <a:pt x="444" y="295"/>
                    <a:pt x="444" y="295"/>
                  </a:cubicBezTo>
                  <a:cubicBezTo>
                    <a:pt x="442" y="293"/>
                    <a:pt x="442" y="293"/>
                    <a:pt x="442" y="293"/>
                  </a:cubicBezTo>
                  <a:cubicBezTo>
                    <a:pt x="439" y="294"/>
                    <a:pt x="439" y="294"/>
                    <a:pt x="439" y="294"/>
                  </a:cubicBezTo>
                  <a:cubicBezTo>
                    <a:pt x="436" y="295"/>
                    <a:pt x="436" y="295"/>
                    <a:pt x="436" y="295"/>
                  </a:cubicBezTo>
                  <a:cubicBezTo>
                    <a:pt x="435" y="295"/>
                    <a:pt x="435" y="295"/>
                    <a:pt x="435" y="295"/>
                  </a:cubicBezTo>
                  <a:cubicBezTo>
                    <a:pt x="432" y="296"/>
                    <a:pt x="432" y="296"/>
                    <a:pt x="432" y="296"/>
                  </a:cubicBezTo>
                  <a:cubicBezTo>
                    <a:pt x="430" y="298"/>
                    <a:pt x="430" y="298"/>
                    <a:pt x="430" y="298"/>
                  </a:cubicBezTo>
                  <a:cubicBezTo>
                    <a:pt x="427" y="302"/>
                    <a:pt x="427" y="302"/>
                    <a:pt x="427" y="302"/>
                  </a:cubicBezTo>
                  <a:cubicBezTo>
                    <a:pt x="425" y="303"/>
                    <a:pt x="425" y="303"/>
                    <a:pt x="425" y="303"/>
                  </a:cubicBezTo>
                  <a:cubicBezTo>
                    <a:pt x="422" y="304"/>
                    <a:pt x="422" y="304"/>
                    <a:pt x="422" y="304"/>
                  </a:cubicBezTo>
                  <a:cubicBezTo>
                    <a:pt x="418" y="304"/>
                    <a:pt x="418" y="304"/>
                    <a:pt x="418" y="304"/>
                  </a:cubicBezTo>
                  <a:cubicBezTo>
                    <a:pt x="417" y="305"/>
                    <a:pt x="417" y="305"/>
                    <a:pt x="417" y="305"/>
                  </a:cubicBezTo>
                  <a:cubicBezTo>
                    <a:pt x="418" y="303"/>
                    <a:pt x="418" y="303"/>
                    <a:pt x="418" y="303"/>
                  </a:cubicBezTo>
                  <a:cubicBezTo>
                    <a:pt x="419" y="301"/>
                    <a:pt x="419" y="301"/>
                    <a:pt x="419" y="301"/>
                  </a:cubicBezTo>
                  <a:cubicBezTo>
                    <a:pt x="418" y="298"/>
                    <a:pt x="418" y="298"/>
                    <a:pt x="418" y="298"/>
                  </a:cubicBezTo>
                  <a:cubicBezTo>
                    <a:pt x="416" y="287"/>
                    <a:pt x="416" y="287"/>
                    <a:pt x="416" y="287"/>
                  </a:cubicBezTo>
                  <a:cubicBezTo>
                    <a:pt x="414" y="282"/>
                    <a:pt x="414" y="282"/>
                    <a:pt x="414" y="282"/>
                  </a:cubicBezTo>
                  <a:cubicBezTo>
                    <a:pt x="413" y="280"/>
                    <a:pt x="413" y="280"/>
                    <a:pt x="413" y="280"/>
                  </a:cubicBezTo>
                  <a:cubicBezTo>
                    <a:pt x="415" y="276"/>
                    <a:pt x="415" y="276"/>
                    <a:pt x="415" y="276"/>
                  </a:cubicBezTo>
                  <a:cubicBezTo>
                    <a:pt x="410" y="275"/>
                    <a:pt x="410" y="275"/>
                    <a:pt x="410" y="275"/>
                  </a:cubicBezTo>
                  <a:cubicBezTo>
                    <a:pt x="407" y="277"/>
                    <a:pt x="407" y="277"/>
                    <a:pt x="407" y="277"/>
                  </a:cubicBezTo>
                  <a:cubicBezTo>
                    <a:pt x="405" y="276"/>
                    <a:pt x="405" y="276"/>
                    <a:pt x="405" y="276"/>
                  </a:cubicBezTo>
                  <a:cubicBezTo>
                    <a:pt x="399" y="276"/>
                    <a:pt x="399" y="276"/>
                    <a:pt x="399" y="276"/>
                  </a:cubicBezTo>
                  <a:cubicBezTo>
                    <a:pt x="508" y="76"/>
                    <a:pt x="508" y="76"/>
                    <a:pt x="508" y="76"/>
                  </a:cubicBezTo>
                  <a:cubicBezTo>
                    <a:pt x="508" y="76"/>
                    <a:pt x="508" y="76"/>
                    <a:pt x="508" y="76"/>
                  </a:cubicBezTo>
                  <a:cubicBezTo>
                    <a:pt x="506" y="75"/>
                    <a:pt x="506" y="75"/>
                    <a:pt x="506" y="75"/>
                  </a:cubicBezTo>
                  <a:cubicBezTo>
                    <a:pt x="504" y="75"/>
                    <a:pt x="504" y="75"/>
                    <a:pt x="504" y="75"/>
                  </a:cubicBezTo>
                  <a:cubicBezTo>
                    <a:pt x="503" y="74"/>
                    <a:pt x="503" y="74"/>
                    <a:pt x="503" y="74"/>
                  </a:cubicBezTo>
                  <a:cubicBezTo>
                    <a:pt x="503" y="70"/>
                    <a:pt x="503" y="70"/>
                    <a:pt x="503" y="70"/>
                  </a:cubicBezTo>
                  <a:cubicBezTo>
                    <a:pt x="502" y="68"/>
                    <a:pt x="502" y="68"/>
                    <a:pt x="502" y="68"/>
                  </a:cubicBezTo>
                  <a:cubicBezTo>
                    <a:pt x="500" y="68"/>
                    <a:pt x="500" y="68"/>
                    <a:pt x="500" y="68"/>
                  </a:cubicBezTo>
                  <a:cubicBezTo>
                    <a:pt x="500" y="66"/>
                    <a:pt x="500" y="66"/>
                    <a:pt x="500" y="66"/>
                  </a:cubicBezTo>
                  <a:cubicBezTo>
                    <a:pt x="499" y="63"/>
                    <a:pt x="499" y="63"/>
                    <a:pt x="499" y="63"/>
                  </a:cubicBezTo>
                  <a:cubicBezTo>
                    <a:pt x="498" y="62"/>
                    <a:pt x="498" y="62"/>
                    <a:pt x="498" y="62"/>
                  </a:cubicBezTo>
                  <a:cubicBezTo>
                    <a:pt x="495" y="62"/>
                    <a:pt x="495" y="62"/>
                    <a:pt x="495" y="62"/>
                  </a:cubicBezTo>
                  <a:cubicBezTo>
                    <a:pt x="494" y="63"/>
                    <a:pt x="494" y="63"/>
                    <a:pt x="494" y="63"/>
                  </a:cubicBezTo>
                  <a:cubicBezTo>
                    <a:pt x="491" y="62"/>
                    <a:pt x="491" y="62"/>
                    <a:pt x="491" y="62"/>
                  </a:cubicBezTo>
                  <a:cubicBezTo>
                    <a:pt x="489" y="63"/>
                    <a:pt x="489" y="63"/>
                    <a:pt x="489" y="63"/>
                  </a:cubicBezTo>
                  <a:cubicBezTo>
                    <a:pt x="488" y="62"/>
                    <a:pt x="488" y="62"/>
                    <a:pt x="488" y="62"/>
                  </a:cubicBezTo>
                  <a:cubicBezTo>
                    <a:pt x="487" y="62"/>
                    <a:pt x="487" y="62"/>
                    <a:pt x="487" y="62"/>
                  </a:cubicBezTo>
                  <a:cubicBezTo>
                    <a:pt x="486" y="62"/>
                    <a:pt x="486" y="62"/>
                    <a:pt x="486" y="62"/>
                  </a:cubicBezTo>
                  <a:cubicBezTo>
                    <a:pt x="486" y="62"/>
                    <a:pt x="486" y="62"/>
                    <a:pt x="486" y="62"/>
                  </a:cubicBezTo>
                  <a:cubicBezTo>
                    <a:pt x="485" y="62"/>
                    <a:pt x="485" y="62"/>
                    <a:pt x="485" y="62"/>
                  </a:cubicBezTo>
                  <a:cubicBezTo>
                    <a:pt x="484" y="62"/>
                    <a:pt x="484" y="62"/>
                    <a:pt x="484" y="62"/>
                  </a:cubicBezTo>
                  <a:cubicBezTo>
                    <a:pt x="485" y="62"/>
                    <a:pt x="485" y="62"/>
                    <a:pt x="485" y="62"/>
                  </a:cubicBezTo>
                  <a:cubicBezTo>
                    <a:pt x="485" y="61"/>
                    <a:pt x="485" y="61"/>
                    <a:pt x="485" y="61"/>
                  </a:cubicBezTo>
                  <a:cubicBezTo>
                    <a:pt x="484" y="60"/>
                    <a:pt x="484" y="60"/>
                    <a:pt x="484" y="60"/>
                  </a:cubicBezTo>
                  <a:cubicBezTo>
                    <a:pt x="483" y="60"/>
                    <a:pt x="483" y="60"/>
                    <a:pt x="483" y="60"/>
                  </a:cubicBezTo>
                  <a:cubicBezTo>
                    <a:pt x="482" y="60"/>
                    <a:pt x="482" y="60"/>
                    <a:pt x="482" y="60"/>
                  </a:cubicBezTo>
                  <a:cubicBezTo>
                    <a:pt x="482" y="59"/>
                    <a:pt x="482" y="59"/>
                    <a:pt x="482" y="59"/>
                  </a:cubicBezTo>
                  <a:cubicBezTo>
                    <a:pt x="483" y="59"/>
                    <a:pt x="483" y="59"/>
                    <a:pt x="483" y="59"/>
                  </a:cubicBezTo>
                  <a:cubicBezTo>
                    <a:pt x="482" y="58"/>
                    <a:pt x="482" y="58"/>
                    <a:pt x="482" y="58"/>
                  </a:cubicBezTo>
                  <a:cubicBezTo>
                    <a:pt x="481" y="58"/>
                    <a:pt x="481" y="58"/>
                    <a:pt x="481" y="58"/>
                  </a:cubicBezTo>
                  <a:cubicBezTo>
                    <a:pt x="479" y="58"/>
                    <a:pt x="479" y="58"/>
                    <a:pt x="479" y="58"/>
                  </a:cubicBezTo>
                  <a:cubicBezTo>
                    <a:pt x="480" y="57"/>
                    <a:pt x="480" y="57"/>
                    <a:pt x="480" y="57"/>
                  </a:cubicBezTo>
                  <a:cubicBezTo>
                    <a:pt x="478" y="55"/>
                    <a:pt x="478" y="55"/>
                    <a:pt x="478" y="55"/>
                  </a:cubicBezTo>
                  <a:cubicBezTo>
                    <a:pt x="475" y="53"/>
                    <a:pt x="475" y="53"/>
                    <a:pt x="475" y="53"/>
                  </a:cubicBezTo>
                  <a:cubicBezTo>
                    <a:pt x="475" y="53"/>
                    <a:pt x="475" y="53"/>
                    <a:pt x="475" y="53"/>
                  </a:cubicBezTo>
                  <a:cubicBezTo>
                    <a:pt x="474" y="53"/>
                    <a:pt x="474" y="53"/>
                    <a:pt x="474" y="53"/>
                  </a:cubicBezTo>
                  <a:cubicBezTo>
                    <a:pt x="473" y="53"/>
                    <a:pt x="473" y="53"/>
                    <a:pt x="473" y="53"/>
                  </a:cubicBezTo>
                  <a:cubicBezTo>
                    <a:pt x="472" y="54"/>
                    <a:pt x="472" y="54"/>
                    <a:pt x="472" y="54"/>
                  </a:cubicBezTo>
                  <a:cubicBezTo>
                    <a:pt x="473" y="53"/>
                    <a:pt x="473" y="53"/>
                    <a:pt x="473" y="53"/>
                  </a:cubicBezTo>
                  <a:cubicBezTo>
                    <a:pt x="472" y="52"/>
                    <a:pt x="472" y="52"/>
                    <a:pt x="472" y="52"/>
                  </a:cubicBezTo>
                  <a:cubicBezTo>
                    <a:pt x="471" y="52"/>
                    <a:pt x="471" y="52"/>
                    <a:pt x="471" y="52"/>
                  </a:cubicBezTo>
                  <a:cubicBezTo>
                    <a:pt x="470" y="53"/>
                    <a:pt x="470" y="53"/>
                    <a:pt x="470" y="53"/>
                  </a:cubicBezTo>
                  <a:cubicBezTo>
                    <a:pt x="469" y="53"/>
                    <a:pt x="469" y="53"/>
                    <a:pt x="469" y="53"/>
                  </a:cubicBezTo>
                  <a:cubicBezTo>
                    <a:pt x="469" y="51"/>
                    <a:pt x="469" y="51"/>
                    <a:pt x="469" y="51"/>
                  </a:cubicBezTo>
                  <a:cubicBezTo>
                    <a:pt x="470" y="51"/>
                    <a:pt x="470" y="51"/>
                    <a:pt x="470" y="51"/>
                  </a:cubicBezTo>
                  <a:cubicBezTo>
                    <a:pt x="469" y="50"/>
                    <a:pt x="469" y="50"/>
                    <a:pt x="469" y="50"/>
                  </a:cubicBezTo>
                  <a:cubicBezTo>
                    <a:pt x="468" y="50"/>
                    <a:pt x="468" y="50"/>
                    <a:pt x="468" y="50"/>
                  </a:cubicBezTo>
                  <a:cubicBezTo>
                    <a:pt x="466" y="50"/>
                    <a:pt x="466" y="50"/>
                    <a:pt x="466" y="50"/>
                  </a:cubicBezTo>
                  <a:cubicBezTo>
                    <a:pt x="467" y="49"/>
                    <a:pt x="467" y="49"/>
                    <a:pt x="467" y="49"/>
                  </a:cubicBezTo>
                  <a:cubicBezTo>
                    <a:pt x="467" y="48"/>
                    <a:pt x="467" y="48"/>
                    <a:pt x="467" y="48"/>
                  </a:cubicBezTo>
                  <a:cubicBezTo>
                    <a:pt x="465" y="47"/>
                    <a:pt x="465" y="47"/>
                    <a:pt x="465" y="47"/>
                  </a:cubicBezTo>
                  <a:cubicBezTo>
                    <a:pt x="464" y="46"/>
                    <a:pt x="464" y="46"/>
                    <a:pt x="464" y="46"/>
                  </a:cubicBezTo>
                  <a:cubicBezTo>
                    <a:pt x="464" y="45"/>
                    <a:pt x="464" y="45"/>
                    <a:pt x="464" y="45"/>
                  </a:cubicBezTo>
                  <a:cubicBezTo>
                    <a:pt x="463" y="45"/>
                    <a:pt x="463" y="45"/>
                    <a:pt x="463" y="45"/>
                  </a:cubicBezTo>
                  <a:cubicBezTo>
                    <a:pt x="462" y="44"/>
                    <a:pt x="462" y="44"/>
                    <a:pt x="462" y="44"/>
                  </a:cubicBezTo>
                  <a:cubicBezTo>
                    <a:pt x="461" y="45"/>
                    <a:pt x="461" y="45"/>
                    <a:pt x="461" y="45"/>
                  </a:cubicBezTo>
                  <a:cubicBezTo>
                    <a:pt x="458" y="48"/>
                    <a:pt x="458" y="48"/>
                    <a:pt x="458" y="48"/>
                  </a:cubicBezTo>
                  <a:cubicBezTo>
                    <a:pt x="454" y="50"/>
                    <a:pt x="454" y="50"/>
                    <a:pt x="454" y="50"/>
                  </a:cubicBezTo>
                  <a:cubicBezTo>
                    <a:pt x="457" y="48"/>
                    <a:pt x="457" y="48"/>
                    <a:pt x="457" y="48"/>
                  </a:cubicBezTo>
                  <a:cubicBezTo>
                    <a:pt x="459" y="45"/>
                    <a:pt x="459" y="45"/>
                    <a:pt x="459" y="45"/>
                  </a:cubicBezTo>
                  <a:cubicBezTo>
                    <a:pt x="461" y="43"/>
                    <a:pt x="461" y="43"/>
                    <a:pt x="461" y="43"/>
                  </a:cubicBezTo>
                  <a:cubicBezTo>
                    <a:pt x="462" y="40"/>
                    <a:pt x="462" y="40"/>
                    <a:pt x="462" y="40"/>
                  </a:cubicBezTo>
                  <a:cubicBezTo>
                    <a:pt x="461" y="39"/>
                    <a:pt x="461" y="39"/>
                    <a:pt x="461" y="39"/>
                  </a:cubicBezTo>
                  <a:cubicBezTo>
                    <a:pt x="458" y="38"/>
                    <a:pt x="458" y="38"/>
                    <a:pt x="458" y="38"/>
                  </a:cubicBezTo>
                  <a:cubicBezTo>
                    <a:pt x="456" y="38"/>
                    <a:pt x="456" y="38"/>
                    <a:pt x="456" y="38"/>
                  </a:cubicBezTo>
                  <a:cubicBezTo>
                    <a:pt x="453" y="39"/>
                    <a:pt x="453" y="39"/>
                    <a:pt x="453" y="39"/>
                  </a:cubicBezTo>
                  <a:cubicBezTo>
                    <a:pt x="452" y="39"/>
                    <a:pt x="452" y="39"/>
                    <a:pt x="452" y="39"/>
                  </a:cubicBezTo>
                  <a:cubicBezTo>
                    <a:pt x="451" y="39"/>
                    <a:pt x="451" y="39"/>
                    <a:pt x="451" y="39"/>
                  </a:cubicBezTo>
                  <a:cubicBezTo>
                    <a:pt x="449" y="40"/>
                    <a:pt x="449" y="40"/>
                    <a:pt x="449" y="40"/>
                  </a:cubicBezTo>
                  <a:cubicBezTo>
                    <a:pt x="446" y="42"/>
                    <a:pt x="446" y="42"/>
                    <a:pt x="446" y="42"/>
                  </a:cubicBezTo>
                  <a:cubicBezTo>
                    <a:pt x="444" y="44"/>
                    <a:pt x="444" y="44"/>
                    <a:pt x="444" y="44"/>
                  </a:cubicBezTo>
                  <a:cubicBezTo>
                    <a:pt x="446" y="42"/>
                    <a:pt x="446" y="42"/>
                    <a:pt x="446" y="42"/>
                  </a:cubicBezTo>
                  <a:cubicBezTo>
                    <a:pt x="445" y="39"/>
                    <a:pt x="445" y="39"/>
                    <a:pt x="445" y="39"/>
                  </a:cubicBezTo>
                  <a:cubicBezTo>
                    <a:pt x="446" y="37"/>
                    <a:pt x="446" y="37"/>
                    <a:pt x="446" y="37"/>
                  </a:cubicBezTo>
                  <a:cubicBezTo>
                    <a:pt x="446" y="36"/>
                    <a:pt x="446" y="36"/>
                    <a:pt x="446" y="36"/>
                  </a:cubicBezTo>
                  <a:cubicBezTo>
                    <a:pt x="443" y="34"/>
                    <a:pt x="443" y="34"/>
                    <a:pt x="443" y="34"/>
                  </a:cubicBezTo>
                  <a:cubicBezTo>
                    <a:pt x="443" y="33"/>
                    <a:pt x="443" y="33"/>
                    <a:pt x="443" y="33"/>
                  </a:cubicBezTo>
                  <a:cubicBezTo>
                    <a:pt x="444" y="32"/>
                    <a:pt x="444" y="32"/>
                    <a:pt x="444" y="32"/>
                  </a:cubicBezTo>
                  <a:cubicBezTo>
                    <a:pt x="446" y="32"/>
                    <a:pt x="446" y="32"/>
                    <a:pt x="446" y="32"/>
                  </a:cubicBezTo>
                  <a:cubicBezTo>
                    <a:pt x="446" y="32"/>
                    <a:pt x="446" y="32"/>
                    <a:pt x="446" y="32"/>
                  </a:cubicBezTo>
                  <a:cubicBezTo>
                    <a:pt x="441" y="29"/>
                    <a:pt x="441" y="29"/>
                    <a:pt x="441" y="29"/>
                  </a:cubicBezTo>
                  <a:cubicBezTo>
                    <a:pt x="441" y="28"/>
                    <a:pt x="441" y="28"/>
                    <a:pt x="441" y="28"/>
                  </a:cubicBezTo>
                  <a:cubicBezTo>
                    <a:pt x="442" y="26"/>
                    <a:pt x="442" y="26"/>
                    <a:pt x="442" y="26"/>
                  </a:cubicBezTo>
                  <a:cubicBezTo>
                    <a:pt x="444" y="25"/>
                    <a:pt x="444" y="25"/>
                    <a:pt x="444" y="25"/>
                  </a:cubicBezTo>
                  <a:cubicBezTo>
                    <a:pt x="446" y="24"/>
                    <a:pt x="446" y="24"/>
                    <a:pt x="446" y="24"/>
                  </a:cubicBezTo>
                  <a:cubicBezTo>
                    <a:pt x="445" y="23"/>
                    <a:pt x="445" y="23"/>
                    <a:pt x="445" y="23"/>
                  </a:cubicBezTo>
                  <a:cubicBezTo>
                    <a:pt x="444" y="21"/>
                    <a:pt x="444" y="21"/>
                    <a:pt x="444" y="21"/>
                  </a:cubicBezTo>
                  <a:cubicBezTo>
                    <a:pt x="443" y="21"/>
                    <a:pt x="443" y="21"/>
                    <a:pt x="443" y="21"/>
                  </a:cubicBezTo>
                  <a:cubicBezTo>
                    <a:pt x="442" y="21"/>
                    <a:pt x="442" y="21"/>
                    <a:pt x="442" y="21"/>
                  </a:cubicBezTo>
                  <a:cubicBezTo>
                    <a:pt x="441" y="20"/>
                    <a:pt x="441" y="20"/>
                    <a:pt x="441" y="20"/>
                  </a:cubicBezTo>
                  <a:cubicBezTo>
                    <a:pt x="440" y="19"/>
                    <a:pt x="440" y="19"/>
                    <a:pt x="440" y="19"/>
                  </a:cubicBezTo>
                  <a:cubicBezTo>
                    <a:pt x="438" y="19"/>
                    <a:pt x="438" y="19"/>
                    <a:pt x="438" y="19"/>
                  </a:cubicBezTo>
                  <a:cubicBezTo>
                    <a:pt x="436" y="18"/>
                    <a:pt x="436" y="18"/>
                    <a:pt x="436" y="18"/>
                  </a:cubicBezTo>
                  <a:cubicBezTo>
                    <a:pt x="435" y="18"/>
                    <a:pt x="435" y="18"/>
                    <a:pt x="435" y="18"/>
                  </a:cubicBezTo>
                  <a:cubicBezTo>
                    <a:pt x="433" y="18"/>
                    <a:pt x="433" y="18"/>
                    <a:pt x="433" y="18"/>
                  </a:cubicBezTo>
                  <a:cubicBezTo>
                    <a:pt x="431" y="18"/>
                    <a:pt x="431" y="18"/>
                    <a:pt x="431" y="18"/>
                  </a:cubicBezTo>
                  <a:cubicBezTo>
                    <a:pt x="430" y="20"/>
                    <a:pt x="430" y="20"/>
                    <a:pt x="430" y="20"/>
                  </a:cubicBezTo>
                  <a:cubicBezTo>
                    <a:pt x="430" y="21"/>
                    <a:pt x="430" y="21"/>
                    <a:pt x="430" y="21"/>
                  </a:cubicBezTo>
                  <a:cubicBezTo>
                    <a:pt x="429" y="19"/>
                    <a:pt x="429" y="19"/>
                    <a:pt x="429" y="19"/>
                  </a:cubicBezTo>
                  <a:cubicBezTo>
                    <a:pt x="430" y="18"/>
                    <a:pt x="430" y="18"/>
                    <a:pt x="430" y="18"/>
                  </a:cubicBezTo>
                  <a:cubicBezTo>
                    <a:pt x="430" y="17"/>
                    <a:pt x="430" y="17"/>
                    <a:pt x="430" y="17"/>
                  </a:cubicBezTo>
                  <a:cubicBezTo>
                    <a:pt x="430" y="16"/>
                    <a:pt x="430" y="16"/>
                    <a:pt x="430" y="16"/>
                  </a:cubicBezTo>
                  <a:cubicBezTo>
                    <a:pt x="431" y="14"/>
                    <a:pt x="431" y="14"/>
                    <a:pt x="431" y="14"/>
                  </a:cubicBezTo>
                  <a:cubicBezTo>
                    <a:pt x="432" y="14"/>
                    <a:pt x="432" y="14"/>
                    <a:pt x="432" y="14"/>
                  </a:cubicBezTo>
                  <a:cubicBezTo>
                    <a:pt x="432" y="12"/>
                    <a:pt x="432" y="12"/>
                    <a:pt x="432" y="12"/>
                  </a:cubicBezTo>
                  <a:cubicBezTo>
                    <a:pt x="433" y="10"/>
                    <a:pt x="433" y="10"/>
                    <a:pt x="433" y="10"/>
                  </a:cubicBezTo>
                  <a:cubicBezTo>
                    <a:pt x="432" y="9"/>
                    <a:pt x="432" y="9"/>
                    <a:pt x="432" y="9"/>
                  </a:cubicBezTo>
                  <a:cubicBezTo>
                    <a:pt x="431" y="9"/>
                    <a:pt x="431" y="9"/>
                    <a:pt x="431" y="9"/>
                  </a:cubicBezTo>
                  <a:cubicBezTo>
                    <a:pt x="429" y="11"/>
                    <a:pt x="429" y="11"/>
                    <a:pt x="429" y="11"/>
                  </a:cubicBezTo>
                  <a:cubicBezTo>
                    <a:pt x="429" y="13"/>
                    <a:pt x="429" y="13"/>
                    <a:pt x="429" y="13"/>
                  </a:cubicBezTo>
                  <a:cubicBezTo>
                    <a:pt x="428" y="13"/>
                    <a:pt x="428" y="13"/>
                    <a:pt x="428" y="13"/>
                  </a:cubicBezTo>
                  <a:cubicBezTo>
                    <a:pt x="427" y="12"/>
                    <a:pt x="427" y="12"/>
                    <a:pt x="427" y="12"/>
                  </a:cubicBezTo>
                  <a:cubicBezTo>
                    <a:pt x="425" y="13"/>
                    <a:pt x="425" y="13"/>
                    <a:pt x="425" y="13"/>
                  </a:cubicBezTo>
                  <a:cubicBezTo>
                    <a:pt x="425" y="14"/>
                    <a:pt x="425" y="14"/>
                    <a:pt x="425" y="14"/>
                  </a:cubicBezTo>
                  <a:cubicBezTo>
                    <a:pt x="425" y="16"/>
                    <a:pt x="425" y="16"/>
                    <a:pt x="425" y="16"/>
                  </a:cubicBezTo>
                  <a:cubicBezTo>
                    <a:pt x="424" y="17"/>
                    <a:pt x="424" y="17"/>
                    <a:pt x="424" y="17"/>
                  </a:cubicBezTo>
                  <a:cubicBezTo>
                    <a:pt x="423" y="17"/>
                    <a:pt x="423" y="17"/>
                    <a:pt x="423" y="17"/>
                  </a:cubicBezTo>
                  <a:cubicBezTo>
                    <a:pt x="422" y="16"/>
                    <a:pt x="422" y="16"/>
                    <a:pt x="422" y="16"/>
                  </a:cubicBezTo>
                  <a:cubicBezTo>
                    <a:pt x="421" y="19"/>
                    <a:pt x="421" y="19"/>
                    <a:pt x="421" y="19"/>
                  </a:cubicBezTo>
                  <a:cubicBezTo>
                    <a:pt x="421" y="21"/>
                    <a:pt x="421" y="21"/>
                    <a:pt x="421" y="21"/>
                  </a:cubicBezTo>
                  <a:cubicBezTo>
                    <a:pt x="421" y="19"/>
                    <a:pt x="421" y="19"/>
                    <a:pt x="421" y="19"/>
                  </a:cubicBezTo>
                  <a:cubicBezTo>
                    <a:pt x="421" y="17"/>
                    <a:pt x="421" y="17"/>
                    <a:pt x="421" y="17"/>
                  </a:cubicBezTo>
                  <a:cubicBezTo>
                    <a:pt x="422" y="15"/>
                    <a:pt x="422" y="15"/>
                    <a:pt x="422" y="15"/>
                  </a:cubicBezTo>
                  <a:cubicBezTo>
                    <a:pt x="421" y="15"/>
                    <a:pt x="421" y="15"/>
                    <a:pt x="421" y="15"/>
                  </a:cubicBezTo>
                  <a:cubicBezTo>
                    <a:pt x="419" y="16"/>
                    <a:pt x="419" y="16"/>
                    <a:pt x="419" y="16"/>
                  </a:cubicBezTo>
                  <a:cubicBezTo>
                    <a:pt x="419" y="17"/>
                    <a:pt x="419" y="17"/>
                    <a:pt x="419" y="17"/>
                  </a:cubicBezTo>
                  <a:cubicBezTo>
                    <a:pt x="418" y="18"/>
                    <a:pt x="418" y="18"/>
                    <a:pt x="418" y="18"/>
                  </a:cubicBezTo>
                  <a:cubicBezTo>
                    <a:pt x="419" y="15"/>
                    <a:pt x="419" y="15"/>
                    <a:pt x="419" y="15"/>
                  </a:cubicBezTo>
                  <a:cubicBezTo>
                    <a:pt x="418" y="13"/>
                    <a:pt x="418" y="13"/>
                    <a:pt x="418" y="13"/>
                  </a:cubicBezTo>
                  <a:cubicBezTo>
                    <a:pt x="416" y="13"/>
                    <a:pt x="416" y="13"/>
                    <a:pt x="416" y="13"/>
                  </a:cubicBezTo>
                  <a:cubicBezTo>
                    <a:pt x="416" y="12"/>
                    <a:pt x="416" y="12"/>
                    <a:pt x="416" y="12"/>
                  </a:cubicBezTo>
                  <a:cubicBezTo>
                    <a:pt x="418" y="11"/>
                    <a:pt x="418" y="11"/>
                    <a:pt x="418" y="11"/>
                  </a:cubicBezTo>
                  <a:cubicBezTo>
                    <a:pt x="420" y="10"/>
                    <a:pt x="420" y="10"/>
                    <a:pt x="420" y="10"/>
                  </a:cubicBezTo>
                  <a:cubicBezTo>
                    <a:pt x="422" y="12"/>
                    <a:pt x="422" y="12"/>
                    <a:pt x="422" y="12"/>
                  </a:cubicBezTo>
                  <a:cubicBezTo>
                    <a:pt x="425" y="11"/>
                    <a:pt x="425" y="11"/>
                    <a:pt x="425" y="11"/>
                  </a:cubicBezTo>
                  <a:cubicBezTo>
                    <a:pt x="427" y="10"/>
                    <a:pt x="427" y="10"/>
                    <a:pt x="427" y="10"/>
                  </a:cubicBezTo>
                  <a:cubicBezTo>
                    <a:pt x="428" y="8"/>
                    <a:pt x="428" y="8"/>
                    <a:pt x="428" y="8"/>
                  </a:cubicBezTo>
                  <a:cubicBezTo>
                    <a:pt x="429" y="7"/>
                    <a:pt x="429" y="7"/>
                    <a:pt x="429" y="7"/>
                  </a:cubicBezTo>
                  <a:cubicBezTo>
                    <a:pt x="429" y="6"/>
                    <a:pt x="429" y="6"/>
                    <a:pt x="429" y="6"/>
                  </a:cubicBezTo>
                  <a:cubicBezTo>
                    <a:pt x="429" y="6"/>
                    <a:pt x="429" y="6"/>
                    <a:pt x="429" y="6"/>
                  </a:cubicBezTo>
                  <a:cubicBezTo>
                    <a:pt x="427" y="5"/>
                    <a:pt x="427" y="5"/>
                    <a:pt x="427" y="5"/>
                  </a:cubicBezTo>
                  <a:cubicBezTo>
                    <a:pt x="426" y="5"/>
                    <a:pt x="426" y="5"/>
                    <a:pt x="426" y="5"/>
                  </a:cubicBezTo>
                  <a:cubicBezTo>
                    <a:pt x="426" y="3"/>
                    <a:pt x="426" y="3"/>
                    <a:pt x="426" y="3"/>
                  </a:cubicBezTo>
                  <a:cubicBezTo>
                    <a:pt x="425" y="2"/>
                    <a:pt x="425" y="2"/>
                    <a:pt x="425" y="2"/>
                  </a:cubicBezTo>
                  <a:cubicBezTo>
                    <a:pt x="424" y="2"/>
                    <a:pt x="424" y="2"/>
                    <a:pt x="424" y="2"/>
                  </a:cubicBezTo>
                  <a:cubicBezTo>
                    <a:pt x="425" y="1"/>
                    <a:pt x="425" y="1"/>
                    <a:pt x="425" y="1"/>
                  </a:cubicBezTo>
                  <a:cubicBezTo>
                    <a:pt x="426" y="1"/>
                    <a:pt x="426" y="1"/>
                    <a:pt x="426" y="1"/>
                  </a:cubicBezTo>
                  <a:cubicBezTo>
                    <a:pt x="426" y="0"/>
                    <a:pt x="426" y="0"/>
                    <a:pt x="426" y="0"/>
                  </a:cubicBezTo>
                  <a:cubicBezTo>
                    <a:pt x="425" y="0"/>
                    <a:pt x="425" y="0"/>
                    <a:pt x="425" y="0"/>
                  </a:cubicBezTo>
                  <a:cubicBezTo>
                    <a:pt x="422" y="2"/>
                    <a:pt x="422" y="2"/>
                    <a:pt x="422" y="2"/>
                  </a:cubicBezTo>
                  <a:cubicBezTo>
                    <a:pt x="421" y="3"/>
                    <a:pt x="421" y="3"/>
                    <a:pt x="421" y="3"/>
                  </a:cubicBezTo>
                  <a:cubicBezTo>
                    <a:pt x="418" y="3"/>
                    <a:pt x="418" y="3"/>
                    <a:pt x="418" y="3"/>
                  </a:cubicBezTo>
                  <a:cubicBezTo>
                    <a:pt x="416" y="4"/>
                    <a:pt x="416" y="4"/>
                    <a:pt x="416" y="4"/>
                  </a:cubicBezTo>
                  <a:cubicBezTo>
                    <a:pt x="412" y="7"/>
                    <a:pt x="412" y="7"/>
                    <a:pt x="412" y="7"/>
                  </a:cubicBezTo>
                  <a:cubicBezTo>
                    <a:pt x="410" y="8"/>
                    <a:pt x="410" y="8"/>
                    <a:pt x="410" y="8"/>
                  </a:cubicBezTo>
                  <a:cubicBezTo>
                    <a:pt x="405" y="8"/>
                    <a:pt x="405" y="8"/>
                    <a:pt x="405" y="8"/>
                  </a:cubicBezTo>
                  <a:cubicBezTo>
                    <a:pt x="403" y="7"/>
                    <a:pt x="403" y="7"/>
                    <a:pt x="403" y="7"/>
                  </a:cubicBezTo>
                  <a:cubicBezTo>
                    <a:pt x="402" y="6"/>
                    <a:pt x="402" y="6"/>
                    <a:pt x="402" y="6"/>
                  </a:cubicBezTo>
                  <a:cubicBezTo>
                    <a:pt x="402" y="7"/>
                    <a:pt x="402" y="7"/>
                    <a:pt x="402" y="7"/>
                  </a:cubicBezTo>
                  <a:cubicBezTo>
                    <a:pt x="400" y="7"/>
                    <a:pt x="400" y="7"/>
                    <a:pt x="400" y="7"/>
                  </a:cubicBezTo>
                  <a:cubicBezTo>
                    <a:pt x="398" y="5"/>
                    <a:pt x="398" y="5"/>
                    <a:pt x="398" y="5"/>
                  </a:cubicBezTo>
                  <a:cubicBezTo>
                    <a:pt x="397" y="6"/>
                    <a:pt x="397" y="6"/>
                    <a:pt x="397" y="6"/>
                  </a:cubicBezTo>
                  <a:cubicBezTo>
                    <a:pt x="396" y="7"/>
                    <a:pt x="396" y="7"/>
                    <a:pt x="396" y="7"/>
                  </a:cubicBezTo>
                  <a:cubicBezTo>
                    <a:pt x="395" y="7"/>
                    <a:pt x="395" y="7"/>
                    <a:pt x="395" y="7"/>
                  </a:cubicBezTo>
                  <a:cubicBezTo>
                    <a:pt x="395" y="6"/>
                    <a:pt x="395" y="6"/>
                    <a:pt x="395" y="6"/>
                  </a:cubicBezTo>
                  <a:cubicBezTo>
                    <a:pt x="395" y="5"/>
                    <a:pt x="395" y="5"/>
                    <a:pt x="395" y="5"/>
                  </a:cubicBezTo>
                  <a:cubicBezTo>
                    <a:pt x="397" y="4"/>
                    <a:pt x="397" y="4"/>
                    <a:pt x="397" y="4"/>
                  </a:cubicBezTo>
                  <a:cubicBezTo>
                    <a:pt x="396" y="4"/>
                    <a:pt x="396" y="4"/>
                    <a:pt x="396" y="4"/>
                  </a:cubicBezTo>
                  <a:cubicBezTo>
                    <a:pt x="394" y="4"/>
                    <a:pt x="394" y="4"/>
                    <a:pt x="394" y="4"/>
                  </a:cubicBezTo>
                  <a:cubicBezTo>
                    <a:pt x="390" y="6"/>
                    <a:pt x="390" y="6"/>
                    <a:pt x="390" y="6"/>
                  </a:cubicBezTo>
                  <a:cubicBezTo>
                    <a:pt x="388" y="7"/>
                    <a:pt x="388" y="7"/>
                    <a:pt x="388" y="7"/>
                  </a:cubicBezTo>
                  <a:cubicBezTo>
                    <a:pt x="387" y="9"/>
                    <a:pt x="387" y="9"/>
                    <a:pt x="387" y="9"/>
                  </a:cubicBezTo>
                  <a:cubicBezTo>
                    <a:pt x="387" y="11"/>
                    <a:pt x="387" y="11"/>
                    <a:pt x="387" y="11"/>
                  </a:cubicBezTo>
                  <a:cubicBezTo>
                    <a:pt x="389" y="12"/>
                    <a:pt x="389" y="12"/>
                    <a:pt x="389" y="12"/>
                  </a:cubicBezTo>
                  <a:cubicBezTo>
                    <a:pt x="388" y="13"/>
                    <a:pt x="388" y="13"/>
                    <a:pt x="388" y="13"/>
                  </a:cubicBezTo>
                  <a:cubicBezTo>
                    <a:pt x="386" y="13"/>
                    <a:pt x="386" y="13"/>
                    <a:pt x="386" y="13"/>
                  </a:cubicBezTo>
                  <a:cubicBezTo>
                    <a:pt x="383" y="15"/>
                    <a:pt x="383" y="15"/>
                    <a:pt x="383" y="15"/>
                  </a:cubicBezTo>
                  <a:cubicBezTo>
                    <a:pt x="381" y="19"/>
                    <a:pt x="381" y="19"/>
                    <a:pt x="381" y="19"/>
                  </a:cubicBezTo>
                  <a:cubicBezTo>
                    <a:pt x="380" y="22"/>
                    <a:pt x="380" y="22"/>
                    <a:pt x="380" y="22"/>
                  </a:cubicBezTo>
                  <a:cubicBezTo>
                    <a:pt x="380" y="22"/>
                    <a:pt x="380" y="22"/>
                    <a:pt x="380" y="22"/>
                  </a:cubicBezTo>
                  <a:cubicBezTo>
                    <a:pt x="379" y="21"/>
                    <a:pt x="379" y="21"/>
                    <a:pt x="379" y="21"/>
                  </a:cubicBezTo>
                  <a:cubicBezTo>
                    <a:pt x="380" y="18"/>
                    <a:pt x="380" y="18"/>
                    <a:pt x="380" y="18"/>
                  </a:cubicBezTo>
                  <a:cubicBezTo>
                    <a:pt x="383" y="14"/>
                    <a:pt x="383" y="14"/>
                    <a:pt x="383" y="14"/>
                  </a:cubicBezTo>
                  <a:cubicBezTo>
                    <a:pt x="383" y="13"/>
                    <a:pt x="383" y="13"/>
                    <a:pt x="383" y="13"/>
                  </a:cubicBezTo>
                  <a:cubicBezTo>
                    <a:pt x="382" y="13"/>
                    <a:pt x="382" y="13"/>
                    <a:pt x="382" y="13"/>
                  </a:cubicBezTo>
                  <a:cubicBezTo>
                    <a:pt x="377" y="15"/>
                    <a:pt x="377" y="15"/>
                    <a:pt x="377" y="15"/>
                  </a:cubicBezTo>
                  <a:cubicBezTo>
                    <a:pt x="375" y="15"/>
                    <a:pt x="375" y="15"/>
                    <a:pt x="375" y="15"/>
                  </a:cubicBezTo>
                  <a:cubicBezTo>
                    <a:pt x="374" y="14"/>
                    <a:pt x="374" y="14"/>
                    <a:pt x="374" y="14"/>
                  </a:cubicBezTo>
                  <a:cubicBezTo>
                    <a:pt x="372" y="12"/>
                    <a:pt x="372" y="12"/>
                    <a:pt x="372" y="12"/>
                  </a:cubicBezTo>
                  <a:cubicBezTo>
                    <a:pt x="370" y="12"/>
                    <a:pt x="370" y="12"/>
                    <a:pt x="370" y="12"/>
                  </a:cubicBezTo>
                  <a:cubicBezTo>
                    <a:pt x="369" y="12"/>
                    <a:pt x="369" y="12"/>
                    <a:pt x="369" y="12"/>
                  </a:cubicBezTo>
                  <a:cubicBezTo>
                    <a:pt x="369" y="13"/>
                    <a:pt x="369" y="13"/>
                    <a:pt x="369" y="13"/>
                  </a:cubicBezTo>
                  <a:cubicBezTo>
                    <a:pt x="372" y="14"/>
                    <a:pt x="372" y="14"/>
                    <a:pt x="372" y="14"/>
                  </a:cubicBezTo>
                  <a:cubicBezTo>
                    <a:pt x="373" y="15"/>
                    <a:pt x="373" y="15"/>
                    <a:pt x="373" y="15"/>
                  </a:cubicBezTo>
                  <a:cubicBezTo>
                    <a:pt x="372" y="15"/>
                    <a:pt x="372" y="15"/>
                    <a:pt x="372" y="15"/>
                  </a:cubicBezTo>
                  <a:cubicBezTo>
                    <a:pt x="369" y="15"/>
                    <a:pt x="369" y="15"/>
                    <a:pt x="369" y="15"/>
                  </a:cubicBezTo>
                  <a:cubicBezTo>
                    <a:pt x="366" y="14"/>
                    <a:pt x="366" y="14"/>
                    <a:pt x="366" y="14"/>
                  </a:cubicBezTo>
                  <a:cubicBezTo>
                    <a:pt x="362" y="16"/>
                    <a:pt x="362" y="16"/>
                    <a:pt x="362" y="16"/>
                  </a:cubicBezTo>
                  <a:cubicBezTo>
                    <a:pt x="357" y="20"/>
                    <a:pt x="357" y="20"/>
                    <a:pt x="357" y="20"/>
                  </a:cubicBezTo>
                  <a:cubicBezTo>
                    <a:pt x="352" y="23"/>
                    <a:pt x="352" y="23"/>
                    <a:pt x="352" y="23"/>
                  </a:cubicBezTo>
                  <a:cubicBezTo>
                    <a:pt x="348" y="26"/>
                    <a:pt x="348" y="26"/>
                    <a:pt x="348" y="26"/>
                  </a:cubicBezTo>
                  <a:cubicBezTo>
                    <a:pt x="344" y="29"/>
                    <a:pt x="344" y="29"/>
                    <a:pt x="344" y="29"/>
                  </a:cubicBezTo>
                  <a:cubicBezTo>
                    <a:pt x="339" y="34"/>
                    <a:pt x="339" y="34"/>
                    <a:pt x="339" y="34"/>
                  </a:cubicBezTo>
                  <a:cubicBezTo>
                    <a:pt x="336" y="35"/>
                    <a:pt x="336" y="35"/>
                    <a:pt x="336" y="35"/>
                  </a:cubicBezTo>
                  <a:cubicBezTo>
                    <a:pt x="335" y="35"/>
                    <a:pt x="335" y="35"/>
                    <a:pt x="335" y="35"/>
                  </a:cubicBezTo>
                  <a:cubicBezTo>
                    <a:pt x="332" y="37"/>
                    <a:pt x="332" y="37"/>
                    <a:pt x="332" y="37"/>
                  </a:cubicBezTo>
                  <a:cubicBezTo>
                    <a:pt x="330" y="37"/>
                    <a:pt x="330" y="37"/>
                    <a:pt x="330" y="37"/>
                  </a:cubicBezTo>
                  <a:cubicBezTo>
                    <a:pt x="327" y="39"/>
                    <a:pt x="327" y="39"/>
                    <a:pt x="327" y="39"/>
                  </a:cubicBezTo>
                  <a:cubicBezTo>
                    <a:pt x="324" y="39"/>
                    <a:pt x="324" y="39"/>
                    <a:pt x="324" y="39"/>
                  </a:cubicBezTo>
                  <a:cubicBezTo>
                    <a:pt x="322" y="38"/>
                    <a:pt x="322" y="38"/>
                    <a:pt x="322" y="38"/>
                  </a:cubicBezTo>
                  <a:cubicBezTo>
                    <a:pt x="320" y="37"/>
                    <a:pt x="320" y="37"/>
                    <a:pt x="320" y="37"/>
                  </a:cubicBezTo>
                  <a:cubicBezTo>
                    <a:pt x="317" y="36"/>
                    <a:pt x="317" y="36"/>
                    <a:pt x="317" y="36"/>
                  </a:cubicBezTo>
                  <a:cubicBezTo>
                    <a:pt x="315" y="35"/>
                    <a:pt x="315" y="35"/>
                    <a:pt x="315" y="35"/>
                  </a:cubicBezTo>
                  <a:cubicBezTo>
                    <a:pt x="312" y="33"/>
                    <a:pt x="312" y="33"/>
                    <a:pt x="312" y="33"/>
                  </a:cubicBezTo>
                  <a:cubicBezTo>
                    <a:pt x="311" y="34"/>
                    <a:pt x="311" y="34"/>
                    <a:pt x="311" y="34"/>
                  </a:cubicBezTo>
                  <a:cubicBezTo>
                    <a:pt x="309" y="36"/>
                    <a:pt x="309" y="36"/>
                    <a:pt x="309" y="36"/>
                  </a:cubicBezTo>
                  <a:cubicBezTo>
                    <a:pt x="306" y="40"/>
                    <a:pt x="306" y="40"/>
                    <a:pt x="306" y="40"/>
                  </a:cubicBezTo>
                  <a:cubicBezTo>
                    <a:pt x="305" y="42"/>
                    <a:pt x="305" y="42"/>
                    <a:pt x="305" y="42"/>
                  </a:cubicBezTo>
                  <a:cubicBezTo>
                    <a:pt x="303" y="43"/>
                    <a:pt x="303" y="43"/>
                    <a:pt x="303" y="43"/>
                  </a:cubicBezTo>
                  <a:cubicBezTo>
                    <a:pt x="302" y="46"/>
                    <a:pt x="302" y="46"/>
                    <a:pt x="302" y="46"/>
                  </a:cubicBezTo>
                  <a:cubicBezTo>
                    <a:pt x="301" y="46"/>
                    <a:pt x="301" y="46"/>
                    <a:pt x="301" y="46"/>
                  </a:cubicBezTo>
                  <a:cubicBezTo>
                    <a:pt x="299" y="45"/>
                    <a:pt x="299" y="45"/>
                    <a:pt x="299" y="45"/>
                  </a:cubicBezTo>
                  <a:cubicBezTo>
                    <a:pt x="298" y="45"/>
                    <a:pt x="298" y="45"/>
                    <a:pt x="298" y="45"/>
                  </a:cubicBezTo>
                  <a:cubicBezTo>
                    <a:pt x="300" y="49"/>
                    <a:pt x="300" y="49"/>
                    <a:pt x="300" y="49"/>
                  </a:cubicBezTo>
                  <a:cubicBezTo>
                    <a:pt x="302" y="58"/>
                    <a:pt x="302" y="58"/>
                    <a:pt x="302" y="58"/>
                  </a:cubicBezTo>
                  <a:cubicBezTo>
                    <a:pt x="305" y="64"/>
                    <a:pt x="305" y="64"/>
                    <a:pt x="305" y="64"/>
                  </a:cubicBezTo>
                  <a:cubicBezTo>
                    <a:pt x="305" y="70"/>
                    <a:pt x="305" y="70"/>
                    <a:pt x="305" y="70"/>
                  </a:cubicBezTo>
                  <a:cubicBezTo>
                    <a:pt x="305" y="75"/>
                    <a:pt x="305" y="75"/>
                    <a:pt x="305" y="75"/>
                  </a:cubicBezTo>
                  <a:cubicBezTo>
                    <a:pt x="303" y="79"/>
                    <a:pt x="303" y="79"/>
                    <a:pt x="303" y="79"/>
                  </a:cubicBezTo>
                  <a:cubicBezTo>
                    <a:pt x="301" y="81"/>
                    <a:pt x="301" y="81"/>
                    <a:pt x="301" y="81"/>
                  </a:cubicBezTo>
                  <a:cubicBezTo>
                    <a:pt x="301" y="82"/>
                    <a:pt x="301" y="82"/>
                    <a:pt x="301" y="82"/>
                  </a:cubicBezTo>
                  <a:cubicBezTo>
                    <a:pt x="305" y="87"/>
                    <a:pt x="305" y="87"/>
                    <a:pt x="305" y="87"/>
                  </a:cubicBezTo>
                  <a:cubicBezTo>
                    <a:pt x="307" y="88"/>
                    <a:pt x="307" y="88"/>
                    <a:pt x="307" y="88"/>
                  </a:cubicBezTo>
                  <a:cubicBezTo>
                    <a:pt x="307" y="86"/>
                    <a:pt x="307" y="86"/>
                    <a:pt x="307" y="86"/>
                  </a:cubicBezTo>
                  <a:cubicBezTo>
                    <a:pt x="308" y="86"/>
                    <a:pt x="308" y="86"/>
                    <a:pt x="308" y="86"/>
                  </a:cubicBezTo>
                  <a:cubicBezTo>
                    <a:pt x="309" y="86"/>
                    <a:pt x="309" y="86"/>
                    <a:pt x="309" y="86"/>
                  </a:cubicBezTo>
                  <a:cubicBezTo>
                    <a:pt x="310" y="86"/>
                    <a:pt x="310" y="86"/>
                    <a:pt x="310" y="86"/>
                  </a:cubicBezTo>
                  <a:cubicBezTo>
                    <a:pt x="309" y="87"/>
                    <a:pt x="309" y="87"/>
                    <a:pt x="309" y="87"/>
                  </a:cubicBezTo>
                  <a:cubicBezTo>
                    <a:pt x="309" y="88"/>
                    <a:pt x="309" y="88"/>
                    <a:pt x="309" y="88"/>
                  </a:cubicBezTo>
                  <a:cubicBezTo>
                    <a:pt x="314" y="92"/>
                    <a:pt x="314" y="92"/>
                    <a:pt x="314" y="92"/>
                  </a:cubicBezTo>
                  <a:cubicBezTo>
                    <a:pt x="312" y="92"/>
                    <a:pt x="312" y="92"/>
                    <a:pt x="312" y="92"/>
                  </a:cubicBezTo>
                  <a:cubicBezTo>
                    <a:pt x="310" y="92"/>
                    <a:pt x="310" y="92"/>
                    <a:pt x="310" y="92"/>
                  </a:cubicBezTo>
                  <a:cubicBezTo>
                    <a:pt x="310" y="93"/>
                    <a:pt x="310" y="93"/>
                    <a:pt x="310" y="93"/>
                  </a:cubicBezTo>
                  <a:cubicBezTo>
                    <a:pt x="310" y="98"/>
                    <a:pt x="310" y="98"/>
                    <a:pt x="310" y="98"/>
                  </a:cubicBezTo>
                  <a:cubicBezTo>
                    <a:pt x="310" y="100"/>
                    <a:pt x="310" y="100"/>
                    <a:pt x="310" y="100"/>
                  </a:cubicBezTo>
                  <a:cubicBezTo>
                    <a:pt x="311" y="101"/>
                    <a:pt x="311" y="101"/>
                    <a:pt x="311" y="101"/>
                  </a:cubicBezTo>
                  <a:cubicBezTo>
                    <a:pt x="312" y="100"/>
                    <a:pt x="312" y="100"/>
                    <a:pt x="312" y="100"/>
                  </a:cubicBezTo>
                  <a:cubicBezTo>
                    <a:pt x="314" y="99"/>
                    <a:pt x="314" y="99"/>
                    <a:pt x="314" y="99"/>
                  </a:cubicBezTo>
                  <a:cubicBezTo>
                    <a:pt x="316" y="100"/>
                    <a:pt x="316" y="100"/>
                    <a:pt x="316" y="100"/>
                  </a:cubicBezTo>
                  <a:cubicBezTo>
                    <a:pt x="316" y="101"/>
                    <a:pt x="316" y="101"/>
                    <a:pt x="316" y="101"/>
                  </a:cubicBezTo>
                  <a:cubicBezTo>
                    <a:pt x="319" y="101"/>
                    <a:pt x="319" y="101"/>
                    <a:pt x="319" y="101"/>
                  </a:cubicBezTo>
                  <a:cubicBezTo>
                    <a:pt x="322" y="102"/>
                    <a:pt x="322" y="102"/>
                    <a:pt x="322" y="102"/>
                  </a:cubicBezTo>
                  <a:cubicBezTo>
                    <a:pt x="324" y="103"/>
                    <a:pt x="324" y="103"/>
                    <a:pt x="324" y="103"/>
                  </a:cubicBezTo>
                  <a:cubicBezTo>
                    <a:pt x="322" y="104"/>
                    <a:pt x="322" y="104"/>
                    <a:pt x="322" y="104"/>
                  </a:cubicBezTo>
                  <a:cubicBezTo>
                    <a:pt x="322" y="106"/>
                    <a:pt x="322" y="106"/>
                    <a:pt x="322" y="106"/>
                  </a:cubicBezTo>
                  <a:cubicBezTo>
                    <a:pt x="322" y="108"/>
                    <a:pt x="322" y="108"/>
                    <a:pt x="322" y="108"/>
                  </a:cubicBezTo>
                  <a:cubicBezTo>
                    <a:pt x="319" y="109"/>
                    <a:pt x="319" y="109"/>
                    <a:pt x="319" y="109"/>
                  </a:cubicBezTo>
                  <a:cubicBezTo>
                    <a:pt x="319" y="107"/>
                    <a:pt x="319" y="107"/>
                    <a:pt x="319" y="107"/>
                  </a:cubicBezTo>
                  <a:cubicBezTo>
                    <a:pt x="317" y="106"/>
                    <a:pt x="317" y="106"/>
                    <a:pt x="317" y="106"/>
                  </a:cubicBezTo>
                  <a:cubicBezTo>
                    <a:pt x="316" y="107"/>
                    <a:pt x="316" y="107"/>
                    <a:pt x="316" y="107"/>
                  </a:cubicBezTo>
                  <a:cubicBezTo>
                    <a:pt x="313" y="107"/>
                    <a:pt x="313" y="107"/>
                    <a:pt x="313" y="107"/>
                  </a:cubicBezTo>
                  <a:cubicBezTo>
                    <a:pt x="312" y="106"/>
                    <a:pt x="312" y="106"/>
                    <a:pt x="312" y="106"/>
                  </a:cubicBezTo>
                  <a:cubicBezTo>
                    <a:pt x="312" y="103"/>
                    <a:pt x="312" y="103"/>
                    <a:pt x="312" y="103"/>
                  </a:cubicBezTo>
                  <a:cubicBezTo>
                    <a:pt x="310" y="102"/>
                    <a:pt x="310" y="102"/>
                    <a:pt x="310" y="102"/>
                  </a:cubicBezTo>
                  <a:cubicBezTo>
                    <a:pt x="309" y="102"/>
                    <a:pt x="309" y="102"/>
                    <a:pt x="309" y="102"/>
                  </a:cubicBezTo>
                  <a:cubicBezTo>
                    <a:pt x="307" y="101"/>
                    <a:pt x="307" y="101"/>
                    <a:pt x="307" y="101"/>
                  </a:cubicBezTo>
                  <a:cubicBezTo>
                    <a:pt x="307" y="98"/>
                    <a:pt x="307" y="98"/>
                    <a:pt x="307" y="98"/>
                  </a:cubicBezTo>
                  <a:cubicBezTo>
                    <a:pt x="309" y="92"/>
                    <a:pt x="309" y="92"/>
                    <a:pt x="309" y="92"/>
                  </a:cubicBezTo>
                  <a:cubicBezTo>
                    <a:pt x="309" y="90"/>
                    <a:pt x="309" y="90"/>
                    <a:pt x="309" y="90"/>
                  </a:cubicBezTo>
                  <a:cubicBezTo>
                    <a:pt x="308" y="90"/>
                    <a:pt x="308" y="90"/>
                    <a:pt x="308" y="90"/>
                  </a:cubicBezTo>
                  <a:cubicBezTo>
                    <a:pt x="306" y="92"/>
                    <a:pt x="306" y="92"/>
                    <a:pt x="306" y="92"/>
                  </a:cubicBezTo>
                  <a:cubicBezTo>
                    <a:pt x="306" y="98"/>
                    <a:pt x="306" y="98"/>
                    <a:pt x="306" y="98"/>
                  </a:cubicBezTo>
                  <a:cubicBezTo>
                    <a:pt x="305" y="101"/>
                    <a:pt x="305" y="101"/>
                    <a:pt x="305" y="101"/>
                  </a:cubicBezTo>
                  <a:cubicBezTo>
                    <a:pt x="304" y="103"/>
                    <a:pt x="304" y="103"/>
                    <a:pt x="304" y="103"/>
                  </a:cubicBezTo>
                  <a:cubicBezTo>
                    <a:pt x="304" y="105"/>
                    <a:pt x="304" y="105"/>
                    <a:pt x="304" y="105"/>
                  </a:cubicBezTo>
                  <a:cubicBezTo>
                    <a:pt x="305" y="103"/>
                    <a:pt x="305" y="103"/>
                    <a:pt x="305" y="103"/>
                  </a:cubicBezTo>
                  <a:cubicBezTo>
                    <a:pt x="306" y="103"/>
                    <a:pt x="306" y="103"/>
                    <a:pt x="306" y="103"/>
                  </a:cubicBezTo>
                  <a:cubicBezTo>
                    <a:pt x="307" y="104"/>
                    <a:pt x="307" y="104"/>
                    <a:pt x="307" y="104"/>
                  </a:cubicBezTo>
                  <a:cubicBezTo>
                    <a:pt x="309" y="104"/>
                    <a:pt x="309" y="104"/>
                    <a:pt x="309" y="104"/>
                  </a:cubicBezTo>
                  <a:cubicBezTo>
                    <a:pt x="310" y="106"/>
                    <a:pt x="310" y="106"/>
                    <a:pt x="310" y="106"/>
                  </a:cubicBezTo>
                  <a:cubicBezTo>
                    <a:pt x="310" y="109"/>
                    <a:pt x="310" y="109"/>
                    <a:pt x="310" y="109"/>
                  </a:cubicBezTo>
                  <a:cubicBezTo>
                    <a:pt x="308" y="111"/>
                    <a:pt x="308" y="111"/>
                    <a:pt x="308" y="111"/>
                  </a:cubicBezTo>
                  <a:cubicBezTo>
                    <a:pt x="306" y="112"/>
                    <a:pt x="306" y="112"/>
                    <a:pt x="306" y="112"/>
                  </a:cubicBezTo>
                  <a:cubicBezTo>
                    <a:pt x="308" y="109"/>
                    <a:pt x="308" y="109"/>
                    <a:pt x="308" y="109"/>
                  </a:cubicBezTo>
                  <a:cubicBezTo>
                    <a:pt x="308" y="108"/>
                    <a:pt x="308" y="108"/>
                    <a:pt x="308" y="108"/>
                  </a:cubicBezTo>
                  <a:cubicBezTo>
                    <a:pt x="307" y="107"/>
                    <a:pt x="307" y="107"/>
                    <a:pt x="307" y="107"/>
                  </a:cubicBezTo>
                  <a:cubicBezTo>
                    <a:pt x="306" y="107"/>
                    <a:pt x="306" y="107"/>
                    <a:pt x="306" y="107"/>
                  </a:cubicBezTo>
                  <a:cubicBezTo>
                    <a:pt x="305" y="108"/>
                    <a:pt x="305" y="108"/>
                    <a:pt x="305" y="108"/>
                  </a:cubicBezTo>
                  <a:cubicBezTo>
                    <a:pt x="302" y="110"/>
                    <a:pt x="302" y="110"/>
                    <a:pt x="302" y="110"/>
                  </a:cubicBezTo>
                  <a:cubicBezTo>
                    <a:pt x="302" y="112"/>
                    <a:pt x="302" y="112"/>
                    <a:pt x="302" y="112"/>
                  </a:cubicBezTo>
                  <a:cubicBezTo>
                    <a:pt x="300" y="112"/>
                    <a:pt x="300" y="112"/>
                    <a:pt x="300" y="112"/>
                  </a:cubicBezTo>
                  <a:cubicBezTo>
                    <a:pt x="298" y="113"/>
                    <a:pt x="298" y="113"/>
                    <a:pt x="298" y="113"/>
                  </a:cubicBezTo>
                  <a:cubicBezTo>
                    <a:pt x="298" y="111"/>
                    <a:pt x="298" y="111"/>
                    <a:pt x="298" y="111"/>
                  </a:cubicBezTo>
                  <a:cubicBezTo>
                    <a:pt x="297" y="111"/>
                    <a:pt x="297" y="111"/>
                    <a:pt x="297" y="111"/>
                  </a:cubicBezTo>
                  <a:cubicBezTo>
                    <a:pt x="295" y="111"/>
                    <a:pt x="295" y="111"/>
                    <a:pt x="295" y="111"/>
                  </a:cubicBezTo>
                  <a:cubicBezTo>
                    <a:pt x="293" y="110"/>
                    <a:pt x="293" y="110"/>
                    <a:pt x="293" y="110"/>
                  </a:cubicBezTo>
                  <a:cubicBezTo>
                    <a:pt x="293" y="108"/>
                    <a:pt x="293" y="108"/>
                    <a:pt x="293" y="108"/>
                  </a:cubicBezTo>
                  <a:cubicBezTo>
                    <a:pt x="292" y="108"/>
                    <a:pt x="292" y="108"/>
                    <a:pt x="292" y="108"/>
                  </a:cubicBezTo>
                  <a:cubicBezTo>
                    <a:pt x="291" y="108"/>
                    <a:pt x="291" y="108"/>
                    <a:pt x="291" y="108"/>
                  </a:cubicBezTo>
                  <a:cubicBezTo>
                    <a:pt x="289" y="108"/>
                    <a:pt x="289" y="108"/>
                    <a:pt x="289" y="108"/>
                  </a:cubicBezTo>
                  <a:cubicBezTo>
                    <a:pt x="289" y="107"/>
                    <a:pt x="289" y="107"/>
                    <a:pt x="289" y="107"/>
                  </a:cubicBezTo>
                  <a:cubicBezTo>
                    <a:pt x="288" y="106"/>
                    <a:pt x="288" y="106"/>
                    <a:pt x="288" y="106"/>
                  </a:cubicBezTo>
                  <a:cubicBezTo>
                    <a:pt x="286" y="107"/>
                    <a:pt x="286" y="107"/>
                    <a:pt x="286" y="107"/>
                  </a:cubicBezTo>
                  <a:cubicBezTo>
                    <a:pt x="286" y="107"/>
                    <a:pt x="286" y="107"/>
                    <a:pt x="286" y="107"/>
                  </a:cubicBezTo>
                  <a:cubicBezTo>
                    <a:pt x="286" y="105"/>
                    <a:pt x="286" y="105"/>
                    <a:pt x="286" y="105"/>
                  </a:cubicBezTo>
                  <a:cubicBezTo>
                    <a:pt x="285" y="103"/>
                    <a:pt x="285" y="103"/>
                    <a:pt x="285" y="103"/>
                  </a:cubicBezTo>
                  <a:cubicBezTo>
                    <a:pt x="285" y="102"/>
                    <a:pt x="285" y="102"/>
                    <a:pt x="285" y="102"/>
                  </a:cubicBezTo>
                  <a:cubicBezTo>
                    <a:pt x="287" y="101"/>
                    <a:pt x="287" y="101"/>
                    <a:pt x="287" y="101"/>
                  </a:cubicBezTo>
                  <a:cubicBezTo>
                    <a:pt x="289" y="99"/>
                    <a:pt x="289" y="99"/>
                    <a:pt x="289" y="99"/>
                  </a:cubicBezTo>
                  <a:cubicBezTo>
                    <a:pt x="290" y="98"/>
                    <a:pt x="290" y="98"/>
                    <a:pt x="290" y="98"/>
                  </a:cubicBezTo>
                  <a:cubicBezTo>
                    <a:pt x="291" y="97"/>
                    <a:pt x="291" y="97"/>
                    <a:pt x="291" y="97"/>
                  </a:cubicBezTo>
                  <a:cubicBezTo>
                    <a:pt x="291" y="96"/>
                    <a:pt x="291" y="96"/>
                    <a:pt x="291" y="96"/>
                  </a:cubicBezTo>
                  <a:cubicBezTo>
                    <a:pt x="288" y="93"/>
                    <a:pt x="288" y="93"/>
                    <a:pt x="288" y="93"/>
                  </a:cubicBezTo>
                  <a:cubicBezTo>
                    <a:pt x="287" y="93"/>
                    <a:pt x="287" y="93"/>
                    <a:pt x="287" y="93"/>
                  </a:cubicBezTo>
                  <a:cubicBezTo>
                    <a:pt x="285" y="92"/>
                    <a:pt x="285" y="92"/>
                    <a:pt x="285" y="92"/>
                  </a:cubicBezTo>
                  <a:cubicBezTo>
                    <a:pt x="282" y="94"/>
                    <a:pt x="282" y="94"/>
                    <a:pt x="282" y="94"/>
                  </a:cubicBezTo>
                  <a:cubicBezTo>
                    <a:pt x="280" y="94"/>
                    <a:pt x="280" y="94"/>
                    <a:pt x="280" y="94"/>
                  </a:cubicBezTo>
                  <a:cubicBezTo>
                    <a:pt x="279" y="93"/>
                    <a:pt x="279" y="93"/>
                    <a:pt x="279" y="93"/>
                  </a:cubicBezTo>
                  <a:cubicBezTo>
                    <a:pt x="277" y="93"/>
                    <a:pt x="277" y="93"/>
                    <a:pt x="277" y="93"/>
                  </a:cubicBezTo>
                  <a:cubicBezTo>
                    <a:pt x="271" y="95"/>
                    <a:pt x="271" y="95"/>
                    <a:pt x="271" y="95"/>
                  </a:cubicBezTo>
                  <a:cubicBezTo>
                    <a:pt x="271" y="96"/>
                    <a:pt x="271" y="96"/>
                    <a:pt x="271" y="96"/>
                  </a:cubicBezTo>
                  <a:cubicBezTo>
                    <a:pt x="272" y="97"/>
                    <a:pt x="272" y="97"/>
                    <a:pt x="272" y="97"/>
                  </a:cubicBezTo>
                  <a:cubicBezTo>
                    <a:pt x="274" y="99"/>
                    <a:pt x="274" y="99"/>
                    <a:pt x="274" y="99"/>
                  </a:cubicBezTo>
                  <a:cubicBezTo>
                    <a:pt x="274" y="100"/>
                    <a:pt x="274" y="100"/>
                    <a:pt x="274" y="100"/>
                  </a:cubicBezTo>
                  <a:cubicBezTo>
                    <a:pt x="272" y="100"/>
                    <a:pt x="272" y="100"/>
                    <a:pt x="272" y="100"/>
                  </a:cubicBezTo>
                  <a:cubicBezTo>
                    <a:pt x="270" y="100"/>
                    <a:pt x="270" y="100"/>
                    <a:pt x="270" y="100"/>
                  </a:cubicBezTo>
                  <a:cubicBezTo>
                    <a:pt x="270" y="99"/>
                    <a:pt x="270" y="99"/>
                    <a:pt x="270" y="99"/>
                  </a:cubicBezTo>
                  <a:cubicBezTo>
                    <a:pt x="268" y="98"/>
                    <a:pt x="268" y="98"/>
                    <a:pt x="268" y="98"/>
                  </a:cubicBezTo>
                  <a:cubicBezTo>
                    <a:pt x="265" y="97"/>
                    <a:pt x="265" y="97"/>
                    <a:pt x="265" y="97"/>
                  </a:cubicBezTo>
                  <a:cubicBezTo>
                    <a:pt x="261" y="98"/>
                    <a:pt x="261" y="98"/>
                    <a:pt x="261" y="98"/>
                  </a:cubicBezTo>
                  <a:cubicBezTo>
                    <a:pt x="260" y="99"/>
                    <a:pt x="260" y="99"/>
                    <a:pt x="260" y="99"/>
                  </a:cubicBezTo>
                  <a:cubicBezTo>
                    <a:pt x="260" y="100"/>
                    <a:pt x="260" y="100"/>
                    <a:pt x="260" y="100"/>
                  </a:cubicBezTo>
                  <a:cubicBezTo>
                    <a:pt x="258" y="100"/>
                    <a:pt x="258" y="100"/>
                    <a:pt x="258" y="100"/>
                  </a:cubicBezTo>
                  <a:cubicBezTo>
                    <a:pt x="257" y="99"/>
                    <a:pt x="257" y="99"/>
                    <a:pt x="257" y="99"/>
                  </a:cubicBezTo>
                  <a:cubicBezTo>
                    <a:pt x="256" y="99"/>
                    <a:pt x="256" y="99"/>
                    <a:pt x="256" y="99"/>
                  </a:cubicBezTo>
                  <a:cubicBezTo>
                    <a:pt x="253" y="101"/>
                    <a:pt x="253" y="101"/>
                    <a:pt x="253" y="101"/>
                  </a:cubicBezTo>
                  <a:cubicBezTo>
                    <a:pt x="253" y="102"/>
                    <a:pt x="253" y="102"/>
                    <a:pt x="253" y="102"/>
                  </a:cubicBezTo>
                  <a:cubicBezTo>
                    <a:pt x="252" y="103"/>
                    <a:pt x="252" y="103"/>
                    <a:pt x="252" y="103"/>
                  </a:cubicBezTo>
                  <a:cubicBezTo>
                    <a:pt x="249" y="104"/>
                    <a:pt x="249" y="104"/>
                    <a:pt x="249" y="104"/>
                  </a:cubicBezTo>
                  <a:cubicBezTo>
                    <a:pt x="247" y="105"/>
                    <a:pt x="247" y="105"/>
                    <a:pt x="247" y="105"/>
                  </a:cubicBezTo>
                  <a:cubicBezTo>
                    <a:pt x="246" y="105"/>
                    <a:pt x="246" y="105"/>
                    <a:pt x="246" y="105"/>
                  </a:cubicBezTo>
                  <a:cubicBezTo>
                    <a:pt x="246" y="105"/>
                    <a:pt x="246" y="105"/>
                    <a:pt x="246" y="105"/>
                  </a:cubicBezTo>
                  <a:cubicBezTo>
                    <a:pt x="247" y="104"/>
                    <a:pt x="247" y="104"/>
                    <a:pt x="247" y="104"/>
                  </a:cubicBezTo>
                  <a:cubicBezTo>
                    <a:pt x="245" y="104"/>
                    <a:pt x="245" y="104"/>
                    <a:pt x="245" y="104"/>
                  </a:cubicBezTo>
                  <a:cubicBezTo>
                    <a:pt x="244" y="106"/>
                    <a:pt x="244" y="106"/>
                    <a:pt x="244" y="106"/>
                  </a:cubicBezTo>
                  <a:cubicBezTo>
                    <a:pt x="244" y="107"/>
                    <a:pt x="244" y="107"/>
                    <a:pt x="244" y="107"/>
                  </a:cubicBezTo>
                  <a:cubicBezTo>
                    <a:pt x="246" y="110"/>
                    <a:pt x="246" y="110"/>
                    <a:pt x="246" y="110"/>
                  </a:cubicBezTo>
                  <a:cubicBezTo>
                    <a:pt x="249" y="114"/>
                    <a:pt x="249" y="114"/>
                    <a:pt x="249" y="114"/>
                  </a:cubicBezTo>
                  <a:cubicBezTo>
                    <a:pt x="251" y="115"/>
                    <a:pt x="251" y="115"/>
                    <a:pt x="251" y="115"/>
                  </a:cubicBezTo>
                  <a:cubicBezTo>
                    <a:pt x="253" y="118"/>
                    <a:pt x="253" y="118"/>
                    <a:pt x="253" y="118"/>
                  </a:cubicBezTo>
                  <a:cubicBezTo>
                    <a:pt x="255" y="119"/>
                    <a:pt x="255" y="119"/>
                    <a:pt x="255" y="119"/>
                  </a:cubicBezTo>
                  <a:cubicBezTo>
                    <a:pt x="256" y="121"/>
                    <a:pt x="256" y="121"/>
                    <a:pt x="256" y="121"/>
                  </a:cubicBezTo>
                  <a:cubicBezTo>
                    <a:pt x="258" y="121"/>
                    <a:pt x="258" y="121"/>
                    <a:pt x="258" y="121"/>
                  </a:cubicBezTo>
                  <a:cubicBezTo>
                    <a:pt x="260" y="123"/>
                    <a:pt x="260" y="123"/>
                    <a:pt x="260" y="123"/>
                  </a:cubicBezTo>
                  <a:cubicBezTo>
                    <a:pt x="260" y="123"/>
                    <a:pt x="260" y="123"/>
                    <a:pt x="260" y="123"/>
                  </a:cubicBezTo>
                  <a:cubicBezTo>
                    <a:pt x="256" y="123"/>
                    <a:pt x="256" y="123"/>
                    <a:pt x="256" y="123"/>
                  </a:cubicBezTo>
                  <a:cubicBezTo>
                    <a:pt x="256" y="121"/>
                    <a:pt x="256" y="121"/>
                    <a:pt x="256" y="121"/>
                  </a:cubicBezTo>
                  <a:cubicBezTo>
                    <a:pt x="254" y="120"/>
                    <a:pt x="254" y="120"/>
                    <a:pt x="254" y="120"/>
                  </a:cubicBezTo>
                  <a:cubicBezTo>
                    <a:pt x="252" y="119"/>
                    <a:pt x="252" y="119"/>
                    <a:pt x="252" y="119"/>
                  </a:cubicBezTo>
                  <a:cubicBezTo>
                    <a:pt x="252" y="119"/>
                    <a:pt x="252" y="119"/>
                    <a:pt x="252" y="119"/>
                  </a:cubicBezTo>
                  <a:cubicBezTo>
                    <a:pt x="249" y="121"/>
                    <a:pt x="249" y="121"/>
                    <a:pt x="249" y="121"/>
                  </a:cubicBezTo>
                  <a:cubicBezTo>
                    <a:pt x="248" y="121"/>
                    <a:pt x="248" y="121"/>
                    <a:pt x="248" y="121"/>
                  </a:cubicBezTo>
                  <a:cubicBezTo>
                    <a:pt x="247" y="119"/>
                    <a:pt x="247" y="119"/>
                    <a:pt x="247" y="119"/>
                  </a:cubicBezTo>
                  <a:cubicBezTo>
                    <a:pt x="249" y="117"/>
                    <a:pt x="249" y="117"/>
                    <a:pt x="249" y="117"/>
                  </a:cubicBezTo>
                  <a:cubicBezTo>
                    <a:pt x="249" y="117"/>
                    <a:pt x="249" y="117"/>
                    <a:pt x="249" y="117"/>
                  </a:cubicBezTo>
                  <a:cubicBezTo>
                    <a:pt x="247" y="117"/>
                    <a:pt x="247" y="117"/>
                    <a:pt x="247" y="117"/>
                  </a:cubicBezTo>
                  <a:cubicBezTo>
                    <a:pt x="246" y="119"/>
                    <a:pt x="246" y="119"/>
                    <a:pt x="246" y="119"/>
                  </a:cubicBezTo>
                  <a:cubicBezTo>
                    <a:pt x="246" y="123"/>
                    <a:pt x="246" y="123"/>
                    <a:pt x="246" y="123"/>
                  </a:cubicBezTo>
                  <a:cubicBezTo>
                    <a:pt x="247" y="123"/>
                    <a:pt x="247" y="123"/>
                    <a:pt x="247" y="123"/>
                  </a:cubicBezTo>
                  <a:cubicBezTo>
                    <a:pt x="247" y="125"/>
                    <a:pt x="247" y="125"/>
                    <a:pt x="247" y="125"/>
                  </a:cubicBezTo>
                  <a:cubicBezTo>
                    <a:pt x="245" y="127"/>
                    <a:pt x="245" y="127"/>
                    <a:pt x="245" y="127"/>
                  </a:cubicBezTo>
                  <a:cubicBezTo>
                    <a:pt x="243" y="129"/>
                    <a:pt x="243" y="129"/>
                    <a:pt x="243" y="129"/>
                  </a:cubicBezTo>
                  <a:cubicBezTo>
                    <a:pt x="243" y="132"/>
                    <a:pt x="243" y="132"/>
                    <a:pt x="243" y="132"/>
                  </a:cubicBezTo>
                  <a:cubicBezTo>
                    <a:pt x="243" y="134"/>
                    <a:pt x="243" y="134"/>
                    <a:pt x="243" y="134"/>
                  </a:cubicBezTo>
                  <a:cubicBezTo>
                    <a:pt x="246" y="138"/>
                    <a:pt x="246" y="138"/>
                    <a:pt x="246" y="138"/>
                  </a:cubicBezTo>
                  <a:cubicBezTo>
                    <a:pt x="249" y="139"/>
                    <a:pt x="249" y="139"/>
                    <a:pt x="249" y="139"/>
                  </a:cubicBezTo>
                  <a:cubicBezTo>
                    <a:pt x="251" y="141"/>
                    <a:pt x="251" y="141"/>
                    <a:pt x="251" y="141"/>
                  </a:cubicBezTo>
                  <a:cubicBezTo>
                    <a:pt x="253" y="141"/>
                    <a:pt x="253" y="141"/>
                    <a:pt x="253" y="141"/>
                  </a:cubicBezTo>
                  <a:cubicBezTo>
                    <a:pt x="255" y="140"/>
                    <a:pt x="255" y="140"/>
                    <a:pt x="255" y="140"/>
                  </a:cubicBezTo>
                  <a:cubicBezTo>
                    <a:pt x="258" y="139"/>
                    <a:pt x="258" y="139"/>
                    <a:pt x="258" y="139"/>
                  </a:cubicBezTo>
                  <a:cubicBezTo>
                    <a:pt x="260" y="140"/>
                    <a:pt x="260" y="140"/>
                    <a:pt x="260" y="140"/>
                  </a:cubicBezTo>
                  <a:cubicBezTo>
                    <a:pt x="264" y="141"/>
                    <a:pt x="264" y="141"/>
                    <a:pt x="264" y="141"/>
                  </a:cubicBezTo>
                  <a:cubicBezTo>
                    <a:pt x="266" y="142"/>
                    <a:pt x="266" y="142"/>
                    <a:pt x="266" y="142"/>
                  </a:cubicBezTo>
                  <a:cubicBezTo>
                    <a:pt x="266" y="144"/>
                    <a:pt x="266" y="144"/>
                    <a:pt x="266" y="144"/>
                  </a:cubicBezTo>
                  <a:cubicBezTo>
                    <a:pt x="267" y="144"/>
                    <a:pt x="267" y="144"/>
                    <a:pt x="267" y="144"/>
                  </a:cubicBezTo>
                  <a:cubicBezTo>
                    <a:pt x="268" y="143"/>
                    <a:pt x="268" y="143"/>
                    <a:pt x="268" y="143"/>
                  </a:cubicBezTo>
                  <a:cubicBezTo>
                    <a:pt x="268" y="141"/>
                    <a:pt x="268" y="141"/>
                    <a:pt x="268" y="141"/>
                  </a:cubicBezTo>
                  <a:cubicBezTo>
                    <a:pt x="269" y="140"/>
                    <a:pt x="269" y="140"/>
                    <a:pt x="269" y="140"/>
                  </a:cubicBezTo>
                  <a:cubicBezTo>
                    <a:pt x="271" y="141"/>
                    <a:pt x="271" y="141"/>
                    <a:pt x="271" y="141"/>
                  </a:cubicBezTo>
                  <a:cubicBezTo>
                    <a:pt x="271" y="142"/>
                    <a:pt x="271" y="142"/>
                    <a:pt x="271" y="142"/>
                  </a:cubicBezTo>
                  <a:cubicBezTo>
                    <a:pt x="269" y="144"/>
                    <a:pt x="269" y="144"/>
                    <a:pt x="269" y="144"/>
                  </a:cubicBezTo>
                  <a:cubicBezTo>
                    <a:pt x="269" y="146"/>
                    <a:pt x="269" y="146"/>
                    <a:pt x="269" y="146"/>
                  </a:cubicBezTo>
                  <a:cubicBezTo>
                    <a:pt x="270" y="146"/>
                    <a:pt x="270" y="146"/>
                    <a:pt x="270" y="146"/>
                  </a:cubicBezTo>
                  <a:cubicBezTo>
                    <a:pt x="272" y="144"/>
                    <a:pt x="272" y="144"/>
                    <a:pt x="272" y="144"/>
                  </a:cubicBezTo>
                  <a:cubicBezTo>
                    <a:pt x="273" y="143"/>
                    <a:pt x="273" y="143"/>
                    <a:pt x="273" y="143"/>
                  </a:cubicBezTo>
                  <a:cubicBezTo>
                    <a:pt x="276" y="142"/>
                    <a:pt x="276" y="142"/>
                    <a:pt x="276" y="142"/>
                  </a:cubicBezTo>
                  <a:cubicBezTo>
                    <a:pt x="280" y="140"/>
                    <a:pt x="280" y="140"/>
                    <a:pt x="280" y="140"/>
                  </a:cubicBezTo>
                  <a:cubicBezTo>
                    <a:pt x="282" y="139"/>
                    <a:pt x="282" y="139"/>
                    <a:pt x="282" y="139"/>
                  </a:cubicBezTo>
                  <a:cubicBezTo>
                    <a:pt x="284" y="138"/>
                    <a:pt x="284" y="138"/>
                    <a:pt x="284" y="138"/>
                  </a:cubicBezTo>
                  <a:cubicBezTo>
                    <a:pt x="284" y="138"/>
                    <a:pt x="284" y="138"/>
                    <a:pt x="284" y="138"/>
                  </a:cubicBezTo>
                  <a:cubicBezTo>
                    <a:pt x="285" y="139"/>
                    <a:pt x="285" y="139"/>
                    <a:pt x="285" y="139"/>
                  </a:cubicBezTo>
                  <a:cubicBezTo>
                    <a:pt x="286" y="139"/>
                    <a:pt x="286" y="139"/>
                    <a:pt x="286" y="139"/>
                  </a:cubicBezTo>
                  <a:cubicBezTo>
                    <a:pt x="289" y="137"/>
                    <a:pt x="289" y="137"/>
                    <a:pt x="289" y="137"/>
                  </a:cubicBezTo>
                  <a:cubicBezTo>
                    <a:pt x="291" y="137"/>
                    <a:pt x="291" y="137"/>
                    <a:pt x="291" y="137"/>
                  </a:cubicBezTo>
                  <a:cubicBezTo>
                    <a:pt x="292" y="136"/>
                    <a:pt x="292" y="136"/>
                    <a:pt x="292" y="136"/>
                  </a:cubicBezTo>
                  <a:cubicBezTo>
                    <a:pt x="292" y="138"/>
                    <a:pt x="292" y="138"/>
                    <a:pt x="292" y="138"/>
                  </a:cubicBezTo>
                  <a:cubicBezTo>
                    <a:pt x="289" y="139"/>
                    <a:pt x="289" y="139"/>
                    <a:pt x="289" y="139"/>
                  </a:cubicBezTo>
                  <a:cubicBezTo>
                    <a:pt x="290" y="140"/>
                    <a:pt x="290" y="140"/>
                    <a:pt x="290" y="140"/>
                  </a:cubicBezTo>
                  <a:cubicBezTo>
                    <a:pt x="291" y="140"/>
                    <a:pt x="291" y="140"/>
                    <a:pt x="291" y="140"/>
                  </a:cubicBezTo>
                  <a:cubicBezTo>
                    <a:pt x="289" y="144"/>
                    <a:pt x="289" y="144"/>
                    <a:pt x="289" y="144"/>
                  </a:cubicBezTo>
                  <a:cubicBezTo>
                    <a:pt x="286" y="144"/>
                    <a:pt x="286" y="144"/>
                    <a:pt x="286" y="144"/>
                  </a:cubicBezTo>
                  <a:cubicBezTo>
                    <a:pt x="285" y="143"/>
                    <a:pt x="285" y="143"/>
                    <a:pt x="285" y="143"/>
                  </a:cubicBezTo>
                  <a:cubicBezTo>
                    <a:pt x="284" y="143"/>
                    <a:pt x="284" y="143"/>
                    <a:pt x="284" y="143"/>
                  </a:cubicBezTo>
                  <a:cubicBezTo>
                    <a:pt x="282" y="145"/>
                    <a:pt x="282" y="145"/>
                    <a:pt x="282" y="145"/>
                  </a:cubicBezTo>
                  <a:cubicBezTo>
                    <a:pt x="282" y="145"/>
                    <a:pt x="282" y="145"/>
                    <a:pt x="282" y="145"/>
                  </a:cubicBezTo>
                  <a:cubicBezTo>
                    <a:pt x="284" y="146"/>
                    <a:pt x="284" y="146"/>
                    <a:pt x="284" y="146"/>
                  </a:cubicBezTo>
                  <a:cubicBezTo>
                    <a:pt x="285" y="147"/>
                    <a:pt x="285" y="147"/>
                    <a:pt x="285" y="147"/>
                  </a:cubicBezTo>
                  <a:cubicBezTo>
                    <a:pt x="285" y="150"/>
                    <a:pt x="285" y="150"/>
                    <a:pt x="285" y="150"/>
                  </a:cubicBezTo>
                  <a:cubicBezTo>
                    <a:pt x="282" y="153"/>
                    <a:pt x="282" y="153"/>
                    <a:pt x="282" y="153"/>
                  </a:cubicBezTo>
                  <a:cubicBezTo>
                    <a:pt x="281" y="155"/>
                    <a:pt x="281" y="155"/>
                    <a:pt x="281" y="155"/>
                  </a:cubicBezTo>
                  <a:cubicBezTo>
                    <a:pt x="280" y="157"/>
                    <a:pt x="280" y="157"/>
                    <a:pt x="280" y="157"/>
                  </a:cubicBezTo>
                  <a:cubicBezTo>
                    <a:pt x="280" y="158"/>
                    <a:pt x="280" y="158"/>
                    <a:pt x="280" y="158"/>
                  </a:cubicBezTo>
                  <a:cubicBezTo>
                    <a:pt x="280" y="158"/>
                    <a:pt x="280" y="158"/>
                    <a:pt x="280" y="158"/>
                  </a:cubicBezTo>
                  <a:cubicBezTo>
                    <a:pt x="281" y="160"/>
                    <a:pt x="281" y="160"/>
                    <a:pt x="281" y="160"/>
                  </a:cubicBezTo>
                  <a:cubicBezTo>
                    <a:pt x="280" y="162"/>
                    <a:pt x="280" y="162"/>
                    <a:pt x="280" y="162"/>
                  </a:cubicBezTo>
                  <a:cubicBezTo>
                    <a:pt x="278" y="164"/>
                    <a:pt x="278" y="164"/>
                    <a:pt x="278" y="164"/>
                  </a:cubicBezTo>
                  <a:cubicBezTo>
                    <a:pt x="277" y="165"/>
                    <a:pt x="277" y="165"/>
                    <a:pt x="277" y="165"/>
                  </a:cubicBezTo>
                  <a:cubicBezTo>
                    <a:pt x="275" y="165"/>
                    <a:pt x="275" y="165"/>
                    <a:pt x="275" y="165"/>
                  </a:cubicBezTo>
                  <a:cubicBezTo>
                    <a:pt x="274" y="166"/>
                    <a:pt x="274" y="166"/>
                    <a:pt x="274" y="166"/>
                  </a:cubicBezTo>
                  <a:cubicBezTo>
                    <a:pt x="272" y="168"/>
                    <a:pt x="272" y="168"/>
                    <a:pt x="272" y="168"/>
                  </a:cubicBezTo>
                  <a:cubicBezTo>
                    <a:pt x="270" y="168"/>
                    <a:pt x="270" y="168"/>
                    <a:pt x="270" y="168"/>
                  </a:cubicBezTo>
                  <a:cubicBezTo>
                    <a:pt x="268" y="168"/>
                    <a:pt x="268" y="168"/>
                    <a:pt x="268" y="168"/>
                  </a:cubicBezTo>
                  <a:cubicBezTo>
                    <a:pt x="266" y="166"/>
                    <a:pt x="266" y="166"/>
                    <a:pt x="266" y="166"/>
                  </a:cubicBezTo>
                  <a:cubicBezTo>
                    <a:pt x="265" y="166"/>
                    <a:pt x="265" y="166"/>
                    <a:pt x="265" y="166"/>
                  </a:cubicBezTo>
                  <a:cubicBezTo>
                    <a:pt x="264" y="166"/>
                    <a:pt x="264" y="166"/>
                    <a:pt x="264" y="166"/>
                  </a:cubicBezTo>
                  <a:cubicBezTo>
                    <a:pt x="262" y="164"/>
                    <a:pt x="262" y="164"/>
                    <a:pt x="262" y="164"/>
                  </a:cubicBezTo>
                  <a:cubicBezTo>
                    <a:pt x="262" y="164"/>
                    <a:pt x="262" y="164"/>
                    <a:pt x="262" y="164"/>
                  </a:cubicBezTo>
                  <a:cubicBezTo>
                    <a:pt x="260" y="167"/>
                    <a:pt x="260" y="167"/>
                    <a:pt x="260" y="167"/>
                  </a:cubicBezTo>
                  <a:cubicBezTo>
                    <a:pt x="258" y="168"/>
                    <a:pt x="258" y="168"/>
                    <a:pt x="258" y="168"/>
                  </a:cubicBezTo>
                  <a:cubicBezTo>
                    <a:pt x="257" y="170"/>
                    <a:pt x="257" y="170"/>
                    <a:pt x="257" y="170"/>
                  </a:cubicBezTo>
                  <a:cubicBezTo>
                    <a:pt x="253" y="171"/>
                    <a:pt x="253" y="171"/>
                    <a:pt x="253" y="171"/>
                  </a:cubicBezTo>
                  <a:cubicBezTo>
                    <a:pt x="252" y="172"/>
                    <a:pt x="252" y="172"/>
                    <a:pt x="252" y="172"/>
                  </a:cubicBezTo>
                  <a:cubicBezTo>
                    <a:pt x="250" y="172"/>
                    <a:pt x="250" y="172"/>
                    <a:pt x="250" y="172"/>
                  </a:cubicBezTo>
                  <a:cubicBezTo>
                    <a:pt x="248" y="172"/>
                    <a:pt x="248" y="172"/>
                    <a:pt x="248" y="172"/>
                  </a:cubicBezTo>
                  <a:cubicBezTo>
                    <a:pt x="245" y="172"/>
                    <a:pt x="245" y="172"/>
                    <a:pt x="245" y="172"/>
                  </a:cubicBezTo>
                  <a:cubicBezTo>
                    <a:pt x="243" y="173"/>
                    <a:pt x="243" y="173"/>
                    <a:pt x="243" y="173"/>
                  </a:cubicBezTo>
                  <a:cubicBezTo>
                    <a:pt x="241" y="174"/>
                    <a:pt x="241" y="174"/>
                    <a:pt x="241" y="174"/>
                  </a:cubicBezTo>
                  <a:cubicBezTo>
                    <a:pt x="240" y="175"/>
                    <a:pt x="240" y="175"/>
                    <a:pt x="240" y="175"/>
                  </a:cubicBezTo>
                  <a:cubicBezTo>
                    <a:pt x="239" y="177"/>
                    <a:pt x="239" y="177"/>
                    <a:pt x="239" y="177"/>
                  </a:cubicBezTo>
                  <a:cubicBezTo>
                    <a:pt x="238" y="180"/>
                    <a:pt x="238" y="180"/>
                    <a:pt x="238" y="180"/>
                  </a:cubicBezTo>
                  <a:cubicBezTo>
                    <a:pt x="237" y="182"/>
                    <a:pt x="237" y="182"/>
                    <a:pt x="237" y="182"/>
                  </a:cubicBezTo>
                  <a:cubicBezTo>
                    <a:pt x="237" y="180"/>
                    <a:pt x="237" y="180"/>
                    <a:pt x="237" y="180"/>
                  </a:cubicBezTo>
                  <a:cubicBezTo>
                    <a:pt x="234" y="178"/>
                    <a:pt x="234" y="178"/>
                    <a:pt x="234" y="178"/>
                  </a:cubicBezTo>
                  <a:cubicBezTo>
                    <a:pt x="232" y="178"/>
                    <a:pt x="232" y="178"/>
                    <a:pt x="232" y="178"/>
                  </a:cubicBezTo>
                  <a:cubicBezTo>
                    <a:pt x="230" y="178"/>
                    <a:pt x="230" y="178"/>
                    <a:pt x="230" y="178"/>
                  </a:cubicBezTo>
                  <a:cubicBezTo>
                    <a:pt x="231" y="180"/>
                    <a:pt x="231" y="180"/>
                    <a:pt x="231" y="180"/>
                  </a:cubicBezTo>
                  <a:cubicBezTo>
                    <a:pt x="232" y="181"/>
                    <a:pt x="232" y="181"/>
                    <a:pt x="232" y="181"/>
                  </a:cubicBezTo>
                  <a:cubicBezTo>
                    <a:pt x="231" y="182"/>
                    <a:pt x="231" y="182"/>
                    <a:pt x="231" y="182"/>
                  </a:cubicBezTo>
                  <a:cubicBezTo>
                    <a:pt x="230" y="182"/>
                    <a:pt x="230" y="182"/>
                    <a:pt x="230" y="182"/>
                  </a:cubicBezTo>
                  <a:cubicBezTo>
                    <a:pt x="230" y="181"/>
                    <a:pt x="230" y="181"/>
                    <a:pt x="230" y="181"/>
                  </a:cubicBezTo>
                  <a:cubicBezTo>
                    <a:pt x="228" y="179"/>
                    <a:pt x="228" y="179"/>
                    <a:pt x="228" y="179"/>
                  </a:cubicBezTo>
                  <a:cubicBezTo>
                    <a:pt x="227" y="179"/>
                    <a:pt x="227" y="179"/>
                    <a:pt x="227" y="179"/>
                  </a:cubicBezTo>
                  <a:cubicBezTo>
                    <a:pt x="224" y="182"/>
                    <a:pt x="224" y="182"/>
                    <a:pt x="224" y="182"/>
                  </a:cubicBezTo>
                  <a:cubicBezTo>
                    <a:pt x="223" y="184"/>
                    <a:pt x="223" y="184"/>
                    <a:pt x="223" y="184"/>
                  </a:cubicBezTo>
                  <a:cubicBezTo>
                    <a:pt x="222" y="184"/>
                    <a:pt x="222" y="184"/>
                    <a:pt x="222" y="184"/>
                  </a:cubicBezTo>
                  <a:cubicBezTo>
                    <a:pt x="221" y="184"/>
                    <a:pt x="221" y="184"/>
                    <a:pt x="221" y="184"/>
                  </a:cubicBezTo>
                  <a:cubicBezTo>
                    <a:pt x="217" y="188"/>
                    <a:pt x="217" y="188"/>
                    <a:pt x="217" y="188"/>
                  </a:cubicBezTo>
                  <a:cubicBezTo>
                    <a:pt x="216" y="191"/>
                    <a:pt x="216" y="191"/>
                    <a:pt x="216" y="191"/>
                  </a:cubicBezTo>
                  <a:cubicBezTo>
                    <a:pt x="215" y="192"/>
                    <a:pt x="215" y="192"/>
                    <a:pt x="215" y="192"/>
                  </a:cubicBezTo>
                  <a:cubicBezTo>
                    <a:pt x="213" y="192"/>
                    <a:pt x="213" y="192"/>
                    <a:pt x="213" y="192"/>
                  </a:cubicBezTo>
                  <a:cubicBezTo>
                    <a:pt x="212" y="192"/>
                    <a:pt x="212" y="192"/>
                    <a:pt x="212" y="192"/>
                  </a:cubicBezTo>
                  <a:cubicBezTo>
                    <a:pt x="211" y="192"/>
                    <a:pt x="211" y="192"/>
                    <a:pt x="211" y="192"/>
                  </a:cubicBezTo>
                  <a:cubicBezTo>
                    <a:pt x="213" y="194"/>
                    <a:pt x="213" y="194"/>
                    <a:pt x="213" y="194"/>
                  </a:cubicBezTo>
                  <a:cubicBezTo>
                    <a:pt x="213" y="195"/>
                    <a:pt x="213" y="195"/>
                    <a:pt x="213" y="195"/>
                  </a:cubicBezTo>
                  <a:cubicBezTo>
                    <a:pt x="211" y="196"/>
                    <a:pt x="211" y="196"/>
                    <a:pt x="211" y="196"/>
                  </a:cubicBezTo>
                  <a:cubicBezTo>
                    <a:pt x="210" y="194"/>
                    <a:pt x="210" y="194"/>
                    <a:pt x="210" y="194"/>
                  </a:cubicBezTo>
                  <a:cubicBezTo>
                    <a:pt x="210" y="194"/>
                    <a:pt x="210" y="194"/>
                    <a:pt x="210" y="194"/>
                  </a:cubicBezTo>
                  <a:cubicBezTo>
                    <a:pt x="209" y="196"/>
                    <a:pt x="209" y="196"/>
                    <a:pt x="209" y="196"/>
                  </a:cubicBezTo>
                  <a:cubicBezTo>
                    <a:pt x="207" y="199"/>
                    <a:pt x="207" y="199"/>
                    <a:pt x="207" y="199"/>
                  </a:cubicBezTo>
                  <a:cubicBezTo>
                    <a:pt x="207" y="200"/>
                    <a:pt x="207" y="200"/>
                    <a:pt x="207" y="200"/>
                  </a:cubicBezTo>
                  <a:cubicBezTo>
                    <a:pt x="208" y="202"/>
                    <a:pt x="208" y="202"/>
                    <a:pt x="208" y="202"/>
                  </a:cubicBezTo>
                  <a:cubicBezTo>
                    <a:pt x="208" y="204"/>
                    <a:pt x="208" y="204"/>
                    <a:pt x="208" y="204"/>
                  </a:cubicBezTo>
                  <a:cubicBezTo>
                    <a:pt x="208" y="206"/>
                    <a:pt x="208" y="206"/>
                    <a:pt x="208" y="206"/>
                  </a:cubicBezTo>
                  <a:cubicBezTo>
                    <a:pt x="207" y="208"/>
                    <a:pt x="207" y="208"/>
                    <a:pt x="207" y="208"/>
                  </a:cubicBezTo>
                  <a:cubicBezTo>
                    <a:pt x="208" y="209"/>
                    <a:pt x="208" y="209"/>
                    <a:pt x="208" y="209"/>
                  </a:cubicBezTo>
                  <a:cubicBezTo>
                    <a:pt x="209" y="209"/>
                    <a:pt x="209" y="209"/>
                    <a:pt x="209" y="209"/>
                  </a:cubicBezTo>
                  <a:cubicBezTo>
                    <a:pt x="210" y="208"/>
                    <a:pt x="210" y="208"/>
                    <a:pt x="210" y="208"/>
                  </a:cubicBezTo>
                  <a:cubicBezTo>
                    <a:pt x="210" y="209"/>
                    <a:pt x="210" y="209"/>
                    <a:pt x="210" y="209"/>
                  </a:cubicBezTo>
                  <a:cubicBezTo>
                    <a:pt x="211" y="211"/>
                    <a:pt x="211" y="211"/>
                    <a:pt x="211" y="211"/>
                  </a:cubicBezTo>
                  <a:cubicBezTo>
                    <a:pt x="210" y="212"/>
                    <a:pt x="210" y="212"/>
                    <a:pt x="210" y="212"/>
                  </a:cubicBezTo>
                  <a:cubicBezTo>
                    <a:pt x="209" y="213"/>
                    <a:pt x="209" y="213"/>
                    <a:pt x="209" y="213"/>
                  </a:cubicBezTo>
                  <a:cubicBezTo>
                    <a:pt x="210" y="213"/>
                    <a:pt x="210" y="213"/>
                    <a:pt x="210" y="213"/>
                  </a:cubicBezTo>
                  <a:cubicBezTo>
                    <a:pt x="211" y="213"/>
                    <a:pt x="211" y="213"/>
                    <a:pt x="211" y="213"/>
                  </a:cubicBezTo>
                  <a:cubicBezTo>
                    <a:pt x="212" y="212"/>
                    <a:pt x="212" y="212"/>
                    <a:pt x="212" y="212"/>
                  </a:cubicBezTo>
                  <a:cubicBezTo>
                    <a:pt x="213" y="212"/>
                    <a:pt x="213" y="212"/>
                    <a:pt x="213" y="212"/>
                  </a:cubicBezTo>
                  <a:cubicBezTo>
                    <a:pt x="213" y="213"/>
                    <a:pt x="213" y="213"/>
                    <a:pt x="213" y="213"/>
                  </a:cubicBezTo>
                  <a:cubicBezTo>
                    <a:pt x="214" y="214"/>
                    <a:pt x="214" y="214"/>
                    <a:pt x="214" y="214"/>
                  </a:cubicBezTo>
                  <a:cubicBezTo>
                    <a:pt x="216" y="214"/>
                    <a:pt x="216" y="214"/>
                    <a:pt x="216" y="214"/>
                  </a:cubicBezTo>
                  <a:cubicBezTo>
                    <a:pt x="217" y="215"/>
                    <a:pt x="217" y="215"/>
                    <a:pt x="217" y="215"/>
                  </a:cubicBezTo>
                  <a:cubicBezTo>
                    <a:pt x="219" y="215"/>
                    <a:pt x="219" y="215"/>
                    <a:pt x="219" y="215"/>
                  </a:cubicBezTo>
                  <a:cubicBezTo>
                    <a:pt x="221" y="214"/>
                    <a:pt x="221" y="214"/>
                    <a:pt x="221" y="214"/>
                  </a:cubicBezTo>
                  <a:cubicBezTo>
                    <a:pt x="221" y="210"/>
                    <a:pt x="221" y="210"/>
                    <a:pt x="221" y="210"/>
                  </a:cubicBezTo>
                  <a:cubicBezTo>
                    <a:pt x="223" y="209"/>
                    <a:pt x="223" y="209"/>
                    <a:pt x="223" y="209"/>
                  </a:cubicBezTo>
                  <a:cubicBezTo>
                    <a:pt x="226" y="209"/>
                    <a:pt x="226" y="209"/>
                    <a:pt x="226" y="209"/>
                  </a:cubicBezTo>
                  <a:cubicBezTo>
                    <a:pt x="227" y="208"/>
                    <a:pt x="227" y="208"/>
                    <a:pt x="227" y="208"/>
                  </a:cubicBezTo>
                  <a:cubicBezTo>
                    <a:pt x="226" y="210"/>
                    <a:pt x="226" y="210"/>
                    <a:pt x="226" y="210"/>
                  </a:cubicBezTo>
                  <a:cubicBezTo>
                    <a:pt x="224" y="210"/>
                    <a:pt x="224" y="210"/>
                    <a:pt x="224" y="210"/>
                  </a:cubicBezTo>
                  <a:cubicBezTo>
                    <a:pt x="221" y="213"/>
                    <a:pt x="221" y="213"/>
                    <a:pt x="221" y="213"/>
                  </a:cubicBezTo>
                  <a:cubicBezTo>
                    <a:pt x="221" y="215"/>
                    <a:pt x="221" y="215"/>
                    <a:pt x="221" y="215"/>
                  </a:cubicBezTo>
                  <a:cubicBezTo>
                    <a:pt x="220" y="216"/>
                    <a:pt x="220" y="216"/>
                    <a:pt x="220" y="216"/>
                  </a:cubicBezTo>
                  <a:cubicBezTo>
                    <a:pt x="221" y="218"/>
                    <a:pt x="221" y="218"/>
                    <a:pt x="221" y="218"/>
                  </a:cubicBezTo>
                  <a:cubicBezTo>
                    <a:pt x="222" y="219"/>
                    <a:pt x="222" y="219"/>
                    <a:pt x="222" y="219"/>
                  </a:cubicBezTo>
                  <a:cubicBezTo>
                    <a:pt x="219" y="220"/>
                    <a:pt x="219" y="220"/>
                    <a:pt x="219" y="220"/>
                  </a:cubicBezTo>
                  <a:cubicBezTo>
                    <a:pt x="218" y="219"/>
                    <a:pt x="218" y="219"/>
                    <a:pt x="218" y="219"/>
                  </a:cubicBezTo>
                  <a:cubicBezTo>
                    <a:pt x="218" y="218"/>
                    <a:pt x="218" y="218"/>
                    <a:pt x="218" y="218"/>
                  </a:cubicBezTo>
                  <a:cubicBezTo>
                    <a:pt x="217" y="217"/>
                    <a:pt x="217" y="217"/>
                    <a:pt x="217" y="217"/>
                  </a:cubicBezTo>
                  <a:cubicBezTo>
                    <a:pt x="216" y="217"/>
                    <a:pt x="216" y="217"/>
                    <a:pt x="216" y="217"/>
                  </a:cubicBezTo>
                  <a:cubicBezTo>
                    <a:pt x="215" y="216"/>
                    <a:pt x="215" y="216"/>
                    <a:pt x="215" y="216"/>
                  </a:cubicBezTo>
                  <a:cubicBezTo>
                    <a:pt x="212" y="215"/>
                    <a:pt x="212" y="215"/>
                    <a:pt x="212" y="215"/>
                  </a:cubicBezTo>
                  <a:cubicBezTo>
                    <a:pt x="211" y="214"/>
                    <a:pt x="211" y="214"/>
                    <a:pt x="211" y="214"/>
                  </a:cubicBezTo>
                  <a:cubicBezTo>
                    <a:pt x="210" y="215"/>
                    <a:pt x="210" y="215"/>
                    <a:pt x="210" y="215"/>
                  </a:cubicBezTo>
                  <a:cubicBezTo>
                    <a:pt x="208" y="216"/>
                    <a:pt x="208" y="216"/>
                    <a:pt x="208" y="216"/>
                  </a:cubicBezTo>
                  <a:cubicBezTo>
                    <a:pt x="208" y="217"/>
                    <a:pt x="208" y="217"/>
                    <a:pt x="208" y="217"/>
                  </a:cubicBezTo>
                  <a:cubicBezTo>
                    <a:pt x="206" y="218"/>
                    <a:pt x="206" y="218"/>
                    <a:pt x="206" y="218"/>
                  </a:cubicBezTo>
                  <a:cubicBezTo>
                    <a:pt x="204" y="218"/>
                    <a:pt x="204" y="218"/>
                    <a:pt x="204" y="218"/>
                  </a:cubicBezTo>
                  <a:cubicBezTo>
                    <a:pt x="204" y="219"/>
                    <a:pt x="204" y="219"/>
                    <a:pt x="204" y="219"/>
                  </a:cubicBezTo>
                  <a:cubicBezTo>
                    <a:pt x="205" y="220"/>
                    <a:pt x="205" y="220"/>
                    <a:pt x="205" y="220"/>
                  </a:cubicBezTo>
                  <a:cubicBezTo>
                    <a:pt x="206" y="220"/>
                    <a:pt x="206" y="220"/>
                    <a:pt x="206" y="220"/>
                  </a:cubicBezTo>
                  <a:cubicBezTo>
                    <a:pt x="205" y="222"/>
                    <a:pt x="205" y="222"/>
                    <a:pt x="205" y="222"/>
                  </a:cubicBezTo>
                  <a:cubicBezTo>
                    <a:pt x="204" y="224"/>
                    <a:pt x="204" y="224"/>
                    <a:pt x="204" y="224"/>
                  </a:cubicBezTo>
                  <a:cubicBezTo>
                    <a:pt x="205" y="226"/>
                    <a:pt x="205" y="226"/>
                    <a:pt x="205" y="226"/>
                  </a:cubicBezTo>
                  <a:cubicBezTo>
                    <a:pt x="206" y="226"/>
                    <a:pt x="206" y="226"/>
                    <a:pt x="206" y="226"/>
                  </a:cubicBezTo>
                  <a:cubicBezTo>
                    <a:pt x="206" y="229"/>
                    <a:pt x="206" y="229"/>
                    <a:pt x="206" y="229"/>
                  </a:cubicBezTo>
                  <a:cubicBezTo>
                    <a:pt x="207" y="230"/>
                    <a:pt x="207" y="230"/>
                    <a:pt x="207" y="230"/>
                  </a:cubicBezTo>
                  <a:cubicBezTo>
                    <a:pt x="207" y="232"/>
                    <a:pt x="207" y="232"/>
                    <a:pt x="207" y="232"/>
                  </a:cubicBezTo>
                  <a:cubicBezTo>
                    <a:pt x="208" y="233"/>
                    <a:pt x="208" y="233"/>
                    <a:pt x="208" y="233"/>
                  </a:cubicBezTo>
                  <a:cubicBezTo>
                    <a:pt x="209" y="234"/>
                    <a:pt x="209" y="234"/>
                    <a:pt x="209" y="234"/>
                  </a:cubicBezTo>
                  <a:cubicBezTo>
                    <a:pt x="206" y="234"/>
                    <a:pt x="206" y="234"/>
                    <a:pt x="206" y="234"/>
                  </a:cubicBezTo>
                  <a:cubicBezTo>
                    <a:pt x="206" y="235"/>
                    <a:pt x="206" y="235"/>
                    <a:pt x="206" y="235"/>
                  </a:cubicBezTo>
                  <a:cubicBezTo>
                    <a:pt x="212" y="238"/>
                    <a:pt x="212" y="238"/>
                    <a:pt x="212" y="238"/>
                  </a:cubicBezTo>
                  <a:cubicBezTo>
                    <a:pt x="214" y="238"/>
                    <a:pt x="214" y="238"/>
                    <a:pt x="214" y="238"/>
                  </a:cubicBezTo>
                  <a:cubicBezTo>
                    <a:pt x="217" y="237"/>
                    <a:pt x="217" y="237"/>
                    <a:pt x="217" y="237"/>
                  </a:cubicBezTo>
                  <a:cubicBezTo>
                    <a:pt x="219" y="236"/>
                    <a:pt x="219" y="236"/>
                    <a:pt x="219" y="236"/>
                  </a:cubicBezTo>
                  <a:cubicBezTo>
                    <a:pt x="220" y="237"/>
                    <a:pt x="220" y="237"/>
                    <a:pt x="220" y="237"/>
                  </a:cubicBezTo>
                  <a:cubicBezTo>
                    <a:pt x="221" y="237"/>
                    <a:pt x="221" y="237"/>
                    <a:pt x="221" y="237"/>
                  </a:cubicBezTo>
                  <a:cubicBezTo>
                    <a:pt x="223" y="234"/>
                    <a:pt x="223" y="234"/>
                    <a:pt x="223" y="234"/>
                  </a:cubicBezTo>
                  <a:cubicBezTo>
                    <a:pt x="224" y="232"/>
                    <a:pt x="224" y="232"/>
                    <a:pt x="224" y="232"/>
                  </a:cubicBezTo>
                  <a:cubicBezTo>
                    <a:pt x="223" y="231"/>
                    <a:pt x="223" y="231"/>
                    <a:pt x="223" y="231"/>
                  </a:cubicBezTo>
                  <a:cubicBezTo>
                    <a:pt x="223" y="230"/>
                    <a:pt x="223" y="230"/>
                    <a:pt x="223" y="230"/>
                  </a:cubicBezTo>
                  <a:cubicBezTo>
                    <a:pt x="225" y="229"/>
                    <a:pt x="225" y="229"/>
                    <a:pt x="225" y="229"/>
                  </a:cubicBezTo>
                  <a:cubicBezTo>
                    <a:pt x="228" y="226"/>
                    <a:pt x="228" y="226"/>
                    <a:pt x="228" y="226"/>
                  </a:cubicBezTo>
                  <a:cubicBezTo>
                    <a:pt x="232" y="224"/>
                    <a:pt x="232" y="224"/>
                    <a:pt x="232" y="224"/>
                  </a:cubicBezTo>
                  <a:cubicBezTo>
                    <a:pt x="234" y="224"/>
                    <a:pt x="234" y="224"/>
                    <a:pt x="234" y="224"/>
                  </a:cubicBezTo>
                  <a:cubicBezTo>
                    <a:pt x="232" y="224"/>
                    <a:pt x="232" y="224"/>
                    <a:pt x="232" y="224"/>
                  </a:cubicBezTo>
                  <a:cubicBezTo>
                    <a:pt x="228" y="228"/>
                    <a:pt x="228" y="228"/>
                    <a:pt x="228" y="228"/>
                  </a:cubicBezTo>
                  <a:cubicBezTo>
                    <a:pt x="226" y="230"/>
                    <a:pt x="226" y="230"/>
                    <a:pt x="226" y="230"/>
                  </a:cubicBezTo>
                  <a:cubicBezTo>
                    <a:pt x="225" y="231"/>
                    <a:pt x="225" y="231"/>
                    <a:pt x="225" y="231"/>
                  </a:cubicBezTo>
                  <a:cubicBezTo>
                    <a:pt x="227" y="232"/>
                    <a:pt x="227" y="232"/>
                    <a:pt x="227" y="232"/>
                  </a:cubicBezTo>
                  <a:cubicBezTo>
                    <a:pt x="227" y="233"/>
                    <a:pt x="227" y="233"/>
                    <a:pt x="227" y="233"/>
                  </a:cubicBezTo>
                  <a:cubicBezTo>
                    <a:pt x="225" y="236"/>
                    <a:pt x="225" y="236"/>
                    <a:pt x="225" y="236"/>
                  </a:cubicBezTo>
                  <a:cubicBezTo>
                    <a:pt x="223" y="237"/>
                    <a:pt x="223" y="237"/>
                    <a:pt x="223" y="237"/>
                  </a:cubicBezTo>
                  <a:cubicBezTo>
                    <a:pt x="223" y="239"/>
                    <a:pt x="223" y="239"/>
                    <a:pt x="223" y="239"/>
                  </a:cubicBezTo>
                  <a:cubicBezTo>
                    <a:pt x="223" y="242"/>
                    <a:pt x="223" y="242"/>
                    <a:pt x="223" y="242"/>
                  </a:cubicBezTo>
                  <a:cubicBezTo>
                    <a:pt x="223" y="243"/>
                    <a:pt x="223" y="243"/>
                    <a:pt x="223" y="243"/>
                  </a:cubicBezTo>
                  <a:cubicBezTo>
                    <a:pt x="223" y="244"/>
                    <a:pt x="223" y="244"/>
                    <a:pt x="223" y="244"/>
                  </a:cubicBezTo>
                  <a:cubicBezTo>
                    <a:pt x="223" y="246"/>
                    <a:pt x="223" y="246"/>
                    <a:pt x="223" y="246"/>
                  </a:cubicBezTo>
                  <a:cubicBezTo>
                    <a:pt x="223" y="248"/>
                    <a:pt x="223" y="248"/>
                    <a:pt x="223" y="248"/>
                  </a:cubicBezTo>
                  <a:cubicBezTo>
                    <a:pt x="221" y="249"/>
                    <a:pt x="221" y="249"/>
                    <a:pt x="221" y="249"/>
                  </a:cubicBezTo>
                  <a:cubicBezTo>
                    <a:pt x="219" y="250"/>
                    <a:pt x="219" y="250"/>
                    <a:pt x="219" y="250"/>
                  </a:cubicBezTo>
                  <a:cubicBezTo>
                    <a:pt x="219" y="251"/>
                    <a:pt x="219" y="251"/>
                    <a:pt x="219" y="251"/>
                  </a:cubicBezTo>
                  <a:cubicBezTo>
                    <a:pt x="218" y="251"/>
                    <a:pt x="218" y="251"/>
                    <a:pt x="218" y="251"/>
                  </a:cubicBezTo>
                  <a:cubicBezTo>
                    <a:pt x="217" y="251"/>
                    <a:pt x="217" y="251"/>
                    <a:pt x="217" y="251"/>
                  </a:cubicBezTo>
                  <a:cubicBezTo>
                    <a:pt x="218" y="253"/>
                    <a:pt x="218" y="253"/>
                    <a:pt x="218" y="253"/>
                  </a:cubicBezTo>
                  <a:cubicBezTo>
                    <a:pt x="218" y="255"/>
                    <a:pt x="218" y="255"/>
                    <a:pt x="218" y="255"/>
                  </a:cubicBezTo>
                  <a:cubicBezTo>
                    <a:pt x="219" y="256"/>
                    <a:pt x="219" y="256"/>
                    <a:pt x="219" y="256"/>
                  </a:cubicBezTo>
                  <a:cubicBezTo>
                    <a:pt x="221" y="255"/>
                    <a:pt x="221" y="255"/>
                    <a:pt x="221" y="255"/>
                  </a:cubicBezTo>
                  <a:cubicBezTo>
                    <a:pt x="222" y="255"/>
                    <a:pt x="222" y="255"/>
                    <a:pt x="222" y="255"/>
                  </a:cubicBezTo>
                  <a:cubicBezTo>
                    <a:pt x="222" y="256"/>
                    <a:pt x="222" y="256"/>
                    <a:pt x="222" y="256"/>
                  </a:cubicBezTo>
                  <a:cubicBezTo>
                    <a:pt x="221" y="257"/>
                    <a:pt x="221" y="257"/>
                    <a:pt x="221" y="257"/>
                  </a:cubicBezTo>
                  <a:cubicBezTo>
                    <a:pt x="219" y="257"/>
                    <a:pt x="219" y="257"/>
                    <a:pt x="219" y="257"/>
                  </a:cubicBezTo>
                  <a:cubicBezTo>
                    <a:pt x="218" y="258"/>
                    <a:pt x="218" y="258"/>
                    <a:pt x="218" y="258"/>
                  </a:cubicBezTo>
                  <a:cubicBezTo>
                    <a:pt x="219" y="259"/>
                    <a:pt x="219" y="259"/>
                    <a:pt x="219" y="259"/>
                  </a:cubicBezTo>
                  <a:cubicBezTo>
                    <a:pt x="219" y="260"/>
                    <a:pt x="219" y="260"/>
                    <a:pt x="219" y="260"/>
                  </a:cubicBezTo>
                  <a:cubicBezTo>
                    <a:pt x="219" y="261"/>
                    <a:pt x="219" y="261"/>
                    <a:pt x="219" y="261"/>
                  </a:cubicBezTo>
                  <a:cubicBezTo>
                    <a:pt x="218" y="262"/>
                    <a:pt x="218" y="262"/>
                    <a:pt x="218" y="262"/>
                  </a:cubicBezTo>
                  <a:cubicBezTo>
                    <a:pt x="216" y="262"/>
                    <a:pt x="216" y="262"/>
                    <a:pt x="216" y="262"/>
                  </a:cubicBezTo>
                  <a:cubicBezTo>
                    <a:pt x="215" y="263"/>
                    <a:pt x="215" y="263"/>
                    <a:pt x="215" y="263"/>
                  </a:cubicBezTo>
                  <a:cubicBezTo>
                    <a:pt x="214" y="263"/>
                    <a:pt x="214" y="263"/>
                    <a:pt x="214" y="263"/>
                  </a:cubicBezTo>
                  <a:cubicBezTo>
                    <a:pt x="213" y="263"/>
                    <a:pt x="213" y="263"/>
                    <a:pt x="213" y="263"/>
                  </a:cubicBezTo>
                  <a:cubicBezTo>
                    <a:pt x="214" y="264"/>
                    <a:pt x="214" y="264"/>
                    <a:pt x="214" y="264"/>
                  </a:cubicBezTo>
                  <a:cubicBezTo>
                    <a:pt x="216" y="265"/>
                    <a:pt x="216" y="265"/>
                    <a:pt x="216" y="265"/>
                  </a:cubicBezTo>
                  <a:cubicBezTo>
                    <a:pt x="217" y="266"/>
                    <a:pt x="217" y="266"/>
                    <a:pt x="217" y="266"/>
                  </a:cubicBezTo>
                  <a:cubicBezTo>
                    <a:pt x="219" y="264"/>
                    <a:pt x="219" y="264"/>
                    <a:pt x="219" y="264"/>
                  </a:cubicBezTo>
                  <a:cubicBezTo>
                    <a:pt x="223" y="261"/>
                    <a:pt x="223" y="261"/>
                    <a:pt x="223" y="261"/>
                  </a:cubicBezTo>
                  <a:cubicBezTo>
                    <a:pt x="224" y="261"/>
                    <a:pt x="224" y="261"/>
                    <a:pt x="224" y="261"/>
                  </a:cubicBezTo>
                  <a:cubicBezTo>
                    <a:pt x="225" y="261"/>
                    <a:pt x="225" y="261"/>
                    <a:pt x="225" y="261"/>
                  </a:cubicBezTo>
                  <a:cubicBezTo>
                    <a:pt x="226" y="260"/>
                    <a:pt x="226" y="260"/>
                    <a:pt x="226" y="260"/>
                  </a:cubicBezTo>
                  <a:cubicBezTo>
                    <a:pt x="229" y="259"/>
                    <a:pt x="229" y="259"/>
                    <a:pt x="229" y="259"/>
                  </a:cubicBezTo>
                  <a:cubicBezTo>
                    <a:pt x="229" y="260"/>
                    <a:pt x="229" y="260"/>
                    <a:pt x="229" y="260"/>
                  </a:cubicBezTo>
                  <a:cubicBezTo>
                    <a:pt x="228" y="261"/>
                    <a:pt x="228" y="261"/>
                    <a:pt x="228" y="261"/>
                  </a:cubicBezTo>
                  <a:cubicBezTo>
                    <a:pt x="228" y="262"/>
                    <a:pt x="228" y="262"/>
                    <a:pt x="228" y="262"/>
                  </a:cubicBezTo>
                  <a:cubicBezTo>
                    <a:pt x="229" y="262"/>
                    <a:pt x="229" y="262"/>
                    <a:pt x="229" y="262"/>
                  </a:cubicBezTo>
                  <a:cubicBezTo>
                    <a:pt x="229" y="264"/>
                    <a:pt x="229" y="264"/>
                    <a:pt x="229" y="264"/>
                  </a:cubicBezTo>
                  <a:cubicBezTo>
                    <a:pt x="229" y="265"/>
                    <a:pt x="229" y="265"/>
                    <a:pt x="229" y="265"/>
                  </a:cubicBezTo>
                  <a:cubicBezTo>
                    <a:pt x="231" y="266"/>
                    <a:pt x="231" y="266"/>
                    <a:pt x="231" y="266"/>
                  </a:cubicBezTo>
                  <a:cubicBezTo>
                    <a:pt x="232" y="265"/>
                    <a:pt x="232" y="265"/>
                    <a:pt x="232" y="265"/>
                  </a:cubicBezTo>
                  <a:cubicBezTo>
                    <a:pt x="233" y="263"/>
                    <a:pt x="233" y="263"/>
                    <a:pt x="233" y="263"/>
                  </a:cubicBezTo>
                  <a:cubicBezTo>
                    <a:pt x="234" y="264"/>
                    <a:pt x="234" y="264"/>
                    <a:pt x="234" y="264"/>
                  </a:cubicBezTo>
                  <a:cubicBezTo>
                    <a:pt x="233" y="265"/>
                    <a:pt x="233" y="265"/>
                    <a:pt x="233" y="265"/>
                  </a:cubicBezTo>
                  <a:cubicBezTo>
                    <a:pt x="234" y="267"/>
                    <a:pt x="234" y="267"/>
                    <a:pt x="234" y="267"/>
                  </a:cubicBezTo>
                  <a:cubicBezTo>
                    <a:pt x="235" y="270"/>
                    <a:pt x="235" y="270"/>
                    <a:pt x="235" y="270"/>
                  </a:cubicBezTo>
                  <a:cubicBezTo>
                    <a:pt x="234" y="272"/>
                    <a:pt x="234" y="272"/>
                    <a:pt x="234" y="272"/>
                  </a:cubicBezTo>
                  <a:cubicBezTo>
                    <a:pt x="235" y="274"/>
                    <a:pt x="235" y="274"/>
                    <a:pt x="235" y="274"/>
                  </a:cubicBezTo>
                  <a:cubicBezTo>
                    <a:pt x="236" y="274"/>
                    <a:pt x="236" y="274"/>
                    <a:pt x="236" y="274"/>
                  </a:cubicBezTo>
                  <a:cubicBezTo>
                    <a:pt x="237" y="272"/>
                    <a:pt x="237" y="272"/>
                    <a:pt x="237" y="272"/>
                  </a:cubicBezTo>
                  <a:cubicBezTo>
                    <a:pt x="237" y="270"/>
                    <a:pt x="237" y="270"/>
                    <a:pt x="237" y="270"/>
                  </a:cubicBezTo>
                  <a:cubicBezTo>
                    <a:pt x="239" y="268"/>
                    <a:pt x="239" y="268"/>
                    <a:pt x="239" y="268"/>
                  </a:cubicBezTo>
                  <a:cubicBezTo>
                    <a:pt x="239" y="266"/>
                    <a:pt x="239" y="266"/>
                    <a:pt x="239" y="266"/>
                  </a:cubicBezTo>
                  <a:cubicBezTo>
                    <a:pt x="241" y="264"/>
                    <a:pt x="241" y="264"/>
                    <a:pt x="241" y="264"/>
                  </a:cubicBezTo>
                  <a:cubicBezTo>
                    <a:pt x="242" y="264"/>
                    <a:pt x="242" y="264"/>
                    <a:pt x="242" y="264"/>
                  </a:cubicBezTo>
                  <a:cubicBezTo>
                    <a:pt x="244" y="263"/>
                    <a:pt x="244" y="263"/>
                    <a:pt x="244" y="263"/>
                  </a:cubicBezTo>
                  <a:cubicBezTo>
                    <a:pt x="246" y="263"/>
                    <a:pt x="246" y="263"/>
                    <a:pt x="246" y="263"/>
                  </a:cubicBezTo>
                  <a:cubicBezTo>
                    <a:pt x="244" y="264"/>
                    <a:pt x="244" y="264"/>
                    <a:pt x="244" y="264"/>
                  </a:cubicBezTo>
                  <a:cubicBezTo>
                    <a:pt x="241" y="267"/>
                    <a:pt x="241" y="267"/>
                    <a:pt x="241" y="267"/>
                  </a:cubicBezTo>
                  <a:cubicBezTo>
                    <a:pt x="241" y="268"/>
                    <a:pt x="241" y="268"/>
                    <a:pt x="241" y="268"/>
                  </a:cubicBezTo>
                  <a:cubicBezTo>
                    <a:pt x="244" y="270"/>
                    <a:pt x="244" y="270"/>
                    <a:pt x="244" y="270"/>
                  </a:cubicBezTo>
                  <a:cubicBezTo>
                    <a:pt x="245" y="271"/>
                    <a:pt x="245" y="271"/>
                    <a:pt x="245" y="271"/>
                  </a:cubicBezTo>
                  <a:cubicBezTo>
                    <a:pt x="247" y="269"/>
                    <a:pt x="247" y="269"/>
                    <a:pt x="247" y="269"/>
                  </a:cubicBezTo>
                  <a:cubicBezTo>
                    <a:pt x="251" y="269"/>
                    <a:pt x="251" y="269"/>
                    <a:pt x="251" y="269"/>
                  </a:cubicBezTo>
                  <a:cubicBezTo>
                    <a:pt x="253" y="267"/>
                    <a:pt x="253" y="267"/>
                    <a:pt x="253" y="267"/>
                  </a:cubicBezTo>
                  <a:cubicBezTo>
                    <a:pt x="254" y="267"/>
                    <a:pt x="254" y="267"/>
                    <a:pt x="254" y="267"/>
                  </a:cubicBezTo>
                  <a:cubicBezTo>
                    <a:pt x="257" y="266"/>
                    <a:pt x="257" y="266"/>
                    <a:pt x="257" y="266"/>
                  </a:cubicBezTo>
                  <a:cubicBezTo>
                    <a:pt x="259" y="266"/>
                    <a:pt x="259" y="266"/>
                    <a:pt x="259" y="266"/>
                  </a:cubicBezTo>
                  <a:cubicBezTo>
                    <a:pt x="257" y="266"/>
                    <a:pt x="257" y="266"/>
                    <a:pt x="257" y="266"/>
                  </a:cubicBezTo>
                  <a:cubicBezTo>
                    <a:pt x="255" y="269"/>
                    <a:pt x="255" y="269"/>
                    <a:pt x="255" y="269"/>
                  </a:cubicBezTo>
                  <a:cubicBezTo>
                    <a:pt x="255" y="270"/>
                    <a:pt x="255" y="270"/>
                    <a:pt x="255" y="270"/>
                  </a:cubicBezTo>
                  <a:cubicBezTo>
                    <a:pt x="254" y="271"/>
                    <a:pt x="254" y="271"/>
                    <a:pt x="254" y="271"/>
                  </a:cubicBezTo>
                  <a:cubicBezTo>
                    <a:pt x="249" y="274"/>
                    <a:pt x="249" y="274"/>
                    <a:pt x="249" y="274"/>
                  </a:cubicBezTo>
                  <a:cubicBezTo>
                    <a:pt x="246" y="276"/>
                    <a:pt x="246" y="276"/>
                    <a:pt x="246" y="276"/>
                  </a:cubicBezTo>
                  <a:cubicBezTo>
                    <a:pt x="245" y="279"/>
                    <a:pt x="245" y="279"/>
                    <a:pt x="245" y="279"/>
                  </a:cubicBezTo>
                  <a:cubicBezTo>
                    <a:pt x="245" y="281"/>
                    <a:pt x="245" y="281"/>
                    <a:pt x="245" y="281"/>
                  </a:cubicBezTo>
                  <a:cubicBezTo>
                    <a:pt x="245" y="282"/>
                    <a:pt x="245" y="282"/>
                    <a:pt x="245" y="282"/>
                  </a:cubicBezTo>
                  <a:cubicBezTo>
                    <a:pt x="247" y="283"/>
                    <a:pt x="247" y="283"/>
                    <a:pt x="247" y="283"/>
                  </a:cubicBezTo>
                  <a:cubicBezTo>
                    <a:pt x="244" y="283"/>
                    <a:pt x="244" y="283"/>
                    <a:pt x="244" y="283"/>
                  </a:cubicBezTo>
                  <a:cubicBezTo>
                    <a:pt x="243" y="283"/>
                    <a:pt x="243" y="283"/>
                    <a:pt x="243" y="283"/>
                  </a:cubicBezTo>
                  <a:cubicBezTo>
                    <a:pt x="241" y="285"/>
                    <a:pt x="241" y="285"/>
                    <a:pt x="241" y="285"/>
                  </a:cubicBezTo>
                  <a:cubicBezTo>
                    <a:pt x="240" y="288"/>
                    <a:pt x="240" y="288"/>
                    <a:pt x="240" y="288"/>
                  </a:cubicBezTo>
                  <a:cubicBezTo>
                    <a:pt x="238" y="290"/>
                    <a:pt x="238" y="290"/>
                    <a:pt x="238" y="290"/>
                  </a:cubicBezTo>
                  <a:cubicBezTo>
                    <a:pt x="237" y="292"/>
                    <a:pt x="237" y="292"/>
                    <a:pt x="237" y="292"/>
                  </a:cubicBezTo>
                  <a:cubicBezTo>
                    <a:pt x="237" y="293"/>
                    <a:pt x="237" y="293"/>
                    <a:pt x="237" y="293"/>
                  </a:cubicBezTo>
                  <a:cubicBezTo>
                    <a:pt x="238" y="294"/>
                    <a:pt x="238" y="294"/>
                    <a:pt x="238" y="294"/>
                  </a:cubicBezTo>
                  <a:cubicBezTo>
                    <a:pt x="238" y="295"/>
                    <a:pt x="238" y="295"/>
                    <a:pt x="238" y="295"/>
                  </a:cubicBezTo>
                  <a:cubicBezTo>
                    <a:pt x="237" y="295"/>
                    <a:pt x="237" y="295"/>
                    <a:pt x="237" y="295"/>
                  </a:cubicBezTo>
                  <a:cubicBezTo>
                    <a:pt x="236" y="294"/>
                    <a:pt x="236" y="294"/>
                    <a:pt x="236" y="294"/>
                  </a:cubicBezTo>
                  <a:cubicBezTo>
                    <a:pt x="235" y="293"/>
                    <a:pt x="235" y="293"/>
                    <a:pt x="235" y="293"/>
                  </a:cubicBezTo>
                  <a:cubicBezTo>
                    <a:pt x="233" y="295"/>
                    <a:pt x="233" y="295"/>
                    <a:pt x="233" y="295"/>
                  </a:cubicBezTo>
                  <a:cubicBezTo>
                    <a:pt x="231" y="297"/>
                    <a:pt x="231" y="297"/>
                    <a:pt x="231" y="297"/>
                  </a:cubicBezTo>
                  <a:cubicBezTo>
                    <a:pt x="232" y="298"/>
                    <a:pt x="232" y="298"/>
                    <a:pt x="232" y="298"/>
                  </a:cubicBezTo>
                  <a:cubicBezTo>
                    <a:pt x="231" y="299"/>
                    <a:pt x="231" y="299"/>
                    <a:pt x="231" y="299"/>
                  </a:cubicBezTo>
                  <a:cubicBezTo>
                    <a:pt x="230" y="299"/>
                    <a:pt x="230" y="299"/>
                    <a:pt x="230" y="299"/>
                  </a:cubicBezTo>
                  <a:cubicBezTo>
                    <a:pt x="229" y="298"/>
                    <a:pt x="229" y="298"/>
                    <a:pt x="229" y="298"/>
                  </a:cubicBezTo>
                  <a:cubicBezTo>
                    <a:pt x="228" y="299"/>
                    <a:pt x="228" y="299"/>
                    <a:pt x="228" y="299"/>
                  </a:cubicBezTo>
                  <a:cubicBezTo>
                    <a:pt x="224" y="302"/>
                    <a:pt x="224" y="302"/>
                    <a:pt x="224" y="302"/>
                  </a:cubicBezTo>
                  <a:cubicBezTo>
                    <a:pt x="223" y="304"/>
                    <a:pt x="223" y="304"/>
                    <a:pt x="223" y="304"/>
                  </a:cubicBezTo>
                  <a:cubicBezTo>
                    <a:pt x="223" y="305"/>
                    <a:pt x="223" y="305"/>
                    <a:pt x="223" y="305"/>
                  </a:cubicBezTo>
                  <a:cubicBezTo>
                    <a:pt x="222" y="306"/>
                    <a:pt x="222" y="306"/>
                    <a:pt x="222" y="306"/>
                  </a:cubicBezTo>
                  <a:cubicBezTo>
                    <a:pt x="221" y="305"/>
                    <a:pt x="221" y="305"/>
                    <a:pt x="221" y="305"/>
                  </a:cubicBezTo>
                  <a:cubicBezTo>
                    <a:pt x="221" y="303"/>
                    <a:pt x="221" y="303"/>
                    <a:pt x="221" y="303"/>
                  </a:cubicBezTo>
                  <a:cubicBezTo>
                    <a:pt x="218" y="304"/>
                    <a:pt x="218" y="304"/>
                    <a:pt x="218" y="304"/>
                  </a:cubicBezTo>
                  <a:cubicBezTo>
                    <a:pt x="216" y="306"/>
                    <a:pt x="216" y="306"/>
                    <a:pt x="216" y="306"/>
                  </a:cubicBezTo>
                  <a:cubicBezTo>
                    <a:pt x="214" y="307"/>
                    <a:pt x="214" y="307"/>
                    <a:pt x="214" y="307"/>
                  </a:cubicBezTo>
                  <a:cubicBezTo>
                    <a:pt x="214" y="308"/>
                    <a:pt x="214" y="308"/>
                    <a:pt x="214" y="308"/>
                  </a:cubicBezTo>
                  <a:cubicBezTo>
                    <a:pt x="213" y="309"/>
                    <a:pt x="213" y="309"/>
                    <a:pt x="213" y="309"/>
                  </a:cubicBezTo>
                  <a:cubicBezTo>
                    <a:pt x="210" y="309"/>
                    <a:pt x="210" y="309"/>
                    <a:pt x="210" y="309"/>
                  </a:cubicBezTo>
                  <a:cubicBezTo>
                    <a:pt x="207" y="311"/>
                    <a:pt x="207" y="311"/>
                    <a:pt x="207" y="311"/>
                  </a:cubicBezTo>
                  <a:cubicBezTo>
                    <a:pt x="203" y="313"/>
                    <a:pt x="203" y="313"/>
                    <a:pt x="203" y="313"/>
                  </a:cubicBezTo>
                  <a:cubicBezTo>
                    <a:pt x="200" y="315"/>
                    <a:pt x="200" y="315"/>
                    <a:pt x="200" y="315"/>
                  </a:cubicBezTo>
                  <a:cubicBezTo>
                    <a:pt x="199" y="318"/>
                    <a:pt x="199" y="318"/>
                    <a:pt x="199" y="318"/>
                  </a:cubicBezTo>
                  <a:cubicBezTo>
                    <a:pt x="199" y="319"/>
                    <a:pt x="199" y="319"/>
                    <a:pt x="199" y="319"/>
                  </a:cubicBezTo>
                  <a:cubicBezTo>
                    <a:pt x="199" y="320"/>
                    <a:pt x="199" y="320"/>
                    <a:pt x="199" y="320"/>
                  </a:cubicBezTo>
                  <a:cubicBezTo>
                    <a:pt x="199" y="322"/>
                    <a:pt x="199" y="322"/>
                    <a:pt x="199" y="322"/>
                  </a:cubicBezTo>
                  <a:cubicBezTo>
                    <a:pt x="199" y="322"/>
                    <a:pt x="199" y="322"/>
                    <a:pt x="199" y="322"/>
                  </a:cubicBezTo>
                  <a:cubicBezTo>
                    <a:pt x="198" y="320"/>
                    <a:pt x="198" y="320"/>
                    <a:pt x="198" y="320"/>
                  </a:cubicBezTo>
                  <a:cubicBezTo>
                    <a:pt x="197" y="320"/>
                    <a:pt x="197" y="320"/>
                    <a:pt x="197" y="320"/>
                  </a:cubicBezTo>
                  <a:cubicBezTo>
                    <a:pt x="196" y="321"/>
                    <a:pt x="196" y="321"/>
                    <a:pt x="196" y="321"/>
                  </a:cubicBezTo>
                  <a:cubicBezTo>
                    <a:pt x="197" y="323"/>
                    <a:pt x="197" y="323"/>
                    <a:pt x="197" y="323"/>
                  </a:cubicBezTo>
                  <a:cubicBezTo>
                    <a:pt x="196" y="323"/>
                    <a:pt x="196" y="323"/>
                    <a:pt x="196" y="323"/>
                  </a:cubicBezTo>
                  <a:cubicBezTo>
                    <a:pt x="195" y="322"/>
                    <a:pt x="195" y="322"/>
                    <a:pt x="195" y="322"/>
                  </a:cubicBezTo>
                  <a:cubicBezTo>
                    <a:pt x="195" y="320"/>
                    <a:pt x="195" y="320"/>
                    <a:pt x="195" y="320"/>
                  </a:cubicBezTo>
                  <a:cubicBezTo>
                    <a:pt x="195" y="319"/>
                    <a:pt x="195" y="319"/>
                    <a:pt x="195" y="319"/>
                  </a:cubicBezTo>
                  <a:cubicBezTo>
                    <a:pt x="194" y="318"/>
                    <a:pt x="194" y="318"/>
                    <a:pt x="194" y="318"/>
                  </a:cubicBezTo>
                  <a:cubicBezTo>
                    <a:pt x="192" y="318"/>
                    <a:pt x="192" y="318"/>
                    <a:pt x="192" y="318"/>
                  </a:cubicBezTo>
                  <a:cubicBezTo>
                    <a:pt x="191" y="318"/>
                    <a:pt x="191" y="318"/>
                    <a:pt x="191" y="318"/>
                  </a:cubicBezTo>
                  <a:cubicBezTo>
                    <a:pt x="189" y="319"/>
                    <a:pt x="189" y="319"/>
                    <a:pt x="189" y="319"/>
                  </a:cubicBezTo>
                  <a:cubicBezTo>
                    <a:pt x="187" y="319"/>
                    <a:pt x="187" y="319"/>
                    <a:pt x="187" y="319"/>
                  </a:cubicBezTo>
                  <a:cubicBezTo>
                    <a:pt x="185" y="320"/>
                    <a:pt x="185" y="320"/>
                    <a:pt x="185" y="320"/>
                  </a:cubicBezTo>
                  <a:cubicBezTo>
                    <a:pt x="184" y="321"/>
                    <a:pt x="184" y="321"/>
                    <a:pt x="184" y="321"/>
                  </a:cubicBezTo>
                  <a:cubicBezTo>
                    <a:pt x="181" y="322"/>
                    <a:pt x="181" y="322"/>
                    <a:pt x="181" y="322"/>
                  </a:cubicBezTo>
                  <a:cubicBezTo>
                    <a:pt x="179" y="324"/>
                    <a:pt x="179" y="324"/>
                    <a:pt x="179" y="324"/>
                  </a:cubicBezTo>
                  <a:cubicBezTo>
                    <a:pt x="177" y="326"/>
                    <a:pt x="177" y="326"/>
                    <a:pt x="177" y="326"/>
                  </a:cubicBezTo>
                  <a:cubicBezTo>
                    <a:pt x="177" y="327"/>
                    <a:pt x="177" y="327"/>
                    <a:pt x="177" y="327"/>
                  </a:cubicBezTo>
                  <a:cubicBezTo>
                    <a:pt x="177" y="328"/>
                    <a:pt x="177" y="328"/>
                    <a:pt x="177" y="328"/>
                  </a:cubicBezTo>
                  <a:cubicBezTo>
                    <a:pt x="176" y="327"/>
                    <a:pt x="176" y="327"/>
                    <a:pt x="176" y="327"/>
                  </a:cubicBezTo>
                  <a:cubicBezTo>
                    <a:pt x="173" y="328"/>
                    <a:pt x="173" y="328"/>
                    <a:pt x="173" y="328"/>
                  </a:cubicBezTo>
                  <a:cubicBezTo>
                    <a:pt x="172" y="329"/>
                    <a:pt x="172" y="329"/>
                    <a:pt x="172" y="329"/>
                  </a:cubicBezTo>
                  <a:cubicBezTo>
                    <a:pt x="172" y="330"/>
                    <a:pt x="172" y="330"/>
                    <a:pt x="172" y="330"/>
                  </a:cubicBezTo>
                  <a:cubicBezTo>
                    <a:pt x="171" y="331"/>
                    <a:pt x="171" y="331"/>
                    <a:pt x="171" y="331"/>
                  </a:cubicBezTo>
                  <a:cubicBezTo>
                    <a:pt x="170" y="330"/>
                    <a:pt x="170" y="330"/>
                    <a:pt x="170" y="330"/>
                  </a:cubicBezTo>
                  <a:cubicBezTo>
                    <a:pt x="168" y="331"/>
                    <a:pt x="168" y="331"/>
                    <a:pt x="168" y="331"/>
                  </a:cubicBezTo>
                  <a:cubicBezTo>
                    <a:pt x="167" y="332"/>
                    <a:pt x="167" y="332"/>
                    <a:pt x="167" y="332"/>
                  </a:cubicBezTo>
                  <a:cubicBezTo>
                    <a:pt x="167" y="334"/>
                    <a:pt x="167" y="334"/>
                    <a:pt x="167" y="334"/>
                  </a:cubicBezTo>
                  <a:cubicBezTo>
                    <a:pt x="167" y="335"/>
                    <a:pt x="167" y="335"/>
                    <a:pt x="167" y="335"/>
                  </a:cubicBezTo>
                  <a:cubicBezTo>
                    <a:pt x="168" y="334"/>
                    <a:pt x="168" y="334"/>
                    <a:pt x="168" y="334"/>
                  </a:cubicBezTo>
                  <a:cubicBezTo>
                    <a:pt x="169" y="333"/>
                    <a:pt x="169" y="333"/>
                    <a:pt x="169" y="333"/>
                  </a:cubicBezTo>
                  <a:cubicBezTo>
                    <a:pt x="169" y="332"/>
                    <a:pt x="169" y="332"/>
                    <a:pt x="169" y="332"/>
                  </a:cubicBezTo>
                  <a:cubicBezTo>
                    <a:pt x="170" y="331"/>
                    <a:pt x="170" y="331"/>
                    <a:pt x="170" y="331"/>
                  </a:cubicBezTo>
                  <a:cubicBezTo>
                    <a:pt x="171" y="332"/>
                    <a:pt x="171" y="332"/>
                    <a:pt x="171" y="332"/>
                  </a:cubicBezTo>
                  <a:cubicBezTo>
                    <a:pt x="170" y="333"/>
                    <a:pt x="170" y="333"/>
                    <a:pt x="170" y="333"/>
                  </a:cubicBezTo>
                  <a:cubicBezTo>
                    <a:pt x="171" y="334"/>
                    <a:pt x="171" y="334"/>
                    <a:pt x="171" y="334"/>
                  </a:cubicBezTo>
                  <a:cubicBezTo>
                    <a:pt x="172" y="334"/>
                    <a:pt x="172" y="334"/>
                    <a:pt x="172" y="334"/>
                  </a:cubicBezTo>
                  <a:cubicBezTo>
                    <a:pt x="174" y="331"/>
                    <a:pt x="174" y="331"/>
                    <a:pt x="174" y="331"/>
                  </a:cubicBezTo>
                  <a:cubicBezTo>
                    <a:pt x="175" y="330"/>
                    <a:pt x="175" y="330"/>
                    <a:pt x="175" y="330"/>
                  </a:cubicBezTo>
                  <a:cubicBezTo>
                    <a:pt x="175" y="332"/>
                    <a:pt x="175" y="332"/>
                    <a:pt x="175" y="332"/>
                  </a:cubicBezTo>
                  <a:cubicBezTo>
                    <a:pt x="175" y="333"/>
                    <a:pt x="175" y="333"/>
                    <a:pt x="175" y="333"/>
                  </a:cubicBezTo>
                  <a:cubicBezTo>
                    <a:pt x="175" y="334"/>
                    <a:pt x="175" y="334"/>
                    <a:pt x="175" y="334"/>
                  </a:cubicBezTo>
                  <a:cubicBezTo>
                    <a:pt x="177" y="333"/>
                    <a:pt x="177" y="333"/>
                    <a:pt x="177" y="333"/>
                  </a:cubicBezTo>
                  <a:cubicBezTo>
                    <a:pt x="178" y="332"/>
                    <a:pt x="178" y="332"/>
                    <a:pt x="178" y="332"/>
                  </a:cubicBezTo>
                  <a:cubicBezTo>
                    <a:pt x="178" y="333"/>
                    <a:pt x="178" y="333"/>
                    <a:pt x="178" y="333"/>
                  </a:cubicBezTo>
                  <a:cubicBezTo>
                    <a:pt x="179" y="333"/>
                    <a:pt x="179" y="333"/>
                    <a:pt x="179" y="333"/>
                  </a:cubicBezTo>
                  <a:cubicBezTo>
                    <a:pt x="179" y="332"/>
                    <a:pt x="179" y="332"/>
                    <a:pt x="179" y="332"/>
                  </a:cubicBezTo>
                  <a:cubicBezTo>
                    <a:pt x="180" y="331"/>
                    <a:pt x="180" y="331"/>
                    <a:pt x="180" y="331"/>
                  </a:cubicBezTo>
                  <a:cubicBezTo>
                    <a:pt x="182" y="331"/>
                    <a:pt x="182" y="331"/>
                    <a:pt x="182" y="331"/>
                  </a:cubicBezTo>
                  <a:cubicBezTo>
                    <a:pt x="184" y="330"/>
                    <a:pt x="184" y="330"/>
                    <a:pt x="184" y="330"/>
                  </a:cubicBezTo>
                  <a:cubicBezTo>
                    <a:pt x="185" y="328"/>
                    <a:pt x="185" y="328"/>
                    <a:pt x="185" y="328"/>
                  </a:cubicBezTo>
                  <a:cubicBezTo>
                    <a:pt x="185" y="326"/>
                    <a:pt x="185" y="326"/>
                    <a:pt x="185" y="326"/>
                  </a:cubicBezTo>
                  <a:cubicBezTo>
                    <a:pt x="186" y="325"/>
                    <a:pt x="186" y="325"/>
                    <a:pt x="186" y="325"/>
                  </a:cubicBezTo>
                  <a:cubicBezTo>
                    <a:pt x="188" y="324"/>
                    <a:pt x="188" y="324"/>
                    <a:pt x="188" y="324"/>
                  </a:cubicBezTo>
                  <a:cubicBezTo>
                    <a:pt x="189" y="324"/>
                    <a:pt x="189" y="324"/>
                    <a:pt x="189" y="324"/>
                  </a:cubicBezTo>
                  <a:cubicBezTo>
                    <a:pt x="191" y="325"/>
                    <a:pt x="191" y="325"/>
                    <a:pt x="191" y="325"/>
                  </a:cubicBezTo>
                  <a:cubicBezTo>
                    <a:pt x="190" y="326"/>
                    <a:pt x="190" y="326"/>
                    <a:pt x="190" y="326"/>
                  </a:cubicBezTo>
                  <a:cubicBezTo>
                    <a:pt x="189" y="326"/>
                    <a:pt x="189" y="326"/>
                    <a:pt x="189" y="326"/>
                  </a:cubicBezTo>
                  <a:cubicBezTo>
                    <a:pt x="187" y="328"/>
                    <a:pt x="187" y="328"/>
                    <a:pt x="187" y="328"/>
                  </a:cubicBezTo>
                  <a:cubicBezTo>
                    <a:pt x="187" y="329"/>
                    <a:pt x="187" y="329"/>
                    <a:pt x="187" y="329"/>
                  </a:cubicBezTo>
                  <a:cubicBezTo>
                    <a:pt x="188" y="330"/>
                    <a:pt x="188" y="330"/>
                    <a:pt x="188" y="330"/>
                  </a:cubicBezTo>
                  <a:cubicBezTo>
                    <a:pt x="191" y="328"/>
                    <a:pt x="191" y="328"/>
                    <a:pt x="191" y="328"/>
                  </a:cubicBezTo>
                  <a:cubicBezTo>
                    <a:pt x="191" y="327"/>
                    <a:pt x="191" y="327"/>
                    <a:pt x="191" y="327"/>
                  </a:cubicBezTo>
                  <a:cubicBezTo>
                    <a:pt x="192" y="326"/>
                    <a:pt x="192" y="326"/>
                    <a:pt x="192" y="326"/>
                  </a:cubicBezTo>
                  <a:cubicBezTo>
                    <a:pt x="193" y="327"/>
                    <a:pt x="193" y="327"/>
                    <a:pt x="193" y="327"/>
                  </a:cubicBezTo>
                  <a:cubicBezTo>
                    <a:pt x="193" y="326"/>
                    <a:pt x="193" y="326"/>
                    <a:pt x="193" y="326"/>
                  </a:cubicBezTo>
                  <a:cubicBezTo>
                    <a:pt x="194" y="326"/>
                    <a:pt x="194" y="326"/>
                    <a:pt x="194" y="326"/>
                  </a:cubicBezTo>
                  <a:cubicBezTo>
                    <a:pt x="195" y="327"/>
                    <a:pt x="195" y="327"/>
                    <a:pt x="195" y="327"/>
                  </a:cubicBezTo>
                  <a:cubicBezTo>
                    <a:pt x="194" y="328"/>
                    <a:pt x="194" y="328"/>
                    <a:pt x="194" y="328"/>
                  </a:cubicBezTo>
                  <a:cubicBezTo>
                    <a:pt x="195" y="329"/>
                    <a:pt x="195" y="329"/>
                    <a:pt x="195" y="329"/>
                  </a:cubicBezTo>
                  <a:cubicBezTo>
                    <a:pt x="196" y="327"/>
                    <a:pt x="196" y="327"/>
                    <a:pt x="196" y="327"/>
                  </a:cubicBezTo>
                  <a:cubicBezTo>
                    <a:pt x="197" y="327"/>
                    <a:pt x="197" y="327"/>
                    <a:pt x="197" y="327"/>
                  </a:cubicBezTo>
                  <a:cubicBezTo>
                    <a:pt x="199" y="326"/>
                    <a:pt x="199" y="326"/>
                    <a:pt x="199" y="326"/>
                  </a:cubicBezTo>
                  <a:cubicBezTo>
                    <a:pt x="200" y="326"/>
                    <a:pt x="200" y="326"/>
                    <a:pt x="200" y="326"/>
                  </a:cubicBezTo>
                  <a:cubicBezTo>
                    <a:pt x="202" y="323"/>
                    <a:pt x="202" y="323"/>
                    <a:pt x="202" y="323"/>
                  </a:cubicBezTo>
                  <a:cubicBezTo>
                    <a:pt x="204" y="322"/>
                    <a:pt x="204" y="322"/>
                    <a:pt x="204" y="322"/>
                  </a:cubicBezTo>
                  <a:cubicBezTo>
                    <a:pt x="205" y="323"/>
                    <a:pt x="205" y="323"/>
                    <a:pt x="205" y="323"/>
                  </a:cubicBezTo>
                  <a:cubicBezTo>
                    <a:pt x="205" y="324"/>
                    <a:pt x="205" y="324"/>
                    <a:pt x="205" y="324"/>
                  </a:cubicBezTo>
                  <a:cubicBezTo>
                    <a:pt x="204" y="325"/>
                    <a:pt x="204" y="325"/>
                    <a:pt x="204" y="325"/>
                  </a:cubicBezTo>
                  <a:cubicBezTo>
                    <a:pt x="203" y="327"/>
                    <a:pt x="203" y="327"/>
                    <a:pt x="203" y="327"/>
                  </a:cubicBezTo>
                  <a:cubicBezTo>
                    <a:pt x="203" y="328"/>
                    <a:pt x="203" y="328"/>
                    <a:pt x="203" y="328"/>
                  </a:cubicBezTo>
                  <a:cubicBezTo>
                    <a:pt x="204" y="328"/>
                    <a:pt x="204" y="328"/>
                    <a:pt x="204" y="328"/>
                  </a:cubicBezTo>
                  <a:cubicBezTo>
                    <a:pt x="206" y="326"/>
                    <a:pt x="206" y="326"/>
                    <a:pt x="206" y="326"/>
                  </a:cubicBezTo>
                  <a:cubicBezTo>
                    <a:pt x="206" y="323"/>
                    <a:pt x="206" y="323"/>
                    <a:pt x="206" y="323"/>
                  </a:cubicBezTo>
                  <a:cubicBezTo>
                    <a:pt x="207" y="322"/>
                    <a:pt x="207" y="322"/>
                    <a:pt x="207" y="322"/>
                  </a:cubicBezTo>
                  <a:cubicBezTo>
                    <a:pt x="208" y="323"/>
                    <a:pt x="208" y="323"/>
                    <a:pt x="208" y="323"/>
                  </a:cubicBezTo>
                  <a:cubicBezTo>
                    <a:pt x="209" y="323"/>
                    <a:pt x="209" y="323"/>
                    <a:pt x="209" y="323"/>
                  </a:cubicBezTo>
                  <a:cubicBezTo>
                    <a:pt x="210" y="323"/>
                    <a:pt x="210" y="323"/>
                    <a:pt x="210" y="323"/>
                  </a:cubicBezTo>
                  <a:cubicBezTo>
                    <a:pt x="212" y="323"/>
                    <a:pt x="212" y="323"/>
                    <a:pt x="212" y="323"/>
                  </a:cubicBezTo>
                  <a:cubicBezTo>
                    <a:pt x="214" y="321"/>
                    <a:pt x="214" y="321"/>
                    <a:pt x="214" y="321"/>
                  </a:cubicBezTo>
                  <a:cubicBezTo>
                    <a:pt x="214" y="321"/>
                    <a:pt x="214" y="321"/>
                    <a:pt x="214" y="321"/>
                  </a:cubicBezTo>
                  <a:cubicBezTo>
                    <a:pt x="215" y="321"/>
                    <a:pt x="215" y="321"/>
                    <a:pt x="215" y="321"/>
                  </a:cubicBezTo>
                  <a:cubicBezTo>
                    <a:pt x="216" y="319"/>
                    <a:pt x="216" y="319"/>
                    <a:pt x="216" y="319"/>
                  </a:cubicBezTo>
                  <a:cubicBezTo>
                    <a:pt x="217" y="318"/>
                    <a:pt x="217" y="318"/>
                    <a:pt x="217" y="318"/>
                  </a:cubicBezTo>
                  <a:cubicBezTo>
                    <a:pt x="217" y="319"/>
                    <a:pt x="217" y="319"/>
                    <a:pt x="217" y="319"/>
                  </a:cubicBezTo>
                  <a:cubicBezTo>
                    <a:pt x="217" y="320"/>
                    <a:pt x="217" y="320"/>
                    <a:pt x="217" y="320"/>
                  </a:cubicBezTo>
                  <a:cubicBezTo>
                    <a:pt x="217" y="322"/>
                    <a:pt x="217" y="322"/>
                    <a:pt x="217" y="322"/>
                  </a:cubicBezTo>
                  <a:cubicBezTo>
                    <a:pt x="218" y="321"/>
                    <a:pt x="218" y="321"/>
                    <a:pt x="218" y="321"/>
                  </a:cubicBezTo>
                  <a:cubicBezTo>
                    <a:pt x="219" y="320"/>
                    <a:pt x="219" y="320"/>
                    <a:pt x="219" y="320"/>
                  </a:cubicBezTo>
                  <a:cubicBezTo>
                    <a:pt x="219" y="319"/>
                    <a:pt x="219" y="319"/>
                    <a:pt x="219" y="319"/>
                  </a:cubicBezTo>
                  <a:cubicBezTo>
                    <a:pt x="220" y="318"/>
                    <a:pt x="220" y="318"/>
                    <a:pt x="220" y="318"/>
                  </a:cubicBezTo>
                  <a:cubicBezTo>
                    <a:pt x="220" y="317"/>
                    <a:pt x="220" y="317"/>
                    <a:pt x="220" y="317"/>
                  </a:cubicBezTo>
                  <a:cubicBezTo>
                    <a:pt x="217" y="317"/>
                    <a:pt x="217" y="317"/>
                    <a:pt x="217" y="317"/>
                  </a:cubicBezTo>
                  <a:cubicBezTo>
                    <a:pt x="217" y="317"/>
                    <a:pt x="217" y="317"/>
                    <a:pt x="217" y="317"/>
                  </a:cubicBezTo>
                  <a:cubicBezTo>
                    <a:pt x="219" y="316"/>
                    <a:pt x="219" y="316"/>
                    <a:pt x="219" y="316"/>
                  </a:cubicBezTo>
                  <a:cubicBezTo>
                    <a:pt x="222" y="314"/>
                    <a:pt x="222" y="314"/>
                    <a:pt x="222" y="314"/>
                  </a:cubicBezTo>
                  <a:cubicBezTo>
                    <a:pt x="225" y="314"/>
                    <a:pt x="225" y="314"/>
                    <a:pt x="225" y="314"/>
                  </a:cubicBezTo>
                  <a:cubicBezTo>
                    <a:pt x="226" y="314"/>
                    <a:pt x="226" y="314"/>
                    <a:pt x="226" y="314"/>
                  </a:cubicBezTo>
                  <a:cubicBezTo>
                    <a:pt x="226" y="312"/>
                    <a:pt x="226" y="312"/>
                    <a:pt x="226" y="312"/>
                  </a:cubicBezTo>
                  <a:cubicBezTo>
                    <a:pt x="225" y="312"/>
                    <a:pt x="225" y="312"/>
                    <a:pt x="225" y="312"/>
                  </a:cubicBezTo>
                  <a:cubicBezTo>
                    <a:pt x="226" y="312"/>
                    <a:pt x="226" y="312"/>
                    <a:pt x="226" y="312"/>
                  </a:cubicBezTo>
                  <a:cubicBezTo>
                    <a:pt x="228" y="311"/>
                    <a:pt x="228" y="311"/>
                    <a:pt x="228" y="311"/>
                  </a:cubicBezTo>
                  <a:cubicBezTo>
                    <a:pt x="229" y="310"/>
                    <a:pt x="229" y="310"/>
                    <a:pt x="229" y="310"/>
                  </a:cubicBezTo>
                  <a:cubicBezTo>
                    <a:pt x="230" y="311"/>
                    <a:pt x="230" y="311"/>
                    <a:pt x="230" y="311"/>
                  </a:cubicBezTo>
                  <a:cubicBezTo>
                    <a:pt x="230" y="312"/>
                    <a:pt x="230" y="312"/>
                    <a:pt x="230" y="312"/>
                  </a:cubicBezTo>
                  <a:cubicBezTo>
                    <a:pt x="231" y="312"/>
                    <a:pt x="231" y="312"/>
                    <a:pt x="231" y="312"/>
                  </a:cubicBezTo>
                  <a:cubicBezTo>
                    <a:pt x="232" y="311"/>
                    <a:pt x="232" y="311"/>
                    <a:pt x="232" y="311"/>
                  </a:cubicBezTo>
                  <a:cubicBezTo>
                    <a:pt x="232" y="310"/>
                    <a:pt x="232" y="310"/>
                    <a:pt x="232" y="310"/>
                  </a:cubicBezTo>
                  <a:cubicBezTo>
                    <a:pt x="233" y="309"/>
                    <a:pt x="233" y="309"/>
                    <a:pt x="233" y="309"/>
                  </a:cubicBezTo>
                  <a:cubicBezTo>
                    <a:pt x="233" y="308"/>
                    <a:pt x="233" y="308"/>
                    <a:pt x="233" y="308"/>
                  </a:cubicBezTo>
                  <a:cubicBezTo>
                    <a:pt x="234" y="307"/>
                    <a:pt x="234" y="307"/>
                    <a:pt x="234" y="307"/>
                  </a:cubicBezTo>
                  <a:cubicBezTo>
                    <a:pt x="234" y="308"/>
                    <a:pt x="234" y="308"/>
                    <a:pt x="234" y="308"/>
                  </a:cubicBezTo>
                  <a:cubicBezTo>
                    <a:pt x="234" y="309"/>
                    <a:pt x="234" y="309"/>
                    <a:pt x="234" y="309"/>
                  </a:cubicBezTo>
                  <a:cubicBezTo>
                    <a:pt x="235" y="310"/>
                    <a:pt x="235" y="310"/>
                    <a:pt x="235" y="310"/>
                  </a:cubicBezTo>
                  <a:cubicBezTo>
                    <a:pt x="238" y="308"/>
                    <a:pt x="238" y="308"/>
                    <a:pt x="238" y="308"/>
                  </a:cubicBezTo>
                  <a:cubicBezTo>
                    <a:pt x="238" y="307"/>
                    <a:pt x="238" y="307"/>
                    <a:pt x="238" y="307"/>
                  </a:cubicBezTo>
                  <a:cubicBezTo>
                    <a:pt x="240" y="307"/>
                    <a:pt x="240" y="307"/>
                    <a:pt x="240" y="307"/>
                  </a:cubicBezTo>
                  <a:cubicBezTo>
                    <a:pt x="241" y="305"/>
                    <a:pt x="241" y="305"/>
                    <a:pt x="241" y="305"/>
                  </a:cubicBezTo>
                  <a:cubicBezTo>
                    <a:pt x="241" y="305"/>
                    <a:pt x="241" y="305"/>
                    <a:pt x="241" y="305"/>
                  </a:cubicBezTo>
                  <a:cubicBezTo>
                    <a:pt x="242" y="306"/>
                    <a:pt x="242" y="306"/>
                    <a:pt x="242" y="306"/>
                  </a:cubicBezTo>
                  <a:cubicBezTo>
                    <a:pt x="244" y="305"/>
                    <a:pt x="244" y="305"/>
                    <a:pt x="244" y="305"/>
                  </a:cubicBezTo>
                  <a:cubicBezTo>
                    <a:pt x="246" y="303"/>
                    <a:pt x="246" y="303"/>
                    <a:pt x="246" y="303"/>
                  </a:cubicBezTo>
                  <a:cubicBezTo>
                    <a:pt x="246" y="302"/>
                    <a:pt x="246" y="302"/>
                    <a:pt x="246" y="302"/>
                  </a:cubicBezTo>
                  <a:cubicBezTo>
                    <a:pt x="245" y="301"/>
                    <a:pt x="245" y="301"/>
                    <a:pt x="245" y="301"/>
                  </a:cubicBezTo>
                  <a:cubicBezTo>
                    <a:pt x="244" y="302"/>
                    <a:pt x="244" y="302"/>
                    <a:pt x="244" y="302"/>
                  </a:cubicBezTo>
                  <a:cubicBezTo>
                    <a:pt x="244" y="301"/>
                    <a:pt x="244" y="301"/>
                    <a:pt x="244" y="301"/>
                  </a:cubicBezTo>
                  <a:cubicBezTo>
                    <a:pt x="246" y="299"/>
                    <a:pt x="246" y="299"/>
                    <a:pt x="246" y="299"/>
                  </a:cubicBezTo>
                  <a:cubicBezTo>
                    <a:pt x="248" y="299"/>
                    <a:pt x="248" y="299"/>
                    <a:pt x="248" y="299"/>
                  </a:cubicBezTo>
                  <a:cubicBezTo>
                    <a:pt x="249" y="297"/>
                    <a:pt x="249" y="297"/>
                    <a:pt x="249" y="297"/>
                  </a:cubicBezTo>
                  <a:cubicBezTo>
                    <a:pt x="250" y="297"/>
                    <a:pt x="250" y="297"/>
                    <a:pt x="250" y="297"/>
                  </a:cubicBezTo>
                  <a:cubicBezTo>
                    <a:pt x="251" y="298"/>
                    <a:pt x="251" y="298"/>
                    <a:pt x="251" y="298"/>
                  </a:cubicBezTo>
                  <a:cubicBezTo>
                    <a:pt x="253" y="296"/>
                    <a:pt x="253" y="296"/>
                    <a:pt x="253" y="296"/>
                  </a:cubicBezTo>
                  <a:cubicBezTo>
                    <a:pt x="254" y="295"/>
                    <a:pt x="254" y="295"/>
                    <a:pt x="254" y="295"/>
                  </a:cubicBezTo>
                  <a:cubicBezTo>
                    <a:pt x="255" y="294"/>
                    <a:pt x="255" y="294"/>
                    <a:pt x="255" y="294"/>
                  </a:cubicBezTo>
                  <a:cubicBezTo>
                    <a:pt x="256" y="293"/>
                    <a:pt x="256" y="293"/>
                    <a:pt x="256" y="293"/>
                  </a:cubicBezTo>
                  <a:cubicBezTo>
                    <a:pt x="257" y="292"/>
                    <a:pt x="257" y="292"/>
                    <a:pt x="257" y="292"/>
                  </a:cubicBezTo>
                  <a:cubicBezTo>
                    <a:pt x="258" y="292"/>
                    <a:pt x="258" y="292"/>
                    <a:pt x="258" y="292"/>
                  </a:cubicBezTo>
                  <a:cubicBezTo>
                    <a:pt x="259" y="293"/>
                    <a:pt x="259" y="293"/>
                    <a:pt x="259" y="293"/>
                  </a:cubicBezTo>
                  <a:cubicBezTo>
                    <a:pt x="259" y="294"/>
                    <a:pt x="259" y="294"/>
                    <a:pt x="259" y="294"/>
                  </a:cubicBezTo>
                  <a:cubicBezTo>
                    <a:pt x="260" y="292"/>
                    <a:pt x="260" y="292"/>
                    <a:pt x="260" y="292"/>
                  </a:cubicBezTo>
                  <a:cubicBezTo>
                    <a:pt x="261" y="292"/>
                    <a:pt x="261" y="292"/>
                    <a:pt x="261" y="292"/>
                  </a:cubicBezTo>
                  <a:cubicBezTo>
                    <a:pt x="262" y="292"/>
                    <a:pt x="262" y="292"/>
                    <a:pt x="262" y="292"/>
                  </a:cubicBezTo>
                  <a:cubicBezTo>
                    <a:pt x="262" y="291"/>
                    <a:pt x="262" y="291"/>
                    <a:pt x="262" y="291"/>
                  </a:cubicBezTo>
                  <a:cubicBezTo>
                    <a:pt x="264" y="290"/>
                    <a:pt x="264" y="290"/>
                    <a:pt x="264" y="290"/>
                  </a:cubicBezTo>
                  <a:cubicBezTo>
                    <a:pt x="264" y="290"/>
                    <a:pt x="264" y="290"/>
                    <a:pt x="264" y="290"/>
                  </a:cubicBezTo>
                  <a:cubicBezTo>
                    <a:pt x="265" y="290"/>
                    <a:pt x="265" y="290"/>
                    <a:pt x="265" y="290"/>
                  </a:cubicBezTo>
                  <a:cubicBezTo>
                    <a:pt x="267" y="290"/>
                    <a:pt x="267" y="290"/>
                    <a:pt x="267" y="290"/>
                  </a:cubicBezTo>
                  <a:cubicBezTo>
                    <a:pt x="268" y="289"/>
                    <a:pt x="268" y="289"/>
                    <a:pt x="268" y="289"/>
                  </a:cubicBezTo>
                  <a:cubicBezTo>
                    <a:pt x="269" y="289"/>
                    <a:pt x="269" y="289"/>
                    <a:pt x="269" y="289"/>
                  </a:cubicBezTo>
                  <a:cubicBezTo>
                    <a:pt x="269" y="290"/>
                    <a:pt x="269" y="290"/>
                    <a:pt x="269" y="290"/>
                  </a:cubicBezTo>
                  <a:cubicBezTo>
                    <a:pt x="270" y="289"/>
                    <a:pt x="270" y="289"/>
                    <a:pt x="270" y="289"/>
                  </a:cubicBezTo>
                  <a:cubicBezTo>
                    <a:pt x="271" y="289"/>
                    <a:pt x="271" y="289"/>
                    <a:pt x="271" y="289"/>
                  </a:cubicBezTo>
                  <a:cubicBezTo>
                    <a:pt x="271" y="289"/>
                    <a:pt x="271" y="289"/>
                    <a:pt x="271" y="289"/>
                  </a:cubicBezTo>
                  <a:cubicBezTo>
                    <a:pt x="272" y="289"/>
                    <a:pt x="272" y="289"/>
                    <a:pt x="272" y="289"/>
                  </a:cubicBezTo>
                  <a:cubicBezTo>
                    <a:pt x="273" y="286"/>
                    <a:pt x="273" y="286"/>
                    <a:pt x="273" y="286"/>
                  </a:cubicBezTo>
                  <a:cubicBezTo>
                    <a:pt x="272" y="286"/>
                    <a:pt x="272" y="286"/>
                    <a:pt x="272" y="286"/>
                  </a:cubicBezTo>
                  <a:cubicBezTo>
                    <a:pt x="271" y="287"/>
                    <a:pt x="271" y="287"/>
                    <a:pt x="271" y="287"/>
                  </a:cubicBezTo>
                  <a:cubicBezTo>
                    <a:pt x="272" y="285"/>
                    <a:pt x="272" y="285"/>
                    <a:pt x="272" y="285"/>
                  </a:cubicBezTo>
                  <a:cubicBezTo>
                    <a:pt x="274" y="284"/>
                    <a:pt x="274" y="284"/>
                    <a:pt x="274" y="284"/>
                  </a:cubicBezTo>
                  <a:cubicBezTo>
                    <a:pt x="275" y="284"/>
                    <a:pt x="275" y="284"/>
                    <a:pt x="275" y="284"/>
                  </a:cubicBezTo>
                  <a:cubicBezTo>
                    <a:pt x="275" y="284"/>
                    <a:pt x="275" y="284"/>
                    <a:pt x="275" y="284"/>
                  </a:cubicBezTo>
                  <a:cubicBezTo>
                    <a:pt x="276" y="284"/>
                    <a:pt x="276" y="284"/>
                    <a:pt x="276" y="284"/>
                  </a:cubicBezTo>
                  <a:cubicBezTo>
                    <a:pt x="275" y="283"/>
                    <a:pt x="275" y="283"/>
                    <a:pt x="275" y="283"/>
                  </a:cubicBezTo>
                  <a:cubicBezTo>
                    <a:pt x="274" y="282"/>
                    <a:pt x="274" y="282"/>
                    <a:pt x="274" y="282"/>
                  </a:cubicBezTo>
                  <a:cubicBezTo>
                    <a:pt x="275" y="282"/>
                    <a:pt x="275" y="282"/>
                    <a:pt x="275" y="282"/>
                  </a:cubicBezTo>
                  <a:cubicBezTo>
                    <a:pt x="277" y="282"/>
                    <a:pt x="277" y="282"/>
                    <a:pt x="277" y="282"/>
                  </a:cubicBezTo>
                  <a:cubicBezTo>
                    <a:pt x="279" y="280"/>
                    <a:pt x="279" y="280"/>
                    <a:pt x="279" y="280"/>
                  </a:cubicBezTo>
                  <a:cubicBezTo>
                    <a:pt x="281" y="280"/>
                    <a:pt x="281" y="280"/>
                    <a:pt x="281" y="280"/>
                  </a:cubicBezTo>
                  <a:cubicBezTo>
                    <a:pt x="283" y="279"/>
                    <a:pt x="283" y="279"/>
                    <a:pt x="283" y="279"/>
                  </a:cubicBezTo>
                  <a:cubicBezTo>
                    <a:pt x="284" y="279"/>
                    <a:pt x="284" y="279"/>
                    <a:pt x="284" y="279"/>
                  </a:cubicBezTo>
                  <a:cubicBezTo>
                    <a:pt x="286" y="276"/>
                    <a:pt x="286" y="276"/>
                    <a:pt x="286" y="276"/>
                  </a:cubicBezTo>
                  <a:cubicBezTo>
                    <a:pt x="286" y="274"/>
                    <a:pt x="286" y="274"/>
                    <a:pt x="286" y="274"/>
                  </a:cubicBezTo>
                  <a:cubicBezTo>
                    <a:pt x="286" y="273"/>
                    <a:pt x="286" y="273"/>
                    <a:pt x="286" y="273"/>
                  </a:cubicBezTo>
                  <a:cubicBezTo>
                    <a:pt x="285" y="273"/>
                    <a:pt x="285" y="273"/>
                    <a:pt x="285" y="273"/>
                  </a:cubicBezTo>
                  <a:cubicBezTo>
                    <a:pt x="284" y="271"/>
                    <a:pt x="284" y="271"/>
                    <a:pt x="284" y="271"/>
                  </a:cubicBezTo>
                  <a:cubicBezTo>
                    <a:pt x="283" y="270"/>
                    <a:pt x="283" y="270"/>
                    <a:pt x="283" y="270"/>
                  </a:cubicBezTo>
                  <a:cubicBezTo>
                    <a:pt x="281" y="270"/>
                    <a:pt x="281" y="270"/>
                    <a:pt x="281" y="270"/>
                  </a:cubicBezTo>
                  <a:cubicBezTo>
                    <a:pt x="281" y="269"/>
                    <a:pt x="281" y="269"/>
                    <a:pt x="281" y="269"/>
                  </a:cubicBezTo>
                  <a:cubicBezTo>
                    <a:pt x="281" y="267"/>
                    <a:pt x="281" y="267"/>
                    <a:pt x="281" y="267"/>
                  </a:cubicBezTo>
                  <a:cubicBezTo>
                    <a:pt x="284" y="266"/>
                    <a:pt x="284" y="266"/>
                    <a:pt x="284" y="266"/>
                  </a:cubicBezTo>
                  <a:cubicBezTo>
                    <a:pt x="284" y="265"/>
                    <a:pt x="284" y="265"/>
                    <a:pt x="284" y="265"/>
                  </a:cubicBezTo>
                  <a:cubicBezTo>
                    <a:pt x="285" y="265"/>
                    <a:pt x="285" y="265"/>
                    <a:pt x="285" y="265"/>
                  </a:cubicBezTo>
                  <a:cubicBezTo>
                    <a:pt x="286" y="263"/>
                    <a:pt x="286" y="263"/>
                    <a:pt x="286" y="263"/>
                  </a:cubicBezTo>
                  <a:cubicBezTo>
                    <a:pt x="285" y="263"/>
                    <a:pt x="285" y="263"/>
                    <a:pt x="285" y="263"/>
                  </a:cubicBezTo>
                  <a:cubicBezTo>
                    <a:pt x="286" y="262"/>
                    <a:pt x="286" y="262"/>
                    <a:pt x="286" y="262"/>
                  </a:cubicBezTo>
                  <a:cubicBezTo>
                    <a:pt x="288" y="263"/>
                    <a:pt x="288" y="263"/>
                    <a:pt x="288" y="263"/>
                  </a:cubicBezTo>
                  <a:cubicBezTo>
                    <a:pt x="291" y="261"/>
                    <a:pt x="291" y="261"/>
                    <a:pt x="291" y="261"/>
                  </a:cubicBezTo>
                  <a:cubicBezTo>
                    <a:pt x="292" y="263"/>
                    <a:pt x="292" y="263"/>
                    <a:pt x="292" y="263"/>
                  </a:cubicBezTo>
                  <a:cubicBezTo>
                    <a:pt x="295" y="261"/>
                    <a:pt x="295" y="261"/>
                    <a:pt x="295" y="261"/>
                  </a:cubicBezTo>
                  <a:cubicBezTo>
                    <a:pt x="294" y="263"/>
                    <a:pt x="294" y="263"/>
                    <a:pt x="294" y="263"/>
                  </a:cubicBezTo>
                  <a:cubicBezTo>
                    <a:pt x="295" y="264"/>
                    <a:pt x="295" y="264"/>
                    <a:pt x="295" y="264"/>
                  </a:cubicBezTo>
                  <a:cubicBezTo>
                    <a:pt x="296" y="264"/>
                    <a:pt x="296" y="264"/>
                    <a:pt x="296" y="264"/>
                  </a:cubicBezTo>
                  <a:cubicBezTo>
                    <a:pt x="298" y="261"/>
                    <a:pt x="298" y="261"/>
                    <a:pt x="298" y="261"/>
                  </a:cubicBezTo>
                  <a:cubicBezTo>
                    <a:pt x="298" y="261"/>
                    <a:pt x="298" y="261"/>
                    <a:pt x="298" y="261"/>
                  </a:cubicBezTo>
                  <a:cubicBezTo>
                    <a:pt x="297" y="260"/>
                    <a:pt x="297" y="260"/>
                    <a:pt x="297" y="260"/>
                  </a:cubicBezTo>
                  <a:cubicBezTo>
                    <a:pt x="296" y="259"/>
                    <a:pt x="296" y="259"/>
                    <a:pt x="296" y="259"/>
                  </a:cubicBezTo>
                  <a:cubicBezTo>
                    <a:pt x="297" y="259"/>
                    <a:pt x="297" y="259"/>
                    <a:pt x="297" y="259"/>
                  </a:cubicBezTo>
                  <a:cubicBezTo>
                    <a:pt x="299" y="260"/>
                    <a:pt x="299" y="260"/>
                    <a:pt x="299" y="260"/>
                  </a:cubicBezTo>
                  <a:cubicBezTo>
                    <a:pt x="302" y="259"/>
                    <a:pt x="302" y="259"/>
                    <a:pt x="302" y="259"/>
                  </a:cubicBezTo>
                  <a:cubicBezTo>
                    <a:pt x="303" y="256"/>
                    <a:pt x="303" y="256"/>
                    <a:pt x="303" y="256"/>
                  </a:cubicBezTo>
                  <a:cubicBezTo>
                    <a:pt x="302" y="254"/>
                    <a:pt x="302" y="254"/>
                    <a:pt x="302" y="254"/>
                  </a:cubicBezTo>
                  <a:cubicBezTo>
                    <a:pt x="299" y="252"/>
                    <a:pt x="299" y="252"/>
                    <a:pt x="299" y="252"/>
                  </a:cubicBezTo>
                  <a:cubicBezTo>
                    <a:pt x="298" y="252"/>
                    <a:pt x="298" y="252"/>
                    <a:pt x="298" y="252"/>
                  </a:cubicBezTo>
                  <a:cubicBezTo>
                    <a:pt x="297" y="253"/>
                    <a:pt x="297" y="253"/>
                    <a:pt x="297" y="253"/>
                  </a:cubicBezTo>
                  <a:cubicBezTo>
                    <a:pt x="297" y="253"/>
                    <a:pt x="297" y="253"/>
                    <a:pt x="297" y="253"/>
                  </a:cubicBezTo>
                  <a:cubicBezTo>
                    <a:pt x="299" y="252"/>
                    <a:pt x="299" y="252"/>
                    <a:pt x="299" y="252"/>
                  </a:cubicBezTo>
                  <a:cubicBezTo>
                    <a:pt x="301" y="251"/>
                    <a:pt x="301" y="251"/>
                    <a:pt x="301" y="251"/>
                  </a:cubicBezTo>
                  <a:cubicBezTo>
                    <a:pt x="302" y="253"/>
                    <a:pt x="302" y="253"/>
                    <a:pt x="302" y="253"/>
                  </a:cubicBezTo>
                  <a:cubicBezTo>
                    <a:pt x="305" y="252"/>
                    <a:pt x="305" y="252"/>
                    <a:pt x="305" y="252"/>
                  </a:cubicBezTo>
                  <a:cubicBezTo>
                    <a:pt x="307" y="251"/>
                    <a:pt x="307" y="251"/>
                    <a:pt x="307" y="251"/>
                  </a:cubicBezTo>
                  <a:cubicBezTo>
                    <a:pt x="307" y="250"/>
                    <a:pt x="307" y="250"/>
                    <a:pt x="307" y="250"/>
                  </a:cubicBezTo>
                  <a:cubicBezTo>
                    <a:pt x="311" y="247"/>
                    <a:pt x="311" y="247"/>
                    <a:pt x="311" y="247"/>
                  </a:cubicBezTo>
                  <a:cubicBezTo>
                    <a:pt x="313" y="245"/>
                    <a:pt x="313" y="245"/>
                    <a:pt x="313" y="245"/>
                  </a:cubicBezTo>
                  <a:cubicBezTo>
                    <a:pt x="315" y="245"/>
                    <a:pt x="315" y="245"/>
                    <a:pt x="315" y="245"/>
                  </a:cubicBezTo>
                  <a:cubicBezTo>
                    <a:pt x="316" y="244"/>
                    <a:pt x="316" y="244"/>
                    <a:pt x="316" y="244"/>
                  </a:cubicBezTo>
                  <a:cubicBezTo>
                    <a:pt x="316" y="243"/>
                    <a:pt x="316" y="243"/>
                    <a:pt x="316" y="243"/>
                  </a:cubicBezTo>
                  <a:cubicBezTo>
                    <a:pt x="320" y="240"/>
                    <a:pt x="320" y="240"/>
                    <a:pt x="320" y="240"/>
                  </a:cubicBezTo>
                  <a:cubicBezTo>
                    <a:pt x="323" y="240"/>
                    <a:pt x="323" y="240"/>
                    <a:pt x="323" y="240"/>
                  </a:cubicBezTo>
                  <a:cubicBezTo>
                    <a:pt x="327" y="237"/>
                    <a:pt x="327" y="237"/>
                    <a:pt x="327" y="237"/>
                  </a:cubicBezTo>
                  <a:cubicBezTo>
                    <a:pt x="330" y="236"/>
                    <a:pt x="330" y="236"/>
                    <a:pt x="330" y="236"/>
                  </a:cubicBezTo>
                  <a:cubicBezTo>
                    <a:pt x="333" y="232"/>
                    <a:pt x="333" y="232"/>
                    <a:pt x="333" y="232"/>
                  </a:cubicBezTo>
                  <a:cubicBezTo>
                    <a:pt x="332" y="235"/>
                    <a:pt x="332" y="235"/>
                    <a:pt x="332" y="235"/>
                  </a:cubicBezTo>
                  <a:cubicBezTo>
                    <a:pt x="332" y="237"/>
                    <a:pt x="332" y="237"/>
                    <a:pt x="332" y="237"/>
                  </a:cubicBezTo>
                  <a:cubicBezTo>
                    <a:pt x="333" y="237"/>
                    <a:pt x="333" y="237"/>
                    <a:pt x="333" y="237"/>
                  </a:cubicBezTo>
                  <a:cubicBezTo>
                    <a:pt x="335" y="238"/>
                    <a:pt x="335" y="238"/>
                    <a:pt x="335" y="238"/>
                  </a:cubicBezTo>
                  <a:cubicBezTo>
                    <a:pt x="335" y="238"/>
                    <a:pt x="335" y="238"/>
                    <a:pt x="335" y="238"/>
                  </a:cubicBezTo>
                  <a:cubicBezTo>
                    <a:pt x="338" y="236"/>
                    <a:pt x="338" y="236"/>
                    <a:pt x="338" y="236"/>
                  </a:cubicBezTo>
                  <a:cubicBezTo>
                    <a:pt x="340" y="235"/>
                    <a:pt x="340" y="235"/>
                    <a:pt x="340" y="235"/>
                  </a:cubicBezTo>
                  <a:cubicBezTo>
                    <a:pt x="343" y="234"/>
                    <a:pt x="343" y="234"/>
                    <a:pt x="343" y="234"/>
                  </a:cubicBezTo>
                  <a:cubicBezTo>
                    <a:pt x="345" y="233"/>
                    <a:pt x="345" y="233"/>
                    <a:pt x="345" y="233"/>
                  </a:cubicBezTo>
                  <a:cubicBezTo>
                    <a:pt x="344" y="235"/>
                    <a:pt x="344" y="235"/>
                    <a:pt x="344" y="235"/>
                  </a:cubicBezTo>
                  <a:cubicBezTo>
                    <a:pt x="341" y="236"/>
                    <a:pt x="341" y="236"/>
                    <a:pt x="341" y="236"/>
                  </a:cubicBezTo>
                  <a:cubicBezTo>
                    <a:pt x="339" y="236"/>
                    <a:pt x="339" y="236"/>
                    <a:pt x="339" y="236"/>
                  </a:cubicBezTo>
                  <a:cubicBezTo>
                    <a:pt x="335" y="241"/>
                    <a:pt x="335" y="241"/>
                    <a:pt x="335" y="241"/>
                  </a:cubicBezTo>
                  <a:cubicBezTo>
                    <a:pt x="334" y="242"/>
                    <a:pt x="334" y="242"/>
                    <a:pt x="334" y="242"/>
                  </a:cubicBezTo>
                  <a:cubicBezTo>
                    <a:pt x="336" y="245"/>
                    <a:pt x="336" y="245"/>
                    <a:pt x="336" y="245"/>
                  </a:cubicBezTo>
                  <a:cubicBezTo>
                    <a:pt x="337" y="247"/>
                    <a:pt x="337" y="247"/>
                    <a:pt x="337" y="247"/>
                  </a:cubicBezTo>
                  <a:cubicBezTo>
                    <a:pt x="335" y="246"/>
                    <a:pt x="335" y="246"/>
                    <a:pt x="335" y="246"/>
                  </a:cubicBezTo>
                  <a:cubicBezTo>
                    <a:pt x="333" y="246"/>
                    <a:pt x="333" y="246"/>
                    <a:pt x="333" y="246"/>
                  </a:cubicBezTo>
                  <a:cubicBezTo>
                    <a:pt x="333" y="246"/>
                    <a:pt x="333" y="246"/>
                    <a:pt x="333" y="246"/>
                  </a:cubicBezTo>
                  <a:cubicBezTo>
                    <a:pt x="331" y="246"/>
                    <a:pt x="331" y="246"/>
                    <a:pt x="331" y="246"/>
                  </a:cubicBezTo>
                  <a:cubicBezTo>
                    <a:pt x="329" y="245"/>
                    <a:pt x="329" y="245"/>
                    <a:pt x="329" y="245"/>
                  </a:cubicBezTo>
                  <a:cubicBezTo>
                    <a:pt x="329" y="243"/>
                    <a:pt x="329" y="243"/>
                    <a:pt x="329" y="243"/>
                  </a:cubicBezTo>
                  <a:cubicBezTo>
                    <a:pt x="326" y="244"/>
                    <a:pt x="326" y="244"/>
                    <a:pt x="326" y="244"/>
                  </a:cubicBezTo>
                  <a:cubicBezTo>
                    <a:pt x="324" y="244"/>
                    <a:pt x="324" y="244"/>
                    <a:pt x="324" y="244"/>
                  </a:cubicBezTo>
                  <a:cubicBezTo>
                    <a:pt x="321" y="246"/>
                    <a:pt x="321" y="246"/>
                    <a:pt x="321" y="246"/>
                  </a:cubicBezTo>
                  <a:cubicBezTo>
                    <a:pt x="319" y="246"/>
                    <a:pt x="319" y="246"/>
                    <a:pt x="319" y="246"/>
                  </a:cubicBezTo>
                  <a:cubicBezTo>
                    <a:pt x="317" y="248"/>
                    <a:pt x="317" y="248"/>
                    <a:pt x="317" y="248"/>
                  </a:cubicBezTo>
                  <a:cubicBezTo>
                    <a:pt x="317" y="250"/>
                    <a:pt x="317" y="250"/>
                    <a:pt x="317" y="250"/>
                  </a:cubicBezTo>
                  <a:cubicBezTo>
                    <a:pt x="317" y="251"/>
                    <a:pt x="317" y="251"/>
                    <a:pt x="317" y="251"/>
                  </a:cubicBezTo>
                  <a:cubicBezTo>
                    <a:pt x="316" y="253"/>
                    <a:pt x="316" y="253"/>
                    <a:pt x="316" y="253"/>
                  </a:cubicBezTo>
                  <a:cubicBezTo>
                    <a:pt x="314" y="255"/>
                    <a:pt x="314" y="255"/>
                    <a:pt x="314" y="255"/>
                  </a:cubicBezTo>
                  <a:cubicBezTo>
                    <a:pt x="313" y="257"/>
                    <a:pt x="313" y="257"/>
                    <a:pt x="313" y="257"/>
                  </a:cubicBezTo>
                  <a:cubicBezTo>
                    <a:pt x="307" y="262"/>
                    <a:pt x="307" y="262"/>
                    <a:pt x="307" y="262"/>
                  </a:cubicBezTo>
                  <a:cubicBezTo>
                    <a:pt x="306" y="264"/>
                    <a:pt x="306" y="264"/>
                    <a:pt x="306" y="264"/>
                  </a:cubicBezTo>
                  <a:cubicBezTo>
                    <a:pt x="306" y="265"/>
                    <a:pt x="306" y="265"/>
                    <a:pt x="306" y="265"/>
                  </a:cubicBezTo>
                  <a:cubicBezTo>
                    <a:pt x="308" y="268"/>
                    <a:pt x="308" y="268"/>
                    <a:pt x="308" y="268"/>
                  </a:cubicBezTo>
                  <a:cubicBezTo>
                    <a:pt x="309" y="266"/>
                    <a:pt x="309" y="266"/>
                    <a:pt x="309" y="266"/>
                  </a:cubicBezTo>
                  <a:cubicBezTo>
                    <a:pt x="310" y="266"/>
                    <a:pt x="310" y="266"/>
                    <a:pt x="310" y="266"/>
                  </a:cubicBezTo>
                  <a:cubicBezTo>
                    <a:pt x="312" y="265"/>
                    <a:pt x="312" y="265"/>
                    <a:pt x="312" y="265"/>
                  </a:cubicBezTo>
                  <a:cubicBezTo>
                    <a:pt x="313" y="265"/>
                    <a:pt x="313" y="265"/>
                    <a:pt x="313" y="265"/>
                  </a:cubicBezTo>
                  <a:cubicBezTo>
                    <a:pt x="313" y="267"/>
                    <a:pt x="313" y="267"/>
                    <a:pt x="313" y="267"/>
                  </a:cubicBezTo>
                  <a:cubicBezTo>
                    <a:pt x="310" y="269"/>
                    <a:pt x="310" y="269"/>
                    <a:pt x="310" y="269"/>
                  </a:cubicBezTo>
                  <a:cubicBezTo>
                    <a:pt x="308" y="269"/>
                    <a:pt x="308" y="269"/>
                    <a:pt x="308" y="269"/>
                  </a:cubicBezTo>
                  <a:cubicBezTo>
                    <a:pt x="307" y="271"/>
                    <a:pt x="307" y="271"/>
                    <a:pt x="307" y="271"/>
                  </a:cubicBezTo>
                  <a:cubicBezTo>
                    <a:pt x="306" y="270"/>
                    <a:pt x="306" y="270"/>
                    <a:pt x="306" y="270"/>
                  </a:cubicBezTo>
                  <a:cubicBezTo>
                    <a:pt x="304" y="270"/>
                    <a:pt x="304" y="270"/>
                    <a:pt x="304" y="270"/>
                  </a:cubicBezTo>
                  <a:cubicBezTo>
                    <a:pt x="303" y="271"/>
                    <a:pt x="303" y="271"/>
                    <a:pt x="303" y="271"/>
                  </a:cubicBezTo>
                  <a:cubicBezTo>
                    <a:pt x="303" y="272"/>
                    <a:pt x="303" y="272"/>
                    <a:pt x="303" y="272"/>
                  </a:cubicBezTo>
                  <a:cubicBezTo>
                    <a:pt x="301" y="272"/>
                    <a:pt x="301" y="272"/>
                    <a:pt x="301" y="272"/>
                  </a:cubicBezTo>
                  <a:cubicBezTo>
                    <a:pt x="300" y="272"/>
                    <a:pt x="300" y="272"/>
                    <a:pt x="300" y="272"/>
                  </a:cubicBezTo>
                  <a:cubicBezTo>
                    <a:pt x="300" y="275"/>
                    <a:pt x="300" y="275"/>
                    <a:pt x="300" y="275"/>
                  </a:cubicBezTo>
                  <a:cubicBezTo>
                    <a:pt x="303" y="277"/>
                    <a:pt x="303" y="277"/>
                    <a:pt x="303" y="277"/>
                  </a:cubicBezTo>
                  <a:cubicBezTo>
                    <a:pt x="303" y="277"/>
                    <a:pt x="303" y="277"/>
                    <a:pt x="303" y="277"/>
                  </a:cubicBezTo>
                  <a:cubicBezTo>
                    <a:pt x="304" y="276"/>
                    <a:pt x="304" y="276"/>
                    <a:pt x="304" y="276"/>
                  </a:cubicBezTo>
                  <a:cubicBezTo>
                    <a:pt x="305" y="277"/>
                    <a:pt x="305" y="277"/>
                    <a:pt x="305" y="277"/>
                  </a:cubicBezTo>
                  <a:cubicBezTo>
                    <a:pt x="306" y="275"/>
                    <a:pt x="306" y="275"/>
                    <a:pt x="306" y="275"/>
                  </a:cubicBezTo>
                  <a:cubicBezTo>
                    <a:pt x="307" y="275"/>
                    <a:pt x="307" y="275"/>
                    <a:pt x="307" y="275"/>
                  </a:cubicBezTo>
                  <a:cubicBezTo>
                    <a:pt x="307" y="276"/>
                    <a:pt x="307" y="276"/>
                    <a:pt x="307" y="276"/>
                  </a:cubicBezTo>
                  <a:cubicBezTo>
                    <a:pt x="308" y="276"/>
                    <a:pt x="308" y="276"/>
                    <a:pt x="308" y="276"/>
                  </a:cubicBezTo>
                  <a:cubicBezTo>
                    <a:pt x="309" y="275"/>
                    <a:pt x="309" y="275"/>
                    <a:pt x="309" y="275"/>
                  </a:cubicBezTo>
                  <a:cubicBezTo>
                    <a:pt x="310" y="274"/>
                    <a:pt x="310" y="274"/>
                    <a:pt x="310" y="274"/>
                  </a:cubicBezTo>
                  <a:cubicBezTo>
                    <a:pt x="312" y="273"/>
                    <a:pt x="312" y="273"/>
                    <a:pt x="312" y="273"/>
                  </a:cubicBezTo>
                  <a:cubicBezTo>
                    <a:pt x="312" y="270"/>
                    <a:pt x="312" y="270"/>
                    <a:pt x="312" y="270"/>
                  </a:cubicBezTo>
                  <a:cubicBezTo>
                    <a:pt x="314" y="269"/>
                    <a:pt x="314" y="269"/>
                    <a:pt x="314" y="269"/>
                  </a:cubicBezTo>
                  <a:cubicBezTo>
                    <a:pt x="314" y="270"/>
                    <a:pt x="314" y="270"/>
                    <a:pt x="314" y="270"/>
                  </a:cubicBezTo>
                  <a:cubicBezTo>
                    <a:pt x="313" y="271"/>
                    <a:pt x="313" y="271"/>
                    <a:pt x="313" y="271"/>
                  </a:cubicBezTo>
                  <a:cubicBezTo>
                    <a:pt x="314" y="272"/>
                    <a:pt x="314" y="272"/>
                    <a:pt x="314" y="272"/>
                  </a:cubicBezTo>
                  <a:cubicBezTo>
                    <a:pt x="316" y="272"/>
                    <a:pt x="316" y="272"/>
                    <a:pt x="316" y="272"/>
                  </a:cubicBezTo>
                  <a:cubicBezTo>
                    <a:pt x="319" y="270"/>
                    <a:pt x="319" y="270"/>
                    <a:pt x="319" y="270"/>
                  </a:cubicBezTo>
                  <a:cubicBezTo>
                    <a:pt x="321" y="270"/>
                    <a:pt x="321" y="270"/>
                    <a:pt x="321" y="270"/>
                  </a:cubicBezTo>
                  <a:cubicBezTo>
                    <a:pt x="321" y="271"/>
                    <a:pt x="321" y="271"/>
                    <a:pt x="321" y="271"/>
                  </a:cubicBezTo>
                  <a:cubicBezTo>
                    <a:pt x="323" y="270"/>
                    <a:pt x="323" y="270"/>
                    <a:pt x="323" y="270"/>
                  </a:cubicBezTo>
                  <a:cubicBezTo>
                    <a:pt x="323" y="267"/>
                    <a:pt x="323" y="267"/>
                    <a:pt x="323" y="267"/>
                  </a:cubicBezTo>
                  <a:cubicBezTo>
                    <a:pt x="325" y="265"/>
                    <a:pt x="325" y="265"/>
                    <a:pt x="325" y="265"/>
                  </a:cubicBezTo>
                  <a:cubicBezTo>
                    <a:pt x="326" y="265"/>
                    <a:pt x="326" y="265"/>
                    <a:pt x="326" y="265"/>
                  </a:cubicBezTo>
                  <a:cubicBezTo>
                    <a:pt x="324" y="268"/>
                    <a:pt x="324" y="268"/>
                    <a:pt x="324" y="268"/>
                  </a:cubicBezTo>
                  <a:cubicBezTo>
                    <a:pt x="324" y="269"/>
                    <a:pt x="324" y="269"/>
                    <a:pt x="324" y="269"/>
                  </a:cubicBezTo>
                  <a:cubicBezTo>
                    <a:pt x="325" y="269"/>
                    <a:pt x="325" y="269"/>
                    <a:pt x="325" y="269"/>
                  </a:cubicBezTo>
                  <a:cubicBezTo>
                    <a:pt x="327" y="266"/>
                    <a:pt x="327" y="266"/>
                    <a:pt x="327" y="266"/>
                  </a:cubicBezTo>
                  <a:cubicBezTo>
                    <a:pt x="329" y="263"/>
                    <a:pt x="329" y="263"/>
                    <a:pt x="329" y="263"/>
                  </a:cubicBezTo>
                  <a:cubicBezTo>
                    <a:pt x="330" y="262"/>
                    <a:pt x="330" y="262"/>
                    <a:pt x="330" y="262"/>
                  </a:cubicBezTo>
                  <a:cubicBezTo>
                    <a:pt x="330" y="263"/>
                    <a:pt x="330" y="263"/>
                    <a:pt x="330" y="263"/>
                  </a:cubicBezTo>
                  <a:cubicBezTo>
                    <a:pt x="329" y="266"/>
                    <a:pt x="329" y="266"/>
                    <a:pt x="329" y="266"/>
                  </a:cubicBezTo>
                  <a:cubicBezTo>
                    <a:pt x="329" y="266"/>
                    <a:pt x="329" y="266"/>
                    <a:pt x="329" y="266"/>
                  </a:cubicBezTo>
                  <a:cubicBezTo>
                    <a:pt x="331" y="264"/>
                    <a:pt x="331" y="264"/>
                    <a:pt x="331" y="264"/>
                  </a:cubicBezTo>
                  <a:cubicBezTo>
                    <a:pt x="332" y="265"/>
                    <a:pt x="332" y="265"/>
                    <a:pt x="332" y="265"/>
                  </a:cubicBezTo>
                  <a:cubicBezTo>
                    <a:pt x="332" y="266"/>
                    <a:pt x="332" y="266"/>
                    <a:pt x="332" y="266"/>
                  </a:cubicBezTo>
                  <a:cubicBezTo>
                    <a:pt x="334" y="267"/>
                    <a:pt x="334" y="267"/>
                    <a:pt x="334" y="267"/>
                  </a:cubicBezTo>
                  <a:cubicBezTo>
                    <a:pt x="334" y="267"/>
                    <a:pt x="334" y="267"/>
                    <a:pt x="334" y="267"/>
                  </a:cubicBezTo>
                  <a:cubicBezTo>
                    <a:pt x="336" y="266"/>
                    <a:pt x="336" y="266"/>
                    <a:pt x="336" y="266"/>
                  </a:cubicBezTo>
                  <a:cubicBezTo>
                    <a:pt x="337" y="264"/>
                    <a:pt x="337" y="264"/>
                    <a:pt x="337" y="264"/>
                  </a:cubicBezTo>
                  <a:cubicBezTo>
                    <a:pt x="339" y="264"/>
                    <a:pt x="339" y="264"/>
                    <a:pt x="339" y="264"/>
                  </a:cubicBezTo>
                  <a:cubicBezTo>
                    <a:pt x="341" y="263"/>
                    <a:pt x="341" y="263"/>
                    <a:pt x="341" y="263"/>
                  </a:cubicBezTo>
                  <a:cubicBezTo>
                    <a:pt x="340" y="262"/>
                    <a:pt x="340" y="262"/>
                    <a:pt x="340" y="262"/>
                  </a:cubicBezTo>
                  <a:cubicBezTo>
                    <a:pt x="340" y="260"/>
                    <a:pt x="340" y="260"/>
                    <a:pt x="340" y="260"/>
                  </a:cubicBezTo>
                  <a:cubicBezTo>
                    <a:pt x="344" y="259"/>
                    <a:pt x="344" y="259"/>
                    <a:pt x="344" y="259"/>
                  </a:cubicBezTo>
                  <a:cubicBezTo>
                    <a:pt x="344" y="258"/>
                    <a:pt x="344" y="258"/>
                    <a:pt x="344" y="258"/>
                  </a:cubicBezTo>
                  <a:cubicBezTo>
                    <a:pt x="344" y="256"/>
                    <a:pt x="344" y="256"/>
                    <a:pt x="344" y="256"/>
                  </a:cubicBezTo>
                  <a:cubicBezTo>
                    <a:pt x="343" y="256"/>
                    <a:pt x="343" y="256"/>
                    <a:pt x="343" y="256"/>
                  </a:cubicBezTo>
                  <a:cubicBezTo>
                    <a:pt x="342" y="255"/>
                    <a:pt x="342" y="255"/>
                    <a:pt x="342" y="255"/>
                  </a:cubicBezTo>
                  <a:cubicBezTo>
                    <a:pt x="339" y="255"/>
                    <a:pt x="339" y="255"/>
                    <a:pt x="339" y="255"/>
                  </a:cubicBezTo>
                  <a:cubicBezTo>
                    <a:pt x="340" y="254"/>
                    <a:pt x="340" y="254"/>
                    <a:pt x="340" y="254"/>
                  </a:cubicBezTo>
                  <a:cubicBezTo>
                    <a:pt x="342" y="254"/>
                    <a:pt x="342" y="254"/>
                    <a:pt x="342" y="254"/>
                  </a:cubicBezTo>
                  <a:cubicBezTo>
                    <a:pt x="343" y="254"/>
                    <a:pt x="343" y="254"/>
                    <a:pt x="343" y="254"/>
                  </a:cubicBezTo>
                  <a:cubicBezTo>
                    <a:pt x="344" y="253"/>
                    <a:pt x="344" y="253"/>
                    <a:pt x="344" y="253"/>
                  </a:cubicBezTo>
                  <a:cubicBezTo>
                    <a:pt x="344" y="252"/>
                    <a:pt x="344" y="252"/>
                    <a:pt x="344" y="252"/>
                  </a:cubicBezTo>
                  <a:cubicBezTo>
                    <a:pt x="342" y="252"/>
                    <a:pt x="342" y="252"/>
                    <a:pt x="342" y="252"/>
                  </a:cubicBezTo>
                  <a:cubicBezTo>
                    <a:pt x="341" y="251"/>
                    <a:pt x="341" y="251"/>
                    <a:pt x="341" y="251"/>
                  </a:cubicBezTo>
                  <a:cubicBezTo>
                    <a:pt x="340" y="249"/>
                    <a:pt x="340" y="249"/>
                    <a:pt x="340" y="249"/>
                  </a:cubicBezTo>
                  <a:cubicBezTo>
                    <a:pt x="343" y="249"/>
                    <a:pt x="343" y="249"/>
                    <a:pt x="343" y="249"/>
                  </a:cubicBezTo>
                  <a:cubicBezTo>
                    <a:pt x="344" y="248"/>
                    <a:pt x="344" y="248"/>
                    <a:pt x="344" y="248"/>
                  </a:cubicBezTo>
                  <a:cubicBezTo>
                    <a:pt x="345" y="249"/>
                    <a:pt x="345" y="249"/>
                    <a:pt x="345" y="249"/>
                  </a:cubicBezTo>
                  <a:cubicBezTo>
                    <a:pt x="345" y="248"/>
                    <a:pt x="345" y="248"/>
                    <a:pt x="345" y="248"/>
                  </a:cubicBezTo>
                  <a:cubicBezTo>
                    <a:pt x="344" y="246"/>
                    <a:pt x="344" y="246"/>
                    <a:pt x="344" y="246"/>
                  </a:cubicBezTo>
                  <a:cubicBezTo>
                    <a:pt x="347" y="245"/>
                    <a:pt x="347" y="245"/>
                    <a:pt x="347" y="245"/>
                  </a:cubicBezTo>
                  <a:cubicBezTo>
                    <a:pt x="349" y="246"/>
                    <a:pt x="349" y="246"/>
                    <a:pt x="349" y="246"/>
                  </a:cubicBezTo>
                  <a:cubicBezTo>
                    <a:pt x="351" y="246"/>
                    <a:pt x="351" y="246"/>
                    <a:pt x="351" y="246"/>
                  </a:cubicBezTo>
                  <a:cubicBezTo>
                    <a:pt x="353" y="246"/>
                    <a:pt x="353" y="246"/>
                    <a:pt x="353" y="246"/>
                  </a:cubicBezTo>
                  <a:cubicBezTo>
                    <a:pt x="349" y="248"/>
                    <a:pt x="349" y="248"/>
                    <a:pt x="349" y="248"/>
                  </a:cubicBezTo>
                  <a:cubicBezTo>
                    <a:pt x="350" y="249"/>
                    <a:pt x="350" y="249"/>
                    <a:pt x="350" y="249"/>
                  </a:cubicBezTo>
                  <a:cubicBezTo>
                    <a:pt x="350" y="253"/>
                    <a:pt x="350" y="253"/>
                    <a:pt x="350" y="253"/>
                  </a:cubicBezTo>
                  <a:cubicBezTo>
                    <a:pt x="351" y="252"/>
                    <a:pt x="351" y="252"/>
                    <a:pt x="351" y="252"/>
                  </a:cubicBezTo>
                  <a:cubicBezTo>
                    <a:pt x="352" y="249"/>
                    <a:pt x="352" y="249"/>
                    <a:pt x="352" y="249"/>
                  </a:cubicBezTo>
                  <a:cubicBezTo>
                    <a:pt x="354" y="248"/>
                    <a:pt x="354" y="248"/>
                    <a:pt x="354" y="248"/>
                  </a:cubicBezTo>
                  <a:cubicBezTo>
                    <a:pt x="355" y="248"/>
                    <a:pt x="355" y="248"/>
                    <a:pt x="355" y="248"/>
                  </a:cubicBezTo>
                  <a:cubicBezTo>
                    <a:pt x="354" y="249"/>
                    <a:pt x="354" y="249"/>
                    <a:pt x="354" y="249"/>
                  </a:cubicBezTo>
                  <a:cubicBezTo>
                    <a:pt x="353" y="250"/>
                    <a:pt x="353" y="250"/>
                    <a:pt x="353" y="250"/>
                  </a:cubicBezTo>
                  <a:cubicBezTo>
                    <a:pt x="353" y="252"/>
                    <a:pt x="353" y="252"/>
                    <a:pt x="353" y="252"/>
                  </a:cubicBezTo>
                  <a:cubicBezTo>
                    <a:pt x="356" y="250"/>
                    <a:pt x="356" y="250"/>
                    <a:pt x="356" y="250"/>
                  </a:cubicBezTo>
                  <a:cubicBezTo>
                    <a:pt x="356" y="249"/>
                    <a:pt x="356" y="249"/>
                    <a:pt x="356" y="249"/>
                  </a:cubicBezTo>
                  <a:cubicBezTo>
                    <a:pt x="357" y="250"/>
                    <a:pt x="357" y="250"/>
                    <a:pt x="357" y="250"/>
                  </a:cubicBezTo>
                  <a:cubicBezTo>
                    <a:pt x="359" y="249"/>
                    <a:pt x="359" y="249"/>
                    <a:pt x="359" y="249"/>
                  </a:cubicBezTo>
                  <a:cubicBezTo>
                    <a:pt x="360" y="249"/>
                    <a:pt x="360" y="249"/>
                    <a:pt x="360" y="249"/>
                  </a:cubicBezTo>
                  <a:cubicBezTo>
                    <a:pt x="362" y="247"/>
                    <a:pt x="362" y="247"/>
                    <a:pt x="362" y="247"/>
                  </a:cubicBezTo>
                  <a:cubicBezTo>
                    <a:pt x="364" y="247"/>
                    <a:pt x="364" y="247"/>
                    <a:pt x="364" y="247"/>
                  </a:cubicBezTo>
                  <a:cubicBezTo>
                    <a:pt x="366" y="247"/>
                    <a:pt x="366" y="247"/>
                    <a:pt x="366" y="247"/>
                  </a:cubicBezTo>
                  <a:cubicBezTo>
                    <a:pt x="365" y="248"/>
                    <a:pt x="365" y="248"/>
                    <a:pt x="365" y="248"/>
                  </a:cubicBezTo>
                  <a:cubicBezTo>
                    <a:pt x="363" y="248"/>
                    <a:pt x="363" y="248"/>
                    <a:pt x="363" y="248"/>
                  </a:cubicBezTo>
                  <a:cubicBezTo>
                    <a:pt x="361" y="250"/>
                    <a:pt x="361" y="250"/>
                    <a:pt x="361" y="250"/>
                  </a:cubicBezTo>
                  <a:cubicBezTo>
                    <a:pt x="360" y="250"/>
                    <a:pt x="360" y="250"/>
                    <a:pt x="360" y="250"/>
                  </a:cubicBezTo>
                  <a:cubicBezTo>
                    <a:pt x="359" y="252"/>
                    <a:pt x="359" y="252"/>
                    <a:pt x="359" y="252"/>
                  </a:cubicBezTo>
                  <a:cubicBezTo>
                    <a:pt x="360" y="253"/>
                    <a:pt x="360" y="253"/>
                    <a:pt x="360" y="253"/>
                  </a:cubicBezTo>
                  <a:cubicBezTo>
                    <a:pt x="363" y="253"/>
                    <a:pt x="363" y="253"/>
                    <a:pt x="363" y="253"/>
                  </a:cubicBezTo>
                  <a:cubicBezTo>
                    <a:pt x="365" y="255"/>
                    <a:pt x="365" y="255"/>
                    <a:pt x="365" y="255"/>
                  </a:cubicBezTo>
                  <a:cubicBezTo>
                    <a:pt x="364" y="255"/>
                    <a:pt x="364" y="255"/>
                    <a:pt x="364" y="255"/>
                  </a:cubicBezTo>
                  <a:cubicBezTo>
                    <a:pt x="362" y="254"/>
                    <a:pt x="362" y="254"/>
                    <a:pt x="362" y="254"/>
                  </a:cubicBezTo>
                  <a:cubicBezTo>
                    <a:pt x="360" y="254"/>
                    <a:pt x="360" y="254"/>
                    <a:pt x="360" y="254"/>
                  </a:cubicBezTo>
                  <a:cubicBezTo>
                    <a:pt x="358" y="254"/>
                    <a:pt x="358" y="254"/>
                    <a:pt x="358" y="254"/>
                  </a:cubicBezTo>
                  <a:cubicBezTo>
                    <a:pt x="358" y="256"/>
                    <a:pt x="358" y="256"/>
                    <a:pt x="358" y="256"/>
                  </a:cubicBezTo>
                  <a:cubicBezTo>
                    <a:pt x="359" y="256"/>
                    <a:pt x="359" y="256"/>
                    <a:pt x="359" y="256"/>
                  </a:cubicBezTo>
                  <a:cubicBezTo>
                    <a:pt x="361" y="255"/>
                    <a:pt x="361" y="255"/>
                    <a:pt x="361" y="255"/>
                  </a:cubicBezTo>
                  <a:cubicBezTo>
                    <a:pt x="362" y="257"/>
                    <a:pt x="362" y="257"/>
                    <a:pt x="362" y="257"/>
                  </a:cubicBezTo>
                  <a:cubicBezTo>
                    <a:pt x="362" y="257"/>
                    <a:pt x="362" y="257"/>
                    <a:pt x="362" y="257"/>
                  </a:cubicBezTo>
                  <a:cubicBezTo>
                    <a:pt x="360" y="257"/>
                    <a:pt x="360" y="257"/>
                    <a:pt x="360" y="257"/>
                  </a:cubicBezTo>
                  <a:cubicBezTo>
                    <a:pt x="360" y="258"/>
                    <a:pt x="360" y="258"/>
                    <a:pt x="360" y="258"/>
                  </a:cubicBezTo>
                  <a:cubicBezTo>
                    <a:pt x="362" y="259"/>
                    <a:pt x="362" y="259"/>
                    <a:pt x="362" y="259"/>
                  </a:cubicBezTo>
                  <a:cubicBezTo>
                    <a:pt x="363" y="260"/>
                    <a:pt x="363" y="260"/>
                    <a:pt x="363" y="260"/>
                  </a:cubicBezTo>
                  <a:cubicBezTo>
                    <a:pt x="362" y="261"/>
                    <a:pt x="362" y="261"/>
                    <a:pt x="362" y="261"/>
                  </a:cubicBezTo>
                  <a:cubicBezTo>
                    <a:pt x="360" y="261"/>
                    <a:pt x="360" y="261"/>
                    <a:pt x="360" y="261"/>
                  </a:cubicBezTo>
                  <a:cubicBezTo>
                    <a:pt x="360" y="262"/>
                    <a:pt x="360" y="262"/>
                    <a:pt x="360" y="262"/>
                  </a:cubicBezTo>
                  <a:cubicBezTo>
                    <a:pt x="362" y="262"/>
                    <a:pt x="362" y="262"/>
                    <a:pt x="362" y="262"/>
                  </a:cubicBezTo>
                  <a:cubicBezTo>
                    <a:pt x="364" y="262"/>
                    <a:pt x="364" y="262"/>
                    <a:pt x="364" y="262"/>
                  </a:cubicBezTo>
                  <a:cubicBezTo>
                    <a:pt x="366" y="263"/>
                    <a:pt x="366" y="263"/>
                    <a:pt x="366" y="263"/>
                  </a:cubicBezTo>
                  <a:cubicBezTo>
                    <a:pt x="368" y="264"/>
                    <a:pt x="368" y="264"/>
                    <a:pt x="368" y="264"/>
                  </a:cubicBezTo>
                  <a:cubicBezTo>
                    <a:pt x="370" y="263"/>
                    <a:pt x="370" y="263"/>
                    <a:pt x="370" y="263"/>
                  </a:cubicBezTo>
                  <a:cubicBezTo>
                    <a:pt x="371" y="264"/>
                    <a:pt x="371" y="264"/>
                    <a:pt x="371" y="264"/>
                  </a:cubicBezTo>
                  <a:cubicBezTo>
                    <a:pt x="371" y="265"/>
                    <a:pt x="371" y="265"/>
                    <a:pt x="371" y="265"/>
                  </a:cubicBezTo>
                  <a:cubicBezTo>
                    <a:pt x="370" y="266"/>
                    <a:pt x="370" y="266"/>
                    <a:pt x="370" y="266"/>
                  </a:cubicBezTo>
                  <a:cubicBezTo>
                    <a:pt x="370" y="267"/>
                    <a:pt x="370" y="267"/>
                    <a:pt x="370" y="267"/>
                  </a:cubicBezTo>
                  <a:cubicBezTo>
                    <a:pt x="371" y="267"/>
                    <a:pt x="371" y="267"/>
                    <a:pt x="371" y="267"/>
                  </a:cubicBezTo>
                  <a:cubicBezTo>
                    <a:pt x="371" y="268"/>
                    <a:pt x="371" y="268"/>
                    <a:pt x="371" y="268"/>
                  </a:cubicBezTo>
                  <a:cubicBezTo>
                    <a:pt x="373" y="269"/>
                    <a:pt x="373" y="269"/>
                    <a:pt x="373" y="269"/>
                  </a:cubicBezTo>
                  <a:cubicBezTo>
                    <a:pt x="374" y="267"/>
                    <a:pt x="374" y="267"/>
                    <a:pt x="374" y="267"/>
                  </a:cubicBezTo>
                  <a:cubicBezTo>
                    <a:pt x="373" y="266"/>
                    <a:pt x="373" y="266"/>
                    <a:pt x="373" y="266"/>
                  </a:cubicBezTo>
                  <a:cubicBezTo>
                    <a:pt x="374" y="265"/>
                    <a:pt x="374" y="265"/>
                    <a:pt x="374" y="265"/>
                  </a:cubicBezTo>
                  <a:cubicBezTo>
                    <a:pt x="376" y="265"/>
                    <a:pt x="376" y="265"/>
                    <a:pt x="376" y="265"/>
                  </a:cubicBezTo>
                  <a:cubicBezTo>
                    <a:pt x="375" y="267"/>
                    <a:pt x="375" y="267"/>
                    <a:pt x="375" y="267"/>
                  </a:cubicBezTo>
                  <a:cubicBezTo>
                    <a:pt x="375" y="268"/>
                    <a:pt x="375" y="268"/>
                    <a:pt x="375" y="268"/>
                  </a:cubicBezTo>
                  <a:cubicBezTo>
                    <a:pt x="373" y="270"/>
                    <a:pt x="373" y="270"/>
                    <a:pt x="373" y="270"/>
                  </a:cubicBezTo>
                  <a:cubicBezTo>
                    <a:pt x="374" y="272"/>
                    <a:pt x="374" y="272"/>
                    <a:pt x="374" y="272"/>
                  </a:cubicBezTo>
                  <a:cubicBezTo>
                    <a:pt x="374" y="273"/>
                    <a:pt x="374" y="273"/>
                    <a:pt x="374" y="273"/>
                  </a:cubicBezTo>
                  <a:cubicBezTo>
                    <a:pt x="373" y="272"/>
                    <a:pt x="373" y="272"/>
                    <a:pt x="373" y="272"/>
                  </a:cubicBezTo>
                  <a:cubicBezTo>
                    <a:pt x="371" y="273"/>
                    <a:pt x="371" y="273"/>
                    <a:pt x="371" y="273"/>
                  </a:cubicBezTo>
                  <a:cubicBezTo>
                    <a:pt x="372" y="274"/>
                    <a:pt x="372" y="274"/>
                    <a:pt x="372" y="274"/>
                  </a:cubicBezTo>
                  <a:cubicBezTo>
                    <a:pt x="377" y="275"/>
                    <a:pt x="377" y="275"/>
                    <a:pt x="377" y="275"/>
                  </a:cubicBezTo>
                  <a:cubicBezTo>
                    <a:pt x="378" y="274"/>
                    <a:pt x="378" y="274"/>
                    <a:pt x="378" y="274"/>
                  </a:cubicBezTo>
                  <a:cubicBezTo>
                    <a:pt x="379" y="274"/>
                    <a:pt x="379" y="274"/>
                    <a:pt x="379" y="274"/>
                  </a:cubicBezTo>
                  <a:cubicBezTo>
                    <a:pt x="381" y="274"/>
                    <a:pt x="381" y="274"/>
                    <a:pt x="381" y="274"/>
                  </a:cubicBezTo>
                  <a:cubicBezTo>
                    <a:pt x="384" y="274"/>
                    <a:pt x="384" y="274"/>
                    <a:pt x="384" y="274"/>
                  </a:cubicBezTo>
                  <a:cubicBezTo>
                    <a:pt x="386" y="274"/>
                    <a:pt x="386" y="274"/>
                    <a:pt x="386" y="274"/>
                  </a:cubicBezTo>
                  <a:cubicBezTo>
                    <a:pt x="387" y="274"/>
                    <a:pt x="387" y="274"/>
                    <a:pt x="387" y="274"/>
                  </a:cubicBezTo>
                  <a:cubicBezTo>
                    <a:pt x="387" y="276"/>
                    <a:pt x="387" y="276"/>
                    <a:pt x="387" y="276"/>
                  </a:cubicBezTo>
                  <a:cubicBezTo>
                    <a:pt x="388" y="276"/>
                    <a:pt x="388" y="276"/>
                    <a:pt x="388" y="276"/>
                  </a:cubicBezTo>
                  <a:cubicBezTo>
                    <a:pt x="389" y="277"/>
                    <a:pt x="389" y="277"/>
                    <a:pt x="389" y="277"/>
                  </a:cubicBezTo>
                  <a:cubicBezTo>
                    <a:pt x="390" y="278"/>
                    <a:pt x="390" y="278"/>
                    <a:pt x="390" y="278"/>
                  </a:cubicBezTo>
                  <a:cubicBezTo>
                    <a:pt x="391" y="280"/>
                    <a:pt x="391" y="280"/>
                    <a:pt x="391" y="280"/>
                  </a:cubicBezTo>
                  <a:cubicBezTo>
                    <a:pt x="392" y="280"/>
                    <a:pt x="392" y="280"/>
                    <a:pt x="392" y="280"/>
                  </a:cubicBezTo>
                  <a:cubicBezTo>
                    <a:pt x="395" y="278"/>
                    <a:pt x="395" y="278"/>
                    <a:pt x="395" y="278"/>
                  </a:cubicBezTo>
                  <a:cubicBezTo>
                    <a:pt x="396" y="278"/>
                    <a:pt x="396" y="278"/>
                    <a:pt x="396" y="278"/>
                  </a:cubicBezTo>
                  <a:cubicBezTo>
                    <a:pt x="396" y="278"/>
                    <a:pt x="396" y="278"/>
                    <a:pt x="396" y="278"/>
                  </a:cubicBezTo>
                  <a:cubicBezTo>
                    <a:pt x="396" y="280"/>
                    <a:pt x="396" y="280"/>
                    <a:pt x="396" y="280"/>
                  </a:cubicBezTo>
                  <a:cubicBezTo>
                    <a:pt x="395" y="281"/>
                    <a:pt x="395" y="281"/>
                    <a:pt x="395" y="281"/>
                  </a:cubicBezTo>
                  <a:cubicBezTo>
                    <a:pt x="393" y="281"/>
                    <a:pt x="393" y="281"/>
                    <a:pt x="393" y="281"/>
                  </a:cubicBezTo>
                  <a:cubicBezTo>
                    <a:pt x="394" y="282"/>
                    <a:pt x="394" y="282"/>
                    <a:pt x="394" y="282"/>
                  </a:cubicBezTo>
                  <a:cubicBezTo>
                    <a:pt x="396" y="283"/>
                    <a:pt x="396" y="283"/>
                    <a:pt x="396" y="283"/>
                  </a:cubicBezTo>
                  <a:cubicBezTo>
                    <a:pt x="397" y="284"/>
                    <a:pt x="397" y="284"/>
                    <a:pt x="397" y="284"/>
                  </a:cubicBezTo>
                  <a:cubicBezTo>
                    <a:pt x="398" y="285"/>
                    <a:pt x="398" y="285"/>
                    <a:pt x="398" y="285"/>
                  </a:cubicBezTo>
                  <a:cubicBezTo>
                    <a:pt x="401" y="286"/>
                    <a:pt x="401" y="286"/>
                    <a:pt x="401" y="286"/>
                  </a:cubicBezTo>
                  <a:cubicBezTo>
                    <a:pt x="404" y="286"/>
                    <a:pt x="404" y="286"/>
                    <a:pt x="404" y="286"/>
                  </a:cubicBezTo>
                  <a:cubicBezTo>
                    <a:pt x="406" y="285"/>
                    <a:pt x="406" y="285"/>
                    <a:pt x="406" y="285"/>
                  </a:cubicBezTo>
                  <a:cubicBezTo>
                    <a:pt x="406" y="286"/>
                    <a:pt x="406" y="286"/>
                    <a:pt x="406" y="286"/>
                  </a:cubicBezTo>
                  <a:cubicBezTo>
                    <a:pt x="407" y="284"/>
                    <a:pt x="407" y="284"/>
                    <a:pt x="407" y="284"/>
                  </a:cubicBezTo>
                  <a:cubicBezTo>
                    <a:pt x="410" y="283"/>
                    <a:pt x="410" y="283"/>
                    <a:pt x="410" y="283"/>
                  </a:cubicBezTo>
                  <a:cubicBezTo>
                    <a:pt x="411" y="283"/>
                    <a:pt x="411" y="283"/>
                    <a:pt x="411" y="283"/>
                  </a:cubicBezTo>
                  <a:cubicBezTo>
                    <a:pt x="410" y="284"/>
                    <a:pt x="410" y="284"/>
                    <a:pt x="410" y="284"/>
                  </a:cubicBezTo>
                  <a:cubicBezTo>
                    <a:pt x="408" y="285"/>
                    <a:pt x="408" y="285"/>
                    <a:pt x="408" y="285"/>
                  </a:cubicBezTo>
                  <a:cubicBezTo>
                    <a:pt x="408" y="289"/>
                    <a:pt x="408" y="289"/>
                    <a:pt x="408" y="289"/>
                  </a:cubicBezTo>
                  <a:cubicBezTo>
                    <a:pt x="407" y="291"/>
                    <a:pt x="407" y="291"/>
                    <a:pt x="407" y="291"/>
                  </a:cubicBezTo>
                  <a:cubicBezTo>
                    <a:pt x="406" y="291"/>
                    <a:pt x="406" y="291"/>
                    <a:pt x="406" y="291"/>
                  </a:cubicBezTo>
                  <a:cubicBezTo>
                    <a:pt x="404" y="290"/>
                    <a:pt x="404" y="290"/>
                    <a:pt x="404" y="290"/>
                  </a:cubicBezTo>
                  <a:cubicBezTo>
                    <a:pt x="403" y="290"/>
                    <a:pt x="403" y="290"/>
                    <a:pt x="403" y="290"/>
                  </a:cubicBezTo>
                  <a:cubicBezTo>
                    <a:pt x="404" y="292"/>
                    <a:pt x="404" y="292"/>
                    <a:pt x="404" y="292"/>
                  </a:cubicBezTo>
                  <a:cubicBezTo>
                    <a:pt x="405" y="294"/>
                    <a:pt x="405" y="294"/>
                    <a:pt x="405" y="294"/>
                  </a:cubicBezTo>
                  <a:cubicBezTo>
                    <a:pt x="406" y="295"/>
                    <a:pt x="406" y="295"/>
                    <a:pt x="406" y="295"/>
                  </a:cubicBezTo>
                  <a:cubicBezTo>
                    <a:pt x="408" y="294"/>
                    <a:pt x="408" y="294"/>
                    <a:pt x="408" y="294"/>
                  </a:cubicBezTo>
                  <a:cubicBezTo>
                    <a:pt x="409" y="295"/>
                    <a:pt x="409" y="295"/>
                    <a:pt x="409" y="295"/>
                  </a:cubicBezTo>
                  <a:cubicBezTo>
                    <a:pt x="408" y="296"/>
                    <a:pt x="408" y="296"/>
                    <a:pt x="408" y="296"/>
                  </a:cubicBezTo>
                  <a:cubicBezTo>
                    <a:pt x="407" y="296"/>
                    <a:pt x="407" y="296"/>
                    <a:pt x="407" y="296"/>
                  </a:cubicBezTo>
                  <a:cubicBezTo>
                    <a:pt x="407" y="297"/>
                    <a:pt x="407" y="297"/>
                    <a:pt x="407" y="297"/>
                  </a:cubicBezTo>
                  <a:cubicBezTo>
                    <a:pt x="410" y="300"/>
                    <a:pt x="410" y="300"/>
                    <a:pt x="410" y="300"/>
                  </a:cubicBezTo>
                  <a:cubicBezTo>
                    <a:pt x="411" y="299"/>
                    <a:pt x="411" y="299"/>
                    <a:pt x="411" y="299"/>
                  </a:cubicBezTo>
                  <a:cubicBezTo>
                    <a:pt x="413" y="299"/>
                    <a:pt x="413" y="299"/>
                    <a:pt x="413" y="299"/>
                  </a:cubicBezTo>
                  <a:cubicBezTo>
                    <a:pt x="414" y="297"/>
                    <a:pt x="414" y="297"/>
                    <a:pt x="414" y="297"/>
                  </a:cubicBezTo>
                  <a:cubicBezTo>
                    <a:pt x="416" y="293"/>
                    <a:pt x="416" y="293"/>
                    <a:pt x="416" y="293"/>
                  </a:cubicBezTo>
                  <a:cubicBezTo>
                    <a:pt x="415" y="297"/>
                    <a:pt x="415" y="297"/>
                    <a:pt x="415" y="297"/>
                  </a:cubicBezTo>
                  <a:cubicBezTo>
                    <a:pt x="415" y="299"/>
                    <a:pt x="415" y="299"/>
                    <a:pt x="415" y="299"/>
                  </a:cubicBezTo>
                  <a:cubicBezTo>
                    <a:pt x="414" y="300"/>
                    <a:pt x="414" y="300"/>
                    <a:pt x="414" y="300"/>
                  </a:cubicBezTo>
                  <a:cubicBezTo>
                    <a:pt x="413" y="301"/>
                    <a:pt x="413" y="301"/>
                    <a:pt x="413" y="301"/>
                  </a:cubicBezTo>
                  <a:cubicBezTo>
                    <a:pt x="412" y="302"/>
                    <a:pt x="412" y="302"/>
                    <a:pt x="412" y="302"/>
                  </a:cubicBezTo>
                  <a:cubicBezTo>
                    <a:pt x="412" y="303"/>
                    <a:pt x="412" y="303"/>
                    <a:pt x="412" y="303"/>
                  </a:cubicBezTo>
                  <a:cubicBezTo>
                    <a:pt x="414" y="304"/>
                    <a:pt x="414" y="304"/>
                    <a:pt x="414" y="304"/>
                  </a:cubicBezTo>
                  <a:cubicBezTo>
                    <a:pt x="413" y="305"/>
                    <a:pt x="413" y="305"/>
                    <a:pt x="413" y="305"/>
                  </a:cubicBezTo>
                  <a:cubicBezTo>
                    <a:pt x="413" y="309"/>
                    <a:pt x="413" y="309"/>
                    <a:pt x="413" y="309"/>
                  </a:cubicBezTo>
                  <a:cubicBezTo>
                    <a:pt x="414" y="310"/>
                    <a:pt x="414" y="310"/>
                    <a:pt x="414" y="310"/>
                  </a:cubicBezTo>
                  <a:cubicBezTo>
                    <a:pt x="415" y="311"/>
                    <a:pt x="415" y="311"/>
                    <a:pt x="415" y="311"/>
                  </a:cubicBezTo>
                  <a:cubicBezTo>
                    <a:pt x="415" y="312"/>
                    <a:pt x="415" y="312"/>
                    <a:pt x="415" y="312"/>
                  </a:cubicBezTo>
                  <a:cubicBezTo>
                    <a:pt x="415" y="314"/>
                    <a:pt x="415" y="314"/>
                    <a:pt x="415" y="314"/>
                  </a:cubicBezTo>
                  <a:cubicBezTo>
                    <a:pt x="418" y="317"/>
                    <a:pt x="418" y="317"/>
                    <a:pt x="418" y="317"/>
                  </a:cubicBezTo>
                  <a:cubicBezTo>
                    <a:pt x="419" y="317"/>
                    <a:pt x="419" y="317"/>
                    <a:pt x="419" y="317"/>
                  </a:cubicBezTo>
                  <a:cubicBezTo>
                    <a:pt x="419" y="318"/>
                    <a:pt x="419" y="318"/>
                    <a:pt x="419" y="318"/>
                  </a:cubicBezTo>
                  <a:cubicBezTo>
                    <a:pt x="420" y="318"/>
                    <a:pt x="420" y="318"/>
                    <a:pt x="420" y="318"/>
                  </a:cubicBezTo>
                  <a:cubicBezTo>
                    <a:pt x="421" y="319"/>
                    <a:pt x="421" y="319"/>
                    <a:pt x="421" y="319"/>
                  </a:cubicBezTo>
                  <a:cubicBezTo>
                    <a:pt x="423" y="318"/>
                    <a:pt x="423" y="318"/>
                    <a:pt x="423" y="318"/>
                  </a:cubicBezTo>
                  <a:cubicBezTo>
                    <a:pt x="422" y="318"/>
                    <a:pt x="422" y="318"/>
                    <a:pt x="422" y="318"/>
                  </a:cubicBezTo>
                  <a:cubicBezTo>
                    <a:pt x="423" y="317"/>
                    <a:pt x="423" y="317"/>
                    <a:pt x="423" y="317"/>
                  </a:cubicBezTo>
                  <a:cubicBezTo>
                    <a:pt x="423" y="318"/>
                    <a:pt x="423" y="318"/>
                    <a:pt x="423" y="318"/>
                  </a:cubicBezTo>
                  <a:cubicBezTo>
                    <a:pt x="424" y="318"/>
                    <a:pt x="424" y="318"/>
                    <a:pt x="424" y="318"/>
                  </a:cubicBezTo>
                  <a:cubicBezTo>
                    <a:pt x="425" y="316"/>
                    <a:pt x="425" y="316"/>
                    <a:pt x="425" y="316"/>
                  </a:cubicBezTo>
                  <a:cubicBezTo>
                    <a:pt x="424" y="314"/>
                    <a:pt x="424" y="314"/>
                    <a:pt x="424" y="314"/>
                  </a:cubicBezTo>
                  <a:cubicBezTo>
                    <a:pt x="423" y="314"/>
                    <a:pt x="423" y="314"/>
                    <a:pt x="423" y="314"/>
                  </a:cubicBezTo>
                  <a:cubicBezTo>
                    <a:pt x="422" y="314"/>
                    <a:pt x="422" y="314"/>
                    <a:pt x="422" y="314"/>
                  </a:cubicBezTo>
                  <a:cubicBezTo>
                    <a:pt x="422" y="314"/>
                    <a:pt x="422" y="314"/>
                    <a:pt x="422" y="314"/>
                  </a:cubicBezTo>
                  <a:cubicBezTo>
                    <a:pt x="423" y="312"/>
                    <a:pt x="423" y="312"/>
                    <a:pt x="423" y="312"/>
                  </a:cubicBezTo>
                  <a:cubicBezTo>
                    <a:pt x="423" y="311"/>
                    <a:pt x="423" y="311"/>
                    <a:pt x="423" y="311"/>
                  </a:cubicBezTo>
                  <a:cubicBezTo>
                    <a:pt x="422" y="309"/>
                    <a:pt x="422" y="309"/>
                    <a:pt x="422" y="309"/>
                  </a:cubicBezTo>
                  <a:cubicBezTo>
                    <a:pt x="421" y="309"/>
                    <a:pt x="421" y="309"/>
                    <a:pt x="421" y="309"/>
                  </a:cubicBezTo>
                  <a:cubicBezTo>
                    <a:pt x="421" y="308"/>
                    <a:pt x="421" y="308"/>
                    <a:pt x="421" y="308"/>
                  </a:cubicBezTo>
                  <a:cubicBezTo>
                    <a:pt x="422" y="307"/>
                    <a:pt x="422" y="307"/>
                    <a:pt x="422" y="307"/>
                  </a:cubicBezTo>
                  <a:cubicBezTo>
                    <a:pt x="422" y="305"/>
                    <a:pt x="422" y="305"/>
                    <a:pt x="422" y="305"/>
                  </a:cubicBezTo>
                  <a:cubicBezTo>
                    <a:pt x="423" y="305"/>
                    <a:pt x="423" y="305"/>
                    <a:pt x="423" y="305"/>
                  </a:cubicBezTo>
                  <a:cubicBezTo>
                    <a:pt x="423" y="307"/>
                    <a:pt x="423" y="307"/>
                    <a:pt x="423" y="307"/>
                  </a:cubicBezTo>
                  <a:cubicBezTo>
                    <a:pt x="424" y="308"/>
                    <a:pt x="424" y="308"/>
                    <a:pt x="424" y="308"/>
                  </a:cubicBezTo>
                  <a:cubicBezTo>
                    <a:pt x="425" y="306"/>
                    <a:pt x="425" y="306"/>
                    <a:pt x="425" y="306"/>
                  </a:cubicBezTo>
                  <a:cubicBezTo>
                    <a:pt x="425" y="307"/>
                    <a:pt x="425" y="307"/>
                    <a:pt x="425" y="307"/>
                  </a:cubicBezTo>
                  <a:cubicBezTo>
                    <a:pt x="426" y="309"/>
                    <a:pt x="426" y="309"/>
                    <a:pt x="426" y="309"/>
                  </a:cubicBezTo>
                  <a:cubicBezTo>
                    <a:pt x="425" y="311"/>
                    <a:pt x="425" y="311"/>
                    <a:pt x="425" y="311"/>
                  </a:cubicBezTo>
                  <a:cubicBezTo>
                    <a:pt x="426" y="312"/>
                    <a:pt x="426" y="312"/>
                    <a:pt x="426" y="312"/>
                  </a:cubicBezTo>
                  <a:cubicBezTo>
                    <a:pt x="427" y="312"/>
                    <a:pt x="427" y="312"/>
                    <a:pt x="427" y="312"/>
                  </a:cubicBezTo>
                  <a:cubicBezTo>
                    <a:pt x="428" y="311"/>
                    <a:pt x="428" y="311"/>
                    <a:pt x="428" y="311"/>
                  </a:cubicBezTo>
                  <a:cubicBezTo>
                    <a:pt x="429" y="311"/>
                    <a:pt x="429" y="311"/>
                    <a:pt x="429" y="311"/>
                  </a:cubicBezTo>
                  <a:cubicBezTo>
                    <a:pt x="429" y="312"/>
                    <a:pt x="429" y="312"/>
                    <a:pt x="429" y="312"/>
                  </a:cubicBezTo>
                  <a:cubicBezTo>
                    <a:pt x="427" y="313"/>
                    <a:pt x="427" y="313"/>
                    <a:pt x="427" y="313"/>
                  </a:cubicBezTo>
                  <a:cubicBezTo>
                    <a:pt x="427" y="315"/>
                    <a:pt x="427" y="315"/>
                    <a:pt x="427" y="315"/>
                  </a:cubicBezTo>
                  <a:cubicBezTo>
                    <a:pt x="428" y="316"/>
                    <a:pt x="428" y="316"/>
                    <a:pt x="428" y="316"/>
                  </a:cubicBezTo>
                  <a:cubicBezTo>
                    <a:pt x="427" y="318"/>
                    <a:pt x="427" y="318"/>
                    <a:pt x="427" y="318"/>
                  </a:cubicBezTo>
                  <a:cubicBezTo>
                    <a:pt x="428" y="319"/>
                    <a:pt x="428" y="319"/>
                    <a:pt x="428" y="319"/>
                  </a:cubicBezTo>
                  <a:cubicBezTo>
                    <a:pt x="430" y="320"/>
                    <a:pt x="430" y="320"/>
                    <a:pt x="430" y="320"/>
                  </a:cubicBezTo>
                  <a:cubicBezTo>
                    <a:pt x="430" y="319"/>
                    <a:pt x="430" y="319"/>
                    <a:pt x="430" y="319"/>
                  </a:cubicBezTo>
                  <a:cubicBezTo>
                    <a:pt x="431" y="318"/>
                    <a:pt x="431" y="318"/>
                    <a:pt x="431" y="318"/>
                  </a:cubicBezTo>
                  <a:cubicBezTo>
                    <a:pt x="431" y="319"/>
                    <a:pt x="431" y="319"/>
                    <a:pt x="431" y="319"/>
                  </a:cubicBezTo>
                  <a:cubicBezTo>
                    <a:pt x="431" y="320"/>
                    <a:pt x="431" y="320"/>
                    <a:pt x="431" y="320"/>
                  </a:cubicBezTo>
                  <a:cubicBezTo>
                    <a:pt x="431" y="322"/>
                    <a:pt x="431" y="322"/>
                    <a:pt x="431" y="322"/>
                  </a:cubicBezTo>
                  <a:cubicBezTo>
                    <a:pt x="432" y="323"/>
                    <a:pt x="432" y="323"/>
                    <a:pt x="432" y="323"/>
                  </a:cubicBezTo>
                  <a:cubicBezTo>
                    <a:pt x="434" y="320"/>
                    <a:pt x="434" y="320"/>
                    <a:pt x="434" y="320"/>
                  </a:cubicBezTo>
                  <a:cubicBezTo>
                    <a:pt x="434" y="317"/>
                    <a:pt x="434" y="317"/>
                    <a:pt x="434" y="317"/>
                  </a:cubicBezTo>
                  <a:cubicBezTo>
                    <a:pt x="435" y="316"/>
                    <a:pt x="435" y="316"/>
                    <a:pt x="435" y="316"/>
                  </a:cubicBezTo>
                  <a:cubicBezTo>
                    <a:pt x="435" y="311"/>
                    <a:pt x="435" y="311"/>
                    <a:pt x="435" y="311"/>
                  </a:cubicBezTo>
                  <a:cubicBezTo>
                    <a:pt x="437" y="307"/>
                    <a:pt x="437" y="307"/>
                    <a:pt x="437" y="307"/>
                  </a:cubicBezTo>
                  <a:cubicBezTo>
                    <a:pt x="437" y="303"/>
                    <a:pt x="437" y="303"/>
                    <a:pt x="437" y="303"/>
                  </a:cubicBezTo>
                  <a:cubicBezTo>
                    <a:pt x="436" y="301"/>
                    <a:pt x="436" y="301"/>
                    <a:pt x="436" y="301"/>
                  </a:cubicBezTo>
                  <a:cubicBezTo>
                    <a:pt x="436" y="299"/>
                    <a:pt x="436" y="299"/>
                    <a:pt x="436" y="299"/>
                  </a:cubicBezTo>
                  <a:cubicBezTo>
                    <a:pt x="436" y="299"/>
                    <a:pt x="436" y="299"/>
                    <a:pt x="436" y="299"/>
                  </a:cubicBezTo>
                  <a:cubicBezTo>
                    <a:pt x="436" y="299"/>
                    <a:pt x="436" y="299"/>
                    <a:pt x="436" y="299"/>
                  </a:cubicBezTo>
                  <a:cubicBezTo>
                    <a:pt x="437" y="302"/>
                    <a:pt x="437" y="302"/>
                    <a:pt x="437" y="302"/>
                  </a:cubicBezTo>
                  <a:cubicBezTo>
                    <a:pt x="438" y="302"/>
                    <a:pt x="438" y="302"/>
                    <a:pt x="438" y="302"/>
                  </a:cubicBezTo>
                  <a:cubicBezTo>
                    <a:pt x="439" y="300"/>
                    <a:pt x="439" y="300"/>
                    <a:pt x="439" y="300"/>
                  </a:cubicBezTo>
                  <a:cubicBezTo>
                    <a:pt x="441" y="298"/>
                    <a:pt x="441" y="298"/>
                    <a:pt x="441" y="298"/>
                  </a:cubicBezTo>
                  <a:cubicBezTo>
                    <a:pt x="440" y="301"/>
                    <a:pt x="440" y="301"/>
                    <a:pt x="440" y="301"/>
                  </a:cubicBezTo>
                  <a:cubicBezTo>
                    <a:pt x="439" y="304"/>
                    <a:pt x="439" y="304"/>
                    <a:pt x="439" y="304"/>
                  </a:cubicBezTo>
                  <a:cubicBezTo>
                    <a:pt x="440" y="307"/>
                    <a:pt x="440" y="307"/>
                    <a:pt x="440" y="307"/>
                  </a:cubicBezTo>
                  <a:cubicBezTo>
                    <a:pt x="438" y="310"/>
                    <a:pt x="438" y="310"/>
                    <a:pt x="438" y="310"/>
                  </a:cubicBezTo>
                  <a:cubicBezTo>
                    <a:pt x="438" y="313"/>
                    <a:pt x="438" y="313"/>
                    <a:pt x="438" y="313"/>
                  </a:cubicBezTo>
                  <a:cubicBezTo>
                    <a:pt x="438" y="314"/>
                    <a:pt x="438" y="314"/>
                    <a:pt x="438" y="314"/>
                  </a:cubicBezTo>
                  <a:cubicBezTo>
                    <a:pt x="437" y="315"/>
                    <a:pt x="437" y="315"/>
                    <a:pt x="437" y="315"/>
                  </a:cubicBezTo>
                  <a:cubicBezTo>
                    <a:pt x="437" y="318"/>
                    <a:pt x="437" y="318"/>
                    <a:pt x="437" y="318"/>
                  </a:cubicBezTo>
                  <a:cubicBezTo>
                    <a:pt x="437" y="319"/>
                    <a:pt x="437" y="319"/>
                    <a:pt x="437" y="319"/>
                  </a:cubicBezTo>
                  <a:cubicBezTo>
                    <a:pt x="438" y="321"/>
                    <a:pt x="438" y="321"/>
                    <a:pt x="438" y="321"/>
                  </a:cubicBezTo>
                  <a:cubicBezTo>
                    <a:pt x="439" y="323"/>
                    <a:pt x="439" y="323"/>
                    <a:pt x="439" y="323"/>
                  </a:cubicBezTo>
                  <a:cubicBezTo>
                    <a:pt x="440" y="325"/>
                    <a:pt x="440" y="325"/>
                    <a:pt x="440" y="325"/>
                  </a:cubicBezTo>
                  <a:cubicBezTo>
                    <a:pt x="441" y="325"/>
                    <a:pt x="441" y="325"/>
                    <a:pt x="441" y="325"/>
                  </a:cubicBezTo>
                  <a:cubicBezTo>
                    <a:pt x="441" y="327"/>
                    <a:pt x="441" y="327"/>
                    <a:pt x="441" y="327"/>
                  </a:cubicBezTo>
                  <a:cubicBezTo>
                    <a:pt x="442" y="328"/>
                    <a:pt x="442" y="328"/>
                    <a:pt x="442" y="328"/>
                  </a:cubicBezTo>
                  <a:cubicBezTo>
                    <a:pt x="443" y="327"/>
                    <a:pt x="443" y="327"/>
                    <a:pt x="443" y="327"/>
                  </a:cubicBezTo>
                  <a:cubicBezTo>
                    <a:pt x="444" y="328"/>
                    <a:pt x="444" y="328"/>
                    <a:pt x="444" y="328"/>
                  </a:cubicBezTo>
                  <a:cubicBezTo>
                    <a:pt x="446" y="327"/>
                    <a:pt x="446" y="327"/>
                    <a:pt x="446" y="327"/>
                  </a:cubicBezTo>
                  <a:cubicBezTo>
                    <a:pt x="448" y="327"/>
                    <a:pt x="448" y="327"/>
                    <a:pt x="448" y="327"/>
                  </a:cubicBezTo>
                  <a:cubicBezTo>
                    <a:pt x="448" y="328"/>
                    <a:pt x="448" y="328"/>
                    <a:pt x="448" y="328"/>
                  </a:cubicBezTo>
                  <a:cubicBezTo>
                    <a:pt x="445" y="329"/>
                    <a:pt x="445" y="329"/>
                    <a:pt x="445" y="329"/>
                  </a:cubicBezTo>
                  <a:cubicBezTo>
                    <a:pt x="444" y="330"/>
                    <a:pt x="444" y="330"/>
                    <a:pt x="444" y="330"/>
                  </a:cubicBezTo>
                  <a:cubicBezTo>
                    <a:pt x="444" y="331"/>
                    <a:pt x="444" y="331"/>
                    <a:pt x="444" y="331"/>
                  </a:cubicBezTo>
                  <a:cubicBezTo>
                    <a:pt x="446" y="331"/>
                    <a:pt x="446" y="331"/>
                    <a:pt x="446" y="331"/>
                  </a:cubicBezTo>
                  <a:cubicBezTo>
                    <a:pt x="445" y="332"/>
                    <a:pt x="445" y="332"/>
                    <a:pt x="445" y="332"/>
                  </a:cubicBezTo>
                  <a:cubicBezTo>
                    <a:pt x="443" y="332"/>
                    <a:pt x="443" y="332"/>
                    <a:pt x="443" y="332"/>
                  </a:cubicBezTo>
                  <a:cubicBezTo>
                    <a:pt x="444" y="333"/>
                    <a:pt x="444" y="333"/>
                    <a:pt x="444" y="333"/>
                  </a:cubicBezTo>
                  <a:cubicBezTo>
                    <a:pt x="445" y="336"/>
                    <a:pt x="445" y="336"/>
                    <a:pt x="445" y="336"/>
                  </a:cubicBezTo>
                  <a:cubicBezTo>
                    <a:pt x="445" y="337"/>
                    <a:pt x="445" y="337"/>
                    <a:pt x="445" y="337"/>
                  </a:cubicBezTo>
                  <a:cubicBezTo>
                    <a:pt x="444" y="338"/>
                    <a:pt x="444" y="338"/>
                    <a:pt x="444" y="338"/>
                  </a:cubicBezTo>
                  <a:cubicBezTo>
                    <a:pt x="443" y="337"/>
                    <a:pt x="443" y="337"/>
                    <a:pt x="443" y="337"/>
                  </a:cubicBezTo>
                  <a:cubicBezTo>
                    <a:pt x="442" y="335"/>
                    <a:pt x="442" y="335"/>
                    <a:pt x="442" y="335"/>
                  </a:cubicBezTo>
                  <a:cubicBezTo>
                    <a:pt x="441" y="336"/>
                    <a:pt x="441" y="336"/>
                    <a:pt x="441" y="336"/>
                  </a:cubicBezTo>
                  <a:cubicBezTo>
                    <a:pt x="442" y="337"/>
                    <a:pt x="442" y="337"/>
                    <a:pt x="442" y="337"/>
                  </a:cubicBezTo>
                  <a:cubicBezTo>
                    <a:pt x="441" y="338"/>
                    <a:pt x="441" y="338"/>
                    <a:pt x="441" y="338"/>
                  </a:cubicBezTo>
                  <a:cubicBezTo>
                    <a:pt x="441" y="340"/>
                    <a:pt x="441" y="340"/>
                    <a:pt x="441" y="340"/>
                  </a:cubicBezTo>
                  <a:cubicBezTo>
                    <a:pt x="442" y="341"/>
                    <a:pt x="442" y="341"/>
                    <a:pt x="442" y="341"/>
                  </a:cubicBezTo>
                  <a:cubicBezTo>
                    <a:pt x="441" y="342"/>
                    <a:pt x="441" y="342"/>
                    <a:pt x="441" y="342"/>
                  </a:cubicBezTo>
                  <a:cubicBezTo>
                    <a:pt x="440" y="342"/>
                    <a:pt x="440" y="342"/>
                    <a:pt x="440" y="342"/>
                  </a:cubicBezTo>
                  <a:cubicBezTo>
                    <a:pt x="439" y="344"/>
                    <a:pt x="439" y="344"/>
                    <a:pt x="439" y="344"/>
                  </a:cubicBezTo>
                  <a:cubicBezTo>
                    <a:pt x="439" y="344"/>
                    <a:pt x="439" y="344"/>
                    <a:pt x="439" y="344"/>
                  </a:cubicBezTo>
                  <a:cubicBezTo>
                    <a:pt x="440" y="345"/>
                    <a:pt x="440" y="345"/>
                    <a:pt x="440" y="345"/>
                  </a:cubicBezTo>
                  <a:cubicBezTo>
                    <a:pt x="441" y="344"/>
                    <a:pt x="441" y="344"/>
                    <a:pt x="441" y="344"/>
                  </a:cubicBezTo>
                  <a:cubicBezTo>
                    <a:pt x="442" y="346"/>
                    <a:pt x="442" y="346"/>
                    <a:pt x="442" y="346"/>
                  </a:cubicBezTo>
                  <a:cubicBezTo>
                    <a:pt x="443" y="347"/>
                    <a:pt x="443" y="347"/>
                    <a:pt x="443" y="347"/>
                  </a:cubicBezTo>
                  <a:cubicBezTo>
                    <a:pt x="444" y="347"/>
                    <a:pt x="444" y="347"/>
                    <a:pt x="444" y="347"/>
                  </a:cubicBezTo>
                  <a:cubicBezTo>
                    <a:pt x="445" y="348"/>
                    <a:pt x="445" y="348"/>
                    <a:pt x="445" y="348"/>
                  </a:cubicBezTo>
                  <a:cubicBezTo>
                    <a:pt x="445" y="348"/>
                    <a:pt x="445" y="348"/>
                    <a:pt x="445" y="348"/>
                  </a:cubicBezTo>
                  <a:cubicBezTo>
                    <a:pt x="444" y="348"/>
                    <a:pt x="444" y="348"/>
                    <a:pt x="444" y="348"/>
                  </a:cubicBezTo>
                  <a:cubicBezTo>
                    <a:pt x="443" y="349"/>
                    <a:pt x="443" y="349"/>
                    <a:pt x="443" y="349"/>
                  </a:cubicBezTo>
                  <a:cubicBezTo>
                    <a:pt x="443" y="350"/>
                    <a:pt x="443" y="350"/>
                    <a:pt x="443" y="350"/>
                  </a:cubicBezTo>
                  <a:cubicBezTo>
                    <a:pt x="445" y="351"/>
                    <a:pt x="445" y="351"/>
                    <a:pt x="445" y="351"/>
                  </a:cubicBezTo>
                  <a:cubicBezTo>
                    <a:pt x="445" y="352"/>
                    <a:pt x="445" y="352"/>
                    <a:pt x="445" y="352"/>
                  </a:cubicBezTo>
                  <a:cubicBezTo>
                    <a:pt x="447" y="354"/>
                    <a:pt x="447" y="354"/>
                    <a:pt x="447" y="354"/>
                  </a:cubicBezTo>
                  <a:cubicBezTo>
                    <a:pt x="448" y="354"/>
                    <a:pt x="448" y="354"/>
                    <a:pt x="448" y="354"/>
                  </a:cubicBezTo>
                  <a:cubicBezTo>
                    <a:pt x="447" y="354"/>
                    <a:pt x="447" y="354"/>
                    <a:pt x="447" y="354"/>
                  </a:cubicBezTo>
                  <a:cubicBezTo>
                    <a:pt x="446" y="354"/>
                    <a:pt x="446" y="354"/>
                    <a:pt x="446" y="354"/>
                  </a:cubicBezTo>
                  <a:cubicBezTo>
                    <a:pt x="444" y="356"/>
                    <a:pt x="444" y="356"/>
                    <a:pt x="444" y="356"/>
                  </a:cubicBezTo>
                  <a:cubicBezTo>
                    <a:pt x="445" y="358"/>
                    <a:pt x="445" y="358"/>
                    <a:pt x="445" y="358"/>
                  </a:cubicBezTo>
                  <a:cubicBezTo>
                    <a:pt x="446" y="361"/>
                    <a:pt x="446" y="361"/>
                    <a:pt x="446" y="361"/>
                  </a:cubicBezTo>
                  <a:cubicBezTo>
                    <a:pt x="448" y="362"/>
                    <a:pt x="448" y="362"/>
                    <a:pt x="448" y="362"/>
                  </a:cubicBezTo>
                  <a:cubicBezTo>
                    <a:pt x="450" y="362"/>
                    <a:pt x="450" y="362"/>
                    <a:pt x="450" y="362"/>
                  </a:cubicBezTo>
                  <a:cubicBezTo>
                    <a:pt x="451" y="362"/>
                    <a:pt x="451" y="362"/>
                    <a:pt x="451" y="362"/>
                  </a:cubicBezTo>
                  <a:cubicBezTo>
                    <a:pt x="449" y="363"/>
                    <a:pt x="449" y="363"/>
                    <a:pt x="449" y="363"/>
                  </a:cubicBezTo>
                  <a:cubicBezTo>
                    <a:pt x="447" y="363"/>
                    <a:pt x="447" y="363"/>
                    <a:pt x="447" y="363"/>
                  </a:cubicBezTo>
                  <a:cubicBezTo>
                    <a:pt x="445" y="363"/>
                    <a:pt x="445" y="363"/>
                    <a:pt x="445" y="363"/>
                  </a:cubicBezTo>
                  <a:cubicBezTo>
                    <a:pt x="444" y="365"/>
                    <a:pt x="444" y="365"/>
                    <a:pt x="444" y="365"/>
                  </a:cubicBezTo>
                  <a:cubicBezTo>
                    <a:pt x="441" y="368"/>
                    <a:pt x="441" y="368"/>
                    <a:pt x="441" y="368"/>
                  </a:cubicBezTo>
                  <a:cubicBezTo>
                    <a:pt x="439" y="370"/>
                    <a:pt x="439" y="370"/>
                    <a:pt x="439" y="370"/>
                  </a:cubicBezTo>
                  <a:cubicBezTo>
                    <a:pt x="439" y="372"/>
                    <a:pt x="439" y="372"/>
                    <a:pt x="439" y="372"/>
                  </a:cubicBezTo>
                  <a:cubicBezTo>
                    <a:pt x="440" y="374"/>
                    <a:pt x="440" y="374"/>
                    <a:pt x="440" y="374"/>
                  </a:cubicBezTo>
                  <a:cubicBezTo>
                    <a:pt x="442" y="372"/>
                    <a:pt x="442" y="372"/>
                    <a:pt x="442" y="372"/>
                  </a:cubicBezTo>
                  <a:cubicBezTo>
                    <a:pt x="443" y="369"/>
                    <a:pt x="443" y="369"/>
                    <a:pt x="443" y="369"/>
                  </a:cubicBezTo>
                  <a:cubicBezTo>
                    <a:pt x="443" y="369"/>
                    <a:pt x="443" y="369"/>
                    <a:pt x="443" y="369"/>
                  </a:cubicBezTo>
                  <a:cubicBezTo>
                    <a:pt x="445" y="368"/>
                    <a:pt x="445" y="368"/>
                    <a:pt x="445" y="368"/>
                  </a:cubicBezTo>
                  <a:cubicBezTo>
                    <a:pt x="447" y="366"/>
                    <a:pt x="447" y="366"/>
                    <a:pt x="447" y="366"/>
                  </a:cubicBezTo>
                  <a:cubicBezTo>
                    <a:pt x="447" y="367"/>
                    <a:pt x="447" y="367"/>
                    <a:pt x="447" y="367"/>
                  </a:cubicBezTo>
                  <a:cubicBezTo>
                    <a:pt x="449" y="367"/>
                    <a:pt x="449" y="367"/>
                    <a:pt x="449" y="367"/>
                  </a:cubicBezTo>
                  <a:cubicBezTo>
                    <a:pt x="451" y="366"/>
                    <a:pt x="451" y="366"/>
                    <a:pt x="451" y="366"/>
                  </a:cubicBezTo>
                  <a:cubicBezTo>
                    <a:pt x="450" y="368"/>
                    <a:pt x="450" y="368"/>
                    <a:pt x="450" y="368"/>
                  </a:cubicBezTo>
                  <a:cubicBezTo>
                    <a:pt x="450" y="369"/>
                    <a:pt x="450" y="369"/>
                    <a:pt x="450" y="369"/>
                  </a:cubicBezTo>
                  <a:cubicBezTo>
                    <a:pt x="452" y="369"/>
                    <a:pt x="452" y="369"/>
                    <a:pt x="452" y="369"/>
                  </a:cubicBezTo>
                  <a:cubicBezTo>
                    <a:pt x="452" y="370"/>
                    <a:pt x="452" y="370"/>
                    <a:pt x="452" y="370"/>
                  </a:cubicBezTo>
                  <a:cubicBezTo>
                    <a:pt x="450" y="371"/>
                    <a:pt x="450" y="371"/>
                    <a:pt x="450" y="371"/>
                  </a:cubicBezTo>
                  <a:cubicBezTo>
                    <a:pt x="450" y="373"/>
                    <a:pt x="450" y="373"/>
                    <a:pt x="450" y="373"/>
                  </a:cubicBezTo>
                  <a:cubicBezTo>
                    <a:pt x="451" y="374"/>
                    <a:pt x="451" y="374"/>
                    <a:pt x="451" y="374"/>
                  </a:cubicBezTo>
                  <a:cubicBezTo>
                    <a:pt x="449" y="376"/>
                    <a:pt x="449" y="376"/>
                    <a:pt x="449" y="376"/>
                  </a:cubicBezTo>
                  <a:cubicBezTo>
                    <a:pt x="449" y="378"/>
                    <a:pt x="449" y="378"/>
                    <a:pt x="449" y="378"/>
                  </a:cubicBezTo>
                  <a:cubicBezTo>
                    <a:pt x="449" y="379"/>
                    <a:pt x="449" y="379"/>
                    <a:pt x="449" y="379"/>
                  </a:cubicBezTo>
                  <a:cubicBezTo>
                    <a:pt x="450" y="380"/>
                    <a:pt x="450" y="380"/>
                    <a:pt x="450" y="380"/>
                  </a:cubicBezTo>
                  <a:cubicBezTo>
                    <a:pt x="448" y="379"/>
                    <a:pt x="448" y="379"/>
                    <a:pt x="448" y="379"/>
                  </a:cubicBezTo>
                  <a:cubicBezTo>
                    <a:pt x="447" y="380"/>
                    <a:pt x="447" y="380"/>
                    <a:pt x="447" y="380"/>
                  </a:cubicBezTo>
                  <a:cubicBezTo>
                    <a:pt x="445" y="381"/>
                    <a:pt x="445" y="381"/>
                    <a:pt x="445" y="381"/>
                  </a:cubicBezTo>
                  <a:cubicBezTo>
                    <a:pt x="445" y="382"/>
                    <a:pt x="445" y="382"/>
                    <a:pt x="445" y="382"/>
                  </a:cubicBezTo>
                  <a:cubicBezTo>
                    <a:pt x="447" y="382"/>
                    <a:pt x="447" y="382"/>
                    <a:pt x="447" y="382"/>
                  </a:cubicBezTo>
                  <a:cubicBezTo>
                    <a:pt x="448" y="382"/>
                    <a:pt x="448" y="382"/>
                    <a:pt x="448" y="382"/>
                  </a:cubicBezTo>
                  <a:cubicBezTo>
                    <a:pt x="450" y="382"/>
                    <a:pt x="450" y="382"/>
                    <a:pt x="450" y="382"/>
                  </a:cubicBezTo>
                  <a:cubicBezTo>
                    <a:pt x="450" y="382"/>
                    <a:pt x="450" y="382"/>
                    <a:pt x="450" y="382"/>
                  </a:cubicBezTo>
                  <a:cubicBezTo>
                    <a:pt x="448" y="383"/>
                    <a:pt x="448" y="383"/>
                    <a:pt x="448" y="383"/>
                  </a:cubicBezTo>
                  <a:cubicBezTo>
                    <a:pt x="447" y="383"/>
                    <a:pt x="447" y="383"/>
                    <a:pt x="447" y="383"/>
                  </a:cubicBezTo>
                  <a:cubicBezTo>
                    <a:pt x="446" y="383"/>
                    <a:pt x="446" y="383"/>
                    <a:pt x="446" y="383"/>
                  </a:cubicBezTo>
                  <a:cubicBezTo>
                    <a:pt x="445" y="384"/>
                    <a:pt x="445" y="384"/>
                    <a:pt x="445" y="384"/>
                  </a:cubicBezTo>
                  <a:cubicBezTo>
                    <a:pt x="445" y="386"/>
                    <a:pt x="445" y="386"/>
                    <a:pt x="445" y="386"/>
                  </a:cubicBezTo>
                  <a:cubicBezTo>
                    <a:pt x="445" y="388"/>
                    <a:pt x="445" y="388"/>
                    <a:pt x="445" y="388"/>
                  </a:cubicBezTo>
                  <a:cubicBezTo>
                    <a:pt x="447" y="388"/>
                    <a:pt x="447" y="388"/>
                    <a:pt x="447" y="388"/>
                  </a:cubicBezTo>
                  <a:cubicBezTo>
                    <a:pt x="447" y="386"/>
                    <a:pt x="447" y="386"/>
                    <a:pt x="447" y="386"/>
                  </a:cubicBezTo>
                  <a:cubicBezTo>
                    <a:pt x="448" y="386"/>
                    <a:pt x="448" y="386"/>
                    <a:pt x="448" y="386"/>
                  </a:cubicBezTo>
                  <a:cubicBezTo>
                    <a:pt x="450" y="386"/>
                    <a:pt x="450" y="386"/>
                    <a:pt x="450" y="386"/>
                  </a:cubicBezTo>
                  <a:cubicBezTo>
                    <a:pt x="452" y="383"/>
                    <a:pt x="452" y="383"/>
                    <a:pt x="452" y="383"/>
                  </a:cubicBezTo>
                  <a:cubicBezTo>
                    <a:pt x="454" y="380"/>
                    <a:pt x="454" y="380"/>
                    <a:pt x="454" y="380"/>
                  </a:cubicBezTo>
                  <a:cubicBezTo>
                    <a:pt x="455" y="376"/>
                    <a:pt x="455" y="376"/>
                    <a:pt x="455" y="376"/>
                  </a:cubicBezTo>
                  <a:cubicBezTo>
                    <a:pt x="457" y="372"/>
                    <a:pt x="457" y="372"/>
                    <a:pt x="457" y="372"/>
                  </a:cubicBezTo>
                  <a:cubicBezTo>
                    <a:pt x="458" y="371"/>
                    <a:pt x="458" y="371"/>
                    <a:pt x="458" y="371"/>
                  </a:cubicBezTo>
                  <a:cubicBezTo>
                    <a:pt x="458" y="371"/>
                    <a:pt x="458" y="371"/>
                    <a:pt x="458" y="371"/>
                  </a:cubicBezTo>
                  <a:close/>
                  <a:moveTo>
                    <a:pt x="430" y="382"/>
                  </a:moveTo>
                  <a:cubicBezTo>
                    <a:pt x="429" y="381"/>
                    <a:pt x="429" y="381"/>
                    <a:pt x="429" y="381"/>
                  </a:cubicBezTo>
                  <a:cubicBezTo>
                    <a:pt x="430" y="379"/>
                    <a:pt x="430" y="379"/>
                    <a:pt x="430" y="379"/>
                  </a:cubicBezTo>
                  <a:cubicBezTo>
                    <a:pt x="430" y="381"/>
                    <a:pt x="430" y="381"/>
                    <a:pt x="430" y="381"/>
                  </a:cubicBezTo>
                  <a:cubicBezTo>
                    <a:pt x="430" y="382"/>
                    <a:pt x="430" y="382"/>
                    <a:pt x="430" y="382"/>
                  </a:cubicBezTo>
                  <a:close/>
                  <a:moveTo>
                    <a:pt x="440" y="385"/>
                  </a:moveTo>
                  <a:cubicBezTo>
                    <a:pt x="442" y="384"/>
                    <a:pt x="442" y="384"/>
                    <a:pt x="442" y="384"/>
                  </a:cubicBezTo>
                  <a:cubicBezTo>
                    <a:pt x="443" y="385"/>
                    <a:pt x="443" y="385"/>
                    <a:pt x="443" y="385"/>
                  </a:cubicBezTo>
                  <a:cubicBezTo>
                    <a:pt x="442" y="386"/>
                    <a:pt x="442" y="386"/>
                    <a:pt x="442" y="386"/>
                  </a:cubicBezTo>
                  <a:cubicBezTo>
                    <a:pt x="440" y="385"/>
                    <a:pt x="440" y="385"/>
                    <a:pt x="440" y="385"/>
                  </a:cubicBezTo>
                  <a:close/>
                  <a:moveTo>
                    <a:pt x="441" y="380"/>
                  </a:moveTo>
                  <a:cubicBezTo>
                    <a:pt x="442" y="379"/>
                    <a:pt x="442" y="379"/>
                    <a:pt x="442" y="379"/>
                  </a:cubicBezTo>
                  <a:cubicBezTo>
                    <a:pt x="443" y="381"/>
                    <a:pt x="443" y="381"/>
                    <a:pt x="443" y="381"/>
                  </a:cubicBezTo>
                  <a:cubicBezTo>
                    <a:pt x="442" y="383"/>
                    <a:pt x="442" y="383"/>
                    <a:pt x="442" y="383"/>
                  </a:cubicBezTo>
                  <a:cubicBezTo>
                    <a:pt x="440" y="382"/>
                    <a:pt x="440" y="382"/>
                    <a:pt x="440" y="382"/>
                  </a:cubicBezTo>
                  <a:cubicBezTo>
                    <a:pt x="441" y="381"/>
                    <a:pt x="441" y="381"/>
                    <a:pt x="441" y="381"/>
                  </a:cubicBezTo>
                  <a:cubicBezTo>
                    <a:pt x="441" y="380"/>
                    <a:pt x="441" y="380"/>
                    <a:pt x="441" y="380"/>
                  </a:cubicBezTo>
                  <a:close/>
                  <a:moveTo>
                    <a:pt x="440" y="376"/>
                  </a:moveTo>
                  <a:cubicBezTo>
                    <a:pt x="442" y="378"/>
                    <a:pt x="442" y="378"/>
                    <a:pt x="442" y="378"/>
                  </a:cubicBezTo>
                  <a:cubicBezTo>
                    <a:pt x="440" y="379"/>
                    <a:pt x="440" y="379"/>
                    <a:pt x="440" y="379"/>
                  </a:cubicBezTo>
                  <a:cubicBezTo>
                    <a:pt x="440" y="378"/>
                    <a:pt x="440" y="378"/>
                    <a:pt x="440" y="378"/>
                  </a:cubicBezTo>
                  <a:cubicBezTo>
                    <a:pt x="440" y="377"/>
                    <a:pt x="440" y="377"/>
                    <a:pt x="440" y="377"/>
                  </a:cubicBezTo>
                  <a:cubicBezTo>
                    <a:pt x="440" y="376"/>
                    <a:pt x="440" y="376"/>
                    <a:pt x="440" y="376"/>
                  </a:cubicBezTo>
                  <a:close/>
                  <a:moveTo>
                    <a:pt x="442" y="375"/>
                  </a:moveTo>
                  <a:cubicBezTo>
                    <a:pt x="444" y="374"/>
                    <a:pt x="444" y="374"/>
                    <a:pt x="444" y="374"/>
                  </a:cubicBezTo>
                  <a:cubicBezTo>
                    <a:pt x="444" y="373"/>
                    <a:pt x="444" y="373"/>
                    <a:pt x="444" y="373"/>
                  </a:cubicBezTo>
                  <a:cubicBezTo>
                    <a:pt x="445" y="370"/>
                    <a:pt x="445" y="370"/>
                    <a:pt x="445" y="370"/>
                  </a:cubicBezTo>
                  <a:cubicBezTo>
                    <a:pt x="447" y="369"/>
                    <a:pt x="447" y="369"/>
                    <a:pt x="447" y="369"/>
                  </a:cubicBezTo>
                  <a:cubicBezTo>
                    <a:pt x="447" y="369"/>
                    <a:pt x="447" y="369"/>
                    <a:pt x="447" y="369"/>
                  </a:cubicBezTo>
                  <a:cubicBezTo>
                    <a:pt x="449" y="368"/>
                    <a:pt x="449" y="368"/>
                    <a:pt x="449" y="368"/>
                  </a:cubicBezTo>
                  <a:cubicBezTo>
                    <a:pt x="450" y="370"/>
                    <a:pt x="450" y="370"/>
                    <a:pt x="450" y="370"/>
                  </a:cubicBezTo>
                  <a:cubicBezTo>
                    <a:pt x="449" y="373"/>
                    <a:pt x="449" y="373"/>
                    <a:pt x="449" y="373"/>
                  </a:cubicBezTo>
                  <a:cubicBezTo>
                    <a:pt x="449" y="374"/>
                    <a:pt x="449" y="374"/>
                    <a:pt x="449" y="374"/>
                  </a:cubicBezTo>
                  <a:cubicBezTo>
                    <a:pt x="447" y="378"/>
                    <a:pt x="447" y="378"/>
                    <a:pt x="447" y="378"/>
                  </a:cubicBezTo>
                  <a:cubicBezTo>
                    <a:pt x="444" y="380"/>
                    <a:pt x="444" y="380"/>
                    <a:pt x="444" y="380"/>
                  </a:cubicBezTo>
                  <a:cubicBezTo>
                    <a:pt x="443" y="379"/>
                    <a:pt x="443" y="379"/>
                    <a:pt x="443" y="379"/>
                  </a:cubicBezTo>
                  <a:cubicBezTo>
                    <a:pt x="444" y="377"/>
                    <a:pt x="444" y="377"/>
                    <a:pt x="444" y="377"/>
                  </a:cubicBezTo>
                  <a:cubicBezTo>
                    <a:pt x="446" y="376"/>
                    <a:pt x="446" y="376"/>
                    <a:pt x="446" y="376"/>
                  </a:cubicBezTo>
                  <a:cubicBezTo>
                    <a:pt x="446" y="375"/>
                    <a:pt x="446" y="375"/>
                    <a:pt x="446" y="375"/>
                  </a:cubicBezTo>
                  <a:cubicBezTo>
                    <a:pt x="443" y="376"/>
                    <a:pt x="443" y="376"/>
                    <a:pt x="443" y="376"/>
                  </a:cubicBezTo>
                  <a:cubicBezTo>
                    <a:pt x="442" y="375"/>
                    <a:pt x="442" y="375"/>
                    <a:pt x="442" y="375"/>
                  </a:cubicBezTo>
                  <a:close/>
                  <a:moveTo>
                    <a:pt x="426" y="381"/>
                  </a:moveTo>
                  <a:cubicBezTo>
                    <a:pt x="426" y="381"/>
                    <a:pt x="426" y="381"/>
                    <a:pt x="426" y="381"/>
                  </a:cubicBezTo>
                  <a:cubicBezTo>
                    <a:pt x="428" y="382"/>
                    <a:pt x="428" y="382"/>
                    <a:pt x="428" y="382"/>
                  </a:cubicBezTo>
                  <a:cubicBezTo>
                    <a:pt x="427" y="383"/>
                    <a:pt x="427" y="383"/>
                    <a:pt x="427" y="383"/>
                  </a:cubicBezTo>
                  <a:cubicBezTo>
                    <a:pt x="429" y="385"/>
                    <a:pt x="429" y="385"/>
                    <a:pt x="429" y="385"/>
                  </a:cubicBezTo>
                  <a:cubicBezTo>
                    <a:pt x="427" y="387"/>
                    <a:pt x="427" y="387"/>
                    <a:pt x="427" y="387"/>
                  </a:cubicBezTo>
                  <a:cubicBezTo>
                    <a:pt x="426" y="387"/>
                    <a:pt x="426" y="387"/>
                    <a:pt x="426" y="387"/>
                  </a:cubicBezTo>
                  <a:cubicBezTo>
                    <a:pt x="426" y="385"/>
                    <a:pt x="426" y="385"/>
                    <a:pt x="426" y="385"/>
                  </a:cubicBezTo>
                  <a:cubicBezTo>
                    <a:pt x="425" y="383"/>
                    <a:pt x="425" y="383"/>
                    <a:pt x="425" y="383"/>
                  </a:cubicBezTo>
                  <a:cubicBezTo>
                    <a:pt x="426" y="381"/>
                    <a:pt x="426" y="381"/>
                    <a:pt x="426" y="381"/>
                  </a:cubicBezTo>
                  <a:close/>
                  <a:moveTo>
                    <a:pt x="426" y="379"/>
                  </a:moveTo>
                  <a:cubicBezTo>
                    <a:pt x="427" y="378"/>
                    <a:pt x="427" y="378"/>
                    <a:pt x="427" y="378"/>
                  </a:cubicBezTo>
                  <a:cubicBezTo>
                    <a:pt x="427" y="378"/>
                    <a:pt x="427" y="378"/>
                    <a:pt x="427" y="378"/>
                  </a:cubicBezTo>
                  <a:cubicBezTo>
                    <a:pt x="428" y="380"/>
                    <a:pt x="428" y="380"/>
                    <a:pt x="428" y="380"/>
                  </a:cubicBezTo>
                  <a:cubicBezTo>
                    <a:pt x="427" y="380"/>
                    <a:pt x="427" y="380"/>
                    <a:pt x="427" y="380"/>
                  </a:cubicBezTo>
                  <a:cubicBezTo>
                    <a:pt x="426" y="379"/>
                    <a:pt x="426" y="379"/>
                    <a:pt x="426" y="379"/>
                  </a:cubicBezTo>
                  <a:close/>
                  <a:moveTo>
                    <a:pt x="425" y="377"/>
                  </a:moveTo>
                  <a:cubicBezTo>
                    <a:pt x="426" y="375"/>
                    <a:pt x="426" y="375"/>
                    <a:pt x="426" y="375"/>
                  </a:cubicBezTo>
                  <a:cubicBezTo>
                    <a:pt x="426" y="377"/>
                    <a:pt x="426" y="377"/>
                    <a:pt x="426" y="377"/>
                  </a:cubicBezTo>
                  <a:cubicBezTo>
                    <a:pt x="425" y="377"/>
                    <a:pt x="425" y="377"/>
                    <a:pt x="425" y="377"/>
                  </a:cubicBezTo>
                  <a:close/>
                  <a:moveTo>
                    <a:pt x="424" y="374"/>
                  </a:moveTo>
                  <a:cubicBezTo>
                    <a:pt x="425" y="374"/>
                    <a:pt x="425" y="374"/>
                    <a:pt x="425" y="374"/>
                  </a:cubicBezTo>
                  <a:cubicBezTo>
                    <a:pt x="423" y="376"/>
                    <a:pt x="423" y="376"/>
                    <a:pt x="423" y="376"/>
                  </a:cubicBezTo>
                  <a:cubicBezTo>
                    <a:pt x="424" y="374"/>
                    <a:pt x="424" y="374"/>
                    <a:pt x="424" y="374"/>
                  </a:cubicBezTo>
                  <a:close/>
                  <a:moveTo>
                    <a:pt x="423" y="365"/>
                  </a:moveTo>
                  <a:cubicBezTo>
                    <a:pt x="422" y="363"/>
                    <a:pt x="422" y="363"/>
                    <a:pt x="422" y="363"/>
                  </a:cubicBezTo>
                  <a:cubicBezTo>
                    <a:pt x="424" y="364"/>
                    <a:pt x="424" y="364"/>
                    <a:pt x="424" y="364"/>
                  </a:cubicBezTo>
                  <a:cubicBezTo>
                    <a:pt x="423" y="365"/>
                    <a:pt x="423" y="365"/>
                    <a:pt x="423" y="365"/>
                  </a:cubicBezTo>
                  <a:close/>
                  <a:moveTo>
                    <a:pt x="428" y="367"/>
                  </a:moveTo>
                  <a:cubicBezTo>
                    <a:pt x="429" y="367"/>
                    <a:pt x="429" y="367"/>
                    <a:pt x="429" y="367"/>
                  </a:cubicBezTo>
                  <a:cubicBezTo>
                    <a:pt x="429" y="368"/>
                    <a:pt x="429" y="368"/>
                    <a:pt x="429" y="368"/>
                  </a:cubicBezTo>
                  <a:cubicBezTo>
                    <a:pt x="428" y="368"/>
                    <a:pt x="428" y="368"/>
                    <a:pt x="428" y="368"/>
                  </a:cubicBezTo>
                  <a:cubicBezTo>
                    <a:pt x="428" y="367"/>
                    <a:pt x="428" y="367"/>
                    <a:pt x="428" y="367"/>
                  </a:cubicBezTo>
                  <a:close/>
                  <a:moveTo>
                    <a:pt x="428" y="364"/>
                  </a:moveTo>
                  <a:cubicBezTo>
                    <a:pt x="429" y="362"/>
                    <a:pt x="429" y="362"/>
                    <a:pt x="429" y="362"/>
                  </a:cubicBezTo>
                  <a:cubicBezTo>
                    <a:pt x="431" y="362"/>
                    <a:pt x="431" y="362"/>
                    <a:pt x="431" y="362"/>
                  </a:cubicBezTo>
                  <a:cubicBezTo>
                    <a:pt x="432" y="363"/>
                    <a:pt x="432" y="363"/>
                    <a:pt x="432" y="363"/>
                  </a:cubicBezTo>
                  <a:cubicBezTo>
                    <a:pt x="431" y="364"/>
                    <a:pt x="431" y="364"/>
                    <a:pt x="431" y="364"/>
                  </a:cubicBezTo>
                  <a:cubicBezTo>
                    <a:pt x="430" y="364"/>
                    <a:pt x="430" y="364"/>
                    <a:pt x="430" y="364"/>
                  </a:cubicBezTo>
                  <a:cubicBezTo>
                    <a:pt x="429" y="365"/>
                    <a:pt x="429" y="365"/>
                    <a:pt x="429" y="365"/>
                  </a:cubicBezTo>
                  <a:cubicBezTo>
                    <a:pt x="428" y="364"/>
                    <a:pt x="428" y="364"/>
                    <a:pt x="428" y="364"/>
                  </a:cubicBezTo>
                  <a:close/>
                  <a:moveTo>
                    <a:pt x="432" y="366"/>
                  </a:moveTo>
                  <a:cubicBezTo>
                    <a:pt x="433" y="363"/>
                    <a:pt x="433" y="363"/>
                    <a:pt x="433" y="363"/>
                  </a:cubicBezTo>
                  <a:cubicBezTo>
                    <a:pt x="433" y="361"/>
                    <a:pt x="433" y="361"/>
                    <a:pt x="433" y="361"/>
                  </a:cubicBezTo>
                  <a:cubicBezTo>
                    <a:pt x="431" y="360"/>
                    <a:pt x="431" y="360"/>
                    <a:pt x="431" y="360"/>
                  </a:cubicBezTo>
                  <a:cubicBezTo>
                    <a:pt x="432" y="359"/>
                    <a:pt x="432" y="359"/>
                    <a:pt x="432" y="359"/>
                  </a:cubicBezTo>
                  <a:cubicBezTo>
                    <a:pt x="434" y="359"/>
                    <a:pt x="434" y="359"/>
                    <a:pt x="434" y="359"/>
                  </a:cubicBezTo>
                  <a:cubicBezTo>
                    <a:pt x="435" y="361"/>
                    <a:pt x="435" y="361"/>
                    <a:pt x="435" y="361"/>
                  </a:cubicBezTo>
                  <a:cubicBezTo>
                    <a:pt x="434" y="363"/>
                    <a:pt x="434" y="363"/>
                    <a:pt x="434" y="363"/>
                  </a:cubicBezTo>
                  <a:cubicBezTo>
                    <a:pt x="434" y="364"/>
                    <a:pt x="434" y="364"/>
                    <a:pt x="434" y="364"/>
                  </a:cubicBezTo>
                  <a:cubicBezTo>
                    <a:pt x="435" y="365"/>
                    <a:pt x="435" y="365"/>
                    <a:pt x="435" y="365"/>
                  </a:cubicBezTo>
                  <a:cubicBezTo>
                    <a:pt x="435" y="365"/>
                    <a:pt x="435" y="365"/>
                    <a:pt x="435" y="365"/>
                  </a:cubicBezTo>
                  <a:cubicBezTo>
                    <a:pt x="437" y="366"/>
                    <a:pt x="437" y="366"/>
                    <a:pt x="437" y="366"/>
                  </a:cubicBezTo>
                  <a:cubicBezTo>
                    <a:pt x="437" y="369"/>
                    <a:pt x="437" y="369"/>
                    <a:pt x="437" y="369"/>
                  </a:cubicBezTo>
                  <a:cubicBezTo>
                    <a:pt x="436" y="369"/>
                    <a:pt x="436" y="369"/>
                    <a:pt x="436" y="369"/>
                  </a:cubicBezTo>
                  <a:cubicBezTo>
                    <a:pt x="438" y="371"/>
                    <a:pt x="438" y="371"/>
                    <a:pt x="438" y="371"/>
                  </a:cubicBezTo>
                  <a:cubicBezTo>
                    <a:pt x="438" y="372"/>
                    <a:pt x="438" y="372"/>
                    <a:pt x="438" y="372"/>
                  </a:cubicBezTo>
                  <a:cubicBezTo>
                    <a:pt x="436" y="372"/>
                    <a:pt x="436" y="372"/>
                    <a:pt x="436" y="372"/>
                  </a:cubicBezTo>
                  <a:cubicBezTo>
                    <a:pt x="436" y="372"/>
                    <a:pt x="436" y="372"/>
                    <a:pt x="436" y="372"/>
                  </a:cubicBezTo>
                  <a:cubicBezTo>
                    <a:pt x="435" y="374"/>
                    <a:pt x="435" y="374"/>
                    <a:pt x="435" y="374"/>
                  </a:cubicBezTo>
                  <a:cubicBezTo>
                    <a:pt x="437" y="375"/>
                    <a:pt x="437" y="375"/>
                    <a:pt x="437" y="375"/>
                  </a:cubicBezTo>
                  <a:cubicBezTo>
                    <a:pt x="438" y="377"/>
                    <a:pt x="438" y="377"/>
                    <a:pt x="438" y="377"/>
                  </a:cubicBezTo>
                  <a:cubicBezTo>
                    <a:pt x="436" y="378"/>
                    <a:pt x="436" y="378"/>
                    <a:pt x="436" y="378"/>
                  </a:cubicBezTo>
                  <a:cubicBezTo>
                    <a:pt x="436" y="379"/>
                    <a:pt x="436" y="379"/>
                    <a:pt x="436" y="379"/>
                  </a:cubicBezTo>
                  <a:cubicBezTo>
                    <a:pt x="437" y="378"/>
                    <a:pt x="437" y="378"/>
                    <a:pt x="437" y="378"/>
                  </a:cubicBezTo>
                  <a:cubicBezTo>
                    <a:pt x="438" y="379"/>
                    <a:pt x="438" y="379"/>
                    <a:pt x="438" y="379"/>
                  </a:cubicBezTo>
                  <a:cubicBezTo>
                    <a:pt x="438" y="380"/>
                    <a:pt x="438" y="380"/>
                    <a:pt x="438" y="380"/>
                  </a:cubicBezTo>
                  <a:cubicBezTo>
                    <a:pt x="436" y="381"/>
                    <a:pt x="436" y="381"/>
                    <a:pt x="436" y="381"/>
                  </a:cubicBezTo>
                  <a:cubicBezTo>
                    <a:pt x="435" y="382"/>
                    <a:pt x="435" y="382"/>
                    <a:pt x="435" y="382"/>
                  </a:cubicBezTo>
                  <a:cubicBezTo>
                    <a:pt x="434" y="383"/>
                    <a:pt x="434" y="383"/>
                    <a:pt x="434" y="383"/>
                  </a:cubicBezTo>
                  <a:cubicBezTo>
                    <a:pt x="435" y="383"/>
                    <a:pt x="435" y="383"/>
                    <a:pt x="435" y="383"/>
                  </a:cubicBezTo>
                  <a:cubicBezTo>
                    <a:pt x="436" y="384"/>
                    <a:pt x="436" y="384"/>
                    <a:pt x="436" y="384"/>
                  </a:cubicBezTo>
                  <a:cubicBezTo>
                    <a:pt x="435" y="385"/>
                    <a:pt x="435" y="385"/>
                    <a:pt x="435" y="385"/>
                  </a:cubicBezTo>
                  <a:cubicBezTo>
                    <a:pt x="436" y="386"/>
                    <a:pt x="436" y="386"/>
                    <a:pt x="436" y="386"/>
                  </a:cubicBezTo>
                  <a:cubicBezTo>
                    <a:pt x="435" y="387"/>
                    <a:pt x="435" y="387"/>
                    <a:pt x="435" y="387"/>
                  </a:cubicBezTo>
                  <a:cubicBezTo>
                    <a:pt x="433" y="387"/>
                    <a:pt x="433" y="387"/>
                    <a:pt x="433" y="387"/>
                  </a:cubicBezTo>
                  <a:cubicBezTo>
                    <a:pt x="432" y="386"/>
                    <a:pt x="432" y="386"/>
                    <a:pt x="432" y="386"/>
                  </a:cubicBezTo>
                  <a:cubicBezTo>
                    <a:pt x="433" y="385"/>
                    <a:pt x="433" y="385"/>
                    <a:pt x="433" y="385"/>
                  </a:cubicBezTo>
                  <a:cubicBezTo>
                    <a:pt x="431" y="383"/>
                    <a:pt x="431" y="383"/>
                    <a:pt x="431" y="383"/>
                  </a:cubicBezTo>
                  <a:cubicBezTo>
                    <a:pt x="431" y="382"/>
                    <a:pt x="431" y="382"/>
                    <a:pt x="431" y="382"/>
                  </a:cubicBezTo>
                  <a:cubicBezTo>
                    <a:pt x="433" y="381"/>
                    <a:pt x="433" y="381"/>
                    <a:pt x="433" y="381"/>
                  </a:cubicBezTo>
                  <a:cubicBezTo>
                    <a:pt x="432" y="380"/>
                    <a:pt x="432" y="380"/>
                    <a:pt x="432" y="380"/>
                  </a:cubicBezTo>
                  <a:cubicBezTo>
                    <a:pt x="432" y="379"/>
                    <a:pt x="432" y="379"/>
                    <a:pt x="432" y="379"/>
                  </a:cubicBezTo>
                  <a:cubicBezTo>
                    <a:pt x="433" y="378"/>
                    <a:pt x="433" y="378"/>
                    <a:pt x="433" y="378"/>
                  </a:cubicBezTo>
                  <a:cubicBezTo>
                    <a:pt x="433" y="377"/>
                    <a:pt x="433" y="377"/>
                    <a:pt x="433" y="377"/>
                  </a:cubicBezTo>
                  <a:cubicBezTo>
                    <a:pt x="431" y="377"/>
                    <a:pt x="431" y="377"/>
                    <a:pt x="431" y="377"/>
                  </a:cubicBezTo>
                  <a:cubicBezTo>
                    <a:pt x="431" y="378"/>
                    <a:pt x="431" y="378"/>
                    <a:pt x="431" y="378"/>
                  </a:cubicBezTo>
                  <a:cubicBezTo>
                    <a:pt x="430" y="377"/>
                    <a:pt x="430" y="377"/>
                    <a:pt x="430" y="377"/>
                  </a:cubicBezTo>
                  <a:cubicBezTo>
                    <a:pt x="429" y="377"/>
                    <a:pt x="429" y="377"/>
                    <a:pt x="429" y="377"/>
                  </a:cubicBezTo>
                  <a:cubicBezTo>
                    <a:pt x="428" y="376"/>
                    <a:pt x="428" y="376"/>
                    <a:pt x="428" y="376"/>
                  </a:cubicBezTo>
                  <a:cubicBezTo>
                    <a:pt x="429" y="375"/>
                    <a:pt x="429" y="375"/>
                    <a:pt x="429" y="375"/>
                  </a:cubicBezTo>
                  <a:cubicBezTo>
                    <a:pt x="430" y="375"/>
                    <a:pt x="430" y="375"/>
                    <a:pt x="430" y="375"/>
                  </a:cubicBezTo>
                  <a:cubicBezTo>
                    <a:pt x="430" y="374"/>
                    <a:pt x="430" y="374"/>
                    <a:pt x="430" y="374"/>
                  </a:cubicBezTo>
                  <a:cubicBezTo>
                    <a:pt x="430" y="373"/>
                    <a:pt x="430" y="373"/>
                    <a:pt x="430" y="373"/>
                  </a:cubicBezTo>
                  <a:cubicBezTo>
                    <a:pt x="432" y="372"/>
                    <a:pt x="432" y="372"/>
                    <a:pt x="432" y="372"/>
                  </a:cubicBezTo>
                  <a:cubicBezTo>
                    <a:pt x="432" y="371"/>
                    <a:pt x="432" y="371"/>
                    <a:pt x="432" y="371"/>
                  </a:cubicBezTo>
                  <a:cubicBezTo>
                    <a:pt x="431" y="371"/>
                    <a:pt x="431" y="371"/>
                    <a:pt x="431" y="371"/>
                  </a:cubicBezTo>
                  <a:cubicBezTo>
                    <a:pt x="430" y="371"/>
                    <a:pt x="430" y="371"/>
                    <a:pt x="430" y="371"/>
                  </a:cubicBezTo>
                  <a:cubicBezTo>
                    <a:pt x="430" y="370"/>
                    <a:pt x="430" y="370"/>
                    <a:pt x="430" y="370"/>
                  </a:cubicBezTo>
                  <a:cubicBezTo>
                    <a:pt x="430" y="369"/>
                    <a:pt x="430" y="369"/>
                    <a:pt x="430" y="369"/>
                  </a:cubicBezTo>
                  <a:cubicBezTo>
                    <a:pt x="432" y="369"/>
                    <a:pt x="432" y="369"/>
                    <a:pt x="432" y="369"/>
                  </a:cubicBezTo>
                  <a:cubicBezTo>
                    <a:pt x="432" y="367"/>
                    <a:pt x="432" y="367"/>
                    <a:pt x="432" y="367"/>
                  </a:cubicBezTo>
                  <a:cubicBezTo>
                    <a:pt x="432" y="366"/>
                    <a:pt x="432" y="366"/>
                    <a:pt x="432" y="366"/>
                  </a:cubicBezTo>
                  <a:close/>
                  <a:moveTo>
                    <a:pt x="444" y="364"/>
                  </a:moveTo>
                  <a:cubicBezTo>
                    <a:pt x="443" y="363"/>
                    <a:pt x="443" y="363"/>
                    <a:pt x="443" y="363"/>
                  </a:cubicBezTo>
                  <a:cubicBezTo>
                    <a:pt x="443" y="362"/>
                    <a:pt x="443" y="362"/>
                    <a:pt x="443" y="362"/>
                  </a:cubicBezTo>
                  <a:cubicBezTo>
                    <a:pt x="444" y="360"/>
                    <a:pt x="444" y="360"/>
                    <a:pt x="444" y="360"/>
                  </a:cubicBezTo>
                  <a:cubicBezTo>
                    <a:pt x="445" y="361"/>
                    <a:pt x="445" y="361"/>
                    <a:pt x="445" y="361"/>
                  </a:cubicBezTo>
                  <a:cubicBezTo>
                    <a:pt x="445" y="363"/>
                    <a:pt x="445" y="363"/>
                    <a:pt x="445" y="363"/>
                  </a:cubicBezTo>
                  <a:cubicBezTo>
                    <a:pt x="444" y="364"/>
                    <a:pt x="444" y="364"/>
                    <a:pt x="444" y="364"/>
                  </a:cubicBezTo>
                  <a:close/>
                  <a:moveTo>
                    <a:pt x="440" y="366"/>
                  </a:moveTo>
                  <a:cubicBezTo>
                    <a:pt x="441" y="363"/>
                    <a:pt x="441" y="363"/>
                    <a:pt x="441" y="363"/>
                  </a:cubicBezTo>
                  <a:cubicBezTo>
                    <a:pt x="442" y="364"/>
                    <a:pt x="442" y="364"/>
                    <a:pt x="442" y="364"/>
                  </a:cubicBezTo>
                  <a:cubicBezTo>
                    <a:pt x="442" y="366"/>
                    <a:pt x="442" y="366"/>
                    <a:pt x="442" y="366"/>
                  </a:cubicBezTo>
                  <a:cubicBezTo>
                    <a:pt x="441" y="367"/>
                    <a:pt x="441" y="367"/>
                    <a:pt x="441" y="367"/>
                  </a:cubicBezTo>
                  <a:cubicBezTo>
                    <a:pt x="440" y="366"/>
                    <a:pt x="440" y="366"/>
                    <a:pt x="440" y="366"/>
                  </a:cubicBezTo>
                  <a:close/>
                  <a:moveTo>
                    <a:pt x="439" y="364"/>
                  </a:moveTo>
                  <a:cubicBezTo>
                    <a:pt x="439" y="363"/>
                    <a:pt x="439" y="363"/>
                    <a:pt x="439" y="363"/>
                  </a:cubicBezTo>
                  <a:cubicBezTo>
                    <a:pt x="442" y="361"/>
                    <a:pt x="442" y="361"/>
                    <a:pt x="442" y="361"/>
                  </a:cubicBezTo>
                  <a:cubicBezTo>
                    <a:pt x="442" y="362"/>
                    <a:pt x="442" y="362"/>
                    <a:pt x="442" y="362"/>
                  </a:cubicBezTo>
                  <a:cubicBezTo>
                    <a:pt x="441" y="363"/>
                    <a:pt x="441" y="363"/>
                    <a:pt x="441" y="363"/>
                  </a:cubicBezTo>
                  <a:cubicBezTo>
                    <a:pt x="440" y="365"/>
                    <a:pt x="440" y="365"/>
                    <a:pt x="440" y="365"/>
                  </a:cubicBezTo>
                  <a:cubicBezTo>
                    <a:pt x="439" y="364"/>
                    <a:pt x="439" y="364"/>
                    <a:pt x="439" y="364"/>
                  </a:cubicBezTo>
                  <a:close/>
                  <a:moveTo>
                    <a:pt x="437" y="360"/>
                  </a:moveTo>
                  <a:cubicBezTo>
                    <a:pt x="438" y="358"/>
                    <a:pt x="438" y="358"/>
                    <a:pt x="438" y="358"/>
                  </a:cubicBezTo>
                  <a:cubicBezTo>
                    <a:pt x="441" y="358"/>
                    <a:pt x="441" y="358"/>
                    <a:pt x="441" y="358"/>
                  </a:cubicBezTo>
                  <a:cubicBezTo>
                    <a:pt x="441" y="359"/>
                    <a:pt x="441" y="359"/>
                    <a:pt x="441" y="359"/>
                  </a:cubicBezTo>
                  <a:cubicBezTo>
                    <a:pt x="439" y="362"/>
                    <a:pt x="439" y="362"/>
                    <a:pt x="439" y="362"/>
                  </a:cubicBezTo>
                  <a:cubicBezTo>
                    <a:pt x="438" y="361"/>
                    <a:pt x="438" y="361"/>
                    <a:pt x="438" y="361"/>
                  </a:cubicBezTo>
                  <a:cubicBezTo>
                    <a:pt x="437" y="360"/>
                    <a:pt x="437" y="360"/>
                    <a:pt x="437" y="360"/>
                  </a:cubicBezTo>
                  <a:close/>
                  <a:moveTo>
                    <a:pt x="439" y="355"/>
                  </a:moveTo>
                  <a:cubicBezTo>
                    <a:pt x="441" y="352"/>
                    <a:pt x="441" y="352"/>
                    <a:pt x="441" y="352"/>
                  </a:cubicBezTo>
                  <a:cubicBezTo>
                    <a:pt x="442" y="352"/>
                    <a:pt x="442" y="352"/>
                    <a:pt x="442" y="352"/>
                  </a:cubicBezTo>
                  <a:cubicBezTo>
                    <a:pt x="443" y="355"/>
                    <a:pt x="443" y="355"/>
                    <a:pt x="443" y="355"/>
                  </a:cubicBezTo>
                  <a:cubicBezTo>
                    <a:pt x="442" y="356"/>
                    <a:pt x="442" y="356"/>
                    <a:pt x="442" y="356"/>
                  </a:cubicBezTo>
                  <a:cubicBezTo>
                    <a:pt x="440" y="357"/>
                    <a:pt x="440" y="357"/>
                    <a:pt x="440" y="357"/>
                  </a:cubicBezTo>
                  <a:cubicBezTo>
                    <a:pt x="439" y="356"/>
                    <a:pt x="439" y="356"/>
                    <a:pt x="439" y="356"/>
                  </a:cubicBezTo>
                  <a:cubicBezTo>
                    <a:pt x="439" y="355"/>
                    <a:pt x="439" y="355"/>
                    <a:pt x="439" y="355"/>
                  </a:cubicBezTo>
                  <a:close/>
                  <a:moveTo>
                    <a:pt x="433" y="357"/>
                  </a:moveTo>
                  <a:cubicBezTo>
                    <a:pt x="433" y="355"/>
                    <a:pt x="433" y="355"/>
                    <a:pt x="433" y="355"/>
                  </a:cubicBezTo>
                  <a:cubicBezTo>
                    <a:pt x="434" y="351"/>
                    <a:pt x="434" y="351"/>
                    <a:pt x="434" y="351"/>
                  </a:cubicBezTo>
                  <a:cubicBezTo>
                    <a:pt x="435" y="350"/>
                    <a:pt x="435" y="350"/>
                    <a:pt x="435" y="350"/>
                  </a:cubicBezTo>
                  <a:cubicBezTo>
                    <a:pt x="433" y="349"/>
                    <a:pt x="433" y="349"/>
                    <a:pt x="433" y="349"/>
                  </a:cubicBezTo>
                  <a:cubicBezTo>
                    <a:pt x="434" y="347"/>
                    <a:pt x="434" y="347"/>
                    <a:pt x="434" y="347"/>
                  </a:cubicBezTo>
                  <a:cubicBezTo>
                    <a:pt x="433" y="346"/>
                    <a:pt x="433" y="346"/>
                    <a:pt x="433" y="346"/>
                  </a:cubicBezTo>
                  <a:cubicBezTo>
                    <a:pt x="433" y="345"/>
                    <a:pt x="433" y="345"/>
                    <a:pt x="433" y="345"/>
                  </a:cubicBezTo>
                  <a:cubicBezTo>
                    <a:pt x="436" y="345"/>
                    <a:pt x="436" y="345"/>
                    <a:pt x="436" y="345"/>
                  </a:cubicBezTo>
                  <a:cubicBezTo>
                    <a:pt x="438" y="347"/>
                    <a:pt x="438" y="347"/>
                    <a:pt x="438" y="347"/>
                  </a:cubicBezTo>
                  <a:cubicBezTo>
                    <a:pt x="439" y="347"/>
                    <a:pt x="439" y="347"/>
                    <a:pt x="439" y="347"/>
                  </a:cubicBezTo>
                  <a:cubicBezTo>
                    <a:pt x="441" y="349"/>
                    <a:pt x="441" y="349"/>
                    <a:pt x="441" y="349"/>
                  </a:cubicBezTo>
                  <a:cubicBezTo>
                    <a:pt x="441" y="351"/>
                    <a:pt x="441" y="351"/>
                    <a:pt x="441" y="351"/>
                  </a:cubicBezTo>
                  <a:cubicBezTo>
                    <a:pt x="439" y="353"/>
                    <a:pt x="439" y="353"/>
                    <a:pt x="439" y="353"/>
                  </a:cubicBezTo>
                  <a:cubicBezTo>
                    <a:pt x="438" y="354"/>
                    <a:pt x="438" y="354"/>
                    <a:pt x="438" y="354"/>
                  </a:cubicBezTo>
                  <a:cubicBezTo>
                    <a:pt x="438" y="351"/>
                    <a:pt x="438" y="351"/>
                    <a:pt x="438" y="351"/>
                  </a:cubicBezTo>
                  <a:cubicBezTo>
                    <a:pt x="437" y="352"/>
                    <a:pt x="437" y="352"/>
                    <a:pt x="437" y="352"/>
                  </a:cubicBezTo>
                  <a:cubicBezTo>
                    <a:pt x="437" y="354"/>
                    <a:pt x="437" y="354"/>
                    <a:pt x="437" y="354"/>
                  </a:cubicBezTo>
                  <a:cubicBezTo>
                    <a:pt x="436" y="355"/>
                    <a:pt x="436" y="355"/>
                    <a:pt x="436" y="355"/>
                  </a:cubicBezTo>
                  <a:cubicBezTo>
                    <a:pt x="437" y="356"/>
                    <a:pt x="437" y="356"/>
                    <a:pt x="437" y="356"/>
                  </a:cubicBezTo>
                  <a:cubicBezTo>
                    <a:pt x="436" y="357"/>
                    <a:pt x="436" y="357"/>
                    <a:pt x="436" y="357"/>
                  </a:cubicBezTo>
                  <a:cubicBezTo>
                    <a:pt x="435" y="356"/>
                    <a:pt x="435" y="356"/>
                    <a:pt x="435" y="356"/>
                  </a:cubicBezTo>
                  <a:cubicBezTo>
                    <a:pt x="434" y="358"/>
                    <a:pt x="434" y="358"/>
                    <a:pt x="434" y="358"/>
                  </a:cubicBezTo>
                  <a:cubicBezTo>
                    <a:pt x="433" y="357"/>
                    <a:pt x="433" y="357"/>
                    <a:pt x="433" y="357"/>
                  </a:cubicBezTo>
                  <a:close/>
                  <a:moveTo>
                    <a:pt x="428" y="355"/>
                  </a:moveTo>
                  <a:cubicBezTo>
                    <a:pt x="427" y="354"/>
                    <a:pt x="427" y="354"/>
                    <a:pt x="427" y="354"/>
                  </a:cubicBezTo>
                  <a:cubicBezTo>
                    <a:pt x="428" y="352"/>
                    <a:pt x="428" y="352"/>
                    <a:pt x="428" y="352"/>
                  </a:cubicBezTo>
                  <a:cubicBezTo>
                    <a:pt x="427" y="351"/>
                    <a:pt x="427" y="351"/>
                    <a:pt x="427" y="351"/>
                  </a:cubicBezTo>
                  <a:cubicBezTo>
                    <a:pt x="427" y="349"/>
                    <a:pt x="427" y="349"/>
                    <a:pt x="427" y="349"/>
                  </a:cubicBezTo>
                  <a:cubicBezTo>
                    <a:pt x="428" y="348"/>
                    <a:pt x="428" y="348"/>
                    <a:pt x="428" y="348"/>
                  </a:cubicBezTo>
                  <a:cubicBezTo>
                    <a:pt x="430" y="349"/>
                    <a:pt x="430" y="349"/>
                    <a:pt x="430" y="349"/>
                  </a:cubicBezTo>
                  <a:cubicBezTo>
                    <a:pt x="430" y="347"/>
                    <a:pt x="430" y="347"/>
                    <a:pt x="430" y="347"/>
                  </a:cubicBezTo>
                  <a:cubicBezTo>
                    <a:pt x="431" y="347"/>
                    <a:pt x="431" y="347"/>
                    <a:pt x="431" y="347"/>
                  </a:cubicBezTo>
                  <a:cubicBezTo>
                    <a:pt x="432" y="349"/>
                    <a:pt x="432" y="349"/>
                    <a:pt x="432" y="349"/>
                  </a:cubicBezTo>
                  <a:cubicBezTo>
                    <a:pt x="431" y="350"/>
                    <a:pt x="431" y="350"/>
                    <a:pt x="431" y="350"/>
                  </a:cubicBezTo>
                  <a:cubicBezTo>
                    <a:pt x="432" y="352"/>
                    <a:pt x="432" y="352"/>
                    <a:pt x="432" y="352"/>
                  </a:cubicBezTo>
                  <a:cubicBezTo>
                    <a:pt x="433" y="350"/>
                    <a:pt x="433" y="350"/>
                    <a:pt x="433" y="350"/>
                  </a:cubicBezTo>
                  <a:cubicBezTo>
                    <a:pt x="433" y="351"/>
                    <a:pt x="433" y="351"/>
                    <a:pt x="433" y="351"/>
                  </a:cubicBezTo>
                  <a:cubicBezTo>
                    <a:pt x="432" y="355"/>
                    <a:pt x="432" y="355"/>
                    <a:pt x="432" y="355"/>
                  </a:cubicBezTo>
                  <a:cubicBezTo>
                    <a:pt x="429" y="358"/>
                    <a:pt x="429" y="358"/>
                    <a:pt x="429" y="358"/>
                  </a:cubicBezTo>
                  <a:cubicBezTo>
                    <a:pt x="429" y="360"/>
                    <a:pt x="429" y="360"/>
                    <a:pt x="429" y="360"/>
                  </a:cubicBezTo>
                  <a:cubicBezTo>
                    <a:pt x="428" y="361"/>
                    <a:pt x="428" y="361"/>
                    <a:pt x="428" y="361"/>
                  </a:cubicBezTo>
                  <a:cubicBezTo>
                    <a:pt x="426" y="362"/>
                    <a:pt x="426" y="362"/>
                    <a:pt x="426" y="362"/>
                  </a:cubicBezTo>
                  <a:cubicBezTo>
                    <a:pt x="427" y="360"/>
                    <a:pt x="427" y="360"/>
                    <a:pt x="427" y="360"/>
                  </a:cubicBezTo>
                  <a:cubicBezTo>
                    <a:pt x="426" y="359"/>
                    <a:pt x="426" y="359"/>
                    <a:pt x="426" y="359"/>
                  </a:cubicBezTo>
                  <a:cubicBezTo>
                    <a:pt x="425" y="362"/>
                    <a:pt x="425" y="362"/>
                    <a:pt x="425" y="362"/>
                  </a:cubicBezTo>
                  <a:cubicBezTo>
                    <a:pt x="424" y="361"/>
                    <a:pt x="424" y="361"/>
                    <a:pt x="424" y="361"/>
                  </a:cubicBezTo>
                  <a:cubicBezTo>
                    <a:pt x="425" y="360"/>
                    <a:pt x="425" y="360"/>
                    <a:pt x="425" y="360"/>
                  </a:cubicBezTo>
                  <a:cubicBezTo>
                    <a:pt x="426" y="358"/>
                    <a:pt x="426" y="358"/>
                    <a:pt x="426" y="358"/>
                  </a:cubicBezTo>
                  <a:cubicBezTo>
                    <a:pt x="425" y="357"/>
                    <a:pt x="425" y="357"/>
                    <a:pt x="425" y="357"/>
                  </a:cubicBezTo>
                  <a:cubicBezTo>
                    <a:pt x="426" y="356"/>
                    <a:pt x="426" y="356"/>
                    <a:pt x="426" y="356"/>
                  </a:cubicBezTo>
                  <a:cubicBezTo>
                    <a:pt x="427" y="357"/>
                    <a:pt x="427" y="357"/>
                    <a:pt x="427" y="357"/>
                  </a:cubicBezTo>
                  <a:cubicBezTo>
                    <a:pt x="428" y="356"/>
                    <a:pt x="428" y="356"/>
                    <a:pt x="428" y="356"/>
                  </a:cubicBezTo>
                  <a:cubicBezTo>
                    <a:pt x="428" y="355"/>
                    <a:pt x="428" y="355"/>
                    <a:pt x="428" y="355"/>
                  </a:cubicBezTo>
                  <a:close/>
                  <a:moveTo>
                    <a:pt x="427" y="338"/>
                  </a:moveTo>
                  <a:cubicBezTo>
                    <a:pt x="428" y="338"/>
                    <a:pt x="428" y="338"/>
                    <a:pt x="428" y="338"/>
                  </a:cubicBezTo>
                  <a:cubicBezTo>
                    <a:pt x="428" y="340"/>
                    <a:pt x="428" y="340"/>
                    <a:pt x="428" y="340"/>
                  </a:cubicBezTo>
                  <a:cubicBezTo>
                    <a:pt x="427" y="338"/>
                    <a:pt x="427" y="338"/>
                    <a:pt x="427" y="338"/>
                  </a:cubicBezTo>
                  <a:close/>
                  <a:moveTo>
                    <a:pt x="422" y="339"/>
                  </a:moveTo>
                  <a:cubicBezTo>
                    <a:pt x="424" y="338"/>
                    <a:pt x="424" y="338"/>
                    <a:pt x="424" y="338"/>
                  </a:cubicBezTo>
                  <a:cubicBezTo>
                    <a:pt x="425" y="337"/>
                    <a:pt x="425" y="337"/>
                    <a:pt x="425" y="337"/>
                  </a:cubicBezTo>
                  <a:cubicBezTo>
                    <a:pt x="426" y="338"/>
                    <a:pt x="426" y="338"/>
                    <a:pt x="426" y="338"/>
                  </a:cubicBezTo>
                  <a:cubicBezTo>
                    <a:pt x="427" y="340"/>
                    <a:pt x="427" y="340"/>
                    <a:pt x="427" y="340"/>
                  </a:cubicBezTo>
                  <a:cubicBezTo>
                    <a:pt x="427" y="343"/>
                    <a:pt x="427" y="343"/>
                    <a:pt x="427" y="343"/>
                  </a:cubicBezTo>
                  <a:cubicBezTo>
                    <a:pt x="426" y="346"/>
                    <a:pt x="426" y="346"/>
                    <a:pt x="426" y="346"/>
                  </a:cubicBezTo>
                  <a:cubicBezTo>
                    <a:pt x="426" y="347"/>
                    <a:pt x="426" y="347"/>
                    <a:pt x="426" y="347"/>
                  </a:cubicBezTo>
                  <a:cubicBezTo>
                    <a:pt x="425" y="351"/>
                    <a:pt x="425" y="351"/>
                    <a:pt x="425" y="351"/>
                  </a:cubicBezTo>
                  <a:cubicBezTo>
                    <a:pt x="424" y="352"/>
                    <a:pt x="424" y="352"/>
                    <a:pt x="424" y="352"/>
                  </a:cubicBezTo>
                  <a:cubicBezTo>
                    <a:pt x="423" y="354"/>
                    <a:pt x="423" y="354"/>
                    <a:pt x="423" y="354"/>
                  </a:cubicBezTo>
                  <a:cubicBezTo>
                    <a:pt x="423" y="357"/>
                    <a:pt x="423" y="357"/>
                    <a:pt x="423" y="357"/>
                  </a:cubicBezTo>
                  <a:cubicBezTo>
                    <a:pt x="423" y="358"/>
                    <a:pt x="423" y="358"/>
                    <a:pt x="423" y="358"/>
                  </a:cubicBezTo>
                  <a:cubicBezTo>
                    <a:pt x="422" y="358"/>
                    <a:pt x="422" y="358"/>
                    <a:pt x="422" y="358"/>
                  </a:cubicBezTo>
                  <a:cubicBezTo>
                    <a:pt x="421" y="357"/>
                    <a:pt x="421" y="357"/>
                    <a:pt x="421" y="357"/>
                  </a:cubicBezTo>
                  <a:cubicBezTo>
                    <a:pt x="422" y="356"/>
                    <a:pt x="422" y="356"/>
                    <a:pt x="422" y="356"/>
                  </a:cubicBezTo>
                  <a:cubicBezTo>
                    <a:pt x="421" y="355"/>
                    <a:pt x="421" y="355"/>
                    <a:pt x="421" y="355"/>
                  </a:cubicBezTo>
                  <a:cubicBezTo>
                    <a:pt x="420" y="352"/>
                    <a:pt x="420" y="352"/>
                    <a:pt x="420" y="352"/>
                  </a:cubicBezTo>
                  <a:cubicBezTo>
                    <a:pt x="421" y="351"/>
                    <a:pt x="421" y="351"/>
                    <a:pt x="421" y="351"/>
                  </a:cubicBezTo>
                  <a:cubicBezTo>
                    <a:pt x="422" y="351"/>
                    <a:pt x="422" y="351"/>
                    <a:pt x="422" y="351"/>
                  </a:cubicBezTo>
                  <a:cubicBezTo>
                    <a:pt x="423" y="350"/>
                    <a:pt x="423" y="350"/>
                    <a:pt x="423" y="350"/>
                  </a:cubicBezTo>
                  <a:cubicBezTo>
                    <a:pt x="423" y="349"/>
                    <a:pt x="423" y="349"/>
                    <a:pt x="423" y="349"/>
                  </a:cubicBezTo>
                  <a:cubicBezTo>
                    <a:pt x="422" y="350"/>
                    <a:pt x="422" y="350"/>
                    <a:pt x="422" y="350"/>
                  </a:cubicBezTo>
                  <a:cubicBezTo>
                    <a:pt x="421" y="350"/>
                    <a:pt x="421" y="350"/>
                    <a:pt x="421" y="350"/>
                  </a:cubicBezTo>
                  <a:cubicBezTo>
                    <a:pt x="421" y="349"/>
                    <a:pt x="421" y="349"/>
                    <a:pt x="421" y="349"/>
                  </a:cubicBezTo>
                  <a:cubicBezTo>
                    <a:pt x="422" y="348"/>
                    <a:pt x="422" y="348"/>
                    <a:pt x="422" y="348"/>
                  </a:cubicBezTo>
                  <a:cubicBezTo>
                    <a:pt x="422" y="347"/>
                    <a:pt x="422" y="347"/>
                    <a:pt x="422" y="347"/>
                  </a:cubicBezTo>
                  <a:cubicBezTo>
                    <a:pt x="420" y="347"/>
                    <a:pt x="420" y="347"/>
                    <a:pt x="420" y="347"/>
                  </a:cubicBezTo>
                  <a:cubicBezTo>
                    <a:pt x="420" y="346"/>
                    <a:pt x="420" y="346"/>
                    <a:pt x="420" y="346"/>
                  </a:cubicBezTo>
                  <a:cubicBezTo>
                    <a:pt x="422" y="346"/>
                    <a:pt x="422" y="346"/>
                    <a:pt x="422" y="346"/>
                  </a:cubicBezTo>
                  <a:cubicBezTo>
                    <a:pt x="423" y="344"/>
                    <a:pt x="423" y="344"/>
                    <a:pt x="423" y="344"/>
                  </a:cubicBezTo>
                  <a:cubicBezTo>
                    <a:pt x="423" y="342"/>
                    <a:pt x="423" y="342"/>
                    <a:pt x="423" y="342"/>
                  </a:cubicBezTo>
                  <a:cubicBezTo>
                    <a:pt x="424" y="341"/>
                    <a:pt x="424" y="341"/>
                    <a:pt x="424" y="341"/>
                  </a:cubicBezTo>
                  <a:cubicBezTo>
                    <a:pt x="423" y="340"/>
                    <a:pt x="423" y="340"/>
                    <a:pt x="423" y="340"/>
                  </a:cubicBezTo>
                  <a:cubicBezTo>
                    <a:pt x="422" y="339"/>
                    <a:pt x="422" y="339"/>
                    <a:pt x="422" y="339"/>
                  </a:cubicBezTo>
                  <a:close/>
                  <a:moveTo>
                    <a:pt x="419" y="339"/>
                  </a:moveTo>
                  <a:cubicBezTo>
                    <a:pt x="420" y="338"/>
                    <a:pt x="420" y="338"/>
                    <a:pt x="420" y="338"/>
                  </a:cubicBezTo>
                  <a:cubicBezTo>
                    <a:pt x="421" y="340"/>
                    <a:pt x="421" y="340"/>
                    <a:pt x="421" y="340"/>
                  </a:cubicBezTo>
                  <a:cubicBezTo>
                    <a:pt x="420" y="341"/>
                    <a:pt x="420" y="341"/>
                    <a:pt x="420" y="341"/>
                  </a:cubicBezTo>
                  <a:cubicBezTo>
                    <a:pt x="420" y="343"/>
                    <a:pt x="420" y="343"/>
                    <a:pt x="420" y="343"/>
                  </a:cubicBezTo>
                  <a:cubicBezTo>
                    <a:pt x="419" y="343"/>
                    <a:pt x="419" y="343"/>
                    <a:pt x="419" y="343"/>
                  </a:cubicBezTo>
                  <a:cubicBezTo>
                    <a:pt x="418" y="342"/>
                    <a:pt x="418" y="342"/>
                    <a:pt x="418" y="342"/>
                  </a:cubicBezTo>
                  <a:cubicBezTo>
                    <a:pt x="419" y="341"/>
                    <a:pt x="419" y="341"/>
                    <a:pt x="419" y="341"/>
                  </a:cubicBezTo>
                  <a:cubicBezTo>
                    <a:pt x="419" y="341"/>
                    <a:pt x="419" y="341"/>
                    <a:pt x="419" y="341"/>
                  </a:cubicBezTo>
                  <a:cubicBezTo>
                    <a:pt x="419" y="339"/>
                    <a:pt x="419" y="339"/>
                    <a:pt x="419" y="339"/>
                  </a:cubicBezTo>
                  <a:close/>
                  <a:moveTo>
                    <a:pt x="428" y="344"/>
                  </a:moveTo>
                  <a:cubicBezTo>
                    <a:pt x="429" y="342"/>
                    <a:pt x="429" y="342"/>
                    <a:pt x="429" y="342"/>
                  </a:cubicBezTo>
                  <a:cubicBezTo>
                    <a:pt x="429" y="340"/>
                    <a:pt x="429" y="340"/>
                    <a:pt x="429" y="340"/>
                  </a:cubicBezTo>
                  <a:cubicBezTo>
                    <a:pt x="430" y="338"/>
                    <a:pt x="430" y="338"/>
                    <a:pt x="430" y="338"/>
                  </a:cubicBezTo>
                  <a:cubicBezTo>
                    <a:pt x="433" y="338"/>
                    <a:pt x="433" y="338"/>
                    <a:pt x="433" y="338"/>
                  </a:cubicBezTo>
                  <a:cubicBezTo>
                    <a:pt x="432" y="337"/>
                    <a:pt x="432" y="337"/>
                    <a:pt x="432" y="337"/>
                  </a:cubicBezTo>
                  <a:cubicBezTo>
                    <a:pt x="433" y="336"/>
                    <a:pt x="433" y="336"/>
                    <a:pt x="433" y="336"/>
                  </a:cubicBezTo>
                  <a:cubicBezTo>
                    <a:pt x="431" y="335"/>
                    <a:pt x="431" y="335"/>
                    <a:pt x="431" y="335"/>
                  </a:cubicBezTo>
                  <a:cubicBezTo>
                    <a:pt x="432" y="332"/>
                    <a:pt x="432" y="332"/>
                    <a:pt x="432" y="332"/>
                  </a:cubicBezTo>
                  <a:cubicBezTo>
                    <a:pt x="433" y="330"/>
                    <a:pt x="433" y="330"/>
                    <a:pt x="433" y="330"/>
                  </a:cubicBezTo>
                  <a:cubicBezTo>
                    <a:pt x="434" y="324"/>
                    <a:pt x="434" y="324"/>
                    <a:pt x="434" y="324"/>
                  </a:cubicBezTo>
                  <a:cubicBezTo>
                    <a:pt x="435" y="321"/>
                    <a:pt x="435" y="321"/>
                    <a:pt x="435" y="321"/>
                  </a:cubicBezTo>
                  <a:cubicBezTo>
                    <a:pt x="436" y="322"/>
                    <a:pt x="436" y="322"/>
                    <a:pt x="436" y="322"/>
                  </a:cubicBezTo>
                  <a:cubicBezTo>
                    <a:pt x="436" y="324"/>
                    <a:pt x="436" y="324"/>
                    <a:pt x="436" y="324"/>
                  </a:cubicBezTo>
                  <a:cubicBezTo>
                    <a:pt x="438" y="326"/>
                    <a:pt x="438" y="326"/>
                    <a:pt x="438" y="326"/>
                  </a:cubicBezTo>
                  <a:cubicBezTo>
                    <a:pt x="439" y="327"/>
                    <a:pt x="439" y="327"/>
                    <a:pt x="439" y="327"/>
                  </a:cubicBezTo>
                  <a:cubicBezTo>
                    <a:pt x="440" y="334"/>
                    <a:pt x="440" y="334"/>
                    <a:pt x="440" y="334"/>
                  </a:cubicBezTo>
                  <a:cubicBezTo>
                    <a:pt x="439" y="337"/>
                    <a:pt x="439" y="337"/>
                    <a:pt x="439" y="337"/>
                  </a:cubicBezTo>
                  <a:cubicBezTo>
                    <a:pt x="438" y="336"/>
                    <a:pt x="438" y="336"/>
                    <a:pt x="438" y="336"/>
                  </a:cubicBezTo>
                  <a:cubicBezTo>
                    <a:pt x="438" y="332"/>
                    <a:pt x="438" y="332"/>
                    <a:pt x="438" y="332"/>
                  </a:cubicBezTo>
                  <a:cubicBezTo>
                    <a:pt x="437" y="328"/>
                    <a:pt x="437" y="328"/>
                    <a:pt x="437" y="328"/>
                  </a:cubicBezTo>
                  <a:cubicBezTo>
                    <a:pt x="437" y="330"/>
                    <a:pt x="437" y="330"/>
                    <a:pt x="437" y="330"/>
                  </a:cubicBezTo>
                  <a:cubicBezTo>
                    <a:pt x="437" y="336"/>
                    <a:pt x="437" y="336"/>
                    <a:pt x="437" y="336"/>
                  </a:cubicBezTo>
                  <a:cubicBezTo>
                    <a:pt x="436" y="337"/>
                    <a:pt x="436" y="337"/>
                    <a:pt x="436" y="337"/>
                  </a:cubicBezTo>
                  <a:cubicBezTo>
                    <a:pt x="436" y="339"/>
                    <a:pt x="436" y="339"/>
                    <a:pt x="436" y="339"/>
                  </a:cubicBezTo>
                  <a:cubicBezTo>
                    <a:pt x="435" y="340"/>
                    <a:pt x="435" y="340"/>
                    <a:pt x="435" y="340"/>
                  </a:cubicBezTo>
                  <a:cubicBezTo>
                    <a:pt x="434" y="339"/>
                    <a:pt x="434" y="339"/>
                    <a:pt x="434" y="339"/>
                  </a:cubicBezTo>
                  <a:cubicBezTo>
                    <a:pt x="433" y="342"/>
                    <a:pt x="433" y="342"/>
                    <a:pt x="433" y="342"/>
                  </a:cubicBezTo>
                  <a:cubicBezTo>
                    <a:pt x="431" y="344"/>
                    <a:pt x="431" y="344"/>
                    <a:pt x="431" y="344"/>
                  </a:cubicBezTo>
                  <a:cubicBezTo>
                    <a:pt x="429" y="345"/>
                    <a:pt x="429" y="345"/>
                    <a:pt x="429" y="345"/>
                  </a:cubicBezTo>
                  <a:cubicBezTo>
                    <a:pt x="428" y="344"/>
                    <a:pt x="428" y="344"/>
                    <a:pt x="428" y="344"/>
                  </a:cubicBezTo>
                  <a:close/>
                  <a:moveTo>
                    <a:pt x="423" y="322"/>
                  </a:moveTo>
                  <a:cubicBezTo>
                    <a:pt x="426" y="321"/>
                    <a:pt x="426" y="321"/>
                    <a:pt x="426" y="321"/>
                  </a:cubicBezTo>
                  <a:cubicBezTo>
                    <a:pt x="428" y="322"/>
                    <a:pt x="428" y="322"/>
                    <a:pt x="428" y="322"/>
                  </a:cubicBezTo>
                  <a:cubicBezTo>
                    <a:pt x="428" y="324"/>
                    <a:pt x="428" y="324"/>
                    <a:pt x="428" y="324"/>
                  </a:cubicBezTo>
                  <a:cubicBezTo>
                    <a:pt x="427" y="325"/>
                    <a:pt x="427" y="325"/>
                    <a:pt x="427" y="325"/>
                  </a:cubicBezTo>
                  <a:cubicBezTo>
                    <a:pt x="427" y="326"/>
                    <a:pt x="427" y="326"/>
                    <a:pt x="427" y="326"/>
                  </a:cubicBezTo>
                  <a:cubicBezTo>
                    <a:pt x="428" y="325"/>
                    <a:pt x="428" y="325"/>
                    <a:pt x="428" y="325"/>
                  </a:cubicBezTo>
                  <a:cubicBezTo>
                    <a:pt x="430" y="325"/>
                    <a:pt x="430" y="325"/>
                    <a:pt x="430" y="325"/>
                  </a:cubicBezTo>
                  <a:cubicBezTo>
                    <a:pt x="432" y="326"/>
                    <a:pt x="432" y="326"/>
                    <a:pt x="432" y="326"/>
                  </a:cubicBezTo>
                  <a:cubicBezTo>
                    <a:pt x="432" y="328"/>
                    <a:pt x="432" y="328"/>
                    <a:pt x="432" y="328"/>
                  </a:cubicBezTo>
                  <a:cubicBezTo>
                    <a:pt x="430" y="328"/>
                    <a:pt x="430" y="328"/>
                    <a:pt x="430" y="328"/>
                  </a:cubicBezTo>
                  <a:cubicBezTo>
                    <a:pt x="431" y="329"/>
                    <a:pt x="431" y="329"/>
                    <a:pt x="431" y="329"/>
                  </a:cubicBezTo>
                  <a:cubicBezTo>
                    <a:pt x="430" y="330"/>
                    <a:pt x="430" y="330"/>
                    <a:pt x="430" y="330"/>
                  </a:cubicBezTo>
                  <a:cubicBezTo>
                    <a:pt x="428" y="330"/>
                    <a:pt x="428" y="330"/>
                    <a:pt x="428" y="330"/>
                  </a:cubicBezTo>
                  <a:cubicBezTo>
                    <a:pt x="427" y="328"/>
                    <a:pt x="427" y="328"/>
                    <a:pt x="427" y="328"/>
                  </a:cubicBezTo>
                  <a:cubicBezTo>
                    <a:pt x="425" y="326"/>
                    <a:pt x="425" y="326"/>
                    <a:pt x="425" y="326"/>
                  </a:cubicBezTo>
                  <a:cubicBezTo>
                    <a:pt x="425" y="326"/>
                    <a:pt x="425" y="326"/>
                    <a:pt x="425" y="326"/>
                  </a:cubicBezTo>
                  <a:cubicBezTo>
                    <a:pt x="427" y="330"/>
                    <a:pt x="427" y="330"/>
                    <a:pt x="427" y="330"/>
                  </a:cubicBezTo>
                  <a:cubicBezTo>
                    <a:pt x="427" y="332"/>
                    <a:pt x="427" y="332"/>
                    <a:pt x="427" y="332"/>
                  </a:cubicBezTo>
                  <a:cubicBezTo>
                    <a:pt x="429" y="332"/>
                    <a:pt x="429" y="332"/>
                    <a:pt x="429" y="332"/>
                  </a:cubicBezTo>
                  <a:cubicBezTo>
                    <a:pt x="430" y="333"/>
                    <a:pt x="430" y="333"/>
                    <a:pt x="430" y="333"/>
                  </a:cubicBezTo>
                  <a:cubicBezTo>
                    <a:pt x="429" y="334"/>
                    <a:pt x="429" y="334"/>
                    <a:pt x="429" y="334"/>
                  </a:cubicBezTo>
                  <a:cubicBezTo>
                    <a:pt x="429" y="337"/>
                    <a:pt x="429" y="337"/>
                    <a:pt x="429" y="337"/>
                  </a:cubicBezTo>
                  <a:cubicBezTo>
                    <a:pt x="428" y="337"/>
                    <a:pt x="428" y="337"/>
                    <a:pt x="428" y="337"/>
                  </a:cubicBezTo>
                  <a:cubicBezTo>
                    <a:pt x="426" y="335"/>
                    <a:pt x="426" y="335"/>
                    <a:pt x="426" y="335"/>
                  </a:cubicBezTo>
                  <a:cubicBezTo>
                    <a:pt x="426" y="333"/>
                    <a:pt x="426" y="333"/>
                    <a:pt x="426" y="333"/>
                  </a:cubicBezTo>
                  <a:cubicBezTo>
                    <a:pt x="423" y="329"/>
                    <a:pt x="423" y="329"/>
                    <a:pt x="423" y="329"/>
                  </a:cubicBezTo>
                  <a:cubicBezTo>
                    <a:pt x="423" y="331"/>
                    <a:pt x="423" y="331"/>
                    <a:pt x="423" y="331"/>
                  </a:cubicBezTo>
                  <a:cubicBezTo>
                    <a:pt x="424" y="334"/>
                    <a:pt x="424" y="334"/>
                    <a:pt x="424" y="334"/>
                  </a:cubicBezTo>
                  <a:cubicBezTo>
                    <a:pt x="424" y="336"/>
                    <a:pt x="424" y="336"/>
                    <a:pt x="424" y="336"/>
                  </a:cubicBezTo>
                  <a:cubicBezTo>
                    <a:pt x="423" y="337"/>
                    <a:pt x="423" y="337"/>
                    <a:pt x="423" y="337"/>
                  </a:cubicBezTo>
                  <a:cubicBezTo>
                    <a:pt x="421" y="337"/>
                    <a:pt x="421" y="337"/>
                    <a:pt x="421" y="337"/>
                  </a:cubicBezTo>
                  <a:cubicBezTo>
                    <a:pt x="420" y="335"/>
                    <a:pt x="420" y="335"/>
                    <a:pt x="420" y="335"/>
                  </a:cubicBezTo>
                  <a:cubicBezTo>
                    <a:pt x="421" y="334"/>
                    <a:pt x="421" y="334"/>
                    <a:pt x="421" y="334"/>
                  </a:cubicBezTo>
                  <a:cubicBezTo>
                    <a:pt x="420" y="333"/>
                    <a:pt x="420" y="333"/>
                    <a:pt x="420" y="333"/>
                  </a:cubicBezTo>
                  <a:cubicBezTo>
                    <a:pt x="420" y="331"/>
                    <a:pt x="420" y="331"/>
                    <a:pt x="420" y="331"/>
                  </a:cubicBezTo>
                  <a:cubicBezTo>
                    <a:pt x="419" y="329"/>
                    <a:pt x="419" y="329"/>
                    <a:pt x="419" y="329"/>
                  </a:cubicBezTo>
                  <a:cubicBezTo>
                    <a:pt x="420" y="327"/>
                    <a:pt x="420" y="327"/>
                    <a:pt x="420" y="327"/>
                  </a:cubicBezTo>
                  <a:cubicBezTo>
                    <a:pt x="421" y="328"/>
                    <a:pt x="421" y="328"/>
                    <a:pt x="421" y="328"/>
                  </a:cubicBezTo>
                  <a:cubicBezTo>
                    <a:pt x="422" y="327"/>
                    <a:pt x="422" y="327"/>
                    <a:pt x="422" y="327"/>
                  </a:cubicBezTo>
                  <a:cubicBezTo>
                    <a:pt x="421" y="326"/>
                    <a:pt x="421" y="326"/>
                    <a:pt x="421" y="326"/>
                  </a:cubicBezTo>
                  <a:cubicBezTo>
                    <a:pt x="420" y="324"/>
                    <a:pt x="420" y="324"/>
                    <a:pt x="420" y="324"/>
                  </a:cubicBezTo>
                  <a:cubicBezTo>
                    <a:pt x="421" y="322"/>
                    <a:pt x="421" y="322"/>
                    <a:pt x="421" y="322"/>
                  </a:cubicBezTo>
                  <a:cubicBezTo>
                    <a:pt x="422" y="323"/>
                    <a:pt x="422" y="323"/>
                    <a:pt x="422" y="323"/>
                  </a:cubicBezTo>
                  <a:cubicBezTo>
                    <a:pt x="423" y="323"/>
                    <a:pt x="423" y="323"/>
                    <a:pt x="423" y="323"/>
                  </a:cubicBezTo>
                  <a:cubicBezTo>
                    <a:pt x="423" y="322"/>
                    <a:pt x="423" y="322"/>
                    <a:pt x="423" y="322"/>
                  </a:cubicBezTo>
                  <a:close/>
                  <a:moveTo>
                    <a:pt x="424" y="320"/>
                  </a:moveTo>
                  <a:cubicBezTo>
                    <a:pt x="425" y="319"/>
                    <a:pt x="425" y="319"/>
                    <a:pt x="425" y="319"/>
                  </a:cubicBezTo>
                  <a:cubicBezTo>
                    <a:pt x="426" y="320"/>
                    <a:pt x="426" y="320"/>
                    <a:pt x="426" y="320"/>
                  </a:cubicBezTo>
                  <a:cubicBezTo>
                    <a:pt x="425" y="321"/>
                    <a:pt x="425" y="321"/>
                    <a:pt x="425" y="321"/>
                  </a:cubicBezTo>
                  <a:cubicBezTo>
                    <a:pt x="424" y="320"/>
                    <a:pt x="424" y="320"/>
                    <a:pt x="424" y="320"/>
                  </a:cubicBezTo>
                  <a:close/>
                  <a:moveTo>
                    <a:pt x="141" y="203"/>
                  </a:moveTo>
                  <a:cubicBezTo>
                    <a:pt x="141" y="203"/>
                    <a:pt x="141" y="203"/>
                    <a:pt x="141" y="203"/>
                  </a:cubicBezTo>
                  <a:cubicBezTo>
                    <a:pt x="141" y="202"/>
                    <a:pt x="141" y="202"/>
                    <a:pt x="141" y="202"/>
                  </a:cubicBezTo>
                  <a:cubicBezTo>
                    <a:pt x="142" y="203"/>
                    <a:pt x="142" y="203"/>
                    <a:pt x="142" y="203"/>
                  </a:cubicBezTo>
                  <a:cubicBezTo>
                    <a:pt x="141" y="203"/>
                    <a:pt x="141" y="203"/>
                    <a:pt x="141" y="203"/>
                  </a:cubicBezTo>
                  <a:close/>
                  <a:moveTo>
                    <a:pt x="141" y="205"/>
                  </a:moveTo>
                  <a:cubicBezTo>
                    <a:pt x="142" y="205"/>
                    <a:pt x="142" y="205"/>
                    <a:pt x="142" y="205"/>
                  </a:cubicBezTo>
                  <a:cubicBezTo>
                    <a:pt x="142" y="207"/>
                    <a:pt x="142" y="207"/>
                    <a:pt x="142" y="207"/>
                  </a:cubicBezTo>
                  <a:cubicBezTo>
                    <a:pt x="144" y="210"/>
                    <a:pt x="144" y="210"/>
                    <a:pt x="144" y="210"/>
                  </a:cubicBezTo>
                  <a:cubicBezTo>
                    <a:pt x="144" y="211"/>
                    <a:pt x="144" y="211"/>
                    <a:pt x="144" y="211"/>
                  </a:cubicBezTo>
                  <a:cubicBezTo>
                    <a:pt x="141" y="209"/>
                    <a:pt x="141" y="209"/>
                    <a:pt x="141" y="209"/>
                  </a:cubicBezTo>
                  <a:cubicBezTo>
                    <a:pt x="140" y="207"/>
                    <a:pt x="140" y="207"/>
                    <a:pt x="140" y="207"/>
                  </a:cubicBezTo>
                  <a:cubicBezTo>
                    <a:pt x="140" y="205"/>
                    <a:pt x="140" y="205"/>
                    <a:pt x="140" y="205"/>
                  </a:cubicBezTo>
                  <a:cubicBezTo>
                    <a:pt x="140" y="205"/>
                    <a:pt x="141" y="205"/>
                    <a:pt x="141" y="205"/>
                  </a:cubicBezTo>
                  <a:close/>
                  <a:moveTo>
                    <a:pt x="239" y="173"/>
                  </a:moveTo>
                  <a:cubicBezTo>
                    <a:pt x="238" y="175"/>
                    <a:pt x="238" y="175"/>
                    <a:pt x="238" y="175"/>
                  </a:cubicBezTo>
                  <a:cubicBezTo>
                    <a:pt x="238" y="179"/>
                    <a:pt x="238" y="179"/>
                    <a:pt x="238" y="179"/>
                  </a:cubicBezTo>
                  <a:cubicBezTo>
                    <a:pt x="236" y="178"/>
                    <a:pt x="236" y="178"/>
                    <a:pt x="236" y="178"/>
                  </a:cubicBezTo>
                  <a:cubicBezTo>
                    <a:pt x="236" y="177"/>
                    <a:pt x="236" y="177"/>
                    <a:pt x="236" y="177"/>
                  </a:cubicBezTo>
                  <a:cubicBezTo>
                    <a:pt x="235" y="176"/>
                    <a:pt x="235" y="176"/>
                    <a:pt x="235" y="176"/>
                  </a:cubicBezTo>
                  <a:cubicBezTo>
                    <a:pt x="233" y="177"/>
                    <a:pt x="233" y="177"/>
                    <a:pt x="233" y="177"/>
                  </a:cubicBezTo>
                  <a:cubicBezTo>
                    <a:pt x="231" y="176"/>
                    <a:pt x="231" y="176"/>
                    <a:pt x="231" y="176"/>
                  </a:cubicBezTo>
                  <a:cubicBezTo>
                    <a:pt x="231" y="174"/>
                    <a:pt x="231" y="174"/>
                    <a:pt x="231" y="174"/>
                  </a:cubicBezTo>
                  <a:cubicBezTo>
                    <a:pt x="236" y="169"/>
                    <a:pt x="236" y="169"/>
                    <a:pt x="236" y="169"/>
                  </a:cubicBezTo>
                  <a:cubicBezTo>
                    <a:pt x="238" y="168"/>
                    <a:pt x="238" y="168"/>
                    <a:pt x="238" y="168"/>
                  </a:cubicBezTo>
                  <a:cubicBezTo>
                    <a:pt x="239" y="169"/>
                    <a:pt x="239" y="169"/>
                    <a:pt x="239" y="169"/>
                  </a:cubicBezTo>
                  <a:cubicBezTo>
                    <a:pt x="239" y="173"/>
                    <a:pt x="239" y="173"/>
                    <a:pt x="239" y="173"/>
                  </a:cubicBezTo>
                  <a:close/>
                  <a:moveTo>
                    <a:pt x="241" y="173"/>
                  </a:moveTo>
                  <a:cubicBezTo>
                    <a:pt x="240" y="173"/>
                    <a:pt x="241" y="172"/>
                    <a:pt x="241" y="172"/>
                  </a:cubicBezTo>
                  <a:cubicBezTo>
                    <a:pt x="242" y="171"/>
                    <a:pt x="242" y="171"/>
                    <a:pt x="242" y="171"/>
                  </a:cubicBezTo>
                  <a:cubicBezTo>
                    <a:pt x="241" y="169"/>
                    <a:pt x="241" y="169"/>
                    <a:pt x="241" y="169"/>
                  </a:cubicBezTo>
                  <a:cubicBezTo>
                    <a:pt x="241" y="168"/>
                    <a:pt x="241" y="168"/>
                    <a:pt x="241" y="168"/>
                  </a:cubicBezTo>
                  <a:cubicBezTo>
                    <a:pt x="239" y="166"/>
                    <a:pt x="239" y="166"/>
                    <a:pt x="239" y="166"/>
                  </a:cubicBezTo>
                  <a:cubicBezTo>
                    <a:pt x="241" y="166"/>
                    <a:pt x="241" y="166"/>
                    <a:pt x="241" y="166"/>
                  </a:cubicBezTo>
                  <a:cubicBezTo>
                    <a:pt x="244" y="165"/>
                    <a:pt x="244" y="165"/>
                    <a:pt x="244" y="165"/>
                  </a:cubicBezTo>
                  <a:cubicBezTo>
                    <a:pt x="247" y="167"/>
                    <a:pt x="247" y="167"/>
                    <a:pt x="247" y="167"/>
                  </a:cubicBezTo>
                  <a:cubicBezTo>
                    <a:pt x="248" y="169"/>
                    <a:pt x="248" y="169"/>
                    <a:pt x="248" y="169"/>
                  </a:cubicBezTo>
                  <a:cubicBezTo>
                    <a:pt x="246" y="170"/>
                    <a:pt x="246" y="170"/>
                    <a:pt x="246" y="170"/>
                  </a:cubicBezTo>
                  <a:cubicBezTo>
                    <a:pt x="242" y="173"/>
                    <a:pt x="242" y="173"/>
                    <a:pt x="242" y="173"/>
                  </a:cubicBezTo>
                  <a:cubicBezTo>
                    <a:pt x="241" y="173"/>
                    <a:pt x="241" y="173"/>
                    <a:pt x="241" y="173"/>
                  </a:cubicBezTo>
                  <a:close/>
                  <a:moveTo>
                    <a:pt x="259" y="161"/>
                  </a:moveTo>
                  <a:cubicBezTo>
                    <a:pt x="259" y="160"/>
                    <a:pt x="259" y="160"/>
                    <a:pt x="259" y="160"/>
                  </a:cubicBezTo>
                  <a:cubicBezTo>
                    <a:pt x="262" y="160"/>
                    <a:pt x="262" y="160"/>
                    <a:pt x="262" y="160"/>
                  </a:cubicBezTo>
                  <a:cubicBezTo>
                    <a:pt x="263" y="161"/>
                    <a:pt x="263" y="161"/>
                    <a:pt x="263" y="161"/>
                  </a:cubicBezTo>
                  <a:cubicBezTo>
                    <a:pt x="262" y="163"/>
                    <a:pt x="262" y="163"/>
                    <a:pt x="262" y="163"/>
                  </a:cubicBezTo>
                  <a:cubicBezTo>
                    <a:pt x="261" y="163"/>
                    <a:pt x="261" y="163"/>
                    <a:pt x="261" y="163"/>
                  </a:cubicBezTo>
                  <a:cubicBezTo>
                    <a:pt x="259" y="161"/>
                    <a:pt x="259" y="161"/>
                    <a:pt x="259" y="161"/>
                  </a:cubicBezTo>
                  <a:close/>
                  <a:moveTo>
                    <a:pt x="355" y="252"/>
                  </a:moveTo>
                  <a:cubicBezTo>
                    <a:pt x="356" y="251"/>
                    <a:pt x="356" y="251"/>
                    <a:pt x="356" y="251"/>
                  </a:cubicBezTo>
                  <a:cubicBezTo>
                    <a:pt x="357" y="251"/>
                    <a:pt x="357" y="251"/>
                    <a:pt x="357" y="251"/>
                  </a:cubicBezTo>
                  <a:cubicBezTo>
                    <a:pt x="356" y="252"/>
                    <a:pt x="356" y="252"/>
                    <a:pt x="356" y="252"/>
                  </a:cubicBezTo>
                  <a:cubicBezTo>
                    <a:pt x="355" y="252"/>
                    <a:pt x="355" y="252"/>
                    <a:pt x="355" y="252"/>
                  </a:cubicBezTo>
                  <a:close/>
                  <a:moveTo>
                    <a:pt x="346" y="280"/>
                  </a:moveTo>
                  <a:cubicBezTo>
                    <a:pt x="348" y="279"/>
                    <a:pt x="348" y="279"/>
                    <a:pt x="348" y="279"/>
                  </a:cubicBezTo>
                  <a:cubicBezTo>
                    <a:pt x="349" y="280"/>
                    <a:pt x="349" y="280"/>
                    <a:pt x="349" y="280"/>
                  </a:cubicBezTo>
                  <a:cubicBezTo>
                    <a:pt x="346" y="280"/>
                    <a:pt x="346" y="280"/>
                    <a:pt x="346" y="280"/>
                  </a:cubicBezTo>
                  <a:close/>
                  <a:moveTo>
                    <a:pt x="367" y="275"/>
                  </a:moveTo>
                  <a:cubicBezTo>
                    <a:pt x="369" y="274"/>
                    <a:pt x="369" y="274"/>
                    <a:pt x="369" y="274"/>
                  </a:cubicBezTo>
                  <a:cubicBezTo>
                    <a:pt x="370" y="274"/>
                    <a:pt x="370" y="274"/>
                    <a:pt x="370" y="274"/>
                  </a:cubicBezTo>
                  <a:cubicBezTo>
                    <a:pt x="368" y="276"/>
                    <a:pt x="368" y="276"/>
                    <a:pt x="368" y="276"/>
                  </a:cubicBezTo>
                  <a:cubicBezTo>
                    <a:pt x="367" y="277"/>
                    <a:pt x="367" y="277"/>
                    <a:pt x="367" y="277"/>
                  </a:cubicBezTo>
                  <a:cubicBezTo>
                    <a:pt x="367" y="275"/>
                    <a:pt x="367" y="275"/>
                    <a:pt x="367" y="275"/>
                  </a:cubicBezTo>
                  <a:close/>
                  <a:moveTo>
                    <a:pt x="352" y="256"/>
                  </a:moveTo>
                  <a:cubicBezTo>
                    <a:pt x="352" y="254"/>
                    <a:pt x="352" y="254"/>
                    <a:pt x="352" y="254"/>
                  </a:cubicBezTo>
                  <a:cubicBezTo>
                    <a:pt x="353" y="255"/>
                    <a:pt x="353" y="255"/>
                    <a:pt x="353" y="255"/>
                  </a:cubicBezTo>
                  <a:cubicBezTo>
                    <a:pt x="353" y="256"/>
                    <a:pt x="353" y="256"/>
                    <a:pt x="353" y="256"/>
                  </a:cubicBezTo>
                  <a:cubicBezTo>
                    <a:pt x="352" y="256"/>
                    <a:pt x="352" y="256"/>
                    <a:pt x="352" y="256"/>
                  </a:cubicBezTo>
                  <a:close/>
                  <a:moveTo>
                    <a:pt x="354" y="263"/>
                  </a:moveTo>
                  <a:cubicBezTo>
                    <a:pt x="354" y="260"/>
                    <a:pt x="354" y="260"/>
                    <a:pt x="354" y="260"/>
                  </a:cubicBezTo>
                  <a:cubicBezTo>
                    <a:pt x="355" y="259"/>
                    <a:pt x="355" y="259"/>
                    <a:pt x="355" y="259"/>
                  </a:cubicBezTo>
                  <a:cubicBezTo>
                    <a:pt x="356" y="260"/>
                    <a:pt x="356" y="260"/>
                    <a:pt x="356" y="260"/>
                  </a:cubicBezTo>
                  <a:cubicBezTo>
                    <a:pt x="356" y="262"/>
                    <a:pt x="356" y="262"/>
                    <a:pt x="356" y="262"/>
                  </a:cubicBezTo>
                  <a:cubicBezTo>
                    <a:pt x="358" y="262"/>
                    <a:pt x="358" y="262"/>
                    <a:pt x="358" y="262"/>
                  </a:cubicBezTo>
                  <a:cubicBezTo>
                    <a:pt x="358" y="263"/>
                    <a:pt x="358" y="263"/>
                    <a:pt x="358" y="263"/>
                  </a:cubicBezTo>
                  <a:cubicBezTo>
                    <a:pt x="357" y="264"/>
                    <a:pt x="357" y="264"/>
                    <a:pt x="357" y="264"/>
                  </a:cubicBezTo>
                  <a:cubicBezTo>
                    <a:pt x="354" y="263"/>
                    <a:pt x="354" y="263"/>
                    <a:pt x="354" y="263"/>
                  </a:cubicBezTo>
                  <a:close/>
                  <a:moveTo>
                    <a:pt x="339" y="271"/>
                  </a:moveTo>
                  <a:cubicBezTo>
                    <a:pt x="340" y="271"/>
                    <a:pt x="340" y="271"/>
                    <a:pt x="340" y="271"/>
                  </a:cubicBezTo>
                  <a:cubicBezTo>
                    <a:pt x="341" y="270"/>
                    <a:pt x="341" y="270"/>
                    <a:pt x="341" y="270"/>
                  </a:cubicBezTo>
                  <a:cubicBezTo>
                    <a:pt x="341" y="269"/>
                    <a:pt x="341" y="269"/>
                    <a:pt x="341" y="269"/>
                  </a:cubicBezTo>
                  <a:cubicBezTo>
                    <a:pt x="345" y="266"/>
                    <a:pt x="345" y="266"/>
                    <a:pt x="345" y="266"/>
                  </a:cubicBezTo>
                  <a:cubicBezTo>
                    <a:pt x="346" y="266"/>
                    <a:pt x="346" y="266"/>
                    <a:pt x="346" y="266"/>
                  </a:cubicBezTo>
                  <a:cubicBezTo>
                    <a:pt x="348" y="264"/>
                    <a:pt x="348" y="264"/>
                    <a:pt x="348" y="264"/>
                  </a:cubicBezTo>
                  <a:cubicBezTo>
                    <a:pt x="349" y="263"/>
                    <a:pt x="349" y="263"/>
                    <a:pt x="349" y="263"/>
                  </a:cubicBezTo>
                  <a:cubicBezTo>
                    <a:pt x="351" y="261"/>
                    <a:pt x="351" y="261"/>
                    <a:pt x="351" y="261"/>
                  </a:cubicBezTo>
                  <a:cubicBezTo>
                    <a:pt x="351" y="262"/>
                    <a:pt x="351" y="262"/>
                    <a:pt x="351" y="262"/>
                  </a:cubicBezTo>
                  <a:cubicBezTo>
                    <a:pt x="351" y="263"/>
                    <a:pt x="351" y="263"/>
                    <a:pt x="351" y="263"/>
                  </a:cubicBezTo>
                  <a:cubicBezTo>
                    <a:pt x="352" y="264"/>
                    <a:pt x="352" y="264"/>
                    <a:pt x="352" y="264"/>
                  </a:cubicBezTo>
                  <a:cubicBezTo>
                    <a:pt x="351" y="265"/>
                    <a:pt x="351" y="265"/>
                    <a:pt x="351" y="265"/>
                  </a:cubicBezTo>
                  <a:cubicBezTo>
                    <a:pt x="349" y="265"/>
                    <a:pt x="349" y="265"/>
                    <a:pt x="349" y="265"/>
                  </a:cubicBezTo>
                  <a:cubicBezTo>
                    <a:pt x="346" y="269"/>
                    <a:pt x="346" y="269"/>
                    <a:pt x="346" y="269"/>
                  </a:cubicBezTo>
                  <a:cubicBezTo>
                    <a:pt x="344" y="269"/>
                    <a:pt x="344" y="269"/>
                    <a:pt x="344" y="269"/>
                  </a:cubicBezTo>
                  <a:cubicBezTo>
                    <a:pt x="344" y="270"/>
                    <a:pt x="344" y="270"/>
                    <a:pt x="344" y="270"/>
                  </a:cubicBezTo>
                  <a:cubicBezTo>
                    <a:pt x="344" y="271"/>
                    <a:pt x="344" y="271"/>
                    <a:pt x="344" y="271"/>
                  </a:cubicBezTo>
                  <a:cubicBezTo>
                    <a:pt x="342" y="271"/>
                    <a:pt x="342" y="271"/>
                    <a:pt x="342" y="271"/>
                  </a:cubicBezTo>
                  <a:cubicBezTo>
                    <a:pt x="341" y="272"/>
                    <a:pt x="341" y="272"/>
                    <a:pt x="341" y="272"/>
                  </a:cubicBezTo>
                  <a:cubicBezTo>
                    <a:pt x="339" y="272"/>
                    <a:pt x="339" y="272"/>
                    <a:pt x="339" y="272"/>
                  </a:cubicBezTo>
                  <a:cubicBezTo>
                    <a:pt x="339" y="271"/>
                    <a:pt x="339" y="271"/>
                    <a:pt x="339" y="271"/>
                  </a:cubicBezTo>
                  <a:close/>
                  <a:moveTo>
                    <a:pt x="338" y="267"/>
                  </a:moveTo>
                  <a:cubicBezTo>
                    <a:pt x="341" y="265"/>
                    <a:pt x="341" y="265"/>
                    <a:pt x="341" y="265"/>
                  </a:cubicBezTo>
                  <a:cubicBezTo>
                    <a:pt x="341" y="267"/>
                    <a:pt x="341" y="267"/>
                    <a:pt x="341" y="267"/>
                  </a:cubicBezTo>
                  <a:cubicBezTo>
                    <a:pt x="339" y="268"/>
                    <a:pt x="339" y="268"/>
                    <a:pt x="339" y="268"/>
                  </a:cubicBezTo>
                  <a:cubicBezTo>
                    <a:pt x="339" y="268"/>
                    <a:pt x="338" y="267"/>
                    <a:pt x="338" y="267"/>
                  </a:cubicBezTo>
                  <a:close/>
                  <a:moveTo>
                    <a:pt x="343" y="263"/>
                  </a:moveTo>
                  <a:cubicBezTo>
                    <a:pt x="346" y="260"/>
                    <a:pt x="346" y="260"/>
                    <a:pt x="346" y="260"/>
                  </a:cubicBezTo>
                  <a:cubicBezTo>
                    <a:pt x="346" y="259"/>
                    <a:pt x="346" y="259"/>
                    <a:pt x="346" y="259"/>
                  </a:cubicBezTo>
                  <a:cubicBezTo>
                    <a:pt x="347" y="258"/>
                    <a:pt x="347" y="258"/>
                    <a:pt x="347" y="258"/>
                  </a:cubicBezTo>
                  <a:cubicBezTo>
                    <a:pt x="348" y="258"/>
                    <a:pt x="348" y="258"/>
                    <a:pt x="348" y="258"/>
                  </a:cubicBezTo>
                  <a:cubicBezTo>
                    <a:pt x="349" y="258"/>
                    <a:pt x="349" y="258"/>
                    <a:pt x="349" y="258"/>
                  </a:cubicBezTo>
                  <a:cubicBezTo>
                    <a:pt x="347" y="260"/>
                    <a:pt x="347" y="260"/>
                    <a:pt x="347" y="260"/>
                  </a:cubicBezTo>
                  <a:cubicBezTo>
                    <a:pt x="347" y="261"/>
                    <a:pt x="347" y="261"/>
                    <a:pt x="347" y="261"/>
                  </a:cubicBezTo>
                  <a:cubicBezTo>
                    <a:pt x="345" y="263"/>
                    <a:pt x="345" y="263"/>
                    <a:pt x="345" y="263"/>
                  </a:cubicBezTo>
                  <a:cubicBezTo>
                    <a:pt x="345" y="264"/>
                    <a:pt x="345" y="264"/>
                    <a:pt x="345" y="264"/>
                  </a:cubicBezTo>
                  <a:cubicBezTo>
                    <a:pt x="344" y="264"/>
                    <a:pt x="344" y="264"/>
                    <a:pt x="344" y="264"/>
                  </a:cubicBezTo>
                  <a:cubicBezTo>
                    <a:pt x="343" y="263"/>
                    <a:pt x="343" y="263"/>
                    <a:pt x="343" y="263"/>
                  </a:cubicBezTo>
                  <a:close/>
                  <a:moveTo>
                    <a:pt x="346" y="251"/>
                  </a:moveTo>
                  <a:cubicBezTo>
                    <a:pt x="347" y="249"/>
                    <a:pt x="347" y="249"/>
                    <a:pt x="347" y="249"/>
                  </a:cubicBezTo>
                  <a:cubicBezTo>
                    <a:pt x="348" y="250"/>
                    <a:pt x="348" y="250"/>
                    <a:pt x="348" y="250"/>
                  </a:cubicBezTo>
                  <a:cubicBezTo>
                    <a:pt x="348" y="251"/>
                    <a:pt x="348" y="251"/>
                    <a:pt x="348" y="251"/>
                  </a:cubicBezTo>
                  <a:cubicBezTo>
                    <a:pt x="348" y="252"/>
                    <a:pt x="348" y="252"/>
                    <a:pt x="348" y="252"/>
                  </a:cubicBezTo>
                  <a:cubicBezTo>
                    <a:pt x="348" y="253"/>
                    <a:pt x="348" y="253"/>
                    <a:pt x="348" y="253"/>
                  </a:cubicBezTo>
                  <a:cubicBezTo>
                    <a:pt x="346" y="251"/>
                    <a:pt x="346" y="251"/>
                    <a:pt x="346" y="251"/>
                  </a:cubicBezTo>
                  <a:close/>
                  <a:moveTo>
                    <a:pt x="232" y="119"/>
                  </a:moveTo>
                  <a:cubicBezTo>
                    <a:pt x="232" y="119"/>
                    <a:pt x="233" y="119"/>
                    <a:pt x="233" y="119"/>
                  </a:cubicBezTo>
                  <a:cubicBezTo>
                    <a:pt x="235" y="119"/>
                    <a:pt x="235" y="119"/>
                    <a:pt x="235" y="119"/>
                  </a:cubicBezTo>
                  <a:cubicBezTo>
                    <a:pt x="233" y="120"/>
                    <a:pt x="233" y="120"/>
                    <a:pt x="233" y="120"/>
                  </a:cubicBezTo>
                  <a:cubicBezTo>
                    <a:pt x="232" y="119"/>
                    <a:pt x="232" y="119"/>
                    <a:pt x="232" y="119"/>
                  </a:cubicBezTo>
                  <a:close/>
                  <a:moveTo>
                    <a:pt x="195" y="159"/>
                  </a:moveTo>
                  <a:cubicBezTo>
                    <a:pt x="197" y="156"/>
                    <a:pt x="197" y="156"/>
                    <a:pt x="197" y="156"/>
                  </a:cubicBezTo>
                  <a:cubicBezTo>
                    <a:pt x="197" y="154"/>
                    <a:pt x="197" y="154"/>
                    <a:pt x="197" y="154"/>
                  </a:cubicBezTo>
                  <a:cubicBezTo>
                    <a:pt x="194" y="153"/>
                    <a:pt x="194" y="153"/>
                    <a:pt x="194" y="153"/>
                  </a:cubicBezTo>
                  <a:cubicBezTo>
                    <a:pt x="195" y="150"/>
                    <a:pt x="195" y="150"/>
                    <a:pt x="195" y="150"/>
                  </a:cubicBezTo>
                  <a:cubicBezTo>
                    <a:pt x="194" y="147"/>
                    <a:pt x="194" y="147"/>
                    <a:pt x="194" y="147"/>
                  </a:cubicBezTo>
                  <a:cubicBezTo>
                    <a:pt x="192" y="146"/>
                    <a:pt x="192" y="146"/>
                    <a:pt x="192" y="146"/>
                  </a:cubicBezTo>
                  <a:cubicBezTo>
                    <a:pt x="189" y="146"/>
                    <a:pt x="189" y="146"/>
                    <a:pt x="189" y="146"/>
                  </a:cubicBezTo>
                  <a:cubicBezTo>
                    <a:pt x="188" y="147"/>
                    <a:pt x="188" y="147"/>
                    <a:pt x="188" y="147"/>
                  </a:cubicBezTo>
                  <a:cubicBezTo>
                    <a:pt x="186" y="147"/>
                    <a:pt x="186" y="147"/>
                    <a:pt x="186" y="147"/>
                  </a:cubicBezTo>
                  <a:cubicBezTo>
                    <a:pt x="185" y="145"/>
                    <a:pt x="185" y="145"/>
                    <a:pt x="185" y="145"/>
                  </a:cubicBezTo>
                  <a:cubicBezTo>
                    <a:pt x="185" y="143"/>
                    <a:pt x="185" y="143"/>
                    <a:pt x="185" y="143"/>
                  </a:cubicBezTo>
                  <a:cubicBezTo>
                    <a:pt x="189" y="139"/>
                    <a:pt x="189" y="139"/>
                    <a:pt x="189" y="139"/>
                  </a:cubicBezTo>
                  <a:cubicBezTo>
                    <a:pt x="191" y="135"/>
                    <a:pt x="191" y="135"/>
                    <a:pt x="191" y="135"/>
                  </a:cubicBezTo>
                  <a:cubicBezTo>
                    <a:pt x="192" y="135"/>
                    <a:pt x="192" y="135"/>
                    <a:pt x="192" y="135"/>
                  </a:cubicBezTo>
                  <a:cubicBezTo>
                    <a:pt x="192" y="139"/>
                    <a:pt x="192" y="139"/>
                    <a:pt x="192" y="139"/>
                  </a:cubicBezTo>
                  <a:cubicBezTo>
                    <a:pt x="191" y="140"/>
                    <a:pt x="191" y="140"/>
                    <a:pt x="191" y="140"/>
                  </a:cubicBezTo>
                  <a:cubicBezTo>
                    <a:pt x="193" y="141"/>
                    <a:pt x="193" y="141"/>
                    <a:pt x="193" y="141"/>
                  </a:cubicBezTo>
                  <a:cubicBezTo>
                    <a:pt x="193" y="142"/>
                    <a:pt x="193" y="142"/>
                    <a:pt x="193" y="142"/>
                  </a:cubicBezTo>
                  <a:cubicBezTo>
                    <a:pt x="195" y="142"/>
                    <a:pt x="195" y="142"/>
                    <a:pt x="195" y="142"/>
                  </a:cubicBezTo>
                  <a:cubicBezTo>
                    <a:pt x="196" y="141"/>
                    <a:pt x="196" y="141"/>
                    <a:pt x="196" y="141"/>
                  </a:cubicBezTo>
                  <a:cubicBezTo>
                    <a:pt x="200" y="142"/>
                    <a:pt x="200" y="142"/>
                    <a:pt x="200" y="142"/>
                  </a:cubicBezTo>
                  <a:cubicBezTo>
                    <a:pt x="202" y="143"/>
                    <a:pt x="202" y="143"/>
                    <a:pt x="202" y="143"/>
                  </a:cubicBezTo>
                  <a:cubicBezTo>
                    <a:pt x="202" y="145"/>
                    <a:pt x="202" y="145"/>
                    <a:pt x="202" y="145"/>
                  </a:cubicBezTo>
                  <a:cubicBezTo>
                    <a:pt x="200" y="146"/>
                    <a:pt x="200" y="146"/>
                    <a:pt x="200" y="146"/>
                  </a:cubicBezTo>
                  <a:cubicBezTo>
                    <a:pt x="202" y="148"/>
                    <a:pt x="202" y="148"/>
                    <a:pt x="202" y="148"/>
                  </a:cubicBezTo>
                  <a:cubicBezTo>
                    <a:pt x="203" y="149"/>
                    <a:pt x="203" y="149"/>
                    <a:pt x="203" y="149"/>
                  </a:cubicBezTo>
                  <a:cubicBezTo>
                    <a:pt x="203" y="151"/>
                    <a:pt x="203" y="151"/>
                    <a:pt x="203" y="151"/>
                  </a:cubicBezTo>
                  <a:cubicBezTo>
                    <a:pt x="207" y="154"/>
                    <a:pt x="207" y="154"/>
                    <a:pt x="207" y="154"/>
                  </a:cubicBezTo>
                  <a:cubicBezTo>
                    <a:pt x="207" y="156"/>
                    <a:pt x="207" y="156"/>
                    <a:pt x="207" y="156"/>
                  </a:cubicBezTo>
                  <a:cubicBezTo>
                    <a:pt x="206" y="157"/>
                    <a:pt x="206" y="157"/>
                    <a:pt x="206" y="157"/>
                  </a:cubicBezTo>
                  <a:cubicBezTo>
                    <a:pt x="203" y="156"/>
                    <a:pt x="203" y="156"/>
                    <a:pt x="203" y="156"/>
                  </a:cubicBezTo>
                  <a:cubicBezTo>
                    <a:pt x="202" y="156"/>
                    <a:pt x="202" y="156"/>
                    <a:pt x="202" y="156"/>
                  </a:cubicBezTo>
                  <a:cubicBezTo>
                    <a:pt x="202" y="157"/>
                    <a:pt x="202" y="157"/>
                    <a:pt x="202" y="157"/>
                  </a:cubicBezTo>
                  <a:cubicBezTo>
                    <a:pt x="200" y="157"/>
                    <a:pt x="200" y="157"/>
                    <a:pt x="200" y="157"/>
                  </a:cubicBezTo>
                  <a:cubicBezTo>
                    <a:pt x="197" y="159"/>
                    <a:pt x="197" y="159"/>
                    <a:pt x="197" y="159"/>
                  </a:cubicBezTo>
                  <a:cubicBezTo>
                    <a:pt x="195" y="159"/>
                    <a:pt x="195" y="159"/>
                    <a:pt x="195" y="159"/>
                  </a:cubicBezTo>
                  <a:close/>
                  <a:moveTo>
                    <a:pt x="183" y="223"/>
                  </a:moveTo>
                  <a:cubicBezTo>
                    <a:pt x="185" y="223"/>
                    <a:pt x="185" y="223"/>
                    <a:pt x="185" y="223"/>
                  </a:cubicBezTo>
                  <a:cubicBezTo>
                    <a:pt x="187" y="223"/>
                    <a:pt x="187" y="223"/>
                    <a:pt x="187" y="223"/>
                  </a:cubicBezTo>
                  <a:cubicBezTo>
                    <a:pt x="189" y="223"/>
                    <a:pt x="189" y="223"/>
                    <a:pt x="189" y="223"/>
                  </a:cubicBezTo>
                  <a:cubicBezTo>
                    <a:pt x="191" y="224"/>
                    <a:pt x="191" y="224"/>
                    <a:pt x="191" y="224"/>
                  </a:cubicBezTo>
                  <a:cubicBezTo>
                    <a:pt x="193" y="222"/>
                    <a:pt x="193" y="222"/>
                    <a:pt x="193" y="222"/>
                  </a:cubicBezTo>
                  <a:cubicBezTo>
                    <a:pt x="195" y="221"/>
                    <a:pt x="195" y="221"/>
                    <a:pt x="195" y="221"/>
                  </a:cubicBezTo>
                  <a:cubicBezTo>
                    <a:pt x="195" y="223"/>
                    <a:pt x="195" y="223"/>
                    <a:pt x="195" y="223"/>
                  </a:cubicBezTo>
                  <a:cubicBezTo>
                    <a:pt x="197" y="224"/>
                    <a:pt x="197" y="224"/>
                    <a:pt x="197" y="224"/>
                  </a:cubicBezTo>
                  <a:cubicBezTo>
                    <a:pt x="198" y="226"/>
                    <a:pt x="198" y="226"/>
                    <a:pt x="198" y="226"/>
                  </a:cubicBezTo>
                  <a:cubicBezTo>
                    <a:pt x="196" y="229"/>
                    <a:pt x="196" y="229"/>
                    <a:pt x="196" y="229"/>
                  </a:cubicBezTo>
                  <a:cubicBezTo>
                    <a:pt x="195" y="231"/>
                    <a:pt x="195" y="231"/>
                    <a:pt x="195" y="231"/>
                  </a:cubicBezTo>
                  <a:cubicBezTo>
                    <a:pt x="193" y="231"/>
                    <a:pt x="193" y="231"/>
                    <a:pt x="193" y="231"/>
                  </a:cubicBezTo>
                  <a:cubicBezTo>
                    <a:pt x="191" y="230"/>
                    <a:pt x="191" y="230"/>
                    <a:pt x="191" y="230"/>
                  </a:cubicBezTo>
                  <a:cubicBezTo>
                    <a:pt x="189" y="231"/>
                    <a:pt x="189" y="231"/>
                    <a:pt x="189" y="231"/>
                  </a:cubicBezTo>
                  <a:cubicBezTo>
                    <a:pt x="188" y="230"/>
                    <a:pt x="188" y="230"/>
                    <a:pt x="188" y="230"/>
                  </a:cubicBezTo>
                  <a:cubicBezTo>
                    <a:pt x="186" y="230"/>
                    <a:pt x="186" y="230"/>
                    <a:pt x="186" y="230"/>
                  </a:cubicBezTo>
                  <a:cubicBezTo>
                    <a:pt x="184" y="226"/>
                    <a:pt x="184" y="226"/>
                    <a:pt x="184" y="226"/>
                  </a:cubicBezTo>
                  <a:cubicBezTo>
                    <a:pt x="183" y="223"/>
                    <a:pt x="183" y="223"/>
                    <a:pt x="183" y="223"/>
                  </a:cubicBezTo>
                  <a:close/>
                  <a:moveTo>
                    <a:pt x="308" y="252"/>
                  </a:moveTo>
                  <a:cubicBezTo>
                    <a:pt x="311" y="249"/>
                    <a:pt x="311" y="249"/>
                    <a:pt x="311" y="249"/>
                  </a:cubicBezTo>
                  <a:cubicBezTo>
                    <a:pt x="312" y="249"/>
                    <a:pt x="312" y="249"/>
                    <a:pt x="312" y="249"/>
                  </a:cubicBezTo>
                  <a:cubicBezTo>
                    <a:pt x="312" y="250"/>
                    <a:pt x="312" y="250"/>
                    <a:pt x="312" y="250"/>
                  </a:cubicBezTo>
                  <a:cubicBezTo>
                    <a:pt x="310" y="252"/>
                    <a:pt x="310" y="252"/>
                    <a:pt x="310" y="252"/>
                  </a:cubicBezTo>
                  <a:cubicBezTo>
                    <a:pt x="308" y="252"/>
                    <a:pt x="308" y="252"/>
                    <a:pt x="308" y="252"/>
                  </a:cubicBezTo>
                  <a:close/>
                  <a:moveTo>
                    <a:pt x="288" y="265"/>
                  </a:moveTo>
                  <a:cubicBezTo>
                    <a:pt x="290" y="265"/>
                    <a:pt x="290" y="265"/>
                    <a:pt x="290" y="265"/>
                  </a:cubicBezTo>
                  <a:cubicBezTo>
                    <a:pt x="291" y="265"/>
                    <a:pt x="291" y="265"/>
                    <a:pt x="291" y="265"/>
                  </a:cubicBezTo>
                  <a:cubicBezTo>
                    <a:pt x="290" y="266"/>
                    <a:pt x="290" y="266"/>
                    <a:pt x="290" y="266"/>
                  </a:cubicBezTo>
                  <a:cubicBezTo>
                    <a:pt x="288" y="265"/>
                    <a:pt x="288" y="265"/>
                    <a:pt x="288" y="265"/>
                  </a:cubicBezTo>
                  <a:close/>
                  <a:moveTo>
                    <a:pt x="288" y="281"/>
                  </a:moveTo>
                  <a:cubicBezTo>
                    <a:pt x="289" y="281"/>
                    <a:pt x="289" y="281"/>
                    <a:pt x="289" y="281"/>
                  </a:cubicBezTo>
                  <a:cubicBezTo>
                    <a:pt x="291" y="281"/>
                    <a:pt x="291" y="281"/>
                    <a:pt x="291" y="281"/>
                  </a:cubicBezTo>
                  <a:cubicBezTo>
                    <a:pt x="290" y="283"/>
                    <a:pt x="290" y="283"/>
                    <a:pt x="290" y="283"/>
                  </a:cubicBezTo>
                  <a:cubicBezTo>
                    <a:pt x="289" y="284"/>
                    <a:pt x="289" y="284"/>
                    <a:pt x="289" y="284"/>
                  </a:cubicBezTo>
                  <a:cubicBezTo>
                    <a:pt x="288" y="283"/>
                    <a:pt x="288" y="283"/>
                    <a:pt x="288" y="283"/>
                  </a:cubicBezTo>
                  <a:cubicBezTo>
                    <a:pt x="288" y="281"/>
                    <a:pt x="288" y="281"/>
                    <a:pt x="288" y="281"/>
                  </a:cubicBezTo>
                  <a:close/>
                  <a:moveTo>
                    <a:pt x="281" y="290"/>
                  </a:moveTo>
                  <a:cubicBezTo>
                    <a:pt x="280" y="290"/>
                    <a:pt x="280" y="290"/>
                    <a:pt x="280" y="290"/>
                  </a:cubicBezTo>
                  <a:cubicBezTo>
                    <a:pt x="281" y="289"/>
                    <a:pt x="281" y="289"/>
                    <a:pt x="281" y="289"/>
                  </a:cubicBezTo>
                  <a:cubicBezTo>
                    <a:pt x="282" y="289"/>
                    <a:pt x="282" y="289"/>
                    <a:pt x="282" y="289"/>
                  </a:cubicBezTo>
                  <a:cubicBezTo>
                    <a:pt x="283" y="289"/>
                    <a:pt x="283" y="289"/>
                    <a:pt x="283" y="289"/>
                  </a:cubicBezTo>
                  <a:cubicBezTo>
                    <a:pt x="284" y="289"/>
                    <a:pt x="284" y="289"/>
                    <a:pt x="284" y="289"/>
                  </a:cubicBezTo>
                  <a:cubicBezTo>
                    <a:pt x="285" y="287"/>
                    <a:pt x="285" y="287"/>
                    <a:pt x="285" y="287"/>
                  </a:cubicBezTo>
                  <a:cubicBezTo>
                    <a:pt x="285" y="286"/>
                    <a:pt x="285" y="286"/>
                    <a:pt x="285" y="286"/>
                  </a:cubicBezTo>
                  <a:cubicBezTo>
                    <a:pt x="285" y="285"/>
                    <a:pt x="285" y="285"/>
                    <a:pt x="285" y="285"/>
                  </a:cubicBezTo>
                  <a:cubicBezTo>
                    <a:pt x="287" y="285"/>
                    <a:pt x="287" y="285"/>
                    <a:pt x="287" y="285"/>
                  </a:cubicBezTo>
                  <a:cubicBezTo>
                    <a:pt x="288" y="285"/>
                    <a:pt x="288" y="285"/>
                    <a:pt x="288" y="285"/>
                  </a:cubicBezTo>
                  <a:cubicBezTo>
                    <a:pt x="288" y="287"/>
                    <a:pt x="288" y="287"/>
                    <a:pt x="288" y="287"/>
                  </a:cubicBezTo>
                  <a:cubicBezTo>
                    <a:pt x="289" y="287"/>
                    <a:pt x="289" y="287"/>
                    <a:pt x="289" y="287"/>
                  </a:cubicBezTo>
                  <a:cubicBezTo>
                    <a:pt x="289" y="286"/>
                    <a:pt x="289" y="286"/>
                    <a:pt x="289" y="286"/>
                  </a:cubicBezTo>
                  <a:cubicBezTo>
                    <a:pt x="290" y="286"/>
                    <a:pt x="290" y="286"/>
                    <a:pt x="290" y="286"/>
                  </a:cubicBezTo>
                  <a:cubicBezTo>
                    <a:pt x="291" y="287"/>
                    <a:pt x="291" y="287"/>
                    <a:pt x="291" y="287"/>
                  </a:cubicBezTo>
                  <a:cubicBezTo>
                    <a:pt x="290" y="288"/>
                    <a:pt x="290" y="288"/>
                    <a:pt x="290" y="288"/>
                  </a:cubicBezTo>
                  <a:cubicBezTo>
                    <a:pt x="289" y="289"/>
                    <a:pt x="289" y="289"/>
                    <a:pt x="289" y="289"/>
                  </a:cubicBezTo>
                  <a:cubicBezTo>
                    <a:pt x="291" y="290"/>
                    <a:pt x="291" y="290"/>
                    <a:pt x="291" y="290"/>
                  </a:cubicBezTo>
                  <a:cubicBezTo>
                    <a:pt x="291" y="291"/>
                    <a:pt x="291" y="291"/>
                    <a:pt x="291" y="291"/>
                  </a:cubicBezTo>
                  <a:cubicBezTo>
                    <a:pt x="290" y="291"/>
                    <a:pt x="290" y="291"/>
                    <a:pt x="290" y="291"/>
                  </a:cubicBezTo>
                  <a:cubicBezTo>
                    <a:pt x="289" y="291"/>
                    <a:pt x="289" y="291"/>
                    <a:pt x="289" y="291"/>
                  </a:cubicBezTo>
                  <a:cubicBezTo>
                    <a:pt x="287" y="292"/>
                    <a:pt x="287" y="292"/>
                    <a:pt x="287" y="292"/>
                  </a:cubicBezTo>
                  <a:cubicBezTo>
                    <a:pt x="286" y="292"/>
                    <a:pt x="286" y="292"/>
                    <a:pt x="286" y="292"/>
                  </a:cubicBezTo>
                  <a:cubicBezTo>
                    <a:pt x="286" y="291"/>
                    <a:pt x="286" y="291"/>
                    <a:pt x="286" y="291"/>
                  </a:cubicBezTo>
                  <a:cubicBezTo>
                    <a:pt x="284" y="292"/>
                    <a:pt x="284" y="292"/>
                    <a:pt x="284" y="292"/>
                  </a:cubicBezTo>
                  <a:cubicBezTo>
                    <a:pt x="283" y="292"/>
                    <a:pt x="283" y="292"/>
                    <a:pt x="283" y="292"/>
                  </a:cubicBezTo>
                  <a:cubicBezTo>
                    <a:pt x="281" y="290"/>
                    <a:pt x="281" y="290"/>
                    <a:pt x="281" y="290"/>
                  </a:cubicBezTo>
                  <a:close/>
                  <a:moveTo>
                    <a:pt x="261" y="310"/>
                  </a:moveTo>
                  <a:cubicBezTo>
                    <a:pt x="261" y="311"/>
                    <a:pt x="261" y="311"/>
                    <a:pt x="261" y="311"/>
                  </a:cubicBezTo>
                  <a:cubicBezTo>
                    <a:pt x="260" y="311"/>
                    <a:pt x="260" y="311"/>
                    <a:pt x="260" y="311"/>
                  </a:cubicBezTo>
                  <a:cubicBezTo>
                    <a:pt x="258" y="311"/>
                    <a:pt x="258" y="311"/>
                    <a:pt x="258" y="311"/>
                  </a:cubicBezTo>
                  <a:cubicBezTo>
                    <a:pt x="258" y="309"/>
                    <a:pt x="258" y="309"/>
                    <a:pt x="258" y="309"/>
                  </a:cubicBezTo>
                  <a:cubicBezTo>
                    <a:pt x="259" y="308"/>
                    <a:pt x="259" y="308"/>
                    <a:pt x="259" y="308"/>
                  </a:cubicBezTo>
                  <a:cubicBezTo>
                    <a:pt x="259" y="306"/>
                    <a:pt x="259" y="306"/>
                    <a:pt x="259" y="306"/>
                  </a:cubicBezTo>
                  <a:cubicBezTo>
                    <a:pt x="259" y="303"/>
                    <a:pt x="259" y="303"/>
                    <a:pt x="259" y="303"/>
                  </a:cubicBezTo>
                  <a:cubicBezTo>
                    <a:pt x="259" y="303"/>
                    <a:pt x="259" y="303"/>
                    <a:pt x="259" y="303"/>
                  </a:cubicBezTo>
                  <a:cubicBezTo>
                    <a:pt x="259" y="301"/>
                    <a:pt x="259" y="301"/>
                    <a:pt x="259" y="301"/>
                  </a:cubicBezTo>
                  <a:cubicBezTo>
                    <a:pt x="262" y="300"/>
                    <a:pt x="262" y="300"/>
                    <a:pt x="262" y="300"/>
                  </a:cubicBezTo>
                  <a:cubicBezTo>
                    <a:pt x="266" y="297"/>
                    <a:pt x="266" y="297"/>
                    <a:pt x="266" y="297"/>
                  </a:cubicBezTo>
                  <a:cubicBezTo>
                    <a:pt x="268" y="297"/>
                    <a:pt x="268" y="297"/>
                    <a:pt x="268" y="297"/>
                  </a:cubicBezTo>
                  <a:cubicBezTo>
                    <a:pt x="269" y="298"/>
                    <a:pt x="269" y="298"/>
                    <a:pt x="269" y="298"/>
                  </a:cubicBezTo>
                  <a:cubicBezTo>
                    <a:pt x="269" y="301"/>
                    <a:pt x="269" y="301"/>
                    <a:pt x="269" y="301"/>
                  </a:cubicBezTo>
                  <a:cubicBezTo>
                    <a:pt x="270" y="302"/>
                    <a:pt x="270" y="302"/>
                    <a:pt x="270" y="302"/>
                  </a:cubicBezTo>
                  <a:cubicBezTo>
                    <a:pt x="271" y="300"/>
                    <a:pt x="271" y="300"/>
                    <a:pt x="271" y="300"/>
                  </a:cubicBezTo>
                  <a:cubicBezTo>
                    <a:pt x="271" y="298"/>
                    <a:pt x="271" y="298"/>
                    <a:pt x="271" y="298"/>
                  </a:cubicBezTo>
                  <a:cubicBezTo>
                    <a:pt x="271" y="298"/>
                    <a:pt x="271" y="298"/>
                    <a:pt x="271" y="298"/>
                  </a:cubicBezTo>
                  <a:cubicBezTo>
                    <a:pt x="272" y="298"/>
                    <a:pt x="272" y="298"/>
                    <a:pt x="272" y="298"/>
                  </a:cubicBezTo>
                  <a:cubicBezTo>
                    <a:pt x="273" y="297"/>
                    <a:pt x="273" y="297"/>
                    <a:pt x="273" y="297"/>
                  </a:cubicBezTo>
                  <a:cubicBezTo>
                    <a:pt x="271" y="296"/>
                    <a:pt x="271" y="296"/>
                    <a:pt x="271" y="296"/>
                  </a:cubicBezTo>
                  <a:cubicBezTo>
                    <a:pt x="271" y="295"/>
                    <a:pt x="271" y="295"/>
                    <a:pt x="271" y="295"/>
                  </a:cubicBezTo>
                  <a:cubicBezTo>
                    <a:pt x="273" y="293"/>
                    <a:pt x="273" y="293"/>
                    <a:pt x="273" y="293"/>
                  </a:cubicBezTo>
                  <a:cubicBezTo>
                    <a:pt x="274" y="293"/>
                    <a:pt x="274" y="293"/>
                    <a:pt x="274" y="293"/>
                  </a:cubicBezTo>
                  <a:cubicBezTo>
                    <a:pt x="275" y="294"/>
                    <a:pt x="275" y="294"/>
                    <a:pt x="275" y="294"/>
                  </a:cubicBezTo>
                  <a:cubicBezTo>
                    <a:pt x="275" y="296"/>
                    <a:pt x="275" y="296"/>
                    <a:pt x="275" y="296"/>
                  </a:cubicBezTo>
                  <a:cubicBezTo>
                    <a:pt x="274" y="297"/>
                    <a:pt x="274" y="297"/>
                    <a:pt x="274" y="297"/>
                  </a:cubicBezTo>
                  <a:cubicBezTo>
                    <a:pt x="274" y="298"/>
                    <a:pt x="274" y="298"/>
                    <a:pt x="274" y="298"/>
                  </a:cubicBezTo>
                  <a:cubicBezTo>
                    <a:pt x="275" y="298"/>
                    <a:pt x="275" y="298"/>
                    <a:pt x="275" y="298"/>
                  </a:cubicBezTo>
                  <a:cubicBezTo>
                    <a:pt x="276" y="296"/>
                    <a:pt x="276" y="296"/>
                    <a:pt x="276" y="296"/>
                  </a:cubicBezTo>
                  <a:cubicBezTo>
                    <a:pt x="277" y="296"/>
                    <a:pt x="277" y="296"/>
                    <a:pt x="277" y="296"/>
                  </a:cubicBezTo>
                  <a:cubicBezTo>
                    <a:pt x="278" y="296"/>
                    <a:pt x="278" y="296"/>
                    <a:pt x="278" y="296"/>
                  </a:cubicBezTo>
                  <a:cubicBezTo>
                    <a:pt x="278" y="295"/>
                    <a:pt x="278" y="295"/>
                    <a:pt x="278" y="295"/>
                  </a:cubicBezTo>
                  <a:cubicBezTo>
                    <a:pt x="278" y="293"/>
                    <a:pt x="278" y="293"/>
                    <a:pt x="278" y="293"/>
                  </a:cubicBezTo>
                  <a:cubicBezTo>
                    <a:pt x="279" y="293"/>
                    <a:pt x="279" y="293"/>
                    <a:pt x="279" y="293"/>
                  </a:cubicBezTo>
                  <a:cubicBezTo>
                    <a:pt x="280" y="294"/>
                    <a:pt x="280" y="294"/>
                    <a:pt x="280" y="294"/>
                  </a:cubicBezTo>
                  <a:cubicBezTo>
                    <a:pt x="280" y="295"/>
                    <a:pt x="280" y="295"/>
                    <a:pt x="280" y="295"/>
                  </a:cubicBezTo>
                  <a:cubicBezTo>
                    <a:pt x="280" y="296"/>
                    <a:pt x="280" y="296"/>
                    <a:pt x="280" y="296"/>
                  </a:cubicBezTo>
                  <a:cubicBezTo>
                    <a:pt x="280" y="297"/>
                    <a:pt x="280" y="297"/>
                    <a:pt x="280" y="297"/>
                  </a:cubicBezTo>
                  <a:cubicBezTo>
                    <a:pt x="281" y="297"/>
                    <a:pt x="281" y="297"/>
                    <a:pt x="281" y="297"/>
                  </a:cubicBezTo>
                  <a:cubicBezTo>
                    <a:pt x="282" y="295"/>
                    <a:pt x="282" y="295"/>
                    <a:pt x="282" y="295"/>
                  </a:cubicBezTo>
                  <a:cubicBezTo>
                    <a:pt x="284" y="295"/>
                    <a:pt x="284" y="295"/>
                    <a:pt x="284" y="295"/>
                  </a:cubicBezTo>
                  <a:cubicBezTo>
                    <a:pt x="285" y="295"/>
                    <a:pt x="285" y="295"/>
                    <a:pt x="285" y="295"/>
                  </a:cubicBezTo>
                  <a:cubicBezTo>
                    <a:pt x="286" y="297"/>
                    <a:pt x="286" y="297"/>
                    <a:pt x="286" y="297"/>
                  </a:cubicBezTo>
                  <a:cubicBezTo>
                    <a:pt x="284" y="297"/>
                    <a:pt x="284" y="297"/>
                    <a:pt x="284" y="297"/>
                  </a:cubicBezTo>
                  <a:cubicBezTo>
                    <a:pt x="283" y="297"/>
                    <a:pt x="283" y="297"/>
                    <a:pt x="283" y="297"/>
                  </a:cubicBezTo>
                  <a:cubicBezTo>
                    <a:pt x="283" y="299"/>
                    <a:pt x="283" y="299"/>
                    <a:pt x="283" y="299"/>
                  </a:cubicBezTo>
                  <a:cubicBezTo>
                    <a:pt x="284" y="299"/>
                    <a:pt x="284" y="299"/>
                    <a:pt x="284" y="299"/>
                  </a:cubicBezTo>
                  <a:cubicBezTo>
                    <a:pt x="284" y="300"/>
                    <a:pt x="284" y="300"/>
                    <a:pt x="284" y="300"/>
                  </a:cubicBezTo>
                  <a:cubicBezTo>
                    <a:pt x="283" y="302"/>
                    <a:pt x="283" y="302"/>
                    <a:pt x="283" y="302"/>
                  </a:cubicBezTo>
                  <a:cubicBezTo>
                    <a:pt x="281" y="302"/>
                    <a:pt x="281" y="302"/>
                    <a:pt x="281" y="302"/>
                  </a:cubicBezTo>
                  <a:cubicBezTo>
                    <a:pt x="281" y="301"/>
                    <a:pt x="281" y="301"/>
                    <a:pt x="281" y="301"/>
                  </a:cubicBezTo>
                  <a:cubicBezTo>
                    <a:pt x="280" y="302"/>
                    <a:pt x="280" y="302"/>
                    <a:pt x="280" y="302"/>
                  </a:cubicBezTo>
                  <a:cubicBezTo>
                    <a:pt x="278" y="301"/>
                    <a:pt x="278" y="301"/>
                    <a:pt x="278" y="301"/>
                  </a:cubicBezTo>
                  <a:cubicBezTo>
                    <a:pt x="277" y="301"/>
                    <a:pt x="277" y="301"/>
                    <a:pt x="277" y="301"/>
                  </a:cubicBezTo>
                  <a:cubicBezTo>
                    <a:pt x="276" y="302"/>
                    <a:pt x="276" y="302"/>
                    <a:pt x="276" y="302"/>
                  </a:cubicBezTo>
                  <a:cubicBezTo>
                    <a:pt x="278" y="303"/>
                    <a:pt x="278" y="303"/>
                    <a:pt x="278" y="303"/>
                  </a:cubicBezTo>
                  <a:cubicBezTo>
                    <a:pt x="279" y="304"/>
                    <a:pt x="279" y="304"/>
                    <a:pt x="279" y="304"/>
                  </a:cubicBezTo>
                  <a:cubicBezTo>
                    <a:pt x="278" y="306"/>
                    <a:pt x="278" y="306"/>
                    <a:pt x="278" y="306"/>
                  </a:cubicBezTo>
                  <a:cubicBezTo>
                    <a:pt x="276" y="306"/>
                    <a:pt x="276" y="306"/>
                    <a:pt x="276" y="306"/>
                  </a:cubicBezTo>
                  <a:cubicBezTo>
                    <a:pt x="275" y="304"/>
                    <a:pt x="275" y="304"/>
                    <a:pt x="275" y="304"/>
                  </a:cubicBezTo>
                  <a:cubicBezTo>
                    <a:pt x="273" y="304"/>
                    <a:pt x="273" y="304"/>
                    <a:pt x="273" y="304"/>
                  </a:cubicBezTo>
                  <a:cubicBezTo>
                    <a:pt x="271" y="305"/>
                    <a:pt x="271" y="305"/>
                    <a:pt x="271" y="305"/>
                  </a:cubicBezTo>
                  <a:cubicBezTo>
                    <a:pt x="273" y="305"/>
                    <a:pt x="273" y="305"/>
                    <a:pt x="273" y="305"/>
                  </a:cubicBezTo>
                  <a:cubicBezTo>
                    <a:pt x="274" y="307"/>
                    <a:pt x="274" y="307"/>
                    <a:pt x="274" y="307"/>
                  </a:cubicBezTo>
                  <a:cubicBezTo>
                    <a:pt x="273" y="307"/>
                    <a:pt x="273" y="307"/>
                    <a:pt x="273" y="307"/>
                  </a:cubicBezTo>
                  <a:cubicBezTo>
                    <a:pt x="271" y="307"/>
                    <a:pt x="271" y="307"/>
                    <a:pt x="271" y="307"/>
                  </a:cubicBezTo>
                  <a:cubicBezTo>
                    <a:pt x="270" y="308"/>
                    <a:pt x="270" y="308"/>
                    <a:pt x="270" y="308"/>
                  </a:cubicBezTo>
                  <a:cubicBezTo>
                    <a:pt x="269" y="307"/>
                    <a:pt x="269" y="307"/>
                    <a:pt x="269" y="307"/>
                  </a:cubicBezTo>
                  <a:cubicBezTo>
                    <a:pt x="268" y="309"/>
                    <a:pt x="268" y="309"/>
                    <a:pt x="268" y="309"/>
                  </a:cubicBezTo>
                  <a:cubicBezTo>
                    <a:pt x="267" y="309"/>
                    <a:pt x="267" y="309"/>
                    <a:pt x="267" y="309"/>
                  </a:cubicBezTo>
                  <a:cubicBezTo>
                    <a:pt x="266" y="310"/>
                    <a:pt x="266" y="310"/>
                    <a:pt x="266" y="310"/>
                  </a:cubicBezTo>
                  <a:cubicBezTo>
                    <a:pt x="266" y="311"/>
                    <a:pt x="266" y="311"/>
                    <a:pt x="266" y="311"/>
                  </a:cubicBezTo>
                  <a:cubicBezTo>
                    <a:pt x="264" y="312"/>
                    <a:pt x="264" y="312"/>
                    <a:pt x="264" y="312"/>
                  </a:cubicBezTo>
                  <a:cubicBezTo>
                    <a:pt x="264" y="314"/>
                    <a:pt x="264" y="314"/>
                    <a:pt x="264" y="314"/>
                  </a:cubicBezTo>
                  <a:cubicBezTo>
                    <a:pt x="263" y="314"/>
                    <a:pt x="263" y="314"/>
                    <a:pt x="263" y="314"/>
                  </a:cubicBezTo>
                  <a:cubicBezTo>
                    <a:pt x="262" y="315"/>
                    <a:pt x="262" y="315"/>
                    <a:pt x="262" y="315"/>
                  </a:cubicBezTo>
                  <a:cubicBezTo>
                    <a:pt x="260" y="315"/>
                    <a:pt x="260" y="315"/>
                    <a:pt x="260" y="315"/>
                  </a:cubicBezTo>
                  <a:cubicBezTo>
                    <a:pt x="261" y="314"/>
                    <a:pt x="261" y="314"/>
                    <a:pt x="261" y="314"/>
                  </a:cubicBezTo>
                  <a:cubicBezTo>
                    <a:pt x="264" y="312"/>
                    <a:pt x="264" y="312"/>
                    <a:pt x="264" y="312"/>
                  </a:cubicBezTo>
                  <a:cubicBezTo>
                    <a:pt x="264" y="311"/>
                    <a:pt x="264" y="311"/>
                    <a:pt x="264" y="311"/>
                  </a:cubicBezTo>
                  <a:cubicBezTo>
                    <a:pt x="265" y="309"/>
                    <a:pt x="265" y="309"/>
                    <a:pt x="265" y="309"/>
                  </a:cubicBezTo>
                  <a:cubicBezTo>
                    <a:pt x="264" y="309"/>
                    <a:pt x="264" y="309"/>
                    <a:pt x="264" y="309"/>
                  </a:cubicBezTo>
                  <a:cubicBezTo>
                    <a:pt x="263" y="310"/>
                    <a:pt x="263" y="310"/>
                    <a:pt x="263" y="310"/>
                  </a:cubicBezTo>
                  <a:cubicBezTo>
                    <a:pt x="262" y="309"/>
                    <a:pt x="262" y="309"/>
                    <a:pt x="262" y="309"/>
                  </a:cubicBezTo>
                  <a:cubicBezTo>
                    <a:pt x="263" y="308"/>
                    <a:pt x="263" y="308"/>
                    <a:pt x="263" y="308"/>
                  </a:cubicBezTo>
                  <a:cubicBezTo>
                    <a:pt x="261" y="308"/>
                    <a:pt x="261" y="308"/>
                    <a:pt x="261" y="308"/>
                  </a:cubicBezTo>
                  <a:cubicBezTo>
                    <a:pt x="260" y="309"/>
                    <a:pt x="260" y="309"/>
                    <a:pt x="260" y="309"/>
                  </a:cubicBezTo>
                  <a:cubicBezTo>
                    <a:pt x="261" y="309"/>
                    <a:pt x="261" y="309"/>
                    <a:pt x="261" y="309"/>
                  </a:cubicBezTo>
                  <a:cubicBezTo>
                    <a:pt x="261" y="310"/>
                    <a:pt x="261" y="310"/>
                    <a:pt x="261" y="310"/>
                  </a:cubicBezTo>
                  <a:close/>
                  <a:moveTo>
                    <a:pt x="257" y="317"/>
                  </a:moveTo>
                  <a:cubicBezTo>
                    <a:pt x="259" y="317"/>
                    <a:pt x="259" y="317"/>
                    <a:pt x="259" y="317"/>
                  </a:cubicBezTo>
                  <a:cubicBezTo>
                    <a:pt x="258" y="318"/>
                    <a:pt x="258" y="318"/>
                    <a:pt x="258" y="318"/>
                  </a:cubicBezTo>
                  <a:cubicBezTo>
                    <a:pt x="257" y="317"/>
                    <a:pt x="257" y="317"/>
                    <a:pt x="257" y="317"/>
                  </a:cubicBezTo>
                  <a:close/>
                  <a:moveTo>
                    <a:pt x="252" y="320"/>
                  </a:moveTo>
                  <a:cubicBezTo>
                    <a:pt x="253" y="317"/>
                    <a:pt x="253" y="317"/>
                    <a:pt x="253" y="317"/>
                  </a:cubicBezTo>
                  <a:cubicBezTo>
                    <a:pt x="257" y="316"/>
                    <a:pt x="257" y="316"/>
                    <a:pt x="257" y="316"/>
                  </a:cubicBezTo>
                  <a:cubicBezTo>
                    <a:pt x="254" y="319"/>
                    <a:pt x="254" y="319"/>
                    <a:pt x="254" y="319"/>
                  </a:cubicBezTo>
                  <a:cubicBezTo>
                    <a:pt x="252" y="320"/>
                    <a:pt x="252" y="320"/>
                    <a:pt x="252" y="320"/>
                  </a:cubicBezTo>
                  <a:close/>
                  <a:moveTo>
                    <a:pt x="239" y="330"/>
                  </a:moveTo>
                  <a:cubicBezTo>
                    <a:pt x="238" y="330"/>
                    <a:pt x="238" y="330"/>
                    <a:pt x="238" y="330"/>
                  </a:cubicBezTo>
                  <a:cubicBezTo>
                    <a:pt x="239" y="329"/>
                    <a:pt x="239" y="329"/>
                    <a:pt x="239" y="329"/>
                  </a:cubicBezTo>
                  <a:cubicBezTo>
                    <a:pt x="241" y="328"/>
                    <a:pt x="241" y="328"/>
                    <a:pt x="241" y="328"/>
                  </a:cubicBezTo>
                  <a:cubicBezTo>
                    <a:pt x="240" y="330"/>
                    <a:pt x="240" y="330"/>
                    <a:pt x="240" y="330"/>
                  </a:cubicBezTo>
                  <a:cubicBezTo>
                    <a:pt x="239" y="330"/>
                    <a:pt x="239" y="330"/>
                    <a:pt x="239" y="330"/>
                  </a:cubicBezTo>
                  <a:close/>
                  <a:moveTo>
                    <a:pt x="232" y="313"/>
                  </a:moveTo>
                  <a:cubicBezTo>
                    <a:pt x="234" y="313"/>
                    <a:pt x="234" y="313"/>
                    <a:pt x="234" y="313"/>
                  </a:cubicBezTo>
                  <a:cubicBezTo>
                    <a:pt x="235" y="314"/>
                    <a:pt x="235" y="314"/>
                    <a:pt x="235" y="314"/>
                  </a:cubicBezTo>
                  <a:cubicBezTo>
                    <a:pt x="234" y="315"/>
                    <a:pt x="234" y="315"/>
                    <a:pt x="234" y="315"/>
                  </a:cubicBezTo>
                  <a:cubicBezTo>
                    <a:pt x="232" y="313"/>
                    <a:pt x="232" y="313"/>
                    <a:pt x="232" y="313"/>
                  </a:cubicBezTo>
                  <a:close/>
                  <a:moveTo>
                    <a:pt x="195" y="330"/>
                  </a:moveTo>
                  <a:cubicBezTo>
                    <a:pt x="195" y="330"/>
                    <a:pt x="196" y="329"/>
                    <a:pt x="196" y="329"/>
                  </a:cubicBezTo>
                  <a:cubicBezTo>
                    <a:pt x="197" y="331"/>
                    <a:pt x="197" y="331"/>
                    <a:pt x="197" y="331"/>
                  </a:cubicBezTo>
                  <a:cubicBezTo>
                    <a:pt x="195" y="330"/>
                    <a:pt x="195" y="330"/>
                    <a:pt x="195" y="330"/>
                  </a:cubicBezTo>
                  <a:close/>
                  <a:moveTo>
                    <a:pt x="193" y="331"/>
                  </a:moveTo>
                  <a:cubicBezTo>
                    <a:pt x="195" y="331"/>
                    <a:pt x="195" y="331"/>
                    <a:pt x="195" y="331"/>
                  </a:cubicBezTo>
                  <a:cubicBezTo>
                    <a:pt x="193" y="332"/>
                    <a:pt x="193" y="332"/>
                    <a:pt x="193" y="332"/>
                  </a:cubicBezTo>
                  <a:cubicBezTo>
                    <a:pt x="193" y="331"/>
                    <a:pt x="193" y="331"/>
                    <a:pt x="193" y="331"/>
                  </a:cubicBezTo>
                  <a:close/>
                  <a:moveTo>
                    <a:pt x="202" y="338"/>
                  </a:moveTo>
                  <a:cubicBezTo>
                    <a:pt x="202" y="339"/>
                    <a:pt x="202" y="339"/>
                    <a:pt x="202" y="339"/>
                  </a:cubicBezTo>
                  <a:cubicBezTo>
                    <a:pt x="201" y="340"/>
                    <a:pt x="201" y="340"/>
                    <a:pt x="201" y="340"/>
                  </a:cubicBezTo>
                  <a:cubicBezTo>
                    <a:pt x="201" y="339"/>
                    <a:pt x="201" y="339"/>
                    <a:pt x="201" y="339"/>
                  </a:cubicBezTo>
                  <a:cubicBezTo>
                    <a:pt x="202" y="338"/>
                    <a:pt x="202" y="338"/>
                    <a:pt x="202" y="338"/>
                  </a:cubicBezTo>
                  <a:close/>
                  <a:moveTo>
                    <a:pt x="200" y="337"/>
                  </a:moveTo>
                  <a:cubicBezTo>
                    <a:pt x="201" y="335"/>
                    <a:pt x="201" y="335"/>
                    <a:pt x="201" y="335"/>
                  </a:cubicBezTo>
                  <a:cubicBezTo>
                    <a:pt x="201" y="336"/>
                    <a:pt x="201" y="336"/>
                    <a:pt x="201" y="336"/>
                  </a:cubicBezTo>
                  <a:cubicBezTo>
                    <a:pt x="201" y="336"/>
                    <a:pt x="200" y="337"/>
                    <a:pt x="200" y="337"/>
                  </a:cubicBezTo>
                  <a:close/>
                  <a:moveTo>
                    <a:pt x="192" y="339"/>
                  </a:moveTo>
                  <a:cubicBezTo>
                    <a:pt x="193" y="337"/>
                    <a:pt x="193" y="337"/>
                    <a:pt x="193" y="337"/>
                  </a:cubicBezTo>
                  <a:cubicBezTo>
                    <a:pt x="195" y="335"/>
                    <a:pt x="195" y="335"/>
                    <a:pt x="195" y="335"/>
                  </a:cubicBezTo>
                  <a:cubicBezTo>
                    <a:pt x="196" y="334"/>
                    <a:pt x="196" y="334"/>
                    <a:pt x="196" y="334"/>
                  </a:cubicBezTo>
                  <a:cubicBezTo>
                    <a:pt x="198" y="334"/>
                    <a:pt x="198" y="334"/>
                    <a:pt x="198" y="334"/>
                  </a:cubicBezTo>
                  <a:cubicBezTo>
                    <a:pt x="197" y="335"/>
                    <a:pt x="197" y="335"/>
                    <a:pt x="197" y="335"/>
                  </a:cubicBezTo>
                  <a:cubicBezTo>
                    <a:pt x="196" y="337"/>
                    <a:pt x="196" y="337"/>
                    <a:pt x="196" y="337"/>
                  </a:cubicBezTo>
                  <a:cubicBezTo>
                    <a:pt x="194" y="338"/>
                    <a:pt x="194" y="338"/>
                    <a:pt x="194" y="338"/>
                  </a:cubicBezTo>
                  <a:cubicBezTo>
                    <a:pt x="192" y="339"/>
                    <a:pt x="192" y="339"/>
                    <a:pt x="192" y="339"/>
                  </a:cubicBezTo>
                  <a:close/>
                  <a:moveTo>
                    <a:pt x="190" y="334"/>
                  </a:moveTo>
                  <a:cubicBezTo>
                    <a:pt x="189" y="332"/>
                    <a:pt x="189" y="332"/>
                    <a:pt x="189" y="332"/>
                  </a:cubicBezTo>
                  <a:cubicBezTo>
                    <a:pt x="190" y="331"/>
                    <a:pt x="190" y="331"/>
                    <a:pt x="190" y="331"/>
                  </a:cubicBezTo>
                  <a:cubicBezTo>
                    <a:pt x="191" y="330"/>
                    <a:pt x="191" y="330"/>
                    <a:pt x="191" y="330"/>
                  </a:cubicBezTo>
                  <a:cubicBezTo>
                    <a:pt x="192" y="331"/>
                    <a:pt x="192" y="331"/>
                    <a:pt x="192" y="331"/>
                  </a:cubicBezTo>
                  <a:cubicBezTo>
                    <a:pt x="191" y="332"/>
                    <a:pt x="191" y="332"/>
                    <a:pt x="191" y="332"/>
                  </a:cubicBezTo>
                  <a:cubicBezTo>
                    <a:pt x="191" y="334"/>
                    <a:pt x="191" y="334"/>
                    <a:pt x="191" y="334"/>
                  </a:cubicBezTo>
                  <a:cubicBezTo>
                    <a:pt x="190" y="334"/>
                    <a:pt x="190" y="334"/>
                    <a:pt x="190" y="334"/>
                  </a:cubicBezTo>
                  <a:close/>
                  <a:moveTo>
                    <a:pt x="180" y="332"/>
                  </a:moveTo>
                  <a:cubicBezTo>
                    <a:pt x="182" y="332"/>
                    <a:pt x="182" y="332"/>
                    <a:pt x="182" y="332"/>
                  </a:cubicBezTo>
                  <a:cubicBezTo>
                    <a:pt x="183" y="333"/>
                    <a:pt x="183" y="333"/>
                    <a:pt x="183" y="333"/>
                  </a:cubicBezTo>
                  <a:cubicBezTo>
                    <a:pt x="181" y="334"/>
                    <a:pt x="181" y="334"/>
                    <a:pt x="181" y="334"/>
                  </a:cubicBezTo>
                  <a:cubicBezTo>
                    <a:pt x="180" y="332"/>
                    <a:pt x="180" y="332"/>
                    <a:pt x="180" y="332"/>
                  </a:cubicBezTo>
                  <a:close/>
                  <a:moveTo>
                    <a:pt x="174" y="337"/>
                  </a:moveTo>
                  <a:cubicBezTo>
                    <a:pt x="174" y="336"/>
                    <a:pt x="174" y="336"/>
                    <a:pt x="174" y="336"/>
                  </a:cubicBezTo>
                  <a:cubicBezTo>
                    <a:pt x="175" y="334"/>
                    <a:pt x="175" y="334"/>
                    <a:pt x="175" y="334"/>
                  </a:cubicBezTo>
                  <a:cubicBezTo>
                    <a:pt x="176" y="336"/>
                    <a:pt x="176" y="336"/>
                    <a:pt x="176" y="336"/>
                  </a:cubicBezTo>
                  <a:cubicBezTo>
                    <a:pt x="174" y="337"/>
                    <a:pt x="174" y="337"/>
                    <a:pt x="174" y="337"/>
                  </a:cubicBezTo>
                  <a:close/>
                  <a:moveTo>
                    <a:pt x="168" y="342"/>
                  </a:moveTo>
                  <a:cubicBezTo>
                    <a:pt x="169" y="343"/>
                    <a:pt x="169" y="343"/>
                    <a:pt x="169" y="343"/>
                  </a:cubicBezTo>
                  <a:cubicBezTo>
                    <a:pt x="168" y="344"/>
                    <a:pt x="168" y="344"/>
                    <a:pt x="168" y="344"/>
                  </a:cubicBezTo>
                  <a:cubicBezTo>
                    <a:pt x="166" y="343"/>
                    <a:pt x="166" y="343"/>
                    <a:pt x="166" y="343"/>
                  </a:cubicBezTo>
                  <a:cubicBezTo>
                    <a:pt x="168" y="342"/>
                    <a:pt x="168" y="342"/>
                    <a:pt x="168" y="342"/>
                  </a:cubicBezTo>
                  <a:close/>
                  <a:moveTo>
                    <a:pt x="1" y="374"/>
                  </a:moveTo>
                  <a:cubicBezTo>
                    <a:pt x="0" y="376"/>
                    <a:pt x="0" y="376"/>
                    <a:pt x="0" y="376"/>
                  </a:cubicBezTo>
                  <a:cubicBezTo>
                    <a:pt x="2" y="375"/>
                    <a:pt x="2" y="375"/>
                    <a:pt x="2" y="375"/>
                  </a:cubicBezTo>
                  <a:cubicBezTo>
                    <a:pt x="1" y="374"/>
                    <a:pt x="1" y="374"/>
                    <a:pt x="1" y="374"/>
                  </a:cubicBezTo>
                  <a:close/>
                  <a:moveTo>
                    <a:pt x="2" y="370"/>
                  </a:moveTo>
                  <a:cubicBezTo>
                    <a:pt x="1" y="371"/>
                    <a:pt x="1" y="371"/>
                    <a:pt x="1" y="371"/>
                  </a:cubicBezTo>
                  <a:cubicBezTo>
                    <a:pt x="2" y="372"/>
                    <a:pt x="2" y="372"/>
                    <a:pt x="2" y="372"/>
                  </a:cubicBezTo>
                  <a:cubicBezTo>
                    <a:pt x="4" y="371"/>
                    <a:pt x="4" y="371"/>
                    <a:pt x="4" y="371"/>
                  </a:cubicBezTo>
                  <a:cubicBezTo>
                    <a:pt x="2" y="370"/>
                    <a:pt x="2" y="370"/>
                    <a:pt x="2" y="370"/>
                  </a:cubicBezTo>
                  <a:close/>
                  <a:moveTo>
                    <a:pt x="5" y="366"/>
                  </a:moveTo>
                  <a:cubicBezTo>
                    <a:pt x="6" y="367"/>
                    <a:pt x="6" y="367"/>
                    <a:pt x="6" y="367"/>
                  </a:cubicBezTo>
                  <a:cubicBezTo>
                    <a:pt x="6" y="365"/>
                    <a:pt x="6" y="365"/>
                    <a:pt x="6" y="365"/>
                  </a:cubicBezTo>
                  <a:cubicBezTo>
                    <a:pt x="5" y="366"/>
                    <a:pt x="5" y="366"/>
                    <a:pt x="5" y="366"/>
                  </a:cubicBezTo>
                  <a:close/>
                  <a:moveTo>
                    <a:pt x="16" y="367"/>
                  </a:moveTo>
                  <a:cubicBezTo>
                    <a:pt x="14" y="365"/>
                    <a:pt x="14" y="365"/>
                    <a:pt x="14" y="365"/>
                  </a:cubicBezTo>
                  <a:cubicBezTo>
                    <a:pt x="13" y="364"/>
                    <a:pt x="13" y="364"/>
                    <a:pt x="13" y="364"/>
                  </a:cubicBezTo>
                  <a:cubicBezTo>
                    <a:pt x="11" y="366"/>
                    <a:pt x="11" y="366"/>
                    <a:pt x="11" y="366"/>
                  </a:cubicBezTo>
                  <a:cubicBezTo>
                    <a:pt x="12" y="367"/>
                    <a:pt x="12" y="367"/>
                    <a:pt x="12" y="367"/>
                  </a:cubicBezTo>
                  <a:cubicBezTo>
                    <a:pt x="14" y="368"/>
                    <a:pt x="14" y="368"/>
                    <a:pt x="14" y="368"/>
                  </a:cubicBezTo>
                  <a:cubicBezTo>
                    <a:pt x="12" y="368"/>
                    <a:pt x="12" y="368"/>
                    <a:pt x="12" y="368"/>
                  </a:cubicBezTo>
                  <a:cubicBezTo>
                    <a:pt x="13" y="369"/>
                    <a:pt x="13" y="369"/>
                    <a:pt x="13" y="369"/>
                  </a:cubicBezTo>
                  <a:cubicBezTo>
                    <a:pt x="14" y="369"/>
                    <a:pt x="14" y="369"/>
                    <a:pt x="14" y="369"/>
                  </a:cubicBezTo>
                  <a:cubicBezTo>
                    <a:pt x="15" y="368"/>
                    <a:pt x="15" y="368"/>
                    <a:pt x="15" y="368"/>
                  </a:cubicBezTo>
                  <a:cubicBezTo>
                    <a:pt x="16" y="367"/>
                    <a:pt x="16" y="367"/>
                    <a:pt x="16" y="367"/>
                  </a:cubicBezTo>
                  <a:close/>
                  <a:moveTo>
                    <a:pt x="18" y="371"/>
                  </a:moveTo>
                  <a:cubicBezTo>
                    <a:pt x="19" y="371"/>
                    <a:pt x="19" y="371"/>
                    <a:pt x="19" y="371"/>
                  </a:cubicBezTo>
                  <a:cubicBezTo>
                    <a:pt x="21" y="370"/>
                    <a:pt x="21" y="370"/>
                    <a:pt x="21" y="370"/>
                  </a:cubicBezTo>
                  <a:cubicBezTo>
                    <a:pt x="21" y="368"/>
                    <a:pt x="21" y="368"/>
                    <a:pt x="21" y="368"/>
                  </a:cubicBezTo>
                  <a:cubicBezTo>
                    <a:pt x="22" y="367"/>
                    <a:pt x="22" y="367"/>
                    <a:pt x="22" y="367"/>
                  </a:cubicBezTo>
                  <a:cubicBezTo>
                    <a:pt x="21" y="366"/>
                    <a:pt x="21" y="366"/>
                    <a:pt x="21" y="366"/>
                  </a:cubicBezTo>
                  <a:cubicBezTo>
                    <a:pt x="20" y="368"/>
                    <a:pt x="20" y="368"/>
                    <a:pt x="20" y="368"/>
                  </a:cubicBezTo>
                  <a:cubicBezTo>
                    <a:pt x="19" y="370"/>
                    <a:pt x="19" y="370"/>
                    <a:pt x="19" y="370"/>
                  </a:cubicBezTo>
                  <a:cubicBezTo>
                    <a:pt x="18" y="371"/>
                    <a:pt x="18" y="371"/>
                    <a:pt x="18" y="371"/>
                  </a:cubicBezTo>
                  <a:close/>
                  <a:moveTo>
                    <a:pt x="27" y="369"/>
                  </a:moveTo>
                  <a:cubicBezTo>
                    <a:pt x="27" y="367"/>
                    <a:pt x="27" y="367"/>
                    <a:pt x="27" y="367"/>
                  </a:cubicBezTo>
                  <a:cubicBezTo>
                    <a:pt x="26" y="367"/>
                    <a:pt x="26" y="367"/>
                    <a:pt x="26" y="367"/>
                  </a:cubicBezTo>
                  <a:cubicBezTo>
                    <a:pt x="25" y="369"/>
                    <a:pt x="25" y="369"/>
                    <a:pt x="25" y="369"/>
                  </a:cubicBezTo>
                  <a:cubicBezTo>
                    <a:pt x="24" y="369"/>
                    <a:pt x="24" y="369"/>
                    <a:pt x="24" y="369"/>
                  </a:cubicBezTo>
                  <a:cubicBezTo>
                    <a:pt x="23" y="371"/>
                    <a:pt x="23" y="371"/>
                    <a:pt x="23" y="371"/>
                  </a:cubicBezTo>
                  <a:cubicBezTo>
                    <a:pt x="25" y="371"/>
                    <a:pt x="25" y="371"/>
                    <a:pt x="25" y="371"/>
                  </a:cubicBezTo>
                  <a:cubicBezTo>
                    <a:pt x="27" y="369"/>
                    <a:pt x="27" y="369"/>
                    <a:pt x="27" y="369"/>
                  </a:cubicBezTo>
                  <a:close/>
                  <a:moveTo>
                    <a:pt x="50" y="369"/>
                  </a:moveTo>
                  <a:cubicBezTo>
                    <a:pt x="50" y="367"/>
                    <a:pt x="50" y="367"/>
                    <a:pt x="50" y="367"/>
                  </a:cubicBezTo>
                  <a:cubicBezTo>
                    <a:pt x="51" y="366"/>
                    <a:pt x="51" y="366"/>
                    <a:pt x="51" y="366"/>
                  </a:cubicBezTo>
                  <a:cubicBezTo>
                    <a:pt x="51" y="364"/>
                    <a:pt x="51" y="364"/>
                    <a:pt x="51" y="364"/>
                  </a:cubicBezTo>
                  <a:cubicBezTo>
                    <a:pt x="50" y="364"/>
                    <a:pt x="50" y="364"/>
                    <a:pt x="50" y="364"/>
                  </a:cubicBezTo>
                  <a:cubicBezTo>
                    <a:pt x="48" y="365"/>
                    <a:pt x="48" y="365"/>
                    <a:pt x="48" y="365"/>
                  </a:cubicBezTo>
                  <a:cubicBezTo>
                    <a:pt x="48" y="366"/>
                    <a:pt x="48" y="366"/>
                    <a:pt x="48" y="366"/>
                  </a:cubicBezTo>
                  <a:cubicBezTo>
                    <a:pt x="47" y="367"/>
                    <a:pt x="47" y="367"/>
                    <a:pt x="47" y="367"/>
                  </a:cubicBezTo>
                  <a:cubicBezTo>
                    <a:pt x="46" y="366"/>
                    <a:pt x="46" y="366"/>
                    <a:pt x="46" y="366"/>
                  </a:cubicBezTo>
                  <a:cubicBezTo>
                    <a:pt x="45" y="368"/>
                    <a:pt x="45" y="368"/>
                    <a:pt x="45" y="368"/>
                  </a:cubicBezTo>
                  <a:cubicBezTo>
                    <a:pt x="43" y="368"/>
                    <a:pt x="43" y="368"/>
                    <a:pt x="43" y="368"/>
                  </a:cubicBezTo>
                  <a:cubicBezTo>
                    <a:pt x="42" y="367"/>
                    <a:pt x="42" y="367"/>
                    <a:pt x="42" y="367"/>
                  </a:cubicBezTo>
                  <a:cubicBezTo>
                    <a:pt x="41" y="368"/>
                    <a:pt x="41" y="368"/>
                    <a:pt x="41" y="368"/>
                  </a:cubicBezTo>
                  <a:cubicBezTo>
                    <a:pt x="43" y="369"/>
                    <a:pt x="43" y="369"/>
                    <a:pt x="43" y="369"/>
                  </a:cubicBezTo>
                  <a:cubicBezTo>
                    <a:pt x="44" y="369"/>
                    <a:pt x="44" y="369"/>
                    <a:pt x="44" y="369"/>
                  </a:cubicBezTo>
                  <a:cubicBezTo>
                    <a:pt x="46" y="369"/>
                    <a:pt x="46" y="369"/>
                    <a:pt x="46" y="369"/>
                  </a:cubicBezTo>
                  <a:cubicBezTo>
                    <a:pt x="48" y="368"/>
                    <a:pt x="48" y="368"/>
                    <a:pt x="48" y="368"/>
                  </a:cubicBezTo>
                  <a:cubicBezTo>
                    <a:pt x="50" y="369"/>
                    <a:pt x="50" y="369"/>
                    <a:pt x="50" y="369"/>
                  </a:cubicBezTo>
                  <a:close/>
                  <a:moveTo>
                    <a:pt x="53" y="369"/>
                  </a:moveTo>
                  <a:cubicBezTo>
                    <a:pt x="58" y="370"/>
                    <a:pt x="58" y="370"/>
                    <a:pt x="58" y="370"/>
                  </a:cubicBezTo>
                  <a:cubicBezTo>
                    <a:pt x="59" y="370"/>
                    <a:pt x="59" y="370"/>
                    <a:pt x="59" y="370"/>
                  </a:cubicBezTo>
                  <a:cubicBezTo>
                    <a:pt x="61" y="371"/>
                    <a:pt x="61" y="371"/>
                    <a:pt x="61" y="371"/>
                  </a:cubicBezTo>
                  <a:cubicBezTo>
                    <a:pt x="58" y="371"/>
                    <a:pt x="58" y="371"/>
                    <a:pt x="58" y="371"/>
                  </a:cubicBezTo>
                  <a:cubicBezTo>
                    <a:pt x="54" y="370"/>
                    <a:pt x="54" y="370"/>
                    <a:pt x="54" y="370"/>
                  </a:cubicBezTo>
                  <a:cubicBezTo>
                    <a:pt x="52" y="371"/>
                    <a:pt x="52" y="371"/>
                    <a:pt x="52" y="371"/>
                  </a:cubicBezTo>
                  <a:cubicBezTo>
                    <a:pt x="51" y="370"/>
                    <a:pt x="51" y="370"/>
                    <a:pt x="51" y="370"/>
                  </a:cubicBezTo>
                  <a:cubicBezTo>
                    <a:pt x="51" y="370"/>
                    <a:pt x="53" y="369"/>
                    <a:pt x="53" y="369"/>
                  </a:cubicBezTo>
                  <a:close/>
                  <a:moveTo>
                    <a:pt x="69" y="367"/>
                  </a:moveTo>
                  <a:cubicBezTo>
                    <a:pt x="67" y="366"/>
                    <a:pt x="67" y="366"/>
                    <a:pt x="67" y="366"/>
                  </a:cubicBezTo>
                  <a:cubicBezTo>
                    <a:pt x="65" y="366"/>
                    <a:pt x="65" y="366"/>
                    <a:pt x="65" y="366"/>
                  </a:cubicBezTo>
                  <a:cubicBezTo>
                    <a:pt x="64" y="368"/>
                    <a:pt x="64" y="368"/>
                    <a:pt x="64" y="368"/>
                  </a:cubicBezTo>
                  <a:cubicBezTo>
                    <a:pt x="67" y="368"/>
                    <a:pt x="67" y="368"/>
                    <a:pt x="67" y="368"/>
                  </a:cubicBezTo>
                  <a:cubicBezTo>
                    <a:pt x="69" y="367"/>
                    <a:pt x="69" y="367"/>
                    <a:pt x="69" y="367"/>
                  </a:cubicBezTo>
                  <a:close/>
                  <a:moveTo>
                    <a:pt x="79" y="366"/>
                  </a:moveTo>
                  <a:cubicBezTo>
                    <a:pt x="78" y="364"/>
                    <a:pt x="78" y="364"/>
                    <a:pt x="78" y="364"/>
                  </a:cubicBezTo>
                  <a:cubicBezTo>
                    <a:pt x="78" y="366"/>
                    <a:pt x="78" y="366"/>
                    <a:pt x="78" y="366"/>
                  </a:cubicBezTo>
                  <a:cubicBezTo>
                    <a:pt x="79" y="366"/>
                    <a:pt x="79" y="366"/>
                    <a:pt x="79" y="366"/>
                  </a:cubicBezTo>
                  <a:close/>
                  <a:moveTo>
                    <a:pt x="86" y="363"/>
                  </a:moveTo>
                  <a:cubicBezTo>
                    <a:pt x="85" y="362"/>
                    <a:pt x="85" y="362"/>
                    <a:pt x="85" y="362"/>
                  </a:cubicBezTo>
                  <a:cubicBezTo>
                    <a:pt x="83" y="363"/>
                    <a:pt x="83" y="363"/>
                    <a:pt x="83" y="363"/>
                  </a:cubicBezTo>
                  <a:cubicBezTo>
                    <a:pt x="83" y="365"/>
                    <a:pt x="83" y="365"/>
                    <a:pt x="83" y="365"/>
                  </a:cubicBezTo>
                  <a:cubicBezTo>
                    <a:pt x="85" y="363"/>
                    <a:pt x="85" y="363"/>
                    <a:pt x="85" y="363"/>
                  </a:cubicBezTo>
                  <a:cubicBezTo>
                    <a:pt x="86" y="363"/>
                    <a:pt x="86" y="363"/>
                    <a:pt x="86" y="363"/>
                  </a:cubicBezTo>
                  <a:close/>
                  <a:moveTo>
                    <a:pt x="91" y="363"/>
                  </a:moveTo>
                  <a:cubicBezTo>
                    <a:pt x="90" y="362"/>
                    <a:pt x="90" y="362"/>
                    <a:pt x="90" y="362"/>
                  </a:cubicBezTo>
                  <a:cubicBezTo>
                    <a:pt x="89" y="363"/>
                    <a:pt x="89" y="363"/>
                    <a:pt x="89" y="363"/>
                  </a:cubicBezTo>
                  <a:cubicBezTo>
                    <a:pt x="90" y="363"/>
                    <a:pt x="90" y="363"/>
                    <a:pt x="90" y="363"/>
                  </a:cubicBezTo>
                  <a:cubicBezTo>
                    <a:pt x="91" y="363"/>
                    <a:pt x="91" y="363"/>
                    <a:pt x="91" y="363"/>
                  </a:cubicBezTo>
                  <a:close/>
                  <a:moveTo>
                    <a:pt x="92" y="360"/>
                  </a:moveTo>
                  <a:cubicBezTo>
                    <a:pt x="91" y="359"/>
                    <a:pt x="91" y="359"/>
                    <a:pt x="91" y="359"/>
                  </a:cubicBezTo>
                  <a:cubicBezTo>
                    <a:pt x="90" y="360"/>
                    <a:pt x="90" y="360"/>
                    <a:pt x="90" y="360"/>
                  </a:cubicBezTo>
                  <a:cubicBezTo>
                    <a:pt x="92" y="360"/>
                    <a:pt x="92" y="360"/>
                    <a:pt x="92" y="360"/>
                  </a:cubicBezTo>
                  <a:close/>
                  <a:moveTo>
                    <a:pt x="92" y="361"/>
                  </a:moveTo>
                  <a:cubicBezTo>
                    <a:pt x="93" y="362"/>
                    <a:pt x="93" y="362"/>
                    <a:pt x="93" y="362"/>
                  </a:cubicBezTo>
                  <a:cubicBezTo>
                    <a:pt x="95" y="361"/>
                    <a:pt x="95" y="361"/>
                    <a:pt x="95" y="361"/>
                  </a:cubicBezTo>
                  <a:cubicBezTo>
                    <a:pt x="94" y="360"/>
                    <a:pt x="94" y="360"/>
                    <a:pt x="94" y="360"/>
                  </a:cubicBezTo>
                  <a:cubicBezTo>
                    <a:pt x="92" y="361"/>
                    <a:pt x="92" y="361"/>
                    <a:pt x="92" y="361"/>
                  </a:cubicBezTo>
                  <a:close/>
                  <a:moveTo>
                    <a:pt x="114" y="351"/>
                  </a:moveTo>
                  <a:cubicBezTo>
                    <a:pt x="115" y="353"/>
                    <a:pt x="115" y="353"/>
                    <a:pt x="115" y="353"/>
                  </a:cubicBezTo>
                  <a:cubicBezTo>
                    <a:pt x="116" y="353"/>
                    <a:pt x="116" y="353"/>
                    <a:pt x="116" y="353"/>
                  </a:cubicBezTo>
                  <a:cubicBezTo>
                    <a:pt x="114" y="354"/>
                    <a:pt x="114" y="354"/>
                    <a:pt x="114" y="354"/>
                  </a:cubicBezTo>
                  <a:cubicBezTo>
                    <a:pt x="113" y="356"/>
                    <a:pt x="113" y="356"/>
                    <a:pt x="113" y="356"/>
                  </a:cubicBezTo>
                  <a:cubicBezTo>
                    <a:pt x="111" y="357"/>
                    <a:pt x="111" y="357"/>
                    <a:pt x="111" y="357"/>
                  </a:cubicBezTo>
                  <a:cubicBezTo>
                    <a:pt x="108" y="360"/>
                    <a:pt x="108" y="360"/>
                    <a:pt x="108" y="360"/>
                  </a:cubicBezTo>
                  <a:cubicBezTo>
                    <a:pt x="105" y="360"/>
                    <a:pt x="105" y="360"/>
                    <a:pt x="105" y="360"/>
                  </a:cubicBezTo>
                  <a:cubicBezTo>
                    <a:pt x="103" y="363"/>
                    <a:pt x="103" y="363"/>
                    <a:pt x="103" y="363"/>
                  </a:cubicBezTo>
                  <a:cubicBezTo>
                    <a:pt x="99" y="363"/>
                    <a:pt x="99" y="363"/>
                    <a:pt x="99" y="363"/>
                  </a:cubicBezTo>
                  <a:cubicBezTo>
                    <a:pt x="101" y="361"/>
                    <a:pt x="101" y="361"/>
                    <a:pt x="101" y="361"/>
                  </a:cubicBezTo>
                  <a:cubicBezTo>
                    <a:pt x="102" y="361"/>
                    <a:pt x="102" y="361"/>
                    <a:pt x="102" y="361"/>
                  </a:cubicBezTo>
                  <a:cubicBezTo>
                    <a:pt x="104" y="359"/>
                    <a:pt x="104" y="359"/>
                    <a:pt x="104" y="359"/>
                  </a:cubicBezTo>
                  <a:cubicBezTo>
                    <a:pt x="105" y="358"/>
                    <a:pt x="105" y="358"/>
                    <a:pt x="105" y="358"/>
                  </a:cubicBezTo>
                  <a:cubicBezTo>
                    <a:pt x="105" y="357"/>
                    <a:pt x="105" y="357"/>
                    <a:pt x="105" y="357"/>
                  </a:cubicBezTo>
                  <a:cubicBezTo>
                    <a:pt x="107" y="355"/>
                    <a:pt x="107" y="355"/>
                    <a:pt x="107" y="355"/>
                  </a:cubicBezTo>
                  <a:cubicBezTo>
                    <a:pt x="109" y="355"/>
                    <a:pt x="109" y="355"/>
                    <a:pt x="109" y="355"/>
                  </a:cubicBezTo>
                  <a:cubicBezTo>
                    <a:pt x="110" y="353"/>
                    <a:pt x="110" y="353"/>
                    <a:pt x="110" y="353"/>
                  </a:cubicBezTo>
                  <a:cubicBezTo>
                    <a:pt x="109" y="352"/>
                    <a:pt x="109" y="352"/>
                    <a:pt x="109" y="352"/>
                  </a:cubicBezTo>
                  <a:cubicBezTo>
                    <a:pt x="112" y="352"/>
                    <a:pt x="112" y="352"/>
                    <a:pt x="112" y="352"/>
                  </a:cubicBezTo>
                  <a:cubicBezTo>
                    <a:pt x="112" y="352"/>
                    <a:pt x="114" y="351"/>
                    <a:pt x="114" y="351"/>
                  </a:cubicBezTo>
                  <a:close/>
                  <a:moveTo>
                    <a:pt x="130" y="345"/>
                  </a:moveTo>
                  <a:cubicBezTo>
                    <a:pt x="128" y="345"/>
                    <a:pt x="128" y="345"/>
                    <a:pt x="128" y="345"/>
                  </a:cubicBezTo>
                  <a:cubicBezTo>
                    <a:pt x="126" y="346"/>
                    <a:pt x="126" y="346"/>
                    <a:pt x="126" y="346"/>
                  </a:cubicBezTo>
                  <a:cubicBezTo>
                    <a:pt x="126" y="348"/>
                    <a:pt x="126" y="348"/>
                    <a:pt x="126" y="348"/>
                  </a:cubicBezTo>
                  <a:cubicBezTo>
                    <a:pt x="128" y="349"/>
                    <a:pt x="128" y="349"/>
                    <a:pt x="128" y="349"/>
                  </a:cubicBezTo>
                  <a:cubicBezTo>
                    <a:pt x="127" y="350"/>
                    <a:pt x="127" y="350"/>
                    <a:pt x="127" y="350"/>
                  </a:cubicBezTo>
                  <a:cubicBezTo>
                    <a:pt x="125" y="349"/>
                    <a:pt x="125" y="349"/>
                    <a:pt x="125" y="349"/>
                  </a:cubicBezTo>
                  <a:cubicBezTo>
                    <a:pt x="123" y="350"/>
                    <a:pt x="123" y="350"/>
                    <a:pt x="123" y="350"/>
                  </a:cubicBezTo>
                  <a:cubicBezTo>
                    <a:pt x="124" y="352"/>
                    <a:pt x="124" y="352"/>
                    <a:pt x="124" y="352"/>
                  </a:cubicBezTo>
                  <a:cubicBezTo>
                    <a:pt x="123" y="352"/>
                    <a:pt x="123" y="352"/>
                    <a:pt x="123" y="352"/>
                  </a:cubicBezTo>
                  <a:cubicBezTo>
                    <a:pt x="121" y="354"/>
                    <a:pt x="121" y="354"/>
                    <a:pt x="121" y="354"/>
                  </a:cubicBezTo>
                  <a:cubicBezTo>
                    <a:pt x="120" y="354"/>
                    <a:pt x="120" y="354"/>
                    <a:pt x="120" y="354"/>
                  </a:cubicBezTo>
                  <a:cubicBezTo>
                    <a:pt x="118" y="356"/>
                    <a:pt x="118" y="356"/>
                    <a:pt x="118" y="356"/>
                  </a:cubicBezTo>
                  <a:cubicBezTo>
                    <a:pt x="116" y="356"/>
                    <a:pt x="116" y="356"/>
                    <a:pt x="116" y="356"/>
                  </a:cubicBezTo>
                  <a:cubicBezTo>
                    <a:pt x="115" y="356"/>
                    <a:pt x="115" y="356"/>
                    <a:pt x="115" y="356"/>
                  </a:cubicBezTo>
                  <a:cubicBezTo>
                    <a:pt x="116" y="357"/>
                    <a:pt x="116" y="357"/>
                    <a:pt x="116" y="357"/>
                  </a:cubicBezTo>
                  <a:cubicBezTo>
                    <a:pt x="119" y="357"/>
                    <a:pt x="119" y="357"/>
                    <a:pt x="119" y="357"/>
                  </a:cubicBezTo>
                  <a:cubicBezTo>
                    <a:pt x="122" y="356"/>
                    <a:pt x="122" y="356"/>
                    <a:pt x="122" y="356"/>
                  </a:cubicBezTo>
                  <a:cubicBezTo>
                    <a:pt x="124" y="354"/>
                    <a:pt x="124" y="354"/>
                    <a:pt x="124" y="354"/>
                  </a:cubicBezTo>
                  <a:cubicBezTo>
                    <a:pt x="124" y="355"/>
                    <a:pt x="124" y="355"/>
                    <a:pt x="124" y="355"/>
                  </a:cubicBezTo>
                  <a:cubicBezTo>
                    <a:pt x="125" y="356"/>
                    <a:pt x="125" y="356"/>
                    <a:pt x="125" y="356"/>
                  </a:cubicBezTo>
                  <a:cubicBezTo>
                    <a:pt x="126" y="354"/>
                    <a:pt x="126" y="354"/>
                    <a:pt x="126" y="354"/>
                  </a:cubicBezTo>
                  <a:cubicBezTo>
                    <a:pt x="126" y="353"/>
                    <a:pt x="126" y="353"/>
                    <a:pt x="126" y="353"/>
                  </a:cubicBezTo>
                  <a:cubicBezTo>
                    <a:pt x="127" y="353"/>
                    <a:pt x="127" y="353"/>
                    <a:pt x="127" y="353"/>
                  </a:cubicBezTo>
                  <a:cubicBezTo>
                    <a:pt x="128" y="354"/>
                    <a:pt x="128" y="354"/>
                    <a:pt x="128" y="354"/>
                  </a:cubicBezTo>
                  <a:cubicBezTo>
                    <a:pt x="129" y="354"/>
                    <a:pt x="129" y="354"/>
                    <a:pt x="129" y="354"/>
                  </a:cubicBezTo>
                  <a:cubicBezTo>
                    <a:pt x="130" y="352"/>
                    <a:pt x="130" y="352"/>
                    <a:pt x="130" y="352"/>
                  </a:cubicBezTo>
                  <a:cubicBezTo>
                    <a:pt x="133" y="351"/>
                    <a:pt x="133" y="351"/>
                    <a:pt x="133" y="351"/>
                  </a:cubicBezTo>
                  <a:cubicBezTo>
                    <a:pt x="133" y="350"/>
                    <a:pt x="133" y="350"/>
                    <a:pt x="133" y="350"/>
                  </a:cubicBezTo>
                  <a:cubicBezTo>
                    <a:pt x="131" y="349"/>
                    <a:pt x="131" y="349"/>
                    <a:pt x="131" y="349"/>
                  </a:cubicBezTo>
                  <a:cubicBezTo>
                    <a:pt x="133" y="348"/>
                    <a:pt x="133" y="348"/>
                    <a:pt x="133" y="348"/>
                  </a:cubicBezTo>
                  <a:cubicBezTo>
                    <a:pt x="133" y="346"/>
                    <a:pt x="133" y="346"/>
                    <a:pt x="133" y="346"/>
                  </a:cubicBezTo>
                  <a:cubicBezTo>
                    <a:pt x="130" y="346"/>
                    <a:pt x="130" y="346"/>
                    <a:pt x="130" y="346"/>
                  </a:cubicBezTo>
                  <a:cubicBezTo>
                    <a:pt x="130" y="345"/>
                    <a:pt x="130" y="345"/>
                    <a:pt x="130" y="345"/>
                  </a:cubicBezTo>
                  <a:close/>
                  <a:moveTo>
                    <a:pt x="136" y="347"/>
                  </a:moveTo>
                  <a:cubicBezTo>
                    <a:pt x="136" y="346"/>
                    <a:pt x="136" y="346"/>
                    <a:pt x="136" y="346"/>
                  </a:cubicBezTo>
                  <a:cubicBezTo>
                    <a:pt x="134" y="345"/>
                    <a:pt x="134" y="345"/>
                    <a:pt x="134" y="345"/>
                  </a:cubicBezTo>
                  <a:cubicBezTo>
                    <a:pt x="134" y="347"/>
                    <a:pt x="134" y="347"/>
                    <a:pt x="134" y="347"/>
                  </a:cubicBezTo>
                  <a:cubicBezTo>
                    <a:pt x="136" y="347"/>
                    <a:pt x="136" y="347"/>
                    <a:pt x="136" y="347"/>
                  </a:cubicBezTo>
                  <a:close/>
                  <a:moveTo>
                    <a:pt x="145" y="346"/>
                  </a:moveTo>
                  <a:cubicBezTo>
                    <a:pt x="145" y="345"/>
                    <a:pt x="145" y="345"/>
                    <a:pt x="145" y="345"/>
                  </a:cubicBezTo>
                  <a:cubicBezTo>
                    <a:pt x="147" y="345"/>
                    <a:pt x="147" y="345"/>
                    <a:pt x="147" y="345"/>
                  </a:cubicBezTo>
                  <a:cubicBezTo>
                    <a:pt x="147" y="346"/>
                    <a:pt x="147" y="346"/>
                    <a:pt x="147" y="346"/>
                  </a:cubicBezTo>
                  <a:cubicBezTo>
                    <a:pt x="146" y="346"/>
                    <a:pt x="146" y="346"/>
                    <a:pt x="146" y="346"/>
                  </a:cubicBezTo>
                  <a:cubicBezTo>
                    <a:pt x="145" y="346"/>
                    <a:pt x="145" y="346"/>
                    <a:pt x="145" y="346"/>
                  </a:cubicBezTo>
                  <a:close/>
                  <a:moveTo>
                    <a:pt x="142" y="346"/>
                  </a:moveTo>
                  <a:cubicBezTo>
                    <a:pt x="143" y="345"/>
                    <a:pt x="143" y="345"/>
                    <a:pt x="143" y="345"/>
                  </a:cubicBezTo>
                  <a:cubicBezTo>
                    <a:pt x="144" y="346"/>
                    <a:pt x="144" y="346"/>
                    <a:pt x="144" y="346"/>
                  </a:cubicBezTo>
                  <a:cubicBezTo>
                    <a:pt x="142" y="346"/>
                    <a:pt x="142" y="346"/>
                    <a:pt x="142" y="346"/>
                  </a:cubicBezTo>
                  <a:close/>
                  <a:moveTo>
                    <a:pt x="141" y="344"/>
                  </a:moveTo>
                  <a:cubicBezTo>
                    <a:pt x="141" y="343"/>
                    <a:pt x="141" y="343"/>
                    <a:pt x="141" y="343"/>
                  </a:cubicBezTo>
                  <a:cubicBezTo>
                    <a:pt x="141" y="342"/>
                    <a:pt x="141" y="342"/>
                    <a:pt x="141" y="342"/>
                  </a:cubicBezTo>
                  <a:cubicBezTo>
                    <a:pt x="142" y="342"/>
                    <a:pt x="142" y="342"/>
                    <a:pt x="142" y="342"/>
                  </a:cubicBezTo>
                  <a:cubicBezTo>
                    <a:pt x="143" y="344"/>
                    <a:pt x="143" y="344"/>
                    <a:pt x="143" y="344"/>
                  </a:cubicBezTo>
                  <a:cubicBezTo>
                    <a:pt x="141" y="344"/>
                    <a:pt x="141" y="344"/>
                    <a:pt x="141" y="344"/>
                  </a:cubicBezTo>
                  <a:close/>
                  <a:moveTo>
                    <a:pt x="138" y="343"/>
                  </a:moveTo>
                  <a:cubicBezTo>
                    <a:pt x="136" y="343"/>
                    <a:pt x="136" y="343"/>
                    <a:pt x="136" y="343"/>
                  </a:cubicBezTo>
                  <a:cubicBezTo>
                    <a:pt x="136" y="345"/>
                    <a:pt x="136" y="345"/>
                    <a:pt x="136" y="345"/>
                  </a:cubicBezTo>
                  <a:cubicBezTo>
                    <a:pt x="138" y="346"/>
                    <a:pt x="138" y="346"/>
                    <a:pt x="138" y="346"/>
                  </a:cubicBezTo>
                  <a:cubicBezTo>
                    <a:pt x="139" y="345"/>
                    <a:pt x="139" y="345"/>
                    <a:pt x="139" y="345"/>
                  </a:cubicBezTo>
                  <a:cubicBezTo>
                    <a:pt x="140" y="344"/>
                    <a:pt x="140" y="344"/>
                    <a:pt x="140" y="344"/>
                  </a:cubicBezTo>
                  <a:cubicBezTo>
                    <a:pt x="139" y="344"/>
                    <a:pt x="139" y="344"/>
                    <a:pt x="139" y="344"/>
                  </a:cubicBezTo>
                  <a:cubicBezTo>
                    <a:pt x="138" y="343"/>
                    <a:pt x="138" y="343"/>
                    <a:pt x="138" y="343"/>
                  </a:cubicBezTo>
                  <a:close/>
                  <a:moveTo>
                    <a:pt x="225" y="266"/>
                  </a:moveTo>
                  <a:cubicBezTo>
                    <a:pt x="225" y="265"/>
                    <a:pt x="225" y="265"/>
                    <a:pt x="225" y="265"/>
                  </a:cubicBezTo>
                  <a:cubicBezTo>
                    <a:pt x="226" y="264"/>
                    <a:pt x="226" y="264"/>
                    <a:pt x="226" y="264"/>
                  </a:cubicBezTo>
                  <a:cubicBezTo>
                    <a:pt x="226" y="266"/>
                    <a:pt x="226" y="266"/>
                    <a:pt x="226" y="266"/>
                  </a:cubicBezTo>
                  <a:cubicBezTo>
                    <a:pt x="225" y="266"/>
                    <a:pt x="225" y="266"/>
                    <a:pt x="225" y="266"/>
                  </a:cubicBezTo>
                  <a:close/>
                  <a:moveTo>
                    <a:pt x="221" y="267"/>
                  </a:moveTo>
                  <a:cubicBezTo>
                    <a:pt x="220" y="266"/>
                    <a:pt x="220" y="266"/>
                    <a:pt x="220" y="266"/>
                  </a:cubicBezTo>
                  <a:cubicBezTo>
                    <a:pt x="221" y="265"/>
                    <a:pt x="221" y="265"/>
                    <a:pt x="221" y="265"/>
                  </a:cubicBezTo>
                  <a:cubicBezTo>
                    <a:pt x="223" y="263"/>
                    <a:pt x="223" y="263"/>
                    <a:pt x="223" y="263"/>
                  </a:cubicBezTo>
                  <a:cubicBezTo>
                    <a:pt x="224" y="262"/>
                    <a:pt x="224" y="262"/>
                    <a:pt x="224" y="262"/>
                  </a:cubicBezTo>
                  <a:cubicBezTo>
                    <a:pt x="225" y="263"/>
                    <a:pt x="225" y="263"/>
                    <a:pt x="225" y="263"/>
                  </a:cubicBezTo>
                  <a:cubicBezTo>
                    <a:pt x="223" y="266"/>
                    <a:pt x="223" y="266"/>
                    <a:pt x="223" y="266"/>
                  </a:cubicBezTo>
                  <a:cubicBezTo>
                    <a:pt x="221" y="267"/>
                    <a:pt x="221" y="267"/>
                    <a:pt x="221" y="267"/>
                  </a:cubicBezTo>
                  <a:close/>
                  <a:moveTo>
                    <a:pt x="149" y="338"/>
                  </a:moveTo>
                  <a:cubicBezTo>
                    <a:pt x="150" y="337"/>
                    <a:pt x="150" y="337"/>
                    <a:pt x="150" y="337"/>
                  </a:cubicBezTo>
                  <a:cubicBezTo>
                    <a:pt x="150" y="336"/>
                    <a:pt x="150" y="336"/>
                    <a:pt x="150" y="336"/>
                  </a:cubicBezTo>
                  <a:cubicBezTo>
                    <a:pt x="151" y="336"/>
                    <a:pt x="151" y="336"/>
                    <a:pt x="151" y="336"/>
                  </a:cubicBezTo>
                  <a:cubicBezTo>
                    <a:pt x="153" y="335"/>
                    <a:pt x="153" y="335"/>
                    <a:pt x="153" y="335"/>
                  </a:cubicBezTo>
                  <a:cubicBezTo>
                    <a:pt x="154" y="334"/>
                    <a:pt x="154" y="334"/>
                    <a:pt x="154" y="334"/>
                  </a:cubicBezTo>
                  <a:cubicBezTo>
                    <a:pt x="155" y="331"/>
                    <a:pt x="155" y="331"/>
                    <a:pt x="155" y="331"/>
                  </a:cubicBezTo>
                  <a:cubicBezTo>
                    <a:pt x="156" y="331"/>
                    <a:pt x="156" y="331"/>
                    <a:pt x="156" y="331"/>
                  </a:cubicBezTo>
                  <a:cubicBezTo>
                    <a:pt x="158" y="333"/>
                    <a:pt x="158" y="333"/>
                    <a:pt x="158" y="333"/>
                  </a:cubicBezTo>
                  <a:cubicBezTo>
                    <a:pt x="158" y="332"/>
                    <a:pt x="158" y="332"/>
                    <a:pt x="158" y="332"/>
                  </a:cubicBezTo>
                  <a:cubicBezTo>
                    <a:pt x="160" y="332"/>
                    <a:pt x="160" y="332"/>
                    <a:pt x="160" y="332"/>
                  </a:cubicBezTo>
                  <a:cubicBezTo>
                    <a:pt x="162" y="332"/>
                    <a:pt x="162" y="332"/>
                    <a:pt x="162" y="332"/>
                  </a:cubicBezTo>
                  <a:cubicBezTo>
                    <a:pt x="162" y="331"/>
                    <a:pt x="162" y="331"/>
                    <a:pt x="162" y="331"/>
                  </a:cubicBezTo>
                  <a:cubicBezTo>
                    <a:pt x="165" y="331"/>
                    <a:pt x="165" y="331"/>
                    <a:pt x="165" y="331"/>
                  </a:cubicBezTo>
                  <a:cubicBezTo>
                    <a:pt x="166" y="333"/>
                    <a:pt x="166" y="333"/>
                    <a:pt x="166" y="333"/>
                  </a:cubicBezTo>
                  <a:cubicBezTo>
                    <a:pt x="165" y="334"/>
                    <a:pt x="165" y="334"/>
                    <a:pt x="165" y="334"/>
                  </a:cubicBezTo>
                  <a:cubicBezTo>
                    <a:pt x="168" y="337"/>
                    <a:pt x="168" y="337"/>
                    <a:pt x="168" y="337"/>
                  </a:cubicBezTo>
                  <a:cubicBezTo>
                    <a:pt x="168" y="338"/>
                    <a:pt x="168" y="338"/>
                    <a:pt x="168" y="338"/>
                  </a:cubicBezTo>
                  <a:cubicBezTo>
                    <a:pt x="165" y="337"/>
                    <a:pt x="165" y="337"/>
                    <a:pt x="165" y="337"/>
                  </a:cubicBezTo>
                  <a:cubicBezTo>
                    <a:pt x="164" y="338"/>
                    <a:pt x="164" y="338"/>
                    <a:pt x="164" y="338"/>
                  </a:cubicBezTo>
                  <a:cubicBezTo>
                    <a:pt x="161" y="339"/>
                    <a:pt x="161" y="339"/>
                    <a:pt x="161" y="339"/>
                  </a:cubicBezTo>
                  <a:cubicBezTo>
                    <a:pt x="159" y="338"/>
                    <a:pt x="159" y="338"/>
                    <a:pt x="159" y="338"/>
                  </a:cubicBezTo>
                  <a:cubicBezTo>
                    <a:pt x="155" y="338"/>
                    <a:pt x="155" y="338"/>
                    <a:pt x="155" y="338"/>
                  </a:cubicBezTo>
                  <a:cubicBezTo>
                    <a:pt x="153" y="340"/>
                    <a:pt x="153" y="340"/>
                    <a:pt x="153" y="340"/>
                  </a:cubicBezTo>
                  <a:cubicBezTo>
                    <a:pt x="153" y="340"/>
                    <a:pt x="153" y="340"/>
                    <a:pt x="153" y="340"/>
                  </a:cubicBezTo>
                  <a:cubicBezTo>
                    <a:pt x="151" y="341"/>
                    <a:pt x="151" y="341"/>
                    <a:pt x="151" y="341"/>
                  </a:cubicBezTo>
                  <a:cubicBezTo>
                    <a:pt x="149" y="340"/>
                    <a:pt x="149" y="340"/>
                    <a:pt x="149" y="340"/>
                  </a:cubicBezTo>
                  <a:lnTo>
                    <a:pt x="149" y="33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5" name="Google Shape;3810;p137">
              <a:extLst xmlns:a="http://schemas.openxmlformats.org/drawingml/2006/main">
                <a:ext uri="{FF2B5EF4-FFF2-40B4-BE49-F238E27FC236}">
                  <a16:creationId xmlns:a16="http://schemas.microsoft.com/office/drawing/2014/main" id="{2C324DD8-C7F4-A145-6ED0-5D969A595F26}"/>
                </a:ext>
              </a:extLst>
            </cdr:cNvPr>
            <cdr:cNvSpPr/>
          </cdr:nvSpPr>
          <cdr:spPr>
            <a:xfrm xmlns:a="http://schemas.openxmlformats.org/drawingml/2006/main">
              <a:off x="1328" y="2253"/>
              <a:ext cx="3" cy="2"/>
            </a:xfrm>
            <a:custGeom xmlns:a="http://schemas.openxmlformats.org/drawingml/2006/main">
              <a:avLst/>
              <a:gdLst/>
              <a:ahLst/>
              <a:cxnLst/>
              <a:rect l="l" t="t" r="r" b="b"/>
              <a:pathLst>
                <a:path w="4" h="3" extrusionOk="0">
                  <a:moveTo>
                    <a:pt x="4" y="0"/>
                  </a:moveTo>
                  <a:lnTo>
                    <a:pt x="2" y="0"/>
                  </a:lnTo>
                  <a:lnTo>
                    <a:pt x="0" y="3"/>
                  </a:lnTo>
                  <a:lnTo>
                    <a:pt x="3" y="3"/>
                  </a:lnTo>
                  <a:lnTo>
                    <a:pt x="4"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6" name="Google Shape;3811;p137">
              <a:extLst xmlns:a="http://schemas.openxmlformats.org/drawingml/2006/main">
                <a:ext uri="{FF2B5EF4-FFF2-40B4-BE49-F238E27FC236}">
                  <a16:creationId xmlns:a16="http://schemas.microsoft.com/office/drawing/2014/main" id="{6A87010B-58A3-B939-823B-2746E2FB6D85}"/>
                </a:ext>
              </a:extLst>
            </cdr:cNvPr>
            <cdr:cNvSpPr/>
          </cdr:nvSpPr>
          <cdr:spPr>
            <a:xfrm xmlns:a="http://schemas.openxmlformats.org/drawingml/2006/main">
              <a:off x="1363" y="2262"/>
              <a:ext cx="26" cy="8"/>
            </a:xfrm>
            <a:custGeom xmlns:a="http://schemas.openxmlformats.org/drawingml/2006/main">
              <a:avLst/>
              <a:gdLst/>
              <a:ahLst/>
              <a:cxnLst/>
              <a:rect l="l" t="t" r="r" b="b"/>
              <a:pathLst>
                <a:path w="30" h="11" extrusionOk="0">
                  <a:moveTo>
                    <a:pt x="3" y="0"/>
                  </a:moveTo>
                  <a:lnTo>
                    <a:pt x="6" y="1"/>
                  </a:lnTo>
                  <a:lnTo>
                    <a:pt x="11" y="0"/>
                  </a:lnTo>
                  <a:lnTo>
                    <a:pt x="21" y="0"/>
                  </a:lnTo>
                  <a:lnTo>
                    <a:pt x="24" y="4"/>
                  </a:lnTo>
                  <a:lnTo>
                    <a:pt x="27" y="5"/>
                  </a:lnTo>
                  <a:lnTo>
                    <a:pt x="30" y="7"/>
                  </a:lnTo>
                  <a:lnTo>
                    <a:pt x="30" y="8"/>
                  </a:lnTo>
                  <a:lnTo>
                    <a:pt x="24" y="8"/>
                  </a:lnTo>
                  <a:lnTo>
                    <a:pt x="22" y="7"/>
                  </a:lnTo>
                  <a:lnTo>
                    <a:pt x="21" y="10"/>
                  </a:lnTo>
                  <a:lnTo>
                    <a:pt x="20" y="10"/>
                  </a:lnTo>
                  <a:lnTo>
                    <a:pt x="20" y="8"/>
                  </a:lnTo>
                  <a:lnTo>
                    <a:pt x="17" y="8"/>
                  </a:lnTo>
                  <a:lnTo>
                    <a:pt x="17" y="11"/>
                  </a:lnTo>
                  <a:lnTo>
                    <a:pt x="14" y="11"/>
                  </a:lnTo>
                  <a:lnTo>
                    <a:pt x="11" y="10"/>
                  </a:lnTo>
                  <a:lnTo>
                    <a:pt x="8" y="10"/>
                  </a:lnTo>
                  <a:lnTo>
                    <a:pt x="7" y="8"/>
                  </a:lnTo>
                  <a:lnTo>
                    <a:pt x="6" y="5"/>
                  </a:lnTo>
                  <a:lnTo>
                    <a:pt x="4" y="4"/>
                  </a:lnTo>
                  <a:lnTo>
                    <a:pt x="1" y="5"/>
                  </a:lnTo>
                  <a:lnTo>
                    <a:pt x="0" y="2"/>
                  </a:lnTo>
                  <a:lnTo>
                    <a:pt x="1" y="1"/>
                  </a:lnTo>
                  <a:lnTo>
                    <a:pt x="3"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7" name="Google Shape;3812;p137">
              <a:extLst xmlns:a="http://schemas.openxmlformats.org/drawingml/2006/main">
                <a:ext uri="{FF2B5EF4-FFF2-40B4-BE49-F238E27FC236}">
                  <a16:creationId xmlns:a16="http://schemas.microsoft.com/office/drawing/2014/main" id="{3529787B-0A7B-3389-A28D-4AFB94E9A747}"/>
                </a:ext>
              </a:extLst>
            </cdr:cNvPr>
            <cdr:cNvSpPr/>
          </cdr:nvSpPr>
          <cdr:spPr>
            <a:xfrm xmlns:a="http://schemas.openxmlformats.org/drawingml/2006/main">
              <a:off x="1408" y="2246"/>
              <a:ext cx="32" cy="21"/>
            </a:xfrm>
            <a:custGeom xmlns:a="http://schemas.openxmlformats.org/drawingml/2006/main">
              <a:avLst/>
              <a:gdLst/>
              <a:ahLst/>
              <a:cxnLst/>
              <a:rect l="l" t="t" r="r" b="b"/>
              <a:pathLst>
                <a:path w="26" h="22" extrusionOk="0">
                  <a:moveTo>
                    <a:pt x="22" y="21"/>
                  </a:moveTo>
                  <a:cubicBezTo>
                    <a:pt x="22" y="20"/>
                    <a:pt x="22" y="20"/>
                    <a:pt x="22" y="20"/>
                  </a:cubicBezTo>
                  <a:cubicBezTo>
                    <a:pt x="24" y="17"/>
                    <a:pt x="24" y="17"/>
                    <a:pt x="24" y="17"/>
                  </a:cubicBezTo>
                  <a:cubicBezTo>
                    <a:pt x="25" y="16"/>
                    <a:pt x="25" y="16"/>
                    <a:pt x="25" y="16"/>
                  </a:cubicBezTo>
                  <a:cubicBezTo>
                    <a:pt x="25" y="15"/>
                    <a:pt x="25" y="15"/>
                    <a:pt x="25" y="15"/>
                  </a:cubicBezTo>
                  <a:cubicBezTo>
                    <a:pt x="24" y="13"/>
                    <a:pt x="24" y="13"/>
                    <a:pt x="24" y="13"/>
                  </a:cubicBezTo>
                  <a:cubicBezTo>
                    <a:pt x="24" y="12"/>
                    <a:pt x="24" y="12"/>
                    <a:pt x="24" y="12"/>
                  </a:cubicBezTo>
                  <a:cubicBezTo>
                    <a:pt x="26" y="11"/>
                    <a:pt x="26" y="11"/>
                    <a:pt x="26" y="11"/>
                  </a:cubicBezTo>
                  <a:cubicBezTo>
                    <a:pt x="26" y="9"/>
                    <a:pt x="26" y="9"/>
                    <a:pt x="26" y="9"/>
                  </a:cubicBezTo>
                  <a:cubicBezTo>
                    <a:pt x="25" y="8"/>
                    <a:pt x="25" y="8"/>
                    <a:pt x="25" y="8"/>
                  </a:cubicBezTo>
                  <a:cubicBezTo>
                    <a:pt x="26" y="6"/>
                    <a:pt x="26" y="6"/>
                    <a:pt x="26" y="6"/>
                  </a:cubicBezTo>
                  <a:cubicBezTo>
                    <a:pt x="26" y="5"/>
                    <a:pt x="26" y="5"/>
                    <a:pt x="26" y="5"/>
                  </a:cubicBezTo>
                  <a:cubicBezTo>
                    <a:pt x="26" y="5"/>
                    <a:pt x="26" y="5"/>
                    <a:pt x="26" y="5"/>
                  </a:cubicBezTo>
                  <a:cubicBezTo>
                    <a:pt x="24" y="5"/>
                    <a:pt x="24" y="5"/>
                    <a:pt x="24" y="5"/>
                  </a:cubicBezTo>
                  <a:cubicBezTo>
                    <a:pt x="23" y="5"/>
                    <a:pt x="23" y="5"/>
                    <a:pt x="23" y="5"/>
                  </a:cubicBezTo>
                  <a:cubicBezTo>
                    <a:pt x="21" y="3"/>
                    <a:pt x="21" y="3"/>
                    <a:pt x="21" y="3"/>
                  </a:cubicBezTo>
                  <a:cubicBezTo>
                    <a:pt x="17" y="3"/>
                    <a:pt x="17" y="3"/>
                    <a:pt x="17" y="3"/>
                  </a:cubicBezTo>
                  <a:cubicBezTo>
                    <a:pt x="16" y="3"/>
                    <a:pt x="16" y="3"/>
                    <a:pt x="16" y="3"/>
                  </a:cubicBezTo>
                  <a:cubicBezTo>
                    <a:pt x="14" y="3"/>
                    <a:pt x="14" y="3"/>
                    <a:pt x="14" y="3"/>
                  </a:cubicBezTo>
                  <a:cubicBezTo>
                    <a:pt x="11" y="3"/>
                    <a:pt x="11" y="3"/>
                    <a:pt x="11" y="3"/>
                  </a:cubicBezTo>
                  <a:cubicBezTo>
                    <a:pt x="10" y="4"/>
                    <a:pt x="10" y="4"/>
                    <a:pt x="10" y="4"/>
                  </a:cubicBezTo>
                  <a:cubicBezTo>
                    <a:pt x="10" y="4"/>
                    <a:pt x="12" y="5"/>
                    <a:pt x="12" y="5"/>
                  </a:cubicBezTo>
                  <a:cubicBezTo>
                    <a:pt x="17" y="7"/>
                    <a:pt x="17" y="7"/>
                    <a:pt x="17" y="7"/>
                  </a:cubicBezTo>
                  <a:cubicBezTo>
                    <a:pt x="17" y="8"/>
                    <a:pt x="17" y="8"/>
                    <a:pt x="17" y="8"/>
                  </a:cubicBezTo>
                  <a:cubicBezTo>
                    <a:pt x="17" y="9"/>
                    <a:pt x="17" y="9"/>
                    <a:pt x="17" y="9"/>
                  </a:cubicBezTo>
                  <a:cubicBezTo>
                    <a:pt x="17" y="12"/>
                    <a:pt x="17" y="12"/>
                    <a:pt x="17" y="12"/>
                  </a:cubicBezTo>
                  <a:cubicBezTo>
                    <a:pt x="18" y="13"/>
                    <a:pt x="18" y="13"/>
                    <a:pt x="18" y="13"/>
                  </a:cubicBezTo>
                  <a:cubicBezTo>
                    <a:pt x="19" y="14"/>
                    <a:pt x="19" y="14"/>
                    <a:pt x="19" y="14"/>
                  </a:cubicBezTo>
                  <a:cubicBezTo>
                    <a:pt x="21" y="16"/>
                    <a:pt x="21" y="16"/>
                    <a:pt x="21" y="16"/>
                  </a:cubicBezTo>
                  <a:cubicBezTo>
                    <a:pt x="21" y="17"/>
                    <a:pt x="21" y="17"/>
                    <a:pt x="21" y="17"/>
                  </a:cubicBezTo>
                  <a:cubicBezTo>
                    <a:pt x="17" y="17"/>
                    <a:pt x="17" y="17"/>
                    <a:pt x="17" y="17"/>
                  </a:cubicBezTo>
                  <a:cubicBezTo>
                    <a:pt x="16" y="17"/>
                    <a:pt x="16" y="17"/>
                    <a:pt x="16" y="17"/>
                  </a:cubicBezTo>
                  <a:cubicBezTo>
                    <a:pt x="15" y="17"/>
                    <a:pt x="15" y="17"/>
                    <a:pt x="15" y="17"/>
                  </a:cubicBezTo>
                  <a:cubicBezTo>
                    <a:pt x="12" y="17"/>
                    <a:pt x="12" y="17"/>
                    <a:pt x="12" y="17"/>
                  </a:cubicBezTo>
                  <a:cubicBezTo>
                    <a:pt x="10" y="16"/>
                    <a:pt x="10" y="16"/>
                    <a:pt x="10" y="16"/>
                  </a:cubicBezTo>
                  <a:cubicBezTo>
                    <a:pt x="8" y="17"/>
                    <a:pt x="8" y="17"/>
                    <a:pt x="8" y="17"/>
                  </a:cubicBezTo>
                  <a:cubicBezTo>
                    <a:pt x="8" y="16"/>
                    <a:pt x="8" y="16"/>
                    <a:pt x="8" y="16"/>
                  </a:cubicBezTo>
                  <a:cubicBezTo>
                    <a:pt x="7" y="16"/>
                    <a:pt x="7" y="16"/>
                    <a:pt x="7" y="16"/>
                  </a:cubicBezTo>
                  <a:cubicBezTo>
                    <a:pt x="4" y="16"/>
                    <a:pt x="4" y="16"/>
                    <a:pt x="4" y="16"/>
                  </a:cubicBezTo>
                  <a:cubicBezTo>
                    <a:pt x="3" y="15"/>
                    <a:pt x="3" y="15"/>
                    <a:pt x="3" y="15"/>
                  </a:cubicBezTo>
                  <a:cubicBezTo>
                    <a:pt x="1" y="16"/>
                    <a:pt x="1" y="16"/>
                    <a:pt x="1" y="16"/>
                  </a:cubicBezTo>
                  <a:cubicBezTo>
                    <a:pt x="0" y="17"/>
                    <a:pt x="0" y="17"/>
                    <a:pt x="0" y="17"/>
                  </a:cubicBezTo>
                  <a:cubicBezTo>
                    <a:pt x="1" y="19"/>
                    <a:pt x="1" y="19"/>
                    <a:pt x="1" y="19"/>
                  </a:cubicBezTo>
                  <a:cubicBezTo>
                    <a:pt x="3" y="19"/>
                    <a:pt x="3" y="19"/>
                    <a:pt x="3" y="19"/>
                  </a:cubicBezTo>
                  <a:cubicBezTo>
                    <a:pt x="5" y="22"/>
                    <a:pt x="5" y="22"/>
                    <a:pt x="5" y="22"/>
                  </a:cubicBezTo>
                  <a:cubicBezTo>
                    <a:pt x="6" y="22"/>
                    <a:pt x="6" y="22"/>
                    <a:pt x="6" y="22"/>
                  </a:cubicBezTo>
                  <a:cubicBezTo>
                    <a:pt x="6" y="20"/>
                    <a:pt x="6" y="20"/>
                    <a:pt x="6" y="20"/>
                  </a:cubicBezTo>
                  <a:cubicBezTo>
                    <a:pt x="7" y="19"/>
                    <a:pt x="7" y="19"/>
                    <a:pt x="7" y="19"/>
                  </a:cubicBezTo>
                  <a:cubicBezTo>
                    <a:pt x="12" y="19"/>
                    <a:pt x="12" y="19"/>
                    <a:pt x="12" y="19"/>
                  </a:cubicBezTo>
                  <a:cubicBezTo>
                    <a:pt x="13" y="20"/>
                    <a:pt x="13" y="20"/>
                    <a:pt x="13" y="20"/>
                  </a:cubicBezTo>
                  <a:cubicBezTo>
                    <a:pt x="18" y="21"/>
                    <a:pt x="18" y="21"/>
                    <a:pt x="18" y="21"/>
                  </a:cubicBezTo>
                  <a:cubicBezTo>
                    <a:pt x="19" y="20"/>
                    <a:pt x="19" y="20"/>
                    <a:pt x="19" y="20"/>
                  </a:cubicBezTo>
                  <a:cubicBezTo>
                    <a:pt x="21" y="21"/>
                    <a:pt x="21" y="21"/>
                    <a:pt x="21" y="21"/>
                  </a:cubicBezTo>
                  <a:cubicBezTo>
                    <a:pt x="22" y="21"/>
                    <a:pt x="22" y="21"/>
                    <a:pt x="22" y="21"/>
                  </a:cubicBezTo>
                  <a:close/>
                  <a:moveTo>
                    <a:pt x="15" y="1"/>
                  </a:moveTo>
                  <a:cubicBezTo>
                    <a:pt x="17" y="0"/>
                    <a:pt x="17" y="0"/>
                    <a:pt x="17" y="0"/>
                  </a:cubicBezTo>
                  <a:cubicBezTo>
                    <a:pt x="20" y="2"/>
                    <a:pt x="20" y="2"/>
                    <a:pt x="20" y="2"/>
                  </a:cubicBezTo>
                  <a:cubicBezTo>
                    <a:pt x="16" y="2"/>
                    <a:pt x="16" y="2"/>
                    <a:pt x="16" y="2"/>
                  </a:cubicBezTo>
                  <a:cubicBezTo>
                    <a:pt x="15" y="1"/>
                    <a:pt x="15" y="1"/>
                    <a:pt x="15" y="1"/>
                  </a:cubicBezTo>
                  <a:close/>
                  <a:moveTo>
                    <a:pt x="12" y="12"/>
                  </a:moveTo>
                  <a:cubicBezTo>
                    <a:pt x="13" y="12"/>
                    <a:pt x="13" y="12"/>
                    <a:pt x="13" y="12"/>
                  </a:cubicBezTo>
                  <a:cubicBezTo>
                    <a:pt x="15" y="13"/>
                    <a:pt x="15" y="13"/>
                    <a:pt x="15" y="13"/>
                  </a:cubicBezTo>
                  <a:cubicBezTo>
                    <a:pt x="15" y="14"/>
                    <a:pt x="15" y="14"/>
                    <a:pt x="15" y="14"/>
                  </a:cubicBezTo>
                  <a:cubicBezTo>
                    <a:pt x="13" y="13"/>
                    <a:pt x="13" y="13"/>
                    <a:pt x="13" y="13"/>
                  </a:cubicBezTo>
                  <a:lnTo>
                    <a:pt x="12" y="1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8" name="Google Shape;3813;p137">
              <a:extLst xmlns:a="http://schemas.openxmlformats.org/drawingml/2006/main">
                <a:ext uri="{FF2B5EF4-FFF2-40B4-BE49-F238E27FC236}">
                  <a16:creationId xmlns:a16="http://schemas.microsoft.com/office/drawing/2014/main" id="{BD31CD5F-379B-28E1-2BCC-96FECCD3E7E5}"/>
                </a:ext>
              </a:extLst>
            </cdr:cNvPr>
            <cdr:cNvSpPr/>
          </cdr:nvSpPr>
          <cdr:spPr>
            <a:xfrm xmlns:a="http://schemas.openxmlformats.org/drawingml/2006/main">
              <a:off x="1291" y="2215"/>
              <a:ext cx="120" cy="34"/>
            </a:xfrm>
            <a:custGeom xmlns:a="http://schemas.openxmlformats.org/drawingml/2006/main">
              <a:avLst/>
              <a:gdLst/>
              <a:ahLst/>
              <a:cxnLst/>
              <a:rect l="l" t="t" r="r" b="b"/>
              <a:pathLst>
                <a:path w="140" h="50" extrusionOk="0">
                  <a:moveTo>
                    <a:pt x="26" y="21"/>
                  </a:moveTo>
                  <a:lnTo>
                    <a:pt x="26" y="19"/>
                  </a:lnTo>
                  <a:lnTo>
                    <a:pt x="29" y="19"/>
                  </a:lnTo>
                  <a:lnTo>
                    <a:pt x="32" y="22"/>
                  </a:lnTo>
                  <a:lnTo>
                    <a:pt x="32" y="25"/>
                  </a:lnTo>
                  <a:lnTo>
                    <a:pt x="28" y="25"/>
                  </a:lnTo>
                  <a:lnTo>
                    <a:pt x="25" y="25"/>
                  </a:lnTo>
                  <a:lnTo>
                    <a:pt x="24" y="24"/>
                  </a:lnTo>
                  <a:lnTo>
                    <a:pt x="25" y="24"/>
                  </a:lnTo>
                  <a:lnTo>
                    <a:pt x="26" y="24"/>
                  </a:lnTo>
                  <a:lnTo>
                    <a:pt x="28" y="24"/>
                  </a:lnTo>
                  <a:lnTo>
                    <a:pt x="26" y="22"/>
                  </a:lnTo>
                  <a:lnTo>
                    <a:pt x="26" y="21"/>
                  </a:lnTo>
                  <a:lnTo>
                    <a:pt x="26" y="21"/>
                  </a:lnTo>
                  <a:close/>
                  <a:moveTo>
                    <a:pt x="7" y="14"/>
                  </a:moveTo>
                  <a:lnTo>
                    <a:pt x="9" y="17"/>
                  </a:lnTo>
                  <a:lnTo>
                    <a:pt x="8" y="18"/>
                  </a:lnTo>
                  <a:lnTo>
                    <a:pt x="7" y="17"/>
                  </a:lnTo>
                  <a:lnTo>
                    <a:pt x="1" y="19"/>
                  </a:lnTo>
                  <a:lnTo>
                    <a:pt x="0" y="18"/>
                  </a:lnTo>
                  <a:lnTo>
                    <a:pt x="0" y="21"/>
                  </a:lnTo>
                  <a:lnTo>
                    <a:pt x="2" y="21"/>
                  </a:lnTo>
                  <a:lnTo>
                    <a:pt x="4" y="18"/>
                  </a:lnTo>
                  <a:lnTo>
                    <a:pt x="5" y="19"/>
                  </a:lnTo>
                  <a:lnTo>
                    <a:pt x="5" y="21"/>
                  </a:lnTo>
                  <a:lnTo>
                    <a:pt x="8" y="19"/>
                  </a:lnTo>
                  <a:lnTo>
                    <a:pt x="11" y="19"/>
                  </a:lnTo>
                  <a:lnTo>
                    <a:pt x="14" y="15"/>
                  </a:lnTo>
                  <a:lnTo>
                    <a:pt x="17" y="15"/>
                  </a:lnTo>
                  <a:lnTo>
                    <a:pt x="18" y="14"/>
                  </a:lnTo>
                  <a:lnTo>
                    <a:pt x="21" y="15"/>
                  </a:lnTo>
                  <a:lnTo>
                    <a:pt x="24" y="15"/>
                  </a:lnTo>
                  <a:lnTo>
                    <a:pt x="26" y="11"/>
                  </a:lnTo>
                  <a:lnTo>
                    <a:pt x="29" y="10"/>
                  </a:lnTo>
                  <a:lnTo>
                    <a:pt x="31" y="8"/>
                  </a:lnTo>
                  <a:lnTo>
                    <a:pt x="35" y="8"/>
                  </a:lnTo>
                  <a:lnTo>
                    <a:pt x="38" y="8"/>
                  </a:lnTo>
                  <a:lnTo>
                    <a:pt x="43" y="10"/>
                  </a:lnTo>
                  <a:lnTo>
                    <a:pt x="45" y="11"/>
                  </a:lnTo>
                  <a:lnTo>
                    <a:pt x="43" y="12"/>
                  </a:lnTo>
                  <a:lnTo>
                    <a:pt x="40" y="11"/>
                  </a:lnTo>
                  <a:lnTo>
                    <a:pt x="38" y="12"/>
                  </a:lnTo>
                  <a:lnTo>
                    <a:pt x="40" y="15"/>
                  </a:lnTo>
                  <a:lnTo>
                    <a:pt x="47" y="17"/>
                  </a:lnTo>
                  <a:lnTo>
                    <a:pt x="49" y="15"/>
                  </a:lnTo>
                  <a:lnTo>
                    <a:pt x="52" y="15"/>
                  </a:lnTo>
                  <a:lnTo>
                    <a:pt x="54" y="17"/>
                  </a:lnTo>
                  <a:lnTo>
                    <a:pt x="57" y="18"/>
                  </a:lnTo>
                  <a:lnTo>
                    <a:pt x="60" y="18"/>
                  </a:lnTo>
                  <a:lnTo>
                    <a:pt x="60" y="17"/>
                  </a:lnTo>
                  <a:lnTo>
                    <a:pt x="62" y="18"/>
                  </a:lnTo>
                  <a:lnTo>
                    <a:pt x="63" y="19"/>
                  </a:lnTo>
                  <a:lnTo>
                    <a:pt x="67" y="22"/>
                  </a:lnTo>
                  <a:lnTo>
                    <a:pt x="70" y="22"/>
                  </a:lnTo>
                  <a:lnTo>
                    <a:pt x="71" y="22"/>
                  </a:lnTo>
                  <a:lnTo>
                    <a:pt x="74" y="24"/>
                  </a:lnTo>
                  <a:lnTo>
                    <a:pt x="76" y="24"/>
                  </a:lnTo>
                  <a:lnTo>
                    <a:pt x="78" y="24"/>
                  </a:lnTo>
                  <a:lnTo>
                    <a:pt x="83" y="22"/>
                  </a:lnTo>
                  <a:lnTo>
                    <a:pt x="84" y="24"/>
                  </a:lnTo>
                  <a:lnTo>
                    <a:pt x="85" y="32"/>
                  </a:lnTo>
                  <a:lnTo>
                    <a:pt x="90" y="36"/>
                  </a:lnTo>
                  <a:lnTo>
                    <a:pt x="92" y="36"/>
                  </a:lnTo>
                  <a:lnTo>
                    <a:pt x="94" y="36"/>
                  </a:lnTo>
                  <a:lnTo>
                    <a:pt x="97" y="38"/>
                  </a:lnTo>
                  <a:lnTo>
                    <a:pt x="101" y="38"/>
                  </a:lnTo>
                  <a:lnTo>
                    <a:pt x="102" y="39"/>
                  </a:lnTo>
                  <a:lnTo>
                    <a:pt x="104" y="39"/>
                  </a:lnTo>
                  <a:lnTo>
                    <a:pt x="104" y="42"/>
                  </a:lnTo>
                  <a:lnTo>
                    <a:pt x="99" y="43"/>
                  </a:lnTo>
                  <a:lnTo>
                    <a:pt x="95" y="48"/>
                  </a:lnTo>
                  <a:lnTo>
                    <a:pt x="95" y="49"/>
                  </a:lnTo>
                  <a:lnTo>
                    <a:pt x="99" y="50"/>
                  </a:lnTo>
                  <a:lnTo>
                    <a:pt x="104" y="49"/>
                  </a:lnTo>
                  <a:lnTo>
                    <a:pt x="105" y="50"/>
                  </a:lnTo>
                  <a:lnTo>
                    <a:pt x="112" y="48"/>
                  </a:lnTo>
                  <a:lnTo>
                    <a:pt x="116" y="49"/>
                  </a:lnTo>
                  <a:lnTo>
                    <a:pt x="121" y="50"/>
                  </a:lnTo>
                  <a:lnTo>
                    <a:pt x="128" y="49"/>
                  </a:lnTo>
                  <a:lnTo>
                    <a:pt x="128" y="48"/>
                  </a:lnTo>
                  <a:lnTo>
                    <a:pt x="129" y="48"/>
                  </a:lnTo>
                  <a:lnTo>
                    <a:pt x="132" y="46"/>
                  </a:lnTo>
                  <a:lnTo>
                    <a:pt x="136" y="48"/>
                  </a:lnTo>
                  <a:lnTo>
                    <a:pt x="139" y="46"/>
                  </a:lnTo>
                  <a:lnTo>
                    <a:pt x="140" y="43"/>
                  </a:lnTo>
                  <a:lnTo>
                    <a:pt x="140" y="42"/>
                  </a:lnTo>
                  <a:lnTo>
                    <a:pt x="137" y="42"/>
                  </a:lnTo>
                  <a:lnTo>
                    <a:pt x="136" y="38"/>
                  </a:lnTo>
                  <a:lnTo>
                    <a:pt x="130" y="36"/>
                  </a:lnTo>
                  <a:lnTo>
                    <a:pt x="123" y="36"/>
                  </a:lnTo>
                  <a:lnTo>
                    <a:pt x="121" y="35"/>
                  </a:lnTo>
                  <a:lnTo>
                    <a:pt x="122" y="34"/>
                  </a:lnTo>
                  <a:lnTo>
                    <a:pt x="123" y="31"/>
                  </a:lnTo>
                  <a:lnTo>
                    <a:pt x="122" y="31"/>
                  </a:lnTo>
                  <a:lnTo>
                    <a:pt x="119" y="31"/>
                  </a:lnTo>
                  <a:lnTo>
                    <a:pt x="118" y="31"/>
                  </a:lnTo>
                  <a:lnTo>
                    <a:pt x="112" y="26"/>
                  </a:lnTo>
                  <a:lnTo>
                    <a:pt x="111" y="28"/>
                  </a:lnTo>
                  <a:lnTo>
                    <a:pt x="109" y="26"/>
                  </a:lnTo>
                  <a:lnTo>
                    <a:pt x="105" y="24"/>
                  </a:lnTo>
                  <a:lnTo>
                    <a:pt x="104" y="26"/>
                  </a:lnTo>
                  <a:lnTo>
                    <a:pt x="102" y="25"/>
                  </a:lnTo>
                  <a:lnTo>
                    <a:pt x="102" y="24"/>
                  </a:lnTo>
                  <a:lnTo>
                    <a:pt x="101" y="22"/>
                  </a:lnTo>
                  <a:lnTo>
                    <a:pt x="101" y="24"/>
                  </a:lnTo>
                  <a:lnTo>
                    <a:pt x="99" y="22"/>
                  </a:lnTo>
                  <a:lnTo>
                    <a:pt x="94" y="21"/>
                  </a:lnTo>
                  <a:lnTo>
                    <a:pt x="91" y="18"/>
                  </a:lnTo>
                  <a:lnTo>
                    <a:pt x="87" y="17"/>
                  </a:lnTo>
                  <a:lnTo>
                    <a:pt x="84" y="14"/>
                  </a:lnTo>
                  <a:lnTo>
                    <a:pt x="77" y="14"/>
                  </a:lnTo>
                  <a:lnTo>
                    <a:pt x="74" y="12"/>
                  </a:lnTo>
                  <a:lnTo>
                    <a:pt x="73" y="10"/>
                  </a:lnTo>
                  <a:lnTo>
                    <a:pt x="70" y="5"/>
                  </a:lnTo>
                  <a:lnTo>
                    <a:pt x="67" y="7"/>
                  </a:lnTo>
                  <a:lnTo>
                    <a:pt x="66" y="5"/>
                  </a:lnTo>
                  <a:lnTo>
                    <a:pt x="56" y="4"/>
                  </a:lnTo>
                  <a:lnTo>
                    <a:pt x="53" y="5"/>
                  </a:lnTo>
                  <a:lnTo>
                    <a:pt x="49" y="4"/>
                  </a:lnTo>
                  <a:lnTo>
                    <a:pt x="46" y="1"/>
                  </a:lnTo>
                  <a:lnTo>
                    <a:pt x="40" y="0"/>
                  </a:lnTo>
                  <a:lnTo>
                    <a:pt x="35" y="0"/>
                  </a:lnTo>
                  <a:lnTo>
                    <a:pt x="32" y="3"/>
                  </a:lnTo>
                  <a:lnTo>
                    <a:pt x="25" y="3"/>
                  </a:lnTo>
                  <a:lnTo>
                    <a:pt x="19" y="4"/>
                  </a:lnTo>
                  <a:lnTo>
                    <a:pt x="18" y="5"/>
                  </a:lnTo>
                  <a:lnTo>
                    <a:pt x="12" y="8"/>
                  </a:lnTo>
                  <a:lnTo>
                    <a:pt x="9" y="10"/>
                  </a:lnTo>
                  <a:lnTo>
                    <a:pt x="8" y="11"/>
                  </a:lnTo>
                  <a:lnTo>
                    <a:pt x="7" y="1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79" name="Google Shape;3814;p137">
              <a:extLst xmlns:a="http://schemas.openxmlformats.org/drawingml/2006/main">
                <a:ext uri="{FF2B5EF4-FFF2-40B4-BE49-F238E27FC236}">
                  <a16:creationId xmlns:a16="http://schemas.microsoft.com/office/drawing/2014/main" id="{74E41DA9-13F4-A7C7-8530-84E354C458A3}"/>
                </a:ext>
              </a:extLst>
            </cdr:cNvPr>
            <cdr:cNvSpPr/>
          </cdr:nvSpPr>
          <cdr:spPr>
            <a:xfrm xmlns:a="http://schemas.openxmlformats.org/drawingml/2006/main">
              <a:off x="1366" y="2177"/>
              <a:ext cx="64" cy="62"/>
            </a:xfrm>
            <a:custGeom xmlns:a="http://schemas.openxmlformats.org/drawingml/2006/main">
              <a:avLst/>
              <a:gdLst/>
              <a:ahLst/>
              <a:cxnLst/>
              <a:rect l="l" t="t" r="r" b="b"/>
              <a:pathLst>
                <a:path w="74" h="90" extrusionOk="0">
                  <a:moveTo>
                    <a:pt x="70" y="81"/>
                  </a:moveTo>
                  <a:lnTo>
                    <a:pt x="72" y="81"/>
                  </a:lnTo>
                  <a:lnTo>
                    <a:pt x="72" y="79"/>
                  </a:lnTo>
                  <a:lnTo>
                    <a:pt x="70" y="81"/>
                  </a:lnTo>
                  <a:lnTo>
                    <a:pt x="70" y="81"/>
                  </a:lnTo>
                  <a:close/>
                  <a:moveTo>
                    <a:pt x="60" y="90"/>
                  </a:moveTo>
                  <a:lnTo>
                    <a:pt x="67" y="90"/>
                  </a:lnTo>
                  <a:lnTo>
                    <a:pt x="70" y="86"/>
                  </a:lnTo>
                  <a:lnTo>
                    <a:pt x="70" y="83"/>
                  </a:lnTo>
                  <a:lnTo>
                    <a:pt x="69" y="84"/>
                  </a:lnTo>
                  <a:lnTo>
                    <a:pt x="67" y="86"/>
                  </a:lnTo>
                  <a:lnTo>
                    <a:pt x="64" y="84"/>
                  </a:lnTo>
                  <a:lnTo>
                    <a:pt x="62" y="86"/>
                  </a:lnTo>
                  <a:lnTo>
                    <a:pt x="60" y="90"/>
                  </a:lnTo>
                  <a:lnTo>
                    <a:pt x="60" y="90"/>
                  </a:lnTo>
                  <a:close/>
                  <a:moveTo>
                    <a:pt x="69" y="67"/>
                  </a:moveTo>
                  <a:lnTo>
                    <a:pt x="72" y="67"/>
                  </a:lnTo>
                  <a:lnTo>
                    <a:pt x="74" y="69"/>
                  </a:lnTo>
                  <a:lnTo>
                    <a:pt x="74" y="70"/>
                  </a:lnTo>
                  <a:lnTo>
                    <a:pt x="72" y="69"/>
                  </a:lnTo>
                  <a:lnTo>
                    <a:pt x="70" y="69"/>
                  </a:lnTo>
                  <a:lnTo>
                    <a:pt x="69" y="67"/>
                  </a:lnTo>
                  <a:lnTo>
                    <a:pt x="69" y="67"/>
                  </a:lnTo>
                  <a:close/>
                  <a:moveTo>
                    <a:pt x="62" y="62"/>
                  </a:moveTo>
                  <a:lnTo>
                    <a:pt x="59" y="62"/>
                  </a:lnTo>
                  <a:lnTo>
                    <a:pt x="59" y="65"/>
                  </a:lnTo>
                  <a:lnTo>
                    <a:pt x="56" y="67"/>
                  </a:lnTo>
                  <a:lnTo>
                    <a:pt x="55" y="67"/>
                  </a:lnTo>
                  <a:lnTo>
                    <a:pt x="55" y="69"/>
                  </a:lnTo>
                  <a:lnTo>
                    <a:pt x="56" y="69"/>
                  </a:lnTo>
                  <a:lnTo>
                    <a:pt x="62" y="66"/>
                  </a:lnTo>
                  <a:lnTo>
                    <a:pt x="62" y="63"/>
                  </a:lnTo>
                  <a:lnTo>
                    <a:pt x="62" y="62"/>
                  </a:lnTo>
                  <a:lnTo>
                    <a:pt x="62" y="62"/>
                  </a:lnTo>
                  <a:close/>
                  <a:moveTo>
                    <a:pt x="53" y="59"/>
                  </a:moveTo>
                  <a:lnTo>
                    <a:pt x="57" y="60"/>
                  </a:lnTo>
                  <a:lnTo>
                    <a:pt x="57" y="63"/>
                  </a:lnTo>
                  <a:lnTo>
                    <a:pt x="55" y="63"/>
                  </a:lnTo>
                  <a:lnTo>
                    <a:pt x="53" y="60"/>
                  </a:lnTo>
                  <a:lnTo>
                    <a:pt x="53" y="59"/>
                  </a:lnTo>
                  <a:lnTo>
                    <a:pt x="53" y="59"/>
                  </a:lnTo>
                  <a:close/>
                  <a:moveTo>
                    <a:pt x="43" y="49"/>
                  </a:moveTo>
                  <a:lnTo>
                    <a:pt x="46" y="53"/>
                  </a:lnTo>
                  <a:lnTo>
                    <a:pt x="46" y="56"/>
                  </a:lnTo>
                  <a:lnTo>
                    <a:pt x="49" y="60"/>
                  </a:lnTo>
                  <a:lnTo>
                    <a:pt x="48" y="60"/>
                  </a:lnTo>
                  <a:lnTo>
                    <a:pt x="45" y="59"/>
                  </a:lnTo>
                  <a:lnTo>
                    <a:pt x="43" y="55"/>
                  </a:lnTo>
                  <a:lnTo>
                    <a:pt x="45" y="53"/>
                  </a:lnTo>
                  <a:lnTo>
                    <a:pt x="43" y="51"/>
                  </a:lnTo>
                  <a:lnTo>
                    <a:pt x="43" y="49"/>
                  </a:lnTo>
                  <a:lnTo>
                    <a:pt x="43" y="49"/>
                  </a:lnTo>
                  <a:close/>
                  <a:moveTo>
                    <a:pt x="34" y="48"/>
                  </a:moveTo>
                  <a:lnTo>
                    <a:pt x="34" y="49"/>
                  </a:lnTo>
                  <a:lnTo>
                    <a:pt x="35" y="49"/>
                  </a:lnTo>
                  <a:lnTo>
                    <a:pt x="34" y="48"/>
                  </a:lnTo>
                  <a:lnTo>
                    <a:pt x="34" y="48"/>
                  </a:lnTo>
                  <a:close/>
                  <a:moveTo>
                    <a:pt x="55" y="42"/>
                  </a:moveTo>
                  <a:lnTo>
                    <a:pt x="53" y="45"/>
                  </a:lnTo>
                  <a:lnTo>
                    <a:pt x="55" y="46"/>
                  </a:lnTo>
                  <a:lnTo>
                    <a:pt x="56" y="44"/>
                  </a:lnTo>
                  <a:lnTo>
                    <a:pt x="55" y="42"/>
                  </a:lnTo>
                  <a:lnTo>
                    <a:pt x="55" y="42"/>
                  </a:lnTo>
                  <a:close/>
                  <a:moveTo>
                    <a:pt x="41" y="35"/>
                  </a:moveTo>
                  <a:lnTo>
                    <a:pt x="39" y="36"/>
                  </a:lnTo>
                  <a:lnTo>
                    <a:pt x="42" y="39"/>
                  </a:lnTo>
                  <a:lnTo>
                    <a:pt x="42" y="42"/>
                  </a:lnTo>
                  <a:lnTo>
                    <a:pt x="41" y="44"/>
                  </a:lnTo>
                  <a:lnTo>
                    <a:pt x="42" y="45"/>
                  </a:lnTo>
                  <a:lnTo>
                    <a:pt x="45" y="45"/>
                  </a:lnTo>
                  <a:lnTo>
                    <a:pt x="45" y="44"/>
                  </a:lnTo>
                  <a:lnTo>
                    <a:pt x="43" y="39"/>
                  </a:lnTo>
                  <a:lnTo>
                    <a:pt x="42" y="36"/>
                  </a:lnTo>
                  <a:lnTo>
                    <a:pt x="41" y="35"/>
                  </a:lnTo>
                  <a:lnTo>
                    <a:pt x="41" y="35"/>
                  </a:lnTo>
                  <a:close/>
                  <a:moveTo>
                    <a:pt x="29" y="24"/>
                  </a:moveTo>
                  <a:lnTo>
                    <a:pt x="34" y="25"/>
                  </a:lnTo>
                  <a:lnTo>
                    <a:pt x="35" y="29"/>
                  </a:lnTo>
                  <a:lnTo>
                    <a:pt x="34" y="34"/>
                  </a:lnTo>
                  <a:lnTo>
                    <a:pt x="32" y="34"/>
                  </a:lnTo>
                  <a:lnTo>
                    <a:pt x="32" y="32"/>
                  </a:lnTo>
                  <a:lnTo>
                    <a:pt x="34" y="31"/>
                  </a:lnTo>
                  <a:lnTo>
                    <a:pt x="34" y="29"/>
                  </a:lnTo>
                  <a:lnTo>
                    <a:pt x="32" y="27"/>
                  </a:lnTo>
                  <a:lnTo>
                    <a:pt x="29" y="25"/>
                  </a:lnTo>
                  <a:lnTo>
                    <a:pt x="29" y="24"/>
                  </a:lnTo>
                  <a:lnTo>
                    <a:pt x="29" y="24"/>
                  </a:lnTo>
                  <a:close/>
                  <a:moveTo>
                    <a:pt x="15" y="0"/>
                  </a:moveTo>
                  <a:lnTo>
                    <a:pt x="19" y="0"/>
                  </a:lnTo>
                  <a:lnTo>
                    <a:pt x="24" y="3"/>
                  </a:lnTo>
                  <a:lnTo>
                    <a:pt x="24" y="6"/>
                  </a:lnTo>
                  <a:lnTo>
                    <a:pt x="25" y="7"/>
                  </a:lnTo>
                  <a:lnTo>
                    <a:pt x="25" y="11"/>
                  </a:lnTo>
                  <a:lnTo>
                    <a:pt x="22" y="13"/>
                  </a:lnTo>
                  <a:lnTo>
                    <a:pt x="24" y="14"/>
                  </a:lnTo>
                  <a:lnTo>
                    <a:pt x="21" y="17"/>
                  </a:lnTo>
                  <a:lnTo>
                    <a:pt x="22" y="13"/>
                  </a:lnTo>
                  <a:lnTo>
                    <a:pt x="21" y="10"/>
                  </a:lnTo>
                  <a:lnTo>
                    <a:pt x="22" y="8"/>
                  </a:lnTo>
                  <a:lnTo>
                    <a:pt x="19" y="4"/>
                  </a:lnTo>
                  <a:lnTo>
                    <a:pt x="19" y="1"/>
                  </a:lnTo>
                  <a:lnTo>
                    <a:pt x="15" y="0"/>
                  </a:lnTo>
                  <a:lnTo>
                    <a:pt x="15" y="0"/>
                  </a:lnTo>
                  <a:close/>
                  <a:moveTo>
                    <a:pt x="0" y="3"/>
                  </a:moveTo>
                  <a:lnTo>
                    <a:pt x="3" y="3"/>
                  </a:lnTo>
                  <a:lnTo>
                    <a:pt x="4" y="4"/>
                  </a:lnTo>
                  <a:lnTo>
                    <a:pt x="8" y="1"/>
                  </a:lnTo>
                  <a:lnTo>
                    <a:pt x="12" y="1"/>
                  </a:lnTo>
                  <a:lnTo>
                    <a:pt x="15" y="4"/>
                  </a:lnTo>
                  <a:lnTo>
                    <a:pt x="12" y="4"/>
                  </a:lnTo>
                  <a:lnTo>
                    <a:pt x="11" y="4"/>
                  </a:lnTo>
                  <a:lnTo>
                    <a:pt x="5" y="7"/>
                  </a:lnTo>
                  <a:lnTo>
                    <a:pt x="3" y="7"/>
                  </a:lnTo>
                  <a:lnTo>
                    <a:pt x="0" y="3"/>
                  </a:lnTo>
                  <a:lnTo>
                    <a:pt x="0" y="3"/>
                  </a:lnTo>
                  <a:close/>
                  <a:moveTo>
                    <a:pt x="15" y="28"/>
                  </a:moveTo>
                  <a:lnTo>
                    <a:pt x="19" y="27"/>
                  </a:lnTo>
                  <a:lnTo>
                    <a:pt x="22" y="27"/>
                  </a:lnTo>
                  <a:lnTo>
                    <a:pt x="21" y="29"/>
                  </a:lnTo>
                  <a:lnTo>
                    <a:pt x="18" y="29"/>
                  </a:lnTo>
                  <a:lnTo>
                    <a:pt x="15" y="28"/>
                  </a:lnTo>
                  <a:lnTo>
                    <a:pt x="15" y="28"/>
                  </a:lnTo>
                  <a:close/>
                  <a:moveTo>
                    <a:pt x="12" y="41"/>
                  </a:moveTo>
                  <a:lnTo>
                    <a:pt x="11" y="39"/>
                  </a:lnTo>
                  <a:lnTo>
                    <a:pt x="14" y="39"/>
                  </a:lnTo>
                  <a:lnTo>
                    <a:pt x="12" y="41"/>
                  </a:lnTo>
                  <a:lnTo>
                    <a:pt x="12" y="41"/>
                  </a:lnTo>
                  <a:close/>
                  <a:moveTo>
                    <a:pt x="10" y="42"/>
                  </a:moveTo>
                  <a:lnTo>
                    <a:pt x="11" y="41"/>
                  </a:lnTo>
                  <a:lnTo>
                    <a:pt x="11" y="42"/>
                  </a:lnTo>
                  <a:lnTo>
                    <a:pt x="10" y="42"/>
                  </a:lnTo>
                  <a:lnTo>
                    <a:pt x="10" y="42"/>
                  </a:lnTo>
                  <a:close/>
                  <a:moveTo>
                    <a:pt x="10" y="38"/>
                  </a:moveTo>
                  <a:lnTo>
                    <a:pt x="14" y="36"/>
                  </a:lnTo>
                  <a:lnTo>
                    <a:pt x="11" y="32"/>
                  </a:lnTo>
                  <a:lnTo>
                    <a:pt x="11" y="28"/>
                  </a:lnTo>
                  <a:lnTo>
                    <a:pt x="8" y="28"/>
                  </a:lnTo>
                  <a:lnTo>
                    <a:pt x="8" y="31"/>
                  </a:lnTo>
                  <a:lnTo>
                    <a:pt x="5" y="35"/>
                  </a:lnTo>
                  <a:lnTo>
                    <a:pt x="7" y="36"/>
                  </a:lnTo>
                  <a:lnTo>
                    <a:pt x="10" y="35"/>
                  </a:lnTo>
                  <a:lnTo>
                    <a:pt x="10" y="38"/>
                  </a:lnTo>
                  <a:lnTo>
                    <a:pt x="10" y="38"/>
                  </a:lnTo>
                  <a:close/>
                  <a:moveTo>
                    <a:pt x="14" y="42"/>
                  </a:moveTo>
                  <a:lnTo>
                    <a:pt x="11" y="44"/>
                  </a:lnTo>
                  <a:lnTo>
                    <a:pt x="11" y="46"/>
                  </a:lnTo>
                  <a:lnTo>
                    <a:pt x="12" y="49"/>
                  </a:lnTo>
                  <a:lnTo>
                    <a:pt x="14" y="49"/>
                  </a:lnTo>
                  <a:lnTo>
                    <a:pt x="15" y="46"/>
                  </a:lnTo>
                  <a:lnTo>
                    <a:pt x="15" y="45"/>
                  </a:lnTo>
                  <a:lnTo>
                    <a:pt x="15" y="42"/>
                  </a:lnTo>
                  <a:lnTo>
                    <a:pt x="14" y="42"/>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0" name="Google Shape;3815;p137">
              <a:extLst xmlns:a="http://schemas.openxmlformats.org/drawingml/2006/main">
                <a:ext uri="{FF2B5EF4-FFF2-40B4-BE49-F238E27FC236}">
                  <a16:creationId xmlns:a16="http://schemas.microsoft.com/office/drawing/2014/main" id="{113DD391-39CE-D95F-BBB2-9A1DAF3759F3}"/>
                </a:ext>
              </a:extLst>
            </cdr:cNvPr>
            <cdr:cNvSpPr/>
          </cdr:nvSpPr>
          <cdr:spPr>
            <a:xfrm xmlns:a="http://schemas.openxmlformats.org/drawingml/2006/main">
              <a:off x="891" y="1890"/>
              <a:ext cx="645" cy="306"/>
            </a:xfrm>
            <a:custGeom xmlns:a="http://schemas.openxmlformats.org/drawingml/2006/main">
              <a:avLst/>
              <a:gdLst/>
              <a:ahLst/>
              <a:cxnLst/>
              <a:rect l="l" t="t" r="r" b="b"/>
              <a:pathLst>
                <a:path w="535" h="316" extrusionOk="0">
                  <a:moveTo>
                    <a:pt x="46" y="0"/>
                  </a:moveTo>
                  <a:cubicBezTo>
                    <a:pt x="292" y="25"/>
                    <a:pt x="292" y="25"/>
                    <a:pt x="292" y="25"/>
                  </a:cubicBezTo>
                  <a:cubicBezTo>
                    <a:pt x="294" y="25"/>
                    <a:pt x="294" y="25"/>
                    <a:pt x="294" y="25"/>
                  </a:cubicBezTo>
                  <a:cubicBezTo>
                    <a:pt x="296" y="25"/>
                    <a:pt x="296" y="25"/>
                    <a:pt x="296" y="25"/>
                  </a:cubicBezTo>
                  <a:cubicBezTo>
                    <a:pt x="298" y="27"/>
                    <a:pt x="298" y="27"/>
                    <a:pt x="298" y="27"/>
                  </a:cubicBezTo>
                  <a:cubicBezTo>
                    <a:pt x="298" y="28"/>
                    <a:pt x="298" y="28"/>
                    <a:pt x="298" y="28"/>
                  </a:cubicBezTo>
                  <a:cubicBezTo>
                    <a:pt x="299" y="29"/>
                    <a:pt x="299" y="29"/>
                    <a:pt x="299" y="29"/>
                  </a:cubicBezTo>
                  <a:cubicBezTo>
                    <a:pt x="300" y="29"/>
                    <a:pt x="300" y="29"/>
                    <a:pt x="300" y="29"/>
                  </a:cubicBezTo>
                  <a:cubicBezTo>
                    <a:pt x="302" y="30"/>
                    <a:pt x="302" y="30"/>
                    <a:pt x="302" y="30"/>
                  </a:cubicBezTo>
                  <a:cubicBezTo>
                    <a:pt x="302" y="30"/>
                    <a:pt x="302" y="30"/>
                    <a:pt x="302" y="30"/>
                  </a:cubicBezTo>
                  <a:cubicBezTo>
                    <a:pt x="304" y="31"/>
                    <a:pt x="304" y="31"/>
                    <a:pt x="304" y="31"/>
                  </a:cubicBezTo>
                  <a:cubicBezTo>
                    <a:pt x="305" y="32"/>
                    <a:pt x="305" y="32"/>
                    <a:pt x="305" y="32"/>
                  </a:cubicBezTo>
                  <a:cubicBezTo>
                    <a:pt x="306" y="32"/>
                    <a:pt x="306" y="32"/>
                    <a:pt x="306" y="32"/>
                  </a:cubicBezTo>
                  <a:cubicBezTo>
                    <a:pt x="307" y="31"/>
                    <a:pt x="307" y="31"/>
                    <a:pt x="307" y="31"/>
                  </a:cubicBezTo>
                  <a:cubicBezTo>
                    <a:pt x="309" y="32"/>
                    <a:pt x="309" y="32"/>
                    <a:pt x="309" y="32"/>
                  </a:cubicBezTo>
                  <a:cubicBezTo>
                    <a:pt x="311" y="32"/>
                    <a:pt x="311" y="32"/>
                    <a:pt x="311" y="32"/>
                  </a:cubicBezTo>
                  <a:cubicBezTo>
                    <a:pt x="313" y="33"/>
                    <a:pt x="313" y="33"/>
                    <a:pt x="313" y="33"/>
                  </a:cubicBezTo>
                  <a:cubicBezTo>
                    <a:pt x="314" y="33"/>
                    <a:pt x="314" y="33"/>
                    <a:pt x="314" y="33"/>
                  </a:cubicBezTo>
                  <a:cubicBezTo>
                    <a:pt x="315" y="36"/>
                    <a:pt x="315" y="36"/>
                    <a:pt x="315" y="36"/>
                  </a:cubicBezTo>
                  <a:cubicBezTo>
                    <a:pt x="318" y="37"/>
                    <a:pt x="318" y="37"/>
                    <a:pt x="318" y="37"/>
                  </a:cubicBezTo>
                  <a:cubicBezTo>
                    <a:pt x="320" y="37"/>
                    <a:pt x="320" y="37"/>
                    <a:pt x="320" y="37"/>
                  </a:cubicBezTo>
                  <a:cubicBezTo>
                    <a:pt x="322" y="39"/>
                    <a:pt x="322" y="39"/>
                    <a:pt x="322" y="39"/>
                  </a:cubicBezTo>
                  <a:cubicBezTo>
                    <a:pt x="323" y="39"/>
                    <a:pt x="323" y="39"/>
                    <a:pt x="323" y="39"/>
                  </a:cubicBezTo>
                  <a:cubicBezTo>
                    <a:pt x="326" y="39"/>
                    <a:pt x="326" y="39"/>
                    <a:pt x="326" y="39"/>
                  </a:cubicBezTo>
                  <a:cubicBezTo>
                    <a:pt x="328" y="38"/>
                    <a:pt x="328" y="38"/>
                    <a:pt x="328" y="38"/>
                  </a:cubicBezTo>
                  <a:cubicBezTo>
                    <a:pt x="329" y="39"/>
                    <a:pt x="329" y="39"/>
                    <a:pt x="329" y="39"/>
                  </a:cubicBezTo>
                  <a:cubicBezTo>
                    <a:pt x="329" y="41"/>
                    <a:pt x="329" y="41"/>
                    <a:pt x="329" y="41"/>
                  </a:cubicBezTo>
                  <a:cubicBezTo>
                    <a:pt x="334" y="41"/>
                    <a:pt x="334" y="41"/>
                    <a:pt x="334" y="41"/>
                  </a:cubicBezTo>
                  <a:cubicBezTo>
                    <a:pt x="335" y="42"/>
                    <a:pt x="335" y="42"/>
                    <a:pt x="335" y="42"/>
                  </a:cubicBezTo>
                  <a:cubicBezTo>
                    <a:pt x="337" y="42"/>
                    <a:pt x="337" y="42"/>
                    <a:pt x="337" y="42"/>
                  </a:cubicBezTo>
                  <a:cubicBezTo>
                    <a:pt x="338" y="43"/>
                    <a:pt x="338" y="43"/>
                    <a:pt x="338" y="43"/>
                  </a:cubicBezTo>
                  <a:cubicBezTo>
                    <a:pt x="376" y="61"/>
                    <a:pt x="376" y="61"/>
                    <a:pt x="376" y="61"/>
                  </a:cubicBezTo>
                  <a:cubicBezTo>
                    <a:pt x="379" y="64"/>
                    <a:pt x="379" y="64"/>
                    <a:pt x="379" y="64"/>
                  </a:cubicBezTo>
                  <a:cubicBezTo>
                    <a:pt x="384" y="69"/>
                    <a:pt x="384" y="69"/>
                    <a:pt x="384" y="69"/>
                  </a:cubicBezTo>
                  <a:cubicBezTo>
                    <a:pt x="391" y="98"/>
                    <a:pt x="391" y="98"/>
                    <a:pt x="391" y="98"/>
                  </a:cubicBezTo>
                  <a:cubicBezTo>
                    <a:pt x="390" y="110"/>
                    <a:pt x="390" y="110"/>
                    <a:pt x="390" y="110"/>
                  </a:cubicBezTo>
                  <a:cubicBezTo>
                    <a:pt x="389" y="113"/>
                    <a:pt x="389" y="113"/>
                    <a:pt x="389" y="113"/>
                  </a:cubicBezTo>
                  <a:cubicBezTo>
                    <a:pt x="388" y="115"/>
                    <a:pt x="388" y="115"/>
                    <a:pt x="388" y="115"/>
                  </a:cubicBezTo>
                  <a:cubicBezTo>
                    <a:pt x="386" y="117"/>
                    <a:pt x="386" y="117"/>
                    <a:pt x="386" y="117"/>
                  </a:cubicBezTo>
                  <a:cubicBezTo>
                    <a:pt x="383" y="118"/>
                    <a:pt x="383" y="118"/>
                    <a:pt x="383" y="118"/>
                  </a:cubicBezTo>
                  <a:cubicBezTo>
                    <a:pt x="381" y="121"/>
                    <a:pt x="381" y="121"/>
                    <a:pt x="381" y="121"/>
                  </a:cubicBezTo>
                  <a:cubicBezTo>
                    <a:pt x="382" y="124"/>
                    <a:pt x="382" y="124"/>
                    <a:pt x="382" y="124"/>
                  </a:cubicBezTo>
                  <a:cubicBezTo>
                    <a:pt x="415" y="115"/>
                    <a:pt x="415" y="115"/>
                    <a:pt x="415" y="115"/>
                  </a:cubicBezTo>
                  <a:cubicBezTo>
                    <a:pt x="419" y="113"/>
                    <a:pt x="419" y="113"/>
                    <a:pt x="419" y="113"/>
                  </a:cubicBezTo>
                  <a:cubicBezTo>
                    <a:pt x="420" y="109"/>
                    <a:pt x="420" y="109"/>
                    <a:pt x="420" y="109"/>
                  </a:cubicBezTo>
                  <a:cubicBezTo>
                    <a:pt x="438" y="104"/>
                    <a:pt x="438" y="104"/>
                    <a:pt x="438" y="104"/>
                  </a:cubicBezTo>
                  <a:cubicBezTo>
                    <a:pt x="446" y="98"/>
                    <a:pt x="446" y="98"/>
                    <a:pt x="446" y="98"/>
                  </a:cubicBezTo>
                  <a:cubicBezTo>
                    <a:pt x="447" y="96"/>
                    <a:pt x="447" y="96"/>
                    <a:pt x="447" y="96"/>
                  </a:cubicBezTo>
                  <a:cubicBezTo>
                    <a:pt x="450" y="96"/>
                    <a:pt x="450" y="96"/>
                    <a:pt x="450" y="96"/>
                  </a:cubicBezTo>
                  <a:cubicBezTo>
                    <a:pt x="454" y="92"/>
                    <a:pt x="454" y="92"/>
                    <a:pt x="454" y="92"/>
                  </a:cubicBezTo>
                  <a:cubicBezTo>
                    <a:pt x="456" y="90"/>
                    <a:pt x="456" y="90"/>
                    <a:pt x="456" y="90"/>
                  </a:cubicBezTo>
                  <a:cubicBezTo>
                    <a:pt x="458" y="89"/>
                    <a:pt x="458" y="89"/>
                    <a:pt x="458" y="89"/>
                  </a:cubicBezTo>
                  <a:cubicBezTo>
                    <a:pt x="460" y="88"/>
                    <a:pt x="460" y="88"/>
                    <a:pt x="460" y="88"/>
                  </a:cubicBezTo>
                  <a:cubicBezTo>
                    <a:pt x="463" y="87"/>
                    <a:pt x="463" y="87"/>
                    <a:pt x="463" y="87"/>
                  </a:cubicBezTo>
                  <a:cubicBezTo>
                    <a:pt x="491" y="88"/>
                    <a:pt x="491" y="88"/>
                    <a:pt x="491" y="88"/>
                  </a:cubicBezTo>
                  <a:cubicBezTo>
                    <a:pt x="493" y="86"/>
                    <a:pt x="493" y="86"/>
                    <a:pt x="493" y="86"/>
                  </a:cubicBezTo>
                  <a:cubicBezTo>
                    <a:pt x="494" y="86"/>
                    <a:pt x="494" y="86"/>
                    <a:pt x="494" y="86"/>
                  </a:cubicBezTo>
                  <a:cubicBezTo>
                    <a:pt x="495" y="85"/>
                    <a:pt x="495" y="85"/>
                    <a:pt x="495" y="85"/>
                  </a:cubicBezTo>
                  <a:cubicBezTo>
                    <a:pt x="496" y="85"/>
                    <a:pt x="496" y="85"/>
                    <a:pt x="496" y="85"/>
                  </a:cubicBezTo>
                  <a:cubicBezTo>
                    <a:pt x="497" y="85"/>
                    <a:pt x="497" y="85"/>
                    <a:pt x="497" y="85"/>
                  </a:cubicBezTo>
                  <a:cubicBezTo>
                    <a:pt x="499" y="85"/>
                    <a:pt x="499" y="85"/>
                    <a:pt x="499" y="85"/>
                  </a:cubicBezTo>
                  <a:cubicBezTo>
                    <a:pt x="499" y="83"/>
                    <a:pt x="499" y="83"/>
                    <a:pt x="499" y="83"/>
                  </a:cubicBezTo>
                  <a:cubicBezTo>
                    <a:pt x="502" y="80"/>
                    <a:pt x="502" y="80"/>
                    <a:pt x="502" y="80"/>
                  </a:cubicBezTo>
                  <a:cubicBezTo>
                    <a:pt x="503" y="80"/>
                    <a:pt x="503" y="80"/>
                    <a:pt x="503" y="80"/>
                  </a:cubicBezTo>
                  <a:cubicBezTo>
                    <a:pt x="506" y="77"/>
                    <a:pt x="506" y="77"/>
                    <a:pt x="506" y="77"/>
                  </a:cubicBezTo>
                  <a:cubicBezTo>
                    <a:pt x="507" y="74"/>
                    <a:pt x="507" y="74"/>
                    <a:pt x="507" y="74"/>
                  </a:cubicBezTo>
                  <a:cubicBezTo>
                    <a:pt x="507" y="72"/>
                    <a:pt x="507" y="72"/>
                    <a:pt x="507" y="72"/>
                  </a:cubicBezTo>
                  <a:cubicBezTo>
                    <a:pt x="509" y="71"/>
                    <a:pt x="509" y="71"/>
                    <a:pt x="509" y="71"/>
                  </a:cubicBezTo>
                  <a:cubicBezTo>
                    <a:pt x="509" y="69"/>
                    <a:pt x="509" y="69"/>
                    <a:pt x="509" y="69"/>
                  </a:cubicBezTo>
                  <a:cubicBezTo>
                    <a:pt x="511" y="67"/>
                    <a:pt x="511" y="67"/>
                    <a:pt x="511" y="67"/>
                  </a:cubicBezTo>
                  <a:cubicBezTo>
                    <a:pt x="514" y="64"/>
                    <a:pt x="514" y="64"/>
                    <a:pt x="514" y="64"/>
                  </a:cubicBezTo>
                  <a:cubicBezTo>
                    <a:pt x="515" y="62"/>
                    <a:pt x="515" y="62"/>
                    <a:pt x="515" y="62"/>
                  </a:cubicBezTo>
                  <a:cubicBezTo>
                    <a:pt x="516" y="60"/>
                    <a:pt x="516" y="60"/>
                    <a:pt x="516" y="60"/>
                  </a:cubicBezTo>
                  <a:cubicBezTo>
                    <a:pt x="517" y="60"/>
                    <a:pt x="517" y="60"/>
                    <a:pt x="517" y="60"/>
                  </a:cubicBezTo>
                  <a:cubicBezTo>
                    <a:pt x="518" y="61"/>
                    <a:pt x="518" y="61"/>
                    <a:pt x="518" y="61"/>
                  </a:cubicBezTo>
                  <a:cubicBezTo>
                    <a:pt x="519" y="62"/>
                    <a:pt x="519" y="62"/>
                    <a:pt x="519" y="62"/>
                  </a:cubicBezTo>
                  <a:cubicBezTo>
                    <a:pt x="521" y="62"/>
                    <a:pt x="521" y="62"/>
                    <a:pt x="521" y="62"/>
                  </a:cubicBezTo>
                  <a:cubicBezTo>
                    <a:pt x="524" y="63"/>
                    <a:pt x="524" y="63"/>
                    <a:pt x="524" y="63"/>
                  </a:cubicBezTo>
                  <a:cubicBezTo>
                    <a:pt x="525" y="62"/>
                    <a:pt x="525" y="62"/>
                    <a:pt x="525" y="62"/>
                  </a:cubicBezTo>
                  <a:cubicBezTo>
                    <a:pt x="529" y="65"/>
                    <a:pt x="529" y="65"/>
                    <a:pt x="529" y="65"/>
                  </a:cubicBezTo>
                  <a:cubicBezTo>
                    <a:pt x="529" y="68"/>
                    <a:pt x="529" y="68"/>
                    <a:pt x="529" y="68"/>
                  </a:cubicBezTo>
                  <a:cubicBezTo>
                    <a:pt x="527" y="80"/>
                    <a:pt x="527" y="80"/>
                    <a:pt x="527" y="80"/>
                  </a:cubicBezTo>
                  <a:cubicBezTo>
                    <a:pt x="526" y="82"/>
                    <a:pt x="526" y="82"/>
                    <a:pt x="526" y="82"/>
                  </a:cubicBezTo>
                  <a:cubicBezTo>
                    <a:pt x="527" y="82"/>
                    <a:pt x="527" y="82"/>
                    <a:pt x="527" y="82"/>
                  </a:cubicBezTo>
                  <a:cubicBezTo>
                    <a:pt x="528" y="83"/>
                    <a:pt x="528" y="83"/>
                    <a:pt x="528" y="83"/>
                  </a:cubicBezTo>
                  <a:cubicBezTo>
                    <a:pt x="528" y="84"/>
                    <a:pt x="528" y="84"/>
                    <a:pt x="528" y="84"/>
                  </a:cubicBezTo>
                  <a:cubicBezTo>
                    <a:pt x="528" y="86"/>
                    <a:pt x="528" y="86"/>
                    <a:pt x="528" y="86"/>
                  </a:cubicBezTo>
                  <a:cubicBezTo>
                    <a:pt x="528" y="86"/>
                    <a:pt x="528" y="86"/>
                    <a:pt x="528" y="86"/>
                  </a:cubicBezTo>
                  <a:cubicBezTo>
                    <a:pt x="528" y="87"/>
                    <a:pt x="528" y="87"/>
                    <a:pt x="528" y="87"/>
                  </a:cubicBezTo>
                  <a:cubicBezTo>
                    <a:pt x="528" y="88"/>
                    <a:pt x="528" y="88"/>
                    <a:pt x="528" y="88"/>
                  </a:cubicBezTo>
                  <a:cubicBezTo>
                    <a:pt x="528" y="89"/>
                    <a:pt x="528" y="89"/>
                    <a:pt x="528" y="89"/>
                  </a:cubicBezTo>
                  <a:cubicBezTo>
                    <a:pt x="528" y="89"/>
                    <a:pt x="528" y="89"/>
                    <a:pt x="528" y="89"/>
                  </a:cubicBezTo>
                  <a:cubicBezTo>
                    <a:pt x="528" y="89"/>
                    <a:pt x="528" y="89"/>
                    <a:pt x="528" y="89"/>
                  </a:cubicBezTo>
                  <a:cubicBezTo>
                    <a:pt x="532" y="91"/>
                    <a:pt x="532" y="91"/>
                    <a:pt x="532" y="91"/>
                  </a:cubicBezTo>
                  <a:cubicBezTo>
                    <a:pt x="531" y="93"/>
                    <a:pt x="531" y="93"/>
                    <a:pt x="531" y="93"/>
                  </a:cubicBezTo>
                  <a:cubicBezTo>
                    <a:pt x="533" y="94"/>
                    <a:pt x="533" y="94"/>
                    <a:pt x="533" y="94"/>
                  </a:cubicBezTo>
                  <a:cubicBezTo>
                    <a:pt x="533" y="93"/>
                    <a:pt x="533" y="93"/>
                    <a:pt x="533" y="93"/>
                  </a:cubicBezTo>
                  <a:cubicBezTo>
                    <a:pt x="535" y="94"/>
                    <a:pt x="535" y="94"/>
                    <a:pt x="535" y="94"/>
                  </a:cubicBezTo>
                  <a:cubicBezTo>
                    <a:pt x="534" y="96"/>
                    <a:pt x="534" y="96"/>
                    <a:pt x="534" y="96"/>
                  </a:cubicBezTo>
                  <a:cubicBezTo>
                    <a:pt x="532" y="96"/>
                    <a:pt x="532" y="96"/>
                    <a:pt x="532" y="96"/>
                  </a:cubicBezTo>
                  <a:cubicBezTo>
                    <a:pt x="532" y="95"/>
                    <a:pt x="532" y="95"/>
                    <a:pt x="532" y="95"/>
                  </a:cubicBezTo>
                  <a:cubicBezTo>
                    <a:pt x="529" y="96"/>
                    <a:pt x="529" y="96"/>
                    <a:pt x="529" y="96"/>
                  </a:cubicBezTo>
                  <a:cubicBezTo>
                    <a:pt x="528" y="96"/>
                    <a:pt x="528" y="96"/>
                    <a:pt x="528" y="96"/>
                  </a:cubicBezTo>
                  <a:cubicBezTo>
                    <a:pt x="526" y="97"/>
                    <a:pt x="526" y="97"/>
                    <a:pt x="526" y="97"/>
                  </a:cubicBezTo>
                  <a:cubicBezTo>
                    <a:pt x="525" y="98"/>
                    <a:pt x="525" y="98"/>
                    <a:pt x="525" y="98"/>
                  </a:cubicBezTo>
                  <a:cubicBezTo>
                    <a:pt x="524" y="97"/>
                    <a:pt x="524" y="97"/>
                    <a:pt x="524" y="97"/>
                  </a:cubicBezTo>
                  <a:cubicBezTo>
                    <a:pt x="522" y="99"/>
                    <a:pt x="522" y="99"/>
                    <a:pt x="522" y="99"/>
                  </a:cubicBezTo>
                  <a:cubicBezTo>
                    <a:pt x="521" y="99"/>
                    <a:pt x="521" y="99"/>
                    <a:pt x="521" y="99"/>
                  </a:cubicBezTo>
                  <a:cubicBezTo>
                    <a:pt x="520" y="97"/>
                    <a:pt x="520" y="97"/>
                    <a:pt x="520" y="97"/>
                  </a:cubicBezTo>
                  <a:cubicBezTo>
                    <a:pt x="518" y="97"/>
                    <a:pt x="518" y="97"/>
                    <a:pt x="518" y="97"/>
                  </a:cubicBezTo>
                  <a:cubicBezTo>
                    <a:pt x="517" y="99"/>
                    <a:pt x="517" y="99"/>
                    <a:pt x="517" y="99"/>
                  </a:cubicBezTo>
                  <a:cubicBezTo>
                    <a:pt x="515" y="99"/>
                    <a:pt x="515" y="99"/>
                    <a:pt x="515" y="99"/>
                  </a:cubicBezTo>
                  <a:cubicBezTo>
                    <a:pt x="514" y="98"/>
                    <a:pt x="514" y="98"/>
                    <a:pt x="514" y="98"/>
                  </a:cubicBezTo>
                  <a:cubicBezTo>
                    <a:pt x="515" y="96"/>
                    <a:pt x="515" y="96"/>
                    <a:pt x="515" y="96"/>
                  </a:cubicBezTo>
                  <a:cubicBezTo>
                    <a:pt x="512" y="99"/>
                    <a:pt x="512" y="99"/>
                    <a:pt x="512" y="99"/>
                  </a:cubicBezTo>
                  <a:cubicBezTo>
                    <a:pt x="511" y="102"/>
                    <a:pt x="511" y="102"/>
                    <a:pt x="511" y="102"/>
                  </a:cubicBezTo>
                  <a:cubicBezTo>
                    <a:pt x="510" y="103"/>
                    <a:pt x="510" y="103"/>
                    <a:pt x="510" y="103"/>
                  </a:cubicBezTo>
                  <a:cubicBezTo>
                    <a:pt x="509" y="102"/>
                    <a:pt x="509" y="102"/>
                    <a:pt x="509" y="102"/>
                  </a:cubicBezTo>
                  <a:cubicBezTo>
                    <a:pt x="508" y="104"/>
                    <a:pt x="508" y="104"/>
                    <a:pt x="508" y="104"/>
                  </a:cubicBezTo>
                  <a:cubicBezTo>
                    <a:pt x="507" y="104"/>
                    <a:pt x="507" y="104"/>
                    <a:pt x="507" y="104"/>
                  </a:cubicBezTo>
                  <a:cubicBezTo>
                    <a:pt x="507" y="102"/>
                    <a:pt x="507" y="102"/>
                    <a:pt x="507" y="102"/>
                  </a:cubicBezTo>
                  <a:cubicBezTo>
                    <a:pt x="506" y="104"/>
                    <a:pt x="506" y="104"/>
                    <a:pt x="506" y="104"/>
                  </a:cubicBezTo>
                  <a:cubicBezTo>
                    <a:pt x="505" y="105"/>
                    <a:pt x="505" y="105"/>
                    <a:pt x="505" y="105"/>
                  </a:cubicBezTo>
                  <a:cubicBezTo>
                    <a:pt x="503" y="104"/>
                    <a:pt x="503" y="104"/>
                    <a:pt x="503" y="104"/>
                  </a:cubicBezTo>
                  <a:cubicBezTo>
                    <a:pt x="503" y="103"/>
                    <a:pt x="503" y="103"/>
                    <a:pt x="503" y="103"/>
                  </a:cubicBezTo>
                  <a:cubicBezTo>
                    <a:pt x="502" y="105"/>
                    <a:pt x="502" y="105"/>
                    <a:pt x="502" y="105"/>
                  </a:cubicBezTo>
                  <a:cubicBezTo>
                    <a:pt x="501" y="105"/>
                    <a:pt x="501" y="105"/>
                    <a:pt x="501" y="105"/>
                  </a:cubicBezTo>
                  <a:cubicBezTo>
                    <a:pt x="500" y="107"/>
                    <a:pt x="500" y="107"/>
                    <a:pt x="500" y="107"/>
                  </a:cubicBezTo>
                  <a:cubicBezTo>
                    <a:pt x="496" y="110"/>
                    <a:pt x="496" y="110"/>
                    <a:pt x="496" y="110"/>
                  </a:cubicBezTo>
                  <a:cubicBezTo>
                    <a:pt x="495" y="114"/>
                    <a:pt x="495" y="114"/>
                    <a:pt x="495" y="114"/>
                  </a:cubicBezTo>
                  <a:cubicBezTo>
                    <a:pt x="494" y="115"/>
                    <a:pt x="494" y="115"/>
                    <a:pt x="494" y="115"/>
                  </a:cubicBezTo>
                  <a:cubicBezTo>
                    <a:pt x="494" y="116"/>
                    <a:pt x="494" y="116"/>
                    <a:pt x="494" y="116"/>
                  </a:cubicBezTo>
                  <a:cubicBezTo>
                    <a:pt x="493" y="117"/>
                    <a:pt x="493" y="117"/>
                    <a:pt x="493" y="117"/>
                  </a:cubicBezTo>
                  <a:cubicBezTo>
                    <a:pt x="493" y="118"/>
                    <a:pt x="493" y="118"/>
                    <a:pt x="493" y="118"/>
                  </a:cubicBezTo>
                  <a:cubicBezTo>
                    <a:pt x="494" y="118"/>
                    <a:pt x="494" y="118"/>
                    <a:pt x="494" y="118"/>
                  </a:cubicBezTo>
                  <a:cubicBezTo>
                    <a:pt x="494" y="120"/>
                    <a:pt x="494" y="120"/>
                    <a:pt x="494" y="120"/>
                  </a:cubicBezTo>
                  <a:cubicBezTo>
                    <a:pt x="491" y="123"/>
                    <a:pt x="491" y="123"/>
                    <a:pt x="491" y="123"/>
                  </a:cubicBezTo>
                  <a:cubicBezTo>
                    <a:pt x="491" y="124"/>
                    <a:pt x="491" y="124"/>
                    <a:pt x="491" y="124"/>
                  </a:cubicBezTo>
                  <a:cubicBezTo>
                    <a:pt x="493" y="125"/>
                    <a:pt x="493" y="125"/>
                    <a:pt x="493" y="125"/>
                  </a:cubicBezTo>
                  <a:cubicBezTo>
                    <a:pt x="494" y="128"/>
                    <a:pt x="494" y="128"/>
                    <a:pt x="494" y="128"/>
                  </a:cubicBezTo>
                  <a:cubicBezTo>
                    <a:pt x="494" y="130"/>
                    <a:pt x="494" y="130"/>
                    <a:pt x="494" y="130"/>
                  </a:cubicBezTo>
                  <a:cubicBezTo>
                    <a:pt x="497" y="129"/>
                    <a:pt x="497" y="129"/>
                    <a:pt x="497" y="129"/>
                  </a:cubicBezTo>
                  <a:cubicBezTo>
                    <a:pt x="498" y="127"/>
                    <a:pt x="498" y="127"/>
                    <a:pt x="498" y="127"/>
                  </a:cubicBezTo>
                  <a:cubicBezTo>
                    <a:pt x="498" y="126"/>
                    <a:pt x="498" y="126"/>
                    <a:pt x="498" y="126"/>
                  </a:cubicBezTo>
                  <a:cubicBezTo>
                    <a:pt x="498" y="125"/>
                    <a:pt x="498" y="125"/>
                    <a:pt x="498" y="125"/>
                  </a:cubicBezTo>
                  <a:cubicBezTo>
                    <a:pt x="499" y="129"/>
                    <a:pt x="499" y="129"/>
                    <a:pt x="499" y="129"/>
                  </a:cubicBezTo>
                  <a:cubicBezTo>
                    <a:pt x="498" y="131"/>
                    <a:pt x="498" y="131"/>
                    <a:pt x="498" y="131"/>
                  </a:cubicBezTo>
                  <a:cubicBezTo>
                    <a:pt x="494" y="133"/>
                    <a:pt x="494" y="133"/>
                    <a:pt x="494" y="133"/>
                  </a:cubicBezTo>
                  <a:cubicBezTo>
                    <a:pt x="493" y="132"/>
                    <a:pt x="493" y="132"/>
                    <a:pt x="493" y="132"/>
                  </a:cubicBezTo>
                  <a:cubicBezTo>
                    <a:pt x="493" y="131"/>
                    <a:pt x="493" y="131"/>
                    <a:pt x="493" y="131"/>
                  </a:cubicBezTo>
                  <a:cubicBezTo>
                    <a:pt x="492" y="129"/>
                    <a:pt x="492" y="129"/>
                    <a:pt x="492" y="129"/>
                  </a:cubicBezTo>
                  <a:cubicBezTo>
                    <a:pt x="490" y="133"/>
                    <a:pt x="490" y="133"/>
                    <a:pt x="490" y="133"/>
                  </a:cubicBezTo>
                  <a:cubicBezTo>
                    <a:pt x="488" y="134"/>
                    <a:pt x="488" y="134"/>
                    <a:pt x="488" y="134"/>
                  </a:cubicBezTo>
                  <a:cubicBezTo>
                    <a:pt x="487" y="134"/>
                    <a:pt x="487" y="134"/>
                    <a:pt x="487" y="134"/>
                  </a:cubicBezTo>
                  <a:cubicBezTo>
                    <a:pt x="487" y="133"/>
                    <a:pt x="487" y="133"/>
                    <a:pt x="487" y="133"/>
                  </a:cubicBezTo>
                  <a:cubicBezTo>
                    <a:pt x="487" y="131"/>
                    <a:pt x="487" y="131"/>
                    <a:pt x="487" y="131"/>
                  </a:cubicBezTo>
                  <a:cubicBezTo>
                    <a:pt x="485" y="129"/>
                    <a:pt x="485" y="129"/>
                    <a:pt x="485" y="129"/>
                  </a:cubicBezTo>
                  <a:cubicBezTo>
                    <a:pt x="485" y="131"/>
                    <a:pt x="485" y="131"/>
                    <a:pt x="485" y="131"/>
                  </a:cubicBezTo>
                  <a:cubicBezTo>
                    <a:pt x="485" y="134"/>
                    <a:pt x="485" y="134"/>
                    <a:pt x="485" y="134"/>
                  </a:cubicBezTo>
                  <a:cubicBezTo>
                    <a:pt x="486" y="135"/>
                    <a:pt x="486" y="135"/>
                    <a:pt x="486" y="135"/>
                  </a:cubicBezTo>
                  <a:cubicBezTo>
                    <a:pt x="485" y="135"/>
                    <a:pt x="485" y="135"/>
                    <a:pt x="485" y="135"/>
                  </a:cubicBezTo>
                  <a:cubicBezTo>
                    <a:pt x="481" y="135"/>
                    <a:pt x="481" y="135"/>
                    <a:pt x="481" y="135"/>
                  </a:cubicBezTo>
                  <a:cubicBezTo>
                    <a:pt x="478" y="136"/>
                    <a:pt x="478" y="136"/>
                    <a:pt x="478" y="136"/>
                  </a:cubicBezTo>
                  <a:cubicBezTo>
                    <a:pt x="477" y="135"/>
                    <a:pt x="477" y="135"/>
                    <a:pt x="477" y="135"/>
                  </a:cubicBezTo>
                  <a:cubicBezTo>
                    <a:pt x="473" y="136"/>
                    <a:pt x="473" y="136"/>
                    <a:pt x="473" y="136"/>
                  </a:cubicBezTo>
                  <a:cubicBezTo>
                    <a:pt x="472" y="135"/>
                    <a:pt x="472" y="135"/>
                    <a:pt x="472" y="135"/>
                  </a:cubicBezTo>
                  <a:cubicBezTo>
                    <a:pt x="471" y="135"/>
                    <a:pt x="471" y="135"/>
                    <a:pt x="471" y="135"/>
                  </a:cubicBezTo>
                  <a:cubicBezTo>
                    <a:pt x="468" y="137"/>
                    <a:pt x="468" y="137"/>
                    <a:pt x="468" y="137"/>
                  </a:cubicBezTo>
                  <a:cubicBezTo>
                    <a:pt x="466" y="137"/>
                    <a:pt x="466" y="137"/>
                    <a:pt x="466" y="137"/>
                  </a:cubicBezTo>
                  <a:cubicBezTo>
                    <a:pt x="463" y="139"/>
                    <a:pt x="463" y="139"/>
                    <a:pt x="463" y="139"/>
                  </a:cubicBezTo>
                  <a:cubicBezTo>
                    <a:pt x="461" y="139"/>
                    <a:pt x="461" y="139"/>
                    <a:pt x="461" y="139"/>
                  </a:cubicBezTo>
                  <a:cubicBezTo>
                    <a:pt x="460" y="141"/>
                    <a:pt x="460" y="141"/>
                    <a:pt x="460" y="141"/>
                  </a:cubicBezTo>
                  <a:cubicBezTo>
                    <a:pt x="460" y="142"/>
                    <a:pt x="460" y="142"/>
                    <a:pt x="460" y="142"/>
                  </a:cubicBezTo>
                  <a:cubicBezTo>
                    <a:pt x="457" y="143"/>
                    <a:pt x="457" y="143"/>
                    <a:pt x="457" y="143"/>
                  </a:cubicBezTo>
                  <a:cubicBezTo>
                    <a:pt x="458" y="145"/>
                    <a:pt x="458" y="145"/>
                    <a:pt x="458" y="145"/>
                  </a:cubicBezTo>
                  <a:cubicBezTo>
                    <a:pt x="459" y="146"/>
                    <a:pt x="459" y="146"/>
                    <a:pt x="459" y="146"/>
                  </a:cubicBezTo>
                  <a:cubicBezTo>
                    <a:pt x="460" y="147"/>
                    <a:pt x="460" y="147"/>
                    <a:pt x="460" y="147"/>
                  </a:cubicBezTo>
                  <a:cubicBezTo>
                    <a:pt x="458" y="148"/>
                    <a:pt x="458" y="148"/>
                    <a:pt x="458" y="148"/>
                  </a:cubicBezTo>
                  <a:cubicBezTo>
                    <a:pt x="459" y="149"/>
                    <a:pt x="459" y="149"/>
                    <a:pt x="459" y="149"/>
                  </a:cubicBezTo>
                  <a:cubicBezTo>
                    <a:pt x="458" y="151"/>
                    <a:pt x="458" y="151"/>
                    <a:pt x="458" y="151"/>
                  </a:cubicBezTo>
                  <a:cubicBezTo>
                    <a:pt x="458" y="151"/>
                    <a:pt x="458" y="151"/>
                    <a:pt x="458" y="151"/>
                  </a:cubicBezTo>
                  <a:cubicBezTo>
                    <a:pt x="457" y="153"/>
                    <a:pt x="457" y="153"/>
                    <a:pt x="457" y="153"/>
                  </a:cubicBezTo>
                  <a:cubicBezTo>
                    <a:pt x="457" y="155"/>
                    <a:pt x="457" y="155"/>
                    <a:pt x="457" y="155"/>
                  </a:cubicBezTo>
                  <a:cubicBezTo>
                    <a:pt x="456" y="155"/>
                    <a:pt x="456" y="155"/>
                    <a:pt x="456" y="155"/>
                  </a:cubicBezTo>
                  <a:cubicBezTo>
                    <a:pt x="455" y="156"/>
                    <a:pt x="455" y="156"/>
                    <a:pt x="455" y="156"/>
                  </a:cubicBezTo>
                  <a:cubicBezTo>
                    <a:pt x="454" y="158"/>
                    <a:pt x="454" y="158"/>
                    <a:pt x="454" y="158"/>
                  </a:cubicBezTo>
                  <a:cubicBezTo>
                    <a:pt x="453" y="159"/>
                    <a:pt x="453" y="159"/>
                    <a:pt x="453" y="159"/>
                  </a:cubicBezTo>
                  <a:cubicBezTo>
                    <a:pt x="452" y="160"/>
                    <a:pt x="452" y="160"/>
                    <a:pt x="452" y="160"/>
                  </a:cubicBezTo>
                  <a:cubicBezTo>
                    <a:pt x="451" y="160"/>
                    <a:pt x="451" y="160"/>
                    <a:pt x="451" y="160"/>
                  </a:cubicBezTo>
                  <a:cubicBezTo>
                    <a:pt x="451" y="161"/>
                    <a:pt x="451" y="161"/>
                    <a:pt x="451" y="161"/>
                  </a:cubicBezTo>
                  <a:cubicBezTo>
                    <a:pt x="449" y="163"/>
                    <a:pt x="449" y="163"/>
                    <a:pt x="449" y="163"/>
                  </a:cubicBezTo>
                  <a:cubicBezTo>
                    <a:pt x="449" y="162"/>
                    <a:pt x="449" y="162"/>
                    <a:pt x="449" y="162"/>
                  </a:cubicBezTo>
                  <a:cubicBezTo>
                    <a:pt x="448" y="164"/>
                    <a:pt x="448" y="164"/>
                    <a:pt x="448" y="164"/>
                  </a:cubicBezTo>
                  <a:cubicBezTo>
                    <a:pt x="449" y="161"/>
                    <a:pt x="449" y="161"/>
                    <a:pt x="449" y="161"/>
                  </a:cubicBezTo>
                  <a:cubicBezTo>
                    <a:pt x="448" y="160"/>
                    <a:pt x="448" y="160"/>
                    <a:pt x="448" y="160"/>
                  </a:cubicBezTo>
                  <a:cubicBezTo>
                    <a:pt x="447" y="160"/>
                    <a:pt x="447" y="160"/>
                    <a:pt x="447" y="160"/>
                  </a:cubicBezTo>
                  <a:cubicBezTo>
                    <a:pt x="445" y="158"/>
                    <a:pt x="445" y="158"/>
                    <a:pt x="445" y="158"/>
                  </a:cubicBezTo>
                  <a:cubicBezTo>
                    <a:pt x="444" y="157"/>
                    <a:pt x="444" y="157"/>
                    <a:pt x="444" y="157"/>
                  </a:cubicBezTo>
                  <a:cubicBezTo>
                    <a:pt x="444" y="156"/>
                    <a:pt x="444" y="156"/>
                    <a:pt x="444" y="156"/>
                  </a:cubicBezTo>
                  <a:cubicBezTo>
                    <a:pt x="447" y="152"/>
                    <a:pt x="447" y="152"/>
                    <a:pt x="447" y="152"/>
                  </a:cubicBezTo>
                  <a:cubicBezTo>
                    <a:pt x="445" y="153"/>
                    <a:pt x="445" y="153"/>
                    <a:pt x="445" y="153"/>
                  </a:cubicBezTo>
                  <a:cubicBezTo>
                    <a:pt x="444" y="155"/>
                    <a:pt x="444" y="155"/>
                    <a:pt x="444" y="155"/>
                  </a:cubicBezTo>
                  <a:cubicBezTo>
                    <a:pt x="443" y="157"/>
                    <a:pt x="443" y="157"/>
                    <a:pt x="443" y="157"/>
                  </a:cubicBezTo>
                  <a:cubicBezTo>
                    <a:pt x="443" y="159"/>
                    <a:pt x="443" y="159"/>
                    <a:pt x="443" y="159"/>
                  </a:cubicBezTo>
                  <a:cubicBezTo>
                    <a:pt x="444" y="159"/>
                    <a:pt x="444" y="159"/>
                    <a:pt x="444" y="159"/>
                  </a:cubicBezTo>
                  <a:cubicBezTo>
                    <a:pt x="444" y="162"/>
                    <a:pt x="444" y="162"/>
                    <a:pt x="444" y="162"/>
                  </a:cubicBezTo>
                  <a:cubicBezTo>
                    <a:pt x="445" y="163"/>
                    <a:pt x="445" y="163"/>
                    <a:pt x="445" y="163"/>
                  </a:cubicBezTo>
                  <a:cubicBezTo>
                    <a:pt x="446" y="166"/>
                    <a:pt x="446" y="166"/>
                    <a:pt x="446" y="166"/>
                  </a:cubicBezTo>
                  <a:cubicBezTo>
                    <a:pt x="446" y="169"/>
                    <a:pt x="446" y="169"/>
                    <a:pt x="446" y="169"/>
                  </a:cubicBezTo>
                  <a:cubicBezTo>
                    <a:pt x="445" y="172"/>
                    <a:pt x="445" y="172"/>
                    <a:pt x="445" y="172"/>
                  </a:cubicBezTo>
                  <a:cubicBezTo>
                    <a:pt x="442" y="173"/>
                    <a:pt x="442" y="173"/>
                    <a:pt x="442" y="173"/>
                  </a:cubicBezTo>
                  <a:cubicBezTo>
                    <a:pt x="441" y="177"/>
                    <a:pt x="441" y="177"/>
                    <a:pt x="441" y="177"/>
                  </a:cubicBezTo>
                  <a:cubicBezTo>
                    <a:pt x="440" y="179"/>
                    <a:pt x="440" y="179"/>
                    <a:pt x="440" y="179"/>
                  </a:cubicBezTo>
                  <a:cubicBezTo>
                    <a:pt x="440" y="180"/>
                    <a:pt x="440" y="180"/>
                    <a:pt x="440" y="180"/>
                  </a:cubicBezTo>
                  <a:cubicBezTo>
                    <a:pt x="439" y="181"/>
                    <a:pt x="439" y="181"/>
                    <a:pt x="439" y="181"/>
                  </a:cubicBezTo>
                  <a:cubicBezTo>
                    <a:pt x="439" y="180"/>
                    <a:pt x="439" y="180"/>
                    <a:pt x="439" y="180"/>
                  </a:cubicBezTo>
                  <a:cubicBezTo>
                    <a:pt x="439" y="179"/>
                    <a:pt x="439" y="179"/>
                    <a:pt x="439" y="179"/>
                  </a:cubicBezTo>
                  <a:cubicBezTo>
                    <a:pt x="437" y="183"/>
                    <a:pt x="437" y="183"/>
                    <a:pt x="437" y="183"/>
                  </a:cubicBezTo>
                  <a:cubicBezTo>
                    <a:pt x="437" y="184"/>
                    <a:pt x="437" y="184"/>
                    <a:pt x="437" y="184"/>
                  </a:cubicBezTo>
                  <a:cubicBezTo>
                    <a:pt x="436" y="184"/>
                    <a:pt x="436" y="184"/>
                    <a:pt x="436" y="184"/>
                  </a:cubicBezTo>
                  <a:cubicBezTo>
                    <a:pt x="436" y="183"/>
                    <a:pt x="436" y="183"/>
                    <a:pt x="436" y="183"/>
                  </a:cubicBezTo>
                  <a:cubicBezTo>
                    <a:pt x="437" y="181"/>
                    <a:pt x="437" y="181"/>
                    <a:pt x="437" y="181"/>
                  </a:cubicBezTo>
                  <a:cubicBezTo>
                    <a:pt x="438" y="179"/>
                    <a:pt x="438" y="179"/>
                    <a:pt x="438" y="179"/>
                  </a:cubicBezTo>
                  <a:cubicBezTo>
                    <a:pt x="437" y="178"/>
                    <a:pt x="437" y="178"/>
                    <a:pt x="437" y="178"/>
                  </a:cubicBezTo>
                  <a:cubicBezTo>
                    <a:pt x="439" y="176"/>
                    <a:pt x="439" y="176"/>
                    <a:pt x="439" y="176"/>
                  </a:cubicBezTo>
                  <a:cubicBezTo>
                    <a:pt x="438" y="176"/>
                    <a:pt x="438" y="176"/>
                    <a:pt x="438" y="176"/>
                  </a:cubicBezTo>
                  <a:cubicBezTo>
                    <a:pt x="440" y="175"/>
                    <a:pt x="440" y="175"/>
                    <a:pt x="440" y="175"/>
                  </a:cubicBezTo>
                  <a:cubicBezTo>
                    <a:pt x="438" y="175"/>
                    <a:pt x="438" y="175"/>
                    <a:pt x="438" y="175"/>
                  </a:cubicBezTo>
                  <a:cubicBezTo>
                    <a:pt x="437" y="173"/>
                    <a:pt x="437" y="173"/>
                    <a:pt x="437" y="173"/>
                  </a:cubicBezTo>
                  <a:cubicBezTo>
                    <a:pt x="438" y="173"/>
                    <a:pt x="438" y="173"/>
                    <a:pt x="438" y="173"/>
                  </a:cubicBezTo>
                  <a:cubicBezTo>
                    <a:pt x="438" y="172"/>
                    <a:pt x="438" y="172"/>
                    <a:pt x="438" y="172"/>
                  </a:cubicBezTo>
                  <a:cubicBezTo>
                    <a:pt x="437" y="172"/>
                    <a:pt x="437" y="172"/>
                    <a:pt x="437" y="172"/>
                  </a:cubicBezTo>
                  <a:cubicBezTo>
                    <a:pt x="437" y="171"/>
                    <a:pt x="437" y="171"/>
                    <a:pt x="437" y="171"/>
                  </a:cubicBezTo>
                  <a:cubicBezTo>
                    <a:pt x="436" y="172"/>
                    <a:pt x="436" y="172"/>
                    <a:pt x="436" y="172"/>
                  </a:cubicBezTo>
                  <a:cubicBezTo>
                    <a:pt x="434" y="170"/>
                    <a:pt x="434" y="170"/>
                    <a:pt x="434" y="170"/>
                  </a:cubicBezTo>
                  <a:cubicBezTo>
                    <a:pt x="434" y="168"/>
                    <a:pt x="434" y="168"/>
                    <a:pt x="434" y="168"/>
                  </a:cubicBezTo>
                  <a:cubicBezTo>
                    <a:pt x="436" y="166"/>
                    <a:pt x="436" y="166"/>
                    <a:pt x="436" y="166"/>
                  </a:cubicBezTo>
                  <a:cubicBezTo>
                    <a:pt x="436" y="164"/>
                    <a:pt x="436" y="164"/>
                    <a:pt x="436" y="164"/>
                  </a:cubicBezTo>
                  <a:cubicBezTo>
                    <a:pt x="435" y="161"/>
                    <a:pt x="435" y="161"/>
                    <a:pt x="435" y="161"/>
                  </a:cubicBezTo>
                  <a:cubicBezTo>
                    <a:pt x="436" y="159"/>
                    <a:pt x="436" y="159"/>
                    <a:pt x="436" y="159"/>
                  </a:cubicBezTo>
                  <a:cubicBezTo>
                    <a:pt x="437" y="158"/>
                    <a:pt x="437" y="158"/>
                    <a:pt x="437" y="158"/>
                  </a:cubicBezTo>
                  <a:cubicBezTo>
                    <a:pt x="437" y="158"/>
                    <a:pt x="437" y="158"/>
                    <a:pt x="437" y="158"/>
                  </a:cubicBezTo>
                  <a:cubicBezTo>
                    <a:pt x="437" y="156"/>
                    <a:pt x="437" y="156"/>
                    <a:pt x="437" y="156"/>
                  </a:cubicBezTo>
                  <a:cubicBezTo>
                    <a:pt x="437" y="155"/>
                    <a:pt x="437" y="155"/>
                    <a:pt x="437" y="155"/>
                  </a:cubicBezTo>
                  <a:cubicBezTo>
                    <a:pt x="437" y="156"/>
                    <a:pt x="437" y="156"/>
                    <a:pt x="437" y="156"/>
                  </a:cubicBezTo>
                  <a:cubicBezTo>
                    <a:pt x="436" y="158"/>
                    <a:pt x="436" y="158"/>
                    <a:pt x="436" y="158"/>
                  </a:cubicBezTo>
                  <a:cubicBezTo>
                    <a:pt x="434" y="159"/>
                    <a:pt x="434" y="159"/>
                    <a:pt x="434" y="159"/>
                  </a:cubicBezTo>
                  <a:cubicBezTo>
                    <a:pt x="433" y="160"/>
                    <a:pt x="433" y="160"/>
                    <a:pt x="433" y="160"/>
                  </a:cubicBezTo>
                  <a:cubicBezTo>
                    <a:pt x="432" y="160"/>
                    <a:pt x="432" y="160"/>
                    <a:pt x="432" y="160"/>
                  </a:cubicBezTo>
                  <a:cubicBezTo>
                    <a:pt x="433" y="161"/>
                    <a:pt x="433" y="161"/>
                    <a:pt x="433" y="161"/>
                  </a:cubicBezTo>
                  <a:cubicBezTo>
                    <a:pt x="433" y="162"/>
                    <a:pt x="433" y="162"/>
                    <a:pt x="433" y="162"/>
                  </a:cubicBezTo>
                  <a:cubicBezTo>
                    <a:pt x="433" y="165"/>
                    <a:pt x="433" y="165"/>
                    <a:pt x="433" y="165"/>
                  </a:cubicBezTo>
                  <a:cubicBezTo>
                    <a:pt x="433" y="166"/>
                    <a:pt x="433" y="166"/>
                    <a:pt x="433" y="166"/>
                  </a:cubicBezTo>
                  <a:cubicBezTo>
                    <a:pt x="433" y="167"/>
                    <a:pt x="433" y="167"/>
                    <a:pt x="433" y="167"/>
                  </a:cubicBezTo>
                  <a:cubicBezTo>
                    <a:pt x="433" y="169"/>
                    <a:pt x="433" y="169"/>
                    <a:pt x="433" y="169"/>
                  </a:cubicBezTo>
                  <a:cubicBezTo>
                    <a:pt x="433" y="173"/>
                    <a:pt x="433" y="173"/>
                    <a:pt x="433" y="173"/>
                  </a:cubicBezTo>
                  <a:cubicBezTo>
                    <a:pt x="432" y="173"/>
                    <a:pt x="432" y="173"/>
                    <a:pt x="432" y="173"/>
                  </a:cubicBezTo>
                  <a:cubicBezTo>
                    <a:pt x="430" y="170"/>
                    <a:pt x="430" y="170"/>
                    <a:pt x="430" y="170"/>
                  </a:cubicBezTo>
                  <a:cubicBezTo>
                    <a:pt x="428" y="170"/>
                    <a:pt x="428" y="170"/>
                    <a:pt x="428" y="170"/>
                  </a:cubicBezTo>
                  <a:cubicBezTo>
                    <a:pt x="427" y="168"/>
                    <a:pt x="427" y="168"/>
                    <a:pt x="427" y="168"/>
                  </a:cubicBezTo>
                  <a:cubicBezTo>
                    <a:pt x="426" y="168"/>
                    <a:pt x="426" y="168"/>
                    <a:pt x="426" y="168"/>
                  </a:cubicBezTo>
                  <a:cubicBezTo>
                    <a:pt x="426" y="167"/>
                    <a:pt x="426" y="167"/>
                    <a:pt x="426" y="167"/>
                  </a:cubicBezTo>
                  <a:cubicBezTo>
                    <a:pt x="426" y="165"/>
                    <a:pt x="426" y="165"/>
                    <a:pt x="426" y="165"/>
                  </a:cubicBezTo>
                  <a:cubicBezTo>
                    <a:pt x="425" y="167"/>
                    <a:pt x="425" y="167"/>
                    <a:pt x="425" y="167"/>
                  </a:cubicBezTo>
                  <a:cubicBezTo>
                    <a:pt x="425" y="168"/>
                    <a:pt x="425" y="168"/>
                    <a:pt x="425" y="168"/>
                  </a:cubicBezTo>
                  <a:cubicBezTo>
                    <a:pt x="426" y="169"/>
                    <a:pt x="426" y="169"/>
                    <a:pt x="426" y="169"/>
                  </a:cubicBezTo>
                  <a:cubicBezTo>
                    <a:pt x="428" y="171"/>
                    <a:pt x="428" y="171"/>
                    <a:pt x="428" y="171"/>
                  </a:cubicBezTo>
                  <a:cubicBezTo>
                    <a:pt x="430" y="172"/>
                    <a:pt x="430" y="172"/>
                    <a:pt x="430" y="172"/>
                  </a:cubicBezTo>
                  <a:cubicBezTo>
                    <a:pt x="432" y="174"/>
                    <a:pt x="432" y="174"/>
                    <a:pt x="432" y="174"/>
                  </a:cubicBezTo>
                  <a:cubicBezTo>
                    <a:pt x="433" y="175"/>
                    <a:pt x="433" y="175"/>
                    <a:pt x="433" y="175"/>
                  </a:cubicBezTo>
                  <a:cubicBezTo>
                    <a:pt x="433" y="177"/>
                    <a:pt x="433" y="177"/>
                    <a:pt x="433" y="177"/>
                  </a:cubicBezTo>
                  <a:cubicBezTo>
                    <a:pt x="433" y="179"/>
                    <a:pt x="433" y="179"/>
                    <a:pt x="433" y="179"/>
                  </a:cubicBezTo>
                  <a:cubicBezTo>
                    <a:pt x="432" y="179"/>
                    <a:pt x="432" y="179"/>
                    <a:pt x="432" y="179"/>
                  </a:cubicBezTo>
                  <a:cubicBezTo>
                    <a:pt x="431" y="177"/>
                    <a:pt x="431" y="177"/>
                    <a:pt x="431" y="177"/>
                  </a:cubicBezTo>
                  <a:cubicBezTo>
                    <a:pt x="430" y="176"/>
                    <a:pt x="430" y="176"/>
                    <a:pt x="430" y="176"/>
                  </a:cubicBezTo>
                  <a:cubicBezTo>
                    <a:pt x="431" y="179"/>
                    <a:pt x="431" y="179"/>
                    <a:pt x="431" y="179"/>
                  </a:cubicBezTo>
                  <a:cubicBezTo>
                    <a:pt x="433" y="180"/>
                    <a:pt x="433" y="180"/>
                    <a:pt x="433" y="180"/>
                  </a:cubicBezTo>
                  <a:cubicBezTo>
                    <a:pt x="433" y="181"/>
                    <a:pt x="433" y="181"/>
                    <a:pt x="433" y="181"/>
                  </a:cubicBezTo>
                  <a:cubicBezTo>
                    <a:pt x="433" y="182"/>
                    <a:pt x="433" y="182"/>
                    <a:pt x="433" y="182"/>
                  </a:cubicBezTo>
                  <a:cubicBezTo>
                    <a:pt x="433" y="183"/>
                    <a:pt x="433" y="183"/>
                    <a:pt x="433" y="183"/>
                  </a:cubicBezTo>
                  <a:cubicBezTo>
                    <a:pt x="431" y="182"/>
                    <a:pt x="431" y="182"/>
                    <a:pt x="431" y="182"/>
                  </a:cubicBezTo>
                  <a:cubicBezTo>
                    <a:pt x="433" y="184"/>
                    <a:pt x="433" y="184"/>
                    <a:pt x="433" y="184"/>
                  </a:cubicBezTo>
                  <a:cubicBezTo>
                    <a:pt x="432" y="186"/>
                    <a:pt x="432" y="186"/>
                    <a:pt x="432" y="186"/>
                  </a:cubicBezTo>
                  <a:cubicBezTo>
                    <a:pt x="431" y="185"/>
                    <a:pt x="431" y="185"/>
                    <a:pt x="431" y="185"/>
                  </a:cubicBezTo>
                  <a:cubicBezTo>
                    <a:pt x="430" y="183"/>
                    <a:pt x="430" y="183"/>
                    <a:pt x="430" y="183"/>
                  </a:cubicBezTo>
                  <a:cubicBezTo>
                    <a:pt x="428" y="183"/>
                    <a:pt x="428" y="183"/>
                    <a:pt x="428" y="183"/>
                  </a:cubicBezTo>
                  <a:cubicBezTo>
                    <a:pt x="426" y="183"/>
                    <a:pt x="426" y="183"/>
                    <a:pt x="426" y="183"/>
                  </a:cubicBezTo>
                  <a:cubicBezTo>
                    <a:pt x="428" y="184"/>
                    <a:pt x="428" y="184"/>
                    <a:pt x="428" y="184"/>
                  </a:cubicBezTo>
                  <a:cubicBezTo>
                    <a:pt x="429" y="185"/>
                    <a:pt x="429" y="185"/>
                    <a:pt x="429" y="185"/>
                  </a:cubicBezTo>
                  <a:cubicBezTo>
                    <a:pt x="430" y="185"/>
                    <a:pt x="430" y="185"/>
                    <a:pt x="430" y="185"/>
                  </a:cubicBezTo>
                  <a:cubicBezTo>
                    <a:pt x="431" y="187"/>
                    <a:pt x="431" y="187"/>
                    <a:pt x="431" y="187"/>
                  </a:cubicBezTo>
                  <a:cubicBezTo>
                    <a:pt x="433" y="188"/>
                    <a:pt x="433" y="188"/>
                    <a:pt x="433" y="188"/>
                  </a:cubicBezTo>
                  <a:cubicBezTo>
                    <a:pt x="434" y="187"/>
                    <a:pt x="434" y="187"/>
                    <a:pt x="434" y="187"/>
                  </a:cubicBezTo>
                  <a:cubicBezTo>
                    <a:pt x="435" y="188"/>
                    <a:pt x="435" y="188"/>
                    <a:pt x="435" y="188"/>
                  </a:cubicBezTo>
                  <a:cubicBezTo>
                    <a:pt x="435" y="190"/>
                    <a:pt x="435" y="190"/>
                    <a:pt x="435" y="190"/>
                  </a:cubicBezTo>
                  <a:cubicBezTo>
                    <a:pt x="435" y="192"/>
                    <a:pt x="435" y="192"/>
                    <a:pt x="435" y="192"/>
                  </a:cubicBezTo>
                  <a:cubicBezTo>
                    <a:pt x="434" y="191"/>
                    <a:pt x="434" y="191"/>
                    <a:pt x="434" y="191"/>
                  </a:cubicBezTo>
                  <a:cubicBezTo>
                    <a:pt x="434" y="192"/>
                    <a:pt x="434" y="192"/>
                    <a:pt x="434" y="192"/>
                  </a:cubicBezTo>
                  <a:cubicBezTo>
                    <a:pt x="434" y="193"/>
                    <a:pt x="434" y="193"/>
                    <a:pt x="434" y="193"/>
                  </a:cubicBezTo>
                  <a:cubicBezTo>
                    <a:pt x="435" y="195"/>
                    <a:pt x="435" y="195"/>
                    <a:pt x="435" y="195"/>
                  </a:cubicBezTo>
                  <a:cubicBezTo>
                    <a:pt x="434" y="196"/>
                    <a:pt x="434" y="196"/>
                    <a:pt x="434" y="196"/>
                  </a:cubicBezTo>
                  <a:cubicBezTo>
                    <a:pt x="433" y="196"/>
                    <a:pt x="433" y="196"/>
                    <a:pt x="433" y="196"/>
                  </a:cubicBezTo>
                  <a:cubicBezTo>
                    <a:pt x="432" y="196"/>
                    <a:pt x="432" y="196"/>
                    <a:pt x="432" y="196"/>
                  </a:cubicBezTo>
                  <a:cubicBezTo>
                    <a:pt x="430" y="197"/>
                    <a:pt x="430" y="197"/>
                    <a:pt x="430" y="197"/>
                  </a:cubicBezTo>
                  <a:cubicBezTo>
                    <a:pt x="429" y="198"/>
                    <a:pt x="429" y="198"/>
                    <a:pt x="429" y="198"/>
                  </a:cubicBezTo>
                  <a:cubicBezTo>
                    <a:pt x="428" y="197"/>
                    <a:pt x="428" y="197"/>
                    <a:pt x="428" y="197"/>
                  </a:cubicBezTo>
                  <a:cubicBezTo>
                    <a:pt x="427" y="195"/>
                    <a:pt x="427" y="195"/>
                    <a:pt x="427" y="195"/>
                  </a:cubicBezTo>
                  <a:cubicBezTo>
                    <a:pt x="426" y="196"/>
                    <a:pt x="426" y="196"/>
                    <a:pt x="426" y="196"/>
                  </a:cubicBezTo>
                  <a:cubicBezTo>
                    <a:pt x="426" y="199"/>
                    <a:pt x="426" y="199"/>
                    <a:pt x="426" y="199"/>
                  </a:cubicBezTo>
                  <a:cubicBezTo>
                    <a:pt x="426" y="200"/>
                    <a:pt x="426" y="200"/>
                    <a:pt x="426" y="200"/>
                  </a:cubicBezTo>
                  <a:cubicBezTo>
                    <a:pt x="428" y="199"/>
                    <a:pt x="428" y="199"/>
                    <a:pt x="428" y="199"/>
                  </a:cubicBezTo>
                  <a:cubicBezTo>
                    <a:pt x="431" y="199"/>
                    <a:pt x="431" y="199"/>
                    <a:pt x="431" y="199"/>
                  </a:cubicBezTo>
                  <a:cubicBezTo>
                    <a:pt x="432" y="199"/>
                    <a:pt x="432" y="199"/>
                    <a:pt x="432" y="199"/>
                  </a:cubicBezTo>
                  <a:cubicBezTo>
                    <a:pt x="432" y="202"/>
                    <a:pt x="432" y="202"/>
                    <a:pt x="432" y="202"/>
                  </a:cubicBezTo>
                  <a:cubicBezTo>
                    <a:pt x="433" y="202"/>
                    <a:pt x="433" y="202"/>
                    <a:pt x="433" y="202"/>
                  </a:cubicBezTo>
                  <a:cubicBezTo>
                    <a:pt x="434" y="201"/>
                    <a:pt x="434" y="201"/>
                    <a:pt x="434" y="201"/>
                  </a:cubicBezTo>
                  <a:cubicBezTo>
                    <a:pt x="434" y="199"/>
                    <a:pt x="434" y="199"/>
                    <a:pt x="434" y="199"/>
                  </a:cubicBezTo>
                  <a:cubicBezTo>
                    <a:pt x="435" y="199"/>
                    <a:pt x="435" y="199"/>
                    <a:pt x="435" y="199"/>
                  </a:cubicBezTo>
                  <a:cubicBezTo>
                    <a:pt x="436" y="201"/>
                    <a:pt x="436" y="201"/>
                    <a:pt x="436" y="201"/>
                  </a:cubicBezTo>
                  <a:cubicBezTo>
                    <a:pt x="435" y="203"/>
                    <a:pt x="435" y="203"/>
                    <a:pt x="435" y="203"/>
                  </a:cubicBezTo>
                  <a:cubicBezTo>
                    <a:pt x="435" y="203"/>
                    <a:pt x="435" y="203"/>
                    <a:pt x="435" y="203"/>
                  </a:cubicBezTo>
                  <a:cubicBezTo>
                    <a:pt x="433" y="204"/>
                    <a:pt x="433" y="204"/>
                    <a:pt x="433" y="204"/>
                  </a:cubicBezTo>
                  <a:cubicBezTo>
                    <a:pt x="432" y="206"/>
                    <a:pt x="432" y="206"/>
                    <a:pt x="432" y="206"/>
                  </a:cubicBezTo>
                  <a:cubicBezTo>
                    <a:pt x="431" y="206"/>
                    <a:pt x="431" y="206"/>
                    <a:pt x="431" y="206"/>
                  </a:cubicBezTo>
                  <a:cubicBezTo>
                    <a:pt x="430" y="206"/>
                    <a:pt x="430" y="206"/>
                    <a:pt x="430" y="206"/>
                  </a:cubicBezTo>
                  <a:cubicBezTo>
                    <a:pt x="429" y="206"/>
                    <a:pt x="429" y="206"/>
                    <a:pt x="429" y="206"/>
                  </a:cubicBezTo>
                  <a:cubicBezTo>
                    <a:pt x="428" y="204"/>
                    <a:pt x="428" y="204"/>
                    <a:pt x="428" y="204"/>
                  </a:cubicBezTo>
                  <a:cubicBezTo>
                    <a:pt x="428" y="205"/>
                    <a:pt x="428" y="205"/>
                    <a:pt x="428" y="205"/>
                  </a:cubicBezTo>
                  <a:cubicBezTo>
                    <a:pt x="426" y="206"/>
                    <a:pt x="426" y="206"/>
                    <a:pt x="426" y="206"/>
                  </a:cubicBezTo>
                  <a:cubicBezTo>
                    <a:pt x="425" y="205"/>
                    <a:pt x="425" y="205"/>
                    <a:pt x="425" y="205"/>
                  </a:cubicBezTo>
                  <a:cubicBezTo>
                    <a:pt x="424" y="205"/>
                    <a:pt x="424" y="205"/>
                    <a:pt x="424" y="205"/>
                  </a:cubicBezTo>
                  <a:cubicBezTo>
                    <a:pt x="425" y="206"/>
                    <a:pt x="425" y="206"/>
                    <a:pt x="425" y="206"/>
                  </a:cubicBezTo>
                  <a:cubicBezTo>
                    <a:pt x="427" y="207"/>
                    <a:pt x="427" y="207"/>
                    <a:pt x="427" y="207"/>
                  </a:cubicBezTo>
                  <a:cubicBezTo>
                    <a:pt x="428" y="207"/>
                    <a:pt x="428" y="207"/>
                    <a:pt x="428" y="207"/>
                  </a:cubicBezTo>
                  <a:cubicBezTo>
                    <a:pt x="427" y="208"/>
                    <a:pt x="427" y="208"/>
                    <a:pt x="427" y="208"/>
                  </a:cubicBezTo>
                  <a:cubicBezTo>
                    <a:pt x="427" y="209"/>
                    <a:pt x="427" y="209"/>
                    <a:pt x="427" y="209"/>
                  </a:cubicBezTo>
                  <a:cubicBezTo>
                    <a:pt x="425" y="210"/>
                    <a:pt x="425" y="210"/>
                    <a:pt x="425" y="210"/>
                  </a:cubicBezTo>
                  <a:cubicBezTo>
                    <a:pt x="423" y="209"/>
                    <a:pt x="423" y="209"/>
                    <a:pt x="423" y="209"/>
                  </a:cubicBezTo>
                  <a:cubicBezTo>
                    <a:pt x="424" y="211"/>
                    <a:pt x="424" y="211"/>
                    <a:pt x="424" y="211"/>
                  </a:cubicBezTo>
                  <a:cubicBezTo>
                    <a:pt x="427" y="211"/>
                    <a:pt x="427" y="211"/>
                    <a:pt x="427" y="211"/>
                  </a:cubicBezTo>
                  <a:cubicBezTo>
                    <a:pt x="428" y="209"/>
                    <a:pt x="428" y="209"/>
                    <a:pt x="428" y="209"/>
                  </a:cubicBezTo>
                  <a:cubicBezTo>
                    <a:pt x="429" y="210"/>
                    <a:pt x="429" y="210"/>
                    <a:pt x="429" y="210"/>
                  </a:cubicBezTo>
                  <a:cubicBezTo>
                    <a:pt x="429" y="210"/>
                    <a:pt x="429" y="210"/>
                    <a:pt x="429" y="210"/>
                  </a:cubicBezTo>
                  <a:cubicBezTo>
                    <a:pt x="428" y="212"/>
                    <a:pt x="428" y="212"/>
                    <a:pt x="428" y="212"/>
                  </a:cubicBezTo>
                  <a:cubicBezTo>
                    <a:pt x="426" y="212"/>
                    <a:pt x="426" y="212"/>
                    <a:pt x="426" y="212"/>
                  </a:cubicBezTo>
                  <a:cubicBezTo>
                    <a:pt x="426" y="212"/>
                    <a:pt x="426" y="212"/>
                    <a:pt x="426" y="212"/>
                  </a:cubicBezTo>
                  <a:cubicBezTo>
                    <a:pt x="425" y="212"/>
                    <a:pt x="425" y="212"/>
                    <a:pt x="425" y="212"/>
                  </a:cubicBezTo>
                  <a:cubicBezTo>
                    <a:pt x="424" y="212"/>
                    <a:pt x="424" y="212"/>
                    <a:pt x="424" y="212"/>
                  </a:cubicBezTo>
                  <a:cubicBezTo>
                    <a:pt x="422" y="213"/>
                    <a:pt x="422" y="213"/>
                    <a:pt x="422" y="213"/>
                  </a:cubicBezTo>
                  <a:cubicBezTo>
                    <a:pt x="417" y="215"/>
                    <a:pt x="417" y="215"/>
                    <a:pt x="417" y="215"/>
                  </a:cubicBezTo>
                  <a:cubicBezTo>
                    <a:pt x="413" y="219"/>
                    <a:pt x="413" y="219"/>
                    <a:pt x="413" y="219"/>
                  </a:cubicBezTo>
                  <a:cubicBezTo>
                    <a:pt x="411" y="222"/>
                    <a:pt x="411" y="222"/>
                    <a:pt x="411" y="222"/>
                  </a:cubicBezTo>
                  <a:cubicBezTo>
                    <a:pt x="410" y="222"/>
                    <a:pt x="410" y="222"/>
                    <a:pt x="410" y="222"/>
                  </a:cubicBezTo>
                  <a:cubicBezTo>
                    <a:pt x="409" y="222"/>
                    <a:pt x="409" y="222"/>
                    <a:pt x="409" y="222"/>
                  </a:cubicBezTo>
                  <a:cubicBezTo>
                    <a:pt x="407" y="222"/>
                    <a:pt x="407" y="222"/>
                    <a:pt x="407" y="222"/>
                  </a:cubicBezTo>
                  <a:cubicBezTo>
                    <a:pt x="405" y="224"/>
                    <a:pt x="405" y="224"/>
                    <a:pt x="405" y="224"/>
                  </a:cubicBezTo>
                  <a:cubicBezTo>
                    <a:pt x="401" y="228"/>
                    <a:pt x="401" y="228"/>
                    <a:pt x="401" y="228"/>
                  </a:cubicBezTo>
                  <a:cubicBezTo>
                    <a:pt x="401" y="229"/>
                    <a:pt x="401" y="229"/>
                    <a:pt x="401" y="229"/>
                  </a:cubicBezTo>
                  <a:cubicBezTo>
                    <a:pt x="400" y="231"/>
                    <a:pt x="400" y="231"/>
                    <a:pt x="400" y="231"/>
                  </a:cubicBezTo>
                  <a:cubicBezTo>
                    <a:pt x="399" y="231"/>
                    <a:pt x="399" y="231"/>
                    <a:pt x="399" y="231"/>
                  </a:cubicBezTo>
                  <a:cubicBezTo>
                    <a:pt x="399" y="232"/>
                    <a:pt x="399" y="232"/>
                    <a:pt x="399" y="232"/>
                  </a:cubicBezTo>
                  <a:cubicBezTo>
                    <a:pt x="397" y="234"/>
                    <a:pt x="397" y="234"/>
                    <a:pt x="397" y="234"/>
                  </a:cubicBezTo>
                  <a:cubicBezTo>
                    <a:pt x="396" y="233"/>
                    <a:pt x="396" y="233"/>
                    <a:pt x="396" y="233"/>
                  </a:cubicBezTo>
                  <a:cubicBezTo>
                    <a:pt x="395" y="233"/>
                    <a:pt x="395" y="233"/>
                    <a:pt x="395" y="233"/>
                  </a:cubicBezTo>
                  <a:cubicBezTo>
                    <a:pt x="394" y="234"/>
                    <a:pt x="394" y="234"/>
                    <a:pt x="394" y="234"/>
                  </a:cubicBezTo>
                  <a:cubicBezTo>
                    <a:pt x="392" y="234"/>
                    <a:pt x="392" y="234"/>
                    <a:pt x="392" y="234"/>
                  </a:cubicBezTo>
                  <a:cubicBezTo>
                    <a:pt x="391" y="236"/>
                    <a:pt x="391" y="236"/>
                    <a:pt x="391" y="236"/>
                  </a:cubicBezTo>
                  <a:cubicBezTo>
                    <a:pt x="388" y="236"/>
                    <a:pt x="388" y="236"/>
                    <a:pt x="388" y="236"/>
                  </a:cubicBezTo>
                  <a:cubicBezTo>
                    <a:pt x="388" y="237"/>
                    <a:pt x="388" y="237"/>
                    <a:pt x="388" y="237"/>
                  </a:cubicBezTo>
                  <a:cubicBezTo>
                    <a:pt x="386" y="237"/>
                    <a:pt x="386" y="237"/>
                    <a:pt x="386" y="237"/>
                  </a:cubicBezTo>
                  <a:cubicBezTo>
                    <a:pt x="386" y="238"/>
                    <a:pt x="386" y="238"/>
                    <a:pt x="386" y="238"/>
                  </a:cubicBezTo>
                  <a:cubicBezTo>
                    <a:pt x="384" y="238"/>
                    <a:pt x="384" y="238"/>
                    <a:pt x="384" y="238"/>
                  </a:cubicBezTo>
                  <a:cubicBezTo>
                    <a:pt x="383" y="238"/>
                    <a:pt x="383" y="238"/>
                    <a:pt x="383" y="238"/>
                  </a:cubicBezTo>
                  <a:cubicBezTo>
                    <a:pt x="384" y="239"/>
                    <a:pt x="384" y="239"/>
                    <a:pt x="384" y="239"/>
                  </a:cubicBezTo>
                  <a:cubicBezTo>
                    <a:pt x="384" y="240"/>
                    <a:pt x="384" y="240"/>
                    <a:pt x="384" y="240"/>
                  </a:cubicBezTo>
                  <a:cubicBezTo>
                    <a:pt x="382" y="242"/>
                    <a:pt x="382" y="242"/>
                    <a:pt x="382" y="242"/>
                  </a:cubicBezTo>
                  <a:cubicBezTo>
                    <a:pt x="381" y="242"/>
                    <a:pt x="381" y="242"/>
                    <a:pt x="381" y="242"/>
                  </a:cubicBezTo>
                  <a:cubicBezTo>
                    <a:pt x="381" y="244"/>
                    <a:pt x="381" y="244"/>
                    <a:pt x="381" y="244"/>
                  </a:cubicBezTo>
                  <a:cubicBezTo>
                    <a:pt x="379" y="244"/>
                    <a:pt x="379" y="244"/>
                    <a:pt x="379" y="244"/>
                  </a:cubicBezTo>
                  <a:cubicBezTo>
                    <a:pt x="377" y="247"/>
                    <a:pt x="377" y="247"/>
                    <a:pt x="377" y="247"/>
                  </a:cubicBezTo>
                  <a:cubicBezTo>
                    <a:pt x="376" y="249"/>
                    <a:pt x="376" y="249"/>
                    <a:pt x="376" y="249"/>
                  </a:cubicBezTo>
                  <a:cubicBezTo>
                    <a:pt x="376" y="253"/>
                    <a:pt x="376" y="253"/>
                    <a:pt x="376" y="253"/>
                  </a:cubicBezTo>
                  <a:cubicBezTo>
                    <a:pt x="376" y="258"/>
                    <a:pt x="376" y="258"/>
                    <a:pt x="376" y="258"/>
                  </a:cubicBezTo>
                  <a:cubicBezTo>
                    <a:pt x="376" y="261"/>
                    <a:pt x="376" y="261"/>
                    <a:pt x="376" y="261"/>
                  </a:cubicBezTo>
                  <a:cubicBezTo>
                    <a:pt x="375" y="265"/>
                    <a:pt x="375" y="265"/>
                    <a:pt x="375" y="265"/>
                  </a:cubicBezTo>
                  <a:cubicBezTo>
                    <a:pt x="376" y="268"/>
                    <a:pt x="376" y="268"/>
                    <a:pt x="376" y="268"/>
                  </a:cubicBezTo>
                  <a:cubicBezTo>
                    <a:pt x="377" y="272"/>
                    <a:pt x="377" y="272"/>
                    <a:pt x="377" y="272"/>
                  </a:cubicBezTo>
                  <a:cubicBezTo>
                    <a:pt x="378" y="274"/>
                    <a:pt x="378" y="274"/>
                    <a:pt x="378" y="274"/>
                  </a:cubicBezTo>
                  <a:cubicBezTo>
                    <a:pt x="378" y="278"/>
                    <a:pt x="378" y="278"/>
                    <a:pt x="378" y="278"/>
                  </a:cubicBezTo>
                  <a:cubicBezTo>
                    <a:pt x="380" y="280"/>
                    <a:pt x="380" y="280"/>
                    <a:pt x="380" y="280"/>
                  </a:cubicBezTo>
                  <a:cubicBezTo>
                    <a:pt x="380" y="281"/>
                    <a:pt x="380" y="281"/>
                    <a:pt x="380" y="281"/>
                  </a:cubicBezTo>
                  <a:cubicBezTo>
                    <a:pt x="380" y="284"/>
                    <a:pt x="380" y="284"/>
                    <a:pt x="380" y="284"/>
                  </a:cubicBezTo>
                  <a:cubicBezTo>
                    <a:pt x="379" y="286"/>
                    <a:pt x="379" y="286"/>
                    <a:pt x="379" y="286"/>
                  </a:cubicBezTo>
                  <a:cubicBezTo>
                    <a:pt x="380" y="287"/>
                    <a:pt x="380" y="287"/>
                    <a:pt x="380" y="287"/>
                  </a:cubicBezTo>
                  <a:cubicBezTo>
                    <a:pt x="381" y="293"/>
                    <a:pt x="381" y="293"/>
                    <a:pt x="381" y="293"/>
                  </a:cubicBezTo>
                  <a:cubicBezTo>
                    <a:pt x="383" y="295"/>
                    <a:pt x="383" y="295"/>
                    <a:pt x="383" y="295"/>
                  </a:cubicBezTo>
                  <a:cubicBezTo>
                    <a:pt x="384" y="297"/>
                    <a:pt x="384" y="297"/>
                    <a:pt x="384" y="297"/>
                  </a:cubicBezTo>
                  <a:cubicBezTo>
                    <a:pt x="382" y="299"/>
                    <a:pt x="382" y="299"/>
                    <a:pt x="382" y="299"/>
                  </a:cubicBezTo>
                  <a:cubicBezTo>
                    <a:pt x="383" y="299"/>
                    <a:pt x="383" y="299"/>
                    <a:pt x="383" y="299"/>
                  </a:cubicBezTo>
                  <a:cubicBezTo>
                    <a:pt x="383" y="303"/>
                    <a:pt x="383" y="303"/>
                    <a:pt x="383" y="303"/>
                  </a:cubicBezTo>
                  <a:cubicBezTo>
                    <a:pt x="382" y="303"/>
                    <a:pt x="382" y="303"/>
                    <a:pt x="382" y="303"/>
                  </a:cubicBezTo>
                  <a:cubicBezTo>
                    <a:pt x="382" y="305"/>
                    <a:pt x="382" y="305"/>
                    <a:pt x="382" y="305"/>
                  </a:cubicBezTo>
                  <a:cubicBezTo>
                    <a:pt x="381" y="308"/>
                    <a:pt x="381" y="308"/>
                    <a:pt x="381" y="308"/>
                  </a:cubicBezTo>
                  <a:cubicBezTo>
                    <a:pt x="380" y="311"/>
                    <a:pt x="380" y="311"/>
                    <a:pt x="380" y="311"/>
                  </a:cubicBezTo>
                  <a:cubicBezTo>
                    <a:pt x="379" y="312"/>
                    <a:pt x="379" y="312"/>
                    <a:pt x="379" y="312"/>
                  </a:cubicBezTo>
                  <a:cubicBezTo>
                    <a:pt x="378" y="315"/>
                    <a:pt x="378" y="315"/>
                    <a:pt x="378" y="315"/>
                  </a:cubicBezTo>
                  <a:cubicBezTo>
                    <a:pt x="377" y="315"/>
                    <a:pt x="377" y="315"/>
                    <a:pt x="377" y="315"/>
                  </a:cubicBezTo>
                  <a:cubicBezTo>
                    <a:pt x="375" y="316"/>
                    <a:pt x="375" y="316"/>
                    <a:pt x="375" y="316"/>
                  </a:cubicBezTo>
                  <a:cubicBezTo>
                    <a:pt x="373" y="315"/>
                    <a:pt x="373" y="315"/>
                    <a:pt x="373" y="315"/>
                  </a:cubicBezTo>
                  <a:cubicBezTo>
                    <a:pt x="372" y="314"/>
                    <a:pt x="372" y="314"/>
                    <a:pt x="372" y="314"/>
                  </a:cubicBezTo>
                  <a:cubicBezTo>
                    <a:pt x="370" y="314"/>
                    <a:pt x="370" y="314"/>
                    <a:pt x="370" y="314"/>
                  </a:cubicBezTo>
                  <a:cubicBezTo>
                    <a:pt x="371" y="313"/>
                    <a:pt x="371" y="313"/>
                    <a:pt x="371" y="313"/>
                  </a:cubicBezTo>
                  <a:cubicBezTo>
                    <a:pt x="369" y="311"/>
                    <a:pt x="369" y="311"/>
                    <a:pt x="369" y="311"/>
                  </a:cubicBezTo>
                  <a:cubicBezTo>
                    <a:pt x="369" y="310"/>
                    <a:pt x="369" y="310"/>
                    <a:pt x="369" y="310"/>
                  </a:cubicBezTo>
                  <a:cubicBezTo>
                    <a:pt x="369" y="309"/>
                    <a:pt x="369" y="309"/>
                    <a:pt x="369" y="309"/>
                  </a:cubicBezTo>
                  <a:cubicBezTo>
                    <a:pt x="367" y="309"/>
                    <a:pt x="367" y="309"/>
                    <a:pt x="367" y="309"/>
                  </a:cubicBezTo>
                  <a:cubicBezTo>
                    <a:pt x="366" y="308"/>
                    <a:pt x="366" y="308"/>
                    <a:pt x="366" y="308"/>
                  </a:cubicBezTo>
                  <a:cubicBezTo>
                    <a:pt x="366" y="305"/>
                    <a:pt x="366" y="305"/>
                    <a:pt x="366" y="305"/>
                  </a:cubicBezTo>
                  <a:cubicBezTo>
                    <a:pt x="366" y="303"/>
                    <a:pt x="366" y="303"/>
                    <a:pt x="366" y="303"/>
                  </a:cubicBezTo>
                  <a:cubicBezTo>
                    <a:pt x="364" y="302"/>
                    <a:pt x="364" y="302"/>
                    <a:pt x="364" y="302"/>
                  </a:cubicBezTo>
                  <a:cubicBezTo>
                    <a:pt x="364" y="301"/>
                    <a:pt x="364" y="301"/>
                    <a:pt x="364" y="301"/>
                  </a:cubicBezTo>
                  <a:cubicBezTo>
                    <a:pt x="364" y="300"/>
                    <a:pt x="364" y="300"/>
                    <a:pt x="364" y="300"/>
                  </a:cubicBezTo>
                  <a:cubicBezTo>
                    <a:pt x="365" y="298"/>
                    <a:pt x="365" y="298"/>
                    <a:pt x="365" y="298"/>
                  </a:cubicBezTo>
                  <a:cubicBezTo>
                    <a:pt x="366" y="297"/>
                    <a:pt x="366" y="297"/>
                    <a:pt x="366" y="297"/>
                  </a:cubicBezTo>
                  <a:cubicBezTo>
                    <a:pt x="364" y="297"/>
                    <a:pt x="364" y="297"/>
                    <a:pt x="364" y="297"/>
                  </a:cubicBezTo>
                  <a:cubicBezTo>
                    <a:pt x="364" y="297"/>
                    <a:pt x="364" y="297"/>
                    <a:pt x="364" y="297"/>
                  </a:cubicBezTo>
                  <a:cubicBezTo>
                    <a:pt x="364" y="297"/>
                    <a:pt x="364" y="297"/>
                    <a:pt x="364" y="297"/>
                  </a:cubicBezTo>
                  <a:cubicBezTo>
                    <a:pt x="363" y="298"/>
                    <a:pt x="363" y="298"/>
                    <a:pt x="363" y="298"/>
                  </a:cubicBezTo>
                  <a:cubicBezTo>
                    <a:pt x="363" y="297"/>
                    <a:pt x="363" y="297"/>
                    <a:pt x="363" y="297"/>
                  </a:cubicBezTo>
                  <a:cubicBezTo>
                    <a:pt x="362" y="297"/>
                    <a:pt x="362" y="297"/>
                    <a:pt x="362" y="297"/>
                  </a:cubicBezTo>
                  <a:cubicBezTo>
                    <a:pt x="361" y="296"/>
                    <a:pt x="361" y="296"/>
                    <a:pt x="361" y="296"/>
                  </a:cubicBezTo>
                  <a:cubicBezTo>
                    <a:pt x="360" y="294"/>
                    <a:pt x="360" y="294"/>
                    <a:pt x="360" y="294"/>
                  </a:cubicBezTo>
                  <a:cubicBezTo>
                    <a:pt x="360" y="293"/>
                    <a:pt x="360" y="293"/>
                    <a:pt x="360" y="293"/>
                  </a:cubicBezTo>
                  <a:cubicBezTo>
                    <a:pt x="360" y="291"/>
                    <a:pt x="360" y="291"/>
                    <a:pt x="360" y="291"/>
                  </a:cubicBezTo>
                  <a:cubicBezTo>
                    <a:pt x="362" y="288"/>
                    <a:pt x="362" y="288"/>
                    <a:pt x="362" y="288"/>
                  </a:cubicBezTo>
                  <a:cubicBezTo>
                    <a:pt x="362" y="286"/>
                    <a:pt x="362" y="286"/>
                    <a:pt x="362" y="286"/>
                  </a:cubicBezTo>
                  <a:cubicBezTo>
                    <a:pt x="361" y="286"/>
                    <a:pt x="361" y="286"/>
                    <a:pt x="361" y="286"/>
                  </a:cubicBezTo>
                  <a:cubicBezTo>
                    <a:pt x="360" y="286"/>
                    <a:pt x="360" y="286"/>
                    <a:pt x="360" y="286"/>
                  </a:cubicBezTo>
                  <a:cubicBezTo>
                    <a:pt x="360" y="287"/>
                    <a:pt x="360" y="287"/>
                    <a:pt x="360" y="287"/>
                  </a:cubicBezTo>
                  <a:cubicBezTo>
                    <a:pt x="359" y="289"/>
                    <a:pt x="359" y="289"/>
                    <a:pt x="359" y="289"/>
                  </a:cubicBezTo>
                  <a:cubicBezTo>
                    <a:pt x="359" y="289"/>
                    <a:pt x="359" y="289"/>
                    <a:pt x="359" y="289"/>
                  </a:cubicBezTo>
                  <a:cubicBezTo>
                    <a:pt x="357" y="287"/>
                    <a:pt x="357" y="287"/>
                    <a:pt x="357" y="287"/>
                  </a:cubicBezTo>
                  <a:cubicBezTo>
                    <a:pt x="357" y="286"/>
                    <a:pt x="357" y="286"/>
                    <a:pt x="357" y="286"/>
                  </a:cubicBezTo>
                  <a:cubicBezTo>
                    <a:pt x="359" y="282"/>
                    <a:pt x="359" y="282"/>
                    <a:pt x="359" y="282"/>
                  </a:cubicBezTo>
                  <a:cubicBezTo>
                    <a:pt x="361" y="278"/>
                    <a:pt x="361" y="278"/>
                    <a:pt x="361" y="278"/>
                  </a:cubicBezTo>
                  <a:cubicBezTo>
                    <a:pt x="361" y="276"/>
                    <a:pt x="361" y="276"/>
                    <a:pt x="361" y="276"/>
                  </a:cubicBezTo>
                  <a:cubicBezTo>
                    <a:pt x="360" y="274"/>
                    <a:pt x="360" y="274"/>
                    <a:pt x="360" y="274"/>
                  </a:cubicBezTo>
                  <a:cubicBezTo>
                    <a:pt x="358" y="273"/>
                    <a:pt x="358" y="273"/>
                    <a:pt x="358" y="273"/>
                  </a:cubicBezTo>
                  <a:cubicBezTo>
                    <a:pt x="357" y="272"/>
                    <a:pt x="357" y="272"/>
                    <a:pt x="357" y="272"/>
                  </a:cubicBezTo>
                  <a:cubicBezTo>
                    <a:pt x="357" y="271"/>
                    <a:pt x="357" y="271"/>
                    <a:pt x="357" y="271"/>
                  </a:cubicBezTo>
                  <a:cubicBezTo>
                    <a:pt x="357" y="271"/>
                    <a:pt x="357" y="271"/>
                    <a:pt x="357" y="271"/>
                  </a:cubicBezTo>
                  <a:cubicBezTo>
                    <a:pt x="355" y="270"/>
                    <a:pt x="355" y="270"/>
                    <a:pt x="355" y="270"/>
                  </a:cubicBezTo>
                  <a:cubicBezTo>
                    <a:pt x="355" y="268"/>
                    <a:pt x="355" y="268"/>
                    <a:pt x="355" y="268"/>
                  </a:cubicBezTo>
                  <a:cubicBezTo>
                    <a:pt x="354" y="268"/>
                    <a:pt x="354" y="268"/>
                    <a:pt x="354" y="268"/>
                  </a:cubicBezTo>
                  <a:cubicBezTo>
                    <a:pt x="353" y="267"/>
                    <a:pt x="353" y="267"/>
                    <a:pt x="353" y="267"/>
                  </a:cubicBezTo>
                  <a:cubicBezTo>
                    <a:pt x="352" y="264"/>
                    <a:pt x="352" y="264"/>
                    <a:pt x="352" y="264"/>
                  </a:cubicBezTo>
                  <a:cubicBezTo>
                    <a:pt x="350" y="263"/>
                    <a:pt x="350" y="263"/>
                    <a:pt x="350" y="263"/>
                  </a:cubicBezTo>
                  <a:cubicBezTo>
                    <a:pt x="349" y="262"/>
                    <a:pt x="349" y="262"/>
                    <a:pt x="349" y="262"/>
                  </a:cubicBezTo>
                  <a:cubicBezTo>
                    <a:pt x="347" y="263"/>
                    <a:pt x="347" y="263"/>
                    <a:pt x="347" y="263"/>
                  </a:cubicBezTo>
                  <a:cubicBezTo>
                    <a:pt x="346" y="264"/>
                    <a:pt x="346" y="264"/>
                    <a:pt x="346" y="264"/>
                  </a:cubicBezTo>
                  <a:cubicBezTo>
                    <a:pt x="346" y="264"/>
                    <a:pt x="346" y="264"/>
                    <a:pt x="346" y="264"/>
                  </a:cubicBezTo>
                  <a:cubicBezTo>
                    <a:pt x="346" y="264"/>
                    <a:pt x="346" y="264"/>
                    <a:pt x="346" y="264"/>
                  </a:cubicBezTo>
                  <a:cubicBezTo>
                    <a:pt x="345" y="264"/>
                    <a:pt x="345" y="264"/>
                    <a:pt x="345" y="264"/>
                  </a:cubicBezTo>
                  <a:cubicBezTo>
                    <a:pt x="342" y="267"/>
                    <a:pt x="342" y="267"/>
                    <a:pt x="342" y="267"/>
                  </a:cubicBezTo>
                  <a:cubicBezTo>
                    <a:pt x="341" y="267"/>
                    <a:pt x="341" y="267"/>
                    <a:pt x="341" y="267"/>
                  </a:cubicBezTo>
                  <a:cubicBezTo>
                    <a:pt x="338" y="267"/>
                    <a:pt x="338" y="267"/>
                    <a:pt x="338" y="267"/>
                  </a:cubicBezTo>
                  <a:cubicBezTo>
                    <a:pt x="337" y="266"/>
                    <a:pt x="337" y="266"/>
                    <a:pt x="337" y="266"/>
                  </a:cubicBezTo>
                  <a:cubicBezTo>
                    <a:pt x="338" y="266"/>
                    <a:pt x="338" y="266"/>
                    <a:pt x="338" y="266"/>
                  </a:cubicBezTo>
                  <a:cubicBezTo>
                    <a:pt x="338" y="266"/>
                    <a:pt x="338" y="266"/>
                    <a:pt x="338" y="266"/>
                  </a:cubicBezTo>
                  <a:cubicBezTo>
                    <a:pt x="338" y="266"/>
                    <a:pt x="338" y="266"/>
                    <a:pt x="338" y="266"/>
                  </a:cubicBezTo>
                  <a:cubicBezTo>
                    <a:pt x="338" y="265"/>
                    <a:pt x="338" y="265"/>
                    <a:pt x="338" y="265"/>
                  </a:cubicBezTo>
                  <a:cubicBezTo>
                    <a:pt x="337" y="264"/>
                    <a:pt x="337" y="264"/>
                    <a:pt x="337" y="264"/>
                  </a:cubicBezTo>
                  <a:cubicBezTo>
                    <a:pt x="335" y="262"/>
                    <a:pt x="335" y="262"/>
                    <a:pt x="335" y="262"/>
                  </a:cubicBezTo>
                  <a:cubicBezTo>
                    <a:pt x="335" y="262"/>
                    <a:pt x="335" y="262"/>
                    <a:pt x="335" y="262"/>
                  </a:cubicBezTo>
                  <a:cubicBezTo>
                    <a:pt x="336" y="263"/>
                    <a:pt x="336" y="263"/>
                    <a:pt x="336" y="263"/>
                  </a:cubicBezTo>
                  <a:cubicBezTo>
                    <a:pt x="336" y="262"/>
                    <a:pt x="336" y="262"/>
                    <a:pt x="336" y="262"/>
                  </a:cubicBezTo>
                  <a:cubicBezTo>
                    <a:pt x="335" y="261"/>
                    <a:pt x="335" y="261"/>
                    <a:pt x="335" y="261"/>
                  </a:cubicBezTo>
                  <a:cubicBezTo>
                    <a:pt x="334" y="260"/>
                    <a:pt x="334" y="260"/>
                    <a:pt x="334" y="260"/>
                  </a:cubicBezTo>
                  <a:cubicBezTo>
                    <a:pt x="334" y="260"/>
                    <a:pt x="334" y="260"/>
                    <a:pt x="334" y="260"/>
                  </a:cubicBezTo>
                  <a:cubicBezTo>
                    <a:pt x="333" y="261"/>
                    <a:pt x="333" y="261"/>
                    <a:pt x="333" y="261"/>
                  </a:cubicBezTo>
                  <a:cubicBezTo>
                    <a:pt x="334" y="262"/>
                    <a:pt x="334" y="262"/>
                    <a:pt x="334" y="262"/>
                  </a:cubicBezTo>
                  <a:cubicBezTo>
                    <a:pt x="333" y="261"/>
                    <a:pt x="333" y="261"/>
                    <a:pt x="333" y="261"/>
                  </a:cubicBezTo>
                  <a:cubicBezTo>
                    <a:pt x="331" y="260"/>
                    <a:pt x="331" y="260"/>
                    <a:pt x="331" y="260"/>
                  </a:cubicBezTo>
                  <a:cubicBezTo>
                    <a:pt x="329" y="260"/>
                    <a:pt x="329" y="260"/>
                    <a:pt x="329" y="260"/>
                  </a:cubicBezTo>
                  <a:cubicBezTo>
                    <a:pt x="326" y="260"/>
                    <a:pt x="326" y="260"/>
                    <a:pt x="326" y="260"/>
                  </a:cubicBezTo>
                  <a:cubicBezTo>
                    <a:pt x="327" y="259"/>
                    <a:pt x="327" y="259"/>
                    <a:pt x="327" y="259"/>
                  </a:cubicBezTo>
                  <a:cubicBezTo>
                    <a:pt x="329" y="259"/>
                    <a:pt x="329" y="259"/>
                    <a:pt x="329" y="259"/>
                  </a:cubicBezTo>
                  <a:cubicBezTo>
                    <a:pt x="330" y="259"/>
                    <a:pt x="330" y="259"/>
                    <a:pt x="330" y="259"/>
                  </a:cubicBezTo>
                  <a:cubicBezTo>
                    <a:pt x="330" y="258"/>
                    <a:pt x="330" y="258"/>
                    <a:pt x="330" y="258"/>
                  </a:cubicBezTo>
                  <a:cubicBezTo>
                    <a:pt x="328" y="258"/>
                    <a:pt x="328" y="258"/>
                    <a:pt x="328" y="258"/>
                  </a:cubicBezTo>
                  <a:cubicBezTo>
                    <a:pt x="326" y="260"/>
                    <a:pt x="326" y="260"/>
                    <a:pt x="326" y="260"/>
                  </a:cubicBezTo>
                  <a:cubicBezTo>
                    <a:pt x="325" y="259"/>
                    <a:pt x="325" y="259"/>
                    <a:pt x="325" y="259"/>
                  </a:cubicBezTo>
                  <a:cubicBezTo>
                    <a:pt x="322" y="260"/>
                    <a:pt x="322" y="260"/>
                    <a:pt x="322" y="260"/>
                  </a:cubicBezTo>
                  <a:cubicBezTo>
                    <a:pt x="321" y="259"/>
                    <a:pt x="321" y="259"/>
                    <a:pt x="321" y="259"/>
                  </a:cubicBezTo>
                  <a:cubicBezTo>
                    <a:pt x="319" y="259"/>
                    <a:pt x="319" y="259"/>
                    <a:pt x="319" y="259"/>
                  </a:cubicBezTo>
                  <a:cubicBezTo>
                    <a:pt x="317" y="259"/>
                    <a:pt x="317" y="259"/>
                    <a:pt x="317" y="259"/>
                  </a:cubicBezTo>
                  <a:cubicBezTo>
                    <a:pt x="315" y="260"/>
                    <a:pt x="315" y="260"/>
                    <a:pt x="315" y="260"/>
                  </a:cubicBezTo>
                  <a:cubicBezTo>
                    <a:pt x="313" y="258"/>
                    <a:pt x="313" y="258"/>
                    <a:pt x="313" y="258"/>
                  </a:cubicBezTo>
                  <a:cubicBezTo>
                    <a:pt x="313" y="257"/>
                    <a:pt x="313" y="257"/>
                    <a:pt x="313" y="257"/>
                  </a:cubicBezTo>
                  <a:cubicBezTo>
                    <a:pt x="314" y="256"/>
                    <a:pt x="314" y="256"/>
                    <a:pt x="314" y="256"/>
                  </a:cubicBezTo>
                  <a:cubicBezTo>
                    <a:pt x="312" y="256"/>
                    <a:pt x="312" y="256"/>
                    <a:pt x="312" y="256"/>
                  </a:cubicBezTo>
                  <a:cubicBezTo>
                    <a:pt x="312" y="257"/>
                    <a:pt x="312" y="257"/>
                    <a:pt x="312" y="257"/>
                  </a:cubicBezTo>
                  <a:cubicBezTo>
                    <a:pt x="311" y="259"/>
                    <a:pt x="311" y="259"/>
                    <a:pt x="311" y="259"/>
                  </a:cubicBezTo>
                  <a:cubicBezTo>
                    <a:pt x="309" y="259"/>
                    <a:pt x="309" y="259"/>
                    <a:pt x="309" y="259"/>
                  </a:cubicBezTo>
                  <a:cubicBezTo>
                    <a:pt x="308" y="259"/>
                    <a:pt x="308" y="259"/>
                    <a:pt x="308" y="259"/>
                  </a:cubicBezTo>
                  <a:cubicBezTo>
                    <a:pt x="306" y="259"/>
                    <a:pt x="306" y="259"/>
                    <a:pt x="306" y="259"/>
                  </a:cubicBezTo>
                  <a:cubicBezTo>
                    <a:pt x="301" y="260"/>
                    <a:pt x="301" y="260"/>
                    <a:pt x="301" y="260"/>
                  </a:cubicBezTo>
                  <a:cubicBezTo>
                    <a:pt x="299" y="261"/>
                    <a:pt x="299" y="261"/>
                    <a:pt x="299" y="261"/>
                  </a:cubicBezTo>
                  <a:cubicBezTo>
                    <a:pt x="296" y="262"/>
                    <a:pt x="296" y="262"/>
                    <a:pt x="296" y="262"/>
                  </a:cubicBezTo>
                  <a:cubicBezTo>
                    <a:pt x="294" y="264"/>
                    <a:pt x="294" y="264"/>
                    <a:pt x="294" y="264"/>
                  </a:cubicBezTo>
                  <a:cubicBezTo>
                    <a:pt x="294" y="265"/>
                    <a:pt x="294" y="265"/>
                    <a:pt x="294" y="265"/>
                  </a:cubicBezTo>
                  <a:cubicBezTo>
                    <a:pt x="295" y="265"/>
                    <a:pt x="295" y="265"/>
                    <a:pt x="295" y="265"/>
                  </a:cubicBezTo>
                  <a:cubicBezTo>
                    <a:pt x="296" y="264"/>
                    <a:pt x="296" y="264"/>
                    <a:pt x="296" y="264"/>
                  </a:cubicBezTo>
                  <a:cubicBezTo>
                    <a:pt x="297" y="264"/>
                    <a:pt x="297" y="264"/>
                    <a:pt x="297" y="264"/>
                  </a:cubicBezTo>
                  <a:cubicBezTo>
                    <a:pt x="298" y="265"/>
                    <a:pt x="298" y="265"/>
                    <a:pt x="298" y="265"/>
                  </a:cubicBezTo>
                  <a:cubicBezTo>
                    <a:pt x="299" y="265"/>
                    <a:pt x="299" y="265"/>
                    <a:pt x="299" y="265"/>
                  </a:cubicBezTo>
                  <a:cubicBezTo>
                    <a:pt x="299" y="266"/>
                    <a:pt x="299" y="266"/>
                    <a:pt x="299" y="266"/>
                  </a:cubicBezTo>
                  <a:cubicBezTo>
                    <a:pt x="296" y="267"/>
                    <a:pt x="296" y="267"/>
                    <a:pt x="296" y="267"/>
                  </a:cubicBezTo>
                  <a:cubicBezTo>
                    <a:pt x="296" y="269"/>
                    <a:pt x="296" y="269"/>
                    <a:pt x="296" y="269"/>
                  </a:cubicBezTo>
                  <a:cubicBezTo>
                    <a:pt x="296" y="270"/>
                    <a:pt x="296" y="270"/>
                    <a:pt x="296" y="270"/>
                  </a:cubicBezTo>
                  <a:cubicBezTo>
                    <a:pt x="299" y="271"/>
                    <a:pt x="299" y="271"/>
                    <a:pt x="299" y="271"/>
                  </a:cubicBezTo>
                  <a:cubicBezTo>
                    <a:pt x="302" y="273"/>
                    <a:pt x="302" y="273"/>
                    <a:pt x="302" y="273"/>
                  </a:cubicBezTo>
                  <a:cubicBezTo>
                    <a:pt x="302" y="274"/>
                    <a:pt x="302" y="274"/>
                    <a:pt x="302" y="274"/>
                  </a:cubicBezTo>
                  <a:cubicBezTo>
                    <a:pt x="300" y="274"/>
                    <a:pt x="300" y="274"/>
                    <a:pt x="300" y="274"/>
                  </a:cubicBezTo>
                  <a:cubicBezTo>
                    <a:pt x="299" y="275"/>
                    <a:pt x="299" y="275"/>
                    <a:pt x="299" y="275"/>
                  </a:cubicBezTo>
                  <a:cubicBezTo>
                    <a:pt x="299" y="273"/>
                    <a:pt x="299" y="273"/>
                    <a:pt x="299" y="273"/>
                  </a:cubicBezTo>
                  <a:cubicBezTo>
                    <a:pt x="298" y="273"/>
                    <a:pt x="298" y="273"/>
                    <a:pt x="298" y="273"/>
                  </a:cubicBezTo>
                  <a:cubicBezTo>
                    <a:pt x="297" y="273"/>
                    <a:pt x="297" y="273"/>
                    <a:pt x="297" y="273"/>
                  </a:cubicBezTo>
                  <a:cubicBezTo>
                    <a:pt x="296" y="272"/>
                    <a:pt x="296" y="272"/>
                    <a:pt x="296" y="272"/>
                  </a:cubicBezTo>
                  <a:cubicBezTo>
                    <a:pt x="295" y="271"/>
                    <a:pt x="295" y="271"/>
                    <a:pt x="295" y="271"/>
                  </a:cubicBezTo>
                  <a:cubicBezTo>
                    <a:pt x="294" y="269"/>
                    <a:pt x="294" y="269"/>
                    <a:pt x="294" y="269"/>
                  </a:cubicBezTo>
                  <a:cubicBezTo>
                    <a:pt x="292" y="269"/>
                    <a:pt x="292" y="269"/>
                    <a:pt x="292" y="269"/>
                  </a:cubicBezTo>
                  <a:cubicBezTo>
                    <a:pt x="293" y="271"/>
                    <a:pt x="293" y="271"/>
                    <a:pt x="293" y="271"/>
                  </a:cubicBezTo>
                  <a:cubicBezTo>
                    <a:pt x="293" y="273"/>
                    <a:pt x="293" y="273"/>
                    <a:pt x="293" y="273"/>
                  </a:cubicBezTo>
                  <a:cubicBezTo>
                    <a:pt x="291" y="274"/>
                    <a:pt x="291" y="274"/>
                    <a:pt x="291" y="274"/>
                  </a:cubicBezTo>
                  <a:cubicBezTo>
                    <a:pt x="291" y="273"/>
                    <a:pt x="291" y="273"/>
                    <a:pt x="291" y="273"/>
                  </a:cubicBezTo>
                  <a:cubicBezTo>
                    <a:pt x="289" y="272"/>
                    <a:pt x="289" y="272"/>
                    <a:pt x="289" y="272"/>
                  </a:cubicBezTo>
                  <a:cubicBezTo>
                    <a:pt x="288" y="273"/>
                    <a:pt x="288" y="273"/>
                    <a:pt x="288" y="273"/>
                  </a:cubicBezTo>
                  <a:cubicBezTo>
                    <a:pt x="287" y="274"/>
                    <a:pt x="287" y="274"/>
                    <a:pt x="287" y="274"/>
                  </a:cubicBezTo>
                  <a:cubicBezTo>
                    <a:pt x="284" y="273"/>
                    <a:pt x="284" y="273"/>
                    <a:pt x="284" y="273"/>
                  </a:cubicBezTo>
                  <a:cubicBezTo>
                    <a:pt x="283" y="272"/>
                    <a:pt x="283" y="272"/>
                    <a:pt x="283" y="272"/>
                  </a:cubicBezTo>
                  <a:cubicBezTo>
                    <a:pt x="281" y="272"/>
                    <a:pt x="281" y="272"/>
                    <a:pt x="281" y="272"/>
                  </a:cubicBezTo>
                  <a:cubicBezTo>
                    <a:pt x="280" y="272"/>
                    <a:pt x="280" y="272"/>
                    <a:pt x="280" y="272"/>
                  </a:cubicBezTo>
                  <a:cubicBezTo>
                    <a:pt x="281" y="271"/>
                    <a:pt x="281" y="271"/>
                    <a:pt x="281" y="271"/>
                  </a:cubicBezTo>
                  <a:cubicBezTo>
                    <a:pt x="282" y="270"/>
                    <a:pt x="282" y="270"/>
                    <a:pt x="282" y="270"/>
                  </a:cubicBezTo>
                  <a:cubicBezTo>
                    <a:pt x="282" y="269"/>
                    <a:pt x="282" y="269"/>
                    <a:pt x="282" y="269"/>
                  </a:cubicBezTo>
                  <a:cubicBezTo>
                    <a:pt x="280" y="269"/>
                    <a:pt x="280" y="269"/>
                    <a:pt x="280" y="269"/>
                  </a:cubicBezTo>
                  <a:cubicBezTo>
                    <a:pt x="279" y="268"/>
                    <a:pt x="279" y="268"/>
                    <a:pt x="279" y="268"/>
                  </a:cubicBezTo>
                  <a:cubicBezTo>
                    <a:pt x="279" y="267"/>
                    <a:pt x="279" y="267"/>
                    <a:pt x="279" y="267"/>
                  </a:cubicBezTo>
                  <a:cubicBezTo>
                    <a:pt x="279" y="266"/>
                    <a:pt x="279" y="266"/>
                    <a:pt x="279" y="266"/>
                  </a:cubicBezTo>
                  <a:cubicBezTo>
                    <a:pt x="277" y="267"/>
                    <a:pt x="277" y="267"/>
                    <a:pt x="277" y="267"/>
                  </a:cubicBezTo>
                  <a:cubicBezTo>
                    <a:pt x="276" y="267"/>
                    <a:pt x="276" y="267"/>
                    <a:pt x="276" y="267"/>
                  </a:cubicBezTo>
                  <a:cubicBezTo>
                    <a:pt x="277" y="265"/>
                    <a:pt x="277" y="265"/>
                    <a:pt x="277" y="265"/>
                  </a:cubicBezTo>
                  <a:cubicBezTo>
                    <a:pt x="276" y="265"/>
                    <a:pt x="276" y="265"/>
                    <a:pt x="276" y="265"/>
                  </a:cubicBezTo>
                  <a:cubicBezTo>
                    <a:pt x="274" y="266"/>
                    <a:pt x="274" y="266"/>
                    <a:pt x="274" y="266"/>
                  </a:cubicBezTo>
                  <a:cubicBezTo>
                    <a:pt x="274" y="267"/>
                    <a:pt x="274" y="267"/>
                    <a:pt x="274" y="267"/>
                  </a:cubicBezTo>
                  <a:cubicBezTo>
                    <a:pt x="274" y="268"/>
                    <a:pt x="274" y="268"/>
                    <a:pt x="274" y="268"/>
                  </a:cubicBezTo>
                  <a:cubicBezTo>
                    <a:pt x="273" y="268"/>
                    <a:pt x="273" y="268"/>
                    <a:pt x="273" y="268"/>
                  </a:cubicBezTo>
                  <a:cubicBezTo>
                    <a:pt x="267" y="268"/>
                    <a:pt x="267" y="268"/>
                    <a:pt x="267" y="268"/>
                  </a:cubicBezTo>
                  <a:cubicBezTo>
                    <a:pt x="266" y="267"/>
                    <a:pt x="266" y="267"/>
                    <a:pt x="266" y="267"/>
                  </a:cubicBezTo>
                  <a:cubicBezTo>
                    <a:pt x="262" y="266"/>
                    <a:pt x="262" y="266"/>
                    <a:pt x="262" y="266"/>
                  </a:cubicBezTo>
                  <a:cubicBezTo>
                    <a:pt x="260" y="266"/>
                    <a:pt x="260" y="266"/>
                    <a:pt x="260" y="266"/>
                  </a:cubicBezTo>
                  <a:cubicBezTo>
                    <a:pt x="256" y="266"/>
                    <a:pt x="256" y="266"/>
                    <a:pt x="256" y="266"/>
                  </a:cubicBezTo>
                  <a:cubicBezTo>
                    <a:pt x="255" y="267"/>
                    <a:pt x="255" y="267"/>
                    <a:pt x="255" y="267"/>
                  </a:cubicBezTo>
                  <a:cubicBezTo>
                    <a:pt x="254" y="267"/>
                    <a:pt x="254" y="267"/>
                    <a:pt x="254" y="267"/>
                  </a:cubicBezTo>
                  <a:cubicBezTo>
                    <a:pt x="252" y="270"/>
                    <a:pt x="252" y="270"/>
                    <a:pt x="252" y="270"/>
                  </a:cubicBezTo>
                  <a:cubicBezTo>
                    <a:pt x="250" y="270"/>
                    <a:pt x="250" y="270"/>
                    <a:pt x="250" y="270"/>
                  </a:cubicBezTo>
                  <a:cubicBezTo>
                    <a:pt x="250" y="268"/>
                    <a:pt x="250" y="268"/>
                    <a:pt x="250" y="268"/>
                  </a:cubicBezTo>
                  <a:cubicBezTo>
                    <a:pt x="250" y="267"/>
                    <a:pt x="250" y="267"/>
                    <a:pt x="250" y="267"/>
                  </a:cubicBezTo>
                  <a:cubicBezTo>
                    <a:pt x="251" y="265"/>
                    <a:pt x="251" y="265"/>
                    <a:pt x="251" y="265"/>
                  </a:cubicBezTo>
                  <a:cubicBezTo>
                    <a:pt x="250" y="263"/>
                    <a:pt x="250" y="263"/>
                    <a:pt x="250" y="263"/>
                  </a:cubicBezTo>
                  <a:cubicBezTo>
                    <a:pt x="250" y="264"/>
                    <a:pt x="250" y="264"/>
                    <a:pt x="250" y="264"/>
                  </a:cubicBezTo>
                  <a:cubicBezTo>
                    <a:pt x="248" y="266"/>
                    <a:pt x="248" y="266"/>
                    <a:pt x="248" y="266"/>
                  </a:cubicBezTo>
                  <a:cubicBezTo>
                    <a:pt x="247" y="266"/>
                    <a:pt x="247" y="266"/>
                    <a:pt x="247" y="266"/>
                  </a:cubicBezTo>
                  <a:cubicBezTo>
                    <a:pt x="246" y="265"/>
                    <a:pt x="246" y="265"/>
                    <a:pt x="246" y="265"/>
                  </a:cubicBezTo>
                  <a:cubicBezTo>
                    <a:pt x="247" y="267"/>
                    <a:pt x="247" y="267"/>
                    <a:pt x="247" y="267"/>
                  </a:cubicBezTo>
                  <a:cubicBezTo>
                    <a:pt x="247" y="269"/>
                    <a:pt x="247" y="269"/>
                    <a:pt x="247" y="269"/>
                  </a:cubicBezTo>
                  <a:cubicBezTo>
                    <a:pt x="248" y="271"/>
                    <a:pt x="248" y="271"/>
                    <a:pt x="248" y="271"/>
                  </a:cubicBezTo>
                  <a:cubicBezTo>
                    <a:pt x="247" y="272"/>
                    <a:pt x="247" y="272"/>
                    <a:pt x="247" y="272"/>
                  </a:cubicBezTo>
                  <a:cubicBezTo>
                    <a:pt x="245" y="272"/>
                    <a:pt x="245" y="272"/>
                    <a:pt x="245" y="272"/>
                  </a:cubicBezTo>
                  <a:cubicBezTo>
                    <a:pt x="242" y="275"/>
                    <a:pt x="242" y="275"/>
                    <a:pt x="242" y="275"/>
                  </a:cubicBezTo>
                  <a:cubicBezTo>
                    <a:pt x="238" y="277"/>
                    <a:pt x="238" y="277"/>
                    <a:pt x="238" y="277"/>
                  </a:cubicBezTo>
                  <a:cubicBezTo>
                    <a:pt x="237" y="277"/>
                    <a:pt x="237" y="277"/>
                    <a:pt x="237" y="277"/>
                  </a:cubicBezTo>
                  <a:cubicBezTo>
                    <a:pt x="235" y="278"/>
                    <a:pt x="235" y="278"/>
                    <a:pt x="235" y="278"/>
                  </a:cubicBezTo>
                  <a:cubicBezTo>
                    <a:pt x="234" y="278"/>
                    <a:pt x="234" y="278"/>
                    <a:pt x="234" y="278"/>
                  </a:cubicBezTo>
                  <a:cubicBezTo>
                    <a:pt x="236" y="277"/>
                    <a:pt x="236" y="277"/>
                    <a:pt x="236" y="277"/>
                  </a:cubicBezTo>
                  <a:cubicBezTo>
                    <a:pt x="234" y="276"/>
                    <a:pt x="234" y="276"/>
                    <a:pt x="234" y="276"/>
                  </a:cubicBezTo>
                  <a:cubicBezTo>
                    <a:pt x="233" y="276"/>
                    <a:pt x="233" y="276"/>
                    <a:pt x="233" y="276"/>
                  </a:cubicBezTo>
                  <a:cubicBezTo>
                    <a:pt x="233" y="276"/>
                    <a:pt x="233" y="276"/>
                    <a:pt x="233" y="276"/>
                  </a:cubicBezTo>
                  <a:cubicBezTo>
                    <a:pt x="231" y="277"/>
                    <a:pt x="231" y="277"/>
                    <a:pt x="231" y="277"/>
                  </a:cubicBezTo>
                  <a:cubicBezTo>
                    <a:pt x="232" y="278"/>
                    <a:pt x="232" y="278"/>
                    <a:pt x="232" y="278"/>
                  </a:cubicBezTo>
                  <a:cubicBezTo>
                    <a:pt x="230" y="279"/>
                    <a:pt x="230" y="279"/>
                    <a:pt x="230" y="279"/>
                  </a:cubicBezTo>
                  <a:cubicBezTo>
                    <a:pt x="229" y="278"/>
                    <a:pt x="229" y="278"/>
                    <a:pt x="229" y="278"/>
                  </a:cubicBezTo>
                  <a:cubicBezTo>
                    <a:pt x="229" y="280"/>
                    <a:pt x="229" y="280"/>
                    <a:pt x="229" y="280"/>
                  </a:cubicBezTo>
                  <a:cubicBezTo>
                    <a:pt x="227" y="281"/>
                    <a:pt x="227" y="281"/>
                    <a:pt x="227" y="281"/>
                  </a:cubicBezTo>
                  <a:cubicBezTo>
                    <a:pt x="226" y="280"/>
                    <a:pt x="226" y="280"/>
                    <a:pt x="226" y="280"/>
                  </a:cubicBezTo>
                  <a:cubicBezTo>
                    <a:pt x="225" y="283"/>
                    <a:pt x="225" y="283"/>
                    <a:pt x="225" y="283"/>
                  </a:cubicBezTo>
                  <a:cubicBezTo>
                    <a:pt x="226" y="284"/>
                    <a:pt x="226" y="284"/>
                    <a:pt x="226" y="284"/>
                  </a:cubicBezTo>
                  <a:cubicBezTo>
                    <a:pt x="224" y="285"/>
                    <a:pt x="224" y="285"/>
                    <a:pt x="224" y="285"/>
                  </a:cubicBezTo>
                  <a:cubicBezTo>
                    <a:pt x="223" y="286"/>
                    <a:pt x="223" y="286"/>
                    <a:pt x="223" y="286"/>
                  </a:cubicBezTo>
                  <a:cubicBezTo>
                    <a:pt x="223" y="290"/>
                    <a:pt x="223" y="290"/>
                    <a:pt x="223" y="290"/>
                  </a:cubicBezTo>
                  <a:cubicBezTo>
                    <a:pt x="222" y="291"/>
                    <a:pt x="222" y="291"/>
                    <a:pt x="222" y="291"/>
                  </a:cubicBezTo>
                  <a:cubicBezTo>
                    <a:pt x="221" y="294"/>
                    <a:pt x="221" y="294"/>
                    <a:pt x="221" y="294"/>
                  </a:cubicBezTo>
                  <a:cubicBezTo>
                    <a:pt x="220" y="296"/>
                    <a:pt x="220" y="296"/>
                    <a:pt x="220" y="296"/>
                  </a:cubicBezTo>
                  <a:cubicBezTo>
                    <a:pt x="221" y="298"/>
                    <a:pt x="221" y="298"/>
                    <a:pt x="221" y="298"/>
                  </a:cubicBezTo>
                  <a:cubicBezTo>
                    <a:pt x="221" y="302"/>
                    <a:pt x="221" y="302"/>
                    <a:pt x="221" y="302"/>
                  </a:cubicBezTo>
                  <a:cubicBezTo>
                    <a:pt x="221" y="303"/>
                    <a:pt x="221" y="303"/>
                    <a:pt x="221" y="303"/>
                  </a:cubicBezTo>
                  <a:cubicBezTo>
                    <a:pt x="220" y="305"/>
                    <a:pt x="220" y="305"/>
                    <a:pt x="220" y="305"/>
                  </a:cubicBezTo>
                  <a:cubicBezTo>
                    <a:pt x="219" y="308"/>
                    <a:pt x="219" y="308"/>
                    <a:pt x="219" y="308"/>
                  </a:cubicBezTo>
                  <a:cubicBezTo>
                    <a:pt x="219" y="308"/>
                    <a:pt x="219" y="308"/>
                    <a:pt x="219" y="308"/>
                  </a:cubicBezTo>
                  <a:cubicBezTo>
                    <a:pt x="218" y="306"/>
                    <a:pt x="218" y="306"/>
                    <a:pt x="218" y="306"/>
                  </a:cubicBezTo>
                  <a:cubicBezTo>
                    <a:pt x="216" y="306"/>
                    <a:pt x="216" y="306"/>
                    <a:pt x="216" y="306"/>
                  </a:cubicBezTo>
                  <a:cubicBezTo>
                    <a:pt x="215" y="305"/>
                    <a:pt x="215" y="305"/>
                    <a:pt x="215" y="305"/>
                  </a:cubicBezTo>
                  <a:cubicBezTo>
                    <a:pt x="211" y="304"/>
                    <a:pt x="211" y="304"/>
                    <a:pt x="211" y="304"/>
                  </a:cubicBezTo>
                  <a:cubicBezTo>
                    <a:pt x="210" y="303"/>
                    <a:pt x="210" y="303"/>
                    <a:pt x="210" y="303"/>
                  </a:cubicBezTo>
                  <a:cubicBezTo>
                    <a:pt x="209" y="302"/>
                    <a:pt x="209" y="302"/>
                    <a:pt x="209" y="302"/>
                  </a:cubicBezTo>
                  <a:cubicBezTo>
                    <a:pt x="208" y="302"/>
                    <a:pt x="208" y="302"/>
                    <a:pt x="208" y="302"/>
                  </a:cubicBezTo>
                  <a:cubicBezTo>
                    <a:pt x="206" y="302"/>
                    <a:pt x="206" y="302"/>
                    <a:pt x="206" y="302"/>
                  </a:cubicBezTo>
                  <a:cubicBezTo>
                    <a:pt x="206" y="301"/>
                    <a:pt x="206" y="301"/>
                    <a:pt x="206" y="301"/>
                  </a:cubicBezTo>
                  <a:cubicBezTo>
                    <a:pt x="205" y="300"/>
                    <a:pt x="205" y="300"/>
                    <a:pt x="205" y="300"/>
                  </a:cubicBezTo>
                  <a:cubicBezTo>
                    <a:pt x="205" y="298"/>
                    <a:pt x="205" y="298"/>
                    <a:pt x="205" y="298"/>
                  </a:cubicBezTo>
                  <a:cubicBezTo>
                    <a:pt x="204" y="293"/>
                    <a:pt x="204" y="293"/>
                    <a:pt x="204" y="293"/>
                  </a:cubicBezTo>
                  <a:cubicBezTo>
                    <a:pt x="203" y="292"/>
                    <a:pt x="203" y="292"/>
                    <a:pt x="203" y="292"/>
                  </a:cubicBezTo>
                  <a:cubicBezTo>
                    <a:pt x="203" y="291"/>
                    <a:pt x="203" y="291"/>
                    <a:pt x="203" y="291"/>
                  </a:cubicBezTo>
                  <a:cubicBezTo>
                    <a:pt x="204" y="290"/>
                    <a:pt x="204" y="290"/>
                    <a:pt x="204" y="290"/>
                  </a:cubicBezTo>
                  <a:cubicBezTo>
                    <a:pt x="204" y="288"/>
                    <a:pt x="204" y="288"/>
                    <a:pt x="204" y="288"/>
                  </a:cubicBezTo>
                  <a:cubicBezTo>
                    <a:pt x="202" y="286"/>
                    <a:pt x="202" y="286"/>
                    <a:pt x="202" y="286"/>
                  </a:cubicBezTo>
                  <a:cubicBezTo>
                    <a:pt x="201" y="285"/>
                    <a:pt x="201" y="285"/>
                    <a:pt x="201" y="285"/>
                  </a:cubicBezTo>
                  <a:cubicBezTo>
                    <a:pt x="201" y="283"/>
                    <a:pt x="201" y="283"/>
                    <a:pt x="201" y="283"/>
                  </a:cubicBezTo>
                  <a:cubicBezTo>
                    <a:pt x="199" y="282"/>
                    <a:pt x="199" y="282"/>
                    <a:pt x="199" y="282"/>
                  </a:cubicBezTo>
                  <a:cubicBezTo>
                    <a:pt x="199" y="281"/>
                    <a:pt x="199" y="281"/>
                    <a:pt x="199" y="281"/>
                  </a:cubicBezTo>
                  <a:cubicBezTo>
                    <a:pt x="198" y="280"/>
                    <a:pt x="198" y="280"/>
                    <a:pt x="198" y="280"/>
                  </a:cubicBezTo>
                  <a:cubicBezTo>
                    <a:pt x="197" y="277"/>
                    <a:pt x="197" y="277"/>
                    <a:pt x="197" y="277"/>
                  </a:cubicBezTo>
                  <a:cubicBezTo>
                    <a:pt x="196" y="276"/>
                    <a:pt x="196" y="276"/>
                    <a:pt x="196" y="276"/>
                  </a:cubicBezTo>
                  <a:cubicBezTo>
                    <a:pt x="195" y="275"/>
                    <a:pt x="195" y="275"/>
                    <a:pt x="195" y="275"/>
                  </a:cubicBezTo>
                  <a:cubicBezTo>
                    <a:pt x="195" y="273"/>
                    <a:pt x="195" y="273"/>
                    <a:pt x="195" y="273"/>
                  </a:cubicBezTo>
                  <a:cubicBezTo>
                    <a:pt x="195" y="272"/>
                    <a:pt x="195" y="272"/>
                    <a:pt x="195" y="272"/>
                  </a:cubicBezTo>
                  <a:cubicBezTo>
                    <a:pt x="195" y="271"/>
                    <a:pt x="195" y="271"/>
                    <a:pt x="195" y="271"/>
                  </a:cubicBezTo>
                  <a:cubicBezTo>
                    <a:pt x="194" y="269"/>
                    <a:pt x="194" y="269"/>
                    <a:pt x="194" y="269"/>
                  </a:cubicBezTo>
                  <a:cubicBezTo>
                    <a:pt x="192" y="267"/>
                    <a:pt x="192" y="267"/>
                    <a:pt x="192" y="267"/>
                  </a:cubicBezTo>
                  <a:cubicBezTo>
                    <a:pt x="191" y="265"/>
                    <a:pt x="191" y="265"/>
                    <a:pt x="191" y="265"/>
                  </a:cubicBezTo>
                  <a:cubicBezTo>
                    <a:pt x="190" y="264"/>
                    <a:pt x="190" y="264"/>
                    <a:pt x="190" y="264"/>
                  </a:cubicBezTo>
                  <a:cubicBezTo>
                    <a:pt x="188" y="263"/>
                    <a:pt x="188" y="263"/>
                    <a:pt x="188" y="263"/>
                  </a:cubicBezTo>
                  <a:cubicBezTo>
                    <a:pt x="187" y="263"/>
                    <a:pt x="187" y="263"/>
                    <a:pt x="187" y="263"/>
                  </a:cubicBezTo>
                  <a:cubicBezTo>
                    <a:pt x="187" y="263"/>
                    <a:pt x="187" y="263"/>
                    <a:pt x="187" y="263"/>
                  </a:cubicBezTo>
                  <a:cubicBezTo>
                    <a:pt x="186" y="262"/>
                    <a:pt x="186" y="262"/>
                    <a:pt x="186" y="262"/>
                  </a:cubicBezTo>
                  <a:cubicBezTo>
                    <a:pt x="184" y="262"/>
                    <a:pt x="184" y="262"/>
                    <a:pt x="184" y="262"/>
                  </a:cubicBezTo>
                  <a:cubicBezTo>
                    <a:pt x="183" y="262"/>
                    <a:pt x="183" y="262"/>
                    <a:pt x="183" y="262"/>
                  </a:cubicBezTo>
                  <a:cubicBezTo>
                    <a:pt x="181" y="262"/>
                    <a:pt x="181" y="262"/>
                    <a:pt x="181" y="262"/>
                  </a:cubicBezTo>
                  <a:cubicBezTo>
                    <a:pt x="181" y="263"/>
                    <a:pt x="181" y="263"/>
                    <a:pt x="181" y="263"/>
                  </a:cubicBezTo>
                  <a:cubicBezTo>
                    <a:pt x="180" y="263"/>
                    <a:pt x="180" y="263"/>
                    <a:pt x="180" y="263"/>
                  </a:cubicBezTo>
                  <a:cubicBezTo>
                    <a:pt x="180" y="263"/>
                    <a:pt x="180" y="263"/>
                    <a:pt x="180" y="263"/>
                  </a:cubicBezTo>
                  <a:cubicBezTo>
                    <a:pt x="179" y="263"/>
                    <a:pt x="179" y="263"/>
                    <a:pt x="179" y="263"/>
                  </a:cubicBezTo>
                  <a:cubicBezTo>
                    <a:pt x="178" y="263"/>
                    <a:pt x="178" y="263"/>
                    <a:pt x="178" y="263"/>
                  </a:cubicBezTo>
                  <a:cubicBezTo>
                    <a:pt x="177" y="264"/>
                    <a:pt x="177" y="264"/>
                    <a:pt x="177" y="264"/>
                  </a:cubicBezTo>
                  <a:cubicBezTo>
                    <a:pt x="175" y="267"/>
                    <a:pt x="175" y="267"/>
                    <a:pt x="175" y="267"/>
                  </a:cubicBezTo>
                  <a:cubicBezTo>
                    <a:pt x="175" y="268"/>
                    <a:pt x="175" y="268"/>
                    <a:pt x="175" y="268"/>
                  </a:cubicBezTo>
                  <a:cubicBezTo>
                    <a:pt x="175" y="268"/>
                    <a:pt x="175" y="268"/>
                    <a:pt x="175" y="268"/>
                  </a:cubicBezTo>
                  <a:cubicBezTo>
                    <a:pt x="175" y="269"/>
                    <a:pt x="175" y="269"/>
                    <a:pt x="175" y="269"/>
                  </a:cubicBezTo>
                  <a:cubicBezTo>
                    <a:pt x="174" y="269"/>
                    <a:pt x="174" y="269"/>
                    <a:pt x="174" y="269"/>
                  </a:cubicBezTo>
                  <a:cubicBezTo>
                    <a:pt x="172" y="271"/>
                    <a:pt x="172" y="271"/>
                    <a:pt x="172" y="271"/>
                  </a:cubicBezTo>
                  <a:cubicBezTo>
                    <a:pt x="172" y="271"/>
                    <a:pt x="172" y="271"/>
                    <a:pt x="172" y="271"/>
                  </a:cubicBezTo>
                  <a:cubicBezTo>
                    <a:pt x="171" y="271"/>
                    <a:pt x="171" y="271"/>
                    <a:pt x="171" y="271"/>
                  </a:cubicBezTo>
                  <a:cubicBezTo>
                    <a:pt x="170" y="271"/>
                    <a:pt x="170" y="271"/>
                    <a:pt x="170" y="271"/>
                  </a:cubicBezTo>
                  <a:cubicBezTo>
                    <a:pt x="170" y="271"/>
                    <a:pt x="170" y="271"/>
                    <a:pt x="170" y="271"/>
                  </a:cubicBezTo>
                  <a:cubicBezTo>
                    <a:pt x="168" y="270"/>
                    <a:pt x="168" y="270"/>
                    <a:pt x="168" y="270"/>
                  </a:cubicBezTo>
                  <a:cubicBezTo>
                    <a:pt x="166" y="269"/>
                    <a:pt x="166" y="269"/>
                    <a:pt x="166" y="269"/>
                  </a:cubicBezTo>
                  <a:cubicBezTo>
                    <a:pt x="166" y="269"/>
                    <a:pt x="166" y="269"/>
                    <a:pt x="166" y="269"/>
                  </a:cubicBezTo>
                  <a:cubicBezTo>
                    <a:pt x="164" y="268"/>
                    <a:pt x="164" y="268"/>
                    <a:pt x="164" y="268"/>
                  </a:cubicBezTo>
                  <a:cubicBezTo>
                    <a:pt x="163" y="268"/>
                    <a:pt x="163" y="268"/>
                    <a:pt x="163" y="268"/>
                  </a:cubicBezTo>
                  <a:cubicBezTo>
                    <a:pt x="162" y="267"/>
                    <a:pt x="162" y="267"/>
                    <a:pt x="162" y="267"/>
                  </a:cubicBezTo>
                  <a:cubicBezTo>
                    <a:pt x="162" y="266"/>
                    <a:pt x="162" y="266"/>
                    <a:pt x="162" y="266"/>
                  </a:cubicBezTo>
                  <a:cubicBezTo>
                    <a:pt x="162" y="266"/>
                    <a:pt x="162" y="266"/>
                    <a:pt x="162" y="266"/>
                  </a:cubicBezTo>
                  <a:cubicBezTo>
                    <a:pt x="161" y="265"/>
                    <a:pt x="161" y="265"/>
                    <a:pt x="161" y="265"/>
                  </a:cubicBezTo>
                  <a:cubicBezTo>
                    <a:pt x="161" y="265"/>
                    <a:pt x="161" y="265"/>
                    <a:pt x="161" y="265"/>
                  </a:cubicBezTo>
                  <a:cubicBezTo>
                    <a:pt x="160" y="265"/>
                    <a:pt x="160" y="265"/>
                    <a:pt x="160" y="265"/>
                  </a:cubicBezTo>
                  <a:cubicBezTo>
                    <a:pt x="159" y="265"/>
                    <a:pt x="159" y="265"/>
                    <a:pt x="159" y="265"/>
                  </a:cubicBezTo>
                  <a:cubicBezTo>
                    <a:pt x="159" y="264"/>
                    <a:pt x="159" y="264"/>
                    <a:pt x="159" y="264"/>
                  </a:cubicBezTo>
                  <a:cubicBezTo>
                    <a:pt x="159" y="263"/>
                    <a:pt x="159" y="263"/>
                    <a:pt x="159" y="263"/>
                  </a:cubicBezTo>
                  <a:cubicBezTo>
                    <a:pt x="158" y="261"/>
                    <a:pt x="158" y="261"/>
                    <a:pt x="158" y="261"/>
                  </a:cubicBezTo>
                  <a:cubicBezTo>
                    <a:pt x="156" y="259"/>
                    <a:pt x="156" y="259"/>
                    <a:pt x="156" y="259"/>
                  </a:cubicBezTo>
                  <a:cubicBezTo>
                    <a:pt x="156" y="259"/>
                    <a:pt x="156" y="259"/>
                    <a:pt x="156" y="259"/>
                  </a:cubicBezTo>
                  <a:cubicBezTo>
                    <a:pt x="157" y="258"/>
                    <a:pt x="157" y="258"/>
                    <a:pt x="157" y="258"/>
                  </a:cubicBezTo>
                  <a:cubicBezTo>
                    <a:pt x="158" y="258"/>
                    <a:pt x="158" y="258"/>
                    <a:pt x="158" y="258"/>
                  </a:cubicBezTo>
                  <a:cubicBezTo>
                    <a:pt x="157" y="256"/>
                    <a:pt x="157" y="256"/>
                    <a:pt x="157" y="256"/>
                  </a:cubicBezTo>
                  <a:cubicBezTo>
                    <a:pt x="156" y="255"/>
                    <a:pt x="156" y="255"/>
                    <a:pt x="156" y="255"/>
                  </a:cubicBezTo>
                  <a:cubicBezTo>
                    <a:pt x="156" y="255"/>
                    <a:pt x="156" y="255"/>
                    <a:pt x="156" y="255"/>
                  </a:cubicBezTo>
                  <a:cubicBezTo>
                    <a:pt x="155" y="255"/>
                    <a:pt x="155" y="255"/>
                    <a:pt x="155" y="255"/>
                  </a:cubicBezTo>
                  <a:cubicBezTo>
                    <a:pt x="155" y="254"/>
                    <a:pt x="155" y="254"/>
                    <a:pt x="155" y="254"/>
                  </a:cubicBezTo>
                  <a:cubicBezTo>
                    <a:pt x="155" y="252"/>
                    <a:pt x="155" y="252"/>
                    <a:pt x="155" y="252"/>
                  </a:cubicBezTo>
                  <a:cubicBezTo>
                    <a:pt x="154" y="250"/>
                    <a:pt x="154" y="250"/>
                    <a:pt x="154" y="250"/>
                  </a:cubicBezTo>
                  <a:cubicBezTo>
                    <a:pt x="152" y="249"/>
                    <a:pt x="152" y="249"/>
                    <a:pt x="152" y="249"/>
                  </a:cubicBezTo>
                  <a:cubicBezTo>
                    <a:pt x="151" y="249"/>
                    <a:pt x="151" y="249"/>
                    <a:pt x="151" y="249"/>
                  </a:cubicBezTo>
                  <a:cubicBezTo>
                    <a:pt x="152" y="248"/>
                    <a:pt x="152" y="248"/>
                    <a:pt x="152" y="248"/>
                  </a:cubicBezTo>
                  <a:cubicBezTo>
                    <a:pt x="152" y="248"/>
                    <a:pt x="152" y="248"/>
                    <a:pt x="152" y="248"/>
                  </a:cubicBezTo>
                  <a:cubicBezTo>
                    <a:pt x="150" y="246"/>
                    <a:pt x="150" y="246"/>
                    <a:pt x="150" y="246"/>
                  </a:cubicBezTo>
                  <a:cubicBezTo>
                    <a:pt x="149" y="246"/>
                    <a:pt x="149" y="246"/>
                    <a:pt x="149" y="246"/>
                  </a:cubicBezTo>
                  <a:cubicBezTo>
                    <a:pt x="149" y="245"/>
                    <a:pt x="149" y="245"/>
                    <a:pt x="149" y="245"/>
                  </a:cubicBezTo>
                  <a:cubicBezTo>
                    <a:pt x="148" y="244"/>
                    <a:pt x="148" y="244"/>
                    <a:pt x="148" y="244"/>
                  </a:cubicBezTo>
                  <a:cubicBezTo>
                    <a:pt x="147" y="244"/>
                    <a:pt x="147" y="244"/>
                    <a:pt x="147" y="244"/>
                  </a:cubicBezTo>
                  <a:cubicBezTo>
                    <a:pt x="147" y="243"/>
                    <a:pt x="147" y="243"/>
                    <a:pt x="147" y="243"/>
                  </a:cubicBezTo>
                  <a:cubicBezTo>
                    <a:pt x="146" y="242"/>
                    <a:pt x="146" y="242"/>
                    <a:pt x="146" y="242"/>
                  </a:cubicBezTo>
                  <a:cubicBezTo>
                    <a:pt x="145" y="240"/>
                    <a:pt x="145" y="240"/>
                    <a:pt x="145" y="240"/>
                  </a:cubicBezTo>
                  <a:cubicBezTo>
                    <a:pt x="143" y="239"/>
                    <a:pt x="143" y="239"/>
                    <a:pt x="143" y="239"/>
                  </a:cubicBezTo>
                  <a:cubicBezTo>
                    <a:pt x="128" y="238"/>
                    <a:pt x="128" y="238"/>
                    <a:pt x="128" y="238"/>
                  </a:cubicBezTo>
                  <a:cubicBezTo>
                    <a:pt x="128" y="241"/>
                    <a:pt x="128" y="241"/>
                    <a:pt x="128" y="241"/>
                  </a:cubicBezTo>
                  <a:cubicBezTo>
                    <a:pt x="101" y="241"/>
                    <a:pt x="101" y="241"/>
                    <a:pt x="101" y="241"/>
                  </a:cubicBezTo>
                  <a:cubicBezTo>
                    <a:pt x="69" y="226"/>
                    <a:pt x="69" y="226"/>
                    <a:pt x="69" y="226"/>
                  </a:cubicBezTo>
                  <a:cubicBezTo>
                    <a:pt x="69" y="225"/>
                    <a:pt x="69" y="225"/>
                    <a:pt x="69" y="225"/>
                  </a:cubicBezTo>
                  <a:cubicBezTo>
                    <a:pt x="68" y="224"/>
                    <a:pt x="68" y="224"/>
                    <a:pt x="68" y="224"/>
                  </a:cubicBezTo>
                  <a:cubicBezTo>
                    <a:pt x="46" y="225"/>
                    <a:pt x="46" y="225"/>
                    <a:pt x="46" y="225"/>
                  </a:cubicBezTo>
                  <a:cubicBezTo>
                    <a:pt x="46" y="223"/>
                    <a:pt x="46" y="223"/>
                    <a:pt x="46" y="223"/>
                  </a:cubicBezTo>
                  <a:cubicBezTo>
                    <a:pt x="46" y="221"/>
                    <a:pt x="46" y="221"/>
                    <a:pt x="46" y="221"/>
                  </a:cubicBezTo>
                  <a:cubicBezTo>
                    <a:pt x="46" y="218"/>
                    <a:pt x="46" y="218"/>
                    <a:pt x="46" y="218"/>
                  </a:cubicBezTo>
                  <a:cubicBezTo>
                    <a:pt x="42" y="213"/>
                    <a:pt x="42" y="213"/>
                    <a:pt x="42" y="213"/>
                  </a:cubicBezTo>
                  <a:cubicBezTo>
                    <a:pt x="40" y="211"/>
                    <a:pt x="40" y="211"/>
                    <a:pt x="40" y="211"/>
                  </a:cubicBezTo>
                  <a:cubicBezTo>
                    <a:pt x="39" y="211"/>
                    <a:pt x="39" y="211"/>
                    <a:pt x="39" y="211"/>
                  </a:cubicBezTo>
                  <a:cubicBezTo>
                    <a:pt x="38" y="211"/>
                    <a:pt x="38" y="211"/>
                    <a:pt x="38" y="211"/>
                  </a:cubicBezTo>
                  <a:cubicBezTo>
                    <a:pt x="37" y="211"/>
                    <a:pt x="37" y="211"/>
                    <a:pt x="37" y="211"/>
                  </a:cubicBezTo>
                  <a:cubicBezTo>
                    <a:pt x="38" y="209"/>
                    <a:pt x="38" y="209"/>
                    <a:pt x="38" y="209"/>
                  </a:cubicBezTo>
                  <a:cubicBezTo>
                    <a:pt x="37" y="208"/>
                    <a:pt x="37" y="208"/>
                    <a:pt x="37" y="208"/>
                  </a:cubicBezTo>
                  <a:cubicBezTo>
                    <a:pt x="35" y="208"/>
                    <a:pt x="35" y="208"/>
                    <a:pt x="35" y="208"/>
                  </a:cubicBezTo>
                  <a:cubicBezTo>
                    <a:pt x="33" y="208"/>
                    <a:pt x="33" y="208"/>
                    <a:pt x="33" y="208"/>
                  </a:cubicBezTo>
                  <a:cubicBezTo>
                    <a:pt x="31" y="206"/>
                    <a:pt x="31" y="206"/>
                    <a:pt x="31" y="206"/>
                  </a:cubicBezTo>
                  <a:cubicBezTo>
                    <a:pt x="31" y="205"/>
                    <a:pt x="31" y="205"/>
                    <a:pt x="31" y="205"/>
                  </a:cubicBezTo>
                  <a:cubicBezTo>
                    <a:pt x="30" y="203"/>
                    <a:pt x="30" y="203"/>
                    <a:pt x="30" y="203"/>
                  </a:cubicBezTo>
                  <a:cubicBezTo>
                    <a:pt x="27" y="203"/>
                    <a:pt x="27" y="203"/>
                    <a:pt x="27" y="203"/>
                  </a:cubicBezTo>
                  <a:cubicBezTo>
                    <a:pt x="26" y="203"/>
                    <a:pt x="26" y="203"/>
                    <a:pt x="26" y="203"/>
                  </a:cubicBezTo>
                  <a:cubicBezTo>
                    <a:pt x="24" y="202"/>
                    <a:pt x="24" y="202"/>
                    <a:pt x="24" y="202"/>
                  </a:cubicBezTo>
                  <a:cubicBezTo>
                    <a:pt x="22" y="202"/>
                    <a:pt x="22" y="202"/>
                    <a:pt x="22" y="202"/>
                  </a:cubicBezTo>
                  <a:cubicBezTo>
                    <a:pt x="19" y="202"/>
                    <a:pt x="19" y="202"/>
                    <a:pt x="19" y="202"/>
                  </a:cubicBezTo>
                  <a:cubicBezTo>
                    <a:pt x="18" y="201"/>
                    <a:pt x="18" y="201"/>
                    <a:pt x="18" y="201"/>
                  </a:cubicBezTo>
                  <a:cubicBezTo>
                    <a:pt x="18" y="199"/>
                    <a:pt x="18" y="199"/>
                    <a:pt x="18" y="199"/>
                  </a:cubicBezTo>
                  <a:cubicBezTo>
                    <a:pt x="18" y="199"/>
                    <a:pt x="18" y="199"/>
                    <a:pt x="18" y="199"/>
                  </a:cubicBezTo>
                  <a:cubicBezTo>
                    <a:pt x="18" y="197"/>
                    <a:pt x="18" y="197"/>
                    <a:pt x="18" y="197"/>
                  </a:cubicBezTo>
                  <a:cubicBezTo>
                    <a:pt x="19" y="195"/>
                    <a:pt x="19" y="195"/>
                    <a:pt x="19" y="195"/>
                  </a:cubicBezTo>
                  <a:cubicBezTo>
                    <a:pt x="19" y="193"/>
                    <a:pt x="19" y="193"/>
                    <a:pt x="19" y="193"/>
                  </a:cubicBezTo>
                  <a:cubicBezTo>
                    <a:pt x="17" y="191"/>
                    <a:pt x="17" y="191"/>
                    <a:pt x="17" y="191"/>
                  </a:cubicBezTo>
                  <a:cubicBezTo>
                    <a:pt x="17" y="190"/>
                    <a:pt x="17" y="190"/>
                    <a:pt x="17" y="190"/>
                  </a:cubicBezTo>
                  <a:cubicBezTo>
                    <a:pt x="17" y="190"/>
                    <a:pt x="17" y="190"/>
                    <a:pt x="17" y="190"/>
                  </a:cubicBezTo>
                  <a:cubicBezTo>
                    <a:pt x="16" y="189"/>
                    <a:pt x="16" y="189"/>
                    <a:pt x="16" y="189"/>
                  </a:cubicBezTo>
                  <a:cubicBezTo>
                    <a:pt x="15" y="187"/>
                    <a:pt x="15" y="187"/>
                    <a:pt x="15" y="187"/>
                  </a:cubicBezTo>
                  <a:cubicBezTo>
                    <a:pt x="13" y="183"/>
                    <a:pt x="13" y="183"/>
                    <a:pt x="13" y="183"/>
                  </a:cubicBezTo>
                  <a:cubicBezTo>
                    <a:pt x="13" y="180"/>
                    <a:pt x="13" y="180"/>
                    <a:pt x="13" y="180"/>
                  </a:cubicBezTo>
                  <a:cubicBezTo>
                    <a:pt x="11" y="179"/>
                    <a:pt x="11" y="179"/>
                    <a:pt x="11" y="179"/>
                  </a:cubicBezTo>
                  <a:cubicBezTo>
                    <a:pt x="11" y="177"/>
                    <a:pt x="11" y="177"/>
                    <a:pt x="11" y="177"/>
                  </a:cubicBezTo>
                  <a:cubicBezTo>
                    <a:pt x="11" y="176"/>
                    <a:pt x="11" y="176"/>
                    <a:pt x="11" y="176"/>
                  </a:cubicBezTo>
                  <a:cubicBezTo>
                    <a:pt x="11" y="174"/>
                    <a:pt x="11" y="174"/>
                    <a:pt x="11" y="174"/>
                  </a:cubicBezTo>
                  <a:cubicBezTo>
                    <a:pt x="11" y="173"/>
                    <a:pt x="11" y="173"/>
                    <a:pt x="11" y="173"/>
                  </a:cubicBezTo>
                  <a:cubicBezTo>
                    <a:pt x="11" y="173"/>
                    <a:pt x="11" y="173"/>
                    <a:pt x="11" y="173"/>
                  </a:cubicBezTo>
                  <a:cubicBezTo>
                    <a:pt x="13" y="172"/>
                    <a:pt x="13" y="172"/>
                    <a:pt x="13" y="172"/>
                  </a:cubicBezTo>
                  <a:cubicBezTo>
                    <a:pt x="13" y="170"/>
                    <a:pt x="13" y="170"/>
                    <a:pt x="13" y="170"/>
                  </a:cubicBezTo>
                  <a:cubicBezTo>
                    <a:pt x="12" y="169"/>
                    <a:pt x="12" y="169"/>
                    <a:pt x="12" y="169"/>
                  </a:cubicBezTo>
                  <a:cubicBezTo>
                    <a:pt x="10" y="168"/>
                    <a:pt x="10" y="168"/>
                    <a:pt x="10" y="168"/>
                  </a:cubicBezTo>
                  <a:cubicBezTo>
                    <a:pt x="10" y="166"/>
                    <a:pt x="10" y="166"/>
                    <a:pt x="10" y="166"/>
                  </a:cubicBezTo>
                  <a:cubicBezTo>
                    <a:pt x="9" y="166"/>
                    <a:pt x="9" y="166"/>
                    <a:pt x="9" y="166"/>
                  </a:cubicBezTo>
                  <a:cubicBezTo>
                    <a:pt x="9" y="164"/>
                    <a:pt x="9" y="164"/>
                    <a:pt x="9" y="164"/>
                  </a:cubicBezTo>
                  <a:cubicBezTo>
                    <a:pt x="9" y="163"/>
                    <a:pt x="9" y="163"/>
                    <a:pt x="9" y="163"/>
                  </a:cubicBezTo>
                  <a:cubicBezTo>
                    <a:pt x="9" y="162"/>
                    <a:pt x="9" y="162"/>
                    <a:pt x="9" y="162"/>
                  </a:cubicBezTo>
                  <a:cubicBezTo>
                    <a:pt x="10" y="161"/>
                    <a:pt x="10" y="161"/>
                    <a:pt x="10" y="161"/>
                  </a:cubicBezTo>
                  <a:cubicBezTo>
                    <a:pt x="10" y="160"/>
                    <a:pt x="10" y="160"/>
                    <a:pt x="10" y="160"/>
                  </a:cubicBezTo>
                  <a:cubicBezTo>
                    <a:pt x="10" y="159"/>
                    <a:pt x="10" y="159"/>
                    <a:pt x="10" y="159"/>
                  </a:cubicBezTo>
                  <a:cubicBezTo>
                    <a:pt x="11" y="159"/>
                    <a:pt x="11" y="159"/>
                    <a:pt x="11" y="159"/>
                  </a:cubicBezTo>
                  <a:cubicBezTo>
                    <a:pt x="12" y="161"/>
                    <a:pt x="12" y="161"/>
                    <a:pt x="12" y="161"/>
                  </a:cubicBezTo>
                  <a:cubicBezTo>
                    <a:pt x="13" y="162"/>
                    <a:pt x="13" y="162"/>
                    <a:pt x="13" y="162"/>
                  </a:cubicBezTo>
                  <a:cubicBezTo>
                    <a:pt x="13" y="161"/>
                    <a:pt x="13" y="161"/>
                    <a:pt x="13" y="161"/>
                  </a:cubicBezTo>
                  <a:cubicBezTo>
                    <a:pt x="12" y="160"/>
                    <a:pt x="12" y="160"/>
                    <a:pt x="12" y="160"/>
                  </a:cubicBezTo>
                  <a:cubicBezTo>
                    <a:pt x="12" y="157"/>
                    <a:pt x="12" y="157"/>
                    <a:pt x="12" y="157"/>
                  </a:cubicBezTo>
                  <a:cubicBezTo>
                    <a:pt x="11" y="157"/>
                    <a:pt x="11" y="157"/>
                    <a:pt x="11" y="157"/>
                  </a:cubicBezTo>
                  <a:cubicBezTo>
                    <a:pt x="11" y="155"/>
                    <a:pt x="11" y="155"/>
                    <a:pt x="11" y="155"/>
                  </a:cubicBezTo>
                  <a:cubicBezTo>
                    <a:pt x="12" y="155"/>
                    <a:pt x="12" y="155"/>
                    <a:pt x="12" y="155"/>
                  </a:cubicBezTo>
                  <a:cubicBezTo>
                    <a:pt x="13" y="156"/>
                    <a:pt x="13" y="156"/>
                    <a:pt x="13" y="156"/>
                  </a:cubicBezTo>
                  <a:cubicBezTo>
                    <a:pt x="14" y="156"/>
                    <a:pt x="14" y="156"/>
                    <a:pt x="14" y="156"/>
                  </a:cubicBezTo>
                  <a:cubicBezTo>
                    <a:pt x="16" y="155"/>
                    <a:pt x="16" y="155"/>
                    <a:pt x="16" y="155"/>
                  </a:cubicBezTo>
                  <a:cubicBezTo>
                    <a:pt x="14" y="155"/>
                    <a:pt x="14" y="155"/>
                    <a:pt x="14" y="155"/>
                  </a:cubicBezTo>
                  <a:cubicBezTo>
                    <a:pt x="13" y="154"/>
                    <a:pt x="13" y="154"/>
                    <a:pt x="13" y="154"/>
                  </a:cubicBezTo>
                  <a:cubicBezTo>
                    <a:pt x="12" y="154"/>
                    <a:pt x="12" y="154"/>
                    <a:pt x="12" y="154"/>
                  </a:cubicBezTo>
                  <a:cubicBezTo>
                    <a:pt x="12" y="153"/>
                    <a:pt x="12" y="153"/>
                    <a:pt x="12" y="153"/>
                  </a:cubicBezTo>
                  <a:cubicBezTo>
                    <a:pt x="11" y="154"/>
                    <a:pt x="11" y="154"/>
                    <a:pt x="11" y="154"/>
                  </a:cubicBezTo>
                  <a:cubicBezTo>
                    <a:pt x="10" y="153"/>
                    <a:pt x="10" y="153"/>
                    <a:pt x="10" y="153"/>
                  </a:cubicBezTo>
                  <a:cubicBezTo>
                    <a:pt x="10" y="155"/>
                    <a:pt x="10" y="155"/>
                    <a:pt x="10" y="155"/>
                  </a:cubicBezTo>
                  <a:cubicBezTo>
                    <a:pt x="10" y="157"/>
                    <a:pt x="10" y="157"/>
                    <a:pt x="10" y="157"/>
                  </a:cubicBezTo>
                  <a:cubicBezTo>
                    <a:pt x="9" y="157"/>
                    <a:pt x="9" y="157"/>
                    <a:pt x="9" y="157"/>
                  </a:cubicBezTo>
                  <a:cubicBezTo>
                    <a:pt x="9" y="157"/>
                    <a:pt x="9" y="157"/>
                    <a:pt x="9" y="157"/>
                  </a:cubicBezTo>
                  <a:cubicBezTo>
                    <a:pt x="8" y="156"/>
                    <a:pt x="8" y="156"/>
                    <a:pt x="8" y="156"/>
                  </a:cubicBezTo>
                  <a:cubicBezTo>
                    <a:pt x="6" y="154"/>
                    <a:pt x="6" y="154"/>
                    <a:pt x="6" y="154"/>
                  </a:cubicBezTo>
                  <a:cubicBezTo>
                    <a:pt x="6" y="153"/>
                    <a:pt x="6" y="153"/>
                    <a:pt x="6" y="153"/>
                  </a:cubicBezTo>
                  <a:cubicBezTo>
                    <a:pt x="6" y="151"/>
                    <a:pt x="6" y="151"/>
                    <a:pt x="6" y="151"/>
                  </a:cubicBezTo>
                  <a:cubicBezTo>
                    <a:pt x="6" y="150"/>
                    <a:pt x="6" y="150"/>
                    <a:pt x="6" y="150"/>
                  </a:cubicBezTo>
                  <a:cubicBezTo>
                    <a:pt x="2" y="144"/>
                    <a:pt x="2" y="144"/>
                    <a:pt x="2" y="144"/>
                  </a:cubicBezTo>
                  <a:cubicBezTo>
                    <a:pt x="2" y="142"/>
                    <a:pt x="2" y="142"/>
                    <a:pt x="2" y="142"/>
                  </a:cubicBezTo>
                  <a:cubicBezTo>
                    <a:pt x="2" y="141"/>
                    <a:pt x="2" y="141"/>
                    <a:pt x="2" y="141"/>
                  </a:cubicBezTo>
                  <a:cubicBezTo>
                    <a:pt x="3" y="140"/>
                    <a:pt x="3" y="140"/>
                    <a:pt x="3" y="140"/>
                  </a:cubicBezTo>
                  <a:cubicBezTo>
                    <a:pt x="2" y="138"/>
                    <a:pt x="2" y="138"/>
                    <a:pt x="2" y="138"/>
                  </a:cubicBezTo>
                  <a:cubicBezTo>
                    <a:pt x="2" y="136"/>
                    <a:pt x="2" y="136"/>
                    <a:pt x="2" y="136"/>
                  </a:cubicBezTo>
                  <a:cubicBezTo>
                    <a:pt x="2" y="135"/>
                    <a:pt x="2" y="135"/>
                    <a:pt x="2" y="135"/>
                  </a:cubicBezTo>
                  <a:cubicBezTo>
                    <a:pt x="3" y="134"/>
                    <a:pt x="3" y="134"/>
                    <a:pt x="3" y="134"/>
                  </a:cubicBezTo>
                  <a:cubicBezTo>
                    <a:pt x="3" y="132"/>
                    <a:pt x="3" y="132"/>
                    <a:pt x="3" y="132"/>
                  </a:cubicBezTo>
                  <a:cubicBezTo>
                    <a:pt x="3" y="128"/>
                    <a:pt x="3" y="128"/>
                    <a:pt x="3" y="128"/>
                  </a:cubicBezTo>
                  <a:cubicBezTo>
                    <a:pt x="1" y="124"/>
                    <a:pt x="1" y="124"/>
                    <a:pt x="1" y="124"/>
                  </a:cubicBezTo>
                  <a:cubicBezTo>
                    <a:pt x="0" y="122"/>
                    <a:pt x="0" y="122"/>
                    <a:pt x="0" y="122"/>
                  </a:cubicBezTo>
                  <a:cubicBezTo>
                    <a:pt x="0" y="120"/>
                    <a:pt x="0" y="120"/>
                    <a:pt x="0" y="120"/>
                  </a:cubicBezTo>
                  <a:cubicBezTo>
                    <a:pt x="1" y="118"/>
                    <a:pt x="1" y="118"/>
                    <a:pt x="1" y="118"/>
                  </a:cubicBezTo>
                  <a:cubicBezTo>
                    <a:pt x="4" y="116"/>
                    <a:pt x="4" y="116"/>
                    <a:pt x="4" y="116"/>
                  </a:cubicBezTo>
                  <a:cubicBezTo>
                    <a:pt x="5" y="113"/>
                    <a:pt x="5" y="113"/>
                    <a:pt x="5" y="113"/>
                  </a:cubicBezTo>
                  <a:cubicBezTo>
                    <a:pt x="4" y="113"/>
                    <a:pt x="4" y="113"/>
                    <a:pt x="4" y="113"/>
                  </a:cubicBezTo>
                  <a:cubicBezTo>
                    <a:pt x="4" y="112"/>
                    <a:pt x="4" y="112"/>
                    <a:pt x="4" y="112"/>
                  </a:cubicBezTo>
                  <a:cubicBezTo>
                    <a:pt x="5" y="111"/>
                    <a:pt x="5" y="111"/>
                    <a:pt x="5" y="111"/>
                  </a:cubicBezTo>
                  <a:cubicBezTo>
                    <a:pt x="6" y="109"/>
                    <a:pt x="6" y="109"/>
                    <a:pt x="6" y="109"/>
                  </a:cubicBezTo>
                  <a:cubicBezTo>
                    <a:pt x="6" y="105"/>
                    <a:pt x="6" y="105"/>
                    <a:pt x="6" y="105"/>
                  </a:cubicBezTo>
                  <a:cubicBezTo>
                    <a:pt x="5" y="102"/>
                    <a:pt x="5" y="102"/>
                    <a:pt x="5" y="102"/>
                  </a:cubicBezTo>
                  <a:cubicBezTo>
                    <a:pt x="6" y="101"/>
                    <a:pt x="6" y="101"/>
                    <a:pt x="6" y="101"/>
                  </a:cubicBezTo>
                  <a:cubicBezTo>
                    <a:pt x="6" y="100"/>
                    <a:pt x="6" y="100"/>
                    <a:pt x="6" y="100"/>
                  </a:cubicBezTo>
                  <a:cubicBezTo>
                    <a:pt x="5" y="98"/>
                    <a:pt x="5" y="98"/>
                    <a:pt x="5" y="98"/>
                  </a:cubicBezTo>
                  <a:cubicBezTo>
                    <a:pt x="5" y="95"/>
                    <a:pt x="5" y="95"/>
                    <a:pt x="5" y="95"/>
                  </a:cubicBezTo>
                  <a:cubicBezTo>
                    <a:pt x="6" y="92"/>
                    <a:pt x="6" y="92"/>
                    <a:pt x="6" y="92"/>
                  </a:cubicBezTo>
                  <a:cubicBezTo>
                    <a:pt x="6" y="88"/>
                    <a:pt x="6" y="88"/>
                    <a:pt x="6" y="88"/>
                  </a:cubicBezTo>
                  <a:cubicBezTo>
                    <a:pt x="7" y="86"/>
                    <a:pt x="7" y="86"/>
                    <a:pt x="7" y="86"/>
                  </a:cubicBezTo>
                  <a:cubicBezTo>
                    <a:pt x="9" y="83"/>
                    <a:pt x="9" y="83"/>
                    <a:pt x="9" y="83"/>
                  </a:cubicBezTo>
                  <a:cubicBezTo>
                    <a:pt x="10" y="81"/>
                    <a:pt x="10" y="81"/>
                    <a:pt x="10" y="81"/>
                  </a:cubicBezTo>
                  <a:cubicBezTo>
                    <a:pt x="11" y="80"/>
                    <a:pt x="11" y="80"/>
                    <a:pt x="11" y="80"/>
                  </a:cubicBezTo>
                  <a:cubicBezTo>
                    <a:pt x="12" y="77"/>
                    <a:pt x="12" y="77"/>
                    <a:pt x="12" y="77"/>
                  </a:cubicBezTo>
                  <a:cubicBezTo>
                    <a:pt x="13" y="75"/>
                    <a:pt x="13" y="75"/>
                    <a:pt x="13" y="75"/>
                  </a:cubicBezTo>
                  <a:cubicBezTo>
                    <a:pt x="15" y="73"/>
                    <a:pt x="15" y="73"/>
                    <a:pt x="15" y="73"/>
                  </a:cubicBezTo>
                  <a:cubicBezTo>
                    <a:pt x="15" y="68"/>
                    <a:pt x="15" y="68"/>
                    <a:pt x="15" y="68"/>
                  </a:cubicBezTo>
                  <a:cubicBezTo>
                    <a:pt x="18" y="63"/>
                    <a:pt x="18" y="63"/>
                    <a:pt x="18" y="63"/>
                  </a:cubicBezTo>
                  <a:cubicBezTo>
                    <a:pt x="18" y="59"/>
                    <a:pt x="18" y="59"/>
                    <a:pt x="18" y="59"/>
                  </a:cubicBezTo>
                  <a:cubicBezTo>
                    <a:pt x="21" y="53"/>
                    <a:pt x="21" y="53"/>
                    <a:pt x="21" y="53"/>
                  </a:cubicBezTo>
                  <a:cubicBezTo>
                    <a:pt x="22" y="51"/>
                    <a:pt x="22" y="51"/>
                    <a:pt x="22" y="51"/>
                  </a:cubicBezTo>
                  <a:cubicBezTo>
                    <a:pt x="23" y="49"/>
                    <a:pt x="23" y="49"/>
                    <a:pt x="23" y="49"/>
                  </a:cubicBezTo>
                  <a:cubicBezTo>
                    <a:pt x="23" y="47"/>
                    <a:pt x="23" y="47"/>
                    <a:pt x="23" y="47"/>
                  </a:cubicBezTo>
                  <a:cubicBezTo>
                    <a:pt x="23" y="46"/>
                    <a:pt x="23" y="46"/>
                    <a:pt x="23" y="46"/>
                  </a:cubicBezTo>
                  <a:cubicBezTo>
                    <a:pt x="25" y="43"/>
                    <a:pt x="25" y="43"/>
                    <a:pt x="25" y="43"/>
                  </a:cubicBezTo>
                  <a:cubicBezTo>
                    <a:pt x="25" y="42"/>
                    <a:pt x="25" y="42"/>
                    <a:pt x="25" y="42"/>
                  </a:cubicBezTo>
                  <a:cubicBezTo>
                    <a:pt x="25" y="41"/>
                    <a:pt x="25" y="41"/>
                    <a:pt x="25" y="41"/>
                  </a:cubicBezTo>
                  <a:cubicBezTo>
                    <a:pt x="26" y="42"/>
                    <a:pt x="26" y="42"/>
                    <a:pt x="26" y="42"/>
                  </a:cubicBezTo>
                  <a:cubicBezTo>
                    <a:pt x="30" y="42"/>
                    <a:pt x="30" y="42"/>
                    <a:pt x="30" y="42"/>
                  </a:cubicBezTo>
                  <a:cubicBezTo>
                    <a:pt x="31" y="43"/>
                    <a:pt x="31" y="43"/>
                    <a:pt x="31" y="43"/>
                  </a:cubicBezTo>
                  <a:cubicBezTo>
                    <a:pt x="32" y="43"/>
                    <a:pt x="32" y="43"/>
                    <a:pt x="32" y="43"/>
                  </a:cubicBezTo>
                  <a:cubicBezTo>
                    <a:pt x="34" y="44"/>
                    <a:pt x="34" y="44"/>
                    <a:pt x="34" y="44"/>
                  </a:cubicBezTo>
                  <a:cubicBezTo>
                    <a:pt x="35" y="46"/>
                    <a:pt x="35" y="46"/>
                    <a:pt x="35" y="46"/>
                  </a:cubicBezTo>
                  <a:cubicBezTo>
                    <a:pt x="34" y="44"/>
                    <a:pt x="34" y="44"/>
                    <a:pt x="34" y="44"/>
                  </a:cubicBezTo>
                  <a:cubicBezTo>
                    <a:pt x="33" y="43"/>
                    <a:pt x="33" y="43"/>
                    <a:pt x="33" y="43"/>
                  </a:cubicBezTo>
                  <a:cubicBezTo>
                    <a:pt x="31" y="42"/>
                    <a:pt x="31" y="42"/>
                    <a:pt x="31" y="42"/>
                  </a:cubicBezTo>
                  <a:cubicBezTo>
                    <a:pt x="30" y="41"/>
                    <a:pt x="30" y="41"/>
                    <a:pt x="30" y="41"/>
                  </a:cubicBezTo>
                  <a:cubicBezTo>
                    <a:pt x="27" y="41"/>
                    <a:pt x="27" y="41"/>
                    <a:pt x="27" y="41"/>
                  </a:cubicBezTo>
                  <a:cubicBezTo>
                    <a:pt x="25" y="40"/>
                    <a:pt x="25" y="40"/>
                    <a:pt x="25" y="40"/>
                  </a:cubicBezTo>
                  <a:cubicBezTo>
                    <a:pt x="24" y="39"/>
                    <a:pt x="24" y="39"/>
                    <a:pt x="24" y="39"/>
                  </a:cubicBezTo>
                  <a:cubicBezTo>
                    <a:pt x="25" y="38"/>
                    <a:pt x="25" y="38"/>
                    <a:pt x="25" y="38"/>
                  </a:cubicBezTo>
                  <a:cubicBezTo>
                    <a:pt x="26" y="39"/>
                    <a:pt x="26" y="39"/>
                    <a:pt x="26" y="39"/>
                  </a:cubicBezTo>
                  <a:cubicBezTo>
                    <a:pt x="27" y="37"/>
                    <a:pt x="27" y="37"/>
                    <a:pt x="27" y="37"/>
                  </a:cubicBezTo>
                  <a:cubicBezTo>
                    <a:pt x="27" y="36"/>
                    <a:pt x="27" y="36"/>
                    <a:pt x="27" y="36"/>
                  </a:cubicBezTo>
                  <a:cubicBezTo>
                    <a:pt x="27" y="34"/>
                    <a:pt x="27" y="34"/>
                    <a:pt x="27" y="34"/>
                  </a:cubicBezTo>
                  <a:cubicBezTo>
                    <a:pt x="26" y="33"/>
                    <a:pt x="26" y="33"/>
                    <a:pt x="26" y="33"/>
                  </a:cubicBezTo>
                  <a:cubicBezTo>
                    <a:pt x="25" y="33"/>
                    <a:pt x="25" y="33"/>
                    <a:pt x="25" y="33"/>
                  </a:cubicBezTo>
                  <a:cubicBezTo>
                    <a:pt x="26" y="31"/>
                    <a:pt x="26" y="31"/>
                    <a:pt x="26" y="31"/>
                  </a:cubicBezTo>
                  <a:cubicBezTo>
                    <a:pt x="27" y="31"/>
                    <a:pt x="27" y="31"/>
                    <a:pt x="27" y="31"/>
                  </a:cubicBezTo>
                  <a:cubicBezTo>
                    <a:pt x="27" y="30"/>
                    <a:pt x="27" y="30"/>
                    <a:pt x="27" y="30"/>
                  </a:cubicBezTo>
                  <a:cubicBezTo>
                    <a:pt x="27" y="29"/>
                    <a:pt x="27" y="29"/>
                    <a:pt x="27" y="29"/>
                  </a:cubicBezTo>
                  <a:cubicBezTo>
                    <a:pt x="26" y="29"/>
                    <a:pt x="26" y="29"/>
                    <a:pt x="26" y="29"/>
                  </a:cubicBezTo>
                  <a:cubicBezTo>
                    <a:pt x="26" y="28"/>
                    <a:pt x="26" y="28"/>
                    <a:pt x="26" y="28"/>
                  </a:cubicBezTo>
                  <a:cubicBezTo>
                    <a:pt x="26" y="25"/>
                    <a:pt x="26" y="25"/>
                    <a:pt x="26" y="25"/>
                  </a:cubicBezTo>
                  <a:cubicBezTo>
                    <a:pt x="26" y="23"/>
                    <a:pt x="26" y="23"/>
                    <a:pt x="26" y="23"/>
                  </a:cubicBezTo>
                  <a:cubicBezTo>
                    <a:pt x="27" y="18"/>
                    <a:pt x="27" y="18"/>
                    <a:pt x="27" y="18"/>
                  </a:cubicBezTo>
                  <a:cubicBezTo>
                    <a:pt x="26" y="15"/>
                    <a:pt x="26" y="15"/>
                    <a:pt x="26" y="15"/>
                  </a:cubicBezTo>
                  <a:cubicBezTo>
                    <a:pt x="26" y="13"/>
                    <a:pt x="26" y="13"/>
                    <a:pt x="26" y="13"/>
                  </a:cubicBezTo>
                  <a:cubicBezTo>
                    <a:pt x="27" y="9"/>
                    <a:pt x="27" y="9"/>
                    <a:pt x="27" y="9"/>
                  </a:cubicBezTo>
                  <a:cubicBezTo>
                    <a:pt x="28" y="8"/>
                    <a:pt x="28" y="8"/>
                    <a:pt x="28" y="8"/>
                  </a:cubicBezTo>
                  <a:cubicBezTo>
                    <a:pt x="28" y="7"/>
                    <a:pt x="28" y="7"/>
                    <a:pt x="28" y="7"/>
                  </a:cubicBezTo>
                  <a:cubicBezTo>
                    <a:pt x="33" y="11"/>
                    <a:pt x="33" y="11"/>
                    <a:pt x="33" y="11"/>
                  </a:cubicBezTo>
                  <a:cubicBezTo>
                    <a:pt x="35" y="13"/>
                    <a:pt x="35" y="13"/>
                    <a:pt x="35" y="13"/>
                  </a:cubicBezTo>
                  <a:cubicBezTo>
                    <a:pt x="39" y="13"/>
                    <a:pt x="39" y="13"/>
                    <a:pt x="39" y="13"/>
                  </a:cubicBezTo>
                  <a:cubicBezTo>
                    <a:pt x="41" y="14"/>
                    <a:pt x="41" y="14"/>
                    <a:pt x="41" y="14"/>
                  </a:cubicBezTo>
                  <a:cubicBezTo>
                    <a:pt x="41" y="15"/>
                    <a:pt x="41" y="15"/>
                    <a:pt x="41" y="15"/>
                  </a:cubicBezTo>
                  <a:cubicBezTo>
                    <a:pt x="42" y="15"/>
                    <a:pt x="42" y="15"/>
                    <a:pt x="42" y="15"/>
                  </a:cubicBezTo>
                  <a:cubicBezTo>
                    <a:pt x="43" y="15"/>
                    <a:pt x="43" y="15"/>
                    <a:pt x="43" y="15"/>
                  </a:cubicBezTo>
                  <a:cubicBezTo>
                    <a:pt x="44" y="16"/>
                    <a:pt x="44" y="16"/>
                    <a:pt x="44" y="16"/>
                  </a:cubicBezTo>
                  <a:cubicBezTo>
                    <a:pt x="43" y="17"/>
                    <a:pt x="43" y="17"/>
                    <a:pt x="43" y="17"/>
                  </a:cubicBezTo>
                  <a:cubicBezTo>
                    <a:pt x="41" y="18"/>
                    <a:pt x="41" y="18"/>
                    <a:pt x="41" y="18"/>
                  </a:cubicBezTo>
                  <a:cubicBezTo>
                    <a:pt x="40" y="20"/>
                    <a:pt x="40" y="20"/>
                    <a:pt x="40" y="20"/>
                  </a:cubicBezTo>
                  <a:cubicBezTo>
                    <a:pt x="40" y="21"/>
                    <a:pt x="40" y="21"/>
                    <a:pt x="40" y="21"/>
                  </a:cubicBezTo>
                  <a:cubicBezTo>
                    <a:pt x="41" y="21"/>
                    <a:pt x="41" y="21"/>
                    <a:pt x="41" y="21"/>
                  </a:cubicBezTo>
                  <a:cubicBezTo>
                    <a:pt x="42" y="20"/>
                    <a:pt x="42" y="20"/>
                    <a:pt x="42" y="20"/>
                  </a:cubicBezTo>
                  <a:cubicBezTo>
                    <a:pt x="44" y="18"/>
                    <a:pt x="44" y="18"/>
                    <a:pt x="44" y="18"/>
                  </a:cubicBezTo>
                  <a:cubicBezTo>
                    <a:pt x="45" y="18"/>
                    <a:pt x="45" y="18"/>
                    <a:pt x="45" y="18"/>
                  </a:cubicBezTo>
                  <a:cubicBezTo>
                    <a:pt x="45" y="19"/>
                    <a:pt x="45" y="19"/>
                    <a:pt x="45" y="19"/>
                  </a:cubicBezTo>
                  <a:cubicBezTo>
                    <a:pt x="43" y="21"/>
                    <a:pt x="43" y="21"/>
                    <a:pt x="43" y="21"/>
                  </a:cubicBezTo>
                  <a:cubicBezTo>
                    <a:pt x="42" y="23"/>
                    <a:pt x="42" y="23"/>
                    <a:pt x="42" y="23"/>
                  </a:cubicBezTo>
                  <a:cubicBezTo>
                    <a:pt x="42" y="25"/>
                    <a:pt x="42" y="25"/>
                    <a:pt x="42" y="25"/>
                  </a:cubicBezTo>
                  <a:cubicBezTo>
                    <a:pt x="42" y="26"/>
                    <a:pt x="42" y="26"/>
                    <a:pt x="42" y="26"/>
                  </a:cubicBezTo>
                  <a:cubicBezTo>
                    <a:pt x="41" y="24"/>
                    <a:pt x="41" y="24"/>
                    <a:pt x="41" y="24"/>
                  </a:cubicBezTo>
                  <a:cubicBezTo>
                    <a:pt x="40" y="25"/>
                    <a:pt x="40" y="25"/>
                    <a:pt x="40" y="25"/>
                  </a:cubicBezTo>
                  <a:cubicBezTo>
                    <a:pt x="40" y="25"/>
                    <a:pt x="40" y="25"/>
                    <a:pt x="40" y="25"/>
                  </a:cubicBezTo>
                  <a:cubicBezTo>
                    <a:pt x="38" y="26"/>
                    <a:pt x="38" y="26"/>
                    <a:pt x="38" y="26"/>
                  </a:cubicBezTo>
                  <a:cubicBezTo>
                    <a:pt x="39" y="27"/>
                    <a:pt x="39" y="27"/>
                    <a:pt x="39" y="27"/>
                  </a:cubicBezTo>
                  <a:cubicBezTo>
                    <a:pt x="40" y="28"/>
                    <a:pt x="40" y="28"/>
                    <a:pt x="40" y="28"/>
                  </a:cubicBezTo>
                  <a:cubicBezTo>
                    <a:pt x="43" y="27"/>
                    <a:pt x="43" y="27"/>
                    <a:pt x="43" y="27"/>
                  </a:cubicBezTo>
                  <a:cubicBezTo>
                    <a:pt x="43" y="25"/>
                    <a:pt x="43" y="25"/>
                    <a:pt x="43" y="25"/>
                  </a:cubicBezTo>
                  <a:cubicBezTo>
                    <a:pt x="44" y="24"/>
                    <a:pt x="44" y="24"/>
                    <a:pt x="44" y="24"/>
                  </a:cubicBezTo>
                  <a:cubicBezTo>
                    <a:pt x="44" y="22"/>
                    <a:pt x="44" y="22"/>
                    <a:pt x="44" y="22"/>
                  </a:cubicBezTo>
                  <a:cubicBezTo>
                    <a:pt x="45" y="21"/>
                    <a:pt x="45" y="21"/>
                    <a:pt x="45" y="21"/>
                  </a:cubicBezTo>
                  <a:cubicBezTo>
                    <a:pt x="46" y="18"/>
                    <a:pt x="46" y="18"/>
                    <a:pt x="46" y="18"/>
                  </a:cubicBezTo>
                  <a:cubicBezTo>
                    <a:pt x="47" y="17"/>
                    <a:pt x="47" y="17"/>
                    <a:pt x="47" y="17"/>
                  </a:cubicBezTo>
                  <a:cubicBezTo>
                    <a:pt x="49" y="16"/>
                    <a:pt x="49" y="16"/>
                    <a:pt x="49" y="16"/>
                  </a:cubicBezTo>
                  <a:cubicBezTo>
                    <a:pt x="48" y="14"/>
                    <a:pt x="48" y="14"/>
                    <a:pt x="48" y="14"/>
                  </a:cubicBezTo>
                  <a:cubicBezTo>
                    <a:pt x="48" y="13"/>
                    <a:pt x="48" y="13"/>
                    <a:pt x="48" y="13"/>
                  </a:cubicBezTo>
                  <a:cubicBezTo>
                    <a:pt x="47" y="13"/>
                    <a:pt x="47" y="13"/>
                    <a:pt x="47" y="13"/>
                  </a:cubicBezTo>
                  <a:cubicBezTo>
                    <a:pt x="48" y="11"/>
                    <a:pt x="48" y="11"/>
                    <a:pt x="48" y="11"/>
                  </a:cubicBezTo>
                  <a:cubicBezTo>
                    <a:pt x="49" y="10"/>
                    <a:pt x="49" y="10"/>
                    <a:pt x="49" y="10"/>
                  </a:cubicBezTo>
                  <a:cubicBezTo>
                    <a:pt x="48" y="9"/>
                    <a:pt x="48" y="9"/>
                    <a:pt x="48" y="9"/>
                  </a:cubicBezTo>
                  <a:cubicBezTo>
                    <a:pt x="47" y="8"/>
                    <a:pt x="47" y="8"/>
                    <a:pt x="47" y="8"/>
                  </a:cubicBezTo>
                  <a:cubicBezTo>
                    <a:pt x="49" y="7"/>
                    <a:pt x="49" y="7"/>
                    <a:pt x="49" y="7"/>
                  </a:cubicBezTo>
                  <a:cubicBezTo>
                    <a:pt x="49" y="5"/>
                    <a:pt x="49" y="5"/>
                    <a:pt x="49" y="5"/>
                  </a:cubicBezTo>
                  <a:cubicBezTo>
                    <a:pt x="47" y="4"/>
                    <a:pt x="47" y="4"/>
                    <a:pt x="47" y="4"/>
                  </a:cubicBezTo>
                  <a:cubicBezTo>
                    <a:pt x="46" y="0"/>
                    <a:pt x="46" y="0"/>
                    <a:pt x="46" y="0"/>
                  </a:cubicBezTo>
                  <a:close/>
                  <a:moveTo>
                    <a:pt x="491" y="135"/>
                  </a:moveTo>
                  <a:cubicBezTo>
                    <a:pt x="491" y="136"/>
                    <a:pt x="491" y="136"/>
                    <a:pt x="491" y="136"/>
                  </a:cubicBezTo>
                  <a:cubicBezTo>
                    <a:pt x="492" y="136"/>
                    <a:pt x="492" y="136"/>
                    <a:pt x="492" y="136"/>
                  </a:cubicBezTo>
                  <a:cubicBezTo>
                    <a:pt x="493" y="135"/>
                    <a:pt x="493" y="135"/>
                    <a:pt x="493" y="135"/>
                  </a:cubicBezTo>
                  <a:cubicBezTo>
                    <a:pt x="494" y="135"/>
                    <a:pt x="494" y="135"/>
                    <a:pt x="494" y="135"/>
                  </a:cubicBezTo>
                  <a:cubicBezTo>
                    <a:pt x="494" y="134"/>
                    <a:pt x="494" y="134"/>
                    <a:pt x="494" y="134"/>
                  </a:cubicBezTo>
                  <a:cubicBezTo>
                    <a:pt x="492" y="134"/>
                    <a:pt x="492" y="134"/>
                    <a:pt x="492" y="134"/>
                  </a:cubicBezTo>
                  <a:cubicBezTo>
                    <a:pt x="492" y="134"/>
                    <a:pt x="492" y="134"/>
                    <a:pt x="492" y="134"/>
                  </a:cubicBezTo>
                  <a:cubicBezTo>
                    <a:pt x="491" y="135"/>
                    <a:pt x="491" y="135"/>
                    <a:pt x="491" y="135"/>
                  </a:cubicBezTo>
                  <a:close/>
                  <a:moveTo>
                    <a:pt x="462" y="143"/>
                  </a:moveTo>
                  <a:cubicBezTo>
                    <a:pt x="461" y="143"/>
                    <a:pt x="461" y="143"/>
                    <a:pt x="461" y="143"/>
                  </a:cubicBezTo>
                  <a:cubicBezTo>
                    <a:pt x="463" y="143"/>
                    <a:pt x="463" y="143"/>
                    <a:pt x="463" y="143"/>
                  </a:cubicBezTo>
                  <a:cubicBezTo>
                    <a:pt x="463" y="142"/>
                    <a:pt x="463" y="142"/>
                    <a:pt x="463" y="142"/>
                  </a:cubicBezTo>
                  <a:cubicBezTo>
                    <a:pt x="465" y="142"/>
                    <a:pt x="465" y="142"/>
                    <a:pt x="465" y="142"/>
                  </a:cubicBezTo>
                  <a:cubicBezTo>
                    <a:pt x="467" y="142"/>
                    <a:pt x="467" y="142"/>
                    <a:pt x="467" y="142"/>
                  </a:cubicBezTo>
                  <a:cubicBezTo>
                    <a:pt x="471" y="142"/>
                    <a:pt x="471" y="142"/>
                    <a:pt x="471" y="142"/>
                  </a:cubicBezTo>
                  <a:cubicBezTo>
                    <a:pt x="472" y="141"/>
                    <a:pt x="472" y="141"/>
                    <a:pt x="472" y="141"/>
                  </a:cubicBezTo>
                  <a:cubicBezTo>
                    <a:pt x="475" y="141"/>
                    <a:pt x="475" y="141"/>
                    <a:pt x="475" y="141"/>
                  </a:cubicBezTo>
                  <a:cubicBezTo>
                    <a:pt x="475" y="140"/>
                    <a:pt x="475" y="140"/>
                    <a:pt x="475" y="140"/>
                  </a:cubicBezTo>
                  <a:cubicBezTo>
                    <a:pt x="476" y="140"/>
                    <a:pt x="476" y="140"/>
                    <a:pt x="476" y="140"/>
                  </a:cubicBezTo>
                  <a:cubicBezTo>
                    <a:pt x="479" y="140"/>
                    <a:pt x="479" y="140"/>
                    <a:pt x="479" y="140"/>
                  </a:cubicBezTo>
                  <a:cubicBezTo>
                    <a:pt x="480" y="139"/>
                    <a:pt x="480" y="139"/>
                    <a:pt x="480" y="139"/>
                  </a:cubicBezTo>
                  <a:cubicBezTo>
                    <a:pt x="478" y="139"/>
                    <a:pt x="478" y="139"/>
                    <a:pt x="478" y="139"/>
                  </a:cubicBezTo>
                  <a:cubicBezTo>
                    <a:pt x="477" y="139"/>
                    <a:pt x="477" y="139"/>
                    <a:pt x="477" y="139"/>
                  </a:cubicBezTo>
                  <a:cubicBezTo>
                    <a:pt x="475" y="140"/>
                    <a:pt x="475" y="140"/>
                    <a:pt x="475" y="140"/>
                  </a:cubicBezTo>
                  <a:cubicBezTo>
                    <a:pt x="476" y="139"/>
                    <a:pt x="476" y="139"/>
                    <a:pt x="476" y="139"/>
                  </a:cubicBezTo>
                  <a:cubicBezTo>
                    <a:pt x="477" y="138"/>
                    <a:pt x="477" y="138"/>
                    <a:pt x="477" y="138"/>
                  </a:cubicBezTo>
                  <a:cubicBezTo>
                    <a:pt x="477" y="137"/>
                    <a:pt x="477" y="137"/>
                    <a:pt x="477" y="137"/>
                  </a:cubicBezTo>
                  <a:cubicBezTo>
                    <a:pt x="474" y="139"/>
                    <a:pt x="474" y="139"/>
                    <a:pt x="474" y="139"/>
                  </a:cubicBezTo>
                  <a:cubicBezTo>
                    <a:pt x="471" y="139"/>
                    <a:pt x="471" y="139"/>
                    <a:pt x="471" y="139"/>
                  </a:cubicBezTo>
                  <a:cubicBezTo>
                    <a:pt x="469" y="139"/>
                    <a:pt x="469" y="139"/>
                    <a:pt x="469" y="139"/>
                  </a:cubicBezTo>
                  <a:cubicBezTo>
                    <a:pt x="467" y="139"/>
                    <a:pt x="467" y="139"/>
                    <a:pt x="467" y="139"/>
                  </a:cubicBezTo>
                  <a:cubicBezTo>
                    <a:pt x="464" y="140"/>
                    <a:pt x="464" y="140"/>
                    <a:pt x="464" y="140"/>
                  </a:cubicBezTo>
                  <a:cubicBezTo>
                    <a:pt x="462" y="140"/>
                    <a:pt x="462" y="140"/>
                    <a:pt x="462" y="140"/>
                  </a:cubicBezTo>
                  <a:cubicBezTo>
                    <a:pt x="461" y="142"/>
                    <a:pt x="461" y="142"/>
                    <a:pt x="461" y="142"/>
                  </a:cubicBezTo>
                  <a:cubicBezTo>
                    <a:pt x="461" y="143"/>
                    <a:pt x="461" y="143"/>
                    <a:pt x="461" y="143"/>
                  </a:cubicBezTo>
                  <a:cubicBezTo>
                    <a:pt x="462" y="143"/>
                    <a:pt x="462" y="143"/>
                    <a:pt x="462" y="143"/>
                  </a:cubicBezTo>
                  <a:close/>
                  <a:moveTo>
                    <a:pt x="47" y="10"/>
                  </a:moveTo>
                  <a:cubicBezTo>
                    <a:pt x="45" y="11"/>
                    <a:pt x="45" y="11"/>
                    <a:pt x="45" y="11"/>
                  </a:cubicBezTo>
                  <a:cubicBezTo>
                    <a:pt x="45" y="14"/>
                    <a:pt x="45" y="14"/>
                    <a:pt x="45" y="14"/>
                  </a:cubicBezTo>
                  <a:cubicBezTo>
                    <a:pt x="46" y="17"/>
                    <a:pt x="46" y="17"/>
                    <a:pt x="46" y="17"/>
                  </a:cubicBezTo>
                  <a:cubicBezTo>
                    <a:pt x="47" y="16"/>
                    <a:pt x="47" y="16"/>
                    <a:pt x="47" y="16"/>
                  </a:cubicBezTo>
                  <a:cubicBezTo>
                    <a:pt x="46" y="13"/>
                    <a:pt x="46" y="13"/>
                    <a:pt x="46" y="13"/>
                  </a:cubicBezTo>
                  <a:cubicBezTo>
                    <a:pt x="46" y="11"/>
                    <a:pt x="46" y="11"/>
                    <a:pt x="46" y="11"/>
                  </a:cubicBezTo>
                  <a:cubicBezTo>
                    <a:pt x="47" y="11"/>
                    <a:pt x="47" y="11"/>
                    <a:pt x="47" y="11"/>
                  </a:cubicBezTo>
                  <a:cubicBezTo>
                    <a:pt x="47" y="10"/>
                    <a:pt x="47" y="10"/>
                    <a:pt x="47" y="10"/>
                  </a:cubicBezTo>
                  <a:close/>
                  <a:moveTo>
                    <a:pt x="226" y="286"/>
                  </a:moveTo>
                  <a:cubicBezTo>
                    <a:pt x="227" y="285"/>
                    <a:pt x="227" y="285"/>
                    <a:pt x="227" y="285"/>
                  </a:cubicBezTo>
                  <a:cubicBezTo>
                    <a:pt x="229" y="283"/>
                    <a:pt x="229" y="283"/>
                    <a:pt x="229" y="283"/>
                  </a:cubicBezTo>
                  <a:cubicBezTo>
                    <a:pt x="230" y="281"/>
                    <a:pt x="230" y="281"/>
                    <a:pt x="230" y="281"/>
                  </a:cubicBezTo>
                  <a:cubicBezTo>
                    <a:pt x="228" y="282"/>
                    <a:pt x="228" y="282"/>
                    <a:pt x="228" y="282"/>
                  </a:cubicBezTo>
                  <a:cubicBezTo>
                    <a:pt x="226" y="286"/>
                    <a:pt x="226" y="286"/>
                    <a:pt x="226" y="286"/>
                  </a:cubicBezTo>
                  <a:close/>
                  <a:moveTo>
                    <a:pt x="224" y="291"/>
                  </a:moveTo>
                  <a:cubicBezTo>
                    <a:pt x="224" y="290"/>
                    <a:pt x="224" y="290"/>
                    <a:pt x="224" y="290"/>
                  </a:cubicBezTo>
                  <a:cubicBezTo>
                    <a:pt x="225" y="288"/>
                    <a:pt x="225" y="288"/>
                    <a:pt x="225" y="288"/>
                  </a:cubicBezTo>
                  <a:cubicBezTo>
                    <a:pt x="225" y="287"/>
                    <a:pt x="225" y="287"/>
                    <a:pt x="225" y="287"/>
                  </a:cubicBezTo>
                  <a:cubicBezTo>
                    <a:pt x="224" y="291"/>
                    <a:pt x="224" y="291"/>
                    <a:pt x="224" y="291"/>
                  </a:cubicBezTo>
                  <a:close/>
                  <a:moveTo>
                    <a:pt x="223" y="303"/>
                  </a:moveTo>
                  <a:cubicBezTo>
                    <a:pt x="222" y="300"/>
                    <a:pt x="222" y="300"/>
                    <a:pt x="222" y="300"/>
                  </a:cubicBezTo>
                  <a:cubicBezTo>
                    <a:pt x="222" y="296"/>
                    <a:pt x="222" y="296"/>
                    <a:pt x="222" y="296"/>
                  </a:cubicBezTo>
                  <a:cubicBezTo>
                    <a:pt x="223" y="292"/>
                    <a:pt x="223" y="292"/>
                    <a:pt x="223" y="292"/>
                  </a:cubicBezTo>
                  <a:cubicBezTo>
                    <a:pt x="222" y="296"/>
                    <a:pt x="222" y="296"/>
                    <a:pt x="222" y="296"/>
                  </a:cubicBezTo>
                  <a:cubicBezTo>
                    <a:pt x="221" y="300"/>
                    <a:pt x="221" y="300"/>
                    <a:pt x="221" y="300"/>
                  </a:cubicBezTo>
                  <a:cubicBezTo>
                    <a:pt x="221" y="300"/>
                    <a:pt x="223" y="303"/>
                    <a:pt x="223" y="303"/>
                  </a:cubicBez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1" name="Google Shape;3816;p137">
              <a:extLst xmlns:a="http://schemas.openxmlformats.org/drawingml/2006/main">
                <a:ext uri="{FF2B5EF4-FFF2-40B4-BE49-F238E27FC236}">
                  <a16:creationId xmlns:a16="http://schemas.microsoft.com/office/drawing/2014/main" id="{EB5F2E51-07A6-2E54-6944-0B9F2AD8C4EA}"/>
                </a:ext>
              </a:extLst>
            </cdr:cNvPr>
            <cdr:cNvSpPr/>
          </cdr:nvSpPr>
          <cdr:spPr>
            <a:xfrm xmlns:a="http://schemas.openxmlformats.org/drawingml/2006/main">
              <a:off x="1616" y="2966"/>
              <a:ext cx="263" cy="38"/>
            </a:xfrm>
            <a:custGeom xmlns:a="http://schemas.openxmlformats.org/drawingml/2006/main">
              <a:avLst/>
              <a:gdLst/>
              <a:ahLst/>
              <a:cxnLst/>
              <a:rect l="l" t="t" r="r" b="b"/>
              <a:pathLst>
                <a:path w="218" h="40" extrusionOk="0">
                  <a:moveTo>
                    <a:pt x="214" y="39"/>
                  </a:moveTo>
                  <a:cubicBezTo>
                    <a:pt x="213" y="37"/>
                    <a:pt x="213" y="37"/>
                    <a:pt x="213" y="37"/>
                  </a:cubicBezTo>
                  <a:cubicBezTo>
                    <a:pt x="212" y="36"/>
                    <a:pt x="212" y="36"/>
                    <a:pt x="212" y="36"/>
                  </a:cubicBezTo>
                  <a:cubicBezTo>
                    <a:pt x="211" y="35"/>
                    <a:pt x="211" y="35"/>
                    <a:pt x="211" y="35"/>
                  </a:cubicBezTo>
                  <a:cubicBezTo>
                    <a:pt x="210" y="34"/>
                    <a:pt x="210" y="34"/>
                    <a:pt x="210" y="34"/>
                  </a:cubicBezTo>
                  <a:cubicBezTo>
                    <a:pt x="209" y="33"/>
                    <a:pt x="209" y="33"/>
                    <a:pt x="209" y="33"/>
                  </a:cubicBezTo>
                  <a:cubicBezTo>
                    <a:pt x="207" y="32"/>
                    <a:pt x="207" y="32"/>
                    <a:pt x="207" y="32"/>
                  </a:cubicBezTo>
                  <a:cubicBezTo>
                    <a:pt x="207" y="32"/>
                    <a:pt x="207" y="32"/>
                    <a:pt x="207" y="32"/>
                  </a:cubicBezTo>
                  <a:cubicBezTo>
                    <a:pt x="210" y="32"/>
                    <a:pt x="210" y="32"/>
                    <a:pt x="210" y="32"/>
                  </a:cubicBezTo>
                  <a:cubicBezTo>
                    <a:pt x="212" y="32"/>
                    <a:pt x="212" y="32"/>
                    <a:pt x="212" y="32"/>
                  </a:cubicBezTo>
                  <a:cubicBezTo>
                    <a:pt x="212" y="33"/>
                    <a:pt x="212" y="33"/>
                    <a:pt x="212" y="33"/>
                  </a:cubicBezTo>
                  <a:cubicBezTo>
                    <a:pt x="212" y="33"/>
                    <a:pt x="213" y="33"/>
                    <a:pt x="213" y="33"/>
                  </a:cubicBezTo>
                  <a:cubicBezTo>
                    <a:pt x="213" y="34"/>
                    <a:pt x="215" y="35"/>
                    <a:pt x="215" y="35"/>
                  </a:cubicBezTo>
                  <a:cubicBezTo>
                    <a:pt x="215" y="35"/>
                    <a:pt x="215" y="35"/>
                    <a:pt x="215" y="35"/>
                  </a:cubicBezTo>
                  <a:cubicBezTo>
                    <a:pt x="216" y="37"/>
                    <a:pt x="216" y="37"/>
                    <a:pt x="216" y="37"/>
                  </a:cubicBezTo>
                  <a:cubicBezTo>
                    <a:pt x="217" y="38"/>
                    <a:pt x="217" y="38"/>
                    <a:pt x="217" y="38"/>
                  </a:cubicBezTo>
                  <a:cubicBezTo>
                    <a:pt x="218" y="38"/>
                    <a:pt x="218" y="38"/>
                    <a:pt x="218" y="38"/>
                  </a:cubicBezTo>
                  <a:cubicBezTo>
                    <a:pt x="218" y="39"/>
                    <a:pt x="218" y="39"/>
                    <a:pt x="218" y="39"/>
                  </a:cubicBezTo>
                  <a:cubicBezTo>
                    <a:pt x="216" y="39"/>
                    <a:pt x="216" y="39"/>
                    <a:pt x="216" y="39"/>
                  </a:cubicBezTo>
                  <a:cubicBezTo>
                    <a:pt x="215" y="40"/>
                    <a:pt x="215" y="40"/>
                    <a:pt x="215" y="40"/>
                  </a:cubicBezTo>
                  <a:cubicBezTo>
                    <a:pt x="214" y="40"/>
                    <a:pt x="214" y="40"/>
                    <a:pt x="214" y="40"/>
                  </a:cubicBezTo>
                  <a:cubicBezTo>
                    <a:pt x="214" y="39"/>
                    <a:pt x="214" y="39"/>
                    <a:pt x="214" y="39"/>
                  </a:cubicBezTo>
                  <a:close/>
                  <a:moveTo>
                    <a:pt x="10" y="1"/>
                  </a:moveTo>
                  <a:cubicBezTo>
                    <a:pt x="13" y="0"/>
                    <a:pt x="13" y="0"/>
                    <a:pt x="13" y="0"/>
                  </a:cubicBezTo>
                  <a:cubicBezTo>
                    <a:pt x="14" y="2"/>
                    <a:pt x="14" y="2"/>
                    <a:pt x="14" y="2"/>
                  </a:cubicBezTo>
                  <a:cubicBezTo>
                    <a:pt x="10" y="1"/>
                    <a:pt x="10" y="1"/>
                    <a:pt x="10" y="1"/>
                  </a:cubicBezTo>
                  <a:close/>
                  <a:moveTo>
                    <a:pt x="7" y="1"/>
                  </a:moveTo>
                  <a:cubicBezTo>
                    <a:pt x="8" y="3"/>
                    <a:pt x="8" y="3"/>
                    <a:pt x="8" y="3"/>
                  </a:cubicBezTo>
                  <a:cubicBezTo>
                    <a:pt x="9" y="2"/>
                    <a:pt x="9" y="2"/>
                    <a:pt x="9" y="2"/>
                  </a:cubicBezTo>
                  <a:cubicBezTo>
                    <a:pt x="7" y="1"/>
                    <a:pt x="7" y="1"/>
                    <a:pt x="7" y="1"/>
                  </a:cubicBezTo>
                  <a:close/>
                  <a:moveTo>
                    <a:pt x="0" y="10"/>
                  </a:moveTo>
                  <a:cubicBezTo>
                    <a:pt x="1" y="9"/>
                    <a:pt x="1" y="9"/>
                    <a:pt x="1" y="9"/>
                  </a:cubicBezTo>
                  <a:cubicBezTo>
                    <a:pt x="2" y="10"/>
                    <a:pt x="2" y="10"/>
                    <a:pt x="2" y="10"/>
                  </a:cubicBezTo>
                  <a:cubicBezTo>
                    <a:pt x="4" y="10"/>
                    <a:pt x="4" y="10"/>
                    <a:pt x="4" y="10"/>
                  </a:cubicBezTo>
                  <a:cubicBezTo>
                    <a:pt x="1" y="11"/>
                    <a:pt x="1" y="11"/>
                    <a:pt x="1" y="11"/>
                  </a:cubicBezTo>
                  <a:cubicBezTo>
                    <a:pt x="0" y="10"/>
                    <a:pt x="0" y="10"/>
                    <a:pt x="0" y="10"/>
                  </a:cubicBezTo>
                  <a:close/>
                  <a:moveTo>
                    <a:pt x="14" y="13"/>
                  </a:moveTo>
                  <a:cubicBezTo>
                    <a:pt x="15" y="13"/>
                    <a:pt x="15" y="13"/>
                    <a:pt x="15" y="13"/>
                  </a:cubicBezTo>
                  <a:cubicBezTo>
                    <a:pt x="16" y="15"/>
                    <a:pt x="16" y="15"/>
                    <a:pt x="16" y="15"/>
                  </a:cubicBezTo>
                  <a:cubicBezTo>
                    <a:pt x="18" y="15"/>
                    <a:pt x="18" y="15"/>
                    <a:pt x="18" y="15"/>
                  </a:cubicBezTo>
                  <a:cubicBezTo>
                    <a:pt x="18" y="15"/>
                    <a:pt x="18" y="15"/>
                    <a:pt x="18" y="15"/>
                  </a:cubicBezTo>
                  <a:cubicBezTo>
                    <a:pt x="17" y="13"/>
                    <a:pt x="17" y="13"/>
                    <a:pt x="17" y="13"/>
                  </a:cubicBezTo>
                  <a:cubicBezTo>
                    <a:pt x="17" y="12"/>
                    <a:pt x="17" y="12"/>
                    <a:pt x="17" y="12"/>
                  </a:cubicBezTo>
                  <a:cubicBezTo>
                    <a:pt x="19" y="13"/>
                    <a:pt x="19" y="13"/>
                    <a:pt x="19" y="13"/>
                  </a:cubicBezTo>
                  <a:cubicBezTo>
                    <a:pt x="20" y="13"/>
                    <a:pt x="20" y="13"/>
                    <a:pt x="20" y="13"/>
                  </a:cubicBezTo>
                  <a:cubicBezTo>
                    <a:pt x="19" y="12"/>
                    <a:pt x="19" y="12"/>
                    <a:pt x="19" y="12"/>
                  </a:cubicBezTo>
                  <a:cubicBezTo>
                    <a:pt x="19" y="11"/>
                    <a:pt x="19" y="11"/>
                    <a:pt x="19" y="11"/>
                  </a:cubicBezTo>
                  <a:cubicBezTo>
                    <a:pt x="21" y="11"/>
                    <a:pt x="21" y="11"/>
                    <a:pt x="21" y="11"/>
                  </a:cubicBezTo>
                  <a:cubicBezTo>
                    <a:pt x="22" y="11"/>
                    <a:pt x="22" y="11"/>
                    <a:pt x="22" y="11"/>
                  </a:cubicBezTo>
                  <a:cubicBezTo>
                    <a:pt x="22" y="10"/>
                    <a:pt x="22" y="10"/>
                    <a:pt x="22" y="10"/>
                  </a:cubicBezTo>
                  <a:cubicBezTo>
                    <a:pt x="21" y="10"/>
                    <a:pt x="21" y="10"/>
                    <a:pt x="21" y="10"/>
                  </a:cubicBezTo>
                  <a:cubicBezTo>
                    <a:pt x="20" y="9"/>
                    <a:pt x="20" y="9"/>
                    <a:pt x="20" y="9"/>
                  </a:cubicBezTo>
                  <a:cubicBezTo>
                    <a:pt x="21" y="9"/>
                    <a:pt x="21" y="9"/>
                    <a:pt x="21" y="9"/>
                  </a:cubicBezTo>
                  <a:cubicBezTo>
                    <a:pt x="23" y="9"/>
                    <a:pt x="23" y="9"/>
                    <a:pt x="23" y="9"/>
                  </a:cubicBezTo>
                  <a:cubicBezTo>
                    <a:pt x="25" y="9"/>
                    <a:pt x="25" y="9"/>
                    <a:pt x="25" y="9"/>
                  </a:cubicBezTo>
                  <a:cubicBezTo>
                    <a:pt x="26" y="8"/>
                    <a:pt x="26" y="8"/>
                    <a:pt x="26" y="8"/>
                  </a:cubicBezTo>
                  <a:cubicBezTo>
                    <a:pt x="28" y="7"/>
                    <a:pt x="28" y="7"/>
                    <a:pt x="28" y="7"/>
                  </a:cubicBezTo>
                  <a:cubicBezTo>
                    <a:pt x="28" y="6"/>
                    <a:pt x="28" y="6"/>
                    <a:pt x="28" y="6"/>
                  </a:cubicBezTo>
                  <a:cubicBezTo>
                    <a:pt x="27" y="6"/>
                    <a:pt x="27" y="6"/>
                    <a:pt x="27" y="6"/>
                  </a:cubicBezTo>
                  <a:cubicBezTo>
                    <a:pt x="27" y="5"/>
                    <a:pt x="27" y="5"/>
                    <a:pt x="27" y="5"/>
                  </a:cubicBezTo>
                  <a:cubicBezTo>
                    <a:pt x="27" y="4"/>
                    <a:pt x="27" y="4"/>
                    <a:pt x="27" y="4"/>
                  </a:cubicBezTo>
                  <a:cubicBezTo>
                    <a:pt x="29" y="4"/>
                    <a:pt x="29" y="4"/>
                    <a:pt x="29" y="4"/>
                  </a:cubicBezTo>
                  <a:cubicBezTo>
                    <a:pt x="28" y="3"/>
                    <a:pt x="28" y="3"/>
                    <a:pt x="28" y="3"/>
                  </a:cubicBezTo>
                  <a:cubicBezTo>
                    <a:pt x="26" y="3"/>
                    <a:pt x="26" y="3"/>
                    <a:pt x="26" y="3"/>
                  </a:cubicBezTo>
                  <a:cubicBezTo>
                    <a:pt x="24" y="3"/>
                    <a:pt x="24" y="3"/>
                    <a:pt x="24" y="3"/>
                  </a:cubicBezTo>
                  <a:cubicBezTo>
                    <a:pt x="25" y="4"/>
                    <a:pt x="25" y="4"/>
                    <a:pt x="25" y="4"/>
                  </a:cubicBezTo>
                  <a:cubicBezTo>
                    <a:pt x="24" y="5"/>
                    <a:pt x="24" y="5"/>
                    <a:pt x="24" y="5"/>
                  </a:cubicBezTo>
                  <a:cubicBezTo>
                    <a:pt x="23" y="3"/>
                    <a:pt x="23" y="3"/>
                    <a:pt x="23" y="3"/>
                  </a:cubicBezTo>
                  <a:cubicBezTo>
                    <a:pt x="22" y="2"/>
                    <a:pt x="22" y="2"/>
                    <a:pt x="22" y="2"/>
                  </a:cubicBezTo>
                  <a:cubicBezTo>
                    <a:pt x="20" y="1"/>
                    <a:pt x="20" y="1"/>
                    <a:pt x="20" y="1"/>
                  </a:cubicBezTo>
                  <a:cubicBezTo>
                    <a:pt x="19" y="3"/>
                    <a:pt x="19" y="3"/>
                    <a:pt x="19" y="3"/>
                  </a:cubicBezTo>
                  <a:cubicBezTo>
                    <a:pt x="18" y="3"/>
                    <a:pt x="18" y="3"/>
                    <a:pt x="18" y="3"/>
                  </a:cubicBezTo>
                  <a:cubicBezTo>
                    <a:pt x="19" y="5"/>
                    <a:pt x="19" y="5"/>
                    <a:pt x="19" y="5"/>
                  </a:cubicBezTo>
                  <a:cubicBezTo>
                    <a:pt x="18" y="5"/>
                    <a:pt x="18" y="5"/>
                    <a:pt x="18" y="5"/>
                  </a:cubicBezTo>
                  <a:cubicBezTo>
                    <a:pt x="20" y="8"/>
                    <a:pt x="20" y="8"/>
                    <a:pt x="20" y="8"/>
                  </a:cubicBezTo>
                  <a:cubicBezTo>
                    <a:pt x="19" y="8"/>
                    <a:pt x="19" y="8"/>
                    <a:pt x="19" y="8"/>
                  </a:cubicBezTo>
                  <a:cubicBezTo>
                    <a:pt x="18" y="8"/>
                    <a:pt x="18" y="8"/>
                    <a:pt x="18" y="8"/>
                  </a:cubicBezTo>
                  <a:cubicBezTo>
                    <a:pt x="17" y="8"/>
                    <a:pt x="17" y="8"/>
                    <a:pt x="17" y="8"/>
                  </a:cubicBezTo>
                  <a:cubicBezTo>
                    <a:pt x="14" y="13"/>
                    <a:pt x="14" y="13"/>
                    <a:pt x="14" y="13"/>
                  </a:cubicBezTo>
                  <a:close/>
                  <a:moveTo>
                    <a:pt x="11" y="3"/>
                  </a:moveTo>
                  <a:cubicBezTo>
                    <a:pt x="13" y="4"/>
                    <a:pt x="13" y="4"/>
                    <a:pt x="13" y="4"/>
                  </a:cubicBezTo>
                  <a:cubicBezTo>
                    <a:pt x="14" y="4"/>
                    <a:pt x="14" y="4"/>
                    <a:pt x="14" y="4"/>
                  </a:cubicBezTo>
                  <a:cubicBezTo>
                    <a:pt x="14" y="3"/>
                    <a:pt x="14" y="3"/>
                    <a:pt x="14" y="3"/>
                  </a:cubicBezTo>
                  <a:cubicBezTo>
                    <a:pt x="16" y="3"/>
                    <a:pt x="16" y="3"/>
                    <a:pt x="16" y="3"/>
                  </a:cubicBezTo>
                  <a:cubicBezTo>
                    <a:pt x="17" y="4"/>
                    <a:pt x="17" y="4"/>
                    <a:pt x="17" y="4"/>
                  </a:cubicBezTo>
                  <a:cubicBezTo>
                    <a:pt x="16" y="6"/>
                    <a:pt x="16" y="6"/>
                    <a:pt x="16" y="6"/>
                  </a:cubicBezTo>
                  <a:cubicBezTo>
                    <a:pt x="13" y="8"/>
                    <a:pt x="13" y="8"/>
                    <a:pt x="13" y="8"/>
                  </a:cubicBezTo>
                  <a:cubicBezTo>
                    <a:pt x="13" y="10"/>
                    <a:pt x="13" y="10"/>
                    <a:pt x="13" y="10"/>
                  </a:cubicBezTo>
                  <a:cubicBezTo>
                    <a:pt x="11" y="11"/>
                    <a:pt x="11" y="11"/>
                    <a:pt x="11" y="11"/>
                  </a:cubicBezTo>
                  <a:cubicBezTo>
                    <a:pt x="8" y="11"/>
                    <a:pt x="8" y="11"/>
                    <a:pt x="8" y="11"/>
                  </a:cubicBezTo>
                  <a:cubicBezTo>
                    <a:pt x="7" y="12"/>
                    <a:pt x="7" y="12"/>
                    <a:pt x="7" y="12"/>
                  </a:cubicBezTo>
                  <a:cubicBezTo>
                    <a:pt x="9" y="13"/>
                    <a:pt x="9" y="13"/>
                    <a:pt x="9" y="13"/>
                  </a:cubicBezTo>
                  <a:cubicBezTo>
                    <a:pt x="8" y="14"/>
                    <a:pt x="8" y="14"/>
                    <a:pt x="8" y="14"/>
                  </a:cubicBezTo>
                  <a:cubicBezTo>
                    <a:pt x="6" y="13"/>
                    <a:pt x="6" y="13"/>
                    <a:pt x="6" y="13"/>
                  </a:cubicBezTo>
                  <a:cubicBezTo>
                    <a:pt x="5" y="14"/>
                    <a:pt x="5" y="14"/>
                    <a:pt x="5" y="14"/>
                  </a:cubicBezTo>
                  <a:cubicBezTo>
                    <a:pt x="3" y="13"/>
                    <a:pt x="3" y="13"/>
                    <a:pt x="3" y="13"/>
                  </a:cubicBezTo>
                  <a:cubicBezTo>
                    <a:pt x="3" y="12"/>
                    <a:pt x="3" y="12"/>
                    <a:pt x="3" y="12"/>
                  </a:cubicBezTo>
                  <a:cubicBezTo>
                    <a:pt x="4" y="12"/>
                    <a:pt x="4" y="12"/>
                    <a:pt x="4" y="12"/>
                  </a:cubicBezTo>
                  <a:cubicBezTo>
                    <a:pt x="6" y="10"/>
                    <a:pt x="6" y="10"/>
                    <a:pt x="6" y="10"/>
                  </a:cubicBezTo>
                  <a:cubicBezTo>
                    <a:pt x="6" y="9"/>
                    <a:pt x="6" y="9"/>
                    <a:pt x="6" y="9"/>
                  </a:cubicBezTo>
                  <a:cubicBezTo>
                    <a:pt x="7" y="8"/>
                    <a:pt x="7" y="8"/>
                    <a:pt x="7" y="8"/>
                  </a:cubicBezTo>
                  <a:cubicBezTo>
                    <a:pt x="9" y="8"/>
                    <a:pt x="9" y="8"/>
                    <a:pt x="9" y="8"/>
                  </a:cubicBezTo>
                  <a:cubicBezTo>
                    <a:pt x="9" y="8"/>
                    <a:pt x="9" y="8"/>
                    <a:pt x="9" y="8"/>
                  </a:cubicBezTo>
                  <a:cubicBezTo>
                    <a:pt x="7" y="7"/>
                    <a:pt x="7" y="7"/>
                    <a:pt x="7" y="7"/>
                  </a:cubicBezTo>
                  <a:cubicBezTo>
                    <a:pt x="5" y="4"/>
                    <a:pt x="5" y="4"/>
                    <a:pt x="5" y="4"/>
                  </a:cubicBezTo>
                  <a:cubicBezTo>
                    <a:pt x="5" y="3"/>
                    <a:pt x="5" y="3"/>
                    <a:pt x="5" y="3"/>
                  </a:cubicBezTo>
                  <a:cubicBezTo>
                    <a:pt x="7" y="5"/>
                    <a:pt x="7" y="5"/>
                    <a:pt x="7" y="5"/>
                  </a:cubicBezTo>
                  <a:cubicBezTo>
                    <a:pt x="9" y="5"/>
                    <a:pt x="9" y="5"/>
                    <a:pt x="9" y="5"/>
                  </a:cubicBezTo>
                  <a:cubicBezTo>
                    <a:pt x="10" y="3"/>
                    <a:pt x="10" y="3"/>
                    <a:pt x="10" y="3"/>
                  </a:cubicBezTo>
                  <a:lnTo>
                    <a:pt x="11" y="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2" name="Google Shape;3817;p137">
              <a:extLst xmlns:a="http://schemas.openxmlformats.org/drawingml/2006/main">
                <a:ext uri="{FF2B5EF4-FFF2-40B4-BE49-F238E27FC236}">
                  <a16:creationId xmlns:a16="http://schemas.microsoft.com/office/drawing/2014/main" id="{DFBD5C5A-79B5-DDD2-C580-089521B86034}"/>
                </a:ext>
              </a:extLst>
            </cdr:cNvPr>
            <cdr:cNvSpPr/>
          </cdr:nvSpPr>
          <cdr:spPr>
            <a:xfrm xmlns:a="http://schemas.openxmlformats.org/drawingml/2006/main">
              <a:off x="1307" y="2346"/>
              <a:ext cx="64" cy="23"/>
            </a:xfrm>
            <a:custGeom xmlns:a="http://schemas.openxmlformats.org/drawingml/2006/main">
              <a:avLst/>
              <a:gdLst/>
              <a:ahLst/>
              <a:cxnLst/>
              <a:rect l="l" t="t" r="r" b="b"/>
              <a:pathLst>
                <a:path w="74" h="34" extrusionOk="0">
                  <a:moveTo>
                    <a:pt x="67" y="32"/>
                  </a:moveTo>
                  <a:lnTo>
                    <a:pt x="65" y="30"/>
                  </a:lnTo>
                  <a:lnTo>
                    <a:pt x="62" y="25"/>
                  </a:lnTo>
                  <a:lnTo>
                    <a:pt x="60" y="22"/>
                  </a:lnTo>
                  <a:lnTo>
                    <a:pt x="60" y="21"/>
                  </a:lnTo>
                  <a:lnTo>
                    <a:pt x="63" y="18"/>
                  </a:lnTo>
                  <a:lnTo>
                    <a:pt x="65" y="18"/>
                  </a:lnTo>
                  <a:lnTo>
                    <a:pt x="66" y="17"/>
                  </a:lnTo>
                  <a:lnTo>
                    <a:pt x="65" y="14"/>
                  </a:lnTo>
                  <a:lnTo>
                    <a:pt x="63" y="15"/>
                  </a:lnTo>
                  <a:lnTo>
                    <a:pt x="62" y="17"/>
                  </a:lnTo>
                  <a:lnTo>
                    <a:pt x="62" y="17"/>
                  </a:lnTo>
                  <a:lnTo>
                    <a:pt x="60" y="17"/>
                  </a:lnTo>
                  <a:lnTo>
                    <a:pt x="59" y="14"/>
                  </a:lnTo>
                  <a:lnTo>
                    <a:pt x="56" y="11"/>
                  </a:lnTo>
                  <a:lnTo>
                    <a:pt x="55" y="10"/>
                  </a:lnTo>
                  <a:lnTo>
                    <a:pt x="52" y="8"/>
                  </a:lnTo>
                  <a:lnTo>
                    <a:pt x="51" y="7"/>
                  </a:lnTo>
                  <a:lnTo>
                    <a:pt x="48" y="7"/>
                  </a:lnTo>
                  <a:lnTo>
                    <a:pt x="44" y="10"/>
                  </a:lnTo>
                  <a:lnTo>
                    <a:pt x="44" y="13"/>
                  </a:lnTo>
                  <a:lnTo>
                    <a:pt x="44" y="13"/>
                  </a:lnTo>
                  <a:lnTo>
                    <a:pt x="44" y="14"/>
                  </a:lnTo>
                  <a:lnTo>
                    <a:pt x="41" y="17"/>
                  </a:lnTo>
                  <a:lnTo>
                    <a:pt x="36" y="18"/>
                  </a:lnTo>
                  <a:lnTo>
                    <a:pt x="34" y="20"/>
                  </a:lnTo>
                  <a:lnTo>
                    <a:pt x="34" y="21"/>
                  </a:lnTo>
                  <a:lnTo>
                    <a:pt x="35" y="22"/>
                  </a:lnTo>
                  <a:lnTo>
                    <a:pt x="36" y="25"/>
                  </a:lnTo>
                  <a:lnTo>
                    <a:pt x="39" y="27"/>
                  </a:lnTo>
                  <a:lnTo>
                    <a:pt x="39" y="30"/>
                  </a:lnTo>
                  <a:lnTo>
                    <a:pt x="38" y="30"/>
                  </a:lnTo>
                  <a:lnTo>
                    <a:pt x="35" y="30"/>
                  </a:lnTo>
                  <a:lnTo>
                    <a:pt x="34" y="31"/>
                  </a:lnTo>
                  <a:lnTo>
                    <a:pt x="31" y="34"/>
                  </a:lnTo>
                  <a:lnTo>
                    <a:pt x="28" y="34"/>
                  </a:lnTo>
                  <a:lnTo>
                    <a:pt x="27" y="32"/>
                  </a:lnTo>
                  <a:lnTo>
                    <a:pt x="27" y="30"/>
                  </a:lnTo>
                  <a:lnTo>
                    <a:pt x="27" y="27"/>
                  </a:lnTo>
                  <a:lnTo>
                    <a:pt x="27" y="25"/>
                  </a:lnTo>
                  <a:lnTo>
                    <a:pt x="27" y="24"/>
                  </a:lnTo>
                  <a:lnTo>
                    <a:pt x="25" y="24"/>
                  </a:lnTo>
                  <a:lnTo>
                    <a:pt x="24" y="25"/>
                  </a:lnTo>
                  <a:lnTo>
                    <a:pt x="25" y="27"/>
                  </a:lnTo>
                  <a:lnTo>
                    <a:pt x="24" y="28"/>
                  </a:lnTo>
                  <a:lnTo>
                    <a:pt x="21" y="28"/>
                  </a:lnTo>
                  <a:lnTo>
                    <a:pt x="20" y="27"/>
                  </a:lnTo>
                  <a:lnTo>
                    <a:pt x="18" y="24"/>
                  </a:lnTo>
                  <a:lnTo>
                    <a:pt x="17" y="20"/>
                  </a:lnTo>
                  <a:lnTo>
                    <a:pt x="13" y="20"/>
                  </a:lnTo>
                  <a:lnTo>
                    <a:pt x="11" y="20"/>
                  </a:lnTo>
                  <a:lnTo>
                    <a:pt x="11" y="18"/>
                  </a:lnTo>
                  <a:lnTo>
                    <a:pt x="10" y="17"/>
                  </a:lnTo>
                  <a:lnTo>
                    <a:pt x="8" y="18"/>
                  </a:lnTo>
                  <a:lnTo>
                    <a:pt x="6" y="18"/>
                  </a:lnTo>
                  <a:lnTo>
                    <a:pt x="4" y="18"/>
                  </a:lnTo>
                  <a:lnTo>
                    <a:pt x="1" y="18"/>
                  </a:lnTo>
                  <a:lnTo>
                    <a:pt x="1" y="17"/>
                  </a:lnTo>
                  <a:lnTo>
                    <a:pt x="1" y="15"/>
                  </a:lnTo>
                  <a:lnTo>
                    <a:pt x="1" y="13"/>
                  </a:lnTo>
                  <a:lnTo>
                    <a:pt x="4" y="11"/>
                  </a:lnTo>
                  <a:lnTo>
                    <a:pt x="3" y="10"/>
                  </a:lnTo>
                  <a:lnTo>
                    <a:pt x="0" y="8"/>
                  </a:lnTo>
                  <a:lnTo>
                    <a:pt x="1" y="7"/>
                  </a:lnTo>
                  <a:lnTo>
                    <a:pt x="3" y="6"/>
                  </a:lnTo>
                  <a:lnTo>
                    <a:pt x="3" y="3"/>
                  </a:lnTo>
                  <a:lnTo>
                    <a:pt x="4" y="1"/>
                  </a:lnTo>
                  <a:lnTo>
                    <a:pt x="6" y="1"/>
                  </a:lnTo>
                  <a:lnTo>
                    <a:pt x="7" y="3"/>
                  </a:lnTo>
                  <a:lnTo>
                    <a:pt x="8" y="4"/>
                  </a:lnTo>
                  <a:lnTo>
                    <a:pt x="10" y="6"/>
                  </a:lnTo>
                  <a:lnTo>
                    <a:pt x="11" y="6"/>
                  </a:lnTo>
                  <a:lnTo>
                    <a:pt x="11" y="6"/>
                  </a:lnTo>
                  <a:lnTo>
                    <a:pt x="11" y="7"/>
                  </a:lnTo>
                  <a:lnTo>
                    <a:pt x="10" y="7"/>
                  </a:lnTo>
                  <a:lnTo>
                    <a:pt x="11" y="8"/>
                  </a:lnTo>
                  <a:lnTo>
                    <a:pt x="13" y="10"/>
                  </a:lnTo>
                  <a:lnTo>
                    <a:pt x="15" y="8"/>
                  </a:lnTo>
                  <a:lnTo>
                    <a:pt x="15" y="7"/>
                  </a:lnTo>
                  <a:lnTo>
                    <a:pt x="14" y="7"/>
                  </a:lnTo>
                  <a:lnTo>
                    <a:pt x="14" y="6"/>
                  </a:lnTo>
                  <a:lnTo>
                    <a:pt x="17" y="7"/>
                  </a:lnTo>
                  <a:lnTo>
                    <a:pt x="22" y="10"/>
                  </a:lnTo>
                  <a:lnTo>
                    <a:pt x="27" y="11"/>
                  </a:lnTo>
                  <a:lnTo>
                    <a:pt x="28" y="10"/>
                  </a:lnTo>
                  <a:lnTo>
                    <a:pt x="31" y="8"/>
                  </a:lnTo>
                  <a:lnTo>
                    <a:pt x="39" y="4"/>
                  </a:lnTo>
                  <a:lnTo>
                    <a:pt x="44" y="3"/>
                  </a:lnTo>
                  <a:lnTo>
                    <a:pt x="46" y="0"/>
                  </a:lnTo>
                  <a:lnTo>
                    <a:pt x="48" y="0"/>
                  </a:lnTo>
                  <a:lnTo>
                    <a:pt x="51" y="1"/>
                  </a:lnTo>
                  <a:lnTo>
                    <a:pt x="51" y="3"/>
                  </a:lnTo>
                  <a:lnTo>
                    <a:pt x="53" y="3"/>
                  </a:lnTo>
                  <a:lnTo>
                    <a:pt x="59" y="3"/>
                  </a:lnTo>
                  <a:lnTo>
                    <a:pt x="62" y="3"/>
                  </a:lnTo>
                  <a:lnTo>
                    <a:pt x="67" y="7"/>
                  </a:lnTo>
                  <a:lnTo>
                    <a:pt x="70" y="10"/>
                  </a:lnTo>
                  <a:lnTo>
                    <a:pt x="70" y="11"/>
                  </a:lnTo>
                  <a:lnTo>
                    <a:pt x="72" y="11"/>
                  </a:lnTo>
                  <a:lnTo>
                    <a:pt x="73" y="13"/>
                  </a:lnTo>
                  <a:lnTo>
                    <a:pt x="73" y="15"/>
                  </a:lnTo>
                  <a:lnTo>
                    <a:pt x="73" y="17"/>
                  </a:lnTo>
                  <a:lnTo>
                    <a:pt x="74" y="20"/>
                  </a:lnTo>
                  <a:lnTo>
                    <a:pt x="73" y="24"/>
                  </a:lnTo>
                  <a:lnTo>
                    <a:pt x="72" y="27"/>
                  </a:lnTo>
                  <a:lnTo>
                    <a:pt x="70" y="28"/>
                  </a:lnTo>
                  <a:lnTo>
                    <a:pt x="69" y="28"/>
                  </a:lnTo>
                  <a:lnTo>
                    <a:pt x="67" y="3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3" name="Google Shape;3818;p137">
              <a:extLst xmlns:a="http://schemas.openxmlformats.org/drawingml/2006/main">
                <a:ext uri="{FF2B5EF4-FFF2-40B4-BE49-F238E27FC236}">
                  <a16:creationId xmlns:a16="http://schemas.microsoft.com/office/drawing/2014/main" id="{31F56406-C258-9449-9548-413B87D45409}"/>
                </a:ext>
              </a:extLst>
            </cdr:cNvPr>
            <cdr:cNvSpPr/>
          </cdr:nvSpPr>
          <cdr:spPr>
            <a:xfrm xmlns:a="http://schemas.openxmlformats.org/drawingml/2006/main">
              <a:off x="1274" y="2331"/>
              <a:ext cx="38" cy="29"/>
            </a:xfrm>
            <a:custGeom xmlns:a="http://schemas.openxmlformats.org/drawingml/2006/main">
              <a:avLst/>
              <a:gdLst/>
              <a:ahLst/>
              <a:cxnLst/>
              <a:rect l="l" t="t" r="r" b="b"/>
              <a:pathLst>
                <a:path w="44" h="42" extrusionOk="0">
                  <a:moveTo>
                    <a:pt x="39" y="38"/>
                  </a:moveTo>
                  <a:lnTo>
                    <a:pt x="39" y="38"/>
                  </a:lnTo>
                  <a:lnTo>
                    <a:pt x="39" y="39"/>
                  </a:lnTo>
                  <a:lnTo>
                    <a:pt x="39" y="39"/>
                  </a:lnTo>
                  <a:lnTo>
                    <a:pt x="39" y="41"/>
                  </a:lnTo>
                  <a:lnTo>
                    <a:pt x="39" y="42"/>
                  </a:lnTo>
                  <a:lnTo>
                    <a:pt x="38" y="42"/>
                  </a:lnTo>
                  <a:lnTo>
                    <a:pt x="37" y="41"/>
                  </a:lnTo>
                  <a:lnTo>
                    <a:pt x="37" y="41"/>
                  </a:lnTo>
                  <a:lnTo>
                    <a:pt x="35" y="39"/>
                  </a:lnTo>
                  <a:lnTo>
                    <a:pt x="35" y="38"/>
                  </a:lnTo>
                  <a:lnTo>
                    <a:pt x="32" y="35"/>
                  </a:lnTo>
                  <a:lnTo>
                    <a:pt x="31" y="34"/>
                  </a:lnTo>
                  <a:lnTo>
                    <a:pt x="31" y="34"/>
                  </a:lnTo>
                  <a:lnTo>
                    <a:pt x="31" y="35"/>
                  </a:lnTo>
                  <a:lnTo>
                    <a:pt x="32" y="36"/>
                  </a:lnTo>
                  <a:lnTo>
                    <a:pt x="34" y="38"/>
                  </a:lnTo>
                  <a:lnTo>
                    <a:pt x="34" y="39"/>
                  </a:lnTo>
                  <a:lnTo>
                    <a:pt x="32" y="41"/>
                  </a:lnTo>
                  <a:lnTo>
                    <a:pt x="31" y="39"/>
                  </a:lnTo>
                  <a:lnTo>
                    <a:pt x="28" y="38"/>
                  </a:lnTo>
                  <a:lnTo>
                    <a:pt x="27" y="36"/>
                  </a:lnTo>
                  <a:lnTo>
                    <a:pt x="27" y="34"/>
                  </a:lnTo>
                  <a:lnTo>
                    <a:pt x="28" y="32"/>
                  </a:lnTo>
                  <a:lnTo>
                    <a:pt x="28" y="31"/>
                  </a:lnTo>
                  <a:lnTo>
                    <a:pt x="25" y="28"/>
                  </a:lnTo>
                  <a:lnTo>
                    <a:pt x="22" y="27"/>
                  </a:lnTo>
                  <a:lnTo>
                    <a:pt x="21" y="24"/>
                  </a:lnTo>
                  <a:lnTo>
                    <a:pt x="18" y="22"/>
                  </a:lnTo>
                  <a:lnTo>
                    <a:pt x="17" y="20"/>
                  </a:lnTo>
                  <a:lnTo>
                    <a:pt x="14" y="18"/>
                  </a:lnTo>
                  <a:lnTo>
                    <a:pt x="14" y="15"/>
                  </a:lnTo>
                  <a:lnTo>
                    <a:pt x="11" y="14"/>
                  </a:lnTo>
                  <a:lnTo>
                    <a:pt x="10" y="13"/>
                  </a:lnTo>
                  <a:lnTo>
                    <a:pt x="8" y="14"/>
                  </a:lnTo>
                  <a:lnTo>
                    <a:pt x="8" y="15"/>
                  </a:lnTo>
                  <a:lnTo>
                    <a:pt x="13" y="18"/>
                  </a:lnTo>
                  <a:lnTo>
                    <a:pt x="13" y="20"/>
                  </a:lnTo>
                  <a:lnTo>
                    <a:pt x="11" y="22"/>
                  </a:lnTo>
                  <a:lnTo>
                    <a:pt x="10" y="22"/>
                  </a:lnTo>
                  <a:lnTo>
                    <a:pt x="8" y="21"/>
                  </a:lnTo>
                  <a:lnTo>
                    <a:pt x="7" y="20"/>
                  </a:lnTo>
                  <a:lnTo>
                    <a:pt x="3" y="20"/>
                  </a:lnTo>
                  <a:lnTo>
                    <a:pt x="0" y="15"/>
                  </a:lnTo>
                  <a:lnTo>
                    <a:pt x="0" y="14"/>
                  </a:lnTo>
                  <a:lnTo>
                    <a:pt x="0" y="10"/>
                  </a:lnTo>
                  <a:lnTo>
                    <a:pt x="3" y="8"/>
                  </a:lnTo>
                  <a:lnTo>
                    <a:pt x="3" y="7"/>
                  </a:lnTo>
                  <a:lnTo>
                    <a:pt x="0" y="6"/>
                  </a:lnTo>
                  <a:lnTo>
                    <a:pt x="0" y="6"/>
                  </a:lnTo>
                  <a:lnTo>
                    <a:pt x="0" y="4"/>
                  </a:lnTo>
                  <a:lnTo>
                    <a:pt x="1" y="1"/>
                  </a:lnTo>
                  <a:lnTo>
                    <a:pt x="1" y="1"/>
                  </a:lnTo>
                  <a:lnTo>
                    <a:pt x="1" y="1"/>
                  </a:lnTo>
                  <a:lnTo>
                    <a:pt x="1" y="0"/>
                  </a:lnTo>
                  <a:lnTo>
                    <a:pt x="6" y="0"/>
                  </a:lnTo>
                  <a:lnTo>
                    <a:pt x="14" y="1"/>
                  </a:lnTo>
                  <a:lnTo>
                    <a:pt x="15" y="1"/>
                  </a:lnTo>
                  <a:lnTo>
                    <a:pt x="20" y="1"/>
                  </a:lnTo>
                  <a:lnTo>
                    <a:pt x="21" y="3"/>
                  </a:lnTo>
                  <a:lnTo>
                    <a:pt x="22" y="4"/>
                  </a:lnTo>
                  <a:lnTo>
                    <a:pt x="22" y="4"/>
                  </a:lnTo>
                  <a:lnTo>
                    <a:pt x="25" y="7"/>
                  </a:lnTo>
                  <a:lnTo>
                    <a:pt x="27" y="7"/>
                  </a:lnTo>
                  <a:lnTo>
                    <a:pt x="28" y="7"/>
                  </a:lnTo>
                  <a:lnTo>
                    <a:pt x="28" y="7"/>
                  </a:lnTo>
                  <a:lnTo>
                    <a:pt x="31" y="7"/>
                  </a:lnTo>
                  <a:lnTo>
                    <a:pt x="31" y="6"/>
                  </a:lnTo>
                  <a:lnTo>
                    <a:pt x="32" y="6"/>
                  </a:lnTo>
                  <a:lnTo>
                    <a:pt x="32" y="8"/>
                  </a:lnTo>
                  <a:lnTo>
                    <a:pt x="34" y="11"/>
                  </a:lnTo>
                  <a:lnTo>
                    <a:pt x="35" y="14"/>
                  </a:lnTo>
                  <a:lnTo>
                    <a:pt x="38" y="17"/>
                  </a:lnTo>
                  <a:lnTo>
                    <a:pt x="38" y="18"/>
                  </a:lnTo>
                  <a:lnTo>
                    <a:pt x="39" y="20"/>
                  </a:lnTo>
                  <a:lnTo>
                    <a:pt x="42" y="21"/>
                  </a:lnTo>
                  <a:lnTo>
                    <a:pt x="44" y="22"/>
                  </a:lnTo>
                  <a:lnTo>
                    <a:pt x="44" y="22"/>
                  </a:lnTo>
                  <a:lnTo>
                    <a:pt x="42" y="22"/>
                  </a:lnTo>
                  <a:lnTo>
                    <a:pt x="41" y="24"/>
                  </a:lnTo>
                  <a:lnTo>
                    <a:pt x="41" y="27"/>
                  </a:lnTo>
                  <a:lnTo>
                    <a:pt x="39" y="28"/>
                  </a:lnTo>
                  <a:lnTo>
                    <a:pt x="38" y="29"/>
                  </a:lnTo>
                  <a:lnTo>
                    <a:pt x="41" y="31"/>
                  </a:lnTo>
                  <a:lnTo>
                    <a:pt x="42" y="32"/>
                  </a:lnTo>
                  <a:lnTo>
                    <a:pt x="39" y="34"/>
                  </a:lnTo>
                  <a:lnTo>
                    <a:pt x="39" y="36"/>
                  </a:lnTo>
                  <a:lnTo>
                    <a:pt x="39" y="38"/>
                  </a:lnTo>
                  <a:lnTo>
                    <a:pt x="39" y="38"/>
                  </a:lnTo>
                  <a:lnTo>
                    <a:pt x="39" y="3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4" name="Google Shape;3819;p137">
              <a:extLst xmlns:a="http://schemas.openxmlformats.org/drawingml/2006/main">
                <a:ext uri="{FF2B5EF4-FFF2-40B4-BE49-F238E27FC236}">
                  <a16:creationId xmlns:a16="http://schemas.microsoft.com/office/drawing/2014/main" id="{97451411-58A0-9354-6940-72F49864F718}"/>
                </a:ext>
              </a:extLst>
            </cdr:cNvPr>
            <cdr:cNvSpPr/>
          </cdr:nvSpPr>
          <cdr:spPr>
            <a:xfrm xmlns:a="http://schemas.openxmlformats.org/drawingml/2006/main">
              <a:off x="1254" y="2294"/>
              <a:ext cx="53" cy="42"/>
            </a:xfrm>
            <a:custGeom xmlns:a="http://schemas.openxmlformats.org/drawingml/2006/main">
              <a:avLst/>
              <a:gdLst/>
              <a:ahLst/>
              <a:cxnLst/>
              <a:rect l="l" t="t" r="r" b="b"/>
              <a:pathLst>
                <a:path w="44" h="43" extrusionOk="0">
                  <a:moveTo>
                    <a:pt x="17" y="39"/>
                  </a:moveTo>
                  <a:cubicBezTo>
                    <a:pt x="17" y="39"/>
                    <a:pt x="17" y="39"/>
                    <a:pt x="17" y="39"/>
                  </a:cubicBezTo>
                  <a:cubicBezTo>
                    <a:pt x="17" y="38"/>
                    <a:pt x="17" y="38"/>
                    <a:pt x="17" y="38"/>
                  </a:cubicBezTo>
                  <a:cubicBezTo>
                    <a:pt x="20" y="38"/>
                    <a:pt x="20" y="38"/>
                    <a:pt x="20" y="38"/>
                  </a:cubicBezTo>
                  <a:cubicBezTo>
                    <a:pt x="26" y="39"/>
                    <a:pt x="26" y="39"/>
                    <a:pt x="26" y="39"/>
                  </a:cubicBezTo>
                  <a:cubicBezTo>
                    <a:pt x="27" y="39"/>
                    <a:pt x="27" y="39"/>
                    <a:pt x="27" y="39"/>
                  </a:cubicBezTo>
                  <a:cubicBezTo>
                    <a:pt x="30" y="39"/>
                    <a:pt x="30" y="39"/>
                    <a:pt x="30" y="39"/>
                  </a:cubicBezTo>
                  <a:cubicBezTo>
                    <a:pt x="31" y="40"/>
                    <a:pt x="31" y="40"/>
                    <a:pt x="31" y="40"/>
                  </a:cubicBezTo>
                  <a:cubicBezTo>
                    <a:pt x="32" y="41"/>
                    <a:pt x="32" y="41"/>
                    <a:pt x="32" y="41"/>
                  </a:cubicBezTo>
                  <a:cubicBezTo>
                    <a:pt x="32" y="41"/>
                    <a:pt x="32" y="41"/>
                    <a:pt x="32" y="41"/>
                  </a:cubicBezTo>
                  <a:cubicBezTo>
                    <a:pt x="34" y="43"/>
                    <a:pt x="34" y="43"/>
                    <a:pt x="34" y="43"/>
                  </a:cubicBezTo>
                  <a:cubicBezTo>
                    <a:pt x="35" y="43"/>
                    <a:pt x="35" y="43"/>
                    <a:pt x="35" y="43"/>
                  </a:cubicBezTo>
                  <a:cubicBezTo>
                    <a:pt x="36" y="43"/>
                    <a:pt x="36" y="43"/>
                    <a:pt x="36" y="43"/>
                  </a:cubicBezTo>
                  <a:cubicBezTo>
                    <a:pt x="36" y="42"/>
                    <a:pt x="36" y="42"/>
                    <a:pt x="36" y="42"/>
                  </a:cubicBezTo>
                  <a:cubicBezTo>
                    <a:pt x="37" y="42"/>
                    <a:pt x="37" y="42"/>
                    <a:pt x="37" y="42"/>
                  </a:cubicBezTo>
                  <a:cubicBezTo>
                    <a:pt x="37" y="40"/>
                    <a:pt x="37" y="40"/>
                    <a:pt x="37" y="40"/>
                  </a:cubicBezTo>
                  <a:cubicBezTo>
                    <a:pt x="36" y="39"/>
                    <a:pt x="36" y="39"/>
                    <a:pt x="36" y="39"/>
                  </a:cubicBezTo>
                  <a:cubicBezTo>
                    <a:pt x="35" y="37"/>
                    <a:pt x="35" y="37"/>
                    <a:pt x="35" y="37"/>
                  </a:cubicBezTo>
                  <a:cubicBezTo>
                    <a:pt x="36" y="35"/>
                    <a:pt x="36" y="35"/>
                    <a:pt x="36" y="35"/>
                  </a:cubicBezTo>
                  <a:cubicBezTo>
                    <a:pt x="37" y="33"/>
                    <a:pt x="37" y="33"/>
                    <a:pt x="37" y="33"/>
                  </a:cubicBezTo>
                  <a:cubicBezTo>
                    <a:pt x="37" y="31"/>
                    <a:pt x="37" y="31"/>
                    <a:pt x="37" y="31"/>
                  </a:cubicBezTo>
                  <a:cubicBezTo>
                    <a:pt x="37" y="33"/>
                    <a:pt x="37" y="33"/>
                    <a:pt x="37" y="33"/>
                  </a:cubicBezTo>
                  <a:cubicBezTo>
                    <a:pt x="36" y="33"/>
                    <a:pt x="36" y="33"/>
                    <a:pt x="36" y="33"/>
                  </a:cubicBezTo>
                  <a:cubicBezTo>
                    <a:pt x="35" y="34"/>
                    <a:pt x="35" y="34"/>
                    <a:pt x="35" y="34"/>
                  </a:cubicBezTo>
                  <a:cubicBezTo>
                    <a:pt x="35" y="33"/>
                    <a:pt x="35" y="33"/>
                    <a:pt x="35" y="33"/>
                  </a:cubicBezTo>
                  <a:cubicBezTo>
                    <a:pt x="36" y="31"/>
                    <a:pt x="36" y="31"/>
                    <a:pt x="36" y="31"/>
                  </a:cubicBezTo>
                  <a:cubicBezTo>
                    <a:pt x="37" y="29"/>
                    <a:pt x="37" y="29"/>
                    <a:pt x="37" y="29"/>
                  </a:cubicBezTo>
                  <a:cubicBezTo>
                    <a:pt x="36" y="28"/>
                    <a:pt x="36" y="28"/>
                    <a:pt x="36" y="28"/>
                  </a:cubicBezTo>
                  <a:cubicBezTo>
                    <a:pt x="36" y="27"/>
                    <a:pt x="36" y="27"/>
                    <a:pt x="36" y="27"/>
                  </a:cubicBezTo>
                  <a:cubicBezTo>
                    <a:pt x="38" y="24"/>
                    <a:pt x="38" y="24"/>
                    <a:pt x="38" y="24"/>
                  </a:cubicBezTo>
                  <a:cubicBezTo>
                    <a:pt x="38" y="24"/>
                    <a:pt x="38" y="24"/>
                    <a:pt x="38" y="24"/>
                  </a:cubicBezTo>
                  <a:cubicBezTo>
                    <a:pt x="38" y="25"/>
                    <a:pt x="38" y="25"/>
                    <a:pt x="38" y="25"/>
                  </a:cubicBezTo>
                  <a:cubicBezTo>
                    <a:pt x="38" y="25"/>
                    <a:pt x="38" y="26"/>
                    <a:pt x="38" y="26"/>
                  </a:cubicBezTo>
                  <a:cubicBezTo>
                    <a:pt x="38" y="27"/>
                    <a:pt x="38" y="28"/>
                    <a:pt x="38" y="28"/>
                  </a:cubicBezTo>
                  <a:cubicBezTo>
                    <a:pt x="39" y="28"/>
                    <a:pt x="39" y="28"/>
                    <a:pt x="39" y="28"/>
                  </a:cubicBezTo>
                  <a:cubicBezTo>
                    <a:pt x="39" y="27"/>
                    <a:pt x="39" y="27"/>
                    <a:pt x="39" y="27"/>
                  </a:cubicBezTo>
                  <a:cubicBezTo>
                    <a:pt x="40" y="23"/>
                    <a:pt x="40" y="23"/>
                    <a:pt x="40" y="23"/>
                  </a:cubicBezTo>
                  <a:cubicBezTo>
                    <a:pt x="40" y="19"/>
                    <a:pt x="40" y="19"/>
                    <a:pt x="40" y="19"/>
                  </a:cubicBezTo>
                  <a:cubicBezTo>
                    <a:pt x="40" y="18"/>
                    <a:pt x="40" y="18"/>
                    <a:pt x="40" y="18"/>
                  </a:cubicBezTo>
                  <a:cubicBezTo>
                    <a:pt x="39" y="17"/>
                    <a:pt x="39" y="17"/>
                    <a:pt x="39" y="17"/>
                  </a:cubicBezTo>
                  <a:cubicBezTo>
                    <a:pt x="39" y="17"/>
                    <a:pt x="39" y="17"/>
                    <a:pt x="39" y="17"/>
                  </a:cubicBezTo>
                  <a:cubicBezTo>
                    <a:pt x="39" y="16"/>
                    <a:pt x="39" y="16"/>
                    <a:pt x="39" y="16"/>
                  </a:cubicBezTo>
                  <a:cubicBezTo>
                    <a:pt x="39" y="15"/>
                    <a:pt x="39" y="15"/>
                    <a:pt x="39" y="15"/>
                  </a:cubicBezTo>
                  <a:cubicBezTo>
                    <a:pt x="40" y="15"/>
                    <a:pt x="40" y="15"/>
                    <a:pt x="40" y="15"/>
                  </a:cubicBezTo>
                  <a:cubicBezTo>
                    <a:pt x="40" y="16"/>
                    <a:pt x="40" y="16"/>
                    <a:pt x="40" y="16"/>
                  </a:cubicBezTo>
                  <a:cubicBezTo>
                    <a:pt x="41" y="13"/>
                    <a:pt x="41" y="13"/>
                    <a:pt x="41" y="13"/>
                  </a:cubicBezTo>
                  <a:cubicBezTo>
                    <a:pt x="42" y="11"/>
                    <a:pt x="42" y="11"/>
                    <a:pt x="42" y="11"/>
                  </a:cubicBezTo>
                  <a:cubicBezTo>
                    <a:pt x="43" y="10"/>
                    <a:pt x="43" y="10"/>
                    <a:pt x="43" y="10"/>
                  </a:cubicBezTo>
                  <a:cubicBezTo>
                    <a:pt x="43" y="9"/>
                    <a:pt x="43" y="9"/>
                    <a:pt x="43" y="9"/>
                  </a:cubicBezTo>
                  <a:cubicBezTo>
                    <a:pt x="42" y="8"/>
                    <a:pt x="42" y="8"/>
                    <a:pt x="42" y="8"/>
                  </a:cubicBezTo>
                  <a:cubicBezTo>
                    <a:pt x="42" y="8"/>
                    <a:pt x="42" y="8"/>
                    <a:pt x="42" y="8"/>
                  </a:cubicBezTo>
                  <a:cubicBezTo>
                    <a:pt x="43" y="6"/>
                    <a:pt x="43" y="6"/>
                    <a:pt x="43" y="6"/>
                  </a:cubicBezTo>
                  <a:cubicBezTo>
                    <a:pt x="43" y="5"/>
                    <a:pt x="43" y="5"/>
                    <a:pt x="43" y="5"/>
                  </a:cubicBezTo>
                  <a:cubicBezTo>
                    <a:pt x="43" y="2"/>
                    <a:pt x="43" y="2"/>
                    <a:pt x="43" y="2"/>
                  </a:cubicBezTo>
                  <a:cubicBezTo>
                    <a:pt x="43" y="1"/>
                    <a:pt x="43" y="1"/>
                    <a:pt x="43" y="1"/>
                  </a:cubicBezTo>
                  <a:cubicBezTo>
                    <a:pt x="44" y="1"/>
                    <a:pt x="44" y="1"/>
                    <a:pt x="44" y="1"/>
                  </a:cubicBezTo>
                  <a:cubicBezTo>
                    <a:pt x="43" y="1"/>
                    <a:pt x="43" y="1"/>
                    <a:pt x="43" y="1"/>
                  </a:cubicBezTo>
                  <a:cubicBezTo>
                    <a:pt x="41" y="1"/>
                    <a:pt x="41" y="1"/>
                    <a:pt x="41" y="1"/>
                  </a:cubicBezTo>
                  <a:cubicBezTo>
                    <a:pt x="41" y="0"/>
                    <a:pt x="41" y="0"/>
                    <a:pt x="41" y="0"/>
                  </a:cubicBezTo>
                  <a:cubicBezTo>
                    <a:pt x="40" y="0"/>
                    <a:pt x="40" y="0"/>
                    <a:pt x="40" y="0"/>
                  </a:cubicBezTo>
                  <a:cubicBezTo>
                    <a:pt x="39" y="1"/>
                    <a:pt x="39" y="1"/>
                    <a:pt x="39" y="1"/>
                  </a:cubicBezTo>
                  <a:cubicBezTo>
                    <a:pt x="39" y="2"/>
                    <a:pt x="39" y="2"/>
                    <a:pt x="39" y="2"/>
                  </a:cubicBezTo>
                  <a:cubicBezTo>
                    <a:pt x="37" y="3"/>
                    <a:pt x="37" y="3"/>
                    <a:pt x="37" y="3"/>
                  </a:cubicBezTo>
                  <a:cubicBezTo>
                    <a:pt x="36" y="4"/>
                    <a:pt x="36" y="4"/>
                    <a:pt x="36" y="4"/>
                  </a:cubicBezTo>
                  <a:cubicBezTo>
                    <a:pt x="34" y="4"/>
                    <a:pt x="34" y="4"/>
                    <a:pt x="34" y="4"/>
                  </a:cubicBezTo>
                  <a:cubicBezTo>
                    <a:pt x="34" y="5"/>
                    <a:pt x="34" y="5"/>
                    <a:pt x="34" y="5"/>
                  </a:cubicBezTo>
                  <a:cubicBezTo>
                    <a:pt x="33" y="5"/>
                    <a:pt x="33" y="5"/>
                    <a:pt x="33" y="5"/>
                  </a:cubicBezTo>
                  <a:cubicBezTo>
                    <a:pt x="31" y="5"/>
                    <a:pt x="31" y="5"/>
                    <a:pt x="31" y="5"/>
                  </a:cubicBezTo>
                  <a:cubicBezTo>
                    <a:pt x="31" y="4"/>
                    <a:pt x="31" y="4"/>
                    <a:pt x="31" y="4"/>
                  </a:cubicBezTo>
                  <a:cubicBezTo>
                    <a:pt x="29" y="3"/>
                    <a:pt x="29" y="3"/>
                    <a:pt x="29" y="3"/>
                  </a:cubicBezTo>
                  <a:cubicBezTo>
                    <a:pt x="29" y="3"/>
                    <a:pt x="29" y="3"/>
                    <a:pt x="29" y="3"/>
                  </a:cubicBezTo>
                  <a:cubicBezTo>
                    <a:pt x="28" y="5"/>
                    <a:pt x="28" y="5"/>
                    <a:pt x="28" y="5"/>
                  </a:cubicBezTo>
                  <a:cubicBezTo>
                    <a:pt x="26" y="5"/>
                    <a:pt x="26" y="5"/>
                    <a:pt x="26" y="5"/>
                  </a:cubicBezTo>
                  <a:cubicBezTo>
                    <a:pt x="25" y="7"/>
                    <a:pt x="25" y="7"/>
                    <a:pt x="25" y="7"/>
                  </a:cubicBezTo>
                  <a:cubicBezTo>
                    <a:pt x="25" y="8"/>
                    <a:pt x="25" y="8"/>
                    <a:pt x="25" y="8"/>
                  </a:cubicBezTo>
                  <a:cubicBezTo>
                    <a:pt x="24" y="9"/>
                    <a:pt x="24" y="9"/>
                    <a:pt x="24" y="9"/>
                  </a:cubicBezTo>
                  <a:cubicBezTo>
                    <a:pt x="22" y="11"/>
                    <a:pt x="22" y="11"/>
                    <a:pt x="22" y="11"/>
                  </a:cubicBezTo>
                  <a:cubicBezTo>
                    <a:pt x="20" y="11"/>
                    <a:pt x="20" y="11"/>
                    <a:pt x="20" y="11"/>
                  </a:cubicBezTo>
                  <a:cubicBezTo>
                    <a:pt x="19" y="12"/>
                    <a:pt x="19" y="12"/>
                    <a:pt x="19" y="12"/>
                  </a:cubicBezTo>
                  <a:cubicBezTo>
                    <a:pt x="18" y="12"/>
                    <a:pt x="18" y="12"/>
                    <a:pt x="18" y="12"/>
                  </a:cubicBezTo>
                  <a:cubicBezTo>
                    <a:pt x="17" y="12"/>
                    <a:pt x="17" y="12"/>
                    <a:pt x="17" y="12"/>
                  </a:cubicBezTo>
                  <a:cubicBezTo>
                    <a:pt x="16" y="11"/>
                    <a:pt x="16" y="11"/>
                    <a:pt x="16" y="11"/>
                  </a:cubicBezTo>
                  <a:cubicBezTo>
                    <a:pt x="14" y="11"/>
                    <a:pt x="14" y="11"/>
                    <a:pt x="14" y="11"/>
                  </a:cubicBezTo>
                  <a:cubicBezTo>
                    <a:pt x="11" y="13"/>
                    <a:pt x="11" y="13"/>
                    <a:pt x="11" y="13"/>
                  </a:cubicBezTo>
                  <a:cubicBezTo>
                    <a:pt x="8" y="13"/>
                    <a:pt x="8" y="13"/>
                    <a:pt x="8" y="13"/>
                  </a:cubicBezTo>
                  <a:cubicBezTo>
                    <a:pt x="8" y="15"/>
                    <a:pt x="8" y="15"/>
                    <a:pt x="8" y="15"/>
                  </a:cubicBezTo>
                  <a:cubicBezTo>
                    <a:pt x="8" y="16"/>
                    <a:pt x="8" y="16"/>
                    <a:pt x="8" y="16"/>
                  </a:cubicBezTo>
                  <a:cubicBezTo>
                    <a:pt x="8" y="18"/>
                    <a:pt x="8" y="18"/>
                    <a:pt x="8" y="18"/>
                  </a:cubicBezTo>
                  <a:cubicBezTo>
                    <a:pt x="7" y="20"/>
                    <a:pt x="7" y="20"/>
                    <a:pt x="7" y="20"/>
                  </a:cubicBezTo>
                  <a:cubicBezTo>
                    <a:pt x="5" y="20"/>
                    <a:pt x="5" y="20"/>
                    <a:pt x="5" y="20"/>
                  </a:cubicBezTo>
                  <a:cubicBezTo>
                    <a:pt x="3" y="20"/>
                    <a:pt x="3" y="20"/>
                    <a:pt x="3" y="20"/>
                  </a:cubicBezTo>
                  <a:cubicBezTo>
                    <a:pt x="3" y="21"/>
                    <a:pt x="3" y="21"/>
                    <a:pt x="3" y="21"/>
                  </a:cubicBezTo>
                  <a:cubicBezTo>
                    <a:pt x="2" y="21"/>
                    <a:pt x="2" y="21"/>
                    <a:pt x="2" y="21"/>
                  </a:cubicBezTo>
                  <a:cubicBezTo>
                    <a:pt x="1" y="21"/>
                    <a:pt x="1" y="21"/>
                    <a:pt x="1" y="21"/>
                  </a:cubicBezTo>
                  <a:cubicBezTo>
                    <a:pt x="0" y="21"/>
                    <a:pt x="0" y="21"/>
                    <a:pt x="0" y="21"/>
                  </a:cubicBezTo>
                  <a:cubicBezTo>
                    <a:pt x="4" y="26"/>
                    <a:pt x="4" y="26"/>
                    <a:pt x="4" y="26"/>
                  </a:cubicBezTo>
                  <a:cubicBezTo>
                    <a:pt x="5" y="27"/>
                    <a:pt x="5" y="27"/>
                    <a:pt x="5" y="27"/>
                  </a:cubicBezTo>
                  <a:cubicBezTo>
                    <a:pt x="5" y="28"/>
                    <a:pt x="5" y="28"/>
                    <a:pt x="5" y="28"/>
                  </a:cubicBezTo>
                  <a:cubicBezTo>
                    <a:pt x="8" y="30"/>
                    <a:pt x="8" y="30"/>
                    <a:pt x="8" y="30"/>
                  </a:cubicBezTo>
                  <a:cubicBezTo>
                    <a:pt x="10" y="34"/>
                    <a:pt x="10" y="34"/>
                    <a:pt x="10" y="34"/>
                  </a:cubicBezTo>
                  <a:cubicBezTo>
                    <a:pt x="15" y="38"/>
                    <a:pt x="15" y="38"/>
                    <a:pt x="15" y="38"/>
                  </a:cubicBezTo>
                  <a:cubicBezTo>
                    <a:pt x="16" y="38"/>
                    <a:pt x="16" y="38"/>
                    <a:pt x="16" y="38"/>
                  </a:cubicBezTo>
                  <a:lnTo>
                    <a:pt x="17" y="3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5" name="Google Shape;3820;p137">
              <a:extLst xmlns:a="http://schemas.openxmlformats.org/drawingml/2006/main">
                <a:ext uri="{FF2B5EF4-FFF2-40B4-BE49-F238E27FC236}">
                  <a16:creationId xmlns:a16="http://schemas.microsoft.com/office/drawing/2014/main" id="{B7800369-00B6-DC6E-9755-FEFE53E01231}"/>
                </a:ext>
              </a:extLst>
            </cdr:cNvPr>
            <cdr:cNvSpPr/>
          </cdr:nvSpPr>
          <cdr:spPr>
            <a:xfrm xmlns:a="http://schemas.openxmlformats.org/drawingml/2006/main">
              <a:off x="1232" y="2285"/>
              <a:ext cx="76" cy="30"/>
            </a:xfrm>
            <a:custGeom xmlns:a="http://schemas.openxmlformats.org/drawingml/2006/main">
              <a:avLst/>
              <a:gdLst/>
              <a:ahLst/>
              <a:cxnLst/>
              <a:rect l="l" t="t" r="r" b="b"/>
              <a:pathLst>
                <a:path w="88" h="43" extrusionOk="0">
                  <a:moveTo>
                    <a:pt x="31" y="43"/>
                  </a:moveTo>
                  <a:lnTo>
                    <a:pt x="33" y="43"/>
                  </a:lnTo>
                  <a:lnTo>
                    <a:pt x="36" y="43"/>
                  </a:lnTo>
                  <a:lnTo>
                    <a:pt x="38" y="40"/>
                  </a:lnTo>
                  <a:lnTo>
                    <a:pt x="38" y="37"/>
                  </a:lnTo>
                  <a:lnTo>
                    <a:pt x="38" y="36"/>
                  </a:lnTo>
                  <a:lnTo>
                    <a:pt x="38" y="33"/>
                  </a:lnTo>
                  <a:lnTo>
                    <a:pt x="42" y="33"/>
                  </a:lnTo>
                  <a:lnTo>
                    <a:pt x="46" y="30"/>
                  </a:lnTo>
                  <a:lnTo>
                    <a:pt x="49" y="30"/>
                  </a:lnTo>
                  <a:lnTo>
                    <a:pt x="50" y="31"/>
                  </a:lnTo>
                  <a:lnTo>
                    <a:pt x="52" y="31"/>
                  </a:lnTo>
                  <a:lnTo>
                    <a:pt x="53" y="31"/>
                  </a:lnTo>
                  <a:lnTo>
                    <a:pt x="55" y="30"/>
                  </a:lnTo>
                  <a:lnTo>
                    <a:pt x="57" y="30"/>
                  </a:lnTo>
                  <a:lnTo>
                    <a:pt x="60" y="27"/>
                  </a:lnTo>
                  <a:lnTo>
                    <a:pt x="62" y="26"/>
                  </a:lnTo>
                  <a:lnTo>
                    <a:pt x="62" y="24"/>
                  </a:lnTo>
                  <a:lnTo>
                    <a:pt x="63" y="21"/>
                  </a:lnTo>
                  <a:lnTo>
                    <a:pt x="66" y="21"/>
                  </a:lnTo>
                  <a:lnTo>
                    <a:pt x="67" y="19"/>
                  </a:lnTo>
                  <a:lnTo>
                    <a:pt x="67" y="19"/>
                  </a:lnTo>
                  <a:lnTo>
                    <a:pt x="70" y="20"/>
                  </a:lnTo>
                  <a:lnTo>
                    <a:pt x="70" y="21"/>
                  </a:lnTo>
                  <a:lnTo>
                    <a:pt x="73" y="21"/>
                  </a:lnTo>
                  <a:lnTo>
                    <a:pt x="74" y="21"/>
                  </a:lnTo>
                  <a:lnTo>
                    <a:pt x="74" y="20"/>
                  </a:lnTo>
                  <a:lnTo>
                    <a:pt x="77" y="20"/>
                  </a:lnTo>
                  <a:lnTo>
                    <a:pt x="78" y="19"/>
                  </a:lnTo>
                  <a:lnTo>
                    <a:pt x="81" y="17"/>
                  </a:lnTo>
                  <a:lnTo>
                    <a:pt x="81" y="16"/>
                  </a:lnTo>
                  <a:lnTo>
                    <a:pt x="83" y="14"/>
                  </a:lnTo>
                  <a:lnTo>
                    <a:pt x="84" y="14"/>
                  </a:lnTo>
                  <a:lnTo>
                    <a:pt x="84" y="16"/>
                  </a:lnTo>
                  <a:lnTo>
                    <a:pt x="87" y="16"/>
                  </a:lnTo>
                  <a:lnTo>
                    <a:pt x="88" y="16"/>
                  </a:lnTo>
                  <a:lnTo>
                    <a:pt x="88" y="14"/>
                  </a:lnTo>
                  <a:lnTo>
                    <a:pt x="88" y="13"/>
                  </a:lnTo>
                  <a:lnTo>
                    <a:pt x="86" y="10"/>
                  </a:lnTo>
                  <a:lnTo>
                    <a:pt x="83" y="10"/>
                  </a:lnTo>
                  <a:lnTo>
                    <a:pt x="81" y="10"/>
                  </a:lnTo>
                  <a:lnTo>
                    <a:pt x="83" y="12"/>
                  </a:lnTo>
                  <a:lnTo>
                    <a:pt x="80" y="12"/>
                  </a:lnTo>
                  <a:lnTo>
                    <a:pt x="77" y="12"/>
                  </a:lnTo>
                  <a:lnTo>
                    <a:pt x="76" y="10"/>
                  </a:lnTo>
                  <a:lnTo>
                    <a:pt x="73" y="10"/>
                  </a:lnTo>
                  <a:lnTo>
                    <a:pt x="71" y="10"/>
                  </a:lnTo>
                  <a:lnTo>
                    <a:pt x="71" y="9"/>
                  </a:lnTo>
                  <a:lnTo>
                    <a:pt x="73" y="9"/>
                  </a:lnTo>
                  <a:lnTo>
                    <a:pt x="73" y="7"/>
                  </a:lnTo>
                  <a:lnTo>
                    <a:pt x="74" y="7"/>
                  </a:lnTo>
                  <a:lnTo>
                    <a:pt x="76" y="7"/>
                  </a:lnTo>
                  <a:lnTo>
                    <a:pt x="80" y="9"/>
                  </a:lnTo>
                  <a:lnTo>
                    <a:pt x="80" y="9"/>
                  </a:lnTo>
                  <a:lnTo>
                    <a:pt x="77" y="6"/>
                  </a:lnTo>
                  <a:lnTo>
                    <a:pt x="74" y="5"/>
                  </a:lnTo>
                  <a:lnTo>
                    <a:pt x="73" y="5"/>
                  </a:lnTo>
                  <a:lnTo>
                    <a:pt x="70" y="5"/>
                  </a:lnTo>
                  <a:lnTo>
                    <a:pt x="69" y="5"/>
                  </a:lnTo>
                  <a:lnTo>
                    <a:pt x="69" y="6"/>
                  </a:lnTo>
                  <a:lnTo>
                    <a:pt x="66" y="5"/>
                  </a:lnTo>
                  <a:lnTo>
                    <a:pt x="60" y="5"/>
                  </a:lnTo>
                  <a:lnTo>
                    <a:pt x="55" y="3"/>
                  </a:lnTo>
                  <a:lnTo>
                    <a:pt x="52" y="2"/>
                  </a:lnTo>
                  <a:lnTo>
                    <a:pt x="49" y="0"/>
                  </a:lnTo>
                  <a:lnTo>
                    <a:pt x="49" y="2"/>
                  </a:lnTo>
                  <a:lnTo>
                    <a:pt x="49" y="2"/>
                  </a:lnTo>
                  <a:lnTo>
                    <a:pt x="48" y="3"/>
                  </a:lnTo>
                  <a:lnTo>
                    <a:pt x="46" y="5"/>
                  </a:lnTo>
                  <a:lnTo>
                    <a:pt x="43" y="3"/>
                  </a:lnTo>
                  <a:lnTo>
                    <a:pt x="39" y="5"/>
                  </a:lnTo>
                  <a:lnTo>
                    <a:pt x="33" y="5"/>
                  </a:lnTo>
                  <a:lnTo>
                    <a:pt x="26" y="5"/>
                  </a:lnTo>
                  <a:lnTo>
                    <a:pt x="22" y="6"/>
                  </a:lnTo>
                  <a:lnTo>
                    <a:pt x="21" y="5"/>
                  </a:lnTo>
                  <a:lnTo>
                    <a:pt x="21" y="6"/>
                  </a:lnTo>
                  <a:lnTo>
                    <a:pt x="18" y="7"/>
                  </a:lnTo>
                  <a:lnTo>
                    <a:pt x="18" y="10"/>
                  </a:lnTo>
                  <a:lnTo>
                    <a:pt x="14" y="12"/>
                  </a:lnTo>
                  <a:lnTo>
                    <a:pt x="12" y="12"/>
                  </a:lnTo>
                  <a:lnTo>
                    <a:pt x="8" y="16"/>
                  </a:lnTo>
                  <a:lnTo>
                    <a:pt x="7" y="17"/>
                  </a:lnTo>
                  <a:lnTo>
                    <a:pt x="7" y="20"/>
                  </a:lnTo>
                  <a:lnTo>
                    <a:pt x="5" y="23"/>
                  </a:lnTo>
                  <a:lnTo>
                    <a:pt x="3" y="26"/>
                  </a:lnTo>
                  <a:lnTo>
                    <a:pt x="3" y="26"/>
                  </a:lnTo>
                  <a:lnTo>
                    <a:pt x="3" y="27"/>
                  </a:lnTo>
                  <a:lnTo>
                    <a:pt x="1" y="27"/>
                  </a:lnTo>
                  <a:lnTo>
                    <a:pt x="0" y="34"/>
                  </a:lnTo>
                  <a:lnTo>
                    <a:pt x="3" y="37"/>
                  </a:lnTo>
                  <a:lnTo>
                    <a:pt x="4" y="37"/>
                  </a:lnTo>
                  <a:lnTo>
                    <a:pt x="8" y="40"/>
                  </a:lnTo>
                  <a:lnTo>
                    <a:pt x="12" y="41"/>
                  </a:lnTo>
                  <a:lnTo>
                    <a:pt x="12" y="41"/>
                  </a:lnTo>
                  <a:lnTo>
                    <a:pt x="11" y="40"/>
                  </a:lnTo>
                  <a:lnTo>
                    <a:pt x="11" y="38"/>
                  </a:lnTo>
                  <a:lnTo>
                    <a:pt x="14" y="38"/>
                  </a:lnTo>
                  <a:lnTo>
                    <a:pt x="17" y="41"/>
                  </a:lnTo>
                  <a:lnTo>
                    <a:pt x="18" y="43"/>
                  </a:lnTo>
                  <a:lnTo>
                    <a:pt x="24" y="43"/>
                  </a:lnTo>
                  <a:lnTo>
                    <a:pt x="25" y="41"/>
                  </a:lnTo>
                  <a:lnTo>
                    <a:pt x="25" y="40"/>
                  </a:lnTo>
                  <a:lnTo>
                    <a:pt x="25" y="38"/>
                  </a:lnTo>
                  <a:lnTo>
                    <a:pt x="26" y="40"/>
                  </a:lnTo>
                  <a:lnTo>
                    <a:pt x="28" y="40"/>
                  </a:lnTo>
                  <a:lnTo>
                    <a:pt x="29" y="40"/>
                  </a:lnTo>
                  <a:lnTo>
                    <a:pt x="29" y="40"/>
                  </a:lnTo>
                  <a:lnTo>
                    <a:pt x="31" y="40"/>
                  </a:lnTo>
                  <a:lnTo>
                    <a:pt x="31" y="41"/>
                  </a:lnTo>
                  <a:lnTo>
                    <a:pt x="31" y="43"/>
                  </a:lnTo>
                  <a:lnTo>
                    <a:pt x="31" y="4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6" name="Google Shape;3821;p137">
              <a:extLst xmlns:a="http://schemas.openxmlformats.org/drawingml/2006/main">
                <a:ext uri="{FF2B5EF4-FFF2-40B4-BE49-F238E27FC236}">
                  <a16:creationId xmlns:a16="http://schemas.microsoft.com/office/drawing/2014/main" id="{F9EC53F0-970E-3CE5-E988-E164045D35E0}"/>
                </a:ext>
              </a:extLst>
            </cdr:cNvPr>
            <cdr:cNvSpPr/>
          </cdr:nvSpPr>
          <cdr:spPr>
            <a:xfrm xmlns:a="http://schemas.openxmlformats.org/drawingml/2006/main">
              <a:off x="1226" y="2301"/>
              <a:ext cx="28" cy="14"/>
            </a:xfrm>
            <a:custGeom xmlns:a="http://schemas.openxmlformats.org/drawingml/2006/main">
              <a:avLst/>
              <a:gdLst/>
              <a:ahLst/>
              <a:cxnLst/>
              <a:rect l="l" t="t" r="r" b="b"/>
              <a:pathLst>
                <a:path w="33" h="20" extrusionOk="0">
                  <a:moveTo>
                    <a:pt x="12" y="0"/>
                  </a:moveTo>
                  <a:lnTo>
                    <a:pt x="14" y="1"/>
                  </a:lnTo>
                  <a:lnTo>
                    <a:pt x="15" y="1"/>
                  </a:lnTo>
                  <a:lnTo>
                    <a:pt x="17" y="3"/>
                  </a:lnTo>
                  <a:lnTo>
                    <a:pt x="18" y="4"/>
                  </a:lnTo>
                  <a:lnTo>
                    <a:pt x="21" y="3"/>
                  </a:lnTo>
                  <a:lnTo>
                    <a:pt x="22" y="4"/>
                  </a:lnTo>
                  <a:lnTo>
                    <a:pt x="25" y="6"/>
                  </a:lnTo>
                  <a:lnTo>
                    <a:pt x="25" y="7"/>
                  </a:lnTo>
                  <a:lnTo>
                    <a:pt x="26" y="8"/>
                  </a:lnTo>
                  <a:lnTo>
                    <a:pt x="26" y="7"/>
                  </a:lnTo>
                  <a:lnTo>
                    <a:pt x="28" y="6"/>
                  </a:lnTo>
                  <a:lnTo>
                    <a:pt x="29" y="6"/>
                  </a:lnTo>
                  <a:lnTo>
                    <a:pt x="31" y="6"/>
                  </a:lnTo>
                  <a:lnTo>
                    <a:pt x="33" y="7"/>
                  </a:lnTo>
                  <a:lnTo>
                    <a:pt x="33" y="8"/>
                  </a:lnTo>
                  <a:lnTo>
                    <a:pt x="32" y="11"/>
                  </a:lnTo>
                  <a:lnTo>
                    <a:pt x="32" y="13"/>
                  </a:lnTo>
                  <a:lnTo>
                    <a:pt x="32" y="14"/>
                  </a:lnTo>
                  <a:lnTo>
                    <a:pt x="32" y="15"/>
                  </a:lnTo>
                  <a:lnTo>
                    <a:pt x="32" y="17"/>
                  </a:lnTo>
                  <a:lnTo>
                    <a:pt x="32" y="18"/>
                  </a:lnTo>
                  <a:lnTo>
                    <a:pt x="31" y="20"/>
                  </a:lnTo>
                  <a:lnTo>
                    <a:pt x="25" y="20"/>
                  </a:lnTo>
                  <a:lnTo>
                    <a:pt x="24" y="18"/>
                  </a:lnTo>
                  <a:lnTo>
                    <a:pt x="21" y="15"/>
                  </a:lnTo>
                  <a:lnTo>
                    <a:pt x="18" y="15"/>
                  </a:lnTo>
                  <a:lnTo>
                    <a:pt x="18" y="17"/>
                  </a:lnTo>
                  <a:lnTo>
                    <a:pt x="19" y="18"/>
                  </a:lnTo>
                  <a:lnTo>
                    <a:pt x="19" y="18"/>
                  </a:lnTo>
                  <a:lnTo>
                    <a:pt x="15" y="17"/>
                  </a:lnTo>
                  <a:lnTo>
                    <a:pt x="11" y="14"/>
                  </a:lnTo>
                  <a:lnTo>
                    <a:pt x="8" y="14"/>
                  </a:lnTo>
                  <a:lnTo>
                    <a:pt x="5" y="14"/>
                  </a:lnTo>
                  <a:lnTo>
                    <a:pt x="4" y="11"/>
                  </a:lnTo>
                  <a:lnTo>
                    <a:pt x="1" y="11"/>
                  </a:lnTo>
                  <a:lnTo>
                    <a:pt x="0" y="11"/>
                  </a:lnTo>
                  <a:lnTo>
                    <a:pt x="1" y="10"/>
                  </a:lnTo>
                  <a:lnTo>
                    <a:pt x="1" y="8"/>
                  </a:lnTo>
                  <a:lnTo>
                    <a:pt x="4" y="6"/>
                  </a:lnTo>
                  <a:lnTo>
                    <a:pt x="7" y="6"/>
                  </a:lnTo>
                  <a:lnTo>
                    <a:pt x="10" y="4"/>
                  </a:lnTo>
                  <a:lnTo>
                    <a:pt x="10" y="3"/>
                  </a:lnTo>
                  <a:lnTo>
                    <a:pt x="12" y="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7" name="Google Shape;3822;p137">
              <a:extLst xmlns:a="http://schemas.openxmlformats.org/drawingml/2006/main">
                <a:ext uri="{FF2B5EF4-FFF2-40B4-BE49-F238E27FC236}">
                  <a16:creationId xmlns:a16="http://schemas.microsoft.com/office/drawing/2014/main" id="{21AC3AE5-2DE5-D7AB-C33C-2F842929C788}"/>
                </a:ext>
              </a:extLst>
            </cdr:cNvPr>
            <cdr:cNvSpPr/>
          </cdr:nvSpPr>
          <cdr:spPr>
            <a:xfrm xmlns:a="http://schemas.openxmlformats.org/drawingml/2006/main">
              <a:off x="1239" y="2263"/>
              <a:ext cx="14" cy="24"/>
            </a:xfrm>
            <a:custGeom xmlns:a="http://schemas.openxmlformats.org/drawingml/2006/main">
              <a:avLst/>
              <a:gdLst/>
              <a:ahLst/>
              <a:cxnLst/>
              <a:rect l="l" t="t" r="r" b="b"/>
              <a:pathLst>
                <a:path w="16" h="35" extrusionOk="0">
                  <a:moveTo>
                    <a:pt x="0" y="10"/>
                  </a:moveTo>
                  <a:lnTo>
                    <a:pt x="0" y="10"/>
                  </a:lnTo>
                  <a:lnTo>
                    <a:pt x="0" y="7"/>
                  </a:lnTo>
                  <a:lnTo>
                    <a:pt x="2" y="6"/>
                  </a:lnTo>
                  <a:lnTo>
                    <a:pt x="3" y="7"/>
                  </a:lnTo>
                  <a:lnTo>
                    <a:pt x="4" y="7"/>
                  </a:lnTo>
                  <a:lnTo>
                    <a:pt x="4" y="9"/>
                  </a:lnTo>
                  <a:lnTo>
                    <a:pt x="4" y="7"/>
                  </a:lnTo>
                  <a:lnTo>
                    <a:pt x="6" y="7"/>
                  </a:lnTo>
                  <a:lnTo>
                    <a:pt x="6" y="6"/>
                  </a:lnTo>
                  <a:lnTo>
                    <a:pt x="7" y="4"/>
                  </a:lnTo>
                  <a:lnTo>
                    <a:pt x="9" y="1"/>
                  </a:lnTo>
                  <a:lnTo>
                    <a:pt x="9" y="1"/>
                  </a:lnTo>
                  <a:lnTo>
                    <a:pt x="10" y="0"/>
                  </a:lnTo>
                  <a:lnTo>
                    <a:pt x="11" y="0"/>
                  </a:lnTo>
                  <a:lnTo>
                    <a:pt x="11" y="1"/>
                  </a:lnTo>
                  <a:lnTo>
                    <a:pt x="13" y="0"/>
                  </a:lnTo>
                  <a:lnTo>
                    <a:pt x="16" y="0"/>
                  </a:lnTo>
                  <a:lnTo>
                    <a:pt x="16" y="1"/>
                  </a:lnTo>
                  <a:lnTo>
                    <a:pt x="14" y="3"/>
                  </a:lnTo>
                  <a:lnTo>
                    <a:pt x="14" y="10"/>
                  </a:lnTo>
                  <a:lnTo>
                    <a:pt x="13" y="13"/>
                  </a:lnTo>
                  <a:lnTo>
                    <a:pt x="13" y="16"/>
                  </a:lnTo>
                  <a:lnTo>
                    <a:pt x="14" y="17"/>
                  </a:lnTo>
                  <a:lnTo>
                    <a:pt x="14" y="23"/>
                  </a:lnTo>
                  <a:lnTo>
                    <a:pt x="13" y="25"/>
                  </a:lnTo>
                  <a:lnTo>
                    <a:pt x="9" y="31"/>
                  </a:lnTo>
                  <a:lnTo>
                    <a:pt x="7" y="30"/>
                  </a:lnTo>
                  <a:lnTo>
                    <a:pt x="4" y="32"/>
                  </a:lnTo>
                  <a:lnTo>
                    <a:pt x="4" y="34"/>
                  </a:lnTo>
                  <a:lnTo>
                    <a:pt x="4" y="34"/>
                  </a:lnTo>
                  <a:lnTo>
                    <a:pt x="3" y="35"/>
                  </a:lnTo>
                  <a:lnTo>
                    <a:pt x="2" y="34"/>
                  </a:lnTo>
                  <a:lnTo>
                    <a:pt x="0" y="34"/>
                  </a:lnTo>
                  <a:lnTo>
                    <a:pt x="0" y="10"/>
                  </a:lnTo>
                  <a:lnTo>
                    <a:pt x="0" y="1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8" name="Google Shape;3823;p137">
              <a:extLst xmlns:a="http://schemas.openxmlformats.org/drawingml/2006/main">
                <a:ext uri="{FF2B5EF4-FFF2-40B4-BE49-F238E27FC236}">
                  <a16:creationId xmlns:a16="http://schemas.microsoft.com/office/drawing/2014/main" id="{8F6846E2-3243-1892-AD43-69D379835409}"/>
                </a:ext>
              </a:extLst>
            </cdr:cNvPr>
            <cdr:cNvSpPr/>
          </cdr:nvSpPr>
          <cdr:spPr>
            <a:xfrm xmlns:a="http://schemas.openxmlformats.org/drawingml/2006/main">
              <a:off x="1203" y="2269"/>
              <a:ext cx="47" cy="39"/>
            </a:xfrm>
            <a:custGeom xmlns:a="http://schemas.openxmlformats.org/drawingml/2006/main">
              <a:avLst/>
              <a:gdLst/>
              <a:ahLst/>
              <a:cxnLst/>
              <a:rect l="l" t="t" r="r" b="b"/>
              <a:pathLst>
                <a:path w="55" h="57" extrusionOk="0">
                  <a:moveTo>
                    <a:pt x="27" y="57"/>
                  </a:moveTo>
                  <a:lnTo>
                    <a:pt x="28" y="56"/>
                  </a:lnTo>
                  <a:lnTo>
                    <a:pt x="28" y="54"/>
                  </a:lnTo>
                  <a:lnTo>
                    <a:pt x="31" y="52"/>
                  </a:lnTo>
                  <a:lnTo>
                    <a:pt x="34" y="52"/>
                  </a:lnTo>
                  <a:lnTo>
                    <a:pt x="37" y="50"/>
                  </a:lnTo>
                  <a:lnTo>
                    <a:pt x="37" y="49"/>
                  </a:lnTo>
                  <a:lnTo>
                    <a:pt x="39" y="46"/>
                  </a:lnTo>
                  <a:lnTo>
                    <a:pt x="41" y="43"/>
                  </a:lnTo>
                  <a:lnTo>
                    <a:pt x="41" y="40"/>
                  </a:lnTo>
                  <a:lnTo>
                    <a:pt x="42" y="39"/>
                  </a:lnTo>
                  <a:lnTo>
                    <a:pt x="46" y="35"/>
                  </a:lnTo>
                  <a:lnTo>
                    <a:pt x="48" y="35"/>
                  </a:lnTo>
                  <a:lnTo>
                    <a:pt x="52" y="33"/>
                  </a:lnTo>
                  <a:lnTo>
                    <a:pt x="52" y="30"/>
                  </a:lnTo>
                  <a:lnTo>
                    <a:pt x="55" y="29"/>
                  </a:lnTo>
                  <a:lnTo>
                    <a:pt x="55" y="28"/>
                  </a:lnTo>
                  <a:lnTo>
                    <a:pt x="53" y="28"/>
                  </a:lnTo>
                  <a:lnTo>
                    <a:pt x="52" y="26"/>
                  </a:lnTo>
                  <a:lnTo>
                    <a:pt x="51" y="29"/>
                  </a:lnTo>
                  <a:lnTo>
                    <a:pt x="49" y="26"/>
                  </a:lnTo>
                  <a:lnTo>
                    <a:pt x="46" y="26"/>
                  </a:lnTo>
                  <a:lnTo>
                    <a:pt x="46" y="25"/>
                  </a:lnTo>
                  <a:lnTo>
                    <a:pt x="45" y="26"/>
                  </a:lnTo>
                  <a:lnTo>
                    <a:pt x="44" y="25"/>
                  </a:lnTo>
                  <a:lnTo>
                    <a:pt x="42" y="25"/>
                  </a:lnTo>
                  <a:lnTo>
                    <a:pt x="42" y="1"/>
                  </a:lnTo>
                  <a:lnTo>
                    <a:pt x="42" y="1"/>
                  </a:lnTo>
                  <a:lnTo>
                    <a:pt x="18" y="0"/>
                  </a:lnTo>
                  <a:lnTo>
                    <a:pt x="18" y="7"/>
                  </a:lnTo>
                  <a:lnTo>
                    <a:pt x="13" y="8"/>
                  </a:lnTo>
                  <a:lnTo>
                    <a:pt x="15" y="9"/>
                  </a:lnTo>
                  <a:lnTo>
                    <a:pt x="15" y="11"/>
                  </a:lnTo>
                  <a:lnTo>
                    <a:pt x="18" y="14"/>
                  </a:lnTo>
                  <a:lnTo>
                    <a:pt x="20" y="15"/>
                  </a:lnTo>
                  <a:lnTo>
                    <a:pt x="21" y="15"/>
                  </a:lnTo>
                  <a:lnTo>
                    <a:pt x="22" y="16"/>
                  </a:lnTo>
                  <a:lnTo>
                    <a:pt x="22" y="18"/>
                  </a:lnTo>
                  <a:lnTo>
                    <a:pt x="24" y="19"/>
                  </a:lnTo>
                  <a:lnTo>
                    <a:pt x="25" y="19"/>
                  </a:lnTo>
                  <a:lnTo>
                    <a:pt x="27" y="21"/>
                  </a:lnTo>
                  <a:lnTo>
                    <a:pt x="27" y="22"/>
                  </a:lnTo>
                  <a:lnTo>
                    <a:pt x="25" y="23"/>
                  </a:lnTo>
                  <a:lnTo>
                    <a:pt x="8" y="23"/>
                  </a:lnTo>
                  <a:lnTo>
                    <a:pt x="1" y="36"/>
                  </a:lnTo>
                  <a:lnTo>
                    <a:pt x="1" y="37"/>
                  </a:lnTo>
                  <a:lnTo>
                    <a:pt x="1" y="39"/>
                  </a:lnTo>
                  <a:lnTo>
                    <a:pt x="1" y="40"/>
                  </a:lnTo>
                  <a:lnTo>
                    <a:pt x="1" y="42"/>
                  </a:lnTo>
                  <a:lnTo>
                    <a:pt x="1" y="42"/>
                  </a:lnTo>
                  <a:lnTo>
                    <a:pt x="1" y="43"/>
                  </a:lnTo>
                  <a:lnTo>
                    <a:pt x="1" y="43"/>
                  </a:lnTo>
                  <a:lnTo>
                    <a:pt x="0" y="44"/>
                  </a:lnTo>
                  <a:lnTo>
                    <a:pt x="0" y="46"/>
                  </a:lnTo>
                  <a:lnTo>
                    <a:pt x="1" y="49"/>
                  </a:lnTo>
                  <a:lnTo>
                    <a:pt x="4" y="50"/>
                  </a:lnTo>
                  <a:lnTo>
                    <a:pt x="6" y="52"/>
                  </a:lnTo>
                  <a:lnTo>
                    <a:pt x="7" y="53"/>
                  </a:lnTo>
                  <a:lnTo>
                    <a:pt x="14" y="56"/>
                  </a:lnTo>
                  <a:lnTo>
                    <a:pt x="18" y="56"/>
                  </a:lnTo>
                  <a:lnTo>
                    <a:pt x="21" y="56"/>
                  </a:lnTo>
                  <a:lnTo>
                    <a:pt x="27" y="5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89" name="Google Shape;3824;p137">
              <a:extLst xmlns:a="http://schemas.openxmlformats.org/drawingml/2006/main">
                <a:ext uri="{FF2B5EF4-FFF2-40B4-BE49-F238E27FC236}">
                  <a16:creationId xmlns:a16="http://schemas.microsoft.com/office/drawing/2014/main" id="{82BEC845-49BA-CC52-21A2-BA6410C4A7B5}"/>
                </a:ext>
              </a:extLst>
            </cdr:cNvPr>
            <cdr:cNvSpPr/>
          </cdr:nvSpPr>
          <cdr:spPr>
            <a:xfrm xmlns:a="http://schemas.openxmlformats.org/drawingml/2006/main">
              <a:off x="946" y="2106"/>
              <a:ext cx="325" cy="194"/>
            </a:xfrm>
            <a:custGeom xmlns:a="http://schemas.openxmlformats.org/drawingml/2006/main">
              <a:avLst/>
              <a:gdLst/>
              <a:ahLst/>
              <a:cxnLst/>
              <a:rect l="l" t="t" r="r" b="b"/>
              <a:pathLst>
                <a:path w="379" h="283" extrusionOk="0">
                  <a:moveTo>
                    <a:pt x="0" y="2"/>
                  </a:moveTo>
                  <a:lnTo>
                    <a:pt x="30" y="0"/>
                  </a:lnTo>
                  <a:lnTo>
                    <a:pt x="32" y="2"/>
                  </a:lnTo>
                  <a:lnTo>
                    <a:pt x="32" y="3"/>
                  </a:lnTo>
                  <a:lnTo>
                    <a:pt x="77" y="24"/>
                  </a:lnTo>
                  <a:lnTo>
                    <a:pt x="115" y="24"/>
                  </a:lnTo>
                  <a:lnTo>
                    <a:pt x="115" y="20"/>
                  </a:lnTo>
                  <a:lnTo>
                    <a:pt x="136" y="21"/>
                  </a:lnTo>
                  <a:lnTo>
                    <a:pt x="139" y="23"/>
                  </a:lnTo>
                  <a:lnTo>
                    <a:pt x="140" y="26"/>
                  </a:lnTo>
                  <a:lnTo>
                    <a:pt x="142" y="27"/>
                  </a:lnTo>
                  <a:lnTo>
                    <a:pt x="142" y="28"/>
                  </a:lnTo>
                  <a:lnTo>
                    <a:pt x="143" y="28"/>
                  </a:lnTo>
                  <a:lnTo>
                    <a:pt x="144" y="30"/>
                  </a:lnTo>
                  <a:lnTo>
                    <a:pt x="144" y="31"/>
                  </a:lnTo>
                  <a:lnTo>
                    <a:pt x="146" y="31"/>
                  </a:lnTo>
                  <a:lnTo>
                    <a:pt x="149" y="34"/>
                  </a:lnTo>
                  <a:lnTo>
                    <a:pt x="149" y="34"/>
                  </a:lnTo>
                  <a:lnTo>
                    <a:pt x="147" y="35"/>
                  </a:lnTo>
                  <a:lnTo>
                    <a:pt x="149" y="35"/>
                  </a:lnTo>
                  <a:lnTo>
                    <a:pt x="151" y="37"/>
                  </a:lnTo>
                  <a:lnTo>
                    <a:pt x="153" y="40"/>
                  </a:lnTo>
                  <a:lnTo>
                    <a:pt x="153" y="42"/>
                  </a:lnTo>
                  <a:lnTo>
                    <a:pt x="153" y="44"/>
                  </a:lnTo>
                  <a:lnTo>
                    <a:pt x="154" y="44"/>
                  </a:lnTo>
                  <a:lnTo>
                    <a:pt x="154" y="44"/>
                  </a:lnTo>
                  <a:lnTo>
                    <a:pt x="156" y="45"/>
                  </a:lnTo>
                  <a:lnTo>
                    <a:pt x="157" y="48"/>
                  </a:lnTo>
                  <a:lnTo>
                    <a:pt x="156" y="48"/>
                  </a:lnTo>
                  <a:lnTo>
                    <a:pt x="154" y="49"/>
                  </a:lnTo>
                  <a:lnTo>
                    <a:pt x="154" y="49"/>
                  </a:lnTo>
                  <a:lnTo>
                    <a:pt x="157" y="52"/>
                  </a:lnTo>
                  <a:lnTo>
                    <a:pt x="158" y="55"/>
                  </a:lnTo>
                  <a:lnTo>
                    <a:pt x="158" y="57"/>
                  </a:lnTo>
                  <a:lnTo>
                    <a:pt x="158" y="58"/>
                  </a:lnTo>
                  <a:lnTo>
                    <a:pt x="160" y="58"/>
                  </a:lnTo>
                  <a:lnTo>
                    <a:pt x="161" y="58"/>
                  </a:lnTo>
                  <a:lnTo>
                    <a:pt x="161" y="58"/>
                  </a:lnTo>
                  <a:lnTo>
                    <a:pt x="163" y="59"/>
                  </a:lnTo>
                  <a:lnTo>
                    <a:pt x="163" y="59"/>
                  </a:lnTo>
                  <a:lnTo>
                    <a:pt x="163" y="61"/>
                  </a:lnTo>
                  <a:lnTo>
                    <a:pt x="164" y="62"/>
                  </a:lnTo>
                  <a:lnTo>
                    <a:pt x="165" y="62"/>
                  </a:lnTo>
                  <a:lnTo>
                    <a:pt x="168" y="64"/>
                  </a:lnTo>
                  <a:lnTo>
                    <a:pt x="168" y="64"/>
                  </a:lnTo>
                  <a:lnTo>
                    <a:pt x="171" y="65"/>
                  </a:lnTo>
                  <a:lnTo>
                    <a:pt x="174" y="66"/>
                  </a:lnTo>
                  <a:lnTo>
                    <a:pt x="174" y="66"/>
                  </a:lnTo>
                  <a:lnTo>
                    <a:pt x="175" y="66"/>
                  </a:lnTo>
                  <a:lnTo>
                    <a:pt x="177" y="66"/>
                  </a:lnTo>
                  <a:lnTo>
                    <a:pt x="177" y="66"/>
                  </a:lnTo>
                  <a:lnTo>
                    <a:pt x="179" y="64"/>
                  </a:lnTo>
                  <a:lnTo>
                    <a:pt x="181" y="64"/>
                  </a:lnTo>
                  <a:lnTo>
                    <a:pt x="181" y="62"/>
                  </a:lnTo>
                  <a:lnTo>
                    <a:pt x="181" y="62"/>
                  </a:lnTo>
                  <a:lnTo>
                    <a:pt x="181" y="61"/>
                  </a:lnTo>
                  <a:lnTo>
                    <a:pt x="184" y="57"/>
                  </a:lnTo>
                  <a:lnTo>
                    <a:pt x="185" y="55"/>
                  </a:lnTo>
                  <a:lnTo>
                    <a:pt x="187" y="55"/>
                  </a:lnTo>
                  <a:lnTo>
                    <a:pt x="188" y="55"/>
                  </a:lnTo>
                  <a:lnTo>
                    <a:pt x="188" y="55"/>
                  </a:lnTo>
                  <a:lnTo>
                    <a:pt x="189" y="55"/>
                  </a:lnTo>
                  <a:lnTo>
                    <a:pt x="189" y="54"/>
                  </a:lnTo>
                  <a:lnTo>
                    <a:pt x="192" y="54"/>
                  </a:lnTo>
                  <a:lnTo>
                    <a:pt x="194" y="54"/>
                  </a:lnTo>
                  <a:lnTo>
                    <a:pt x="196" y="54"/>
                  </a:lnTo>
                  <a:lnTo>
                    <a:pt x="198" y="55"/>
                  </a:lnTo>
                  <a:lnTo>
                    <a:pt x="198" y="55"/>
                  </a:lnTo>
                  <a:lnTo>
                    <a:pt x="199" y="55"/>
                  </a:lnTo>
                  <a:lnTo>
                    <a:pt x="202" y="57"/>
                  </a:lnTo>
                  <a:lnTo>
                    <a:pt x="203" y="58"/>
                  </a:lnTo>
                  <a:lnTo>
                    <a:pt x="205" y="61"/>
                  </a:lnTo>
                  <a:lnTo>
                    <a:pt x="208" y="64"/>
                  </a:lnTo>
                  <a:lnTo>
                    <a:pt x="209" y="66"/>
                  </a:lnTo>
                  <a:lnTo>
                    <a:pt x="209" y="68"/>
                  </a:lnTo>
                  <a:lnTo>
                    <a:pt x="209" y="69"/>
                  </a:lnTo>
                  <a:lnTo>
                    <a:pt x="209" y="72"/>
                  </a:lnTo>
                  <a:lnTo>
                    <a:pt x="210" y="73"/>
                  </a:lnTo>
                  <a:lnTo>
                    <a:pt x="212" y="75"/>
                  </a:lnTo>
                  <a:lnTo>
                    <a:pt x="213" y="79"/>
                  </a:lnTo>
                  <a:lnTo>
                    <a:pt x="215" y="80"/>
                  </a:lnTo>
                  <a:lnTo>
                    <a:pt x="215" y="82"/>
                  </a:lnTo>
                  <a:lnTo>
                    <a:pt x="217" y="83"/>
                  </a:lnTo>
                  <a:lnTo>
                    <a:pt x="217" y="86"/>
                  </a:lnTo>
                  <a:lnTo>
                    <a:pt x="219" y="87"/>
                  </a:lnTo>
                  <a:lnTo>
                    <a:pt x="222" y="90"/>
                  </a:lnTo>
                  <a:lnTo>
                    <a:pt x="222" y="93"/>
                  </a:lnTo>
                  <a:lnTo>
                    <a:pt x="220" y="94"/>
                  </a:lnTo>
                  <a:lnTo>
                    <a:pt x="220" y="96"/>
                  </a:lnTo>
                  <a:lnTo>
                    <a:pt x="222" y="97"/>
                  </a:lnTo>
                  <a:lnTo>
                    <a:pt x="223" y="104"/>
                  </a:lnTo>
                  <a:lnTo>
                    <a:pt x="223" y="107"/>
                  </a:lnTo>
                  <a:lnTo>
                    <a:pt x="224" y="109"/>
                  </a:lnTo>
                  <a:lnTo>
                    <a:pt x="224" y="110"/>
                  </a:lnTo>
                  <a:lnTo>
                    <a:pt x="227" y="110"/>
                  </a:lnTo>
                  <a:lnTo>
                    <a:pt x="229" y="110"/>
                  </a:lnTo>
                  <a:lnTo>
                    <a:pt x="230" y="111"/>
                  </a:lnTo>
                  <a:lnTo>
                    <a:pt x="232" y="113"/>
                  </a:lnTo>
                  <a:lnTo>
                    <a:pt x="237" y="114"/>
                  </a:lnTo>
                  <a:lnTo>
                    <a:pt x="239" y="116"/>
                  </a:lnTo>
                  <a:lnTo>
                    <a:pt x="241" y="116"/>
                  </a:lnTo>
                  <a:lnTo>
                    <a:pt x="243" y="118"/>
                  </a:lnTo>
                  <a:lnTo>
                    <a:pt x="243" y="118"/>
                  </a:lnTo>
                  <a:lnTo>
                    <a:pt x="243" y="120"/>
                  </a:lnTo>
                  <a:lnTo>
                    <a:pt x="246" y="118"/>
                  </a:lnTo>
                  <a:lnTo>
                    <a:pt x="246" y="116"/>
                  </a:lnTo>
                  <a:lnTo>
                    <a:pt x="247" y="114"/>
                  </a:lnTo>
                  <a:lnTo>
                    <a:pt x="247" y="114"/>
                  </a:lnTo>
                  <a:lnTo>
                    <a:pt x="247" y="118"/>
                  </a:lnTo>
                  <a:lnTo>
                    <a:pt x="246" y="120"/>
                  </a:lnTo>
                  <a:lnTo>
                    <a:pt x="246" y="123"/>
                  </a:lnTo>
                  <a:lnTo>
                    <a:pt x="243" y="125"/>
                  </a:lnTo>
                  <a:lnTo>
                    <a:pt x="243" y="128"/>
                  </a:lnTo>
                  <a:lnTo>
                    <a:pt x="241" y="128"/>
                  </a:lnTo>
                  <a:lnTo>
                    <a:pt x="241" y="127"/>
                  </a:lnTo>
                  <a:lnTo>
                    <a:pt x="241" y="124"/>
                  </a:lnTo>
                  <a:lnTo>
                    <a:pt x="240" y="124"/>
                  </a:lnTo>
                  <a:lnTo>
                    <a:pt x="240" y="128"/>
                  </a:lnTo>
                  <a:lnTo>
                    <a:pt x="239" y="130"/>
                  </a:lnTo>
                  <a:lnTo>
                    <a:pt x="240" y="131"/>
                  </a:lnTo>
                  <a:lnTo>
                    <a:pt x="239" y="132"/>
                  </a:lnTo>
                  <a:lnTo>
                    <a:pt x="239" y="135"/>
                  </a:lnTo>
                  <a:lnTo>
                    <a:pt x="237" y="137"/>
                  </a:lnTo>
                  <a:lnTo>
                    <a:pt x="237" y="141"/>
                  </a:lnTo>
                  <a:lnTo>
                    <a:pt x="237" y="141"/>
                  </a:lnTo>
                  <a:lnTo>
                    <a:pt x="237" y="144"/>
                  </a:lnTo>
                  <a:lnTo>
                    <a:pt x="237" y="145"/>
                  </a:lnTo>
                  <a:lnTo>
                    <a:pt x="236" y="152"/>
                  </a:lnTo>
                  <a:lnTo>
                    <a:pt x="236" y="156"/>
                  </a:lnTo>
                  <a:lnTo>
                    <a:pt x="236" y="162"/>
                  </a:lnTo>
                  <a:lnTo>
                    <a:pt x="233" y="165"/>
                  </a:lnTo>
                  <a:lnTo>
                    <a:pt x="234" y="168"/>
                  </a:lnTo>
                  <a:lnTo>
                    <a:pt x="236" y="172"/>
                  </a:lnTo>
                  <a:lnTo>
                    <a:pt x="234" y="175"/>
                  </a:lnTo>
                  <a:lnTo>
                    <a:pt x="239" y="180"/>
                  </a:lnTo>
                  <a:lnTo>
                    <a:pt x="239" y="184"/>
                  </a:lnTo>
                  <a:lnTo>
                    <a:pt x="237" y="186"/>
                  </a:lnTo>
                  <a:lnTo>
                    <a:pt x="237" y="180"/>
                  </a:lnTo>
                  <a:lnTo>
                    <a:pt x="234" y="177"/>
                  </a:lnTo>
                  <a:lnTo>
                    <a:pt x="234" y="180"/>
                  </a:lnTo>
                  <a:lnTo>
                    <a:pt x="236" y="182"/>
                  </a:lnTo>
                  <a:lnTo>
                    <a:pt x="237" y="187"/>
                  </a:lnTo>
                  <a:lnTo>
                    <a:pt x="237" y="189"/>
                  </a:lnTo>
                  <a:lnTo>
                    <a:pt x="237" y="190"/>
                  </a:lnTo>
                  <a:lnTo>
                    <a:pt x="239" y="193"/>
                  </a:lnTo>
                  <a:lnTo>
                    <a:pt x="239" y="196"/>
                  </a:lnTo>
                  <a:lnTo>
                    <a:pt x="246" y="203"/>
                  </a:lnTo>
                  <a:lnTo>
                    <a:pt x="247" y="206"/>
                  </a:lnTo>
                  <a:lnTo>
                    <a:pt x="250" y="210"/>
                  </a:lnTo>
                  <a:lnTo>
                    <a:pt x="250" y="211"/>
                  </a:lnTo>
                  <a:lnTo>
                    <a:pt x="250" y="214"/>
                  </a:lnTo>
                  <a:lnTo>
                    <a:pt x="255" y="221"/>
                  </a:lnTo>
                  <a:lnTo>
                    <a:pt x="258" y="222"/>
                  </a:lnTo>
                  <a:lnTo>
                    <a:pt x="260" y="222"/>
                  </a:lnTo>
                  <a:lnTo>
                    <a:pt x="262" y="222"/>
                  </a:lnTo>
                  <a:lnTo>
                    <a:pt x="264" y="224"/>
                  </a:lnTo>
                  <a:lnTo>
                    <a:pt x="268" y="225"/>
                  </a:lnTo>
                  <a:lnTo>
                    <a:pt x="271" y="229"/>
                  </a:lnTo>
                  <a:lnTo>
                    <a:pt x="271" y="232"/>
                  </a:lnTo>
                  <a:lnTo>
                    <a:pt x="275" y="231"/>
                  </a:lnTo>
                  <a:lnTo>
                    <a:pt x="279" y="229"/>
                  </a:lnTo>
                  <a:lnTo>
                    <a:pt x="281" y="231"/>
                  </a:lnTo>
                  <a:lnTo>
                    <a:pt x="282" y="231"/>
                  </a:lnTo>
                  <a:lnTo>
                    <a:pt x="288" y="228"/>
                  </a:lnTo>
                  <a:lnTo>
                    <a:pt x="288" y="227"/>
                  </a:lnTo>
                  <a:lnTo>
                    <a:pt x="293" y="227"/>
                  </a:lnTo>
                  <a:lnTo>
                    <a:pt x="296" y="227"/>
                  </a:lnTo>
                  <a:lnTo>
                    <a:pt x="298" y="225"/>
                  </a:lnTo>
                  <a:lnTo>
                    <a:pt x="302" y="224"/>
                  </a:lnTo>
                  <a:lnTo>
                    <a:pt x="305" y="225"/>
                  </a:lnTo>
                  <a:lnTo>
                    <a:pt x="306" y="224"/>
                  </a:lnTo>
                  <a:lnTo>
                    <a:pt x="310" y="225"/>
                  </a:lnTo>
                  <a:lnTo>
                    <a:pt x="307" y="227"/>
                  </a:lnTo>
                  <a:lnTo>
                    <a:pt x="306" y="228"/>
                  </a:lnTo>
                  <a:lnTo>
                    <a:pt x="309" y="229"/>
                  </a:lnTo>
                  <a:lnTo>
                    <a:pt x="310" y="231"/>
                  </a:lnTo>
                  <a:lnTo>
                    <a:pt x="312" y="229"/>
                  </a:lnTo>
                  <a:lnTo>
                    <a:pt x="313" y="229"/>
                  </a:lnTo>
                  <a:lnTo>
                    <a:pt x="316" y="227"/>
                  </a:lnTo>
                  <a:lnTo>
                    <a:pt x="316" y="222"/>
                  </a:lnTo>
                  <a:lnTo>
                    <a:pt x="316" y="220"/>
                  </a:lnTo>
                  <a:lnTo>
                    <a:pt x="313" y="221"/>
                  </a:lnTo>
                  <a:lnTo>
                    <a:pt x="313" y="221"/>
                  </a:lnTo>
                  <a:lnTo>
                    <a:pt x="319" y="218"/>
                  </a:lnTo>
                  <a:lnTo>
                    <a:pt x="321" y="218"/>
                  </a:lnTo>
                  <a:lnTo>
                    <a:pt x="324" y="214"/>
                  </a:lnTo>
                  <a:lnTo>
                    <a:pt x="324" y="210"/>
                  </a:lnTo>
                  <a:lnTo>
                    <a:pt x="329" y="204"/>
                  </a:lnTo>
                  <a:lnTo>
                    <a:pt x="329" y="204"/>
                  </a:lnTo>
                  <a:lnTo>
                    <a:pt x="329" y="196"/>
                  </a:lnTo>
                  <a:lnTo>
                    <a:pt x="334" y="190"/>
                  </a:lnTo>
                  <a:lnTo>
                    <a:pt x="331" y="190"/>
                  </a:lnTo>
                  <a:lnTo>
                    <a:pt x="331" y="187"/>
                  </a:lnTo>
                  <a:lnTo>
                    <a:pt x="340" y="186"/>
                  </a:lnTo>
                  <a:lnTo>
                    <a:pt x="351" y="186"/>
                  </a:lnTo>
                  <a:lnTo>
                    <a:pt x="354" y="183"/>
                  </a:lnTo>
                  <a:lnTo>
                    <a:pt x="357" y="183"/>
                  </a:lnTo>
                  <a:lnTo>
                    <a:pt x="358" y="184"/>
                  </a:lnTo>
                  <a:lnTo>
                    <a:pt x="361" y="183"/>
                  </a:lnTo>
                  <a:lnTo>
                    <a:pt x="361" y="182"/>
                  </a:lnTo>
                  <a:lnTo>
                    <a:pt x="366" y="180"/>
                  </a:lnTo>
                  <a:lnTo>
                    <a:pt x="372" y="183"/>
                  </a:lnTo>
                  <a:lnTo>
                    <a:pt x="374" y="182"/>
                  </a:lnTo>
                  <a:lnTo>
                    <a:pt x="374" y="180"/>
                  </a:lnTo>
                  <a:lnTo>
                    <a:pt x="375" y="180"/>
                  </a:lnTo>
                  <a:lnTo>
                    <a:pt x="379" y="184"/>
                  </a:lnTo>
                  <a:lnTo>
                    <a:pt x="379" y="187"/>
                  </a:lnTo>
                  <a:lnTo>
                    <a:pt x="378" y="192"/>
                  </a:lnTo>
                  <a:lnTo>
                    <a:pt x="375" y="196"/>
                  </a:lnTo>
                  <a:lnTo>
                    <a:pt x="369" y="201"/>
                  </a:lnTo>
                  <a:lnTo>
                    <a:pt x="368" y="204"/>
                  </a:lnTo>
                  <a:lnTo>
                    <a:pt x="368" y="207"/>
                  </a:lnTo>
                  <a:lnTo>
                    <a:pt x="365" y="208"/>
                  </a:lnTo>
                  <a:lnTo>
                    <a:pt x="364" y="210"/>
                  </a:lnTo>
                  <a:lnTo>
                    <a:pt x="365" y="211"/>
                  </a:lnTo>
                  <a:lnTo>
                    <a:pt x="368" y="211"/>
                  </a:lnTo>
                  <a:lnTo>
                    <a:pt x="368" y="213"/>
                  </a:lnTo>
                  <a:lnTo>
                    <a:pt x="364" y="217"/>
                  </a:lnTo>
                  <a:lnTo>
                    <a:pt x="364" y="217"/>
                  </a:lnTo>
                  <a:lnTo>
                    <a:pt x="365" y="218"/>
                  </a:lnTo>
                  <a:lnTo>
                    <a:pt x="366" y="217"/>
                  </a:lnTo>
                  <a:lnTo>
                    <a:pt x="368" y="217"/>
                  </a:lnTo>
                  <a:lnTo>
                    <a:pt x="366" y="218"/>
                  </a:lnTo>
                  <a:lnTo>
                    <a:pt x="365" y="227"/>
                  </a:lnTo>
                  <a:lnTo>
                    <a:pt x="362" y="231"/>
                  </a:lnTo>
                  <a:lnTo>
                    <a:pt x="361" y="232"/>
                  </a:lnTo>
                  <a:lnTo>
                    <a:pt x="361" y="229"/>
                  </a:lnTo>
                  <a:lnTo>
                    <a:pt x="358" y="227"/>
                  </a:lnTo>
                  <a:lnTo>
                    <a:pt x="358" y="227"/>
                  </a:lnTo>
                  <a:lnTo>
                    <a:pt x="358" y="225"/>
                  </a:lnTo>
                  <a:lnTo>
                    <a:pt x="359" y="222"/>
                  </a:lnTo>
                  <a:lnTo>
                    <a:pt x="358" y="222"/>
                  </a:lnTo>
                  <a:lnTo>
                    <a:pt x="355" y="227"/>
                  </a:lnTo>
                  <a:lnTo>
                    <a:pt x="352" y="228"/>
                  </a:lnTo>
                  <a:lnTo>
                    <a:pt x="352" y="228"/>
                  </a:lnTo>
                  <a:lnTo>
                    <a:pt x="351" y="228"/>
                  </a:lnTo>
                  <a:lnTo>
                    <a:pt x="350" y="229"/>
                  </a:lnTo>
                  <a:lnTo>
                    <a:pt x="350" y="229"/>
                  </a:lnTo>
                  <a:lnTo>
                    <a:pt x="348" y="232"/>
                  </a:lnTo>
                  <a:lnTo>
                    <a:pt x="347" y="234"/>
                  </a:lnTo>
                  <a:lnTo>
                    <a:pt x="347" y="235"/>
                  </a:lnTo>
                  <a:lnTo>
                    <a:pt x="345" y="235"/>
                  </a:lnTo>
                  <a:lnTo>
                    <a:pt x="345" y="237"/>
                  </a:lnTo>
                  <a:lnTo>
                    <a:pt x="345" y="235"/>
                  </a:lnTo>
                  <a:lnTo>
                    <a:pt x="344" y="235"/>
                  </a:lnTo>
                  <a:lnTo>
                    <a:pt x="343" y="234"/>
                  </a:lnTo>
                  <a:lnTo>
                    <a:pt x="341" y="235"/>
                  </a:lnTo>
                  <a:lnTo>
                    <a:pt x="341" y="238"/>
                  </a:lnTo>
                  <a:lnTo>
                    <a:pt x="317" y="237"/>
                  </a:lnTo>
                  <a:lnTo>
                    <a:pt x="317" y="244"/>
                  </a:lnTo>
                  <a:lnTo>
                    <a:pt x="312" y="245"/>
                  </a:lnTo>
                  <a:lnTo>
                    <a:pt x="314" y="246"/>
                  </a:lnTo>
                  <a:lnTo>
                    <a:pt x="314" y="248"/>
                  </a:lnTo>
                  <a:lnTo>
                    <a:pt x="317" y="251"/>
                  </a:lnTo>
                  <a:lnTo>
                    <a:pt x="319" y="252"/>
                  </a:lnTo>
                  <a:lnTo>
                    <a:pt x="320" y="252"/>
                  </a:lnTo>
                  <a:lnTo>
                    <a:pt x="321" y="253"/>
                  </a:lnTo>
                  <a:lnTo>
                    <a:pt x="321" y="255"/>
                  </a:lnTo>
                  <a:lnTo>
                    <a:pt x="323" y="256"/>
                  </a:lnTo>
                  <a:lnTo>
                    <a:pt x="324" y="256"/>
                  </a:lnTo>
                  <a:lnTo>
                    <a:pt x="326" y="258"/>
                  </a:lnTo>
                  <a:lnTo>
                    <a:pt x="326" y="259"/>
                  </a:lnTo>
                  <a:lnTo>
                    <a:pt x="324" y="260"/>
                  </a:lnTo>
                  <a:lnTo>
                    <a:pt x="307" y="260"/>
                  </a:lnTo>
                  <a:lnTo>
                    <a:pt x="300" y="273"/>
                  </a:lnTo>
                  <a:lnTo>
                    <a:pt x="300" y="274"/>
                  </a:lnTo>
                  <a:lnTo>
                    <a:pt x="300" y="276"/>
                  </a:lnTo>
                  <a:lnTo>
                    <a:pt x="300" y="277"/>
                  </a:lnTo>
                  <a:lnTo>
                    <a:pt x="300" y="279"/>
                  </a:lnTo>
                  <a:lnTo>
                    <a:pt x="300" y="279"/>
                  </a:lnTo>
                  <a:lnTo>
                    <a:pt x="300" y="280"/>
                  </a:lnTo>
                  <a:lnTo>
                    <a:pt x="300" y="280"/>
                  </a:lnTo>
                  <a:lnTo>
                    <a:pt x="299" y="281"/>
                  </a:lnTo>
                  <a:lnTo>
                    <a:pt x="299" y="283"/>
                  </a:lnTo>
                  <a:lnTo>
                    <a:pt x="296" y="280"/>
                  </a:lnTo>
                  <a:lnTo>
                    <a:pt x="293" y="277"/>
                  </a:lnTo>
                  <a:lnTo>
                    <a:pt x="292" y="276"/>
                  </a:lnTo>
                  <a:lnTo>
                    <a:pt x="289" y="274"/>
                  </a:lnTo>
                  <a:lnTo>
                    <a:pt x="281" y="267"/>
                  </a:lnTo>
                  <a:lnTo>
                    <a:pt x="279" y="266"/>
                  </a:lnTo>
                  <a:lnTo>
                    <a:pt x="279" y="265"/>
                  </a:lnTo>
                  <a:lnTo>
                    <a:pt x="277" y="262"/>
                  </a:lnTo>
                  <a:lnTo>
                    <a:pt x="275" y="259"/>
                  </a:lnTo>
                  <a:lnTo>
                    <a:pt x="272" y="259"/>
                  </a:lnTo>
                  <a:lnTo>
                    <a:pt x="272" y="259"/>
                  </a:lnTo>
                  <a:lnTo>
                    <a:pt x="271" y="259"/>
                  </a:lnTo>
                  <a:lnTo>
                    <a:pt x="271" y="259"/>
                  </a:lnTo>
                  <a:lnTo>
                    <a:pt x="275" y="262"/>
                  </a:lnTo>
                  <a:lnTo>
                    <a:pt x="278" y="265"/>
                  </a:lnTo>
                  <a:lnTo>
                    <a:pt x="278" y="265"/>
                  </a:lnTo>
                  <a:lnTo>
                    <a:pt x="277" y="263"/>
                  </a:lnTo>
                  <a:lnTo>
                    <a:pt x="272" y="260"/>
                  </a:lnTo>
                  <a:lnTo>
                    <a:pt x="269" y="260"/>
                  </a:lnTo>
                  <a:lnTo>
                    <a:pt x="268" y="260"/>
                  </a:lnTo>
                  <a:lnTo>
                    <a:pt x="267" y="259"/>
                  </a:lnTo>
                  <a:lnTo>
                    <a:pt x="268" y="259"/>
                  </a:lnTo>
                  <a:lnTo>
                    <a:pt x="269" y="259"/>
                  </a:lnTo>
                  <a:lnTo>
                    <a:pt x="269" y="258"/>
                  </a:lnTo>
                  <a:lnTo>
                    <a:pt x="268" y="258"/>
                  </a:lnTo>
                  <a:lnTo>
                    <a:pt x="265" y="259"/>
                  </a:lnTo>
                  <a:lnTo>
                    <a:pt x="265" y="258"/>
                  </a:lnTo>
                  <a:lnTo>
                    <a:pt x="265" y="256"/>
                  </a:lnTo>
                  <a:lnTo>
                    <a:pt x="262" y="259"/>
                  </a:lnTo>
                  <a:lnTo>
                    <a:pt x="262" y="259"/>
                  </a:lnTo>
                  <a:lnTo>
                    <a:pt x="264" y="259"/>
                  </a:lnTo>
                  <a:lnTo>
                    <a:pt x="267" y="260"/>
                  </a:lnTo>
                  <a:lnTo>
                    <a:pt x="267" y="260"/>
                  </a:lnTo>
                  <a:lnTo>
                    <a:pt x="265" y="260"/>
                  </a:lnTo>
                  <a:lnTo>
                    <a:pt x="262" y="260"/>
                  </a:lnTo>
                  <a:lnTo>
                    <a:pt x="260" y="262"/>
                  </a:lnTo>
                  <a:lnTo>
                    <a:pt x="255" y="263"/>
                  </a:lnTo>
                  <a:lnTo>
                    <a:pt x="253" y="265"/>
                  </a:lnTo>
                  <a:lnTo>
                    <a:pt x="246" y="267"/>
                  </a:lnTo>
                  <a:lnTo>
                    <a:pt x="243" y="267"/>
                  </a:lnTo>
                  <a:lnTo>
                    <a:pt x="237" y="265"/>
                  </a:lnTo>
                  <a:lnTo>
                    <a:pt x="233" y="263"/>
                  </a:lnTo>
                  <a:lnTo>
                    <a:pt x="229" y="263"/>
                  </a:lnTo>
                  <a:lnTo>
                    <a:pt x="223" y="260"/>
                  </a:lnTo>
                  <a:lnTo>
                    <a:pt x="222" y="259"/>
                  </a:lnTo>
                  <a:lnTo>
                    <a:pt x="220" y="259"/>
                  </a:lnTo>
                  <a:lnTo>
                    <a:pt x="217" y="259"/>
                  </a:lnTo>
                  <a:lnTo>
                    <a:pt x="215" y="258"/>
                  </a:lnTo>
                  <a:lnTo>
                    <a:pt x="213" y="255"/>
                  </a:lnTo>
                  <a:lnTo>
                    <a:pt x="212" y="255"/>
                  </a:lnTo>
                  <a:lnTo>
                    <a:pt x="210" y="255"/>
                  </a:lnTo>
                  <a:lnTo>
                    <a:pt x="206" y="253"/>
                  </a:lnTo>
                  <a:lnTo>
                    <a:pt x="203" y="253"/>
                  </a:lnTo>
                  <a:lnTo>
                    <a:pt x="201" y="251"/>
                  </a:lnTo>
                  <a:lnTo>
                    <a:pt x="198" y="249"/>
                  </a:lnTo>
                  <a:lnTo>
                    <a:pt x="191" y="248"/>
                  </a:lnTo>
                  <a:lnTo>
                    <a:pt x="185" y="245"/>
                  </a:lnTo>
                  <a:lnTo>
                    <a:pt x="182" y="242"/>
                  </a:lnTo>
                  <a:lnTo>
                    <a:pt x="179" y="241"/>
                  </a:lnTo>
                  <a:lnTo>
                    <a:pt x="174" y="235"/>
                  </a:lnTo>
                  <a:lnTo>
                    <a:pt x="172" y="234"/>
                  </a:lnTo>
                  <a:lnTo>
                    <a:pt x="171" y="234"/>
                  </a:lnTo>
                  <a:lnTo>
                    <a:pt x="170" y="235"/>
                  </a:lnTo>
                  <a:lnTo>
                    <a:pt x="168" y="235"/>
                  </a:lnTo>
                  <a:lnTo>
                    <a:pt x="163" y="232"/>
                  </a:lnTo>
                  <a:lnTo>
                    <a:pt x="161" y="232"/>
                  </a:lnTo>
                  <a:lnTo>
                    <a:pt x="158" y="231"/>
                  </a:lnTo>
                  <a:lnTo>
                    <a:pt x="157" y="232"/>
                  </a:lnTo>
                  <a:lnTo>
                    <a:pt x="156" y="231"/>
                  </a:lnTo>
                  <a:lnTo>
                    <a:pt x="153" y="228"/>
                  </a:lnTo>
                  <a:lnTo>
                    <a:pt x="151" y="224"/>
                  </a:lnTo>
                  <a:lnTo>
                    <a:pt x="147" y="221"/>
                  </a:lnTo>
                  <a:lnTo>
                    <a:pt x="144" y="220"/>
                  </a:lnTo>
                  <a:lnTo>
                    <a:pt x="144" y="218"/>
                  </a:lnTo>
                  <a:lnTo>
                    <a:pt x="146" y="217"/>
                  </a:lnTo>
                  <a:lnTo>
                    <a:pt x="144" y="217"/>
                  </a:lnTo>
                  <a:lnTo>
                    <a:pt x="142" y="217"/>
                  </a:lnTo>
                  <a:lnTo>
                    <a:pt x="137" y="217"/>
                  </a:lnTo>
                  <a:lnTo>
                    <a:pt x="136" y="214"/>
                  </a:lnTo>
                  <a:lnTo>
                    <a:pt x="134" y="214"/>
                  </a:lnTo>
                  <a:lnTo>
                    <a:pt x="133" y="214"/>
                  </a:lnTo>
                  <a:lnTo>
                    <a:pt x="132" y="210"/>
                  </a:lnTo>
                  <a:lnTo>
                    <a:pt x="129" y="207"/>
                  </a:lnTo>
                  <a:lnTo>
                    <a:pt x="129" y="206"/>
                  </a:lnTo>
                  <a:lnTo>
                    <a:pt x="127" y="204"/>
                  </a:lnTo>
                  <a:lnTo>
                    <a:pt x="126" y="199"/>
                  </a:lnTo>
                  <a:lnTo>
                    <a:pt x="126" y="197"/>
                  </a:lnTo>
                  <a:lnTo>
                    <a:pt x="127" y="197"/>
                  </a:lnTo>
                  <a:lnTo>
                    <a:pt x="130" y="197"/>
                  </a:lnTo>
                  <a:lnTo>
                    <a:pt x="132" y="196"/>
                  </a:lnTo>
                  <a:lnTo>
                    <a:pt x="130" y="194"/>
                  </a:lnTo>
                  <a:lnTo>
                    <a:pt x="129" y="194"/>
                  </a:lnTo>
                  <a:lnTo>
                    <a:pt x="129" y="192"/>
                  </a:lnTo>
                  <a:lnTo>
                    <a:pt x="132" y="190"/>
                  </a:lnTo>
                  <a:lnTo>
                    <a:pt x="133" y="187"/>
                  </a:lnTo>
                  <a:lnTo>
                    <a:pt x="133" y="184"/>
                  </a:lnTo>
                  <a:lnTo>
                    <a:pt x="130" y="177"/>
                  </a:lnTo>
                  <a:lnTo>
                    <a:pt x="129" y="173"/>
                  </a:lnTo>
                  <a:lnTo>
                    <a:pt x="127" y="172"/>
                  </a:lnTo>
                  <a:lnTo>
                    <a:pt x="129" y="169"/>
                  </a:lnTo>
                  <a:lnTo>
                    <a:pt x="129" y="166"/>
                  </a:lnTo>
                  <a:lnTo>
                    <a:pt x="123" y="161"/>
                  </a:lnTo>
                  <a:lnTo>
                    <a:pt x="123" y="158"/>
                  </a:lnTo>
                  <a:lnTo>
                    <a:pt x="119" y="154"/>
                  </a:lnTo>
                  <a:lnTo>
                    <a:pt x="116" y="148"/>
                  </a:lnTo>
                  <a:lnTo>
                    <a:pt x="112" y="142"/>
                  </a:lnTo>
                  <a:lnTo>
                    <a:pt x="109" y="139"/>
                  </a:lnTo>
                  <a:lnTo>
                    <a:pt x="108" y="138"/>
                  </a:lnTo>
                  <a:lnTo>
                    <a:pt x="108" y="137"/>
                  </a:lnTo>
                  <a:lnTo>
                    <a:pt x="104" y="135"/>
                  </a:lnTo>
                  <a:lnTo>
                    <a:pt x="101" y="134"/>
                  </a:lnTo>
                  <a:lnTo>
                    <a:pt x="101" y="132"/>
                  </a:lnTo>
                  <a:lnTo>
                    <a:pt x="102" y="132"/>
                  </a:lnTo>
                  <a:lnTo>
                    <a:pt x="104" y="130"/>
                  </a:lnTo>
                  <a:lnTo>
                    <a:pt x="102" y="128"/>
                  </a:lnTo>
                  <a:lnTo>
                    <a:pt x="102" y="125"/>
                  </a:lnTo>
                  <a:lnTo>
                    <a:pt x="101" y="124"/>
                  </a:lnTo>
                  <a:lnTo>
                    <a:pt x="99" y="124"/>
                  </a:lnTo>
                  <a:lnTo>
                    <a:pt x="97" y="124"/>
                  </a:lnTo>
                  <a:lnTo>
                    <a:pt x="91" y="120"/>
                  </a:lnTo>
                  <a:lnTo>
                    <a:pt x="90" y="118"/>
                  </a:lnTo>
                  <a:lnTo>
                    <a:pt x="87" y="118"/>
                  </a:lnTo>
                  <a:lnTo>
                    <a:pt x="85" y="116"/>
                  </a:lnTo>
                  <a:lnTo>
                    <a:pt x="84" y="114"/>
                  </a:lnTo>
                  <a:lnTo>
                    <a:pt x="85" y="110"/>
                  </a:lnTo>
                  <a:lnTo>
                    <a:pt x="88" y="107"/>
                  </a:lnTo>
                  <a:lnTo>
                    <a:pt x="90" y="107"/>
                  </a:lnTo>
                  <a:lnTo>
                    <a:pt x="91" y="109"/>
                  </a:lnTo>
                  <a:lnTo>
                    <a:pt x="92" y="107"/>
                  </a:lnTo>
                  <a:lnTo>
                    <a:pt x="92" y="106"/>
                  </a:lnTo>
                  <a:lnTo>
                    <a:pt x="91" y="104"/>
                  </a:lnTo>
                  <a:lnTo>
                    <a:pt x="91" y="106"/>
                  </a:lnTo>
                  <a:lnTo>
                    <a:pt x="88" y="104"/>
                  </a:lnTo>
                  <a:lnTo>
                    <a:pt x="88" y="103"/>
                  </a:lnTo>
                  <a:lnTo>
                    <a:pt x="85" y="99"/>
                  </a:lnTo>
                  <a:lnTo>
                    <a:pt x="84" y="100"/>
                  </a:lnTo>
                  <a:lnTo>
                    <a:pt x="81" y="99"/>
                  </a:lnTo>
                  <a:lnTo>
                    <a:pt x="80" y="97"/>
                  </a:lnTo>
                  <a:lnTo>
                    <a:pt x="81" y="94"/>
                  </a:lnTo>
                  <a:lnTo>
                    <a:pt x="80" y="94"/>
                  </a:lnTo>
                  <a:lnTo>
                    <a:pt x="78" y="94"/>
                  </a:lnTo>
                  <a:lnTo>
                    <a:pt x="73" y="90"/>
                  </a:lnTo>
                  <a:lnTo>
                    <a:pt x="73" y="86"/>
                  </a:lnTo>
                  <a:lnTo>
                    <a:pt x="74" y="85"/>
                  </a:lnTo>
                  <a:lnTo>
                    <a:pt x="74" y="82"/>
                  </a:lnTo>
                  <a:lnTo>
                    <a:pt x="73" y="80"/>
                  </a:lnTo>
                  <a:lnTo>
                    <a:pt x="70" y="82"/>
                  </a:lnTo>
                  <a:lnTo>
                    <a:pt x="70" y="80"/>
                  </a:lnTo>
                  <a:lnTo>
                    <a:pt x="68" y="80"/>
                  </a:lnTo>
                  <a:lnTo>
                    <a:pt x="67" y="79"/>
                  </a:lnTo>
                  <a:lnTo>
                    <a:pt x="66" y="78"/>
                  </a:lnTo>
                  <a:lnTo>
                    <a:pt x="64" y="75"/>
                  </a:lnTo>
                  <a:lnTo>
                    <a:pt x="63" y="72"/>
                  </a:lnTo>
                  <a:lnTo>
                    <a:pt x="61" y="72"/>
                  </a:lnTo>
                  <a:lnTo>
                    <a:pt x="60" y="71"/>
                  </a:lnTo>
                  <a:lnTo>
                    <a:pt x="60" y="68"/>
                  </a:lnTo>
                  <a:lnTo>
                    <a:pt x="60" y="65"/>
                  </a:lnTo>
                  <a:lnTo>
                    <a:pt x="57" y="65"/>
                  </a:lnTo>
                  <a:lnTo>
                    <a:pt x="56" y="61"/>
                  </a:lnTo>
                  <a:lnTo>
                    <a:pt x="56" y="59"/>
                  </a:lnTo>
                  <a:lnTo>
                    <a:pt x="54" y="59"/>
                  </a:lnTo>
                  <a:lnTo>
                    <a:pt x="53" y="57"/>
                  </a:lnTo>
                  <a:lnTo>
                    <a:pt x="54" y="57"/>
                  </a:lnTo>
                  <a:lnTo>
                    <a:pt x="54" y="55"/>
                  </a:lnTo>
                  <a:lnTo>
                    <a:pt x="52" y="49"/>
                  </a:lnTo>
                  <a:lnTo>
                    <a:pt x="50" y="48"/>
                  </a:lnTo>
                  <a:lnTo>
                    <a:pt x="50" y="45"/>
                  </a:lnTo>
                  <a:lnTo>
                    <a:pt x="50" y="42"/>
                  </a:lnTo>
                  <a:lnTo>
                    <a:pt x="49" y="41"/>
                  </a:lnTo>
                  <a:lnTo>
                    <a:pt x="49" y="35"/>
                  </a:lnTo>
                  <a:lnTo>
                    <a:pt x="47" y="33"/>
                  </a:lnTo>
                  <a:lnTo>
                    <a:pt x="47" y="31"/>
                  </a:lnTo>
                  <a:lnTo>
                    <a:pt x="49" y="28"/>
                  </a:lnTo>
                  <a:lnTo>
                    <a:pt x="49" y="27"/>
                  </a:lnTo>
                  <a:lnTo>
                    <a:pt x="46" y="26"/>
                  </a:lnTo>
                  <a:lnTo>
                    <a:pt x="43" y="26"/>
                  </a:lnTo>
                  <a:lnTo>
                    <a:pt x="43" y="24"/>
                  </a:lnTo>
                  <a:lnTo>
                    <a:pt x="40" y="21"/>
                  </a:lnTo>
                  <a:lnTo>
                    <a:pt x="39" y="23"/>
                  </a:lnTo>
                  <a:lnTo>
                    <a:pt x="37" y="23"/>
                  </a:lnTo>
                  <a:lnTo>
                    <a:pt x="36" y="21"/>
                  </a:lnTo>
                  <a:lnTo>
                    <a:pt x="33" y="19"/>
                  </a:lnTo>
                  <a:lnTo>
                    <a:pt x="29" y="17"/>
                  </a:lnTo>
                  <a:lnTo>
                    <a:pt x="28" y="13"/>
                  </a:lnTo>
                  <a:lnTo>
                    <a:pt x="29" y="17"/>
                  </a:lnTo>
                  <a:lnTo>
                    <a:pt x="29" y="19"/>
                  </a:lnTo>
                  <a:lnTo>
                    <a:pt x="28" y="24"/>
                  </a:lnTo>
                  <a:lnTo>
                    <a:pt x="26" y="27"/>
                  </a:lnTo>
                  <a:lnTo>
                    <a:pt x="28" y="33"/>
                  </a:lnTo>
                  <a:lnTo>
                    <a:pt x="28" y="41"/>
                  </a:lnTo>
                  <a:lnTo>
                    <a:pt x="26" y="44"/>
                  </a:lnTo>
                  <a:lnTo>
                    <a:pt x="28" y="45"/>
                  </a:lnTo>
                  <a:lnTo>
                    <a:pt x="30" y="49"/>
                  </a:lnTo>
                  <a:lnTo>
                    <a:pt x="30" y="52"/>
                  </a:lnTo>
                  <a:lnTo>
                    <a:pt x="32" y="52"/>
                  </a:lnTo>
                  <a:lnTo>
                    <a:pt x="32" y="54"/>
                  </a:lnTo>
                  <a:lnTo>
                    <a:pt x="36" y="57"/>
                  </a:lnTo>
                  <a:lnTo>
                    <a:pt x="37" y="59"/>
                  </a:lnTo>
                  <a:lnTo>
                    <a:pt x="36" y="62"/>
                  </a:lnTo>
                  <a:lnTo>
                    <a:pt x="37" y="64"/>
                  </a:lnTo>
                  <a:lnTo>
                    <a:pt x="39" y="65"/>
                  </a:lnTo>
                  <a:lnTo>
                    <a:pt x="42" y="66"/>
                  </a:lnTo>
                  <a:lnTo>
                    <a:pt x="42" y="69"/>
                  </a:lnTo>
                  <a:lnTo>
                    <a:pt x="43" y="71"/>
                  </a:lnTo>
                  <a:lnTo>
                    <a:pt x="45" y="71"/>
                  </a:lnTo>
                  <a:lnTo>
                    <a:pt x="46" y="75"/>
                  </a:lnTo>
                  <a:lnTo>
                    <a:pt x="46" y="78"/>
                  </a:lnTo>
                  <a:lnTo>
                    <a:pt x="46" y="80"/>
                  </a:lnTo>
                  <a:lnTo>
                    <a:pt x="49" y="83"/>
                  </a:lnTo>
                  <a:lnTo>
                    <a:pt x="50" y="83"/>
                  </a:lnTo>
                  <a:lnTo>
                    <a:pt x="52" y="87"/>
                  </a:lnTo>
                  <a:lnTo>
                    <a:pt x="53" y="92"/>
                  </a:lnTo>
                  <a:lnTo>
                    <a:pt x="54" y="92"/>
                  </a:lnTo>
                  <a:lnTo>
                    <a:pt x="54" y="93"/>
                  </a:lnTo>
                  <a:lnTo>
                    <a:pt x="54" y="96"/>
                  </a:lnTo>
                  <a:lnTo>
                    <a:pt x="54" y="97"/>
                  </a:lnTo>
                  <a:lnTo>
                    <a:pt x="56" y="102"/>
                  </a:lnTo>
                  <a:lnTo>
                    <a:pt x="57" y="100"/>
                  </a:lnTo>
                  <a:lnTo>
                    <a:pt x="57" y="99"/>
                  </a:lnTo>
                  <a:lnTo>
                    <a:pt x="57" y="97"/>
                  </a:lnTo>
                  <a:lnTo>
                    <a:pt x="59" y="97"/>
                  </a:lnTo>
                  <a:lnTo>
                    <a:pt x="59" y="99"/>
                  </a:lnTo>
                  <a:lnTo>
                    <a:pt x="60" y="102"/>
                  </a:lnTo>
                  <a:lnTo>
                    <a:pt x="61" y="107"/>
                  </a:lnTo>
                  <a:lnTo>
                    <a:pt x="61" y="109"/>
                  </a:lnTo>
                  <a:lnTo>
                    <a:pt x="61" y="113"/>
                  </a:lnTo>
                  <a:lnTo>
                    <a:pt x="61" y="114"/>
                  </a:lnTo>
                  <a:lnTo>
                    <a:pt x="61" y="116"/>
                  </a:lnTo>
                  <a:lnTo>
                    <a:pt x="63" y="118"/>
                  </a:lnTo>
                  <a:lnTo>
                    <a:pt x="63" y="120"/>
                  </a:lnTo>
                  <a:lnTo>
                    <a:pt x="64" y="121"/>
                  </a:lnTo>
                  <a:lnTo>
                    <a:pt x="64" y="123"/>
                  </a:lnTo>
                  <a:lnTo>
                    <a:pt x="64" y="125"/>
                  </a:lnTo>
                  <a:lnTo>
                    <a:pt x="66" y="127"/>
                  </a:lnTo>
                  <a:lnTo>
                    <a:pt x="66" y="130"/>
                  </a:lnTo>
                  <a:lnTo>
                    <a:pt x="64" y="132"/>
                  </a:lnTo>
                  <a:lnTo>
                    <a:pt x="66" y="135"/>
                  </a:lnTo>
                  <a:lnTo>
                    <a:pt x="67" y="138"/>
                  </a:lnTo>
                  <a:lnTo>
                    <a:pt x="70" y="139"/>
                  </a:lnTo>
                  <a:lnTo>
                    <a:pt x="70" y="141"/>
                  </a:lnTo>
                  <a:lnTo>
                    <a:pt x="71" y="139"/>
                  </a:lnTo>
                  <a:lnTo>
                    <a:pt x="71" y="138"/>
                  </a:lnTo>
                  <a:lnTo>
                    <a:pt x="71" y="138"/>
                  </a:lnTo>
                  <a:lnTo>
                    <a:pt x="73" y="138"/>
                  </a:lnTo>
                  <a:lnTo>
                    <a:pt x="74" y="139"/>
                  </a:lnTo>
                  <a:lnTo>
                    <a:pt x="75" y="142"/>
                  </a:lnTo>
                  <a:lnTo>
                    <a:pt x="77" y="142"/>
                  </a:lnTo>
                  <a:lnTo>
                    <a:pt x="78" y="145"/>
                  </a:lnTo>
                  <a:lnTo>
                    <a:pt x="80" y="147"/>
                  </a:lnTo>
                  <a:lnTo>
                    <a:pt x="80" y="149"/>
                  </a:lnTo>
                  <a:lnTo>
                    <a:pt x="81" y="151"/>
                  </a:lnTo>
                  <a:lnTo>
                    <a:pt x="81" y="154"/>
                  </a:lnTo>
                  <a:lnTo>
                    <a:pt x="78" y="158"/>
                  </a:lnTo>
                  <a:lnTo>
                    <a:pt x="75" y="159"/>
                  </a:lnTo>
                  <a:lnTo>
                    <a:pt x="73" y="159"/>
                  </a:lnTo>
                  <a:lnTo>
                    <a:pt x="73" y="156"/>
                  </a:lnTo>
                  <a:lnTo>
                    <a:pt x="71" y="154"/>
                  </a:lnTo>
                  <a:lnTo>
                    <a:pt x="70" y="152"/>
                  </a:lnTo>
                  <a:lnTo>
                    <a:pt x="70" y="149"/>
                  </a:lnTo>
                  <a:lnTo>
                    <a:pt x="68" y="147"/>
                  </a:lnTo>
                  <a:lnTo>
                    <a:pt x="66" y="147"/>
                  </a:lnTo>
                  <a:lnTo>
                    <a:pt x="64" y="145"/>
                  </a:lnTo>
                  <a:lnTo>
                    <a:pt x="63" y="142"/>
                  </a:lnTo>
                  <a:lnTo>
                    <a:pt x="61" y="142"/>
                  </a:lnTo>
                  <a:lnTo>
                    <a:pt x="56" y="135"/>
                  </a:lnTo>
                  <a:lnTo>
                    <a:pt x="54" y="132"/>
                  </a:lnTo>
                  <a:lnTo>
                    <a:pt x="52" y="132"/>
                  </a:lnTo>
                  <a:lnTo>
                    <a:pt x="52" y="131"/>
                  </a:lnTo>
                  <a:lnTo>
                    <a:pt x="50" y="131"/>
                  </a:lnTo>
                  <a:lnTo>
                    <a:pt x="47" y="128"/>
                  </a:lnTo>
                  <a:lnTo>
                    <a:pt x="47" y="127"/>
                  </a:lnTo>
                  <a:lnTo>
                    <a:pt x="49" y="123"/>
                  </a:lnTo>
                  <a:lnTo>
                    <a:pt x="50" y="118"/>
                  </a:lnTo>
                  <a:lnTo>
                    <a:pt x="50" y="113"/>
                  </a:lnTo>
                  <a:lnTo>
                    <a:pt x="47" y="109"/>
                  </a:lnTo>
                  <a:lnTo>
                    <a:pt x="46" y="106"/>
                  </a:lnTo>
                  <a:lnTo>
                    <a:pt x="45" y="107"/>
                  </a:lnTo>
                  <a:lnTo>
                    <a:pt x="43" y="106"/>
                  </a:lnTo>
                  <a:lnTo>
                    <a:pt x="39" y="102"/>
                  </a:lnTo>
                  <a:lnTo>
                    <a:pt x="37" y="97"/>
                  </a:lnTo>
                  <a:lnTo>
                    <a:pt x="39" y="94"/>
                  </a:lnTo>
                  <a:lnTo>
                    <a:pt x="37" y="94"/>
                  </a:lnTo>
                  <a:lnTo>
                    <a:pt x="36" y="97"/>
                  </a:lnTo>
                  <a:lnTo>
                    <a:pt x="33" y="97"/>
                  </a:lnTo>
                  <a:lnTo>
                    <a:pt x="32" y="99"/>
                  </a:lnTo>
                  <a:lnTo>
                    <a:pt x="30" y="96"/>
                  </a:lnTo>
                  <a:lnTo>
                    <a:pt x="32" y="96"/>
                  </a:lnTo>
                  <a:lnTo>
                    <a:pt x="30" y="94"/>
                  </a:lnTo>
                  <a:lnTo>
                    <a:pt x="28" y="94"/>
                  </a:lnTo>
                  <a:lnTo>
                    <a:pt x="28" y="93"/>
                  </a:lnTo>
                  <a:lnTo>
                    <a:pt x="25" y="92"/>
                  </a:lnTo>
                  <a:lnTo>
                    <a:pt x="22" y="92"/>
                  </a:lnTo>
                  <a:lnTo>
                    <a:pt x="22" y="89"/>
                  </a:lnTo>
                  <a:lnTo>
                    <a:pt x="21" y="86"/>
                  </a:lnTo>
                  <a:lnTo>
                    <a:pt x="19" y="85"/>
                  </a:lnTo>
                  <a:lnTo>
                    <a:pt x="16" y="82"/>
                  </a:lnTo>
                  <a:lnTo>
                    <a:pt x="16" y="80"/>
                  </a:lnTo>
                  <a:lnTo>
                    <a:pt x="21" y="80"/>
                  </a:lnTo>
                  <a:lnTo>
                    <a:pt x="22" y="82"/>
                  </a:lnTo>
                  <a:lnTo>
                    <a:pt x="25" y="82"/>
                  </a:lnTo>
                  <a:lnTo>
                    <a:pt x="28" y="83"/>
                  </a:lnTo>
                  <a:lnTo>
                    <a:pt x="28" y="82"/>
                  </a:lnTo>
                  <a:lnTo>
                    <a:pt x="29" y="80"/>
                  </a:lnTo>
                  <a:lnTo>
                    <a:pt x="26" y="79"/>
                  </a:lnTo>
                  <a:lnTo>
                    <a:pt x="26" y="79"/>
                  </a:lnTo>
                  <a:lnTo>
                    <a:pt x="28" y="78"/>
                  </a:lnTo>
                  <a:lnTo>
                    <a:pt x="29" y="78"/>
                  </a:lnTo>
                  <a:lnTo>
                    <a:pt x="29" y="76"/>
                  </a:lnTo>
                  <a:lnTo>
                    <a:pt x="29" y="75"/>
                  </a:lnTo>
                  <a:lnTo>
                    <a:pt x="29" y="73"/>
                  </a:lnTo>
                  <a:lnTo>
                    <a:pt x="30" y="71"/>
                  </a:lnTo>
                  <a:lnTo>
                    <a:pt x="29" y="68"/>
                  </a:lnTo>
                  <a:lnTo>
                    <a:pt x="28" y="68"/>
                  </a:lnTo>
                  <a:lnTo>
                    <a:pt x="26" y="64"/>
                  </a:lnTo>
                  <a:lnTo>
                    <a:pt x="23" y="61"/>
                  </a:lnTo>
                  <a:lnTo>
                    <a:pt x="22" y="58"/>
                  </a:lnTo>
                  <a:lnTo>
                    <a:pt x="21" y="55"/>
                  </a:lnTo>
                  <a:lnTo>
                    <a:pt x="16" y="52"/>
                  </a:lnTo>
                  <a:lnTo>
                    <a:pt x="15" y="52"/>
                  </a:lnTo>
                  <a:lnTo>
                    <a:pt x="12" y="49"/>
                  </a:lnTo>
                  <a:lnTo>
                    <a:pt x="12" y="47"/>
                  </a:lnTo>
                  <a:lnTo>
                    <a:pt x="12" y="42"/>
                  </a:lnTo>
                  <a:lnTo>
                    <a:pt x="11" y="40"/>
                  </a:lnTo>
                  <a:lnTo>
                    <a:pt x="9" y="38"/>
                  </a:lnTo>
                  <a:lnTo>
                    <a:pt x="9" y="35"/>
                  </a:lnTo>
                  <a:lnTo>
                    <a:pt x="11" y="35"/>
                  </a:lnTo>
                  <a:lnTo>
                    <a:pt x="9" y="33"/>
                  </a:lnTo>
                  <a:lnTo>
                    <a:pt x="7" y="30"/>
                  </a:lnTo>
                  <a:lnTo>
                    <a:pt x="7" y="28"/>
                  </a:lnTo>
                  <a:lnTo>
                    <a:pt x="8" y="27"/>
                  </a:lnTo>
                  <a:lnTo>
                    <a:pt x="8" y="26"/>
                  </a:lnTo>
                  <a:lnTo>
                    <a:pt x="4" y="21"/>
                  </a:lnTo>
                  <a:lnTo>
                    <a:pt x="2" y="19"/>
                  </a:lnTo>
                  <a:lnTo>
                    <a:pt x="4" y="17"/>
                  </a:lnTo>
                  <a:lnTo>
                    <a:pt x="4" y="16"/>
                  </a:lnTo>
                  <a:lnTo>
                    <a:pt x="2" y="14"/>
                  </a:lnTo>
                  <a:lnTo>
                    <a:pt x="1" y="12"/>
                  </a:lnTo>
                  <a:lnTo>
                    <a:pt x="0" y="4"/>
                  </a:lnTo>
                  <a:lnTo>
                    <a:pt x="0" y="2"/>
                  </a:lnTo>
                  <a:lnTo>
                    <a:pt x="0" y="2"/>
                  </a:lnTo>
                  <a:close/>
                  <a:moveTo>
                    <a:pt x="68" y="130"/>
                  </a:moveTo>
                  <a:lnTo>
                    <a:pt x="70" y="128"/>
                  </a:lnTo>
                  <a:lnTo>
                    <a:pt x="68" y="125"/>
                  </a:lnTo>
                  <a:lnTo>
                    <a:pt x="67" y="124"/>
                  </a:lnTo>
                  <a:lnTo>
                    <a:pt x="67" y="125"/>
                  </a:lnTo>
                  <a:lnTo>
                    <a:pt x="67" y="127"/>
                  </a:lnTo>
                  <a:lnTo>
                    <a:pt x="68" y="130"/>
                  </a:lnTo>
                  <a:lnTo>
                    <a:pt x="68" y="130"/>
                  </a:lnTo>
                  <a:close/>
                  <a:moveTo>
                    <a:pt x="70" y="135"/>
                  </a:moveTo>
                  <a:lnTo>
                    <a:pt x="70" y="137"/>
                  </a:lnTo>
                  <a:lnTo>
                    <a:pt x="71" y="137"/>
                  </a:lnTo>
                  <a:lnTo>
                    <a:pt x="71" y="135"/>
                  </a:lnTo>
                  <a:lnTo>
                    <a:pt x="70" y="135"/>
                  </a:lnTo>
                  <a:lnTo>
                    <a:pt x="70" y="135"/>
                  </a:lnTo>
                  <a:close/>
                  <a:moveTo>
                    <a:pt x="240" y="131"/>
                  </a:moveTo>
                  <a:lnTo>
                    <a:pt x="241" y="131"/>
                  </a:lnTo>
                  <a:lnTo>
                    <a:pt x="241" y="130"/>
                  </a:lnTo>
                  <a:lnTo>
                    <a:pt x="241" y="130"/>
                  </a:lnTo>
                  <a:lnTo>
                    <a:pt x="240" y="131"/>
                  </a:lnTo>
                  <a:lnTo>
                    <a:pt x="240" y="131"/>
                  </a:lnTo>
                  <a:close/>
                  <a:moveTo>
                    <a:pt x="240" y="134"/>
                  </a:moveTo>
                  <a:lnTo>
                    <a:pt x="240" y="135"/>
                  </a:lnTo>
                  <a:lnTo>
                    <a:pt x="241" y="132"/>
                  </a:lnTo>
                  <a:lnTo>
                    <a:pt x="240" y="132"/>
                  </a:lnTo>
                  <a:lnTo>
                    <a:pt x="240" y="134"/>
                  </a:lnTo>
                  <a:lnTo>
                    <a:pt x="240" y="134"/>
                  </a:lnTo>
                  <a:close/>
                  <a:moveTo>
                    <a:pt x="239" y="139"/>
                  </a:moveTo>
                  <a:lnTo>
                    <a:pt x="240" y="138"/>
                  </a:lnTo>
                  <a:lnTo>
                    <a:pt x="240" y="135"/>
                  </a:lnTo>
                  <a:lnTo>
                    <a:pt x="239" y="13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0" name="Google Shape;3825;p137">
              <a:extLst xmlns:a="http://schemas.openxmlformats.org/drawingml/2006/main">
                <a:ext uri="{FF2B5EF4-FFF2-40B4-BE49-F238E27FC236}">
                  <a16:creationId xmlns:a16="http://schemas.microsoft.com/office/drawing/2014/main" id="{B7384F8F-807D-1245-7D1D-495E6F86BDEE}"/>
                </a:ext>
              </a:extLst>
            </cdr:cNvPr>
            <cdr:cNvSpPr/>
          </cdr:nvSpPr>
          <cdr:spPr>
            <a:xfrm xmlns:a="http://schemas.openxmlformats.org/drawingml/2006/main">
              <a:off x="1409" y="2387"/>
              <a:ext cx="447" cy="375"/>
            </a:xfrm>
            <a:custGeom xmlns:a="http://schemas.openxmlformats.org/drawingml/2006/main">
              <a:avLst/>
              <a:gdLst/>
              <a:ahLst/>
              <a:cxnLst/>
              <a:rect l="l" t="t" r="r" b="b"/>
              <a:pathLst>
                <a:path w="370" h="388" extrusionOk="0">
                  <a:moveTo>
                    <a:pt x="217" y="57"/>
                  </a:moveTo>
                  <a:cubicBezTo>
                    <a:pt x="217" y="56"/>
                    <a:pt x="217" y="56"/>
                    <a:pt x="217" y="56"/>
                  </a:cubicBezTo>
                  <a:cubicBezTo>
                    <a:pt x="219" y="55"/>
                    <a:pt x="219" y="55"/>
                    <a:pt x="219" y="55"/>
                  </a:cubicBezTo>
                  <a:cubicBezTo>
                    <a:pt x="219" y="55"/>
                    <a:pt x="219" y="55"/>
                    <a:pt x="219" y="55"/>
                  </a:cubicBezTo>
                  <a:cubicBezTo>
                    <a:pt x="219" y="57"/>
                    <a:pt x="219" y="57"/>
                    <a:pt x="219" y="57"/>
                  </a:cubicBezTo>
                  <a:cubicBezTo>
                    <a:pt x="217" y="57"/>
                    <a:pt x="217" y="57"/>
                    <a:pt x="217" y="57"/>
                  </a:cubicBezTo>
                  <a:cubicBezTo>
                    <a:pt x="217" y="57"/>
                    <a:pt x="217" y="57"/>
                    <a:pt x="217" y="57"/>
                  </a:cubicBezTo>
                  <a:close/>
                  <a:moveTo>
                    <a:pt x="215" y="57"/>
                  </a:moveTo>
                  <a:cubicBezTo>
                    <a:pt x="216" y="57"/>
                    <a:pt x="216" y="57"/>
                    <a:pt x="216" y="57"/>
                  </a:cubicBezTo>
                  <a:cubicBezTo>
                    <a:pt x="216" y="56"/>
                    <a:pt x="216" y="56"/>
                    <a:pt x="216" y="56"/>
                  </a:cubicBezTo>
                  <a:cubicBezTo>
                    <a:pt x="218" y="54"/>
                    <a:pt x="218" y="54"/>
                    <a:pt x="218" y="54"/>
                  </a:cubicBezTo>
                  <a:cubicBezTo>
                    <a:pt x="219" y="54"/>
                    <a:pt x="219" y="54"/>
                    <a:pt x="219" y="54"/>
                  </a:cubicBezTo>
                  <a:cubicBezTo>
                    <a:pt x="221" y="52"/>
                    <a:pt x="221" y="52"/>
                    <a:pt x="221" y="52"/>
                  </a:cubicBezTo>
                  <a:cubicBezTo>
                    <a:pt x="220" y="51"/>
                    <a:pt x="220" y="51"/>
                    <a:pt x="220" y="51"/>
                  </a:cubicBezTo>
                  <a:cubicBezTo>
                    <a:pt x="219" y="52"/>
                    <a:pt x="219" y="52"/>
                    <a:pt x="219" y="52"/>
                  </a:cubicBezTo>
                  <a:cubicBezTo>
                    <a:pt x="219" y="52"/>
                    <a:pt x="219" y="52"/>
                    <a:pt x="219" y="52"/>
                  </a:cubicBezTo>
                  <a:cubicBezTo>
                    <a:pt x="218" y="52"/>
                    <a:pt x="218" y="52"/>
                    <a:pt x="218" y="52"/>
                  </a:cubicBezTo>
                  <a:cubicBezTo>
                    <a:pt x="216" y="54"/>
                    <a:pt x="216" y="54"/>
                    <a:pt x="216" y="54"/>
                  </a:cubicBezTo>
                  <a:cubicBezTo>
                    <a:pt x="215" y="57"/>
                    <a:pt x="215" y="57"/>
                    <a:pt x="215" y="57"/>
                  </a:cubicBezTo>
                  <a:close/>
                  <a:moveTo>
                    <a:pt x="223" y="50"/>
                  </a:moveTo>
                  <a:cubicBezTo>
                    <a:pt x="223" y="49"/>
                    <a:pt x="223" y="49"/>
                    <a:pt x="223" y="49"/>
                  </a:cubicBezTo>
                  <a:cubicBezTo>
                    <a:pt x="222" y="49"/>
                    <a:pt x="222" y="49"/>
                    <a:pt x="222" y="49"/>
                  </a:cubicBezTo>
                  <a:cubicBezTo>
                    <a:pt x="221" y="50"/>
                    <a:pt x="221" y="50"/>
                    <a:pt x="221" y="50"/>
                  </a:cubicBezTo>
                  <a:cubicBezTo>
                    <a:pt x="222" y="51"/>
                    <a:pt x="222" y="51"/>
                    <a:pt x="222" y="51"/>
                  </a:cubicBezTo>
                  <a:cubicBezTo>
                    <a:pt x="223" y="51"/>
                    <a:pt x="223" y="51"/>
                    <a:pt x="223" y="51"/>
                  </a:cubicBezTo>
                  <a:cubicBezTo>
                    <a:pt x="223" y="50"/>
                    <a:pt x="223" y="50"/>
                    <a:pt x="223" y="50"/>
                  </a:cubicBezTo>
                  <a:close/>
                  <a:moveTo>
                    <a:pt x="223" y="48"/>
                  </a:moveTo>
                  <a:cubicBezTo>
                    <a:pt x="223" y="46"/>
                    <a:pt x="223" y="46"/>
                    <a:pt x="223" y="46"/>
                  </a:cubicBezTo>
                  <a:cubicBezTo>
                    <a:pt x="224" y="45"/>
                    <a:pt x="224" y="45"/>
                    <a:pt x="224" y="45"/>
                  </a:cubicBezTo>
                  <a:cubicBezTo>
                    <a:pt x="225" y="45"/>
                    <a:pt x="225" y="45"/>
                    <a:pt x="225" y="45"/>
                  </a:cubicBezTo>
                  <a:cubicBezTo>
                    <a:pt x="226" y="44"/>
                    <a:pt x="226" y="44"/>
                    <a:pt x="226" y="44"/>
                  </a:cubicBezTo>
                  <a:cubicBezTo>
                    <a:pt x="227" y="44"/>
                    <a:pt x="227" y="44"/>
                    <a:pt x="227" y="44"/>
                  </a:cubicBezTo>
                  <a:cubicBezTo>
                    <a:pt x="226" y="45"/>
                    <a:pt x="226" y="45"/>
                    <a:pt x="226" y="45"/>
                  </a:cubicBezTo>
                  <a:cubicBezTo>
                    <a:pt x="225" y="46"/>
                    <a:pt x="225" y="46"/>
                    <a:pt x="225" y="46"/>
                  </a:cubicBezTo>
                  <a:cubicBezTo>
                    <a:pt x="224" y="47"/>
                    <a:pt x="224" y="47"/>
                    <a:pt x="224" y="47"/>
                  </a:cubicBezTo>
                  <a:cubicBezTo>
                    <a:pt x="223" y="48"/>
                    <a:pt x="223" y="48"/>
                    <a:pt x="223" y="48"/>
                  </a:cubicBezTo>
                  <a:close/>
                  <a:moveTo>
                    <a:pt x="224" y="49"/>
                  </a:moveTo>
                  <a:cubicBezTo>
                    <a:pt x="225" y="50"/>
                    <a:pt x="225" y="50"/>
                    <a:pt x="225" y="50"/>
                  </a:cubicBezTo>
                  <a:cubicBezTo>
                    <a:pt x="227" y="50"/>
                    <a:pt x="227" y="50"/>
                    <a:pt x="227" y="50"/>
                  </a:cubicBezTo>
                  <a:cubicBezTo>
                    <a:pt x="228" y="50"/>
                    <a:pt x="228" y="50"/>
                    <a:pt x="228" y="50"/>
                  </a:cubicBezTo>
                  <a:cubicBezTo>
                    <a:pt x="229" y="50"/>
                    <a:pt x="229" y="50"/>
                    <a:pt x="229" y="50"/>
                  </a:cubicBezTo>
                  <a:cubicBezTo>
                    <a:pt x="229" y="49"/>
                    <a:pt x="229" y="49"/>
                    <a:pt x="229" y="49"/>
                  </a:cubicBezTo>
                  <a:cubicBezTo>
                    <a:pt x="228" y="48"/>
                    <a:pt x="228" y="48"/>
                    <a:pt x="228" y="48"/>
                  </a:cubicBezTo>
                  <a:cubicBezTo>
                    <a:pt x="225" y="48"/>
                    <a:pt x="225" y="48"/>
                    <a:pt x="225" y="48"/>
                  </a:cubicBezTo>
                  <a:cubicBezTo>
                    <a:pt x="224" y="49"/>
                    <a:pt x="224" y="49"/>
                    <a:pt x="224" y="49"/>
                  </a:cubicBezTo>
                  <a:cubicBezTo>
                    <a:pt x="224" y="49"/>
                    <a:pt x="224" y="49"/>
                    <a:pt x="224" y="49"/>
                  </a:cubicBezTo>
                  <a:close/>
                  <a:moveTo>
                    <a:pt x="229" y="52"/>
                  </a:moveTo>
                  <a:cubicBezTo>
                    <a:pt x="230" y="51"/>
                    <a:pt x="230" y="51"/>
                    <a:pt x="230" y="51"/>
                  </a:cubicBezTo>
                  <a:cubicBezTo>
                    <a:pt x="231" y="50"/>
                    <a:pt x="231" y="50"/>
                    <a:pt x="231" y="50"/>
                  </a:cubicBezTo>
                  <a:cubicBezTo>
                    <a:pt x="232" y="50"/>
                    <a:pt x="232" y="50"/>
                    <a:pt x="232" y="50"/>
                  </a:cubicBezTo>
                  <a:cubicBezTo>
                    <a:pt x="233" y="51"/>
                    <a:pt x="233" y="51"/>
                    <a:pt x="233" y="51"/>
                  </a:cubicBezTo>
                  <a:cubicBezTo>
                    <a:pt x="233" y="52"/>
                    <a:pt x="233" y="52"/>
                    <a:pt x="233" y="52"/>
                  </a:cubicBezTo>
                  <a:cubicBezTo>
                    <a:pt x="230" y="52"/>
                    <a:pt x="230" y="52"/>
                    <a:pt x="230" y="52"/>
                  </a:cubicBezTo>
                  <a:cubicBezTo>
                    <a:pt x="229" y="52"/>
                    <a:pt x="229" y="52"/>
                    <a:pt x="229" y="52"/>
                  </a:cubicBezTo>
                  <a:close/>
                  <a:moveTo>
                    <a:pt x="223" y="32"/>
                  </a:moveTo>
                  <a:cubicBezTo>
                    <a:pt x="222" y="31"/>
                    <a:pt x="222" y="31"/>
                    <a:pt x="222" y="31"/>
                  </a:cubicBezTo>
                  <a:cubicBezTo>
                    <a:pt x="221" y="28"/>
                    <a:pt x="221" y="28"/>
                    <a:pt x="221" y="28"/>
                  </a:cubicBezTo>
                  <a:cubicBezTo>
                    <a:pt x="222" y="27"/>
                    <a:pt x="222" y="27"/>
                    <a:pt x="222" y="27"/>
                  </a:cubicBezTo>
                  <a:cubicBezTo>
                    <a:pt x="223" y="28"/>
                    <a:pt x="223" y="28"/>
                    <a:pt x="223" y="28"/>
                  </a:cubicBezTo>
                  <a:cubicBezTo>
                    <a:pt x="224" y="31"/>
                    <a:pt x="224" y="31"/>
                    <a:pt x="224" y="31"/>
                  </a:cubicBezTo>
                  <a:cubicBezTo>
                    <a:pt x="224" y="32"/>
                    <a:pt x="224" y="32"/>
                    <a:pt x="224" y="32"/>
                  </a:cubicBezTo>
                  <a:cubicBezTo>
                    <a:pt x="224" y="32"/>
                    <a:pt x="223" y="32"/>
                    <a:pt x="223" y="32"/>
                  </a:cubicBezTo>
                  <a:close/>
                  <a:moveTo>
                    <a:pt x="215" y="13"/>
                  </a:moveTo>
                  <a:cubicBezTo>
                    <a:pt x="214" y="12"/>
                    <a:pt x="214" y="12"/>
                    <a:pt x="214" y="12"/>
                  </a:cubicBezTo>
                  <a:cubicBezTo>
                    <a:pt x="214" y="11"/>
                    <a:pt x="214" y="11"/>
                    <a:pt x="214" y="11"/>
                  </a:cubicBezTo>
                  <a:cubicBezTo>
                    <a:pt x="212" y="8"/>
                    <a:pt x="212" y="8"/>
                    <a:pt x="212" y="8"/>
                  </a:cubicBezTo>
                  <a:cubicBezTo>
                    <a:pt x="212" y="9"/>
                    <a:pt x="212" y="9"/>
                    <a:pt x="212" y="9"/>
                  </a:cubicBezTo>
                  <a:cubicBezTo>
                    <a:pt x="212" y="10"/>
                    <a:pt x="212" y="10"/>
                    <a:pt x="212" y="10"/>
                  </a:cubicBezTo>
                  <a:cubicBezTo>
                    <a:pt x="211" y="11"/>
                    <a:pt x="211" y="11"/>
                    <a:pt x="211" y="11"/>
                  </a:cubicBezTo>
                  <a:cubicBezTo>
                    <a:pt x="209" y="13"/>
                    <a:pt x="209" y="13"/>
                    <a:pt x="209" y="13"/>
                  </a:cubicBezTo>
                  <a:cubicBezTo>
                    <a:pt x="209" y="13"/>
                    <a:pt x="209" y="13"/>
                    <a:pt x="209" y="13"/>
                  </a:cubicBezTo>
                  <a:cubicBezTo>
                    <a:pt x="209" y="13"/>
                    <a:pt x="209" y="13"/>
                    <a:pt x="209" y="13"/>
                  </a:cubicBezTo>
                  <a:cubicBezTo>
                    <a:pt x="208" y="14"/>
                    <a:pt x="208" y="14"/>
                    <a:pt x="208" y="14"/>
                  </a:cubicBezTo>
                  <a:cubicBezTo>
                    <a:pt x="206" y="17"/>
                    <a:pt x="206" y="17"/>
                    <a:pt x="206" y="17"/>
                  </a:cubicBezTo>
                  <a:cubicBezTo>
                    <a:pt x="204" y="20"/>
                    <a:pt x="204" y="20"/>
                    <a:pt x="204" y="20"/>
                  </a:cubicBezTo>
                  <a:cubicBezTo>
                    <a:pt x="204" y="22"/>
                    <a:pt x="204" y="22"/>
                    <a:pt x="204" y="22"/>
                  </a:cubicBezTo>
                  <a:cubicBezTo>
                    <a:pt x="202" y="26"/>
                    <a:pt x="202" y="26"/>
                    <a:pt x="202" y="26"/>
                  </a:cubicBezTo>
                  <a:cubicBezTo>
                    <a:pt x="200" y="28"/>
                    <a:pt x="200" y="28"/>
                    <a:pt x="200" y="28"/>
                  </a:cubicBezTo>
                  <a:cubicBezTo>
                    <a:pt x="199" y="30"/>
                    <a:pt x="199" y="30"/>
                    <a:pt x="199" y="30"/>
                  </a:cubicBezTo>
                  <a:cubicBezTo>
                    <a:pt x="197" y="31"/>
                    <a:pt x="197" y="31"/>
                    <a:pt x="197" y="31"/>
                  </a:cubicBezTo>
                  <a:cubicBezTo>
                    <a:pt x="196" y="31"/>
                    <a:pt x="196" y="31"/>
                    <a:pt x="196" y="31"/>
                  </a:cubicBezTo>
                  <a:cubicBezTo>
                    <a:pt x="196" y="33"/>
                    <a:pt x="196" y="33"/>
                    <a:pt x="196" y="33"/>
                  </a:cubicBezTo>
                  <a:cubicBezTo>
                    <a:pt x="194" y="34"/>
                    <a:pt x="194" y="34"/>
                    <a:pt x="194" y="34"/>
                  </a:cubicBezTo>
                  <a:cubicBezTo>
                    <a:pt x="193" y="34"/>
                    <a:pt x="193" y="34"/>
                    <a:pt x="193" y="34"/>
                  </a:cubicBezTo>
                  <a:cubicBezTo>
                    <a:pt x="193" y="31"/>
                    <a:pt x="193" y="31"/>
                    <a:pt x="193" y="31"/>
                  </a:cubicBezTo>
                  <a:cubicBezTo>
                    <a:pt x="193" y="31"/>
                    <a:pt x="193" y="31"/>
                    <a:pt x="193" y="31"/>
                  </a:cubicBezTo>
                  <a:cubicBezTo>
                    <a:pt x="192" y="30"/>
                    <a:pt x="192" y="30"/>
                    <a:pt x="192" y="30"/>
                  </a:cubicBezTo>
                  <a:cubicBezTo>
                    <a:pt x="191" y="30"/>
                    <a:pt x="191" y="30"/>
                    <a:pt x="191" y="30"/>
                  </a:cubicBezTo>
                  <a:cubicBezTo>
                    <a:pt x="190" y="31"/>
                    <a:pt x="190" y="31"/>
                    <a:pt x="190" y="31"/>
                  </a:cubicBezTo>
                  <a:cubicBezTo>
                    <a:pt x="189" y="32"/>
                    <a:pt x="189" y="32"/>
                    <a:pt x="189" y="32"/>
                  </a:cubicBezTo>
                  <a:cubicBezTo>
                    <a:pt x="187" y="31"/>
                    <a:pt x="187" y="31"/>
                    <a:pt x="187" y="31"/>
                  </a:cubicBezTo>
                  <a:cubicBezTo>
                    <a:pt x="186" y="30"/>
                    <a:pt x="186" y="30"/>
                    <a:pt x="186" y="30"/>
                  </a:cubicBezTo>
                  <a:cubicBezTo>
                    <a:pt x="186" y="29"/>
                    <a:pt x="186" y="29"/>
                    <a:pt x="186" y="29"/>
                  </a:cubicBezTo>
                  <a:cubicBezTo>
                    <a:pt x="185" y="29"/>
                    <a:pt x="185" y="29"/>
                    <a:pt x="185" y="29"/>
                  </a:cubicBezTo>
                  <a:cubicBezTo>
                    <a:pt x="185" y="27"/>
                    <a:pt x="185" y="27"/>
                    <a:pt x="185" y="27"/>
                  </a:cubicBezTo>
                  <a:cubicBezTo>
                    <a:pt x="185" y="26"/>
                    <a:pt x="185" y="26"/>
                    <a:pt x="185" y="26"/>
                  </a:cubicBezTo>
                  <a:cubicBezTo>
                    <a:pt x="183" y="26"/>
                    <a:pt x="183" y="26"/>
                    <a:pt x="183" y="26"/>
                  </a:cubicBezTo>
                  <a:cubicBezTo>
                    <a:pt x="181" y="24"/>
                    <a:pt x="181" y="24"/>
                    <a:pt x="181" y="24"/>
                  </a:cubicBezTo>
                  <a:cubicBezTo>
                    <a:pt x="179" y="24"/>
                    <a:pt x="179" y="24"/>
                    <a:pt x="179" y="24"/>
                  </a:cubicBezTo>
                  <a:cubicBezTo>
                    <a:pt x="177" y="25"/>
                    <a:pt x="177" y="25"/>
                    <a:pt x="177" y="25"/>
                  </a:cubicBezTo>
                  <a:cubicBezTo>
                    <a:pt x="173" y="25"/>
                    <a:pt x="173" y="25"/>
                    <a:pt x="173" y="25"/>
                  </a:cubicBezTo>
                  <a:cubicBezTo>
                    <a:pt x="171" y="25"/>
                    <a:pt x="171" y="25"/>
                    <a:pt x="171" y="25"/>
                  </a:cubicBezTo>
                  <a:cubicBezTo>
                    <a:pt x="169" y="26"/>
                    <a:pt x="169" y="26"/>
                    <a:pt x="169" y="26"/>
                  </a:cubicBezTo>
                  <a:cubicBezTo>
                    <a:pt x="169" y="27"/>
                    <a:pt x="169" y="27"/>
                    <a:pt x="169" y="27"/>
                  </a:cubicBezTo>
                  <a:cubicBezTo>
                    <a:pt x="171" y="29"/>
                    <a:pt x="171" y="29"/>
                    <a:pt x="171" y="29"/>
                  </a:cubicBezTo>
                  <a:cubicBezTo>
                    <a:pt x="171" y="30"/>
                    <a:pt x="171" y="30"/>
                    <a:pt x="171" y="30"/>
                  </a:cubicBezTo>
                  <a:cubicBezTo>
                    <a:pt x="172" y="32"/>
                    <a:pt x="172" y="32"/>
                    <a:pt x="172" y="32"/>
                  </a:cubicBezTo>
                  <a:cubicBezTo>
                    <a:pt x="172" y="33"/>
                    <a:pt x="172" y="33"/>
                    <a:pt x="172" y="33"/>
                  </a:cubicBezTo>
                  <a:cubicBezTo>
                    <a:pt x="170" y="33"/>
                    <a:pt x="170" y="33"/>
                    <a:pt x="170" y="33"/>
                  </a:cubicBezTo>
                  <a:cubicBezTo>
                    <a:pt x="168" y="32"/>
                    <a:pt x="168" y="32"/>
                    <a:pt x="168" y="32"/>
                  </a:cubicBezTo>
                  <a:cubicBezTo>
                    <a:pt x="167" y="32"/>
                    <a:pt x="167" y="32"/>
                    <a:pt x="167" y="32"/>
                  </a:cubicBezTo>
                  <a:cubicBezTo>
                    <a:pt x="166" y="32"/>
                    <a:pt x="166" y="32"/>
                    <a:pt x="166" y="32"/>
                  </a:cubicBezTo>
                  <a:cubicBezTo>
                    <a:pt x="166" y="32"/>
                    <a:pt x="166" y="32"/>
                    <a:pt x="166" y="32"/>
                  </a:cubicBezTo>
                  <a:cubicBezTo>
                    <a:pt x="166" y="32"/>
                    <a:pt x="166" y="32"/>
                    <a:pt x="166" y="32"/>
                  </a:cubicBezTo>
                  <a:cubicBezTo>
                    <a:pt x="163" y="32"/>
                    <a:pt x="163" y="32"/>
                    <a:pt x="163" y="32"/>
                  </a:cubicBezTo>
                  <a:cubicBezTo>
                    <a:pt x="161" y="32"/>
                    <a:pt x="161" y="32"/>
                    <a:pt x="161" y="32"/>
                  </a:cubicBezTo>
                  <a:cubicBezTo>
                    <a:pt x="161" y="31"/>
                    <a:pt x="161" y="31"/>
                    <a:pt x="161" y="31"/>
                  </a:cubicBezTo>
                  <a:cubicBezTo>
                    <a:pt x="158" y="32"/>
                    <a:pt x="158" y="32"/>
                    <a:pt x="158" y="32"/>
                  </a:cubicBezTo>
                  <a:cubicBezTo>
                    <a:pt x="156" y="32"/>
                    <a:pt x="156" y="32"/>
                    <a:pt x="156" y="32"/>
                  </a:cubicBezTo>
                  <a:cubicBezTo>
                    <a:pt x="155" y="35"/>
                    <a:pt x="155" y="35"/>
                    <a:pt x="155" y="35"/>
                  </a:cubicBezTo>
                  <a:cubicBezTo>
                    <a:pt x="151" y="35"/>
                    <a:pt x="151" y="35"/>
                    <a:pt x="151" y="35"/>
                  </a:cubicBezTo>
                  <a:cubicBezTo>
                    <a:pt x="149" y="36"/>
                    <a:pt x="149" y="36"/>
                    <a:pt x="149" y="36"/>
                  </a:cubicBezTo>
                  <a:cubicBezTo>
                    <a:pt x="149" y="37"/>
                    <a:pt x="149" y="37"/>
                    <a:pt x="149" y="37"/>
                  </a:cubicBezTo>
                  <a:cubicBezTo>
                    <a:pt x="147" y="38"/>
                    <a:pt x="147" y="38"/>
                    <a:pt x="147" y="38"/>
                  </a:cubicBezTo>
                  <a:cubicBezTo>
                    <a:pt x="145" y="38"/>
                    <a:pt x="145" y="38"/>
                    <a:pt x="145" y="38"/>
                  </a:cubicBezTo>
                  <a:cubicBezTo>
                    <a:pt x="145" y="38"/>
                    <a:pt x="145" y="38"/>
                    <a:pt x="145" y="38"/>
                  </a:cubicBezTo>
                  <a:cubicBezTo>
                    <a:pt x="144" y="38"/>
                    <a:pt x="144" y="38"/>
                    <a:pt x="144" y="38"/>
                  </a:cubicBezTo>
                  <a:cubicBezTo>
                    <a:pt x="143" y="40"/>
                    <a:pt x="143" y="40"/>
                    <a:pt x="143" y="40"/>
                  </a:cubicBezTo>
                  <a:cubicBezTo>
                    <a:pt x="141" y="39"/>
                    <a:pt x="141" y="39"/>
                    <a:pt x="141" y="39"/>
                  </a:cubicBezTo>
                  <a:cubicBezTo>
                    <a:pt x="137" y="36"/>
                    <a:pt x="137" y="36"/>
                    <a:pt x="137" y="36"/>
                  </a:cubicBezTo>
                  <a:cubicBezTo>
                    <a:pt x="136" y="34"/>
                    <a:pt x="136" y="34"/>
                    <a:pt x="136" y="34"/>
                  </a:cubicBezTo>
                  <a:cubicBezTo>
                    <a:pt x="136" y="33"/>
                    <a:pt x="136" y="33"/>
                    <a:pt x="136" y="33"/>
                  </a:cubicBezTo>
                  <a:cubicBezTo>
                    <a:pt x="134" y="31"/>
                    <a:pt x="134" y="31"/>
                    <a:pt x="134" y="31"/>
                  </a:cubicBezTo>
                  <a:cubicBezTo>
                    <a:pt x="132" y="29"/>
                    <a:pt x="132" y="29"/>
                    <a:pt x="132" y="29"/>
                  </a:cubicBezTo>
                  <a:cubicBezTo>
                    <a:pt x="132" y="27"/>
                    <a:pt x="132" y="27"/>
                    <a:pt x="132" y="27"/>
                  </a:cubicBezTo>
                  <a:cubicBezTo>
                    <a:pt x="132" y="26"/>
                    <a:pt x="132" y="26"/>
                    <a:pt x="132" y="26"/>
                  </a:cubicBezTo>
                  <a:cubicBezTo>
                    <a:pt x="132" y="25"/>
                    <a:pt x="132" y="25"/>
                    <a:pt x="132" y="25"/>
                  </a:cubicBezTo>
                  <a:cubicBezTo>
                    <a:pt x="132" y="23"/>
                    <a:pt x="132" y="23"/>
                    <a:pt x="132" y="23"/>
                  </a:cubicBezTo>
                  <a:cubicBezTo>
                    <a:pt x="133" y="22"/>
                    <a:pt x="133" y="22"/>
                    <a:pt x="133" y="22"/>
                  </a:cubicBezTo>
                  <a:cubicBezTo>
                    <a:pt x="133" y="20"/>
                    <a:pt x="133" y="20"/>
                    <a:pt x="133" y="20"/>
                  </a:cubicBezTo>
                  <a:cubicBezTo>
                    <a:pt x="134" y="17"/>
                    <a:pt x="134" y="17"/>
                    <a:pt x="134" y="17"/>
                  </a:cubicBezTo>
                  <a:cubicBezTo>
                    <a:pt x="135" y="14"/>
                    <a:pt x="135" y="14"/>
                    <a:pt x="135" y="14"/>
                  </a:cubicBezTo>
                  <a:cubicBezTo>
                    <a:pt x="137" y="12"/>
                    <a:pt x="137" y="12"/>
                    <a:pt x="137" y="12"/>
                  </a:cubicBezTo>
                  <a:cubicBezTo>
                    <a:pt x="137" y="11"/>
                    <a:pt x="137" y="11"/>
                    <a:pt x="137" y="11"/>
                  </a:cubicBezTo>
                  <a:cubicBezTo>
                    <a:pt x="135" y="11"/>
                    <a:pt x="135" y="11"/>
                    <a:pt x="135" y="11"/>
                  </a:cubicBezTo>
                  <a:cubicBezTo>
                    <a:pt x="134" y="10"/>
                    <a:pt x="134" y="10"/>
                    <a:pt x="134" y="10"/>
                  </a:cubicBezTo>
                  <a:cubicBezTo>
                    <a:pt x="133" y="8"/>
                    <a:pt x="133" y="8"/>
                    <a:pt x="133" y="8"/>
                  </a:cubicBezTo>
                  <a:cubicBezTo>
                    <a:pt x="131" y="8"/>
                    <a:pt x="131" y="8"/>
                    <a:pt x="131" y="8"/>
                  </a:cubicBezTo>
                  <a:cubicBezTo>
                    <a:pt x="130" y="8"/>
                    <a:pt x="130" y="8"/>
                    <a:pt x="130" y="8"/>
                  </a:cubicBezTo>
                  <a:cubicBezTo>
                    <a:pt x="131" y="6"/>
                    <a:pt x="131" y="6"/>
                    <a:pt x="131" y="6"/>
                  </a:cubicBezTo>
                  <a:cubicBezTo>
                    <a:pt x="132" y="5"/>
                    <a:pt x="132" y="5"/>
                    <a:pt x="132" y="5"/>
                  </a:cubicBezTo>
                  <a:cubicBezTo>
                    <a:pt x="132" y="2"/>
                    <a:pt x="132" y="2"/>
                    <a:pt x="132" y="2"/>
                  </a:cubicBezTo>
                  <a:cubicBezTo>
                    <a:pt x="130" y="0"/>
                    <a:pt x="130" y="0"/>
                    <a:pt x="130" y="0"/>
                  </a:cubicBezTo>
                  <a:cubicBezTo>
                    <a:pt x="128" y="0"/>
                    <a:pt x="128" y="0"/>
                    <a:pt x="128" y="0"/>
                  </a:cubicBezTo>
                  <a:cubicBezTo>
                    <a:pt x="127" y="1"/>
                    <a:pt x="127" y="1"/>
                    <a:pt x="127" y="1"/>
                  </a:cubicBezTo>
                  <a:cubicBezTo>
                    <a:pt x="126" y="0"/>
                    <a:pt x="126" y="0"/>
                    <a:pt x="126" y="0"/>
                  </a:cubicBezTo>
                  <a:cubicBezTo>
                    <a:pt x="125" y="0"/>
                    <a:pt x="125" y="0"/>
                    <a:pt x="125" y="0"/>
                  </a:cubicBezTo>
                  <a:cubicBezTo>
                    <a:pt x="126" y="2"/>
                    <a:pt x="126" y="2"/>
                    <a:pt x="126" y="2"/>
                  </a:cubicBezTo>
                  <a:cubicBezTo>
                    <a:pt x="125" y="4"/>
                    <a:pt x="125" y="4"/>
                    <a:pt x="125" y="4"/>
                  </a:cubicBezTo>
                  <a:cubicBezTo>
                    <a:pt x="120" y="7"/>
                    <a:pt x="120" y="7"/>
                    <a:pt x="120" y="7"/>
                  </a:cubicBezTo>
                  <a:cubicBezTo>
                    <a:pt x="117" y="8"/>
                    <a:pt x="117" y="8"/>
                    <a:pt x="117" y="8"/>
                  </a:cubicBezTo>
                  <a:cubicBezTo>
                    <a:pt x="113" y="9"/>
                    <a:pt x="113" y="9"/>
                    <a:pt x="113" y="9"/>
                  </a:cubicBezTo>
                  <a:cubicBezTo>
                    <a:pt x="111" y="9"/>
                    <a:pt x="111" y="9"/>
                    <a:pt x="111" y="9"/>
                  </a:cubicBezTo>
                  <a:cubicBezTo>
                    <a:pt x="108" y="9"/>
                    <a:pt x="108" y="9"/>
                    <a:pt x="108" y="9"/>
                  </a:cubicBezTo>
                  <a:cubicBezTo>
                    <a:pt x="105" y="12"/>
                    <a:pt x="105" y="12"/>
                    <a:pt x="105" y="12"/>
                  </a:cubicBezTo>
                  <a:cubicBezTo>
                    <a:pt x="102" y="13"/>
                    <a:pt x="102" y="13"/>
                    <a:pt x="102" y="13"/>
                  </a:cubicBezTo>
                  <a:cubicBezTo>
                    <a:pt x="101" y="12"/>
                    <a:pt x="101" y="12"/>
                    <a:pt x="101" y="12"/>
                  </a:cubicBezTo>
                  <a:cubicBezTo>
                    <a:pt x="97" y="12"/>
                    <a:pt x="97" y="12"/>
                    <a:pt x="97" y="12"/>
                  </a:cubicBezTo>
                  <a:cubicBezTo>
                    <a:pt x="94" y="13"/>
                    <a:pt x="94" y="13"/>
                    <a:pt x="94" y="13"/>
                  </a:cubicBezTo>
                  <a:cubicBezTo>
                    <a:pt x="91" y="11"/>
                    <a:pt x="91" y="11"/>
                    <a:pt x="91" y="11"/>
                  </a:cubicBezTo>
                  <a:cubicBezTo>
                    <a:pt x="88" y="11"/>
                    <a:pt x="88" y="11"/>
                    <a:pt x="88" y="11"/>
                  </a:cubicBezTo>
                  <a:cubicBezTo>
                    <a:pt x="85" y="10"/>
                    <a:pt x="85" y="10"/>
                    <a:pt x="85" y="10"/>
                  </a:cubicBezTo>
                  <a:cubicBezTo>
                    <a:pt x="86" y="12"/>
                    <a:pt x="86" y="12"/>
                    <a:pt x="86" y="12"/>
                  </a:cubicBezTo>
                  <a:cubicBezTo>
                    <a:pt x="88" y="13"/>
                    <a:pt x="88" y="13"/>
                    <a:pt x="88" y="13"/>
                  </a:cubicBezTo>
                  <a:cubicBezTo>
                    <a:pt x="90" y="15"/>
                    <a:pt x="90" y="15"/>
                    <a:pt x="90" y="15"/>
                  </a:cubicBezTo>
                  <a:cubicBezTo>
                    <a:pt x="91" y="16"/>
                    <a:pt x="91" y="16"/>
                    <a:pt x="91" y="16"/>
                  </a:cubicBezTo>
                  <a:cubicBezTo>
                    <a:pt x="88" y="21"/>
                    <a:pt x="88" y="21"/>
                    <a:pt x="88" y="21"/>
                  </a:cubicBezTo>
                  <a:cubicBezTo>
                    <a:pt x="89" y="22"/>
                    <a:pt x="89" y="22"/>
                    <a:pt x="89" y="22"/>
                  </a:cubicBezTo>
                  <a:cubicBezTo>
                    <a:pt x="89" y="26"/>
                    <a:pt x="89" y="26"/>
                    <a:pt x="89" y="26"/>
                  </a:cubicBezTo>
                  <a:cubicBezTo>
                    <a:pt x="93" y="27"/>
                    <a:pt x="93" y="27"/>
                    <a:pt x="93" y="27"/>
                  </a:cubicBezTo>
                  <a:cubicBezTo>
                    <a:pt x="96" y="27"/>
                    <a:pt x="96" y="27"/>
                    <a:pt x="96" y="27"/>
                  </a:cubicBezTo>
                  <a:cubicBezTo>
                    <a:pt x="99" y="27"/>
                    <a:pt x="99" y="27"/>
                    <a:pt x="99" y="27"/>
                  </a:cubicBezTo>
                  <a:cubicBezTo>
                    <a:pt x="99" y="29"/>
                    <a:pt x="99" y="29"/>
                    <a:pt x="99" y="29"/>
                  </a:cubicBezTo>
                  <a:cubicBezTo>
                    <a:pt x="97" y="30"/>
                    <a:pt x="97" y="30"/>
                    <a:pt x="97" y="30"/>
                  </a:cubicBezTo>
                  <a:cubicBezTo>
                    <a:pt x="93" y="31"/>
                    <a:pt x="93" y="31"/>
                    <a:pt x="93" y="31"/>
                  </a:cubicBezTo>
                  <a:cubicBezTo>
                    <a:pt x="91" y="33"/>
                    <a:pt x="91" y="33"/>
                    <a:pt x="91" y="33"/>
                  </a:cubicBezTo>
                  <a:cubicBezTo>
                    <a:pt x="90" y="35"/>
                    <a:pt x="90" y="35"/>
                    <a:pt x="90" y="35"/>
                  </a:cubicBezTo>
                  <a:cubicBezTo>
                    <a:pt x="85" y="38"/>
                    <a:pt x="85" y="38"/>
                    <a:pt x="85" y="38"/>
                  </a:cubicBezTo>
                  <a:cubicBezTo>
                    <a:pt x="84" y="40"/>
                    <a:pt x="84" y="40"/>
                    <a:pt x="84" y="40"/>
                  </a:cubicBezTo>
                  <a:cubicBezTo>
                    <a:pt x="81" y="42"/>
                    <a:pt x="81" y="42"/>
                    <a:pt x="81" y="42"/>
                  </a:cubicBezTo>
                  <a:cubicBezTo>
                    <a:pt x="78" y="44"/>
                    <a:pt x="78" y="44"/>
                    <a:pt x="78" y="44"/>
                  </a:cubicBezTo>
                  <a:cubicBezTo>
                    <a:pt x="75" y="45"/>
                    <a:pt x="75" y="45"/>
                    <a:pt x="75" y="45"/>
                  </a:cubicBezTo>
                  <a:cubicBezTo>
                    <a:pt x="72" y="44"/>
                    <a:pt x="72" y="44"/>
                    <a:pt x="72" y="44"/>
                  </a:cubicBezTo>
                  <a:cubicBezTo>
                    <a:pt x="69" y="41"/>
                    <a:pt x="69" y="41"/>
                    <a:pt x="69" y="41"/>
                  </a:cubicBezTo>
                  <a:cubicBezTo>
                    <a:pt x="65" y="39"/>
                    <a:pt x="65" y="39"/>
                    <a:pt x="65" y="39"/>
                  </a:cubicBezTo>
                  <a:cubicBezTo>
                    <a:pt x="63" y="39"/>
                    <a:pt x="63" y="39"/>
                    <a:pt x="63" y="39"/>
                  </a:cubicBezTo>
                  <a:cubicBezTo>
                    <a:pt x="63" y="37"/>
                    <a:pt x="63" y="37"/>
                    <a:pt x="63" y="37"/>
                  </a:cubicBezTo>
                  <a:cubicBezTo>
                    <a:pt x="62" y="35"/>
                    <a:pt x="62" y="35"/>
                    <a:pt x="62" y="35"/>
                  </a:cubicBezTo>
                  <a:cubicBezTo>
                    <a:pt x="61" y="33"/>
                    <a:pt x="61" y="33"/>
                    <a:pt x="61" y="33"/>
                  </a:cubicBezTo>
                  <a:cubicBezTo>
                    <a:pt x="60" y="31"/>
                    <a:pt x="60" y="31"/>
                    <a:pt x="60" y="31"/>
                  </a:cubicBezTo>
                  <a:cubicBezTo>
                    <a:pt x="58" y="32"/>
                    <a:pt x="58" y="32"/>
                    <a:pt x="58" y="32"/>
                  </a:cubicBezTo>
                  <a:cubicBezTo>
                    <a:pt x="56" y="34"/>
                    <a:pt x="56" y="34"/>
                    <a:pt x="56" y="34"/>
                  </a:cubicBezTo>
                  <a:cubicBezTo>
                    <a:pt x="54" y="34"/>
                    <a:pt x="54" y="34"/>
                    <a:pt x="54" y="34"/>
                  </a:cubicBezTo>
                  <a:cubicBezTo>
                    <a:pt x="53" y="33"/>
                    <a:pt x="53" y="33"/>
                    <a:pt x="53" y="33"/>
                  </a:cubicBezTo>
                  <a:cubicBezTo>
                    <a:pt x="52" y="33"/>
                    <a:pt x="52" y="33"/>
                    <a:pt x="52" y="33"/>
                  </a:cubicBezTo>
                  <a:cubicBezTo>
                    <a:pt x="50" y="34"/>
                    <a:pt x="50" y="34"/>
                    <a:pt x="50" y="34"/>
                  </a:cubicBezTo>
                  <a:cubicBezTo>
                    <a:pt x="40" y="35"/>
                    <a:pt x="40" y="35"/>
                    <a:pt x="40" y="35"/>
                  </a:cubicBezTo>
                  <a:cubicBezTo>
                    <a:pt x="39" y="38"/>
                    <a:pt x="39" y="38"/>
                    <a:pt x="39" y="38"/>
                  </a:cubicBezTo>
                  <a:cubicBezTo>
                    <a:pt x="40" y="40"/>
                    <a:pt x="40" y="40"/>
                    <a:pt x="40" y="40"/>
                  </a:cubicBezTo>
                  <a:cubicBezTo>
                    <a:pt x="44" y="41"/>
                    <a:pt x="44" y="41"/>
                    <a:pt x="44" y="41"/>
                  </a:cubicBezTo>
                  <a:cubicBezTo>
                    <a:pt x="45" y="43"/>
                    <a:pt x="45" y="43"/>
                    <a:pt x="45" y="43"/>
                  </a:cubicBezTo>
                  <a:cubicBezTo>
                    <a:pt x="44" y="44"/>
                    <a:pt x="44" y="44"/>
                    <a:pt x="44" y="44"/>
                  </a:cubicBezTo>
                  <a:cubicBezTo>
                    <a:pt x="45" y="46"/>
                    <a:pt x="45" y="46"/>
                    <a:pt x="45" y="46"/>
                  </a:cubicBezTo>
                  <a:cubicBezTo>
                    <a:pt x="45" y="47"/>
                    <a:pt x="45" y="47"/>
                    <a:pt x="45" y="47"/>
                  </a:cubicBezTo>
                  <a:cubicBezTo>
                    <a:pt x="42" y="46"/>
                    <a:pt x="42" y="46"/>
                    <a:pt x="42" y="46"/>
                  </a:cubicBezTo>
                  <a:cubicBezTo>
                    <a:pt x="36" y="48"/>
                    <a:pt x="36" y="48"/>
                    <a:pt x="36" y="48"/>
                  </a:cubicBezTo>
                  <a:cubicBezTo>
                    <a:pt x="36" y="53"/>
                    <a:pt x="36" y="53"/>
                    <a:pt x="36" y="53"/>
                  </a:cubicBezTo>
                  <a:cubicBezTo>
                    <a:pt x="38" y="55"/>
                    <a:pt x="38" y="55"/>
                    <a:pt x="38" y="55"/>
                  </a:cubicBezTo>
                  <a:cubicBezTo>
                    <a:pt x="41" y="58"/>
                    <a:pt x="41" y="58"/>
                    <a:pt x="41" y="58"/>
                  </a:cubicBezTo>
                  <a:cubicBezTo>
                    <a:pt x="44" y="62"/>
                    <a:pt x="44" y="62"/>
                    <a:pt x="44" y="62"/>
                  </a:cubicBezTo>
                  <a:cubicBezTo>
                    <a:pt x="44" y="65"/>
                    <a:pt x="44" y="65"/>
                    <a:pt x="44" y="65"/>
                  </a:cubicBezTo>
                  <a:cubicBezTo>
                    <a:pt x="44" y="67"/>
                    <a:pt x="44" y="67"/>
                    <a:pt x="44" y="67"/>
                  </a:cubicBezTo>
                  <a:cubicBezTo>
                    <a:pt x="38" y="86"/>
                    <a:pt x="38" y="86"/>
                    <a:pt x="38" y="86"/>
                  </a:cubicBezTo>
                  <a:cubicBezTo>
                    <a:pt x="37" y="92"/>
                    <a:pt x="37" y="92"/>
                    <a:pt x="37" y="92"/>
                  </a:cubicBezTo>
                  <a:cubicBezTo>
                    <a:pt x="37" y="92"/>
                    <a:pt x="37" y="92"/>
                    <a:pt x="37" y="92"/>
                  </a:cubicBezTo>
                  <a:cubicBezTo>
                    <a:pt x="36" y="94"/>
                    <a:pt x="36" y="94"/>
                    <a:pt x="36" y="94"/>
                  </a:cubicBezTo>
                  <a:cubicBezTo>
                    <a:pt x="34" y="93"/>
                    <a:pt x="34" y="93"/>
                    <a:pt x="34" y="93"/>
                  </a:cubicBezTo>
                  <a:cubicBezTo>
                    <a:pt x="34" y="93"/>
                    <a:pt x="34" y="93"/>
                    <a:pt x="34" y="93"/>
                  </a:cubicBezTo>
                  <a:cubicBezTo>
                    <a:pt x="32" y="91"/>
                    <a:pt x="32" y="91"/>
                    <a:pt x="32" y="91"/>
                  </a:cubicBezTo>
                  <a:cubicBezTo>
                    <a:pt x="31" y="92"/>
                    <a:pt x="31" y="92"/>
                    <a:pt x="31" y="92"/>
                  </a:cubicBezTo>
                  <a:cubicBezTo>
                    <a:pt x="30" y="92"/>
                    <a:pt x="30" y="92"/>
                    <a:pt x="30" y="92"/>
                  </a:cubicBezTo>
                  <a:cubicBezTo>
                    <a:pt x="29" y="91"/>
                    <a:pt x="29" y="91"/>
                    <a:pt x="29" y="91"/>
                  </a:cubicBezTo>
                  <a:cubicBezTo>
                    <a:pt x="28" y="93"/>
                    <a:pt x="28" y="93"/>
                    <a:pt x="28" y="93"/>
                  </a:cubicBezTo>
                  <a:cubicBezTo>
                    <a:pt x="22" y="95"/>
                    <a:pt x="22" y="95"/>
                    <a:pt x="22" y="95"/>
                  </a:cubicBezTo>
                  <a:cubicBezTo>
                    <a:pt x="17" y="96"/>
                    <a:pt x="17" y="96"/>
                    <a:pt x="17" y="96"/>
                  </a:cubicBezTo>
                  <a:cubicBezTo>
                    <a:pt x="16" y="97"/>
                    <a:pt x="16" y="97"/>
                    <a:pt x="16" y="97"/>
                  </a:cubicBezTo>
                  <a:cubicBezTo>
                    <a:pt x="14" y="97"/>
                    <a:pt x="14" y="97"/>
                    <a:pt x="14" y="97"/>
                  </a:cubicBezTo>
                  <a:cubicBezTo>
                    <a:pt x="12" y="99"/>
                    <a:pt x="12" y="99"/>
                    <a:pt x="12" y="99"/>
                  </a:cubicBezTo>
                  <a:cubicBezTo>
                    <a:pt x="10" y="100"/>
                    <a:pt x="10" y="100"/>
                    <a:pt x="10" y="100"/>
                  </a:cubicBezTo>
                  <a:cubicBezTo>
                    <a:pt x="8" y="101"/>
                    <a:pt x="8" y="101"/>
                    <a:pt x="8" y="101"/>
                  </a:cubicBezTo>
                  <a:cubicBezTo>
                    <a:pt x="9" y="104"/>
                    <a:pt x="9" y="104"/>
                    <a:pt x="9" y="104"/>
                  </a:cubicBezTo>
                  <a:cubicBezTo>
                    <a:pt x="8" y="105"/>
                    <a:pt x="8" y="105"/>
                    <a:pt x="8" y="105"/>
                  </a:cubicBezTo>
                  <a:cubicBezTo>
                    <a:pt x="8" y="107"/>
                    <a:pt x="8" y="107"/>
                    <a:pt x="8" y="107"/>
                  </a:cubicBezTo>
                  <a:cubicBezTo>
                    <a:pt x="6" y="109"/>
                    <a:pt x="6" y="109"/>
                    <a:pt x="6" y="109"/>
                  </a:cubicBezTo>
                  <a:cubicBezTo>
                    <a:pt x="7" y="113"/>
                    <a:pt x="7" y="113"/>
                    <a:pt x="7" y="113"/>
                  </a:cubicBezTo>
                  <a:cubicBezTo>
                    <a:pt x="7" y="114"/>
                    <a:pt x="7" y="114"/>
                    <a:pt x="7" y="114"/>
                  </a:cubicBezTo>
                  <a:cubicBezTo>
                    <a:pt x="6" y="116"/>
                    <a:pt x="6" y="116"/>
                    <a:pt x="6" y="116"/>
                  </a:cubicBezTo>
                  <a:cubicBezTo>
                    <a:pt x="4" y="116"/>
                    <a:pt x="4" y="116"/>
                    <a:pt x="4" y="116"/>
                  </a:cubicBezTo>
                  <a:cubicBezTo>
                    <a:pt x="2" y="117"/>
                    <a:pt x="2" y="117"/>
                    <a:pt x="2" y="117"/>
                  </a:cubicBezTo>
                  <a:cubicBezTo>
                    <a:pt x="2" y="119"/>
                    <a:pt x="2" y="119"/>
                    <a:pt x="2" y="119"/>
                  </a:cubicBezTo>
                  <a:cubicBezTo>
                    <a:pt x="1" y="120"/>
                    <a:pt x="1" y="120"/>
                    <a:pt x="1" y="120"/>
                  </a:cubicBezTo>
                  <a:cubicBezTo>
                    <a:pt x="1" y="122"/>
                    <a:pt x="1" y="122"/>
                    <a:pt x="1" y="122"/>
                  </a:cubicBezTo>
                  <a:cubicBezTo>
                    <a:pt x="1" y="124"/>
                    <a:pt x="1" y="124"/>
                    <a:pt x="1" y="124"/>
                  </a:cubicBezTo>
                  <a:cubicBezTo>
                    <a:pt x="0" y="125"/>
                    <a:pt x="0" y="125"/>
                    <a:pt x="0" y="125"/>
                  </a:cubicBezTo>
                  <a:cubicBezTo>
                    <a:pt x="1" y="127"/>
                    <a:pt x="1" y="127"/>
                    <a:pt x="1" y="127"/>
                  </a:cubicBezTo>
                  <a:cubicBezTo>
                    <a:pt x="0" y="128"/>
                    <a:pt x="0" y="128"/>
                    <a:pt x="0" y="128"/>
                  </a:cubicBezTo>
                  <a:cubicBezTo>
                    <a:pt x="3" y="131"/>
                    <a:pt x="3" y="131"/>
                    <a:pt x="3" y="131"/>
                  </a:cubicBezTo>
                  <a:cubicBezTo>
                    <a:pt x="8" y="139"/>
                    <a:pt x="8" y="139"/>
                    <a:pt x="8" y="139"/>
                  </a:cubicBezTo>
                  <a:cubicBezTo>
                    <a:pt x="5" y="142"/>
                    <a:pt x="5" y="142"/>
                    <a:pt x="5" y="142"/>
                  </a:cubicBezTo>
                  <a:cubicBezTo>
                    <a:pt x="11" y="141"/>
                    <a:pt x="11" y="141"/>
                    <a:pt x="11" y="141"/>
                  </a:cubicBezTo>
                  <a:cubicBezTo>
                    <a:pt x="14" y="142"/>
                    <a:pt x="14" y="142"/>
                    <a:pt x="14" y="142"/>
                  </a:cubicBezTo>
                  <a:cubicBezTo>
                    <a:pt x="16" y="145"/>
                    <a:pt x="16" y="145"/>
                    <a:pt x="16" y="145"/>
                  </a:cubicBezTo>
                  <a:cubicBezTo>
                    <a:pt x="17" y="147"/>
                    <a:pt x="17" y="147"/>
                    <a:pt x="17" y="147"/>
                  </a:cubicBezTo>
                  <a:cubicBezTo>
                    <a:pt x="21" y="147"/>
                    <a:pt x="21" y="147"/>
                    <a:pt x="21" y="147"/>
                  </a:cubicBezTo>
                  <a:cubicBezTo>
                    <a:pt x="25" y="148"/>
                    <a:pt x="25" y="148"/>
                    <a:pt x="25" y="148"/>
                  </a:cubicBezTo>
                  <a:cubicBezTo>
                    <a:pt x="29" y="144"/>
                    <a:pt x="29" y="144"/>
                    <a:pt x="29" y="144"/>
                  </a:cubicBezTo>
                  <a:cubicBezTo>
                    <a:pt x="33" y="142"/>
                    <a:pt x="33" y="142"/>
                    <a:pt x="33" y="142"/>
                  </a:cubicBezTo>
                  <a:cubicBezTo>
                    <a:pt x="34" y="143"/>
                    <a:pt x="34" y="143"/>
                    <a:pt x="34" y="143"/>
                  </a:cubicBezTo>
                  <a:cubicBezTo>
                    <a:pt x="33" y="145"/>
                    <a:pt x="33" y="145"/>
                    <a:pt x="33" y="145"/>
                  </a:cubicBezTo>
                  <a:cubicBezTo>
                    <a:pt x="33" y="146"/>
                    <a:pt x="33" y="146"/>
                    <a:pt x="33" y="146"/>
                  </a:cubicBezTo>
                  <a:cubicBezTo>
                    <a:pt x="33" y="149"/>
                    <a:pt x="33" y="149"/>
                    <a:pt x="33" y="149"/>
                  </a:cubicBezTo>
                  <a:cubicBezTo>
                    <a:pt x="33" y="155"/>
                    <a:pt x="33" y="155"/>
                    <a:pt x="33" y="155"/>
                  </a:cubicBezTo>
                  <a:cubicBezTo>
                    <a:pt x="33" y="157"/>
                    <a:pt x="33" y="157"/>
                    <a:pt x="33" y="157"/>
                  </a:cubicBezTo>
                  <a:cubicBezTo>
                    <a:pt x="34" y="158"/>
                    <a:pt x="34" y="158"/>
                    <a:pt x="34" y="158"/>
                  </a:cubicBezTo>
                  <a:cubicBezTo>
                    <a:pt x="36" y="158"/>
                    <a:pt x="36" y="158"/>
                    <a:pt x="36" y="158"/>
                  </a:cubicBezTo>
                  <a:cubicBezTo>
                    <a:pt x="38" y="157"/>
                    <a:pt x="38" y="157"/>
                    <a:pt x="38" y="157"/>
                  </a:cubicBezTo>
                  <a:cubicBezTo>
                    <a:pt x="40" y="157"/>
                    <a:pt x="40" y="157"/>
                    <a:pt x="40" y="157"/>
                  </a:cubicBezTo>
                  <a:cubicBezTo>
                    <a:pt x="41" y="157"/>
                    <a:pt x="41" y="157"/>
                    <a:pt x="41" y="157"/>
                  </a:cubicBezTo>
                  <a:cubicBezTo>
                    <a:pt x="42" y="157"/>
                    <a:pt x="42" y="157"/>
                    <a:pt x="42" y="157"/>
                  </a:cubicBezTo>
                  <a:cubicBezTo>
                    <a:pt x="42" y="158"/>
                    <a:pt x="42" y="158"/>
                    <a:pt x="42" y="158"/>
                  </a:cubicBezTo>
                  <a:cubicBezTo>
                    <a:pt x="42" y="158"/>
                    <a:pt x="42" y="158"/>
                    <a:pt x="42" y="158"/>
                  </a:cubicBezTo>
                  <a:cubicBezTo>
                    <a:pt x="48" y="158"/>
                    <a:pt x="48" y="158"/>
                    <a:pt x="48" y="158"/>
                  </a:cubicBezTo>
                  <a:cubicBezTo>
                    <a:pt x="51" y="158"/>
                    <a:pt x="51" y="158"/>
                    <a:pt x="51" y="158"/>
                  </a:cubicBezTo>
                  <a:cubicBezTo>
                    <a:pt x="54" y="156"/>
                    <a:pt x="54" y="156"/>
                    <a:pt x="54" y="156"/>
                  </a:cubicBezTo>
                  <a:cubicBezTo>
                    <a:pt x="55" y="156"/>
                    <a:pt x="55" y="156"/>
                    <a:pt x="55" y="156"/>
                  </a:cubicBezTo>
                  <a:cubicBezTo>
                    <a:pt x="57" y="155"/>
                    <a:pt x="57" y="155"/>
                    <a:pt x="57" y="155"/>
                  </a:cubicBezTo>
                  <a:cubicBezTo>
                    <a:pt x="60" y="155"/>
                    <a:pt x="60" y="155"/>
                    <a:pt x="60" y="155"/>
                  </a:cubicBezTo>
                  <a:cubicBezTo>
                    <a:pt x="62" y="154"/>
                    <a:pt x="62" y="154"/>
                    <a:pt x="62" y="154"/>
                  </a:cubicBezTo>
                  <a:cubicBezTo>
                    <a:pt x="64" y="150"/>
                    <a:pt x="64" y="150"/>
                    <a:pt x="64" y="150"/>
                  </a:cubicBezTo>
                  <a:cubicBezTo>
                    <a:pt x="69" y="147"/>
                    <a:pt x="69" y="147"/>
                    <a:pt x="69" y="147"/>
                  </a:cubicBezTo>
                  <a:cubicBezTo>
                    <a:pt x="72" y="146"/>
                    <a:pt x="72" y="146"/>
                    <a:pt x="72" y="146"/>
                  </a:cubicBezTo>
                  <a:cubicBezTo>
                    <a:pt x="75" y="145"/>
                    <a:pt x="75" y="145"/>
                    <a:pt x="75" y="145"/>
                  </a:cubicBezTo>
                  <a:cubicBezTo>
                    <a:pt x="77" y="145"/>
                    <a:pt x="77" y="145"/>
                    <a:pt x="77" y="145"/>
                  </a:cubicBezTo>
                  <a:cubicBezTo>
                    <a:pt x="79" y="146"/>
                    <a:pt x="79" y="146"/>
                    <a:pt x="79" y="146"/>
                  </a:cubicBezTo>
                  <a:cubicBezTo>
                    <a:pt x="81" y="145"/>
                    <a:pt x="81" y="145"/>
                    <a:pt x="81" y="145"/>
                  </a:cubicBezTo>
                  <a:cubicBezTo>
                    <a:pt x="82" y="146"/>
                    <a:pt x="82" y="146"/>
                    <a:pt x="82" y="146"/>
                  </a:cubicBezTo>
                  <a:cubicBezTo>
                    <a:pt x="82" y="148"/>
                    <a:pt x="82" y="148"/>
                    <a:pt x="82" y="148"/>
                  </a:cubicBezTo>
                  <a:cubicBezTo>
                    <a:pt x="83" y="151"/>
                    <a:pt x="83" y="151"/>
                    <a:pt x="83" y="151"/>
                  </a:cubicBezTo>
                  <a:cubicBezTo>
                    <a:pt x="81" y="154"/>
                    <a:pt x="81" y="154"/>
                    <a:pt x="81" y="154"/>
                  </a:cubicBezTo>
                  <a:cubicBezTo>
                    <a:pt x="82" y="158"/>
                    <a:pt x="82" y="158"/>
                    <a:pt x="82" y="158"/>
                  </a:cubicBezTo>
                  <a:cubicBezTo>
                    <a:pt x="82" y="160"/>
                    <a:pt x="82" y="160"/>
                    <a:pt x="82" y="160"/>
                  </a:cubicBezTo>
                  <a:cubicBezTo>
                    <a:pt x="83" y="164"/>
                    <a:pt x="83" y="164"/>
                    <a:pt x="83" y="164"/>
                  </a:cubicBezTo>
                  <a:cubicBezTo>
                    <a:pt x="85" y="165"/>
                    <a:pt x="85" y="165"/>
                    <a:pt x="85" y="165"/>
                  </a:cubicBezTo>
                  <a:cubicBezTo>
                    <a:pt x="86" y="168"/>
                    <a:pt x="86" y="168"/>
                    <a:pt x="86" y="168"/>
                  </a:cubicBezTo>
                  <a:cubicBezTo>
                    <a:pt x="88" y="169"/>
                    <a:pt x="88" y="169"/>
                    <a:pt x="88" y="169"/>
                  </a:cubicBezTo>
                  <a:cubicBezTo>
                    <a:pt x="91" y="171"/>
                    <a:pt x="91" y="171"/>
                    <a:pt x="91" y="171"/>
                  </a:cubicBezTo>
                  <a:cubicBezTo>
                    <a:pt x="93" y="172"/>
                    <a:pt x="93" y="172"/>
                    <a:pt x="93" y="172"/>
                  </a:cubicBezTo>
                  <a:cubicBezTo>
                    <a:pt x="94" y="172"/>
                    <a:pt x="94" y="172"/>
                    <a:pt x="94" y="172"/>
                  </a:cubicBezTo>
                  <a:cubicBezTo>
                    <a:pt x="98" y="171"/>
                    <a:pt x="98" y="171"/>
                    <a:pt x="98" y="171"/>
                  </a:cubicBezTo>
                  <a:cubicBezTo>
                    <a:pt x="101" y="174"/>
                    <a:pt x="101" y="174"/>
                    <a:pt x="101" y="174"/>
                  </a:cubicBezTo>
                  <a:cubicBezTo>
                    <a:pt x="104" y="173"/>
                    <a:pt x="104" y="173"/>
                    <a:pt x="104" y="173"/>
                  </a:cubicBezTo>
                  <a:cubicBezTo>
                    <a:pt x="107" y="177"/>
                    <a:pt x="107" y="177"/>
                    <a:pt x="107" y="177"/>
                  </a:cubicBezTo>
                  <a:cubicBezTo>
                    <a:pt x="109" y="177"/>
                    <a:pt x="109" y="177"/>
                    <a:pt x="109" y="177"/>
                  </a:cubicBezTo>
                  <a:cubicBezTo>
                    <a:pt x="113" y="178"/>
                    <a:pt x="113" y="178"/>
                    <a:pt x="113" y="178"/>
                  </a:cubicBezTo>
                  <a:cubicBezTo>
                    <a:pt x="115" y="179"/>
                    <a:pt x="115" y="179"/>
                    <a:pt x="115" y="179"/>
                  </a:cubicBezTo>
                  <a:cubicBezTo>
                    <a:pt x="116" y="182"/>
                    <a:pt x="116" y="182"/>
                    <a:pt x="116" y="182"/>
                  </a:cubicBezTo>
                  <a:cubicBezTo>
                    <a:pt x="118" y="182"/>
                    <a:pt x="118" y="182"/>
                    <a:pt x="118" y="182"/>
                  </a:cubicBezTo>
                  <a:cubicBezTo>
                    <a:pt x="120" y="184"/>
                    <a:pt x="120" y="184"/>
                    <a:pt x="120" y="184"/>
                  </a:cubicBezTo>
                  <a:cubicBezTo>
                    <a:pt x="126" y="183"/>
                    <a:pt x="126" y="183"/>
                    <a:pt x="126" y="183"/>
                  </a:cubicBezTo>
                  <a:cubicBezTo>
                    <a:pt x="130" y="185"/>
                    <a:pt x="130" y="185"/>
                    <a:pt x="130" y="185"/>
                  </a:cubicBezTo>
                  <a:cubicBezTo>
                    <a:pt x="130" y="187"/>
                    <a:pt x="130" y="187"/>
                    <a:pt x="130" y="187"/>
                  </a:cubicBezTo>
                  <a:cubicBezTo>
                    <a:pt x="130" y="191"/>
                    <a:pt x="130" y="191"/>
                    <a:pt x="130" y="191"/>
                  </a:cubicBezTo>
                  <a:cubicBezTo>
                    <a:pt x="131" y="195"/>
                    <a:pt x="131" y="195"/>
                    <a:pt x="131" y="195"/>
                  </a:cubicBezTo>
                  <a:cubicBezTo>
                    <a:pt x="130" y="197"/>
                    <a:pt x="130" y="197"/>
                    <a:pt x="130" y="197"/>
                  </a:cubicBezTo>
                  <a:cubicBezTo>
                    <a:pt x="133" y="203"/>
                    <a:pt x="133" y="203"/>
                    <a:pt x="133" y="203"/>
                  </a:cubicBezTo>
                  <a:cubicBezTo>
                    <a:pt x="133" y="207"/>
                    <a:pt x="133" y="207"/>
                    <a:pt x="133" y="207"/>
                  </a:cubicBezTo>
                  <a:cubicBezTo>
                    <a:pt x="150" y="208"/>
                    <a:pt x="150" y="208"/>
                    <a:pt x="150" y="208"/>
                  </a:cubicBezTo>
                  <a:cubicBezTo>
                    <a:pt x="150" y="214"/>
                    <a:pt x="150" y="214"/>
                    <a:pt x="150" y="214"/>
                  </a:cubicBezTo>
                  <a:cubicBezTo>
                    <a:pt x="150" y="217"/>
                    <a:pt x="150" y="217"/>
                    <a:pt x="150" y="217"/>
                  </a:cubicBezTo>
                  <a:cubicBezTo>
                    <a:pt x="155" y="219"/>
                    <a:pt x="155" y="219"/>
                    <a:pt x="155" y="219"/>
                  </a:cubicBezTo>
                  <a:cubicBezTo>
                    <a:pt x="160" y="227"/>
                    <a:pt x="160" y="227"/>
                    <a:pt x="160" y="227"/>
                  </a:cubicBezTo>
                  <a:cubicBezTo>
                    <a:pt x="160" y="232"/>
                    <a:pt x="160" y="232"/>
                    <a:pt x="160" y="232"/>
                  </a:cubicBezTo>
                  <a:cubicBezTo>
                    <a:pt x="156" y="241"/>
                    <a:pt x="156" y="241"/>
                    <a:pt x="156" y="241"/>
                  </a:cubicBezTo>
                  <a:cubicBezTo>
                    <a:pt x="156" y="243"/>
                    <a:pt x="156" y="243"/>
                    <a:pt x="156" y="243"/>
                  </a:cubicBezTo>
                  <a:cubicBezTo>
                    <a:pt x="155" y="244"/>
                    <a:pt x="155" y="244"/>
                    <a:pt x="155" y="244"/>
                  </a:cubicBezTo>
                  <a:cubicBezTo>
                    <a:pt x="155" y="245"/>
                    <a:pt x="155" y="245"/>
                    <a:pt x="155" y="245"/>
                  </a:cubicBezTo>
                  <a:cubicBezTo>
                    <a:pt x="155" y="247"/>
                    <a:pt x="155" y="247"/>
                    <a:pt x="155" y="247"/>
                  </a:cubicBezTo>
                  <a:cubicBezTo>
                    <a:pt x="157" y="249"/>
                    <a:pt x="157" y="249"/>
                    <a:pt x="157" y="249"/>
                  </a:cubicBezTo>
                  <a:cubicBezTo>
                    <a:pt x="157" y="252"/>
                    <a:pt x="157" y="252"/>
                    <a:pt x="157" y="252"/>
                  </a:cubicBezTo>
                  <a:cubicBezTo>
                    <a:pt x="159" y="255"/>
                    <a:pt x="159" y="255"/>
                    <a:pt x="159" y="255"/>
                  </a:cubicBezTo>
                  <a:cubicBezTo>
                    <a:pt x="158" y="261"/>
                    <a:pt x="158" y="261"/>
                    <a:pt x="158" y="261"/>
                  </a:cubicBezTo>
                  <a:cubicBezTo>
                    <a:pt x="159" y="263"/>
                    <a:pt x="159" y="263"/>
                    <a:pt x="159" y="263"/>
                  </a:cubicBezTo>
                  <a:cubicBezTo>
                    <a:pt x="158" y="265"/>
                    <a:pt x="158" y="265"/>
                    <a:pt x="158" y="265"/>
                  </a:cubicBezTo>
                  <a:cubicBezTo>
                    <a:pt x="159" y="267"/>
                    <a:pt x="159" y="267"/>
                    <a:pt x="159" y="267"/>
                  </a:cubicBezTo>
                  <a:cubicBezTo>
                    <a:pt x="162" y="267"/>
                    <a:pt x="162" y="267"/>
                    <a:pt x="162" y="267"/>
                  </a:cubicBezTo>
                  <a:cubicBezTo>
                    <a:pt x="164" y="267"/>
                    <a:pt x="164" y="267"/>
                    <a:pt x="164" y="267"/>
                  </a:cubicBezTo>
                  <a:cubicBezTo>
                    <a:pt x="168" y="267"/>
                    <a:pt x="168" y="267"/>
                    <a:pt x="168" y="267"/>
                  </a:cubicBezTo>
                  <a:cubicBezTo>
                    <a:pt x="171" y="268"/>
                    <a:pt x="171" y="268"/>
                    <a:pt x="171" y="268"/>
                  </a:cubicBezTo>
                  <a:cubicBezTo>
                    <a:pt x="175" y="266"/>
                    <a:pt x="175" y="266"/>
                    <a:pt x="175" y="266"/>
                  </a:cubicBezTo>
                  <a:cubicBezTo>
                    <a:pt x="178" y="268"/>
                    <a:pt x="178" y="268"/>
                    <a:pt x="178" y="268"/>
                  </a:cubicBezTo>
                  <a:cubicBezTo>
                    <a:pt x="179" y="268"/>
                    <a:pt x="179" y="268"/>
                    <a:pt x="179" y="268"/>
                  </a:cubicBezTo>
                  <a:cubicBezTo>
                    <a:pt x="180" y="271"/>
                    <a:pt x="180" y="271"/>
                    <a:pt x="180" y="271"/>
                  </a:cubicBezTo>
                  <a:cubicBezTo>
                    <a:pt x="183" y="281"/>
                    <a:pt x="183" y="281"/>
                    <a:pt x="183" y="281"/>
                  </a:cubicBezTo>
                  <a:cubicBezTo>
                    <a:pt x="184" y="285"/>
                    <a:pt x="184" y="285"/>
                    <a:pt x="184" y="285"/>
                  </a:cubicBezTo>
                  <a:cubicBezTo>
                    <a:pt x="186" y="285"/>
                    <a:pt x="186" y="285"/>
                    <a:pt x="186" y="285"/>
                  </a:cubicBezTo>
                  <a:cubicBezTo>
                    <a:pt x="190" y="283"/>
                    <a:pt x="190" y="283"/>
                    <a:pt x="190" y="283"/>
                  </a:cubicBezTo>
                  <a:cubicBezTo>
                    <a:pt x="192" y="284"/>
                    <a:pt x="192" y="284"/>
                    <a:pt x="192" y="284"/>
                  </a:cubicBezTo>
                  <a:cubicBezTo>
                    <a:pt x="193" y="285"/>
                    <a:pt x="193" y="285"/>
                    <a:pt x="193" y="285"/>
                  </a:cubicBezTo>
                  <a:cubicBezTo>
                    <a:pt x="194" y="285"/>
                    <a:pt x="194" y="285"/>
                    <a:pt x="194" y="285"/>
                  </a:cubicBezTo>
                  <a:cubicBezTo>
                    <a:pt x="194" y="287"/>
                    <a:pt x="194" y="287"/>
                    <a:pt x="194" y="287"/>
                  </a:cubicBezTo>
                  <a:cubicBezTo>
                    <a:pt x="193" y="296"/>
                    <a:pt x="193" y="296"/>
                    <a:pt x="193" y="296"/>
                  </a:cubicBezTo>
                  <a:cubicBezTo>
                    <a:pt x="193" y="297"/>
                    <a:pt x="193" y="297"/>
                    <a:pt x="193" y="297"/>
                  </a:cubicBezTo>
                  <a:cubicBezTo>
                    <a:pt x="193" y="297"/>
                    <a:pt x="193" y="297"/>
                    <a:pt x="193" y="297"/>
                  </a:cubicBezTo>
                  <a:cubicBezTo>
                    <a:pt x="193" y="298"/>
                    <a:pt x="193" y="298"/>
                    <a:pt x="193" y="298"/>
                  </a:cubicBezTo>
                  <a:cubicBezTo>
                    <a:pt x="192" y="299"/>
                    <a:pt x="192" y="299"/>
                    <a:pt x="192" y="299"/>
                  </a:cubicBezTo>
                  <a:cubicBezTo>
                    <a:pt x="192" y="300"/>
                    <a:pt x="192" y="300"/>
                    <a:pt x="192" y="300"/>
                  </a:cubicBezTo>
                  <a:cubicBezTo>
                    <a:pt x="194" y="299"/>
                    <a:pt x="194" y="299"/>
                    <a:pt x="194" y="299"/>
                  </a:cubicBezTo>
                  <a:cubicBezTo>
                    <a:pt x="198" y="300"/>
                    <a:pt x="198" y="300"/>
                    <a:pt x="198" y="300"/>
                  </a:cubicBezTo>
                  <a:cubicBezTo>
                    <a:pt x="199" y="302"/>
                    <a:pt x="199" y="302"/>
                    <a:pt x="199" y="302"/>
                  </a:cubicBezTo>
                  <a:cubicBezTo>
                    <a:pt x="200" y="306"/>
                    <a:pt x="200" y="306"/>
                    <a:pt x="200" y="306"/>
                  </a:cubicBezTo>
                  <a:cubicBezTo>
                    <a:pt x="200" y="309"/>
                    <a:pt x="200" y="309"/>
                    <a:pt x="200" y="309"/>
                  </a:cubicBezTo>
                  <a:cubicBezTo>
                    <a:pt x="201" y="313"/>
                    <a:pt x="201" y="313"/>
                    <a:pt x="201" y="313"/>
                  </a:cubicBezTo>
                  <a:cubicBezTo>
                    <a:pt x="201" y="316"/>
                    <a:pt x="201" y="316"/>
                    <a:pt x="201" y="316"/>
                  </a:cubicBezTo>
                  <a:cubicBezTo>
                    <a:pt x="200" y="318"/>
                    <a:pt x="200" y="318"/>
                    <a:pt x="200" y="318"/>
                  </a:cubicBezTo>
                  <a:cubicBezTo>
                    <a:pt x="198" y="318"/>
                    <a:pt x="198" y="318"/>
                    <a:pt x="198" y="318"/>
                  </a:cubicBezTo>
                  <a:cubicBezTo>
                    <a:pt x="196" y="319"/>
                    <a:pt x="196" y="319"/>
                    <a:pt x="196" y="319"/>
                  </a:cubicBezTo>
                  <a:cubicBezTo>
                    <a:pt x="196" y="319"/>
                    <a:pt x="196" y="319"/>
                    <a:pt x="196" y="319"/>
                  </a:cubicBezTo>
                  <a:cubicBezTo>
                    <a:pt x="194" y="321"/>
                    <a:pt x="194" y="321"/>
                    <a:pt x="194" y="321"/>
                  </a:cubicBezTo>
                  <a:cubicBezTo>
                    <a:pt x="194" y="320"/>
                    <a:pt x="194" y="320"/>
                    <a:pt x="194" y="320"/>
                  </a:cubicBezTo>
                  <a:cubicBezTo>
                    <a:pt x="190" y="323"/>
                    <a:pt x="190" y="323"/>
                    <a:pt x="190" y="323"/>
                  </a:cubicBezTo>
                  <a:cubicBezTo>
                    <a:pt x="189" y="324"/>
                    <a:pt x="189" y="324"/>
                    <a:pt x="189" y="324"/>
                  </a:cubicBezTo>
                  <a:cubicBezTo>
                    <a:pt x="188" y="325"/>
                    <a:pt x="188" y="325"/>
                    <a:pt x="188" y="325"/>
                  </a:cubicBezTo>
                  <a:cubicBezTo>
                    <a:pt x="184" y="327"/>
                    <a:pt x="184" y="327"/>
                    <a:pt x="184" y="327"/>
                  </a:cubicBezTo>
                  <a:cubicBezTo>
                    <a:pt x="183" y="328"/>
                    <a:pt x="183" y="328"/>
                    <a:pt x="183" y="328"/>
                  </a:cubicBezTo>
                  <a:cubicBezTo>
                    <a:pt x="183" y="330"/>
                    <a:pt x="183" y="330"/>
                    <a:pt x="183" y="330"/>
                  </a:cubicBezTo>
                  <a:cubicBezTo>
                    <a:pt x="182" y="331"/>
                    <a:pt x="182" y="331"/>
                    <a:pt x="182" y="331"/>
                  </a:cubicBezTo>
                  <a:cubicBezTo>
                    <a:pt x="180" y="330"/>
                    <a:pt x="180" y="330"/>
                    <a:pt x="180" y="330"/>
                  </a:cubicBezTo>
                  <a:cubicBezTo>
                    <a:pt x="177" y="334"/>
                    <a:pt x="177" y="334"/>
                    <a:pt x="177" y="334"/>
                  </a:cubicBezTo>
                  <a:cubicBezTo>
                    <a:pt x="177" y="335"/>
                    <a:pt x="177" y="335"/>
                    <a:pt x="177" y="335"/>
                  </a:cubicBezTo>
                  <a:cubicBezTo>
                    <a:pt x="177" y="338"/>
                    <a:pt x="177" y="338"/>
                    <a:pt x="177" y="338"/>
                  </a:cubicBezTo>
                  <a:cubicBezTo>
                    <a:pt x="176" y="338"/>
                    <a:pt x="176" y="338"/>
                    <a:pt x="176" y="338"/>
                  </a:cubicBezTo>
                  <a:cubicBezTo>
                    <a:pt x="175" y="339"/>
                    <a:pt x="175" y="339"/>
                    <a:pt x="175" y="339"/>
                  </a:cubicBezTo>
                  <a:cubicBezTo>
                    <a:pt x="173" y="343"/>
                    <a:pt x="173" y="343"/>
                    <a:pt x="173" y="343"/>
                  </a:cubicBezTo>
                  <a:cubicBezTo>
                    <a:pt x="172" y="344"/>
                    <a:pt x="172" y="344"/>
                    <a:pt x="172" y="344"/>
                  </a:cubicBezTo>
                  <a:cubicBezTo>
                    <a:pt x="170" y="347"/>
                    <a:pt x="170" y="347"/>
                    <a:pt x="170" y="347"/>
                  </a:cubicBezTo>
                  <a:cubicBezTo>
                    <a:pt x="170" y="348"/>
                    <a:pt x="170" y="348"/>
                    <a:pt x="170" y="348"/>
                  </a:cubicBezTo>
                  <a:cubicBezTo>
                    <a:pt x="168" y="349"/>
                    <a:pt x="168" y="349"/>
                    <a:pt x="168" y="349"/>
                  </a:cubicBezTo>
                  <a:cubicBezTo>
                    <a:pt x="168" y="350"/>
                    <a:pt x="168" y="350"/>
                    <a:pt x="168" y="350"/>
                  </a:cubicBezTo>
                  <a:cubicBezTo>
                    <a:pt x="169" y="350"/>
                    <a:pt x="169" y="350"/>
                    <a:pt x="169" y="350"/>
                  </a:cubicBezTo>
                  <a:cubicBezTo>
                    <a:pt x="170" y="350"/>
                    <a:pt x="170" y="350"/>
                    <a:pt x="170" y="350"/>
                  </a:cubicBezTo>
                  <a:cubicBezTo>
                    <a:pt x="175" y="349"/>
                    <a:pt x="175" y="349"/>
                    <a:pt x="175" y="349"/>
                  </a:cubicBezTo>
                  <a:cubicBezTo>
                    <a:pt x="177" y="350"/>
                    <a:pt x="177" y="350"/>
                    <a:pt x="177" y="350"/>
                  </a:cubicBezTo>
                  <a:cubicBezTo>
                    <a:pt x="179" y="353"/>
                    <a:pt x="179" y="353"/>
                    <a:pt x="179" y="353"/>
                  </a:cubicBezTo>
                  <a:cubicBezTo>
                    <a:pt x="181" y="354"/>
                    <a:pt x="181" y="354"/>
                    <a:pt x="181" y="354"/>
                  </a:cubicBezTo>
                  <a:cubicBezTo>
                    <a:pt x="182" y="356"/>
                    <a:pt x="182" y="356"/>
                    <a:pt x="182" y="356"/>
                  </a:cubicBezTo>
                  <a:cubicBezTo>
                    <a:pt x="185" y="360"/>
                    <a:pt x="185" y="360"/>
                    <a:pt x="185" y="360"/>
                  </a:cubicBezTo>
                  <a:cubicBezTo>
                    <a:pt x="186" y="360"/>
                    <a:pt x="186" y="360"/>
                    <a:pt x="186" y="360"/>
                  </a:cubicBezTo>
                  <a:cubicBezTo>
                    <a:pt x="188" y="358"/>
                    <a:pt x="188" y="358"/>
                    <a:pt x="188" y="358"/>
                  </a:cubicBezTo>
                  <a:cubicBezTo>
                    <a:pt x="189" y="358"/>
                    <a:pt x="189" y="358"/>
                    <a:pt x="189" y="358"/>
                  </a:cubicBezTo>
                  <a:cubicBezTo>
                    <a:pt x="191" y="362"/>
                    <a:pt x="191" y="362"/>
                    <a:pt x="191" y="362"/>
                  </a:cubicBezTo>
                  <a:cubicBezTo>
                    <a:pt x="193" y="363"/>
                    <a:pt x="193" y="363"/>
                    <a:pt x="193" y="363"/>
                  </a:cubicBezTo>
                  <a:cubicBezTo>
                    <a:pt x="196" y="363"/>
                    <a:pt x="196" y="363"/>
                    <a:pt x="196" y="363"/>
                  </a:cubicBezTo>
                  <a:cubicBezTo>
                    <a:pt x="198" y="366"/>
                    <a:pt x="198" y="366"/>
                    <a:pt x="198" y="366"/>
                  </a:cubicBezTo>
                  <a:cubicBezTo>
                    <a:pt x="198" y="368"/>
                    <a:pt x="198" y="368"/>
                    <a:pt x="198" y="368"/>
                  </a:cubicBezTo>
                  <a:cubicBezTo>
                    <a:pt x="200" y="368"/>
                    <a:pt x="200" y="368"/>
                    <a:pt x="200" y="368"/>
                  </a:cubicBezTo>
                  <a:cubicBezTo>
                    <a:pt x="203" y="369"/>
                    <a:pt x="203" y="369"/>
                    <a:pt x="203" y="369"/>
                  </a:cubicBezTo>
                  <a:cubicBezTo>
                    <a:pt x="206" y="372"/>
                    <a:pt x="206" y="372"/>
                    <a:pt x="206" y="372"/>
                  </a:cubicBezTo>
                  <a:cubicBezTo>
                    <a:pt x="208" y="376"/>
                    <a:pt x="208" y="376"/>
                    <a:pt x="208" y="376"/>
                  </a:cubicBezTo>
                  <a:cubicBezTo>
                    <a:pt x="210" y="377"/>
                    <a:pt x="210" y="377"/>
                    <a:pt x="210" y="377"/>
                  </a:cubicBezTo>
                  <a:cubicBezTo>
                    <a:pt x="210" y="380"/>
                    <a:pt x="210" y="380"/>
                    <a:pt x="210" y="380"/>
                  </a:cubicBezTo>
                  <a:cubicBezTo>
                    <a:pt x="208" y="382"/>
                    <a:pt x="208" y="382"/>
                    <a:pt x="208" y="382"/>
                  </a:cubicBezTo>
                  <a:cubicBezTo>
                    <a:pt x="209" y="385"/>
                    <a:pt x="209" y="385"/>
                    <a:pt x="209" y="385"/>
                  </a:cubicBezTo>
                  <a:cubicBezTo>
                    <a:pt x="209" y="386"/>
                    <a:pt x="209" y="386"/>
                    <a:pt x="209" y="386"/>
                  </a:cubicBezTo>
                  <a:cubicBezTo>
                    <a:pt x="209" y="386"/>
                    <a:pt x="209" y="386"/>
                    <a:pt x="209" y="386"/>
                  </a:cubicBezTo>
                  <a:cubicBezTo>
                    <a:pt x="210" y="388"/>
                    <a:pt x="210" y="388"/>
                    <a:pt x="210" y="388"/>
                  </a:cubicBezTo>
                  <a:cubicBezTo>
                    <a:pt x="211" y="388"/>
                    <a:pt x="211" y="388"/>
                    <a:pt x="211" y="388"/>
                  </a:cubicBezTo>
                  <a:cubicBezTo>
                    <a:pt x="214" y="385"/>
                    <a:pt x="214" y="385"/>
                    <a:pt x="214" y="385"/>
                  </a:cubicBezTo>
                  <a:cubicBezTo>
                    <a:pt x="216" y="382"/>
                    <a:pt x="216" y="382"/>
                    <a:pt x="216" y="382"/>
                  </a:cubicBezTo>
                  <a:cubicBezTo>
                    <a:pt x="217" y="376"/>
                    <a:pt x="217" y="376"/>
                    <a:pt x="217" y="376"/>
                  </a:cubicBezTo>
                  <a:cubicBezTo>
                    <a:pt x="219" y="371"/>
                    <a:pt x="219" y="371"/>
                    <a:pt x="219" y="371"/>
                  </a:cubicBezTo>
                  <a:cubicBezTo>
                    <a:pt x="219" y="370"/>
                    <a:pt x="219" y="370"/>
                    <a:pt x="219" y="370"/>
                  </a:cubicBezTo>
                  <a:cubicBezTo>
                    <a:pt x="218" y="369"/>
                    <a:pt x="218" y="369"/>
                    <a:pt x="218" y="369"/>
                  </a:cubicBezTo>
                  <a:cubicBezTo>
                    <a:pt x="217" y="367"/>
                    <a:pt x="217" y="367"/>
                    <a:pt x="217" y="367"/>
                  </a:cubicBezTo>
                  <a:cubicBezTo>
                    <a:pt x="218" y="365"/>
                    <a:pt x="218" y="365"/>
                    <a:pt x="218" y="365"/>
                  </a:cubicBezTo>
                  <a:cubicBezTo>
                    <a:pt x="219" y="365"/>
                    <a:pt x="219" y="365"/>
                    <a:pt x="219" y="365"/>
                  </a:cubicBezTo>
                  <a:cubicBezTo>
                    <a:pt x="219" y="363"/>
                    <a:pt x="219" y="363"/>
                    <a:pt x="219" y="363"/>
                  </a:cubicBezTo>
                  <a:cubicBezTo>
                    <a:pt x="221" y="362"/>
                    <a:pt x="221" y="362"/>
                    <a:pt x="221" y="362"/>
                  </a:cubicBezTo>
                  <a:cubicBezTo>
                    <a:pt x="221" y="360"/>
                    <a:pt x="221" y="360"/>
                    <a:pt x="221" y="360"/>
                  </a:cubicBezTo>
                  <a:cubicBezTo>
                    <a:pt x="222" y="361"/>
                    <a:pt x="222" y="361"/>
                    <a:pt x="222" y="361"/>
                  </a:cubicBezTo>
                  <a:cubicBezTo>
                    <a:pt x="223" y="361"/>
                    <a:pt x="223" y="361"/>
                    <a:pt x="223" y="361"/>
                  </a:cubicBezTo>
                  <a:cubicBezTo>
                    <a:pt x="225" y="359"/>
                    <a:pt x="225" y="359"/>
                    <a:pt x="225" y="359"/>
                  </a:cubicBezTo>
                  <a:cubicBezTo>
                    <a:pt x="225" y="357"/>
                    <a:pt x="225" y="357"/>
                    <a:pt x="225" y="357"/>
                  </a:cubicBezTo>
                  <a:cubicBezTo>
                    <a:pt x="225" y="357"/>
                    <a:pt x="225" y="357"/>
                    <a:pt x="225" y="357"/>
                  </a:cubicBezTo>
                  <a:cubicBezTo>
                    <a:pt x="226" y="355"/>
                    <a:pt x="226" y="355"/>
                    <a:pt x="226" y="355"/>
                  </a:cubicBezTo>
                  <a:cubicBezTo>
                    <a:pt x="226" y="354"/>
                    <a:pt x="226" y="354"/>
                    <a:pt x="226" y="354"/>
                  </a:cubicBezTo>
                  <a:cubicBezTo>
                    <a:pt x="227" y="354"/>
                    <a:pt x="227" y="354"/>
                    <a:pt x="227" y="354"/>
                  </a:cubicBezTo>
                  <a:cubicBezTo>
                    <a:pt x="228" y="352"/>
                    <a:pt x="228" y="352"/>
                    <a:pt x="228" y="352"/>
                  </a:cubicBezTo>
                  <a:cubicBezTo>
                    <a:pt x="227" y="351"/>
                    <a:pt x="227" y="351"/>
                    <a:pt x="227" y="351"/>
                  </a:cubicBezTo>
                  <a:cubicBezTo>
                    <a:pt x="226" y="349"/>
                    <a:pt x="226" y="349"/>
                    <a:pt x="226" y="349"/>
                  </a:cubicBezTo>
                  <a:cubicBezTo>
                    <a:pt x="227" y="347"/>
                    <a:pt x="227" y="347"/>
                    <a:pt x="227" y="347"/>
                  </a:cubicBezTo>
                  <a:cubicBezTo>
                    <a:pt x="226" y="346"/>
                    <a:pt x="226" y="346"/>
                    <a:pt x="226" y="346"/>
                  </a:cubicBezTo>
                  <a:cubicBezTo>
                    <a:pt x="227" y="346"/>
                    <a:pt x="227" y="346"/>
                    <a:pt x="227" y="346"/>
                  </a:cubicBezTo>
                  <a:cubicBezTo>
                    <a:pt x="228" y="348"/>
                    <a:pt x="228" y="348"/>
                    <a:pt x="228" y="348"/>
                  </a:cubicBezTo>
                  <a:cubicBezTo>
                    <a:pt x="230" y="351"/>
                    <a:pt x="230" y="351"/>
                    <a:pt x="230" y="351"/>
                  </a:cubicBezTo>
                  <a:cubicBezTo>
                    <a:pt x="231" y="351"/>
                    <a:pt x="231" y="351"/>
                    <a:pt x="231" y="351"/>
                  </a:cubicBezTo>
                  <a:cubicBezTo>
                    <a:pt x="232" y="350"/>
                    <a:pt x="232" y="350"/>
                    <a:pt x="232" y="350"/>
                  </a:cubicBezTo>
                  <a:cubicBezTo>
                    <a:pt x="232" y="351"/>
                    <a:pt x="232" y="351"/>
                    <a:pt x="232" y="351"/>
                  </a:cubicBezTo>
                  <a:cubicBezTo>
                    <a:pt x="233" y="353"/>
                    <a:pt x="233" y="353"/>
                    <a:pt x="233" y="353"/>
                  </a:cubicBezTo>
                  <a:cubicBezTo>
                    <a:pt x="232" y="353"/>
                    <a:pt x="232" y="353"/>
                    <a:pt x="232" y="353"/>
                  </a:cubicBezTo>
                  <a:cubicBezTo>
                    <a:pt x="231" y="356"/>
                    <a:pt x="231" y="356"/>
                    <a:pt x="231" y="356"/>
                  </a:cubicBezTo>
                  <a:cubicBezTo>
                    <a:pt x="229" y="360"/>
                    <a:pt x="229" y="360"/>
                    <a:pt x="229" y="360"/>
                  </a:cubicBezTo>
                  <a:cubicBezTo>
                    <a:pt x="227" y="360"/>
                    <a:pt x="227" y="360"/>
                    <a:pt x="227" y="360"/>
                  </a:cubicBezTo>
                  <a:cubicBezTo>
                    <a:pt x="227" y="362"/>
                    <a:pt x="227" y="362"/>
                    <a:pt x="227" y="362"/>
                  </a:cubicBezTo>
                  <a:cubicBezTo>
                    <a:pt x="226" y="363"/>
                    <a:pt x="226" y="363"/>
                    <a:pt x="226" y="363"/>
                  </a:cubicBezTo>
                  <a:cubicBezTo>
                    <a:pt x="225" y="363"/>
                    <a:pt x="225" y="363"/>
                    <a:pt x="225" y="363"/>
                  </a:cubicBezTo>
                  <a:cubicBezTo>
                    <a:pt x="223" y="364"/>
                    <a:pt x="223" y="364"/>
                    <a:pt x="223" y="364"/>
                  </a:cubicBezTo>
                  <a:cubicBezTo>
                    <a:pt x="222" y="366"/>
                    <a:pt x="222" y="366"/>
                    <a:pt x="222" y="366"/>
                  </a:cubicBezTo>
                  <a:cubicBezTo>
                    <a:pt x="222" y="367"/>
                    <a:pt x="222" y="367"/>
                    <a:pt x="222" y="367"/>
                  </a:cubicBezTo>
                  <a:cubicBezTo>
                    <a:pt x="220" y="367"/>
                    <a:pt x="220" y="367"/>
                    <a:pt x="220" y="367"/>
                  </a:cubicBezTo>
                  <a:cubicBezTo>
                    <a:pt x="219" y="368"/>
                    <a:pt x="219" y="368"/>
                    <a:pt x="219" y="368"/>
                  </a:cubicBezTo>
                  <a:cubicBezTo>
                    <a:pt x="220" y="369"/>
                    <a:pt x="220" y="369"/>
                    <a:pt x="220" y="369"/>
                  </a:cubicBezTo>
                  <a:cubicBezTo>
                    <a:pt x="221" y="369"/>
                    <a:pt x="221" y="369"/>
                    <a:pt x="221" y="369"/>
                  </a:cubicBezTo>
                  <a:cubicBezTo>
                    <a:pt x="227" y="364"/>
                    <a:pt x="227" y="364"/>
                    <a:pt x="227" y="364"/>
                  </a:cubicBezTo>
                  <a:cubicBezTo>
                    <a:pt x="230" y="361"/>
                    <a:pt x="230" y="361"/>
                    <a:pt x="230" y="361"/>
                  </a:cubicBezTo>
                  <a:cubicBezTo>
                    <a:pt x="235" y="353"/>
                    <a:pt x="235" y="353"/>
                    <a:pt x="235" y="353"/>
                  </a:cubicBezTo>
                  <a:cubicBezTo>
                    <a:pt x="237" y="350"/>
                    <a:pt x="237" y="350"/>
                    <a:pt x="237" y="350"/>
                  </a:cubicBezTo>
                  <a:cubicBezTo>
                    <a:pt x="238" y="345"/>
                    <a:pt x="238" y="345"/>
                    <a:pt x="238" y="345"/>
                  </a:cubicBezTo>
                  <a:cubicBezTo>
                    <a:pt x="243" y="337"/>
                    <a:pt x="243" y="337"/>
                    <a:pt x="243" y="337"/>
                  </a:cubicBezTo>
                  <a:cubicBezTo>
                    <a:pt x="247" y="332"/>
                    <a:pt x="247" y="332"/>
                    <a:pt x="247" y="332"/>
                  </a:cubicBezTo>
                  <a:cubicBezTo>
                    <a:pt x="247" y="330"/>
                    <a:pt x="247" y="330"/>
                    <a:pt x="247" y="330"/>
                  </a:cubicBezTo>
                  <a:cubicBezTo>
                    <a:pt x="247" y="329"/>
                    <a:pt x="247" y="329"/>
                    <a:pt x="247" y="329"/>
                  </a:cubicBezTo>
                  <a:cubicBezTo>
                    <a:pt x="247" y="328"/>
                    <a:pt x="247" y="328"/>
                    <a:pt x="247" y="328"/>
                  </a:cubicBezTo>
                  <a:cubicBezTo>
                    <a:pt x="248" y="328"/>
                    <a:pt x="248" y="328"/>
                    <a:pt x="248" y="328"/>
                  </a:cubicBezTo>
                  <a:cubicBezTo>
                    <a:pt x="249" y="326"/>
                    <a:pt x="249" y="326"/>
                    <a:pt x="249" y="326"/>
                  </a:cubicBezTo>
                  <a:cubicBezTo>
                    <a:pt x="250" y="325"/>
                    <a:pt x="250" y="325"/>
                    <a:pt x="250" y="325"/>
                  </a:cubicBezTo>
                  <a:cubicBezTo>
                    <a:pt x="250" y="323"/>
                    <a:pt x="250" y="323"/>
                    <a:pt x="250" y="323"/>
                  </a:cubicBezTo>
                  <a:cubicBezTo>
                    <a:pt x="250" y="322"/>
                    <a:pt x="250" y="322"/>
                    <a:pt x="250" y="322"/>
                  </a:cubicBezTo>
                  <a:cubicBezTo>
                    <a:pt x="250" y="322"/>
                    <a:pt x="250" y="322"/>
                    <a:pt x="250" y="322"/>
                  </a:cubicBezTo>
                  <a:cubicBezTo>
                    <a:pt x="249" y="321"/>
                    <a:pt x="249" y="321"/>
                    <a:pt x="249" y="321"/>
                  </a:cubicBezTo>
                  <a:cubicBezTo>
                    <a:pt x="249" y="319"/>
                    <a:pt x="249" y="319"/>
                    <a:pt x="249" y="319"/>
                  </a:cubicBezTo>
                  <a:cubicBezTo>
                    <a:pt x="247" y="316"/>
                    <a:pt x="247" y="316"/>
                    <a:pt x="247" y="316"/>
                  </a:cubicBezTo>
                  <a:cubicBezTo>
                    <a:pt x="247" y="315"/>
                    <a:pt x="247" y="315"/>
                    <a:pt x="247" y="315"/>
                  </a:cubicBezTo>
                  <a:cubicBezTo>
                    <a:pt x="247" y="314"/>
                    <a:pt x="247" y="314"/>
                    <a:pt x="247" y="314"/>
                  </a:cubicBezTo>
                  <a:cubicBezTo>
                    <a:pt x="247" y="313"/>
                    <a:pt x="247" y="313"/>
                    <a:pt x="247" y="313"/>
                  </a:cubicBezTo>
                  <a:cubicBezTo>
                    <a:pt x="247" y="310"/>
                    <a:pt x="247" y="310"/>
                    <a:pt x="247" y="310"/>
                  </a:cubicBezTo>
                  <a:cubicBezTo>
                    <a:pt x="246" y="307"/>
                    <a:pt x="246" y="307"/>
                    <a:pt x="246" y="307"/>
                  </a:cubicBezTo>
                  <a:cubicBezTo>
                    <a:pt x="246" y="307"/>
                    <a:pt x="246" y="307"/>
                    <a:pt x="246" y="307"/>
                  </a:cubicBezTo>
                  <a:cubicBezTo>
                    <a:pt x="249" y="306"/>
                    <a:pt x="249" y="306"/>
                    <a:pt x="249" y="306"/>
                  </a:cubicBezTo>
                  <a:cubicBezTo>
                    <a:pt x="248" y="305"/>
                    <a:pt x="248" y="305"/>
                    <a:pt x="248" y="305"/>
                  </a:cubicBezTo>
                  <a:cubicBezTo>
                    <a:pt x="247" y="304"/>
                    <a:pt x="247" y="304"/>
                    <a:pt x="247" y="304"/>
                  </a:cubicBezTo>
                  <a:cubicBezTo>
                    <a:pt x="249" y="303"/>
                    <a:pt x="249" y="303"/>
                    <a:pt x="249" y="303"/>
                  </a:cubicBezTo>
                  <a:cubicBezTo>
                    <a:pt x="249" y="302"/>
                    <a:pt x="249" y="302"/>
                    <a:pt x="249" y="302"/>
                  </a:cubicBezTo>
                  <a:cubicBezTo>
                    <a:pt x="247" y="301"/>
                    <a:pt x="247" y="301"/>
                    <a:pt x="247" y="301"/>
                  </a:cubicBezTo>
                  <a:cubicBezTo>
                    <a:pt x="249" y="300"/>
                    <a:pt x="249" y="300"/>
                    <a:pt x="249" y="300"/>
                  </a:cubicBezTo>
                  <a:cubicBezTo>
                    <a:pt x="250" y="298"/>
                    <a:pt x="250" y="298"/>
                    <a:pt x="250" y="298"/>
                  </a:cubicBezTo>
                  <a:cubicBezTo>
                    <a:pt x="251" y="299"/>
                    <a:pt x="251" y="299"/>
                    <a:pt x="251" y="299"/>
                  </a:cubicBezTo>
                  <a:cubicBezTo>
                    <a:pt x="254" y="296"/>
                    <a:pt x="254" y="296"/>
                    <a:pt x="254" y="296"/>
                  </a:cubicBezTo>
                  <a:cubicBezTo>
                    <a:pt x="256" y="295"/>
                    <a:pt x="256" y="295"/>
                    <a:pt x="256" y="295"/>
                  </a:cubicBezTo>
                  <a:cubicBezTo>
                    <a:pt x="256" y="294"/>
                    <a:pt x="256" y="294"/>
                    <a:pt x="256" y="294"/>
                  </a:cubicBezTo>
                  <a:cubicBezTo>
                    <a:pt x="258" y="292"/>
                    <a:pt x="258" y="292"/>
                    <a:pt x="258" y="292"/>
                  </a:cubicBezTo>
                  <a:cubicBezTo>
                    <a:pt x="261" y="290"/>
                    <a:pt x="261" y="290"/>
                    <a:pt x="261" y="290"/>
                  </a:cubicBezTo>
                  <a:cubicBezTo>
                    <a:pt x="265" y="286"/>
                    <a:pt x="265" y="286"/>
                    <a:pt x="265" y="286"/>
                  </a:cubicBezTo>
                  <a:cubicBezTo>
                    <a:pt x="268" y="285"/>
                    <a:pt x="268" y="285"/>
                    <a:pt x="268" y="285"/>
                  </a:cubicBezTo>
                  <a:cubicBezTo>
                    <a:pt x="270" y="283"/>
                    <a:pt x="270" y="283"/>
                    <a:pt x="270" y="283"/>
                  </a:cubicBezTo>
                  <a:cubicBezTo>
                    <a:pt x="272" y="282"/>
                    <a:pt x="272" y="282"/>
                    <a:pt x="272" y="282"/>
                  </a:cubicBezTo>
                  <a:cubicBezTo>
                    <a:pt x="274" y="282"/>
                    <a:pt x="274" y="282"/>
                    <a:pt x="274" y="282"/>
                  </a:cubicBezTo>
                  <a:cubicBezTo>
                    <a:pt x="275" y="283"/>
                    <a:pt x="275" y="283"/>
                    <a:pt x="275" y="283"/>
                  </a:cubicBezTo>
                  <a:cubicBezTo>
                    <a:pt x="277" y="283"/>
                    <a:pt x="277" y="283"/>
                    <a:pt x="277" y="283"/>
                  </a:cubicBezTo>
                  <a:cubicBezTo>
                    <a:pt x="277" y="282"/>
                    <a:pt x="277" y="282"/>
                    <a:pt x="277" y="282"/>
                  </a:cubicBezTo>
                  <a:cubicBezTo>
                    <a:pt x="278" y="279"/>
                    <a:pt x="278" y="279"/>
                    <a:pt x="278" y="279"/>
                  </a:cubicBezTo>
                  <a:cubicBezTo>
                    <a:pt x="282" y="277"/>
                    <a:pt x="282" y="277"/>
                    <a:pt x="282" y="277"/>
                  </a:cubicBezTo>
                  <a:cubicBezTo>
                    <a:pt x="284" y="276"/>
                    <a:pt x="284" y="276"/>
                    <a:pt x="284" y="276"/>
                  </a:cubicBezTo>
                  <a:cubicBezTo>
                    <a:pt x="284" y="275"/>
                    <a:pt x="284" y="275"/>
                    <a:pt x="284" y="275"/>
                  </a:cubicBezTo>
                  <a:cubicBezTo>
                    <a:pt x="283" y="275"/>
                    <a:pt x="283" y="275"/>
                    <a:pt x="283" y="275"/>
                  </a:cubicBezTo>
                  <a:cubicBezTo>
                    <a:pt x="282" y="275"/>
                    <a:pt x="282" y="275"/>
                    <a:pt x="282" y="275"/>
                  </a:cubicBezTo>
                  <a:cubicBezTo>
                    <a:pt x="281" y="273"/>
                    <a:pt x="281" y="273"/>
                    <a:pt x="281" y="273"/>
                  </a:cubicBezTo>
                  <a:cubicBezTo>
                    <a:pt x="283" y="273"/>
                    <a:pt x="283" y="273"/>
                    <a:pt x="283" y="273"/>
                  </a:cubicBezTo>
                  <a:cubicBezTo>
                    <a:pt x="285" y="272"/>
                    <a:pt x="285" y="272"/>
                    <a:pt x="285" y="272"/>
                  </a:cubicBezTo>
                  <a:cubicBezTo>
                    <a:pt x="286" y="272"/>
                    <a:pt x="286" y="272"/>
                    <a:pt x="286" y="272"/>
                  </a:cubicBezTo>
                  <a:cubicBezTo>
                    <a:pt x="288" y="272"/>
                    <a:pt x="288" y="272"/>
                    <a:pt x="288" y="272"/>
                  </a:cubicBezTo>
                  <a:cubicBezTo>
                    <a:pt x="289" y="271"/>
                    <a:pt x="289" y="271"/>
                    <a:pt x="289" y="271"/>
                  </a:cubicBezTo>
                  <a:cubicBezTo>
                    <a:pt x="291" y="271"/>
                    <a:pt x="291" y="271"/>
                    <a:pt x="291" y="271"/>
                  </a:cubicBezTo>
                  <a:cubicBezTo>
                    <a:pt x="291" y="272"/>
                    <a:pt x="291" y="272"/>
                    <a:pt x="291" y="272"/>
                  </a:cubicBezTo>
                  <a:cubicBezTo>
                    <a:pt x="288" y="273"/>
                    <a:pt x="288" y="273"/>
                    <a:pt x="288" y="273"/>
                  </a:cubicBezTo>
                  <a:cubicBezTo>
                    <a:pt x="286" y="274"/>
                    <a:pt x="286" y="274"/>
                    <a:pt x="286" y="274"/>
                  </a:cubicBezTo>
                  <a:cubicBezTo>
                    <a:pt x="286" y="274"/>
                    <a:pt x="286" y="274"/>
                    <a:pt x="286" y="274"/>
                  </a:cubicBezTo>
                  <a:cubicBezTo>
                    <a:pt x="286" y="275"/>
                    <a:pt x="286" y="275"/>
                    <a:pt x="286" y="275"/>
                  </a:cubicBezTo>
                  <a:cubicBezTo>
                    <a:pt x="290" y="273"/>
                    <a:pt x="290" y="273"/>
                    <a:pt x="290" y="273"/>
                  </a:cubicBezTo>
                  <a:cubicBezTo>
                    <a:pt x="294" y="272"/>
                    <a:pt x="294" y="272"/>
                    <a:pt x="294" y="272"/>
                  </a:cubicBezTo>
                  <a:cubicBezTo>
                    <a:pt x="294" y="271"/>
                    <a:pt x="294" y="271"/>
                    <a:pt x="294" y="271"/>
                  </a:cubicBezTo>
                  <a:cubicBezTo>
                    <a:pt x="295" y="270"/>
                    <a:pt x="295" y="270"/>
                    <a:pt x="295" y="270"/>
                  </a:cubicBezTo>
                  <a:cubicBezTo>
                    <a:pt x="296" y="270"/>
                    <a:pt x="296" y="270"/>
                    <a:pt x="296" y="270"/>
                  </a:cubicBezTo>
                  <a:cubicBezTo>
                    <a:pt x="296" y="271"/>
                    <a:pt x="296" y="271"/>
                    <a:pt x="296" y="271"/>
                  </a:cubicBezTo>
                  <a:cubicBezTo>
                    <a:pt x="296" y="271"/>
                    <a:pt x="296" y="273"/>
                    <a:pt x="296" y="273"/>
                  </a:cubicBezTo>
                  <a:cubicBezTo>
                    <a:pt x="296" y="273"/>
                    <a:pt x="299" y="273"/>
                    <a:pt x="299" y="273"/>
                  </a:cubicBezTo>
                  <a:cubicBezTo>
                    <a:pt x="300" y="272"/>
                    <a:pt x="300" y="272"/>
                    <a:pt x="300" y="272"/>
                  </a:cubicBezTo>
                  <a:cubicBezTo>
                    <a:pt x="303" y="272"/>
                    <a:pt x="303" y="272"/>
                    <a:pt x="303" y="272"/>
                  </a:cubicBezTo>
                  <a:cubicBezTo>
                    <a:pt x="306" y="273"/>
                    <a:pt x="306" y="273"/>
                    <a:pt x="306" y="273"/>
                  </a:cubicBezTo>
                  <a:cubicBezTo>
                    <a:pt x="308" y="271"/>
                    <a:pt x="308" y="271"/>
                    <a:pt x="308" y="271"/>
                  </a:cubicBezTo>
                  <a:cubicBezTo>
                    <a:pt x="308" y="270"/>
                    <a:pt x="308" y="270"/>
                    <a:pt x="308" y="270"/>
                  </a:cubicBezTo>
                  <a:cubicBezTo>
                    <a:pt x="308" y="270"/>
                    <a:pt x="308" y="270"/>
                    <a:pt x="308" y="270"/>
                  </a:cubicBezTo>
                  <a:cubicBezTo>
                    <a:pt x="308" y="269"/>
                    <a:pt x="308" y="269"/>
                    <a:pt x="308" y="269"/>
                  </a:cubicBezTo>
                  <a:cubicBezTo>
                    <a:pt x="312" y="266"/>
                    <a:pt x="312" y="266"/>
                    <a:pt x="312" y="266"/>
                  </a:cubicBezTo>
                  <a:cubicBezTo>
                    <a:pt x="316" y="265"/>
                    <a:pt x="316" y="265"/>
                    <a:pt x="316" y="265"/>
                  </a:cubicBezTo>
                  <a:cubicBezTo>
                    <a:pt x="318" y="264"/>
                    <a:pt x="318" y="264"/>
                    <a:pt x="318" y="264"/>
                  </a:cubicBezTo>
                  <a:cubicBezTo>
                    <a:pt x="318" y="263"/>
                    <a:pt x="318" y="263"/>
                    <a:pt x="318" y="263"/>
                  </a:cubicBezTo>
                  <a:cubicBezTo>
                    <a:pt x="318" y="262"/>
                    <a:pt x="318" y="262"/>
                    <a:pt x="318" y="262"/>
                  </a:cubicBezTo>
                  <a:cubicBezTo>
                    <a:pt x="316" y="258"/>
                    <a:pt x="316" y="258"/>
                    <a:pt x="316" y="258"/>
                  </a:cubicBezTo>
                  <a:cubicBezTo>
                    <a:pt x="317" y="256"/>
                    <a:pt x="317" y="256"/>
                    <a:pt x="317" y="256"/>
                  </a:cubicBezTo>
                  <a:cubicBezTo>
                    <a:pt x="319" y="254"/>
                    <a:pt x="319" y="254"/>
                    <a:pt x="319" y="254"/>
                  </a:cubicBezTo>
                  <a:cubicBezTo>
                    <a:pt x="319" y="252"/>
                    <a:pt x="319" y="252"/>
                    <a:pt x="319" y="252"/>
                  </a:cubicBezTo>
                  <a:cubicBezTo>
                    <a:pt x="320" y="252"/>
                    <a:pt x="320" y="252"/>
                    <a:pt x="320" y="252"/>
                  </a:cubicBezTo>
                  <a:cubicBezTo>
                    <a:pt x="321" y="250"/>
                    <a:pt x="321" y="250"/>
                    <a:pt x="321" y="250"/>
                  </a:cubicBezTo>
                  <a:cubicBezTo>
                    <a:pt x="321" y="249"/>
                    <a:pt x="321" y="249"/>
                    <a:pt x="321" y="249"/>
                  </a:cubicBezTo>
                  <a:cubicBezTo>
                    <a:pt x="321" y="248"/>
                    <a:pt x="321" y="248"/>
                    <a:pt x="321" y="248"/>
                  </a:cubicBezTo>
                  <a:cubicBezTo>
                    <a:pt x="324" y="244"/>
                    <a:pt x="324" y="244"/>
                    <a:pt x="324" y="244"/>
                  </a:cubicBezTo>
                  <a:cubicBezTo>
                    <a:pt x="327" y="240"/>
                    <a:pt x="327" y="240"/>
                    <a:pt x="327" y="240"/>
                  </a:cubicBezTo>
                  <a:cubicBezTo>
                    <a:pt x="327" y="238"/>
                    <a:pt x="327" y="238"/>
                    <a:pt x="327" y="238"/>
                  </a:cubicBezTo>
                  <a:cubicBezTo>
                    <a:pt x="327" y="232"/>
                    <a:pt x="327" y="232"/>
                    <a:pt x="327" y="232"/>
                  </a:cubicBezTo>
                  <a:cubicBezTo>
                    <a:pt x="326" y="231"/>
                    <a:pt x="326" y="231"/>
                    <a:pt x="326" y="231"/>
                  </a:cubicBezTo>
                  <a:cubicBezTo>
                    <a:pt x="327" y="227"/>
                    <a:pt x="327" y="227"/>
                    <a:pt x="327" y="227"/>
                  </a:cubicBezTo>
                  <a:cubicBezTo>
                    <a:pt x="328" y="226"/>
                    <a:pt x="328" y="226"/>
                    <a:pt x="328" y="226"/>
                  </a:cubicBezTo>
                  <a:cubicBezTo>
                    <a:pt x="328" y="224"/>
                    <a:pt x="328" y="224"/>
                    <a:pt x="328" y="224"/>
                  </a:cubicBezTo>
                  <a:cubicBezTo>
                    <a:pt x="331" y="222"/>
                    <a:pt x="331" y="222"/>
                    <a:pt x="331" y="222"/>
                  </a:cubicBezTo>
                  <a:cubicBezTo>
                    <a:pt x="331" y="221"/>
                    <a:pt x="331" y="221"/>
                    <a:pt x="331" y="221"/>
                  </a:cubicBezTo>
                  <a:cubicBezTo>
                    <a:pt x="331" y="218"/>
                    <a:pt x="331" y="218"/>
                    <a:pt x="331" y="218"/>
                  </a:cubicBezTo>
                  <a:cubicBezTo>
                    <a:pt x="332" y="213"/>
                    <a:pt x="332" y="213"/>
                    <a:pt x="332" y="213"/>
                  </a:cubicBezTo>
                  <a:cubicBezTo>
                    <a:pt x="332" y="210"/>
                    <a:pt x="332" y="210"/>
                    <a:pt x="332" y="210"/>
                  </a:cubicBezTo>
                  <a:cubicBezTo>
                    <a:pt x="332" y="208"/>
                    <a:pt x="332" y="208"/>
                    <a:pt x="332" y="208"/>
                  </a:cubicBezTo>
                  <a:cubicBezTo>
                    <a:pt x="332" y="206"/>
                    <a:pt x="332" y="206"/>
                    <a:pt x="332" y="206"/>
                  </a:cubicBezTo>
                  <a:cubicBezTo>
                    <a:pt x="333" y="203"/>
                    <a:pt x="333" y="203"/>
                    <a:pt x="333" y="203"/>
                  </a:cubicBezTo>
                  <a:cubicBezTo>
                    <a:pt x="332" y="190"/>
                    <a:pt x="332" y="190"/>
                    <a:pt x="332" y="190"/>
                  </a:cubicBezTo>
                  <a:cubicBezTo>
                    <a:pt x="332" y="188"/>
                    <a:pt x="332" y="188"/>
                    <a:pt x="332" y="188"/>
                  </a:cubicBezTo>
                  <a:cubicBezTo>
                    <a:pt x="333" y="186"/>
                    <a:pt x="333" y="186"/>
                    <a:pt x="333" y="186"/>
                  </a:cubicBezTo>
                  <a:cubicBezTo>
                    <a:pt x="333" y="184"/>
                    <a:pt x="333" y="184"/>
                    <a:pt x="333" y="184"/>
                  </a:cubicBezTo>
                  <a:cubicBezTo>
                    <a:pt x="332" y="185"/>
                    <a:pt x="332" y="185"/>
                    <a:pt x="332" y="185"/>
                  </a:cubicBezTo>
                  <a:cubicBezTo>
                    <a:pt x="331" y="184"/>
                    <a:pt x="331" y="184"/>
                    <a:pt x="331" y="184"/>
                  </a:cubicBezTo>
                  <a:cubicBezTo>
                    <a:pt x="331" y="183"/>
                    <a:pt x="331" y="183"/>
                    <a:pt x="331" y="183"/>
                  </a:cubicBezTo>
                  <a:cubicBezTo>
                    <a:pt x="332" y="181"/>
                    <a:pt x="332" y="181"/>
                    <a:pt x="332" y="181"/>
                  </a:cubicBezTo>
                  <a:cubicBezTo>
                    <a:pt x="332" y="179"/>
                    <a:pt x="332" y="179"/>
                    <a:pt x="332" y="179"/>
                  </a:cubicBezTo>
                  <a:cubicBezTo>
                    <a:pt x="332" y="177"/>
                    <a:pt x="332" y="177"/>
                    <a:pt x="332" y="177"/>
                  </a:cubicBezTo>
                  <a:cubicBezTo>
                    <a:pt x="333" y="177"/>
                    <a:pt x="333" y="177"/>
                    <a:pt x="333" y="177"/>
                  </a:cubicBezTo>
                  <a:cubicBezTo>
                    <a:pt x="333" y="175"/>
                    <a:pt x="333" y="175"/>
                    <a:pt x="333" y="175"/>
                  </a:cubicBezTo>
                  <a:cubicBezTo>
                    <a:pt x="332" y="172"/>
                    <a:pt x="332" y="172"/>
                    <a:pt x="332" y="172"/>
                  </a:cubicBezTo>
                  <a:cubicBezTo>
                    <a:pt x="330" y="171"/>
                    <a:pt x="330" y="171"/>
                    <a:pt x="330" y="171"/>
                  </a:cubicBezTo>
                  <a:cubicBezTo>
                    <a:pt x="330" y="171"/>
                    <a:pt x="330" y="171"/>
                    <a:pt x="330" y="171"/>
                  </a:cubicBezTo>
                  <a:cubicBezTo>
                    <a:pt x="331" y="170"/>
                    <a:pt x="331" y="170"/>
                    <a:pt x="331" y="170"/>
                  </a:cubicBezTo>
                  <a:cubicBezTo>
                    <a:pt x="331" y="171"/>
                    <a:pt x="331" y="171"/>
                    <a:pt x="331" y="171"/>
                  </a:cubicBezTo>
                  <a:cubicBezTo>
                    <a:pt x="333" y="172"/>
                    <a:pt x="333" y="172"/>
                    <a:pt x="333" y="172"/>
                  </a:cubicBezTo>
                  <a:cubicBezTo>
                    <a:pt x="334" y="173"/>
                    <a:pt x="334" y="173"/>
                    <a:pt x="334" y="173"/>
                  </a:cubicBezTo>
                  <a:cubicBezTo>
                    <a:pt x="334" y="171"/>
                    <a:pt x="334" y="171"/>
                    <a:pt x="334" y="171"/>
                  </a:cubicBezTo>
                  <a:cubicBezTo>
                    <a:pt x="336" y="171"/>
                    <a:pt x="336" y="171"/>
                    <a:pt x="336" y="171"/>
                  </a:cubicBezTo>
                  <a:cubicBezTo>
                    <a:pt x="336" y="172"/>
                    <a:pt x="336" y="172"/>
                    <a:pt x="336" y="172"/>
                  </a:cubicBezTo>
                  <a:cubicBezTo>
                    <a:pt x="337" y="172"/>
                    <a:pt x="337" y="172"/>
                    <a:pt x="337" y="172"/>
                  </a:cubicBezTo>
                  <a:cubicBezTo>
                    <a:pt x="336" y="174"/>
                    <a:pt x="336" y="174"/>
                    <a:pt x="336" y="174"/>
                  </a:cubicBezTo>
                  <a:cubicBezTo>
                    <a:pt x="335" y="175"/>
                    <a:pt x="335" y="175"/>
                    <a:pt x="335" y="175"/>
                  </a:cubicBezTo>
                  <a:cubicBezTo>
                    <a:pt x="335" y="176"/>
                    <a:pt x="335" y="176"/>
                    <a:pt x="335" y="176"/>
                  </a:cubicBezTo>
                  <a:cubicBezTo>
                    <a:pt x="335" y="176"/>
                    <a:pt x="335" y="176"/>
                    <a:pt x="335" y="176"/>
                  </a:cubicBezTo>
                  <a:cubicBezTo>
                    <a:pt x="337" y="174"/>
                    <a:pt x="337" y="174"/>
                    <a:pt x="337" y="174"/>
                  </a:cubicBezTo>
                  <a:cubicBezTo>
                    <a:pt x="340" y="173"/>
                    <a:pt x="340" y="173"/>
                    <a:pt x="340" y="173"/>
                  </a:cubicBezTo>
                  <a:cubicBezTo>
                    <a:pt x="343" y="168"/>
                    <a:pt x="343" y="168"/>
                    <a:pt x="343" y="168"/>
                  </a:cubicBezTo>
                  <a:cubicBezTo>
                    <a:pt x="344" y="164"/>
                    <a:pt x="344" y="164"/>
                    <a:pt x="344" y="164"/>
                  </a:cubicBezTo>
                  <a:cubicBezTo>
                    <a:pt x="345" y="162"/>
                    <a:pt x="345" y="162"/>
                    <a:pt x="345" y="162"/>
                  </a:cubicBezTo>
                  <a:cubicBezTo>
                    <a:pt x="346" y="161"/>
                    <a:pt x="346" y="161"/>
                    <a:pt x="346" y="161"/>
                  </a:cubicBezTo>
                  <a:cubicBezTo>
                    <a:pt x="347" y="158"/>
                    <a:pt x="347" y="158"/>
                    <a:pt x="347" y="158"/>
                  </a:cubicBezTo>
                  <a:cubicBezTo>
                    <a:pt x="349" y="155"/>
                    <a:pt x="349" y="155"/>
                    <a:pt x="349" y="155"/>
                  </a:cubicBezTo>
                  <a:cubicBezTo>
                    <a:pt x="354" y="152"/>
                    <a:pt x="354" y="152"/>
                    <a:pt x="354" y="152"/>
                  </a:cubicBezTo>
                  <a:cubicBezTo>
                    <a:pt x="354" y="150"/>
                    <a:pt x="354" y="150"/>
                    <a:pt x="354" y="150"/>
                  </a:cubicBezTo>
                  <a:cubicBezTo>
                    <a:pt x="356" y="150"/>
                    <a:pt x="356" y="150"/>
                    <a:pt x="356" y="150"/>
                  </a:cubicBezTo>
                  <a:cubicBezTo>
                    <a:pt x="357" y="148"/>
                    <a:pt x="357" y="148"/>
                    <a:pt x="357" y="148"/>
                  </a:cubicBezTo>
                  <a:cubicBezTo>
                    <a:pt x="361" y="144"/>
                    <a:pt x="361" y="144"/>
                    <a:pt x="361" y="144"/>
                  </a:cubicBezTo>
                  <a:cubicBezTo>
                    <a:pt x="365" y="139"/>
                    <a:pt x="365" y="139"/>
                    <a:pt x="365" y="139"/>
                  </a:cubicBezTo>
                  <a:cubicBezTo>
                    <a:pt x="366" y="138"/>
                    <a:pt x="366" y="138"/>
                    <a:pt x="366" y="138"/>
                  </a:cubicBezTo>
                  <a:cubicBezTo>
                    <a:pt x="368" y="132"/>
                    <a:pt x="368" y="132"/>
                    <a:pt x="368" y="132"/>
                  </a:cubicBezTo>
                  <a:cubicBezTo>
                    <a:pt x="369" y="130"/>
                    <a:pt x="369" y="130"/>
                    <a:pt x="369" y="130"/>
                  </a:cubicBezTo>
                  <a:cubicBezTo>
                    <a:pt x="370" y="129"/>
                    <a:pt x="370" y="129"/>
                    <a:pt x="370" y="129"/>
                  </a:cubicBezTo>
                  <a:cubicBezTo>
                    <a:pt x="370" y="127"/>
                    <a:pt x="370" y="127"/>
                    <a:pt x="370" y="127"/>
                  </a:cubicBezTo>
                  <a:cubicBezTo>
                    <a:pt x="369" y="125"/>
                    <a:pt x="369" y="125"/>
                    <a:pt x="369" y="125"/>
                  </a:cubicBezTo>
                  <a:cubicBezTo>
                    <a:pt x="369" y="123"/>
                    <a:pt x="369" y="123"/>
                    <a:pt x="369" y="123"/>
                  </a:cubicBezTo>
                  <a:cubicBezTo>
                    <a:pt x="370" y="122"/>
                    <a:pt x="370" y="122"/>
                    <a:pt x="370" y="122"/>
                  </a:cubicBezTo>
                  <a:cubicBezTo>
                    <a:pt x="370" y="118"/>
                    <a:pt x="370" y="118"/>
                    <a:pt x="370" y="118"/>
                  </a:cubicBezTo>
                  <a:cubicBezTo>
                    <a:pt x="369" y="117"/>
                    <a:pt x="369" y="117"/>
                    <a:pt x="369" y="117"/>
                  </a:cubicBezTo>
                  <a:cubicBezTo>
                    <a:pt x="369" y="115"/>
                    <a:pt x="369" y="115"/>
                    <a:pt x="369" y="115"/>
                  </a:cubicBezTo>
                  <a:cubicBezTo>
                    <a:pt x="365" y="107"/>
                    <a:pt x="365" y="107"/>
                    <a:pt x="365" y="107"/>
                  </a:cubicBezTo>
                  <a:cubicBezTo>
                    <a:pt x="365" y="105"/>
                    <a:pt x="365" y="105"/>
                    <a:pt x="365" y="105"/>
                  </a:cubicBezTo>
                  <a:cubicBezTo>
                    <a:pt x="365" y="102"/>
                    <a:pt x="365" y="102"/>
                    <a:pt x="365" y="102"/>
                  </a:cubicBezTo>
                  <a:cubicBezTo>
                    <a:pt x="359" y="99"/>
                    <a:pt x="359" y="99"/>
                    <a:pt x="359" y="99"/>
                  </a:cubicBezTo>
                  <a:cubicBezTo>
                    <a:pt x="355" y="99"/>
                    <a:pt x="355" y="99"/>
                    <a:pt x="355" y="99"/>
                  </a:cubicBezTo>
                  <a:cubicBezTo>
                    <a:pt x="352" y="100"/>
                    <a:pt x="352" y="100"/>
                    <a:pt x="352" y="100"/>
                  </a:cubicBezTo>
                  <a:cubicBezTo>
                    <a:pt x="351" y="98"/>
                    <a:pt x="351" y="98"/>
                    <a:pt x="351" y="98"/>
                  </a:cubicBezTo>
                  <a:cubicBezTo>
                    <a:pt x="349" y="97"/>
                    <a:pt x="349" y="97"/>
                    <a:pt x="349" y="97"/>
                  </a:cubicBezTo>
                  <a:cubicBezTo>
                    <a:pt x="347" y="95"/>
                    <a:pt x="347" y="95"/>
                    <a:pt x="347" y="95"/>
                  </a:cubicBezTo>
                  <a:cubicBezTo>
                    <a:pt x="344" y="94"/>
                    <a:pt x="344" y="94"/>
                    <a:pt x="344" y="94"/>
                  </a:cubicBezTo>
                  <a:cubicBezTo>
                    <a:pt x="342" y="94"/>
                    <a:pt x="342" y="94"/>
                    <a:pt x="342" y="94"/>
                  </a:cubicBezTo>
                  <a:cubicBezTo>
                    <a:pt x="338" y="89"/>
                    <a:pt x="338" y="89"/>
                    <a:pt x="338" y="89"/>
                  </a:cubicBezTo>
                  <a:cubicBezTo>
                    <a:pt x="334" y="84"/>
                    <a:pt x="334" y="84"/>
                    <a:pt x="334" y="84"/>
                  </a:cubicBezTo>
                  <a:cubicBezTo>
                    <a:pt x="333" y="84"/>
                    <a:pt x="333" y="84"/>
                    <a:pt x="333" y="84"/>
                  </a:cubicBezTo>
                  <a:cubicBezTo>
                    <a:pt x="330" y="82"/>
                    <a:pt x="330" y="82"/>
                    <a:pt x="330" y="82"/>
                  </a:cubicBezTo>
                  <a:cubicBezTo>
                    <a:pt x="328" y="82"/>
                    <a:pt x="328" y="82"/>
                    <a:pt x="328" y="82"/>
                  </a:cubicBezTo>
                  <a:cubicBezTo>
                    <a:pt x="323" y="78"/>
                    <a:pt x="323" y="78"/>
                    <a:pt x="323" y="78"/>
                  </a:cubicBezTo>
                  <a:cubicBezTo>
                    <a:pt x="320" y="78"/>
                    <a:pt x="320" y="78"/>
                    <a:pt x="320" y="78"/>
                  </a:cubicBezTo>
                  <a:cubicBezTo>
                    <a:pt x="317" y="76"/>
                    <a:pt x="317" y="76"/>
                    <a:pt x="317" y="76"/>
                  </a:cubicBezTo>
                  <a:cubicBezTo>
                    <a:pt x="315" y="77"/>
                    <a:pt x="315" y="77"/>
                    <a:pt x="315" y="77"/>
                  </a:cubicBezTo>
                  <a:cubicBezTo>
                    <a:pt x="313" y="77"/>
                    <a:pt x="313" y="77"/>
                    <a:pt x="313" y="77"/>
                  </a:cubicBezTo>
                  <a:cubicBezTo>
                    <a:pt x="311" y="77"/>
                    <a:pt x="311" y="77"/>
                    <a:pt x="311" y="77"/>
                  </a:cubicBezTo>
                  <a:cubicBezTo>
                    <a:pt x="309" y="77"/>
                    <a:pt x="309" y="77"/>
                    <a:pt x="309" y="77"/>
                  </a:cubicBezTo>
                  <a:cubicBezTo>
                    <a:pt x="308" y="79"/>
                    <a:pt x="308" y="79"/>
                    <a:pt x="308" y="79"/>
                  </a:cubicBezTo>
                  <a:cubicBezTo>
                    <a:pt x="307" y="78"/>
                    <a:pt x="307" y="78"/>
                    <a:pt x="307" y="78"/>
                  </a:cubicBezTo>
                  <a:cubicBezTo>
                    <a:pt x="305" y="76"/>
                    <a:pt x="305" y="76"/>
                    <a:pt x="305" y="76"/>
                  </a:cubicBezTo>
                  <a:cubicBezTo>
                    <a:pt x="304" y="76"/>
                    <a:pt x="304" y="76"/>
                    <a:pt x="304" y="76"/>
                  </a:cubicBezTo>
                  <a:cubicBezTo>
                    <a:pt x="303" y="76"/>
                    <a:pt x="303" y="76"/>
                    <a:pt x="303" y="76"/>
                  </a:cubicBezTo>
                  <a:cubicBezTo>
                    <a:pt x="303" y="77"/>
                    <a:pt x="303" y="77"/>
                    <a:pt x="303" y="77"/>
                  </a:cubicBezTo>
                  <a:cubicBezTo>
                    <a:pt x="303" y="78"/>
                    <a:pt x="303" y="78"/>
                    <a:pt x="303" y="78"/>
                  </a:cubicBezTo>
                  <a:cubicBezTo>
                    <a:pt x="301" y="76"/>
                    <a:pt x="301" y="76"/>
                    <a:pt x="301" y="76"/>
                  </a:cubicBezTo>
                  <a:cubicBezTo>
                    <a:pt x="301" y="76"/>
                    <a:pt x="301" y="76"/>
                    <a:pt x="301" y="76"/>
                  </a:cubicBezTo>
                  <a:cubicBezTo>
                    <a:pt x="300" y="75"/>
                    <a:pt x="300" y="75"/>
                    <a:pt x="300" y="75"/>
                  </a:cubicBezTo>
                  <a:cubicBezTo>
                    <a:pt x="300" y="76"/>
                    <a:pt x="300" y="76"/>
                    <a:pt x="300" y="76"/>
                  </a:cubicBezTo>
                  <a:cubicBezTo>
                    <a:pt x="300" y="77"/>
                    <a:pt x="300" y="77"/>
                    <a:pt x="300" y="77"/>
                  </a:cubicBezTo>
                  <a:cubicBezTo>
                    <a:pt x="297" y="75"/>
                    <a:pt x="297" y="75"/>
                    <a:pt x="297" y="75"/>
                  </a:cubicBezTo>
                  <a:cubicBezTo>
                    <a:pt x="296" y="76"/>
                    <a:pt x="296" y="76"/>
                    <a:pt x="296" y="76"/>
                  </a:cubicBezTo>
                  <a:cubicBezTo>
                    <a:pt x="294" y="75"/>
                    <a:pt x="294" y="75"/>
                    <a:pt x="294" y="75"/>
                  </a:cubicBezTo>
                  <a:cubicBezTo>
                    <a:pt x="288" y="73"/>
                    <a:pt x="288" y="73"/>
                    <a:pt x="288" y="73"/>
                  </a:cubicBezTo>
                  <a:cubicBezTo>
                    <a:pt x="286" y="73"/>
                    <a:pt x="286" y="73"/>
                    <a:pt x="286" y="73"/>
                  </a:cubicBezTo>
                  <a:cubicBezTo>
                    <a:pt x="286" y="73"/>
                    <a:pt x="286" y="73"/>
                    <a:pt x="286" y="73"/>
                  </a:cubicBezTo>
                  <a:cubicBezTo>
                    <a:pt x="287" y="74"/>
                    <a:pt x="287" y="74"/>
                    <a:pt x="287" y="74"/>
                  </a:cubicBezTo>
                  <a:cubicBezTo>
                    <a:pt x="286" y="75"/>
                    <a:pt x="286" y="75"/>
                    <a:pt x="286" y="75"/>
                  </a:cubicBezTo>
                  <a:cubicBezTo>
                    <a:pt x="285" y="74"/>
                    <a:pt x="285" y="74"/>
                    <a:pt x="285" y="74"/>
                  </a:cubicBezTo>
                  <a:cubicBezTo>
                    <a:pt x="285" y="75"/>
                    <a:pt x="285" y="75"/>
                    <a:pt x="285" y="75"/>
                  </a:cubicBezTo>
                  <a:cubicBezTo>
                    <a:pt x="284" y="75"/>
                    <a:pt x="284" y="75"/>
                    <a:pt x="284" y="75"/>
                  </a:cubicBezTo>
                  <a:cubicBezTo>
                    <a:pt x="283" y="76"/>
                    <a:pt x="283" y="76"/>
                    <a:pt x="283" y="76"/>
                  </a:cubicBezTo>
                  <a:cubicBezTo>
                    <a:pt x="282" y="77"/>
                    <a:pt x="282" y="77"/>
                    <a:pt x="282" y="77"/>
                  </a:cubicBezTo>
                  <a:cubicBezTo>
                    <a:pt x="282" y="79"/>
                    <a:pt x="282" y="79"/>
                    <a:pt x="282" y="79"/>
                  </a:cubicBezTo>
                  <a:cubicBezTo>
                    <a:pt x="281" y="78"/>
                    <a:pt x="281" y="78"/>
                    <a:pt x="281" y="78"/>
                  </a:cubicBezTo>
                  <a:cubicBezTo>
                    <a:pt x="280" y="76"/>
                    <a:pt x="280" y="76"/>
                    <a:pt x="280" y="76"/>
                  </a:cubicBezTo>
                  <a:cubicBezTo>
                    <a:pt x="279" y="77"/>
                    <a:pt x="279" y="77"/>
                    <a:pt x="279" y="77"/>
                  </a:cubicBezTo>
                  <a:cubicBezTo>
                    <a:pt x="279" y="79"/>
                    <a:pt x="279" y="79"/>
                    <a:pt x="279" y="79"/>
                  </a:cubicBezTo>
                  <a:cubicBezTo>
                    <a:pt x="278" y="82"/>
                    <a:pt x="278" y="82"/>
                    <a:pt x="278" y="82"/>
                  </a:cubicBezTo>
                  <a:cubicBezTo>
                    <a:pt x="278" y="84"/>
                    <a:pt x="278" y="84"/>
                    <a:pt x="278" y="84"/>
                  </a:cubicBezTo>
                  <a:cubicBezTo>
                    <a:pt x="277" y="82"/>
                    <a:pt x="277" y="82"/>
                    <a:pt x="277" y="82"/>
                  </a:cubicBezTo>
                  <a:cubicBezTo>
                    <a:pt x="278" y="79"/>
                    <a:pt x="278" y="79"/>
                    <a:pt x="278" y="79"/>
                  </a:cubicBezTo>
                  <a:cubicBezTo>
                    <a:pt x="278" y="77"/>
                    <a:pt x="278" y="77"/>
                    <a:pt x="278" y="77"/>
                  </a:cubicBezTo>
                  <a:cubicBezTo>
                    <a:pt x="278" y="74"/>
                    <a:pt x="278" y="74"/>
                    <a:pt x="278" y="74"/>
                  </a:cubicBezTo>
                  <a:cubicBezTo>
                    <a:pt x="279" y="73"/>
                    <a:pt x="279" y="73"/>
                    <a:pt x="279" y="73"/>
                  </a:cubicBezTo>
                  <a:cubicBezTo>
                    <a:pt x="279" y="73"/>
                    <a:pt x="279" y="73"/>
                    <a:pt x="279" y="73"/>
                  </a:cubicBezTo>
                  <a:cubicBezTo>
                    <a:pt x="277" y="73"/>
                    <a:pt x="277" y="73"/>
                    <a:pt x="277" y="73"/>
                  </a:cubicBezTo>
                  <a:cubicBezTo>
                    <a:pt x="279" y="70"/>
                    <a:pt x="279" y="70"/>
                    <a:pt x="279" y="70"/>
                  </a:cubicBezTo>
                  <a:cubicBezTo>
                    <a:pt x="277" y="68"/>
                    <a:pt x="277" y="68"/>
                    <a:pt x="277" y="68"/>
                  </a:cubicBezTo>
                  <a:cubicBezTo>
                    <a:pt x="275" y="65"/>
                    <a:pt x="275" y="65"/>
                    <a:pt x="275" y="65"/>
                  </a:cubicBezTo>
                  <a:cubicBezTo>
                    <a:pt x="274" y="65"/>
                    <a:pt x="274" y="65"/>
                    <a:pt x="274" y="65"/>
                  </a:cubicBezTo>
                  <a:cubicBezTo>
                    <a:pt x="271" y="65"/>
                    <a:pt x="271" y="65"/>
                    <a:pt x="271" y="65"/>
                  </a:cubicBezTo>
                  <a:cubicBezTo>
                    <a:pt x="270" y="67"/>
                    <a:pt x="270" y="67"/>
                    <a:pt x="270" y="67"/>
                  </a:cubicBezTo>
                  <a:cubicBezTo>
                    <a:pt x="269" y="67"/>
                    <a:pt x="269" y="67"/>
                    <a:pt x="269" y="67"/>
                  </a:cubicBezTo>
                  <a:cubicBezTo>
                    <a:pt x="268" y="66"/>
                    <a:pt x="268" y="66"/>
                    <a:pt x="268" y="66"/>
                  </a:cubicBezTo>
                  <a:cubicBezTo>
                    <a:pt x="268" y="65"/>
                    <a:pt x="268" y="65"/>
                    <a:pt x="268" y="65"/>
                  </a:cubicBezTo>
                  <a:cubicBezTo>
                    <a:pt x="267" y="64"/>
                    <a:pt x="267" y="64"/>
                    <a:pt x="267" y="64"/>
                  </a:cubicBezTo>
                  <a:cubicBezTo>
                    <a:pt x="266" y="63"/>
                    <a:pt x="266" y="63"/>
                    <a:pt x="266" y="63"/>
                  </a:cubicBezTo>
                  <a:cubicBezTo>
                    <a:pt x="265" y="63"/>
                    <a:pt x="265" y="63"/>
                    <a:pt x="265" y="63"/>
                  </a:cubicBezTo>
                  <a:cubicBezTo>
                    <a:pt x="264" y="62"/>
                    <a:pt x="264" y="62"/>
                    <a:pt x="264" y="62"/>
                  </a:cubicBezTo>
                  <a:cubicBezTo>
                    <a:pt x="262" y="62"/>
                    <a:pt x="262" y="62"/>
                    <a:pt x="262" y="62"/>
                  </a:cubicBezTo>
                  <a:cubicBezTo>
                    <a:pt x="262" y="63"/>
                    <a:pt x="262" y="63"/>
                    <a:pt x="262" y="63"/>
                  </a:cubicBezTo>
                  <a:cubicBezTo>
                    <a:pt x="262" y="62"/>
                    <a:pt x="262" y="62"/>
                    <a:pt x="262" y="62"/>
                  </a:cubicBezTo>
                  <a:cubicBezTo>
                    <a:pt x="261" y="61"/>
                    <a:pt x="261" y="61"/>
                    <a:pt x="261" y="61"/>
                  </a:cubicBezTo>
                  <a:cubicBezTo>
                    <a:pt x="260" y="60"/>
                    <a:pt x="260" y="60"/>
                    <a:pt x="260" y="60"/>
                  </a:cubicBezTo>
                  <a:cubicBezTo>
                    <a:pt x="259" y="60"/>
                    <a:pt x="259" y="60"/>
                    <a:pt x="259" y="60"/>
                  </a:cubicBezTo>
                  <a:cubicBezTo>
                    <a:pt x="257" y="60"/>
                    <a:pt x="257" y="60"/>
                    <a:pt x="257" y="60"/>
                  </a:cubicBezTo>
                  <a:cubicBezTo>
                    <a:pt x="254" y="58"/>
                    <a:pt x="254" y="58"/>
                    <a:pt x="254" y="58"/>
                  </a:cubicBezTo>
                  <a:cubicBezTo>
                    <a:pt x="253" y="58"/>
                    <a:pt x="253" y="58"/>
                    <a:pt x="253" y="58"/>
                  </a:cubicBezTo>
                  <a:cubicBezTo>
                    <a:pt x="253" y="59"/>
                    <a:pt x="253" y="59"/>
                    <a:pt x="253" y="59"/>
                  </a:cubicBezTo>
                  <a:cubicBezTo>
                    <a:pt x="251" y="58"/>
                    <a:pt x="251" y="58"/>
                    <a:pt x="251" y="58"/>
                  </a:cubicBezTo>
                  <a:cubicBezTo>
                    <a:pt x="250" y="58"/>
                    <a:pt x="250" y="58"/>
                    <a:pt x="250" y="58"/>
                  </a:cubicBezTo>
                  <a:cubicBezTo>
                    <a:pt x="249" y="59"/>
                    <a:pt x="249" y="59"/>
                    <a:pt x="249" y="59"/>
                  </a:cubicBezTo>
                  <a:cubicBezTo>
                    <a:pt x="249" y="59"/>
                    <a:pt x="249" y="59"/>
                    <a:pt x="249" y="59"/>
                  </a:cubicBezTo>
                  <a:cubicBezTo>
                    <a:pt x="248" y="58"/>
                    <a:pt x="248" y="58"/>
                    <a:pt x="248" y="58"/>
                  </a:cubicBezTo>
                  <a:cubicBezTo>
                    <a:pt x="246" y="58"/>
                    <a:pt x="246" y="58"/>
                    <a:pt x="246" y="58"/>
                  </a:cubicBezTo>
                  <a:cubicBezTo>
                    <a:pt x="244" y="59"/>
                    <a:pt x="244" y="59"/>
                    <a:pt x="244" y="59"/>
                  </a:cubicBezTo>
                  <a:cubicBezTo>
                    <a:pt x="243" y="61"/>
                    <a:pt x="243" y="61"/>
                    <a:pt x="243" y="61"/>
                  </a:cubicBezTo>
                  <a:cubicBezTo>
                    <a:pt x="243" y="62"/>
                    <a:pt x="243" y="62"/>
                    <a:pt x="243" y="62"/>
                  </a:cubicBezTo>
                  <a:cubicBezTo>
                    <a:pt x="241" y="64"/>
                    <a:pt x="241" y="64"/>
                    <a:pt x="241" y="64"/>
                  </a:cubicBezTo>
                  <a:cubicBezTo>
                    <a:pt x="239" y="65"/>
                    <a:pt x="239" y="65"/>
                    <a:pt x="239" y="65"/>
                  </a:cubicBezTo>
                  <a:cubicBezTo>
                    <a:pt x="235" y="67"/>
                    <a:pt x="235" y="67"/>
                    <a:pt x="235" y="67"/>
                  </a:cubicBezTo>
                  <a:cubicBezTo>
                    <a:pt x="234" y="69"/>
                    <a:pt x="234" y="69"/>
                    <a:pt x="234" y="69"/>
                  </a:cubicBezTo>
                  <a:cubicBezTo>
                    <a:pt x="233" y="72"/>
                    <a:pt x="233" y="72"/>
                    <a:pt x="233" y="72"/>
                  </a:cubicBezTo>
                  <a:cubicBezTo>
                    <a:pt x="232" y="75"/>
                    <a:pt x="232" y="75"/>
                    <a:pt x="232" y="75"/>
                  </a:cubicBezTo>
                  <a:cubicBezTo>
                    <a:pt x="231" y="76"/>
                    <a:pt x="231" y="76"/>
                    <a:pt x="231" y="76"/>
                  </a:cubicBezTo>
                  <a:cubicBezTo>
                    <a:pt x="230" y="78"/>
                    <a:pt x="230" y="78"/>
                    <a:pt x="230" y="78"/>
                  </a:cubicBezTo>
                  <a:cubicBezTo>
                    <a:pt x="230" y="79"/>
                    <a:pt x="230" y="79"/>
                    <a:pt x="230" y="79"/>
                  </a:cubicBezTo>
                  <a:cubicBezTo>
                    <a:pt x="230" y="81"/>
                    <a:pt x="230" y="81"/>
                    <a:pt x="230" y="81"/>
                  </a:cubicBezTo>
                  <a:cubicBezTo>
                    <a:pt x="230" y="84"/>
                    <a:pt x="230" y="84"/>
                    <a:pt x="230" y="84"/>
                  </a:cubicBezTo>
                  <a:cubicBezTo>
                    <a:pt x="229" y="82"/>
                    <a:pt x="229" y="82"/>
                    <a:pt x="229" y="82"/>
                  </a:cubicBezTo>
                  <a:cubicBezTo>
                    <a:pt x="228" y="80"/>
                    <a:pt x="228" y="80"/>
                    <a:pt x="228" y="80"/>
                  </a:cubicBezTo>
                  <a:cubicBezTo>
                    <a:pt x="228" y="78"/>
                    <a:pt x="228" y="78"/>
                    <a:pt x="228" y="78"/>
                  </a:cubicBezTo>
                  <a:cubicBezTo>
                    <a:pt x="229" y="77"/>
                    <a:pt x="229" y="77"/>
                    <a:pt x="229" y="77"/>
                  </a:cubicBezTo>
                  <a:cubicBezTo>
                    <a:pt x="231" y="75"/>
                    <a:pt x="231" y="75"/>
                    <a:pt x="231" y="75"/>
                  </a:cubicBezTo>
                  <a:cubicBezTo>
                    <a:pt x="230" y="73"/>
                    <a:pt x="230" y="73"/>
                    <a:pt x="230" y="73"/>
                  </a:cubicBezTo>
                  <a:cubicBezTo>
                    <a:pt x="231" y="71"/>
                    <a:pt x="231" y="71"/>
                    <a:pt x="231" y="71"/>
                  </a:cubicBezTo>
                  <a:cubicBezTo>
                    <a:pt x="231" y="69"/>
                    <a:pt x="231" y="69"/>
                    <a:pt x="231" y="69"/>
                  </a:cubicBezTo>
                  <a:cubicBezTo>
                    <a:pt x="230" y="69"/>
                    <a:pt x="230" y="69"/>
                    <a:pt x="230" y="69"/>
                  </a:cubicBezTo>
                  <a:cubicBezTo>
                    <a:pt x="228" y="70"/>
                    <a:pt x="228" y="70"/>
                    <a:pt x="228" y="70"/>
                  </a:cubicBezTo>
                  <a:cubicBezTo>
                    <a:pt x="225" y="69"/>
                    <a:pt x="225" y="69"/>
                    <a:pt x="225" y="69"/>
                  </a:cubicBezTo>
                  <a:cubicBezTo>
                    <a:pt x="223" y="70"/>
                    <a:pt x="223" y="70"/>
                    <a:pt x="223" y="70"/>
                  </a:cubicBezTo>
                  <a:cubicBezTo>
                    <a:pt x="222" y="70"/>
                    <a:pt x="222" y="70"/>
                    <a:pt x="222" y="70"/>
                  </a:cubicBezTo>
                  <a:cubicBezTo>
                    <a:pt x="220" y="69"/>
                    <a:pt x="220" y="69"/>
                    <a:pt x="220" y="69"/>
                  </a:cubicBezTo>
                  <a:cubicBezTo>
                    <a:pt x="222" y="69"/>
                    <a:pt x="222" y="69"/>
                    <a:pt x="222" y="69"/>
                  </a:cubicBezTo>
                  <a:cubicBezTo>
                    <a:pt x="223" y="68"/>
                    <a:pt x="223" y="68"/>
                    <a:pt x="223" y="68"/>
                  </a:cubicBezTo>
                  <a:cubicBezTo>
                    <a:pt x="225" y="68"/>
                    <a:pt x="225" y="68"/>
                    <a:pt x="225" y="68"/>
                  </a:cubicBezTo>
                  <a:cubicBezTo>
                    <a:pt x="228" y="68"/>
                    <a:pt x="228" y="68"/>
                    <a:pt x="228" y="68"/>
                  </a:cubicBezTo>
                  <a:cubicBezTo>
                    <a:pt x="229" y="68"/>
                    <a:pt x="229" y="68"/>
                    <a:pt x="229" y="68"/>
                  </a:cubicBezTo>
                  <a:cubicBezTo>
                    <a:pt x="231" y="66"/>
                    <a:pt x="231" y="66"/>
                    <a:pt x="231" y="66"/>
                  </a:cubicBezTo>
                  <a:cubicBezTo>
                    <a:pt x="232" y="66"/>
                    <a:pt x="232" y="66"/>
                    <a:pt x="232" y="66"/>
                  </a:cubicBezTo>
                  <a:cubicBezTo>
                    <a:pt x="232" y="67"/>
                    <a:pt x="232" y="67"/>
                    <a:pt x="232" y="67"/>
                  </a:cubicBezTo>
                  <a:cubicBezTo>
                    <a:pt x="233" y="66"/>
                    <a:pt x="233" y="66"/>
                    <a:pt x="233" y="66"/>
                  </a:cubicBezTo>
                  <a:cubicBezTo>
                    <a:pt x="235" y="65"/>
                    <a:pt x="235" y="65"/>
                    <a:pt x="235" y="65"/>
                  </a:cubicBezTo>
                  <a:cubicBezTo>
                    <a:pt x="238" y="64"/>
                    <a:pt x="238" y="64"/>
                    <a:pt x="238" y="64"/>
                  </a:cubicBezTo>
                  <a:cubicBezTo>
                    <a:pt x="238" y="62"/>
                    <a:pt x="238" y="62"/>
                    <a:pt x="238" y="62"/>
                  </a:cubicBezTo>
                  <a:cubicBezTo>
                    <a:pt x="240" y="59"/>
                    <a:pt x="240" y="59"/>
                    <a:pt x="240" y="59"/>
                  </a:cubicBezTo>
                  <a:cubicBezTo>
                    <a:pt x="240" y="57"/>
                    <a:pt x="240" y="57"/>
                    <a:pt x="240" y="57"/>
                  </a:cubicBezTo>
                  <a:cubicBezTo>
                    <a:pt x="241" y="56"/>
                    <a:pt x="241" y="56"/>
                    <a:pt x="241" y="56"/>
                  </a:cubicBezTo>
                  <a:cubicBezTo>
                    <a:pt x="241" y="54"/>
                    <a:pt x="241" y="54"/>
                    <a:pt x="241" y="54"/>
                  </a:cubicBezTo>
                  <a:cubicBezTo>
                    <a:pt x="239" y="54"/>
                    <a:pt x="239" y="54"/>
                    <a:pt x="239" y="54"/>
                  </a:cubicBezTo>
                  <a:cubicBezTo>
                    <a:pt x="237" y="52"/>
                    <a:pt x="237" y="52"/>
                    <a:pt x="237" y="52"/>
                  </a:cubicBezTo>
                  <a:cubicBezTo>
                    <a:pt x="235" y="52"/>
                    <a:pt x="235" y="52"/>
                    <a:pt x="235" y="52"/>
                  </a:cubicBezTo>
                  <a:cubicBezTo>
                    <a:pt x="232" y="54"/>
                    <a:pt x="232" y="54"/>
                    <a:pt x="232" y="54"/>
                  </a:cubicBezTo>
                  <a:cubicBezTo>
                    <a:pt x="230" y="54"/>
                    <a:pt x="230" y="54"/>
                    <a:pt x="230" y="54"/>
                  </a:cubicBezTo>
                  <a:cubicBezTo>
                    <a:pt x="227" y="52"/>
                    <a:pt x="227" y="52"/>
                    <a:pt x="227" y="52"/>
                  </a:cubicBezTo>
                  <a:cubicBezTo>
                    <a:pt x="223" y="52"/>
                    <a:pt x="223" y="52"/>
                    <a:pt x="223" y="52"/>
                  </a:cubicBezTo>
                  <a:cubicBezTo>
                    <a:pt x="220" y="55"/>
                    <a:pt x="220" y="55"/>
                    <a:pt x="220" y="55"/>
                  </a:cubicBezTo>
                  <a:cubicBezTo>
                    <a:pt x="221" y="56"/>
                    <a:pt x="221" y="56"/>
                    <a:pt x="221" y="56"/>
                  </a:cubicBezTo>
                  <a:cubicBezTo>
                    <a:pt x="221" y="57"/>
                    <a:pt x="221" y="57"/>
                    <a:pt x="221" y="57"/>
                  </a:cubicBezTo>
                  <a:cubicBezTo>
                    <a:pt x="222" y="58"/>
                    <a:pt x="222" y="58"/>
                    <a:pt x="222" y="58"/>
                  </a:cubicBezTo>
                  <a:cubicBezTo>
                    <a:pt x="221" y="58"/>
                    <a:pt x="221" y="58"/>
                    <a:pt x="221" y="58"/>
                  </a:cubicBezTo>
                  <a:cubicBezTo>
                    <a:pt x="220" y="58"/>
                    <a:pt x="220" y="58"/>
                    <a:pt x="220" y="58"/>
                  </a:cubicBezTo>
                  <a:cubicBezTo>
                    <a:pt x="219" y="60"/>
                    <a:pt x="219" y="60"/>
                    <a:pt x="219" y="60"/>
                  </a:cubicBezTo>
                  <a:cubicBezTo>
                    <a:pt x="219" y="58"/>
                    <a:pt x="219" y="58"/>
                    <a:pt x="219" y="58"/>
                  </a:cubicBezTo>
                  <a:cubicBezTo>
                    <a:pt x="218" y="58"/>
                    <a:pt x="218" y="58"/>
                    <a:pt x="218" y="58"/>
                  </a:cubicBezTo>
                  <a:cubicBezTo>
                    <a:pt x="216" y="59"/>
                    <a:pt x="216" y="59"/>
                    <a:pt x="216" y="59"/>
                  </a:cubicBezTo>
                  <a:cubicBezTo>
                    <a:pt x="214" y="62"/>
                    <a:pt x="214" y="62"/>
                    <a:pt x="214" y="62"/>
                  </a:cubicBezTo>
                  <a:cubicBezTo>
                    <a:pt x="211" y="65"/>
                    <a:pt x="211" y="65"/>
                    <a:pt x="211" y="65"/>
                  </a:cubicBezTo>
                  <a:cubicBezTo>
                    <a:pt x="213" y="62"/>
                    <a:pt x="213" y="62"/>
                    <a:pt x="213" y="62"/>
                  </a:cubicBezTo>
                  <a:cubicBezTo>
                    <a:pt x="213" y="60"/>
                    <a:pt x="213" y="60"/>
                    <a:pt x="213" y="60"/>
                  </a:cubicBezTo>
                  <a:cubicBezTo>
                    <a:pt x="213" y="59"/>
                    <a:pt x="213" y="59"/>
                    <a:pt x="213" y="59"/>
                  </a:cubicBezTo>
                  <a:cubicBezTo>
                    <a:pt x="214" y="58"/>
                    <a:pt x="214" y="58"/>
                    <a:pt x="214" y="58"/>
                  </a:cubicBezTo>
                  <a:cubicBezTo>
                    <a:pt x="213" y="58"/>
                    <a:pt x="213" y="58"/>
                    <a:pt x="213" y="58"/>
                  </a:cubicBezTo>
                  <a:cubicBezTo>
                    <a:pt x="211" y="59"/>
                    <a:pt x="211" y="59"/>
                    <a:pt x="211" y="59"/>
                  </a:cubicBezTo>
                  <a:cubicBezTo>
                    <a:pt x="210" y="61"/>
                    <a:pt x="210" y="61"/>
                    <a:pt x="210" y="61"/>
                  </a:cubicBezTo>
                  <a:cubicBezTo>
                    <a:pt x="209" y="64"/>
                    <a:pt x="209" y="64"/>
                    <a:pt x="209" y="64"/>
                  </a:cubicBezTo>
                  <a:cubicBezTo>
                    <a:pt x="207" y="65"/>
                    <a:pt x="207" y="65"/>
                    <a:pt x="207" y="65"/>
                  </a:cubicBezTo>
                  <a:cubicBezTo>
                    <a:pt x="209" y="62"/>
                    <a:pt x="209" y="62"/>
                    <a:pt x="209" y="62"/>
                  </a:cubicBezTo>
                  <a:cubicBezTo>
                    <a:pt x="209" y="60"/>
                    <a:pt x="209" y="60"/>
                    <a:pt x="209" y="60"/>
                  </a:cubicBezTo>
                  <a:cubicBezTo>
                    <a:pt x="212" y="56"/>
                    <a:pt x="212" y="56"/>
                    <a:pt x="212" y="56"/>
                  </a:cubicBezTo>
                  <a:cubicBezTo>
                    <a:pt x="213" y="53"/>
                    <a:pt x="213" y="53"/>
                    <a:pt x="213" y="53"/>
                  </a:cubicBezTo>
                  <a:cubicBezTo>
                    <a:pt x="214" y="51"/>
                    <a:pt x="214" y="51"/>
                    <a:pt x="214" y="51"/>
                  </a:cubicBezTo>
                  <a:cubicBezTo>
                    <a:pt x="216" y="50"/>
                    <a:pt x="216" y="50"/>
                    <a:pt x="216" y="50"/>
                  </a:cubicBezTo>
                  <a:cubicBezTo>
                    <a:pt x="218" y="49"/>
                    <a:pt x="218" y="49"/>
                    <a:pt x="218" y="49"/>
                  </a:cubicBezTo>
                  <a:cubicBezTo>
                    <a:pt x="220" y="48"/>
                    <a:pt x="220" y="48"/>
                    <a:pt x="220" y="48"/>
                  </a:cubicBezTo>
                  <a:cubicBezTo>
                    <a:pt x="221" y="45"/>
                    <a:pt x="221" y="45"/>
                    <a:pt x="221" y="45"/>
                  </a:cubicBezTo>
                  <a:cubicBezTo>
                    <a:pt x="226" y="41"/>
                    <a:pt x="226" y="41"/>
                    <a:pt x="226" y="41"/>
                  </a:cubicBezTo>
                  <a:cubicBezTo>
                    <a:pt x="226" y="40"/>
                    <a:pt x="226" y="40"/>
                    <a:pt x="226" y="40"/>
                  </a:cubicBezTo>
                  <a:cubicBezTo>
                    <a:pt x="227" y="39"/>
                    <a:pt x="227" y="39"/>
                    <a:pt x="227" y="39"/>
                  </a:cubicBezTo>
                  <a:cubicBezTo>
                    <a:pt x="226" y="38"/>
                    <a:pt x="226" y="38"/>
                    <a:pt x="226" y="38"/>
                  </a:cubicBezTo>
                  <a:cubicBezTo>
                    <a:pt x="226" y="37"/>
                    <a:pt x="226" y="37"/>
                    <a:pt x="226" y="37"/>
                  </a:cubicBezTo>
                  <a:cubicBezTo>
                    <a:pt x="227" y="36"/>
                    <a:pt x="227" y="36"/>
                    <a:pt x="227" y="36"/>
                  </a:cubicBezTo>
                  <a:cubicBezTo>
                    <a:pt x="227" y="34"/>
                    <a:pt x="227" y="34"/>
                    <a:pt x="227" y="34"/>
                  </a:cubicBezTo>
                  <a:cubicBezTo>
                    <a:pt x="225" y="33"/>
                    <a:pt x="225" y="33"/>
                    <a:pt x="225" y="33"/>
                  </a:cubicBezTo>
                  <a:cubicBezTo>
                    <a:pt x="223" y="33"/>
                    <a:pt x="223" y="33"/>
                    <a:pt x="223" y="33"/>
                  </a:cubicBezTo>
                  <a:cubicBezTo>
                    <a:pt x="223" y="34"/>
                    <a:pt x="223" y="34"/>
                    <a:pt x="223" y="34"/>
                  </a:cubicBezTo>
                  <a:cubicBezTo>
                    <a:pt x="222" y="32"/>
                    <a:pt x="222" y="32"/>
                    <a:pt x="222" y="32"/>
                  </a:cubicBezTo>
                  <a:cubicBezTo>
                    <a:pt x="221" y="29"/>
                    <a:pt x="221" y="29"/>
                    <a:pt x="221" y="29"/>
                  </a:cubicBezTo>
                  <a:cubicBezTo>
                    <a:pt x="218" y="24"/>
                    <a:pt x="218" y="24"/>
                    <a:pt x="218" y="24"/>
                  </a:cubicBezTo>
                  <a:cubicBezTo>
                    <a:pt x="217" y="21"/>
                    <a:pt x="217" y="21"/>
                    <a:pt x="217" y="21"/>
                  </a:cubicBezTo>
                  <a:cubicBezTo>
                    <a:pt x="215" y="17"/>
                    <a:pt x="215" y="17"/>
                    <a:pt x="215" y="17"/>
                  </a:cubicBezTo>
                  <a:cubicBezTo>
                    <a:pt x="215" y="15"/>
                    <a:pt x="215" y="15"/>
                    <a:pt x="215" y="15"/>
                  </a:cubicBezTo>
                  <a:lnTo>
                    <a:pt x="215" y="13"/>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1" name="Google Shape;3826;p137">
              <a:extLst xmlns:a="http://schemas.openxmlformats.org/drawingml/2006/main">
                <a:ext uri="{FF2B5EF4-FFF2-40B4-BE49-F238E27FC236}">
                  <a16:creationId xmlns:a16="http://schemas.microsoft.com/office/drawing/2014/main" id="{4F9C428B-0121-FBC9-FF42-543EEBCC45F7}"/>
                </a:ext>
              </a:extLst>
            </cdr:cNvPr>
            <cdr:cNvSpPr/>
          </cdr:nvSpPr>
          <cdr:spPr>
            <a:xfrm xmlns:a="http://schemas.openxmlformats.org/drawingml/2006/main">
              <a:off x="1631" y="2384"/>
              <a:ext cx="33" cy="36"/>
            </a:xfrm>
            <a:custGeom xmlns:a="http://schemas.openxmlformats.org/drawingml/2006/main">
              <a:avLst/>
              <a:gdLst/>
              <a:ahLst/>
              <a:cxnLst/>
              <a:rect l="l" t="t" r="r" b="b"/>
              <a:pathLst>
                <a:path w="38" h="53" extrusionOk="0">
                  <a:moveTo>
                    <a:pt x="2" y="42"/>
                  </a:moveTo>
                  <a:lnTo>
                    <a:pt x="2" y="43"/>
                  </a:lnTo>
                  <a:lnTo>
                    <a:pt x="2" y="46"/>
                  </a:lnTo>
                  <a:lnTo>
                    <a:pt x="3" y="46"/>
                  </a:lnTo>
                  <a:lnTo>
                    <a:pt x="3" y="48"/>
                  </a:lnTo>
                  <a:lnTo>
                    <a:pt x="4" y="49"/>
                  </a:lnTo>
                  <a:lnTo>
                    <a:pt x="7" y="50"/>
                  </a:lnTo>
                  <a:lnTo>
                    <a:pt x="9" y="49"/>
                  </a:lnTo>
                  <a:lnTo>
                    <a:pt x="10" y="48"/>
                  </a:lnTo>
                  <a:lnTo>
                    <a:pt x="11" y="48"/>
                  </a:lnTo>
                  <a:lnTo>
                    <a:pt x="13" y="49"/>
                  </a:lnTo>
                  <a:lnTo>
                    <a:pt x="13" y="49"/>
                  </a:lnTo>
                  <a:lnTo>
                    <a:pt x="13" y="53"/>
                  </a:lnTo>
                  <a:lnTo>
                    <a:pt x="14" y="53"/>
                  </a:lnTo>
                  <a:lnTo>
                    <a:pt x="17" y="52"/>
                  </a:lnTo>
                  <a:lnTo>
                    <a:pt x="17" y="49"/>
                  </a:lnTo>
                  <a:lnTo>
                    <a:pt x="18" y="49"/>
                  </a:lnTo>
                  <a:lnTo>
                    <a:pt x="21" y="48"/>
                  </a:lnTo>
                  <a:lnTo>
                    <a:pt x="23" y="45"/>
                  </a:lnTo>
                  <a:lnTo>
                    <a:pt x="25" y="42"/>
                  </a:lnTo>
                  <a:lnTo>
                    <a:pt x="28" y="36"/>
                  </a:lnTo>
                  <a:lnTo>
                    <a:pt x="28" y="34"/>
                  </a:lnTo>
                  <a:lnTo>
                    <a:pt x="31" y="29"/>
                  </a:lnTo>
                  <a:lnTo>
                    <a:pt x="34" y="25"/>
                  </a:lnTo>
                  <a:lnTo>
                    <a:pt x="35" y="24"/>
                  </a:lnTo>
                  <a:lnTo>
                    <a:pt x="35" y="24"/>
                  </a:lnTo>
                  <a:lnTo>
                    <a:pt x="38" y="21"/>
                  </a:lnTo>
                  <a:lnTo>
                    <a:pt x="38" y="17"/>
                  </a:lnTo>
                  <a:lnTo>
                    <a:pt x="35" y="14"/>
                  </a:lnTo>
                  <a:lnTo>
                    <a:pt x="34" y="15"/>
                  </a:lnTo>
                  <a:lnTo>
                    <a:pt x="32" y="14"/>
                  </a:lnTo>
                  <a:lnTo>
                    <a:pt x="32" y="12"/>
                  </a:lnTo>
                  <a:lnTo>
                    <a:pt x="28" y="7"/>
                  </a:lnTo>
                  <a:lnTo>
                    <a:pt x="27" y="7"/>
                  </a:lnTo>
                  <a:lnTo>
                    <a:pt x="23" y="4"/>
                  </a:lnTo>
                  <a:lnTo>
                    <a:pt x="16" y="1"/>
                  </a:lnTo>
                  <a:lnTo>
                    <a:pt x="13" y="0"/>
                  </a:lnTo>
                  <a:lnTo>
                    <a:pt x="9" y="0"/>
                  </a:lnTo>
                  <a:lnTo>
                    <a:pt x="6" y="1"/>
                  </a:lnTo>
                  <a:lnTo>
                    <a:pt x="4" y="3"/>
                  </a:lnTo>
                  <a:lnTo>
                    <a:pt x="4" y="3"/>
                  </a:lnTo>
                  <a:lnTo>
                    <a:pt x="3" y="3"/>
                  </a:lnTo>
                  <a:lnTo>
                    <a:pt x="3" y="4"/>
                  </a:lnTo>
                  <a:lnTo>
                    <a:pt x="0" y="7"/>
                  </a:lnTo>
                  <a:lnTo>
                    <a:pt x="0" y="10"/>
                  </a:lnTo>
                  <a:lnTo>
                    <a:pt x="2" y="12"/>
                  </a:lnTo>
                  <a:lnTo>
                    <a:pt x="2" y="15"/>
                  </a:lnTo>
                  <a:lnTo>
                    <a:pt x="2" y="18"/>
                  </a:lnTo>
                  <a:lnTo>
                    <a:pt x="4" y="20"/>
                  </a:lnTo>
                  <a:lnTo>
                    <a:pt x="4" y="21"/>
                  </a:lnTo>
                  <a:lnTo>
                    <a:pt x="6" y="24"/>
                  </a:lnTo>
                  <a:lnTo>
                    <a:pt x="7" y="27"/>
                  </a:lnTo>
                  <a:lnTo>
                    <a:pt x="7" y="28"/>
                  </a:lnTo>
                  <a:lnTo>
                    <a:pt x="7" y="31"/>
                  </a:lnTo>
                  <a:lnTo>
                    <a:pt x="4" y="32"/>
                  </a:lnTo>
                  <a:lnTo>
                    <a:pt x="6" y="35"/>
                  </a:lnTo>
                  <a:lnTo>
                    <a:pt x="6" y="38"/>
                  </a:lnTo>
                  <a:lnTo>
                    <a:pt x="4" y="41"/>
                  </a:lnTo>
                  <a:lnTo>
                    <a:pt x="2" y="42"/>
                  </a:lnTo>
                  <a:lnTo>
                    <a:pt x="2" y="4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2" name="Google Shape;3827;p137">
              <a:extLst xmlns:a="http://schemas.openxmlformats.org/drawingml/2006/main">
                <a:ext uri="{FF2B5EF4-FFF2-40B4-BE49-F238E27FC236}">
                  <a16:creationId xmlns:a16="http://schemas.microsoft.com/office/drawing/2014/main" id="{8E02FF85-2D2B-74A9-7591-EBA92EE14431}"/>
                </a:ext>
              </a:extLst>
            </cdr:cNvPr>
            <cdr:cNvSpPr/>
          </cdr:nvSpPr>
          <cdr:spPr>
            <a:xfrm xmlns:a="http://schemas.openxmlformats.org/drawingml/2006/main">
              <a:off x="1592" y="2379"/>
              <a:ext cx="45" cy="41"/>
            </a:xfrm>
            <a:custGeom xmlns:a="http://schemas.openxmlformats.org/drawingml/2006/main">
              <a:avLst/>
              <a:gdLst/>
              <a:ahLst/>
              <a:cxnLst/>
              <a:rect l="l" t="t" r="r" b="b"/>
              <a:pathLst>
                <a:path w="53" h="59" extrusionOk="0">
                  <a:moveTo>
                    <a:pt x="21" y="57"/>
                  </a:moveTo>
                  <a:lnTo>
                    <a:pt x="21" y="57"/>
                  </a:lnTo>
                  <a:lnTo>
                    <a:pt x="22" y="57"/>
                  </a:lnTo>
                  <a:lnTo>
                    <a:pt x="24" y="57"/>
                  </a:lnTo>
                  <a:lnTo>
                    <a:pt x="26" y="59"/>
                  </a:lnTo>
                  <a:lnTo>
                    <a:pt x="29" y="59"/>
                  </a:lnTo>
                  <a:lnTo>
                    <a:pt x="29" y="57"/>
                  </a:lnTo>
                  <a:lnTo>
                    <a:pt x="28" y="55"/>
                  </a:lnTo>
                  <a:lnTo>
                    <a:pt x="28" y="53"/>
                  </a:lnTo>
                  <a:lnTo>
                    <a:pt x="25" y="50"/>
                  </a:lnTo>
                  <a:lnTo>
                    <a:pt x="25" y="49"/>
                  </a:lnTo>
                  <a:lnTo>
                    <a:pt x="28" y="48"/>
                  </a:lnTo>
                  <a:lnTo>
                    <a:pt x="31" y="48"/>
                  </a:lnTo>
                  <a:lnTo>
                    <a:pt x="36" y="48"/>
                  </a:lnTo>
                  <a:lnTo>
                    <a:pt x="39" y="46"/>
                  </a:lnTo>
                  <a:lnTo>
                    <a:pt x="42" y="46"/>
                  </a:lnTo>
                  <a:lnTo>
                    <a:pt x="45" y="49"/>
                  </a:lnTo>
                  <a:lnTo>
                    <a:pt x="48" y="49"/>
                  </a:lnTo>
                  <a:lnTo>
                    <a:pt x="50" y="48"/>
                  </a:lnTo>
                  <a:lnTo>
                    <a:pt x="52" y="45"/>
                  </a:lnTo>
                  <a:lnTo>
                    <a:pt x="52" y="42"/>
                  </a:lnTo>
                  <a:lnTo>
                    <a:pt x="50" y="39"/>
                  </a:lnTo>
                  <a:lnTo>
                    <a:pt x="53" y="38"/>
                  </a:lnTo>
                  <a:lnTo>
                    <a:pt x="53" y="35"/>
                  </a:lnTo>
                  <a:lnTo>
                    <a:pt x="53" y="34"/>
                  </a:lnTo>
                  <a:lnTo>
                    <a:pt x="52" y="31"/>
                  </a:lnTo>
                  <a:lnTo>
                    <a:pt x="50" y="28"/>
                  </a:lnTo>
                  <a:lnTo>
                    <a:pt x="50" y="27"/>
                  </a:lnTo>
                  <a:lnTo>
                    <a:pt x="48" y="25"/>
                  </a:lnTo>
                  <a:lnTo>
                    <a:pt x="48" y="22"/>
                  </a:lnTo>
                  <a:lnTo>
                    <a:pt x="48" y="19"/>
                  </a:lnTo>
                  <a:lnTo>
                    <a:pt x="46" y="17"/>
                  </a:lnTo>
                  <a:lnTo>
                    <a:pt x="46" y="14"/>
                  </a:lnTo>
                  <a:lnTo>
                    <a:pt x="49" y="11"/>
                  </a:lnTo>
                  <a:lnTo>
                    <a:pt x="49" y="10"/>
                  </a:lnTo>
                  <a:lnTo>
                    <a:pt x="50" y="10"/>
                  </a:lnTo>
                  <a:lnTo>
                    <a:pt x="52" y="7"/>
                  </a:lnTo>
                  <a:lnTo>
                    <a:pt x="52" y="4"/>
                  </a:lnTo>
                  <a:lnTo>
                    <a:pt x="49" y="3"/>
                  </a:lnTo>
                  <a:lnTo>
                    <a:pt x="45" y="3"/>
                  </a:lnTo>
                  <a:lnTo>
                    <a:pt x="39" y="0"/>
                  </a:lnTo>
                  <a:lnTo>
                    <a:pt x="38" y="1"/>
                  </a:lnTo>
                  <a:lnTo>
                    <a:pt x="35" y="1"/>
                  </a:lnTo>
                  <a:lnTo>
                    <a:pt x="31" y="1"/>
                  </a:lnTo>
                  <a:lnTo>
                    <a:pt x="26" y="3"/>
                  </a:lnTo>
                  <a:lnTo>
                    <a:pt x="22" y="1"/>
                  </a:lnTo>
                  <a:lnTo>
                    <a:pt x="17" y="1"/>
                  </a:lnTo>
                  <a:lnTo>
                    <a:pt x="12" y="3"/>
                  </a:lnTo>
                  <a:lnTo>
                    <a:pt x="12" y="5"/>
                  </a:lnTo>
                  <a:lnTo>
                    <a:pt x="12" y="5"/>
                  </a:lnTo>
                  <a:lnTo>
                    <a:pt x="11" y="8"/>
                  </a:lnTo>
                  <a:lnTo>
                    <a:pt x="11" y="10"/>
                  </a:lnTo>
                  <a:lnTo>
                    <a:pt x="10" y="12"/>
                  </a:lnTo>
                  <a:lnTo>
                    <a:pt x="7" y="14"/>
                  </a:lnTo>
                  <a:lnTo>
                    <a:pt x="4" y="14"/>
                  </a:lnTo>
                  <a:lnTo>
                    <a:pt x="3" y="17"/>
                  </a:lnTo>
                  <a:lnTo>
                    <a:pt x="3" y="19"/>
                  </a:lnTo>
                  <a:lnTo>
                    <a:pt x="0" y="25"/>
                  </a:lnTo>
                  <a:lnTo>
                    <a:pt x="0" y="27"/>
                  </a:lnTo>
                  <a:lnTo>
                    <a:pt x="3" y="28"/>
                  </a:lnTo>
                  <a:lnTo>
                    <a:pt x="4" y="31"/>
                  </a:lnTo>
                  <a:lnTo>
                    <a:pt x="4" y="32"/>
                  </a:lnTo>
                  <a:lnTo>
                    <a:pt x="5" y="34"/>
                  </a:lnTo>
                  <a:lnTo>
                    <a:pt x="7" y="35"/>
                  </a:lnTo>
                  <a:lnTo>
                    <a:pt x="8" y="36"/>
                  </a:lnTo>
                  <a:lnTo>
                    <a:pt x="10" y="36"/>
                  </a:lnTo>
                  <a:lnTo>
                    <a:pt x="11" y="38"/>
                  </a:lnTo>
                  <a:lnTo>
                    <a:pt x="11" y="39"/>
                  </a:lnTo>
                  <a:lnTo>
                    <a:pt x="12" y="43"/>
                  </a:lnTo>
                  <a:lnTo>
                    <a:pt x="12" y="46"/>
                  </a:lnTo>
                  <a:lnTo>
                    <a:pt x="14" y="48"/>
                  </a:lnTo>
                  <a:lnTo>
                    <a:pt x="15" y="50"/>
                  </a:lnTo>
                  <a:lnTo>
                    <a:pt x="15" y="52"/>
                  </a:lnTo>
                  <a:lnTo>
                    <a:pt x="18" y="53"/>
                  </a:lnTo>
                  <a:lnTo>
                    <a:pt x="18" y="55"/>
                  </a:lnTo>
                  <a:lnTo>
                    <a:pt x="19" y="56"/>
                  </a:lnTo>
                  <a:lnTo>
                    <a:pt x="21" y="57"/>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3" name="Google Shape;3828;p137">
              <a:extLst xmlns:a="http://schemas.openxmlformats.org/drawingml/2006/main">
                <a:ext uri="{FF2B5EF4-FFF2-40B4-BE49-F238E27FC236}">
                  <a16:creationId xmlns:a16="http://schemas.microsoft.com/office/drawing/2014/main" id="{C300B911-D132-23E8-80CA-210FB611E127}"/>
                </a:ext>
              </a:extLst>
            </cdr:cNvPr>
            <cdr:cNvSpPr/>
          </cdr:nvSpPr>
          <cdr:spPr>
            <a:xfrm xmlns:a="http://schemas.openxmlformats.org/drawingml/2006/main">
              <a:off x="1553" y="2356"/>
              <a:ext cx="57" cy="70"/>
            </a:xfrm>
            <a:custGeom xmlns:a="http://schemas.openxmlformats.org/drawingml/2006/main">
              <a:avLst/>
              <a:gdLst/>
              <a:ahLst/>
              <a:cxnLst/>
              <a:rect l="l" t="t" r="r" b="b"/>
              <a:pathLst>
                <a:path w="66" h="102" extrusionOk="0">
                  <a:moveTo>
                    <a:pt x="8" y="45"/>
                  </a:moveTo>
                  <a:lnTo>
                    <a:pt x="10" y="45"/>
                  </a:lnTo>
                  <a:lnTo>
                    <a:pt x="11" y="47"/>
                  </a:lnTo>
                  <a:lnTo>
                    <a:pt x="12" y="45"/>
                  </a:lnTo>
                  <a:lnTo>
                    <a:pt x="15" y="45"/>
                  </a:lnTo>
                  <a:lnTo>
                    <a:pt x="18" y="48"/>
                  </a:lnTo>
                  <a:lnTo>
                    <a:pt x="18" y="52"/>
                  </a:lnTo>
                  <a:lnTo>
                    <a:pt x="17" y="54"/>
                  </a:lnTo>
                  <a:lnTo>
                    <a:pt x="15" y="57"/>
                  </a:lnTo>
                  <a:lnTo>
                    <a:pt x="17" y="57"/>
                  </a:lnTo>
                  <a:lnTo>
                    <a:pt x="19" y="57"/>
                  </a:lnTo>
                  <a:lnTo>
                    <a:pt x="21" y="60"/>
                  </a:lnTo>
                  <a:lnTo>
                    <a:pt x="22" y="61"/>
                  </a:lnTo>
                  <a:lnTo>
                    <a:pt x="25" y="61"/>
                  </a:lnTo>
                  <a:lnTo>
                    <a:pt x="25" y="62"/>
                  </a:lnTo>
                  <a:lnTo>
                    <a:pt x="22" y="65"/>
                  </a:lnTo>
                  <a:lnTo>
                    <a:pt x="21" y="69"/>
                  </a:lnTo>
                  <a:lnTo>
                    <a:pt x="19" y="74"/>
                  </a:lnTo>
                  <a:lnTo>
                    <a:pt x="19" y="76"/>
                  </a:lnTo>
                  <a:lnTo>
                    <a:pt x="18" y="78"/>
                  </a:lnTo>
                  <a:lnTo>
                    <a:pt x="18" y="81"/>
                  </a:lnTo>
                  <a:lnTo>
                    <a:pt x="18" y="82"/>
                  </a:lnTo>
                  <a:lnTo>
                    <a:pt x="18" y="83"/>
                  </a:lnTo>
                  <a:lnTo>
                    <a:pt x="18" y="86"/>
                  </a:lnTo>
                  <a:lnTo>
                    <a:pt x="21" y="89"/>
                  </a:lnTo>
                  <a:lnTo>
                    <a:pt x="24" y="92"/>
                  </a:lnTo>
                  <a:lnTo>
                    <a:pt x="24" y="93"/>
                  </a:lnTo>
                  <a:lnTo>
                    <a:pt x="25" y="96"/>
                  </a:lnTo>
                  <a:lnTo>
                    <a:pt x="31" y="100"/>
                  </a:lnTo>
                  <a:lnTo>
                    <a:pt x="33" y="102"/>
                  </a:lnTo>
                  <a:lnTo>
                    <a:pt x="35" y="99"/>
                  </a:lnTo>
                  <a:lnTo>
                    <a:pt x="36" y="99"/>
                  </a:lnTo>
                  <a:lnTo>
                    <a:pt x="36" y="99"/>
                  </a:lnTo>
                  <a:lnTo>
                    <a:pt x="39" y="99"/>
                  </a:lnTo>
                  <a:lnTo>
                    <a:pt x="42" y="97"/>
                  </a:lnTo>
                  <a:lnTo>
                    <a:pt x="42" y="96"/>
                  </a:lnTo>
                  <a:lnTo>
                    <a:pt x="45" y="95"/>
                  </a:lnTo>
                  <a:lnTo>
                    <a:pt x="50" y="95"/>
                  </a:lnTo>
                  <a:lnTo>
                    <a:pt x="52" y="90"/>
                  </a:lnTo>
                  <a:lnTo>
                    <a:pt x="55" y="90"/>
                  </a:lnTo>
                  <a:lnTo>
                    <a:pt x="59" y="89"/>
                  </a:lnTo>
                  <a:lnTo>
                    <a:pt x="59" y="90"/>
                  </a:lnTo>
                  <a:lnTo>
                    <a:pt x="62" y="90"/>
                  </a:lnTo>
                  <a:lnTo>
                    <a:pt x="66" y="90"/>
                  </a:lnTo>
                  <a:lnTo>
                    <a:pt x="64" y="89"/>
                  </a:lnTo>
                  <a:lnTo>
                    <a:pt x="63" y="88"/>
                  </a:lnTo>
                  <a:lnTo>
                    <a:pt x="63" y="86"/>
                  </a:lnTo>
                  <a:lnTo>
                    <a:pt x="60" y="85"/>
                  </a:lnTo>
                  <a:lnTo>
                    <a:pt x="60" y="83"/>
                  </a:lnTo>
                  <a:lnTo>
                    <a:pt x="59" y="81"/>
                  </a:lnTo>
                  <a:lnTo>
                    <a:pt x="57" y="79"/>
                  </a:lnTo>
                  <a:lnTo>
                    <a:pt x="57" y="76"/>
                  </a:lnTo>
                  <a:lnTo>
                    <a:pt x="56" y="72"/>
                  </a:lnTo>
                  <a:lnTo>
                    <a:pt x="56" y="71"/>
                  </a:lnTo>
                  <a:lnTo>
                    <a:pt x="55" y="69"/>
                  </a:lnTo>
                  <a:lnTo>
                    <a:pt x="53" y="69"/>
                  </a:lnTo>
                  <a:lnTo>
                    <a:pt x="52" y="68"/>
                  </a:lnTo>
                  <a:lnTo>
                    <a:pt x="50" y="67"/>
                  </a:lnTo>
                  <a:lnTo>
                    <a:pt x="49" y="65"/>
                  </a:lnTo>
                  <a:lnTo>
                    <a:pt x="49" y="64"/>
                  </a:lnTo>
                  <a:lnTo>
                    <a:pt x="48" y="61"/>
                  </a:lnTo>
                  <a:lnTo>
                    <a:pt x="45" y="60"/>
                  </a:lnTo>
                  <a:lnTo>
                    <a:pt x="45" y="58"/>
                  </a:lnTo>
                  <a:lnTo>
                    <a:pt x="48" y="52"/>
                  </a:lnTo>
                  <a:lnTo>
                    <a:pt x="48" y="50"/>
                  </a:lnTo>
                  <a:lnTo>
                    <a:pt x="49" y="47"/>
                  </a:lnTo>
                  <a:lnTo>
                    <a:pt x="52" y="47"/>
                  </a:lnTo>
                  <a:lnTo>
                    <a:pt x="55" y="45"/>
                  </a:lnTo>
                  <a:lnTo>
                    <a:pt x="56" y="43"/>
                  </a:lnTo>
                  <a:lnTo>
                    <a:pt x="56" y="41"/>
                  </a:lnTo>
                  <a:lnTo>
                    <a:pt x="57" y="38"/>
                  </a:lnTo>
                  <a:lnTo>
                    <a:pt x="57" y="38"/>
                  </a:lnTo>
                  <a:lnTo>
                    <a:pt x="57" y="38"/>
                  </a:lnTo>
                  <a:lnTo>
                    <a:pt x="56" y="36"/>
                  </a:lnTo>
                  <a:lnTo>
                    <a:pt x="56" y="33"/>
                  </a:lnTo>
                  <a:lnTo>
                    <a:pt x="56" y="30"/>
                  </a:lnTo>
                  <a:lnTo>
                    <a:pt x="50" y="29"/>
                  </a:lnTo>
                  <a:lnTo>
                    <a:pt x="46" y="24"/>
                  </a:lnTo>
                  <a:lnTo>
                    <a:pt x="43" y="23"/>
                  </a:lnTo>
                  <a:lnTo>
                    <a:pt x="42" y="23"/>
                  </a:lnTo>
                  <a:lnTo>
                    <a:pt x="39" y="24"/>
                  </a:lnTo>
                  <a:lnTo>
                    <a:pt x="38" y="27"/>
                  </a:lnTo>
                  <a:lnTo>
                    <a:pt x="36" y="29"/>
                  </a:lnTo>
                  <a:lnTo>
                    <a:pt x="36" y="26"/>
                  </a:lnTo>
                  <a:lnTo>
                    <a:pt x="38" y="22"/>
                  </a:lnTo>
                  <a:lnTo>
                    <a:pt x="38" y="19"/>
                  </a:lnTo>
                  <a:lnTo>
                    <a:pt x="36" y="15"/>
                  </a:lnTo>
                  <a:lnTo>
                    <a:pt x="35" y="13"/>
                  </a:lnTo>
                  <a:lnTo>
                    <a:pt x="29" y="10"/>
                  </a:lnTo>
                  <a:lnTo>
                    <a:pt x="26" y="6"/>
                  </a:lnTo>
                  <a:lnTo>
                    <a:pt x="25" y="5"/>
                  </a:lnTo>
                  <a:lnTo>
                    <a:pt x="22" y="2"/>
                  </a:lnTo>
                  <a:lnTo>
                    <a:pt x="21" y="2"/>
                  </a:lnTo>
                  <a:lnTo>
                    <a:pt x="19" y="0"/>
                  </a:lnTo>
                  <a:lnTo>
                    <a:pt x="19" y="2"/>
                  </a:lnTo>
                  <a:lnTo>
                    <a:pt x="15" y="6"/>
                  </a:lnTo>
                  <a:lnTo>
                    <a:pt x="12" y="9"/>
                  </a:lnTo>
                  <a:lnTo>
                    <a:pt x="11" y="9"/>
                  </a:lnTo>
                  <a:lnTo>
                    <a:pt x="7" y="13"/>
                  </a:lnTo>
                  <a:lnTo>
                    <a:pt x="8" y="15"/>
                  </a:lnTo>
                  <a:lnTo>
                    <a:pt x="10" y="17"/>
                  </a:lnTo>
                  <a:lnTo>
                    <a:pt x="12" y="17"/>
                  </a:lnTo>
                  <a:lnTo>
                    <a:pt x="15" y="20"/>
                  </a:lnTo>
                  <a:lnTo>
                    <a:pt x="15" y="23"/>
                  </a:lnTo>
                  <a:lnTo>
                    <a:pt x="11" y="24"/>
                  </a:lnTo>
                  <a:lnTo>
                    <a:pt x="8" y="24"/>
                  </a:lnTo>
                  <a:lnTo>
                    <a:pt x="7" y="24"/>
                  </a:lnTo>
                  <a:lnTo>
                    <a:pt x="4" y="24"/>
                  </a:lnTo>
                  <a:lnTo>
                    <a:pt x="3" y="26"/>
                  </a:lnTo>
                  <a:lnTo>
                    <a:pt x="1" y="30"/>
                  </a:lnTo>
                  <a:lnTo>
                    <a:pt x="0" y="33"/>
                  </a:lnTo>
                  <a:lnTo>
                    <a:pt x="0" y="36"/>
                  </a:lnTo>
                  <a:lnTo>
                    <a:pt x="4" y="40"/>
                  </a:lnTo>
                  <a:lnTo>
                    <a:pt x="8" y="44"/>
                  </a:lnTo>
                  <a:lnTo>
                    <a:pt x="8" y="45"/>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4" name="Google Shape;3829;p137">
              <a:extLst xmlns:a="http://schemas.openxmlformats.org/drawingml/2006/main">
                <a:ext uri="{FF2B5EF4-FFF2-40B4-BE49-F238E27FC236}">
                  <a16:creationId xmlns:a16="http://schemas.microsoft.com/office/drawing/2014/main" id="{09E8E6DC-659B-F10F-6A58-275CBCBC1345}"/>
                </a:ext>
              </a:extLst>
            </cdr:cNvPr>
            <cdr:cNvSpPr/>
          </cdr:nvSpPr>
          <cdr:spPr>
            <a:xfrm xmlns:a="http://schemas.openxmlformats.org/drawingml/2006/main">
              <a:off x="1417" y="2318"/>
              <a:ext cx="152" cy="113"/>
            </a:xfrm>
            <a:custGeom xmlns:a="http://schemas.openxmlformats.org/drawingml/2006/main">
              <a:avLst/>
              <a:gdLst/>
              <a:ahLst/>
              <a:cxnLst/>
              <a:rect l="l" t="t" r="r" b="b"/>
              <a:pathLst>
                <a:path w="126" h="117" extrusionOk="0">
                  <a:moveTo>
                    <a:pt x="58" y="111"/>
                  </a:moveTo>
                  <a:cubicBezTo>
                    <a:pt x="62" y="113"/>
                    <a:pt x="62" y="113"/>
                    <a:pt x="62" y="113"/>
                  </a:cubicBezTo>
                  <a:cubicBezTo>
                    <a:pt x="65" y="116"/>
                    <a:pt x="65" y="116"/>
                    <a:pt x="65" y="116"/>
                  </a:cubicBezTo>
                  <a:cubicBezTo>
                    <a:pt x="68" y="117"/>
                    <a:pt x="68" y="117"/>
                    <a:pt x="68" y="117"/>
                  </a:cubicBezTo>
                  <a:cubicBezTo>
                    <a:pt x="71" y="116"/>
                    <a:pt x="71" y="116"/>
                    <a:pt x="71" y="116"/>
                  </a:cubicBezTo>
                  <a:cubicBezTo>
                    <a:pt x="74" y="114"/>
                    <a:pt x="74" y="114"/>
                    <a:pt x="74" y="114"/>
                  </a:cubicBezTo>
                  <a:cubicBezTo>
                    <a:pt x="77" y="112"/>
                    <a:pt x="77" y="112"/>
                    <a:pt x="77" y="112"/>
                  </a:cubicBezTo>
                  <a:cubicBezTo>
                    <a:pt x="78" y="110"/>
                    <a:pt x="78" y="110"/>
                    <a:pt x="78" y="110"/>
                  </a:cubicBezTo>
                  <a:cubicBezTo>
                    <a:pt x="83" y="107"/>
                    <a:pt x="83" y="107"/>
                    <a:pt x="83" y="107"/>
                  </a:cubicBezTo>
                  <a:cubicBezTo>
                    <a:pt x="84" y="105"/>
                    <a:pt x="84" y="105"/>
                    <a:pt x="84" y="105"/>
                  </a:cubicBezTo>
                  <a:cubicBezTo>
                    <a:pt x="86" y="103"/>
                    <a:pt x="86" y="103"/>
                    <a:pt x="86" y="103"/>
                  </a:cubicBezTo>
                  <a:cubicBezTo>
                    <a:pt x="90" y="102"/>
                    <a:pt x="90" y="102"/>
                    <a:pt x="90" y="102"/>
                  </a:cubicBezTo>
                  <a:cubicBezTo>
                    <a:pt x="92" y="101"/>
                    <a:pt x="92" y="101"/>
                    <a:pt x="92" y="101"/>
                  </a:cubicBezTo>
                  <a:cubicBezTo>
                    <a:pt x="92" y="99"/>
                    <a:pt x="92" y="99"/>
                    <a:pt x="92" y="99"/>
                  </a:cubicBezTo>
                  <a:cubicBezTo>
                    <a:pt x="89" y="99"/>
                    <a:pt x="89" y="99"/>
                    <a:pt x="89" y="99"/>
                  </a:cubicBezTo>
                  <a:cubicBezTo>
                    <a:pt x="86" y="99"/>
                    <a:pt x="86" y="99"/>
                    <a:pt x="86" y="99"/>
                  </a:cubicBezTo>
                  <a:cubicBezTo>
                    <a:pt x="82" y="98"/>
                    <a:pt x="82" y="98"/>
                    <a:pt x="82" y="98"/>
                  </a:cubicBezTo>
                  <a:cubicBezTo>
                    <a:pt x="82" y="94"/>
                    <a:pt x="82" y="94"/>
                    <a:pt x="82" y="94"/>
                  </a:cubicBezTo>
                  <a:cubicBezTo>
                    <a:pt x="81" y="93"/>
                    <a:pt x="81" y="93"/>
                    <a:pt x="81" y="93"/>
                  </a:cubicBezTo>
                  <a:cubicBezTo>
                    <a:pt x="84" y="88"/>
                    <a:pt x="84" y="88"/>
                    <a:pt x="84" y="88"/>
                  </a:cubicBezTo>
                  <a:cubicBezTo>
                    <a:pt x="83" y="87"/>
                    <a:pt x="83" y="87"/>
                    <a:pt x="83" y="87"/>
                  </a:cubicBezTo>
                  <a:cubicBezTo>
                    <a:pt x="81" y="85"/>
                    <a:pt x="81" y="85"/>
                    <a:pt x="81" y="85"/>
                  </a:cubicBezTo>
                  <a:cubicBezTo>
                    <a:pt x="79" y="84"/>
                    <a:pt x="79" y="84"/>
                    <a:pt x="79" y="84"/>
                  </a:cubicBezTo>
                  <a:cubicBezTo>
                    <a:pt x="78" y="82"/>
                    <a:pt x="78" y="82"/>
                    <a:pt x="78" y="82"/>
                  </a:cubicBezTo>
                  <a:cubicBezTo>
                    <a:pt x="81" y="83"/>
                    <a:pt x="81" y="83"/>
                    <a:pt x="81" y="83"/>
                  </a:cubicBezTo>
                  <a:cubicBezTo>
                    <a:pt x="84" y="83"/>
                    <a:pt x="84" y="83"/>
                    <a:pt x="84" y="83"/>
                  </a:cubicBezTo>
                  <a:cubicBezTo>
                    <a:pt x="87" y="85"/>
                    <a:pt x="87" y="85"/>
                    <a:pt x="87" y="85"/>
                  </a:cubicBezTo>
                  <a:cubicBezTo>
                    <a:pt x="90" y="84"/>
                    <a:pt x="90" y="84"/>
                    <a:pt x="90" y="84"/>
                  </a:cubicBezTo>
                  <a:cubicBezTo>
                    <a:pt x="94" y="84"/>
                    <a:pt x="94" y="84"/>
                    <a:pt x="94" y="84"/>
                  </a:cubicBezTo>
                  <a:cubicBezTo>
                    <a:pt x="95" y="85"/>
                    <a:pt x="95" y="85"/>
                    <a:pt x="95" y="85"/>
                  </a:cubicBezTo>
                  <a:cubicBezTo>
                    <a:pt x="98" y="84"/>
                    <a:pt x="98" y="84"/>
                    <a:pt x="98" y="84"/>
                  </a:cubicBezTo>
                  <a:cubicBezTo>
                    <a:pt x="101" y="81"/>
                    <a:pt x="101" y="81"/>
                    <a:pt x="101" y="81"/>
                  </a:cubicBezTo>
                  <a:cubicBezTo>
                    <a:pt x="104" y="81"/>
                    <a:pt x="104" y="81"/>
                    <a:pt x="104" y="81"/>
                  </a:cubicBezTo>
                  <a:cubicBezTo>
                    <a:pt x="106" y="81"/>
                    <a:pt x="106" y="81"/>
                    <a:pt x="106" y="81"/>
                  </a:cubicBezTo>
                  <a:cubicBezTo>
                    <a:pt x="110" y="80"/>
                    <a:pt x="110" y="80"/>
                    <a:pt x="110" y="80"/>
                  </a:cubicBezTo>
                  <a:cubicBezTo>
                    <a:pt x="113" y="79"/>
                    <a:pt x="113" y="79"/>
                    <a:pt x="113" y="79"/>
                  </a:cubicBezTo>
                  <a:cubicBezTo>
                    <a:pt x="118" y="76"/>
                    <a:pt x="118" y="76"/>
                    <a:pt x="118" y="76"/>
                  </a:cubicBezTo>
                  <a:cubicBezTo>
                    <a:pt x="119" y="74"/>
                    <a:pt x="119" y="74"/>
                    <a:pt x="119" y="74"/>
                  </a:cubicBezTo>
                  <a:cubicBezTo>
                    <a:pt x="118" y="71"/>
                    <a:pt x="118" y="71"/>
                    <a:pt x="118" y="71"/>
                  </a:cubicBezTo>
                  <a:cubicBezTo>
                    <a:pt x="115" y="68"/>
                    <a:pt x="115" y="68"/>
                    <a:pt x="115" y="68"/>
                  </a:cubicBezTo>
                  <a:cubicBezTo>
                    <a:pt x="112" y="65"/>
                    <a:pt x="112" y="65"/>
                    <a:pt x="112" y="65"/>
                  </a:cubicBezTo>
                  <a:cubicBezTo>
                    <a:pt x="112" y="63"/>
                    <a:pt x="112" y="63"/>
                    <a:pt x="112" y="63"/>
                  </a:cubicBezTo>
                  <a:cubicBezTo>
                    <a:pt x="113" y="61"/>
                    <a:pt x="113" y="61"/>
                    <a:pt x="113" y="61"/>
                  </a:cubicBezTo>
                  <a:cubicBezTo>
                    <a:pt x="114" y="58"/>
                    <a:pt x="114" y="58"/>
                    <a:pt x="114" y="58"/>
                  </a:cubicBezTo>
                  <a:cubicBezTo>
                    <a:pt x="115" y="57"/>
                    <a:pt x="115" y="57"/>
                    <a:pt x="115" y="57"/>
                  </a:cubicBezTo>
                  <a:cubicBezTo>
                    <a:pt x="117" y="57"/>
                    <a:pt x="117" y="57"/>
                    <a:pt x="117" y="57"/>
                  </a:cubicBezTo>
                  <a:cubicBezTo>
                    <a:pt x="118" y="57"/>
                    <a:pt x="118" y="57"/>
                    <a:pt x="118" y="57"/>
                  </a:cubicBezTo>
                  <a:cubicBezTo>
                    <a:pt x="120" y="57"/>
                    <a:pt x="120" y="57"/>
                    <a:pt x="120" y="57"/>
                  </a:cubicBezTo>
                  <a:cubicBezTo>
                    <a:pt x="123" y="56"/>
                    <a:pt x="123" y="56"/>
                    <a:pt x="123" y="56"/>
                  </a:cubicBezTo>
                  <a:cubicBezTo>
                    <a:pt x="123" y="54"/>
                    <a:pt x="123" y="54"/>
                    <a:pt x="123" y="54"/>
                  </a:cubicBezTo>
                  <a:cubicBezTo>
                    <a:pt x="121" y="52"/>
                    <a:pt x="121" y="52"/>
                    <a:pt x="121" y="52"/>
                  </a:cubicBezTo>
                  <a:cubicBezTo>
                    <a:pt x="119" y="52"/>
                    <a:pt x="119" y="52"/>
                    <a:pt x="119" y="52"/>
                  </a:cubicBezTo>
                  <a:cubicBezTo>
                    <a:pt x="118" y="50"/>
                    <a:pt x="118" y="50"/>
                    <a:pt x="118" y="50"/>
                  </a:cubicBezTo>
                  <a:cubicBezTo>
                    <a:pt x="117" y="49"/>
                    <a:pt x="117" y="49"/>
                    <a:pt x="117" y="49"/>
                  </a:cubicBezTo>
                  <a:cubicBezTo>
                    <a:pt x="120" y="46"/>
                    <a:pt x="120" y="46"/>
                    <a:pt x="120" y="46"/>
                  </a:cubicBezTo>
                  <a:cubicBezTo>
                    <a:pt x="121" y="46"/>
                    <a:pt x="121" y="46"/>
                    <a:pt x="121" y="46"/>
                  </a:cubicBezTo>
                  <a:cubicBezTo>
                    <a:pt x="123" y="44"/>
                    <a:pt x="123" y="44"/>
                    <a:pt x="123" y="44"/>
                  </a:cubicBezTo>
                  <a:cubicBezTo>
                    <a:pt x="126" y="41"/>
                    <a:pt x="126" y="41"/>
                    <a:pt x="126" y="41"/>
                  </a:cubicBezTo>
                  <a:cubicBezTo>
                    <a:pt x="126" y="40"/>
                    <a:pt x="126" y="40"/>
                    <a:pt x="126" y="40"/>
                  </a:cubicBezTo>
                  <a:cubicBezTo>
                    <a:pt x="126" y="40"/>
                    <a:pt x="126" y="40"/>
                    <a:pt x="126" y="40"/>
                  </a:cubicBezTo>
                  <a:cubicBezTo>
                    <a:pt x="122" y="38"/>
                    <a:pt x="122" y="38"/>
                    <a:pt x="122" y="38"/>
                  </a:cubicBezTo>
                  <a:cubicBezTo>
                    <a:pt x="121" y="38"/>
                    <a:pt x="121" y="38"/>
                    <a:pt x="121" y="38"/>
                  </a:cubicBezTo>
                  <a:cubicBezTo>
                    <a:pt x="120" y="39"/>
                    <a:pt x="120" y="39"/>
                    <a:pt x="120" y="39"/>
                  </a:cubicBezTo>
                  <a:cubicBezTo>
                    <a:pt x="118" y="38"/>
                    <a:pt x="118" y="38"/>
                    <a:pt x="118" y="38"/>
                  </a:cubicBezTo>
                  <a:cubicBezTo>
                    <a:pt x="117" y="38"/>
                    <a:pt x="117" y="38"/>
                    <a:pt x="117" y="38"/>
                  </a:cubicBezTo>
                  <a:cubicBezTo>
                    <a:pt x="115" y="39"/>
                    <a:pt x="115" y="39"/>
                    <a:pt x="115" y="39"/>
                  </a:cubicBezTo>
                  <a:cubicBezTo>
                    <a:pt x="112" y="40"/>
                    <a:pt x="112" y="40"/>
                    <a:pt x="112" y="40"/>
                  </a:cubicBezTo>
                  <a:cubicBezTo>
                    <a:pt x="110" y="39"/>
                    <a:pt x="110" y="39"/>
                    <a:pt x="110" y="39"/>
                  </a:cubicBezTo>
                  <a:cubicBezTo>
                    <a:pt x="109" y="39"/>
                    <a:pt x="109" y="39"/>
                    <a:pt x="109" y="39"/>
                  </a:cubicBezTo>
                  <a:cubicBezTo>
                    <a:pt x="111" y="39"/>
                    <a:pt x="111" y="39"/>
                    <a:pt x="111" y="39"/>
                  </a:cubicBezTo>
                  <a:cubicBezTo>
                    <a:pt x="112" y="39"/>
                    <a:pt x="112" y="39"/>
                    <a:pt x="112" y="39"/>
                  </a:cubicBezTo>
                  <a:cubicBezTo>
                    <a:pt x="113" y="38"/>
                    <a:pt x="113" y="38"/>
                    <a:pt x="113" y="38"/>
                  </a:cubicBezTo>
                  <a:cubicBezTo>
                    <a:pt x="114" y="37"/>
                    <a:pt x="114" y="37"/>
                    <a:pt x="114" y="37"/>
                  </a:cubicBezTo>
                  <a:cubicBezTo>
                    <a:pt x="116" y="35"/>
                    <a:pt x="116" y="35"/>
                    <a:pt x="116" y="35"/>
                  </a:cubicBezTo>
                  <a:cubicBezTo>
                    <a:pt x="116" y="34"/>
                    <a:pt x="116" y="34"/>
                    <a:pt x="116" y="34"/>
                  </a:cubicBezTo>
                  <a:cubicBezTo>
                    <a:pt x="115" y="33"/>
                    <a:pt x="115" y="33"/>
                    <a:pt x="115" y="33"/>
                  </a:cubicBezTo>
                  <a:cubicBezTo>
                    <a:pt x="115" y="33"/>
                    <a:pt x="115" y="33"/>
                    <a:pt x="115" y="33"/>
                  </a:cubicBezTo>
                  <a:cubicBezTo>
                    <a:pt x="115" y="31"/>
                    <a:pt x="115" y="31"/>
                    <a:pt x="115" y="31"/>
                  </a:cubicBezTo>
                  <a:cubicBezTo>
                    <a:pt x="112" y="30"/>
                    <a:pt x="112" y="30"/>
                    <a:pt x="112" y="30"/>
                  </a:cubicBezTo>
                  <a:cubicBezTo>
                    <a:pt x="109" y="29"/>
                    <a:pt x="109" y="29"/>
                    <a:pt x="109" y="29"/>
                  </a:cubicBezTo>
                  <a:cubicBezTo>
                    <a:pt x="108" y="28"/>
                    <a:pt x="108" y="28"/>
                    <a:pt x="108" y="28"/>
                  </a:cubicBezTo>
                  <a:cubicBezTo>
                    <a:pt x="107" y="27"/>
                    <a:pt x="107" y="27"/>
                    <a:pt x="107" y="27"/>
                  </a:cubicBezTo>
                  <a:cubicBezTo>
                    <a:pt x="105" y="27"/>
                    <a:pt x="105" y="27"/>
                    <a:pt x="105" y="27"/>
                  </a:cubicBezTo>
                  <a:cubicBezTo>
                    <a:pt x="104" y="26"/>
                    <a:pt x="104" y="26"/>
                    <a:pt x="104" y="26"/>
                  </a:cubicBezTo>
                  <a:cubicBezTo>
                    <a:pt x="102" y="25"/>
                    <a:pt x="102" y="25"/>
                    <a:pt x="102" y="25"/>
                  </a:cubicBezTo>
                  <a:cubicBezTo>
                    <a:pt x="101" y="25"/>
                    <a:pt x="101" y="25"/>
                    <a:pt x="101" y="25"/>
                  </a:cubicBezTo>
                  <a:cubicBezTo>
                    <a:pt x="101" y="27"/>
                    <a:pt x="101" y="27"/>
                    <a:pt x="101" y="27"/>
                  </a:cubicBezTo>
                  <a:cubicBezTo>
                    <a:pt x="100" y="25"/>
                    <a:pt x="100" y="25"/>
                    <a:pt x="100" y="25"/>
                  </a:cubicBezTo>
                  <a:cubicBezTo>
                    <a:pt x="99" y="24"/>
                    <a:pt x="99" y="24"/>
                    <a:pt x="99" y="24"/>
                  </a:cubicBezTo>
                  <a:cubicBezTo>
                    <a:pt x="98" y="23"/>
                    <a:pt x="98" y="23"/>
                    <a:pt x="98" y="23"/>
                  </a:cubicBezTo>
                  <a:cubicBezTo>
                    <a:pt x="97" y="22"/>
                    <a:pt x="97" y="22"/>
                    <a:pt x="97" y="22"/>
                  </a:cubicBezTo>
                  <a:cubicBezTo>
                    <a:pt x="98" y="21"/>
                    <a:pt x="98" y="21"/>
                    <a:pt x="98" y="21"/>
                  </a:cubicBezTo>
                  <a:cubicBezTo>
                    <a:pt x="102" y="21"/>
                    <a:pt x="102" y="21"/>
                    <a:pt x="102" y="21"/>
                  </a:cubicBezTo>
                  <a:cubicBezTo>
                    <a:pt x="104" y="20"/>
                    <a:pt x="104" y="20"/>
                    <a:pt x="104" y="20"/>
                  </a:cubicBezTo>
                  <a:cubicBezTo>
                    <a:pt x="106" y="20"/>
                    <a:pt x="106" y="20"/>
                    <a:pt x="106" y="20"/>
                  </a:cubicBezTo>
                  <a:cubicBezTo>
                    <a:pt x="107" y="18"/>
                    <a:pt x="107" y="18"/>
                    <a:pt x="107" y="18"/>
                  </a:cubicBezTo>
                  <a:cubicBezTo>
                    <a:pt x="104" y="19"/>
                    <a:pt x="104" y="19"/>
                    <a:pt x="104" y="19"/>
                  </a:cubicBezTo>
                  <a:cubicBezTo>
                    <a:pt x="100" y="18"/>
                    <a:pt x="100" y="18"/>
                    <a:pt x="100" y="18"/>
                  </a:cubicBezTo>
                  <a:cubicBezTo>
                    <a:pt x="97" y="18"/>
                    <a:pt x="97" y="18"/>
                    <a:pt x="97" y="18"/>
                  </a:cubicBezTo>
                  <a:cubicBezTo>
                    <a:pt x="95" y="18"/>
                    <a:pt x="95" y="18"/>
                    <a:pt x="95" y="18"/>
                  </a:cubicBezTo>
                  <a:cubicBezTo>
                    <a:pt x="91" y="19"/>
                    <a:pt x="91" y="19"/>
                    <a:pt x="91" y="19"/>
                  </a:cubicBezTo>
                  <a:cubicBezTo>
                    <a:pt x="89" y="19"/>
                    <a:pt x="89" y="19"/>
                    <a:pt x="89" y="19"/>
                  </a:cubicBezTo>
                  <a:cubicBezTo>
                    <a:pt x="88" y="19"/>
                    <a:pt x="88" y="19"/>
                    <a:pt x="88" y="19"/>
                  </a:cubicBezTo>
                  <a:cubicBezTo>
                    <a:pt x="84" y="21"/>
                    <a:pt x="84" y="21"/>
                    <a:pt x="84" y="21"/>
                  </a:cubicBezTo>
                  <a:cubicBezTo>
                    <a:pt x="82" y="22"/>
                    <a:pt x="82" y="22"/>
                    <a:pt x="82" y="22"/>
                  </a:cubicBezTo>
                  <a:cubicBezTo>
                    <a:pt x="80" y="23"/>
                    <a:pt x="80" y="23"/>
                    <a:pt x="80" y="23"/>
                  </a:cubicBezTo>
                  <a:cubicBezTo>
                    <a:pt x="80" y="24"/>
                    <a:pt x="80" y="24"/>
                    <a:pt x="80" y="24"/>
                  </a:cubicBezTo>
                  <a:cubicBezTo>
                    <a:pt x="77" y="24"/>
                    <a:pt x="77" y="24"/>
                    <a:pt x="77" y="24"/>
                  </a:cubicBezTo>
                  <a:cubicBezTo>
                    <a:pt x="76" y="25"/>
                    <a:pt x="76" y="25"/>
                    <a:pt x="76" y="25"/>
                  </a:cubicBezTo>
                  <a:cubicBezTo>
                    <a:pt x="74" y="24"/>
                    <a:pt x="74" y="24"/>
                    <a:pt x="74" y="24"/>
                  </a:cubicBezTo>
                  <a:cubicBezTo>
                    <a:pt x="70" y="22"/>
                    <a:pt x="70" y="22"/>
                    <a:pt x="70" y="22"/>
                  </a:cubicBezTo>
                  <a:cubicBezTo>
                    <a:pt x="69" y="20"/>
                    <a:pt x="69" y="20"/>
                    <a:pt x="69" y="20"/>
                  </a:cubicBezTo>
                  <a:cubicBezTo>
                    <a:pt x="68" y="20"/>
                    <a:pt x="68" y="20"/>
                    <a:pt x="68" y="20"/>
                  </a:cubicBezTo>
                  <a:cubicBezTo>
                    <a:pt x="64" y="20"/>
                    <a:pt x="64" y="20"/>
                    <a:pt x="64" y="20"/>
                  </a:cubicBezTo>
                  <a:cubicBezTo>
                    <a:pt x="55" y="22"/>
                    <a:pt x="55" y="22"/>
                    <a:pt x="55" y="22"/>
                  </a:cubicBezTo>
                  <a:cubicBezTo>
                    <a:pt x="50" y="22"/>
                    <a:pt x="50" y="22"/>
                    <a:pt x="50" y="22"/>
                  </a:cubicBezTo>
                  <a:cubicBezTo>
                    <a:pt x="49" y="21"/>
                    <a:pt x="49" y="21"/>
                    <a:pt x="49" y="21"/>
                  </a:cubicBezTo>
                  <a:cubicBezTo>
                    <a:pt x="48" y="19"/>
                    <a:pt x="48" y="19"/>
                    <a:pt x="48" y="19"/>
                  </a:cubicBezTo>
                  <a:cubicBezTo>
                    <a:pt x="48" y="18"/>
                    <a:pt x="48" y="18"/>
                    <a:pt x="48" y="18"/>
                  </a:cubicBezTo>
                  <a:cubicBezTo>
                    <a:pt x="49" y="18"/>
                    <a:pt x="49" y="18"/>
                    <a:pt x="49" y="18"/>
                  </a:cubicBezTo>
                  <a:cubicBezTo>
                    <a:pt x="49" y="16"/>
                    <a:pt x="49" y="16"/>
                    <a:pt x="49" y="16"/>
                  </a:cubicBezTo>
                  <a:cubicBezTo>
                    <a:pt x="47" y="13"/>
                    <a:pt x="47" y="13"/>
                    <a:pt x="47" y="13"/>
                  </a:cubicBezTo>
                  <a:cubicBezTo>
                    <a:pt x="45" y="13"/>
                    <a:pt x="45" y="13"/>
                    <a:pt x="45" y="13"/>
                  </a:cubicBezTo>
                  <a:cubicBezTo>
                    <a:pt x="41" y="13"/>
                    <a:pt x="41" y="13"/>
                    <a:pt x="41" y="13"/>
                  </a:cubicBezTo>
                  <a:cubicBezTo>
                    <a:pt x="39" y="12"/>
                    <a:pt x="39" y="12"/>
                    <a:pt x="39" y="12"/>
                  </a:cubicBezTo>
                  <a:cubicBezTo>
                    <a:pt x="37" y="12"/>
                    <a:pt x="37" y="12"/>
                    <a:pt x="37" y="12"/>
                  </a:cubicBezTo>
                  <a:cubicBezTo>
                    <a:pt x="36" y="12"/>
                    <a:pt x="36" y="12"/>
                    <a:pt x="36" y="12"/>
                  </a:cubicBezTo>
                  <a:cubicBezTo>
                    <a:pt x="34" y="10"/>
                    <a:pt x="34" y="10"/>
                    <a:pt x="34" y="10"/>
                  </a:cubicBezTo>
                  <a:cubicBezTo>
                    <a:pt x="34" y="7"/>
                    <a:pt x="34" y="7"/>
                    <a:pt x="34" y="7"/>
                  </a:cubicBezTo>
                  <a:cubicBezTo>
                    <a:pt x="34" y="4"/>
                    <a:pt x="34" y="4"/>
                    <a:pt x="34" y="4"/>
                  </a:cubicBezTo>
                  <a:cubicBezTo>
                    <a:pt x="33" y="4"/>
                    <a:pt x="33" y="4"/>
                    <a:pt x="33" y="4"/>
                  </a:cubicBezTo>
                  <a:cubicBezTo>
                    <a:pt x="30" y="5"/>
                    <a:pt x="30" y="5"/>
                    <a:pt x="30" y="5"/>
                  </a:cubicBezTo>
                  <a:cubicBezTo>
                    <a:pt x="27" y="8"/>
                    <a:pt x="27" y="8"/>
                    <a:pt x="27" y="8"/>
                  </a:cubicBezTo>
                  <a:cubicBezTo>
                    <a:pt x="28" y="10"/>
                    <a:pt x="28" y="10"/>
                    <a:pt x="28" y="10"/>
                  </a:cubicBezTo>
                  <a:cubicBezTo>
                    <a:pt x="29" y="11"/>
                    <a:pt x="29" y="11"/>
                    <a:pt x="29" y="11"/>
                  </a:cubicBezTo>
                  <a:cubicBezTo>
                    <a:pt x="31" y="10"/>
                    <a:pt x="31" y="10"/>
                    <a:pt x="31" y="10"/>
                  </a:cubicBezTo>
                  <a:cubicBezTo>
                    <a:pt x="32" y="10"/>
                    <a:pt x="32" y="10"/>
                    <a:pt x="32" y="10"/>
                  </a:cubicBezTo>
                  <a:cubicBezTo>
                    <a:pt x="34" y="11"/>
                    <a:pt x="34" y="11"/>
                    <a:pt x="34" y="11"/>
                  </a:cubicBezTo>
                  <a:cubicBezTo>
                    <a:pt x="34" y="13"/>
                    <a:pt x="34" y="13"/>
                    <a:pt x="34" y="13"/>
                  </a:cubicBezTo>
                  <a:cubicBezTo>
                    <a:pt x="32" y="13"/>
                    <a:pt x="32" y="13"/>
                    <a:pt x="32" y="13"/>
                  </a:cubicBezTo>
                  <a:cubicBezTo>
                    <a:pt x="30" y="12"/>
                    <a:pt x="30" y="12"/>
                    <a:pt x="30" y="12"/>
                  </a:cubicBezTo>
                  <a:cubicBezTo>
                    <a:pt x="29" y="12"/>
                    <a:pt x="29" y="12"/>
                    <a:pt x="29" y="12"/>
                  </a:cubicBezTo>
                  <a:cubicBezTo>
                    <a:pt x="29" y="12"/>
                    <a:pt x="29" y="12"/>
                    <a:pt x="29" y="12"/>
                  </a:cubicBezTo>
                  <a:cubicBezTo>
                    <a:pt x="29" y="13"/>
                    <a:pt x="29" y="13"/>
                    <a:pt x="29" y="13"/>
                  </a:cubicBezTo>
                  <a:cubicBezTo>
                    <a:pt x="27" y="14"/>
                    <a:pt x="27" y="14"/>
                    <a:pt x="27" y="14"/>
                  </a:cubicBezTo>
                  <a:cubicBezTo>
                    <a:pt x="22" y="15"/>
                    <a:pt x="22" y="15"/>
                    <a:pt x="22" y="15"/>
                  </a:cubicBezTo>
                  <a:cubicBezTo>
                    <a:pt x="18" y="17"/>
                    <a:pt x="18" y="17"/>
                    <a:pt x="18" y="17"/>
                  </a:cubicBezTo>
                  <a:cubicBezTo>
                    <a:pt x="17" y="18"/>
                    <a:pt x="17" y="18"/>
                    <a:pt x="17" y="18"/>
                  </a:cubicBezTo>
                  <a:cubicBezTo>
                    <a:pt x="17" y="20"/>
                    <a:pt x="17" y="20"/>
                    <a:pt x="17" y="20"/>
                  </a:cubicBezTo>
                  <a:cubicBezTo>
                    <a:pt x="18" y="22"/>
                    <a:pt x="18" y="22"/>
                    <a:pt x="18" y="22"/>
                  </a:cubicBezTo>
                  <a:cubicBezTo>
                    <a:pt x="18" y="26"/>
                    <a:pt x="18" y="26"/>
                    <a:pt x="18" y="26"/>
                  </a:cubicBezTo>
                  <a:cubicBezTo>
                    <a:pt x="18" y="28"/>
                    <a:pt x="18" y="28"/>
                    <a:pt x="18" y="28"/>
                  </a:cubicBezTo>
                  <a:cubicBezTo>
                    <a:pt x="19" y="30"/>
                    <a:pt x="19" y="30"/>
                    <a:pt x="19" y="30"/>
                  </a:cubicBezTo>
                  <a:cubicBezTo>
                    <a:pt x="18" y="33"/>
                    <a:pt x="18" y="33"/>
                    <a:pt x="18" y="33"/>
                  </a:cubicBezTo>
                  <a:cubicBezTo>
                    <a:pt x="15" y="35"/>
                    <a:pt x="15" y="35"/>
                    <a:pt x="15" y="35"/>
                  </a:cubicBezTo>
                  <a:cubicBezTo>
                    <a:pt x="13" y="35"/>
                    <a:pt x="13" y="35"/>
                    <a:pt x="13" y="35"/>
                  </a:cubicBezTo>
                  <a:cubicBezTo>
                    <a:pt x="13" y="32"/>
                    <a:pt x="13" y="32"/>
                    <a:pt x="13" y="32"/>
                  </a:cubicBezTo>
                  <a:cubicBezTo>
                    <a:pt x="11" y="30"/>
                    <a:pt x="11" y="30"/>
                    <a:pt x="11" y="30"/>
                  </a:cubicBezTo>
                  <a:cubicBezTo>
                    <a:pt x="11" y="28"/>
                    <a:pt x="11" y="28"/>
                    <a:pt x="11" y="28"/>
                  </a:cubicBezTo>
                  <a:cubicBezTo>
                    <a:pt x="12" y="27"/>
                    <a:pt x="12" y="27"/>
                    <a:pt x="12" y="27"/>
                  </a:cubicBezTo>
                  <a:cubicBezTo>
                    <a:pt x="12" y="25"/>
                    <a:pt x="12" y="25"/>
                    <a:pt x="12" y="25"/>
                  </a:cubicBezTo>
                  <a:cubicBezTo>
                    <a:pt x="16" y="22"/>
                    <a:pt x="16" y="22"/>
                    <a:pt x="16" y="22"/>
                  </a:cubicBezTo>
                  <a:cubicBezTo>
                    <a:pt x="16" y="19"/>
                    <a:pt x="16" y="19"/>
                    <a:pt x="16" y="19"/>
                  </a:cubicBezTo>
                  <a:cubicBezTo>
                    <a:pt x="15" y="17"/>
                    <a:pt x="15" y="17"/>
                    <a:pt x="15" y="17"/>
                  </a:cubicBezTo>
                  <a:cubicBezTo>
                    <a:pt x="15" y="16"/>
                    <a:pt x="15" y="16"/>
                    <a:pt x="15" y="16"/>
                  </a:cubicBezTo>
                  <a:cubicBezTo>
                    <a:pt x="15" y="15"/>
                    <a:pt x="15" y="15"/>
                    <a:pt x="15" y="15"/>
                  </a:cubicBezTo>
                  <a:cubicBezTo>
                    <a:pt x="13" y="14"/>
                    <a:pt x="13" y="14"/>
                    <a:pt x="13" y="14"/>
                  </a:cubicBezTo>
                  <a:cubicBezTo>
                    <a:pt x="13" y="12"/>
                    <a:pt x="13" y="12"/>
                    <a:pt x="13" y="12"/>
                  </a:cubicBezTo>
                  <a:cubicBezTo>
                    <a:pt x="13" y="11"/>
                    <a:pt x="13" y="11"/>
                    <a:pt x="13" y="11"/>
                  </a:cubicBezTo>
                  <a:cubicBezTo>
                    <a:pt x="15" y="10"/>
                    <a:pt x="15" y="10"/>
                    <a:pt x="15" y="10"/>
                  </a:cubicBezTo>
                  <a:cubicBezTo>
                    <a:pt x="18" y="9"/>
                    <a:pt x="18" y="9"/>
                    <a:pt x="18" y="9"/>
                  </a:cubicBezTo>
                  <a:cubicBezTo>
                    <a:pt x="20" y="7"/>
                    <a:pt x="20" y="7"/>
                    <a:pt x="20" y="7"/>
                  </a:cubicBezTo>
                  <a:cubicBezTo>
                    <a:pt x="19" y="7"/>
                    <a:pt x="19" y="7"/>
                    <a:pt x="19" y="7"/>
                  </a:cubicBezTo>
                  <a:cubicBezTo>
                    <a:pt x="18" y="7"/>
                    <a:pt x="18" y="7"/>
                    <a:pt x="18" y="7"/>
                  </a:cubicBezTo>
                  <a:cubicBezTo>
                    <a:pt x="13" y="9"/>
                    <a:pt x="13" y="9"/>
                    <a:pt x="13" y="9"/>
                  </a:cubicBezTo>
                  <a:cubicBezTo>
                    <a:pt x="10" y="14"/>
                    <a:pt x="10" y="14"/>
                    <a:pt x="10" y="14"/>
                  </a:cubicBezTo>
                  <a:cubicBezTo>
                    <a:pt x="10" y="15"/>
                    <a:pt x="10" y="15"/>
                    <a:pt x="10" y="15"/>
                  </a:cubicBezTo>
                  <a:cubicBezTo>
                    <a:pt x="8" y="15"/>
                    <a:pt x="8" y="15"/>
                    <a:pt x="8" y="15"/>
                  </a:cubicBezTo>
                  <a:cubicBezTo>
                    <a:pt x="6" y="17"/>
                    <a:pt x="6" y="17"/>
                    <a:pt x="6" y="17"/>
                  </a:cubicBezTo>
                  <a:cubicBezTo>
                    <a:pt x="5" y="19"/>
                    <a:pt x="5" y="19"/>
                    <a:pt x="5" y="19"/>
                  </a:cubicBezTo>
                  <a:cubicBezTo>
                    <a:pt x="2" y="23"/>
                    <a:pt x="2" y="23"/>
                    <a:pt x="2" y="23"/>
                  </a:cubicBezTo>
                  <a:cubicBezTo>
                    <a:pt x="1" y="25"/>
                    <a:pt x="1" y="25"/>
                    <a:pt x="1" y="25"/>
                  </a:cubicBezTo>
                  <a:cubicBezTo>
                    <a:pt x="2" y="27"/>
                    <a:pt x="2" y="27"/>
                    <a:pt x="2" y="27"/>
                  </a:cubicBezTo>
                  <a:cubicBezTo>
                    <a:pt x="2" y="30"/>
                    <a:pt x="2" y="30"/>
                    <a:pt x="2" y="30"/>
                  </a:cubicBezTo>
                  <a:cubicBezTo>
                    <a:pt x="0" y="33"/>
                    <a:pt x="0" y="33"/>
                    <a:pt x="0" y="33"/>
                  </a:cubicBezTo>
                  <a:cubicBezTo>
                    <a:pt x="0" y="34"/>
                    <a:pt x="0" y="34"/>
                    <a:pt x="0" y="34"/>
                  </a:cubicBezTo>
                  <a:cubicBezTo>
                    <a:pt x="1" y="34"/>
                    <a:pt x="1" y="34"/>
                    <a:pt x="1" y="34"/>
                  </a:cubicBezTo>
                  <a:cubicBezTo>
                    <a:pt x="3" y="34"/>
                    <a:pt x="3" y="34"/>
                    <a:pt x="3" y="34"/>
                  </a:cubicBezTo>
                  <a:cubicBezTo>
                    <a:pt x="7" y="40"/>
                    <a:pt x="7" y="40"/>
                    <a:pt x="7" y="40"/>
                  </a:cubicBezTo>
                  <a:cubicBezTo>
                    <a:pt x="8" y="43"/>
                    <a:pt x="8" y="43"/>
                    <a:pt x="8" y="43"/>
                  </a:cubicBezTo>
                  <a:cubicBezTo>
                    <a:pt x="9" y="45"/>
                    <a:pt x="9" y="45"/>
                    <a:pt x="9" y="45"/>
                  </a:cubicBezTo>
                  <a:cubicBezTo>
                    <a:pt x="8" y="47"/>
                    <a:pt x="8" y="47"/>
                    <a:pt x="8" y="47"/>
                  </a:cubicBezTo>
                  <a:cubicBezTo>
                    <a:pt x="8" y="48"/>
                    <a:pt x="8" y="48"/>
                    <a:pt x="8" y="48"/>
                  </a:cubicBezTo>
                  <a:cubicBezTo>
                    <a:pt x="7" y="49"/>
                    <a:pt x="7" y="49"/>
                    <a:pt x="7" y="49"/>
                  </a:cubicBezTo>
                  <a:cubicBezTo>
                    <a:pt x="7" y="51"/>
                    <a:pt x="7" y="51"/>
                    <a:pt x="7" y="51"/>
                  </a:cubicBezTo>
                  <a:cubicBezTo>
                    <a:pt x="10" y="52"/>
                    <a:pt x="10" y="52"/>
                    <a:pt x="10" y="52"/>
                  </a:cubicBezTo>
                  <a:cubicBezTo>
                    <a:pt x="12" y="53"/>
                    <a:pt x="12" y="53"/>
                    <a:pt x="12" y="53"/>
                  </a:cubicBezTo>
                  <a:cubicBezTo>
                    <a:pt x="14" y="54"/>
                    <a:pt x="14" y="54"/>
                    <a:pt x="14" y="54"/>
                  </a:cubicBezTo>
                  <a:cubicBezTo>
                    <a:pt x="16" y="55"/>
                    <a:pt x="16" y="55"/>
                    <a:pt x="16" y="55"/>
                  </a:cubicBezTo>
                  <a:cubicBezTo>
                    <a:pt x="17" y="54"/>
                    <a:pt x="17" y="54"/>
                    <a:pt x="17" y="54"/>
                  </a:cubicBezTo>
                  <a:cubicBezTo>
                    <a:pt x="20" y="54"/>
                    <a:pt x="20" y="54"/>
                    <a:pt x="20" y="54"/>
                  </a:cubicBezTo>
                  <a:cubicBezTo>
                    <a:pt x="22" y="55"/>
                    <a:pt x="22" y="55"/>
                    <a:pt x="22" y="55"/>
                  </a:cubicBezTo>
                  <a:cubicBezTo>
                    <a:pt x="23" y="54"/>
                    <a:pt x="23" y="54"/>
                    <a:pt x="23" y="54"/>
                  </a:cubicBezTo>
                  <a:cubicBezTo>
                    <a:pt x="26" y="54"/>
                    <a:pt x="26" y="54"/>
                    <a:pt x="26" y="54"/>
                  </a:cubicBezTo>
                  <a:cubicBezTo>
                    <a:pt x="29" y="54"/>
                    <a:pt x="29" y="54"/>
                    <a:pt x="29" y="54"/>
                  </a:cubicBezTo>
                  <a:cubicBezTo>
                    <a:pt x="30" y="55"/>
                    <a:pt x="30" y="55"/>
                    <a:pt x="30" y="55"/>
                  </a:cubicBezTo>
                  <a:cubicBezTo>
                    <a:pt x="37" y="62"/>
                    <a:pt x="37" y="62"/>
                    <a:pt x="37" y="62"/>
                  </a:cubicBezTo>
                  <a:cubicBezTo>
                    <a:pt x="40" y="61"/>
                    <a:pt x="40" y="61"/>
                    <a:pt x="40" y="61"/>
                  </a:cubicBezTo>
                  <a:cubicBezTo>
                    <a:pt x="41" y="62"/>
                    <a:pt x="41" y="62"/>
                    <a:pt x="41" y="62"/>
                  </a:cubicBezTo>
                  <a:cubicBezTo>
                    <a:pt x="41" y="62"/>
                    <a:pt x="41" y="62"/>
                    <a:pt x="41" y="62"/>
                  </a:cubicBezTo>
                  <a:cubicBezTo>
                    <a:pt x="43" y="62"/>
                    <a:pt x="43" y="62"/>
                    <a:pt x="43" y="62"/>
                  </a:cubicBezTo>
                  <a:cubicBezTo>
                    <a:pt x="45" y="63"/>
                    <a:pt x="45" y="63"/>
                    <a:pt x="45" y="63"/>
                  </a:cubicBezTo>
                  <a:cubicBezTo>
                    <a:pt x="46" y="62"/>
                    <a:pt x="46" y="62"/>
                    <a:pt x="46" y="62"/>
                  </a:cubicBezTo>
                  <a:cubicBezTo>
                    <a:pt x="48" y="62"/>
                    <a:pt x="48" y="62"/>
                    <a:pt x="48" y="62"/>
                  </a:cubicBezTo>
                  <a:cubicBezTo>
                    <a:pt x="51" y="62"/>
                    <a:pt x="51" y="62"/>
                    <a:pt x="51" y="62"/>
                  </a:cubicBezTo>
                  <a:cubicBezTo>
                    <a:pt x="51" y="62"/>
                    <a:pt x="51" y="62"/>
                    <a:pt x="51" y="62"/>
                  </a:cubicBezTo>
                  <a:cubicBezTo>
                    <a:pt x="53" y="62"/>
                    <a:pt x="53" y="62"/>
                    <a:pt x="53" y="62"/>
                  </a:cubicBezTo>
                  <a:cubicBezTo>
                    <a:pt x="54" y="62"/>
                    <a:pt x="54" y="62"/>
                    <a:pt x="54" y="62"/>
                  </a:cubicBezTo>
                  <a:cubicBezTo>
                    <a:pt x="55" y="66"/>
                    <a:pt x="55" y="66"/>
                    <a:pt x="55" y="66"/>
                  </a:cubicBezTo>
                  <a:cubicBezTo>
                    <a:pt x="54" y="68"/>
                    <a:pt x="54" y="68"/>
                    <a:pt x="54" y="68"/>
                  </a:cubicBezTo>
                  <a:cubicBezTo>
                    <a:pt x="54" y="69"/>
                    <a:pt x="54" y="69"/>
                    <a:pt x="54" y="69"/>
                  </a:cubicBezTo>
                  <a:cubicBezTo>
                    <a:pt x="54" y="70"/>
                    <a:pt x="54" y="70"/>
                    <a:pt x="54" y="70"/>
                  </a:cubicBezTo>
                  <a:cubicBezTo>
                    <a:pt x="51" y="71"/>
                    <a:pt x="51" y="71"/>
                    <a:pt x="51" y="71"/>
                  </a:cubicBezTo>
                  <a:cubicBezTo>
                    <a:pt x="50" y="72"/>
                    <a:pt x="50" y="72"/>
                    <a:pt x="50" y="72"/>
                  </a:cubicBezTo>
                  <a:cubicBezTo>
                    <a:pt x="51" y="76"/>
                    <a:pt x="51" y="76"/>
                    <a:pt x="51" y="76"/>
                  </a:cubicBezTo>
                  <a:cubicBezTo>
                    <a:pt x="51" y="77"/>
                    <a:pt x="51" y="77"/>
                    <a:pt x="51" y="77"/>
                  </a:cubicBezTo>
                  <a:cubicBezTo>
                    <a:pt x="50" y="79"/>
                    <a:pt x="50" y="79"/>
                    <a:pt x="50" y="79"/>
                  </a:cubicBezTo>
                  <a:cubicBezTo>
                    <a:pt x="50" y="82"/>
                    <a:pt x="50" y="82"/>
                    <a:pt x="50" y="82"/>
                  </a:cubicBezTo>
                  <a:cubicBezTo>
                    <a:pt x="51" y="84"/>
                    <a:pt x="51" y="84"/>
                    <a:pt x="51" y="84"/>
                  </a:cubicBezTo>
                  <a:cubicBezTo>
                    <a:pt x="52" y="85"/>
                    <a:pt x="52" y="85"/>
                    <a:pt x="52" y="85"/>
                  </a:cubicBezTo>
                  <a:cubicBezTo>
                    <a:pt x="54" y="90"/>
                    <a:pt x="54" y="90"/>
                    <a:pt x="54" y="90"/>
                  </a:cubicBezTo>
                  <a:cubicBezTo>
                    <a:pt x="51" y="95"/>
                    <a:pt x="51" y="95"/>
                    <a:pt x="51" y="95"/>
                  </a:cubicBezTo>
                  <a:cubicBezTo>
                    <a:pt x="51" y="97"/>
                    <a:pt x="51" y="97"/>
                    <a:pt x="51" y="97"/>
                  </a:cubicBezTo>
                  <a:cubicBezTo>
                    <a:pt x="52" y="97"/>
                    <a:pt x="52" y="97"/>
                    <a:pt x="52" y="97"/>
                  </a:cubicBezTo>
                  <a:cubicBezTo>
                    <a:pt x="53" y="97"/>
                    <a:pt x="53" y="97"/>
                    <a:pt x="53" y="97"/>
                  </a:cubicBezTo>
                  <a:cubicBezTo>
                    <a:pt x="53" y="97"/>
                    <a:pt x="53" y="97"/>
                    <a:pt x="53" y="97"/>
                  </a:cubicBezTo>
                  <a:cubicBezTo>
                    <a:pt x="54" y="98"/>
                    <a:pt x="54" y="98"/>
                    <a:pt x="54" y="98"/>
                  </a:cubicBezTo>
                  <a:cubicBezTo>
                    <a:pt x="54" y="99"/>
                    <a:pt x="54" y="99"/>
                    <a:pt x="54" y="99"/>
                  </a:cubicBezTo>
                  <a:cubicBezTo>
                    <a:pt x="55" y="101"/>
                    <a:pt x="55" y="101"/>
                    <a:pt x="55" y="101"/>
                  </a:cubicBezTo>
                  <a:cubicBezTo>
                    <a:pt x="55" y="102"/>
                    <a:pt x="55" y="102"/>
                    <a:pt x="55" y="102"/>
                  </a:cubicBezTo>
                  <a:cubicBezTo>
                    <a:pt x="56" y="104"/>
                    <a:pt x="56" y="104"/>
                    <a:pt x="56" y="104"/>
                  </a:cubicBezTo>
                  <a:cubicBezTo>
                    <a:pt x="58" y="109"/>
                    <a:pt x="58" y="109"/>
                    <a:pt x="58" y="109"/>
                  </a:cubicBezTo>
                  <a:cubicBezTo>
                    <a:pt x="58" y="111"/>
                    <a:pt x="58" y="111"/>
                    <a:pt x="58" y="111"/>
                  </a:cubicBezTo>
                  <a:cubicBezTo>
                    <a:pt x="58" y="111"/>
                    <a:pt x="58" y="111"/>
                    <a:pt x="58" y="111"/>
                  </a:cubicBezTo>
                  <a:close/>
                  <a:moveTo>
                    <a:pt x="45" y="3"/>
                  </a:moveTo>
                  <a:cubicBezTo>
                    <a:pt x="47" y="3"/>
                    <a:pt x="47" y="3"/>
                    <a:pt x="47" y="3"/>
                  </a:cubicBezTo>
                  <a:cubicBezTo>
                    <a:pt x="49" y="5"/>
                    <a:pt x="49" y="5"/>
                    <a:pt x="49" y="5"/>
                  </a:cubicBezTo>
                  <a:cubicBezTo>
                    <a:pt x="49" y="6"/>
                    <a:pt x="49" y="6"/>
                    <a:pt x="49" y="6"/>
                  </a:cubicBezTo>
                  <a:cubicBezTo>
                    <a:pt x="48" y="5"/>
                    <a:pt x="48" y="5"/>
                    <a:pt x="48" y="5"/>
                  </a:cubicBezTo>
                  <a:cubicBezTo>
                    <a:pt x="46" y="5"/>
                    <a:pt x="46" y="5"/>
                    <a:pt x="46" y="5"/>
                  </a:cubicBezTo>
                  <a:cubicBezTo>
                    <a:pt x="45" y="3"/>
                    <a:pt x="45" y="3"/>
                    <a:pt x="45" y="3"/>
                  </a:cubicBezTo>
                  <a:close/>
                  <a:moveTo>
                    <a:pt x="39" y="2"/>
                  </a:moveTo>
                  <a:cubicBezTo>
                    <a:pt x="41" y="4"/>
                    <a:pt x="41" y="4"/>
                    <a:pt x="41" y="4"/>
                  </a:cubicBezTo>
                  <a:cubicBezTo>
                    <a:pt x="43" y="5"/>
                    <a:pt x="43" y="5"/>
                    <a:pt x="43" y="5"/>
                  </a:cubicBezTo>
                  <a:cubicBezTo>
                    <a:pt x="42" y="6"/>
                    <a:pt x="42" y="6"/>
                    <a:pt x="42" y="6"/>
                  </a:cubicBezTo>
                  <a:cubicBezTo>
                    <a:pt x="40" y="5"/>
                    <a:pt x="40" y="5"/>
                    <a:pt x="40" y="5"/>
                  </a:cubicBezTo>
                  <a:cubicBezTo>
                    <a:pt x="39" y="3"/>
                    <a:pt x="39" y="3"/>
                    <a:pt x="39" y="3"/>
                  </a:cubicBezTo>
                  <a:cubicBezTo>
                    <a:pt x="39" y="2"/>
                    <a:pt x="39" y="2"/>
                    <a:pt x="39" y="2"/>
                  </a:cubicBezTo>
                  <a:close/>
                  <a:moveTo>
                    <a:pt x="30" y="0"/>
                  </a:moveTo>
                  <a:cubicBezTo>
                    <a:pt x="31" y="2"/>
                    <a:pt x="31" y="2"/>
                    <a:pt x="31" y="2"/>
                  </a:cubicBezTo>
                  <a:cubicBezTo>
                    <a:pt x="33" y="2"/>
                    <a:pt x="33" y="2"/>
                    <a:pt x="33" y="2"/>
                  </a:cubicBezTo>
                  <a:cubicBezTo>
                    <a:pt x="32" y="0"/>
                    <a:pt x="32" y="0"/>
                    <a:pt x="32" y="0"/>
                  </a:cubicBezTo>
                  <a:cubicBezTo>
                    <a:pt x="30" y="0"/>
                    <a:pt x="30" y="0"/>
                    <a:pt x="30" y="0"/>
                  </a:cubicBezTo>
                  <a:close/>
                  <a:moveTo>
                    <a:pt x="83" y="16"/>
                  </a:moveTo>
                  <a:cubicBezTo>
                    <a:pt x="85" y="15"/>
                    <a:pt x="85" y="15"/>
                    <a:pt x="85" y="15"/>
                  </a:cubicBezTo>
                  <a:cubicBezTo>
                    <a:pt x="86" y="16"/>
                    <a:pt x="86" y="16"/>
                    <a:pt x="86" y="16"/>
                  </a:cubicBezTo>
                  <a:cubicBezTo>
                    <a:pt x="89" y="14"/>
                    <a:pt x="89" y="14"/>
                    <a:pt x="89" y="14"/>
                  </a:cubicBezTo>
                  <a:cubicBezTo>
                    <a:pt x="90" y="15"/>
                    <a:pt x="90" y="15"/>
                    <a:pt x="90" y="15"/>
                  </a:cubicBezTo>
                  <a:cubicBezTo>
                    <a:pt x="88" y="17"/>
                    <a:pt x="88" y="17"/>
                    <a:pt x="88" y="17"/>
                  </a:cubicBezTo>
                  <a:cubicBezTo>
                    <a:pt x="87" y="17"/>
                    <a:pt x="87" y="17"/>
                    <a:pt x="87" y="17"/>
                  </a:cubicBezTo>
                  <a:cubicBezTo>
                    <a:pt x="84" y="17"/>
                    <a:pt x="84" y="17"/>
                    <a:pt x="84" y="17"/>
                  </a:cubicBezTo>
                  <a:cubicBezTo>
                    <a:pt x="84" y="17"/>
                    <a:pt x="83" y="16"/>
                    <a:pt x="83" y="16"/>
                  </a:cubicBez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5" name="Google Shape;3830;p137">
              <a:extLst xmlns:a="http://schemas.openxmlformats.org/drawingml/2006/main">
                <a:ext uri="{FF2B5EF4-FFF2-40B4-BE49-F238E27FC236}">
                  <a16:creationId xmlns:a16="http://schemas.microsoft.com/office/drawing/2014/main" id="{7BCC1029-5240-54CA-5E48-97AC7BE34E99}"/>
                </a:ext>
              </a:extLst>
            </cdr:cNvPr>
            <cdr:cNvSpPr/>
          </cdr:nvSpPr>
          <cdr:spPr>
            <a:xfrm xmlns:a="http://schemas.openxmlformats.org/drawingml/2006/main">
              <a:off x="1351" y="2320"/>
              <a:ext cx="136" cy="157"/>
            </a:xfrm>
            <a:custGeom xmlns:a="http://schemas.openxmlformats.org/drawingml/2006/main">
              <a:avLst/>
              <a:gdLst/>
              <a:ahLst/>
              <a:cxnLst/>
              <a:rect l="l" t="t" r="r" b="b"/>
              <a:pathLst>
                <a:path w="159" h="228" extrusionOk="0">
                  <a:moveTo>
                    <a:pt x="119" y="228"/>
                  </a:moveTo>
                  <a:lnTo>
                    <a:pt x="121" y="219"/>
                  </a:lnTo>
                  <a:lnTo>
                    <a:pt x="129" y="193"/>
                  </a:lnTo>
                  <a:lnTo>
                    <a:pt x="129" y="190"/>
                  </a:lnTo>
                  <a:lnTo>
                    <a:pt x="129" y="186"/>
                  </a:lnTo>
                  <a:lnTo>
                    <a:pt x="125" y="180"/>
                  </a:lnTo>
                  <a:lnTo>
                    <a:pt x="121" y="176"/>
                  </a:lnTo>
                  <a:lnTo>
                    <a:pt x="118" y="173"/>
                  </a:lnTo>
                  <a:lnTo>
                    <a:pt x="118" y="166"/>
                  </a:lnTo>
                  <a:lnTo>
                    <a:pt x="126" y="163"/>
                  </a:lnTo>
                  <a:lnTo>
                    <a:pt x="131" y="165"/>
                  </a:lnTo>
                  <a:lnTo>
                    <a:pt x="131" y="163"/>
                  </a:lnTo>
                  <a:lnTo>
                    <a:pt x="129" y="160"/>
                  </a:lnTo>
                  <a:lnTo>
                    <a:pt x="131" y="159"/>
                  </a:lnTo>
                  <a:lnTo>
                    <a:pt x="129" y="156"/>
                  </a:lnTo>
                  <a:lnTo>
                    <a:pt x="124" y="155"/>
                  </a:lnTo>
                  <a:lnTo>
                    <a:pt x="122" y="152"/>
                  </a:lnTo>
                  <a:lnTo>
                    <a:pt x="124" y="148"/>
                  </a:lnTo>
                  <a:lnTo>
                    <a:pt x="138" y="146"/>
                  </a:lnTo>
                  <a:lnTo>
                    <a:pt x="141" y="145"/>
                  </a:lnTo>
                  <a:lnTo>
                    <a:pt x="142" y="145"/>
                  </a:lnTo>
                  <a:lnTo>
                    <a:pt x="143" y="146"/>
                  </a:lnTo>
                  <a:lnTo>
                    <a:pt x="146" y="146"/>
                  </a:lnTo>
                  <a:lnTo>
                    <a:pt x="149" y="143"/>
                  </a:lnTo>
                  <a:lnTo>
                    <a:pt x="152" y="142"/>
                  </a:lnTo>
                  <a:lnTo>
                    <a:pt x="153" y="145"/>
                  </a:lnTo>
                  <a:lnTo>
                    <a:pt x="155" y="148"/>
                  </a:lnTo>
                  <a:lnTo>
                    <a:pt x="156" y="150"/>
                  </a:lnTo>
                  <a:lnTo>
                    <a:pt x="156" y="153"/>
                  </a:lnTo>
                  <a:lnTo>
                    <a:pt x="159" y="153"/>
                  </a:lnTo>
                  <a:lnTo>
                    <a:pt x="159" y="150"/>
                  </a:lnTo>
                  <a:lnTo>
                    <a:pt x="156" y="143"/>
                  </a:lnTo>
                  <a:lnTo>
                    <a:pt x="155" y="141"/>
                  </a:lnTo>
                  <a:lnTo>
                    <a:pt x="155" y="139"/>
                  </a:lnTo>
                  <a:lnTo>
                    <a:pt x="153" y="136"/>
                  </a:lnTo>
                  <a:lnTo>
                    <a:pt x="153" y="135"/>
                  </a:lnTo>
                  <a:lnTo>
                    <a:pt x="152" y="134"/>
                  </a:lnTo>
                  <a:lnTo>
                    <a:pt x="152" y="134"/>
                  </a:lnTo>
                  <a:lnTo>
                    <a:pt x="150" y="134"/>
                  </a:lnTo>
                  <a:lnTo>
                    <a:pt x="149" y="134"/>
                  </a:lnTo>
                  <a:lnTo>
                    <a:pt x="149" y="131"/>
                  </a:lnTo>
                  <a:lnTo>
                    <a:pt x="153" y="124"/>
                  </a:lnTo>
                  <a:lnTo>
                    <a:pt x="150" y="117"/>
                  </a:lnTo>
                  <a:lnTo>
                    <a:pt x="149" y="115"/>
                  </a:lnTo>
                  <a:lnTo>
                    <a:pt x="148" y="113"/>
                  </a:lnTo>
                  <a:lnTo>
                    <a:pt x="148" y="108"/>
                  </a:lnTo>
                  <a:lnTo>
                    <a:pt x="149" y="105"/>
                  </a:lnTo>
                  <a:lnTo>
                    <a:pt x="149" y="104"/>
                  </a:lnTo>
                  <a:lnTo>
                    <a:pt x="148" y="98"/>
                  </a:lnTo>
                  <a:lnTo>
                    <a:pt x="149" y="97"/>
                  </a:lnTo>
                  <a:lnTo>
                    <a:pt x="153" y="96"/>
                  </a:lnTo>
                  <a:lnTo>
                    <a:pt x="153" y="94"/>
                  </a:lnTo>
                  <a:lnTo>
                    <a:pt x="153" y="93"/>
                  </a:lnTo>
                  <a:lnTo>
                    <a:pt x="155" y="90"/>
                  </a:lnTo>
                  <a:lnTo>
                    <a:pt x="153" y="84"/>
                  </a:lnTo>
                  <a:lnTo>
                    <a:pt x="152" y="84"/>
                  </a:lnTo>
                  <a:lnTo>
                    <a:pt x="149" y="84"/>
                  </a:lnTo>
                  <a:lnTo>
                    <a:pt x="149" y="84"/>
                  </a:lnTo>
                  <a:lnTo>
                    <a:pt x="145" y="84"/>
                  </a:lnTo>
                  <a:lnTo>
                    <a:pt x="142" y="84"/>
                  </a:lnTo>
                  <a:lnTo>
                    <a:pt x="141" y="86"/>
                  </a:lnTo>
                  <a:lnTo>
                    <a:pt x="138" y="84"/>
                  </a:lnTo>
                  <a:lnTo>
                    <a:pt x="135" y="84"/>
                  </a:lnTo>
                  <a:lnTo>
                    <a:pt x="135" y="84"/>
                  </a:lnTo>
                  <a:lnTo>
                    <a:pt x="134" y="83"/>
                  </a:lnTo>
                  <a:lnTo>
                    <a:pt x="129" y="84"/>
                  </a:lnTo>
                  <a:lnTo>
                    <a:pt x="119" y="75"/>
                  </a:lnTo>
                  <a:lnTo>
                    <a:pt x="118" y="73"/>
                  </a:lnTo>
                  <a:lnTo>
                    <a:pt x="114" y="73"/>
                  </a:lnTo>
                  <a:lnTo>
                    <a:pt x="110" y="73"/>
                  </a:lnTo>
                  <a:lnTo>
                    <a:pt x="108" y="75"/>
                  </a:lnTo>
                  <a:lnTo>
                    <a:pt x="105" y="73"/>
                  </a:lnTo>
                  <a:lnTo>
                    <a:pt x="101" y="73"/>
                  </a:lnTo>
                  <a:lnTo>
                    <a:pt x="100" y="75"/>
                  </a:lnTo>
                  <a:lnTo>
                    <a:pt x="97" y="73"/>
                  </a:lnTo>
                  <a:lnTo>
                    <a:pt x="94" y="72"/>
                  </a:lnTo>
                  <a:lnTo>
                    <a:pt x="91" y="70"/>
                  </a:lnTo>
                  <a:lnTo>
                    <a:pt x="87" y="69"/>
                  </a:lnTo>
                  <a:lnTo>
                    <a:pt x="87" y="66"/>
                  </a:lnTo>
                  <a:lnTo>
                    <a:pt x="89" y="65"/>
                  </a:lnTo>
                  <a:lnTo>
                    <a:pt x="89" y="63"/>
                  </a:lnTo>
                  <a:lnTo>
                    <a:pt x="90" y="60"/>
                  </a:lnTo>
                  <a:lnTo>
                    <a:pt x="89" y="58"/>
                  </a:lnTo>
                  <a:lnTo>
                    <a:pt x="87" y="53"/>
                  </a:lnTo>
                  <a:lnTo>
                    <a:pt x="81" y="45"/>
                  </a:lnTo>
                  <a:lnTo>
                    <a:pt x="79" y="45"/>
                  </a:lnTo>
                  <a:lnTo>
                    <a:pt x="77" y="45"/>
                  </a:lnTo>
                  <a:lnTo>
                    <a:pt x="77" y="44"/>
                  </a:lnTo>
                  <a:lnTo>
                    <a:pt x="80" y="39"/>
                  </a:lnTo>
                  <a:lnTo>
                    <a:pt x="80" y="35"/>
                  </a:lnTo>
                  <a:lnTo>
                    <a:pt x="79" y="32"/>
                  </a:lnTo>
                  <a:lnTo>
                    <a:pt x="80" y="30"/>
                  </a:lnTo>
                  <a:lnTo>
                    <a:pt x="84" y="24"/>
                  </a:lnTo>
                  <a:lnTo>
                    <a:pt x="86" y="21"/>
                  </a:lnTo>
                  <a:lnTo>
                    <a:pt x="89" y="18"/>
                  </a:lnTo>
                  <a:lnTo>
                    <a:pt x="91" y="18"/>
                  </a:lnTo>
                  <a:lnTo>
                    <a:pt x="91" y="17"/>
                  </a:lnTo>
                  <a:lnTo>
                    <a:pt x="96" y="10"/>
                  </a:lnTo>
                  <a:lnTo>
                    <a:pt x="103" y="7"/>
                  </a:lnTo>
                  <a:lnTo>
                    <a:pt x="104" y="7"/>
                  </a:lnTo>
                  <a:lnTo>
                    <a:pt x="105" y="7"/>
                  </a:lnTo>
                  <a:lnTo>
                    <a:pt x="105" y="7"/>
                  </a:lnTo>
                  <a:lnTo>
                    <a:pt x="107" y="6"/>
                  </a:lnTo>
                  <a:lnTo>
                    <a:pt x="107" y="4"/>
                  </a:lnTo>
                  <a:lnTo>
                    <a:pt x="105" y="3"/>
                  </a:lnTo>
                  <a:lnTo>
                    <a:pt x="101" y="0"/>
                  </a:lnTo>
                  <a:lnTo>
                    <a:pt x="98" y="0"/>
                  </a:lnTo>
                  <a:lnTo>
                    <a:pt x="98" y="0"/>
                  </a:lnTo>
                  <a:lnTo>
                    <a:pt x="98" y="1"/>
                  </a:lnTo>
                  <a:lnTo>
                    <a:pt x="96" y="3"/>
                  </a:lnTo>
                  <a:lnTo>
                    <a:pt x="96" y="3"/>
                  </a:lnTo>
                  <a:lnTo>
                    <a:pt x="93" y="3"/>
                  </a:lnTo>
                  <a:lnTo>
                    <a:pt x="91" y="3"/>
                  </a:lnTo>
                  <a:lnTo>
                    <a:pt x="90" y="4"/>
                  </a:lnTo>
                  <a:lnTo>
                    <a:pt x="91" y="6"/>
                  </a:lnTo>
                  <a:lnTo>
                    <a:pt x="90" y="7"/>
                  </a:lnTo>
                  <a:lnTo>
                    <a:pt x="87" y="8"/>
                  </a:lnTo>
                  <a:lnTo>
                    <a:pt x="83" y="11"/>
                  </a:lnTo>
                  <a:lnTo>
                    <a:pt x="79" y="14"/>
                  </a:lnTo>
                  <a:lnTo>
                    <a:pt x="76" y="14"/>
                  </a:lnTo>
                  <a:lnTo>
                    <a:pt x="72" y="15"/>
                  </a:lnTo>
                  <a:lnTo>
                    <a:pt x="67" y="14"/>
                  </a:lnTo>
                  <a:lnTo>
                    <a:pt x="65" y="15"/>
                  </a:lnTo>
                  <a:lnTo>
                    <a:pt x="65" y="18"/>
                  </a:lnTo>
                  <a:lnTo>
                    <a:pt x="66" y="20"/>
                  </a:lnTo>
                  <a:lnTo>
                    <a:pt x="66" y="23"/>
                  </a:lnTo>
                  <a:lnTo>
                    <a:pt x="63" y="24"/>
                  </a:lnTo>
                  <a:lnTo>
                    <a:pt x="62" y="23"/>
                  </a:lnTo>
                  <a:lnTo>
                    <a:pt x="63" y="21"/>
                  </a:lnTo>
                  <a:lnTo>
                    <a:pt x="62" y="20"/>
                  </a:lnTo>
                  <a:lnTo>
                    <a:pt x="65" y="20"/>
                  </a:lnTo>
                  <a:lnTo>
                    <a:pt x="62" y="20"/>
                  </a:lnTo>
                  <a:lnTo>
                    <a:pt x="58" y="18"/>
                  </a:lnTo>
                  <a:lnTo>
                    <a:pt x="56" y="18"/>
                  </a:lnTo>
                  <a:lnTo>
                    <a:pt x="52" y="21"/>
                  </a:lnTo>
                  <a:lnTo>
                    <a:pt x="51" y="23"/>
                  </a:lnTo>
                  <a:lnTo>
                    <a:pt x="48" y="25"/>
                  </a:lnTo>
                  <a:lnTo>
                    <a:pt x="45" y="32"/>
                  </a:lnTo>
                  <a:lnTo>
                    <a:pt x="44" y="35"/>
                  </a:lnTo>
                  <a:lnTo>
                    <a:pt x="45" y="34"/>
                  </a:lnTo>
                  <a:lnTo>
                    <a:pt x="46" y="35"/>
                  </a:lnTo>
                  <a:lnTo>
                    <a:pt x="46" y="38"/>
                  </a:lnTo>
                  <a:lnTo>
                    <a:pt x="45" y="39"/>
                  </a:lnTo>
                  <a:lnTo>
                    <a:pt x="44" y="41"/>
                  </a:lnTo>
                  <a:lnTo>
                    <a:pt x="41" y="41"/>
                  </a:lnTo>
                  <a:lnTo>
                    <a:pt x="39" y="42"/>
                  </a:lnTo>
                  <a:lnTo>
                    <a:pt x="35" y="45"/>
                  </a:lnTo>
                  <a:lnTo>
                    <a:pt x="34" y="46"/>
                  </a:lnTo>
                  <a:lnTo>
                    <a:pt x="32" y="49"/>
                  </a:lnTo>
                  <a:lnTo>
                    <a:pt x="31" y="51"/>
                  </a:lnTo>
                  <a:lnTo>
                    <a:pt x="28" y="51"/>
                  </a:lnTo>
                  <a:lnTo>
                    <a:pt x="28" y="52"/>
                  </a:lnTo>
                  <a:lnTo>
                    <a:pt x="31" y="55"/>
                  </a:lnTo>
                  <a:lnTo>
                    <a:pt x="31" y="59"/>
                  </a:lnTo>
                  <a:lnTo>
                    <a:pt x="29" y="62"/>
                  </a:lnTo>
                  <a:lnTo>
                    <a:pt x="28" y="62"/>
                  </a:lnTo>
                  <a:lnTo>
                    <a:pt x="25" y="59"/>
                  </a:lnTo>
                  <a:lnTo>
                    <a:pt x="27" y="58"/>
                  </a:lnTo>
                  <a:lnTo>
                    <a:pt x="27" y="56"/>
                  </a:lnTo>
                  <a:lnTo>
                    <a:pt x="25" y="56"/>
                  </a:lnTo>
                  <a:lnTo>
                    <a:pt x="24" y="53"/>
                  </a:lnTo>
                  <a:lnTo>
                    <a:pt x="21" y="51"/>
                  </a:lnTo>
                  <a:lnTo>
                    <a:pt x="21" y="53"/>
                  </a:lnTo>
                  <a:lnTo>
                    <a:pt x="21" y="55"/>
                  </a:lnTo>
                  <a:lnTo>
                    <a:pt x="22" y="58"/>
                  </a:lnTo>
                  <a:lnTo>
                    <a:pt x="21" y="62"/>
                  </a:lnTo>
                  <a:lnTo>
                    <a:pt x="20" y="65"/>
                  </a:lnTo>
                  <a:lnTo>
                    <a:pt x="18" y="66"/>
                  </a:lnTo>
                  <a:lnTo>
                    <a:pt x="17" y="66"/>
                  </a:lnTo>
                  <a:lnTo>
                    <a:pt x="15" y="70"/>
                  </a:lnTo>
                  <a:lnTo>
                    <a:pt x="15" y="70"/>
                  </a:lnTo>
                  <a:lnTo>
                    <a:pt x="15" y="75"/>
                  </a:lnTo>
                  <a:lnTo>
                    <a:pt x="17" y="77"/>
                  </a:lnTo>
                  <a:lnTo>
                    <a:pt x="18" y="80"/>
                  </a:lnTo>
                  <a:lnTo>
                    <a:pt x="20" y="80"/>
                  </a:lnTo>
                  <a:lnTo>
                    <a:pt x="21" y="79"/>
                  </a:lnTo>
                  <a:lnTo>
                    <a:pt x="22" y="80"/>
                  </a:lnTo>
                  <a:lnTo>
                    <a:pt x="22" y="83"/>
                  </a:lnTo>
                  <a:lnTo>
                    <a:pt x="21" y="86"/>
                  </a:lnTo>
                  <a:lnTo>
                    <a:pt x="21" y="86"/>
                  </a:lnTo>
                  <a:lnTo>
                    <a:pt x="22" y="89"/>
                  </a:lnTo>
                  <a:lnTo>
                    <a:pt x="22" y="91"/>
                  </a:lnTo>
                  <a:lnTo>
                    <a:pt x="21" y="93"/>
                  </a:lnTo>
                  <a:lnTo>
                    <a:pt x="20" y="96"/>
                  </a:lnTo>
                  <a:lnTo>
                    <a:pt x="21" y="96"/>
                  </a:lnTo>
                  <a:lnTo>
                    <a:pt x="21" y="98"/>
                  </a:lnTo>
                  <a:lnTo>
                    <a:pt x="21" y="103"/>
                  </a:lnTo>
                  <a:lnTo>
                    <a:pt x="21" y="108"/>
                  </a:lnTo>
                  <a:lnTo>
                    <a:pt x="20" y="111"/>
                  </a:lnTo>
                  <a:lnTo>
                    <a:pt x="20" y="113"/>
                  </a:lnTo>
                  <a:lnTo>
                    <a:pt x="21" y="115"/>
                  </a:lnTo>
                  <a:lnTo>
                    <a:pt x="22" y="114"/>
                  </a:lnTo>
                  <a:lnTo>
                    <a:pt x="22" y="115"/>
                  </a:lnTo>
                  <a:lnTo>
                    <a:pt x="24" y="117"/>
                  </a:lnTo>
                  <a:lnTo>
                    <a:pt x="25" y="117"/>
                  </a:lnTo>
                  <a:lnTo>
                    <a:pt x="25" y="118"/>
                  </a:lnTo>
                  <a:lnTo>
                    <a:pt x="24" y="120"/>
                  </a:lnTo>
                  <a:lnTo>
                    <a:pt x="22" y="124"/>
                  </a:lnTo>
                  <a:lnTo>
                    <a:pt x="18" y="128"/>
                  </a:lnTo>
                  <a:lnTo>
                    <a:pt x="17" y="131"/>
                  </a:lnTo>
                  <a:lnTo>
                    <a:pt x="13" y="135"/>
                  </a:lnTo>
                  <a:lnTo>
                    <a:pt x="8" y="135"/>
                  </a:lnTo>
                  <a:lnTo>
                    <a:pt x="4" y="138"/>
                  </a:lnTo>
                  <a:lnTo>
                    <a:pt x="0" y="143"/>
                  </a:lnTo>
                  <a:lnTo>
                    <a:pt x="0" y="149"/>
                  </a:lnTo>
                  <a:lnTo>
                    <a:pt x="0" y="150"/>
                  </a:lnTo>
                  <a:lnTo>
                    <a:pt x="3" y="152"/>
                  </a:lnTo>
                  <a:lnTo>
                    <a:pt x="8" y="155"/>
                  </a:lnTo>
                  <a:lnTo>
                    <a:pt x="14" y="159"/>
                  </a:lnTo>
                  <a:lnTo>
                    <a:pt x="15" y="159"/>
                  </a:lnTo>
                  <a:lnTo>
                    <a:pt x="20" y="163"/>
                  </a:lnTo>
                  <a:lnTo>
                    <a:pt x="18" y="165"/>
                  </a:lnTo>
                  <a:lnTo>
                    <a:pt x="20" y="166"/>
                  </a:lnTo>
                  <a:lnTo>
                    <a:pt x="24" y="166"/>
                  </a:lnTo>
                  <a:lnTo>
                    <a:pt x="28" y="169"/>
                  </a:lnTo>
                  <a:lnTo>
                    <a:pt x="29" y="170"/>
                  </a:lnTo>
                  <a:lnTo>
                    <a:pt x="34" y="172"/>
                  </a:lnTo>
                  <a:lnTo>
                    <a:pt x="35" y="169"/>
                  </a:lnTo>
                  <a:lnTo>
                    <a:pt x="35" y="167"/>
                  </a:lnTo>
                  <a:lnTo>
                    <a:pt x="36" y="165"/>
                  </a:lnTo>
                  <a:lnTo>
                    <a:pt x="38" y="165"/>
                  </a:lnTo>
                  <a:lnTo>
                    <a:pt x="42" y="166"/>
                  </a:lnTo>
                  <a:lnTo>
                    <a:pt x="44" y="167"/>
                  </a:lnTo>
                  <a:lnTo>
                    <a:pt x="45" y="169"/>
                  </a:lnTo>
                  <a:lnTo>
                    <a:pt x="46" y="170"/>
                  </a:lnTo>
                  <a:lnTo>
                    <a:pt x="46" y="170"/>
                  </a:lnTo>
                  <a:lnTo>
                    <a:pt x="48" y="170"/>
                  </a:lnTo>
                  <a:lnTo>
                    <a:pt x="49" y="172"/>
                  </a:lnTo>
                  <a:lnTo>
                    <a:pt x="55" y="173"/>
                  </a:lnTo>
                  <a:lnTo>
                    <a:pt x="58" y="174"/>
                  </a:lnTo>
                  <a:lnTo>
                    <a:pt x="58" y="176"/>
                  </a:lnTo>
                  <a:lnTo>
                    <a:pt x="60" y="179"/>
                  </a:lnTo>
                  <a:lnTo>
                    <a:pt x="62" y="181"/>
                  </a:lnTo>
                  <a:lnTo>
                    <a:pt x="63" y="186"/>
                  </a:lnTo>
                  <a:lnTo>
                    <a:pt x="65" y="186"/>
                  </a:lnTo>
                  <a:lnTo>
                    <a:pt x="72" y="188"/>
                  </a:lnTo>
                  <a:lnTo>
                    <a:pt x="74" y="191"/>
                  </a:lnTo>
                  <a:lnTo>
                    <a:pt x="74" y="195"/>
                  </a:lnTo>
                  <a:lnTo>
                    <a:pt x="74" y="195"/>
                  </a:lnTo>
                  <a:lnTo>
                    <a:pt x="77" y="197"/>
                  </a:lnTo>
                  <a:lnTo>
                    <a:pt x="79" y="200"/>
                  </a:lnTo>
                  <a:lnTo>
                    <a:pt x="77" y="201"/>
                  </a:lnTo>
                  <a:lnTo>
                    <a:pt x="79" y="203"/>
                  </a:lnTo>
                  <a:lnTo>
                    <a:pt x="81" y="204"/>
                  </a:lnTo>
                  <a:lnTo>
                    <a:pt x="83" y="204"/>
                  </a:lnTo>
                  <a:lnTo>
                    <a:pt x="86" y="204"/>
                  </a:lnTo>
                  <a:lnTo>
                    <a:pt x="89" y="204"/>
                  </a:lnTo>
                  <a:lnTo>
                    <a:pt x="90" y="203"/>
                  </a:lnTo>
                  <a:lnTo>
                    <a:pt x="94" y="201"/>
                  </a:lnTo>
                  <a:lnTo>
                    <a:pt x="98" y="201"/>
                  </a:lnTo>
                  <a:lnTo>
                    <a:pt x="101" y="203"/>
                  </a:lnTo>
                  <a:lnTo>
                    <a:pt x="105" y="201"/>
                  </a:lnTo>
                  <a:lnTo>
                    <a:pt x="108" y="201"/>
                  </a:lnTo>
                  <a:lnTo>
                    <a:pt x="110" y="203"/>
                  </a:lnTo>
                  <a:lnTo>
                    <a:pt x="111" y="203"/>
                  </a:lnTo>
                  <a:lnTo>
                    <a:pt x="114" y="204"/>
                  </a:lnTo>
                  <a:lnTo>
                    <a:pt x="115" y="205"/>
                  </a:lnTo>
                  <a:lnTo>
                    <a:pt x="118" y="205"/>
                  </a:lnTo>
                  <a:lnTo>
                    <a:pt x="118" y="207"/>
                  </a:lnTo>
                  <a:lnTo>
                    <a:pt x="110" y="221"/>
                  </a:lnTo>
                  <a:lnTo>
                    <a:pt x="110" y="222"/>
                  </a:lnTo>
                  <a:lnTo>
                    <a:pt x="112" y="222"/>
                  </a:lnTo>
                  <a:lnTo>
                    <a:pt x="117" y="222"/>
                  </a:lnTo>
                  <a:lnTo>
                    <a:pt x="118" y="224"/>
                  </a:lnTo>
                  <a:lnTo>
                    <a:pt x="119" y="22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6" name="Google Shape;3831;p137">
              <a:extLst xmlns:a="http://schemas.openxmlformats.org/drawingml/2006/main">
                <a:ext uri="{FF2B5EF4-FFF2-40B4-BE49-F238E27FC236}">
                  <a16:creationId xmlns:a16="http://schemas.microsoft.com/office/drawing/2014/main" id="{2447DF2A-7571-73D7-70CF-2972732A3985}"/>
                </a:ext>
              </a:extLst>
            </cdr:cNvPr>
            <cdr:cNvSpPr/>
          </cdr:nvSpPr>
          <cdr:spPr>
            <a:xfrm xmlns:a="http://schemas.openxmlformats.org/drawingml/2006/main">
              <a:off x="1327" y="2423"/>
              <a:ext cx="68" cy="60"/>
            </a:xfrm>
            <a:custGeom xmlns:a="http://schemas.openxmlformats.org/drawingml/2006/main">
              <a:avLst/>
              <a:gdLst/>
              <a:ahLst/>
              <a:cxnLst/>
              <a:rect l="l" t="t" r="r" b="b"/>
              <a:pathLst>
                <a:path w="79" h="88" extrusionOk="0">
                  <a:moveTo>
                    <a:pt x="74" y="20"/>
                  </a:moveTo>
                  <a:lnTo>
                    <a:pt x="74" y="20"/>
                  </a:lnTo>
                  <a:lnTo>
                    <a:pt x="73" y="19"/>
                  </a:lnTo>
                  <a:lnTo>
                    <a:pt x="72" y="17"/>
                  </a:lnTo>
                  <a:lnTo>
                    <a:pt x="70" y="16"/>
                  </a:lnTo>
                  <a:lnTo>
                    <a:pt x="66" y="15"/>
                  </a:lnTo>
                  <a:lnTo>
                    <a:pt x="64" y="15"/>
                  </a:lnTo>
                  <a:lnTo>
                    <a:pt x="63" y="17"/>
                  </a:lnTo>
                  <a:lnTo>
                    <a:pt x="63" y="19"/>
                  </a:lnTo>
                  <a:lnTo>
                    <a:pt x="62" y="22"/>
                  </a:lnTo>
                  <a:lnTo>
                    <a:pt x="57" y="20"/>
                  </a:lnTo>
                  <a:lnTo>
                    <a:pt x="56" y="19"/>
                  </a:lnTo>
                  <a:lnTo>
                    <a:pt x="52" y="16"/>
                  </a:lnTo>
                  <a:lnTo>
                    <a:pt x="48" y="16"/>
                  </a:lnTo>
                  <a:lnTo>
                    <a:pt x="46" y="15"/>
                  </a:lnTo>
                  <a:lnTo>
                    <a:pt x="48" y="13"/>
                  </a:lnTo>
                  <a:lnTo>
                    <a:pt x="43" y="9"/>
                  </a:lnTo>
                  <a:lnTo>
                    <a:pt x="42" y="9"/>
                  </a:lnTo>
                  <a:lnTo>
                    <a:pt x="36" y="5"/>
                  </a:lnTo>
                  <a:lnTo>
                    <a:pt x="31" y="2"/>
                  </a:lnTo>
                  <a:lnTo>
                    <a:pt x="28" y="0"/>
                  </a:lnTo>
                  <a:lnTo>
                    <a:pt x="27" y="3"/>
                  </a:lnTo>
                  <a:lnTo>
                    <a:pt x="22" y="5"/>
                  </a:lnTo>
                  <a:lnTo>
                    <a:pt x="17" y="9"/>
                  </a:lnTo>
                  <a:lnTo>
                    <a:pt x="14" y="9"/>
                  </a:lnTo>
                  <a:lnTo>
                    <a:pt x="10" y="10"/>
                  </a:lnTo>
                  <a:lnTo>
                    <a:pt x="11" y="13"/>
                  </a:lnTo>
                  <a:lnTo>
                    <a:pt x="11" y="16"/>
                  </a:lnTo>
                  <a:lnTo>
                    <a:pt x="12" y="17"/>
                  </a:lnTo>
                  <a:lnTo>
                    <a:pt x="12" y="22"/>
                  </a:lnTo>
                  <a:lnTo>
                    <a:pt x="7" y="26"/>
                  </a:lnTo>
                  <a:lnTo>
                    <a:pt x="7" y="29"/>
                  </a:lnTo>
                  <a:lnTo>
                    <a:pt x="8" y="30"/>
                  </a:lnTo>
                  <a:lnTo>
                    <a:pt x="5" y="34"/>
                  </a:lnTo>
                  <a:lnTo>
                    <a:pt x="3" y="34"/>
                  </a:lnTo>
                  <a:lnTo>
                    <a:pt x="0" y="37"/>
                  </a:lnTo>
                  <a:lnTo>
                    <a:pt x="1" y="40"/>
                  </a:lnTo>
                  <a:lnTo>
                    <a:pt x="3" y="43"/>
                  </a:lnTo>
                  <a:lnTo>
                    <a:pt x="1" y="44"/>
                  </a:lnTo>
                  <a:lnTo>
                    <a:pt x="3" y="48"/>
                  </a:lnTo>
                  <a:lnTo>
                    <a:pt x="1" y="51"/>
                  </a:lnTo>
                  <a:lnTo>
                    <a:pt x="0" y="53"/>
                  </a:lnTo>
                  <a:lnTo>
                    <a:pt x="1" y="54"/>
                  </a:lnTo>
                  <a:lnTo>
                    <a:pt x="4" y="55"/>
                  </a:lnTo>
                  <a:lnTo>
                    <a:pt x="7" y="58"/>
                  </a:lnTo>
                  <a:lnTo>
                    <a:pt x="8" y="60"/>
                  </a:lnTo>
                  <a:lnTo>
                    <a:pt x="10" y="58"/>
                  </a:lnTo>
                  <a:lnTo>
                    <a:pt x="11" y="55"/>
                  </a:lnTo>
                  <a:lnTo>
                    <a:pt x="12" y="54"/>
                  </a:lnTo>
                  <a:lnTo>
                    <a:pt x="14" y="53"/>
                  </a:lnTo>
                  <a:lnTo>
                    <a:pt x="14" y="54"/>
                  </a:lnTo>
                  <a:lnTo>
                    <a:pt x="14" y="57"/>
                  </a:lnTo>
                  <a:lnTo>
                    <a:pt x="15" y="55"/>
                  </a:lnTo>
                  <a:lnTo>
                    <a:pt x="14" y="53"/>
                  </a:lnTo>
                  <a:lnTo>
                    <a:pt x="15" y="54"/>
                  </a:lnTo>
                  <a:lnTo>
                    <a:pt x="17" y="57"/>
                  </a:lnTo>
                  <a:lnTo>
                    <a:pt x="15" y="61"/>
                  </a:lnTo>
                  <a:lnTo>
                    <a:pt x="15" y="62"/>
                  </a:lnTo>
                  <a:lnTo>
                    <a:pt x="15" y="65"/>
                  </a:lnTo>
                  <a:lnTo>
                    <a:pt x="11" y="69"/>
                  </a:lnTo>
                  <a:lnTo>
                    <a:pt x="12" y="69"/>
                  </a:lnTo>
                  <a:lnTo>
                    <a:pt x="14" y="74"/>
                  </a:lnTo>
                  <a:lnTo>
                    <a:pt x="11" y="75"/>
                  </a:lnTo>
                  <a:lnTo>
                    <a:pt x="8" y="76"/>
                  </a:lnTo>
                  <a:lnTo>
                    <a:pt x="8" y="79"/>
                  </a:lnTo>
                  <a:lnTo>
                    <a:pt x="11" y="79"/>
                  </a:lnTo>
                  <a:lnTo>
                    <a:pt x="15" y="78"/>
                  </a:lnTo>
                  <a:lnTo>
                    <a:pt x="15" y="81"/>
                  </a:lnTo>
                  <a:lnTo>
                    <a:pt x="20" y="81"/>
                  </a:lnTo>
                  <a:lnTo>
                    <a:pt x="22" y="82"/>
                  </a:lnTo>
                  <a:lnTo>
                    <a:pt x="27" y="88"/>
                  </a:lnTo>
                  <a:lnTo>
                    <a:pt x="28" y="88"/>
                  </a:lnTo>
                  <a:lnTo>
                    <a:pt x="31" y="85"/>
                  </a:lnTo>
                  <a:lnTo>
                    <a:pt x="41" y="64"/>
                  </a:lnTo>
                  <a:lnTo>
                    <a:pt x="42" y="62"/>
                  </a:lnTo>
                  <a:lnTo>
                    <a:pt x="56" y="57"/>
                  </a:lnTo>
                  <a:lnTo>
                    <a:pt x="62" y="54"/>
                  </a:lnTo>
                  <a:lnTo>
                    <a:pt x="72" y="45"/>
                  </a:lnTo>
                  <a:lnTo>
                    <a:pt x="74" y="36"/>
                  </a:lnTo>
                  <a:lnTo>
                    <a:pt x="77" y="36"/>
                  </a:lnTo>
                  <a:lnTo>
                    <a:pt x="77" y="34"/>
                  </a:lnTo>
                  <a:lnTo>
                    <a:pt x="79" y="31"/>
                  </a:lnTo>
                  <a:lnTo>
                    <a:pt x="79" y="29"/>
                  </a:lnTo>
                  <a:lnTo>
                    <a:pt x="76" y="24"/>
                  </a:lnTo>
                  <a:lnTo>
                    <a:pt x="76" y="23"/>
                  </a:lnTo>
                  <a:lnTo>
                    <a:pt x="74" y="20"/>
                  </a:lnTo>
                  <a:lnTo>
                    <a:pt x="74" y="20"/>
                  </a:lnTo>
                  <a:lnTo>
                    <a:pt x="74" y="20"/>
                  </a:lnTo>
                  <a:close/>
                  <a:moveTo>
                    <a:pt x="8" y="64"/>
                  </a:moveTo>
                  <a:lnTo>
                    <a:pt x="8" y="62"/>
                  </a:lnTo>
                  <a:lnTo>
                    <a:pt x="10" y="61"/>
                  </a:lnTo>
                  <a:lnTo>
                    <a:pt x="12" y="58"/>
                  </a:lnTo>
                  <a:lnTo>
                    <a:pt x="12" y="58"/>
                  </a:lnTo>
                  <a:lnTo>
                    <a:pt x="12" y="61"/>
                  </a:lnTo>
                  <a:lnTo>
                    <a:pt x="12" y="62"/>
                  </a:lnTo>
                  <a:lnTo>
                    <a:pt x="11" y="64"/>
                  </a:lnTo>
                  <a:lnTo>
                    <a:pt x="10" y="65"/>
                  </a:lnTo>
                  <a:lnTo>
                    <a:pt x="8" y="6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7" name="Google Shape;3832;p137">
              <a:extLst xmlns:a="http://schemas.openxmlformats.org/drawingml/2006/main">
                <a:ext uri="{FF2B5EF4-FFF2-40B4-BE49-F238E27FC236}">
                  <a16:creationId xmlns:a16="http://schemas.microsoft.com/office/drawing/2014/main" id="{C514BD67-B462-A89F-152A-C728CE9E0858}"/>
                </a:ext>
              </a:extLst>
            </cdr:cNvPr>
            <cdr:cNvSpPr/>
          </cdr:nvSpPr>
          <cdr:spPr>
            <a:xfrm xmlns:a="http://schemas.openxmlformats.org/drawingml/2006/main">
              <a:off x="1324" y="2437"/>
              <a:ext cx="147" cy="174"/>
            </a:xfrm>
            <a:custGeom xmlns:a="http://schemas.openxmlformats.org/drawingml/2006/main">
              <a:avLst/>
              <a:gdLst/>
              <a:ahLst/>
              <a:cxnLst/>
              <a:rect l="l" t="t" r="r" b="b"/>
              <a:pathLst>
                <a:path w="171" h="253" extrusionOk="0">
                  <a:moveTo>
                    <a:pt x="158" y="151"/>
                  </a:moveTo>
                  <a:lnTo>
                    <a:pt x="158" y="149"/>
                  </a:lnTo>
                  <a:lnTo>
                    <a:pt x="157" y="149"/>
                  </a:lnTo>
                  <a:lnTo>
                    <a:pt x="156" y="149"/>
                  </a:lnTo>
                  <a:lnTo>
                    <a:pt x="153" y="149"/>
                  </a:lnTo>
                  <a:lnTo>
                    <a:pt x="150" y="151"/>
                  </a:lnTo>
                  <a:lnTo>
                    <a:pt x="147" y="151"/>
                  </a:lnTo>
                  <a:lnTo>
                    <a:pt x="146" y="149"/>
                  </a:lnTo>
                  <a:lnTo>
                    <a:pt x="146" y="146"/>
                  </a:lnTo>
                  <a:lnTo>
                    <a:pt x="146" y="138"/>
                  </a:lnTo>
                  <a:lnTo>
                    <a:pt x="146" y="134"/>
                  </a:lnTo>
                  <a:lnTo>
                    <a:pt x="146" y="132"/>
                  </a:lnTo>
                  <a:lnTo>
                    <a:pt x="147" y="130"/>
                  </a:lnTo>
                  <a:lnTo>
                    <a:pt x="146" y="128"/>
                  </a:lnTo>
                  <a:lnTo>
                    <a:pt x="140" y="131"/>
                  </a:lnTo>
                  <a:lnTo>
                    <a:pt x="135" y="137"/>
                  </a:lnTo>
                  <a:lnTo>
                    <a:pt x="129" y="135"/>
                  </a:lnTo>
                  <a:lnTo>
                    <a:pt x="123" y="135"/>
                  </a:lnTo>
                  <a:lnTo>
                    <a:pt x="122" y="132"/>
                  </a:lnTo>
                  <a:lnTo>
                    <a:pt x="119" y="128"/>
                  </a:lnTo>
                  <a:lnTo>
                    <a:pt x="115" y="127"/>
                  </a:lnTo>
                  <a:lnTo>
                    <a:pt x="106" y="128"/>
                  </a:lnTo>
                  <a:lnTo>
                    <a:pt x="111" y="124"/>
                  </a:lnTo>
                  <a:lnTo>
                    <a:pt x="104" y="113"/>
                  </a:lnTo>
                  <a:lnTo>
                    <a:pt x="99" y="108"/>
                  </a:lnTo>
                  <a:lnTo>
                    <a:pt x="101" y="107"/>
                  </a:lnTo>
                  <a:lnTo>
                    <a:pt x="99" y="104"/>
                  </a:lnTo>
                  <a:lnTo>
                    <a:pt x="101" y="103"/>
                  </a:lnTo>
                  <a:lnTo>
                    <a:pt x="101" y="100"/>
                  </a:lnTo>
                  <a:lnTo>
                    <a:pt x="101" y="97"/>
                  </a:lnTo>
                  <a:lnTo>
                    <a:pt x="102" y="96"/>
                  </a:lnTo>
                  <a:lnTo>
                    <a:pt x="102" y="93"/>
                  </a:lnTo>
                  <a:lnTo>
                    <a:pt x="105" y="92"/>
                  </a:lnTo>
                  <a:lnTo>
                    <a:pt x="108" y="92"/>
                  </a:lnTo>
                  <a:lnTo>
                    <a:pt x="109" y="89"/>
                  </a:lnTo>
                  <a:lnTo>
                    <a:pt x="109" y="87"/>
                  </a:lnTo>
                  <a:lnTo>
                    <a:pt x="108" y="82"/>
                  </a:lnTo>
                  <a:lnTo>
                    <a:pt x="111" y="79"/>
                  </a:lnTo>
                  <a:lnTo>
                    <a:pt x="111" y="76"/>
                  </a:lnTo>
                  <a:lnTo>
                    <a:pt x="112" y="75"/>
                  </a:lnTo>
                  <a:lnTo>
                    <a:pt x="111" y="70"/>
                  </a:lnTo>
                  <a:lnTo>
                    <a:pt x="113" y="69"/>
                  </a:lnTo>
                  <a:lnTo>
                    <a:pt x="116" y="68"/>
                  </a:lnTo>
                  <a:lnTo>
                    <a:pt x="119" y="65"/>
                  </a:lnTo>
                  <a:lnTo>
                    <a:pt x="122" y="65"/>
                  </a:lnTo>
                  <a:lnTo>
                    <a:pt x="123" y="63"/>
                  </a:lnTo>
                  <a:lnTo>
                    <a:pt x="130" y="62"/>
                  </a:lnTo>
                  <a:lnTo>
                    <a:pt x="139" y="59"/>
                  </a:lnTo>
                  <a:lnTo>
                    <a:pt x="140" y="56"/>
                  </a:lnTo>
                  <a:lnTo>
                    <a:pt x="142" y="58"/>
                  </a:lnTo>
                  <a:lnTo>
                    <a:pt x="143" y="58"/>
                  </a:lnTo>
                  <a:lnTo>
                    <a:pt x="144" y="56"/>
                  </a:lnTo>
                  <a:lnTo>
                    <a:pt x="147" y="59"/>
                  </a:lnTo>
                  <a:lnTo>
                    <a:pt x="147" y="59"/>
                  </a:lnTo>
                  <a:lnTo>
                    <a:pt x="150" y="61"/>
                  </a:lnTo>
                  <a:lnTo>
                    <a:pt x="151" y="58"/>
                  </a:lnTo>
                  <a:lnTo>
                    <a:pt x="150" y="54"/>
                  </a:lnTo>
                  <a:lnTo>
                    <a:pt x="149" y="52"/>
                  </a:lnTo>
                  <a:lnTo>
                    <a:pt x="144" y="52"/>
                  </a:lnTo>
                  <a:lnTo>
                    <a:pt x="142" y="52"/>
                  </a:lnTo>
                  <a:lnTo>
                    <a:pt x="142" y="51"/>
                  </a:lnTo>
                  <a:lnTo>
                    <a:pt x="150" y="37"/>
                  </a:lnTo>
                  <a:lnTo>
                    <a:pt x="150" y="35"/>
                  </a:lnTo>
                  <a:lnTo>
                    <a:pt x="147" y="35"/>
                  </a:lnTo>
                  <a:lnTo>
                    <a:pt x="146" y="34"/>
                  </a:lnTo>
                  <a:lnTo>
                    <a:pt x="143" y="33"/>
                  </a:lnTo>
                  <a:lnTo>
                    <a:pt x="142" y="33"/>
                  </a:lnTo>
                  <a:lnTo>
                    <a:pt x="140" y="31"/>
                  </a:lnTo>
                  <a:lnTo>
                    <a:pt x="137" y="31"/>
                  </a:lnTo>
                  <a:lnTo>
                    <a:pt x="133" y="33"/>
                  </a:lnTo>
                  <a:lnTo>
                    <a:pt x="130" y="31"/>
                  </a:lnTo>
                  <a:lnTo>
                    <a:pt x="126" y="31"/>
                  </a:lnTo>
                  <a:lnTo>
                    <a:pt x="122" y="33"/>
                  </a:lnTo>
                  <a:lnTo>
                    <a:pt x="121" y="34"/>
                  </a:lnTo>
                  <a:lnTo>
                    <a:pt x="118" y="34"/>
                  </a:lnTo>
                  <a:lnTo>
                    <a:pt x="115" y="34"/>
                  </a:lnTo>
                  <a:lnTo>
                    <a:pt x="113" y="34"/>
                  </a:lnTo>
                  <a:lnTo>
                    <a:pt x="111" y="33"/>
                  </a:lnTo>
                  <a:lnTo>
                    <a:pt x="109" y="31"/>
                  </a:lnTo>
                  <a:lnTo>
                    <a:pt x="111" y="30"/>
                  </a:lnTo>
                  <a:lnTo>
                    <a:pt x="109" y="27"/>
                  </a:lnTo>
                  <a:lnTo>
                    <a:pt x="106" y="25"/>
                  </a:lnTo>
                  <a:lnTo>
                    <a:pt x="106" y="25"/>
                  </a:lnTo>
                  <a:lnTo>
                    <a:pt x="106" y="21"/>
                  </a:lnTo>
                  <a:lnTo>
                    <a:pt x="104" y="18"/>
                  </a:lnTo>
                  <a:lnTo>
                    <a:pt x="97" y="16"/>
                  </a:lnTo>
                  <a:lnTo>
                    <a:pt x="95" y="16"/>
                  </a:lnTo>
                  <a:lnTo>
                    <a:pt x="94" y="11"/>
                  </a:lnTo>
                  <a:lnTo>
                    <a:pt x="92" y="9"/>
                  </a:lnTo>
                  <a:lnTo>
                    <a:pt x="90" y="6"/>
                  </a:lnTo>
                  <a:lnTo>
                    <a:pt x="90" y="4"/>
                  </a:lnTo>
                  <a:lnTo>
                    <a:pt x="87" y="3"/>
                  </a:lnTo>
                  <a:lnTo>
                    <a:pt x="81" y="2"/>
                  </a:lnTo>
                  <a:lnTo>
                    <a:pt x="80" y="0"/>
                  </a:lnTo>
                  <a:lnTo>
                    <a:pt x="78" y="0"/>
                  </a:lnTo>
                  <a:lnTo>
                    <a:pt x="80" y="3"/>
                  </a:lnTo>
                  <a:lnTo>
                    <a:pt x="80" y="4"/>
                  </a:lnTo>
                  <a:lnTo>
                    <a:pt x="83" y="9"/>
                  </a:lnTo>
                  <a:lnTo>
                    <a:pt x="83" y="11"/>
                  </a:lnTo>
                  <a:lnTo>
                    <a:pt x="81" y="14"/>
                  </a:lnTo>
                  <a:lnTo>
                    <a:pt x="81" y="16"/>
                  </a:lnTo>
                  <a:lnTo>
                    <a:pt x="78" y="16"/>
                  </a:lnTo>
                  <a:lnTo>
                    <a:pt x="76" y="25"/>
                  </a:lnTo>
                  <a:lnTo>
                    <a:pt x="66" y="34"/>
                  </a:lnTo>
                  <a:lnTo>
                    <a:pt x="60" y="37"/>
                  </a:lnTo>
                  <a:lnTo>
                    <a:pt x="46" y="42"/>
                  </a:lnTo>
                  <a:lnTo>
                    <a:pt x="45" y="44"/>
                  </a:lnTo>
                  <a:lnTo>
                    <a:pt x="35" y="65"/>
                  </a:lnTo>
                  <a:lnTo>
                    <a:pt x="32" y="68"/>
                  </a:lnTo>
                  <a:lnTo>
                    <a:pt x="31" y="68"/>
                  </a:lnTo>
                  <a:lnTo>
                    <a:pt x="26" y="62"/>
                  </a:lnTo>
                  <a:lnTo>
                    <a:pt x="24" y="61"/>
                  </a:lnTo>
                  <a:lnTo>
                    <a:pt x="19" y="61"/>
                  </a:lnTo>
                  <a:lnTo>
                    <a:pt x="19" y="58"/>
                  </a:lnTo>
                  <a:lnTo>
                    <a:pt x="15" y="59"/>
                  </a:lnTo>
                  <a:lnTo>
                    <a:pt x="12" y="59"/>
                  </a:lnTo>
                  <a:lnTo>
                    <a:pt x="12" y="56"/>
                  </a:lnTo>
                  <a:lnTo>
                    <a:pt x="15" y="55"/>
                  </a:lnTo>
                  <a:lnTo>
                    <a:pt x="18" y="54"/>
                  </a:lnTo>
                  <a:lnTo>
                    <a:pt x="16" y="49"/>
                  </a:lnTo>
                  <a:lnTo>
                    <a:pt x="15" y="49"/>
                  </a:lnTo>
                  <a:lnTo>
                    <a:pt x="15" y="49"/>
                  </a:lnTo>
                  <a:lnTo>
                    <a:pt x="8" y="52"/>
                  </a:lnTo>
                  <a:lnTo>
                    <a:pt x="7" y="54"/>
                  </a:lnTo>
                  <a:lnTo>
                    <a:pt x="1" y="58"/>
                  </a:lnTo>
                  <a:lnTo>
                    <a:pt x="1" y="62"/>
                  </a:lnTo>
                  <a:lnTo>
                    <a:pt x="0" y="65"/>
                  </a:lnTo>
                  <a:lnTo>
                    <a:pt x="0" y="66"/>
                  </a:lnTo>
                  <a:lnTo>
                    <a:pt x="2" y="68"/>
                  </a:lnTo>
                  <a:lnTo>
                    <a:pt x="2" y="69"/>
                  </a:lnTo>
                  <a:lnTo>
                    <a:pt x="1" y="70"/>
                  </a:lnTo>
                  <a:lnTo>
                    <a:pt x="1" y="72"/>
                  </a:lnTo>
                  <a:lnTo>
                    <a:pt x="4" y="75"/>
                  </a:lnTo>
                  <a:lnTo>
                    <a:pt x="5" y="78"/>
                  </a:lnTo>
                  <a:lnTo>
                    <a:pt x="5" y="80"/>
                  </a:lnTo>
                  <a:lnTo>
                    <a:pt x="2" y="80"/>
                  </a:lnTo>
                  <a:lnTo>
                    <a:pt x="1" y="82"/>
                  </a:lnTo>
                  <a:lnTo>
                    <a:pt x="0" y="83"/>
                  </a:lnTo>
                  <a:lnTo>
                    <a:pt x="2" y="86"/>
                  </a:lnTo>
                  <a:lnTo>
                    <a:pt x="5" y="87"/>
                  </a:lnTo>
                  <a:lnTo>
                    <a:pt x="9" y="90"/>
                  </a:lnTo>
                  <a:lnTo>
                    <a:pt x="12" y="90"/>
                  </a:lnTo>
                  <a:lnTo>
                    <a:pt x="18" y="94"/>
                  </a:lnTo>
                  <a:lnTo>
                    <a:pt x="21" y="94"/>
                  </a:lnTo>
                  <a:lnTo>
                    <a:pt x="21" y="97"/>
                  </a:lnTo>
                  <a:lnTo>
                    <a:pt x="24" y="101"/>
                  </a:lnTo>
                  <a:lnTo>
                    <a:pt x="25" y="104"/>
                  </a:lnTo>
                  <a:lnTo>
                    <a:pt x="26" y="107"/>
                  </a:lnTo>
                  <a:lnTo>
                    <a:pt x="32" y="110"/>
                  </a:lnTo>
                  <a:lnTo>
                    <a:pt x="33" y="114"/>
                  </a:lnTo>
                  <a:lnTo>
                    <a:pt x="35" y="118"/>
                  </a:lnTo>
                  <a:lnTo>
                    <a:pt x="36" y="121"/>
                  </a:lnTo>
                  <a:lnTo>
                    <a:pt x="36" y="125"/>
                  </a:lnTo>
                  <a:lnTo>
                    <a:pt x="39" y="128"/>
                  </a:lnTo>
                  <a:lnTo>
                    <a:pt x="40" y="130"/>
                  </a:lnTo>
                  <a:lnTo>
                    <a:pt x="43" y="134"/>
                  </a:lnTo>
                  <a:lnTo>
                    <a:pt x="43" y="137"/>
                  </a:lnTo>
                  <a:lnTo>
                    <a:pt x="43" y="138"/>
                  </a:lnTo>
                  <a:lnTo>
                    <a:pt x="45" y="142"/>
                  </a:lnTo>
                  <a:lnTo>
                    <a:pt x="49" y="148"/>
                  </a:lnTo>
                  <a:lnTo>
                    <a:pt x="50" y="151"/>
                  </a:lnTo>
                  <a:lnTo>
                    <a:pt x="50" y="152"/>
                  </a:lnTo>
                  <a:lnTo>
                    <a:pt x="50" y="155"/>
                  </a:lnTo>
                  <a:lnTo>
                    <a:pt x="52" y="155"/>
                  </a:lnTo>
                  <a:lnTo>
                    <a:pt x="57" y="159"/>
                  </a:lnTo>
                  <a:lnTo>
                    <a:pt x="57" y="162"/>
                  </a:lnTo>
                  <a:lnTo>
                    <a:pt x="59" y="165"/>
                  </a:lnTo>
                  <a:lnTo>
                    <a:pt x="60" y="166"/>
                  </a:lnTo>
                  <a:lnTo>
                    <a:pt x="63" y="168"/>
                  </a:lnTo>
                  <a:lnTo>
                    <a:pt x="64" y="172"/>
                  </a:lnTo>
                  <a:lnTo>
                    <a:pt x="67" y="177"/>
                  </a:lnTo>
                  <a:lnTo>
                    <a:pt x="68" y="180"/>
                  </a:lnTo>
                  <a:lnTo>
                    <a:pt x="73" y="187"/>
                  </a:lnTo>
                  <a:lnTo>
                    <a:pt x="73" y="189"/>
                  </a:lnTo>
                  <a:lnTo>
                    <a:pt x="71" y="190"/>
                  </a:lnTo>
                  <a:lnTo>
                    <a:pt x="70" y="189"/>
                  </a:lnTo>
                  <a:lnTo>
                    <a:pt x="70" y="190"/>
                  </a:lnTo>
                  <a:lnTo>
                    <a:pt x="71" y="193"/>
                  </a:lnTo>
                  <a:lnTo>
                    <a:pt x="71" y="194"/>
                  </a:lnTo>
                  <a:lnTo>
                    <a:pt x="73" y="194"/>
                  </a:lnTo>
                  <a:lnTo>
                    <a:pt x="74" y="196"/>
                  </a:lnTo>
                  <a:lnTo>
                    <a:pt x="74" y="197"/>
                  </a:lnTo>
                  <a:lnTo>
                    <a:pt x="74" y="198"/>
                  </a:lnTo>
                  <a:lnTo>
                    <a:pt x="78" y="201"/>
                  </a:lnTo>
                  <a:lnTo>
                    <a:pt x="83" y="203"/>
                  </a:lnTo>
                  <a:lnTo>
                    <a:pt x="83" y="205"/>
                  </a:lnTo>
                  <a:lnTo>
                    <a:pt x="85" y="208"/>
                  </a:lnTo>
                  <a:lnTo>
                    <a:pt x="87" y="208"/>
                  </a:lnTo>
                  <a:lnTo>
                    <a:pt x="88" y="210"/>
                  </a:lnTo>
                  <a:lnTo>
                    <a:pt x="90" y="211"/>
                  </a:lnTo>
                  <a:lnTo>
                    <a:pt x="91" y="213"/>
                  </a:lnTo>
                  <a:lnTo>
                    <a:pt x="95" y="213"/>
                  </a:lnTo>
                  <a:lnTo>
                    <a:pt x="97" y="211"/>
                  </a:lnTo>
                  <a:lnTo>
                    <a:pt x="95" y="213"/>
                  </a:lnTo>
                  <a:lnTo>
                    <a:pt x="98" y="215"/>
                  </a:lnTo>
                  <a:lnTo>
                    <a:pt x="102" y="218"/>
                  </a:lnTo>
                  <a:lnTo>
                    <a:pt x="104" y="220"/>
                  </a:lnTo>
                  <a:lnTo>
                    <a:pt x="104" y="221"/>
                  </a:lnTo>
                  <a:lnTo>
                    <a:pt x="106" y="222"/>
                  </a:lnTo>
                  <a:lnTo>
                    <a:pt x="109" y="224"/>
                  </a:lnTo>
                  <a:lnTo>
                    <a:pt x="111" y="224"/>
                  </a:lnTo>
                  <a:lnTo>
                    <a:pt x="113" y="224"/>
                  </a:lnTo>
                  <a:lnTo>
                    <a:pt x="118" y="228"/>
                  </a:lnTo>
                  <a:lnTo>
                    <a:pt x="122" y="229"/>
                  </a:lnTo>
                  <a:lnTo>
                    <a:pt x="123" y="229"/>
                  </a:lnTo>
                  <a:lnTo>
                    <a:pt x="125" y="229"/>
                  </a:lnTo>
                  <a:lnTo>
                    <a:pt x="126" y="231"/>
                  </a:lnTo>
                  <a:lnTo>
                    <a:pt x="129" y="234"/>
                  </a:lnTo>
                  <a:lnTo>
                    <a:pt x="132" y="235"/>
                  </a:lnTo>
                  <a:lnTo>
                    <a:pt x="135" y="238"/>
                  </a:lnTo>
                  <a:lnTo>
                    <a:pt x="136" y="239"/>
                  </a:lnTo>
                  <a:lnTo>
                    <a:pt x="137" y="241"/>
                  </a:lnTo>
                  <a:lnTo>
                    <a:pt x="137" y="242"/>
                  </a:lnTo>
                  <a:lnTo>
                    <a:pt x="137" y="243"/>
                  </a:lnTo>
                  <a:lnTo>
                    <a:pt x="140" y="245"/>
                  </a:lnTo>
                  <a:lnTo>
                    <a:pt x="143" y="245"/>
                  </a:lnTo>
                  <a:lnTo>
                    <a:pt x="147" y="249"/>
                  </a:lnTo>
                  <a:lnTo>
                    <a:pt x="150" y="252"/>
                  </a:lnTo>
                  <a:lnTo>
                    <a:pt x="153" y="253"/>
                  </a:lnTo>
                  <a:lnTo>
                    <a:pt x="153" y="253"/>
                  </a:lnTo>
                  <a:lnTo>
                    <a:pt x="156" y="252"/>
                  </a:lnTo>
                  <a:lnTo>
                    <a:pt x="158" y="250"/>
                  </a:lnTo>
                  <a:lnTo>
                    <a:pt x="161" y="250"/>
                  </a:lnTo>
                  <a:lnTo>
                    <a:pt x="163" y="249"/>
                  </a:lnTo>
                  <a:lnTo>
                    <a:pt x="164" y="246"/>
                  </a:lnTo>
                  <a:lnTo>
                    <a:pt x="161" y="245"/>
                  </a:lnTo>
                  <a:lnTo>
                    <a:pt x="163" y="242"/>
                  </a:lnTo>
                  <a:lnTo>
                    <a:pt x="164" y="239"/>
                  </a:lnTo>
                  <a:lnTo>
                    <a:pt x="166" y="241"/>
                  </a:lnTo>
                  <a:lnTo>
                    <a:pt x="166" y="239"/>
                  </a:lnTo>
                  <a:lnTo>
                    <a:pt x="164" y="238"/>
                  </a:lnTo>
                  <a:lnTo>
                    <a:pt x="163" y="236"/>
                  </a:lnTo>
                  <a:lnTo>
                    <a:pt x="166" y="232"/>
                  </a:lnTo>
                  <a:lnTo>
                    <a:pt x="168" y="231"/>
                  </a:lnTo>
                  <a:lnTo>
                    <a:pt x="171" y="227"/>
                  </a:lnTo>
                  <a:lnTo>
                    <a:pt x="171" y="224"/>
                  </a:lnTo>
                  <a:lnTo>
                    <a:pt x="167" y="215"/>
                  </a:lnTo>
                  <a:lnTo>
                    <a:pt x="168" y="213"/>
                  </a:lnTo>
                  <a:lnTo>
                    <a:pt x="168" y="210"/>
                  </a:lnTo>
                  <a:lnTo>
                    <a:pt x="167" y="208"/>
                  </a:lnTo>
                  <a:lnTo>
                    <a:pt x="167" y="205"/>
                  </a:lnTo>
                  <a:lnTo>
                    <a:pt x="168" y="204"/>
                  </a:lnTo>
                  <a:lnTo>
                    <a:pt x="170" y="198"/>
                  </a:lnTo>
                  <a:lnTo>
                    <a:pt x="168" y="190"/>
                  </a:lnTo>
                  <a:lnTo>
                    <a:pt x="167" y="187"/>
                  </a:lnTo>
                  <a:lnTo>
                    <a:pt x="170" y="183"/>
                  </a:lnTo>
                  <a:lnTo>
                    <a:pt x="170" y="173"/>
                  </a:lnTo>
                  <a:lnTo>
                    <a:pt x="171" y="169"/>
                  </a:lnTo>
                  <a:lnTo>
                    <a:pt x="171" y="168"/>
                  </a:lnTo>
                  <a:lnTo>
                    <a:pt x="158" y="151"/>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8" name="Google Shape;3833;p137">
              <a:extLst xmlns:a="http://schemas.openxmlformats.org/drawingml/2006/main">
                <a:ext uri="{FF2B5EF4-FFF2-40B4-BE49-F238E27FC236}">
                  <a16:creationId xmlns:a16="http://schemas.microsoft.com/office/drawing/2014/main" id="{45AD24A5-D6CF-4CE5-9679-631CD9D2F5EE}"/>
                </a:ext>
              </a:extLst>
            </cdr:cNvPr>
            <cdr:cNvSpPr/>
          </cdr:nvSpPr>
          <cdr:spPr>
            <a:xfrm xmlns:a="http://schemas.openxmlformats.org/drawingml/2006/main">
              <a:off x="1460" y="2527"/>
              <a:ext cx="142" cy="127"/>
            </a:xfrm>
            <a:custGeom xmlns:a="http://schemas.openxmlformats.org/drawingml/2006/main">
              <a:avLst/>
              <a:gdLst/>
              <a:ahLst/>
              <a:cxnLst/>
              <a:rect l="l" t="t" r="r" b="b"/>
              <a:pathLst>
                <a:path w="166" h="185" extrusionOk="0">
                  <a:moveTo>
                    <a:pt x="159" y="140"/>
                  </a:moveTo>
                  <a:lnTo>
                    <a:pt x="161" y="138"/>
                  </a:lnTo>
                  <a:lnTo>
                    <a:pt x="161" y="135"/>
                  </a:lnTo>
                  <a:lnTo>
                    <a:pt x="166" y="123"/>
                  </a:lnTo>
                  <a:lnTo>
                    <a:pt x="166" y="116"/>
                  </a:lnTo>
                  <a:lnTo>
                    <a:pt x="159" y="104"/>
                  </a:lnTo>
                  <a:lnTo>
                    <a:pt x="152" y="102"/>
                  </a:lnTo>
                  <a:lnTo>
                    <a:pt x="152" y="97"/>
                  </a:lnTo>
                  <a:lnTo>
                    <a:pt x="152" y="89"/>
                  </a:lnTo>
                  <a:lnTo>
                    <a:pt x="128" y="88"/>
                  </a:lnTo>
                  <a:lnTo>
                    <a:pt x="128" y="82"/>
                  </a:lnTo>
                  <a:lnTo>
                    <a:pt x="124" y="73"/>
                  </a:lnTo>
                  <a:lnTo>
                    <a:pt x="126" y="71"/>
                  </a:lnTo>
                  <a:lnTo>
                    <a:pt x="124" y="65"/>
                  </a:lnTo>
                  <a:lnTo>
                    <a:pt x="124" y="59"/>
                  </a:lnTo>
                  <a:lnTo>
                    <a:pt x="124" y="57"/>
                  </a:lnTo>
                  <a:lnTo>
                    <a:pt x="119" y="54"/>
                  </a:lnTo>
                  <a:lnTo>
                    <a:pt x="110" y="55"/>
                  </a:lnTo>
                  <a:lnTo>
                    <a:pt x="107" y="52"/>
                  </a:lnTo>
                  <a:lnTo>
                    <a:pt x="105" y="52"/>
                  </a:lnTo>
                  <a:lnTo>
                    <a:pt x="103" y="48"/>
                  </a:lnTo>
                  <a:lnTo>
                    <a:pt x="100" y="47"/>
                  </a:lnTo>
                  <a:lnTo>
                    <a:pt x="95" y="45"/>
                  </a:lnTo>
                  <a:lnTo>
                    <a:pt x="92" y="45"/>
                  </a:lnTo>
                  <a:lnTo>
                    <a:pt x="88" y="40"/>
                  </a:lnTo>
                  <a:lnTo>
                    <a:pt x="83" y="41"/>
                  </a:lnTo>
                  <a:lnTo>
                    <a:pt x="79" y="37"/>
                  </a:lnTo>
                  <a:lnTo>
                    <a:pt x="74" y="38"/>
                  </a:lnTo>
                  <a:lnTo>
                    <a:pt x="72" y="38"/>
                  </a:lnTo>
                  <a:lnTo>
                    <a:pt x="69" y="37"/>
                  </a:lnTo>
                  <a:lnTo>
                    <a:pt x="65" y="34"/>
                  </a:lnTo>
                  <a:lnTo>
                    <a:pt x="62" y="33"/>
                  </a:lnTo>
                  <a:lnTo>
                    <a:pt x="61" y="28"/>
                  </a:lnTo>
                  <a:lnTo>
                    <a:pt x="58" y="27"/>
                  </a:lnTo>
                  <a:lnTo>
                    <a:pt x="57" y="21"/>
                  </a:lnTo>
                  <a:lnTo>
                    <a:pt x="57" y="19"/>
                  </a:lnTo>
                  <a:lnTo>
                    <a:pt x="55" y="13"/>
                  </a:lnTo>
                  <a:lnTo>
                    <a:pt x="58" y="9"/>
                  </a:lnTo>
                  <a:lnTo>
                    <a:pt x="57" y="5"/>
                  </a:lnTo>
                  <a:lnTo>
                    <a:pt x="57" y="2"/>
                  </a:lnTo>
                  <a:lnTo>
                    <a:pt x="55" y="0"/>
                  </a:lnTo>
                  <a:lnTo>
                    <a:pt x="53" y="2"/>
                  </a:lnTo>
                  <a:lnTo>
                    <a:pt x="50" y="0"/>
                  </a:lnTo>
                  <a:lnTo>
                    <a:pt x="47" y="0"/>
                  </a:lnTo>
                  <a:lnTo>
                    <a:pt x="43" y="2"/>
                  </a:lnTo>
                  <a:lnTo>
                    <a:pt x="38" y="3"/>
                  </a:lnTo>
                  <a:lnTo>
                    <a:pt x="31" y="7"/>
                  </a:lnTo>
                  <a:lnTo>
                    <a:pt x="29" y="13"/>
                  </a:lnTo>
                  <a:lnTo>
                    <a:pt x="26" y="14"/>
                  </a:lnTo>
                  <a:lnTo>
                    <a:pt x="22" y="14"/>
                  </a:lnTo>
                  <a:lnTo>
                    <a:pt x="19" y="16"/>
                  </a:lnTo>
                  <a:lnTo>
                    <a:pt x="17" y="16"/>
                  </a:lnTo>
                  <a:lnTo>
                    <a:pt x="13" y="19"/>
                  </a:lnTo>
                  <a:lnTo>
                    <a:pt x="9" y="19"/>
                  </a:lnTo>
                  <a:lnTo>
                    <a:pt x="0" y="19"/>
                  </a:lnTo>
                  <a:lnTo>
                    <a:pt x="13" y="36"/>
                  </a:lnTo>
                  <a:lnTo>
                    <a:pt x="13" y="37"/>
                  </a:lnTo>
                  <a:lnTo>
                    <a:pt x="12" y="41"/>
                  </a:lnTo>
                  <a:lnTo>
                    <a:pt x="12" y="51"/>
                  </a:lnTo>
                  <a:lnTo>
                    <a:pt x="9" y="55"/>
                  </a:lnTo>
                  <a:lnTo>
                    <a:pt x="10" y="58"/>
                  </a:lnTo>
                  <a:lnTo>
                    <a:pt x="12" y="66"/>
                  </a:lnTo>
                  <a:lnTo>
                    <a:pt x="10" y="72"/>
                  </a:lnTo>
                  <a:lnTo>
                    <a:pt x="9" y="73"/>
                  </a:lnTo>
                  <a:lnTo>
                    <a:pt x="9" y="76"/>
                  </a:lnTo>
                  <a:lnTo>
                    <a:pt x="10" y="78"/>
                  </a:lnTo>
                  <a:lnTo>
                    <a:pt x="10" y="81"/>
                  </a:lnTo>
                  <a:lnTo>
                    <a:pt x="9" y="83"/>
                  </a:lnTo>
                  <a:lnTo>
                    <a:pt x="13" y="92"/>
                  </a:lnTo>
                  <a:lnTo>
                    <a:pt x="13" y="95"/>
                  </a:lnTo>
                  <a:lnTo>
                    <a:pt x="10" y="99"/>
                  </a:lnTo>
                  <a:lnTo>
                    <a:pt x="8" y="100"/>
                  </a:lnTo>
                  <a:lnTo>
                    <a:pt x="5" y="104"/>
                  </a:lnTo>
                  <a:lnTo>
                    <a:pt x="6" y="106"/>
                  </a:lnTo>
                  <a:lnTo>
                    <a:pt x="8" y="107"/>
                  </a:lnTo>
                  <a:lnTo>
                    <a:pt x="8" y="109"/>
                  </a:lnTo>
                  <a:lnTo>
                    <a:pt x="9" y="109"/>
                  </a:lnTo>
                  <a:lnTo>
                    <a:pt x="9" y="111"/>
                  </a:lnTo>
                  <a:lnTo>
                    <a:pt x="12" y="114"/>
                  </a:lnTo>
                  <a:lnTo>
                    <a:pt x="13" y="116"/>
                  </a:lnTo>
                  <a:lnTo>
                    <a:pt x="13" y="118"/>
                  </a:lnTo>
                  <a:lnTo>
                    <a:pt x="13" y="120"/>
                  </a:lnTo>
                  <a:lnTo>
                    <a:pt x="13" y="121"/>
                  </a:lnTo>
                  <a:lnTo>
                    <a:pt x="15" y="127"/>
                  </a:lnTo>
                  <a:lnTo>
                    <a:pt x="16" y="130"/>
                  </a:lnTo>
                  <a:lnTo>
                    <a:pt x="22" y="134"/>
                  </a:lnTo>
                  <a:lnTo>
                    <a:pt x="23" y="137"/>
                  </a:lnTo>
                  <a:lnTo>
                    <a:pt x="22" y="140"/>
                  </a:lnTo>
                  <a:lnTo>
                    <a:pt x="22" y="142"/>
                  </a:lnTo>
                  <a:lnTo>
                    <a:pt x="19" y="149"/>
                  </a:lnTo>
                  <a:lnTo>
                    <a:pt x="20" y="152"/>
                  </a:lnTo>
                  <a:lnTo>
                    <a:pt x="27" y="159"/>
                  </a:lnTo>
                  <a:lnTo>
                    <a:pt x="37" y="185"/>
                  </a:lnTo>
                  <a:lnTo>
                    <a:pt x="41" y="185"/>
                  </a:lnTo>
                  <a:lnTo>
                    <a:pt x="41" y="183"/>
                  </a:lnTo>
                  <a:lnTo>
                    <a:pt x="44" y="183"/>
                  </a:lnTo>
                  <a:lnTo>
                    <a:pt x="44" y="183"/>
                  </a:lnTo>
                  <a:lnTo>
                    <a:pt x="45" y="180"/>
                  </a:lnTo>
                  <a:lnTo>
                    <a:pt x="48" y="176"/>
                  </a:lnTo>
                  <a:lnTo>
                    <a:pt x="53" y="171"/>
                  </a:lnTo>
                  <a:lnTo>
                    <a:pt x="57" y="169"/>
                  </a:lnTo>
                  <a:lnTo>
                    <a:pt x="60" y="172"/>
                  </a:lnTo>
                  <a:lnTo>
                    <a:pt x="64" y="172"/>
                  </a:lnTo>
                  <a:lnTo>
                    <a:pt x="65" y="172"/>
                  </a:lnTo>
                  <a:lnTo>
                    <a:pt x="68" y="172"/>
                  </a:lnTo>
                  <a:lnTo>
                    <a:pt x="74" y="172"/>
                  </a:lnTo>
                  <a:lnTo>
                    <a:pt x="76" y="172"/>
                  </a:lnTo>
                  <a:lnTo>
                    <a:pt x="76" y="175"/>
                  </a:lnTo>
                  <a:lnTo>
                    <a:pt x="78" y="180"/>
                  </a:lnTo>
                  <a:lnTo>
                    <a:pt x="79" y="182"/>
                  </a:lnTo>
                  <a:lnTo>
                    <a:pt x="81" y="180"/>
                  </a:lnTo>
                  <a:lnTo>
                    <a:pt x="81" y="178"/>
                  </a:lnTo>
                  <a:lnTo>
                    <a:pt x="82" y="176"/>
                  </a:lnTo>
                  <a:lnTo>
                    <a:pt x="82" y="173"/>
                  </a:lnTo>
                  <a:lnTo>
                    <a:pt x="83" y="171"/>
                  </a:lnTo>
                  <a:lnTo>
                    <a:pt x="92" y="171"/>
                  </a:lnTo>
                  <a:lnTo>
                    <a:pt x="99" y="171"/>
                  </a:lnTo>
                  <a:lnTo>
                    <a:pt x="100" y="173"/>
                  </a:lnTo>
                  <a:lnTo>
                    <a:pt x="102" y="168"/>
                  </a:lnTo>
                  <a:lnTo>
                    <a:pt x="106" y="161"/>
                  </a:lnTo>
                  <a:lnTo>
                    <a:pt x="106" y="158"/>
                  </a:lnTo>
                  <a:lnTo>
                    <a:pt x="106" y="154"/>
                  </a:lnTo>
                  <a:lnTo>
                    <a:pt x="105" y="152"/>
                  </a:lnTo>
                  <a:lnTo>
                    <a:pt x="109" y="145"/>
                  </a:lnTo>
                  <a:lnTo>
                    <a:pt x="110" y="141"/>
                  </a:lnTo>
                  <a:lnTo>
                    <a:pt x="110" y="138"/>
                  </a:lnTo>
                  <a:lnTo>
                    <a:pt x="113" y="137"/>
                  </a:lnTo>
                  <a:lnTo>
                    <a:pt x="131" y="131"/>
                  </a:lnTo>
                  <a:lnTo>
                    <a:pt x="147" y="131"/>
                  </a:lnTo>
                  <a:lnTo>
                    <a:pt x="155" y="138"/>
                  </a:lnTo>
                  <a:lnTo>
                    <a:pt x="158" y="138"/>
                  </a:lnTo>
                  <a:lnTo>
                    <a:pt x="159" y="140"/>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199" name="Google Shape;3834;p137">
              <a:extLst xmlns:a="http://schemas.openxmlformats.org/drawingml/2006/main">
                <a:ext uri="{FF2B5EF4-FFF2-40B4-BE49-F238E27FC236}">
                  <a16:creationId xmlns:a16="http://schemas.microsoft.com/office/drawing/2014/main" id="{E8F7C3EF-5F18-7059-C457-758FBE381E1C}"/>
                </a:ext>
              </a:extLst>
            </cdr:cNvPr>
            <cdr:cNvSpPr/>
          </cdr:nvSpPr>
          <cdr:spPr>
            <a:xfrm xmlns:a="http://schemas.openxmlformats.org/drawingml/2006/main">
              <a:off x="1545" y="2617"/>
              <a:ext cx="98" cy="83"/>
            </a:xfrm>
            <a:custGeom xmlns:a="http://schemas.openxmlformats.org/drawingml/2006/main">
              <a:avLst/>
              <a:gdLst/>
              <a:ahLst/>
              <a:cxnLst/>
              <a:rect l="l" t="t" r="r" b="b"/>
              <a:pathLst>
                <a:path w="114" h="121" extrusionOk="0">
                  <a:moveTo>
                    <a:pt x="0" y="42"/>
                  </a:moveTo>
                  <a:lnTo>
                    <a:pt x="2" y="37"/>
                  </a:lnTo>
                  <a:lnTo>
                    <a:pt x="6" y="30"/>
                  </a:lnTo>
                  <a:lnTo>
                    <a:pt x="6" y="27"/>
                  </a:lnTo>
                  <a:lnTo>
                    <a:pt x="6" y="23"/>
                  </a:lnTo>
                  <a:lnTo>
                    <a:pt x="5" y="21"/>
                  </a:lnTo>
                  <a:lnTo>
                    <a:pt x="9" y="14"/>
                  </a:lnTo>
                  <a:lnTo>
                    <a:pt x="10" y="10"/>
                  </a:lnTo>
                  <a:lnTo>
                    <a:pt x="10" y="7"/>
                  </a:lnTo>
                  <a:lnTo>
                    <a:pt x="13" y="6"/>
                  </a:lnTo>
                  <a:lnTo>
                    <a:pt x="31" y="0"/>
                  </a:lnTo>
                  <a:lnTo>
                    <a:pt x="47" y="0"/>
                  </a:lnTo>
                  <a:lnTo>
                    <a:pt x="55" y="7"/>
                  </a:lnTo>
                  <a:lnTo>
                    <a:pt x="58" y="7"/>
                  </a:lnTo>
                  <a:lnTo>
                    <a:pt x="59" y="10"/>
                  </a:lnTo>
                  <a:lnTo>
                    <a:pt x="59" y="13"/>
                  </a:lnTo>
                  <a:lnTo>
                    <a:pt x="62" y="16"/>
                  </a:lnTo>
                  <a:lnTo>
                    <a:pt x="62" y="20"/>
                  </a:lnTo>
                  <a:lnTo>
                    <a:pt x="65" y="24"/>
                  </a:lnTo>
                  <a:lnTo>
                    <a:pt x="64" y="32"/>
                  </a:lnTo>
                  <a:lnTo>
                    <a:pt x="65" y="35"/>
                  </a:lnTo>
                  <a:lnTo>
                    <a:pt x="64" y="38"/>
                  </a:lnTo>
                  <a:lnTo>
                    <a:pt x="65" y="41"/>
                  </a:lnTo>
                  <a:lnTo>
                    <a:pt x="69" y="41"/>
                  </a:lnTo>
                  <a:lnTo>
                    <a:pt x="72" y="41"/>
                  </a:lnTo>
                  <a:lnTo>
                    <a:pt x="78" y="41"/>
                  </a:lnTo>
                  <a:lnTo>
                    <a:pt x="82" y="42"/>
                  </a:lnTo>
                  <a:lnTo>
                    <a:pt x="87" y="40"/>
                  </a:lnTo>
                  <a:lnTo>
                    <a:pt x="92" y="42"/>
                  </a:lnTo>
                  <a:lnTo>
                    <a:pt x="93" y="42"/>
                  </a:lnTo>
                  <a:lnTo>
                    <a:pt x="95" y="47"/>
                  </a:lnTo>
                  <a:lnTo>
                    <a:pt x="99" y="61"/>
                  </a:lnTo>
                  <a:lnTo>
                    <a:pt x="100" y="66"/>
                  </a:lnTo>
                  <a:lnTo>
                    <a:pt x="103" y="66"/>
                  </a:lnTo>
                  <a:lnTo>
                    <a:pt x="109" y="63"/>
                  </a:lnTo>
                  <a:lnTo>
                    <a:pt x="111" y="65"/>
                  </a:lnTo>
                  <a:lnTo>
                    <a:pt x="113" y="66"/>
                  </a:lnTo>
                  <a:lnTo>
                    <a:pt x="114" y="66"/>
                  </a:lnTo>
                  <a:lnTo>
                    <a:pt x="114" y="69"/>
                  </a:lnTo>
                  <a:lnTo>
                    <a:pt x="113" y="82"/>
                  </a:lnTo>
                  <a:lnTo>
                    <a:pt x="113" y="83"/>
                  </a:lnTo>
                  <a:lnTo>
                    <a:pt x="113" y="83"/>
                  </a:lnTo>
                  <a:lnTo>
                    <a:pt x="113" y="85"/>
                  </a:lnTo>
                  <a:lnTo>
                    <a:pt x="111" y="86"/>
                  </a:lnTo>
                  <a:lnTo>
                    <a:pt x="111" y="87"/>
                  </a:lnTo>
                  <a:lnTo>
                    <a:pt x="111" y="89"/>
                  </a:lnTo>
                  <a:lnTo>
                    <a:pt x="111" y="92"/>
                  </a:lnTo>
                  <a:lnTo>
                    <a:pt x="111" y="93"/>
                  </a:lnTo>
                  <a:lnTo>
                    <a:pt x="111" y="99"/>
                  </a:lnTo>
                  <a:lnTo>
                    <a:pt x="109" y="100"/>
                  </a:lnTo>
                  <a:lnTo>
                    <a:pt x="107" y="104"/>
                  </a:lnTo>
                  <a:lnTo>
                    <a:pt x="106" y="107"/>
                  </a:lnTo>
                  <a:lnTo>
                    <a:pt x="100" y="111"/>
                  </a:lnTo>
                  <a:lnTo>
                    <a:pt x="99" y="114"/>
                  </a:lnTo>
                  <a:lnTo>
                    <a:pt x="96" y="117"/>
                  </a:lnTo>
                  <a:lnTo>
                    <a:pt x="93" y="117"/>
                  </a:lnTo>
                  <a:lnTo>
                    <a:pt x="92" y="117"/>
                  </a:lnTo>
                  <a:lnTo>
                    <a:pt x="90" y="121"/>
                  </a:lnTo>
                  <a:lnTo>
                    <a:pt x="89" y="120"/>
                  </a:lnTo>
                  <a:lnTo>
                    <a:pt x="86" y="120"/>
                  </a:lnTo>
                  <a:lnTo>
                    <a:pt x="83" y="121"/>
                  </a:lnTo>
                  <a:lnTo>
                    <a:pt x="78" y="117"/>
                  </a:lnTo>
                  <a:lnTo>
                    <a:pt x="71" y="114"/>
                  </a:lnTo>
                  <a:lnTo>
                    <a:pt x="61" y="115"/>
                  </a:lnTo>
                  <a:lnTo>
                    <a:pt x="58" y="117"/>
                  </a:lnTo>
                  <a:lnTo>
                    <a:pt x="59" y="113"/>
                  </a:lnTo>
                  <a:lnTo>
                    <a:pt x="64" y="108"/>
                  </a:lnTo>
                  <a:lnTo>
                    <a:pt x="65" y="104"/>
                  </a:lnTo>
                  <a:lnTo>
                    <a:pt x="65" y="101"/>
                  </a:lnTo>
                  <a:lnTo>
                    <a:pt x="66" y="99"/>
                  </a:lnTo>
                  <a:lnTo>
                    <a:pt x="68" y="97"/>
                  </a:lnTo>
                  <a:lnTo>
                    <a:pt x="71" y="94"/>
                  </a:lnTo>
                  <a:lnTo>
                    <a:pt x="71" y="92"/>
                  </a:lnTo>
                  <a:lnTo>
                    <a:pt x="69" y="87"/>
                  </a:lnTo>
                  <a:lnTo>
                    <a:pt x="65" y="85"/>
                  </a:lnTo>
                  <a:lnTo>
                    <a:pt x="62" y="82"/>
                  </a:lnTo>
                  <a:lnTo>
                    <a:pt x="54" y="80"/>
                  </a:lnTo>
                  <a:lnTo>
                    <a:pt x="48" y="77"/>
                  </a:lnTo>
                  <a:lnTo>
                    <a:pt x="42" y="72"/>
                  </a:lnTo>
                  <a:lnTo>
                    <a:pt x="40" y="72"/>
                  </a:lnTo>
                  <a:lnTo>
                    <a:pt x="35" y="69"/>
                  </a:lnTo>
                  <a:lnTo>
                    <a:pt x="27" y="66"/>
                  </a:lnTo>
                  <a:lnTo>
                    <a:pt x="24" y="63"/>
                  </a:lnTo>
                  <a:lnTo>
                    <a:pt x="21" y="61"/>
                  </a:lnTo>
                  <a:lnTo>
                    <a:pt x="19" y="61"/>
                  </a:lnTo>
                  <a:lnTo>
                    <a:pt x="10" y="52"/>
                  </a:lnTo>
                  <a:lnTo>
                    <a:pt x="7" y="47"/>
                  </a:lnTo>
                  <a:lnTo>
                    <a:pt x="5" y="45"/>
                  </a:lnTo>
                  <a:lnTo>
                    <a:pt x="2" y="42"/>
                  </a:lnTo>
                  <a:lnTo>
                    <a:pt x="0" y="4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0" name="Google Shape;3835;p137">
              <a:extLst xmlns:a="http://schemas.openxmlformats.org/drawingml/2006/main">
                <a:ext uri="{FF2B5EF4-FFF2-40B4-BE49-F238E27FC236}">
                  <a16:creationId xmlns:a16="http://schemas.microsoft.com/office/drawing/2014/main" id="{6B558D96-DF99-D63B-C20D-7E184F82F2F5}"/>
                </a:ext>
              </a:extLst>
            </cdr:cNvPr>
            <cdr:cNvSpPr/>
          </cdr:nvSpPr>
          <cdr:spPr>
            <a:xfrm xmlns:a="http://schemas.openxmlformats.org/drawingml/2006/main">
              <a:off x="1606" y="2724"/>
              <a:ext cx="57" cy="52"/>
            </a:xfrm>
            <a:custGeom xmlns:a="http://schemas.openxmlformats.org/drawingml/2006/main">
              <a:avLst/>
              <a:gdLst/>
              <a:ahLst/>
              <a:cxnLst/>
              <a:rect l="l" t="t" r="r" b="b"/>
              <a:pathLst>
                <a:path w="67" h="76" extrusionOk="0">
                  <a:moveTo>
                    <a:pt x="7" y="2"/>
                  </a:moveTo>
                  <a:lnTo>
                    <a:pt x="8" y="2"/>
                  </a:lnTo>
                  <a:lnTo>
                    <a:pt x="9" y="2"/>
                  </a:lnTo>
                  <a:lnTo>
                    <a:pt x="16" y="0"/>
                  </a:lnTo>
                  <a:lnTo>
                    <a:pt x="19" y="2"/>
                  </a:lnTo>
                  <a:lnTo>
                    <a:pt x="22" y="6"/>
                  </a:lnTo>
                  <a:lnTo>
                    <a:pt x="25" y="7"/>
                  </a:lnTo>
                  <a:lnTo>
                    <a:pt x="26" y="10"/>
                  </a:lnTo>
                  <a:lnTo>
                    <a:pt x="31" y="16"/>
                  </a:lnTo>
                  <a:lnTo>
                    <a:pt x="32" y="16"/>
                  </a:lnTo>
                  <a:lnTo>
                    <a:pt x="35" y="13"/>
                  </a:lnTo>
                  <a:lnTo>
                    <a:pt x="36" y="13"/>
                  </a:lnTo>
                  <a:lnTo>
                    <a:pt x="39" y="19"/>
                  </a:lnTo>
                  <a:lnTo>
                    <a:pt x="42" y="20"/>
                  </a:lnTo>
                  <a:lnTo>
                    <a:pt x="46" y="20"/>
                  </a:lnTo>
                  <a:lnTo>
                    <a:pt x="49" y="24"/>
                  </a:lnTo>
                  <a:lnTo>
                    <a:pt x="49" y="27"/>
                  </a:lnTo>
                  <a:lnTo>
                    <a:pt x="52" y="27"/>
                  </a:lnTo>
                  <a:lnTo>
                    <a:pt x="56" y="28"/>
                  </a:lnTo>
                  <a:lnTo>
                    <a:pt x="60" y="33"/>
                  </a:lnTo>
                  <a:lnTo>
                    <a:pt x="63" y="38"/>
                  </a:lnTo>
                  <a:lnTo>
                    <a:pt x="66" y="40"/>
                  </a:lnTo>
                  <a:lnTo>
                    <a:pt x="66" y="44"/>
                  </a:lnTo>
                  <a:lnTo>
                    <a:pt x="63" y="47"/>
                  </a:lnTo>
                  <a:lnTo>
                    <a:pt x="64" y="51"/>
                  </a:lnTo>
                  <a:lnTo>
                    <a:pt x="64" y="52"/>
                  </a:lnTo>
                  <a:lnTo>
                    <a:pt x="64" y="52"/>
                  </a:lnTo>
                  <a:lnTo>
                    <a:pt x="66" y="55"/>
                  </a:lnTo>
                  <a:lnTo>
                    <a:pt x="67" y="55"/>
                  </a:lnTo>
                  <a:lnTo>
                    <a:pt x="66" y="56"/>
                  </a:lnTo>
                  <a:lnTo>
                    <a:pt x="64" y="59"/>
                  </a:lnTo>
                  <a:lnTo>
                    <a:pt x="64" y="62"/>
                  </a:lnTo>
                  <a:lnTo>
                    <a:pt x="61" y="65"/>
                  </a:lnTo>
                  <a:lnTo>
                    <a:pt x="60" y="66"/>
                  </a:lnTo>
                  <a:lnTo>
                    <a:pt x="60" y="68"/>
                  </a:lnTo>
                  <a:lnTo>
                    <a:pt x="60" y="69"/>
                  </a:lnTo>
                  <a:lnTo>
                    <a:pt x="56" y="72"/>
                  </a:lnTo>
                  <a:lnTo>
                    <a:pt x="52" y="75"/>
                  </a:lnTo>
                  <a:lnTo>
                    <a:pt x="50" y="73"/>
                  </a:lnTo>
                  <a:lnTo>
                    <a:pt x="50" y="73"/>
                  </a:lnTo>
                  <a:lnTo>
                    <a:pt x="49" y="75"/>
                  </a:lnTo>
                  <a:lnTo>
                    <a:pt x="47" y="76"/>
                  </a:lnTo>
                  <a:lnTo>
                    <a:pt x="46" y="76"/>
                  </a:lnTo>
                  <a:lnTo>
                    <a:pt x="45" y="75"/>
                  </a:lnTo>
                  <a:lnTo>
                    <a:pt x="43" y="76"/>
                  </a:lnTo>
                  <a:lnTo>
                    <a:pt x="40" y="75"/>
                  </a:lnTo>
                  <a:lnTo>
                    <a:pt x="39" y="73"/>
                  </a:lnTo>
                  <a:lnTo>
                    <a:pt x="35" y="75"/>
                  </a:lnTo>
                  <a:lnTo>
                    <a:pt x="32" y="76"/>
                  </a:lnTo>
                  <a:lnTo>
                    <a:pt x="29" y="76"/>
                  </a:lnTo>
                  <a:lnTo>
                    <a:pt x="29" y="75"/>
                  </a:lnTo>
                  <a:lnTo>
                    <a:pt x="29" y="73"/>
                  </a:lnTo>
                  <a:lnTo>
                    <a:pt x="29" y="73"/>
                  </a:lnTo>
                  <a:lnTo>
                    <a:pt x="26" y="73"/>
                  </a:lnTo>
                  <a:lnTo>
                    <a:pt x="25" y="72"/>
                  </a:lnTo>
                  <a:lnTo>
                    <a:pt x="22" y="71"/>
                  </a:lnTo>
                  <a:lnTo>
                    <a:pt x="18" y="71"/>
                  </a:lnTo>
                  <a:lnTo>
                    <a:pt x="12" y="71"/>
                  </a:lnTo>
                  <a:lnTo>
                    <a:pt x="11" y="71"/>
                  </a:lnTo>
                  <a:lnTo>
                    <a:pt x="7" y="66"/>
                  </a:lnTo>
                  <a:lnTo>
                    <a:pt x="5" y="66"/>
                  </a:lnTo>
                  <a:lnTo>
                    <a:pt x="1" y="61"/>
                  </a:lnTo>
                  <a:lnTo>
                    <a:pt x="0" y="56"/>
                  </a:lnTo>
                  <a:lnTo>
                    <a:pt x="0" y="51"/>
                  </a:lnTo>
                  <a:lnTo>
                    <a:pt x="0" y="49"/>
                  </a:lnTo>
                  <a:lnTo>
                    <a:pt x="0" y="49"/>
                  </a:lnTo>
                  <a:lnTo>
                    <a:pt x="2" y="47"/>
                  </a:lnTo>
                  <a:lnTo>
                    <a:pt x="2" y="45"/>
                  </a:lnTo>
                  <a:lnTo>
                    <a:pt x="1" y="41"/>
                  </a:lnTo>
                  <a:lnTo>
                    <a:pt x="1" y="35"/>
                  </a:lnTo>
                  <a:lnTo>
                    <a:pt x="2" y="34"/>
                  </a:lnTo>
                  <a:lnTo>
                    <a:pt x="1" y="30"/>
                  </a:lnTo>
                  <a:lnTo>
                    <a:pt x="2" y="27"/>
                  </a:lnTo>
                  <a:lnTo>
                    <a:pt x="2" y="24"/>
                  </a:lnTo>
                  <a:lnTo>
                    <a:pt x="2" y="23"/>
                  </a:lnTo>
                  <a:lnTo>
                    <a:pt x="4" y="16"/>
                  </a:lnTo>
                  <a:lnTo>
                    <a:pt x="2" y="14"/>
                  </a:lnTo>
                  <a:lnTo>
                    <a:pt x="4" y="11"/>
                  </a:lnTo>
                  <a:lnTo>
                    <a:pt x="2" y="7"/>
                  </a:lnTo>
                  <a:lnTo>
                    <a:pt x="5" y="4"/>
                  </a:lnTo>
                  <a:lnTo>
                    <a:pt x="7" y="2"/>
                  </a:lnTo>
                  <a:lnTo>
                    <a:pt x="7" y="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1" name="Google Shape;3836;p137">
              <a:extLst xmlns:a="http://schemas.openxmlformats.org/drawingml/2006/main">
                <a:ext uri="{FF2B5EF4-FFF2-40B4-BE49-F238E27FC236}">
                  <a16:creationId xmlns:a16="http://schemas.microsoft.com/office/drawing/2014/main" id="{2547652E-4E06-8FE0-4E6A-F0BAD12ADE49}"/>
                </a:ext>
              </a:extLst>
            </cdr:cNvPr>
            <cdr:cNvSpPr/>
          </cdr:nvSpPr>
          <cdr:spPr>
            <a:xfrm xmlns:a="http://schemas.openxmlformats.org/drawingml/2006/main">
              <a:off x="1468" y="2643"/>
              <a:ext cx="184" cy="378"/>
            </a:xfrm>
            <a:custGeom xmlns:a="http://schemas.openxmlformats.org/drawingml/2006/main">
              <a:avLst/>
              <a:gdLst/>
              <a:ahLst/>
              <a:cxnLst/>
              <a:rect l="l" t="t" r="r" b="b"/>
              <a:pathLst>
                <a:path w="214" h="551" extrusionOk="0">
                  <a:moveTo>
                    <a:pt x="34" y="14"/>
                  </a:moveTo>
                  <a:lnTo>
                    <a:pt x="35" y="11"/>
                  </a:lnTo>
                  <a:lnTo>
                    <a:pt x="38" y="7"/>
                  </a:lnTo>
                  <a:lnTo>
                    <a:pt x="43" y="2"/>
                  </a:lnTo>
                  <a:lnTo>
                    <a:pt x="47" y="0"/>
                  </a:lnTo>
                  <a:lnTo>
                    <a:pt x="50" y="3"/>
                  </a:lnTo>
                  <a:lnTo>
                    <a:pt x="54" y="3"/>
                  </a:lnTo>
                  <a:lnTo>
                    <a:pt x="55" y="3"/>
                  </a:lnTo>
                  <a:lnTo>
                    <a:pt x="58" y="3"/>
                  </a:lnTo>
                  <a:lnTo>
                    <a:pt x="64" y="3"/>
                  </a:lnTo>
                  <a:lnTo>
                    <a:pt x="66" y="3"/>
                  </a:lnTo>
                  <a:lnTo>
                    <a:pt x="66" y="6"/>
                  </a:lnTo>
                  <a:lnTo>
                    <a:pt x="68" y="11"/>
                  </a:lnTo>
                  <a:lnTo>
                    <a:pt x="69" y="13"/>
                  </a:lnTo>
                  <a:lnTo>
                    <a:pt x="71" y="11"/>
                  </a:lnTo>
                  <a:lnTo>
                    <a:pt x="71" y="9"/>
                  </a:lnTo>
                  <a:lnTo>
                    <a:pt x="72" y="7"/>
                  </a:lnTo>
                  <a:lnTo>
                    <a:pt x="72" y="4"/>
                  </a:lnTo>
                  <a:lnTo>
                    <a:pt x="73" y="2"/>
                  </a:lnTo>
                  <a:lnTo>
                    <a:pt x="82" y="2"/>
                  </a:lnTo>
                  <a:lnTo>
                    <a:pt x="89" y="2"/>
                  </a:lnTo>
                  <a:lnTo>
                    <a:pt x="92" y="4"/>
                  </a:lnTo>
                  <a:lnTo>
                    <a:pt x="95" y="7"/>
                  </a:lnTo>
                  <a:lnTo>
                    <a:pt x="97" y="9"/>
                  </a:lnTo>
                  <a:lnTo>
                    <a:pt x="100" y="14"/>
                  </a:lnTo>
                  <a:lnTo>
                    <a:pt x="109" y="23"/>
                  </a:lnTo>
                  <a:lnTo>
                    <a:pt x="111" y="23"/>
                  </a:lnTo>
                  <a:lnTo>
                    <a:pt x="114" y="25"/>
                  </a:lnTo>
                  <a:lnTo>
                    <a:pt x="117" y="28"/>
                  </a:lnTo>
                  <a:lnTo>
                    <a:pt x="125" y="31"/>
                  </a:lnTo>
                  <a:lnTo>
                    <a:pt x="130" y="34"/>
                  </a:lnTo>
                  <a:lnTo>
                    <a:pt x="132" y="34"/>
                  </a:lnTo>
                  <a:lnTo>
                    <a:pt x="138" y="39"/>
                  </a:lnTo>
                  <a:lnTo>
                    <a:pt x="144" y="42"/>
                  </a:lnTo>
                  <a:lnTo>
                    <a:pt x="152" y="44"/>
                  </a:lnTo>
                  <a:lnTo>
                    <a:pt x="155" y="47"/>
                  </a:lnTo>
                  <a:lnTo>
                    <a:pt x="159" y="49"/>
                  </a:lnTo>
                  <a:lnTo>
                    <a:pt x="161" y="54"/>
                  </a:lnTo>
                  <a:lnTo>
                    <a:pt x="161" y="56"/>
                  </a:lnTo>
                  <a:lnTo>
                    <a:pt x="158" y="59"/>
                  </a:lnTo>
                  <a:lnTo>
                    <a:pt x="156" y="61"/>
                  </a:lnTo>
                  <a:lnTo>
                    <a:pt x="155" y="63"/>
                  </a:lnTo>
                  <a:lnTo>
                    <a:pt x="155" y="66"/>
                  </a:lnTo>
                  <a:lnTo>
                    <a:pt x="154" y="70"/>
                  </a:lnTo>
                  <a:lnTo>
                    <a:pt x="149" y="75"/>
                  </a:lnTo>
                  <a:lnTo>
                    <a:pt x="148" y="79"/>
                  </a:lnTo>
                  <a:lnTo>
                    <a:pt x="151" y="77"/>
                  </a:lnTo>
                  <a:lnTo>
                    <a:pt x="161" y="76"/>
                  </a:lnTo>
                  <a:lnTo>
                    <a:pt x="168" y="79"/>
                  </a:lnTo>
                  <a:lnTo>
                    <a:pt x="173" y="83"/>
                  </a:lnTo>
                  <a:lnTo>
                    <a:pt x="176" y="82"/>
                  </a:lnTo>
                  <a:lnTo>
                    <a:pt x="179" y="82"/>
                  </a:lnTo>
                  <a:lnTo>
                    <a:pt x="180" y="83"/>
                  </a:lnTo>
                  <a:lnTo>
                    <a:pt x="182" y="79"/>
                  </a:lnTo>
                  <a:lnTo>
                    <a:pt x="183" y="79"/>
                  </a:lnTo>
                  <a:lnTo>
                    <a:pt x="186" y="79"/>
                  </a:lnTo>
                  <a:lnTo>
                    <a:pt x="189" y="76"/>
                  </a:lnTo>
                  <a:lnTo>
                    <a:pt x="190" y="73"/>
                  </a:lnTo>
                  <a:lnTo>
                    <a:pt x="196" y="69"/>
                  </a:lnTo>
                  <a:lnTo>
                    <a:pt x="197" y="66"/>
                  </a:lnTo>
                  <a:lnTo>
                    <a:pt x="199" y="62"/>
                  </a:lnTo>
                  <a:lnTo>
                    <a:pt x="201" y="61"/>
                  </a:lnTo>
                  <a:lnTo>
                    <a:pt x="201" y="55"/>
                  </a:lnTo>
                  <a:lnTo>
                    <a:pt x="201" y="54"/>
                  </a:lnTo>
                  <a:lnTo>
                    <a:pt x="201" y="51"/>
                  </a:lnTo>
                  <a:lnTo>
                    <a:pt x="204" y="48"/>
                  </a:lnTo>
                  <a:lnTo>
                    <a:pt x="210" y="49"/>
                  </a:lnTo>
                  <a:lnTo>
                    <a:pt x="211" y="52"/>
                  </a:lnTo>
                  <a:lnTo>
                    <a:pt x="213" y="58"/>
                  </a:lnTo>
                  <a:lnTo>
                    <a:pt x="213" y="62"/>
                  </a:lnTo>
                  <a:lnTo>
                    <a:pt x="214" y="68"/>
                  </a:lnTo>
                  <a:lnTo>
                    <a:pt x="214" y="72"/>
                  </a:lnTo>
                  <a:lnTo>
                    <a:pt x="213" y="75"/>
                  </a:lnTo>
                  <a:lnTo>
                    <a:pt x="210" y="75"/>
                  </a:lnTo>
                  <a:lnTo>
                    <a:pt x="207" y="76"/>
                  </a:lnTo>
                  <a:lnTo>
                    <a:pt x="207" y="76"/>
                  </a:lnTo>
                  <a:lnTo>
                    <a:pt x="204" y="79"/>
                  </a:lnTo>
                  <a:lnTo>
                    <a:pt x="204" y="77"/>
                  </a:lnTo>
                  <a:lnTo>
                    <a:pt x="199" y="82"/>
                  </a:lnTo>
                  <a:lnTo>
                    <a:pt x="197" y="83"/>
                  </a:lnTo>
                  <a:lnTo>
                    <a:pt x="196" y="84"/>
                  </a:lnTo>
                  <a:lnTo>
                    <a:pt x="190" y="87"/>
                  </a:lnTo>
                  <a:lnTo>
                    <a:pt x="189" y="89"/>
                  </a:lnTo>
                  <a:lnTo>
                    <a:pt x="189" y="92"/>
                  </a:lnTo>
                  <a:lnTo>
                    <a:pt x="187" y="93"/>
                  </a:lnTo>
                  <a:lnTo>
                    <a:pt x="185" y="92"/>
                  </a:lnTo>
                  <a:lnTo>
                    <a:pt x="180" y="97"/>
                  </a:lnTo>
                  <a:lnTo>
                    <a:pt x="180" y="99"/>
                  </a:lnTo>
                  <a:lnTo>
                    <a:pt x="180" y="103"/>
                  </a:lnTo>
                  <a:lnTo>
                    <a:pt x="179" y="103"/>
                  </a:lnTo>
                  <a:lnTo>
                    <a:pt x="177" y="104"/>
                  </a:lnTo>
                  <a:lnTo>
                    <a:pt x="175" y="110"/>
                  </a:lnTo>
                  <a:lnTo>
                    <a:pt x="173" y="111"/>
                  </a:lnTo>
                  <a:lnTo>
                    <a:pt x="170" y="115"/>
                  </a:lnTo>
                  <a:lnTo>
                    <a:pt x="170" y="117"/>
                  </a:lnTo>
                  <a:lnTo>
                    <a:pt x="168" y="118"/>
                  </a:lnTo>
                  <a:lnTo>
                    <a:pt x="168" y="120"/>
                  </a:lnTo>
                  <a:lnTo>
                    <a:pt x="166" y="122"/>
                  </a:lnTo>
                  <a:lnTo>
                    <a:pt x="163" y="125"/>
                  </a:lnTo>
                  <a:lnTo>
                    <a:pt x="165" y="129"/>
                  </a:lnTo>
                  <a:lnTo>
                    <a:pt x="163" y="132"/>
                  </a:lnTo>
                  <a:lnTo>
                    <a:pt x="165" y="134"/>
                  </a:lnTo>
                  <a:lnTo>
                    <a:pt x="163" y="141"/>
                  </a:lnTo>
                  <a:lnTo>
                    <a:pt x="163" y="142"/>
                  </a:lnTo>
                  <a:lnTo>
                    <a:pt x="163" y="145"/>
                  </a:lnTo>
                  <a:lnTo>
                    <a:pt x="162" y="148"/>
                  </a:lnTo>
                  <a:lnTo>
                    <a:pt x="163" y="152"/>
                  </a:lnTo>
                  <a:lnTo>
                    <a:pt x="162" y="153"/>
                  </a:lnTo>
                  <a:lnTo>
                    <a:pt x="162" y="159"/>
                  </a:lnTo>
                  <a:lnTo>
                    <a:pt x="163" y="163"/>
                  </a:lnTo>
                  <a:lnTo>
                    <a:pt x="163" y="165"/>
                  </a:lnTo>
                  <a:lnTo>
                    <a:pt x="161" y="167"/>
                  </a:lnTo>
                  <a:lnTo>
                    <a:pt x="161" y="167"/>
                  </a:lnTo>
                  <a:lnTo>
                    <a:pt x="161" y="169"/>
                  </a:lnTo>
                  <a:lnTo>
                    <a:pt x="161" y="169"/>
                  </a:lnTo>
                  <a:lnTo>
                    <a:pt x="159" y="173"/>
                  </a:lnTo>
                  <a:lnTo>
                    <a:pt x="161" y="179"/>
                  </a:lnTo>
                  <a:lnTo>
                    <a:pt x="161" y="180"/>
                  </a:lnTo>
                  <a:lnTo>
                    <a:pt x="162" y="182"/>
                  </a:lnTo>
                  <a:lnTo>
                    <a:pt x="162" y="184"/>
                  </a:lnTo>
                  <a:lnTo>
                    <a:pt x="161" y="184"/>
                  </a:lnTo>
                  <a:lnTo>
                    <a:pt x="162" y="187"/>
                  </a:lnTo>
                  <a:lnTo>
                    <a:pt x="168" y="191"/>
                  </a:lnTo>
                  <a:lnTo>
                    <a:pt x="173" y="194"/>
                  </a:lnTo>
                  <a:lnTo>
                    <a:pt x="180" y="198"/>
                  </a:lnTo>
                  <a:lnTo>
                    <a:pt x="182" y="201"/>
                  </a:lnTo>
                  <a:lnTo>
                    <a:pt x="182" y="204"/>
                  </a:lnTo>
                  <a:lnTo>
                    <a:pt x="179" y="210"/>
                  </a:lnTo>
                  <a:lnTo>
                    <a:pt x="179" y="212"/>
                  </a:lnTo>
                  <a:lnTo>
                    <a:pt x="180" y="215"/>
                  </a:lnTo>
                  <a:lnTo>
                    <a:pt x="183" y="218"/>
                  </a:lnTo>
                  <a:lnTo>
                    <a:pt x="187" y="218"/>
                  </a:lnTo>
                  <a:lnTo>
                    <a:pt x="189" y="217"/>
                  </a:lnTo>
                  <a:lnTo>
                    <a:pt x="189" y="217"/>
                  </a:lnTo>
                  <a:lnTo>
                    <a:pt x="190" y="218"/>
                  </a:lnTo>
                  <a:lnTo>
                    <a:pt x="190" y="224"/>
                  </a:lnTo>
                  <a:lnTo>
                    <a:pt x="189" y="227"/>
                  </a:lnTo>
                  <a:lnTo>
                    <a:pt x="186" y="231"/>
                  </a:lnTo>
                  <a:lnTo>
                    <a:pt x="186" y="235"/>
                  </a:lnTo>
                  <a:lnTo>
                    <a:pt x="185" y="236"/>
                  </a:lnTo>
                  <a:lnTo>
                    <a:pt x="185" y="235"/>
                  </a:lnTo>
                  <a:lnTo>
                    <a:pt x="183" y="236"/>
                  </a:lnTo>
                  <a:lnTo>
                    <a:pt x="182" y="241"/>
                  </a:lnTo>
                  <a:lnTo>
                    <a:pt x="183" y="243"/>
                  </a:lnTo>
                  <a:lnTo>
                    <a:pt x="182" y="246"/>
                  </a:lnTo>
                  <a:lnTo>
                    <a:pt x="175" y="250"/>
                  </a:lnTo>
                  <a:lnTo>
                    <a:pt x="169" y="252"/>
                  </a:lnTo>
                  <a:lnTo>
                    <a:pt x="168" y="250"/>
                  </a:lnTo>
                  <a:lnTo>
                    <a:pt x="168" y="253"/>
                  </a:lnTo>
                  <a:lnTo>
                    <a:pt x="159" y="256"/>
                  </a:lnTo>
                  <a:lnTo>
                    <a:pt x="149" y="259"/>
                  </a:lnTo>
                  <a:lnTo>
                    <a:pt x="144" y="259"/>
                  </a:lnTo>
                  <a:lnTo>
                    <a:pt x="140" y="257"/>
                  </a:lnTo>
                  <a:lnTo>
                    <a:pt x="135" y="259"/>
                  </a:lnTo>
                  <a:lnTo>
                    <a:pt x="132" y="259"/>
                  </a:lnTo>
                  <a:lnTo>
                    <a:pt x="130" y="257"/>
                  </a:lnTo>
                  <a:lnTo>
                    <a:pt x="127" y="256"/>
                  </a:lnTo>
                  <a:lnTo>
                    <a:pt x="124" y="256"/>
                  </a:lnTo>
                  <a:lnTo>
                    <a:pt x="124" y="255"/>
                  </a:lnTo>
                  <a:lnTo>
                    <a:pt x="123" y="255"/>
                  </a:lnTo>
                  <a:lnTo>
                    <a:pt x="123" y="257"/>
                  </a:lnTo>
                  <a:lnTo>
                    <a:pt x="123" y="259"/>
                  </a:lnTo>
                  <a:lnTo>
                    <a:pt x="123" y="263"/>
                  </a:lnTo>
                  <a:lnTo>
                    <a:pt x="124" y="264"/>
                  </a:lnTo>
                  <a:lnTo>
                    <a:pt x="124" y="267"/>
                  </a:lnTo>
                  <a:lnTo>
                    <a:pt x="127" y="267"/>
                  </a:lnTo>
                  <a:lnTo>
                    <a:pt x="127" y="269"/>
                  </a:lnTo>
                  <a:lnTo>
                    <a:pt x="127" y="272"/>
                  </a:lnTo>
                  <a:lnTo>
                    <a:pt x="125" y="272"/>
                  </a:lnTo>
                  <a:lnTo>
                    <a:pt x="125" y="272"/>
                  </a:lnTo>
                  <a:lnTo>
                    <a:pt x="123" y="274"/>
                  </a:lnTo>
                  <a:lnTo>
                    <a:pt x="124" y="276"/>
                  </a:lnTo>
                  <a:lnTo>
                    <a:pt x="123" y="277"/>
                  </a:lnTo>
                  <a:lnTo>
                    <a:pt x="123" y="280"/>
                  </a:lnTo>
                  <a:lnTo>
                    <a:pt x="124" y="283"/>
                  </a:lnTo>
                  <a:lnTo>
                    <a:pt x="127" y="283"/>
                  </a:lnTo>
                  <a:lnTo>
                    <a:pt x="125" y="286"/>
                  </a:lnTo>
                  <a:lnTo>
                    <a:pt x="125" y="287"/>
                  </a:lnTo>
                  <a:lnTo>
                    <a:pt x="125" y="288"/>
                  </a:lnTo>
                  <a:lnTo>
                    <a:pt x="125" y="291"/>
                  </a:lnTo>
                  <a:lnTo>
                    <a:pt x="123" y="294"/>
                  </a:lnTo>
                  <a:lnTo>
                    <a:pt x="123" y="294"/>
                  </a:lnTo>
                  <a:lnTo>
                    <a:pt x="118" y="297"/>
                  </a:lnTo>
                  <a:lnTo>
                    <a:pt x="111" y="298"/>
                  </a:lnTo>
                  <a:lnTo>
                    <a:pt x="107" y="297"/>
                  </a:lnTo>
                  <a:lnTo>
                    <a:pt x="102" y="293"/>
                  </a:lnTo>
                  <a:lnTo>
                    <a:pt x="97" y="291"/>
                  </a:lnTo>
                  <a:lnTo>
                    <a:pt x="95" y="291"/>
                  </a:lnTo>
                  <a:lnTo>
                    <a:pt x="93" y="291"/>
                  </a:lnTo>
                  <a:lnTo>
                    <a:pt x="95" y="290"/>
                  </a:lnTo>
                  <a:lnTo>
                    <a:pt x="92" y="290"/>
                  </a:lnTo>
                  <a:lnTo>
                    <a:pt x="89" y="293"/>
                  </a:lnTo>
                  <a:lnTo>
                    <a:pt x="89" y="297"/>
                  </a:lnTo>
                  <a:lnTo>
                    <a:pt x="92" y="300"/>
                  </a:lnTo>
                  <a:lnTo>
                    <a:pt x="93" y="304"/>
                  </a:lnTo>
                  <a:lnTo>
                    <a:pt x="93" y="311"/>
                  </a:lnTo>
                  <a:lnTo>
                    <a:pt x="95" y="312"/>
                  </a:lnTo>
                  <a:lnTo>
                    <a:pt x="97" y="315"/>
                  </a:lnTo>
                  <a:lnTo>
                    <a:pt x="102" y="314"/>
                  </a:lnTo>
                  <a:lnTo>
                    <a:pt x="103" y="315"/>
                  </a:lnTo>
                  <a:lnTo>
                    <a:pt x="102" y="317"/>
                  </a:lnTo>
                  <a:lnTo>
                    <a:pt x="100" y="317"/>
                  </a:lnTo>
                  <a:lnTo>
                    <a:pt x="102" y="318"/>
                  </a:lnTo>
                  <a:lnTo>
                    <a:pt x="106" y="317"/>
                  </a:lnTo>
                  <a:lnTo>
                    <a:pt x="106" y="315"/>
                  </a:lnTo>
                  <a:lnTo>
                    <a:pt x="104" y="315"/>
                  </a:lnTo>
                  <a:lnTo>
                    <a:pt x="103" y="314"/>
                  </a:lnTo>
                  <a:lnTo>
                    <a:pt x="104" y="312"/>
                  </a:lnTo>
                  <a:lnTo>
                    <a:pt x="107" y="312"/>
                  </a:lnTo>
                  <a:lnTo>
                    <a:pt x="109" y="311"/>
                  </a:lnTo>
                  <a:lnTo>
                    <a:pt x="111" y="311"/>
                  </a:lnTo>
                  <a:lnTo>
                    <a:pt x="113" y="315"/>
                  </a:lnTo>
                  <a:lnTo>
                    <a:pt x="113" y="317"/>
                  </a:lnTo>
                  <a:lnTo>
                    <a:pt x="111" y="318"/>
                  </a:lnTo>
                  <a:lnTo>
                    <a:pt x="113" y="319"/>
                  </a:lnTo>
                  <a:lnTo>
                    <a:pt x="114" y="322"/>
                  </a:lnTo>
                  <a:lnTo>
                    <a:pt x="114" y="325"/>
                  </a:lnTo>
                  <a:lnTo>
                    <a:pt x="109" y="328"/>
                  </a:lnTo>
                  <a:lnTo>
                    <a:pt x="107" y="326"/>
                  </a:lnTo>
                  <a:lnTo>
                    <a:pt x="106" y="325"/>
                  </a:lnTo>
                  <a:lnTo>
                    <a:pt x="106" y="324"/>
                  </a:lnTo>
                  <a:lnTo>
                    <a:pt x="106" y="322"/>
                  </a:lnTo>
                  <a:lnTo>
                    <a:pt x="103" y="321"/>
                  </a:lnTo>
                  <a:lnTo>
                    <a:pt x="99" y="321"/>
                  </a:lnTo>
                  <a:lnTo>
                    <a:pt x="97" y="324"/>
                  </a:lnTo>
                  <a:lnTo>
                    <a:pt x="96" y="325"/>
                  </a:lnTo>
                  <a:lnTo>
                    <a:pt x="97" y="326"/>
                  </a:lnTo>
                  <a:lnTo>
                    <a:pt x="100" y="326"/>
                  </a:lnTo>
                  <a:lnTo>
                    <a:pt x="104" y="328"/>
                  </a:lnTo>
                  <a:lnTo>
                    <a:pt x="104" y="329"/>
                  </a:lnTo>
                  <a:lnTo>
                    <a:pt x="102" y="332"/>
                  </a:lnTo>
                  <a:lnTo>
                    <a:pt x="97" y="333"/>
                  </a:lnTo>
                  <a:lnTo>
                    <a:pt x="96" y="335"/>
                  </a:lnTo>
                  <a:lnTo>
                    <a:pt x="96" y="336"/>
                  </a:lnTo>
                  <a:lnTo>
                    <a:pt x="96" y="339"/>
                  </a:lnTo>
                  <a:lnTo>
                    <a:pt x="93" y="340"/>
                  </a:lnTo>
                  <a:lnTo>
                    <a:pt x="95" y="345"/>
                  </a:lnTo>
                  <a:lnTo>
                    <a:pt x="96" y="346"/>
                  </a:lnTo>
                  <a:lnTo>
                    <a:pt x="96" y="347"/>
                  </a:lnTo>
                  <a:lnTo>
                    <a:pt x="95" y="349"/>
                  </a:lnTo>
                  <a:lnTo>
                    <a:pt x="97" y="353"/>
                  </a:lnTo>
                  <a:lnTo>
                    <a:pt x="97" y="354"/>
                  </a:lnTo>
                  <a:lnTo>
                    <a:pt x="96" y="356"/>
                  </a:lnTo>
                  <a:lnTo>
                    <a:pt x="97" y="356"/>
                  </a:lnTo>
                  <a:lnTo>
                    <a:pt x="93" y="359"/>
                  </a:lnTo>
                  <a:lnTo>
                    <a:pt x="93" y="362"/>
                  </a:lnTo>
                  <a:lnTo>
                    <a:pt x="93" y="362"/>
                  </a:lnTo>
                  <a:lnTo>
                    <a:pt x="96" y="363"/>
                  </a:lnTo>
                  <a:lnTo>
                    <a:pt x="96" y="364"/>
                  </a:lnTo>
                  <a:lnTo>
                    <a:pt x="96" y="366"/>
                  </a:lnTo>
                  <a:lnTo>
                    <a:pt x="92" y="366"/>
                  </a:lnTo>
                  <a:lnTo>
                    <a:pt x="90" y="366"/>
                  </a:lnTo>
                  <a:lnTo>
                    <a:pt x="86" y="366"/>
                  </a:lnTo>
                  <a:lnTo>
                    <a:pt x="83" y="369"/>
                  </a:lnTo>
                  <a:lnTo>
                    <a:pt x="80" y="370"/>
                  </a:lnTo>
                  <a:lnTo>
                    <a:pt x="78" y="371"/>
                  </a:lnTo>
                  <a:lnTo>
                    <a:pt x="76" y="373"/>
                  </a:lnTo>
                  <a:lnTo>
                    <a:pt x="76" y="376"/>
                  </a:lnTo>
                  <a:lnTo>
                    <a:pt x="75" y="378"/>
                  </a:lnTo>
                  <a:lnTo>
                    <a:pt x="72" y="380"/>
                  </a:lnTo>
                  <a:lnTo>
                    <a:pt x="72" y="381"/>
                  </a:lnTo>
                  <a:lnTo>
                    <a:pt x="73" y="384"/>
                  </a:lnTo>
                  <a:lnTo>
                    <a:pt x="73" y="387"/>
                  </a:lnTo>
                  <a:lnTo>
                    <a:pt x="76" y="391"/>
                  </a:lnTo>
                  <a:lnTo>
                    <a:pt x="79" y="394"/>
                  </a:lnTo>
                  <a:lnTo>
                    <a:pt x="80" y="394"/>
                  </a:lnTo>
                  <a:lnTo>
                    <a:pt x="83" y="397"/>
                  </a:lnTo>
                  <a:lnTo>
                    <a:pt x="89" y="402"/>
                  </a:lnTo>
                  <a:lnTo>
                    <a:pt x="93" y="402"/>
                  </a:lnTo>
                  <a:lnTo>
                    <a:pt x="96" y="402"/>
                  </a:lnTo>
                  <a:lnTo>
                    <a:pt x="97" y="401"/>
                  </a:lnTo>
                  <a:lnTo>
                    <a:pt x="99" y="402"/>
                  </a:lnTo>
                  <a:lnTo>
                    <a:pt x="100" y="404"/>
                  </a:lnTo>
                  <a:lnTo>
                    <a:pt x="99" y="405"/>
                  </a:lnTo>
                  <a:lnTo>
                    <a:pt x="99" y="407"/>
                  </a:lnTo>
                  <a:lnTo>
                    <a:pt x="100" y="409"/>
                  </a:lnTo>
                  <a:lnTo>
                    <a:pt x="100" y="411"/>
                  </a:lnTo>
                  <a:lnTo>
                    <a:pt x="99" y="414"/>
                  </a:lnTo>
                  <a:lnTo>
                    <a:pt x="100" y="414"/>
                  </a:lnTo>
                  <a:lnTo>
                    <a:pt x="103" y="415"/>
                  </a:lnTo>
                  <a:lnTo>
                    <a:pt x="100" y="416"/>
                  </a:lnTo>
                  <a:lnTo>
                    <a:pt x="100" y="418"/>
                  </a:lnTo>
                  <a:lnTo>
                    <a:pt x="102" y="419"/>
                  </a:lnTo>
                  <a:lnTo>
                    <a:pt x="99" y="422"/>
                  </a:lnTo>
                  <a:lnTo>
                    <a:pt x="97" y="423"/>
                  </a:lnTo>
                  <a:lnTo>
                    <a:pt x="96" y="425"/>
                  </a:lnTo>
                  <a:lnTo>
                    <a:pt x="95" y="425"/>
                  </a:lnTo>
                  <a:lnTo>
                    <a:pt x="93" y="428"/>
                  </a:lnTo>
                  <a:lnTo>
                    <a:pt x="92" y="430"/>
                  </a:lnTo>
                  <a:lnTo>
                    <a:pt x="89" y="432"/>
                  </a:lnTo>
                  <a:lnTo>
                    <a:pt x="86" y="435"/>
                  </a:lnTo>
                  <a:lnTo>
                    <a:pt x="86" y="437"/>
                  </a:lnTo>
                  <a:lnTo>
                    <a:pt x="85" y="440"/>
                  </a:lnTo>
                  <a:lnTo>
                    <a:pt x="82" y="442"/>
                  </a:lnTo>
                  <a:lnTo>
                    <a:pt x="82" y="444"/>
                  </a:lnTo>
                  <a:lnTo>
                    <a:pt x="83" y="443"/>
                  </a:lnTo>
                  <a:lnTo>
                    <a:pt x="85" y="443"/>
                  </a:lnTo>
                  <a:lnTo>
                    <a:pt x="86" y="447"/>
                  </a:lnTo>
                  <a:lnTo>
                    <a:pt x="85" y="450"/>
                  </a:lnTo>
                  <a:lnTo>
                    <a:pt x="83" y="453"/>
                  </a:lnTo>
                  <a:lnTo>
                    <a:pt x="82" y="454"/>
                  </a:lnTo>
                  <a:lnTo>
                    <a:pt x="79" y="457"/>
                  </a:lnTo>
                  <a:lnTo>
                    <a:pt x="78" y="456"/>
                  </a:lnTo>
                  <a:lnTo>
                    <a:pt x="76" y="454"/>
                  </a:lnTo>
                  <a:lnTo>
                    <a:pt x="75" y="453"/>
                  </a:lnTo>
                  <a:lnTo>
                    <a:pt x="76" y="454"/>
                  </a:lnTo>
                  <a:lnTo>
                    <a:pt x="76" y="457"/>
                  </a:lnTo>
                  <a:lnTo>
                    <a:pt x="76" y="459"/>
                  </a:lnTo>
                  <a:lnTo>
                    <a:pt x="75" y="460"/>
                  </a:lnTo>
                  <a:lnTo>
                    <a:pt x="72" y="463"/>
                  </a:lnTo>
                  <a:lnTo>
                    <a:pt x="71" y="467"/>
                  </a:lnTo>
                  <a:lnTo>
                    <a:pt x="71" y="471"/>
                  </a:lnTo>
                  <a:lnTo>
                    <a:pt x="73" y="475"/>
                  </a:lnTo>
                  <a:lnTo>
                    <a:pt x="76" y="481"/>
                  </a:lnTo>
                  <a:lnTo>
                    <a:pt x="76" y="484"/>
                  </a:lnTo>
                  <a:lnTo>
                    <a:pt x="76" y="484"/>
                  </a:lnTo>
                  <a:lnTo>
                    <a:pt x="76" y="485"/>
                  </a:lnTo>
                  <a:lnTo>
                    <a:pt x="73" y="487"/>
                  </a:lnTo>
                  <a:lnTo>
                    <a:pt x="76" y="488"/>
                  </a:lnTo>
                  <a:lnTo>
                    <a:pt x="78" y="488"/>
                  </a:lnTo>
                  <a:lnTo>
                    <a:pt x="79" y="489"/>
                  </a:lnTo>
                  <a:lnTo>
                    <a:pt x="80" y="492"/>
                  </a:lnTo>
                  <a:lnTo>
                    <a:pt x="85" y="495"/>
                  </a:lnTo>
                  <a:lnTo>
                    <a:pt x="87" y="498"/>
                  </a:lnTo>
                  <a:lnTo>
                    <a:pt x="87" y="499"/>
                  </a:lnTo>
                  <a:lnTo>
                    <a:pt x="86" y="499"/>
                  </a:lnTo>
                  <a:lnTo>
                    <a:pt x="83" y="498"/>
                  </a:lnTo>
                  <a:lnTo>
                    <a:pt x="79" y="495"/>
                  </a:lnTo>
                  <a:lnTo>
                    <a:pt x="76" y="495"/>
                  </a:lnTo>
                  <a:lnTo>
                    <a:pt x="76" y="494"/>
                  </a:lnTo>
                  <a:lnTo>
                    <a:pt x="58" y="494"/>
                  </a:lnTo>
                  <a:lnTo>
                    <a:pt x="50" y="495"/>
                  </a:lnTo>
                  <a:lnTo>
                    <a:pt x="47" y="494"/>
                  </a:lnTo>
                  <a:lnTo>
                    <a:pt x="40" y="494"/>
                  </a:lnTo>
                  <a:lnTo>
                    <a:pt x="38" y="488"/>
                  </a:lnTo>
                  <a:lnTo>
                    <a:pt x="37" y="484"/>
                  </a:lnTo>
                  <a:lnTo>
                    <a:pt x="34" y="481"/>
                  </a:lnTo>
                  <a:lnTo>
                    <a:pt x="33" y="473"/>
                  </a:lnTo>
                  <a:lnTo>
                    <a:pt x="33" y="470"/>
                  </a:lnTo>
                  <a:lnTo>
                    <a:pt x="30" y="470"/>
                  </a:lnTo>
                  <a:lnTo>
                    <a:pt x="26" y="471"/>
                  </a:lnTo>
                  <a:lnTo>
                    <a:pt x="24" y="474"/>
                  </a:lnTo>
                  <a:lnTo>
                    <a:pt x="21" y="474"/>
                  </a:lnTo>
                  <a:lnTo>
                    <a:pt x="16" y="463"/>
                  </a:lnTo>
                  <a:lnTo>
                    <a:pt x="14" y="459"/>
                  </a:lnTo>
                  <a:lnTo>
                    <a:pt x="16" y="446"/>
                  </a:lnTo>
                  <a:lnTo>
                    <a:pt x="19" y="442"/>
                  </a:lnTo>
                  <a:lnTo>
                    <a:pt x="24" y="437"/>
                  </a:lnTo>
                  <a:lnTo>
                    <a:pt x="24" y="430"/>
                  </a:lnTo>
                  <a:lnTo>
                    <a:pt x="24" y="423"/>
                  </a:lnTo>
                  <a:lnTo>
                    <a:pt x="21" y="419"/>
                  </a:lnTo>
                  <a:lnTo>
                    <a:pt x="23" y="412"/>
                  </a:lnTo>
                  <a:lnTo>
                    <a:pt x="26" y="409"/>
                  </a:lnTo>
                  <a:lnTo>
                    <a:pt x="23" y="404"/>
                  </a:lnTo>
                  <a:lnTo>
                    <a:pt x="23" y="399"/>
                  </a:lnTo>
                  <a:lnTo>
                    <a:pt x="26" y="398"/>
                  </a:lnTo>
                  <a:lnTo>
                    <a:pt x="24" y="392"/>
                  </a:lnTo>
                  <a:lnTo>
                    <a:pt x="23" y="384"/>
                  </a:lnTo>
                  <a:lnTo>
                    <a:pt x="21" y="381"/>
                  </a:lnTo>
                  <a:lnTo>
                    <a:pt x="21" y="378"/>
                  </a:lnTo>
                  <a:lnTo>
                    <a:pt x="26" y="376"/>
                  </a:lnTo>
                  <a:lnTo>
                    <a:pt x="26" y="373"/>
                  </a:lnTo>
                  <a:lnTo>
                    <a:pt x="23" y="367"/>
                  </a:lnTo>
                  <a:lnTo>
                    <a:pt x="17" y="364"/>
                  </a:lnTo>
                  <a:lnTo>
                    <a:pt x="14" y="364"/>
                  </a:lnTo>
                  <a:lnTo>
                    <a:pt x="14" y="366"/>
                  </a:lnTo>
                  <a:lnTo>
                    <a:pt x="13" y="364"/>
                  </a:lnTo>
                  <a:lnTo>
                    <a:pt x="13" y="362"/>
                  </a:lnTo>
                  <a:lnTo>
                    <a:pt x="20" y="362"/>
                  </a:lnTo>
                  <a:lnTo>
                    <a:pt x="23" y="359"/>
                  </a:lnTo>
                  <a:lnTo>
                    <a:pt x="23" y="354"/>
                  </a:lnTo>
                  <a:lnTo>
                    <a:pt x="20" y="354"/>
                  </a:lnTo>
                  <a:lnTo>
                    <a:pt x="19" y="356"/>
                  </a:lnTo>
                  <a:lnTo>
                    <a:pt x="16" y="354"/>
                  </a:lnTo>
                  <a:lnTo>
                    <a:pt x="14" y="349"/>
                  </a:lnTo>
                  <a:lnTo>
                    <a:pt x="12" y="343"/>
                  </a:lnTo>
                  <a:lnTo>
                    <a:pt x="12" y="340"/>
                  </a:lnTo>
                  <a:lnTo>
                    <a:pt x="13" y="335"/>
                  </a:lnTo>
                  <a:lnTo>
                    <a:pt x="9" y="333"/>
                  </a:lnTo>
                  <a:lnTo>
                    <a:pt x="7" y="329"/>
                  </a:lnTo>
                  <a:lnTo>
                    <a:pt x="6" y="319"/>
                  </a:lnTo>
                  <a:lnTo>
                    <a:pt x="9" y="318"/>
                  </a:lnTo>
                  <a:lnTo>
                    <a:pt x="10" y="314"/>
                  </a:lnTo>
                  <a:lnTo>
                    <a:pt x="9" y="312"/>
                  </a:lnTo>
                  <a:lnTo>
                    <a:pt x="6" y="311"/>
                  </a:lnTo>
                  <a:lnTo>
                    <a:pt x="5" y="304"/>
                  </a:lnTo>
                  <a:lnTo>
                    <a:pt x="5" y="295"/>
                  </a:lnTo>
                  <a:lnTo>
                    <a:pt x="6" y="286"/>
                  </a:lnTo>
                  <a:lnTo>
                    <a:pt x="3" y="281"/>
                  </a:lnTo>
                  <a:lnTo>
                    <a:pt x="2" y="277"/>
                  </a:lnTo>
                  <a:lnTo>
                    <a:pt x="7" y="270"/>
                  </a:lnTo>
                  <a:lnTo>
                    <a:pt x="7" y="263"/>
                  </a:lnTo>
                  <a:lnTo>
                    <a:pt x="12" y="262"/>
                  </a:lnTo>
                  <a:lnTo>
                    <a:pt x="13" y="259"/>
                  </a:lnTo>
                  <a:lnTo>
                    <a:pt x="6" y="243"/>
                  </a:lnTo>
                  <a:lnTo>
                    <a:pt x="6" y="238"/>
                  </a:lnTo>
                  <a:lnTo>
                    <a:pt x="6" y="235"/>
                  </a:lnTo>
                  <a:lnTo>
                    <a:pt x="6" y="225"/>
                  </a:lnTo>
                  <a:lnTo>
                    <a:pt x="9" y="219"/>
                  </a:lnTo>
                  <a:lnTo>
                    <a:pt x="12" y="217"/>
                  </a:lnTo>
                  <a:lnTo>
                    <a:pt x="12" y="211"/>
                  </a:lnTo>
                  <a:lnTo>
                    <a:pt x="9" y="207"/>
                  </a:lnTo>
                  <a:lnTo>
                    <a:pt x="7" y="205"/>
                  </a:lnTo>
                  <a:lnTo>
                    <a:pt x="10" y="201"/>
                  </a:lnTo>
                  <a:lnTo>
                    <a:pt x="9" y="196"/>
                  </a:lnTo>
                  <a:lnTo>
                    <a:pt x="12" y="190"/>
                  </a:lnTo>
                  <a:lnTo>
                    <a:pt x="14" y="190"/>
                  </a:lnTo>
                  <a:lnTo>
                    <a:pt x="14" y="183"/>
                  </a:lnTo>
                  <a:lnTo>
                    <a:pt x="13" y="173"/>
                  </a:lnTo>
                  <a:lnTo>
                    <a:pt x="12" y="172"/>
                  </a:lnTo>
                  <a:lnTo>
                    <a:pt x="10" y="163"/>
                  </a:lnTo>
                  <a:lnTo>
                    <a:pt x="7" y="159"/>
                  </a:lnTo>
                  <a:lnTo>
                    <a:pt x="5" y="155"/>
                  </a:lnTo>
                  <a:lnTo>
                    <a:pt x="5" y="152"/>
                  </a:lnTo>
                  <a:lnTo>
                    <a:pt x="2" y="149"/>
                  </a:lnTo>
                  <a:lnTo>
                    <a:pt x="0" y="142"/>
                  </a:lnTo>
                  <a:lnTo>
                    <a:pt x="2" y="137"/>
                  </a:lnTo>
                  <a:lnTo>
                    <a:pt x="5" y="135"/>
                  </a:lnTo>
                  <a:lnTo>
                    <a:pt x="5" y="129"/>
                  </a:lnTo>
                  <a:lnTo>
                    <a:pt x="7" y="127"/>
                  </a:lnTo>
                  <a:lnTo>
                    <a:pt x="7" y="120"/>
                  </a:lnTo>
                  <a:lnTo>
                    <a:pt x="5" y="115"/>
                  </a:lnTo>
                  <a:lnTo>
                    <a:pt x="5" y="107"/>
                  </a:lnTo>
                  <a:lnTo>
                    <a:pt x="6" y="106"/>
                  </a:lnTo>
                  <a:lnTo>
                    <a:pt x="7" y="96"/>
                  </a:lnTo>
                  <a:lnTo>
                    <a:pt x="10" y="93"/>
                  </a:lnTo>
                  <a:lnTo>
                    <a:pt x="13" y="83"/>
                  </a:lnTo>
                  <a:lnTo>
                    <a:pt x="17" y="80"/>
                  </a:lnTo>
                  <a:lnTo>
                    <a:pt x="20" y="79"/>
                  </a:lnTo>
                  <a:lnTo>
                    <a:pt x="21" y="76"/>
                  </a:lnTo>
                  <a:lnTo>
                    <a:pt x="20" y="75"/>
                  </a:lnTo>
                  <a:lnTo>
                    <a:pt x="20" y="72"/>
                  </a:lnTo>
                  <a:lnTo>
                    <a:pt x="19" y="69"/>
                  </a:lnTo>
                  <a:lnTo>
                    <a:pt x="17" y="68"/>
                  </a:lnTo>
                  <a:lnTo>
                    <a:pt x="19" y="65"/>
                  </a:lnTo>
                  <a:lnTo>
                    <a:pt x="20" y="63"/>
                  </a:lnTo>
                  <a:lnTo>
                    <a:pt x="20" y="61"/>
                  </a:lnTo>
                  <a:lnTo>
                    <a:pt x="17" y="56"/>
                  </a:lnTo>
                  <a:lnTo>
                    <a:pt x="17" y="52"/>
                  </a:lnTo>
                  <a:lnTo>
                    <a:pt x="19" y="49"/>
                  </a:lnTo>
                  <a:lnTo>
                    <a:pt x="17" y="47"/>
                  </a:lnTo>
                  <a:lnTo>
                    <a:pt x="16" y="45"/>
                  </a:lnTo>
                  <a:lnTo>
                    <a:pt x="16" y="41"/>
                  </a:lnTo>
                  <a:lnTo>
                    <a:pt x="33" y="32"/>
                  </a:lnTo>
                  <a:lnTo>
                    <a:pt x="35" y="17"/>
                  </a:lnTo>
                  <a:lnTo>
                    <a:pt x="34" y="14"/>
                  </a:lnTo>
                  <a:lnTo>
                    <a:pt x="34" y="14"/>
                  </a:lnTo>
                  <a:close/>
                  <a:moveTo>
                    <a:pt x="142" y="546"/>
                  </a:moveTo>
                  <a:lnTo>
                    <a:pt x="145" y="547"/>
                  </a:lnTo>
                  <a:lnTo>
                    <a:pt x="148" y="546"/>
                  </a:lnTo>
                  <a:lnTo>
                    <a:pt x="151" y="544"/>
                  </a:lnTo>
                  <a:lnTo>
                    <a:pt x="154" y="542"/>
                  </a:lnTo>
                  <a:lnTo>
                    <a:pt x="149" y="542"/>
                  </a:lnTo>
                  <a:lnTo>
                    <a:pt x="148" y="544"/>
                  </a:lnTo>
                  <a:lnTo>
                    <a:pt x="145" y="544"/>
                  </a:lnTo>
                  <a:lnTo>
                    <a:pt x="142" y="546"/>
                  </a:lnTo>
                  <a:lnTo>
                    <a:pt x="142" y="546"/>
                  </a:lnTo>
                  <a:close/>
                  <a:moveTo>
                    <a:pt x="83" y="502"/>
                  </a:moveTo>
                  <a:lnTo>
                    <a:pt x="83" y="502"/>
                  </a:lnTo>
                  <a:lnTo>
                    <a:pt x="86" y="505"/>
                  </a:lnTo>
                  <a:lnTo>
                    <a:pt x="90" y="509"/>
                  </a:lnTo>
                  <a:lnTo>
                    <a:pt x="92" y="516"/>
                  </a:lnTo>
                  <a:lnTo>
                    <a:pt x="90" y="515"/>
                  </a:lnTo>
                  <a:lnTo>
                    <a:pt x="87" y="516"/>
                  </a:lnTo>
                  <a:lnTo>
                    <a:pt x="87" y="518"/>
                  </a:lnTo>
                  <a:lnTo>
                    <a:pt x="83" y="502"/>
                  </a:lnTo>
                  <a:lnTo>
                    <a:pt x="83" y="502"/>
                  </a:lnTo>
                  <a:close/>
                  <a:moveTo>
                    <a:pt x="87" y="519"/>
                  </a:moveTo>
                  <a:lnTo>
                    <a:pt x="90" y="519"/>
                  </a:lnTo>
                  <a:lnTo>
                    <a:pt x="93" y="519"/>
                  </a:lnTo>
                  <a:lnTo>
                    <a:pt x="95" y="522"/>
                  </a:lnTo>
                  <a:lnTo>
                    <a:pt x="96" y="526"/>
                  </a:lnTo>
                  <a:lnTo>
                    <a:pt x="100" y="526"/>
                  </a:lnTo>
                  <a:lnTo>
                    <a:pt x="103" y="529"/>
                  </a:lnTo>
                  <a:lnTo>
                    <a:pt x="103" y="533"/>
                  </a:lnTo>
                  <a:lnTo>
                    <a:pt x="106" y="533"/>
                  </a:lnTo>
                  <a:lnTo>
                    <a:pt x="117" y="537"/>
                  </a:lnTo>
                  <a:lnTo>
                    <a:pt x="118" y="539"/>
                  </a:lnTo>
                  <a:lnTo>
                    <a:pt x="121" y="539"/>
                  </a:lnTo>
                  <a:lnTo>
                    <a:pt x="125" y="543"/>
                  </a:lnTo>
                  <a:lnTo>
                    <a:pt x="128" y="543"/>
                  </a:lnTo>
                  <a:lnTo>
                    <a:pt x="132" y="542"/>
                  </a:lnTo>
                  <a:lnTo>
                    <a:pt x="135" y="543"/>
                  </a:lnTo>
                  <a:lnTo>
                    <a:pt x="135" y="544"/>
                  </a:lnTo>
                  <a:lnTo>
                    <a:pt x="132" y="547"/>
                  </a:lnTo>
                  <a:lnTo>
                    <a:pt x="131" y="546"/>
                  </a:lnTo>
                  <a:lnTo>
                    <a:pt x="128" y="546"/>
                  </a:lnTo>
                  <a:lnTo>
                    <a:pt x="127" y="549"/>
                  </a:lnTo>
                  <a:lnTo>
                    <a:pt x="125" y="551"/>
                  </a:lnTo>
                  <a:lnTo>
                    <a:pt x="123" y="551"/>
                  </a:lnTo>
                  <a:lnTo>
                    <a:pt x="118" y="551"/>
                  </a:lnTo>
                  <a:lnTo>
                    <a:pt x="116" y="549"/>
                  </a:lnTo>
                  <a:lnTo>
                    <a:pt x="110" y="549"/>
                  </a:lnTo>
                  <a:lnTo>
                    <a:pt x="107" y="549"/>
                  </a:lnTo>
                  <a:lnTo>
                    <a:pt x="102" y="549"/>
                  </a:lnTo>
                  <a:lnTo>
                    <a:pt x="96" y="550"/>
                  </a:lnTo>
                  <a:lnTo>
                    <a:pt x="95" y="550"/>
                  </a:lnTo>
                  <a:lnTo>
                    <a:pt x="95" y="544"/>
                  </a:lnTo>
                  <a:lnTo>
                    <a:pt x="100" y="544"/>
                  </a:lnTo>
                  <a:lnTo>
                    <a:pt x="104" y="543"/>
                  </a:lnTo>
                  <a:lnTo>
                    <a:pt x="106" y="543"/>
                  </a:lnTo>
                  <a:lnTo>
                    <a:pt x="106" y="542"/>
                  </a:lnTo>
                  <a:lnTo>
                    <a:pt x="103" y="543"/>
                  </a:lnTo>
                  <a:lnTo>
                    <a:pt x="99" y="543"/>
                  </a:lnTo>
                  <a:lnTo>
                    <a:pt x="95" y="543"/>
                  </a:lnTo>
                  <a:lnTo>
                    <a:pt x="93" y="543"/>
                  </a:lnTo>
                  <a:lnTo>
                    <a:pt x="87" y="519"/>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2" name="Google Shape;3837;p137">
              <a:extLst xmlns:a="http://schemas.openxmlformats.org/drawingml/2006/main">
                <a:ext uri="{FF2B5EF4-FFF2-40B4-BE49-F238E27FC236}">
                  <a16:creationId xmlns:a16="http://schemas.microsoft.com/office/drawing/2014/main" id="{E9656993-6647-3B6C-0A69-758501047553}"/>
                </a:ext>
              </a:extLst>
            </cdr:cNvPr>
            <cdr:cNvSpPr/>
          </cdr:nvSpPr>
          <cdr:spPr>
            <a:xfrm xmlns:a="http://schemas.openxmlformats.org/drawingml/2006/main">
              <a:off x="1444" y="2601"/>
              <a:ext cx="124" cy="434"/>
            </a:xfrm>
            <a:custGeom xmlns:a="http://schemas.openxmlformats.org/drawingml/2006/main">
              <a:avLst/>
              <a:gdLst/>
              <a:ahLst/>
              <a:cxnLst/>
              <a:rect l="l" t="t" r="r" b="b"/>
              <a:pathLst>
                <a:path w="102" h="449" extrusionOk="0">
                  <a:moveTo>
                    <a:pt x="87" y="435"/>
                  </a:moveTo>
                  <a:cubicBezTo>
                    <a:pt x="87" y="431"/>
                    <a:pt x="87" y="431"/>
                    <a:pt x="87" y="431"/>
                  </a:cubicBezTo>
                  <a:cubicBezTo>
                    <a:pt x="85" y="431"/>
                    <a:pt x="85" y="431"/>
                    <a:pt x="85" y="431"/>
                  </a:cubicBezTo>
                  <a:cubicBezTo>
                    <a:pt x="84" y="430"/>
                    <a:pt x="84" y="430"/>
                    <a:pt x="84" y="430"/>
                  </a:cubicBezTo>
                  <a:cubicBezTo>
                    <a:pt x="80" y="429"/>
                    <a:pt x="80" y="429"/>
                    <a:pt x="80" y="429"/>
                  </a:cubicBezTo>
                  <a:cubicBezTo>
                    <a:pt x="76" y="428"/>
                    <a:pt x="76" y="428"/>
                    <a:pt x="76" y="428"/>
                  </a:cubicBezTo>
                  <a:cubicBezTo>
                    <a:pt x="74" y="427"/>
                    <a:pt x="74" y="427"/>
                    <a:pt x="74" y="427"/>
                  </a:cubicBezTo>
                  <a:cubicBezTo>
                    <a:pt x="73" y="428"/>
                    <a:pt x="73" y="428"/>
                    <a:pt x="73" y="428"/>
                  </a:cubicBezTo>
                  <a:cubicBezTo>
                    <a:pt x="74" y="428"/>
                    <a:pt x="74" y="428"/>
                    <a:pt x="74" y="428"/>
                  </a:cubicBezTo>
                  <a:cubicBezTo>
                    <a:pt x="73" y="429"/>
                    <a:pt x="73" y="429"/>
                    <a:pt x="73" y="429"/>
                  </a:cubicBezTo>
                  <a:cubicBezTo>
                    <a:pt x="72" y="429"/>
                    <a:pt x="72" y="429"/>
                    <a:pt x="72" y="429"/>
                  </a:cubicBezTo>
                  <a:cubicBezTo>
                    <a:pt x="69" y="427"/>
                    <a:pt x="69" y="427"/>
                    <a:pt x="69" y="427"/>
                  </a:cubicBezTo>
                  <a:cubicBezTo>
                    <a:pt x="68" y="426"/>
                    <a:pt x="68" y="426"/>
                    <a:pt x="68" y="426"/>
                  </a:cubicBezTo>
                  <a:cubicBezTo>
                    <a:pt x="67" y="427"/>
                    <a:pt x="67" y="427"/>
                    <a:pt x="67" y="427"/>
                  </a:cubicBezTo>
                  <a:cubicBezTo>
                    <a:pt x="68" y="428"/>
                    <a:pt x="68" y="428"/>
                    <a:pt x="68" y="428"/>
                  </a:cubicBezTo>
                  <a:cubicBezTo>
                    <a:pt x="72" y="430"/>
                    <a:pt x="72" y="430"/>
                    <a:pt x="72" y="430"/>
                  </a:cubicBezTo>
                  <a:cubicBezTo>
                    <a:pt x="72" y="430"/>
                    <a:pt x="72" y="430"/>
                    <a:pt x="72" y="430"/>
                  </a:cubicBezTo>
                  <a:cubicBezTo>
                    <a:pt x="71" y="430"/>
                    <a:pt x="71" y="430"/>
                    <a:pt x="71" y="430"/>
                  </a:cubicBezTo>
                  <a:cubicBezTo>
                    <a:pt x="71" y="431"/>
                    <a:pt x="71" y="431"/>
                    <a:pt x="71" y="431"/>
                  </a:cubicBezTo>
                  <a:cubicBezTo>
                    <a:pt x="70" y="431"/>
                    <a:pt x="70" y="431"/>
                    <a:pt x="70" y="431"/>
                  </a:cubicBezTo>
                  <a:cubicBezTo>
                    <a:pt x="70" y="431"/>
                    <a:pt x="70" y="431"/>
                    <a:pt x="70" y="431"/>
                  </a:cubicBezTo>
                  <a:cubicBezTo>
                    <a:pt x="69" y="430"/>
                    <a:pt x="69" y="430"/>
                    <a:pt x="69" y="430"/>
                  </a:cubicBezTo>
                  <a:cubicBezTo>
                    <a:pt x="67" y="429"/>
                    <a:pt x="67" y="429"/>
                    <a:pt x="67" y="429"/>
                  </a:cubicBezTo>
                  <a:cubicBezTo>
                    <a:pt x="67" y="430"/>
                    <a:pt x="67" y="430"/>
                    <a:pt x="67" y="430"/>
                  </a:cubicBezTo>
                  <a:cubicBezTo>
                    <a:pt x="67" y="431"/>
                    <a:pt x="67" y="431"/>
                    <a:pt x="67" y="431"/>
                  </a:cubicBezTo>
                  <a:cubicBezTo>
                    <a:pt x="66" y="431"/>
                    <a:pt x="66" y="431"/>
                    <a:pt x="66" y="431"/>
                  </a:cubicBezTo>
                  <a:cubicBezTo>
                    <a:pt x="63" y="431"/>
                    <a:pt x="63" y="431"/>
                    <a:pt x="63" y="431"/>
                  </a:cubicBezTo>
                  <a:cubicBezTo>
                    <a:pt x="62" y="432"/>
                    <a:pt x="62" y="432"/>
                    <a:pt x="62" y="432"/>
                  </a:cubicBezTo>
                  <a:cubicBezTo>
                    <a:pt x="63" y="432"/>
                    <a:pt x="63" y="432"/>
                    <a:pt x="63" y="432"/>
                  </a:cubicBezTo>
                  <a:cubicBezTo>
                    <a:pt x="62" y="433"/>
                    <a:pt x="62" y="433"/>
                    <a:pt x="62" y="433"/>
                  </a:cubicBezTo>
                  <a:cubicBezTo>
                    <a:pt x="61" y="433"/>
                    <a:pt x="61" y="433"/>
                    <a:pt x="61" y="433"/>
                  </a:cubicBezTo>
                  <a:cubicBezTo>
                    <a:pt x="59" y="433"/>
                    <a:pt x="59" y="433"/>
                    <a:pt x="59" y="433"/>
                  </a:cubicBezTo>
                  <a:cubicBezTo>
                    <a:pt x="59" y="434"/>
                    <a:pt x="59" y="434"/>
                    <a:pt x="59" y="434"/>
                  </a:cubicBezTo>
                  <a:cubicBezTo>
                    <a:pt x="61" y="435"/>
                    <a:pt x="61" y="435"/>
                    <a:pt x="61" y="435"/>
                  </a:cubicBezTo>
                  <a:cubicBezTo>
                    <a:pt x="63" y="435"/>
                    <a:pt x="63" y="435"/>
                    <a:pt x="63" y="435"/>
                  </a:cubicBezTo>
                  <a:cubicBezTo>
                    <a:pt x="64" y="434"/>
                    <a:pt x="64" y="434"/>
                    <a:pt x="64" y="434"/>
                  </a:cubicBezTo>
                  <a:cubicBezTo>
                    <a:pt x="64" y="433"/>
                    <a:pt x="64" y="433"/>
                    <a:pt x="64" y="433"/>
                  </a:cubicBezTo>
                  <a:cubicBezTo>
                    <a:pt x="65" y="434"/>
                    <a:pt x="65" y="434"/>
                    <a:pt x="65" y="434"/>
                  </a:cubicBezTo>
                  <a:cubicBezTo>
                    <a:pt x="67" y="435"/>
                    <a:pt x="67" y="435"/>
                    <a:pt x="67" y="435"/>
                  </a:cubicBezTo>
                  <a:cubicBezTo>
                    <a:pt x="68" y="435"/>
                    <a:pt x="68" y="435"/>
                    <a:pt x="68" y="435"/>
                  </a:cubicBezTo>
                  <a:cubicBezTo>
                    <a:pt x="68" y="435"/>
                    <a:pt x="68" y="435"/>
                    <a:pt x="68" y="435"/>
                  </a:cubicBezTo>
                  <a:cubicBezTo>
                    <a:pt x="68" y="436"/>
                    <a:pt x="68" y="436"/>
                    <a:pt x="68" y="436"/>
                  </a:cubicBezTo>
                  <a:cubicBezTo>
                    <a:pt x="70" y="437"/>
                    <a:pt x="70" y="437"/>
                    <a:pt x="70" y="437"/>
                  </a:cubicBezTo>
                  <a:cubicBezTo>
                    <a:pt x="68" y="438"/>
                    <a:pt x="68" y="438"/>
                    <a:pt x="68" y="438"/>
                  </a:cubicBezTo>
                  <a:cubicBezTo>
                    <a:pt x="67" y="439"/>
                    <a:pt x="67" y="439"/>
                    <a:pt x="67" y="439"/>
                  </a:cubicBezTo>
                  <a:cubicBezTo>
                    <a:pt x="68" y="441"/>
                    <a:pt x="68" y="441"/>
                    <a:pt x="68" y="441"/>
                  </a:cubicBezTo>
                  <a:cubicBezTo>
                    <a:pt x="70" y="441"/>
                    <a:pt x="70" y="441"/>
                    <a:pt x="70" y="441"/>
                  </a:cubicBezTo>
                  <a:cubicBezTo>
                    <a:pt x="71" y="441"/>
                    <a:pt x="71" y="441"/>
                    <a:pt x="71" y="441"/>
                  </a:cubicBezTo>
                  <a:cubicBezTo>
                    <a:pt x="72" y="443"/>
                    <a:pt x="72" y="443"/>
                    <a:pt x="72" y="443"/>
                  </a:cubicBezTo>
                  <a:cubicBezTo>
                    <a:pt x="73" y="443"/>
                    <a:pt x="73" y="443"/>
                    <a:pt x="73" y="443"/>
                  </a:cubicBezTo>
                  <a:cubicBezTo>
                    <a:pt x="74" y="442"/>
                    <a:pt x="74" y="442"/>
                    <a:pt x="74" y="442"/>
                  </a:cubicBezTo>
                  <a:cubicBezTo>
                    <a:pt x="73" y="441"/>
                    <a:pt x="73" y="441"/>
                    <a:pt x="73" y="441"/>
                  </a:cubicBezTo>
                  <a:cubicBezTo>
                    <a:pt x="71" y="440"/>
                    <a:pt x="71" y="440"/>
                    <a:pt x="71" y="440"/>
                  </a:cubicBezTo>
                  <a:cubicBezTo>
                    <a:pt x="70" y="439"/>
                    <a:pt x="70" y="439"/>
                    <a:pt x="70" y="439"/>
                  </a:cubicBezTo>
                  <a:cubicBezTo>
                    <a:pt x="71" y="439"/>
                    <a:pt x="71" y="439"/>
                    <a:pt x="71" y="439"/>
                  </a:cubicBezTo>
                  <a:cubicBezTo>
                    <a:pt x="72" y="440"/>
                    <a:pt x="72" y="440"/>
                    <a:pt x="72" y="440"/>
                  </a:cubicBezTo>
                  <a:cubicBezTo>
                    <a:pt x="73" y="439"/>
                    <a:pt x="73" y="439"/>
                    <a:pt x="73" y="439"/>
                  </a:cubicBezTo>
                  <a:cubicBezTo>
                    <a:pt x="74" y="438"/>
                    <a:pt x="74" y="438"/>
                    <a:pt x="74" y="438"/>
                  </a:cubicBezTo>
                  <a:cubicBezTo>
                    <a:pt x="72" y="438"/>
                    <a:pt x="72" y="438"/>
                    <a:pt x="72" y="438"/>
                  </a:cubicBezTo>
                  <a:cubicBezTo>
                    <a:pt x="71" y="437"/>
                    <a:pt x="71" y="437"/>
                    <a:pt x="71" y="437"/>
                  </a:cubicBezTo>
                  <a:cubicBezTo>
                    <a:pt x="75" y="435"/>
                    <a:pt x="75" y="435"/>
                    <a:pt x="75" y="435"/>
                  </a:cubicBezTo>
                  <a:cubicBezTo>
                    <a:pt x="77" y="435"/>
                    <a:pt x="77" y="435"/>
                    <a:pt x="77" y="435"/>
                  </a:cubicBezTo>
                  <a:cubicBezTo>
                    <a:pt x="85" y="437"/>
                    <a:pt x="85" y="437"/>
                    <a:pt x="85" y="437"/>
                  </a:cubicBezTo>
                  <a:cubicBezTo>
                    <a:pt x="85" y="436"/>
                    <a:pt x="85" y="436"/>
                    <a:pt x="85" y="436"/>
                  </a:cubicBezTo>
                  <a:cubicBezTo>
                    <a:pt x="85" y="435"/>
                    <a:pt x="85" y="435"/>
                    <a:pt x="85" y="435"/>
                  </a:cubicBezTo>
                  <a:cubicBezTo>
                    <a:pt x="87" y="435"/>
                    <a:pt x="87" y="435"/>
                    <a:pt x="87" y="435"/>
                  </a:cubicBezTo>
                  <a:close/>
                  <a:moveTo>
                    <a:pt x="86" y="430"/>
                  </a:moveTo>
                  <a:cubicBezTo>
                    <a:pt x="84" y="430"/>
                    <a:pt x="84" y="430"/>
                    <a:pt x="84" y="430"/>
                  </a:cubicBezTo>
                  <a:cubicBezTo>
                    <a:pt x="80" y="427"/>
                    <a:pt x="80" y="427"/>
                    <a:pt x="80" y="427"/>
                  </a:cubicBezTo>
                  <a:cubicBezTo>
                    <a:pt x="76" y="426"/>
                    <a:pt x="76" y="426"/>
                    <a:pt x="76" y="426"/>
                  </a:cubicBezTo>
                  <a:cubicBezTo>
                    <a:pt x="75" y="426"/>
                    <a:pt x="75" y="426"/>
                    <a:pt x="75" y="426"/>
                  </a:cubicBezTo>
                  <a:cubicBezTo>
                    <a:pt x="73" y="425"/>
                    <a:pt x="73" y="425"/>
                    <a:pt x="73" y="425"/>
                  </a:cubicBezTo>
                  <a:cubicBezTo>
                    <a:pt x="71" y="423"/>
                    <a:pt x="71" y="423"/>
                    <a:pt x="71" y="423"/>
                  </a:cubicBezTo>
                  <a:cubicBezTo>
                    <a:pt x="71" y="422"/>
                    <a:pt x="71" y="422"/>
                    <a:pt x="71" y="422"/>
                  </a:cubicBezTo>
                  <a:cubicBezTo>
                    <a:pt x="71" y="421"/>
                    <a:pt x="71" y="421"/>
                    <a:pt x="71" y="421"/>
                  </a:cubicBezTo>
                  <a:cubicBezTo>
                    <a:pt x="74" y="420"/>
                    <a:pt x="74" y="420"/>
                    <a:pt x="74" y="420"/>
                  </a:cubicBezTo>
                  <a:cubicBezTo>
                    <a:pt x="74" y="419"/>
                    <a:pt x="74" y="419"/>
                    <a:pt x="74" y="419"/>
                  </a:cubicBezTo>
                  <a:cubicBezTo>
                    <a:pt x="76" y="418"/>
                    <a:pt x="76" y="418"/>
                    <a:pt x="76" y="418"/>
                  </a:cubicBezTo>
                  <a:cubicBezTo>
                    <a:pt x="77" y="416"/>
                    <a:pt x="77" y="416"/>
                    <a:pt x="77" y="416"/>
                  </a:cubicBezTo>
                  <a:cubicBezTo>
                    <a:pt x="77" y="414"/>
                    <a:pt x="77" y="414"/>
                    <a:pt x="77" y="414"/>
                  </a:cubicBezTo>
                  <a:cubicBezTo>
                    <a:pt x="75" y="414"/>
                    <a:pt x="75" y="414"/>
                    <a:pt x="75" y="414"/>
                  </a:cubicBezTo>
                  <a:cubicBezTo>
                    <a:pt x="72" y="416"/>
                    <a:pt x="72" y="416"/>
                    <a:pt x="72" y="416"/>
                  </a:cubicBezTo>
                  <a:cubicBezTo>
                    <a:pt x="71" y="417"/>
                    <a:pt x="71" y="417"/>
                    <a:pt x="71" y="417"/>
                  </a:cubicBezTo>
                  <a:cubicBezTo>
                    <a:pt x="69" y="418"/>
                    <a:pt x="69" y="418"/>
                    <a:pt x="69" y="418"/>
                  </a:cubicBezTo>
                  <a:cubicBezTo>
                    <a:pt x="67" y="415"/>
                    <a:pt x="67" y="415"/>
                    <a:pt x="67" y="415"/>
                  </a:cubicBezTo>
                  <a:cubicBezTo>
                    <a:pt x="67" y="413"/>
                    <a:pt x="67" y="413"/>
                    <a:pt x="67" y="413"/>
                  </a:cubicBezTo>
                  <a:cubicBezTo>
                    <a:pt x="67" y="412"/>
                    <a:pt x="67" y="412"/>
                    <a:pt x="67" y="412"/>
                  </a:cubicBezTo>
                  <a:cubicBezTo>
                    <a:pt x="68" y="410"/>
                    <a:pt x="68" y="410"/>
                    <a:pt x="68" y="410"/>
                  </a:cubicBezTo>
                  <a:cubicBezTo>
                    <a:pt x="69" y="409"/>
                    <a:pt x="69" y="409"/>
                    <a:pt x="69" y="409"/>
                  </a:cubicBezTo>
                  <a:cubicBezTo>
                    <a:pt x="67" y="409"/>
                    <a:pt x="67" y="409"/>
                    <a:pt x="67" y="409"/>
                  </a:cubicBezTo>
                  <a:cubicBezTo>
                    <a:pt x="66" y="408"/>
                    <a:pt x="66" y="408"/>
                    <a:pt x="66" y="408"/>
                  </a:cubicBezTo>
                  <a:cubicBezTo>
                    <a:pt x="67" y="407"/>
                    <a:pt x="67" y="407"/>
                    <a:pt x="67" y="407"/>
                  </a:cubicBezTo>
                  <a:cubicBezTo>
                    <a:pt x="68" y="407"/>
                    <a:pt x="68" y="407"/>
                    <a:pt x="68" y="407"/>
                  </a:cubicBezTo>
                  <a:cubicBezTo>
                    <a:pt x="70" y="408"/>
                    <a:pt x="70" y="408"/>
                    <a:pt x="70" y="408"/>
                  </a:cubicBezTo>
                  <a:cubicBezTo>
                    <a:pt x="71" y="407"/>
                    <a:pt x="71" y="407"/>
                    <a:pt x="71" y="407"/>
                  </a:cubicBezTo>
                  <a:cubicBezTo>
                    <a:pt x="72" y="406"/>
                    <a:pt x="72" y="406"/>
                    <a:pt x="72" y="406"/>
                  </a:cubicBezTo>
                  <a:cubicBezTo>
                    <a:pt x="73" y="404"/>
                    <a:pt x="73" y="404"/>
                    <a:pt x="73" y="404"/>
                  </a:cubicBezTo>
                  <a:cubicBezTo>
                    <a:pt x="72" y="403"/>
                    <a:pt x="72" y="403"/>
                    <a:pt x="72" y="403"/>
                  </a:cubicBezTo>
                  <a:cubicBezTo>
                    <a:pt x="73" y="402"/>
                    <a:pt x="73" y="402"/>
                    <a:pt x="73" y="402"/>
                  </a:cubicBezTo>
                  <a:cubicBezTo>
                    <a:pt x="74" y="402"/>
                    <a:pt x="74" y="402"/>
                    <a:pt x="74" y="402"/>
                  </a:cubicBezTo>
                  <a:cubicBezTo>
                    <a:pt x="76" y="403"/>
                    <a:pt x="76" y="403"/>
                    <a:pt x="76" y="403"/>
                  </a:cubicBezTo>
                  <a:cubicBezTo>
                    <a:pt x="76" y="403"/>
                    <a:pt x="76" y="403"/>
                    <a:pt x="76" y="403"/>
                  </a:cubicBezTo>
                  <a:cubicBezTo>
                    <a:pt x="79" y="401"/>
                    <a:pt x="79" y="401"/>
                    <a:pt x="79" y="401"/>
                  </a:cubicBezTo>
                  <a:cubicBezTo>
                    <a:pt x="82" y="412"/>
                    <a:pt x="82" y="412"/>
                    <a:pt x="82" y="412"/>
                  </a:cubicBezTo>
                  <a:cubicBezTo>
                    <a:pt x="82" y="413"/>
                    <a:pt x="82" y="413"/>
                    <a:pt x="82" y="413"/>
                  </a:cubicBezTo>
                  <a:cubicBezTo>
                    <a:pt x="82" y="413"/>
                    <a:pt x="82" y="413"/>
                    <a:pt x="82" y="413"/>
                  </a:cubicBezTo>
                  <a:cubicBezTo>
                    <a:pt x="86" y="430"/>
                    <a:pt x="86" y="430"/>
                    <a:pt x="86" y="430"/>
                  </a:cubicBezTo>
                  <a:close/>
                  <a:moveTo>
                    <a:pt x="79" y="398"/>
                  </a:moveTo>
                  <a:cubicBezTo>
                    <a:pt x="76" y="396"/>
                    <a:pt x="76" y="396"/>
                    <a:pt x="76" y="396"/>
                  </a:cubicBezTo>
                  <a:cubicBezTo>
                    <a:pt x="74" y="396"/>
                    <a:pt x="74" y="396"/>
                    <a:pt x="74" y="396"/>
                  </a:cubicBezTo>
                  <a:cubicBezTo>
                    <a:pt x="74" y="395"/>
                    <a:pt x="74" y="395"/>
                    <a:pt x="74" y="395"/>
                  </a:cubicBezTo>
                  <a:cubicBezTo>
                    <a:pt x="61" y="395"/>
                    <a:pt x="61" y="395"/>
                    <a:pt x="61" y="395"/>
                  </a:cubicBezTo>
                  <a:cubicBezTo>
                    <a:pt x="55" y="396"/>
                    <a:pt x="55" y="396"/>
                    <a:pt x="55" y="396"/>
                  </a:cubicBezTo>
                  <a:cubicBezTo>
                    <a:pt x="53" y="395"/>
                    <a:pt x="53" y="395"/>
                    <a:pt x="53" y="395"/>
                  </a:cubicBezTo>
                  <a:cubicBezTo>
                    <a:pt x="48" y="395"/>
                    <a:pt x="48" y="395"/>
                    <a:pt x="48" y="395"/>
                  </a:cubicBezTo>
                  <a:cubicBezTo>
                    <a:pt x="47" y="391"/>
                    <a:pt x="47" y="391"/>
                    <a:pt x="47" y="391"/>
                  </a:cubicBezTo>
                  <a:cubicBezTo>
                    <a:pt x="46" y="388"/>
                    <a:pt x="46" y="388"/>
                    <a:pt x="46" y="388"/>
                  </a:cubicBezTo>
                  <a:cubicBezTo>
                    <a:pt x="44" y="386"/>
                    <a:pt x="44" y="386"/>
                    <a:pt x="44" y="386"/>
                  </a:cubicBezTo>
                  <a:cubicBezTo>
                    <a:pt x="43" y="380"/>
                    <a:pt x="43" y="380"/>
                    <a:pt x="43" y="380"/>
                  </a:cubicBezTo>
                  <a:cubicBezTo>
                    <a:pt x="43" y="378"/>
                    <a:pt x="43" y="378"/>
                    <a:pt x="43" y="378"/>
                  </a:cubicBezTo>
                  <a:cubicBezTo>
                    <a:pt x="41" y="378"/>
                    <a:pt x="41" y="378"/>
                    <a:pt x="41" y="378"/>
                  </a:cubicBezTo>
                  <a:cubicBezTo>
                    <a:pt x="38" y="379"/>
                    <a:pt x="38" y="379"/>
                    <a:pt x="38" y="379"/>
                  </a:cubicBezTo>
                  <a:cubicBezTo>
                    <a:pt x="37" y="381"/>
                    <a:pt x="37" y="381"/>
                    <a:pt x="37" y="381"/>
                  </a:cubicBezTo>
                  <a:cubicBezTo>
                    <a:pt x="35" y="381"/>
                    <a:pt x="35" y="381"/>
                    <a:pt x="35" y="381"/>
                  </a:cubicBezTo>
                  <a:cubicBezTo>
                    <a:pt x="31" y="373"/>
                    <a:pt x="31" y="373"/>
                    <a:pt x="31" y="373"/>
                  </a:cubicBezTo>
                  <a:cubicBezTo>
                    <a:pt x="30" y="370"/>
                    <a:pt x="30" y="370"/>
                    <a:pt x="30" y="370"/>
                  </a:cubicBezTo>
                  <a:cubicBezTo>
                    <a:pt x="31" y="361"/>
                    <a:pt x="31" y="361"/>
                    <a:pt x="31" y="361"/>
                  </a:cubicBezTo>
                  <a:cubicBezTo>
                    <a:pt x="33" y="358"/>
                    <a:pt x="33" y="358"/>
                    <a:pt x="33" y="358"/>
                  </a:cubicBezTo>
                  <a:cubicBezTo>
                    <a:pt x="37" y="355"/>
                    <a:pt x="37" y="355"/>
                    <a:pt x="37" y="355"/>
                  </a:cubicBezTo>
                  <a:cubicBezTo>
                    <a:pt x="37" y="350"/>
                    <a:pt x="37" y="350"/>
                    <a:pt x="37" y="350"/>
                  </a:cubicBezTo>
                  <a:cubicBezTo>
                    <a:pt x="37" y="345"/>
                    <a:pt x="37" y="345"/>
                    <a:pt x="37" y="345"/>
                  </a:cubicBezTo>
                  <a:cubicBezTo>
                    <a:pt x="35" y="342"/>
                    <a:pt x="35" y="342"/>
                    <a:pt x="35" y="342"/>
                  </a:cubicBezTo>
                  <a:cubicBezTo>
                    <a:pt x="36" y="337"/>
                    <a:pt x="36" y="337"/>
                    <a:pt x="36" y="337"/>
                  </a:cubicBezTo>
                  <a:cubicBezTo>
                    <a:pt x="38" y="335"/>
                    <a:pt x="38" y="335"/>
                    <a:pt x="38" y="335"/>
                  </a:cubicBezTo>
                  <a:cubicBezTo>
                    <a:pt x="36" y="331"/>
                    <a:pt x="36" y="331"/>
                    <a:pt x="36" y="331"/>
                  </a:cubicBezTo>
                  <a:cubicBezTo>
                    <a:pt x="36" y="328"/>
                    <a:pt x="36" y="328"/>
                    <a:pt x="36" y="328"/>
                  </a:cubicBezTo>
                  <a:cubicBezTo>
                    <a:pt x="38" y="327"/>
                    <a:pt x="38" y="327"/>
                    <a:pt x="38" y="327"/>
                  </a:cubicBezTo>
                  <a:cubicBezTo>
                    <a:pt x="37" y="323"/>
                    <a:pt x="37" y="323"/>
                    <a:pt x="37" y="323"/>
                  </a:cubicBezTo>
                  <a:cubicBezTo>
                    <a:pt x="36" y="317"/>
                    <a:pt x="36" y="317"/>
                    <a:pt x="36" y="317"/>
                  </a:cubicBezTo>
                  <a:cubicBezTo>
                    <a:pt x="35" y="315"/>
                    <a:pt x="35" y="315"/>
                    <a:pt x="35" y="315"/>
                  </a:cubicBezTo>
                  <a:cubicBezTo>
                    <a:pt x="35" y="313"/>
                    <a:pt x="35" y="313"/>
                    <a:pt x="35" y="313"/>
                  </a:cubicBezTo>
                  <a:cubicBezTo>
                    <a:pt x="38" y="311"/>
                    <a:pt x="38" y="311"/>
                    <a:pt x="38" y="311"/>
                  </a:cubicBezTo>
                  <a:cubicBezTo>
                    <a:pt x="38" y="309"/>
                    <a:pt x="38" y="309"/>
                    <a:pt x="38" y="309"/>
                  </a:cubicBezTo>
                  <a:cubicBezTo>
                    <a:pt x="36" y="305"/>
                    <a:pt x="36" y="305"/>
                    <a:pt x="36" y="305"/>
                  </a:cubicBezTo>
                  <a:cubicBezTo>
                    <a:pt x="32" y="303"/>
                    <a:pt x="32" y="303"/>
                    <a:pt x="32" y="303"/>
                  </a:cubicBezTo>
                  <a:cubicBezTo>
                    <a:pt x="30" y="303"/>
                    <a:pt x="30" y="303"/>
                    <a:pt x="30" y="303"/>
                  </a:cubicBezTo>
                  <a:cubicBezTo>
                    <a:pt x="30" y="304"/>
                    <a:pt x="30" y="304"/>
                    <a:pt x="30" y="304"/>
                  </a:cubicBezTo>
                  <a:cubicBezTo>
                    <a:pt x="29" y="303"/>
                    <a:pt x="29" y="303"/>
                    <a:pt x="29" y="303"/>
                  </a:cubicBezTo>
                  <a:cubicBezTo>
                    <a:pt x="29" y="301"/>
                    <a:pt x="29" y="301"/>
                    <a:pt x="29" y="301"/>
                  </a:cubicBezTo>
                  <a:cubicBezTo>
                    <a:pt x="34" y="301"/>
                    <a:pt x="34" y="301"/>
                    <a:pt x="34" y="301"/>
                  </a:cubicBezTo>
                  <a:cubicBezTo>
                    <a:pt x="36" y="299"/>
                    <a:pt x="36" y="299"/>
                    <a:pt x="36" y="299"/>
                  </a:cubicBezTo>
                  <a:cubicBezTo>
                    <a:pt x="36" y="296"/>
                    <a:pt x="36" y="296"/>
                    <a:pt x="36" y="296"/>
                  </a:cubicBezTo>
                  <a:cubicBezTo>
                    <a:pt x="34" y="296"/>
                    <a:pt x="34" y="296"/>
                    <a:pt x="34" y="296"/>
                  </a:cubicBezTo>
                  <a:cubicBezTo>
                    <a:pt x="33" y="297"/>
                    <a:pt x="33" y="297"/>
                    <a:pt x="33" y="297"/>
                  </a:cubicBezTo>
                  <a:cubicBezTo>
                    <a:pt x="31" y="296"/>
                    <a:pt x="31" y="296"/>
                    <a:pt x="31" y="296"/>
                  </a:cubicBezTo>
                  <a:cubicBezTo>
                    <a:pt x="30" y="292"/>
                    <a:pt x="30" y="292"/>
                    <a:pt x="30" y="292"/>
                  </a:cubicBezTo>
                  <a:cubicBezTo>
                    <a:pt x="28" y="288"/>
                    <a:pt x="28" y="288"/>
                    <a:pt x="28" y="288"/>
                  </a:cubicBezTo>
                  <a:cubicBezTo>
                    <a:pt x="28" y="286"/>
                    <a:pt x="28" y="286"/>
                    <a:pt x="28" y="286"/>
                  </a:cubicBezTo>
                  <a:cubicBezTo>
                    <a:pt x="29" y="282"/>
                    <a:pt x="29" y="282"/>
                    <a:pt x="29" y="282"/>
                  </a:cubicBezTo>
                  <a:cubicBezTo>
                    <a:pt x="26" y="281"/>
                    <a:pt x="26" y="281"/>
                    <a:pt x="26" y="281"/>
                  </a:cubicBezTo>
                  <a:cubicBezTo>
                    <a:pt x="25" y="278"/>
                    <a:pt x="25" y="278"/>
                    <a:pt x="25" y="278"/>
                  </a:cubicBezTo>
                  <a:cubicBezTo>
                    <a:pt x="24" y="271"/>
                    <a:pt x="24" y="271"/>
                    <a:pt x="24" y="271"/>
                  </a:cubicBezTo>
                  <a:cubicBezTo>
                    <a:pt x="26" y="270"/>
                    <a:pt x="26" y="270"/>
                    <a:pt x="26" y="270"/>
                  </a:cubicBezTo>
                  <a:cubicBezTo>
                    <a:pt x="27" y="267"/>
                    <a:pt x="27" y="267"/>
                    <a:pt x="27" y="267"/>
                  </a:cubicBezTo>
                  <a:cubicBezTo>
                    <a:pt x="26" y="266"/>
                    <a:pt x="26" y="266"/>
                    <a:pt x="26" y="266"/>
                  </a:cubicBezTo>
                  <a:cubicBezTo>
                    <a:pt x="24" y="265"/>
                    <a:pt x="24" y="265"/>
                    <a:pt x="24" y="265"/>
                  </a:cubicBezTo>
                  <a:cubicBezTo>
                    <a:pt x="23" y="260"/>
                    <a:pt x="23" y="260"/>
                    <a:pt x="23" y="260"/>
                  </a:cubicBezTo>
                  <a:cubicBezTo>
                    <a:pt x="23" y="254"/>
                    <a:pt x="23" y="254"/>
                    <a:pt x="23" y="254"/>
                  </a:cubicBezTo>
                  <a:cubicBezTo>
                    <a:pt x="24" y="247"/>
                    <a:pt x="24" y="247"/>
                    <a:pt x="24" y="247"/>
                  </a:cubicBezTo>
                  <a:cubicBezTo>
                    <a:pt x="22" y="244"/>
                    <a:pt x="22" y="244"/>
                    <a:pt x="22" y="244"/>
                  </a:cubicBezTo>
                  <a:cubicBezTo>
                    <a:pt x="21" y="241"/>
                    <a:pt x="21" y="241"/>
                    <a:pt x="21" y="241"/>
                  </a:cubicBezTo>
                  <a:cubicBezTo>
                    <a:pt x="25" y="236"/>
                    <a:pt x="25" y="236"/>
                    <a:pt x="25" y="236"/>
                  </a:cubicBezTo>
                  <a:cubicBezTo>
                    <a:pt x="25" y="231"/>
                    <a:pt x="25" y="231"/>
                    <a:pt x="25" y="231"/>
                  </a:cubicBezTo>
                  <a:cubicBezTo>
                    <a:pt x="28" y="230"/>
                    <a:pt x="28" y="230"/>
                    <a:pt x="28" y="230"/>
                  </a:cubicBezTo>
                  <a:cubicBezTo>
                    <a:pt x="29" y="228"/>
                    <a:pt x="29" y="228"/>
                    <a:pt x="29" y="228"/>
                  </a:cubicBezTo>
                  <a:cubicBezTo>
                    <a:pt x="24" y="217"/>
                    <a:pt x="24" y="217"/>
                    <a:pt x="24" y="217"/>
                  </a:cubicBezTo>
                  <a:cubicBezTo>
                    <a:pt x="24" y="213"/>
                    <a:pt x="24" y="213"/>
                    <a:pt x="24" y="213"/>
                  </a:cubicBezTo>
                  <a:cubicBezTo>
                    <a:pt x="24" y="211"/>
                    <a:pt x="24" y="211"/>
                    <a:pt x="24" y="211"/>
                  </a:cubicBezTo>
                  <a:cubicBezTo>
                    <a:pt x="24" y="204"/>
                    <a:pt x="24" y="204"/>
                    <a:pt x="24" y="204"/>
                  </a:cubicBezTo>
                  <a:cubicBezTo>
                    <a:pt x="26" y="200"/>
                    <a:pt x="26" y="200"/>
                    <a:pt x="26" y="200"/>
                  </a:cubicBezTo>
                  <a:cubicBezTo>
                    <a:pt x="28" y="198"/>
                    <a:pt x="28" y="198"/>
                    <a:pt x="28" y="198"/>
                  </a:cubicBezTo>
                  <a:cubicBezTo>
                    <a:pt x="28" y="194"/>
                    <a:pt x="28" y="194"/>
                    <a:pt x="28" y="194"/>
                  </a:cubicBezTo>
                  <a:cubicBezTo>
                    <a:pt x="26" y="191"/>
                    <a:pt x="26" y="191"/>
                    <a:pt x="26" y="191"/>
                  </a:cubicBezTo>
                  <a:cubicBezTo>
                    <a:pt x="25" y="190"/>
                    <a:pt x="25" y="190"/>
                    <a:pt x="25" y="190"/>
                  </a:cubicBezTo>
                  <a:cubicBezTo>
                    <a:pt x="27" y="187"/>
                    <a:pt x="27" y="187"/>
                    <a:pt x="27" y="187"/>
                  </a:cubicBezTo>
                  <a:cubicBezTo>
                    <a:pt x="26" y="183"/>
                    <a:pt x="26" y="183"/>
                    <a:pt x="26" y="183"/>
                  </a:cubicBezTo>
                  <a:cubicBezTo>
                    <a:pt x="28" y="179"/>
                    <a:pt x="28" y="179"/>
                    <a:pt x="28" y="179"/>
                  </a:cubicBezTo>
                  <a:cubicBezTo>
                    <a:pt x="30" y="179"/>
                    <a:pt x="30" y="179"/>
                    <a:pt x="30" y="179"/>
                  </a:cubicBezTo>
                  <a:cubicBezTo>
                    <a:pt x="30" y="174"/>
                    <a:pt x="30" y="174"/>
                    <a:pt x="30" y="174"/>
                  </a:cubicBezTo>
                  <a:cubicBezTo>
                    <a:pt x="29" y="167"/>
                    <a:pt x="29" y="167"/>
                    <a:pt x="29" y="167"/>
                  </a:cubicBezTo>
                  <a:cubicBezTo>
                    <a:pt x="28" y="166"/>
                    <a:pt x="28" y="166"/>
                    <a:pt x="28" y="166"/>
                  </a:cubicBezTo>
                  <a:cubicBezTo>
                    <a:pt x="27" y="160"/>
                    <a:pt x="27" y="160"/>
                    <a:pt x="27" y="160"/>
                  </a:cubicBezTo>
                  <a:cubicBezTo>
                    <a:pt x="25" y="157"/>
                    <a:pt x="25" y="157"/>
                    <a:pt x="25" y="157"/>
                  </a:cubicBezTo>
                  <a:cubicBezTo>
                    <a:pt x="23" y="154"/>
                    <a:pt x="23" y="154"/>
                    <a:pt x="23" y="154"/>
                  </a:cubicBezTo>
                  <a:cubicBezTo>
                    <a:pt x="23" y="152"/>
                    <a:pt x="23" y="152"/>
                    <a:pt x="23" y="152"/>
                  </a:cubicBezTo>
                  <a:cubicBezTo>
                    <a:pt x="21" y="150"/>
                    <a:pt x="21" y="150"/>
                    <a:pt x="21" y="150"/>
                  </a:cubicBezTo>
                  <a:cubicBezTo>
                    <a:pt x="20" y="145"/>
                    <a:pt x="20" y="145"/>
                    <a:pt x="20" y="145"/>
                  </a:cubicBezTo>
                  <a:cubicBezTo>
                    <a:pt x="21" y="141"/>
                    <a:pt x="21" y="141"/>
                    <a:pt x="21" y="141"/>
                  </a:cubicBezTo>
                  <a:cubicBezTo>
                    <a:pt x="23" y="140"/>
                    <a:pt x="23" y="140"/>
                    <a:pt x="23" y="140"/>
                  </a:cubicBezTo>
                  <a:cubicBezTo>
                    <a:pt x="23" y="136"/>
                    <a:pt x="23" y="136"/>
                    <a:pt x="23" y="136"/>
                  </a:cubicBezTo>
                  <a:cubicBezTo>
                    <a:pt x="25" y="134"/>
                    <a:pt x="25" y="134"/>
                    <a:pt x="25" y="134"/>
                  </a:cubicBezTo>
                  <a:cubicBezTo>
                    <a:pt x="25" y="129"/>
                    <a:pt x="25" y="129"/>
                    <a:pt x="25" y="129"/>
                  </a:cubicBezTo>
                  <a:cubicBezTo>
                    <a:pt x="23" y="126"/>
                    <a:pt x="23" y="126"/>
                    <a:pt x="23" y="126"/>
                  </a:cubicBezTo>
                  <a:cubicBezTo>
                    <a:pt x="23" y="120"/>
                    <a:pt x="23" y="120"/>
                    <a:pt x="23" y="120"/>
                  </a:cubicBezTo>
                  <a:cubicBezTo>
                    <a:pt x="24" y="119"/>
                    <a:pt x="24" y="119"/>
                    <a:pt x="24" y="119"/>
                  </a:cubicBezTo>
                  <a:cubicBezTo>
                    <a:pt x="25" y="112"/>
                    <a:pt x="25" y="112"/>
                    <a:pt x="25" y="112"/>
                  </a:cubicBezTo>
                  <a:cubicBezTo>
                    <a:pt x="27" y="110"/>
                    <a:pt x="27" y="110"/>
                    <a:pt x="27" y="110"/>
                  </a:cubicBezTo>
                  <a:cubicBezTo>
                    <a:pt x="29" y="103"/>
                    <a:pt x="29" y="103"/>
                    <a:pt x="29" y="103"/>
                  </a:cubicBezTo>
                  <a:cubicBezTo>
                    <a:pt x="32" y="101"/>
                    <a:pt x="32" y="101"/>
                    <a:pt x="32" y="101"/>
                  </a:cubicBezTo>
                  <a:cubicBezTo>
                    <a:pt x="34" y="100"/>
                    <a:pt x="34" y="100"/>
                    <a:pt x="34" y="100"/>
                  </a:cubicBezTo>
                  <a:cubicBezTo>
                    <a:pt x="35" y="98"/>
                    <a:pt x="35" y="98"/>
                    <a:pt x="35" y="98"/>
                  </a:cubicBezTo>
                  <a:cubicBezTo>
                    <a:pt x="34" y="97"/>
                    <a:pt x="34" y="97"/>
                    <a:pt x="34" y="97"/>
                  </a:cubicBezTo>
                  <a:cubicBezTo>
                    <a:pt x="34" y="95"/>
                    <a:pt x="34" y="95"/>
                    <a:pt x="34" y="95"/>
                  </a:cubicBezTo>
                  <a:cubicBezTo>
                    <a:pt x="33" y="93"/>
                    <a:pt x="33" y="93"/>
                    <a:pt x="33" y="93"/>
                  </a:cubicBezTo>
                  <a:cubicBezTo>
                    <a:pt x="32" y="92"/>
                    <a:pt x="32" y="92"/>
                    <a:pt x="32" y="92"/>
                  </a:cubicBezTo>
                  <a:cubicBezTo>
                    <a:pt x="33" y="90"/>
                    <a:pt x="33" y="90"/>
                    <a:pt x="33" y="90"/>
                  </a:cubicBezTo>
                  <a:cubicBezTo>
                    <a:pt x="34" y="89"/>
                    <a:pt x="34" y="89"/>
                    <a:pt x="34" y="89"/>
                  </a:cubicBezTo>
                  <a:cubicBezTo>
                    <a:pt x="34" y="87"/>
                    <a:pt x="34" y="87"/>
                    <a:pt x="34" y="87"/>
                  </a:cubicBezTo>
                  <a:cubicBezTo>
                    <a:pt x="32" y="84"/>
                    <a:pt x="32" y="84"/>
                    <a:pt x="32" y="84"/>
                  </a:cubicBezTo>
                  <a:cubicBezTo>
                    <a:pt x="32" y="81"/>
                    <a:pt x="32" y="81"/>
                    <a:pt x="32" y="81"/>
                  </a:cubicBezTo>
                  <a:cubicBezTo>
                    <a:pt x="33" y="79"/>
                    <a:pt x="33" y="79"/>
                    <a:pt x="33" y="79"/>
                  </a:cubicBezTo>
                  <a:cubicBezTo>
                    <a:pt x="32" y="77"/>
                    <a:pt x="32" y="77"/>
                    <a:pt x="32" y="77"/>
                  </a:cubicBezTo>
                  <a:cubicBezTo>
                    <a:pt x="31" y="76"/>
                    <a:pt x="31" y="76"/>
                    <a:pt x="31" y="76"/>
                  </a:cubicBezTo>
                  <a:cubicBezTo>
                    <a:pt x="31" y="73"/>
                    <a:pt x="31" y="73"/>
                    <a:pt x="31" y="73"/>
                  </a:cubicBezTo>
                  <a:cubicBezTo>
                    <a:pt x="43" y="67"/>
                    <a:pt x="43" y="67"/>
                    <a:pt x="43" y="67"/>
                  </a:cubicBezTo>
                  <a:cubicBezTo>
                    <a:pt x="45" y="56"/>
                    <a:pt x="45" y="56"/>
                    <a:pt x="45" y="56"/>
                  </a:cubicBezTo>
                  <a:cubicBezTo>
                    <a:pt x="44" y="54"/>
                    <a:pt x="44" y="54"/>
                    <a:pt x="44" y="54"/>
                  </a:cubicBezTo>
                  <a:cubicBezTo>
                    <a:pt x="42" y="54"/>
                    <a:pt x="42" y="54"/>
                    <a:pt x="42" y="54"/>
                  </a:cubicBezTo>
                  <a:cubicBezTo>
                    <a:pt x="42" y="55"/>
                    <a:pt x="42" y="55"/>
                    <a:pt x="42" y="55"/>
                  </a:cubicBezTo>
                  <a:cubicBezTo>
                    <a:pt x="39" y="55"/>
                    <a:pt x="39" y="55"/>
                    <a:pt x="39" y="55"/>
                  </a:cubicBezTo>
                  <a:cubicBezTo>
                    <a:pt x="32" y="37"/>
                    <a:pt x="32" y="37"/>
                    <a:pt x="32" y="37"/>
                  </a:cubicBezTo>
                  <a:cubicBezTo>
                    <a:pt x="27" y="32"/>
                    <a:pt x="27" y="32"/>
                    <a:pt x="27" y="32"/>
                  </a:cubicBezTo>
                  <a:cubicBezTo>
                    <a:pt x="26" y="30"/>
                    <a:pt x="26" y="30"/>
                    <a:pt x="26" y="30"/>
                  </a:cubicBezTo>
                  <a:cubicBezTo>
                    <a:pt x="28" y="25"/>
                    <a:pt x="28" y="25"/>
                    <a:pt x="28" y="25"/>
                  </a:cubicBezTo>
                  <a:cubicBezTo>
                    <a:pt x="28" y="23"/>
                    <a:pt x="28" y="23"/>
                    <a:pt x="28" y="23"/>
                  </a:cubicBezTo>
                  <a:cubicBezTo>
                    <a:pt x="29" y="21"/>
                    <a:pt x="29" y="21"/>
                    <a:pt x="29" y="21"/>
                  </a:cubicBezTo>
                  <a:cubicBezTo>
                    <a:pt x="28" y="19"/>
                    <a:pt x="28" y="19"/>
                    <a:pt x="28" y="19"/>
                  </a:cubicBezTo>
                  <a:cubicBezTo>
                    <a:pt x="24" y="16"/>
                    <a:pt x="24" y="16"/>
                    <a:pt x="24" y="16"/>
                  </a:cubicBezTo>
                  <a:cubicBezTo>
                    <a:pt x="23" y="14"/>
                    <a:pt x="23" y="14"/>
                    <a:pt x="23" y="14"/>
                  </a:cubicBezTo>
                  <a:cubicBezTo>
                    <a:pt x="22" y="10"/>
                    <a:pt x="22" y="10"/>
                    <a:pt x="22" y="10"/>
                  </a:cubicBezTo>
                  <a:cubicBezTo>
                    <a:pt x="22" y="9"/>
                    <a:pt x="22" y="9"/>
                    <a:pt x="22" y="9"/>
                  </a:cubicBezTo>
                  <a:cubicBezTo>
                    <a:pt x="22" y="8"/>
                    <a:pt x="22" y="8"/>
                    <a:pt x="22" y="8"/>
                  </a:cubicBezTo>
                  <a:cubicBezTo>
                    <a:pt x="22" y="6"/>
                    <a:pt x="22" y="6"/>
                    <a:pt x="22" y="6"/>
                  </a:cubicBezTo>
                  <a:cubicBezTo>
                    <a:pt x="21" y="5"/>
                    <a:pt x="21" y="5"/>
                    <a:pt x="21" y="5"/>
                  </a:cubicBezTo>
                  <a:cubicBezTo>
                    <a:pt x="19" y="3"/>
                    <a:pt x="19" y="3"/>
                    <a:pt x="19" y="3"/>
                  </a:cubicBezTo>
                  <a:cubicBezTo>
                    <a:pt x="19" y="1"/>
                    <a:pt x="19" y="1"/>
                    <a:pt x="19" y="1"/>
                  </a:cubicBezTo>
                  <a:cubicBezTo>
                    <a:pt x="17" y="0"/>
                    <a:pt x="17" y="0"/>
                    <a:pt x="17" y="0"/>
                  </a:cubicBezTo>
                  <a:cubicBezTo>
                    <a:pt x="16" y="2"/>
                    <a:pt x="16" y="2"/>
                    <a:pt x="16" y="2"/>
                  </a:cubicBezTo>
                  <a:cubicBezTo>
                    <a:pt x="15" y="4"/>
                    <a:pt x="15" y="4"/>
                    <a:pt x="15" y="4"/>
                  </a:cubicBezTo>
                  <a:cubicBezTo>
                    <a:pt x="17" y="5"/>
                    <a:pt x="17" y="5"/>
                    <a:pt x="17" y="5"/>
                  </a:cubicBezTo>
                  <a:cubicBezTo>
                    <a:pt x="16" y="7"/>
                    <a:pt x="16" y="7"/>
                    <a:pt x="16" y="7"/>
                  </a:cubicBezTo>
                  <a:cubicBezTo>
                    <a:pt x="15" y="8"/>
                    <a:pt x="15" y="8"/>
                    <a:pt x="15" y="8"/>
                  </a:cubicBezTo>
                  <a:cubicBezTo>
                    <a:pt x="13" y="8"/>
                    <a:pt x="13" y="8"/>
                    <a:pt x="13" y="8"/>
                  </a:cubicBezTo>
                  <a:cubicBezTo>
                    <a:pt x="11" y="9"/>
                    <a:pt x="11" y="9"/>
                    <a:pt x="11" y="9"/>
                  </a:cubicBezTo>
                  <a:cubicBezTo>
                    <a:pt x="9" y="10"/>
                    <a:pt x="9" y="10"/>
                    <a:pt x="9" y="10"/>
                  </a:cubicBezTo>
                  <a:cubicBezTo>
                    <a:pt x="10" y="11"/>
                    <a:pt x="10" y="11"/>
                    <a:pt x="10" y="11"/>
                  </a:cubicBezTo>
                  <a:cubicBezTo>
                    <a:pt x="10" y="14"/>
                    <a:pt x="10" y="14"/>
                    <a:pt x="10" y="14"/>
                  </a:cubicBezTo>
                  <a:cubicBezTo>
                    <a:pt x="10" y="16"/>
                    <a:pt x="10" y="16"/>
                    <a:pt x="10" y="16"/>
                  </a:cubicBezTo>
                  <a:cubicBezTo>
                    <a:pt x="10" y="18"/>
                    <a:pt x="10" y="18"/>
                    <a:pt x="10" y="18"/>
                  </a:cubicBezTo>
                  <a:cubicBezTo>
                    <a:pt x="12" y="25"/>
                    <a:pt x="12" y="25"/>
                    <a:pt x="12" y="25"/>
                  </a:cubicBezTo>
                  <a:cubicBezTo>
                    <a:pt x="12" y="28"/>
                    <a:pt x="12" y="28"/>
                    <a:pt x="12" y="28"/>
                  </a:cubicBezTo>
                  <a:cubicBezTo>
                    <a:pt x="11" y="30"/>
                    <a:pt x="11" y="30"/>
                    <a:pt x="11" y="30"/>
                  </a:cubicBezTo>
                  <a:cubicBezTo>
                    <a:pt x="10" y="31"/>
                    <a:pt x="10" y="31"/>
                    <a:pt x="10" y="31"/>
                  </a:cubicBezTo>
                  <a:cubicBezTo>
                    <a:pt x="11" y="35"/>
                    <a:pt x="11" y="35"/>
                    <a:pt x="11" y="35"/>
                  </a:cubicBezTo>
                  <a:cubicBezTo>
                    <a:pt x="12" y="38"/>
                    <a:pt x="12" y="38"/>
                    <a:pt x="12" y="38"/>
                  </a:cubicBezTo>
                  <a:cubicBezTo>
                    <a:pt x="13" y="41"/>
                    <a:pt x="13" y="41"/>
                    <a:pt x="13" y="41"/>
                  </a:cubicBezTo>
                  <a:cubicBezTo>
                    <a:pt x="13" y="46"/>
                    <a:pt x="13" y="46"/>
                    <a:pt x="13" y="46"/>
                  </a:cubicBezTo>
                  <a:cubicBezTo>
                    <a:pt x="13" y="47"/>
                    <a:pt x="13" y="47"/>
                    <a:pt x="13" y="47"/>
                  </a:cubicBezTo>
                  <a:cubicBezTo>
                    <a:pt x="12" y="48"/>
                    <a:pt x="12" y="48"/>
                    <a:pt x="12" y="48"/>
                  </a:cubicBezTo>
                  <a:cubicBezTo>
                    <a:pt x="13" y="55"/>
                    <a:pt x="13" y="55"/>
                    <a:pt x="13" y="55"/>
                  </a:cubicBezTo>
                  <a:cubicBezTo>
                    <a:pt x="13" y="57"/>
                    <a:pt x="13" y="57"/>
                    <a:pt x="13" y="57"/>
                  </a:cubicBezTo>
                  <a:cubicBezTo>
                    <a:pt x="11" y="57"/>
                    <a:pt x="11" y="57"/>
                    <a:pt x="11" y="57"/>
                  </a:cubicBezTo>
                  <a:cubicBezTo>
                    <a:pt x="10" y="58"/>
                    <a:pt x="10" y="58"/>
                    <a:pt x="10" y="58"/>
                  </a:cubicBezTo>
                  <a:cubicBezTo>
                    <a:pt x="10" y="62"/>
                    <a:pt x="10" y="62"/>
                    <a:pt x="10" y="62"/>
                  </a:cubicBezTo>
                  <a:cubicBezTo>
                    <a:pt x="11" y="63"/>
                    <a:pt x="11" y="63"/>
                    <a:pt x="11" y="63"/>
                  </a:cubicBezTo>
                  <a:cubicBezTo>
                    <a:pt x="12" y="62"/>
                    <a:pt x="12" y="62"/>
                    <a:pt x="12" y="62"/>
                  </a:cubicBezTo>
                  <a:cubicBezTo>
                    <a:pt x="13" y="63"/>
                    <a:pt x="13" y="63"/>
                    <a:pt x="13" y="63"/>
                  </a:cubicBezTo>
                  <a:cubicBezTo>
                    <a:pt x="12" y="64"/>
                    <a:pt x="12" y="64"/>
                    <a:pt x="12" y="64"/>
                  </a:cubicBezTo>
                  <a:cubicBezTo>
                    <a:pt x="12" y="74"/>
                    <a:pt x="12" y="74"/>
                    <a:pt x="12" y="74"/>
                  </a:cubicBezTo>
                  <a:cubicBezTo>
                    <a:pt x="13" y="78"/>
                    <a:pt x="13" y="78"/>
                    <a:pt x="13" y="78"/>
                  </a:cubicBezTo>
                  <a:cubicBezTo>
                    <a:pt x="13" y="80"/>
                    <a:pt x="13" y="80"/>
                    <a:pt x="13" y="80"/>
                  </a:cubicBezTo>
                  <a:cubicBezTo>
                    <a:pt x="13" y="83"/>
                    <a:pt x="13" y="83"/>
                    <a:pt x="13" y="83"/>
                  </a:cubicBezTo>
                  <a:cubicBezTo>
                    <a:pt x="11" y="85"/>
                    <a:pt x="11" y="85"/>
                    <a:pt x="11" y="85"/>
                  </a:cubicBezTo>
                  <a:cubicBezTo>
                    <a:pt x="11" y="88"/>
                    <a:pt x="11" y="88"/>
                    <a:pt x="11" y="88"/>
                  </a:cubicBezTo>
                  <a:cubicBezTo>
                    <a:pt x="13" y="91"/>
                    <a:pt x="13" y="91"/>
                    <a:pt x="13" y="91"/>
                  </a:cubicBezTo>
                  <a:cubicBezTo>
                    <a:pt x="13" y="93"/>
                    <a:pt x="13" y="93"/>
                    <a:pt x="13" y="93"/>
                  </a:cubicBezTo>
                  <a:cubicBezTo>
                    <a:pt x="13" y="98"/>
                    <a:pt x="13" y="98"/>
                    <a:pt x="13" y="98"/>
                  </a:cubicBezTo>
                  <a:cubicBezTo>
                    <a:pt x="12" y="100"/>
                    <a:pt x="12" y="100"/>
                    <a:pt x="12" y="100"/>
                  </a:cubicBezTo>
                  <a:cubicBezTo>
                    <a:pt x="12" y="102"/>
                    <a:pt x="12" y="102"/>
                    <a:pt x="12" y="102"/>
                  </a:cubicBezTo>
                  <a:cubicBezTo>
                    <a:pt x="12" y="104"/>
                    <a:pt x="12" y="104"/>
                    <a:pt x="12" y="104"/>
                  </a:cubicBezTo>
                  <a:cubicBezTo>
                    <a:pt x="12" y="105"/>
                    <a:pt x="12" y="105"/>
                    <a:pt x="12" y="105"/>
                  </a:cubicBezTo>
                  <a:cubicBezTo>
                    <a:pt x="11" y="107"/>
                    <a:pt x="11" y="107"/>
                    <a:pt x="11" y="107"/>
                  </a:cubicBezTo>
                  <a:cubicBezTo>
                    <a:pt x="10" y="110"/>
                    <a:pt x="10" y="110"/>
                    <a:pt x="10" y="110"/>
                  </a:cubicBezTo>
                  <a:cubicBezTo>
                    <a:pt x="9" y="111"/>
                    <a:pt x="9" y="111"/>
                    <a:pt x="9" y="111"/>
                  </a:cubicBezTo>
                  <a:cubicBezTo>
                    <a:pt x="10" y="114"/>
                    <a:pt x="10" y="114"/>
                    <a:pt x="10" y="114"/>
                  </a:cubicBezTo>
                  <a:cubicBezTo>
                    <a:pt x="10" y="115"/>
                    <a:pt x="10" y="115"/>
                    <a:pt x="10" y="115"/>
                  </a:cubicBezTo>
                  <a:cubicBezTo>
                    <a:pt x="8" y="119"/>
                    <a:pt x="8" y="119"/>
                    <a:pt x="8" y="119"/>
                  </a:cubicBezTo>
                  <a:cubicBezTo>
                    <a:pt x="8" y="120"/>
                    <a:pt x="8" y="120"/>
                    <a:pt x="8" y="120"/>
                  </a:cubicBezTo>
                  <a:cubicBezTo>
                    <a:pt x="10" y="123"/>
                    <a:pt x="10" y="123"/>
                    <a:pt x="10" y="123"/>
                  </a:cubicBezTo>
                  <a:cubicBezTo>
                    <a:pt x="10" y="126"/>
                    <a:pt x="10" y="126"/>
                    <a:pt x="10" y="126"/>
                  </a:cubicBezTo>
                  <a:cubicBezTo>
                    <a:pt x="11" y="127"/>
                    <a:pt x="11" y="127"/>
                    <a:pt x="11" y="127"/>
                  </a:cubicBezTo>
                  <a:cubicBezTo>
                    <a:pt x="10" y="128"/>
                    <a:pt x="10" y="128"/>
                    <a:pt x="10" y="128"/>
                  </a:cubicBezTo>
                  <a:cubicBezTo>
                    <a:pt x="9" y="131"/>
                    <a:pt x="9" y="131"/>
                    <a:pt x="9" y="131"/>
                  </a:cubicBezTo>
                  <a:cubicBezTo>
                    <a:pt x="10" y="132"/>
                    <a:pt x="10" y="132"/>
                    <a:pt x="10" y="132"/>
                  </a:cubicBezTo>
                  <a:cubicBezTo>
                    <a:pt x="9" y="134"/>
                    <a:pt x="9" y="134"/>
                    <a:pt x="9" y="134"/>
                  </a:cubicBezTo>
                  <a:cubicBezTo>
                    <a:pt x="8" y="134"/>
                    <a:pt x="8" y="134"/>
                    <a:pt x="8" y="134"/>
                  </a:cubicBezTo>
                  <a:cubicBezTo>
                    <a:pt x="8" y="137"/>
                    <a:pt x="8" y="137"/>
                    <a:pt x="8" y="137"/>
                  </a:cubicBezTo>
                  <a:cubicBezTo>
                    <a:pt x="8" y="139"/>
                    <a:pt x="8" y="139"/>
                    <a:pt x="8" y="139"/>
                  </a:cubicBezTo>
                  <a:cubicBezTo>
                    <a:pt x="8" y="141"/>
                    <a:pt x="8" y="141"/>
                    <a:pt x="8" y="141"/>
                  </a:cubicBezTo>
                  <a:cubicBezTo>
                    <a:pt x="10" y="147"/>
                    <a:pt x="10" y="147"/>
                    <a:pt x="10" y="147"/>
                  </a:cubicBezTo>
                  <a:cubicBezTo>
                    <a:pt x="10" y="150"/>
                    <a:pt x="10" y="150"/>
                    <a:pt x="10" y="150"/>
                  </a:cubicBezTo>
                  <a:cubicBezTo>
                    <a:pt x="9" y="151"/>
                    <a:pt x="9" y="151"/>
                    <a:pt x="9" y="151"/>
                  </a:cubicBezTo>
                  <a:cubicBezTo>
                    <a:pt x="10" y="152"/>
                    <a:pt x="10" y="152"/>
                    <a:pt x="10" y="152"/>
                  </a:cubicBezTo>
                  <a:cubicBezTo>
                    <a:pt x="12" y="155"/>
                    <a:pt x="12" y="155"/>
                    <a:pt x="12" y="155"/>
                  </a:cubicBezTo>
                  <a:cubicBezTo>
                    <a:pt x="12" y="159"/>
                    <a:pt x="12" y="159"/>
                    <a:pt x="12" y="159"/>
                  </a:cubicBezTo>
                  <a:cubicBezTo>
                    <a:pt x="11" y="161"/>
                    <a:pt x="11" y="161"/>
                    <a:pt x="11" y="161"/>
                  </a:cubicBezTo>
                  <a:cubicBezTo>
                    <a:pt x="11" y="162"/>
                    <a:pt x="11" y="162"/>
                    <a:pt x="11" y="162"/>
                  </a:cubicBezTo>
                  <a:cubicBezTo>
                    <a:pt x="12" y="164"/>
                    <a:pt x="12" y="164"/>
                    <a:pt x="12" y="164"/>
                  </a:cubicBezTo>
                  <a:cubicBezTo>
                    <a:pt x="11" y="165"/>
                    <a:pt x="11" y="165"/>
                    <a:pt x="11" y="165"/>
                  </a:cubicBezTo>
                  <a:cubicBezTo>
                    <a:pt x="11" y="167"/>
                    <a:pt x="11" y="167"/>
                    <a:pt x="11" y="167"/>
                  </a:cubicBezTo>
                  <a:cubicBezTo>
                    <a:pt x="12" y="168"/>
                    <a:pt x="12" y="168"/>
                    <a:pt x="12" y="168"/>
                  </a:cubicBezTo>
                  <a:cubicBezTo>
                    <a:pt x="14" y="170"/>
                    <a:pt x="14" y="170"/>
                    <a:pt x="14" y="170"/>
                  </a:cubicBezTo>
                  <a:cubicBezTo>
                    <a:pt x="14" y="172"/>
                    <a:pt x="14" y="172"/>
                    <a:pt x="14" y="172"/>
                  </a:cubicBezTo>
                  <a:cubicBezTo>
                    <a:pt x="13" y="174"/>
                    <a:pt x="13" y="174"/>
                    <a:pt x="13" y="174"/>
                  </a:cubicBezTo>
                  <a:cubicBezTo>
                    <a:pt x="11" y="175"/>
                    <a:pt x="11" y="175"/>
                    <a:pt x="11" y="175"/>
                  </a:cubicBezTo>
                  <a:cubicBezTo>
                    <a:pt x="10" y="177"/>
                    <a:pt x="10" y="177"/>
                    <a:pt x="10" y="177"/>
                  </a:cubicBezTo>
                  <a:cubicBezTo>
                    <a:pt x="10" y="178"/>
                    <a:pt x="10" y="178"/>
                    <a:pt x="10" y="178"/>
                  </a:cubicBezTo>
                  <a:cubicBezTo>
                    <a:pt x="11" y="179"/>
                    <a:pt x="11" y="179"/>
                    <a:pt x="11" y="179"/>
                  </a:cubicBezTo>
                  <a:cubicBezTo>
                    <a:pt x="10" y="181"/>
                    <a:pt x="10" y="181"/>
                    <a:pt x="10" y="181"/>
                  </a:cubicBezTo>
                  <a:cubicBezTo>
                    <a:pt x="9" y="182"/>
                    <a:pt x="9" y="182"/>
                    <a:pt x="9" y="182"/>
                  </a:cubicBezTo>
                  <a:cubicBezTo>
                    <a:pt x="9" y="184"/>
                    <a:pt x="9" y="184"/>
                    <a:pt x="9" y="184"/>
                  </a:cubicBezTo>
                  <a:cubicBezTo>
                    <a:pt x="9" y="187"/>
                    <a:pt x="9" y="187"/>
                    <a:pt x="9" y="187"/>
                  </a:cubicBezTo>
                  <a:cubicBezTo>
                    <a:pt x="8" y="188"/>
                    <a:pt x="8" y="188"/>
                    <a:pt x="8" y="188"/>
                  </a:cubicBezTo>
                  <a:cubicBezTo>
                    <a:pt x="8" y="190"/>
                    <a:pt x="8" y="190"/>
                    <a:pt x="8" y="190"/>
                  </a:cubicBezTo>
                  <a:cubicBezTo>
                    <a:pt x="8" y="191"/>
                    <a:pt x="8" y="191"/>
                    <a:pt x="8" y="191"/>
                  </a:cubicBezTo>
                  <a:cubicBezTo>
                    <a:pt x="8" y="193"/>
                    <a:pt x="8" y="193"/>
                    <a:pt x="8" y="193"/>
                  </a:cubicBezTo>
                  <a:cubicBezTo>
                    <a:pt x="6" y="194"/>
                    <a:pt x="6" y="194"/>
                    <a:pt x="6" y="194"/>
                  </a:cubicBezTo>
                  <a:cubicBezTo>
                    <a:pt x="7" y="195"/>
                    <a:pt x="7" y="195"/>
                    <a:pt x="7" y="195"/>
                  </a:cubicBezTo>
                  <a:cubicBezTo>
                    <a:pt x="7" y="197"/>
                    <a:pt x="7" y="197"/>
                    <a:pt x="7" y="197"/>
                  </a:cubicBezTo>
                  <a:cubicBezTo>
                    <a:pt x="6" y="198"/>
                    <a:pt x="6" y="198"/>
                    <a:pt x="6" y="198"/>
                  </a:cubicBezTo>
                  <a:cubicBezTo>
                    <a:pt x="6" y="201"/>
                    <a:pt x="6" y="201"/>
                    <a:pt x="6" y="201"/>
                  </a:cubicBezTo>
                  <a:cubicBezTo>
                    <a:pt x="6" y="202"/>
                    <a:pt x="6" y="202"/>
                    <a:pt x="6" y="202"/>
                  </a:cubicBezTo>
                  <a:cubicBezTo>
                    <a:pt x="5" y="203"/>
                    <a:pt x="5" y="203"/>
                    <a:pt x="5" y="203"/>
                  </a:cubicBezTo>
                  <a:cubicBezTo>
                    <a:pt x="5" y="205"/>
                    <a:pt x="5" y="205"/>
                    <a:pt x="5" y="205"/>
                  </a:cubicBezTo>
                  <a:cubicBezTo>
                    <a:pt x="4" y="206"/>
                    <a:pt x="4" y="206"/>
                    <a:pt x="4" y="206"/>
                  </a:cubicBezTo>
                  <a:cubicBezTo>
                    <a:pt x="4" y="208"/>
                    <a:pt x="4" y="208"/>
                    <a:pt x="4" y="208"/>
                  </a:cubicBezTo>
                  <a:cubicBezTo>
                    <a:pt x="4" y="209"/>
                    <a:pt x="4" y="209"/>
                    <a:pt x="4" y="209"/>
                  </a:cubicBezTo>
                  <a:cubicBezTo>
                    <a:pt x="4" y="211"/>
                    <a:pt x="4" y="211"/>
                    <a:pt x="4" y="211"/>
                  </a:cubicBezTo>
                  <a:cubicBezTo>
                    <a:pt x="3" y="213"/>
                    <a:pt x="3" y="213"/>
                    <a:pt x="3" y="213"/>
                  </a:cubicBezTo>
                  <a:cubicBezTo>
                    <a:pt x="2" y="213"/>
                    <a:pt x="2" y="213"/>
                    <a:pt x="2" y="213"/>
                  </a:cubicBezTo>
                  <a:cubicBezTo>
                    <a:pt x="1" y="212"/>
                    <a:pt x="1" y="212"/>
                    <a:pt x="1" y="212"/>
                  </a:cubicBezTo>
                  <a:cubicBezTo>
                    <a:pt x="0" y="212"/>
                    <a:pt x="0" y="212"/>
                    <a:pt x="0" y="212"/>
                  </a:cubicBezTo>
                  <a:cubicBezTo>
                    <a:pt x="0" y="213"/>
                    <a:pt x="0" y="213"/>
                    <a:pt x="0" y="213"/>
                  </a:cubicBezTo>
                  <a:cubicBezTo>
                    <a:pt x="0" y="215"/>
                    <a:pt x="0" y="215"/>
                    <a:pt x="0" y="215"/>
                  </a:cubicBezTo>
                  <a:cubicBezTo>
                    <a:pt x="0" y="218"/>
                    <a:pt x="0" y="218"/>
                    <a:pt x="0" y="218"/>
                  </a:cubicBezTo>
                  <a:cubicBezTo>
                    <a:pt x="1" y="220"/>
                    <a:pt x="1" y="220"/>
                    <a:pt x="1" y="220"/>
                  </a:cubicBezTo>
                  <a:cubicBezTo>
                    <a:pt x="3" y="222"/>
                    <a:pt x="3" y="222"/>
                    <a:pt x="3" y="222"/>
                  </a:cubicBezTo>
                  <a:cubicBezTo>
                    <a:pt x="4" y="224"/>
                    <a:pt x="4" y="224"/>
                    <a:pt x="4" y="224"/>
                  </a:cubicBezTo>
                  <a:cubicBezTo>
                    <a:pt x="3" y="226"/>
                    <a:pt x="3" y="226"/>
                    <a:pt x="3" y="226"/>
                  </a:cubicBezTo>
                  <a:cubicBezTo>
                    <a:pt x="6" y="231"/>
                    <a:pt x="6" y="231"/>
                    <a:pt x="6" y="231"/>
                  </a:cubicBezTo>
                  <a:cubicBezTo>
                    <a:pt x="7" y="233"/>
                    <a:pt x="7" y="233"/>
                    <a:pt x="7" y="233"/>
                  </a:cubicBezTo>
                  <a:cubicBezTo>
                    <a:pt x="8" y="234"/>
                    <a:pt x="8" y="234"/>
                    <a:pt x="8" y="234"/>
                  </a:cubicBezTo>
                  <a:cubicBezTo>
                    <a:pt x="8" y="237"/>
                    <a:pt x="8" y="237"/>
                    <a:pt x="8" y="237"/>
                  </a:cubicBezTo>
                  <a:cubicBezTo>
                    <a:pt x="7" y="241"/>
                    <a:pt x="7" y="241"/>
                    <a:pt x="7" y="241"/>
                  </a:cubicBezTo>
                  <a:cubicBezTo>
                    <a:pt x="6" y="242"/>
                    <a:pt x="6" y="242"/>
                    <a:pt x="6" y="242"/>
                  </a:cubicBezTo>
                  <a:cubicBezTo>
                    <a:pt x="7" y="243"/>
                    <a:pt x="7" y="243"/>
                    <a:pt x="7" y="243"/>
                  </a:cubicBezTo>
                  <a:cubicBezTo>
                    <a:pt x="6" y="244"/>
                    <a:pt x="6" y="244"/>
                    <a:pt x="6" y="244"/>
                  </a:cubicBezTo>
                  <a:cubicBezTo>
                    <a:pt x="6" y="244"/>
                    <a:pt x="6" y="244"/>
                    <a:pt x="6" y="244"/>
                  </a:cubicBezTo>
                  <a:cubicBezTo>
                    <a:pt x="5" y="244"/>
                    <a:pt x="5" y="244"/>
                    <a:pt x="5" y="244"/>
                  </a:cubicBezTo>
                  <a:cubicBezTo>
                    <a:pt x="4" y="246"/>
                    <a:pt x="4" y="246"/>
                    <a:pt x="4" y="246"/>
                  </a:cubicBezTo>
                  <a:cubicBezTo>
                    <a:pt x="4" y="247"/>
                    <a:pt x="4" y="247"/>
                    <a:pt x="4" y="247"/>
                  </a:cubicBezTo>
                  <a:cubicBezTo>
                    <a:pt x="6" y="248"/>
                    <a:pt x="6" y="248"/>
                    <a:pt x="6" y="248"/>
                  </a:cubicBezTo>
                  <a:cubicBezTo>
                    <a:pt x="5" y="252"/>
                    <a:pt x="5" y="252"/>
                    <a:pt x="5" y="252"/>
                  </a:cubicBezTo>
                  <a:cubicBezTo>
                    <a:pt x="5" y="254"/>
                    <a:pt x="5" y="254"/>
                    <a:pt x="5" y="254"/>
                  </a:cubicBezTo>
                  <a:cubicBezTo>
                    <a:pt x="4" y="255"/>
                    <a:pt x="4" y="255"/>
                    <a:pt x="4" y="255"/>
                  </a:cubicBezTo>
                  <a:cubicBezTo>
                    <a:pt x="5" y="256"/>
                    <a:pt x="5" y="256"/>
                    <a:pt x="5" y="256"/>
                  </a:cubicBezTo>
                  <a:cubicBezTo>
                    <a:pt x="5" y="257"/>
                    <a:pt x="5" y="257"/>
                    <a:pt x="5" y="257"/>
                  </a:cubicBezTo>
                  <a:cubicBezTo>
                    <a:pt x="4" y="258"/>
                    <a:pt x="4" y="258"/>
                    <a:pt x="4" y="258"/>
                  </a:cubicBezTo>
                  <a:cubicBezTo>
                    <a:pt x="5" y="259"/>
                    <a:pt x="5" y="259"/>
                    <a:pt x="5" y="259"/>
                  </a:cubicBezTo>
                  <a:cubicBezTo>
                    <a:pt x="8" y="263"/>
                    <a:pt x="8" y="263"/>
                    <a:pt x="8" y="263"/>
                  </a:cubicBezTo>
                  <a:cubicBezTo>
                    <a:pt x="9" y="264"/>
                    <a:pt x="9" y="264"/>
                    <a:pt x="9" y="264"/>
                  </a:cubicBezTo>
                  <a:cubicBezTo>
                    <a:pt x="9" y="266"/>
                    <a:pt x="9" y="266"/>
                    <a:pt x="9" y="266"/>
                  </a:cubicBezTo>
                  <a:cubicBezTo>
                    <a:pt x="12" y="267"/>
                    <a:pt x="12" y="267"/>
                    <a:pt x="12" y="267"/>
                  </a:cubicBezTo>
                  <a:cubicBezTo>
                    <a:pt x="15" y="266"/>
                    <a:pt x="15" y="266"/>
                    <a:pt x="15" y="266"/>
                  </a:cubicBezTo>
                  <a:cubicBezTo>
                    <a:pt x="15" y="264"/>
                    <a:pt x="15" y="264"/>
                    <a:pt x="15" y="264"/>
                  </a:cubicBezTo>
                  <a:cubicBezTo>
                    <a:pt x="15" y="263"/>
                    <a:pt x="15" y="263"/>
                    <a:pt x="15" y="263"/>
                  </a:cubicBezTo>
                  <a:cubicBezTo>
                    <a:pt x="17" y="263"/>
                    <a:pt x="17" y="263"/>
                    <a:pt x="17" y="263"/>
                  </a:cubicBezTo>
                  <a:cubicBezTo>
                    <a:pt x="18" y="265"/>
                    <a:pt x="18" y="265"/>
                    <a:pt x="18" y="265"/>
                  </a:cubicBezTo>
                  <a:cubicBezTo>
                    <a:pt x="19" y="264"/>
                    <a:pt x="19" y="264"/>
                    <a:pt x="19" y="264"/>
                  </a:cubicBezTo>
                  <a:cubicBezTo>
                    <a:pt x="20" y="264"/>
                    <a:pt x="20" y="264"/>
                    <a:pt x="20" y="264"/>
                  </a:cubicBezTo>
                  <a:cubicBezTo>
                    <a:pt x="19" y="266"/>
                    <a:pt x="19" y="266"/>
                    <a:pt x="19" y="266"/>
                  </a:cubicBezTo>
                  <a:cubicBezTo>
                    <a:pt x="17" y="268"/>
                    <a:pt x="17" y="268"/>
                    <a:pt x="17" y="268"/>
                  </a:cubicBezTo>
                  <a:cubicBezTo>
                    <a:pt x="17" y="269"/>
                    <a:pt x="17" y="269"/>
                    <a:pt x="17" y="269"/>
                  </a:cubicBezTo>
                  <a:cubicBezTo>
                    <a:pt x="19" y="269"/>
                    <a:pt x="19" y="269"/>
                    <a:pt x="19" y="269"/>
                  </a:cubicBezTo>
                  <a:cubicBezTo>
                    <a:pt x="20" y="269"/>
                    <a:pt x="20" y="269"/>
                    <a:pt x="20" y="269"/>
                  </a:cubicBezTo>
                  <a:cubicBezTo>
                    <a:pt x="20" y="270"/>
                    <a:pt x="20" y="270"/>
                    <a:pt x="20" y="270"/>
                  </a:cubicBezTo>
                  <a:cubicBezTo>
                    <a:pt x="20" y="273"/>
                    <a:pt x="20" y="273"/>
                    <a:pt x="20" y="273"/>
                  </a:cubicBezTo>
                  <a:cubicBezTo>
                    <a:pt x="21" y="275"/>
                    <a:pt x="21" y="275"/>
                    <a:pt x="21" y="275"/>
                  </a:cubicBezTo>
                  <a:cubicBezTo>
                    <a:pt x="21" y="275"/>
                    <a:pt x="21" y="275"/>
                    <a:pt x="21" y="275"/>
                  </a:cubicBezTo>
                  <a:cubicBezTo>
                    <a:pt x="20" y="274"/>
                    <a:pt x="20" y="274"/>
                    <a:pt x="20" y="274"/>
                  </a:cubicBezTo>
                  <a:cubicBezTo>
                    <a:pt x="19" y="272"/>
                    <a:pt x="19" y="272"/>
                    <a:pt x="19" y="272"/>
                  </a:cubicBezTo>
                  <a:cubicBezTo>
                    <a:pt x="18" y="272"/>
                    <a:pt x="18" y="272"/>
                    <a:pt x="18" y="272"/>
                  </a:cubicBezTo>
                  <a:cubicBezTo>
                    <a:pt x="18" y="273"/>
                    <a:pt x="18" y="273"/>
                    <a:pt x="18" y="273"/>
                  </a:cubicBezTo>
                  <a:cubicBezTo>
                    <a:pt x="18" y="274"/>
                    <a:pt x="18" y="274"/>
                    <a:pt x="18" y="274"/>
                  </a:cubicBezTo>
                  <a:cubicBezTo>
                    <a:pt x="19" y="275"/>
                    <a:pt x="19" y="275"/>
                    <a:pt x="19" y="275"/>
                  </a:cubicBezTo>
                  <a:cubicBezTo>
                    <a:pt x="20" y="276"/>
                    <a:pt x="20" y="276"/>
                    <a:pt x="20" y="276"/>
                  </a:cubicBezTo>
                  <a:cubicBezTo>
                    <a:pt x="19" y="277"/>
                    <a:pt x="19" y="277"/>
                    <a:pt x="19" y="277"/>
                  </a:cubicBezTo>
                  <a:cubicBezTo>
                    <a:pt x="18" y="277"/>
                    <a:pt x="18" y="277"/>
                    <a:pt x="18" y="277"/>
                  </a:cubicBezTo>
                  <a:cubicBezTo>
                    <a:pt x="18" y="280"/>
                    <a:pt x="18" y="280"/>
                    <a:pt x="18" y="280"/>
                  </a:cubicBezTo>
                  <a:cubicBezTo>
                    <a:pt x="19" y="281"/>
                    <a:pt x="19" y="281"/>
                    <a:pt x="19" y="281"/>
                  </a:cubicBezTo>
                  <a:cubicBezTo>
                    <a:pt x="18" y="283"/>
                    <a:pt x="18" y="283"/>
                    <a:pt x="18" y="283"/>
                  </a:cubicBezTo>
                  <a:cubicBezTo>
                    <a:pt x="18" y="284"/>
                    <a:pt x="18" y="284"/>
                    <a:pt x="18" y="284"/>
                  </a:cubicBezTo>
                  <a:cubicBezTo>
                    <a:pt x="19" y="285"/>
                    <a:pt x="19" y="285"/>
                    <a:pt x="19" y="285"/>
                  </a:cubicBezTo>
                  <a:cubicBezTo>
                    <a:pt x="17" y="286"/>
                    <a:pt x="17" y="286"/>
                    <a:pt x="17" y="286"/>
                  </a:cubicBezTo>
                  <a:cubicBezTo>
                    <a:pt x="17" y="287"/>
                    <a:pt x="17" y="287"/>
                    <a:pt x="17" y="287"/>
                  </a:cubicBezTo>
                  <a:cubicBezTo>
                    <a:pt x="19" y="289"/>
                    <a:pt x="19" y="289"/>
                    <a:pt x="19" y="289"/>
                  </a:cubicBezTo>
                  <a:cubicBezTo>
                    <a:pt x="19" y="290"/>
                    <a:pt x="19" y="290"/>
                    <a:pt x="19" y="290"/>
                  </a:cubicBezTo>
                  <a:cubicBezTo>
                    <a:pt x="18" y="292"/>
                    <a:pt x="18" y="292"/>
                    <a:pt x="18" y="292"/>
                  </a:cubicBezTo>
                  <a:cubicBezTo>
                    <a:pt x="17" y="294"/>
                    <a:pt x="17" y="294"/>
                    <a:pt x="17" y="294"/>
                  </a:cubicBezTo>
                  <a:cubicBezTo>
                    <a:pt x="17" y="295"/>
                    <a:pt x="17" y="295"/>
                    <a:pt x="17" y="295"/>
                  </a:cubicBezTo>
                  <a:cubicBezTo>
                    <a:pt x="18" y="296"/>
                    <a:pt x="18" y="296"/>
                    <a:pt x="18" y="296"/>
                  </a:cubicBezTo>
                  <a:cubicBezTo>
                    <a:pt x="20" y="296"/>
                    <a:pt x="20" y="296"/>
                    <a:pt x="20" y="296"/>
                  </a:cubicBezTo>
                  <a:cubicBezTo>
                    <a:pt x="21" y="297"/>
                    <a:pt x="21" y="297"/>
                    <a:pt x="21" y="297"/>
                  </a:cubicBezTo>
                  <a:cubicBezTo>
                    <a:pt x="21" y="299"/>
                    <a:pt x="21" y="299"/>
                    <a:pt x="21" y="299"/>
                  </a:cubicBezTo>
                  <a:cubicBezTo>
                    <a:pt x="23" y="299"/>
                    <a:pt x="23" y="299"/>
                    <a:pt x="23" y="299"/>
                  </a:cubicBezTo>
                  <a:cubicBezTo>
                    <a:pt x="24" y="300"/>
                    <a:pt x="24" y="300"/>
                    <a:pt x="24" y="300"/>
                  </a:cubicBezTo>
                  <a:cubicBezTo>
                    <a:pt x="23" y="303"/>
                    <a:pt x="23" y="303"/>
                    <a:pt x="23" y="303"/>
                  </a:cubicBezTo>
                  <a:cubicBezTo>
                    <a:pt x="22" y="305"/>
                    <a:pt x="22" y="305"/>
                    <a:pt x="22" y="305"/>
                  </a:cubicBezTo>
                  <a:cubicBezTo>
                    <a:pt x="20" y="307"/>
                    <a:pt x="20" y="307"/>
                    <a:pt x="20" y="307"/>
                  </a:cubicBezTo>
                  <a:cubicBezTo>
                    <a:pt x="19" y="307"/>
                    <a:pt x="19" y="307"/>
                    <a:pt x="19" y="307"/>
                  </a:cubicBezTo>
                  <a:cubicBezTo>
                    <a:pt x="18" y="308"/>
                    <a:pt x="18" y="308"/>
                    <a:pt x="18" y="308"/>
                  </a:cubicBezTo>
                  <a:cubicBezTo>
                    <a:pt x="19" y="310"/>
                    <a:pt x="19" y="310"/>
                    <a:pt x="19" y="310"/>
                  </a:cubicBezTo>
                  <a:cubicBezTo>
                    <a:pt x="18" y="311"/>
                    <a:pt x="18" y="311"/>
                    <a:pt x="18" y="311"/>
                  </a:cubicBezTo>
                  <a:cubicBezTo>
                    <a:pt x="18" y="313"/>
                    <a:pt x="18" y="313"/>
                    <a:pt x="18" y="313"/>
                  </a:cubicBezTo>
                  <a:cubicBezTo>
                    <a:pt x="19" y="313"/>
                    <a:pt x="19" y="313"/>
                    <a:pt x="19" y="313"/>
                  </a:cubicBezTo>
                  <a:cubicBezTo>
                    <a:pt x="18" y="315"/>
                    <a:pt x="18" y="315"/>
                    <a:pt x="18" y="315"/>
                  </a:cubicBezTo>
                  <a:cubicBezTo>
                    <a:pt x="17" y="318"/>
                    <a:pt x="17" y="318"/>
                    <a:pt x="17" y="318"/>
                  </a:cubicBezTo>
                  <a:cubicBezTo>
                    <a:pt x="17" y="320"/>
                    <a:pt x="17" y="320"/>
                    <a:pt x="17" y="320"/>
                  </a:cubicBezTo>
                  <a:cubicBezTo>
                    <a:pt x="18" y="320"/>
                    <a:pt x="18" y="320"/>
                    <a:pt x="18" y="320"/>
                  </a:cubicBezTo>
                  <a:cubicBezTo>
                    <a:pt x="17" y="321"/>
                    <a:pt x="17" y="321"/>
                    <a:pt x="17" y="321"/>
                  </a:cubicBezTo>
                  <a:cubicBezTo>
                    <a:pt x="17" y="325"/>
                    <a:pt x="17" y="325"/>
                    <a:pt x="17" y="325"/>
                  </a:cubicBezTo>
                  <a:cubicBezTo>
                    <a:pt x="16" y="325"/>
                    <a:pt x="16" y="325"/>
                    <a:pt x="16" y="325"/>
                  </a:cubicBezTo>
                  <a:cubicBezTo>
                    <a:pt x="16" y="327"/>
                    <a:pt x="16" y="327"/>
                    <a:pt x="16" y="327"/>
                  </a:cubicBezTo>
                  <a:cubicBezTo>
                    <a:pt x="15" y="326"/>
                    <a:pt x="15" y="326"/>
                    <a:pt x="15" y="326"/>
                  </a:cubicBezTo>
                  <a:cubicBezTo>
                    <a:pt x="16" y="325"/>
                    <a:pt x="16" y="325"/>
                    <a:pt x="16" y="325"/>
                  </a:cubicBezTo>
                  <a:cubicBezTo>
                    <a:pt x="16" y="322"/>
                    <a:pt x="16" y="322"/>
                    <a:pt x="16" y="322"/>
                  </a:cubicBezTo>
                  <a:cubicBezTo>
                    <a:pt x="16" y="321"/>
                    <a:pt x="16" y="321"/>
                    <a:pt x="16" y="321"/>
                  </a:cubicBezTo>
                  <a:cubicBezTo>
                    <a:pt x="16" y="320"/>
                    <a:pt x="16" y="320"/>
                    <a:pt x="16" y="320"/>
                  </a:cubicBezTo>
                  <a:cubicBezTo>
                    <a:pt x="15" y="320"/>
                    <a:pt x="15" y="320"/>
                    <a:pt x="15" y="320"/>
                  </a:cubicBezTo>
                  <a:cubicBezTo>
                    <a:pt x="13" y="320"/>
                    <a:pt x="13" y="320"/>
                    <a:pt x="13" y="320"/>
                  </a:cubicBezTo>
                  <a:cubicBezTo>
                    <a:pt x="11" y="322"/>
                    <a:pt x="11" y="322"/>
                    <a:pt x="11" y="322"/>
                  </a:cubicBezTo>
                  <a:cubicBezTo>
                    <a:pt x="10" y="321"/>
                    <a:pt x="10" y="321"/>
                    <a:pt x="10" y="321"/>
                  </a:cubicBezTo>
                  <a:cubicBezTo>
                    <a:pt x="10" y="321"/>
                    <a:pt x="10" y="321"/>
                    <a:pt x="10" y="321"/>
                  </a:cubicBezTo>
                  <a:cubicBezTo>
                    <a:pt x="12" y="320"/>
                    <a:pt x="12" y="320"/>
                    <a:pt x="12" y="320"/>
                  </a:cubicBezTo>
                  <a:cubicBezTo>
                    <a:pt x="13" y="319"/>
                    <a:pt x="13" y="319"/>
                    <a:pt x="13" y="319"/>
                  </a:cubicBezTo>
                  <a:cubicBezTo>
                    <a:pt x="13" y="317"/>
                    <a:pt x="13" y="317"/>
                    <a:pt x="13" y="317"/>
                  </a:cubicBezTo>
                  <a:cubicBezTo>
                    <a:pt x="12" y="316"/>
                    <a:pt x="12" y="316"/>
                    <a:pt x="12" y="316"/>
                  </a:cubicBezTo>
                  <a:cubicBezTo>
                    <a:pt x="10" y="317"/>
                    <a:pt x="10" y="317"/>
                    <a:pt x="10" y="317"/>
                  </a:cubicBezTo>
                  <a:cubicBezTo>
                    <a:pt x="7" y="317"/>
                    <a:pt x="7" y="317"/>
                    <a:pt x="7" y="317"/>
                  </a:cubicBezTo>
                  <a:cubicBezTo>
                    <a:pt x="6" y="317"/>
                    <a:pt x="6" y="317"/>
                    <a:pt x="6" y="317"/>
                  </a:cubicBezTo>
                  <a:cubicBezTo>
                    <a:pt x="5" y="317"/>
                    <a:pt x="5" y="317"/>
                    <a:pt x="5" y="317"/>
                  </a:cubicBezTo>
                  <a:cubicBezTo>
                    <a:pt x="5" y="318"/>
                    <a:pt x="5" y="318"/>
                    <a:pt x="5" y="318"/>
                  </a:cubicBezTo>
                  <a:cubicBezTo>
                    <a:pt x="6" y="320"/>
                    <a:pt x="6" y="320"/>
                    <a:pt x="6" y="320"/>
                  </a:cubicBezTo>
                  <a:cubicBezTo>
                    <a:pt x="6" y="320"/>
                    <a:pt x="6" y="320"/>
                    <a:pt x="6" y="320"/>
                  </a:cubicBezTo>
                  <a:cubicBezTo>
                    <a:pt x="7" y="322"/>
                    <a:pt x="7" y="322"/>
                    <a:pt x="7" y="322"/>
                  </a:cubicBezTo>
                  <a:cubicBezTo>
                    <a:pt x="5" y="322"/>
                    <a:pt x="5" y="322"/>
                    <a:pt x="5" y="322"/>
                  </a:cubicBezTo>
                  <a:cubicBezTo>
                    <a:pt x="5" y="324"/>
                    <a:pt x="5" y="324"/>
                    <a:pt x="5" y="324"/>
                  </a:cubicBezTo>
                  <a:cubicBezTo>
                    <a:pt x="4" y="324"/>
                    <a:pt x="4" y="324"/>
                    <a:pt x="4" y="324"/>
                  </a:cubicBezTo>
                  <a:cubicBezTo>
                    <a:pt x="3" y="326"/>
                    <a:pt x="3" y="326"/>
                    <a:pt x="3" y="326"/>
                  </a:cubicBezTo>
                  <a:cubicBezTo>
                    <a:pt x="0" y="327"/>
                    <a:pt x="0" y="327"/>
                    <a:pt x="0" y="327"/>
                  </a:cubicBezTo>
                  <a:cubicBezTo>
                    <a:pt x="0" y="329"/>
                    <a:pt x="0" y="329"/>
                    <a:pt x="0" y="329"/>
                  </a:cubicBezTo>
                  <a:cubicBezTo>
                    <a:pt x="3" y="332"/>
                    <a:pt x="3" y="332"/>
                    <a:pt x="3" y="332"/>
                  </a:cubicBezTo>
                  <a:cubicBezTo>
                    <a:pt x="4" y="332"/>
                    <a:pt x="4" y="332"/>
                    <a:pt x="4" y="332"/>
                  </a:cubicBezTo>
                  <a:cubicBezTo>
                    <a:pt x="5" y="331"/>
                    <a:pt x="5" y="331"/>
                    <a:pt x="5" y="331"/>
                  </a:cubicBezTo>
                  <a:cubicBezTo>
                    <a:pt x="5" y="330"/>
                    <a:pt x="5" y="330"/>
                    <a:pt x="5" y="330"/>
                  </a:cubicBezTo>
                  <a:cubicBezTo>
                    <a:pt x="3" y="329"/>
                    <a:pt x="3" y="329"/>
                    <a:pt x="3" y="329"/>
                  </a:cubicBezTo>
                  <a:cubicBezTo>
                    <a:pt x="3" y="328"/>
                    <a:pt x="3" y="328"/>
                    <a:pt x="3" y="328"/>
                  </a:cubicBezTo>
                  <a:cubicBezTo>
                    <a:pt x="4" y="327"/>
                    <a:pt x="4" y="327"/>
                    <a:pt x="4" y="327"/>
                  </a:cubicBezTo>
                  <a:cubicBezTo>
                    <a:pt x="6" y="326"/>
                    <a:pt x="6" y="326"/>
                    <a:pt x="6" y="326"/>
                  </a:cubicBezTo>
                  <a:cubicBezTo>
                    <a:pt x="7" y="326"/>
                    <a:pt x="7" y="326"/>
                    <a:pt x="7" y="326"/>
                  </a:cubicBezTo>
                  <a:cubicBezTo>
                    <a:pt x="7" y="328"/>
                    <a:pt x="7" y="328"/>
                    <a:pt x="7" y="328"/>
                  </a:cubicBezTo>
                  <a:cubicBezTo>
                    <a:pt x="9" y="329"/>
                    <a:pt x="9" y="329"/>
                    <a:pt x="9" y="329"/>
                  </a:cubicBezTo>
                  <a:cubicBezTo>
                    <a:pt x="11" y="329"/>
                    <a:pt x="11" y="329"/>
                    <a:pt x="11" y="329"/>
                  </a:cubicBezTo>
                  <a:cubicBezTo>
                    <a:pt x="12" y="328"/>
                    <a:pt x="12" y="328"/>
                    <a:pt x="12" y="328"/>
                  </a:cubicBezTo>
                  <a:cubicBezTo>
                    <a:pt x="13" y="329"/>
                    <a:pt x="13" y="329"/>
                    <a:pt x="13" y="329"/>
                  </a:cubicBezTo>
                  <a:cubicBezTo>
                    <a:pt x="14" y="330"/>
                    <a:pt x="14" y="330"/>
                    <a:pt x="14" y="330"/>
                  </a:cubicBezTo>
                  <a:cubicBezTo>
                    <a:pt x="16" y="331"/>
                    <a:pt x="16" y="331"/>
                    <a:pt x="16" y="331"/>
                  </a:cubicBezTo>
                  <a:cubicBezTo>
                    <a:pt x="17" y="332"/>
                    <a:pt x="17" y="332"/>
                    <a:pt x="17" y="332"/>
                  </a:cubicBezTo>
                  <a:cubicBezTo>
                    <a:pt x="16" y="332"/>
                    <a:pt x="16" y="332"/>
                    <a:pt x="16" y="332"/>
                  </a:cubicBezTo>
                  <a:cubicBezTo>
                    <a:pt x="16" y="333"/>
                    <a:pt x="16" y="333"/>
                    <a:pt x="16" y="333"/>
                  </a:cubicBezTo>
                  <a:cubicBezTo>
                    <a:pt x="17" y="334"/>
                    <a:pt x="17" y="334"/>
                    <a:pt x="17" y="334"/>
                  </a:cubicBezTo>
                  <a:cubicBezTo>
                    <a:pt x="16" y="335"/>
                    <a:pt x="16" y="335"/>
                    <a:pt x="16" y="335"/>
                  </a:cubicBezTo>
                  <a:cubicBezTo>
                    <a:pt x="15" y="336"/>
                    <a:pt x="15" y="336"/>
                    <a:pt x="15" y="336"/>
                  </a:cubicBezTo>
                  <a:cubicBezTo>
                    <a:pt x="15" y="337"/>
                    <a:pt x="15" y="337"/>
                    <a:pt x="15" y="337"/>
                  </a:cubicBezTo>
                  <a:cubicBezTo>
                    <a:pt x="17" y="339"/>
                    <a:pt x="17" y="339"/>
                    <a:pt x="17" y="339"/>
                  </a:cubicBezTo>
                  <a:cubicBezTo>
                    <a:pt x="17" y="339"/>
                    <a:pt x="17" y="339"/>
                    <a:pt x="17" y="339"/>
                  </a:cubicBezTo>
                  <a:cubicBezTo>
                    <a:pt x="15" y="338"/>
                    <a:pt x="15" y="338"/>
                    <a:pt x="15" y="338"/>
                  </a:cubicBezTo>
                  <a:cubicBezTo>
                    <a:pt x="15" y="337"/>
                    <a:pt x="15" y="337"/>
                    <a:pt x="15" y="337"/>
                  </a:cubicBezTo>
                  <a:cubicBezTo>
                    <a:pt x="14" y="338"/>
                    <a:pt x="14" y="338"/>
                    <a:pt x="14" y="338"/>
                  </a:cubicBezTo>
                  <a:cubicBezTo>
                    <a:pt x="13" y="339"/>
                    <a:pt x="13" y="339"/>
                    <a:pt x="13" y="339"/>
                  </a:cubicBezTo>
                  <a:cubicBezTo>
                    <a:pt x="15" y="340"/>
                    <a:pt x="15" y="340"/>
                    <a:pt x="15" y="340"/>
                  </a:cubicBezTo>
                  <a:cubicBezTo>
                    <a:pt x="15" y="342"/>
                    <a:pt x="15" y="342"/>
                    <a:pt x="15" y="342"/>
                  </a:cubicBezTo>
                  <a:cubicBezTo>
                    <a:pt x="18" y="342"/>
                    <a:pt x="18" y="342"/>
                    <a:pt x="18" y="342"/>
                  </a:cubicBezTo>
                  <a:cubicBezTo>
                    <a:pt x="21" y="341"/>
                    <a:pt x="21" y="341"/>
                    <a:pt x="21" y="341"/>
                  </a:cubicBezTo>
                  <a:cubicBezTo>
                    <a:pt x="22" y="342"/>
                    <a:pt x="22" y="342"/>
                    <a:pt x="22" y="342"/>
                  </a:cubicBezTo>
                  <a:cubicBezTo>
                    <a:pt x="23" y="342"/>
                    <a:pt x="23" y="342"/>
                    <a:pt x="23" y="342"/>
                  </a:cubicBezTo>
                  <a:cubicBezTo>
                    <a:pt x="24" y="341"/>
                    <a:pt x="24" y="341"/>
                    <a:pt x="24" y="341"/>
                  </a:cubicBezTo>
                  <a:cubicBezTo>
                    <a:pt x="23" y="342"/>
                    <a:pt x="23" y="342"/>
                    <a:pt x="23" y="342"/>
                  </a:cubicBezTo>
                  <a:cubicBezTo>
                    <a:pt x="24" y="343"/>
                    <a:pt x="24" y="343"/>
                    <a:pt x="24" y="343"/>
                  </a:cubicBezTo>
                  <a:cubicBezTo>
                    <a:pt x="23" y="343"/>
                    <a:pt x="23" y="343"/>
                    <a:pt x="23" y="343"/>
                  </a:cubicBezTo>
                  <a:cubicBezTo>
                    <a:pt x="21" y="343"/>
                    <a:pt x="21" y="343"/>
                    <a:pt x="21" y="343"/>
                  </a:cubicBezTo>
                  <a:cubicBezTo>
                    <a:pt x="21" y="344"/>
                    <a:pt x="21" y="344"/>
                    <a:pt x="21" y="344"/>
                  </a:cubicBezTo>
                  <a:cubicBezTo>
                    <a:pt x="20" y="343"/>
                    <a:pt x="20" y="343"/>
                    <a:pt x="20" y="343"/>
                  </a:cubicBezTo>
                  <a:cubicBezTo>
                    <a:pt x="17" y="344"/>
                    <a:pt x="17" y="344"/>
                    <a:pt x="17" y="344"/>
                  </a:cubicBezTo>
                  <a:cubicBezTo>
                    <a:pt x="16" y="345"/>
                    <a:pt x="16" y="345"/>
                    <a:pt x="16" y="345"/>
                  </a:cubicBezTo>
                  <a:cubicBezTo>
                    <a:pt x="16" y="346"/>
                    <a:pt x="16" y="346"/>
                    <a:pt x="16" y="346"/>
                  </a:cubicBezTo>
                  <a:cubicBezTo>
                    <a:pt x="18" y="347"/>
                    <a:pt x="18" y="347"/>
                    <a:pt x="18" y="347"/>
                  </a:cubicBezTo>
                  <a:cubicBezTo>
                    <a:pt x="19" y="349"/>
                    <a:pt x="19" y="349"/>
                    <a:pt x="19" y="349"/>
                  </a:cubicBezTo>
                  <a:cubicBezTo>
                    <a:pt x="20" y="349"/>
                    <a:pt x="20" y="349"/>
                    <a:pt x="20" y="349"/>
                  </a:cubicBezTo>
                  <a:cubicBezTo>
                    <a:pt x="22" y="349"/>
                    <a:pt x="22" y="349"/>
                    <a:pt x="22" y="349"/>
                  </a:cubicBezTo>
                  <a:cubicBezTo>
                    <a:pt x="21" y="350"/>
                    <a:pt x="21" y="350"/>
                    <a:pt x="21" y="350"/>
                  </a:cubicBezTo>
                  <a:cubicBezTo>
                    <a:pt x="20" y="351"/>
                    <a:pt x="20" y="351"/>
                    <a:pt x="20" y="351"/>
                  </a:cubicBezTo>
                  <a:cubicBezTo>
                    <a:pt x="20" y="352"/>
                    <a:pt x="20" y="352"/>
                    <a:pt x="20" y="352"/>
                  </a:cubicBezTo>
                  <a:cubicBezTo>
                    <a:pt x="20" y="353"/>
                    <a:pt x="20" y="353"/>
                    <a:pt x="20" y="353"/>
                  </a:cubicBezTo>
                  <a:cubicBezTo>
                    <a:pt x="20" y="354"/>
                    <a:pt x="20" y="354"/>
                    <a:pt x="20" y="354"/>
                  </a:cubicBezTo>
                  <a:cubicBezTo>
                    <a:pt x="19" y="354"/>
                    <a:pt x="19" y="354"/>
                    <a:pt x="19" y="354"/>
                  </a:cubicBezTo>
                  <a:cubicBezTo>
                    <a:pt x="19" y="355"/>
                    <a:pt x="19" y="355"/>
                    <a:pt x="19" y="355"/>
                  </a:cubicBezTo>
                  <a:cubicBezTo>
                    <a:pt x="20" y="360"/>
                    <a:pt x="20" y="360"/>
                    <a:pt x="20" y="360"/>
                  </a:cubicBezTo>
                  <a:cubicBezTo>
                    <a:pt x="21" y="361"/>
                    <a:pt x="21" y="361"/>
                    <a:pt x="21" y="361"/>
                  </a:cubicBezTo>
                  <a:cubicBezTo>
                    <a:pt x="21" y="363"/>
                    <a:pt x="21" y="363"/>
                    <a:pt x="21" y="363"/>
                  </a:cubicBezTo>
                  <a:cubicBezTo>
                    <a:pt x="22" y="365"/>
                    <a:pt x="22" y="365"/>
                    <a:pt x="22" y="365"/>
                  </a:cubicBezTo>
                  <a:cubicBezTo>
                    <a:pt x="23" y="365"/>
                    <a:pt x="23" y="365"/>
                    <a:pt x="23" y="365"/>
                  </a:cubicBezTo>
                  <a:cubicBezTo>
                    <a:pt x="23" y="362"/>
                    <a:pt x="23" y="362"/>
                    <a:pt x="23" y="362"/>
                  </a:cubicBezTo>
                  <a:cubicBezTo>
                    <a:pt x="24" y="359"/>
                    <a:pt x="24" y="359"/>
                    <a:pt x="24" y="359"/>
                  </a:cubicBezTo>
                  <a:cubicBezTo>
                    <a:pt x="25" y="358"/>
                    <a:pt x="25" y="358"/>
                    <a:pt x="25" y="358"/>
                  </a:cubicBezTo>
                  <a:cubicBezTo>
                    <a:pt x="26" y="359"/>
                    <a:pt x="26" y="359"/>
                    <a:pt x="26" y="359"/>
                  </a:cubicBezTo>
                  <a:cubicBezTo>
                    <a:pt x="25" y="359"/>
                    <a:pt x="25" y="359"/>
                    <a:pt x="25" y="359"/>
                  </a:cubicBezTo>
                  <a:cubicBezTo>
                    <a:pt x="24" y="363"/>
                    <a:pt x="24" y="363"/>
                    <a:pt x="24" y="363"/>
                  </a:cubicBezTo>
                  <a:cubicBezTo>
                    <a:pt x="24" y="364"/>
                    <a:pt x="24" y="364"/>
                    <a:pt x="24" y="364"/>
                  </a:cubicBezTo>
                  <a:cubicBezTo>
                    <a:pt x="26" y="365"/>
                    <a:pt x="26" y="365"/>
                    <a:pt x="26" y="365"/>
                  </a:cubicBezTo>
                  <a:cubicBezTo>
                    <a:pt x="27" y="365"/>
                    <a:pt x="27" y="365"/>
                    <a:pt x="27" y="365"/>
                  </a:cubicBezTo>
                  <a:cubicBezTo>
                    <a:pt x="26" y="365"/>
                    <a:pt x="26" y="365"/>
                    <a:pt x="26" y="365"/>
                  </a:cubicBezTo>
                  <a:cubicBezTo>
                    <a:pt x="24" y="366"/>
                    <a:pt x="24" y="366"/>
                    <a:pt x="24" y="366"/>
                  </a:cubicBezTo>
                  <a:cubicBezTo>
                    <a:pt x="23" y="367"/>
                    <a:pt x="23" y="367"/>
                    <a:pt x="23" y="367"/>
                  </a:cubicBezTo>
                  <a:cubicBezTo>
                    <a:pt x="23" y="368"/>
                    <a:pt x="23" y="368"/>
                    <a:pt x="23" y="368"/>
                  </a:cubicBezTo>
                  <a:cubicBezTo>
                    <a:pt x="22" y="370"/>
                    <a:pt x="22" y="370"/>
                    <a:pt x="22" y="370"/>
                  </a:cubicBezTo>
                  <a:cubicBezTo>
                    <a:pt x="22" y="371"/>
                    <a:pt x="22" y="371"/>
                    <a:pt x="22" y="371"/>
                  </a:cubicBezTo>
                  <a:cubicBezTo>
                    <a:pt x="21" y="372"/>
                    <a:pt x="21" y="372"/>
                    <a:pt x="21" y="372"/>
                  </a:cubicBezTo>
                  <a:cubicBezTo>
                    <a:pt x="21" y="374"/>
                    <a:pt x="21" y="374"/>
                    <a:pt x="21" y="374"/>
                  </a:cubicBezTo>
                  <a:cubicBezTo>
                    <a:pt x="21" y="375"/>
                    <a:pt x="21" y="375"/>
                    <a:pt x="21" y="375"/>
                  </a:cubicBezTo>
                  <a:cubicBezTo>
                    <a:pt x="23" y="377"/>
                    <a:pt x="23" y="377"/>
                    <a:pt x="23" y="377"/>
                  </a:cubicBezTo>
                  <a:cubicBezTo>
                    <a:pt x="27" y="378"/>
                    <a:pt x="27" y="378"/>
                    <a:pt x="27" y="378"/>
                  </a:cubicBezTo>
                  <a:cubicBezTo>
                    <a:pt x="28" y="379"/>
                    <a:pt x="28" y="379"/>
                    <a:pt x="28" y="379"/>
                  </a:cubicBezTo>
                  <a:cubicBezTo>
                    <a:pt x="28" y="380"/>
                    <a:pt x="28" y="380"/>
                    <a:pt x="28" y="380"/>
                  </a:cubicBezTo>
                  <a:cubicBezTo>
                    <a:pt x="27" y="380"/>
                    <a:pt x="27" y="380"/>
                    <a:pt x="27" y="380"/>
                  </a:cubicBezTo>
                  <a:cubicBezTo>
                    <a:pt x="28" y="381"/>
                    <a:pt x="28" y="381"/>
                    <a:pt x="28" y="381"/>
                  </a:cubicBezTo>
                  <a:cubicBezTo>
                    <a:pt x="29" y="382"/>
                    <a:pt x="29" y="382"/>
                    <a:pt x="29" y="382"/>
                  </a:cubicBezTo>
                  <a:cubicBezTo>
                    <a:pt x="30" y="381"/>
                    <a:pt x="30" y="381"/>
                    <a:pt x="30" y="381"/>
                  </a:cubicBezTo>
                  <a:cubicBezTo>
                    <a:pt x="30" y="382"/>
                    <a:pt x="30" y="382"/>
                    <a:pt x="30" y="382"/>
                  </a:cubicBezTo>
                  <a:cubicBezTo>
                    <a:pt x="30" y="383"/>
                    <a:pt x="30" y="383"/>
                    <a:pt x="30" y="383"/>
                  </a:cubicBezTo>
                  <a:cubicBezTo>
                    <a:pt x="28" y="384"/>
                    <a:pt x="28" y="384"/>
                    <a:pt x="28" y="384"/>
                  </a:cubicBezTo>
                  <a:cubicBezTo>
                    <a:pt x="27" y="385"/>
                    <a:pt x="27" y="385"/>
                    <a:pt x="27" y="385"/>
                  </a:cubicBezTo>
                  <a:cubicBezTo>
                    <a:pt x="28" y="386"/>
                    <a:pt x="28" y="386"/>
                    <a:pt x="28" y="386"/>
                  </a:cubicBezTo>
                  <a:cubicBezTo>
                    <a:pt x="29" y="386"/>
                    <a:pt x="29" y="386"/>
                    <a:pt x="29" y="386"/>
                  </a:cubicBezTo>
                  <a:cubicBezTo>
                    <a:pt x="29" y="387"/>
                    <a:pt x="29" y="387"/>
                    <a:pt x="29" y="387"/>
                  </a:cubicBezTo>
                  <a:cubicBezTo>
                    <a:pt x="31" y="389"/>
                    <a:pt x="31" y="389"/>
                    <a:pt x="31" y="389"/>
                  </a:cubicBezTo>
                  <a:cubicBezTo>
                    <a:pt x="32" y="389"/>
                    <a:pt x="32" y="389"/>
                    <a:pt x="32" y="389"/>
                  </a:cubicBezTo>
                  <a:cubicBezTo>
                    <a:pt x="33" y="388"/>
                    <a:pt x="33" y="388"/>
                    <a:pt x="33" y="388"/>
                  </a:cubicBezTo>
                  <a:cubicBezTo>
                    <a:pt x="33" y="389"/>
                    <a:pt x="33" y="389"/>
                    <a:pt x="33" y="389"/>
                  </a:cubicBezTo>
                  <a:cubicBezTo>
                    <a:pt x="33" y="391"/>
                    <a:pt x="33" y="391"/>
                    <a:pt x="33" y="391"/>
                  </a:cubicBezTo>
                  <a:cubicBezTo>
                    <a:pt x="32" y="391"/>
                    <a:pt x="32" y="391"/>
                    <a:pt x="32" y="391"/>
                  </a:cubicBezTo>
                  <a:cubicBezTo>
                    <a:pt x="31" y="391"/>
                    <a:pt x="31" y="391"/>
                    <a:pt x="31" y="391"/>
                  </a:cubicBezTo>
                  <a:cubicBezTo>
                    <a:pt x="30" y="391"/>
                    <a:pt x="30" y="391"/>
                    <a:pt x="30" y="391"/>
                  </a:cubicBezTo>
                  <a:cubicBezTo>
                    <a:pt x="30" y="392"/>
                    <a:pt x="30" y="392"/>
                    <a:pt x="30" y="392"/>
                  </a:cubicBezTo>
                  <a:cubicBezTo>
                    <a:pt x="32" y="394"/>
                    <a:pt x="32" y="394"/>
                    <a:pt x="32" y="394"/>
                  </a:cubicBezTo>
                  <a:cubicBezTo>
                    <a:pt x="32" y="394"/>
                    <a:pt x="32" y="394"/>
                    <a:pt x="32" y="394"/>
                  </a:cubicBezTo>
                  <a:cubicBezTo>
                    <a:pt x="33" y="396"/>
                    <a:pt x="33" y="396"/>
                    <a:pt x="33" y="396"/>
                  </a:cubicBezTo>
                  <a:cubicBezTo>
                    <a:pt x="34" y="397"/>
                    <a:pt x="34" y="397"/>
                    <a:pt x="34" y="397"/>
                  </a:cubicBezTo>
                  <a:cubicBezTo>
                    <a:pt x="35" y="399"/>
                    <a:pt x="35" y="399"/>
                    <a:pt x="35" y="399"/>
                  </a:cubicBezTo>
                  <a:cubicBezTo>
                    <a:pt x="37" y="398"/>
                    <a:pt x="37" y="398"/>
                    <a:pt x="37" y="398"/>
                  </a:cubicBezTo>
                  <a:cubicBezTo>
                    <a:pt x="36" y="396"/>
                    <a:pt x="36" y="396"/>
                    <a:pt x="36" y="396"/>
                  </a:cubicBezTo>
                  <a:cubicBezTo>
                    <a:pt x="36" y="395"/>
                    <a:pt x="36" y="395"/>
                    <a:pt x="36" y="395"/>
                  </a:cubicBezTo>
                  <a:cubicBezTo>
                    <a:pt x="36" y="393"/>
                    <a:pt x="36" y="393"/>
                    <a:pt x="36" y="393"/>
                  </a:cubicBezTo>
                  <a:cubicBezTo>
                    <a:pt x="37" y="395"/>
                    <a:pt x="37" y="395"/>
                    <a:pt x="37" y="395"/>
                  </a:cubicBezTo>
                  <a:cubicBezTo>
                    <a:pt x="38" y="396"/>
                    <a:pt x="38" y="396"/>
                    <a:pt x="38" y="396"/>
                  </a:cubicBezTo>
                  <a:cubicBezTo>
                    <a:pt x="39" y="398"/>
                    <a:pt x="39" y="398"/>
                    <a:pt x="39" y="398"/>
                  </a:cubicBezTo>
                  <a:cubicBezTo>
                    <a:pt x="39" y="396"/>
                    <a:pt x="39" y="396"/>
                    <a:pt x="39" y="396"/>
                  </a:cubicBezTo>
                  <a:cubicBezTo>
                    <a:pt x="41" y="395"/>
                    <a:pt x="41" y="395"/>
                    <a:pt x="41" y="395"/>
                  </a:cubicBezTo>
                  <a:cubicBezTo>
                    <a:pt x="40" y="393"/>
                    <a:pt x="40" y="393"/>
                    <a:pt x="40" y="393"/>
                  </a:cubicBezTo>
                  <a:cubicBezTo>
                    <a:pt x="39" y="393"/>
                    <a:pt x="39" y="393"/>
                    <a:pt x="39" y="393"/>
                  </a:cubicBezTo>
                  <a:cubicBezTo>
                    <a:pt x="37" y="393"/>
                    <a:pt x="37" y="393"/>
                    <a:pt x="37" y="393"/>
                  </a:cubicBezTo>
                  <a:cubicBezTo>
                    <a:pt x="37" y="392"/>
                    <a:pt x="37" y="392"/>
                    <a:pt x="37" y="392"/>
                  </a:cubicBezTo>
                  <a:cubicBezTo>
                    <a:pt x="38" y="392"/>
                    <a:pt x="38" y="392"/>
                    <a:pt x="38" y="392"/>
                  </a:cubicBezTo>
                  <a:cubicBezTo>
                    <a:pt x="41" y="393"/>
                    <a:pt x="41" y="393"/>
                    <a:pt x="41" y="393"/>
                  </a:cubicBezTo>
                  <a:cubicBezTo>
                    <a:pt x="42" y="393"/>
                    <a:pt x="42" y="393"/>
                    <a:pt x="42" y="393"/>
                  </a:cubicBezTo>
                  <a:cubicBezTo>
                    <a:pt x="44" y="393"/>
                    <a:pt x="44" y="393"/>
                    <a:pt x="44" y="393"/>
                  </a:cubicBezTo>
                  <a:cubicBezTo>
                    <a:pt x="43" y="392"/>
                    <a:pt x="43" y="392"/>
                    <a:pt x="43" y="392"/>
                  </a:cubicBezTo>
                  <a:cubicBezTo>
                    <a:pt x="42" y="391"/>
                    <a:pt x="42" y="391"/>
                    <a:pt x="42" y="391"/>
                  </a:cubicBezTo>
                  <a:cubicBezTo>
                    <a:pt x="38" y="391"/>
                    <a:pt x="38" y="391"/>
                    <a:pt x="38" y="391"/>
                  </a:cubicBezTo>
                  <a:cubicBezTo>
                    <a:pt x="38" y="390"/>
                    <a:pt x="38" y="390"/>
                    <a:pt x="38" y="390"/>
                  </a:cubicBezTo>
                  <a:cubicBezTo>
                    <a:pt x="39" y="389"/>
                    <a:pt x="39" y="389"/>
                    <a:pt x="39" y="389"/>
                  </a:cubicBezTo>
                  <a:cubicBezTo>
                    <a:pt x="42" y="391"/>
                    <a:pt x="42" y="391"/>
                    <a:pt x="42" y="391"/>
                  </a:cubicBezTo>
                  <a:cubicBezTo>
                    <a:pt x="45" y="392"/>
                    <a:pt x="45" y="392"/>
                    <a:pt x="45" y="392"/>
                  </a:cubicBezTo>
                  <a:cubicBezTo>
                    <a:pt x="45" y="395"/>
                    <a:pt x="45" y="395"/>
                    <a:pt x="45" y="395"/>
                  </a:cubicBezTo>
                  <a:cubicBezTo>
                    <a:pt x="44" y="396"/>
                    <a:pt x="44" y="396"/>
                    <a:pt x="44" y="396"/>
                  </a:cubicBezTo>
                  <a:cubicBezTo>
                    <a:pt x="44" y="397"/>
                    <a:pt x="44" y="397"/>
                    <a:pt x="44" y="397"/>
                  </a:cubicBezTo>
                  <a:cubicBezTo>
                    <a:pt x="45" y="400"/>
                    <a:pt x="45" y="400"/>
                    <a:pt x="45" y="400"/>
                  </a:cubicBezTo>
                  <a:cubicBezTo>
                    <a:pt x="45" y="401"/>
                    <a:pt x="45" y="401"/>
                    <a:pt x="45" y="401"/>
                  </a:cubicBezTo>
                  <a:cubicBezTo>
                    <a:pt x="44" y="402"/>
                    <a:pt x="44" y="402"/>
                    <a:pt x="44" y="402"/>
                  </a:cubicBezTo>
                  <a:cubicBezTo>
                    <a:pt x="45" y="400"/>
                    <a:pt x="45" y="400"/>
                    <a:pt x="45" y="400"/>
                  </a:cubicBezTo>
                  <a:cubicBezTo>
                    <a:pt x="43" y="397"/>
                    <a:pt x="43" y="397"/>
                    <a:pt x="43" y="397"/>
                  </a:cubicBezTo>
                  <a:cubicBezTo>
                    <a:pt x="42" y="396"/>
                    <a:pt x="42" y="396"/>
                    <a:pt x="42" y="396"/>
                  </a:cubicBezTo>
                  <a:cubicBezTo>
                    <a:pt x="41" y="397"/>
                    <a:pt x="41" y="397"/>
                    <a:pt x="41" y="397"/>
                  </a:cubicBezTo>
                  <a:cubicBezTo>
                    <a:pt x="41" y="399"/>
                    <a:pt x="41" y="399"/>
                    <a:pt x="41" y="399"/>
                  </a:cubicBezTo>
                  <a:cubicBezTo>
                    <a:pt x="42" y="400"/>
                    <a:pt x="42" y="400"/>
                    <a:pt x="42" y="400"/>
                  </a:cubicBezTo>
                  <a:cubicBezTo>
                    <a:pt x="41" y="401"/>
                    <a:pt x="41" y="401"/>
                    <a:pt x="41" y="401"/>
                  </a:cubicBezTo>
                  <a:cubicBezTo>
                    <a:pt x="41" y="400"/>
                    <a:pt x="41" y="400"/>
                    <a:pt x="41" y="400"/>
                  </a:cubicBezTo>
                  <a:cubicBezTo>
                    <a:pt x="40" y="399"/>
                    <a:pt x="40" y="399"/>
                    <a:pt x="40" y="399"/>
                  </a:cubicBezTo>
                  <a:cubicBezTo>
                    <a:pt x="39" y="399"/>
                    <a:pt x="39" y="399"/>
                    <a:pt x="39" y="399"/>
                  </a:cubicBezTo>
                  <a:cubicBezTo>
                    <a:pt x="38" y="400"/>
                    <a:pt x="38" y="400"/>
                    <a:pt x="38" y="400"/>
                  </a:cubicBezTo>
                  <a:cubicBezTo>
                    <a:pt x="36" y="400"/>
                    <a:pt x="36" y="400"/>
                    <a:pt x="36" y="400"/>
                  </a:cubicBezTo>
                  <a:cubicBezTo>
                    <a:pt x="34" y="401"/>
                    <a:pt x="34" y="401"/>
                    <a:pt x="34" y="401"/>
                  </a:cubicBezTo>
                  <a:cubicBezTo>
                    <a:pt x="35" y="402"/>
                    <a:pt x="35" y="402"/>
                    <a:pt x="35" y="402"/>
                  </a:cubicBezTo>
                  <a:cubicBezTo>
                    <a:pt x="36" y="404"/>
                    <a:pt x="36" y="404"/>
                    <a:pt x="36" y="404"/>
                  </a:cubicBezTo>
                  <a:cubicBezTo>
                    <a:pt x="36" y="405"/>
                    <a:pt x="36" y="405"/>
                    <a:pt x="36" y="405"/>
                  </a:cubicBezTo>
                  <a:cubicBezTo>
                    <a:pt x="37" y="407"/>
                    <a:pt x="37" y="407"/>
                    <a:pt x="37" y="407"/>
                  </a:cubicBezTo>
                  <a:cubicBezTo>
                    <a:pt x="36" y="408"/>
                    <a:pt x="36" y="408"/>
                    <a:pt x="36" y="408"/>
                  </a:cubicBezTo>
                  <a:cubicBezTo>
                    <a:pt x="36" y="408"/>
                    <a:pt x="36" y="408"/>
                    <a:pt x="36" y="408"/>
                  </a:cubicBezTo>
                  <a:cubicBezTo>
                    <a:pt x="38" y="408"/>
                    <a:pt x="38" y="408"/>
                    <a:pt x="38" y="408"/>
                  </a:cubicBezTo>
                  <a:cubicBezTo>
                    <a:pt x="38" y="407"/>
                    <a:pt x="38" y="407"/>
                    <a:pt x="38" y="407"/>
                  </a:cubicBezTo>
                  <a:cubicBezTo>
                    <a:pt x="39" y="407"/>
                    <a:pt x="39" y="407"/>
                    <a:pt x="39" y="407"/>
                  </a:cubicBezTo>
                  <a:cubicBezTo>
                    <a:pt x="41" y="408"/>
                    <a:pt x="41" y="408"/>
                    <a:pt x="41" y="408"/>
                  </a:cubicBezTo>
                  <a:cubicBezTo>
                    <a:pt x="41" y="409"/>
                    <a:pt x="41" y="409"/>
                    <a:pt x="41" y="409"/>
                  </a:cubicBezTo>
                  <a:cubicBezTo>
                    <a:pt x="39" y="409"/>
                    <a:pt x="39" y="409"/>
                    <a:pt x="39" y="409"/>
                  </a:cubicBezTo>
                  <a:cubicBezTo>
                    <a:pt x="38" y="410"/>
                    <a:pt x="38" y="410"/>
                    <a:pt x="38" y="410"/>
                  </a:cubicBezTo>
                  <a:cubicBezTo>
                    <a:pt x="38" y="411"/>
                    <a:pt x="38" y="411"/>
                    <a:pt x="38" y="411"/>
                  </a:cubicBezTo>
                  <a:cubicBezTo>
                    <a:pt x="41" y="411"/>
                    <a:pt x="41" y="411"/>
                    <a:pt x="41" y="411"/>
                  </a:cubicBezTo>
                  <a:cubicBezTo>
                    <a:pt x="43" y="413"/>
                    <a:pt x="43" y="413"/>
                    <a:pt x="43" y="413"/>
                  </a:cubicBezTo>
                  <a:cubicBezTo>
                    <a:pt x="44" y="412"/>
                    <a:pt x="44" y="412"/>
                    <a:pt x="44" y="412"/>
                  </a:cubicBezTo>
                  <a:cubicBezTo>
                    <a:pt x="45" y="411"/>
                    <a:pt x="45" y="411"/>
                    <a:pt x="45" y="411"/>
                  </a:cubicBezTo>
                  <a:cubicBezTo>
                    <a:pt x="44" y="409"/>
                    <a:pt x="44" y="409"/>
                    <a:pt x="44" y="409"/>
                  </a:cubicBezTo>
                  <a:cubicBezTo>
                    <a:pt x="45" y="408"/>
                    <a:pt x="45" y="408"/>
                    <a:pt x="45" y="408"/>
                  </a:cubicBezTo>
                  <a:cubicBezTo>
                    <a:pt x="44" y="406"/>
                    <a:pt x="44" y="406"/>
                    <a:pt x="44" y="406"/>
                  </a:cubicBezTo>
                  <a:cubicBezTo>
                    <a:pt x="43" y="407"/>
                    <a:pt x="43" y="407"/>
                    <a:pt x="43" y="407"/>
                  </a:cubicBezTo>
                  <a:cubicBezTo>
                    <a:pt x="42" y="407"/>
                    <a:pt x="42" y="407"/>
                    <a:pt x="42" y="407"/>
                  </a:cubicBezTo>
                  <a:cubicBezTo>
                    <a:pt x="43" y="406"/>
                    <a:pt x="43" y="406"/>
                    <a:pt x="43" y="406"/>
                  </a:cubicBezTo>
                  <a:cubicBezTo>
                    <a:pt x="44" y="405"/>
                    <a:pt x="44" y="405"/>
                    <a:pt x="44" y="405"/>
                  </a:cubicBezTo>
                  <a:cubicBezTo>
                    <a:pt x="44" y="404"/>
                    <a:pt x="44" y="404"/>
                    <a:pt x="44" y="404"/>
                  </a:cubicBezTo>
                  <a:cubicBezTo>
                    <a:pt x="44" y="404"/>
                    <a:pt x="44" y="404"/>
                    <a:pt x="44" y="404"/>
                  </a:cubicBezTo>
                  <a:cubicBezTo>
                    <a:pt x="46" y="405"/>
                    <a:pt x="46" y="405"/>
                    <a:pt x="46" y="405"/>
                  </a:cubicBezTo>
                  <a:cubicBezTo>
                    <a:pt x="47" y="404"/>
                    <a:pt x="47" y="404"/>
                    <a:pt x="47" y="404"/>
                  </a:cubicBezTo>
                  <a:cubicBezTo>
                    <a:pt x="48" y="405"/>
                    <a:pt x="48" y="405"/>
                    <a:pt x="48" y="405"/>
                  </a:cubicBezTo>
                  <a:cubicBezTo>
                    <a:pt x="49" y="405"/>
                    <a:pt x="49" y="405"/>
                    <a:pt x="49" y="405"/>
                  </a:cubicBezTo>
                  <a:cubicBezTo>
                    <a:pt x="49" y="405"/>
                    <a:pt x="49" y="405"/>
                    <a:pt x="49" y="405"/>
                  </a:cubicBezTo>
                  <a:cubicBezTo>
                    <a:pt x="51" y="404"/>
                    <a:pt x="51" y="404"/>
                    <a:pt x="51" y="404"/>
                  </a:cubicBezTo>
                  <a:cubicBezTo>
                    <a:pt x="53" y="405"/>
                    <a:pt x="53" y="405"/>
                    <a:pt x="53" y="405"/>
                  </a:cubicBezTo>
                  <a:cubicBezTo>
                    <a:pt x="54" y="404"/>
                    <a:pt x="54" y="404"/>
                    <a:pt x="54" y="404"/>
                  </a:cubicBezTo>
                  <a:cubicBezTo>
                    <a:pt x="56" y="405"/>
                    <a:pt x="56" y="405"/>
                    <a:pt x="56" y="405"/>
                  </a:cubicBezTo>
                  <a:cubicBezTo>
                    <a:pt x="56" y="405"/>
                    <a:pt x="56" y="405"/>
                    <a:pt x="56" y="405"/>
                  </a:cubicBezTo>
                  <a:cubicBezTo>
                    <a:pt x="55" y="406"/>
                    <a:pt x="55" y="406"/>
                    <a:pt x="55" y="406"/>
                  </a:cubicBezTo>
                  <a:cubicBezTo>
                    <a:pt x="54" y="407"/>
                    <a:pt x="54" y="407"/>
                    <a:pt x="54" y="407"/>
                  </a:cubicBezTo>
                  <a:cubicBezTo>
                    <a:pt x="53" y="407"/>
                    <a:pt x="53" y="407"/>
                    <a:pt x="53" y="407"/>
                  </a:cubicBezTo>
                  <a:cubicBezTo>
                    <a:pt x="52" y="406"/>
                    <a:pt x="52" y="406"/>
                    <a:pt x="52" y="406"/>
                  </a:cubicBezTo>
                  <a:cubicBezTo>
                    <a:pt x="51" y="406"/>
                    <a:pt x="51" y="406"/>
                    <a:pt x="51" y="406"/>
                  </a:cubicBezTo>
                  <a:cubicBezTo>
                    <a:pt x="48" y="409"/>
                    <a:pt x="48" y="409"/>
                    <a:pt x="48" y="409"/>
                  </a:cubicBezTo>
                  <a:cubicBezTo>
                    <a:pt x="47" y="409"/>
                    <a:pt x="47" y="409"/>
                    <a:pt x="47" y="409"/>
                  </a:cubicBezTo>
                  <a:cubicBezTo>
                    <a:pt x="46" y="409"/>
                    <a:pt x="46" y="409"/>
                    <a:pt x="46" y="409"/>
                  </a:cubicBezTo>
                  <a:cubicBezTo>
                    <a:pt x="45" y="410"/>
                    <a:pt x="45" y="410"/>
                    <a:pt x="45" y="410"/>
                  </a:cubicBezTo>
                  <a:cubicBezTo>
                    <a:pt x="46" y="411"/>
                    <a:pt x="46" y="411"/>
                    <a:pt x="46" y="411"/>
                  </a:cubicBezTo>
                  <a:cubicBezTo>
                    <a:pt x="45" y="412"/>
                    <a:pt x="45" y="412"/>
                    <a:pt x="45" y="412"/>
                  </a:cubicBezTo>
                  <a:cubicBezTo>
                    <a:pt x="44" y="413"/>
                    <a:pt x="44" y="413"/>
                    <a:pt x="44" y="413"/>
                  </a:cubicBezTo>
                  <a:cubicBezTo>
                    <a:pt x="44" y="414"/>
                    <a:pt x="44" y="414"/>
                    <a:pt x="44" y="414"/>
                  </a:cubicBezTo>
                  <a:cubicBezTo>
                    <a:pt x="45" y="414"/>
                    <a:pt x="45" y="414"/>
                    <a:pt x="45" y="414"/>
                  </a:cubicBezTo>
                  <a:cubicBezTo>
                    <a:pt x="45" y="415"/>
                    <a:pt x="45" y="415"/>
                    <a:pt x="45" y="415"/>
                  </a:cubicBezTo>
                  <a:cubicBezTo>
                    <a:pt x="45" y="416"/>
                    <a:pt x="45" y="416"/>
                    <a:pt x="45" y="416"/>
                  </a:cubicBezTo>
                  <a:cubicBezTo>
                    <a:pt x="47" y="417"/>
                    <a:pt x="47" y="417"/>
                    <a:pt x="47" y="417"/>
                  </a:cubicBezTo>
                  <a:cubicBezTo>
                    <a:pt x="49" y="418"/>
                    <a:pt x="49" y="418"/>
                    <a:pt x="49" y="418"/>
                  </a:cubicBezTo>
                  <a:cubicBezTo>
                    <a:pt x="50" y="418"/>
                    <a:pt x="50" y="418"/>
                    <a:pt x="50" y="418"/>
                  </a:cubicBezTo>
                  <a:cubicBezTo>
                    <a:pt x="50" y="418"/>
                    <a:pt x="50" y="418"/>
                    <a:pt x="50" y="418"/>
                  </a:cubicBezTo>
                  <a:cubicBezTo>
                    <a:pt x="50" y="416"/>
                    <a:pt x="50" y="416"/>
                    <a:pt x="50" y="416"/>
                  </a:cubicBezTo>
                  <a:cubicBezTo>
                    <a:pt x="51" y="415"/>
                    <a:pt x="51" y="415"/>
                    <a:pt x="51" y="415"/>
                  </a:cubicBezTo>
                  <a:cubicBezTo>
                    <a:pt x="52" y="414"/>
                    <a:pt x="52" y="414"/>
                    <a:pt x="52" y="414"/>
                  </a:cubicBezTo>
                  <a:cubicBezTo>
                    <a:pt x="52" y="414"/>
                    <a:pt x="52" y="414"/>
                    <a:pt x="52" y="414"/>
                  </a:cubicBezTo>
                  <a:cubicBezTo>
                    <a:pt x="51" y="412"/>
                    <a:pt x="51" y="412"/>
                    <a:pt x="51" y="412"/>
                  </a:cubicBezTo>
                  <a:cubicBezTo>
                    <a:pt x="53" y="412"/>
                    <a:pt x="53" y="412"/>
                    <a:pt x="53" y="412"/>
                  </a:cubicBezTo>
                  <a:cubicBezTo>
                    <a:pt x="55" y="410"/>
                    <a:pt x="55" y="410"/>
                    <a:pt x="55" y="410"/>
                  </a:cubicBezTo>
                  <a:cubicBezTo>
                    <a:pt x="57" y="408"/>
                    <a:pt x="57" y="408"/>
                    <a:pt x="57" y="408"/>
                  </a:cubicBezTo>
                  <a:cubicBezTo>
                    <a:pt x="58" y="407"/>
                    <a:pt x="58" y="407"/>
                    <a:pt x="58" y="407"/>
                  </a:cubicBezTo>
                  <a:cubicBezTo>
                    <a:pt x="58" y="408"/>
                    <a:pt x="58" y="408"/>
                    <a:pt x="58" y="408"/>
                  </a:cubicBezTo>
                  <a:cubicBezTo>
                    <a:pt x="59" y="408"/>
                    <a:pt x="59" y="408"/>
                    <a:pt x="59" y="408"/>
                  </a:cubicBezTo>
                  <a:cubicBezTo>
                    <a:pt x="60" y="408"/>
                    <a:pt x="60" y="408"/>
                    <a:pt x="60" y="408"/>
                  </a:cubicBezTo>
                  <a:cubicBezTo>
                    <a:pt x="61" y="409"/>
                    <a:pt x="61" y="409"/>
                    <a:pt x="61" y="409"/>
                  </a:cubicBezTo>
                  <a:cubicBezTo>
                    <a:pt x="59" y="409"/>
                    <a:pt x="59" y="409"/>
                    <a:pt x="59" y="409"/>
                  </a:cubicBezTo>
                  <a:cubicBezTo>
                    <a:pt x="58" y="411"/>
                    <a:pt x="58" y="411"/>
                    <a:pt x="58" y="411"/>
                  </a:cubicBezTo>
                  <a:cubicBezTo>
                    <a:pt x="58" y="412"/>
                    <a:pt x="58" y="412"/>
                    <a:pt x="58" y="412"/>
                  </a:cubicBezTo>
                  <a:cubicBezTo>
                    <a:pt x="56" y="414"/>
                    <a:pt x="56" y="414"/>
                    <a:pt x="56" y="414"/>
                  </a:cubicBezTo>
                  <a:cubicBezTo>
                    <a:pt x="56" y="416"/>
                    <a:pt x="56" y="416"/>
                    <a:pt x="56" y="416"/>
                  </a:cubicBezTo>
                  <a:cubicBezTo>
                    <a:pt x="57" y="417"/>
                    <a:pt x="57" y="417"/>
                    <a:pt x="57" y="417"/>
                  </a:cubicBezTo>
                  <a:cubicBezTo>
                    <a:pt x="56" y="418"/>
                    <a:pt x="56" y="418"/>
                    <a:pt x="56" y="418"/>
                  </a:cubicBezTo>
                  <a:cubicBezTo>
                    <a:pt x="55" y="419"/>
                    <a:pt x="55" y="419"/>
                    <a:pt x="55" y="419"/>
                  </a:cubicBezTo>
                  <a:cubicBezTo>
                    <a:pt x="55" y="418"/>
                    <a:pt x="55" y="418"/>
                    <a:pt x="55" y="418"/>
                  </a:cubicBezTo>
                  <a:cubicBezTo>
                    <a:pt x="55" y="417"/>
                    <a:pt x="55" y="417"/>
                    <a:pt x="55" y="417"/>
                  </a:cubicBezTo>
                  <a:cubicBezTo>
                    <a:pt x="55" y="415"/>
                    <a:pt x="55" y="415"/>
                    <a:pt x="55" y="415"/>
                  </a:cubicBezTo>
                  <a:cubicBezTo>
                    <a:pt x="55" y="414"/>
                    <a:pt x="55" y="414"/>
                    <a:pt x="55" y="414"/>
                  </a:cubicBezTo>
                  <a:cubicBezTo>
                    <a:pt x="54" y="415"/>
                    <a:pt x="54" y="415"/>
                    <a:pt x="54" y="415"/>
                  </a:cubicBezTo>
                  <a:cubicBezTo>
                    <a:pt x="54" y="416"/>
                    <a:pt x="54" y="416"/>
                    <a:pt x="54" y="416"/>
                  </a:cubicBezTo>
                  <a:cubicBezTo>
                    <a:pt x="53" y="416"/>
                    <a:pt x="53" y="416"/>
                    <a:pt x="53" y="416"/>
                  </a:cubicBezTo>
                  <a:cubicBezTo>
                    <a:pt x="52" y="416"/>
                    <a:pt x="52" y="416"/>
                    <a:pt x="52" y="416"/>
                  </a:cubicBezTo>
                  <a:cubicBezTo>
                    <a:pt x="51" y="417"/>
                    <a:pt x="51" y="417"/>
                    <a:pt x="51" y="417"/>
                  </a:cubicBezTo>
                  <a:cubicBezTo>
                    <a:pt x="52" y="419"/>
                    <a:pt x="52" y="419"/>
                    <a:pt x="52" y="419"/>
                  </a:cubicBezTo>
                  <a:cubicBezTo>
                    <a:pt x="55" y="422"/>
                    <a:pt x="55" y="422"/>
                    <a:pt x="55" y="422"/>
                  </a:cubicBezTo>
                  <a:cubicBezTo>
                    <a:pt x="58" y="422"/>
                    <a:pt x="58" y="422"/>
                    <a:pt x="58" y="422"/>
                  </a:cubicBezTo>
                  <a:cubicBezTo>
                    <a:pt x="60" y="423"/>
                    <a:pt x="60" y="423"/>
                    <a:pt x="60" y="423"/>
                  </a:cubicBezTo>
                  <a:cubicBezTo>
                    <a:pt x="61" y="423"/>
                    <a:pt x="61" y="423"/>
                    <a:pt x="61" y="423"/>
                  </a:cubicBezTo>
                  <a:cubicBezTo>
                    <a:pt x="62" y="424"/>
                    <a:pt x="62" y="424"/>
                    <a:pt x="62" y="424"/>
                  </a:cubicBezTo>
                  <a:cubicBezTo>
                    <a:pt x="63" y="423"/>
                    <a:pt x="63" y="423"/>
                    <a:pt x="63" y="423"/>
                  </a:cubicBezTo>
                  <a:cubicBezTo>
                    <a:pt x="64" y="421"/>
                    <a:pt x="64" y="421"/>
                    <a:pt x="64" y="421"/>
                  </a:cubicBezTo>
                  <a:cubicBezTo>
                    <a:pt x="63" y="418"/>
                    <a:pt x="63" y="418"/>
                    <a:pt x="63" y="418"/>
                  </a:cubicBezTo>
                  <a:cubicBezTo>
                    <a:pt x="63" y="416"/>
                    <a:pt x="63" y="416"/>
                    <a:pt x="63" y="416"/>
                  </a:cubicBezTo>
                  <a:cubicBezTo>
                    <a:pt x="63" y="415"/>
                    <a:pt x="63" y="415"/>
                    <a:pt x="63" y="415"/>
                  </a:cubicBezTo>
                  <a:cubicBezTo>
                    <a:pt x="64" y="413"/>
                    <a:pt x="64" y="413"/>
                    <a:pt x="64" y="413"/>
                  </a:cubicBezTo>
                  <a:cubicBezTo>
                    <a:pt x="64" y="410"/>
                    <a:pt x="64" y="410"/>
                    <a:pt x="64" y="410"/>
                  </a:cubicBezTo>
                  <a:cubicBezTo>
                    <a:pt x="63" y="408"/>
                    <a:pt x="63" y="408"/>
                    <a:pt x="63" y="408"/>
                  </a:cubicBezTo>
                  <a:cubicBezTo>
                    <a:pt x="63" y="407"/>
                    <a:pt x="63" y="407"/>
                    <a:pt x="63" y="407"/>
                  </a:cubicBezTo>
                  <a:cubicBezTo>
                    <a:pt x="66" y="405"/>
                    <a:pt x="66" y="405"/>
                    <a:pt x="66" y="405"/>
                  </a:cubicBezTo>
                  <a:cubicBezTo>
                    <a:pt x="68" y="403"/>
                    <a:pt x="68" y="403"/>
                    <a:pt x="68" y="403"/>
                  </a:cubicBezTo>
                  <a:cubicBezTo>
                    <a:pt x="69" y="402"/>
                    <a:pt x="69" y="402"/>
                    <a:pt x="69" y="402"/>
                  </a:cubicBezTo>
                  <a:cubicBezTo>
                    <a:pt x="71" y="402"/>
                    <a:pt x="71" y="402"/>
                    <a:pt x="71" y="402"/>
                  </a:cubicBezTo>
                  <a:cubicBezTo>
                    <a:pt x="72" y="401"/>
                    <a:pt x="72" y="401"/>
                    <a:pt x="72" y="401"/>
                  </a:cubicBezTo>
                  <a:cubicBezTo>
                    <a:pt x="72" y="399"/>
                    <a:pt x="72" y="399"/>
                    <a:pt x="72" y="399"/>
                  </a:cubicBezTo>
                  <a:cubicBezTo>
                    <a:pt x="73" y="398"/>
                    <a:pt x="73" y="398"/>
                    <a:pt x="73" y="398"/>
                  </a:cubicBezTo>
                  <a:cubicBezTo>
                    <a:pt x="75" y="397"/>
                    <a:pt x="75" y="397"/>
                    <a:pt x="75" y="397"/>
                  </a:cubicBezTo>
                  <a:cubicBezTo>
                    <a:pt x="77" y="399"/>
                    <a:pt x="77" y="399"/>
                    <a:pt x="77" y="399"/>
                  </a:cubicBezTo>
                  <a:cubicBezTo>
                    <a:pt x="79" y="398"/>
                    <a:pt x="79" y="398"/>
                    <a:pt x="79" y="398"/>
                  </a:cubicBezTo>
                  <a:cubicBezTo>
                    <a:pt x="79" y="398"/>
                    <a:pt x="79" y="398"/>
                    <a:pt x="79" y="398"/>
                  </a:cubicBezTo>
                  <a:close/>
                  <a:moveTo>
                    <a:pt x="98" y="449"/>
                  </a:moveTo>
                  <a:cubicBezTo>
                    <a:pt x="99" y="449"/>
                    <a:pt x="99" y="449"/>
                    <a:pt x="99" y="449"/>
                  </a:cubicBezTo>
                  <a:cubicBezTo>
                    <a:pt x="100" y="448"/>
                    <a:pt x="100" y="448"/>
                    <a:pt x="100" y="448"/>
                  </a:cubicBezTo>
                  <a:cubicBezTo>
                    <a:pt x="99" y="448"/>
                    <a:pt x="99" y="448"/>
                    <a:pt x="99" y="448"/>
                  </a:cubicBezTo>
                  <a:cubicBezTo>
                    <a:pt x="99" y="448"/>
                    <a:pt x="98" y="449"/>
                    <a:pt x="98" y="449"/>
                  </a:cubicBezTo>
                  <a:close/>
                  <a:moveTo>
                    <a:pt x="12" y="277"/>
                  </a:moveTo>
                  <a:cubicBezTo>
                    <a:pt x="10" y="276"/>
                    <a:pt x="10" y="276"/>
                    <a:pt x="10" y="276"/>
                  </a:cubicBezTo>
                  <a:cubicBezTo>
                    <a:pt x="9" y="276"/>
                    <a:pt x="9" y="276"/>
                    <a:pt x="9" y="276"/>
                  </a:cubicBezTo>
                  <a:cubicBezTo>
                    <a:pt x="9" y="277"/>
                    <a:pt x="9" y="277"/>
                    <a:pt x="9" y="277"/>
                  </a:cubicBezTo>
                  <a:cubicBezTo>
                    <a:pt x="12" y="279"/>
                    <a:pt x="12" y="279"/>
                    <a:pt x="12" y="279"/>
                  </a:cubicBezTo>
                  <a:cubicBezTo>
                    <a:pt x="11" y="280"/>
                    <a:pt x="11" y="280"/>
                    <a:pt x="11" y="280"/>
                  </a:cubicBezTo>
                  <a:cubicBezTo>
                    <a:pt x="13" y="282"/>
                    <a:pt x="13" y="282"/>
                    <a:pt x="13" y="282"/>
                  </a:cubicBezTo>
                  <a:cubicBezTo>
                    <a:pt x="12" y="282"/>
                    <a:pt x="12" y="282"/>
                    <a:pt x="12" y="282"/>
                  </a:cubicBezTo>
                  <a:cubicBezTo>
                    <a:pt x="11" y="282"/>
                    <a:pt x="11" y="282"/>
                    <a:pt x="11" y="282"/>
                  </a:cubicBezTo>
                  <a:cubicBezTo>
                    <a:pt x="10" y="283"/>
                    <a:pt x="10" y="283"/>
                    <a:pt x="10" y="283"/>
                  </a:cubicBezTo>
                  <a:cubicBezTo>
                    <a:pt x="10" y="285"/>
                    <a:pt x="10" y="285"/>
                    <a:pt x="10" y="285"/>
                  </a:cubicBezTo>
                  <a:cubicBezTo>
                    <a:pt x="10" y="286"/>
                    <a:pt x="10" y="286"/>
                    <a:pt x="10" y="286"/>
                  </a:cubicBezTo>
                  <a:cubicBezTo>
                    <a:pt x="7" y="286"/>
                    <a:pt x="7" y="286"/>
                    <a:pt x="7" y="286"/>
                  </a:cubicBezTo>
                  <a:cubicBezTo>
                    <a:pt x="5" y="285"/>
                    <a:pt x="5" y="285"/>
                    <a:pt x="5" y="285"/>
                  </a:cubicBezTo>
                  <a:cubicBezTo>
                    <a:pt x="6" y="283"/>
                    <a:pt x="6" y="283"/>
                    <a:pt x="6" y="283"/>
                  </a:cubicBezTo>
                  <a:cubicBezTo>
                    <a:pt x="5" y="277"/>
                    <a:pt x="5" y="277"/>
                    <a:pt x="5" y="277"/>
                  </a:cubicBezTo>
                  <a:cubicBezTo>
                    <a:pt x="4" y="275"/>
                    <a:pt x="4" y="275"/>
                    <a:pt x="4" y="275"/>
                  </a:cubicBezTo>
                  <a:cubicBezTo>
                    <a:pt x="4" y="275"/>
                    <a:pt x="4" y="275"/>
                    <a:pt x="4" y="275"/>
                  </a:cubicBezTo>
                  <a:cubicBezTo>
                    <a:pt x="3" y="273"/>
                    <a:pt x="3" y="273"/>
                    <a:pt x="3" y="273"/>
                  </a:cubicBezTo>
                  <a:cubicBezTo>
                    <a:pt x="4" y="272"/>
                    <a:pt x="4" y="272"/>
                    <a:pt x="4" y="272"/>
                  </a:cubicBezTo>
                  <a:cubicBezTo>
                    <a:pt x="5" y="271"/>
                    <a:pt x="5" y="271"/>
                    <a:pt x="5" y="271"/>
                  </a:cubicBezTo>
                  <a:cubicBezTo>
                    <a:pt x="5" y="270"/>
                    <a:pt x="5" y="270"/>
                    <a:pt x="5" y="270"/>
                  </a:cubicBezTo>
                  <a:cubicBezTo>
                    <a:pt x="4" y="269"/>
                    <a:pt x="4" y="269"/>
                    <a:pt x="4" y="269"/>
                  </a:cubicBezTo>
                  <a:cubicBezTo>
                    <a:pt x="4" y="268"/>
                    <a:pt x="4" y="268"/>
                    <a:pt x="4" y="268"/>
                  </a:cubicBezTo>
                  <a:cubicBezTo>
                    <a:pt x="6" y="266"/>
                    <a:pt x="6" y="266"/>
                    <a:pt x="6" y="266"/>
                  </a:cubicBezTo>
                  <a:cubicBezTo>
                    <a:pt x="8" y="267"/>
                    <a:pt x="8" y="267"/>
                    <a:pt x="8" y="267"/>
                  </a:cubicBezTo>
                  <a:cubicBezTo>
                    <a:pt x="10" y="267"/>
                    <a:pt x="10" y="267"/>
                    <a:pt x="10" y="267"/>
                  </a:cubicBezTo>
                  <a:cubicBezTo>
                    <a:pt x="11" y="270"/>
                    <a:pt x="11" y="270"/>
                    <a:pt x="11" y="270"/>
                  </a:cubicBezTo>
                  <a:cubicBezTo>
                    <a:pt x="11" y="272"/>
                    <a:pt x="11" y="272"/>
                    <a:pt x="11" y="272"/>
                  </a:cubicBezTo>
                  <a:cubicBezTo>
                    <a:pt x="11" y="273"/>
                    <a:pt x="11" y="273"/>
                    <a:pt x="11" y="273"/>
                  </a:cubicBezTo>
                  <a:cubicBezTo>
                    <a:pt x="11" y="275"/>
                    <a:pt x="11" y="275"/>
                    <a:pt x="11" y="275"/>
                  </a:cubicBezTo>
                  <a:cubicBezTo>
                    <a:pt x="9" y="274"/>
                    <a:pt x="9" y="274"/>
                    <a:pt x="9" y="274"/>
                  </a:cubicBezTo>
                  <a:cubicBezTo>
                    <a:pt x="12" y="276"/>
                    <a:pt x="12" y="276"/>
                    <a:pt x="12" y="276"/>
                  </a:cubicBezTo>
                  <a:cubicBezTo>
                    <a:pt x="12" y="277"/>
                    <a:pt x="12" y="277"/>
                    <a:pt x="12" y="277"/>
                  </a:cubicBezTo>
                  <a:cubicBezTo>
                    <a:pt x="12" y="277"/>
                    <a:pt x="12" y="277"/>
                    <a:pt x="12" y="277"/>
                  </a:cubicBezTo>
                  <a:close/>
                  <a:moveTo>
                    <a:pt x="13" y="272"/>
                  </a:moveTo>
                  <a:cubicBezTo>
                    <a:pt x="15" y="272"/>
                    <a:pt x="15" y="272"/>
                    <a:pt x="15" y="272"/>
                  </a:cubicBezTo>
                  <a:cubicBezTo>
                    <a:pt x="16" y="273"/>
                    <a:pt x="16" y="273"/>
                    <a:pt x="16" y="273"/>
                  </a:cubicBezTo>
                  <a:cubicBezTo>
                    <a:pt x="15" y="274"/>
                    <a:pt x="15" y="274"/>
                    <a:pt x="15" y="274"/>
                  </a:cubicBezTo>
                  <a:cubicBezTo>
                    <a:pt x="13" y="272"/>
                    <a:pt x="13" y="272"/>
                    <a:pt x="13" y="272"/>
                  </a:cubicBezTo>
                  <a:close/>
                  <a:moveTo>
                    <a:pt x="2" y="290"/>
                  </a:moveTo>
                  <a:cubicBezTo>
                    <a:pt x="3" y="289"/>
                    <a:pt x="3" y="289"/>
                    <a:pt x="3" y="289"/>
                  </a:cubicBezTo>
                  <a:cubicBezTo>
                    <a:pt x="5" y="289"/>
                    <a:pt x="5" y="289"/>
                    <a:pt x="5" y="289"/>
                  </a:cubicBezTo>
                  <a:cubicBezTo>
                    <a:pt x="6" y="290"/>
                    <a:pt x="6" y="290"/>
                    <a:pt x="6" y="290"/>
                  </a:cubicBezTo>
                  <a:cubicBezTo>
                    <a:pt x="3" y="291"/>
                    <a:pt x="3" y="291"/>
                    <a:pt x="3" y="291"/>
                  </a:cubicBezTo>
                  <a:cubicBezTo>
                    <a:pt x="2" y="290"/>
                    <a:pt x="2" y="290"/>
                    <a:pt x="2" y="290"/>
                  </a:cubicBezTo>
                  <a:close/>
                  <a:moveTo>
                    <a:pt x="15" y="292"/>
                  </a:moveTo>
                  <a:cubicBezTo>
                    <a:pt x="17" y="291"/>
                    <a:pt x="17" y="291"/>
                    <a:pt x="17" y="291"/>
                  </a:cubicBezTo>
                  <a:cubicBezTo>
                    <a:pt x="17" y="292"/>
                    <a:pt x="17" y="292"/>
                    <a:pt x="17" y="292"/>
                  </a:cubicBezTo>
                  <a:cubicBezTo>
                    <a:pt x="16" y="293"/>
                    <a:pt x="16" y="293"/>
                    <a:pt x="16" y="293"/>
                  </a:cubicBezTo>
                  <a:cubicBezTo>
                    <a:pt x="15" y="292"/>
                    <a:pt x="15" y="292"/>
                    <a:pt x="15" y="292"/>
                  </a:cubicBezTo>
                  <a:close/>
                  <a:moveTo>
                    <a:pt x="13" y="292"/>
                  </a:moveTo>
                  <a:cubicBezTo>
                    <a:pt x="14" y="292"/>
                    <a:pt x="14" y="292"/>
                    <a:pt x="14" y="292"/>
                  </a:cubicBezTo>
                  <a:cubicBezTo>
                    <a:pt x="14" y="294"/>
                    <a:pt x="14" y="294"/>
                    <a:pt x="14" y="294"/>
                  </a:cubicBezTo>
                  <a:cubicBezTo>
                    <a:pt x="13" y="295"/>
                    <a:pt x="13" y="295"/>
                    <a:pt x="13" y="295"/>
                  </a:cubicBezTo>
                  <a:cubicBezTo>
                    <a:pt x="13" y="294"/>
                    <a:pt x="13" y="294"/>
                    <a:pt x="13" y="294"/>
                  </a:cubicBezTo>
                  <a:cubicBezTo>
                    <a:pt x="12" y="293"/>
                    <a:pt x="12" y="293"/>
                    <a:pt x="12" y="293"/>
                  </a:cubicBezTo>
                  <a:cubicBezTo>
                    <a:pt x="13" y="292"/>
                    <a:pt x="13" y="292"/>
                    <a:pt x="13" y="292"/>
                  </a:cubicBezTo>
                  <a:close/>
                  <a:moveTo>
                    <a:pt x="8" y="292"/>
                  </a:moveTo>
                  <a:cubicBezTo>
                    <a:pt x="9" y="291"/>
                    <a:pt x="9" y="291"/>
                    <a:pt x="9" y="291"/>
                  </a:cubicBezTo>
                  <a:cubicBezTo>
                    <a:pt x="11" y="291"/>
                    <a:pt x="11" y="291"/>
                    <a:pt x="11" y="291"/>
                  </a:cubicBezTo>
                  <a:cubicBezTo>
                    <a:pt x="9" y="293"/>
                    <a:pt x="9" y="293"/>
                    <a:pt x="9" y="293"/>
                  </a:cubicBezTo>
                  <a:cubicBezTo>
                    <a:pt x="8" y="292"/>
                    <a:pt x="8" y="292"/>
                    <a:pt x="8" y="292"/>
                  </a:cubicBezTo>
                  <a:close/>
                  <a:moveTo>
                    <a:pt x="9" y="295"/>
                  </a:moveTo>
                  <a:cubicBezTo>
                    <a:pt x="9" y="294"/>
                    <a:pt x="9" y="294"/>
                    <a:pt x="9" y="294"/>
                  </a:cubicBezTo>
                  <a:cubicBezTo>
                    <a:pt x="10" y="295"/>
                    <a:pt x="10" y="295"/>
                    <a:pt x="10" y="295"/>
                  </a:cubicBezTo>
                  <a:cubicBezTo>
                    <a:pt x="10" y="296"/>
                    <a:pt x="10" y="296"/>
                    <a:pt x="10" y="296"/>
                  </a:cubicBezTo>
                  <a:cubicBezTo>
                    <a:pt x="9" y="295"/>
                    <a:pt x="9" y="295"/>
                    <a:pt x="9" y="295"/>
                  </a:cubicBezTo>
                  <a:close/>
                  <a:moveTo>
                    <a:pt x="7" y="297"/>
                  </a:moveTo>
                  <a:cubicBezTo>
                    <a:pt x="7" y="296"/>
                    <a:pt x="7" y="296"/>
                    <a:pt x="7" y="296"/>
                  </a:cubicBezTo>
                  <a:cubicBezTo>
                    <a:pt x="9" y="296"/>
                    <a:pt x="9" y="296"/>
                    <a:pt x="9" y="296"/>
                  </a:cubicBezTo>
                  <a:cubicBezTo>
                    <a:pt x="10" y="297"/>
                    <a:pt x="10" y="297"/>
                    <a:pt x="10" y="297"/>
                  </a:cubicBezTo>
                  <a:cubicBezTo>
                    <a:pt x="9" y="298"/>
                    <a:pt x="9" y="298"/>
                    <a:pt x="9" y="298"/>
                  </a:cubicBezTo>
                  <a:cubicBezTo>
                    <a:pt x="8" y="299"/>
                    <a:pt x="8" y="299"/>
                    <a:pt x="8" y="299"/>
                  </a:cubicBezTo>
                  <a:cubicBezTo>
                    <a:pt x="7" y="298"/>
                    <a:pt x="7" y="298"/>
                    <a:pt x="7" y="298"/>
                  </a:cubicBezTo>
                  <a:cubicBezTo>
                    <a:pt x="7" y="297"/>
                    <a:pt x="7" y="297"/>
                    <a:pt x="7" y="297"/>
                  </a:cubicBezTo>
                  <a:close/>
                  <a:moveTo>
                    <a:pt x="5" y="300"/>
                  </a:moveTo>
                  <a:cubicBezTo>
                    <a:pt x="6" y="301"/>
                    <a:pt x="6" y="301"/>
                    <a:pt x="6" y="301"/>
                  </a:cubicBezTo>
                  <a:cubicBezTo>
                    <a:pt x="5" y="302"/>
                    <a:pt x="5" y="302"/>
                    <a:pt x="5" y="302"/>
                  </a:cubicBezTo>
                  <a:cubicBezTo>
                    <a:pt x="4" y="302"/>
                    <a:pt x="4" y="302"/>
                    <a:pt x="4" y="302"/>
                  </a:cubicBezTo>
                  <a:cubicBezTo>
                    <a:pt x="5" y="300"/>
                    <a:pt x="5" y="300"/>
                    <a:pt x="5" y="300"/>
                  </a:cubicBezTo>
                  <a:close/>
                  <a:moveTo>
                    <a:pt x="14" y="300"/>
                  </a:moveTo>
                  <a:cubicBezTo>
                    <a:pt x="15" y="302"/>
                    <a:pt x="15" y="302"/>
                    <a:pt x="15" y="302"/>
                  </a:cubicBezTo>
                  <a:cubicBezTo>
                    <a:pt x="13" y="302"/>
                    <a:pt x="13" y="302"/>
                    <a:pt x="13" y="302"/>
                  </a:cubicBezTo>
                  <a:cubicBezTo>
                    <a:pt x="14" y="300"/>
                    <a:pt x="14" y="300"/>
                    <a:pt x="14" y="300"/>
                  </a:cubicBezTo>
                  <a:close/>
                  <a:moveTo>
                    <a:pt x="11" y="299"/>
                  </a:moveTo>
                  <a:cubicBezTo>
                    <a:pt x="13" y="299"/>
                    <a:pt x="13" y="299"/>
                    <a:pt x="13" y="299"/>
                  </a:cubicBezTo>
                  <a:cubicBezTo>
                    <a:pt x="13" y="301"/>
                    <a:pt x="13" y="301"/>
                    <a:pt x="13" y="301"/>
                  </a:cubicBezTo>
                  <a:cubicBezTo>
                    <a:pt x="11" y="299"/>
                    <a:pt x="11" y="299"/>
                    <a:pt x="11" y="299"/>
                  </a:cubicBezTo>
                  <a:close/>
                  <a:moveTo>
                    <a:pt x="7" y="314"/>
                  </a:moveTo>
                  <a:cubicBezTo>
                    <a:pt x="8" y="314"/>
                    <a:pt x="8" y="314"/>
                    <a:pt x="8" y="314"/>
                  </a:cubicBezTo>
                  <a:cubicBezTo>
                    <a:pt x="8" y="316"/>
                    <a:pt x="8" y="316"/>
                    <a:pt x="8" y="316"/>
                  </a:cubicBezTo>
                  <a:cubicBezTo>
                    <a:pt x="7" y="315"/>
                    <a:pt x="7" y="315"/>
                    <a:pt x="7" y="315"/>
                  </a:cubicBezTo>
                  <a:cubicBezTo>
                    <a:pt x="7" y="314"/>
                    <a:pt x="7" y="314"/>
                    <a:pt x="7" y="314"/>
                  </a:cubicBezTo>
                  <a:close/>
                  <a:moveTo>
                    <a:pt x="7" y="302"/>
                  </a:moveTo>
                  <a:cubicBezTo>
                    <a:pt x="7" y="300"/>
                    <a:pt x="7" y="300"/>
                    <a:pt x="7" y="300"/>
                  </a:cubicBezTo>
                  <a:cubicBezTo>
                    <a:pt x="7" y="299"/>
                    <a:pt x="7" y="299"/>
                    <a:pt x="7" y="299"/>
                  </a:cubicBezTo>
                  <a:cubicBezTo>
                    <a:pt x="9" y="299"/>
                    <a:pt x="9" y="299"/>
                    <a:pt x="9" y="299"/>
                  </a:cubicBezTo>
                  <a:cubicBezTo>
                    <a:pt x="10" y="301"/>
                    <a:pt x="10" y="301"/>
                    <a:pt x="10" y="301"/>
                  </a:cubicBezTo>
                  <a:cubicBezTo>
                    <a:pt x="8" y="301"/>
                    <a:pt x="8" y="301"/>
                    <a:pt x="8" y="301"/>
                  </a:cubicBezTo>
                  <a:cubicBezTo>
                    <a:pt x="7" y="302"/>
                    <a:pt x="7" y="302"/>
                    <a:pt x="7" y="302"/>
                  </a:cubicBezTo>
                  <a:close/>
                  <a:moveTo>
                    <a:pt x="3" y="305"/>
                  </a:moveTo>
                  <a:cubicBezTo>
                    <a:pt x="1" y="304"/>
                    <a:pt x="1" y="304"/>
                    <a:pt x="1" y="304"/>
                  </a:cubicBezTo>
                  <a:cubicBezTo>
                    <a:pt x="1" y="303"/>
                    <a:pt x="1" y="303"/>
                    <a:pt x="1" y="303"/>
                  </a:cubicBezTo>
                  <a:cubicBezTo>
                    <a:pt x="3" y="303"/>
                    <a:pt x="3" y="303"/>
                    <a:pt x="3" y="303"/>
                  </a:cubicBezTo>
                  <a:cubicBezTo>
                    <a:pt x="4" y="304"/>
                    <a:pt x="4" y="304"/>
                    <a:pt x="4" y="304"/>
                  </a:cubicBezTo>
                  <a:cubicBezTo>
                    <a:pt x="3" y="305"/>
                    <a:pt x="3" y="305"/>
                    <a:pt x="3" y="305"/>
                  </a:cubicBezTo>
                  <a:close/>
                  <a:moveTo>
                    <a:pt x="10" y="311"/>
                  </a:moveTo>
                  <a:cubicBezTo>
                    <a:pt x="11" y="311"/>
                    <a:pt x="11" y="311"/>
                    <a:pt x="11" y="311"/>
                  </a:cubicBezTo>
                  <a:cubicBezTo>
                    <a:pt x="11" y="313"/>
                    <a:pt x="11" y="313"/>
                    <a:pt x="11" y="313"/>
                  </a:cubicBezTo>
                  <a:cubicBezTo>
                    <a:pt x="10" y="311"/>
                    <a:pt x="10" y="311"/>
                    <a:pt x="10" y="311"/>
                  </a:cubicBezTo>
                  <a:close/>
                  <a:moveTo>
                    <a:pt x="12" y="313"/>
                  </a:moveTo>
                  <a:cubicBezTo>
                    <a:pt x="14" y="313"/>
                    <a:pt x="14" y="313"/>
                    <a:pt x="14" y="313"/>
                  </a:cubicBezTo>
                  <a:cubicBezTo>
                    <a:pt x="13" y="314"/>
                    <a:pt x="13" y="314"/>
                    <a:pt x="13" y="314"/>
                  </a:cubicBezTo>
                  <a:cubicBezTo>
                    <a:pt x="12" y="313"/>
                    <a:pt x="12" y="313"/>
                    <a:pt x="12" y="313"/>
                  </a:cubicBezTo>
                  <a:close/>
                  <a:moveTo>
                    <a:pt x="16" y="297"/>
                  </a:moveTo>
                  <a:cubicBezTo>
                    <a:pt x="16" y="296"/>
                    <a:pt x="16" y="296"/>
                    <a:pt x="16" y="296"/>
                  </a:cubicBezTo>
                  <a:cubicBezTo>
                    <a:pt x="18" y="298"/>
                    <a:pt x="18" y="298"/>
                    <a:pt x="18" y="298"/>
                  </a:cubicBezTo>
                  <a:cubicBezTo>
                    <a:pt x="16" y="298"/>
                    <a:pt x="16" y="298"/>
                    <a:pt x="16" y="298"/>
                  </a:cubicBezTo>
                  <a:cubicBezTo>
                    <a:pt x="16" y="297"/>
                    <a:pt x="16" y="297"/>
                    <a:pt x="16" y="297"/>
                  </a:cubicBezTo>
                  <a:close/>
                  <a:moveTo>
                    <a:pt x="19" y="298"/>
                  </a:moveTo>
                  <a:cubicBezTo>
                    <a:pt x="21" y="299"/>
                    <a:pt x="21" y="299"/>
                    <a:pt x="21" y="299"/>
                  </a:cubicBezTo>
                  <a:cubicBezTo>
                    <a:pt x="21" y="300"/>
                    <a:pt x="21" y="300"/>
                    <a:pt x="21" y="300"/>
                  </a:cubicBezTo>
                  <a:cubicBezTo>
                    <a:pt x="22" y="302"/>
                    <a:pt x="22" y="302"/>
                    <a:pt x="22" y="302"/>
                  </a:cubicBezTo>
                  <a:cubicBezTo>
                    <a:pt x="21" y="303"/>
                    <a:pt x="21" y="303"/>
                    <a:pt x="21" y="303"/>
                  </a:cubicBezTo>
                  <a:cubicBezTo>
                    <a:pt x="21" y="304"/>
                    <a:pt x="21" y="304"/>
                    <a:pt x="21" y="304"/>
                  </a:cubicBezTo>
                  <a:cubicBezTo>
                    <a:pt x="20" y="305"/>
                    <a:pt x="20" y="305"/>
                    <a:pt x="20" y="305"/>
                  </a:cubicBezTo>
                  <a:cubicBezTo>
                    <a:pt x="19" y="304"/>
                    <a:pt x="19" y="304"/>
                    <a:pt x="19" y="304"/>
                  </a:cubicBezTo>
                  <a:cubicBezTo>
                    <a:pt x="18" y="304"/>
                    <a:pt x="18" y="304"/>
                    <a:pt x="18" y="304"/>
                  </a:cubicBezTo>
                  <a:cubicBezTo>
                    <a:pt x="16" y="305"/>
                    <a:pt x="16" y="305"/>
                    <a:pt x="16" y="305"/>
                  </a:cubicBezTo>
                  <a:cubicBezTo>
                    <a:pt x="16" y="303"/>
                    <a:pt x="16" y="303"/>
                    <a:pt x="16" y="303"/>
                  </a:cubicBezTo>
                  <a:cubicBezTo>
                    <a:pt x="16" y="302"/>
                    <a:pt x="16" y="302"/>
                    <a:pt x="16" y="302"/>
                  </a:cubicBezTo>
                  <a:cubicBezTo>
                    <a:pt x="17" y="299"/>
                    <a:pt x="17" y="299"/>
                    <a:pt x="17" y="299"/>
                  </a:cubicBezTo>
                  <a:cubicBezTo>
                    <a:pt x="19" y="298"/>
                    <a:pt x="19" y="298"/>
                    <a:pt x="19" y="298"/>
                  </a:cubicBezTo>
                  <a:close/>
                  <a:moveTo>
                    <a:pt x="8" y="304"/>
                  </a:moveTo>
                  <a:cubicBezTo>
                    <a:pt x="9" y="302"/>
                    <a:pt x="9" y="302"/>
                    <a:pt x="9" y="302"/>
                  </a:cubicBezTo>
                  <a:cubicBezTo>
                    <a:pt x="13" y="303"/>
                    <a:pt x="13" y="303"/>
                    <a:pt x="13" y="303"/>
                  </a:cubicBezTo>
                  <a:cubicBezTo>
                    <a:pt x="12" y="303"/>
                    <a:pt x="12" y="303"/>
                    <a:pt x="12" y="303"/>
                  </a:cubicBezTo>
                  <a:cubicBezTo>
                    <a:pt x="9" y="304"/>
                    <a:pt x="9" y="304"/>
                    <a:pt x="9" y="304"/>
                  </a:cubicBezTo>
                  <a:cubicBezTo>
                    <a:pt x="9" y="305"/>
                    <a:pt x="9" y="305"/>
                    <a:pt x="9" y="305"/>
                  </a:cubicBezTo>
                  <a:cubicBezTo>
                    <a:pt x="9" y="305"/>
                    <a:pt x="8" y="304"/>
                    <a:pt x="8" y="304"/>
                  </a:cubicBezTo>
                  <a:close/>
                  <a:moveTo>
                    <a:pt x="10" y="308"/>
                  </a:moveTo>
                  <a:cubicBezTo>
                    <a:pt x="9" y="307"/>
                    <a:pt x="9" y="307"/>
                    <a:pt x="9" y="307"/>
                  </a:cubicBezTo>
                  <a:cubicBezTo>
                    <a:pt x="12" y="306"/>
                    <a:pt x="12" y="306"/>
                    <a:pt x="12" y="306"/>
                  </a:cubicBezTo>
                  <a:cubicBezTo>
                    <a:pt x="13" y="306"/>
                    <a:pt x="13" y="306"/>
                    <a:pt x="13" y="306"/>
                  </a:cubicBezTo>
                  <a:cubicBezTo>
                    <a:pt x="13" y="307"/>
                    <a:pt x="13" y="307"/>
                    <a:pt x="13" y="307"/>
                  </a:cubicBezTo>
                  <a:cubicBezTo>
                    <a:pt x="10" y="308"/>
                    <a:pt x="10" y="308"/>
                    <a:pt x="10" y="308"/>
                  </a:cubicBezTo>
                  <a:close/>
                  <a:moveTo>
                    <a:pt x="11" y="309"/>
                  </a:moveTo>
                  <a:cubicBezTo>
                    <a:pt x="13" y="308"/>
                    <a:pt x="13" y="308"/>
                    <a:pt x="13" y="308"/>
                  </a:cubicBezTo>
                  <a:cubicBezTo>
                    <a:pt x="15" y="308"/>
                    <a:pt x="15" y="308"/>
                    <a:pt x="15" y="308"/>
                  </a:cubicBezTo>
                  <a:cubicBezTo>
                    <a:pt x="15" y="311"/>
                    <a:pt x="15" y="311"/>
                    <a:pt x="15" y="311"/>
                  </a:cubicBezTo>
                  <a:cubicBezTo>
                    <a:pt x="14" y="312"/>
                    <a:pt x="14" y="312"/>
                    <a:pt x="14" y="312"/>
                  </a:cubicBezTo>
                  <a:cubicBezTo>
                    <a:pt x="13" y="312"/>
                    <a:pt x="13" y="312"/>
                    <a:pt x="13" y="312"/>
                  </a:cubicBezTo>
                  <a:cubicBezTo>
                    <a:pt x="12" y="310"/>
                    <a:pt x="12" y="310"/>
                    <a:pt x="12" y="310"/>
                  </a:cubicBezTo>
                  <a:cubicBezTo>
                    <a:pt x="11" y="309"/>
                    <a:pt x="11" y="309"/>
                    <a:pt x="11" y="309"/>
                  </a:cubicBezTo>
                  <a:close/>
                  <a:moveTo>
                    <a:pt x="8" y="314"/>
                  </a:moveTo>
                  <a:cubicBezTo>
                    <a:pt x="9" y="313"/>
                    <a:pt x="9" y="313"/>
                    <a:pt x="9" y="313"/>
                  </a:cubicBezTo>
                  <a:cubicBezTo>
                    <a:pt x="10" y="314"/>
                    <a:pt x="10" y="314"/>
                    <a:pt x="10" y="314"/>
                  </a:cubicBezTo>
                  <a:cubicBezTo>
                    <a:pt x="11" y="314"/>
                    <a:pt x="11" y="314"/>
                    <a:pt x="11" y="314"/>
                  </a:cubicBezTo>
                  <a:cubicBezTo>
                    <a:pt x="12" y="315"/>
                    <a:pt x="12" y="315"/>
                    <a:pt x="12" y="315"/>
                  </a:cubicBezTo>
                  <a:cubicBezTo>
                    <a:pt x="10" y="316"/>
                    <a:pt x="10" y="316"/>
                    <a:pt x="10" y="316"/>
                  </a:cubicBezTo>
                  <a:cubicBezTo>
                    <a:pt x="8" y="314"/>
                    <a:pt x="8" y="314"/>
                    <a:pt x="8" y="314"/>
                  </a:cubicBezTo>
                  <a:close/>
                  <a:moveTo>
                    <a:pt x="13" y="351"/>
                  </a:moveTo>
                  <a:cubicBezTo>
                    <a:pt x="15" y="349"/>
                    <a:pt x="15" y="349"/>
                    <a:pt x="15" y="349"/>
                  </a:cubicBezTo>
                  <a:cubicBezTo>
                    <a:pt x="14" y="349"/>
                    <a:pt x="14" y="349"/>
                    <a:pt x="14" y="349"/>
                  </a:cubicBezTo>
                  <a:cubicBezTo>
                    <a:pt x="13" y="349"/>
                    <a:pt x="13" y="349"/>
                    <a:pt x="13" y="349"/>
                  </a:cubicBezTo>
                  <a:cubicBezTo>
                    <a:pt x="11" y="346"/>
                    <a:pt x="11" y="346"/>
                    <a:pt x="11" y="346"/>
                  </a:cubicBezTo>
                  <a:cubicBezTo>
                    <a:pt x="9" y="345"/>
                    <a:pt x="9" y="345"/>
                    <a:pt x="9" y="345"/>
                  </a:cubicBezTo>
                  <a:cubicBezTo>
                    <a:pt x="10" y="343"/>
                    <a:pt x="10" y="343"/>
                    <a:pt x="10" y="343"/>
                  </a:cubicBezTo>
                  <a:cubicBezTo>
                    <a:pt x="12" y="343"/>
                    <a:pt x="12" y="343"/>
                    <a:pt x="12" y="343"/>
                  </a:cubicBezTo>
                  <a:cubicBezTo>
                    <a:pt x="13" y="342"/>
                    <a:pt x="13" y="342"/>
                    <a:pt x="13" y="342"/>
                  </a:cubicBezTo>
                  <a:cubicBezTo>
                    <a:pt x="13" y="345"/>
                    <a:pt x="13" y="345"/>
                    <a:pt x="13" y="345"/>
                  </a:cubicBezTo>
                  <a:cubicBezTo>
                    <a:pt x="15" y="346"/>
                    <a:pt x="15" y="346"/>
                    <a:pt x="15" y="346"/>
                  </a:cubicBezTo>
                  <a:cubicBezTo>
                    <a:pt x="15" y="348"/>
                    <a:pt x="15" y="348"/>
                    <a:pt x="15" y="348"/>
                  </a:cubicBezTo>
                  <a:cubicBezTo>
                    <a:pt x="17" y="349"/>
                    <a:pt x="17" y="349"/>
                    <a:pt x="17" y="349"/>
                  </a:cubicBezTo>
                  <a:cubicBezTo>
                    <a:pt x="18" y="353"/>
                    <a:pt x="18" y="353"/>
                    <a:pt x="18" y="353"/>
                  </a:cubicBezTo>
                  <a:cubicBezTo>
                    <a:pt x="16" y="352"/>
                    <a:pt x="16" y="352"/>
                    <a:pt x="16" y="352"/>
                  </a:cubicBezTo>
                  <a:cubicBezTo>
                    <a:pt x="14" y="353"/>
                    <a:pt x="14" y="353"/>
                    <a:pt x="14" y="353"/>
                  </a:cubicBezTo>
                  <a:cubicBezTo>
                    <a:pt x="13" y="351"/>
                    <a:pt x="13" y="351"/>
                    <a:pt x="13" y="351"/>
                  </a:cubicBezTo>
                  <a:close/>
                  <a:moveTo>
                    <a:pt x="6" y="347"/>
                  </a:moveTo>
                  <a:cubicBezTo>
                    <a:pt x="7" y="346"/>
                    <a:pt x="7" y="346"/>
                    <a:pt x="7" y="346"/>
                  </a:cubicBezTo>
                  <a:cubicBezTo>
                    <a:pt x="7" y="345"/>
                    <a:pt x="7" y="345"/>
                    <a:pt x="7" y="345"/>
                  </a:cubicBezTo>
                  <a:cubicBezTo>
                    <a:pt x="9" y="346"/>
                    <a:pt x="9" y="346"/>
                    <a:pt x="9" y="346"/>
                  </a:cubicBezTo>
                  <a:cubicBezTo>
                    <a:pt x="11" y="349"/>
                    <a:pt x="11" y="349"/>
                    <a:pt x="11" y="349"/>
                  </a:cubicBezTo>
                  <a:cubicBezTo>
                    <a:pt x="13" y="352"/>
                    <a:pt x="13" y="352"/>
                    <a:pt x="13" y="352"/>
                  </a:cubicBezTo>
                  <a:cubicBezTo>
                    <a:pt x="13" y="354"/>
                    <a:pt x="13" y="354"/>
                    <a:pt x="13" y="354"/>
                  </a:cubicBezTo>
                  <a:cubicBezTo>
                    <a:pt x="12" y="355"/>
                    <a:pt x="12" y="355"/>
                    <a:pt x="12" y="355"/>
                  </a:cubicBezTo>
                  <a:cubicBezTo>
                    <a:pt x="11" y="354"/>
                    <a:pt x="11" y="354"/>
                    <a:pt x="11" y="354"/>
                  </a:cubicBezTo>
                  <a:cubicBezTo>
                    <a:pt x="10" y="351"/>
                    <a:pt x="10" y="351"/>
                    <a:pt x="10" y="351"/>
                  </a:cubicBezTo>
                  <a:cubicBezTo>
                    <a:pt x="10" y="350"/>
                    <a:pt x="10" y="350"/>
                    <a:pt x="10" y="350"/>
                  </a:cubicBezTo>
                  <a:cubicBezTo>
                    <a:pt x="9" y="350"/>
                    <a:pt x="9" y="350"/>
                    <a:pt x="9" y="350"/>
                  </a:cubicBezTo>
                  <a:cubicBezTo>
                    <a:pt x="7" y="349"/>
                    <a:pt x="7" y="349"/>
                    <a:pt x="7" y="349"/>
                  </a:cubicBezTo>
                  <a:cubicBezTo>
                    <a:pt x="6" y="347"/>
                    <a:pt x="6" y="347"/>
                    <a:pt x="6" y="347"/>
                  </a:cubicBezTo>
                  <a:close/>
                  <a:moveTo>
                    <a:pt x="7" y="350"/>
                  </a:moveTo>
                  <a:cubicBezTo>
                    <a:pt x="8" y="350"/>
                    <a:pt x="8" y="350"/>
                    <a:pt x="8" y="350"/>
                  </a:cubicBezTo>
                  <a:cubicBezTo>
                    <a:pt x="9" y="351"/>
                    <a:pt x="9" y="351"/>
                    <a:pt x="9" y="351"/>
                  </a:cubicBezTo>
                  <a:cubicBezTo>
                    <a:pt x="9" y="353"/>
                    <a:pt x="9" y="353"/>
                    <a:pt x="9" y="353"/>
                  </a:cubicBezTo>
                  <a:cubicBezTo>
                    <a:pt x="9" y="354"/>
                    <a:pt x="9" y="354"/>
                    <a:pt x="9" y="354"/>
                  </a:cubicBezTo>
                  <a:cubicBezTo>
                    <a:pt x="8" y="354"/>
                    <a:pt x="8" y="354"/>
                    <a:pt x="8" y="354"/>
                  </a:cubicBezTo>
                  <a:cubicBezTo>
                    <a:pt x="8" y="353"/>
                    <a:pt x="8" y="353"/>
                    <a:pt x="8" y="353"/>
                  </a:cubicBezTo>
                  <a:cubicBezTo>
                    <a:pt x="7" y="353"/>
                    <a:pt x="7" y="353"/>
                    <a:pt x="7" y="353"/>
                  </a:cubicBezTo>
                  <a:cubicBezTo>
                    <a:pt x="7" y="350"/>
                    <a:pt x="7" y="350"/>
                    <a:pt x="7" y="350"/>
                  </a:cubicBezTo>
                  <a:close/>
                  <a:moveTo>
                    <a:pt x="10" y="361"/>
                  </a:moveTo>
                  <a:cubicBezTo>
                    <a:pt x="10" y="361"/>
                    <a:pt x="10" y="361"/>
                    <a:pt x="10" y="361"/>
                  </a:cubicBezTo>
                  <a:cubicBezTo>
                    <a:pt x="10" y="359"/>
                    <a:pt x="10" y="359"/>
                    <a:pt x="10" y="359"/>
                  </a:cubicBezTo>
                  <a:cubicBezTo>
                    <a:pt x="9" y="356"/>
                    <a:pt x="9" y="356"/>
                    <a:pt x="9" y="356"/>
                  </a:cubicBezTo>
                  <a:cubicBezTo>
                    <a:pt x="10" y="355"/>
                    <a:pt x="10" y="355"/>
                    <a:pt x="10" y="355"/>
                  </a:cubicBezTo>
                  <a:cubicBezTo>
                    <a:pt x="10" y="356"/>
                    <a:pt x="10" y="356"/>
                    <a:pt x="10" y="356"/>
                  </a:cubicBezTo>
                  <a:cubicBezTo>
                    <a:pt x="12" y="357"/>
                    <a:pt x="12" y="357"/>
                    <a:pt x="12" y="357"/>
                  </a:cubicBezTo>
                  <a:cubicBezTo>
                    <a:pt x="13" y="358"/>
                    <a:pt x="13" y="358"/>
                    <a:pt x="13" y="358"/>
                  </a:cubicBezTo>
                  <a:cubicBezTo>
                    <a:pt x="12" y="359"/>
                    <a:pt x="12" y="359"/>
                    <a:pt x="12" y="359"/>
                  </a:cubicBezTo>
                  <a:cubicBezTo>
                    <a:pt x="10" y="361"/>
                    <a:pt x="10" y="361"/>
                    <a:pt x="10" y="361"/>
                  </a:cubicBezTo>
                  <a:close/>
                  <a:moveTo>
                    <a:pt x="13" y="368"/>
                  </a:moveTo>
                  <a:cubicBezTo>
                    <a:pt x="12" y="369"/>
                    <a:pt x="12" y="369"/>
                    <a:pt x="12" y="369"/>
                  </a:cubicBezTo>
                  <a:cubicBezTo>
                    <a:pt x="11" y="368"/>
                    <a:pt x="11" y="368"/>
                    <a:pt x="11" y="368"/>
                  </a:cubicBezTo>
                  <a:cubicBezTo>
                    <a:pt x="11" y="367"/>
                    <a:pt x="11" y="367"/>
                    <a:pt x="11" y="367"/>
                  </a:cubicBezTo>
                  <a:cubicBezTo>
                    <a:pt x="10" y="366"/>
                    <a:pt x="10" y="366"/>
                    <a:pt x="10" y="366"/>
                  </a:cubicBezTo>
                  <a:cubicBezTo>
                    <a:pt x="12" y="365"/>
                    <a:pt x="12" y="365"/>
                    <a:pt x="12" y="365"/>
                  </a:cubicBezTo>
                  <a:cubicBezTo>
                    <a:pt x="13" y="367"/>
                    <a:pt x="13" y="367"/>
                    <a:pt x="13" y="367"/>
                  </a:cubicBezTo>
                  <a:cubicBezTo>
                    <a:pt x="13" y="368"/>
                    <a:pt x="13" y="368"/>
                    <a:pt x="13" y="368"/>
                  </a:cubicBezTo>
                  <a:close/>
                  <a:moveTo>
                    <a:pt x="18" y="368"/>
                  </a:moveTo>
                  <a:cubicBezTo>
                    <a:pt x="17" y="369"/>
                    <a:pt x="17" y="369"/>
                    <a:pt x="17" y="369"/>
                  </a:cubicBezTo>
                  <a:cubicBezTo>
                    <a:pt x="16" y="370"/>
                    <a:pt x="16" y="370"/>
                    <a:pt x="16" y="370"/>
                  </a:cubicBezTo>
                  <a:cubicBezTo>
                    <a:pt x="15" y="369"/>
                    <a:pt x="15" y="369"/>
                    <a:pt x="15" y="369"/>
                  </a:cubicBezTo>
                  <a:cubicBezTo>
                    <a:pt x="14" y="366"/>
                    <a:pt x="14" y="366"/>
                    <a:pt x="14" y="366"/>
                  </a:cubicBezTo>
                  <a:cubicBezTo>
                    <a:pt x="12" y="363"/>
                    <a:pt x="12" y="363"/>
                    <a:pt x="12" y="363"/>
                  </a:cubicBezTo>
                  <a:cubicBezTo>
                    <a:pt x="14" y="362"/>
                    <a:pt x="14" y="362"/>
                    <a:pt x="14" y="362"/>
                  </a:cubicBezTo>
                  <a:cubicBezTo>
                    <a:pt x="15" y="361"/>
                    <a:pt x="15" y="361"/>
                    <a:pt x="15" y="361"/>
                  </a:cubicBezTo>
                  <a:cubicBezTo>
                    <a:pt x="15" y="360"/>
                    <a:pt x="15" y="360"/>
                    <a:pt x="15" y="360"/>
                  </a:cubicBezTo>
                  <a:cubicBezTo>
                    <a:pt x="15" y="361"/>
                    <a:pt x="15" y="361"/>
                    <a:pt x="15" y="361"/>
                  </a:cubicBezTo>
                  <a:cubicBezTo>
                    <a:pt x="14" y="361"/>
                    <a:pt x="14" y="361"/>
                    <a:pt x="14" y="361"/>
                  </a:cubicBezTo>
                  <a:cubicBezTo>
                    <a:pt x="14" y="360"/>
                    <a:pt x="14" y="360"/>
                    <a:pt x="14" y="360"/>
                  </a:cubicBezTo>
                  <a:cubicBezTo>
                    <a:pt x="14" y="358"/>
                    <a:pt x="14" y="358"/>
                    <a:pt x="14" y="358"/>
                  </a:cubicBezTo>
                  <a:cubicBezTo>
                    <a:pt x="13" y="357"/>
                    <a:pt x="13" y="357"/>
                    <a:pt x="13" y="357"/>
                  </a:cubicBezTo>
                  <a:cubicBezTo>
                    <a:pt x="13" y="355"/>
                    <a:pt x="13" y="355"/>
                    <a:pt x="13" y="355"/>
                  </a:cubicBezTo>
                  <a:cubicBezTo>
                    <a:pt x="14" y="354"/>
                    <a:pt x="14" y="354"/>
                    <a:pt x="14" y="354"/>
                  </a:cubicBezTo>
                  <a:cubicBezTo>
                    <a:pt x="17" y="354"/>
                    <a:pt x="17" y="354"/>
                    <a:pt x="17" y="354"/>
                  </a:cubicBezTo>
                  <a:cubicBezTo>
                    <a:pt x="18" y="355"/>
                    <a:pt x="18" y="355"/>
                    <a:pt x="18" y="355"/>
                  </a:cubicBezTo>
                  <a:cubicBezTo>
                    <a:pt x="19" y="359"/>
                    <a:pt x="19" y="359"/>
                    <a:pt x="19" y="359"/>
                  </a:cubicBezTo>
                  <a:cubicBezTo>
                    <a:pt x="20" y="361"/>
                    <a:pt x="20" y="361"/>
                    <a:pt x="20" y="361"/>
                  </a:cubicBezTo>
                  <a:cubicBezTo>
                    <a:pt x="20" y="365"/>
                    <a:pt x="20" y="365"/>
                    <a:pt x="20" y="365"/>
                  </a:cubicBezTo>
                  <a:cubicBezTo>
                    <a:pt x="20" y="365"/>
                    <a:pt x="20" y="365"/>
                    <a:pt x="20" y="365"/>
                  </a:cubicBezTo>
                  <a:cubicBezTo>
                    <a:pt x="21" y="368"/>
                    <a:pt x="21" y="368"/>
                    <a:pt x="21" y="368"/>
                  </a:cubicBezTo>
                  <a:cubicBezTo>
                    <a:pt x="21" y="371"/>
                    <a:pt x="21" y="371"/>
                    <a:pt x="21" y="371"/>
                  </a:cubicBezTo>
                  <a:cubicBezTo>
                    <a:pt x="20" y="372"/>
                    <a:pt x="20" y="372"/>
                    <a:pt x="20" y="372"/>
                  </a:cubicBezTo>
                  <a:cubicBezTo>
                    <a:pt x="18" y="371"/>
                    <a:pt x="18" y="371"/>
                    <a:pt x="18" y="371"/>
                  </a:cubicBezTo>
                  <a:cubicBezTo>
                    <a:pt x="18" y="369"/>
                    <a:pt x="18" y="369"/>
                    <a:pt x="18" y="369"/>
                  </a:cubicBezTo>
                  <a:cubicBezTo>
                    <a:pt x="18" y="368"/>
                    <a:pt x="18" y="368"/>
                    <a:pt x="18" y="368"/>
                  </a:cubicBezTo>
                  <a:close/>
                  <a:moveTo>
                    <a:pt x="16" y="377"/>
                  </a:moveTo>
                  <a:cubicBezTo>
                    <a:pt x="16" y="376"/>
                    <a:pt x="16" y="376"/>
                    <a:pt x="16" y="376"/>
                  </a:cubicBezTo>
                  <a:cubicBezTo>
                    <a:pt x="14" y="375"/>
                    <a:pt x="14" y="375"/>
                    <a:pt x="14" y="375"/>
                  </a:cubicBezTo>
                  <a:cubicBezTo>
                    <a:pt x="15" y="374"/>
                    <a:pt x="15" y="374"/>
                    <a:pt x="15" y="374"/>
                  </a:cubicBezTo>
                  <a:cubicBezTo>
                    <a:pt x="15" y="373"/>
                    <a:pt x="15" y="373"/>
                    <a:pt x="15" y="373"/>
                  </a:cubicBezTo>
                  <a:cubicBezTo>
                    <a:pt x="16" y="372"/>
                    <a:pt x="16" y="372"/>
                    <a:pt x="16" y="372"/>
                  </a:cubicBezTo>
                  <a:cubicBezTo>
                    <a:pt x="17" y="373"/>
                    <a:pt x="17" y="373"/>
                    <a:pt x="17" y="373"/>
                  </a:cubicBezTo>
                  <a:cubicBezTo>
                    <a:pt x="19" y="373"/>
                    <a:pt x="19" y="373"/>
                    <a:pt x="19" y="373"/>
                  </a:cubicBezTo>
                  <a:cubicBezTo>
                    <a:pt x="18" y="375"/>
                    <a:pt x="18" y="375"/>
                    <a:pt x="18" y="375"/>
                  </a:cubicBezTo>
                  <a:cubicBezTo>
                    <a:pt x="18" y="376"/>
                    <a:pt x="18" y="376"/>
                    <a:pt x="18" y="376"/>
                  </a:cubicBezTo>
                  <a:cubicBezTo>
                    <a:pt x="17" y="377"/>
                    <a:pt x="17" y="377"/>
                    <a:pt x="17" y="377"/>
                  </a:cubicBezTo>
                  <a:cubicBezTo>
                    <a:pt x="16" y="377"/>
                    <a:pt x="16" y="377"/>
                    <a:pt x="16" y="377"/>
                  </a:cubicBezTo>
                  <a:close/>
                  <a:moveTo>
                    <a:pt x="15" y="380"/>
                  </a:moveTo>
                  <a:cubicBezTo>
                    <a:pt x="15" y="378"/>
                    <a:pt x="15" y="378"/>
                    <a:pt x="15" y="378"/>
                  </a:cubicBezTo>
                  <a:cubicBezTo>
                    <a:pt x="17" y="378"/>
                    <a:pt x="17" y="378"/>
                    <a:pt x="17" y="378"/>
                  </a:cubicBezTo>
                  <a:cubicBezTo>
                    <a:pt x="16" y="379"/>
                    <a:pt x="16" y="379"/>
                    <a:pt x="16" y="379"/>
                  </a:cubicBezTo>
                  <a:cubicBezTo>
                    <a:pt x="15" y="380"/>
                    <a:pt x="15" y="380"/>
                    <a:pt x="15" y="380"/>
                  </a:cubicBezTo>
                  <a:close/>
                  <a:moveTo>
                    <a:pt x="19" y="379"/>
                  </a:moveTo>
                  <a:cubicBezTo>
                    <a:pt x="19" y="380"/>
                    <a:pt x="19" y="380"/>
                    <a:pt x="19" y="380"/>
                  </a:cubicBezTo>
                  <a:cubicBezTo>
                    <a:pt x="19" y="382"/>
                    <a:pt x="19" y="382"/>
                    <a:pt x="19" y="382"/>
                  </a:cubicBezTo>
                  <a:cubicBezTo>
                    <a:pt x="19" y="382"/>
                    <a:pt x="19" y="382"/>
                    <a:pt x="19" y="382"/>
                  </a:cubicBezTo>
                  <a:cubicBezTo>
                    <a:pt x="18" y="380"/>
                    <a:pt x="18" y="380"/>
                    <a:pt x="18" y="380"/>
                  </a:cubicBezTo>
                  <a:cubicBezTo>
                    <a:pt x="19" y="379"/>
                    <a:pt x="19" y="379"/>
                    <a:pt x="19" y="379"/>
                  </a:cubicBezTo>
                  <a:close/>
                  <a:moveTo>
                    <a:pt x="20" y="378"/>
                  </a:moveTo>
                  <a:cubicBezTo>
                    <a:pt x="20" y="377"/>
                    <a:pt x="20" y="377"/>
                    <a:pt x="20" y="377"/>
                  </a:cubicBezTo>
                  <a:cubicBezTo>
                    <a:pt x="21" y="377"/>
                    <a:pt x="21" y="377"/>
                    <a:pt x="21" y="377"/>
                  </a:cubicBezTo>
                  <a:cubicBezTo>
                    <a:pt x="22" y="378"/>
                    <a:pt x="22" y="378"/>
                    <a:pt x="22" y="378"/>
                  </a:cubicBezTo>
                  <a:cubicBezTo>
                    <a:pt x="23" y="378"/>
                    <a:pt x="23" y="378"/>
                    <a:pt x="23" y="378"/>
                  </a:cubicBezTo>
                  <a:cubicBezTo>
                    <a:pt x="25" y="381"/>
                    <a:pt x="25" y="381"/>
                    <a:pt x="25" y="381"/>
                  </a:cubicBezTo>
                  <a:cubicBezTo>
                    <a:pt x="26" y="383"/>
                    <a:pt x="26" y="383"/>
                    <a:pt x="26" y="383"/>
                  </a:cubicBezTo>
                  <a:cubicBezTo>
                    <a:pt x="23" y="381"/>
                    <a:pt x="23" y="381"/>
                    <a:pt x="23" y="381"/>
                  </a:cubicBezTo>
                  <a:cubicBezTo>
                    <a:pt x="22" y="380"/>
                    <a:pt x="22" y="380"/>
                    <a:pt x="22" y="380"/>
                  </a:cubicBezTo>
                  <a:cubicBezTo>
                    <a:pt x="20" y="378"/>
                    <a:pt x="20" y="378"/>
                    <a:pt x="20" y="378"/>
                  </a:cubicBezTo>
                  <a:close/>
                  <a:moveTo>
                    <a:pt x="20" y="381"/>
                  </a:moveTo>
                  <a:cubicBezTo>
                    <a:pt x="21" y="381"/>
                    <a:pt x="21" y="381"/>
                    <a:pt x="21" y="381"/>
                  </a:cubicBezTo>
                  <a:cubicBezTo>
                    <a:pt x="23" y="382"/>
                    <a:pt x="23" y="382"/>
                    <a:pt x="23" y="382"/>
                  </a:cubicBezTo>
                  <a:cubicBezTo>
                    <a:pt x="25" y="385"/>
                    <a:pt x="25" y="385"/>
                    <a:pt x="25" y="385"/>
                  </a:cubicBezTo>
                  <a:cubicBezTo>
                    <a:pt x="24" y="386"/>
                    <a:pt x="24" y="386"/>
                    <a:pt x="24" y="386"/>
                  </a:cubicBezTo>
                  <a:cubicBezTo>
                    <a:pt x="23" y="386"/>
                    <a:pt x="23" y="386"/>
                    <a:pt x="23" y="386"/>
                  </a:cubicBezTo>
                  <a:cubicBezTo>
                    <a:pt x="20" y="384"/>
                    <a:pt x="20" y="384"/>
                    <a:pt x="20" y="384"/>
                  </a:cubicBezTo>
                  <a:cubicBezTo>
                    <a:pt x="20" y="381"/>
                    <a:pt x="20" y="381"/>
                    <a:pt x="20" y="381"/>
                  </a:cubicBezTo>
                  <a:close/>
                  <a:moveTo>
                    <a:pt x="22" y="390"/>
                  </a:moveTo>
                  <a:cubicBezTo>
                    <a:pt x="19" y="391"/>
                    <a:pt x="19" y="391"/>
                    <a:pt x="19" y="391"/>
                  </a:cubicBezTo>
                  <a:cubicBezTo>
                    <a:pt x="18" y="390"/>
                    <a:pt x="18" y="390"/>
                    <a:pt x="18" y="390"/>
                  </a:cubicBezTo>
                  <a:cubicBezTo>
                    <a:pt x="19" y="390"/>
                    <a:pt x="19" y="390"/>
                    <a:pt x="19" y="390"/>
                  </a:cubicBezTo>
                  <a:cubicBezTo>
                    <a:pt x="20" y="388"/>
                    <a:pt x="20" y="388"/>
                    <a:pt x="20" y="388"/>
                  </a:cubicBezTo>
                  <a:cubicBezTo>
                    <a:pt x="19" y="386"/>
                    <a:pt x="19" y="386"/>
                    <a:pt x="19" y="386"/>
                  </a:cubicBezTo>
                  <a:cubicBezTo>
                    <a:pt x="20" y="386"/>
                    <a:pt x="20" y="386"/>
                    <a:pt x="20" y="386"/>
                  </a:cubicBezTo>
                  <a:cubicBezTo>
                    <a:pt x="22" y="387"/>
                    <a:pt x="22" y="387"/>
                    <a:pt x="22" y="387"/>
                  </a:cubicBezTo>
                  <a:cubicBezTo>
                    <a:pt x="23" y="387"/>
                    <a:pt x="23" y="387"/>
                    <a:pt x="23" y="387"/>
                  </a:cubicBezTo>
                  <a:cubicBezTo>
                    <a:pt x="26" y="389"/>
                    <a:pt x="26" y="389"/>
                    <a:pt x="26" y="389"/>
                  </a:cubicBezTo>
                  <a:cubicBezTo>
                    <a:pt x="25" y="390"/>
                    <a:pt x="25" y="390"/>
                    <a:pt x="25" y="390"/>
                  </a:cubicBezTo>
                  <a:cubicBezTo>
                    <a:pt x="24" y="390"/>
                    <a:pt x="24" y="390"/>
                    <a:pt x="24" y="390"/>
                  </a:cubicBezTo>
                  <a:cubicBezTo>
                    <a:pt x="24" y="390"/>
                    <a:pt x="24" y="390"/>
                    <a:pt x="24" y="390"/>
                  </a:cubicBezTo>
                  <a:cubicBezTo>
                    <a:pt x="22" y="390"/>
                    <a:pt x="22" y="390"/>
                    <a:pt x="22" y="390"/>
                  </a:cubicBezTo>
                  <a:close/>
                  <a:moveTo>
                    <a:pt x="24" y="398"/>
                  </a:moveTo>
                  <a:cubicBezTo>
                    <a:pt x="23" y="398"/>
                    <a:pt x="23" y="398"/>
                    <a:pt x="23" y="398"/>
                  </a:cubicBezTo>
                  <a:cubicBezTo>
                    <a:pt x="22" y="398"/>
                    <a:pt x="22" y="398"/>
                    <a:pt x="22" y="398"/>
                  </a:cubicBezTo>
                  <a:cubicBezTo>
                    <a:pt x="22" y="396"/>
                    <a:pt x="22" y="396"/>
                    <a:pt x="22" y="396"/>
                  </a:cubicBezTo>
                  <a:cubicBezTo>
                    <a:pt x="22" y="395"/>
                    <a:pt x="22" y="395"/>
                    <a:pt x="22" y="395"/>
                  </a:cubicBezTo>
                  <a:cubicBezTo>
                    <a:pt x="23" y="395"/>
                    <a:pt x="23" y="395"/>
                    <a:pt x="23" y="395"/>
                  </a:cubicBezTo>
                  <a:cubicBezTo>
                    <a:pt x="22" y="394"/>
                    <a:pt x="22" y="394"/>
                    <a:pt x="22" y="394"/>
                  </a:cubicBezTo>
                  <a:cubicBezTo>
                    <a:pt x="22" y="393"/>
                    <a:pt x="22" y="393"/>
                    <a:pt x="22" y="393"/>
                  </a:cubicBezTo>
                  <a:cubicBezTo>
                    <a:pt x="24" y="393"/>
                    <a:pt x="24" y="393"/>
                    <a:pt x="24" y="393"/>
                  </a:cubicBezTo>
                  <a:cubicBezTo>
                    <a:pt x="24" y="394"/>
                    <a:pt x="24" y="394"/>
                    <a:pt x="24" y="394"/>
                  </a:cubicBezTo>
                  <a:cubicBezTo>
                    <a:pt x="24" y="396"/>
                    <a:pt x="24" y="396"/>
                    <a:pt x="24" y="396"/>
                  </a:cubicBezTo>
                  <a:cubicBezTo>
                    <a:pt x="23" y="397"/>
                    <a:pt x="23" y="397"/>
                    <a:pt x="23" y="397"/>
                  </a:cubicBezTo>
                  <a:cubicBezTo>
                    <a:pt x="24" y="398"/>
                    <a:pt x="24" y="398"/>
                    <a:pt x="24" y="398"/>
                  </a:cubicBezTo>
                  <a:close/>
                  <a:moveTo>
                    <a:pt x="25" y="395"/>
                  </a:moveTo>
                  <a:cubicBezTo>
                    <a:pt x="25" y="394"/>
                    <a:pt x="25" y="394"/>
                    <a:pt x="25" y="394"/>
                  </a:cubicBezTo>
                  <a:cubicBezTo>
                    <a:pt x="25" y="394"/>
                    <a:pt x="25" y="394"/>
                    <a:pt x="25" y="394"/>
                  </a:cubicBezTo>
                  <a:cubicBezTo>
                    <a:pt x="26" y="395"/>
                    <a:pt x="26" y="395"/>
                    <a:pt x="26" y="395"/>
                  </a:cubicBezTo>
                  <a:cubicBezTo>
                    <a:pt x="27" y="396"/>
                    <a:pt x="27" y="396"/>
                    <a:pt x="27" y="396"/>
                  </a:cubicBezTo>
                  <a:cubicBezTo>
                    <a:pt x="27" y="397"/>
                    <a:pt x="27" y="397"/>
                    <a:pt x="27" y="397"/>
                  </a:cubicBezTo>
                  <a:cubicBezTo>
                    <a:pt x="26" y="398"/>
                    <a:pt x="26" y="398"/>
                    <a:pt x="26" y="398"/>
                  </a:cubicBezTo>
                  <a:cubicBezTo>
                    <a:pt x="25" y="398"/>
                    <a:pt x="25" y="398"/>
                    <a:pt x="25" y="398"/>
                  </a:cubicBezTo>
                  <a:cubicBezTo>
                    <a:pt x="25" y="397"/>
                    <a:pt x="25" y="397"/>
                    <a:pt x="25" y="397"/>
                  </a:cubicBezTo>
                  <a:cubicBezTo>
                    <a:pt x="25" y="397"/>
                    <a:pt x="25" y="397"/>
                    <a:pt x="25" y="397"/>
                  </a:cubicBezTo>
                  <a:cubicBezTo>
                    <a:pt x="25" y="395"/>
                    <a:pt x="25" y="395"/>
                    <a:pt x="25" y="395"/>
                  </a:cubicBezTo>
                  <a:close/>
                  <a:moveTo>
                    <a:pt x="28" y="396"/>
                  </a:moveTo>
                  <a:cubicBezTo>
                    <a:pt x="30" y="397"/>
                    <a:pt x="30" y="397"/>
                    <a:pt x="30" y="397"/>
                  </a:cubicBezTo>
                  <a:cubicBezTo>
                    <a:pt x="30" y="398"/>
                    <a:pt x="30" y="398"/>
                    <a:pt x="30" y="398"/>
                  </a:cubicBezTo>
                  <a:cubicBezTo>
                    <a:pt x="30" y="398"/>
                    <a:pt x="30" y="398"/>
                    <a:pt x="30" y="398"/>
                  </a:cubicBezTo>
                  <a:cubicBezTo>
                    <a:pt x="28" y="397"/>
                    <a:pt x="28" y="397"/>
                    <a:pt x="28" y="397"/>
                  </a:cubicBezTo>
                  <a:cubicBezTo>
                    <a:pt x="28" y="396"/>
                    <a:pt x="28" y="396"/>
                    <a:pt x="28" y="396"/>
                  </a:cubicBezTo>
                  <a:close/>
                  <a:moveTo>
                    <a:pt x="27" y="402"/>
                  </a:moveTo>
                  <a:cubicBezTo>
                    <a:pt x="26" y="403"/>
                    <a:pt x="26" y="403"/>
                    <a:pt x="26" y="403"/>
                  </a:cubicBezTo>
                  <a:cubicBezTo>
                    <a:pt x="26" y="402"/>
                    <a:pt x="26" y="402"/>
                    <a:pt x="26" y="402"/>
                  </a:cubicBezTo>
                  <a:cubicBezTo>
                    <a:pt x="26" y="402"/>
                    <a:pt x="26" y="402"/>
                    <a:pt x="26" y="402"/>
                  </a:cubicBezTo>
                  <a:cubicBezTo>
                    <a:pt x="26" y="400"/>
                    <a:pt x="26" y="400"/>
                    <a:pt x="26" y="400"/>
                  </a:cubicBezTo>
                  <a:cubicBezTo>
                    <a:pt x="27" y="399"/>
                    <a:pt x="27" y="399"/>
                    <a:pt x="27" y="399"/>
                  </a:cubicBezTo>
                  <a:cubicBezTo>
                    <a:pt x="28" y="400"/>
                    <a:pt x="28" y="400"/>
                    <a:pt x="28" y="400"/>
                  </a:cubicBezTo>
                  <a:cubicBezTo>
                    <a:pt x="27" y="402"/>
                    <a:pt x="27" y="402"/>
                    <a:pt x="27" y="402"/>
                  </a:cubicBezTo>
                  <a:close/>
                  <a:moveTo>
                    <a:pt x="32" y="398"/>
                  </a:moveTo>
                  <a:cubicBezTo>
                    <a:pt x="30" y="397"/>
                    <a:pt x="30" y="397"/>
                    <a:pt x="30" y="397"/>
                  </a:cubicBezTo>
                  <a:cubicBezTo>
                    <a:pt x="29" y="395"/>
                    <a:pt x="29" y="395"/>
                    <a:pt x="29" y="395"/>
                  </a:cubicBezTo>
                  <a:cubicBezTo>
                    <a:pt x="29" y="393"/>
                    <a:pt x="29" y="393"/>
                    <a:pt x="29" y="393"/>
                  </a:cubicBezTo>
                  <a:cubicBezTo>
                    <a:pt x="30" y="392"/>
                    <a:pt x="30" y="392"/>
                    <a:pt x="30" y="392"/>
                  </a:cubicBezTo>
                  <a:cubicBezTo>
                    <a:pt x="31" y="395"/>
                    <a:pt x="31" y="395"/>
                    <a:pt x="31" y="395"/>
                  </a:cubicBezTo>
                  <a:cubicBezTo>
                    <a:pt x="32" y="396"/>
                    <a:pt x="32" y="396"/>
                    <a:pt x="32" y="396"/>
                  </a:cubicBezTo>
                  <a:cubicBezTo>
                    <a:pt x="33" y="398"/>
                    <a:pt x="33" y="398"/>
                    <a:pt x="33" y="398"/>
                  </a:cubicBezTo>
                  <a:cubicBezTo>
                    <a:pt x="32" y="398"/>
                    <a:pt x="32" y="398"/>
                    <a:pt x="32" y="398"/>
                  </a:cubicBezTo>
                  <a:close/>
                  <a:moveTo>
                    <a:pt x="32" y="400"/>
                  </a:moveTo>
                  <a:cubicBezTo>
                    <a:pt x="31" y="399"/>
                    <a:pt x="31" y="399"/>
                    <a:pt x="31" y="399"/>
                  </a:cubicBezTo>
                  <a:cubicBezTo>
                    <a:pt x="31" y="399"/>
                    <a:pt x="31" y="399"/>
                    <a:pt x="31" y="399"/>
                  </a:cubicBezTo>
                  <a:cubicBezTo>
                    <a:pt x="32" y="399"/>
                    <a:pt x="32" y="399"/>
                    <a:pt x="32" y="399"/>
                  </a:cubicBezTo>
                  <a:cubicBezTo>
                    <a:pt x="33" y="400"/>
                    <a:pt x="33" y="400"/>
                    <a:pt x="33" y="400"/>
                  </a:cubicBezTo>
                  <a:cubicBezTo>
                    <a:pt x="32" y="400"/>
                    <a:pt x="32" y="400"/>
                    <a:pt x="32" y="400"/>
                  </a:cubicBezTo>
                  <a:close/>
                  <a:moveTo>
                    <a:pt x="33" y="404"/>
                  </a:moveTo>
                  <a:cubicBezTo>
                    <a:pt x="31" y="402"/>
                    <a:pt x="31" y="402"/>
                    <a:pt x="31" y="402"/>
                  </a:cubicBezTo>
                  <a:cubicBezTo>
                    <a:pt x="30" y="401"/>
                    <a:pt x="30" y="401"/>
                    <a:pt x="30" y="401"/>
                  </a:cubicBezTo>
                  <a:cubicBezTo>
                    <a:pt x="31" y="400"/>
                    <a:pt x="31" y="400"/>
                    <a:pt x="31" y="400"/>
                  </a:cubicBezTo>
                  <a:cubicBezTo>
                    <a:pt x="34" y="402"/>
                    <a:pt x="34" y="402"/>
                    <a:pt x="34" y="402"/>
                  </a:cubicBezTo>
                  <a:cubicBezTo>
                    <a:pt x="34" y="404"/>
                    <a:pt x="34" y="404"/>
                    <a:pt x="34" y="404"/>
                  </a:cubicBezTo>
                  <a:cubicBezTo>
                    <a:pt x="33" y="404"/>
                    <a:pt x="33" y="404"/>
                    <a:pt x="33" y="404"/>
                  </a:cubicBezTo>
                  <a:close/>
                  <a:moveTo>
                    <a:pt x="35" y="408"/>
                  </a:moveTo>
                  <a:cubicBezTo>
                    <a:pt x="34" y="408"/>
                    <a:pt x="34" y="408"/>
                    <a:pt x="34" y="408"/>
                  </a:cubicBezTo>
                  <a:cubicBezTo>
                    <a:pt x="33" y="407"/>
                    <a:pt x="33" y="407"/>
                    <a:pt x="33" y="407"/>
                  </a:cubicBezTo>
                  <a:cubicBezTo>
                    <a:pt x="33" y="406"/>
                    <a:pt x="33" y="406"/>
                    <a:pt x="33" y="406"/>
                  </a:cubicBezTo>
                  <a:cubicBezTo>
                    <a:pt x="31" y="406"/>
                    <a:pt x="31" y="406"/>
                    <a:pt x="31" y="406"/>
                  </a:cubicBezTo>
                  <a:cubicBezTo>
                    <a:pt x="30" y="406"/>
                    <a:pt x="30" y="406"/>
                    <a:pt x="30" y="406"/>
                  </a:cubicBezTo>
                  <a:cubicBezTo>
                    <a:pt x="32" y="405"/>
                    <a:pt x="32" y="405"/>
                    <a:pt x="32" y="405"/>
                  </a:cubicBezTo>
                  <a:cubicBezTo>
                    <a:pt x="33" y="405"/>
                    <a:pt x="33" y="405"/>
                    <a:pt x="33" y="405"/>
                  </a:cubicBezTo>
                  <a:cubicBezTo>
                    <a:pt x="35" y="405"/>
                    <a:pt x="35" y="405"/>
                    <a:pt x="35" y="405"/>
                  </a:cubicBezTo>
                  <a:cubicBezTo>
                    <a:pt x="36" y="407"/>
                    <a:pt x="36" y="407"/>
                    <a:pt x="36" y="407"/>
                  </a:cubicBezTo>
                  <a:cubicBezTo>
                    <a:pt x="35" y="408"/>
                    <a:pt x="35" y="408"/>
                    <a:pt x="35" y="408"/>
                  </a:cubicBezTo>
                  <a:close/>
                  <a:moveTo>
                    <a:pt x="41" y="418"/>
                  </a:moveTo>
                  <a:cubicBezTo>
                    <a:pt x="38" y="417"/>
                    <a:pt x="38" y="417"/>
                    <a:pt x="38" y="417"/>
                  </a:cubicBezTo>
                  <a:cubicBezTo>
                    <a:pt x="37" y="417"/>
                    <a:pt x="37" y="417"/>
                    <a:pt x="37" y="417"/>
                  </a:cubicBezTo>
                  <a:cubicBezTo>
                    <a:pt x="36" y="417"/>
                    <a:pt x="36" y="417"/>
                    <a:pt x="36" y="417"/>
                  </a:cubicBezTo>
                  <a:cubicBezTo>
                    <a:pt x="35" y="416"/>
                    <a:pt x="35" y="416"/>
                    <a:pt x="35" y="416"/>
                  </a:cubicBezTo>
                  <a:cubicBezTo>
                    <a:pt x="32" y="415"/>
                    <a:pt x="32" y="415"/>
                    <a:pt x="32" y="415"/>
                  </a:cubicBezTo>
                  <a:cubicBezTo>
                    <a:pt x="30" y="415"/>
                    <a:pt x="30" y="415"/>
                    <a:pt x="30" y="415"/>
                  </a:cubicBezTo>
                  <a:cubicBezTo>
                    <a:pt x="29" y="412"/>
                    <a:pt x="29" y="412"/>
                    <a:pt x="29" y="412"/>
                  </a:cubicBezTo>
                  <a:cubicBezTo>
                    <a:pt x="29" y="411"/>
                    <a:pt x="29" y="411"/>
                    <a:pt x="29" y="411"/>
                  </a:cubicBezTo>
                  <a:cubicBezTo>
                    <a:pt x="29" y="410"/>
                    <a:pt x="29" y="410"/>
                    <a:pt x="29" y="410"/>
                  </a:cubicBezTo>
                  <a:cubicBezTo>
                    <a:pt x="30" y="410"/>
                    <a:pt x="30" y="410"/>
                    <a:pt x="30" y="410"/>
                  </a:cubicBezTo>
                  <a:cubicBezTo>
                    <a:pt x="32" y="413"/>
                    <a:pt x="32" y="413"/>
                    <a:pt x="32" y="413"/>
                  </a:cubicBezTo>
                  <a:cubicBezTo>
                    <a:pt x="34" y="413"/>
                    <a:pt x="34" y="413"/>
                    <a:pt x="34" y="413"/>
                  </a:cubicBezTo>
                  <a:cubicBezTo>
                    <a:pt x="35" y="414"/>
                    <a:pt x="35" y="414"/>
                    <a:pt x="35" y="414"/>
                  </a:cubicBezTo>
                  <a:cubicBezTo>
                    <a:pt x="37" y="414"/>
                    <a:pt x="37" y="414"/>
                    <a:pt x="37" y="414"/>
                  </a:cubicBezTo>
                  <a:cubicBezTo>
                    <a:pt x="38" y="415"/>
                    <a:pt x="38" y="415"/>
                    <a:pt x="38" y="415"/>
                  </a:cubicBezTo>
                  <a:cubicBezTo>
                    <a:pt x="41" y="415"/>
                    <a:pt x="41" y="415"/>
                    <a:pt x="41" y="415"/>
                  </a:cubicBezTo>
                  <a:cubicBezTo>
                    <a:pt x="41" y="416"/>
                    <a:pt x="41" y="416"/>
                    <a:pt x="41" y="416"/>
                  </a:cubicBezTo>
                  <a:cubicBezTo>
                    <a:pt x="43" y="417"/>
                    <a:pt x="43" y="417"/>
                    <a:pt x="43" y="417"/>
                  </a:cubicBezTo>
                  <a:cubicBezTo>
                    <a:pt x="44" y="417"/>
                    <a:pt x="44" y="417"/>
                    <a:pt x="44" y="417"/>
                  </a:cubicBezTo>
                  <a:cubicBezTo>
                    <a:pt x="45" y="418"/>
                    <a:pt x="45" y="418"/>
                    <a:pt x="45" y="418"/>
                  </a:cubicBezTo>
                  <a:cubicBezTo>
                    <a:pt x="44" y="419"/>
                    <a:pt x="44" y="419"/>
                    <a:pt x="44" y="419"/>
                  </a:cubicBezTo>
                  <a:cubicBezTo>
                    <a:pt x="42" y="419"/>
                    <a:pt x="42" y="419"/>
                    <a:pt x="42" y="419"/>
                  </a:cubicBezTo>
                  <a:cubicBezTo>
                    <a:pt x="41" y="418"/>
                    <a:pt x="41" y="418"/>
                    <a:pt x="41" y="418"/>
                  </a:cubicBezTo>
                  <a:close/>
                  <a:moveTo>
                    <a:pt x="35" y="419"/>
                  </a:moveTo>
                  <a:cubicBezTo>
                    <a:pt x="35" y="419"/>
                    <a:pt x="36" y="420"/>
                    <a:pt x="36" y="420"/>
                  </a:cubicBezTo>
                  <a:cubicBezTo>
                    <a:pt x="34" y="419"/>
                    <a:pt x="34" y="419"/>
                    <a:pt x="34" y="419"/>
                  </a:cubicBezTo>
                  <a:cubicBezTo>
                    <a:pt x="35" y="419"/>
                    <a:pt x="35" y="419"/>
                    <a:pt x="35" y="419"/>
                  </a:cubicBezTo>
                  <a:close/>
                  <a:moveTo>
                    <a:pt x="48" y="427"/>
                  </a:moveTo>
                  <a:cubicBezTo>
                    <a:pt x="48" y="428"/>
                    <a:pt x="48" y="428"/>
                    <a:pt x="48" y="428"/>
                  </a:cubicBezTo>
                  <a:cubicBezTo>
                    <a:pt x="49" y="427"/>
                    <a:pt x="49" y="427"/>
                    <a:pt x="49" y="427"/>
                  </a:cubicBezTo>
                  <a:cubicBezTo>
                    <a:pt x="48" y="426"/>
                    <a:pt x="48" y="426"/>
                    <a:pt x="48" y="426"/>
                  </a:cubicBezTo>
                  <a:cubicBezTo>
                    <a:pt x="47" y="427"/>
                    <a:pt x="47" y="427"/>
                    <a:pt x="47" y="427"/>
                  </a:cubicBezTo>
                  <a:cubicBezTo>
                    <a:pt x="48" y="427"/>
                    <a:pt x="48" y="427"/>
                    <a:pt x="48" y="427"/>
                  </a:cubicBezTo>
                  <a:close/>
                  <a:moveTo>
                    <a:pt x="52" y="428"/>
                  </a:moveTo>
                  <a:cubicBezTo>
                    <a:pt x="51" y="429"/>
                    <a:pt x="51" y="429"/>
                    <a:pt x="51" y="429"/>
                  </a:cubicBezTo>
                  <a:cubicBezTo>
                    <a:pt x="50" y="427"/>
                    <a:pt x="50" y="427"/>
                    <a:pt x="50" y="427"/>
                  </a:cubicBezTo>
                  <a:cubicBezTo>
                    <a:pt x="50" y="426"/>
                    <a:pt x="50" y="426"/>
                    <a:pt x="50" y="426"/>
                  </a:cubicBezTo>
                  <a:cubicBezTo>
                    <a:pt x="49" y="426"/>
                    <a:pt x="49" y="426"/>
                    <a:pt x="49" y="426"/>
                  </a:cubicBezTo>
                  <a:cubicBezTo>
                    <a:pt x="47" y="426"/>
                    <a:pt x="47" y="426"/>
                    <a:pt x="47" y="426"/>
                  </a:cubicBezTo>
                  <a:cubicBezTo>
                    <a:pt x="45" y="426"/>
                    <a:pt x="45" y="426"/>
                    <a:pt x="45" y="426"/>
                  </a:cubicBezTo>
                  <a:cubicBezTo>
                    <a:pt x="43" y="424"/>
                    <a:pt x="43" y="424"/>
                    <a:pt x="43" y="424"/>
                  </a:cubicBezTo>
                  <a:cubicBezTo>
                    <a:pt x="42" y="423"/>
                    <a:pt x="42" y="423"/>
                    <a:pt x="42" y="423"/>
                  </a:cubicBezTo>
                  <a:cubicBezTo>
                    <a:pt x="41" y="421"/>
                    <a:pt x="41" y="421"/>
                    <a:pt x="41" y="421"/>
                  </a:cubicBezTo>
                  <a:cubicBezTo>
                    <a:pt x="39" y="420"/>
                    <a:pt x="39" y="420"/>
                    <a:pt x="39" y="420"/>
                  </a:cubicBezTo>
                  <a:cubicBezTo>
                    <a:pt x="39" y="419"/>
                    <a:pt x="39" y="419"/>
                    <a:pt x="39" y="419"/>
                  </a:cubicBezTo>
                  <a:cubicBezTo>
                    <a:pt x="40" y="419"/>
                    <a:pt x="40" y="419"/>
                    <a:pt x="40" y="419"/>
                  </a:cubicBezTo>
                  <a:cubicBezTo>
                    <a:pt x="41" y="419"/>
                    <a:pt x="41" y="419"/>
                    <a:pt x="41" y="419"/>
                  </a:cubicBezTo>
                  <a:cubicBezTo>
                    <a:pt x="42" y="420"/>
                    <a:pt x="42" y="420"/>
                    <a:pt x="42" y="420"/>
                  </a:cubicBezTo>
                  <a:cubicBezTo>
                    <a:pt x="43" y="420"/>
                    <a:pt x="43" y="420"/>
                    <a:pt x="43" y="420"/>
                  </a:cubicBezTo>
                  <a:cubicBezTo>
                    <a:pt x="45" y="419"/>
                    <a:pt x="45" y="419"/>
                    <a:pt x="45" y="419"/>
                  </a:cubicBezTo>
                  <a:cubicBezTo>
                    <a:pt x="47" y="419"/>
                    <a:pt x="47" y="419"/>
                    <a:pt x="47" y="419"/>
                  </a:cubicBezTo>
                  <a:cubicBezTo>
                    <a:pt x="49" y="421"/>
                    <a:pt x="49" y="421"/>
                    <a:pt x="49" y="421"/>
                  </a:cubicBezTo>
                  <a:cubicBezTo>
                    <a:pt x="50" y="422"/>
                    <a:pt x="50" y="422"/>
                    <a:pt x="50" y="422"/>
                  </a:cubicBezTo>
                  <a:cubicBezTo>
                    <a:pt x="51" y="423"/>
                    <a:pt x="51" y="423"/>
                    <a:pt x="51" y="423"/>
                  </a:cubicBezTo>
                  <a:cubicBezTo>
                    <a:pt x="53" y="422"/>
                    <a:pt x="53" y="422"/>
                    <a:pt x="53" y="422"/>
                  </a:cubicBezTo>
                  <a:cubicBezTo>
                    <a:pt x="54" y="423"/>
                    <a:pt x="54" y="423"/>
                    <a:pt x="54" y="423"/>
                  </a:cubicBezTo>
                  <a:cubicBezTo>
                    <a:pt x="55" y="424"/>
                    <a:pt x="55" y="424"/>
                    <a:pt x="55" y="424"/>
                  </a:cubicBezTo>
                  <a:cubicBezTo>
                    <a:pt x="53" y="424"/>
                    <a:pt x="53" y="424"/>
                    <a:pt x="53" y="424"/>
                  </a:cubicBezTo>
                  <a:cubicBezTo>
                    <a:pt x="53" y="424"/>
                    <a:pt x="53" y="424"/>
                    <a:pt x="53" y="424"/>
                  </a:cubicBezTo>
                  <a:cubicBezTo>
                    <a:pt x="53" y="425"/>
                    <a:pt x="53" y="425"/>
                    <a:pt x="53" y="425"/>
                  </a:cubicBezTo>
                  <a:cubicBezTo>
                    <a:pt x="53" y="426"/>
                    <a:pt x="53" y="426"/>
                    <a:pt x="53" y="426"/>
                  </a:cubicBezTo>
                  <a:cubicBezTo>
                    <a:pt x="52" y="427"/>
                    <a:pt x="52" y="427"/>
                    <a:pt x="52" y="427"/>
                  </a:cubicBezTo>
                  <a:cubicBezTo>
                    <a:pt x="52" y="428"/>
                    <a:pt x="52" y="428"/>
                    <a:pt x="52" y="428"/>
                  </a:cubicBezTo>
                  <a:close/>
                  <a:moveTo>
                    <a:pt x="55" y="428"/>
                  </a:moveTo>
                  <a:cubicBezTo>
                    <a:pt x="54" y="429"/>
                    <a:pt x="54" y="429"/>
                    <a:pt x="54" y="429"/>
                  </a:cubicBezTo>
                  <a:cubicBezTo>
                    <a:pt x="54" y="430"/>
                    <a:pt x="54" y="430"/>
                    <a:pt x="54" y="430"/>
                  </a:cubicBezTo>
                  <a:cubicBezTo>
                    <a:pt x="55" y="430"/>
                    <a:pt x="55" y="430"/>
                    <a:pt x="55" y="430"/>
                  </a:cubicBezTo>
                  <a:cubicBezTo>
                    <a:pt x="56" y="428"/>
                    <a:pt x="56" y="428"/>
                    <a:pt x="56" y="428"/>
                  </a:cubicBezTo>
                  <a:cubicBezTo>
                    <a:pt x="56" y="428"/>
                    <a:pt x="56" y="428"/>
                    <a:pt x="56" y="428"/>
                  </a:cubicBezTo>
                  <a:cubicBezTo>
                    <a:pt x="55" y="427"/>
                    <a:pt x="55" y="427"/>
                    <a:pt x="55" y="427"/>
                  </a:cubicBezTo>
                  <a:cubicBezTo>
                    <a:pt x="55" y="428"/>
                    <a:pt x="55" y="428"/>
                    <a:pt x="55" y="428"/>
                  </a:cubicBezTo>
                  <a:close/>
                  <a:moveTo>
                    <a:pt x="65" y="426"/>
                  </a:moveTo>
                  <a:cubicBezTo>
                    <a:pt x="65" y="427"/>
                    <a:pt x="65" y="427"/>
                    <a:pt x="65" y="427"/>
                  </a:cubicBezTo>
                  <a:cubicBezTo>
                    <a:pt x="65" y="428"/>
                    <a:pt x="65" y="428"/>
                    <a:pt x="65" y="428"/>
                  </a:cubicBezTo>
                  <a:cubicBezTo>
                    <a:pt x="64" y="429"/>
                    <a:pt x="64" y="429"/>
                    <a:pt x="64" y="429"/>
                  </a:cubicBezTo>
                  <a:cubicBezTo>
                    <a:pt x="62" y="429"/>
                    <a:pt x="62" y="429"/>
                    <a:pt x="62" y="429"/>
                  </a:cubicBezTo>
                  <a:cubicBezTo>
                    <a:pt x="62" y="428"/>
                    <a:pt x="62" y="428"/>
                    <a:pt x="62" y="428"/>
                  </a:cubicBezTo>
                  <a:cubicBezTo>
                    <a:pt x="61" y="429"/>
                    <a:pt x="61" y="429"/>
                    <a:pt x="61" y="429"/>
                  </a:cubicBezTo>
                  <a:cubicBezTo>
                    <a:pt x="60" y="428"/>
                    <a:pt x="60" y="428"/>
                    <a:pt x="60" y="428"/>
                  </a:cubicBezTo>
                  <a:cubicBezTo>
                    <a:pt x="58" y="427"/>
                    <a:pt x="58" y="427"/>
                    <a:pt x="58" y="427"/>
                  </a:cubicBezTo>
                  <a:cubicBezTo>
                    <a:pt x="57" y="428"/>
                    <a:pt x="57" y="428"/>
                    <a:pt x="57" y="428"/>
                  </a:cubicBezTo>
                  <a:cubicBezTo>
                    <a:pt x="57" y="427"/>
                    <a:pt x="57" y="427"/>
                    <a:pt x="57" y="427"/>
                  </a:cubicBezTo>
                  <a:cubicBezTo>
                    <a:pt x="55" y="426"/>
                    <a:pt x="55" y="426"/>
                    <a:pt x="55" y="426"/>
                  </a:cubicBezTo>
                  <a:cubicBezTo>
                    <a:pt x="55" y="425"/>
                    <a:pt x="55" y="425"/>
                    <a:pt x="55" y="425"/>
                  </a:cubicBezTo>
                  <a:cubicBezTo>
                    <a:pt x="58" y="425"/>
                    <a:pt x="58" y="425"/>
                    <a:pt x="58" y="425"/>
                  </a:cubicBezTo>
                  <a:cubicBezTo>
                    <a:pt x="59" y="424"/>
                    <a:pt x="59" y="424"/>
                    <a:pt x="59" y="424"/>
                  </a:cubicBezTo>
                  <a:cubicBezTo>
                    <a:pt x="62" y="425"/>
                    <a:pt x="62" y="425"/>
                    <a:pt x="62" y="425"/>
                  </a:cubicBezTo>
                  <a:cubicBezTo>
                    <a:pt x="63" y="426"/>
                    <a:pt x="63" y="426"/>
                    <a:pt x="63" y="426"/>
                  </a:cubicBezTo>
                  <a:cubicBezTo>
                    <a:pt x="64" y="426"/>
                    <a:pt x="64" y="426"/>
                    <a:pt x="64" y="426"/>
                  </a:cubicBezTo>
                  <a:cubicBezTo>
                    <a:pt x="65" y="425"/>
                    <a:pt x="65" y="425"/>
                    <a:pt x="65" y="425"/>
                  </a:cubicBezTo>
                  <a:cubicBezTo>
                    <a:pt x="65" y="426"/>
                    <a:pt x="65" y="426"/>
                    <a:pt x="65" y="426"/>
                  </a:cubicBezTo>
                  <a:close/>
                  <a:moveTo>
                    <a:pt x="71" y="425"/>
                  </a:moveTo>
                  <a:cubicBezTo>
                    <a:pt x="69" y="424"/>
                    <a:pt x="69" y="424"/>
                    <a:pt x="69" y="424"/>
                  </a:cubicBezTo>
                  <a:cubicBezTo>
                    <a:pt x="70" y="423"/>
                    <a:pt x="70" y="423"/>
                    <a:pt x="70" y="423"/>
                  </a:cubicBezTo>
                  <a:cubicBezTo>
                    <a:pt x="69" y="421"/>
                    <a:pt x="69" y="421"/>
                    <a:pt x="69" y="421"/>
                  </a:cubicBezTo>
                  <a:cubicBezTo>
                    <a:pt x="69" y="421"/>
                    <a:pt x="69" y="421"/>
                    <a:pt x="69" y="421"/>
                  </a:cubicBezTo>
                  <a:cubicBezTo>
                    <a:pt x="68" y="419"/>
                    <a:pt x="68" y="419"/>
                    <a:pt x="68" y="419"/>
                  </a:cubicBezTo>
                  <a:cubicBezTo>
                    <a:pt x="68" y="417"/>
                    <a:pt x="68" y="417"/>
                    <a:pt x="68" y="417"/>
                  </a:cubicBezTo>
                  <a:cubicBezTo>
                    <a:pt x="66" y="416"/>
                    <a:pt x="66" y="416"/>
                    <a:pt x="66" y="416"/>
                  </a:cubicBezTo>
                  <a:cubicBezTo>
                    <a:pt x="66" y="418"/>
                    <a:pt x="66" y="418"/>
                    <a:pt x="66" y="418"/>
                  </a:cubicBezTo>
                  <a:cubicBezTo>
                    <a:pt x="66" y="420"/>
                    <a:pt x="66" y="420"/>
                    <a:pt x="66" y="420"/>
                  </a:cubicBezTo>
                  <a:cubicBezTo>
                    <a:pt x="66" y="422"/>
                    <a:pt x="66" y="422"/>
                    <a:pt x="66" y="422"/>
                  </a:cubicBezTo>
                  <a:cubicBezTo>
                    <a:pt x="66" y="423"/>
                    <a:pt x="66" y="423"/>
                    <a:pt x="66" y="423"/>
                  </a:cubicBezTo>
                  <a:cubicBezTo>
                    <a:pt x="66" y="424"/>
                    <a:pt x="66" y="424"/>
                    <a:pt x="66" y="424"/>
                  </a:cubicBezTo>
                  <a:cubicBezTo>
                    <a:pt x="67" y="425"/>
                    <a:pt x="67" y="425"/>
                    <a:pt x="67" y="425"/>
                  </a:cubicBezTo>
                  <a:cubicBezTo>
                    <a:pt x="69" y="426"/>
                    <a:pt x="69" y="426"/>
                    <a:pt x="69" y="426"/>
                  </a:cubicBezTo>
                  <a:cubicBezTo>
                    <a:pt x="70" y="426"/>
                    <a:pt x="70" y="426"/>
                    <a:pt x="70" y="426"/>
                  </a:cubicBezTo>
                  <a:cubicBezTo>
                    <a:pt x="71" y="425"/>
                    <a:pt x="71" y="425"/>
                    <a:pt x="71" y="425"/>
                  </a:cubicBezTo>
                  <a:close/>
                  <a:moveTo>
                    <a:pt x="64" y="439"/>
                  </a:moveTo>
                  <a:cubicBezTo>
                    <a:pt x="65" y="439"/>
                    <a:pt x="65" y="439"/>
                    <a:pt x="65" y="439"/>
                  </a:cubicBezTo>
                  <a:cubicBezTo>
                    <a:pt x="66" y="439"/>
                    <a:pt x="66" y="439"/>
                    <a:pt x="66" y="439"/>
                  </a:cubicBezTo>
                  <a:cubicBezTo>
                    <a:pt x="65" y="440"/>
                    <a:pt x="65" y="440"/>
                    <a:pt x="65" y="440"/>
                  </a:cubicBezTo>
                  <a:cubicBezTo>
                    <a:pt x="64" y="439"/>
                    <a:pt x="64" y="439"/>
                    <a:pt x="64" y="439"/>
                  </a:cubicBezTo>
                  <a:close/>
                  <a:moveTo>
                    <a:pt x="64" y="438"/>
                  </a:moveTo>
                  <a:cubicBezTo>
                    <a:pt x="64" y="437"/>
                    <a:pt x="64" y="437"/>
                    <a:pt x="64" y="437"/>
                  </a:cubicBezTo>
                  <a:cubicBezTo>
                    <a:pt x="64" y="436"/>
                    <a:pt x="64" y="436"/>
                    <a:pt x="64" y="436"/>
                  </a:cubicBezTo>
                  <a:cubicBezTo>
                    <a:pt x="65" y="437"/>
                    <a:pt x="65" y="437"/>
                    <a:pt x="65" y="437"/>
                  </a:cubicBezTo>
                  <a:cubicBezTo>
                    <a:pt x="65" y="438"/>
                    <a:pt x="65" y="438"/>
                    <a:pt x="65" y="438"/>
                  </a:cubicBezTo>
                  <a:cubicBezTo>
                    <a:pt x="64" y="438"/>
                    <a:pt x="64" y="438"/>
                    <a:pt x="64" y="438"/>
                  </a:cubicBezTo>
                  <a:close/>
                  <a:moveTo>
                    <a:pt x="101" y="448"/>
                  </a:moveTo>
                  <a:cubicBezTo>
                    <a:pt x="100" y="447"/>
                    <a:pt x="100" y="447"/>
                    <a:pt x="100" y="447"/>
                  </a:cubicBezTo>
                  <a:cubicBezTo>
                    <a:pt x="101" y="445"/>
                    <a:pt x="101" y="445"/>
                    <a:pt x="101" y="445"/>
                  </a:cubicBezTo>
                  <a:cubicBezTo>
                    <a:pt x="101" y="444"/>
                    <a:pt x="101" y="444"/>
                    <a:pt x="101" y="444"/>
                  </a:cubicBezTo>
                  <a:cubicBezTo>
                    <a:pt x="102" y="445"/>
                    <a:pt x="102" y="445"/>
                    <a:pt x="102" y="445"/>
                  </a:cubicBezTo>
                  <a:cubicBezTo>
                    <a:pt x="102" y="446"/>
                    <a:pt x="102" y="446"/>
                    <a:pt x="102" y="446"/>
                  </a:cubicBezTo>
                  <a:cubicBezTo>
                    <a:pt x="102" y="448"/>
                    <a:pt x="102" y="448"/>
                    <a:pt x="102" y="448"/>
                  </a:cubicBezTo>
                  <a:cubicBezTo>
                    <a:pt x="101" y="448"/>
                    <a:pt x="101" y="448"/>
                    <a:pt x="101" y="448"/>
                  </a:cubicBezTo>
                  <a:close/>
                  <a:moveTo>
                    <a:pt x="78" y="438"/>
                  </a:moveTo>
                  <a:cubicBezTo>
                    <a:pt x="79" y="437"/>
                    <a:pt x="79" y="437"/>
                    <a:pt x="79" y="437"/>
                  </a:cubicBezTo>
                  <a:cubicBezTo>
                    <a:pt x="81" y="437"/>
                    <a:pt x="81" y="437"/>
                    <a:pt x="81" y="437"/>
                  </a:cubicBezTo>
                  <a:cubicBezTo>
                    <a:pt x="81" y="437"/>
                    <a:pt x="81" y="437"/>
                    <a:pt x="81" y="437"/>
                  </a:cubicBezTo>
                  <a:cubicBezTo>
                    <a:pt x="84" y="438"/>
                    <a:pt x="84" y="438"/>
                    <a:pt x="84" y="438"/>
                  </a:cubicBezTo>
                  <a:cubicBezTo>
                    <a:pt x="88" y="437"/>
                    <a:pt x="88" y="437"/>
                    <a:pt x="88" y="437"/>
                  </a:cubicBezTo>
                  <a:cubicBezTo>
                    <a:pt x="91" y="435"/>
                    <a:pt x="91" y="435"/>
                    <a:pt x="91" y="435"/>
                  </a:cubicBezTo>
                  <a:cubicBezTo>
                    <a:pt x="94" y="436"/>
                    <a:pt x="94" y="436"/>
                    <a:pt x="94" y="436"/>
                  </a:cubicBezTo>
                  <a:cubicBezTo>
                    <a:pt x="96" y="436"/>
                    <a:pt x="96" y="436"/>
                    <a:pt x="96" y="436"/>
                  </a:cubicBezTo>
                  <a:cubicBezTo>
                    <a:pt x="99" y="435"/>
                    <a:pt x="99" y="435"/>
                    <a:pt x="99" y="435"/>
                  </a:cubicBezTo>
                  <a:cubicBezTo>
                    <a:pt x="100" y="436"/>
                    <a:pt x="100" y="436"/>
                    <a:pt x="100" y="436"/>
                  </a:cubicBezTo>
                  <a:cubicBezTo>
                    <a:pt x="101" y="438"/>
                    <a:pt x="101" y="438"/>
                    <a:pt x="101" y="438"/>
                  </a:cubicBezTo>
                  <a:cubicBezTo>
                    <a:pt x="102" y="439"/>
                    <a:pt x="102" y="439"/>
                    <a:pt x="102" y="439"/>
                  </a:cubicBezTo>
                  <a:cubicBezTo>
                    <a:pt x="101" y="439"/>
                    <a:pt x="101" y="439"/>
                    <a:pt x="101" y="439"/>
                  </a:cubicBezTo>
                  <a:cubicBezTo>
                    <a:pt x="99" y="440"/>
                    <a:pt x="99" y="440"/>
                    <a:pt x="99" y="440"/>
                  </a:cubicBezTo>
                  <a:cubicBezTo>
                    <a:pt x="98" y="439"/>
                    <a:pt x="98" y="439"/>
                    <a:pt x="98" y="439"/>
                  </a:cubicBezTo>
                  <a:cubicBezTo>
                    <a:pt x="97" y="439"/>
                    <a:pt x="97" y="439"/>
                    <a:pt x="97" y="439"/>
                  </a:cubicBezTo>
                  <a:cubicBezTo>
                    <a:pt x="96" y="440"/>
                    <a:pt x="96" y="440"/>
                    <a:pt x="96" y="440"/>
                  </a:cubicBezTo>
                  <a:cubicBezTo>
                    <a:pt x="93" y="440"/>
                    <a:pt x="93" y="440"/>
                    <a:pt x="93" y="440"/>
                  </a:cubicBezTo>
                  <a:cubicBezTo>
                    <a:pt x="93" y="439"/>
                    <a:pt x="93" y="439"/>
                    <a:pt x="93" y="439"/>
                  </a:cubicBezTo>
                  <a:cubicBezTo>
                    <a:pt x="92" y="437"/>
                    <a:pt x="92" y="437"/>
                    <a:pt x="92" y="437"/>
                  </a:cubicBezTo>
                  <a:cubicBezTo>
                    <a:pt x="90" y="437"/>
                    <a:pt x="90" y="437"/>
                    <a:pt x="90" y="437"/>
                  </a:cubicBezTo>
                  <a:cubicBezTo>
                    <a:pt x="89" y="439"/>
                    <a:pt x="89" y="439"/>
                    <a:pt x="89" y="439"/>
                  </a:cubicBezTo>
                  <a:cubicBezTo>
                    <a:pt x="88" y="439"/>
                    <a:pt x="88" y="439"/>
                    <a:pt x="88" y="439"/>
                  </a:cubicBezTo>
                  <a:cubicBezTo>
                    <a:pt x="86" y="439"/>
                    <a:pt x="86" y="439"/>
                    <a:pt x="86" y="439"/>
                  </a:cubicBezTo>
                  <a:cubicBezTo>
                    <a:pt x="87" y="440"/>
                    <a:pt x="87" y="440"/>
                    <a:pt x="87" y="440"/>
                  </a:cubicBezTo>
                  <a:cubicBezTo>
                    <a:pt x="88" y="440"/>
                    <a:pt x="88" y="440"/>
                    <a:pt x="88" y="440"/>
                  </a:cubicBezTo>
                  <a:cubicBezTo>
                    <a:pt x="90" y="441"/>
                    <a:pt x="90" y="441"/>
                    <a:pt x="90" y="441"/>
                  </a:cubicBezTo>
                  <a:cubicBezTo>
                    <a:pt x="91" y="441"/>
                    <a:pt x="91" y="441"/>
                    <a:pt x="91" y="441"/>
                  </a:cubicBezTo>
                  <a:cubicBezTo>
                    <a:pt x="90" y="442"/>
                    <a:pt x="90" y="442"/>
                    <a:pt x="90" y="442"/>
                  </a:cubicBezTo>
                  <a:cubicBezTo>
                    <a:pt x="92" y="443"/>
                    <a:pt x="92" y="443"/>
                    <a:pt x="92" y="443"/>
                  </a:cubicBezTo>
                  <a:cubicBezTo>
                    <a:pt x="94" y="444"/>
                    <a:pt x="94" y="444"/>
                    <a:pt x="94" y="444"/>
                  </a:cubicBezTo>
                  <a:cubicBezTo>
                    <a:pt x="94" y="446"/>
                    <a:pt x="94" y="446"/>
                    <a:pt x="94" y="446"/>
                  </a:cubicBezTo>
                  <a:cubicBezTo>
                    <a:pt x="93" y="446"/>
                    <a:pt x="93" y="446"/>
                    <a:pt x="93" y="446"/>
                  </a:cubicBezTo>
                  <a:cubicBezTo>
                    <a:pt x="91" y="444"/>
                    <a:pt x="91" y="444"/>
                    <a:pt x="91" y="444"/>
                  </a:cubicBezTo>
                  <a:cubicBezTo>
                    <a:pt x="90" y="444"/>
                    <a:pt x="90" y="444"/>
                    <a:pt x="90" y="444"/>
                  </a:cubicBezTo>
                  <a:cubicBezTo>
                    <a:pt x="88" y="444"/>
                    <a:pt x="88" y="444"/>
                    <a:pt x="88" y="444"/>
                  </a:cubicBezTo>
                  <a:cubicBezTo>
                    <a:pt x="87" y="443"/>
                    <a:pt x="87" y="443"/>
                    <a:pt x="87" y="443"/>
                  </a:cubicBezTo>
                  <a:cubicBezTo>
                    <a:pt x="86" y="442"/>
                    <a:pt x="86" y="442"/>
                    <a:pt x="86" y="442"/>
                  </a:cubicBezTo>
                  <a:cubicBezTo>
                    <a:pt x="84" y="442"/>
                    <a:pt x="84" y="442"/>
                    <a:pt x="84" y="442"/>
                  </a:cubicBezTo>
                  <a:cubicBezTo>
                    <a:pt x="84" y="443"/>
                    <a:pt x="84" y="443"/>
                    <a:pt x="84" y="443"/>
                  </a:cubicBezTo>
                  <a:cubicBezTo>
                    <a:pt x="85" y="444"/>
                    <a:pt x="85" y="444"/>
                    <a:pt x="85" y="444"/>
                  </a:cubicBezTo>
                  <a:cubicBezTo>
                    <a:pt x="85" y="445"/>
                    <a:pt x="85" y="445"/>
                    <a:pt x="85" y="445"/>
                  </a:cubicBezTo>
                  <a:cubicBezTo>
                    <a:pt x="84" y="445"/>
                    <a:pt x="84" y="445"/>
                    <a:pt x="84" y="445"/>
                  </a:cubicBezTo>
                  <a:cubicBezTo>
                    <a:pt x="82" y="444"/>
                    <a:pt x="82" y="444"/>
                    <a:pt x="82" y="444"/>
                  </a:cubicBezTo>
                  <a:cubicBezTo>
                    <a:pt x="81" y="445"/>
                    <a:pt x="81" y="445"/>
                    <a:pt x="81" y="445"/>
                  </a:cubicBezTo>
                  <a:cubicBezTo>
                    <a:pt x="81" y="444"/>
                    <a:pt x="81" y="444"/>
                    <a:pt x="81" y="444"/>
                  </a:cubicBezTo>
                  <a:cubicBezTo>
                    <a:pt x="79" y="443"/>
                    <a:pt x="79" y="443"/>
                    <a:pt x="79" y="443"/>
                  </a:cubicBezTo>
                  <a:cubicBezTo>
                    <a:pt x="80" y="442"/>
                    <a:pt x="80" y="442"/>
                    <a:pt x="80" y="442"/>
                  </a:cubicBezTo>
                  <a:cubicBezTo>
                    <a:pt x="79" y="443"/>
                    <a:pt x="79" y="443"/>
                    <a:pt x="79" y="443"/>
                  </a:cubicBezTo>
                  <a:cubicBezTo>
                    <a:pt x="77" y="442"/>
                    <a:pt x="77" y="442"/>
                    <a:pt x="77" y="442"/>
                  </a:cubicBezTo>
                  <a:cubicBezTo>
                    <a:pt x="77" y="441"/>
                    <a:pt x="77" y="441"/>
                    <a:pt x="77" y="441"/>
                  </a:cubicBezTo>
                  <a:cubicBezTo>
                    <a:pt x="79" y="440"/>
                    <a:pt x="79" y="440"/>
                    <a:pt x="79" y="440"/>
                  </a:cubicBezTo>
                  <a:cubicBezTo>
                    <a:pt x="81" y="439"/>
                    <a:pt x="81" y="439"/>
                    <a:pt x="81" y="439"/>
                  </a:cubicBezTo>
                  <a:cubicBezTo>
                    <a:pt x="80" y="439"/>
                    <a:pt x="80" y="439"/>
                    <a:pt x="80" y="439"/>
                  </a:cubicBezTo>
                  <a:cubicBezTo>
                    <a:pt x="79" y="439"/>
                    <a:pt x="79" y="439"/>
                    <a:pt x="79" y="439"/>
                  </a:cubicBezTo>
                  <a:lnTo>
                    <a:pt x="78" y="43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3" name="Google Shape;3838;p137">
              <a:extLst xmlns:a="http://schemas.openxmlformats.org/drawingml/2006/main">
                <a:ext uri="{FF2B5EF4-FFF2-40B4-BE49-F238E27FC236}">
                  <a16:creationId xmlns:a16="http://schemas.microsoft.com/office/drawing/2014/main" id="{D3FD730B-6CAF-0843-58D0-CA20C98AB7FA}"/>
                </a:ext>
              </a:extLst>
            </cdr:cNvPr>
            <cdr:cNvSpPr/>
          </cdr:nvSpPr>
          <cdr:spPr>
            <a:xfrm xmlns:a="http://schemas.openxmlformats.org/drawingml/2006/main">
              <a:off x="1545" y="2217"/>
              <a:ext cx="3" cy="2"/>
            </a:xfrm>
            <a:custGeom xmlns:a="http://schemas.openxmlformats.org/drawingml/2006/main">
              <a:avLst/>
              <a:gdLst/>
              <a:ahLst/>
              <a:cxnLst/>
              <a:rect l="l" t="t" r="r" b="b"/>
              <a:pathLst>
                <a:path w="3" h="3" extrusionOk="0">
                  <a:moveTo>
                    <a:pt x="1" y="0"/>
                  </a:moveTo>
                  <a:lnTo>
                    <a:pt x="0" y="3"/>
                  </a:lnTo>
                  <a:lnTo>
                    <a:pt x="3" y="3"/>
                  </a:lnTo>
                  <a:lnTo>
                    <a:pt x="1"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4" name="Google Shape;3839;p137">
              <a:extLst xmlns:a="http://schemas.openxmlformats.org/drawingml/2006/main">
                <a:ext uri="{FF2B5EF4-FFF2-40B4-BE49-F238E27FC236}">
                  <a16:creationId xmlns:a16="http://schemas.microsoft.com/office/drawing/2014/main" id="{A82940D9-CB54-5ED2-1A5B-E0B8D55FC30B}"/>
                </a:ext>
              </a:extLst>
            </cdr:cNvPr>
            <cdr:cNvSpPr/>
          </cdr:nvSpPr>
          <cdr:spPr>
            <a:xfrm xmlns:a="http://schemas.openxmlformats.org/drawingml/2006/main">
              <a:off x="1550" y="2219"/>
              <a:ext cx="8" cy="7"/>
            </a:xfrm>
            <a:custGeom xmlns:a="http://schemas.openxmlformats.org/drawingml/2006/main">
              <a:avLst/>
              <a:gdLst/>
              <a:ahLst/>
              <a:cxnLst/>
              <a:rect l="l" t="t" r="r" b="b"/>
              <a:pathLst>
                <a:path w="9" h="11" extrusionOk="0">
                  <a:moveTo>
                    <a:pt x="9" y="10"/>
                  </a:moveTo>
                  <a:lnTo>
                    <a:pt x="7" y="11"/>
                  </a:lnTo>
                  <a:lnTo>
                    <a:pt x="8" y="11"/>
                  </a:lnTo>
                  <a:lnTo>
                    <a:pt x="9" y="10"/>
                  </a:lnTo>
                  <a:lnTo>
                    <a:pt x="9" y="10"/>
                  </a:lnTo>
                  <a:close/>
                  <a:moveTo>
                    <a:pt x="8" y="0"/>
                  </a:moveTo>
                  <a:lnTo>
                    <a:pt x="5" y="3"/>
                  </a:lnTo>
                  <a:lnTo>
                    <a:pt x="7" y="6"/>
                  </a:lnTo>
                  <a:lnTo>
                    <a:pt x="9" y="6"/>
                  </a:lnTo>
                  <a:lnTo>
                    <a:pt x="8" y="0"/>
                  </a:lnTo>
                  <a:lnTo>
                    <a:pt x="8" y="0"/>
                  </a:lnTo>
                  <a:close/>
                  <a:moveTo>
                    <a:pt x="2" y="3"/>
                  </a:moveTo>
                  <a:lnTo>
                    <a:pt x="5" y="6"/>
                  </a:lnTo>
                  <a:lnTo>
                    <a:pt x="4" y="11"/>
                  </a:lnTo>
                  <a:lnTo>
                    <a:pt x="0" y="6"/>
                  </a:lnTo>
                  <a:lnTo>
                    <a:pt x="1" y="3"/>
                  </a:lnTo>
                  <a:lnTo>
                    <a:pt x="2" y="3"/>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5" name="Google Shape;3840;p137">
              <a:extLst xmlns:a="http://schemas.openxmlformats.org/drawingml/2006/main">
                <a:ext uri="{FF2B5EF4-FFF2-40B4-BE49-F238E27FC236}">
                  <a16:creationId xmlns:a16="http://schemas.microsoft.com/office/drawing/2014/main" id="{1CCA5E47-C107-0347-EEF8-CB47C827C280}"/>
                </a:ext>
              </a:extLst>
            </cdr:cNvPr>
            <cdr:cNvSpPr/>
          </cdr:nvSpPr>
          <cdr:spPr>
            <a:xfrm xmlns:a="http://schemas.openxmlformats.org/drawingml/2006/main">
              <a:off x="1553" y="2229"/>
              <a:ext cx="3" cy="5"/>
            </a:xfrm>
            <a:custGeom xmlns:a="http://schemas.openxmlformats.org/drawingml/2006/main">
              <a:avLst/>
              <a:gdLst/>
              <a:ahLst/>
              <a:cxnLst/>
              <a:rect l="l" t="t" r="r" b="b"/>
              <a:pathLst>
                <a:path w="3" h="5" extrusionOk="0">
                  <a:moveTo>
                    <a:pt x="1" y="0"/>
                  </a:moveTo>
                  <a:cubicBezTo>
                    <a:pt x="3" y="2"/>
                    <a:pt x="3" y="2"/>
                    <a:pt x="3" y="2"/>
                  </a:cubicBezTo>
                  <a:cubicBezTo>
                    <a:pt x="3" y="5"/>
                    <a:pt x="3" y="5"/>
                    <a:pt x="3" y="5"/>
                  </a:cubicBezTo>
                  <a:cubicBezTo>
                    <a:pt x="1" y="5"/>
                    <a:pt x="1" y="5"/>
                    <a:pt x="1" y="5"/>
                  </a:cubicBezTo>
                  <a:cubicBezTo>
                    <a:pt x="0" y="2"/>
                    <a:pt x="0" y="2"/>
                    <a:pt x="0" y="2"/>
                  </a:cubicBezTo>
                  <a:cubicBezTo>
                    <a:pt x="0" y="2"/>
                    <a:pt x="2" y="0"/>
                    <a:pt x="1" y="0"/>
                  </a:cubicBez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6" name="Google Shape;3841;p137">
              <a:extLst xmlns:a="http://schemas.openxmlformats.org/drawingml/2006/main">
                <a:ext uri="{FF2B5EF4-FFF2-40B4-BE49-F238E27FC236}">
                  <a16:creationId xmlns:a16="http://schemas.microsoft.com/office/drawing/2014/main" id="{5D581275-3519-0B87-DC6A-FF0CBC9C7A40}"/>
                </a:ext>
              </a:extLst>
            </cdr:cNvPr>
            <cdr:cNvSpPr/>
          </cdr:nvSpPr>
          <cdr:spPr>
            <a:xfrm xmlns:a="http://schemas.openxmlformats.org/drawingml/2006/main">
              <a:off x="1554" y="2236"/>
              <a:ext cx="6" cy="12"/>
            </a:xfrm>
            <a:custGeom xmlns:a="http://schemas.openxmlformats.org/drawingml/2006/main">
              <a:avLst/>
              <a:gdLst/>
              <a:ahLst/>
              <a:cxnLst/>
              <a:rect l="l" t="t" r="r" b="b"/>
              <a:pathLst>
                <a:path w="7" h="19" extrusionOk="0">
                  <a:moveTo>
                    <a:pt x="6" y="12"/>
                  </a:moveTo>
                  <a:lnTo>
                    <a:pt x="3" y="16"/>
                  </a:lnTo>
                  <a:lnTo>
                    <a:pt x="3" y="19"/>
                  </a:lnTo>
                  <a:lnTo>
                    <a:pt x="6" y="19"/>
                  </a:lnTo>
                  <a:lnTo>
                    <a:pt x="7" y="16"/>
                  </a:lnTo>
                  <a:lnTo>
                    <a:pt x="6" y="12"/>
                  </a:lnTo>
                  <a:lnTo>
                    <a:pt x="6" y="12"/>
                  </a:lnTo>
                  <a:close/>
                  <a:moveTo>
                    <a:pt x="0" y="0"/>
                  </a:moveTo>
                  <a:lnTo>
                    <a:pt x="6" y="2"/>
                  </a:lnTo>
                  <a:lnTo>
                    <a:pt x="7" y="6"/>
                  </a:lnTo>
                  <a:lnTo>
                    <a:pt x="7" y="9"/>
                  </a:lnTo>
                  <a:lnTo>
                    <a:pt x="4" y="7"/>
                  </a:lnTo>
                  <a:lnTo>
                    <a:pt x="3" y="7"/>
                  </a:lnTo>
                  <a:lnTo>
                    <a:pt x="4" y="6"/>
                  </a:lnTo>
                  <a:lnTo>
                    <a:pt x="0" y="2"/>
                  </a:lnTo>
                  <a:lnTo>
                    <a:pt x="0"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207" name="Google Shape;3842;p137">
              <a:extLst xmlns:a="http://schemas.openxmlformats.org/drawingml/2006/main">
                <a:ext uri="{FF2B5EF4-FFF2-40B4-BE49-F238E27FC236}">
                  <a16:creationId xmlns:a16="http://schemas.microsoft.com/office/drawing/2014/main" id="{063E1568-07E4-F273-1BBC-A35873C4220D}"/>
                </a:ext>
              </a:extLst>
            </cdr:cNvPr>
            <cdr:cNvSpPr/>
          </cdr:nvSpPr>
          <cdr:spPr>
            <a:xfrm xmlns:a="http://schemas.openxmlformats.org/drawingml/2006/main">
              <a:off x="1574" y="2249"/>
              <a:ext cx="4" cy="3"/>
            </a:xfrm>
            <a:custGeom xmlns:a="http://schemas.openxmlformats.org/drawingml/2006/main">
              <a:avLst/>
              <a:gdLst/>
              <a:ahLst/>
              <a:cxnLst/>
              <a:rect l="l" t="t" r="r" b="b"/>
              <a:pathLst>
                <a:path w="5" h="5" extrusionOk="0">
                  <a:moveTo>
                    <a:pt x="2" y="0"/>
                  </a:moveTo>
                  <a:lnTo>
                    <a:pt x="0" y="3"/>
                  </a:lnTo>
                  <a:lnTo>
                    <a:pt x="1" y="5"/>
                  </a:lnTo>
                  <a:lnTo>
                    <a:pt x="5" y="5"/>
                  </a:lnTo>
                  <a:lnTo>
                    <a:pt x="5" y="3"/>
                  </a:lnTo>
                  <a:lnTo>
                    <a:pt x="2"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grpSp>
      <cdr:sp macro="" textlink="">
        <cdr:nvSpPr>
          <cdr:cNvPr id="4" name="Google Shape;3843;p137">
            <a:extLst xmlns:a="http://schemas.openxmlformats.org/drawingml/2006/main">
              <a:ext uri="{FF2B5EF4-FFF2-40B4-BE49-F238E27FC236}">
                <a16:creationId xmlns:a16="http://schemas.microsoft.com/office/drawing/2014/main" id="{0594C652-D6C3-C001-74DB-4F32973E24E7}"/>
              </a:ext>
            </a:extLst>
          </cdr:cNvPr>
          <cdr:cNvSpPr/>
        </cdr:nvSpPr>
        <cdr:spPr>
          <a:xfrm xmlns:a="http://schemas.openxmlformats.org/drawingml/2006/main">
            <a:off x="-2559" y="-273"/>
            <a:ext cx="0" cy="0"/>
          </a:xfrm>
          <a:custGeom xmlns:a="http://schemas.openxmlformats.org/drawingml/2006/main">
            <a:avLst/>
            <a:gdLst/>
            <a:ahLst/>
            <a:cxnLst/>
            <a:rect l="l" t="t" r="r" b="b"/>
            <a:pathLst>
              <a:path w="6" h="15" extrusionOk="0">
                <a:moveTo>
                  <a:pt x="3" y="13"/>
                </a:moveTo>
                <a:cubicBezTo>
                  <a:pt x="2" y="12"/>
                  <a:pt x="2" y="12"/>
                  <a:pt x="2" y="12"/>
                </a:cubicBezTo>
                <a:cubicBezTo>
                  <a:pt x="0" y="12"/>
                  <a:pt x="0" y="12"/>
                  <a:pt x="0" y="12"/>
                </a:cubicBezTo>
                <a:cubicBezTo>
                  <a:pt x="0" y="15"/>
                  <a:pt x="0" y="15"/>
                  <a:pt x="0" y="15"/>
                </a:cubicBezTo>
                <a:cubicBezTo>
                  <a:pt x="2" y="15"/>
                  <a:pt x="2" y="15"/>
                  <a:pt x="2" y="15"/>
                </a:cubicBezTo>
                <a:cubicBezTo>
                  <a:pt x="3" y="13"/>
                  <a:pt x="3" y="13"/>
                  <a:pt x="3" y="13"/>
                </a:cubicBezTo>
                <a:close/>
                <a:moveTo>
                  <a:pt x="4" y="9"/>
                </a:moveTo>
                <a:cubicBezTo>
                  <a:pt x="5" y="11"/>
                  <a:pt x="5" y="11"/>
                  <a:pt x="5" y="11"/>
                </a:cubicBezTo>
                <a:cubicBezTo>
                  <a:pt x="3" y="11"/>
                  <a:pt x="3" y="11"/>
                  <a:pt x="3" y="11"/>
                </a:cubicBezTo>
                <a:cubicBezTo>
                  <a:pt x="3" y="11"/>
                  <a:pt x="4" y="9"/>
                  <a:pt x="4" y="9"/>
                </a:cubicBezTo>
                <a:close/>
                <a:moveTo>
                  <a:pt x="5" y="0"/>
                </a:moveTo>
                <a:cubicBezTo>
                  <a:pt x="6" y="2"/>
                  <a:pt x="6" y="2"/>
                  <a:pt x="6" y="2"/>
                </a:cubicBezTo>
                <a:cubicBezTo>
                  <a:pt x="5" y="5"/>
                  <a:pt x="5" y="5"/>
                  <a:pt x="5" y="5"/>
                </a:cubicBezTo>
                <a:lnTo>
                  <a:pt x="5" y="0"/>
                </a:lnTo>
                <a:close/>
              </a:path>
            </a:pathLst>
          </a:custGeom>
          <a:solidFill xmlns:a="http://schemas.openxmlformats.org/drawingml/2006/main">
            <a:schemeClr val="accent3"/>
          </a:solidFill>
          <a:ln xmlns:a="http://schemas.openxmlformats.org/drawingml/2006/main" w="9525" cap="flat" cmpd="sng">
            <a:solidFill>
              <a:schemeClr val="lt1"/>
            </a:solidFill>
            <a:prstDash val="solid"/>
            <a:round/>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5" name="Google Shape;3844;p137">
            <a:extLst xmlns:a="http://schemas.openxmlformats.org/drawingml/2006/main">
              <a:ext uri="{FF2B5EF4-FFF2-40B4-BE49-F238E27FC236}">
                <a16:creationId xmlns:a16="http://schemas.microsoft.com/office/drawing/2014/main" id="{453E57C4-6918-0D6B-2EF8-422EBB7C7F63}"/>
              </a:ext>
            </a:extLst>
          </cdr:cNvPr>
          <cdr:cNvSpPr/>
        </cdr:nvSpPr>
        <cdr:spPr>
          <a:xfrm xmlns:a="http://schemas.openxmlformats.org/drawingml/2006/main">
            <a:off x="-2559" y="-273"/>
            <a:ext cx="0" cy="0"/>
          </a:xfrm>
          <a:custGeom xmlns:a="http://schemas.openxmlformats.org/drawingml/2006/main">
            <a:avLst/>
            <a:gdLst/>
            <a:ahLst/>
            <a:cxnLst/>
            <a:rect l="l" t="t" r="r" b="b"/>
            <a:pathLst>
              <a:path w="18" h="17" extrusionOk="0">
                <a:moveTo>
                  <a:pt x="15" y="1"/>
                </a:moveTo>
                <a:lnTo>
                  <a:pt x="18" y="0"/>
                </a:lnTo>
                <a:lnTo>
                  <a:pt x="17" y="3"/>
                </a:lnTo>
                <a:lnTo>
                  <a:pt x="15" y="1"/>
                </a:lnTo>
                <a:lnTo>
                  <a:pt x="15" y="1"/>
                </a:lnTo>
                <a:close/>
                <a:moveTo>
                  <a:pt x="14" y="4"/>
                </a:moveTo>
                <a:lnTo>
                  <a:pt x="8" y="6"/>
                </a:lnTo>
                <a:lnTo>
                  <a:pt x="7" y="6"/>
                </a:lnTo>
                <a:lnTo>
                  <a:pt x="3" y="6"/>
                </a:lnTo>
                <a:lnTo>
                  <a:pt x="3" y="7"/>
                </a:lnTo>
                <a:lnTo>
                  <a:pt x="5" y="10"/>
                </a:lnTo>
                <a:lnTo>
                  <a:pt x="5" y="13"/>
                </a:lnTo>
                <a:lnTo>
                  <a:pt x="3" y="14"/>
                </a:lnTo>
                <a:lnTo>
                  <a:pt x="0" y="15"/>
                </a:lnTo>
                <a:lnTo>
                  <a:pt x="3" y="17"/>
                </a:lnTo>
                <a:lnTo>
                  <a:pt x="10" y="15"/>
                </a:lnTo>
                <a:lnTo>
                  <a:pt x="12" y="14"/>
                </a:lnTo>
                <a:lnTo>
                  <a:pt x="12" y="10"/>
                </a:lnTo>
                <a:lnTo>
                  <a:pt x="11" y="8"/>
                </a:lnTo>
                <a:lnTo>
                  <a:pt x="14" y="6"/>
                </a:lnTo>
                <a:lnTo>
                  <a:pt x="14" y="4"/>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6" name="Google Shape;3845;p137">
            <a:extLst xmlns:a="http://schemas.openxmlformats.org/drawingml/2006/main">
              <a:ext uri="{FF2B5EF4-FFF2-40B4-BE49-F238E27FC236}">
                <a16:creationId xmlns:a16="http://schemas.microsoft.com/office/drawing/2014/main" id="{38C6A071-ED6E-25FD-CF7D-BA8FD64931AD}"/>
              </a:ext>
            </a:extLst>
          </cdr:cNvPr>
          <cdr:cNvSpPr/>
        </cdr:nvSpPr>
        <cdr:spPr>
          <a:xfrm xmlns:a="http://schemas.openxmlformats.org/drawingml/2006/main">
            <a:off x="-2558" y="-273"/>
            <a:ext cx="0" cy="0"/>
          </a:xfrm>
          <a:custGeom xmlns:a="http://schemas.openxmlformats.org/drawingml/2006/main">
            <a:avLst/>
            <a:gdLst/>
            <a:ahLst/>
            <a:cxnLst/>
            <a:rect l="l" t="t" r="r" b="b"/>
            <a:pathLst>
              <a:path w="580" h="455" extrusionOk="0">
                <a:moveTo>
                  <a:pt x="488" y="398"/>
                </a:moveTo>
                <a:cubicBezTo>
                  <a:pt x="488" y="399"/>
                  <a:pt x="488" y="399"/>
                  <a:pt x="488" y="399"/>
                </a:cubicBezTo>
                <a:cubicBezTo>
                  <a:pt x="490" y="399"/>
                  <a:pt x="490" y="399"/>
                  <a:pt x="490" y="399"/>
                </a:cubicBezTo>
                <a:cubicBezTo>
                  <a:pt x="491" y="399"/>
                  <a:pt x="491" y="399"/>
                  <a:pt x="491" y="399"/>
                </a:cubicBezTo>
                <a:cubicBezTo>
                  <a:pt x="490" y="398"/>
                  <a:pt x="490" y="398"/>
                  <a:pt x="490" y="398"/>
                </a:cubicBezTo>
                <a:lnTo>
                  <a:pt x="488" y="398"/>
                </a:lnTo>
                <a:close/>
                <a:moveTo>
                  <a:pt x="433" y="426"/>
                </a:moveTo>
                <a:cubicBezTo>
                  <a:pt x="431" y="425"/>
                  <a:pt x="431" y="425"/>
                  <a:pt x="431" y="425"/>
                </a:cubicBezTo>
                <a:cubicBezTo>
                  <a:pt x="429" y="426"/>
                  <a:pt x="429" y="426"/>
                  <a:pt x="429" y="426"/>
                </a:cubicBezTo>
                <a:cubicBezTo>
                  <a:pt x="430" y="427"/>
                  <a:pt x="430" y="427"/>
                  <a:pt x="430" y="427"/>
                </a:cubicBezTo>
                <a:cubicBezTo>
                  <a:pt x="431" y="426"/>
                  <a:pt x="431" y="426"/>
                  <a:pt x="431" y="426"/>
                </a:cubicBezTo>
                <a:cubicBezTo>
                  <a:pt x="433" y="427"/>
                  <a:pt x="433" y="427"/>
                  <a:pt x="433" y="427"/>
                </a:cubicBezTo>
                <a:lnTo>
                  <a:pt x="433" y="426"/>
                </a:lnTo>
                <a:close/>
                <a:moveTo>
                  <a:pt x="434" y="436"/>
                </a:moveTo>
                <a:cubicBezTo>
                  <a:pt x="432" y="435"/>
                  <a:pt x="432" y="435"/>
                  <a:pt x="432" y="435"/>
                </a:cubicBezTo>
                <a:cubicBezTo>
                  <a:pt x="430" y="436"/>
                  <a:pt x="430" y="436"/>
                  <a:pt x="430" y="436"/>
                </a:cubicBezTo>
                <a:cubicBezTo>
                  <a:pt x="430" y="436"/>
                  <a:pt x="429" y="435"/>
                  <a:pt x="429" y="435"/>
                </a:cubicBezTo>
                <a:cubicBezTo>
                  <a:pt x="427" y="436"/>
                  <a:pt x="427" y="436"/>
                  <a:pt x="427" y="436"/>
                </a:cubicBezTo>
                <a:cubicBezTo>
                  <a:pt x="426" y="435"/>
                  <a:pt x="426" y="435"/>
                  <a:pt x="426" y="435"/>
                </a:cubicBezTo>
                <a:cubicBezTo>
                  <a:pt x="425" y="436"/>
                  <a:pt x="425" y="436"/>
                  <a:pt x="425" y="436"/>
                </a:cubicBezTo>
                <a:cubicBezTo>
                  <a:pt x="423" y="436"/>
                  <a:pt x="423" y="436"/>
                  <a:pt x="423" y="436"/>
                </a:cubicBezTo>
                <a:cubicBezTo>
                  <a:pt x="421" y="437"/>
                  <a:pt x="421" y="437"/>
                  <a:pt x="421" y="437"/>
                </a:cubicBezTo>
                <a:cubicBezTo>
                  <a:pt x="420" y="437"/>
                  <a:pt x="420" y="437"/>
                  <a:pt x="420" y="437"/>
                </a:cubicBezTo>
                <a:cubicBezTo>
                  <a:pt x="419" y="439"/>
                  <a:pt x="419" y="439"/>
                  <a:pt x="419" y="439"/>
                </a:cubicBezTo>
                <a:cubicBezTo>
                  <a:pt x="416" y="441"/>
                  <a:pt x="416" y="441"/>
                  <a:pt x="416" y="441"/>
                </a:cubicBezTo>
                <a:cubicBezTo>
                  <a:pt x="414" y="443"/>
                  <a:pt x="414" y="443"/>
                  <a:pt x="414" y="443"/>
                </a:cubicBezTo>
                <a:cubicBezTo>
                  <a:pt x="415" y="445"/>
                  <a:pt x="415" y="445"/>
                  <a:pt x="415" y="445"/>
                </a:cubicBezTo>
                <a:cubicBezTo>
                  <a:pt x="415" y="449"/>
                  <a:pt x="415" y="449"/>
                  <a:pt x="415" y="449"/>
                </a:cubicBezTo>
                <a:cubicBezTo>
                  <a:pt x="416" y="450"/>
                  <a:pt x="416" y="450"/>
                  <a:pt x="416" y="450"/>
                </a:cubicBezTo>
                <a:cubicBezTo>
                  <a:pt x="416" y="451"/>
                  <a:pt x="416" y="451"/>
                  <a:pt x="416" y="451"/>
                </a:cubicBezTo>
                <a:cubicBezTo>
                  <a:pt x="418" y="453"/>
                  <a:pt x="418" y="453"/>
                  <a:pt x="418" y="453"/>
                </a:cubicBezTo>
                <a:cubicBezTo>
                  <a:pt x="420" y="453"/>
                  <a:pt x="420" y="453"/>
                  <a:pt x="420" y="453"/>
                </a:cubicBezTo>
                <a:cubicBezTo>
                  <a:pt x="421" y="454"/>
                  <a:pt x="421" y="454"/>
                  <a:pt x="421" y="454"/>
                </a:cubicBezTo>
                <a:cubicBezTo>
                  <a:pt x="422" y="454"/>
                  <a:pt x="422" y="454"/>
                  <a:pt x="422" y="454"/>
                </a:cubicBezTo>
                <a:cubicBezTo>
                  <a:pt x="424" y="455"/>
                  <a:pt x="424" y="455"/>
                  <a:pt x="424" y="455"/>
                </a:cubicBezTo>
                <a:cubicBezTo>
                  <a:pt x="425" y="454"/>
                  <a:pt x="425" y="454"/>
                  <a:pt x="425" y="454"/>
                </a:cubicBezTo>
                <a:cubicBezTo>
                  <a:pt x="426" y="453"/>
                  <a:pt x="426" y="453"/>
                  <a:pt x="426" y="453"/>
                </a:cubicBezTo>
                <a:cubicBezTo>
                  <a:pt x="427" y="452"/>
                  <a:pt x="427" y="452"/>
                  <a:pt x="427" y="452"/>
                </a:cubicBezTo>
                <a:cubicBezTo>
                  <a:pt x="429" y="453"/>
                  <a:pt x="429" y="453"/>
                  <a:pt x="429" y="453"/>
                </a:cubicBezTo>
                <a:cubicBezTo>
                  <a:pt x="430" y="451"/>
                  <a:pt x="430" y="451"/>
                  <a:pt x="430" y="451"/>
                </a:cubicBezTo>
                <a:cubicBezTo>
                  <a:pt x="430" y="450"/>
                  <a:pt x="430" y="450"/>
                  <a:pt x="430" y="450"/>
                </a:cubicBezTo>
                <a:cubicBezTo>
                  <a:pt x="432" y="450"/>
                  <a:pt x="432" y="450"/>
                  <a:pt x="432" y="450"/>
                </a:cubicBezTo>
                <a:cubicBezTo>
                  <a:pt x="433" y="449"/>
                  <a:pt x="433" y="449"/>
                  <a:pt x="433" y="449"/>
                </a:cubicBezTo>
                <a:cubicBezTo>
                  <a:pt x="433" y="447"/>
                  <a:pt x="433" y="447"/>
                  <a:pt x="433" y="447"/>
                </a:cubicBezTo>
                <a:cubicBezTo>
                  <a:pt x="434" y="444"/>
                  <a:pt x="434" y="444"/>
                  <a:pt x="434" y="444"/>
                </a:cubicBezTo>
                <a:cubicBezTo>
                  <a:pt x="435" y="443"/>
                  <a:pt x="435" y="443"/>
                  <a:pt x="435" y="443"/>
                </a:cubicBezTo>
                <a:cubicBezTo>
                  <a:pt x="435" y="442"/>
                  <a:pt x="435" y="442"/>
                  <a:pt x="435" y="442"/>
                </a:cubicBezTo>
                <a:cubicBezTo>
                  <a:pt x="436" y="440"/>
                  <a:pt x="436" y="440"/>
                  <a:pt x="436" y="440"/>
                </a:cubicBezTo>
                <a:cubicBezTo>
                  <a:pt x="436" y="437"/>
                  <a:pt x="436" y="437"/>
                  <a:pt x="436" y="437"/>
                </a:cubicBezTo>
                <a:lnTo>
                  <a:pt x="434" y="436"/>
                </a:lnTo>
                <a:close/>
                <a:moveTo>
                  <a:pt x="407" y="420"/>
                </a:moveTo>
                <a:cubicBezTo>
                  <a:pt x="407" y="420"/>
                  <a:pt x="407" y="420"/>
                  <a:pt x="407" y="420"/>
                </a:cubicBezTo>
                <a:cubicBezTo>
                  <a:pt x="407" y="420"/>
                  <a:pt x="407" y="420"/>
                  <a:pt x="407" y="420"/>
                </a:cubicBezTo>
                <a:cubicBezTo>
                  <a:pt x="407" y="420"/>
                  <a:pt x="407" y="420"/>
                  <a:pt x="407" y="420"/>
                </a:cubicBezTo>
                <a:close/>
                <a:moveTo>
                  <a:pt x="515" y="301"/>
                </a:moveTo>
                <a:cubicBezTo>
                  <a:pt x="513" y="301"/>
                  <a:pt x="513" y="301"/>
                  <a:pt x="513" y="301"/>
                </a:cubicBezTo>
                <a:cubicBezTo>
                  <a:pt x="513" y="302"/>
                  <a:pt x="513" y="302"/>
                  <a:pt x="513" y="302"/>
                </a:cubicBezTo>
                <a:cubicBezTo>
                  <a:pt x="514" y="303"/>
                  <a:pt x="514" y="303"/>
                  <a:pt x="514" y="303"/>
                </a:cubicBezTo>
                <a:cubicBezTo>
                  <a:pt x="516" y="303"/>
                  <a:pt x="516" y="303"/>
                  <a:pt x="516" y="303"/>
                </a:cubicBezTo>
                <a:cubicBezTo>
                  <a:pt x="518" y="304"/>
                  <a:pt x="518" y="304"/>
                  <a:pt x="518" y="304"/>
                </a:cubicBezTo>
                <a:cubicBezTo>
                  <a:pt x="517" y="302"/>
                  <a:pt x="517" y="302"/>
                  <a:pt x="517" y="302"/>
                </a:cubicBezTo>
                <a:cubicBezTo>
                  <a:pt x="516" y="302"/>
                  <a:pt x="516" y="302"/>
                  <a:pt x="516" y="302"/>
                </a:cubicBezTo>
                <a:lnTo>
                  <a:pt x="515" y="301"/>
                </a:lnTo>
                <a:close/>
                <a:moveTo>
                  <a:pt x="527" y="321"/>
                </a:moveTo>
                <a:cubicBezTo>
                  <a:pt x="525" y="320"/>
                  <a:pt x="525" y="320"/>
                  <a:pt x="525" y="320"/>
                </a:cubicBezTo>
                <a:cubicBezTo>
                  <a:pt x="524" y="320"/>
                  <a:pt x="524" y="320"/>
                  <a:pt x="524" y="320"/>
                </a:cubicBezTo>
                <a:cubicBezTo>
                  <a:pt x="523" y="320"/>
                  <a:pt x="523" y="320"/>
                  <a:pt x="523" y="320"/>
                </a:cubicBezTo>
                <a:cubicBezTo>
                  <a:pt x="523" y="321"/>
                  <a:pt x="523" y="321"/>
                  <a:pt x="523" y="321"/>
                </a:cubicBezTo>
                <a:cubicBezTo>
                  <a:pt x="525" y="321"/>
                  <a:pt x="525" y="321"/>
                  <a:pt x="525" y="321"/>
                </a:cubicBezTo>
                <a:cubicBezTo>
                  <a:pt x="527" y="322"/>
                  <a:pt x="527" y="322"/>
                  <a:pt x="527" y="322"/>
                </a:cubicBezTo>
                <a:lnTo>
                  <a:pt x="527" y="321"/>
                </a:lnTo>
                <a:close/>
                <a:moveTo>
                  <a:pt x="579" y="76"/>
                </a:moveTo>
                <a:cubicBezTo>
                  <a:pt x="578" y="75"/>
                  <a:pt x="578" y="75"/>
                  <a:pt x="578" y="75"/>
                </a:cubicBezTo>
                <a:cubicBezTo>
                  <a:pt x="578" y="74"/>
                  <a:pt x="578" y="74"/>
                  <a:pt x="578" y="74"/>
                </a:cubicBezTo>
                <a:cubicBezTo>
                  <a:pt x="576" y="72"/>
                  <a:pt x="576" y="72"/>
                  <a:pt x="576" y="72"/>
                </a:cubicBezTo>
                <a:cubicBezTo>
                  <a:pt x="576" y="71"/>
                  <a:pt x="576" y="71"/>
                  <a:pt x="576" y="71"/>
                </a:cubicBezTo>
                <a:cubicBezTo>
                  <a:pt x="577" y="70"/>
                  <a:pt x="577" y="70"/>
                  <a:pt x="577" y="70"/>
                </a:cubicBezTo>
                <a:cubicBezTo>
                  <a:pt x="576" y="68"/>
                  <a:pt x="576" y="68"/>
                  <a:pt x="576" y="68"/>
                </a:cubicBezTo>
                <a:cubicBezTo>
                  <a:pt x="576" y="67"/>
                  <a:pt x="576" y="67"/>
                  <a:pt x="576" y="67"/>
                </a:cubicBezTo>
                <a:cubicBezTo>
                  <a:pt x="574" y="67"/>
                  <a:pt x="574" y="67"/>
                  <a:pt x="574" y="67"/>
                </a:cubicBezTo>
                <a:cubicBezTo>
                  <a:pt x="573" y="67"/>
                  <a:pt x="573" y="67"/>
                  <a:pt x="573" y="67"/>
                </a:cubicBezTo>
                <a:cubicBezTo>
                  <a:pt x="571" y="66"/>
                  <a:pt x="571" y="66"/>
                  <a:pt x="571" y="66"/>
                </a:cubicBezTo>
                <a:cubicBezTo>
                  <a:pt x="570" y="67"/>
                  <a:pt x="570" y="67"/>
                  <a:pt x="570" y="67"/>
                </a:cubicBezTo>
                <a:cubicBezTo>
                  <a:pt x="569" y="67"/>
                  <a:pt x="569" y="67"/>
                  <a:pt x="569" y="67"/>
                </a:cubicBezTo>
                <a:cubicBezTo>
                  <a:pt x="568" y="68"/>
                  <a:pt x="568" y="68"/>
                  <a:pt x="568" y="68"/>
                </a:cubicBezTo>
                <a:cubicBezTo>
                  <a:pt x="567" y="69"/>
                  <a:pt x="567" y="69"/>
                  <a:pt x="567" y="69"/>
                </a:cubicBezTo>
                <a:cubicBezTo>
                  <a:pt x="566" y="70"/>
                  <a:pt x="566" y="70"/>
                  <a:pt x="566" y="70"/>
                </a:cubicBezTo>
                <a:cubicBezTo>
                  <a:pt x="565" y="70"/>
                  <a:pt x="565" y="70"/>
                  <a:pt x="565" y="70"/>
                </a:cubicBezTo>
                <a:cubicBezTo>
                  <a:pt x="565" y="72"/>
                  <a:pt x="565" y="72"/>
                  <a:pt x="565" y="72"/>
                </a:cubicBezTo>
                <a:cubicBezTo>
                  <a:pt x="563" y="72"/>
                  <a:pt x="563" y="72"/>
                  <a:pt x="563" y="72"/>
                </a:cubicBezTo>
                <a:cubicBezTo>
                  <a:pt x="562" y="72"/>
                  <a:pt x="562" y="72"/>
                  <a:pt x="562" y="72"/>
                </a:cubicBezTo>
                <a:cubicBezTo>
                  <a:pt x="561" y="73"/>
                  <a:pt x="561" y="73"/>
                  <a:pt x="561" y="73"/>
                </a:cubicBezTo>
                <a:cubicBezTo>
                  <a:pt x="561" y="75"/>
                  <a:pt x="561" y="75"/>
                  <a:pt x="561" y="75"/>
                </a:cubicBezTo>
                <a:cubicBezTo>
                  <a:pt x="560" y="76"/>
                  <a:pt x="560" y="76"/>
                  <a:pt x="560" y="76"/>
                </a:cubicBezTo>
                <a:cubicBezTo>
                  <a:pt x="560" y="77"/>
                  <a:pt x="560" y="77"/>
                  <a:pt x="560" y="77"/>
                </a:cubicBezTo>
                <a:cubicBezTo>
                  <a:pt x="560" y="78"/>
                  <a:pt x="560" y="78"/>
                  <a:pt x="560" y="78"/>
                </a:cubicBezTo>
                <a:cubicBezTo>
                  <a:pt x="559" y="79"/>
                  <a:pt x="559" y="79"/>
                  <a:pt x="559" y="79"/>
                </a:cubicBezTo>
                <a:cubicBezTo>
                  <a:pt x="558" y="80"/>
                  <a:pt x="558" y="80"/>
                  <a:pt x="558" y="80"/>
                </a:cubicBezTo>
                <a:cubicBezTo>
                  <a:pt x="555" y="80"/>
                  <a:pt x="555" y="80"/>
                  <a:pt x="555" y="80"/>
                </a:cubicBezTo>
                <a:cubicBezTo>
                  <a:pt x="554" y="81"/>
                  <a:pt x="554" y="81"/>
                  <a:pt x="554" y="81"/>
                </a:cubicBezTo>
                <a:cubicBezTo>
                  <a:pt x="553" y="80"/>
                  <a:pt x="553" y="80"/>
                  <a:pt x="553" y="80"/>
                </a:cubicBezTo>
                <a:cubicBezTo>
                  <a:pt x="552" y="81"/>
                  <a:pt x="552" y="81"/>
                  <a:pt x="552" y="81"/>
                </a:cubicBezTo>
                <a:cubicBezTo>
                  <a:pt x="551" y="82"/>
                  <a:pt x="551" y="82"/>
                  <a:pt x="551" y="82"/>
                </a:cubicBezTo>
                <a:cubicBezTo>
                  <a:pt x="550" y="80"/>
                  <a:pt x="550" y="80"/>
                  <a:pt x="550" y="80"/>
                </a:cubicBezTo>
                <a:cubicBezTo>
                  <a:pt x="549" y="79"/>
                  <a:pt x="549" y="79"/>
                  <a:pt x="549" y="79"/>
                </a:cubicBezTo>
                <a:cubicBezTo>
                  <a:pt x="548" y="79"/>
                  <a:pt x="548" y="79"/>
                  <a:pt x="548" y="79"/>
                </a:cubicBezTo>
                <a:cubicBezTo>
                  <a:pt x="547" y="80"/>
                  <a:pt x="547" y="80"/>
                  <a:pt x="547" y="80"/>
                </a:cubicBezTo>
                <a:cubicBezTo>
                  <a:pt x="545" y="80"/>
                  <a:pt x="545" y="80"/>
                  <a:pt x="545" y="80"/>
                </a:cubicBezTo>
                <a:cubicBezTo>
                  <a:pt x="545" y="79"/>
                  <a:pt x="545" y="79"/>
                  <a:pt x="545" y="79"/>
                </a:cubicBezTo>
                <a:cubicBezTo>
                  <a:pt x="543" y="77"/>
                  <a:pt x="543" y="77"/>
                  <a:pt x="543" y="77"/>
                </a:cubicBezTo>
                <a:cubicBezTo>
                  <a:pt x="542" y="77"/>
                  <a:pt x="542" y="77"/>
                  <a:pt x="542" y="77"/>
                </a:cubicBezTo>
                <a:cubicBezTo>
                  <a:pt x="541" y="75"/>
                  <a:pt x="541" y="75"/>
                  <a:pt x="541" y="75"/>
                </a:cubicBezTo>
                <a:cubicBezTo>
                  <a:pt x="541" y="73"/>
                  <a:pt x="541" y="73"/>
                  <a:pt x="541" y="73"/>
                </a:cubicBezTo>
                <a:cubicBezTo>
                  <a:pt x="541" y="73"/>
                  <a:pt x="541" y="73"/>
                  <a:pt x="541" y="73"/>
                </a:cubicBezTo>
                <a:cubicBezTo>
                  <a:pt x="541" y="71"/>
                  <a:pt x="541" y="71"/>
                  <a:pt x="541" y="71"/>
                </a:cubicBezTo>
                <a:cubicBezTo>
                  <a:pt x="541" y="69"/>
                  <a:pt x="541" y="69"/>
                  <a:pt x="541" y="69"/>
                </a:cubicBezTo>
                <a:cubicBezTo>
                  <a:pt x="540" y="68"/>
                  <a:pt x="540" y="68"/>
                  <a:pt x="540" y="68"/>
                </a:cubicBezTo>
                <a:cubicBezTo>
                  <a:pt x="539" y="68"/>
                  <a:pt x="539" y="68"/>
                  <a:pt x="539" y="68"/>
                </a:cubicBezTo>
                <a:cubicBezTo>
                  <a:pt x="539" y="67"/>
                  <a:pt x="539" y="67"/>
                  <a:pt x="539" y="67"/>
                </a:cubicBezTo>
                <a:cubicBezTo>
                  <a:pt x="539" y="66"/>
                  <a:pt x="539" y="66"/>
                  <a:pt x="539" y="66"/>
                </a:cubicBezTo>
                <a:cubicBezTo>
                  <a:pt x="539" y="64"/>
                  <a:pt x="539" y="64"/>
                  <a:pt x="539" y="64"/>
                </a:cubicBezTo>
                <a:cubicBezTo>
                  <a:pt x="540" y="63"/>
                  <a:pt x="540" y="63"/>
                  <a:pt x="540" y="63"/>
                </a:cubicBezTo>
                <a:cubicBezTo>
                  <a:pt x="539" y="63"/>
                  <a:pt x="539" y="63"/>
                  <a:pt x="539" y="63"/>
                </a:cubicBezTo>
                <a:cubicBezTo>
                  <a:pt x="538" y="63"/>
                  <a:pt x="538" y="63"/>
                  <a:pt x="538" y="63"/>
                </a:cubicBezTo>
                <a:cubicBezTo>
                  <a:pt x="537" y="64"/>
                  <a:pt x="537" y="64"/>
                  <a:pt x="537" y="64"/>
                </a:cubicBezTo>
                <a:cubicBezTo>
                  <a:pt x="536" y="64"/>
                  <a:pt x="536" y="64"/>
                  <a:pt x="536" y="64"/>
                </a:cubicBezTo>
                <a:cubicBezTo>
                  <a:pt x="535" y="64"/>
                  <a:pt x="535" y="64"/>
                  <a:pt x="535" y="64"/>
                </a:cubicBezTo>
                <a:cubicBezTo>
                  <a:pt x="534" y="64"/>
                  <a:pt x="534" y="64"/>
                  <a:pt x="534" y="64"/>
                </a:cubicBezTo>
                <a:cubicBezTo>
                  <a:pt x="533" y="63"/>
                  <a:pt x="533" y="63"/>
                  <a:pt x="533" y="63"/>
                </a:cubicBezTo>
                <a:cubicBezTo>
                  <a:pt x="532" y="63"/>
                  <a:pt x="532" y="63"/>
                  <a:pt x="532" y="63"/>
                </a:cubicBezTo>
                <a:cubicBezTo>
                  <a:pt x="531" y="63"/>
                  <a:pt x="531" y="63"/>
                  <a:pt x="531" y="63"/>
                </a:cubicBezTo>
                <a:cubicBezTo>
                  <a:pt x="529" y="62"/>
                  <a:pt x="529" y="62"/>
                  <a:pt x="529" y="62"/>
                </a:cubicBezTo>
                <a:cubicBezTo>
                  <a:pt x="529" y="61"/>
                  <a:pt x="529" y="61"/>
                  <a:pt x="529" y="61"/>
                </a:cubicBezTo>
                <a:cubicBezTo>
                  <a:pt x="528" y="60"/>
                  <a:pt x="528" y="60"/>
                  <a:pt x="528" y="60"/>
                </a:cubicBezTo>
                <a:cubicBezTo>
                  <a:pt x="528" y="60"/>
                  <a:pt x="528" y="60"/>
                  <a:pt x="528" y="60"/>
                </a:cubicBezTo>
                <a:cubicBezTo>
                  <a:pt x="527" y="59"/>
                  <a:pt x="527" y="59"/>
                  <a:pt x="527" y="59"/>
                </a:cubicBezTo>
                <a:cubicBezTo>
                  <a:pt x="527" y="58"/>
                  <a:pt x="527" y="58"/>
                  <a:pt x="527" y="58"/>
                </a:cubicBezTo>
                <a:cubicBezTo>
                  <a:pt x="526" y="58"/>
                  <a:pt x="526" y="58"/>
                  <a:pt x="526" y="58"/>
                </a:cubicBezTo>
                <a:cubicBezTo>
                  <a:pt x="525" y="57"/>
                  <a:pt x="525" y="57"/>
                  <a:pt x="525" y="57"/>
                </a:cubicBezTo>
                <a:cubicBezTo>
                  <a:pt x="524" y="56"/>
                  <a:pt x="524" y="56"/>
                  <a:pt x="524" y="56"/>
                </a:cubicBezTo>
                <a:cubicBezTo>
                  <a:pt x="523" y="55"/>
                  <a:pt x="523" y="55"/>
                  <a:pt x="523" y="55"/>
                </a:cubicBezTo>
                <a:cubicBezTo>
                  <a:pt x="522" y="55"/>
                  <a:pt x="522" y="55"/>
                  <a:pt x="522" y="55"/>
                </a:cubicBezTo>
                <a:cubicBezTo>
                  <a:pt x="522" y="56"/>
                  <a:pt x="522" y="56"/>
                  <a:pt x="522" y="56"/>
                </a:cubicBezTo>
                <a:cubicBezTo>
                  <a:pt x="521" y="56"/>
                  <a:pt x="521" y="56"/>
                  <a:pt x="521" y="56"/>
                </a:cubicBezTo>
                <a:cubicBezTo>
                  <a:pt x="520" y="56"/>
                  <a:pt x="520" y="56"/>
                  <a:pt x="520" y="56"/>
                </a:cubicBezTo>
                <a:cubicBezTo>
                  <a:pt x="520" y="57"/>
                  <a:pt x="520" y="57"/>
                  <a:pt x="520" y="57"/>
                </a:cubicBezTo>
                <a:cubicBezTo>
                  <a:pt x="519" y="56"/>
                  <a:pt x="519" y="56"/>
                  <a:pt x="519" y="56"/>
                </a:cubicBezTo>
                <a:cubicBezTo>
                  <a:pt x="518" y="56"/>
                  <a:pt x="518" y="56"/>
                  <a:pt x="518" y="56"/>
                </a:cubicBezTo>
                <a:cubicBezTo>
                  <a:pt x="517" y="55"/>
                  <a:pt x="517" y="55"/>
                  <a:pt x="517" y="55"/>
                </a:cubicBezTo>
                <a:cubicBezTo>
                  <a:pt x="515" y="55"/>
                  <a:pt x="515" y="55"/>
                  <a:pt x="515" y="55"/>
                </a:cubicBezTo>
                <a:cubicBezTo>
                  <a:pt x="514" y="55"/>
                  <a:pt x="514" y="55"/>
                  <a:pt x="514" y="55"/>
                </a:cubicBezTo>
                <a:cubicBezTo>
                  <a:pt x="515" y="54"/>
                  <a:pt x="515" y="54"/>
                  <a:pt x="515" y="54"/>
                </a:cubicBezTo>
                <a:cubicBezTo>
                  <a:pt x="515" y="53"/>
                  <a:pt x="515" y="53"/>
                  <a:pt x="515" y="53"/>
                </a:cubicBezTo>
                <a:cubicBezTo>
                  <a:pt x="514" y="53"/>
                  <a:pt x="514" y="53"/>
                  <a:pt x="514" y="53"/>
                </a:cubicBezTo>
                <a:cubicBezTo>
                  <a:pt x="513" y="54"/>
                  <a:pt x="513" y="54"/>
                  <a:pt x="513" y="54"/>
                </a:cubicBezTo>
                <a:cubicBezTo>
                  <a:pt x="511" y="54"/>
                  <a:pt x="511" y="54"/>
                  <a:pt x="511" y="54"/>
                </a:cubicBezTo>
                <a:cubicBezTo>
                  <a:pt x="510" y="54"/>
                  <a:pt x="510" y="54"/>
                  <a:pt x="510" y="54"/>
                </a:cubicBezTo>
                <a:cubicBezTo>
                  <a:pt x="509" y="54"/>
                  <a:pt x="509" y="54"/>
                  <a:pt x="509" y="54"/>
                </a:cubicBezTo>
                <a:cubicBezTo>
                  <a:pt x="508" y="54"/>
                  <a:pt x="508" y="54"/>
                  <a:pt x="508" y="54"/>
                </a:cubicBezTo>
                <a:cubicBezTo>
                  <a:pt x="507" y="54"/>
                  <a:pt x="507" y="54"/>
                  <a:pt x="507" y="54"/>
                </a:cubicBezTo>
                <a:cubicBezTo>
                  <a:pt x="506" y="53"/>
                  <a:pt x="506" y="53"/>
                  <a:pt x="506" y="53"/>
                </a:cubicBezTo>
                <a:cubicBezTo>
                  <a:pt x="505" y="52"/>
                  <a:pt x="505" y="52"/>
                  <a:pt x="505" y="52"/>
                </a:cubicBezTo>
                <a:cubicBezTo>
                  <a:pt x="503" y="50"/>
                  <a:pt x="503" y="50"/>
                  <a:pt x="503" y="50"/>
                </a:cubicBezTo>
                <a:cubicBezTo>
                  <a:pt x="502" y="48"/>
                  <a:pt x="502" y="48"/>
                  <a:pt x="502" y="48"/>
                </a:cubicBezTo>
                <a:cubicBezTo>
                  <a:pt x="502" y="47"/>
                  <a:pt x="502" y="47"/>
                  <a:pt x="502" y="47"/>
                </a:cubicBezTo>
                <a:cubicBezTo>
                  <a:pt x="501" y="45"/>
                  <a:pt x="501" y="45"/>
                  <a:pt x="501" y="45"/>
                </a:cubicBezTo>
                <a:cubicBezTo>
                  <a:pt x="500" y="45"/>
                  <a:pt x="500" y="45"/>
                  <a:pt x="500" y="45"/>
                </a:cubicBezTo>
                <a:cubicBezTo>
                  <a:pt x="499" y="44"/>
                  <a:pt x="499" y="44"/>
                  <a:pt x="499" y="44"/>
                </a:cubicBezTo>
                <a:cubicBezTo>
                  <a:pt x="499" y="42"/>
                  <a:pt x="499" y="42"/>
                  <a:pt x="499" y="42"/>
                </a:cubicBezTo>
                <a:cubicBezTo>
                  <a:pt x="499" y="42"/>
                  <a:pt x="499" y="42"/>
                  <a:pt x="499" y="42"/>
                </a:cubicBezTo>
                <a:cubicBezTo>
                  <a:pt x="498" y="40"/>
                  <a:pt x="498" y="40"/>
                  <a:pt x="498" y="40"/>
                </a:cubicBezTo>
                <a:cubicBezTo>
                  <a:pt x="498" y="38"/>
                  <a:pt x="498" y="38"/>
                  <a:pt x="498" y="38"/>
                </a:cubicBezTo>
                <a:cubicBezTo>
                  <a:pt x="494" y="36"/>
                  <a:pt x="494" y="36"/>
                  <a:pt x="494" y="36"/>
                </a:cubicBezTo>
                <a:cubicBezTo>
                  <a:pt x="492" y="33"/>
                  <a:pt x="492" y="33"/>
                  <a:pt x="492" y="33"/>
                </a:cubicBezTo>
                <a:cubicBezTo>
                  <a:pt x="492" y="32"/>
                  <a:pt x="492" y="32"/>
                  <a:pt x="492" y="32"/>
                </a:cubicBezTo>
                <a:cubicBezTo>
                  <a:pt x="491" y="31"/>
                  <a:pt x="491" y="31"/>
                  <a:pt x="491" y="31"/>
                </a:cubicBezTo>
                <a:cubicBezTo>
                  <a:pt x="490" y="31"/>
                  <a:pt x="490" y="31"/>
                  <a:pt x="490" y="31"/>
                </a:cubicBezTo>
                <a:cubicBezTo>
                  <a:pt x="490" y="31"/>
                  <a:pt x="490" y="31"/>
                  <a:pt x="490" y="31"/>
                </a:cubicBezTo>
                <a:cubicBezTo>
                  <a:pt x="490" y="30"/>
                  <a:pt x="490" y="30"/>
                  <a:pt x="490" y="30"/>
                </a:cubicBezTo>
                <a:cubicBezTo>
                  <a:pt x="490" y="29"/>
                  <a:pt x="490" y="29"/>
                  <a:pt x="490" y="29"/>
                </a:cubicBezTo>
                <a:cubicBezTo>
                  <a:pt x="489" y="28"/>
                  <a:pt x="489" y="28"/>
                  <a:pt x="489" y="28"/>
                </a:cubicBezTo>
                <a:cubicBezTo>
                  <a:pt x="488" y="27"/>
                  <a:pt x="488" y="27"/>
                  <a:pt x="488" y="27"/>
                </a:cubicBezTo>
                <a:cubicBezTo>
                  <a:pt x="487" y="26"/>
                  <a:pt x="487" y="26"/>
                  <a:pt x="487" y="26"/>
                </a:cubicBezTo>
                <a:cubicBezTo>
                  <a:pt x="487" y="25"/>
                  <a:pt x="487" y="25"/>
                  <a:pt x="487" y="25"/>
                </a:cubicBezTo>
                <a:cubicBezTo>
                  <a:pt x="486" y="23"/>
                  <a:pt x="486" y="23"/>
                  <a:pt x="486" y="23"/>
                </a:cubicBezTo>
                <a:cubicBezTo>
                  <a:pt x="485" y="22"/>
                  <a:pt x="485" y="22"/>
                  <a:pt x="485" y="22"/>
                </a:cubicBezTo>
                <a:cubicBezTo>
                  <a:pt x="483" y="20"/>
                  <a:pt x="483" y="20"/>
                  <a:pt x="483" y="20"/>
                </a:cubicBezTo>
                <a:cubicBezTo>
                  <a:pt x="483" y="19"/>
                  <a:pt x="483" y="19"/>
                  <a:pt x="483" y="19"/>
                </a:cubicBezTo>
                <a:cubicBezTo>
                  <a:pt x="483" y="18"/>
                  <a:pt x="483" y="18"/>
                  <a:pt x="483" y="18"/>
                </a:cubicBezTo>
                <a:cubicBezTo>
                  <a:pt x="483" y="17"/>
                  <a:pt x="483" y="17"/>
                  <a:pt x="483" y="17"/>
                </a:cubicBezTo>
                <a:cubicBezTo>
                  <a:pt x="481" y="17"/>
                  <a:pt x="481" y="17"/>
                  <a:pt x="481" y="17"/>
                </a:cubicBezTo>
                <a:cubicBezTo>
                  <a:pt x="480" y="16"/>
                  <a:pt x="480" y="16"/>
                  <a:pt x="480" y="16"/>
                </a:cubicBezTo>
                <a:cubicBezTo>
                  <a:pt x="480" y="15"/>
                  <a:pt x="480" y="15"/>
                  <a:pt x="480" y="15"/>
                </a:cubicBezTo>
                <a:cubicBezTo>
                  <a:pt x="480" y="14"/>
                  <a:pt x="480" y="14"/>
                  <a:pt x="480" y="14"/>
                </a:cubicBezTo>
                <a:cubicBezTo>
                  <a:pt x="480" y="13"/>
                  <a:pt x="480" y="13"/>
                  <a:pt x="480" y="13"/>
                </a:cubicBezTo>
                <a:cubicBezTo>
                  <a:pt x="479" y="12"/>
                  <a:pt x="479" y="12"/>
                  <a:pt x="479" y="12"/>
                </a:cubicBezTo>
                <a:cubicBezTo>
                  <a:pt x="478" y="11"/>
                  <a:pt x="478" y="11"/>
                  <a:pt x="478" y="11"/>
                </a:cubicBezTo>
                <a:cubicBezTo>
                  <a:pt x="478" y="10"/>
                  <a:pt x="478" y="10"/>
                  <a:pt x="478" y="10"/>
                </a:cubicBezTo>
                <a:cubicBezTo>
                  <a:pt x="477" y="10"/>
                  <a:pt x="477" y="10"/>
                  <a:pt x="477" y="10"/>
                </a:cubicBezTo>
                <a:cubicBezTo>
                  <a:pt x="476" y="10"/>
                  <a:pt x="476" y="10"/>
                  <a:pt x="476" y="10"/>
                </a:cubicBezTo>
                <a:cubicBezTo>
                  <a:pt x="475" y="10"/>
                  <a:pt x="475" y="10"/>
                  <a:pt x="475" y="10"/>
                </a:cubicBezTo>
                <a:cubicBezTo>
                  <a:pt x="474" y="9"/>
                  <a:pt x="474" y="9"/>
                  <a:pt x="474" y="9"/>
                </a:cubicBezTo>
                <a:cubicBezTo>
                  <a:pt x="475" y="8"/>
                  <a:pt x="475" y="8"/>
                  <a:pt x="475" y="8"/>
                </a:cubicBezTo>
                <a:cubicBezTo>
                  <a:pt x="475" y="7"/>
                  <a:pt x="475" y="7"/>
                  <a:pt x="475" y="7"/>
                </a:cubicBezTo>
                <a:cubicBezTo>
                  <a:pt x="473" y="7"/>
                  <a:pt x="473" y="7"/>
                  <a:pt x="473" y="7"/>
                </a:cubicBezTo>
                <a:cubicBezTo>
                  <a:pt x="472" y="7"/>
                  <a:pt x="472" y="7"/>
                  <a:pt x="472" y="7"/>
                </a:cubicBezTo>
                <a:cubicBezTo>
                  <a:pt x="472" y="7"/>
                  <a:pt x="472" y="7"/>
                  <a:pt x="472" y="7"/>
                </a:cubicBezTo>
                <a:cubicBezTo>
                  <a:pt x="471" y="7"/>
                  <a:pt x="471" y="7"/>
                  <a:pt x="471" y="7"/>
                </a:cubicBezTo>
                <a:cubicBezTo>
                  <a:pt x="471" y="6"/>
                  <a:pt x="471" y="6"/>
                  <a:pt x="471" y="6"/>
                </a:cubicBezTo>
                <a:cubicBezTo>
                  <a:pt x="471" y="5"/>
                  <a:pt x="471" y="5"/>
                  <a:pt x="471" y="5"/>
                </a:cubicBezTo>
                <a:cubicBezTo>
                  <a:pt x="470" y="4"/>
                  <a:pt x="470" y="4"/>
                  <a:pt x="470" y="4"/>
                </a:cubicBezTo>
                <a:cubicBezTo>
                  <a:pt x="469" y="3"/>
                  <a:pt x="469" y="3"/>
                  <a:pt x="469" y="3"/>
                </a:cubicBezTo>
                <a:cubicBezTo>
                  <a:pt x="468" y="4"/>
                  <a:pt x="468" y="4"/>
                  <a:pt x="468" y="4"/>
                </a:cubicBezTo>
                <a:cubicBezTo>
                  <a:pt x="467" y="2"/>
                  <a:pt x="467" y="2"/>
                  <a:pt x="467" y="2"/>
                </a:cubicBezTo>
                <a:cubicBezTo>
                  <a:pt x="466" y="3"/>
                  <a:pt x="466" y="3"/>
                  <a:pt x="466" y="3"/>
                </a:cubicBezTo>
                <a:cubicBezTo>
                  <a:pt x="465" y="3"/>
                  <a:pt x="465" y="3"/>
                  <a:pt x="465" y="3"/>
                </a:cubicBezTo>
                <a:cubicBezTo>
                  <a:pt x="464" y="2"/>
                  <a:pt x="464" y="2"/>
                  <a:pt x="464" y="2"/>
                </a:cubicBezTo>
                <a:cubicBezTo>
                  <a:pt x="463" y="3"/>
                  <a:pt x="463" y="3"/>
                  <a:pt x="463" y="3"/>
                </a:cubicBezTo>
                <a:cubicBezTo>
                  <a:pt x="463" y="4"/>
                  <a:pt x="463" y="4"/>
                  <a:pt x="463" y="4"/>
                </a:cubicBezTo>
                <a:cubicBezTo>
                  <a:pt x="463" y="4"/>
                  <a:pt x="463" y="4"/>
                  <a:pt x="463" y="4"/>
                </a:cubicBezTo>
                <a:cubicBezTo>
                  <a:pt x="461" y="4"/>
                  <a:pt x="461" y="4"/>
                  <a:pt x="461" y="4"/>
                </a:cubicBezTo>
                <a:cubicBezTo>
                  <a:pt x="460" y="3"/>
                  <a:pt x="460" y="3"/>
                  <a:pt x="460" y="3"/>
                </a:cubicBezTo>
                <a:cubicBezTo>
                  <a:pt x="459" y="3"/>
                  <a:pt x="459" y="3"/>
                  <a:pt x="459" y="3"/>
                </a:cubicBezTo>
                <a:cubicBezTo>
                  <a:pt x="457" y="3"/>
                  <a:pt x="457" y="3"/>
                  <a:pt x="457" y="3"/>
                </a:cubicBezTo>
                <a:cubicBezTo>
                  <a:pt x="457" y="3"/>
                  <a:pt x="457" y="3"/>
                  <a:pt x="457" y="3"/>
                </a:cubicBezTo>
                <a:cubicBezTo>
                  <a:pt x="455" y="2"/>
                  <a:pt x="455" y="2"/>
                  <a:pt x="455" y="2"/>
                </a:cubicBezTo>
                <a:cubicBezTo>
                  <a:pt x="452" y="1"/>
                  <a:pt x="452" y="1"/>
                  <a:pt x="452" y="1"/>
                </a:cubicBezTo>
                <a:cubicBezTo>
                  <a:pt x="451" y="0"/>
                  <a:pt x="451" y="0"/>
                  <a:pt x="451" y="0"/>
                </a:cubicBezTo>
                <a:cubicBezTo>
                  <a:pt x="450" y="0"/>
                  <a:pt x="450" y="0"/>
                  <a:pt x="450" y="0"/>
                </a:cubicBezTo>
                <a:cubicBezTo>
                  <a:pt x="449" y="0"/>
                  <a:pt x="449" y="0"/>
                  <a:pt x="449" y="0"/>
                </a:cubicBezTo>
                <a:cubicBezTo>
                  <a:pt x="448" y="0"/>
                  <a:pt x="448" y="0"/>
                  <a:pt x="448" y="0"/>
                </a:cubicBezTo>
                <a:cubicBezTo>
                  <a:pt x="445" y="1"/>
                  <a:pt x="445" y="1"/>
                  <a:pt x="445" y="1"/>
                </a:cubicBezTo>
                <a:cubicBezTo>
                  <a:pt x="445" y="2"/>
                  <a:pt x="445" y="2"/>
                  <a:pt x="445" y="2"/>
                </a:cubicBezTo>
                <a:cubicBezTo>
                  <a:pt x="444" y="2"/>
                  <a:pt x="444" y="2"/>
                  <a:pt x="444" y="2"/>
                </a:cubicBezTo>
                <a:cubicBezTo>
                  <a:pt x="443" y="3"/>
                  <a:pt x="443" y="3"/>
                  <a:pt x="443" y="3"/>
                </a:cubicBezTo>
                <a:cubicBezTo>
                  <a:pt x="441" y="3"/>
                  <a:pt x="441" y="3"/>
                  <a:pt x="441" y="3"/>
                </a:cubicBezTo>
                <a:cubicBezTo>
                  <a:pt x="440" y="3"/>
                  <a:pt x="440" y="3"/>
                  <a:pt x="440" y="3"/>
                </a:cubicBezTo>
                <a:cubicBezTo>
                  <a:pt x="438" y="3"/>
                  <a:pt x="438" y="3"/>
                  <a:pt x="438" y="3"/>
                </a:cubicBezTo>
                <a:cubicBezTo>
                  <a:pt x="437" y="4"/>
                  <a:pt x="437" y="4"/>
                  <a:pt x="437" y="4"/>
                </a:cubicBezTo>
                <a:cubicBezTo>
                  <a:pt x="435" y="4"/>
                  <a:pt x="435" y="4"/>
                  <a:pt x="435" y="4"/>
                </a:cubicBezTo>
                <a:cubicBezTo>
                  <a:pt x="435" y="5"/>
                  <a:pt x="435" y="5"/>
                  <a:pt x="435" y="5"/>
                </a:cubicBezTo>
                <a:cubicBezTo>
                  <a:pt x="433" y="6"/>
                  <a:pt x="433" y="6"/>
                  <a:pt x="433" y="6"/>
                </a:cubicBezTo>
                <a:cubicBezTo>
                  <a:pt x="432" y="6"/>
                  <a:pt x="432" y="6"/>
                  <a:pt x="432" y="6"/>
                </a:cubicBezTo>
                <a:cubicBezTo>
                  <a:pt x="431" y="6"/>
                  <a:pt x="431" y="6"/>
                  <a:pt x="431" y="6"/>
                </a:cubicBezTo>
                <a:cubicBezTo>
                  <a:pt x="430" y="6"/>
                  <a:pt x="430" y="6"/>
                  <a:pt x="430" y="6"/>
                </a:cubicBezTo>
                <a:cubicBezTo>
                  <a:pt x="429" y="7"/>
                  <a:pt x="429" y="7"/>
                  <a:pt x="429" y="7"/>
                </a:cubicBezTo>
                <a:cubicBezTo>
                  <a:pt x="427" y="7"/>
                  <a:pt x="427" y="7"/>
                  <a:pt x="427" y="7"/>
                </a:cubicBezTo>
                <a:cubicBezTo>
                  <a:pt x="426" y="8"/>
                  <a:pt x="426" y="8"/>
                  <a:pt x="426" y="8"/>
                </a:cubicBezTo>
                <a:cubicBezTo>
                  <a:pt x="426" y="9"/>
                  <a:pt x="426" y="9"/>
                  <a:pt x="426" y="9"/>
                </a:cubicBezTo>
                <a:cubicBezTo>
                  <a:pt x="424" y="10"/>
                  <a:pt x="424" y="10"/>
                  <a:pt x="424" y="10"/>
                </a:cubicBezTo>
                <a:cubicBezTo>
                  <a:pt x="424" y="12"/>
                  <a:pt x="424" y="12"/>
                  <a:pt x="424" y="12"/>
                </a:cubicBezTo>
                <a:cubicBezTo>
                  <a:pt x="423" y="13"/>
                  <a:pt x="423" y="13"/>
                  <a:pt x="423" y="13"/>
                </a:cubicBezTo>
                <a:cubicBezTo>
                  <a:pt x="423" y="14"/>
                  <a:pt x="423" y="14"/>
                  <a:pt x="423" y="14"/>
                </a:cubicBezTo>
                <a:cubicBezTo>
                  <a:pt x="422" y="15"/>
                  <a:pt x="422" y="15"/>
                  <a:pt x="422" y="15"/>
                </a:cubicBezTo>
                <a:cubicBezTo>
                  <a:pt x="422" y="17"/>
                  <a:pt x="422" y="17"/>
                  <a:pt x="422" y="17"/>
                </a:cubicBezTo>
                <a:cubicBezTo>
                  <a:pt x="423" y="18"/>
                  <a:pt x="423" y="18"/>
                  <a:pt x="423" y="18"/>
                </a:cubicBezTo>
                <a:cubicBezTo>
                  <a:pt x="424" y="18"/>
                  <a:pt x="424" y="18"/>
                  <a:pt x="424" y="18"/>
                </a:cubicBezTo>
                <a:cubicBezTo>
                  <a:pt x="426" y="17"/>
                  <a:pt x="426" y="17"/>
                  <a:pt x="426" y="17"/>
                </a:cubicBezTo>
                <a:cubicBezTo>
                  <a:pt x="427" y="16"/>
                  <a:pt x="427" y="16"/>
                  <a:pt x="427" y="16"/>
                </a:cubicBezTo>
                <a:cubicBezTo>
                  <a:pt x="428" y="17"/>
                  <a:pt x="428" y="17"/>
                  <a:pt x="428" y="17"/>
                </a:cubicBezTo>
                <a:cubicBezTo>
                  <a:pt x="430" y="19"/>
                  <a:pt x="430" y="19"/>
                  <a:pt x="430" y="19"/>
                </a:cubicBezTo>
                <a:cubicBezTo>
                  <a:pt x="431" y="21"/>
                  <a:pt x="431" y="21"/>
                  <a:pt x="431" y="21"/>
                </a:cubicBezTo>
                <a:cubicBezTo>
                  <a:pt x="432" y="22"/>
                  <a:pt x="432" y="22"/>
                  <a:pt x="432" y="22"/>
                </a:cubicBezTo>
                <a:cubicBezTo>
                  <a:pt x="432" y="23"/>
                  <a:pt x="432" y="23"/>
                  <a:pt x="432" y="23"/>
                </a:cubicBezTo>
                <a:cubicBezTo>
                  <a:pt x="432" y="24"/>
                  <a:pt x="432" y="24"/>
                  <a:pt x="432" y="24"/>
                </a:cubicBezTo>
                <a:cubicBezTo>
                  <a:pt x="432" y="26"/>
                  <a:pt x="432" y="26"/>
                  <a:pt x="432" y="26"/>
                </a:cubicBezTo>
                <a:cubicBezTo>
                  <a:pt x="431" y="27"/>
                  <a:pt x="431" y="27"/>
                  <a:pt x="431" y="27"/>
                </a:cubicBezTo>
                <a:cubicBezTo>
                  <a:pt x="430" y="29"/>
                  <a:pt x="430" y="29"/>
                  <a:pt x="430" y="29"/>
                </a:cubicBezTo>
                <a:cubicBezTo>
                  <a:pt x="429" y="31"/>
                  <a:pt x="429" y="31"/>
                  <a:pt x="429" y="31"/>
                </a:cubicBezTo>
                <a:cubicBezTo>
                  <a:pt x="428" y="32"/>
                  <a:pt x="428" y="32"/>
                  <a:pt x="428" y="32"/>
                </a:cubicBezTo>
                <a:cubicBezTo>
                  <a:pt x="427" y="34"/>
                  <a:pt x="427" y="34"/>
                  <a:pt x="427" y="34"/>
                </a:cubicBezTo>
                <a:cubicBezTo>
                  <a:pt x="427" y="36"/>
                  <a:pt x="427" y="36"/>
                  <a:pt x="427" y="36"/>
                </a:cubicBezTo>
                <a:cubicBezTo>
                  <a:pt x="428" y="37"/>
                  <a:pt x="428" y="37"/>
                  <a:pt x="428" y="37"/>
                </a:cubicBezTo>
                <a:cubicBezTo>
                  <a:pt x="428" y="38"/>
                  <a:pt x="428" y="38"/>
                  <a:pt x="428" y="38"/>
                </a:cubicBezTo>
                <a:cubicBezTo>
                  <a:pt x="428" y="40"/>
                  <a:pt x="428" y="40"/>
                  <a:pt x="428" y="40"/>
                </a:cubicBezTo>
                <a:cubicBezTo>
                  <a:pt x="429" y="42"/>
                  <a:pt x="429" y="42"/>
                  <a:pt x="429" y="42"/>
                </a:cubicBezTo>
                <a:cubicBezTo>
                  <a:pt x="429" y="43"/>
                  <a:pt x="429" y="43"/>
                  <a:pt x="429" y="43"/>
                </a:cubicBezTo>
                <a:cubicBezTo>
                  <a:pt x="428" y="44"/>
                  <a:pt x="428" y="44"/>
                  <a:pt x="428" y="44"/>
                </a:cubicBezTo>
                <a:cubicBezTo>
                  <a:pt x="427" y="45"/>
                  <a:pt x="427" y="45"/>
                  <a:pt x="427" y="45"/>
                </a:cubicBezTo>
                <a:cubicBezTo>
                  <a:pt x="428" y="47"/>
                  <a:pt x="428" y="47"/>
                  <a:pt x="428" y="47"/>
                </a:cubicBezTo>
                <a:cubicBezTo>
                  <a:pt x="428" y="49"/>
                  <a:pt x="428" y="49"/>
                  <a:pt x="428" y="49"/>
                </a:cubicBezTo>
                <a:cubicBezTo>
                  <a:pt x="428" y="50"/>
                  <a:pt x="428" y="50"/>
                  <a:pt x="428" y="50"/>
                </a:cubicBezTo>
                <a:cubicBezTo>
                  <a:pt x="428" y="53"/>
                  <a:pt x="428" y="53"/>
                  <a:pt x="428" y="53"/>
                </a:cubicBezTo>
                <a:cubicBezTo>
                  <a:pt x="429" y="53"/>
                  <a:pt x="429" y="53"/>
                  <a:pt x="429" y="53"/>
                </a:cubicBezTo>
                <a:cubicBezTo>
                  <a:pt x="429" y="54"/>
                  <a:pt x="429" y="54"/>
                  <a:pt x="429" y="54"/>
                </a:cubicBezTo>
                <a:cubicBezTo>
                  <a:pt x="430" y="53"/>
                  <a:pt x="430" y="53"/>
                  <a:pt x="430" y="53"/>
                </a:cubicBezTo>
                <a:cubicBezTo>
                  <a:pt x="431" y="54"/>
                  <a:pt x="431" y="54"/>
                  <a:pt x="431" y="54"/>
                </a:cubicBezTo>
                <a:cubicBezTo>
                  <a:pt x="431" y="55"/>
                  <a:pt x="431" y="55"/>
                  <a:pt x="431" y="55"/>
                </a:cubicBezTo>
                <a:cubicBezTo>
                  <a:pt x="431" y="57"/>
                  <a:pt x="431" y="57"/>
                  <a:pt x="431" y="57"/>
                </a:cubicBezTo>
                <a:cubicBezTo>
                  <a:pt x="429" y="59"/>
                  <a:pt x="429" y="59"/>
                  <a:pt x="429" y="59"/>
                </a:cubicBezTo>
                <a:cubicBezTo>
                  <a:pt x="426" y="59"/>
                  <a:pt x="426" y="59"/>
                  <a:pt x="426" y="59"/>
                </a:cubicBezTo>
                <a:cubicBezTo>
                  <a:pt x="424" y="61"/>
                  <a:pt x="424" y="61"/>
                  <a:pt x="424" y="61"/>
                </a:cubicBezTo>
                <a:cubicBezTo>
                  <a:pt x="419" y="65"/>
                  <a:pt x="419" y="65"/>
                  <a:pt x="419" y="65"/>
                </a:cubicBezTo>
                <a:cubicBezTo>
                  <a:pt x="418" y="65"/>
                  <a:pt x="418" y="65"/>
                  <a:pt x="418" y="65"/>
                </a:cubicBezTo>
                <a:cubicBezTo>
                  <a:pt x="417" y="64"/>
                  <a:pt x="417" y="64"/>
                  <a:pt x="417" y="64"/>
                </a:cubicBezTo>
                <a:cubicBezTo>
                  <a:pt x="414" y="64"/>
                  <a:pt x="414" y="64"/>
                  <a:pt x="414" y="64"/>
                </a:cubicBezTo>
                <a:cubicBezTo>
                  <a:pt x="412" y="64"/>
                  <a:pt x="412" y="64"/>
                  <a:pt x="412" y="64"/>
                </a:cubicBezTo>
                <a:cubicBezTo>
                  <a:pt x="412" y="63"/>
                  <a:pt x="412" y="63"/>
                  <a:pt x="412" y="63"/>
                </a:cubicBezTo>
                <a:cubicBezTo>
                  <a:pt x="411" y="63"/>
                  <a:pt x="411" y="63"/>
                  <a:pt x="411" y="63"/>
                </a:cubicBezTo>
                <a:cubicBezTo>
                  <a:pt x="410" y="64"/>
                  <a:pt x="410" y="64"/>
                  <a:pt x="410" y="64"/>
                </a:cubicBezTo>
                <a:cubicBezTo>
                  <a:pt x="410" y="64"/>
                  <a:pt x="410" y="64"/>
                  <a:pt x="410" y="64"/>
                </a:cubicBezTo>
                <a:cubicBezTo>
                  <a:pt x="408" y="78"/>
                  <a:pt x="408" y="78"/>
                  <a:pt x="408" y="78"/>
                </a:cubicBezTo>
                <a:cubicBezTo>
                  <a:pt x="408" y="81"/>
                  <a:pt x="408" y="81"/>
                  <a:pt x="408" y="81"/>
                </a:cubicBezTo>
                <a:cubicBezTo>
                  <a:pt x="407" y="84"/>
                  <a:pt x="407" y="84"/>
                  <a:pt x="407" y="84"/>
                </a:cubicBezTo>
                <a:cubicBezTo>
                  <a:pt x="408" y="86"/>
                  <a:pt x="408" y="86"/>
                  <a:pt x="408" y="86"/>
                </a:cubicBezTo>
                <a:cubicBezTo>
                  <a:pt x="406" y="90"/>
                  <a:pt x="406" y="90"/>
                  <a:pt x="406" y="90"/>
                </a:cubicBezTo>
                <a:cubicBezTo>
                  <a:pt x="408" y="93"/>
                  <a:pt x="408" y="93"/>
                  <a:pt x="408" y="93"/>
                </a:cubicBezTo>
                <a:cubicBezTo>
                  <a:pt x="412" y="95"/>
                  <a:pt x="412" y="95"/>
                  <a:pt x="412" y="95"/>
                </a:cubicBezTo>
                <a:cubicBezTo>
                  <a:pt x="415" y="93"/>
                  <a:pt x="415" y="93"/>
                  <a:pt x="415" y="93"/>
                </a:cubicBezTo>
                <a:cubicBezTo>
                  <a:pt x="419" y="93"/>
                  <a:pt x="419" y="93"/>
                  <a:pt x="419" y="93"/>
                </a:cubicBezTo>
                <a:cubicBezTo>
                  <a:pt x="423" y="94"/>
                  <a:pt x="423" y="94"/>
                  <a:pt x="423" y="94"/>
                </a:cubicBezTo>
                <a:cubicBezTo>
                  <a:pt x="425" y="96"/>
                  <a:pt x="425" y="96"/>
                  <a:pt x="425" y="96"/>
                </a:cubicBezTo>
                <a:cubicBezTo>
                  <a:pt x="427" y="92"/>
                  <a:pt x="427" y="92"/>
                  <a:pt x="427" y="92"/>
                </a:cubicBezTo>
                <a:cubicBezTo>
                  <a:pt x="427" y="90"/>
                  <a:pt x="427" y="90"/>
                  <a:pt x="427" y="90"/>
                </a:cubicBezTo>
                <a:cubicBezTo>
                  <a:pt x="427" y="88"/>
                  <a:pt x="427" y="88"/>
                  <a:pt x="427" y="88"/>
                </a:cubicBezTo>
                <a:cubicBezTo>
                  <a:pt x="430" y="87"/>
                  <a:pt x="430" y="87"/>
                  <a:pt x="430" y="87"/>
                </a:cubicBezTo>
                <a:cubicBezTo>
                  <a:pt x="431" y="87"/>
                  <a:pt x="431" y="87"/>
                  <a:pt x="431" y="87"/>
                </a:cubicBezTo>
                <a:cubicBezTo>
                  <a:pt x="435" y="88"/>
                  <a:pt x="435" y="88"/>
                  <a:pt x="435" y="88"/>
                </a:cubicBezTo>
                <a:cubicBezTo>
                  <a:pt x="438" y="91"/>
                  <a:pt x="438" y="91"/>
                  <a:pt x="438" y="91"/>
                </a:cubicBezTo>
                <a:cubicBezTo>
                  <a:pt x="441" y="94"/>
                  <a:pt x="441" y="94"/>
                  <a:pt x="441" y="94"/>
                </a:cubicBezTo>
                <a:cubicBezTo>
                  <a:pt x="444" y="97"/>
                  <a:pt x="444" y="97"/>
                  <a:pt x="444" y="97"/>
                </a:cubicBezTo>
                <a:cubicBezTo>
                  <a:pt x="447" y="100"/>
                  <a:pt x="447" y="100"/>
                  <a:pt x="447" y="100"/>
                </a:cubicBezTo>
                <a:cubicBezTo>
                  <a:pt x="447" y="101"/>
                  <a:pt x="447" y="101"/>
                  <a:pt x="447" y="101"/>
                </a:cubicBezTo>
                <a:cubicBezTo>
                  <a:pt x="448" y="103"/>
                  <a:pt x="448" y="103"/>
                  <a:pt x="448" y="103"/>
                </a:cubicBezTo>
                <a:cubicBezTo>
                  <a:pt x="448" y="104"/>
                  <a:pt x="448" y="104"/>
                  <a:pt x="448" y="104"/>
                </a:cubicBezTo>
                <a:cubicBezTo>
                  <a:pt x="447" y="105"/>
                  <a:pt x="447" y="105"/>
                  <a:pt x="447" y="105"/>
                </a:cubicBezTo>
                <a:cubicBezTo>
                  <a:pt x="447" y="107"/>
                  <a:pt x="447" y="107"/>
                  <a:pt x="447" y="107"/>
                </a:cubicBezTo>
                <a:cubicBezTo>
                  <a:pt x="446" y="108"/>
                  <a:pt x="446" y="108"/>
                  <a:pt x="446" y="108"/>
                </a:cubicBezTo>
                <a:cubicBezTo>
                  <a:pt x="445" y="108"/>
                  <a:pt x="445" y="108"/>
                  <a:pt x="445" y="108"/>
                </a:cubicBezTo>
                <a:cubicBezTo>
                  <a:pt x="444" y="107"/>
                  <a:pt x="444" y="107"/>
                  <a:pt x="444" y="107"/>
                </a:cubicBezTo>
                <a:cubicBezTo>
                  <a:pt x="442" y="107"/>
                  <a:pt x="442" y="107"/>
                  <a:pt x="442" y="107"/>
                </a:cubicBezTo>
                <a:cubicBezTo>
                  <a:pt x="441" y="108"/>
                  <a:pt x="441" y="108"/>
                  <a:pt x="441" y="108"/>
                </a:cubicBezTo>
                <a:cubicBezTo>
                  <a:pt x="438" y="107"/>
                  <a:pt x="438" y="107"/>
                  <a:pt x="438" y="107"/>
                </a:cubicBezTo>
                <a:cubicBezTo>
                  <a:pt x="437" y="107"/>
                  <a:pt x="437" y="107"/>
                  <a:pt x="437" y="107"/>
                </a:cubicBezTo>
                <a:cubicBezTo>
                  <a:pt x="435" y="109"/>
                  <a:pt x="435" y="109"/>
                  <a:pt x="435" y="109"/>
                </a:cubicBezTo>
                <a:cubicBezTo>
                  <a:pt x="432" y="111"/>
                  <a:pt x="432" y="111"/>
                  <a:pt x="432" y="111"/>
                </a:cubicBezTo>
                <a:cubicBezTo>
                  <a:pt x="431" y="112"/>
                  <a:pt x="431" y="112"/>
                  <a:pt x="431" y="112"/>
                </a:cubicBezTo>
                <a:cubicBezTo>
                  <a:pt x="429" y="111"/>
                  <a:pt x="429" y="111"/>
                  <a:pt x="429" y="111"/>
                </a:cubicBezTo>
                <a:cubicBezTo>
                  <a:pt x="428" y="111"/>
                  <a:pt x="428" y="111"/>
                  <a:pt x="428" y="111"/>
                </a:cubicBezTo>
                <a:cubicBezTo>
                  <a:pt x="428" y="113"/>
                  <a:pt x="428" y="113"/>
                  <a:pt x="428" y="113"/>
                </a:cubicBezTo>
                <a:cubicBezTo>
                  <a:pt x="428" y="114"/>
                  <a:pt x="428" y="114"/>
                  <a:pt x="428" y="114"/>
                </a:cubicBezTo>
                <a:cubicBezTo>
                  <a:pt x="426" y="114"/>
                  <a:pt x="426" y="114"/>
                  <a:pt x="426" y="114"/>
                </a:cubicBezTo>
                <a:cubicBezTo>
                  <a:pt x="425" y="114"/>
                  <a:pt x="425" y="114"/>
                  <a:pt x="425" y="114"/>
                </a:cubicBezTo>
                <a:cubicBezTo>
                  <a:pt x="425" y="115"/>
                  <a:pt x="425" y="115"/>
                  <a:pt x="425" y="115"/>
                </a:cubicBezTo>
                <a:cubicBezTo>
                  <a:pt x="423" y="118"/>
                  <a:pt x="423" y="118"/>
                  <a:pt x="423" y="118"/>
                </a:cubicBezTo>
                <a:cubicBezTo>
                  <a:pt x="423" y="121"/>
                  <a:pt x="423" y="121"/>
                  <a:pt x="423" y="121"/>
                </a:cubicBezTo>
                <a:cubicBezTo>
                  <a:pt x="423" y="123"/>
                  <a:pt x="423" y="123"/>
                  <a:pt x="423" y="123"/>
                </a:cubicBezTo>
                <a:cubicBezTo>
                  <a:pt x="422" y="124"/>
                  <a:pt x="422" y="124"/>
                  <a:pt x="422" y="124"/>
                </a:cubicBezTo>
                <a:cubicBezTo>
                  <a:pt x="420" y="124"/>
                  <a:pt x="420" y="124"/>
                  <a:pt x="420" y="124"/>
                </a:cubicBezTo>
                <a:cubicBezTo>
                  <a:pt x="415" y="127"/>
                  <a:pt x="415" y="127"/>
                  <a:pt x="415" y="127"/>
                </a:cubicBezTo>
                <a:cubicBezTo>
                  <a:pt x="413" y="127"/>
                  <a:pt x="413" y="127"/>
                  <a:pt x="413" y="127"/>
                </a:cubicBezTo>
                <a:cubicBezTo>
                  <a:pt x="411" y="127"/>
                  <a:pt x="411" y="127"/>
                  <a:pt x="411" y="127"/>
                </a:cubicBezTo>
                <a:cubicBezTo>
                  <a:pt x="410" y="127"/>
                  <a:pt x="410" y="127"/>
                  <a:pt x="410" y="127"/>
                </a:cubicBezTo>
                <a:cubicBezTo>
                  <a:pt x="408" y="131"/>
                  <a:pt x="408" y="131"/>
                  <a:pt x="408" y="131"/>
                </a:cubicBezTo>
                <a:cubicBezTo>
                  <a:pt x="406" y="132"/>
                  <a:pt x="406" y="132"/>
                  <a:pt x="406" y="132"/>
                </a:cubicBezTo>
                <a:cubicBezTo>
                  <a:pt x="404" y="134"/>
                  <a:pt x="404" y="134"/>
                  <a:pt x="404" y="134"/>
                </a:cubicBezTo>
                <a:cubicBezTo>
                  <a:pt x="403" y="135"/>
                  <a:pt x="403" y="135"/>
                  <a:pt x="403" y="135"/>
                </a:cubicBezTo>
                <a:cubicBezTo>
                  <a:pt x="402" y="137"/>
                  <a:pt x="402" y="137"/>
                  <a:pt x="402" y="137"/>
                </a:cubicBezTo>
                <a:cubicBezTo>
                  <a:pt x="401" y="137"/>
                  <a:pt x="401" y="137"/>
                  <a:pt x="401" y="137"/>
                </a:cubicBezTo>
                <a:cubicBezTo>
                  <a:pt x="399" y="136"/>
                  <a:pt x="399" y="136"/>
                  <a:pt x="399" y="136"/>
                </a:cubicBezTo>
                <a:cubicBezTo>
                  <a:pt x="397" y="136"/>
                  <a:pt x="397" y="136"/>
                  <a:pt x="397" y="136"/>
                </a:cubicBezTo>
                <a:cubicBezTo>
                  <a:pt x="394" y="135"/>
                  <a:pt x="394" y="135"/>
                  <a:pt x="394" y="135"/>
                </a:cubicBezTo>
                <a:cubicBezTo>
                  <a:pt x="392" y="133"/>
                  <a:pt x="392" y="133"/>
                  <a:pt x="392" y="133"/>
                </a:cubicBezTo>
                <a:cubicBezTo>
                  <a:pt x="390" y="133"/>
                  <a:pt x="390" y="133"/>
                  <a:pt x="390" y="133"/>
                </a:cubicBezTo>
                <a:cubicBezTo>
                  <a:pt x="386" y="134"/>
                  <a:pt x="386" y="134"/>
                  <a:pt x="386" y="134"/>
                </a:cubicBezTo>
                <a:cubicBezTo>
                  <a:pt x="384" y="135"/>
                  <a:pt x="384" y="135"/>
                  <a:pt x="384" y="135"/>
                </a:cubicBezTo>
                <a:cubicBezTo>
                  <a:pt x="382" y="137"/>
                  <a:pt x="382" y="137"/>
                  <a:pt x="382" y="137"/>
                </a:cubicBezTo>
                <a:cubicBezTo>
                  <a:pt x="382" y="141"/>
                  <a:pt x="382" y="141"/>
                  <a:pt x="382" y="141"/>
                </a:cubicBezTo>
                <a:cubicBezTo>
                  <a:pt x="382" y="144"/>
                  <a:pt x="382" y="144"/>
                  <a:pt x="382" y="144"/>
                </a:cubicBezTo>
                <a:cubicBezTo>
                  <a:pt x="382" y="145"/>
                  <a:pt x="382" y="145"/>
                  <a:pt x="382" y="145"/>
                </a:cubicBezTo>
                <a:cubicBezTo>
                  <a:pt x="387" y="148"/>
                  <a:pt x="387" y="148"/>
                  <a:pt x="387" y="148"/>
                </a:cubicBezTo>
                <a:cubicBezTo>
                  <a:pt x="390" y="150"/>
                  <a:pt x="390" y="150"/>
                  <a:pt x="390" y="150"/>
                </a:cubicBezTo>
                <a:cubicBezTo>
                  <a:pt x="390" y="151"/>
                  <a:pt x="390" y="151"/>
                  <a:pt x="390" y="151"/>
                </a:cubicBezTo>
                <a:cubicBezTo>
                  <a:pt x="389" y="153"/>
                  <a:pt x="389" y="153"/>
                  <a:pt x="389" y="153"/>
                </a:cubicBezTo>
                <a:cubicBezTo>
                  <a:pt x="388" y="155"/>
                  <a:pt x="388" y="155"/>
                  <a:pt x="388" y="155"/>
                </a:cubicBezTo>
                <a:cubicBezTo>
                  <a:pt x="384" y="159"/>
                  <a:pt x="384" y="159"/>
                  <a:pt x="384" y="159"/>
                </a:cubicBezTo>
                <a:cubicBezTo>
                  <a:pt x="382" y="163"/>
                  <a:pt x="382" y="163"/>
                  <a:pt x="382" y="163"/>
                </a:cubicBezTo>
                <a:cubicBezTo>
                  <a:pt x="380" y="167"/>
                  <a:pt x="380" y="167"/>
                  <a:pt x="380" y="167"/>
                </a:cubicBezTo>
                <a:cubicBezTo>
                  <a:pt x="379" y="167"/>
                  <a:pt x="379" y="167"/>
                  <a:pt x="379" y="167"/>
                </a:cubicBezTo>
                <a:cubicBezTo>
                  <a:pt x="376" y="167"/>
                  <a:pt x="376" y="167"/>
                  <a:pt x="376" y="167"/>
                </a:cubicBezTo>
                <a:cubicBezTo>
                  <a:pt x="373" y="168"/>
                  <a:pt x="373" y="168"/>
                  <a:pt x="373" y="168"/>
                </a:cubicBezTo>
                <a:cubicBezTo>
                  <a:pt x="371" y="169"/>
                  <a:pt x="371" y="169"/>
                  <a:pt x="371" y="169"/>
                </a:cubicBezTo>
                <a:cubicBezTo>
                  <a:pt x="368" y="171"/>
                  <a:pt x="368" y="171"/>
                  <a:pt x="368" y="171"/>
                </a:cubicBezTo>
                <a:cubicBezTo>
                  <a:pt x="366" y="171"/>
                  <a:pt x="366" y="171"/>
                  <a:pt x="366" y="171"/>
                </a:cubicBezTo>
                <a:cubicBezTo>
                  <a:pt x="362" y="172"/>
                  <a:pt x="362" y="172"/>
                  <a:pt x="362" y="172"/>
                </a:cubicBezTo>
                <a:cubicBezTo>
                  <a:pt x="359" y="173"/>
                  <a:pt x="359" y="173"/>
                  <a:pt x="359" y="173"/>
                </a:cubicBezTo>
                <a:cubicBezTo>
                  <a:pt x="356" y="174"/>
                  <a:pt x="356" y="174"/>
                  <a:pt x="356" y="174"/>
                </a:cubicBezTo>
                <a:cubicBezTo>
                  <a:pt x="349" y="176"/>
                  <a:pt x="349" y="176"/>
                  <a:pt x="349" y="176"/>
                </a:cubicBezTo>
                <a:cubicBezTo>
                  <a:pt x="344" y="178"/>
                  <a:pt x="344" y="178"/>
                  <a:pt x="344" y="178"/>
                </a:cubicBezTo>
                <a:cubicBezTo>
                  <a:pt x="341" y="181"/>
                  <a:pt x="341" y="181"/>
                  <a:pt x="341" y="181"/>
                </a:cubicBezTo>
                <a:cubicBezTo>
                  <a:pt x="337" y="184"/>
                  <a:pt x="337" y="184"/>
                  <a:pt x="337" y="184"/>
                </a:cubicBezTo>
                <a:cubicBezTo>
                  <a:pt x="336" y="185"/>
                  <a:pt x="336" y="185"/>
                  <a:pt x="336" y="185"/>
                </a:cubicBezTo>
                <a:cubicBezTo>
                  <a:pt x="333" y="185"/>
                  <a:pt x="333" y="185"/>
                  <a:pt x="333" y="185"/>
                </a:cubicBezTo>
                <a:cubicBezTo>
                  <a:pt x="331" y="185"/>
                  <a:pt x="331" y="185"/>
                  <a:pt x="331" y="185"/>
                </a:cubicBezTo>
                <a:cubicBezTo>
                  <a:pt x="331" y="184"/>
                  <a:pt x="331" y="184"/>
                  <a:pt x="331" y="184"/>
                </a:cubicBezTo>
                <a:cubicBezTo>
                  <a:pt x="330" y="182"/>
                  <a:pt x="330" y="182"/>
                  <a:pt x="330" y="182"/>
                </a:cubicBezTo>
                <a:cubicBezTo>
                  <a:pt x="326" y="183"/>
                  <a:pt x="326" y="183"/>
                  <a:pt x="326" y="183"/>
                </a:cubicBezTo>
                <a:cubicBezTo>
                  <a:pt x="323" y="184"/>
                  <a:pt x="323" y="184"/>
                  <a:pt x="323" y="184"/>
                </a:cubicBezTo>
                <a:cubicBezTo>
                  <a:pt x="320" y="182"/>
                  <a:pt x="320" y="182"/>
                  <a:pt x="320" y="182"/>
                </a:cubicBezTo>
                <a:cubicBezTo>
                  <a:pt x="317" y="182"/>
                  <a:pt x="317" y="182"/>
                  <a:pt x="317" y="182"/>
                </a:cubicBezTo>
                <a:cubicBezTo>
                  <a:pt x="311" y="180"/>
                  <a:pt x="311" y="180"/>
                  <a:pt x="311" y="180"/>
                </a:cubicBezTo>
                <a:cubicBezTo>
                  <a:pt x="305" y="177"/>
                  <a:pt x="305" y="177"/>
                  <a:pt x="305" y="177"/>
                </a:cubicBezTo>
                <a:cubicBezTo>
                  <a:pt x="302" y="174"/>
                  <a:pt x="302" y="174"/>
                  <a:pt x="302" y="174"/>
                </a:cubicBezTo>
                <a:cubicBezTo>
                  <a:pt x="299" y="174"/>
                  <a:pt x="299" y="174"/>
                  <a:pt x="299" y="174"/>
                </a:cubicBezTo>
                <a:cubicBezTo>
                  <a:pt x="292" y="173"/>
                  <a:pt x="292" y="173"/>
                  <a:pt x="292" y="173"/>
                </a:cubicBezTo>
                <a:cubicBezTo>
                  <a:pt x="287" y="173"/>
                  <a:pt x="287" y="173"/>
                  <a:pt x="287" y="173"/>
                </a:cubicBezTo>
                <a:cubicBezTo>
                  <a:pt x="285" y="173"/>
                  <a:pt x="285" y="173"/>
                  <a:pt x="285" y="173"/>
                </a:cubicBezTo>
                <a:cubicBezTo>
                  <a:pt x="284" y="173"/>
                  <a:pt x="284" y="173"/>
                  <a:pt x="284" y="173"/>
                </a:cubicBezTo>
                <a:cubicBezTo>
                  <a:pt x="284" y="174"/>
                  <a:pt x="284" y="174"/>
                  <a:pt x="284" y="174"/>
                </a:cubicBezTo>
                <a:cubicBezTo>
                  <a:pt x="281" y="176"/>
                  <a:pt x="281" y="176"/>
                  <a:pt x="281" y="176"/>
                </a:cubicBezTo>
                <a:cubicBezTo>
                  <a:pt x="276" y="176"/>
                  <a:pt x="276" y="176"/>
                  <a:pt x="276" y="176"/>
                </a:cubicBezTo>
                <a:cubicBezTo>
                  <a:pt x="268" y="175"/>
                  <a:pt x="268" y="175"/>
                  <a:pt x="268" y="175"/>
                </a:cubicBezTo>
                <a:cubicBezTo>
                  <a:pt x="262" y="176"/>
                  <a:pt x="262" y="176"/>
                  <a:pt x="262" y="176"/>
                </a:cubicBezTo>
                <a:cubicBezTo>
                  <a:pt x="258" y="175"/>
                  <a:pt x="258" y="175"/>
                  <a:pt x="258" y="175"/>
                </a:cubicBezTo>
                <a:cubicBezTo>
                  <a:pt x="254" y="176"/>
                  <a:pt x="254" y="176"/>
                  <a:pt x="254" y="176"/>
                </a:cubicBezTo>
                <a:cubicBezTo>
                  <a:pt x="252" y="176"/>
                  <a:pt x="252" y="176"/>
                  <a:pt x="252" y="176"/>
                </a:cubicBezTo>
                <a:cubicBezTo>
                  <a:pt x="251" y="176"/>
                  <a:pt x="251" y="176"/>
                  <a:pt x="251" y="176"/>
                </a:cubicBezTo>
                <a:cubicBezTo>
                  <a:pt x="249" y="171"/>
                  <a:pt x="249" y="171"/>
                  <a:pt x="249" y="171"/>
                </a:cubicBezTo>
                <a:cubicBezTo>
                  <a:pt x="248" y="169"/>
                  <a:pt x="248" y="169"/>
                  <a:pt x="248" y="169"/>
                </a:cubicBezTo>
                <a:cubicBezTo>
                  <a:pt x="246" y="166"/>
                  <a:pt x="246" y="166"/>
                  <a:pt x="246" y="166"/>
                </a:cubicBezTo>
                <a:cubicBezTo>
                  <a:pt x="244" y="165"/>
                  <a:pt x="244" y="165"/>
                  <a:pt x="244" y="165"/>
                </a:cubicBezTo>
                <a:cubicBezTo>
                  <a:pt x="243" y="162"/>
                  <a:pt x="243" y="162"/>
                  <a:pt x="243" y="162"/>
                </a:cubicBezTo>
                <a:cubicBezTo>
                  <a:pt x="243" y="161"/>
                  <a:pt x="243" y="161"/>
                  <a:pt x="243" y="161"/>
                </a:cubicBezTo>
                <a:cubicBezTo>
                  <a:pt x="242" y="159"/>
                  <a:pt x="242" y="159"/>
                  <a:pt x="242" y="159"/>
                </a:cubicBezTo>
                <a:cubicBezTo>
                  <a:pt x="240" y="159"/>
                  <a:pt x="240" y="159"/>
                  <a:pt x="240" y="159"/>
                </a:cubicBezTo>
                <a:cubicBezTo>
                  <a:pt x="239" y="158"/>
                  <a:pt x="239" y="158"/>
                  <a:pt x="239" y="158"/>
                </a:cubicBezTo>
                <a:cubicBezTo>
                  <a:pt x="239" y="157"/>
                  <a:pt x="239" y="157"/>
                  <a:pt x="239" y="157"/>
                </a:cubicBezTo>
                <a:cubicBezTo>
                  <a:pt x="239" y="156"/>
                  <a:pt x="239" y="156"/>
                  <a:pt x="239" y="156"/>
                </a:cubicBezTo>
                <a:cubicBezTo>
                  <a:pt x="238" y="155"/>
                  <a:pt x="238" y="155"/>
                  <a:pt x="238" y="155"/>
                </a:cubicBezTo>
                <a:cubicBezTo>
                  <a:pt x="237" y="156"/>
                  <a:pt x="237" y="156"/>
                  <a:pt x="237" y="156"/>
                </a:cubicBezTo>
                <a:cubicBezTo>
                  <a:pt x="235" y="156"/>
                  <a:pt x="235" y="156"/>
                  <a:pt x="235" y="156"/>
                </a:cubicBezTo>
                <a:cubicBezTo>
                  <a:pt x="232" y="154"/>
                  <a:pt x="232" y="154"/>
                  <a:pt x="232" y="154"/>
                </a:cubicBezTo>
                <a:cubicBezTo>
                  <a:pt x="229" y="152"/>
                  <a:pt x="229" y="152"/>
                  <a:pt x="229" y="152"/>
                </a:cubicBezTo>
                <a:cubicBezTo>
                  <a:pt x="228" y="152"/>
                  <a:pt x="228" y="152"/>
                  <a:pt x="228" y="152"/>
                </a:cubicBezTo>
                <a:cubicBezTo>
                  <a:pt x="227" y="152"/>
                  <a:pt x="227" y="152"/>
                  <a:pt x="227" y="152"/>
                </a:cubicBezTo>
                <a:cubicBezTo>
                  <a:pt x="225" y="151"/>
                  <a:pt x="225" y="151"/>
                  <a:pt x="225" y="151"/>
                </a:cubicBezTo>
                <a:cubicBezTo>
                  <a:pt x="224" y="150"/>
                  <a:pt x="224" y="150"/>
                  <a:pt x="224" y="150"/>
                </a:cubicBezTo>
                <a:cubicBezTo>
                  <a:pt x="221" y="148"/>
                  <a:pt x="221" y="148"/>
                  <a:pt x="221" y="148"/>
                </a:cubicBezTo>
                <a:cubicBezTo>
                  <a:pt x="215" y="147"/>
                  <a:pt x="215" y="147"/>
                  <a:pt x="215" y="147"/>
                </a:cubicBezTo>
                <a:cubicBezTo>
                  <a:pt x="214" y="147"/>
                  <a:pt x="214" y="147"/>
                  <a:pt x="214" y="147"/>
                </a:cubicBezTo>
                <a:cubicBezTo>
                  <a:pt x="213" y="148"/>
                  <a:pt x="213" y="148"/>
                  <a:pt x="213" y="148"/>
                </a:cubicBezTo>
                <a:cubicBezTo>
                  <a:pt x="211" y="148"/>
                  <a:pt x="211" y="148"/>
                  <a:pt x="211" y="148"/>
                </a:cubicBezTo>
                <a:cubicBezTo>
                  <a:pt x="207" y="148"/>
                  <a:pt x="207" y="148"/>
                  <a:pt x="207" y="148"/>
                </a:cubicBezTo>
                <a:cubicBezTo>
                  <a:pt x="198" y="146"/>
                  <a:pt x="198" y="146"/>
                  <a:pt x="198" y="146"/>
                </a:cubicBezTo>
                <a:cubicBezTo>
                  <a:pt x="195" y="145"/>
                  <a:pt x="195" y="145"/>
                  <a:pt x="195" y="145"/>
                </a:cubicBezTo>
                <a:cubicBezTo>
                  <a:pt x="193" y="142"/>
                  <a:pt x="193" y="142"/>
                  <a:pt x="193" y="142"/>
                </a:cubicBezTo>
                <a:cubicBezTo>
                  <a:pt x="193" y="140"/>
                  <a:pt x="193" y="140"/>
                  <a:pt x="193" y="140"/>
                </a:cubicBezTo>
                <a:cubicBezTo>
                  <a:pt x="193" y="139"/>
                  <a:pt x="193" y="139"/>
                  <a:pt x="193" y="139"/>
                </a:cubicBezTo>
                <a:cubicBezTo>
                  <a:pt x="194" y="138"/>
                  <a:pt x="194" y="138"/>
                  <a:pt x="194" y="138"/>
                </a:cubicBezTo>
                <a:cubicBezTo>
                  <a:pt x="195" y="137"/>
                  <a:pt x="195" y="137"/>
                  <a:pt x="195" y="137"/>
                </a:cubicBezTo>
                <a:cubicBezTo>
                  <a:pt x="196" y="135"/>
                  <a:pt x="196" y="135"/>
                  <a:pt x="196" y="135"/>
                </a:cubicBezTo>
                <a:cubicBezTo>
                  <a:pt x="194" y="134"/>
                  <a:pt x="194" y="134"/>
                  <a:pt x="194" y="134"/>
                </a:cubicBezTo>
                <a:cubicBezTo>
                  <a:pt x="194" y="132"/>
                  <a:pt x="194" y="132"/>
                  <a:pt x="194" y="132"/>
                </a:cubicBezTo>
                <a:cubicBezTo>
                  <a:pt x="194" y="130"/>
                  <a:pt x="194" y="130"/>
                  <a:pt x="194" y="130"/>
                </a:cubicBezTo>
                <a:cubicBezTo>
                  <a:pt x="194" y="128"/>
                  <a:pt x="194" y="128"/>
                  <a:pt x="194" y="128"/>
                </a:cubicBezTo>
                <a:cubicBezTo>
                  <a:pt x="194" y="127"/>
                  <a:pt x="194" y="127"/>
                  <a:pt x="194" y="127"/>
                </a:cubicBezTo>
                <a:cubicBezTo>
                  <a:pt x="192" y="125"/>
                  <a:pt x="192" y="125"/>
                  <a:pt x="192" y="125"/>
                </a:cubicBezTo>
                <a:cubicBezTo>
                  <a:pt x="191" y="124"/>
                  <a:pt x="191" y="124"/>
                  <a:pt x="191" y="124"/>
                </a:cubicBezTo>
                <a:cubicBezTo>
                  <a:pt x="189" y="123"/>
                  <a:pt x="189" y="123"/>
                  <a:pt x="189" y="123"/>
                </a:cubicBezTo>
                <a:cubicBezTo>
                  <a:pt x="189" y="122"/>
                  <a:pt x="189" y="122"/>
                  <a:pt x="189" y="122"/>
                </a:cubicBezTo>
                <a:cubicBezTo>
                  <a:pt x="188" y="120"/>
                  <a:pt x="188" y="120"/>
                  <a:pt x="188" y="120"/>
                </a:cubicBezTo>
                <a:cubicBezTo>
                  <a:pt x="187" y="118"/>
                  <a:pt x="187" y="118"/>
                  <a:pt x="187" y="118"/>
                </a:cubicBezTo>
                <a:cubicBezTo>
                  <a:pt x="187" y="117"/>
                  <a:pt x="187" y="117"/>
                  <a:pt x="187" y="117"/>
                </a:cubicBezTo>
                <a:cubicBezTo>
                  <a:pt x="186" y="115"/>
                  <a:pt x="186" y="115"/>
                  <a:pt x="186" y="115"/>
                </a:cubicBezTo>
                <a:cubicBezTo>
                  <a:pt x="185" y="114"/>
                  <a:pt x="185" y="114"/>
                  <a:pt x="185" y="114"/>
                </a:cubicBezTo>
                <a:cubicBezTo>
                  <a:pt x="183" y="114"/>
                  <a:pt x="183" y="114"/>
                  <a:pt x="183" y="114"/>
                </a:cubicBezTo>
                <a:cubicBezTo>
                  <a:pt x="182" y="113"/>
                  <a:pt x="182" y="113"/>
                  <a:pt x="182" y="113"/>
                </a:cubicBezTo>
                <a:cubicBezTo>
                  <a:pt x="181" y="112"/>
                  <a:pt x="181" y="112"/>
                  <a:pt x="181" y="112"/>
                </a:cubicBezTo>
                <a:cubicBezTo>
                  <a:pt x="179" y="112"/>
                  <a:pt x="179" y="112"/>
                  <a:pt x="179" y="112"/>
                </a:cubicBezTo>
                <a:cubicBezTo>
                  <a:pt x="178" y="113"/>
                  <a:pt x="178" y="113"/>
                  <a:pt x="178" y="113"/>
                </a:cubicBezTo>
                <a:cubicBezTo>
                  <a:pt x="177" y="114"/>
                  <a:pt x="177" y="114"/>
                  <a:pt x="177" y="114"/>
                </a:cubicBezTo>
                <a:cubicBezTo>
                  <a:pt x="176" y="113"/>
                  <a:pt x="176" y="113"/>
                  <a:pt x="176" y="113"/>
                </a:cubicBezTo>
                <a:cubicBezTo>
                  <a:pt x="175" y="111"/>
                  <a:pt x="175" y="111"/>
                  <a:pt x="175" y="111"/>
                </a:cubicBezTo>
                <a:cubicBezTo>
                  <a:pt x="174" y="111"/>
                  <a:pt x="174" y="111"/>
                  <a:pt x="174" y="111"/>
                </a:cubicBezTo>
                <a:cubicBezTo>
                  <a:pt x="173" y="111"/>
                  <a:pt x="173" y="111"/>
                  <a:pt x="173" y="111"/>
                </a:cubicBezTo>
                <a:cubicBezTo>
                  <a:pt x="171" y="112"/>
                  <a:pt x="171" y="112"/>
                  <a:pt x="171" y="112"/>
                </a:cubicBezTo>
                <a:cubicBezTo>
                  <a:pt x="170" y="112"/>
                  <a:pt x="170" y="112"/>
                  <a:pt x="170" y="112"/>
                </a:cubicBezTo>
                <a:cubicBezTo>
                  <a:pt x="170" y="113"/>
                  <a:pt x="170" y="113"/>
                  <a:pt x="170" y="113"/>
                </a:cubicBezTo>
                <a:cubicBezTo>
                  <a:pt x="169" y="113"/>
                  <a:pt x="169" y="113"/>
                  <a:pt x="169" y="113"/>
                </a:cubicBezTo>
                <a:cubicBezTo>
                  <a:pt x="167" y="112"/>
                  <a:pt x="167" y="112"/>
                  <a:pt x="167" y="112"/>
                </a:cubicBezTo>
                <a:cubicBezTo>
                  <a:pt x="167" y="111"/>
                  <a:pt x="167" y="111"/>
                  <a:pt x="167" y="111"/>
                </a:cubicBezTo>
                <a:cubicBezTo>
                  <a:pt x="167" y="110"/>
                  <a:pt x="167" y="110"/>
                  <a:pt x="167" y="110"/>
                </a:cubicBezTo>
                <a:cubicBezTo>
                  <a:pt x="165" y="109"/>
                  <a:pt x="165" y="109"/>
                  <a:pt x="165" y="109"/>
                </a:cubicBezTo>
                <a:cubicBezTo>
                  <a:pt x="163" y="107"/>
                  <a:pt x="163" y="107"/>
                  <a:pt x="163" y="107"/>
                </a:cubicBezTo>
                <a:cubicBezTo>
                  <a:pt x="162" y="106"/>
                  <a:pt x="162" y="106"/>
                  <a:pt x="162" y="106"/>
                </a:cubicBezTo>
                <a:cubicBezTo>
                  <a:pt x="161" y="105"/>
                  <a:pt x="161" y="105"/>
                  <a:pt x="161" y="105"/>
                </a:cubicBezTo>
                <a:cubicBezTo>
                  <a:pt x="160" y="104"/>
                  <a:pt x="160" y="104"/>
                  <a:pt x="160" y="104"/>
                </a:cubicBezTo>
                <a:cubicBezTo>
                  <a:pt x="159" y="103"/>
                  <a:pt x="159" y="103"/>
                  <a:pt x="159" y="103"/>
                </a:cubicBezTo>
                <a:cubicBezTo>
                  <a:pt x="159" y="102"/>
                  <a:pt x="159" y="102"/>
                  <a:pt x="159" y="102"/>
                </a:cubicBezTo>
                <a:cubicBezTo>
                  <a:pt x="159" y="101"/>
                  <a:pt x="159" y="101"/>
                  <a:pt x="159" y="101"/>
                </a:cubicBezTo>
                <a:cubicBezTo>
                  <a:pt x="158" y="101"/>
                  <a:pt x="158" y="101"/>
                  <a:pt x="158" y="101"/>
                </a:cubicBezTo>
                <a:cubicBezTo>
                  <a:pt x="158" y="102"/>
                  <a:pt x="158" y="102"/>
                  <a:pt x="158" y="102"/>
                </a:cubicBezTo>
                <a:cubicBezTo>
                  <a:pt x="158" y="102"/>
                  <a:pt x="158" y="102"/>
                  <a:pt x="158" y="102"/>
                </a:cubicBezTo>
                <a:cubicBezTo>
                  <a:pt x="157" y="101"/>
                  <a:pt x="157" y="101"/>
                  <a:pt x="157" y="101"/>
                </a:cubicBezTo>
                <a:cubicBezTo>
                  <a:pt x="156" y="100"/>
                  <a:pt x="156" y="100"/>
                  <a:pt x="156" y="100"/>
                </a:cubicBezTo>
                <a:cubicBezTo>
                  <a:pt x="157" y="98"/>
                  <a:pt x="157" y="98"/>
                  <a:pt x="157" y="98"/>
                </a:cubicBezTo>
                <a:cubicBezTo>
                  <a:pt x="156" y="97"/>
                  <a:pt x="156" y="97"/>
                  <a:pt x="156" y="97"/>
                </a:cubicBezTo>
                <a:cubicBezTo>
                  <a:pt x="156" y="97"/>
                  <a:pt x="156" y="97"/>
                  <a:pt x="156" y="97"/>
                </a:cubicBezTo>
                <a:cubicBezTo>
                  <a:pt x="154" y="96"/>
                  <a:pt x="154" y="96"/>
                  <a:pt x="154" y="96"/>
                </a:cubicBezTo>
                <a:cubicBezTo>
                  <a:pt x="152" y="96"/>
                  <a:pt x="152" y="96"/>
                  <a:pt x="152" y="96"/>
                </a:cubicBezTo>
                <a:cubicBezTo>
                  <a:pt x="153" y="97"/>
                  <a:pt x="153" y="97"/>
                  <a:pt x="153" y="97"/>
                </a:cubicBezTo>
                <a:cubicBezTo>
                  <a:pt x="151" y="99"/>
                  <a:pt x="151" y="99"/>
                  <a:pt x="151" y="99"/>
                </a:cubicBezTo>
                <a:cubicBezTo>
                  <a:pt x="149" y="99"/>
                  <a:pt x="149" y="99"/>
                  <a:pt x="149" y="99"/>
                </a:cubicBezTo>
                <a:cubicBezTo>
                  <a:pt x="147" y="102"/>
                  <a:pt x="147" y="102"/>
                  <a:pt x="147" y="102"/>
                </a:cubicBezTo>
                <a:cubicBezTo>
                  <a:pt x="147" y="103"/>
                  <a:pt x="147" y="103"/>
                  <a:pt x="147" y="103"/>
                </a:cubicBezTo>
                <a:cubicBezTo>
                  <a:pt x="147" y="105"/>
                  <a:pt x="147" y="105"/>
                  <a:pt x="147" y="105"/>
                </a:cubicBezTo>
                <a:cubicBezTo>
                  <a:pt x="146" y="107"/>
                  <a:pt x="146" y="107"/>
                  <a:pt x="146" y="107"/>
                </a:cubicBezTo>
                <a:cubicBezTo>
                  <a:pt x="143" y="108"/>
                  <a:pt x="143" y="108"/>
                  <a:pt x="143" y="108"/>
                </a:cubicBezTo>
                <a:cubicBezTo>
                  <a:pt x="142" y="109"/>
                  <a:pt x="142" y="109"/>
                  <a:pt x="142" y="109"/>
                </a:cubicBezTo>
                <a:cubicBezTo>
                  <a:pt x="141" y="111"/>
                  <a:pt x="141" y="111"/>
                  <a:pt x="141" y="111"/>
                </a:cubicBezTo>
                <a:cubicBezTo>
                  <a:pt x="142" y="115"/>
                  <a:pt x="142" y="115"/>
                  <a:pt x="142" y="115"/>
                </a:cubicBezTo>
                <a:cubicBezTo>
                  <a:pt x="143" y="119"/>
                  <a:pt x="143" y="119"/>
                  <a:pt x="143" y="119"/>
                </a:cubicBezTo>
                <a:cubicBezTo>
                  <a:pt x="145" y="121"/>
                  <a:pt x="145" y="121"/>
                  <a:pt x="145" y="121"/>
                </a:cubicBezTo>
                <a:cubicBezTo>
                  <a:pt x="145" y="122"/>
                  <a:pt x="145" y="122"/>
                  <a:pt x="145" y="122"/>
                </a:cubicBezTo>
                <a:cubicBezTo>
                  <a:pt x="143" y="125"/>
                  <a:pt x="143" y="125"/>
                  <a:pt x="143" y="125"/>
                </a:cubicBezTo>
                <a:cubicBezTo>
                  <a:pt x="140" y="126"/>
                  <a:pt x="140" y="126"/>
                  <a:pt x="140" y="126"/>
                </a:cubicBezTo>
                <a:cubicBezTo>
                  <a:pt x="139" y="128"/>
                  <a:pt x="139" y="128"/>
                  <a:pt x="139" y="128"/>
                </a:cubicBezTo>
                <a:cubicBezTo>
                  <a:pt x="137" y="128"/>
                  <a:pt x="137" y="128"/>
                  <a:pt x="137" y="128"/>
                </a:cubicBezTo>
                <a:cubicBezTo>
                  <a:pt x="137" y="128"/>
                  <a:pt x="137" y="128"/>
                  <a:pt x="137" y="128"/>
                </a:cubicBezTo>
                <a:cubicBezTo>
                  <a:pt x="136" y="127"/>
                  <a:pt x="136" y="127"/>
                  <a:pt x="136" y="127"/>
                </a:cubicBezTo>
                <a:cubicBezTo>
                  <a:pt x="134" y="127"/>
                  <a:pt x="134" y="127"/>
                  <a:pt x="134" y="127"/>
                </a:cubicBezTo>
                <a:cubicBezTo>
                  <a:pt x="131" y="128"/>
                  <a:pt x="131" y="128"/>
                  <a:pt x="131" y="128"/>
                </a:cubicBezTo>
                <a:cubicBezTo>
                  <a:pt x="128" y="127"/>
                  <a:pt x="128" y="127"/>
                  <a:pt x="128" y="127"/>
                </a:cubicBezTo>
                <a:cubicBezTo>
                  <a:pt x="125" y="126"/>
                  <a:pt x="125" y="126"/>
                  <a:pt x="125" y="126"/>
                </a:cubicBezTo>
                <a:cubicBezTo>
                  <a:pt x="122" y="126"/>
                  <a:pt x="122" y="126"/>
                  <a:pt x="122" y="126"/>
                </a:cubicBezTo>
                <a:cubicBezTo>
                  <a:pt x="121" y="126"/>
                  <a:pt x="121" y="126"/>
                  <a:pt x="121" y="126"/>
                </a:cubicBezTo>
                <a:cubicBezTo>
                  <a:pt x="121" y="130"/>
                  <a:pt x="121" y="130"/>
                  <a:pt x="121" y="130"/>
                </a:cubicBezTo>
                <a:cubicBezTo>
                  <a:pt x="120" y="133"/>
                  <a:pt x="120" y="133"/>
                  <a:pt x="120" y="133"/>
                </a:cubicBezTo>
                <a:cubicBezTo>
                  <a:pt x="120" y="135"/>
                  <a:pt x="120" y="135"/>
                  <a:pt x="120" y="135"/>
                </a:cubicBezTo>
                <a:cubicBezTo>
                  <a:pt x="119" y="141"/>
                  <a:pt x="119" y="141"/>
                  <a:pt x="119" y="141"/>
                </a:cubicBezTo>
                <a:cubicBezTo>
                  <a:pt x="119" y="145"/>
                  <a:pt x="119" y="145"/>
                  <a:pt x="119" y="145"/>
                </a:cubicBezTo>
                <a:cubicBezTo>
                  <a:pt x="118" y="146"/>
                  <a:pt x="118" y="146"/>
                  <a:pt x="118" y="146"/>
                </a:cubicBezTo>
                <a:cubicBezTo>
                  <a:pt x="119" y="147"/>
                  <a:pt x="119" y="147"/>
                  <a:pt x="119" y="147"/>
                </a:cubicBezTo>
                <a:cubicBezTo>
                  <a:pt x="121" y="148"/>
                  <a:pt x="121" y="148"/>
                  <a:pt x="121" y="148"/>
                </a:cubicBezTo>
                <a:cubicBezTo>
                  <a:pt x="121" y="150"/>
                  <a:pt x="121" y="150"/>
                  <a:pt x="121" y="150"/>
                </a:cubicBezTo>
                <a:cubicBezTo>
                  <a:pt x="120" y="151"/>
                  <a:pt x="120" y="151"/>
                  <a:pt x="120" y="151"/>
                </a:cubicBezTo>
                <a:cubicBezTo>
                  <a:pt x="119" y="151"/>
                  <a:pt x="119" y="151"/>
                  <a:pt x="119" y="151"/>
                </a:cubicBezTo>
                <a:cubicBezTo>
                  <a:pt x="118" y="152"/>
                  <a:pt x="118" y="152"/>
                  <a:pt x="118" y="152"/>
                </a:cubicBezTo>
                <a:cubicBezTo>
                  <a:pt x="117" y="152"/>
                  <a:pt x="117" y="152"/>
                  <a:pt x="117" y="152"/>
                </a:cubicBezTo>
                <a:cubicBezTo>
                  <a:pt x="115" y="151"/>
                  <a:pt x="115" y="151"/>
                  <a:pt x="115" y="151"/>
                </a:cubicBezTo>
                <a:cubicBezTo>
                  <a:pt x="114" y="152"/>
                  <a:pt x="114" y="152"/>
                  <a:pt x="114" y="152"/>
                </a:cubicBezTo>
                <a:cubicBezTo>
                  <a:pt x="112" y="152"/>
                  <a:pt x="112" y="152"/>
                  <a:pt x="112" y="152"/>
                </a:cubicBezTo>
                <a:cubicBezTo>
                  <a:pt x="108" y="153"/>
                  <a:pt x="108" y="153"/>
                  <a:pt x="108" y="153"/>
                </a:cubicBezTo>
                <a:cubicBezTo>
                  <a:pt x="105" y="154"/>
                  <a:pt x="105" y="154"/>
                  <a:pt x="105" y="154"/>
                </a:cubicBezTo>
                <a:cubicBezTo>
                  <a:pt x="104" y="154"/>
                  <a:pt x="104" y="154"/>
                  <a:pt x="104" y="154"/>
                </a:cubicBezTo>
                <a:cubicBezTo>
                  <a:pt x="102" y="154"/>
                  <a:pt x="102" y="154"/>
                  <a:pt x="102" y="154"/>
                </a:cubicBezTo>
                <a:cubicBezTo>
                  <a:pt x="101" y="154"/>
                  <a:pt x="101" y="154"/>
                  <a:pt x="101" y="154"/>
                </a:cubicBezTo>
                <a:cubicBezTo>
                  <a:pt x="99" y="156"/>
                  <a:pt x="99" y="156"/>
                  <a:pt x="99" y="156"/>
                </a:cubicBezTo>
                <a:cubicBezTo>
                  <a:pt x="99" y="157"/>
                  <a:pt x="99" y="157"/>
                  <a:pt x="99" y="157"/>
                </a:cubicBezTo>
                <a:cubicBezTo>
                  <a:pt x="101" y="158"/>
                  <a:pt x="101" y="158"/>
                  <a:pt x="101" y="158"/>
                </a:cubicBezTo>
                <a:cubicBezTo>
                  <a:pt x="103" y="158"/>
                  <a:pt x="103" y="158"/>
                  <a:pt x="103" y="158"/>
                </a:cubicBezTo>
                <a:cubicBezTo>
                  <a:pt x="106" y="158"/>
                  <a:pt x="106" y="158"/>
                  <a:pt x="106" y="158"/>
                </a:cubicBezTo>
                <a:cubicBezTo>
                  <a:pt x="106" y="159"/>
                  <a:pt x="106" y="159"/>
                  <a:pt x="106" y="159"/>
                </a:cubicBezTo>
                <a:cubicBezTo>
                  <a:pt x="104" y="161"/>
                  <a:pt x="104" y="161"/>
                  <a:pt x="104" y="161"/>
                </a:cubicBezTo>
                <a:cubicBezTo>
                  <a:pt x="105" y="163"/>
                  <a:pt x="105" y="163"/>
                  <a:pt x="105" y="163"/>
                </a:cubicBezTo>
                <a:cubicBezTo>
                  <a:pt x="105" y="165"/>
                  <a:pt x="105" y="165"/>
                  <a:pt x="105" y="165"/>
                </a:cubicBezTo>
                <a:cubicBezTo>
                  <a:pt x="106" y="166"/>
                  <a:pt x="106" y="166"/>
                  <a:pt x="106" y="166"/>
                </a:cubicBezTo>
                <a:cubicBezTo>
                  <a:pt x="106" y="168"/>
                  <a:pt x="106" y="168"/>
                  <a:pt x="106" y="168"/>
                </a:cubicBezTo>
                <a:cubicBezTo>
                  <a:pt x="108" y="171"/>
                  <a:pt x="108" y="171"/>
                  <a:pt x="108" y="171"/>
                </a:cubicBezTo>
                <a:cubicBezTo>
                  <a:pt x="109" y="173"/>
                  <a:pt x="109" y="173"/>
                  <a:pt x="109" y="173"/>
                </a:cubicBezTo>
                <a:cubicBezTo>
                  <a:pt x="111" y="174"/>
                  <a:pt x="111" y="174"/>
                  <a:pt x="111" y="174"/>
                </a:cubicBezTo>
                <a:cubicBezTo>
                  <a:pt x="111" y="178"/>
                  <a:pt x="111" y="178"/>
                  <a:pt x="111" y="178"/>
                </a:cubicBezTo>
                <a:cubicBezTo>
                  <a:pt x="110" y="179"/>
                  <a:pt x="110" y="179"/>
                  <a:pt x="110" y="179"/>
                </a:cubicBezTo>
                <a:cubicBezTo>
                  <a:pt x="110" y="181"/>
                  <a:pt x="110" y="181"/>
                  <a:pt x="110" y="181"/>
                </a:cubicBezTo>
                <a:cubicBezTo>
                  <a:pt x="111" y="182"/>
                  <a:pt x="111" y="182"/>
                  <a:pt x="111" y="182"/>
                </a:cubicBezTo>
                <a:cubicBezTo>
                  <a:pt x="110" y="183"/>
                  <a:pt x="110" y="183"/>
                  <a:pt x="110" y="183"/>
                </a:cubicBezTo>
                <a:cubicBezTo>
                  <a:pt x="110" y="184"/>
                  <a:pt x="110" y="184"/>
                  <a:pt x="110" y="184"/>
                </a:cubicBezTo>
                <a:cubicBezTo>
                  <a:pt x="108" y="185"/>
                  <a:pt x="108" y="185"/>
                  <a:pt x="108" y="185"/>
                </a:cubicBezTo>
                <a:cubicBezTo>
                  <a:pt x="108" y="188"/>
                  <a:pt x="108" y="188"/>
                  <a:pt x="108" y="188"/>
                </a:cubicBezTo>
                <a:cubicBezTo>
                  <a:pt x="107" y="189"/>
                  <a:pt x="107" y="189"/>
                  <a:pt x="107" y="189"/>
                </a:cubicBezTo>
                <a:cubicBezTo>
                  <a:pt x="102" y="188"/>
                  <a:pt x="102" y="188"/>
                  <a:pt x="102" y="188"/>
                </a:cubicBezTo>
                <a:cubicBezTo>
                  <a:pt x="98" y="183"/>
                  <a:pt x="98" y="183"/>
                  <a:pt x="98" y="183"/>
                </a:cubicBezTo>
                <a:cubicBezTo>
                  <a:pt x="97" y="183"/>
                  <a:pt x="97" y="183"/>
                  <a:pt x="97" y="183"/>
                </a:cubicBezTo>
                <a:cubicBezTo>
                  <a:pt x="93" y="182"/>
                  <a:pt x="93" y="182"/>
                  <a:pt x="93" y="182"/>
                </a:cubicBezTo>
                <a:cubicBezTo>
                  <a:pt x="87" y="182"/>
                  <a:pt x="87" y="182"/>
                  <a:pt x="87" y="182"/>
                </a:cubicBezTo>
                <a:cubicBezTo>
                  <a:pt x="84" y="183"/>
                  <a:pt x="84" y="183"/>
                  <a:pt x="84" y="183"/>
                </a:cubicBezTo>
                <a:cubicBezTo>
                  <a:pt x="79" y="181"/>
                  <a:pt x="79" y="181"/>
                  <a:pt x="79" y="181"/>
                </a:cubicBezTo>
                <a:cubicBezTo>
                  <a:pt x="75" y="182"/>
                  <a:pt x="75" y="182"/>
                  <a:pt x="75" y="182"/>
                </a:cubicBezTo>
                <a:cubicBezTo>
                  <a:pt x="72" y="183"/>
                  <a:pt x="72" y="183"/>
                  <a:pt x="72" y="183"/>
                </a:cubicBezTo>
                <a:cubicBezTo>
                  <a:pt x="70" y="182"/>
                  <a:pt x="70" y="182"/>
                  <a:pt x="70" y="182"/>
                </a:cubicBezTo>
                <a:cubicBezTo>
                  <a:pt x="68" y="184"/>
                  <a:pt x="68" y="184"/>
                  <a:pt x="68" y="184"/>
                </a:cubicBezTo>
                <a:cubicBezTo>
                  <a:pt x="67" y="184"/>
                  <a:pt x="67" y="184"/>
                  <a:pt x="67" y="184"/>
                </a:cubicBezTo>
                <a:cubicBezTo>
                  <a:pt x="62" y="184"/>
                  <a:pt x="62" y="184"/>
                  <a:pt x="62" y="184"/>
                </a:cubicBezTo>
                <a:cubicBezTo>
                  <a:pt x="58" y="183"/>
                  <a:pt x="58" y="183"/>
                  <a:pt x="58" y="183"/>
                </a:cubicBezTo>
                <a:cubicBezTo>
                  <a:pt x="56" y="181"/>
                  <a:pt x="56" y="181"/>
                  <a:pt x="56" y="181"/>
                </a:cubicBezTo>
                <a:cubicBezTo>
                  <a:pt x="53" y="181"/>
                  <a:pt x="53" y="181"/>
                  <a:pt x="53" y="181"/>
                </a:cubicBezTo>
                <a:cubicBezTo>
                  <a:pt x="52" y="182"/>
                  <a:pt x="52" y="182"/>
                  <a:pt x="52" y="182"/>
                </a:cubicBezTo>
                <a:cubicBezTo>
                  <a:pt x="49" y="182"/>
                  <a:pt x="49" y="182"/>
                  <a:pt x="49" y="182"/>
                </a:cubicBezTo>
                <a:cubicBezTo>
                  <a:pt x="48" y="181"/>
                  <a:pt x="48" y="181"/>
                  <a:pt x="48" y="181"/>
                </a:cubicBezTo>
                <a:cubicBezTo>
                  <a:pt x="47" y="182"/>
                  <a:pt x="47" y="182"/>
                  <a:pt x="47" y="182"/>
                </a:cubicBezTo>
                <a:cubicBezTo>
                  <a:pt x="47" y="184"/>
                  <a:pt x="47" y="184"/>
                  <a:pt x="47" y="184"/>
                </a:cubicBezTo>
                <a:cubicBezTo>
                  <a:pt x="47" y="186"/>
                  <a:pt x="47" y="186"/>
                  <a:pt x="47" y="186"/>
                </a:cubicBezTo>
                <a:cubicBezTo>
                  <a:pt x="47" y="189"/>
                  <a:pt x="47" y="189"/>
                  <a:pt x="47" y="189"/>
                </a:cubicBezTo>
                <a:cubicBezTo>
                  <a:pt x="45" y="189"/>
                  <a:pt x="45" y="189"/>
                  <a:pt x="45" y="189"/>
                </a:cubicBezTo>
                <a:cubicBezTo>
                  <a:pt x="39" y="189"/>
                  <a:pt x="39" y="189"/>
                  <a:pt x="39" y="189"/>
                </a:cubicBezTo>
                <a:cubicBezTo>
                  <a:pt x="32" y="189"/>
                  <a:pt x="32" y="189"/>
                  <a:pt x="32" y="189"/>
                </a:cubicBezTo>
                <a:cubicBezTo>
                  <a:pt x="30" y="188"/>
                  <a:pt x="30" y="188"/>
                  <a:pt x="30" y="188"/>
                </a:cubicBezTo>
                <a:cubicBezTo>
                  <a:pt x="27" y="187"/>
                  <a:pt x="27" y="187"/>
                  <a:pt x="27" y="187"/>
                </a:cubicBezTo>
                <a:cubicBezTo>
                  <a:pt x="25" y="189"/>
                  <a:pt x="25" y="189"/>
                  <a:pt x="25" y="189"/>
                </a:cubicBezTo>
                <a:cubicBezTo>
                  <a:pt x="26" y="190"/>
                  <a:pt x="26" y="190"/>
                  <a:pt x="26" y="190"/>
                </a:cubicBezTo>
                <a:cubicBezTo>
                  <a:pt x="24" y="192"/>
                  <a:pt x="24" y="192"/>
                  <a:pt x="24" y="192"/>
                </a:cubicBezTo>
                <a:cubicBezTo>
                  <a:pt x="23" y="193"/>
                  <a:pt x="23" y="193"/>
                  <a:pt x="23" y="193"/>
                </a:cubicBezTo>
                <a:cubicBezTo>
                  <a:pt x="23" y="192"/>
                  <a:pt x="23" y="192"/>
                  <a:pt x="23" y="192"/>
                </a:cubicBezTo>
                <a:cubicBezTo>
                  <a:pt x="24" y="193"/>
                  <a:pt x="24" y="193"/>
                  <a:pt x="24" y="193"/>
                </a:cubicBezTo>
                <a:cubicBezTo>
                  <a:pt x="25" y="195"/>
                  <a:pt x="25" y="195"/>
                  <a:pt x="25" y="195"/>
                </a:cubicBezTo>
                <a:cubicBezTo>
                  <a:pt x="22" y="199"/>
                  <a:pt x="22" y="199"/>
                  <a:pt x="22" y="199"/>
                </a:cubicBezTo>
                <a:cubicBezTo>
                  <a:pt x="20" y="202"/>
                  <a:pt x="20" y="202"/>
                  <a:pt x="20" y="202"/>
                </a:cubicBezTo>
                <a:cubicBezTo>
                  <a:pt x="22" y="203"/>
                  <a:pt x="22" y="203"/>
                  <a:pt x="22" y="203"/>
                </a:cubicBezTo>
                <a:cubicBezTo>
                  <a:pt x="26" y="204"/>
                  <a:pt x="26" y="204"/>
                  <a:pt x="26" y="204"/>
                </a:cubicBezTo>
                <a:cubicBezTo>
                  <a:pt x="28" y="206"/>
                  <a:pt x="28" y="206"/>
                  <a:pt x="28" y="206"/>
                </a:cubicBezTo>
                <a:cubicBezTo>
                  <a:pt x="30" y="206"/>
                  <a:pt x="30" y="206"/>
                  <a:pt x="30" y="206"/>
                </a:cubicBezTo>
                <a:cubicBezTo>
                  <a:pt x="31" y="204"/>
                  <a:pt x="31" y="204"/>
                  <a:pt x="31" y="204"/>
                </a:cubicBezTo>
                <a:cubicBezTo>
                  <a:pt x="31" y="202"/>
                  <a:pt x="31" y="202"/>
                  <a:pt x="31" y="202"/>
                </a:cubicBezTo>
                <a:cubicBezTo>
                  <a:pt x="33" y="202"/>
                  <a:pt x="33" y="202"/>
                  <a:pt x="33" y="202"/>
                </a:cubicBezTo>
                <a:cubicBezTo>
                  <a:pt x="37" y="206"/>
                  <a:pt x="37" y="206"/>
                  <a:pt x="37" y="206"/>
                </a:cubicBezTo>
                <a:cubicBezTo>
                  <a:pt x="38" y="208"/>
                  <a:pt x="38" y="208"/>
                  <a:pt x="38" y="208"/>
                </a:cubicBezTo>
                <a:cubicBezTo>
                  <a:pt x="35" y="211"/>
                  <a:pt x="35" y="211"/>
                  <a:pt x="35" y="211"/>
                </a:cubicBezTo>
                <a:cubicBezTo>
                  <a:pt x="32" y="210"/>
                  <a:pt x="32" y="210"/>
                  <a:pt x="32" y="210"/>
                </a:cubicBezTo>
                <a:cubicBezTo>
                  <a:pt x="27" y="211"/>
                  <a:pt x="27" y="211"/>
                  <a:pt x="27" y="211"/>
                </a:cubicBezTo>
                <a:cubicBezTo>
                  <a:pt x="26" y="210"/>
                  <a:pt x="26" y="210"/>
                  <a:pt x="26" y="210"/>
                </a:cubicBezTo>
                <a:cubicBezTo>
                  <a:pt x="24" y="208"/>
                  <a:pt x="24" y="208"/>
                  <a:pt x="24" y="208"/>
                </a:cubicBezTo>
                <a:cubicBezTo>
                  <a:pt x="21" y="211"/>
                  <a:pt x="21" y="211"/>
                  <a:pt x="21" y="211"/>
                </a:cubicBezTo>
                <a:cubicBezTo>
                  <a:pt x="20" y="211"/>
                  <a:pt x="20" y="211"/>
                  <a:pt x="20" y="211"/>
                </a:cubicBezTo>
                <a:cubicBezTo>
                  <a:pt x="17" y="212"/>
                  <a:pt x="17" y="212"/>
                  <a:pt x="17" y="212"/>
                </a:cubicBezTo>
                <a:cubicBezTo>
                  <a:pt x="15" y="213"/>
                  <a:pt x="15" y="213"/>
                  <a:pt x="15" y="213"/>
                </a:cubicBezTo>
                <a:cubicBezTo>
                  <a:pt x="14" y="216"/>
                  <a:pt x="14" y="216"/>
                  <a:pt x="14" y="216"/>
                </a:cubicBezTo>
                <a:cubicBezTo>
                  <a:pt x="17" y="217"/>
                  <a:pt x="17" y="217"/>
                  <a:pt x="17" y="217"/>
                </a:cubicBezTo>
                <a:cubicBezTo>
                  <a:pt x="17" y="219"/>
                  <a:pt x="17" y="219"/>
                  <a:pt x="17" y="219"/>
                </a:cubicBezTo>
                <a:cubicBezTo>
                  <a:pt x="14" y="220"/>
                  <a:pt x="14" y="220"/>
                  <a:pt x="14" y="220"/>
                </a:cubicBezTo>
                <a:cubicBezTo>
                  <a:pt x="10" y="221"/>
                  <a:pt x="10" y="221"/>
                  <a:pt x="10" y="221"/>
                </a:cubicBezTo>
                <a:cubicBezTo>
                  <a:pt x="11" y="222"/>
                  <a:pt x="11" y="222"/>
                  <a:pt x="11" y="222"/>
                </a:cubicBezTo>
                <a:cubicBezTo>
                  <a:pt x="11" y="223"/>
                  <a:pt x="11" y="223"/>
                  <a:pt x="11" y="223"/>
                </a:cubicBezTo>
                <a:cubicBezTo>
                  <a:pt x="8" y="225"/>
                  <a:pt x="8" y="225"/>
                  <a:pt x="8" y="225"/>
                </a:cubicBezTo>
                <a:cubicBezTo>
                  <a:pt x="8" y="227"/>
                  <a:pt x="8" y="227"/>
                  <a:pt x="8" y="227"/>
                </a:cubicBezTo>
                <a:cubicBezTo>
                  <a:pt x="6" y="227"/>
                  <a:pt x="6" y="227"/>
                  <a:pt x="6" y="227"/>
                </a:cubicBezTo>
                <a:cubicBezTo>
                  <a:pt x="2" y="227"/>
                  <a:pt x="2" y="227"/>
                  <a:pt x="2" y="227"/>
                </a:cubicBezTo>
                <a:cubicBezTo>
                  <a:pt x="0" y="228"/>
                  <a:pt x="0" y="228"/>
                  <a:pt x="0" y="228"/>
                </a:cubicBezTo>
                <a:cubicBezTo>
                  <a:pt x="0" y="231"/>
                  <a:pt x="0" y="231"/>
                  <a:pt x="0" y="231"/>
                </a:cubicBezTo>
                <a:cubicBezTo>
                  <a:pt x="2" y="235"/>
                  <a:pt x="2" y="235"/>
                  <a:pt x="2" y="235"/>
                </a:cubicBezTo>
                <a:cubicBezTo>
                  <a:pt x="4" y="234"/>
                  <a:pt x="4" y="234"/>
                  <a:pt x="4" y="234"/>
                </a:cubicBezTo>
                <a:cubicBezTo>
                  <a:pt x="7" y="234"/>
                  <a:pt x="7" y="234"/>
                  <a:pt x="7" y="234"/>
                </a:cubicBezTo>
                <a:cubicBezTo>
                  <a:pt x="7" y="236"/>
                  <a:pt x="7" y="236"/>
                  <a:pt x="7" y="236"/>
                </a:cubicBezTo>
                <a:cubicBezTo>
                  <a:pt x="6" y="238"/>
                  <a:pt x="6" y="238"/>
                  <a:pt x="6" y="238"/>
                </a:cubicBezTo>
                <a:cubicBezTo>
                  <a:pt x="7" y="240"/>
                  <a:pt x="7" y="240"/>
                  <a:pt x="7" y="240"/>
                </a:cubicBezTo>
                <a:cubicBezTo>
                  <a:pt x="9" y="241"/>
                  <a:pt x="9" y="241"/>
                  <a:pt x="9" y="241"/>
                </a:cubicBezTo>
                <a:cubicBezTo>
                  <a:pt x="9" y="244"/>
                  <a:pt x="9" y="244"/>
                  <a:pt x="9" y="244"/>
                </a:cubicBezTo>
                <a:cubicBezTo>
                  <a:pt x="8" y="245"/>
                  <a:pt x="8" y="245"/>
                  <a:pt x="8" y="245"/>
                </a:cubicBezTo>
                <a:cubicBezTo>
                  <a:pt x="6" y="250"/>
                  <a:pt x="6" y="250"/>
                  <a:pt x="6" y="250"/>
                </a:cubicBezTo>
                <a:cubicBezTo>
                  <a:pt x="6" y="256"/>
                  <a:pt x="6" y="256"/>
                  <a:pt x="6" y="256"/>
                </a:cubicBezTo>
                <a:cubicBezTo>
                  <a:pt x="5" y="254"/>
                  <a:pt x="5" y="254"/>
                  <a:pt x="5" y="254"/>
                </a:cubicBezTo>
                <a:cubicBezTo>
                  <a:pt x="7" y="257"/>
                  <a:pt x="7" y="257"/>
                  <a:pt x="7" y="257"/>
                </a:cubicBezTo>
                <a:cubicBezTo>
                  <a:pt x="8" y="258"/>
                  <a:pt x="8" y="258"/>
                  <a:pt x="8" y="258"/>
                </a:cubicBezTo>
                <a:cubicBezTo>
                  <a:pt x="12" y="257"/>
                  <a:pt x="12" y="257"/>
                  <a:pt x="12" y="257"/>
                </a:cubicBezTo>
                <a:cubicBezTo>
                  <a:pt x="14" y="256"/>
                  <a:pt x="14" y="256"/>
                  <a:pt x="14" y="256"/>
                </a:cubicBezTo>
                <a:cubicBezTo>
                  <a:pt x="15" y="254"/>
                  <a:pt x="15" y="254"/>
                  <a:pt x="15" y="254"/>
                </a:cubicBezTo>
                <a:cubicBezTo>
                  <a:pt x="16" y="254"/>
                  <a:pt x="16" y="254"/>
                  <a:pt x="16" y="254"/>
                </a:cubicBezTo>
                <a:cubicBezTo>
                  <a:pt x="17" y="253"/>
                  <a:pt x="17" y="253"/>
                  <a:pt x="17" y="253"/>
                </a:cubicBezTo>
                <a:cubicBezTo>
                  <a:pt x="18" y="254"/>
                  <a:pt x="18" y="254"/>
                  <a:pt x="18" y="254"/>
                </a:cubicBezTo>
                <a:cubicBezTo>
                  <a:pt x="19" y="255"/>
                  <a:pt x="19" y="255"/>
                  <a:pt x="19" y="255"/>
                </a:cubicBezTo>
                <a:cubicBezTo>
                  <a:pt x="22" y="255"/>
                  <a:pt x="22" y="255"/>
                  <a:pt x="22" y="255"/>
                </a:cubicBezTo>
                <a:cubicBezTo>
                  <a:pt x="22" y="254"/>
                  <a:pt x="22" y="254"/>
                  <a:pt x="22" y="254"/>
                </a:cubicBezTo>
                <a:cubicBezTo>
                  <a:pt x="21" y="253"/>
                  <a:pt x="21" y="253"/>
                  <a:pt x="21" y="253"/>
                </a:cubicBezTo>
                <a:cubicBezTo>
                  <a:pt x="21" y="252"/>
                  <a:pt x="21" y="252"/>
                  <a:pt x="21" y="252"/>
                </a:cubicBezTo>
                <a:cubicBezTo>
                  <a:pt x="23" y="251"/>
                  <a:pt x="23" y="251"/>
                  <a:pt x="23" y="251"/>
                </a:cubicBezTo>
                <a:cubicBezTo>
                  <a:pt x="24" y="250"/>
                  <a:pt x="24" y="250"/>
                  <a:pt x="24" y="250"/>
                </a:cubicBezTo>
                <a:cubicBezTo>
                  <a:pt x="25" y="250"/>
                  <a:pt x="25" y="250"/>
                  <a:pt x="25" y="250"/>
                </a:cubicBezTo>
                <a:cubicBezTo>
                  <a:pt x="25" y="251"/>
                  <a:pt x="25" y="251"/>
                  <a:pt x="25" y="251"/>
                </a:cubicBezTo>
                <a:cubicBezTo>
                  <a:pt x="27" y="251"/>
                  <a:pt x="27" y="251"/>
                  <a:pt x="27" y="251"/>
                </a:cubicBezTo>
                <a:cubicBezTo>
                  <a:pt x="29" y="249"/>
                  <a:pt x="29" y="249"/>
                  <a:pt x="29" y="249"/>
                </a:cubicBezTo>
                <a:cubicBezTo>
                  <a:pt x="28" y="246"/>
                  <a:pt x="28" y="246"/>
                  <a:pt x="28" y="246"/>
                </a:cubicBezTo>
                <a:cubicBezTo>
                  <a:pt x="29" y="245"/>
                  <a:pt x="29" y="245"/>
                  <a:pt x="29" y="245"/>
                </a:cubicBezTo>
                <a:cubicBezTo>
                  <a:pt x="30" y="244"/>
                  <a:pt x="30" y="244"/>
                  <a:pt x="30" y="244"/>
                </a:cubicBezTo>
                <a:cubicBezTo>
                  <a:pt x="30" y="241"/>
                  <a:pt x="30" y="241"/>
                  <a:pt x="30" y="241"/>
                </a:cubicBezTo>
                <a:cubicBezTo>
                  <a:pt x="31" y="240"/>
                  <a:pt x="31" y="240"/>
                  <a:pt x="31" y="240"/>
                </a:cubicBezTo>
                <a:cubicBezTo>
                  <a:pt x="34" y="240"/>
                  <a:pt x="34" y="240"/>
                  <a:pt x="34" y="240"/>
                </a:cubicBezTo>
                <a:cubicBezTo>
                  <a:pt x="35" y="241"/>
                  <a:pt x="35" y="241"/>
                  <a:pt x="35" y="241"/>
                </a:cubicBezTo>
                <a:cubicBezTo>
                  <a:pt x="37" y="242"/>
                  <a:pt x="37" y="242"/>
                  <a:pt x="37" y="242"/>
                </a:cubicBezTo>
                <a:cubicBezTo>
                  <a:pt x="37" y="243"/>
                  <a:pt x="37" y="243"/>
                  <a:pt x="37" y="243"/>
                </a:cubicBezTo>
                <a:cubicBezTo>
                  <a:pt x="37" y="245"/>
                  <a:pt x="37" y="245"/>
                  <a:pt x="37" y="245"/>
                </a:cubicBezTo>
                <a:cubicBezTo>
                  <a:pt x="37" y="247"/>
                  <a:pt x="37" y="247"/>
                  <a:pt x="37" y="247"/>
                </a:cubicBezTo>
                <a:cubicBezTo>
                  <a:pt x="39" y="247"/>
                  <a:pt x="39" y="247"/>
                  <a:pt x="39" y="247"/>
                </a:cubicBezTo>
                <a:cubicBezTo>
                  <a:pt x="39" y="249"/>
                  <a:pt x="39" y="249"/>
                  <a:pt x="39" y="249"/>
                </a:cubicBezTo>
                <a:cubicBezTo>
                  <a:pt x="39" y="251"/>
                  <a:pt x="39" y="251"/>
                  <a:pt x="39" y="251"/>
                </a:cubicBezTo>
                <a:cubicBezTo>
                  <a:pt x="39" y="253"/>
                  <a:pt x="39" y="253"/>
                  <a:pt x="39" y="253"/>
                </a:cubicBezTo>
                <a:cubicBezTo>
                  <a:pt x="40" y="257"/>
                  <a:pt x="40" y="257"/>
                  <a:pt x="40" y="257"/>
                </a:cubicBezTo>
                <a:cubicBezTo>
                  <a:pt x="41" y="259"/>
                  <a:pt x="41" y="259"/>
                  <a:pt x="41" y="259"/>
                </a:cubicBezTo>
                <a:cubicBezTo>
                  <a:pt x="41" y="260"/>
                  <a:pt x="41" y="260"/>
                  <a:pt x="41" y="260"/>
                </a:cubicBezTo>
                <a:cubicBezTo>
                  <a:pt x="43" y="261"/>
                  <a:pt x="43" y="261"/>
                  <a:pt x="43" y="261"/>
                </a:cubicBezTo>
                <a:cubicBezTo>
                  <a:pt x="45" y="261"/>
                  <a:pt x="45" y="261"/>
                  <a:pt x="45" y="261"/>
                </a:cubicBezTo>
                <a:cubicBezTo>
                  <a:pt x="47" y="260"/>
                  <a:pt x="47" y="260"/>
                  <a:pt x="47" y="260"/>
                </a:cubicBezTo>
                <a:cubicBezTo>
                  <a:pt x="47" y="259"/>
                  <a:pt x="47" y="259"/>
                  <a:pt x="47" y="259"/>
                </a:cubicBezTo>
                <a:cubicBezTo>
                  <a:pt x="50" y="257"/>
                  <a:pt x="50" y="257"/>
                  <a:pt x="50" y="257"/>
                </a:cubicBezTo>
                <a:cubicBezTo>
                  <a:pt x="52" y="256"/>
                  <a:pt x="52" y="256"/>
                  <a:pt x="52" y="256"/>
                </a:cubicBezTo>
                <a:cubicBezTo>
                  <a:pt x="52" y="254"/>
                  <a:pt x="52" y="254"/>
                  <a:pt x="52" y="254"/>
                </a:cubicBezTo>
                <a:cubicBezTo>
                  <a:pt x="54" y="253"/>
                  <a:pt x="54" y="253"/>
                  <a:pt x="54" y="253"/>
                </a:cubicBezTo>
                <a:cubicBezTo>
                  <a:pt x="58" y="250"/>
                  <a:pt x="58" y="250"/>
                  <a:pt x="58" y="250"/>
                </a:cubicBezTo>
                <a:cubicBezTo>
                  <a:pt x="61" y="250"/>
                  <a:pt x="61" y="250"/>
                  <a:pt x="61" y="250"/>
                </a:cubicBezTo>
                <a:cubicBezTo>
                  <a:pt x="61" y="251"/>
                  <a:pt x="61" y="251"/>
                  <a:pt x="61" y="251"/>
                </a:cubicBezTo>
                <a:cubicBezTo>
                  <a:pt x="65" y="251"/>
                  <a:pt x="65" y="251"/>
                  <a:pt x="65" y="251"/>
                </a:cubicBezTo>
                <a:cubicBezTo>
                  <a:pt x="66" y="250"/>
                  <a:pt x="66" y="250"/>
                  <a:pt x="66" y="250"/>
                </a:cubicBezTo>
                <a:cubicBezTo>
                  <a:pt x="70" y="250"/>
                  <a:pt x="70" y="250"/>
                  <a:pt x="70" y="250"/>
                </a:cubicBezTo>
                <a:cubicBezTo>
                  <a:pt x="70" y="251"/>
                  <a:pt x="70" y="251"/>
                  <a:pt x="70" y="251"/>
                </a:cubicBezTo>
                <a:cubicBezTo>
                  <a:pt x="67" y="254"/>
                  <a:pt x="67" y="254"/>
                  <a:pt x="67" y="254"/>
                </a:cubicBezTo>
                <a:cubicBezTo>
                  <a:pt x="69" y="254"/>
                  <a:pt x="69" y="254"/>
                  <a:pt x="69" y="254"/>
                </a:cubicBezTo>
                <a:cubicBezTo>
                  <a:pt x="67" y="257"/>
                  <a:pt x="67" y="257"/>
                  <a:pt x="67" y="257"/>
                </a:cubicBezTo>
                <a:cubicBezTo>
                  <a:pt x="63" y="259"/>
                  <a:pt x="63" y="259"/>
                  <a:pt x="63" y="259"/>
                </a:cubicBezTo>
                <a:cubicBezTo>
                  <a:pt x="56" y="260"/>
                  <a:pt x="56" y="260"/>
                  <a:pt x="56" y="260"/>
                </a:cubicBezTo>
                <a:cubicBezTo>
                  <a:pt x="57" y="262"/>
                  <a:pt x="57" y="262"/>
                  <a:pt x="57" y="262"/>
                </a:cubicBezTo>
                <a:cubicBezTo>
                  <a:pt x="52" y="265"/>
                  <a:pt x="52" y="265"/>
                  <a:pt x="52" y="265"/>
                </a:cubicBezTo>
                <a:cubicBezTo>
                  <a:pt x="53" y="269"/>
                  <a:pt x="53" y="269"/>
                  <a:pt x="53" y="269"/>
                </a:cubicBezTo>
                <a:cubicBezTo>
                  <a:pt x="54" y="270"/>
                  <a:pt x="54" y="270"/>
                  <a:pt x="54" y="270"/>
                </a:cubicBezTo>
                <a:cubicBezTo>
                  <a:pt x="55" y="270"/>
                  <a:pt x="55" y="270"/>
                  <a:pt x="55" y="270"/>
                </a:cubicBezTo>
                <a:cubicBezTo>
                  <a:pt x="57" y="269"/>
                  <a:pt x="57" y="269"/>
                  <a:pt x="57" y="269"/>
                </a:cubicBezTo>
                <a:cubicBezTo>
                  <a:pt x="59" y="271"/>
                  <a:pt x="59" y="271"/>
                  <a:pt x="59" y="271"/>
                </a:cubicBezTo>
                <a:cubicBezTo>
                  <a:pt x="62" y="273"/>
                  <a:pt x="62" y="273"/>
                  <a:pt x="62" y="273"/>
                </a:cubicBezTo>
                <a:cubicBezTo>
                  <a:pt x="64" y="275"/>
                  <a:pt x="64" y="275"/>
                  <a:pt x="64" y="275"/>
                </a:cubicBezTo>
                <a:cubicBezTo>
                  <a:pt x="65" y="277"/>
                  <a:pt x="65" y="277"/>
                  <a:pt x="65" y="277"/>
                </a:cubicBezTo>
                <a:cubicBezTo>
                  <a:pt x="67" y="278"/>
                  <a:pt x="67" y="278"/>
                  <a:pt x="67" y="278"/>
                </a:cubicBezTo>
                <a:cubicBezTo>
                  <a:pt x="68" y="280"/>
                  <a:pt x="68" y="280"/>
                  <a:pt x="68" y="280"/>
                </a:cubicBezTo>
                <a:cubicBezTo>
                  <a:pt x="65" y="282"/>
                  <a:pt x="65" y="282"/>
                  <a:pt x="65" y="282"/>
                </a:cubicBezTo>
                <a:cubicBezTo>
                  <a:pt x="65" y="284"/>
                  <a:pt x="65" y="284"/>
                  <a:pt x="65" y="284"/>
                </a:cubicBezTo>
                <a:cubicBezTo>
                  <a:pt x="63" y="284"/>
                  <a:pt x="63" y="284"/>
                  <a:pt x="63" y="284"/>
                </a:cubicBezTo>
                <a:cubicBezTo>
                  <a:pt x="63" y="287"/>
                  <a:pt x="63" y="287"/>
                  <a:pt x="63" y="287"/>
                </a:cubicBezTo>
                <a:cubicBezTo>
                  <a:pt x="65" y="290"/>
                  <a:pt x="65" y="290"/>
                  <a:pt x="65" y="290"/>
                </a:cubicBezTo>
                <a:cubicBezTo>
                  <a:pt x="66" y="296"/>
                  <a:pt x="66" y="296"/>
                  <a:pt x="66" y="296"/>
                </a:cubicBezTo>
                <a:cubicBezTo>
                  <a:pt x="67" y="299"/>
                  <a:pt x="67" y="299"/>
                  <a:pt x="67" y="299"/>
                </a:cubicBezTo>
                <a:cubicBezTo>
                  <a:pt x="70" y="302"/>
                  <a:pt x="70" y="302"/>
                  <a:pt x="70" y="302"/>
                </a:cubicBezTo>
                <a:cubicBezTo>
                  <a:pt x="74" y="303"/>
                  <a:pt x="74" y="303"/>
                  <a:pt x="74" y="303"/>
                </a:cubicBezTo>
                <a:cubicBezTo>
                  <a:pt x="77" y="305"/>
                  <a:pt x="77" y="305"/>
                  <a:pt x="77" y="305"/>
                </a:cubicBezTo>
                <a:cubicBezTo>
                  <a:pt x="78" y="307"/>
                  <a:pt x="78" y="307"/>
                  <a:pt x="78" y="307"/>
                </a:cubicBezTo>
                <a:cubicBezTo>
                  <a:pt x="81" y="308"/>
                  <a:pt x="81" y="308"/>
                  <a:pt x="81" y="308"/>
                </a:cubicBezTo>
                <a:cubicBezTo>
                  <a:pt x="83" y="307"/>
                  <a:pt x="83" y="307"/>
                  <a:pt x="83" y="307"/>
                </a:cubicBezTo>
                <a:cubicBezTo>
                  <a:pt x="86" y="307"/>
                  <a:pt x="86" y="307"/>
                  <a:pt x="86" y="307"/>
                </a:cubicBezTo>
                <a:cubicBezTo>
                  <a:pt x="86" y="309"/>
                  <a:pt x="86" y="309"/>
                  <a:pt x="86" y="309"/>
                </a:cubicBezTo>
                <a:cubicBezTo>
                  <a:pt x="87" y="309"/>
                  <a:pt x="87" y="309"/>
                  <a:pt x="87" y="309"/>
                </a:cubicBezTo>
                <a:cubicBezTo>
                  <a:pt x="89" y="304"/>
                  <a:pt x="89" y="304"/>
                  <a:pt x="89" y="304"/>
                </a:cubicBezTo>
                <a:cubicBezTo>
                  <a:pt x="92" y="302"/>
                  <a:pt x="92" y="302"/>
                  <a:pt x="92" y="302"/>
                </a:cubicBezTo>
                <a:cubicBezTo>
                  <a:pt x="95" y="301"/>
                  <a:pt x="95" y="301"/>
                  <a:pt x="95" y="301"/>
                </a:cubicBezTo>
                <a:cubicBezTo>
                  <a:pt x="96" y="299"/>
                  <a:pt x="96" y="299"/>
                  <a:pt x="96" y="299"/>
                </a:cubicBezTo>
                <a:cubicBezTo>
                  <a:pt x="98" y="299"/>
                  <a:pt x="98" y="299"/>
                  <a:pt x="98" y="299"/>
                </a:cubicBezTo>
                <a:cubicBezTo>
                  <a:pt x="103" y="303"/>
                  <a:pt x="103" y="303"/>
                  <a:pt x="103" y="303"/>
                </a:cubicBezTo>
                <a:cubicBezTo>
                  <a:pt x="106" y="301"/>
                  <a:pt x="106" y="301"/>
                  <a:pt x="106" y="301"/>
                </a:cubicBezTo>
                <a:cubicBezTo>
                  <a:pt x="108" y="302"/>
                  <a:pt x="108" y="302"/>
                  <a:pt x="108" y="302"/>
                </a:cubicBezTo>
                <a:cubicBezTo>
                  <a:pt x="109" y="305"/>
                  <a:pt x="109" y="305"/>
                  <a:pt x="109" y="305"/>
                </a:cubicBezTo>
                <a:cubicBezTo>
                  <a:pt x="112" y="305"/>
                  <a:pt x="112" y="305"/>
                  <a:pt x="112" y="305"/>
                </a:cubicBezTo>
                <a:cubicBezTo>
                  <a:pt x="115" y="307"/>
                  <a:pt x="115" y="307"/>
                  <a:pt x="115" y="307"/>
                </a:cubicBezTo>
                <a:cubicBezTo>
                  <a:pt x="115" y="307"/>
                  <a:pt x="115" y="307"/>
                  <a:pt x="115" y="307"/>
                </a:cubicBezTo>
                <a:cubicBezTo>
                  <a:pt x="116" y="308"/>
                  <a:pt x="116" y="308"/>
                  <a:pt x="116" y="308"/>
                </a:cubicBezTo>
                <a:cubicBezTo>
                  <a:pt x="116" y="310"/>
                  <a:pt x="116" y="310"/>
                  <a:pt x="116" y="310"/>
                </a:cubicBezTo>
                <a:cubicBezTo>
                  <a:pt x="119" y="311"/>
                  <a:pt x="119" y="311"/>
                  <a:pt x="119" y="311"/>
                </a:cubicBezTo>
                <a:cubicBezTo>
                  <a:pt x="118" y="315"/>
                  <a:pt x="118" y="315"/>
                  <a:pt x="118" y="315"/>
                </a:cubicBezTo>
                <a:cubicBezTo>
                  <a:pt x="119" y="316"/>
                  <a:pt x="119" y="316"/>
                  <a:pt x="119" y="316"/>
                </a:cubicBezTo>
                <a:cubicBezTo>
                  <a:pt x="119" y="318"/>
                  <a:pt x="119" y="318"/>
                  <a:pt x="119" y="318"/>
                </a:cubicBezTo>
                <a:cubicBezTo>
                  <a:pt x="120" y="318"/>
                  <a:pt x="120" y="318"/>
                  <a:pt x="120" y="318"/>
                </a:cubicBezTo>
                <a:cubicBezTo>
                  <a:pt x="121" y="320"/>
                  <a:pt x="121" y="320"/>
                  <a:pt x="121" y="320"/>
                </a:cubicBezTo>
                <a:cubicBezTo>
                  <a:pt x="121" y="321"/>
                  <a:pt x="121" y="321"/>
                  <a:pt x="121" y="321"/>
                </a:cubicBezTo>
                <a:cubicBezTo>
                  <a:pt x="122" y="322"/>
                  <a:pt x="122" y="322"/>
                  <a:pt x="122" y="322"/>
                </a:cubicBezTo>
                <a:cubicBezTo>
                  <a:pt x="122" y="324"/>
                  <a:pt x="122" y="324"/>
                  <a:pt x="122" y="324"/>
                </a:cubicBezTo>
                <a:cubicBezTo>
                  <a:pt x="124" y="325"/>
                  <a:pt x="124" y="325"/>
                  <a:pt x="124" y="325"/>
                </a:cubicBezTo>
                <a:cubicBezTo>
                  <a:pt x="126" y="323"/>
                  <a:pt x="126" y="323"/>
                  <a:pt x="126" y="323"/>
                </a:cubicBezTo>
                <a:cubicBezTo>
                  <a:pt x="128" y="323"/>
                  <a:pt x="128" y="323"/>
                  <a:pt x="128" y="323"/>
                </a:cubicBezTo>
                <a:cubicBezTo>
                  <a:pt x="129" y="324"/>
                  <a:pt x="129" y="324"/>
                  <a:pt x="129" y="324"/>
                </a:cubicBezTo>
                <a:cubicBezTo>
                  <a:pt x="131" y="324"/>
                  <a:pt x="131" y="324"/>
                  <a:pt x="131" y="324"/>
                </a:cubicBezTo>
                <a:cubicBezTo>
                  <a:pt x="133" y="326"/>
                  <a:pt x="133" y="326"/>
                  <a:pt x="133" y="326"/>
                </a:cubicBezTo>
                <a:cubicBezTo>
                  <a:pt x="134" y="327"/>
                  <a:pt x="134" y="327"/>
                  <a:pt x="134" y="327"/>
                </a:cubicBezTo>
                <a:cubicBezTo>
                  <a:pt x="135" y="329"/>
                  <a:pt x="135" y="329"/>
                  <a:pt x="135" y="329"/>
                </a:cubicBezTo>
                <a:cubicBezTo>
                  <a:pt x="137" y="329"/>
                  <a:pt x="137" y="329"/>
                  <a:pt x="137" y="329"/>
                </a:cubicBezTo>
                <a:cubicBezTo>
                  <a:pt x="137" y="331"/>
                  <a:pt x="137" y="331"/>
                  <a:pt x="137" y="331"/>
                </a:cubicBezTo>
                <a:cubicBezTo>
                  <a:pt x="138" y="331"/>
                  <a:pt x="138" y="331"/>
                  <a:pt x="138" y="331"/>
                </a:cubicBezTo>
                <a:cubicBezTo>
                  <a:pt x="138" y="334"/>
                  <a:pt x="138" y="334"/>
                  <a:pt x="138" y="334"/>
                </a:cubicBezTo>
                <a:cubicBezTo>
                  <a:pt x="136" y="339"/>
                  <a:pt x="136" y="339"/>
                  <a:pt x="136" y="339"/>
                </a:cubicBezTo>
                <a:cubicBezTo>
                  <a:pt x="136" y="342"/>
                  <a:pt x="136" y="342"/>
                  <a:pt x="136" y="342"/>
                </a:cubicBezTo>
                <a:cubicBezTo>
                  <a:pt x="134" y="345"/>
                  <a:pt x="134" y="345"/>
                  <a:pt x="134" y="345"/>
                </a:cubicBezTo>
                <a:cubicBezTo>
                  <a:pt x="135" y="348"/>
                  <a:pt x="135" y="348"/>
                  <a:pt x="135" y="348"/>
                </a:cubicBezTo>
                <a:cubicBezTo>
                  <a:pt x="137" y="348"/>
                  <a:pt x="137" y="348"/>
                  <a:pt x="137" y="348"/>
                </a:cubicBezTo>
                <a:cubicBezTo>
                  <a:pt x="138" y="349"/>
                  <a:pt x="138" y="349"/>
                  <a:pt x="138" y="349"/>
                </a:cubicBezTo>
                <a:cubicBezTo>
                  <a:pt x="140" y="349"/>
                  <a:pt x="140" y="349"/>
                  <a:pt x="140" y="349"/>
                </a:cubicBezTo>
                <a:cubicBezTo>
                  <a:pt x="142" y="351"/>
                  <a:pt x="142" y="351"/>
                  <a:pt x="142" y="351"/>
                </a:cubicBezTo>
                <a:cubicBezTo>
                  <a:pt x="145" y="352"/>
                  <a:pt x="145" y="352"/>
                  <a:pt x="145" y="352"/>
                </a:cubicBezTo>
                <a:cubicBezTo>
                  <a:pt x="149" y="354"/>
                  <a:pt x="149" y="354"/>
                  <a:pt x="149" y="354"/>
                </a:cubicBezTo>
                <a:cubicBezTo>
                  <a:pt x="152" y="358"/>
                  <a:pt x="152" y="358"/>
                  <a:pt x="152" y="358"/>
                </a:cubicBezTo>
                <a:cubicBezTo>
                  <a:pt x="156" y="359"/>
                  <a:pt x="156" y="359"/>
                  <a:pt x="156" y="359"/>
                </a:cubicBezTo>
                <a:cubicBezTo>
                  <a:pt x="158" y="360"/>
                  <a:pt x="158" y="360"/>
                  <a:pt x="158" y="360"/>
                </a:cubicBezTo>
                <a:cubicBezTo>
                  <a:pt x="160" y="360"/>
                  <a:pt x="160" y="360"/>
                  <a:pt x="160" y="360"/>
                </a:cubicBezTo>
                <a:cubicBezTo>
                  <a:pt x="163" y="362"/>
                  <a:pt x="163" y="362"/>
                  <a:pt x="163" y="362"/>
                </a:cubicBezTo>
                <a:cubicBezTo>
                  <a:pt x="168" y="362"/>
                  <a:pt x="168" y="362"/>
                  <a:pt x="168" y="362"/>
                </a:cubicBezTo>
                <a:cubicBezTo>
                  <a:pt x="170" y="363"/>
                  <a:pt x="170" y="363"/>
                  <a:pt x="170" y="363"/>
                </a:cubicBezTo>
                <a:cubicBezTo>
                  <a:pt x="175" y="362"/>
                  <a:pt x="175" y="362"/>
                  <a:pt x="175" y="362"/>
                </a:cubicBezTo>
                <a:cubicBezTo>
                  <a:pt x="179" y="363"/>
                  <a:pt x="179" y="363"/>
                  <a:pt x="179" y="363"/>
                </a:cubicBezTo>
                <a:cubicBezTo>
                  <a:pt x="180" y="365"/>
                  <a:pt x="180" y="365"/>
                  <a:pt x="180" y="365"/>
                </a:cubicBezTo>
                <a:cubicBezTo>
                  <a:pt x="182" y="368"/>
                  <a:pt x="182" y="368"/>
                  <a:pt x="182" y="368"/>
                </a:cubicBezTo>
                <a:cubicBezTo>
                  <a:pt x="187" y="369"/>
                  <a:pt x="187" y="369"/>
                  <a:pt x="187" y="369"/>
                </a:cubicBezTo>
                <a:cubicBezTo>
                  <a:pt x="189" y="368"/>
                  <a:pt x="189" y="368"/>
                  <a:pt x="189" y="368"/>
                </a:cubicBezTo>
                <a:cubicBezTo>
                  <a:pt x="192" y="368"/>
                  <a:pt x="192" y="368"/>
                  <a:pt x="192" y="368"/>
                </a:cubicBezTo>
                <a:cubicBezTo>
                  <a:pt x="201" y="371"/>
                  <a:pt x="201" y="371"/>
                  <a:pt x="201" y="371"/>
                </a:cubicBezTo>
                <a:cubicBezTo>
                  <a:pt x="203" y="370"/>
                  <a:pt x="203" y="370"/>
                  <a:pt x="203" y="370"/>
                </a:cubicBezTo>
                <a:cubicBezTo>
                  <a:pt x="206" y="372"/>
                  <a:pt x="206" y="372"/>
                  <a:pt x="206" y="372"/>
                </a:cubicBezTo>
                <a:cubicBezTo>
                  <a:pt x="212" y="370"/>
                  <a:pt x="212" y="370"/>
                  <a:pt x="212" y="370"/>
                </a:cubicBezTo>
                <a:cubicBezTo>
                  <a:pt x="213" y="366"/>
                  <a:pt x="213" y="366"/>
                  <a:pt x="213" y="366"/>
                </a:cubicBezTo>
                <a:cubicBezTo>
                  <a:pt x="211" y="362"/>
                  <a:pt x="211" y="362"/>
                  <a:pt x="211" y="362"/>
                </a:cubicBezTo>
                <a:cubicBezTo>
                  <a:pt x="212" y="358"/>
                  <a:pt x="212" y="358"/>
                  <a:pt x="212" y="358"/>
                </a:cubicBezTo>
                <a:cubicBezTo>
                  <a:pt x="211" y="356"/>
                  <a:pt x="211" y="356"/>
                  <a:pt x="211" y="356"/>
                </a:cubicBezTo>
                <a:cubicBezTo>
                  <a:pt x="211" y="356"/>
                  <a:pt x="211" y="356"/>
                  <a:pt x="211" y="356"/>
                </a:cubicBezTo>
                <a:cubicBezTo>
                  <a:pt x="213" y="354"/>
                  <a:pt x="213" y="354"/>
                  <a:pt x="213" y="354"/>
                </a:cubicBezTo>
                <a:cubicBezTo>
                  <a:pt x="215" y="354"/>
                  <a:pt x="215" y="354"/>
                  <a:pt x="215" y="354"/>
                </a:cubicBezTo>
                <a:cubicBezTo>
                  <a:pt x="216" y="356"/>
                  <a:pt x="216" y="356"/>
                  <a:pt x="216" y="356"/>
                </a:cubicBezTo>
                <a:cubicBezTo>
                  <a:pt x="216" y="358"/>
                  <a:pt x="216" y="358"/>
                  <a:pt x="216" y="358"/>
                </a:cubicBezTo>
                <a:cubicBezTo>
                  <a:pt x="218" y="360"/>
                  <a:pt x="218" y="360"/>
                  <a:pt x="218" y="360"/>
                </a:cubicBezTo>
                <a:cubicBezTo>
                  <a:pt x="218" y="360"/>
                  <a:pt x="218" y="360"/>
                  <a:pt x="218" y="360"/>
                </a:cubicBezTo>
                <a:cubicBezTo>
                  <a:pt x="218" y="362"/>
                  <a:pt x="218" y="362"/>
                  <a:pt x="218" y="362"/>
                </a:cubicBezTo>
                <a:cubicBezTo>
                  <a:pt x="218" y="363"/>
                  <a:pt x="218" y="363"/>
                  <a:pt x="218" y="363"/>
                </a:cubicBezTo>
                <a:cubicBezTo>
                  <a:pt x="219" y="366"/>
                  <a:pt x="219" y="366"/>
                  <a:pt x="219" y="366"/>
                </a:cubicBezTo>
                <a:cubicBezTo>
                  <a:pt x="223" y="367"/>
                  <a:pt x="223" y="367"/>
                  <a:pt x="223" y="367"/>
                </a:cubicBezTo>
                <a:cubicBezTo>
                  <a:pt x="224" y="366"/>
                  <a:pt x="224" y="366"/>
                  <a:pt x="224" y="366"/>
                </a:cubicBezTo>
                <a:cubicBezTo>
                  <a:pt x="228" y="369"/>
                  <a:pt x="228" y="369"/>
                  <a:pt x="228" y="369"/>
                </a:cubicBezTo>
                <a:cubicBezTo>
                  <a:pt x="231" y="369"/>
                  <a:pt x="231" y="369"/>
                  <a:pt x="231" y="369"/>
                </a:cubicBezTo>
                <a:cubicBezTo>
                  <a:pt x="233" y="367"/>
                  <a:pt x="233" y="367"/>
                  <a:pt x="233" y="367"/>
                </a:cubicBezTo>
                <a:cubicBezTo>
                  <a:pt x="235" y="366"/>
                  <a:pt x="235" y="366"/>
                  <a:pt x="235" y="366"/>
                </a:cubicBezTo>
                <a:cubicBezTo>
                  <a:pt x="237" y="367"/>
                  <a:pt x="237" y="367"/>
                  <a:pt x="237" y="367"/>
                </a:cubicBezTo>
                <a:cubicBezTo>
                  <a:pt x="240" y="366"/>
                  <a:pt x="240" y="366"/>
                  <a:pt x="240" y="366"/>
                </a:cubicBezTo>
                <a:cubicBezTo>
                  <a:pt x="243" y="366"/>
                  <a:pt x="243" y="366"/>
                  <a:pt x="243" y="366"/>
                </a:cubicBezTo>
                <a:cubicBezTo>
                  <a:pt x="247" y="365"/>
                  <a:pt x="247" y="365"/>
                  <a:pt x="247" y="365"/>
                </a:cubicBezTo>
                <a:cubicBezTo>
                  <a:pt x="247" y="364"/>
                  <a:pt x="247" y="364"/>
                  <a:pt x="247" y="364"/>
                </a:cubicBezTo>
                <a:cubicBezTo>
                  <a:pt x="247" y="361"/>
                  <a:pt x="247" y="361"/>
                  <a:pt x="247" y="361"/>
                </a:cubicBezTo>
                <a:cubicBezTo>
                  <a:pt x="244" y="360"/>
                  <a:pt x="244" y="360"/>
                  <a:pt x="244" y="360"/>
                </a:cubicBezTo>
                <a:cubicBezTo>
                  <a:pt x="244" y="358"/>
                  <a:pt x="244" y="358"/>
                  <a:pt x="244" y="358"/>
                </a:cubicBezTo>
                <a:cubicBezTo>
                  <a:pt x="244" y="356"/>
                  <a:pt x="244" y="356"/>
                  <a:pt x="244" y="356"/>
                </a:cubicBezTo>
                <a:cubicBezTo>
                  <a:pt x="245" y="355"/>
                  <a:pt x="245" y="355"/>
                  <a:pt x="245" y="355"/>
                </a:cubicBezTo>
                <a:cubicBezTo>
                  <a:pt x="249" y="355"/>
                  <a:pt x="249" y="355"/>
                  <a:pt x="249" y="355"/>
                </a:cubicBezTo>
                <a:cubicBezTo>
                  <a:pt x="250" y="354"/>
                  <a:pt x="250" y="354"/>
                  <a:pt x="250" y="354"/>
                </a:cubicBezTo>
                <a:cubicBezTo>
                  <a:pt x="251" y="352"/>
                  <a:pt x="251" y="352"/>
                  <a:pt x="251" y="352"/>
                </a:cubicBezTo>
                <a:cubicBezTo>
                  <a:pt x="253" y="351"/>
                  <a:pt x="253" y="351"/>
                  <a:pt x="253" y="351"/>
                </a:cubicBezTo>
                <a:cubicBezTo>
                  <a:pt x="254" y="352"/>
                  <a:pt x="254" y="352"/>
                  <a:pt x="254" y="352"/>
                </a:cubicBezTo>
                <a:cubicBezTo>
                  <a:pt x="254" y="350"/>
                  <a:pt x="254" y="350"/>
                  <a:pt x="254" y="350"/>
                </a:cubicBezTo>
                <a:cubicBezTo>
                  <a:pt x="256" y="350"/>
                  <a:pt x="256" y="350"/>
                  <a:pt x="256" y="350"/>
                </a:cubicBezTo>
                <a:cubicBezTo>
                  <a:pt x="257" y="348"/>
                  <a:pt x="257" y="348"/>
                  <a:pt x="257" y="348"/>
                </a:cubicBezTo>
                <a:cubicBezTo>
                  <a:pt x="259" y="346"/>
                  <a:pt x="259" y="346"/>
                  <a:pt x="259" y="346"/>
                </a:cubicBezTo>
                <a:cubicBezTo>
                  <a:pt x="261" y="346"/>
                  <a:pt x="261" y="346"/>
                  <a:pt x="261" y="346"/>
                </a:cubicBezTo>
                <a:cubicBezTo>
                  <a:pt x="264" y="345"/>
                  <a:pt x="264" y="345"/>
                  <a:pt x="264" y="345"/>
                </a:cubicBezTo>
                <a:cubicBezTo>
                  <a:pt x="266" y="342"/>
                  <a:pt x="266" y="342"/>
                  <a:pt x="266" y="342"/>
                </a:cubicBezTo>
                <a:cubicBezTo>
                  <a:pt x="266" y="340"/>
                  <a:pt x="266" y="340"/>
                  <a:pt x="266" y="340"/>
                </a:cubicBezTo>
                <a:cubicBezTo>
                  <a:pt x="267" y="340"/>
                  <a:pt x="267" y="340"/>
                  <a:pt x="267" y="340"/>
                </a:cubicBezTo>
                <a:cubicBezTo>
                  <a:pt x="269" y="338"/>
                  <a:pt x="269" y="338"/>
                  <a:pt x="269" y="338"/>
                </a:cubicBezTo>
                <a:cubicBezTo>
                  <a:pt x="271" y="341"/>
                  <a:pt x="271" y="341"/>
                  <a:pt x="271" y="341"/>
                </a:cubicBezTo>
                <a:cubicBezTo>
                  <a:pt x="274" y="340"/>
                  <a:pt x="274" y="340"/>
                  <a:pt x="274" y="340"/>
                </a:cubicBezTo>
                <a:cubicBezTo>
                  <a:pt x="277" y="341"/>
                  <a:pt x="277" y="341"/>
                  <a:pt x="277" y="341"/>
                </a:cubicBezTo>
                <a:cubicBezTo>
                  <a:pt x="278" y="340"/>
                  <a:pt x="278" y="340"/>
                  <a:pt x="278" y="340"/>
                </a:cubicBezTo>
                <a:cubicBezTo>
                  <a:pt x="278" y="339"/>
                  <a:pt x="278" y="339"/>
                  <a:pt x="278" y="339"/>
                </a:cubicBezTo>
                <a:cubicBezTo>
                  <a:pt x="282" y="336"/>
                  <a:pt x="282" y="336"/>
                  <a:pt x="282" y="336"/>
                </a:cubicBezTo>
                <a:cubicBezTo>
                  <a:pt x="284" y="337"/>
                  <a:pt x="284" y="337"/>
                  <a:pt x="284" y="337"/>
                </a:cubicBezTo>
                <a:cubicBezTo>
                  <a:pt x="285" y="338"/>
                  <a:pt x="285" y="338"/>
                  <a:pt x="285" y="338"/>
                </a:cubicBezTo>
                <a:cubicBezTo>
                  <a:pt x="286" y="338"/>
                  <a:pt x="286" y="338"/>
                  <a:pt x="286" y="338"/>
                </a:cubicBezTo>
                <a:cubicBezTo>
                  <a:pt x="286" y="339"/>
                  <a:pt x="286" y="339"/>
                  <a:pt x="286" y="339"/>
                </a:cubicBezTo>
                <a:cubicBezTo>
                  <a:pt x="285" y="341"/>
                  <a:pt x="285" y="341"/>
                  <a:pt x="285" y="341"/>
                </a:cubicBezTo>
                <a:cubicBezTo>
                  <a:pt x="286" y="343"/>
                  <a:pt x="286" y="343"/>
                  <a:pt x="286" y="343"/>
                </a:cubicBezTo>
                <a:cubicBezTo>
                  <a:pt x="287" y="342"/>
                  <a:pt x="287" y="342"/>
                  <a:pt x="287" y="342"/>
                </a:cubicBezTo>
                <a:cubicBezTo>
                  <a:pt x="288" y="342"/>
                  <a:pt x="288" y="342"/>
                  <a:pt x="288" y="342"/>
                </a:cubicBezTo>
                <a:cubicBezTo>
                  <a:pt x="288" y="343"/>
                  <a:pt x="288" y="343"/>
                  <a:pt x="288" y="343"/>
                </a:cubicBezTo>
                <a:cubicBezTo>
                  <a:pt x="290" y="345"/>
                  <a:pt x="290" y="345"/>
                  <a:pt x="290" y="345"/>
                </a:cubicBezTo>
                <a:cubicBezTo>
                  <a:pt x="290" y="347"/>
                  <a:pt x="290" y="347"/>
                  <a:pt x="290" y="347"/>
                </a:cubicBezTo>
                <a:cubicBezTo>
                  <a:pt x="288" y="348"/>
                  <a:pt x="288" y="348"/>
                  <a:pt x="288" y="348"/>
                </a:cubicBezTo>
                <a:cubicBezTo>
                  <a:pt x="289" y="350"/>
                  <a:pt x="289" y="350"/>
                  <a:pt x="289" y="350"/>
                </a:cubicBezTo>
                <a:cubicBezTo>
                  <a:pt x="291" y="350"/>
                  <a:pt x="291" y="350"/>
                  <a:pt x="291" y="350"/>
                </a:cubicBezTo>
                <a:cubicBezTo>
                  <a:pt x="292" y="350"/>
                  <a:pt x="292" y="350"/>
                  <a:pt x="292" y="350"/>
                </a:cubicBezTo>
                <a:cubicBezTo>
                  <a:pt x="294" y="350"/>
                  <a:pt x="294" y="350"/>
                  <a:pt x="294" y="350"/>
                </a:cubicBezTo>
                <a:cubicBezTo>
                  <a:pt x="296" y="352"/>
                  <a:pt x="296" y="352"/>
                  <a:pt x="296" y="352"/>
                </a:cubicBezTo>
                <a:cubicBezTo>
                  <a:pt x="295" y="352"/>
                  <a:pt x="295" y="352"/>
                  <a:pt x="295" y="352"/>
                </a:cubicBezTo>
                <a:cubicBezTo>
                  <a:pt x="297" y="351"/>
                  <a:pt x="297" y="351"/>
                  <a:pt x="297" y="351"/>
                </a:cubicBezTo>
                <a:cubicBezTo>
                  <a:pt x="299" y="352"/>
                  <a:pt x="299" y="352"/>
                  <a:pt x="299" y="352"/>
                </a:cubicBezTo>
                <a:cubicBezTo>
                  <a:pt x="300" y="351"/>
                  <a:pt x="300" y="351"/>
                  <a:pt x="300" y="351"/>
                </a:cubicBezTo>
                <a:cubicBezTo>
                  <a:pt x="303" y="351"/>
                  <a:pt x="303" y="351"/>
                  <a:pt x="303" y="351"/>
                </a:cubicBezTo>
                <a:cubicBezTo>
                  <a:pt x="304" y="354"/>
                  <a:pt x="304" y="354"/>
                  <a:pt x="304" y="354"/>
                </a:cubicBezTo>
                <a:cubicBezTo>
                  <a:pt x="306" y="355"/>
                  <a:pt x="306" y="355"/>
                  <a:pt x="306" y="355"/>
                </a:cubicBezTo>
                <a:cubicBezTo>
                  <a:pt x="306" y="358"/>
                  <a:pt x="306" y="358"/>
                  <a:pt x="306" y="358"/>
                </a:cubicBezTo>
                <a:cubicBezTo>
                  <a:pt x="308" y="358"/>
                  <a:pt x="308" y="358"/>
                  <a:pt x="308" y="358"/>
                </a:cubicBezTo>
                <a:cubicBezTo>
                  <a:pt x="310" y="360"/>
                  <a:pt x="310" y="360"/>
                  <a:pt x="310" y="360"/>
                </a:cubicBezTo>
                <a:cubicBezTo>
                  <a:pt x="310" y="363"/>
                  <a:pt x="310" y="363"/>
                  <a:pt x="310" y="363"/>
                </a:cubicBezTo>
                <a:cubicBezTo>
                  <a:pt x="311" y="366"/>
                  <a:pt x="311" y="366"/>
                  <a:pt x="311" y="366"/>
                </a:cubicBezTo>
                <a:cubicBezTo>
                  <a:pt x="311" y="369"/>
                  <a:pt x="311" y="369"/>
                  <a:pt x="311" y="369"/>
                </a:cubicBezTo>
                <a:cubicBezTo>
                  <a:pt x="311" y="373"/>
                  <a:pt x="311" y="373"/>
                  <a:pt x="311" y="373"/>
                </a:cubicBezTo>
                <a:cubicBezTo>
                  <a:pt x="311" y="375"/>
                  <a:pt x="311" y="375"/>
                  <a:pt x="311" y="375"/>
                </a:cubicBezTo>
                <a:cubicBezTo>
                  <a:pt x="310" y="376"/>
                  <a:pt x="310" y="376"/>
                  <a:pt x="310" y="376"/>
                </a:cubicBezTo>
                <a:cubicBezTo>
                  <a:pt x="309" y="377"/>
                  <a:pt x="309" y="377"/>
                  <a:pt x="309" y="377"/>
                </a:cubicBezTo>
                <a:cubicBezTo>
                  <a:pt x="308" y="379"/>
                  <a:pt x="308" y="379"/>
                  <a:pt x="308" y="379"/>
                </a:cubicBezTo>
                <a:cubicBezTo>
                  <a:pt x="308" y="379"/>
                  <a:pt x="308" y="379"/>
                  <a:pt x="308" y="379"/>
                </a:cubicBezTo>
                <a:cubicBezTo>
                  <a:pt x="307" y="380"/>
                  <a:pt x="307" y="380"/>
                  <a:pt x="307" y="380"/>
                </a:cubicBezTo>
                <a:cubicBezTo>
                  <a:pt x="308" y="382"/>
                  <a:pt x="308" y="382"/>
                  <a:pt x="308" y="382"/>
                </a:cubicBezTo>
                <a:cubicBezTo>
                  <a:pt x="307" y="383"/>
                  <a:pt x="307" y="383"/>
                  <a:pt x="307" y="383"/>
                </a:cubicBezTo>
                <a:cubicBezTo>
                  <a:pt x="306" y="383"/>
                  <a:pt x="306" y="383"/>
                  <a:pt x="306" y="383"/>
                </a:cubicBezTo>
                <a:cubicBezTo>
                  <a:pt x="305" y="384"/>
                  <a:pt x="305" y="384"/>
                  <a:pt x="305" y="384"/>
                </a:cubicBezTo>
                <a:cubicBezTo>
                  <a:pt x="304" y="386"/>
                  <a:pt x="304" y="386"/>
                  <a:pt x="304" y="386"/>
                </a:cubicBezTo>
                <a:cubicBezTo>
                  <a:pt x="305" y="387"/>
                  <a:pt x="305" y="387"/>
                  <a:pt x="305" y="387"/>
                </a:cubicBezTo>
                <a:cubicBezTo>
                  <a:pt x="304" y="388"/>
                  <a:pt x="304" y="388"/>
                  <a:pt x="304" y="388"/>
                </a:cubicBezTo>
                <a:cubicBezTo>
                  <a:pt x="304" y="390"/>
                  <a:pt x="304" y="390"/>
                  <a:pt x="304" y="390"/>
                </a:cubicBezTo>
                <a:cubicBezTo>
                  <a:pt x="305" y="390"/>
                  <a:pt x="305" y="390"/>
                  <a:pt x="305" y="390"/>
                </a:cubicBezTo>
                <a:cubicBezTo>
                  <a:pt x="306" y="392"/>
                  <a:pt x="306" y="392"/>
                  <a:pt x="306" y="392"/>
                </a:cubicBezTo>
                <a:cubicBezTo>
                  <a:pt x="307" y="393"/>
                  <a:pt x="307" y="393"/>
                  <a:pt x="307" y="393"/>
                </a:cubicBezTo>
                <a:cubicBezTo>
                  <a:pt x="307" y="395"/>
                  <a:pt x="307" y="395"/>
                  <a:pt x="307" y="395"/>
                </a:cubicBezTo>
                <a:cubicBezTo>
                  <a:pt x="308" y="397"/>
                  <a:pt x="308" y="397"/>
                  <a:pt x="308" y="397"/>
                </a:cubicBezTo>
                <a:cubicBezTo>
                  <a:pt x="310" y="396"/>
                  <a:pt x="310" y="396"/>
                  <a:pt x="310" y="396"/>
                </a:cubicBezTo>
                <a:cubicBezTo>
                  <a:pt x="315" y="395"/>
                  <a:pt x="315" y="395"/>
                  <a:pt x="315" y="395"/>
                </a:cubicBezTo>
                <a:cubicBezTo>
                  <a:pt x="315" y="396"/>
                  <a:pt x="315" y="396"/>
                  <a:pt x="315" y="396"/>
                </a:cubicBezTo>
                <a:cubicBezTo>
                  <a:pt x="314" y="397"/>
                  <a:pt x="314" y="397"/>
                  <a:pt x="314" y="397"/>
                </a:cubicBezTo>
                <a:cubicBezTo>
                  <a:pt x="316" y="398"/>
                  <a:pt x="316" y="398"/>
                  <a:pt x="316" y="398"/>
                </a:cubicBezTo>
                <a:cubicBezTo>
                  <a:pt x="318" y="398"/>
                  <a:pt x="318" y="398"/>
                  <a:pt x="318" y="398"/>
                </a:cubicBezTo>
                <a:cubicBezTo>
                  <a:pt x="318" y="399"/>
                  <a:pt x="318" y="399"/>
                  <a:pt x="318" y="399"/>
                </a:cubicBezTo>
                <a:cubicBezTo>
                  <a:pt x="318" y="401"/>
                  <a:pt x="318" y="401"/>
                  <a:pt x="318" y="401"/>
                </a:cubicBezTo>
                <a:cubicBezTo>
                  <a:pt x="319" y="403"/>
                  <a:pt x="319" y="403"/>
                  <a:pt x="319" y="403"/>
                </a:cubicBezTo>
                <a:cubicBezTo>
                  <a:pt x="321" y="403"/>
                  <a:pt x="321" y="403"/>
                  <a:pt x="321" y="403"/>
                </a:cubicBezTo>
                <a:cubicBezTo>
                  <a:pt x="321" y="404"/>
                  <a:pt x="321" y="404"/>
                  <a:pt x="321" y="404"/>
                </a:cubicBezTo>
                <a:cubicBezTo>
                  <a:pt x="322" y="405"/>
                  <a:pt x="322" y="405"/>
                  <a:pt x="322" y="405"/>
                </a:cubicBezTo>
                <a:cubicBezTo>
                  <a:pt x="322" y="405"/>
                  <a:pt x="322" y="405"/>
                  <a:pt x="322" y="405"/>
                </a:cubicBezTo>
                <a:cubicBezTo>
                  <a:pt x="325" y="404"/>
                  <a:pt x="325" y="404"/>
                  <a:pt x="325" y="404"/>
                </a:cubicBezTo>
                <a:cubicBezTo>
                  <a:pt x="327" y="405"/>
                  <a:pt x="327" y="405"/>
                  <a:pt x="327" y="405"/>
                </a:cubicBezTo>
                <a:cubicBezTo>
                  <a:pt x="327" y="407"/>
                  <a:pt x="327" y="407"/>
                  <a:pt x="327" y="407"/>
                </a:cubicBezTo>
                <a:cubicBezTo>
                  <a:pt x="326" y="408"/>
                  <a:pt x="326" y="408"/>
                  <a:pt x="326" y="408"/>
                </a:cubicBezTo>
                <a:cubicBezTo>
                  <a:pt x="326" y="410"/>
                  <a:pt x="326" y="410"/>
                  <a:pt x="326" y="410"/>
                </a:cubicBezTo>
                <a:cubicBezTo>
                  <a:pt x="324" y="413"/>
                  <a:pt x="324" y="413"/>
                  <a:pt x="324" y="413"/>
                </a:cubicBezTo>
                <a:cubicBezTo>
                  <a:pt x="322" y="415"/>
                  <a:pt x="322" y="415"/>
                  <a:pt x="322" y="415"/>
                </a:cubicBezTo>
                <a:cubicBezTo>
                  <a:pt x="322" y="416"/>
                  <a:pt x="322" y="416"/>
                  <a:pt x="322" y="416"/>
                </a:cubicBezTo>
                <a:cubicBezTo>
                  <a:pt x="324" y="415"/>
                  <a:pt x="324" y="415"/>
                  <a:pt x="324" y="415"/>
                </a:cubicBezTo>
                <a:cubicBezTo>
                  <a:pt x="327" y="416"/>
                  <a:pt x="327" y="416"/>
                  <a:pt x="327" y="416"/>
                </a:cubicBezTo>
                <a:cubicBezTo>
                  <a:pt x="327" y="416"/>
                  <a:pt x="327" y="416"/>
                  <a:pt x="327" y="416"/>
                </a:cubicBezTo>
                <a:cubicBezTo>
                  <a:pt x="329" y="415"/>
                  <a:pt x="329" y="415"/>
                  <a:pt x="329" y="415"/>
                </a:cubicBezTo>
                <a:cubicBezTo>
                  <a:pt x="330" y="417"/>
                  <a:pt x="330" y="417"/>
                  <a:pt x="330" y="417"/>
                </a:cubicBezTo>
                <a:cubicBezTo>
                  <a:pt x="329" y="419"/>
                  <a:pt x="329" y="419"/>
                  <a:pt x="329" y="419"/>
                </a:cubicBezTo>
                <a:cubicBezTo>
                  <a:pt x="330" y="421"/>
                  <a:pt x="330" y="421"/>
                  <a:pt x="330" y="421"/>
                </a:cubicBezTo>
                <a:cubicBezTo>
                  <a:pt x="332" y="422"/>
                  <a:pt x="332" y="422"/>
                  <a:pt x="332" y="422"/>
                </a:cubicBezTo>
                <a:cubicBezTo>
                  <a:pt x="333" y="421"/>
                  <a:pt x="333" y="421"/>
                  <a:pt x="333" y="421"/>
                </a:cubicBezTo>
                <a:cubicBezTo>
                  <a:pt x="335" y="421"/>
                  <a:pt x="335" y="421"/>
                  <a:pt x="335" y="421"/>
                </a:cubicBezTo>
                <a:cubicBezTo>
                  <a:pt x="340" y="419"/>
                  <a:pt x="340" y="419"/>
                  <a:pt x="340" y="419"/>
                </a:cubicBezTo>
                <a:cubicBezTo>
                  <a:pt x="342" y="419"/>
                  <a:pt x="342" y="419"/>
                  <a:pt x="342" y="419"/>
                </a:cubicBezTo>
                <a:cubicBezTo>
                  <a:pt x="341" y="421"/>
                  <a:pt x="341" y="421"/>
                  <a:pt x="341" y="421"/>
                </a:cubicBezTo>
                <a:cubicBezTo>
                  <a:pt x="341" y="422"/>
                  <a:pt x="341" y="422"/>
                  <a:pt x="341" y="422"/>
                </a:cubicBezTo>
                <a:cubicBezTo>
                  <a:pt x="342" y="423"/>
                  <a:pt x="342" y="423"/>
                  <a:pt x="342" y="423"/>
                </a:cubicBezTo>
                <a:cubicBezTo>
                  <a:pt x="343" y="424"/>
                  <a:pt x="343" y="424"/>
                  <a:pt x="343" y="424"/>
                </a:cubicBezTo>
                <a:cubicBezTo>
                  <a:pt x="345" y="424"/>
                  <a:pt x="345" y="424"/>
                  <a:pt x="345" y="424"/>
                </a:cubicBezTo>
                <a:cubicBezTo>
                  <a:pt x="347" y="424"/>
                  <a:pt x="347" y="424"/>
                  <a:pt x="347" y="424"/>
                </a:cubicBezTo>
                <a:cubicBezTo>
                  <a:pt x="346" y="422"/>
                  <a:pt x="346" y="422"/>
                  <a:pt x="346" y="422"/>
                </a:cubicBezTo>
                <a:cubicBezTo>
                  <a:pt x="346" y="419"/>
                  <a:pt x="346" y="419"/>
                  <a:pt x="346" y="419"/>
                </a:cubicBezTo>
                <a:cubicBezTo>
                  <a:pt x="345" y="417"/>
                  <a:pt x="345" y="417"/>
                  <a:pt x="345" y="417"/>
                </a:cubicBezTo>
                <a:cubicBezTo>
                  <a:pt x="345" y="414"/>
                  <a:pt x="345" y="414"/>
                  <a:pt x="345" y="414"/>
                </a:cubicBezTo>
                <a:cubicBezTo>
                  <a:pt x="347" y="413"/>
                  <a:pt x="347" y="413"/>
                  <a:pt x="347" y="413"/>
                </a:cubicBezTo>
                <a:cubicBezTo>
                  <a:pt x="347" y="412"/>
                  <a:pt x="347" y="412"/>
                  <a:pt x="347" y="412"/>
                </a:cubicBezTo>
                <a:cubicBezTo>
                  <a:pt x="350" y="412"/>
                  <a:pt x="350" y="412"/>
                  <a:pt x="350" y="412"/>
                </a:cubicBezTo>
                <a:cubicBezTo>
                  <a:pt x="350" y="412"/>
                  <a:pt x="350" y="412"/>
                  <a:pt x="350" y="412"/>
                </a:cubicBezTo>
                <a:cubicBezTo>
                  <a:pt x="351" y="411"/>
                  <a:pt x="351" y="411"/>
                  <a:pt x="351" y="411"/>
                </a:cubicBezTo>
                <a:cubicBezTo>
                  <a:pt x="352" y="411"/>
                  <a:pt x="352" y="411"/>
                  <a:pt x="352" y="411"/>
                </a:cubicBezTo>
                <a:cubicBezTo>
                  <a:pt x="352" y="410"/>
                  <a:pt x="352" y="410"/>
                  <a:pt x="352" y="410"/>
                </a:cubicBezTo>
                <a:cubicBezTo>
                  <a:pt x="353" y="409"/>
                  <a:pt x="353" y="409"/>
                  <a:pt x="353" y="409"/>
                </a:cubicBezTo>
                <a:cubicBezTo>
                  <a:pt x="355" y="409"/>
                  <a:pt x="355" y="409"/>
                  <a:pt x="355" y="409"/>
                </a:cubicBezTo>
                <a:cubicBezTo>
                  <a:pt x="356" y="409"/>
                  <a:pt x="356" y="409"/>
                  <a:pt x="356" y="409"/>
                </a:cubicBezTo>
                <a:cubicBezTo>
                  <a:pt x="356" y="410"/>
                  <a:pt x="356" y="410"/>
                  <a:pt x="356" y="410"/>
                </a:cubicBezTo>
                <a:cubicBezTo>
                  <a:pt x="357" y="411"/>
                  <a:pt x="357" y="411"/>
                  <a:pt x="357" y="411"/>
                </a:cubicBezTo>
                <a:cubicBezTo>
                  <a:pt x="358" y="411"/>
                  <a:pt x="358" y="411"/>
                  <a:pt x="358" y="411"/>
                </a:cubicBezTo>
                <a:cubicBezTo>
                  <a:pt x="359" y="409"/>
                  <a:pt x="359" y="409"/>
                  <a:pt x="359" y="409"/>
                </a:cubicBezTo>
                <a:cubicBezTo>
                  <a:pt x="360" y="408"/>
                  <a:pt x="360" y="408"/>
                  <a:pt x="360" y="408"/>
                </a:cubicBezTo>
                <a:cubicBezTo>
                  <a:pt x="362" y="410"/>
                  <a:pt x="362" y="410"/>
                  <a:pt x="362" y="410"/>
                </a:cubicBezTo>
                <a:cubicBezTo>
                  <a:pt x="363" y="409"/>
                  <a:pt x="363" y="409"/>
                  <a:pt x="363" y="409"/>
                </a:cubicBezTo>
                <a:cubicBezTo>
                  <a:pt x="364" y="409"/>
                  <a:pt x="364" y="409"/>
                  <a:pt x="364" y="409"/>
                </a:cubicBezTo>
                <a:cubicBezTo>
                  <a:pt x="365" y="410"/>
                  <a:pt x="365" y="410"/>
                  <a:pt x="365" y="410"/>
                </a:cubicBezTo>
                <a:cubicBezTo>
                  <a:pt x="367" y="409"/>
                  <a:pt x="367" y="409"/>
                  <a:pt x="367" y="409"/>
                </a:cubicBezTo>
                <a:cubicBezTo>
                  <a:pt x="367" y="408"/>
                  <a:pt x="367" y="408"/>
                  <a:pt x="367" y="408"/>
                </a:cubicBezTo>
                <a:cubicBezTo>
                  <a:pt x="369" y="407"/>
                  <a:pt x="369" y="407"/>
                  <a:pt x="369" y="407"/>
                </a:cubicBezTo>
                <a:cubicBezTo>
                  <a:pt x="371" y="408"/>
                  <a:pt x="371" y="408"/>
                  <a:pt x="371" y="408"/>
                </a:cubicBezTo>
                <a:cubicBezTo>
                  <a:pt x="374" y="407"/>
                  <a:pt x="374" y="407"/>
                  <a:pt x="374" y="407"/>
                </a:cubicBezTo>
                <a:cubicBezTo>
                  <a:pt x="374" y="404"/>
                  <a:pt x="374" y="404"/>
                  <a:pt x="374" y="404"/>
                </a:cubicBezTo>
                <a:cubicBezTo>
                  <a:pt x="376" y="403"/>
                  <a:pt x="376" y="403"/>
                  <a:pt x="376" y="403"/>
                </a:cubicBezTo>
                <a:cubicBezTo>
                  <a:pt x="379" y="403"/>
                  <a:pt x="379" y="403"/>
                  <a:pt x="379" y="403"/>
                </a:cubicBezTo>
                <a:cubicBezTo>
                  <a:pt x="380" y="402"/>
                  <a:pt x="380" y="402"/>
                  <a:pt x="380" y="402"/>
                </a:cubicBezTo>
                <a:cubicBezTo>
                  <a:pt x="382" y="403"/>
                  <a:pt x="382" y="403"/>
                  <a:pt x="382" y="403"/>
                </a:cubicBezTo>
                <a:cubicBezTo>
                  <a:pt x="382" y="404"/>
                  <a:pt x="382" y="404"/>
                  <a:pt x="382" y="404"/>
                </a:cubicBezTo>
                <a:cubicBezTo>
                  <a:pt x="384" y="405"/>
                  <a:pt x="384" y="405"/>
                  <a:pt x="384" y="405"/>
                </a:cubicBezTo>
                <a:cubicBezTo>
                  <a:pt x="385" y="406"/>
                  <a:pt x="385" y="406"/>
                  <a:pt x="385" y="406"/>
                </a:cubicBezTo>
                <a:cubicBezTo>
                  <a:pt x="389" y="406"/>
                  <a:pt x="389" y="406"/>
                  <a:pt x="389" y="406"/>
                </a:cubicBezTo>
                <a:cubicBezTo>
                  <a:pt x="390" y="407"/>
                  <a:pt x="390" y="407"/>
                  <a:pt x="390" y="407"/>
                </a:cubicBezTo>
                <a:cubicBezTo>
                  <a:pt x="392" y="406"/>
                  <a:pt x="392" y="406"/>
                  <a:pt x="392" y="406"/>
                </a:cubicBezTo>
                <a:cubicBezTo>
                  <a:pt x="394" y="407"/>
                  <a:pt x="394" y="407"/>
                  <a:pt x="394" y="407"/>
                </a:cubicBezTo>
                <a:cubicBezTo>
                  <a:pt x="394" y="409"/>
                  <a:pt x="394" y="409"/>
                  <a:pt x="394" y="409"/>
                </a:cubicBezTo>
                <a:cubicBezTo>
                  <a:pt x="392" y="409"/>
                  <a:pt x="392" y="409"/>
                  <a:pt x="392" y="409"/>
                </a:cubicBezTo>
                <a:cubicBezTo>
                  <a:pt x="391" y="413"/>
                  <a:pt x="391" y="413"/>
                  <a:pt x="391" y="413"/>
                </a:cubicBezTo>
                <a:cubicBezTo>
                  <a:pt x="392" y="413"/>
                  <a:pt x="392" y="413"/>
                  <a:pt x="392" y="413"/>
                </a:cubicBezTo>
                <a:cubicBezTo>
                  <a:pt x="393" y="415"/>
                  <a:pt x="393" y="415"/>
                  <a:pt x="393" y="415"/>
                </a:cubicBezTo>
                <a:cubicBezTo>
                  <a:pt x="397" y="416"/>
                  <a:pt x="397" y="416"/>
                  <a:pt x="397" y="416"/>
                </a:cubicBezTo>
                <a:cubicBezTo>
                  <a:pt x="397" y="418"/>
                  <a:pt x="397" y="418"/>
                  <a:pt x="397" y="418"/>
                </a:cubicBezTo>
                <a:cubicBezTo>
                  <a:pt x="399" y="419"/>
                  <a:pt x="399" y="419"/>
                  <a:pt x="399" y="419"/>
                </a:cubicBezTo>
                <a:cubicBezTo>
                  <a:pt x="401" y="420"/>
                  <a:pt x="401" y="420"/>
                  <a:pt x="401" y="420"/>
                </a:cubicBezTo>
                <a:cubicBezTo>
                  <a:pt x="403" y="419"/>
                  <a:pt x="403" y="419"/>
                  <a:pt x="403" y="419"/>
                </a:cubicBezTo>
                <a:cubicBezTo>
                  <a:pt x="404" y="420"/>
                  <a:pt x="404" y="420"/>
                  <a:pt x="404" y="420"/>
                </a:cubicBezTo>
                <a:cubicBezTo>
                  <a:pt x="405" y="419"/>
                  <a:pt x="405" y="419"/>
                  <a:pt x="405" y="419"/>
                </a:cubicBezTo>
                <a:cubicBezTo>
                  <a:pt x="407" y="420"/>
                  <a:pt x="407" y="420"/>
                  <a:pt x="407" y="420"/>
                </a:cubicBezTo>
                <a:cubicBezTo>
                  <a:pt x="407" y="420"/>
                  <a:pt x="407" y="420"/>
                  <a:pt x="407" y="420"/>
                </a:cubicBezTo>
                <a:cubicBezTo>
                  <a:pt x="408" y="420"/>
                  <a:pt x="408" y="420"/>
                  <a:pt x="408" y="420"/>
                </a:cubicBezTo>
                <a:cubicBezTo>
                  <a:pt x="409" y="420"/>
                  <a:pt x="409" y="420"/>
                  <a:pt x="409" y="420"/>
                </a:cubicBezTo>
                <a:cubicBezTo>
                  <a:pt x="411" y="420"/>
                  <a:pt x="411" y="420"/>
                  <a:pt x="411" y="420"/>
                </a:cubicBezTo>
                <a:cubicBezTo>
                  <a:pt x="410" y="419"/>
                  <a:pt x="410" y="419"/>
                  <a:pt x="410" y="419"/>
                </a:cubicBezTo>
                <a:cubicBezTo>
                  <a:pt x="411" y="417"/>
                  <a:pt x="411" y="417"/>
                  <a:pt x="411" y="417"/>
                </a:cubicBezTo>
                <a:cubicBezTo>
                  <a:pt x="412" y="419"/>
                  <a:pt x="412" y="419"/>
                  <a:pt x="412" y="419"/>
                </a:cubicBezTo>
                <a:cubicBezTo>
                  <a:pt x="414" y="420"/>
                  <a:pt x="414" y="420"/>
                  <a:pt x="414" y="420"/>
                </a:cubicBezTo>
                <a:cubicBezTo>
                  <a:pt x="414" y="420"/>
                  <a:pt x="414" y="420"/>
                  <a:pt x="414" y="420"/>
                </a:cubicBezTo>
                <a:cubicBezTo>
                  <a:pt x="417" y="422"/>
                  <a:pt x="417" y="422"/>
                  <a:pt x="417" y="422"/>
                </a:cubicBezTo>
                <a:cubicBezTo>
                  <a:pt x="418" y="422"/>
                  <a:pt x="418" y="422"/>
                  <a:pt x="418" y="422"/>
                </a:cubicBezTo>
                <a:cubicBezTo>
                  <a:pt x="419" y="422"/>
                  <a:pt x="419" y="422"/>
                  <a:pt x="419" y="422"/>
                </a:cubicBezTo>
                <a:cubicBezTo>
                  <a:pt x="420" y="420"/>
                  <a:pt x="420" y="420"/>
                  <a:pt x="420" y="420"/>
                </a:cubicBezTo>
                <a:cubicBezTo>
                  <a:pt x="421" y="421"/>
                  <a:pt x="421" y="421"/>
                  <a:pt x="421" y="421"/>
                </a:cubicBezTo>
                <a:cubicBezTo>
                  <a:pt x="423" y="421"/>
                  <a:pt x="423" y="421"/>
                  <a:pt x="423" y="421"/>
                </a:cubicBezTo>
                <a:cubicBezTo>
                  <a:pt x="424" y="421"/>
                  <a:pt x="424" y="421"/>
                  <a:pt x="424" y="421"/>
                </a:cubicBezTo>
                <a:cubicBezTo>
                  <a:pt x="424" y="422"/>
                  <a:pt x="424" y="422"/>
                  <a:pt x="424" y="422"/>
                </a:cubicBezTo>
                <a:cubicBezTo>
                  <a:pt x="422" y="422"/>
                  <a:pt x="422" y="422"/>
                  <a:pt x="422" y="422"/>
                </a:cubicBezTo>
                <a:cubicBezTo>
                  <a:pt x="422" y="424"/>
                  <a:pt x="422" y="424"/>
                  <a:pt x="422" y="424"/>
                </a:cubicBezTo>
                <a:cubicBezTo>
                  <a:pt x="421" y="426"/>
                  <a:pt x="421" y="426"/>
                  <a:pt x="421" y="426"/>
                </a:cubicBezTo>
                <a:cubicBezTo>
                  <a:pt x="421" y="427"/>
                  <a:pt x="421" y="427"/>
                  <a:pt x="421" y="427"/>
                </a:cubicBezTo>
                <a:cubicBezTo>
                  <a:pt x="423" y="430"/>
                  <a:pt x="423" y="430"/>
                  <a:pt x="423" y="430"/>
                </a:cubicBezTo>
                <a:cubicBezTo>
                  <a:pt x="424" y="431"/>
                  <a:pt x="424" y="431"/>
                  <a:pt x="424" y="431"/>
                </a:cubicBezTo>
                <a:cubicBezTo>
                  <a:pt x="424" y="432"/>
                  <a:pt x="424" y="432"/>
                  <a:pt x="424" y="432"/>
                </a:cubicBezTo>
                <a:cubicBezTo>
                  <a:pt x="425" y="434"/>
                  <a:pt x="425" y="434"/>
                  <a:pt x="425" y="434"/>
                </a:cubicBezTo>
                <a:cubicBezTo>
                  <a:pt x="425" y="433"/>
                  <a:pt x="425" y="433"/>
                  <a:pt x="425" y="433"/>
                </a:cubicBezTo>
                <a:cubicBezTo>
                  <a:pt x="426" y="432"/>
                  <a:pt x="426" y="432"/>
                  <a:pt x="426" y="432"/>
                </a:cubicBezTo>
                <a:cubicBezTo>
                  <a:pt x="428" y="432"/>
                  <a:pt x="428" y="432"/>
                  <a:pt x="428" y="432"/>
                </a:cubicBezTo>
                <a:cubicBezTo>
                  <a:pt x="428" y="433"/>
                  <a:pt x="428" y="433"/>
                  <a:pt x="428" y="433"/>
                </a:cubicBezTo>
                <a:cubicBezTo>
                  <a:pt x="429" y="433"/>
                  <a:pt x="429" y="433"/>
                  <a:pt x="429" y="433"/>
                </a:cubicBezTo>
                <a:cubicBezTo>
                  <a:pt x="431" y="431"/>
                  <a:pt x="431" y="431"/>
                  <a:pt x="431" y="431"/>
                </a:cubicBezTo>
                <a:cubicBezTo>
                  <a:pt x="430" y="430"/>
                  <a:pt x="430" y="430"/>
                  <a:pt x="430" y="430"/>
                </a:cubicBezTo>
                <a:cubicBezTo>
                  <a:pt x="429" y="430"/>
                  <a:pt x="429" y="430"/>
                  <a:pt x="429" y="430"/>
                </a:cubicBezTo>
                <a:cubicBezTo>
                  <a:pt x="429" y="429"/>
                  <a:pt x="429" y="429"/>
                  <a:pt x="429" y="429"/>
                </a:cubicBezTo>
                <a:cubicBezTo>
                  <a:pt x="428" y="427"/>
                  <a:pt x="428" y="427"/>
                  <a:pt x="428" y="427"/>
                </a:cubicBezTo>
                <a:cubicBezTo>
                  <a:pt x="427" y="427"/>
                  <a:pt x="427" y="427"/>
                  <a:pt x="427" y="427"/>
                </a:cubicBezTo>
                <a:cubicBezTo>
                  <a:pt x="427" y="426"/>
                  <a:pt x="427" y="426"/>
                  <a:pt x="427" y="426"/>
                </a:cubicBezTo>
                <a:cubicBezTo>
                  <a:pt x="427" y="425"/>
                  <a:pt x="427" y="425"/>
                  <a:pt x="427" y="425"/>
                </a:cubicBezTo>
                <a:cubicBezTo>
                  <a:pt x="428" y="424"/>
                  <a:pt x="428" y="424"/>
                  <a:pt x="428" y="424"/>
                </a:cubicBezTo>
                <a:cubicBezTo>
                  <a:pt x="429" y="423"/>
                  <a:pt x="429" y="423"/>
                  <a:pt x="429" y="423"/>
                </a:cubicBezTo>
                <a:cubicBezTo>
                  <a:pt x="428" y="422"/>
                  <a:pt x="428" y="422"/>
                  <a:pt x="428" y="422"/>
                </a:cubicBezTo>
                <a:cubicBezTo>
                  <a:pt x="429" y="421"/>
                  <a:pt x="429" y="421"/>
                  <a:pt x="429" y="421"/>
                </a:cubicBezTo>
                <a:cubicBezTo>
                  <a:pt x="429" y="421"/>
                  <a:pt x="429" y="421"/>
                  <a:pt x="429" y="421"/>
                </a:cubicBezTo>
                <a:cubicBezTo>
                  <a:pt x="430" y="421"/>
                  <a:pt x="430" y="421"/>
                  <a:pt x="430" y="421"/>
                </a:cubicBezTo>
                <a:cubicBezTo>
                  <a:pt x="430" y="422"/>
                  <a:pt x="430" y="422"/>
                  <a:pt x="430" y="422"/>
                </a:cubicBezTo>
                <a:cubicBezTo>
                  <a:pt x="431" y="422"/>
                  <a:pt x="431" y="422"/>
                  <a:pt x="431" y="422"/>
                </a:cubicBezTo>
                <a:cubicBezTo>
                  <a:pt x="430" y="422"/>
                  <a:pt x="430" y="422"/>
                  <a:pt x="430" y="422"/>
                </a:cubicBezTo>
                <a:cubicBezTo>
                  <a:pt x="430" y="423"/>
                  <a:pt x="430" y="423"/>
                  <a:pt x="430" y="423"/>
                </a:cubicBezTo>
                <a:cubicBezTo>
                  <a:pt x="431" y="423"/>
                  <a:pt x="431" y="423"/>
                  <a:pt x="431" y="423"/>
                </a:cubicBezTo>
                <a:cubicBezTo>
                  <a:pt x="431" y="423"/>
                  <a:pt x="431" y="423"/>
                  <a:pt x="431" y="423"/>
                </a:cubicBezTo>
                <a:cubicBezTo>
                  <a:pt x="431" y="423"/>
                  <a:pt x="431" y="423"/>
                  <a:pt x="431" y="423"/>
                </a:cubicBezTo>
                <a:cubicBezTo>
                  <a:pt x="432" y="422"/>
                  <a:pt x="432" y="422"/>
                  <a:pt x="432" y="422"/>
                </a:cubicBezTo>
                <a:cubicBezTo>
                  <a:pt x="434" y="422"/>
                  <a:pt x="434" y="422"/>
                  <a:pt x="434" y="422"/>
                </a:cubicBezTo>
                <a:cubicBezTo>
                  <a:pt x="435" y="421"/>
                  <a:pt x="435" y="421"/>
                  <a:pt x="435" y="421"/>
                </a:cubicBezTo>
                <a:cubicBezTo>
                  <a:pt x="436" y="421"/>
                  <a:pt x="436" y="421"/>
                  <a:pt x="436" y="421"/>
                </a:cubicBezTo>
                <a:cubicBezTo>
                  <a:pt x="438" y="421"/>
                  <a:pt x="438" y="421"/>
                  <a:pt x="438" y="421"/>
                </a:cubicBezTo>
                <a:cubicBezTo>
                  <a:pt x="440" y="420"/>
                  <a:pt x="440" y="420"/>
                  <a:pt x="440" y="420"/>
                </a:cubicBezTo>
                <a:cubicBezTo>
                  <a:pt x="439" y="418"/>
                  <a:pt x="439" y="418"/>
                  <a:pt x="439" y="418"/>
                </a:cubicBezTo>
                <a:cubicBezTo>
                  <a:pt x="441" y="418"/>
                  <a:pt x="441" y="418"/>
                  <a:pt x="441" y="418"/>
                </a:cubicBezTo>
                <a:cubicBezTo>
                  <a:pt x="443" y="418"/>
                  <a:pt x="443" y="418"/>
                  <a:pt x="443" y="418"/>
                </a:cubicBezTo>
                <a:cubicBezTo>
                  <a:pt x="445" y="418"/>
                  <a:pt x="445" y="418"/>
                  <a:pt x="445" y="418"/>
                </a:cubicBezTo>
                <a:cubicBezTo>
                  <a:pt x="446" y="418"/>
                  <a:pt x="446" y="418"/>
                  <a:pt x="446" y="418"/>
                </a:cubicBezTo>
                <a:cubicBezTo>
                  <a:pt x="448" y="417"/>
                  <a:pt x="448" y="417"/>
                  <a:pt x="448" y="417"/>
                </a:cubicBezTo>
                <a:cubicBezTo>
                  <a:pt x="450" y="415"/>
                  <a:pt x="450" y="415"/>
                  <a:pt x="450" y="415"/>
                </a:cubicBezTo>
                <a:cubicBezTo>
                  <a:pt x="451" y="414"/>
                  <a:pt x="451" y="414"/>
                  <a:pt x="451" y="414"/>
                </a:cubicBezTo>
                <a:cubicBezTo>
                  <a:pt x="451" y="413"/>
                  <a:pt x="451" y="413"/>
                  <a:pt x="451" y="413"/>
                </a:cubicBezTo>
                <a:cubicBezTo>
                  <a:pt x="452" y="413"/>
                  <a:pt x="452" y="413"/>
                  <a:pt x="452" y="413"/>
                </a:cubicBezTo>
                <a:cubicBezTo>
                  <a:pt x="452" y="414"/>
                  <a:pt x="452" y="414"/>
                  <a:pt x="452" y="414"/>
                </a:cubicBezTo>
                <a:cubicBezTo>
                  <a:pt x="453" y="413"/>
                  <a:pt x="453" y="413"/>
                  <a:pt x="453" y="413"/>
                </a:cubicBezTo>
                <a:cubicBezTo>
                  <a:pt x="454" y="412"/>
                  <a:pt x="454" y="412"/>
                  <a:pt x="454" y="412"/>
                </a:cubicBezTo>
                <a:cubicBezTo>
                  <a:pt x="456" y="411"/>
                  <a:pt x="456" y="411"/>
                  <a:pt x="456" y="411"/>
                </a:cubicBezTo>
                <a:cubicBezTo>
                  <a:pt x="455" y="409"/>
                  <a:pt x="455" y="409"/>
                  <a:pt x="455" y="409"/>
                </a:cubicBezTo>
                <a:cubicBezTo>
                  <a:pt x="455" y="407"/>
                  <a:pt x="455" y="407"/>
                  <a:pt x="455" y="407"/>
                </a:cubicBezTo>
                <a:cubicBezTo>
                  <a:pt x="455" y="406"/>
                  <a:pt x="455" y="406"/>
                  <a:pt x="455" y="406"/>
                </a:cubicBezTo>
                <a:cubicBezTo>
                  <a:pt x="455" y="405"/>
                  <a:pt x="455" y="405"/>
                  <a:pt x="455" y="405"/>
                </a:cubicBezTo>
                <a:cubicBezTo>
                  <a:pt x="455" y="406"/>
                  <a:pt x="455" y="406"/>
                  <a:pt x="455" y="406"/>
                </a:cubicBezTo>
                <a:cubicBezTo>
                  <a:pt x="458" y="407"/>
                  <a:pt x="458" y="407"/>
                  <a:pt x="458" y="407"/>
                </a:cubicBezTo>
                <a:cubicBezTo>
                  <a:pt x="458" y="408"/>
                  <a:pt x="458" y="408"/>
                  <a:pt x="458" y="408"/>
                </a:cubicBezTo>
                <a:cubicBezTo>
                  <a:pt x="460" y="410"/>
                  <a:pt x="460" y="410"/>
                  <a:pt x="460" y="410"/>
                </a:cubicBezTo>
                <a:cubicBezTo>
                  <a:pt x="461" y="410"/>
                  <a:pt x="461" y="410"/>
                  <a:pt x="461" y="410"/>
                </a:cubicBezTo>
                <a:cubicBezTo>
                  <a:pt x="460" y="411"/>
                  <a:pt x="460" y="411"/>
                  <a:pt x="460" y="411"/>
                </a:cubicBezTo>
                <a:cubicBezTo>
                  <a:pt x="459" y="411"/>
                  <a:pt x="459" y="411"/>
                  <a:pt x="459" y="411"/>
                </a:cubicBezTo>
                <a:cubicBezTo>
                  <a:pt x="459" y="412"/>
                  <a:pt x="459" y="412"/>
                  <a:pt x="459" y="412"/>
                </a:cubicBezTo>
                <a:cubicBezTo>
                  <a:pt x="463" y="411"/>
                  <a:pt x="463" y="411"/>
                  <a:pt x="463" y="411"/>
                </a:cubicBezTo>
                <a:cubicBezTo>
                  <a:pt x="463" y="409"/>
                  <a:pt x="463" y="409"/>
                  <a:pt x="463" y="409"/>
                </a:cubicBezTo>
                <a:cubicBezTo>
                  <a:pt x="465" y="408"/>
                  <a:pt x="465" y="408"/>
                  <a:pt x="465" y="408"/>
                </a:cubicBezTo>
                <a:cubicBezTo>
                  <a:pt x="466" y="407"/>
                  <a:pt x="466" y="407"/>
                  <a:pt x="466" y="407"/>
                </a:cubicBezTo>
                <a:cubicBezTo>
                  <a:pt x="467" y="408"/>
                  <a:pt x="467" y="408"/>
                  <a:pt x="467" y="408"/>
                </a:cubicBezTo>
                <a:cubicBezTo>
                  <a:pt x="469" y="408"/>
                  <a:pt x="469" y="408"/>
                  <a:pt x="469" y="408"/>
                </a:cubicBezTo>
                <a:cubicBezTo>
                  <a:pt x="469" y="407"/>
                  <a:pt x="469" y="407"/>
                  <a:pt x="469" y="407"/>
                </a:cubicBezTo>
                <a:cubicBezTo>
                  <a:pt x="470" y="406"/>
                  <a:pt x="470" y="406"/>
                  <a:pt x="470" y="406"/>
                </a:cubicBezTo>
                <a:cubicBezTo>
                  <a:pt x="471" y="405"/>
                  <a:pt x="471" y="405"/>
                  <a:pt x="471" y="405"/>
                </a:cubicBezTo>
                <a:cubicBezTo>
                  <a:pt x="471" y="406"/>
                  <a:pt x="471" y="406"/>
                  <a:pt x="471" y="406"/>
                </a:cubicBezTo>
                <a:cubicBezTo>
                  <a:pt x="473" y="408"/>
                  <a:pt x="473" y="408"/>
                  <a:pt x="473" y="408"/>
                </a:cubicBezTo>
                <a:cubicBezTo>
                  <a:pt x="474" y="407"/>
                  <a:pt x="474" y="407"/>
                  <a:pt x="474" y="407"/>
                </a:cubicBezTo>
                <a:cubicBezTo>
                  <a:pt x="474" y="406"/>
                  <a:pt x="474" y="406"/>
                  <a:pt x="474" y="406"/>
                </a:cubicBezTo>
                <a:cubicBezTo>
                  <a:pt x="475" y="406"/>
                  <a:pt x="475" y="406"/>
                  <a:pt x="475" y="406"/>
                </a:cubicBezTo>
                <a:cubicBezTo>
                  <a:pt x="475" y="406"/>
                  <a:pt x="475" y="406"/>
                  <a:pt x="475" y="406"/>
                </a:cubicBezTo>
                <a:cubicBezTo>
                  <a:pt x="477" y="406"/>
                  <a:pt x="477" y="406"/>
                  <a:pt x="477" y="406"/>
                </a:cubicBezTo>
                <a:cubicBezTo>
                  <a:pt x="477" y="405"/>
                  <a:pt x="477" y="405"/>
                  <a:pt x="477" y="405"/>
                </a:cubicBezTo>
                <a:cubicBezTo>
                  <a:pt x="479" y="405"/>
                  <a:pt x="479" y="405"/>
                  <a:pt x="479" y="405"/>
                </a:cubicBezTo>
                <a:cubicBezTo>
                  <a:pt x="480" y="404"/>
                  <a:pt x="480" y="404"/>
                  <a:pt x="480" y="404"/>
                </a:cubicBezTo>
                <a:cubicBezTo>
                  <a:pt x="481" y="403"/>
                  <a:pt x="481" y="403"/>
                  <a:pt x="481" y="403"/>
                </a:cubicBezTo>
                <a:cubicBezTo>
                  <a:pt x="481" y="404"/>
                  <a:pt x="481" y="404"/>
                  <a:pt x="481" y="404"/>
                </a:cubicBezTo>
                <a:cubicBezTo>
                  <a:pt x="482" y="403"/>
                  <a:pt x="482" y="403"/>
                  <a:pt x="482" y="403"/>
                </a:cubicBezTo>
                <a:cubicBezTo>
                  <a:pt x="483" y="404"/>
                  <a:pt x="483" y="404"/>
                  <a:pt x="483" y="404"/>
                </a:cubicBezTo>
                <a:cubicBezTo>
                  <a:pt x="484" y="403"/>
                  <a:pt x="484" y="403"/>
                  <a:pt x="484" y="403"/>
                </a:cubicBezTo>
                <a:cubicBezTo>
                  <a:pt x="484" y="402"/>
                  <a:pt x="484" y="402"/>
                  <a:pt x="484" y="402"/>
                </a:cubicBezTo>
                <a:cubicBezTo>
                  <a:pt x="485" y="400"/>
                  <a:pt x="485" y="400"/>
                  <a:pt x="485" y="400"/>
                </a:cubicBezTo>
                <a:cubicBezTo>
                  <a:pt x="485" y="398"/>
                  <a:pt x="485" y="398"/>
                  <a:pt x="485" y="398"/>
                </a:cubicBezTo>
                <a:cubicBezTo>
                  <a:pt x="484" y="397"/>
                  <a:pt x="484" y="397"/>
                  <a:pt x="484" y="397"/>
                </a:cubicBezTo>
                <a:cubicBezTo>
                  <a:pt x="485" y="397"/>
                  <a:pt x="485" y="397"/>
                  <a:pt x="485" y="397"/>
                </a:cubicBezTo>
                <a:cubicBezTo>
                  <a:pt x="486" y="396"/>
                  <a:pt x="486" y="396"/>
                  <a:pt x="486" y="396"/>
                </a:cubicBezTo>
                <a:cubicBezTo>
                  <a:pt x="488" y="395"/>
                  <a:pt x="488" y="395"/>
                  <a:pt x="488" y="395"/>
                </a:cubicBezTo>
                <a:cubicBezTo>
                  <a:pt x="488" y="396"/>
                  <a:pt x="488" y="396"/>
                  <a:pt x="488" y="396"/>
                </a:cubicBezTo>
                <a:cubicBezTo>
                  <a:pt x="490" y="396"/>
                  <a:pt x="490" y="396"/>
                  <a:pt x="490" y="396"/>
                </a:cubicBezTo>
                <a:cubicBezTo>
                  <a:pt x="491" y="394"/>
                  <a:pt x="491" y="394"/>
                  <a:pt x="491" y="394"/>
                </a:cubicBezTo>
                <a:cubicBezTo>
                  <a:pt x="492" y="394"/>
                  <a:pt x="492" y="394"/>
                  <a:pt x="492" y="394"/>
                </a:cubicBezTo>
                <a:cubicBezTo>
                  <a:pt x="492" y="393"/>
                  <a:pt x="492" y="393"/>
                  <a:pt x="492" y="393"/>
                </a:cubicBezTo>
                <a:cubicBezTo>
                  <a:pt x="493" y="393"/>
                  <a:pt x="493" y="393"/>
                  <a:pt x="493" y="393"/>
                </a:cubicBezTo>
                <a:cubicBezTo>
                  <a:pt x="493" y="393"/>
                  <a:pt x="493" y="393"/>
                  <a:pt x="493" y="393"/>
                </a:cubicBezTo>
                <a:cubicBezTo>
                  <a:pt x="493" y="393"/>
                  <a:pt x="493" y="393"/>
                  <a:pt x="493" y="393"/>
                </a:cubicBezTo>
                <a:cubicBezTo>
                  <a:pt x="495" y="391"/>
                  <a:pt x="495" y="391"/>
                  <a:pt x="495" y="391"/>
                </a:cubicBezTo>
                <a:cubicBezTo>
                  <a:pt x="496" y="393"/>
                  <a:pt x="496" y="393"/>
                  <a:pt x="496" y="393"/>
                </a:cubicBezTo>
                <a:cubicBezTo>
                  <a:pt x="496" y="391"/>
                  <a:pt x="496" y="391"/>
                  <a:pt x="496" y="391"/>
                </a:cubicBezTo>
                <a:cubicBezTo>
                  <a:pt x="497" y="390"/>
                  <a:pt x="497" y="390"/>
                  <a:pt x="497" y="390"/>
                </a:cubicBezTo>
                <a:cubicBezTo>
                  <a:pt x="498" y="389"/>
                  <a:pt x="498" y="389"/>
                  <a:pt x="498" y="389"/>
                </a:cubicBezTo>
                <a:cubicBezTo>
                  <a:pt x="496" y="389"/>
                  <a:pt x="496" y="389"/>
                  <a:pt x="496" y="389"/>
                </a:cubicBezTo>
                <a:cubicBezTo>
                  <a:pt x="495" y="389"/>
                  <a:pt x="495" y="389"/>
                  <a:pt x="495" y="389"/>
                </a:cubicBezTo>
                <a:cubicBezTo>
                  <a:pt x="492" y="387"/>
                  <a:pt x="492" y="387"/>
                  <a:pt x="492" y="387"/>
                </a:cubicBezTo>
                <a:cubicBezTo>
                  <a:pt x="496" y="387"/>
                  <a:pt x="496" y="387"/>
                  <a:pt x="496" y="387"/>
                </a:cubicBezTo>
                <a:cubicBezTo>
                  <a:pt x="497" y="385"/>
                  <a:pt x="497" y="385"/>
                  <a:pt x="497" y="385"/>
                </a:cubicBezTo>
                <a:cubicBezTo>
                  <a:pt x="498" y="386"/>
                  <a:pt x="498" y="386"/>
                  <a:pt x="498" y="386"/>
                </a:cubicBezTo>
                <a:cubicBezTo>
                  <a:pt x="499" y="385"/>
                  <a:pt x="499" y="385"/>
                  <a:pt x="499" y="385"/>
                </a:cubicBezTo>
                <a:cubicBezTo>
                  <a:pt x="501" y="387"/>
                  <a:pt x="501" y="387"/>
                  <a:pt x="501" y="387"/>
                </a:cubicBezTo>
                <a:cubicBezTo>
                  <a:pt x="502" y="385"/>
                  <a:pt x="502" y="385"/>
                  <a:pt x="502" y="385"/>
                </a:cubicBezTo>
                <a:cubicBezTo>
                  <a:pt x="500" y="384"/>
                  <a:pt x="500" y="384"/>
                  <a:pt x="500" y="384"/>
                </a:cubicBezTo>
                <a:cubicBezTo>
                  <a:pt x="500" y="383"/>
                  <a:pt x="500" y="383"/>
                  <a:pt x="500" y="383"/>
                </a:cubicBezTo>
                <a:cubicBezTo>
                  <a:pt x="500" y="382"/>
                  <a:pt x="500" y="382"/>
                  <a:pt x="500" y="382"/>
                </a:cubicBezTo>
                <a:cubicBezTo>
                  <a:pt x="502" y="383"/>
                  <a:pt x="502" y="383"/>
                  <a:pt x="502" y="383"/>
                </a:cubicBezTo>
                <a:cubicBezTo>
                  <a:pt x="503" y="382"/>
                  <a:pt x="503" y="382"/>
                  <a:pt x="503" y="382"/>
                </a:cubicBezTo>
                <a:cubicBezTo>
                  <a:pt x="503" y="381"/>
                  <a:pt x="503" y="381"/>
                  <a:pt x="503" y="381"/>
                </a:cubicBezTo>
                <a:cubicBezTo>
                  <a:pt x="502" y="381"/>
                  <a:pt x="502" y="381"/>
                  <a:pt x="502" y="381"/>
                </a:cubicBezTo>
                <a:cubicBezTo>
                  <a:pt x="501" y="380"/>
                  <a:pt x="501" y="380"/>
                  <a:pt x="501" y="380"/>
                </a:cubicBezTo>
                <a:cubicBezTo>
                  <a:pt x="500" y="379"/>
                  <a:pt x="500" y="379"/>
                  <a:pt x="500" y="379"/>
                </a:cubicBezTo>
                <a:cubicBezTo>
                  <a:pt x="502" y="379"/>
                  <a:pt x="502" y="379"/>
                  <a:pt x="502" y="379"/>
                </a:cubicBezTo>
                <a:cubicBezTo>
                  <a:pt x="502" y="380"/>
                  <a:pt x="502" y="380"/>
                  <a:pt x="502" y="380"/>
                </a:cubicBezTo>
                <a:cubicBezTo>
                  <a:pt x="503" y="380"/>
                  <a:pt x="503" y="380"/>
                  <a:pt x="503" y="380"/>
                </a:cubicBezTo>
                <a:cubicBezTo>
                  <a:pt x="504" y="380"/>
                  <a:pt x="504" y="380"/>
                  <a:pt x="504" y="380"/>
                </a:cubicBezTo>
                <a:cubicBezTo>
                  <a:pt x="504" y="379"/>
                  <a:pt x="504" y="379"/>
                  <a:pt x="504" y="379"/>
                </a:cubicBezTo>
                <a:cubicBezTo>
                  <a:pt x="502" y="378"/>
                  <a:pt x="502" y="378"/>
                  <a:pt x="502" y="378"/>
                </a:cubicBezTo>
                <a:cubicBezTo>
                  <a:pt x="502" y="376"/>
                  <a:pt x="502" y="376"/>
                  <a:pt x="502" y="376"/>
                </a:cubicBezTo>
                <a:cubicBezTo>
                  <a:pt x="503" y="376"/>
                  <a:pt x="503" y="376"/>
                  <a:pt x="503" y="376"/>
                </a:cubicBezTo>
                <a:cubicBezTo>
                  <a:pt x="504" y="375"/>
                  <a:pt x="504" y="375"/>
                  <a:pt x="504" y="375"/>
                </a:cubicBezTo>
                <a:cubicBezTo>
                  <a:pt x="506" y="376"/>
                  <a:pt x="506" y="376"/>
                  <a:pt x="506" y="376"/>
                </a:cubicBezTo>
                <a:cubicBezTo>
                  <a:pt x="506" y="378"/>
                  <a:pt x="506" y="378"/>
                  <a:pt x="506" y="378"/>
                </a:cubicBezTo>
                <a:cubicBezTo>
                  <a:pt x="507" y="378"/>
                  <a:pt x="507" y="378"/>
                  <a:pt x="507" y="378"/>
                </a:cubicBezTo>
                <a:cubicBezTo>
                  <a:pt x="508" y="379"/>
                  <a:pt x="508" y="379"/>
                  <a:pt x="508" y="379"/>
                </a:cubicBezTo>
                <a:cubicBezTo>
                  <a:pt x="508" y="377"/>
                  <a:pt x="508" y="377"/>
                  <a:pt x="508" y="377"/>
                </a:cubicBezTo>
                <a:cubicBezTo>
                  <a:pt x="507" y="376"/>
                  <a:pt x="507" y="376"/>
                  <a:pt x="507" y="376"/>
                </a:cubicBezTo>
                <a:cubicBezTo>
                  <a:pt x="506" y="376"/>
                  <a:pt x="506" y="376"/>
                  <a:pt x="506" y="376"/>
                </a:cubicBezTo>
                <a:cubicBezTo>
                  <a:pt x="506" y="374"/>
                  <a:pt x="506" y="374"/>
                  <a:pt x="506" y="374"/>
                </a:cubicBezTo>
                <a:cubicBezTo>
                  <a:pt x="507" y="374"/>
                  <a:pt x="507" y="374"/>
                  <a:pt x="507" y="374"/>
                </a:cubicBezTo>
                <a:cubicBezTo>
                  <a:pt x="507" y="373"/>
                  <a:pt x="507" y="373"/>
                  <a:pt x="507" y="373"/>
                </a:cubicBezTo>
                <a:cubicBezTo>
                  <a:pt x="506" y="372"/>
                  <a:pt x="506" y="372"/>
                  <a:pt x="506" y="372"/>
                </a:cubicBezTo>
                <a:cubicBezTo>
                  <a:pt x="508" y="371"/>
                  <a:pt x="508" y="371"/>
                  <a:pt x="508" y="371"/>
                </a:cubicBezTo>
                <a:cubicBezTo>
                  <a:pt x="507" y="369"/>
                  <a:pt x="507" y="369"/>
                  <a:pt x="507" y="369"/>
                </a:cubicBezTo>
                <a:cubicBezTo>
                  <a:pt x="505" y="370"/>
                  <a:pt x="505" y="370"/>
                  <a:pt x="505" y="370"/>
                </a:cubicBezTo>
                <a:cubicBezTo>
                  <a:pt x="505" y="370"/>
                  <a:pt x="505" y="370"/>
                  <a:pt x="505" y="370"/>
                </a:cubicBezTo>
                <a:cubicBezTo>
                  <a:pt x="505" y="369"/>
                  <a:pt x="505" y="369"/>
                  <a:pt x="505" y="369"/>
                </a:cubicBezTo>
                <a:cubicBezTo>
                  <a:pt x="507" y="367"/>
                  <a:pt x="507" y="367"/>
                  <a:pt x="507" y="367"/>
                </a:cubicBezTo>
                <a:cubicBezTo>
                  <a:pt x="510" y="366"/>
                  <a:pt x="510" y="366"/>
                  <a:pt x="510" y="366"/>
                </a:cubicBezTo>
                <a:cubicBezTo>
                  <a:pt x="509" y="365"/>
                  <a:pt x="509" y="365"/>
                  <a:pt x="509" y="365"/>
                </a:cubicBezTo>
                <a:cubicBezTo>
                  <a:pt x="508" y="366"/>
                  <a:pt x="508" y="366"/>
                  <a:pt x="508" y="366"/>
                </a:cubicBezTo>
                <a:cubicBezTo>
                  <a:pt x="506" y="364"/>
                  <a:pt x="506" y="364"/>
                  <a:pt x="506" y="364"/>
                </a:cubicBezTo>
                <a:cubicBezTo>
                  <a:pt x="508" y="364"/>
                  <a:pt x="508" y="364"/>
                  <a:pt x="508" y="364"/>
                </a:cubicBezTo>
                <a:cubicBezTo>
                  <a:pt x="506" y="362"/>
                  <a:pt x="506" y="362"/>
                  <a:pt x="506" y="362"/>
                </a:cubicBezTo>
                <a:cubicBezTo>
                  <a:pt x="505" y="362"/>
                  <a:pt x="505" y="362"/>
                  <a:pt x="505" y="362"/>
                </a:cubicBezTo>
                <a:cubicBezTo>
                  <a:pt x="506" y="361"/>
                  <a:pt x="506" y="361"/>
                  <a:pt x="506" y="361"/>
                </a:cubicBezTo>
                <a:cubicBezTo>
                  <a:pt x="505" y="360"/>
                  <a:pt x="505" y="360"/>
                  <a:pt x="505" y="360"/>
                </a:cubicBezTo>
                <a:cubicBezTo>
                  <a:pt x="506" y="361"/>
                  <a:pt x="506" y="361"/>
                  <a:pt x="506" y="361"/>
                </a:cubicBezTo>
                <a:cubicBezTo>
                  <a:pt x="507" y="359"/>
                  <a:pt x="507" y="359"/>
                  <a:pt x="507" y="359"/>
                </a:cubicBezTo>
                <a:cubicBezTo>
                  <a:pt x="507" y="359"/>
                  <a:pt x="507" y="359"/>
                  <a:pt x="507" y="359"/>
                </a:cubicBezTo>
                <a:cubicBezTo>
                  <a:pt x="508" y="359"/>
                  <a:pt x="508" y="359"/>
                  <a:pt x="508" y="359"/>
                </a:cubicBezTo>
                <a:cubicBezTo>
                  <a:pt x="508" y="361"/>
                  <a:pt x="508" y="361"/>
                  <a:pt x="508" y="361"/>
                </a:cubicBezTo>
                <a:cubicBezTo>
                  <a:pt x="509" y="361"/>
                  <a:pt x="509" y="361"/>
                  <a:pt x="509" y="361"/>
                </a:cubicBezTo>
                <a:cubicBezTo>
                  <a:pt x="512" y="358"/>
                  <a:pt x="512" y="358"/>
                  <a:pt x="512" y="358"/>
                </a:cubicBezTo>
                <a:cubicBezTo>
                  <a:pt x="512" y="357"/>
                  <a:pt x="512" y="357"/>
                  <a:pt x="512" y="357"/>
                </a:cubicBezTo>
                <a:cubicBezTo>
                  <a:pt x="514" y="357"/>
                  <a:pt x="514" y="357"/>
                  <a:pt x="514" y="357"/>
                </a:cubicBezTo>
                <a:cubicBezTo>
                  <a:pt x="513" y="356"/>
                  <a:pt x="513" y="356"/>
                  <a:pt x="513" y="356"/>
                </a:cubicBezTo>
                <a:cubicBezTo>
                  <a:pt x="511" y="356"/>
                  <a:pt x="511" y="356"/>
                  <a:pt x="511" y="356"/>
                </a:cubicBezTo>
                <a:cubicBezTo>
                  <a:pt x="512" y="354"/>
                  <a:pt x="512" y="354"/>
                  <a:pt x="512" y="354"/>
                </a:cubicBezTo>
                <a:cubicBezTo>
                  <a:pt x="513" y="355"/>
                  <a:pt x="513" y="355"/>
                  <a:pt x="513" y="355"/>
                </a:cubicBezTo>
                <a:cubicBezTo>
                  <a:pt x="514" y="355"/>
                  <a:pt x="514" y="355"/>
                  <a:pt x="514" y="355"/>
                </a:cubicBezTo>
                <a:cubicBezTo>
                  <a:pt x="514" y="353"/>
                  <a:pt x="514" y="353"/>
                  <a:pt x="514" y="353"/>
                </a:cubicBezTo>
                <a:cubicBezTo>
                  <a:pt x="515" y="352"/>
                  <a:pt x="515" y="352"/>
                  <a:pt x="515" y="352"/>
                </a:cubicBezTo>
                <a:cubicBezTo>
                  <a:pt x="514" y="351"/>
                  <a:pt x="514" y="351"/>
                  <a:pt x="514" y="351"/>
                </a:cubicBezTo>
                <a:cubicBezTo>
                  <a:pt x="514" y="350"/>
                  <a:pt x="514" y="350"/>
                  <a:pt x="514" y="350"/>
                </a:cubicBezTo>
                <a:cubicBezTo>
                  <a:pt x="515" y="349"/>
                  <a:pt x="515" y="349"/>
                  <a:pt x="515" y="349"/>
                </a:cubicBezTo>
                <a:cubicBezTo>
                  <a:pt x="515" y="348"/>
                  <a:pt x="515" y="348"/>
                  <a:pt x="515" y="348"/>
                </a:cubicBezTo>
                <a:cubicBezTo>
                  <a:pt x="515" y="347"/>
                  <a:pt x="515" y="347"/>
                  <a:pt x="515" y="347"/>
                </a:cubicBezTo>
                <a:cubicBezTo>
                  <a:pt x="513" y="346"/>
                  <a:pt x="513" y="346"/>
                  <a:pt x="513" y="346"/>
                </a:cubicBezTo>
                <a:cubicBezTo>
                  <a:pt x="515" y="347"/>
                  <a:pt x="515" y="347"/>
                  <a:pt x="515" y="347"/>
                </a:cubicBezTo>
                <a:cubicBezTo>
                  <a:pt x="517" y="346"/>
                  <a:pt x="517" y="346"/>
                  <a:pt x="517" y="346"/>
                </a:cubicBezTo>
                <a:cubicBezTo>
                  <a:pt x="518" y="343"/>
                  <a:pt x="518" y="343"/>
                  <a:pt x="518" y="343"/>
                </a:cubicBezTo>
                <a:cubicBezTo>
                  <a:pt x="520" y="342"/>
                  <a:pt x="520" y="342"/>
                  <a:pt x="520" y="342"/>
                </a:cubicBezTo>
                <a:cubicBezTo>
                  <a:pt x="520" y="344"/>
                  <a:pt x="520" y="344"/>
                  <a:pt x="520" y="344"/>
                </a:cubicBezTo>
                <a:cubicBezTo>
                  <a:pt x="520" y="345"/>
                  <a:pt x="520" y="345"/>
                  <a:pt x="520" y="345"/>
                </a:cubicBezTo>
                <a:cubicBezTo>
                  <a:pt x="521" y="343"/>
                  <a:pt x="521" y="343"/>
                  <a:pt x="521" y="343"/>
                </a:cubicBezTo>
                <a:cubicBezTo>
                  <a:pt x="522" y="342"/>
                  <a:pt x="522" y="342"/>
                  <a:pt x="522" y="342"/>
                </a:cubicBezTo>
                <a:cubicBezTo>
                  <a:pt x="521" y="340"/>
                  <a:pt x="521" y="340"/>
                  <a:pt x="521" y="340"/>
                </a:cubicBezTo>
                <a:cubicBezTo>
                  <a:pt x="519" y="340"/>
                  <a:pt x="519" y="340"/>
                  <a:pt x="519" y="340"/>
                </a:cubicBezTo>
                <a:cubicBezTo>
                  <a:pt x="518" y="339"/>
                  <a:pt x="518" y="339"/>
                  <a:pt x="518" y="339"/>
                </a:cubicBezTo>
                <a:cubicBezTo>
                  <a:pt x="519" y="339"/>
                  <a:pt x="519" y="339"/>
                  <a:pt x="519" y="339"/>
                </a:cubicBezTo>
                <a:cubicBezTo>
                  <a:pt x="520" y="339"/>
                  <a:pt x="520" y="339"/>
                  <a:pt x="520" y="339"/>
                </a:cubicBezTo>
                <a:cubicBezTo>
                  <a:pt x="521" y="338"/>
                  <a:pt x="521" y="338"/>
                  <a:pt x="521" y="338"/>
                </a:cubicBezTo>
                <a:cubicBezTo>
                  <a:pt x="521" y="337"/>
                  <a:pt x="521" y="337"/>
                  <a:pt x="521" y="337"/>
                </a:cubicBezTo>
                <a:cubicBezTo>
                  <a:pt x="519" y="336"/>
                  <a:pt x="519" y="336"/>
                  <a:pt x="519" y="336"/>
                </a:cubicBezTo>
                <a:cubicBezTo>
                  <a:pt x="521" y="335"/>
                  <a:pt x="521" y="335"/>
                  <a:pt x="521" y="335"/>
                </a:cubicBezTo>
                <a:cubicBezTo>
                  <a:pt x="521" y="335"/>
                  <a:pt x="521" y="335"/>
                  <a:pt x="521" y="335"/>
                </a:cubicBezTo>
                <a:cubicBezTo>
                  <a:pt x="522" y="335"/>
                  <a:pt x="522" y="335"/>
                  <a:pt x="522" y="335"/>
                </a:cubicBezTo>
                <a:cubicBezTo>
                  <a:pt x="521" y="334"/>
                  <a:pt x="521" y="334"/>
                  <a:pt x="521" y="334"/>
                </a:cubicBezTo>
                <a:cubicBezTo>
                  <a:pt x="517" y="334"/>
                  <a:pt x="517" y="334"/>
                  <a:pt x="517" y="334"/>
                </a:cubicBezTo>
                <a:cubicBezTo>
                  <a:pt x="518" y="333"/>
                  <a:pt x="518" y="333"/>
                  <a:pt x="518" y="333"/>
                </a:cubicBezTo>
                <a:cubicBezTo>
                  <a:pt x="520" y="331"/>
                  <a:pt x="520" y="331"/>
                  <a:pt x="520" y="331"/>
                </a:cubicBezTo>
                <a:cubicBezTo>
                  <a:pt x="521" y="332"/>
                  <a:pt x="521" y="332"/>
                  <a:pt x="521" y="332"/>
                </a:cubicBezTo>
                <a:cubicBezTo>
                  <a:pt x="522" y="331"/>
                  <a:pt x="522" y="331"/>
                  <a:pt x="522" y="331"/>
                </a:cubicBezTo>
                <a:cubicBezTo>
                  <a:pt x="522" y="330"/>
                  <a:pt x="522" y="330"/>
                  <a:pt x="522" y="330"/>
                </a:cubicBezTo>
                <a:cubicBezTo>
                  <a:pt x="523" y="331"/>
                  <a:pt x="523" y="331"/>
                  <a:pt x="523" y="331"/>
                </a:cubicBezTo>
                <a:cubicBezTo>
                  <a:pt x="524" y="331"/>
                  <a:pt x="524" y="331"/>
                  <a:pt x="524" y="331"/>
                </a:cubicBezTo>
                <a:cubicBezTo>
                  <a:pt x="525" y="331"/>
                  <a:pt x="525" y="331"/>
                  <a:pt x="525" y="331"/>
                </a:cubicBezTo>
                <a:cubicBezTo>
                  <a:pt x="524" y="329"/>
                  <a:pt x="524" y="329"/>
                  <a:pt x="524" y="329"/>
                </a:cubicBezTo>
                <a:cubicBezTo>
                  <a:pt x="524" y="327"/>
                  <a:pt x="524" y="327"/>
                  <a:pt x="524" y="327"/>
                </a:cubicBezTo>
                <a:cubicBezTo>
                  <a:pt x="523" y="326"/>
                  <a:pt x="523" y="326"/>
                  <a:pt x="523" y="326"/>
                </a:cubicBezTo>
                <a:cubicBezTo>
                  <a:pt x="522" y="327"/>
                  <a:pt x="522" y="327"/>
                  <a:pt x="522" y="327"/>
                </a:cubicBezTo>
                <a:cubicBezTo>
                  <a:pt x="522" y="328"/>
                  <a:pt x="522" y="328"/>
                  <a:pt x="522" y="328"/>
                </a:cubicBezTo>
                <a:cubicBezTo>
                  <a:pt x="522" y="328"/>
                  <a:pt x="522" y="328"/>
                  <a:pt x="522" y="328"/>
                </a:cubicBezTo>
                <a:cubicBezTo>
                  <a:pt x="520" y="328"/>
                  <a:pt x="520" y="328"/>
                  <a:pt x="520" y="328"/>
                </a:cubicBezTo>
                <a:cubicBezTo>
                  <a:pt x="518" y="330"/>
                  <a:pt x="518" y="330"/>
                  <a:pt x="518" y="330"/>
                </a:cubicBezTo>
                <a:cubicBezTo>
                  <a:pt x="516" y="330"/>
                  <a:pt x="516" y="330"/>
                  <a:pt x="516" y="330"/>
                </a:cubicBezTo>
                <a:cubicBezTo>
                  <a:pt x="516" y="328"/>
                  <a:pt x="516" y="328"/>
                  <a:pt x="516" y="328"/>
                </a:cubicBezTo>
                <a:cubicBezTo>
                  <a:pt x="519" y="328"/>
                  <a:pt x="519" y="328"/>
                  <a:pt x="519" y="328"/>
                </a:cubicBezTo>
                <a:cubicBezTo>
                  <a:pt x="523" y="324"/>
                  <a:pt x="523" y="324"/>
                  <a:pt x="523" y="324"/>
                </a:cubicBezTo>
                <a:cubicBezTo>
                  <a:pt x="523" y="323"/>
                  <a:pt x="523" y="323"/>
                  <a:pt x="523" y="323"/>
                </a:cubicBezTo>
                <a:cubicBezTo>
                  <a:pt x="521" y="323"/>
                  <a:pt x="521" y="323"/>
                  <a:pt x="521" y="323"/>
                </a:cubicBezTo>
                <a:cubicBezTo>
                  <a:pt x="520" y="322"/>
                  <a:pt x="520" y="322"/>
                  <a:pt x="520" y="322"/>
                </a:cubicBezTo>
                <a:cubicBezTo>
                  <a:pt x="520" y="323"/>
                  <a:pt x="520" y="323"/>
                  <a:pt x="520" y="323"/>
                </a:cubicBezTo>
                <a:cubicBezTo>
                  <a:pt x="517" y="319"/>
                  <a:pt x="517" y="319"/>
                  <a:pt x="517" y="319"/>
                </a:cubicBezTo>
                <a:cubicBezTo>
                  <a:pt x="514" y="319"/>
                  <a:pt x="514" y="319"/>
                  <a:pt x="514" y="319"/>
                </a:cubicBezTo>
                <a:cubicBezTo>
                  <a:pt x="512" y="321"/>
                  <a:pt x="512" y="321"/>
                  <a:pt x="512" y="321"/>
                </a:cubicBezTo>
                <a:cubicBezTo>
                  <a:pt x="510" y="321"/>
                  <a:pt x="510" y="321"/>
                  <a:pt x="510" y="321"/>
                </a:cubicBezTo>
                <a:cubicBezTo>
                  <a:pt x="508" y="318"/>
                  <a:pt x="508" y="318"/>
                  <a:pt x="508" y="318"/>
                </a:cubicBezTo>
                <a:cubicBezTo>
                  <a:pt x="506" y="318"/>
                  <a:pt x="506" y="318"/>
                  <a:pt x="506" y="318"/>
                </a:cubicBezTo>
                <a:cubicBezTo>
                  <a:pt x="504" y="320"/>
                  <a:pt x="504" y="320"/>
                  <a:pt x="504" y="320"/>
                </a:cubicBezTo>
                <a:cubicBezTo>
                  <a:pt x="504" y="322"/>
                  <a:pt x="504" y="322"/>
                  <a:pt x="504" y="322"/>
                </a:cubicBezTo>
                <a:cubicBezTo>
                  <a:pt x="504" y="319"/>
                  <a:pt x="504" y="319"/>
                  <a:pt x="504" y="319"/>
                </a:cubicBezTo>
                <a:cubicBezTo>
                  <a:pt x="506" y="318"/>
                  <a:pt x="506" y="318"/>
                  <a:pt x="506" y="318"/>
                </a:cubicBezTo>
                <a:cubicBezTo>
                  <a:pt x="507" y="318"/>
                  <a:pt x="507" y="318"/>
                  <a:pt x="507" y="318"/>
                </a:cubicBezTo>
                <a:cubicBezTo>
                  <a:pt x="509" y="317"/>
                  <a:pt x="509" y="317"/>
                  <a:pt x="509" y="317"/>
                </a:cubicBezTo>
                <a:cubicBezTo>
                  <a:pt x="511" y="318"/>
                  <a:pt x="511" y="318"/>
                  <a:pt x="511" y="318"/>
                </a:cubicBezTo>
                <a:cubicBezTo>
                  <a:pt x="512" y="317"/>
                  <a:pt x="512" y="317"/>
                  <a:pt x="512" y="317"/>
                </a:cubicBezTo>
                <a:cubicBezTo>
                  <a:pt x="513" y="315"/>
                  <a:pt x="513" y="315"/>
                  <a:pt x="513" y="315"/>
                </a:cubicBezTo>
                <a:cubicBezTo>
                  <a:pt x="514" y="315"/>
                  <a:pt x="514" y="315"/>
                  <a:pt x="514" y="315"/>
                </a:cubicBezTo>
                <a:cubicBezTo>
                  <a:pt x="515" y="315"/>
                  <a:pt x="515" y="315"/>
                  <a:pt x="515" y="315"/>
                </a:cubicBezTo>
                <a:cubicBezTo>
                  <a:pt x="517" y="312"/>
                  <a:pt x="517" y="312"/>
                  <a:pt x="517" y="312"/>
                </a:cubicBezTo>
                <a:cubicBezTo>
                  <a:pt x="519" y="312"/>
                  <a:pt x="519" y="312"/>
                  <a:pt x="519" y="312"/>
                </a:cubicBezTo>
                <a:cubicBezTo>
                  <a:pt x="520" y="310"/>
                  <a:pt x="520" y="310"/>
                  <a:pt x="520" y="310"/>
                </a:cubicBezTo>
                <a:cubicBezTo>
                  <a:pt x="517" y="307"/>
                  <a:pt x="517" y="307"/>
                  <a:pt x="517" y="307"/>
                </a:cubicBezTo>
                <a:cubicBezTo>
                  <a:pt x="512" y="304"/>
                  <a:pt x="512" y="304"/>
                  <a:pt x="512" y="304"/>
                </a:cubicBezTo>
                <a:cubicBezTo>
                  <a:pt x="509" y="302"/>
                  <a:pt x="509" y="302"/>
                  <a:pt x="509" y="302"/>
                </a:cubicBezTo>
                <a:cubicBezTo>
                  <a:pt x="505" y="298"/>
                  <a:pt x="505" y="298"/>
                  <a:pt x="505" y="298"/>
                </a:cubicBezTo>
                <a:cubicBezTo>
                  <a:pt x="504" y="298"/>
                  <a:pt x="504" y="298"/>
                  <a:pt x="504" y="298"/>
                </a:cubicBezTo>
                <a:cubicBezTo>
                  <a:pt x="501" y="300"/>
                  <a:pt x="501" y="300"/>
                  <a:pt x="501" y="300"/>
                </a:cubicBezTo>
                <a:cubicBezTo>
                  <a:pt x="499" y="300"/>
                  <a:pt x="499" y="300"/>
                  <a:pt x="499" y="300"/>
                </a:cubicBezTo>
                <a:cubicBezTo>
                  <a:pt x="497" y="298"/>
                  <a:pt x="497" y="298"/>
                  <a:pt x="497" y="298"/>
                </a:cubicBezTo>
                <a:cubicBezTo>
                  <a:pt x="497" y="297"/>
                  <a:pt x="497" y="297"/>
                  <a:pt x="497" y="297"/>
                </a:cubicBezTo>
                <a:cubicBezTo>
                  <a:pt x="496" y="296"/>
                  <a:pt x="496" y="296"/>
                  <a:pt x="496" y="296"/>
                </a:cubicBezTo>
                <a:cubicBezTo>
                  <a:pt x="493" y="297"/>
                  <a:pt x="493" y="297"/>
                  <a:pt x="493" y="297"/>
                </a:cubicBezTo>
                <a:cubicBezTo>
                  <a:pt x="491" y="297"/>
                  <a:pt x="491" y="297"/>
                  <a:pt x="491" y="297"/>
                </a:cubicBezTo>
                <a:cubicBezTo>
                  <a:pt x="489" y="298"/>
                  <a:pt x="489" y="298"/>
                  <a:pt x="489" y="298"/>
                </a:cubicBezTo>
                <a:cubicBezTo>
                  <a:pt x="486" y="301"/>
                  <a:pt x="486" y="301"/>
                  <a:pt x="486" y="301"/>
                </a:cubicBezTo>
                <a:cubicBezTo>
                  <a:pt x="488" y="297"/>
                  <a:pt x="488" y="297"/>
                  <a:pt x="488" y="297"/>
                </a:cubicBezTo>
                <a:cubicBezTo>
                  <a:pt x="490" y="296"/>
                  <a:pt x="490" y="296"/>
                  <a:pt x="490" y="296"/>
                </a:cubicBezTo>
                <a:cubicBezTo>
                  <a:pt x="491" y="296"/>
                  <a:pt x="491" y="296"/>
                  <a:pt x="491" y="296"/>
                </a:cubicBezTo>
                <a:cubicBezTo>
                  <a:pt x="493" y="296"/>
                  <a:pt x="493" y="296"/>
                  <a:pt x="493" y="296"/>
                </a:cubicBezTo>
                <a:cubicBezTo>
                  <a:pt x="493" y="295"/>
                  <a:pt x="493" y="295"/>
                  <a:pt x="493" y="295"/>
                </a:cubicBezTo>
                <a:cubicBezTo>
                  <a:pt x="494" y="296"/>
                  <a:pt x="494" y="296"/>
                  <a:pt x="494" y="296"/>
                </a:cubicBezTo>
                <a:cubicBezTo>
                  <a:pt x="497" y="295"/>
                  <a:pt x="497" y="295"/>
                  <a:pt x="497" y="295"/>
                </a:cubicBezTo>
                <a:cubicBezTo>
                  <a:pt x="498" y="298"/>
                  <a:pt x="498" y="298"/>
                  <a:pt x="498" y="298"/>
                </a:cubicBezTo>
                <a:cubicBezTo>
                  <a:pt x="499" y="299"/>
                  <a:pt x="499" y="299"/>
                  <a:pt x="499" y="299"/>
                </a:cubicBezTo>
                <a:cubicBezTo>
                  <a:pt x="501" y="299"/>
                  <a:pt x="501" y="299"/>
                  <a:pt x="501" y="299"/>
                </a:cubicBezTo>
                <a:cubicBezTo>
                  <a:pt x="502" y="297"/>
                  <a:pt x="502" y="297"/>
                  <a:pt x="502" y="297"/>
                </a:cubicBezTo>
                <a:cubicBezTo>
                  <a:pt x="505" y="298"/>
                  <a:pt x="505" y="298"/>
                  <a:pt x="505" y="298"/>
                </a:cubicBezTo>
                <a:cubicBezTo>
                  <a:pt x="507" y="299"/>
                  <a:pt x="507" y="299"/>
                  <a:pt x="507" y="299"/>
                </a:cubicBezTo>
                <a:cubicBezTo>
                  <a:pt x="509" y="299"/>
                  <a:pt x="509" y="299"/>
                  <a:pt x="509" y="299"/>
                </a:cubicBezTo>
                <a:cubicBezTo>
                  <a:pt x="511" y="301"/>
                  <a:pt x="511" y="301"/>
                  <a:pt x="511" y="301"/>
                </a:cubicBezTo>
                <a:cubicBezTo>
                  <a:pt x="513" y="300"/>
                  <a:pt x="513" y="300"/>
                  <a:pt x="513" y="300"/>
                </a:cubicBezTo>
                <a:cubicBezTo>
                  <a:pt x="517" y="301"/>
                  <a:pt x="517" y="301"/>
                  <a:pt x="517" y="301"/>
                </a:cubicBezTo>
                <a:cubicBezTo>
                  <a:pt x="518" y="300"/>
                  <a:pt x="518" y="300"/>
                  <a:pt x="518" y="300"/>
                </a:cubicBezTo>
                <a:cubicBezTo>
                  <a:pt x="517" y="298"/>
                  <a:pt x="517" y="298"/>
                  <a:pt x="517" y="298"/>
                </a:cubicBezTo>
                <a:cubicBezTo>
                  <a:pt x="516" y="297"/>
                  <a:pt x="516" y="297"/>
                  <a:pt x="516" y="297"/>
                </a:cubicBezTo>
                <a:cubicBezTo>
                  <a:pt x="514" y="294"/>
                  <a:pt x="514" y="294"/>
                  <a:pt x="514" y="294"/>
                </a:cubicBezTo>
                <a:cubicBezTo>
                  <a:pt x="514" y="294"/>
                  <a:pt x="514" y="294"/>
                  <a:pt x="514" y="294"/>
                </a:cubicBezTo>
                <a:cubicBezTo>
                  <a:pt x="513" y="293"/>
                  <a:pt x="513" y="293"/>
                  <a:pt x="513" y="293"/>
                </a:cubicBezTo>
                <a:cubicBezTo>
                  <a:pt x="511" y="293"/>
                  <a:pt x="511" y="293"/>
                  <a:pt x="511" y="293"/>
                </a:cubicBezTo>
                <a:cubicBezTo>
                  <a:pt x="509" y="292"/>
                  <a:pt x="509" y="292"/>
                  <a:pt x="509" y="292"/>
                </a:cubicBezTo>
                <a:cubicBezTo>
                  <a:pt x="506" y="289"/>
                  <a:pt x="506" y="289"/>
                  <a:pt x="506" y="289"/>
                </a:cubicBezTo>
                <a:cubicBezTo>
                  <a:pt x="506" y="286"/>
                  <a:pt x="506" y="286"/>
                  <a:pt x="506" y="286"/>
                </a:cubicBezTo>
                <a:cubicBezTo>
                  <a:pt x="503" y="283"/>
                  <a:pt x="503" y="283"/>
                  <a:pt x="503" y="283"/>
                </a:cubicBezTo>
                <a:cubicBezTo>
                  <a:pt x="503" y="281"/>
                  <a:pt x="503" y="281"/>
                  <a:pt x="503" y="281"/>
                </a:cubicBezTo>
                <a:cubicBezTo>
                  <a:pt x="501" y="280"/>
                  <a:pt x="501" y="280"/>
                  <a:pt x="501" y="280"/>
                </a:cubicBezTo>
                <a:cubicBezTo>
                  <a:pt x="502" y="278"/>
                  <a:pt x="502" y="278"/>
                  <a:pt x="502" y="278"/>
                </a:cubicBezTo>
                <a:cubicBezTo>
                  <a:pt x="501" y="278"/>
                  <a:pt x="501" y="278"/>
                  <a:pt x="501" y="278"/>
                </a:cubicBezTo>
                <a:cubicBezTo>
                  <a:pt x="498" y="272"/>
                  <a:pt x="498" y="272"/>
                  <a:pt x="498" y="272"/>
                </a:cubicBezTo>
                <a:cubicBezTo>
                  <a:pt x="493" y="269"/>
                  <a:pt x="493" y="269"/>
                  <a:pt x="493" y="269"/>
                </a:cubicBezTo>
                <a:cubicBezTo>
                  <a:pt x="492" y="270"/>
                  <a:pt x="492" y="270"/>
                  <a:pt x="492" y="270"/>
                </a:cubicBezTo>
                <a:cubicBezTo>
                  <a:pt x="492" y="268"/>
                  <a:pt x="492" y="268"/>
                  <a:pt x="492" y="268"/>
                </a:cubicBezTo>
                <a:cubicBezTo>
                  <a:pt x="487" y="266"/>
                  <a:pt x="487" y="266"/>
                  <a:pt x="487" y="266"/>
                </a:cubicBezTo>
                <a:cubicBezTo>
                  <a:pt x="486" y="266"/>
                  <a:pt x="486" y="266"/>
                  <a:pt x="486" y="266"/>
                </a:cubicBezTo>
                <a:cubicBezTo>
                  <a:pt x="486" y="261"/>
                  <a:pt x="486" y="261"/>
                  <a:pt x="486" y="261"/>
                </a:cubicBezTo>
                <a:cubicBezTo>
                  <a:pt x="487" y="258"/>
                  <a:pt x="487" y="258"/>
                  <a:pt x="487" y="258"/>
                </a:cubicBezTo>
                <a:cubicBezTo>
                  <a:pt x="486" y="256"/>
                  <a:pt x="486" y="256"/>
                  <a:pt x="486" y="256"/>
                </a:cubicBezTo>
                <a:cubicBezTo>
                  <a:pt x="486" y="253"/>
                  <a:pt x="486" y="253"/>
                  <a:pt x="486" y="253"/>
                </a:cubicBezTo>
                <a:cubicBezTo>
                  <a:pt x="487" y="254"/>
                  <a:pt x="487" y="254"/>
                  <a:pt x="487" y="254"/>
                </a:cubicBezTo>
                <a:cubicBezTo>
                  <a:pt x="488" y="253"/>
                  <a:pt x="488" y="253"/>
                  <a:pt x="488" y="253"/>
                </a:cubicBezTo>
                <a:cubicBezTo>
                  <a:pt x="490" y="251"/>
                  <a:pt x="490" y="251"/>
                  <a:pt x="490" y="251"/>
                </a:cubicBezTo>
                <a:cubicBezTo>
                  <a:pt x="491" y="251"/>
                  <a:pt x="491" y="251"/>
                  <a:pt x="491" y="251"/>
                </a:cubicBezTo>
                <a:cubicBezTo>
                  <a:pt x="493" y="249"/>
                  <a:pt x="493" y="249"/>
                  <a:pt x="493" y="249"/>
                </a:cubicBezTo>
                <a:cubicBezTo>
                  <a:pt x="491" y="248"/>
                  <a:pt x="491" y="248"/>
                  <a:pt x="491" y="248"/>
                </a:cubicBezTo>
                <a:cubicBezTo>
                  <a:pt x="490" y="247"/>
                  <a:pt x="490" y="247"/>
                  <a:pt x="490" y="247"/>
                </a:cubicBezTo>
                <a:cubicBezTo>
                  <a:pt x="492" y="245"/>
                  <a:pt x="492" y="245"/>
                  <a:pt x="492" y="245"/>
                </a:cubicBezTo>
                <a:cubicBezTo>
                  <a:pt x="494" y="245"/>
                  <a:pt x="494" y="245"/>
                  <a:pt x="494" y="245"/>
                </a:cubicBezTo>
                <a:cubicBezTo>
                  <a:pt x="495" y="243"/>
                  <a:pt x="495" y="243"/>
                  <a:pt x="495" y="243"/>
                </a:cubicBezTo>
                <a:cubicBezTo>
                  <a:pt x="497" y="243"/>
                  <a:pt x="497" y="243"/>
                  <a:pt x="497" y="243"/>
                </a:cubicBezTo>
                <a:cubicBezTo>
                  <a:pt x="497" y="241"/>
                  <a:pt x="497" y="241"/>
                  <a:pt x="497" y="241"/>
                </a:cubicBezTo>
                <a:cubicBezTo>
                  <a:pt x="495" y="240"/>
                  <a:pt x="495" y="240"/>
                  <a:pt x="495" y="240"/>
                </a:cubicBezTo>
                <a:cubicBezTo>
                  <a:pt x="497" y="240"/>
                  <a:pt x="497" y="240"/>
                  <a:pt x="497" y="240"/>
                </a:cubicBezTo>
                <a:cubicBezTo>
                  <a:pt x="498" y="241"/>
                  <a:pt x="498" y="241"/>
                  <a:pt x="498" y="241"/>
                </a:cubicBezTo>
                <a:cubicBezTo>
                  <a:pt x="499" y="240"/>
                  <a:pt x="499" y="240"/>
                  <a:pt x="499" y="240"/>
                </a:cubicBezTo>
                <a:cubicBezTo>
                  <a:pt x="500" y="240"/>
                  <a:pt x="500" y="240"/>
                  <a:pt x="500" y="240"/>
                </a:cubicBezTo>
                <a:cubicBezTo>
                  <a:pt x="502" y="239"/>
                  <a:pt x="502" y="239"/>
                  <a:pt x="502" y="239"/>
                </a:cubicBezTo>
                <a:cubicBezTo>
                  <a:pt x="503" y="239"/>
                  <a:pt x="503" y="239"/>
                  <a:pt x="503" y="239"/>
                </a:cubicBezTo>
                <a:cubicBezTo>
                  <a:pt x="505" y="236"/>
                  <a:pt x="505" y="236"/>
                  <a:pt x="505" y="236"/>
                </a:cubicBezTo>
                <a:cubicBezTo>
                  <a:pt x="506" y="237"/>
                  <a:pt x="506" y="237"/>
                  <a:pt x="506" y="237"/>
                </a:cubicBezTo>
                <a:cubicBezTo>
                  <a:pt x="507" y="236"/>
                  <a:pt x="507" y="236"/>
                  <a:pt x="507" y="236"/>
                </a:cubicBezTo>
                <a:cubicBezTo>
                  <a:pt x="507" y="237"/>
                  <a:pt x="507" y="237"/>
                  <a:pt x="507" y="237"/>
                </a:cubicBezTo>
                <a:cubicBezTo>
                  <a:pt x="509" y="239"/>
                  <a:pt x="509" y="239"/>
                  <a:pt x="509" y="239"/>
                </a:cubicBezTo>
                <a:cubicBezTo>
                  <a:pt x="512" y="237"/>
                  <a:pt x="512" y="237"/>
                  <a:pt x="512" y="237"/>
                </a:cubicBezTo>
                <a:cubicBezTo>
                  <a:pt x="512" y="236"/>
                  <a:pt x="512" y="236"/>
                  <a:pt x="512" y="236"/>
                </a:cubicBezTo>
                <a:cubicBezTo>
                  <a:pt x="510" y="235"/>
                  <a:pt x="510" y="235"/>
                  <a:pt x="510" y="235"/>
                </a:cubicBezTo>
                <a:cubicBezTo>
                  <a:pt x="510" y="233"/>
                  <a:pt x="510" y="233"/>
                  <a:pt x="510" y="233"/>
                </a:cubicBezTo>
                <a:cubicBezTo>
                  <a:pt x="511" y="233"/>
                  <a:pt x="511" y="233"/>
                  <a:pt x="511" y="233"/>
                </a:cubicBezTo>
                <a:cubicBezTo>
                  <a:pt x="512" y="233"/>
                  <a:pt x="512" y="233"/>
                  <a:pt x="512" y="233"/>
                </a:cubicBezTo>
                <a:cubicBezTo>
                  <a:pt x="511" y="231"/>
                  <a:pt x="511" y="231"/>
                  <a:pt x="511" y="231"/>
                </a:cubicBezTo>
                <a:cubicBezTo>
                  <a:pt x="511" y="229"/>
                  <a:pt x="511" y="229"/>
                  <a:pt x="511" y="229"/>
                </a:cubicBezTo>
                <a:cubicBezTo>
                  <a:pt x="513" y="229"/>
                  <a:pt x="513" y="229"/>
                  <a:pt x="513" y="229"/>
                </a:cubicBezTo>
                <a:cubicBezTo>
                  <a:pt x="512" y="228"/>
                  <a:pt x="512" y="228"/>
                  <a:pt x="512" y="228"/>
                </a:cubicBezTo>
                <a:cubicBezTo>
                  <a:pt x="509" y="229"/>
                  <a:pt x="509" y="229"/>
                  <a:pt x="509" y="229"/>
                </a:cubicBezTo>
                <a:cubicBezTo>
                  <a:pt x="507" y="229"/>
                  <a:pt x="507" y="229"/>
                  <a:pt x="507" y="229"/>
                </a:cubicBezTo>
                <a:cubicBezTo>
                  <a:pt x="507" y="228"/>
                  <a:pt x="507" y="228"/>
                  <a:pt x="507" y="228"/>
                </a:cubicBezTo>
                <a:cubicBezTo>
                  <a:pt x="505" y="228"/>
                  <a:pt x="505" y="228"/>
                  <a:pt x="505" y="228"/>
                </a:cubicBezTo>
                <a:cubicBezTo>
                  <a:pt x="504" y="229"/>
                  <a:pt x="504" y="229"/>
                  <a:pt x="504" y="229"/>
                </a:cubicBezTo>
                <a:cubicBezTo>
                  <a:pt x="498" y="229"/>
                  <a:pt x="498" y="229"/>
                  <a:pt x="498" y="229"/>
                </a:cubicBezTo>
                <a:cubicBezTo>
                  <a:pt x="497" y="228"/>
                  <a:pt x="497" y="228"/>
                  <a:pt x="497" y="228"/>
                </a:cubicBezTo>
                <a:cubicBezTo>
                  <a:pt x="496" y="228"/>
                  <a:pt x="496" y="228"/>
                  <a:pt x="496" y="228"/>
                </a:cubicBezTo>
                <a:cubicBezTo>
                  <a:pt x="495" y="226"/>
                  <a:pt x="495" y="226"/>
                  <a:pt x="495" y="226"/>
                </a:cubicBezTo>
                <a:cubicBezTo>
                  <a:pt x="494" y="225"/>
                  <a:pt x="494" y="225"/>
                  <a:pt x="494" y="225"/>
                </a:cubicBezTo>
                <a:cubicBezTo>
                  <a:pt x="493" y="225"/>
                  <a:pt x="493" y="225"/>
                  <a:pt x="493" y="225"/>
                </a:cubicBezTo>
                <a:cubicBezTo>
                  <a:pt x="489" y="227"/>
                  <a:pt x="489" y="227"/>
                  <a:pt x="489" y="227"/>
                </a:cubicBezTo>
                <a:cubicBezTo>
                  <a:pt x="486" y="227"/>
                  <a:pt x="486" y="227"/>
                  <a:pt x="486" y="227"/>
                </a:cubicBezTo>
                <a:cubicBezTo>
                  <a:pt x="487" y="227"/>
                  <a:pt x="487" y="227"/>
                  <a:pt x="487" y="227"/>
                </a:cubicBezTo>
                <a:cubicBezTo>
                  <a:pt x="487" y="229"/>
                  <a:pt x="487" y="229"/>
                  <a:pt x="487" y="229"/>
                </a:cubicBezTo>
                <a:cubicBezTo>
                  <a:pt x="486" y="230"/>
                  <a:pt x="486" y="230"/>
                  <a:pt x="486" y="230"/>
                </a:cubicBezTo>
                <a:cubicBezTo>
                  <a:pt x="483" y="231"/>
                  <a:pt x="483" y="231"/>
                  <a:pt x="483" y="231"/>
                </a:cubicBezTo>
                <a:cubicBezTo>
                  <a:pt x="484" y="231"/>
                  <a:pt x="484" y="231"/>
                  <a:pt x="484" y="231"/>
                </a:cubicBezTo>
                <a:cubicBezTo>
                  <a:pt x="485" y="233"/>
                  <a:pt x="485" y="233"/>
                  <a:pt x="485" y="233"/>
                </a:cubicBezTo>
                <a:cubicBezTo>
                  <a:pt x="484" y="234"/>
                  <a:pt x="484" y="234"/>
                  <a:pt x="484" y="234"/>
                </a:cubicBezTo>
                <a:cubicBezTo>
                  <a:pt x="483" y="235"/>
                  <a:pt x="483" y="235"/>
                  <a:pt x="483" y="235"/>
                </a:cubicBezTo>
                <a:cubicBezTo>
                  <a:pt x="481" y="234"/>
                  <a:pt x="481" y="234"/>
                  <a:pt x="481" y="234"/>
                </a:cubicBezTo>
                <a:cubicBezTo>
                  <a:pt x="479" y="236"/>
                  <a:pt x="479" y="236"/>
                  <a:pt x="479" y="236"/>
                </a:cubicBezTo>
                <a:cubicBezTo>
                  <a:pt x="477" y="235"/>
                  <a:pt x="477" y="235"/>
                  <a:pt x="477" y="235"/>
                </a:cubicBezTo>
                <a:cubicBezTo>
                  <a:pt x="474" y="230"/>
                  <a:pt x="474" y="230"/>
                  <a:pt x="474" y="230"/>
                </a:cubicBezTo>
                <a:cubicBezTo>
                  <a:pt x="474" y="228"/>
                  <a:pt x="474" y="228"/>
                  <a:pt x="474" y="228"/>
                </a:cubicBezTo>
                <a:cubicBezTo>
                  <a:pt x="474" y="226"/>
                  <a:pt x="474" y="226"/>
                  <a:pt x="474" y="226"/>
                </a:cubicBezTo>
                <a:cubicBezTo>
                  <a:pt x="471" y="226"/>
                  <a:pt x="471" y="226"/>
                  <a:pt x="471" y="226"/>
                </a:cubicBezTo>
                <a:cubicBezTo>
                  <a:pt x="470" y="227"/>
                  <a:pt x="470" y="227"/>
                  <a:pt x="470" y="227"/>
                </a:cubicBezTo>
                <a:cubicBezTo>
                  <a:pt x="470" y="226"/>
                  <a:pt x="470" y="226"/>
                  <a:pt x="470" y="226"/>
                </a:cubicBezTo>
                <a:cubicBezTo>
                  <a:pt x="469" y="226"/>
                  <a:pt x="469" y="226"/>
                  <a:pt x="469" y="226"/>
                </a:cubicBezTo>
                <a:cubicBezTo>
                  <a:pt x="468" y="227"/>
                  <a:pt x="468" y="227"/>
                  <a:pt x="468" y="227"/>
                </a:cubicBezTo>
                <a:cubicBezTo>
                  <a:pt x="467" y="226"/>
                  <a:pt x="467" y="226"/>
                  <a:pt x="467" y="226"/>
                </a:cubicBezTo>
                <a:cubicBezTo>
                  <a:pt x="467" y="227"/>
                  <a:pt x="467" y="227"/>
                  <a:pt x="467" y="227"/>
                </a:cubicBezTo>
                <a:cubicBezTo>
                  <a:pt x="466" y="224"/>
                  <a:pt x="466" y="224"/>
                  <a:pt x="466" y="224"/>
                </a:cubicBezTo>
                <a:cubicBezTo>
                  <a:pt x="466" y="223"/>
                  <a:pt x="466" y="223"/>
                  <a:pt x="466" y="223"/>
                </a:cubicBezTo>
                <a:cubicBezTo>
                  <a:pt x="462" y="221"/>
                  <a:pt x="462" y="221"/>
                  <a:pt x="462" y="221"/>
                </a:cubicBezTo>
                <a:cubicBezTo>
                  <a:pt x="460" y="220"/>
                  <a:pt x="460" y="220"/>
                  <a:pt x="460" y="220"/>
                </a:cubicBezTo>
                <a:cubicBezTo>
                  <a:pt x="460" y="218"/>
                  <a:pt x="460" y="218"/>
                  <a:pt x="460" y="218"/>
                </a:cubicBezTo>
                <a:cubicBezTo>
                  <a:pt x="459" y="216"/>
                  <a:pt x="459" y="216"/>
                  <a:pt x="459" y="216"/>
                </a:cubicBezTo>
                <a:cubicBezTo>
                  <a:pt x="460" y="215"/>
                  <a:pt x="460" y="215"/>
                  <a:pt x="460" y="215"/>
                </a:cubicBezTo>
                <a:cubicBezTo>
                  <a:pt x="460" y="214"/>
                  <a:pt x="460" y="214"/>
                  <a:pt x="460" y="214"/>
                </a:cubicBezTo>
                <a:cubicBezTo>
                  <a:pt x="460" y="213"/>
                  <a:pt x="460" y="213"/>
                  <a:pt x="460" y="213"/>
                </a:cubicBezTo>
                <a:cubicBezTo>
                  <a:pt x="461" y="211"/>
                  <a:pt x="461" y="211"/>
                  <a:pt x="461" y="211"/>
                </a:cubicBezTo>
                <a:cubicBezTo>
                  <a:pt x="462" y="210"/>
                  <a:pt x="462" y="210"/>
                  <a:pt x="462" y="210"/>
                </a:cubicBezTo>
                <a:cubicBezTo>
                  <a:pt x="462" y="209"/>
                  <a:pt x="462" y="209"/>
                  <a:pt x="462" y="209"/>
                </a:cubicBezTo>
                <a:cubicBezTo>
                  <a:pt x="466" y="210"/>
                  <a:pt x="466" y="210"/>
                  <a:pt x="466" y="210"/>
                </a:cubicBezTo>
                <a:cubicBezTo>
                  <a:pt x="469" y="210"/>
                  <a:pt x="469" y="210"/>
                  <a:pt x="469" y="210"/>
                </a:cubicBezTo>
                <a:cubicBezTo>
                  <a:pt x="471" y="210"/>
                  <a:pt x="471" y="210"/>
                  <a:pt x="471" y="210"/>
                </a:cubicBezTo>
                <a:cubicBezTo>
                  <a:pt x="472" y="208"/>
                  <a:pt x="472" y="208"/>
                  <a:pt x="472" y="208"/>
                </a:cubicBezTo>
                <a:cubicBezTo>
                  <a:pt x="471" y="207"/>
                  <a:pt x="471" y="207"/>
                  <a:pt x="471" y="207"/>
                </a:cubicBezTo>
                <a:cubicBezTo>
                  <a:pt x="473" y="207"/>
                  <a:pt x="473" y="207"/>
                  <a:pt x="473" y="207"/>
                </a:cubicBezTo>
                <a:cubicBezTo>
                  <a:pt x="472" y="205"/>
                  <a:pt x="472" y="205"/>
                  <a:pt x="472" y="205"/>
                </a:cubicBezTo>
                <a:cubicBezTo>
                  <a:pt x="472" y="205"/>
                  <a:pt x="472" y="205"/>
                  <a:pt x="472" y="205"/>
                </a:cubicBezTo>
                <a:cubicBezTo>
                  <a:pt x="473" y="203"/>
                  <a:pt x="473" y="203"/>
                  <a:pt x="473" y="203"/>
                </a:cubicBezTo>
                <a:cubicBezTo>
                  <a:pt x="474" y="199"/>
                  <a:pt x="474" y="199"/>
                  <a:pt x="474" y="199"/>
                </a:cubicBezTo>
                <a:cubicBezTo>
                  <a:pt x="477" y="197"/>
                  <a:pt x="477" y="197"/>
                  <a:pt x="477" y="197"/>
                </a:cubicBezTo>
                <a:cubicBezTo>
                  <a:pt x="479" y="197"/>
                  <a:pt x="479" y="197"/>
                  <a:pt x="479" y="197"/>
                </a:cubicBezTo>
                <a:cubicBezTo>
                  <a:pt x="480" y="194"/>
                  <a:pt x="480" y="194"/>
                  <a:pt x="480" y="194"/>
                </a:cubicBezTo>
                <a:cubicBezTo>
                  <a:pt x="481" y="194"/>
                  <a:pt x="481" y="194"/>
                  <a:pt x="481" y="194"/>
                </a:cubicBezTo>
                <a:cubicBezTo>
                  <a:pt x="482" y="190"/>
                  <a:pt x="482" y="190"/>
                  <a:pt x="482" y="190"/>
                </a:cubicBezTo>
                <a:cubicBezTo>
                  <a:pt x="484" y="188"/>
                  <a:pt x="484" y="188"/>
                  <a:pt x="484" y="188"/>
                </a:cubicBezTo>
                <a:cubicBezTo>
                  <a:pt x="484" y="186"/>
                  <a:pt x="484" y="186"/>
                  <a:pt x="484" y="186"/>
                </a:cubicBezTo>
                <a:cubicBezTo>
                  <a:pt x="485" y="186"/>
                  <a:pt x="485" y="186"/>
                  <a:pt x="485" y="186"/>
                </a:cubicBezTo>
                <a:cubicBezTo>
                  <a:pt x="486" y="183"/>
                  <a:pt x="486" y="183"/>
                  <a:pt x="486" y="183"/>
                </a:cubicBezTo>
                <a:cubicBezTo>
                  <a:pt x="488" y="183"/>
                  <a:pt x="488" y="183"/>
                  <a:pt x="488" y="183"/>
                </a:cubicBezTo>
                <a:cubicBezTo>
                  <a:pt x="489" y="184"/>
                  <a:pt x="489" y="184"/>
                  <a:pt x="489" y="184"/>
                </a:cubicBezTo>
                <a:cubicBezTo>
                  <a:pt x="491" y="184"/>
                  <a:pt x="491" y="184"/>
                  <a:pt x="491" y="184"/>
                </a:cubicBezTo>
                <a:cubicBezTo>
                  <a:pt x="491" y="182"/>
                  <a:pt x="491" y="182"/>
                  <a:pt x="491" y="182"/>
                </a:cubicBezTo>
                <a:cubicBezTo>
                  <a:pt x="494" y="186"/>
                  <a:pt x="494" y="186"/>
                  <a:pt x="494" y="186"/>
                </a:cubicBezTo>
                <a:cubicBezTo>
                  <a:pt x="498" y="188"/>
                  <a:pt x="498" y="188"/>
                  <a:pt x="498" y="188"/>
                </a:cubicBezTo>
                <a:cubicBezTo>
                  <a:pt x="499" y="190"/>
                  <a:pt x="499" y="190"/>
                  <a:pt x="499" y="190"/>
                </a:cubicBezTo>
                <a:cubicBezTo>
                  <a:pt x="497" y="190"/>
                  <a:pt x="497" y="190"/>
                  <a:pt x="497" y="190"/>
                </a:cubicBezTo>
                <a:cubicBezTo>
                  <a:pt x="497" y="192"/>
                  <a:pt x="497" y="192"/>
                  <a:pt x="497" y="192"/>
                </a:cubicBezTo>
                <a:cubicBezTo>
                  <a:pt x="495" y="194"/>
                  <a:pt x="495" y="194"/>
                  <a:pt x="495" y="194"/>
                </a:cubicBezTo>
                <a:cubicBezTo>
                  <a:pt x="495" y="197"/>
                  <a:pt x="495" y="197"/>
                  <a:pt x="495" y="197"/>
                </a:cubicBezTo>
                <a:cubicBezTo>
                  <a:pt x="493" y="197"/>
                  <a:pt x="493" y="197"/>
                  <a:pt x="493" y="197"/>
                </a:cubicBezTo>
                <a:cubicBezTo>
                  <a:pt x="493" y="197"/>
                  <a:pt x="493" y="197"/>
                  <a:pt x="493" y="197"/>
                </a:cubicBezTo>
                <a:cubicBezTo>
                  <a:pt x="493" y="200"/>
                  <a:pt x="493" y="200"/>
                  <a:pt x="493" y="200"/>
                </a:cubicBezTo>
                <a:cubicBezTo>
                  <a:pt x="495" y="202"/>
                  <a:pt x="495" y="202"/>
                  <a:pt x="495" y="202"/>
                </a:cubicBezTo>
                <a:cubicBezTo>
                  <a:pt x="495" y="203"/>
                  <a:pt x="495" y="203"/>
                  <a:pt x="495" y="203"/>
                </a:cubicBezTo>
                <a:cubicBezTo>
                  <a:pt x="494" y="203"/>
                  <a:pt x="494" y="203"/>
                  <a:pt x="494" y="203"/>
                </a:cubicBezTo>
                <a:cubicBezTo>
                  <a:pt x="494" y="205"/>
                  <a:pt x="494" y="205"/>
                  <a:pt x="494" y="205"/>
                </a:cubicBezTo>
                <a:cubicBezTo>
                  <a:pt x="495" y="206"/>
                  <a:pt x="495" y="206"/>
                  <a:pt x="495" y="206"/>
                </a:cubicBezTo>
                <a:cubicBezTo>
                  <a:pt x="497" y="205"/>
                  <a:pt x="497" y="205"/>
                  <a:pt x="497" y="205"/>
                </a:cubicBezTo>
                <a:cubicBezTo>
                  <a:pt x="499" y="203"/>
                  <a:pt x="499" y="203"/>
                  <a:pt x="499" y="203"/>
                </a:cubicBezTo>
                <a:cubicBezTo>
                  <a:pt x="498" y="205"/>
                  <a:pt x="498" y="205"/>
                  <a:pt x="498" y="205"/>
                </a:cubicBezTo>
                <a:cubicBezTo>
                  <a:pt x="496" y="206"/>
                  <a:pt x="496" y="206"/>
                  <a:pt x="496" y="206"/>
                </a:cubicBezTo>
                <a:cubicBezTo>
                  <a:pt x="497" y="207"/>
                  <a:pt x="497" y="207"/>
                  <a:pt x="497" y="207"/>
                </a:cubicBezTo>
                <a:cubicBezTo>
                  <a:pt x="498" y="207"/>
                  <a:pt x="498" y="207"/>
                  <a:pt x="498" y="207"/>
                </a:cubicBezTo>
                <a:cubicBezTo>
                  <a:pt x="497" y="208"/>
                  <a:pt x="497" y="208"/>
                  <a:pt x="497" y="208"/>
                </a:cubicBezTo>
                <a:cubicBezTo>
                  <a:pt x="497" y="209"/>
                  <a:pt x="497" y="209"/>
                  <a:pt x="497" y="209"/>
                </a:cubicBezTo>
                <a:cubicBezTo>
                  <a:pt x="495" y="209"/>
                  <a:pt x="495" y="209"/>
                  <a:pt x="495" y="209"/>
                </a:cubicBezTo>
                <a:cubicBezTo>
                  <a:pt x="494" y="210"/>
                  <a:pt x="494" y="210"/>
                  <a:pt x="494" y="210"/>
                </a:cubicBezTo>
                <a:cubicBezTo>
                  <a:pt x="492" y="210"/>
                  <a:pt x="492" y="210"/>
                  <a:pt x="492" y="210"/>
                </a:cubicBezTo>
                <a:cubicBezTo>
                  <a:pt x="491" y="211"/>
                  <a:pt x="491" y="211"/>
                  <a:pt x="491" y="211"/>
                </a:cubicBezTo>
                <a:cubicBezTo>
                  <a:pt x="493" y="212"/>
                  <a:pt x="493" y="212"/>
                  <a:pt x="493" y="212"/>
                </a:cubicBezTo>
                <a:cubicBezTo>
                  <a:pt x="493" y="214"/>
                  <a:pt x="493" y="214"/>
                  <a:pt x="493" y="214"/>
                </a:cubicBezTo>
                <a:cubicBezTo>
                  <a:pt x="494" y="214"/>
                  <a:pt x="494" y="214"/>
                  <a:pt x="494" y="214"/>
                </a:cubicBezTo>
                <a:cubicBezTo>
                  <a:pt x="495" y="212"/>
                  <a:pt x="495" y="212"/>
                  <a:pt x="495" y="212"/>
                </a:cubicBezTo>
                <a:cubicBezTo>
                  <a:pt x="496" y="212"/>
                  <a:pt x="496" y="212"/>
                  <a:pt x="496" y="212"/>
                </a:cubicBezTo>
                <a:cubicBezTo>
                  <a:pt x="498" y="210"/>
                  <a:pt x="498" y="210"/>
                  <a:pt x="498" y="210"/>
                </a:cubicBezTo>
                <a:cubicBezTo>
                  <a:pt x="501" y="209"/>
                  <a:pt x="501" y="209"/>
                  <a:pt x="501" y="209"/>
                </a:cubicBezTo>
                <a:cubicBezTo>
                  <a:pt x="501" y="208"/>
                  <a:pt x="501" y="208"/>
                  <a:pt x="501" y="208"/>
                </a:cubicBezTo>
                <a:cubicBezTo>
                  <a:pt x="500" y="206"/>
                  <a:pt x="500" y="206"/>
                  <a:pt x="500" y="206"/>
                </a:cubicBezTo>
                <a:cubicBezTo>
                  <a:pt x="502" y="204"/>
                  <a:pt x="502" y="204"/>
                  <a:pt x="502" y="204"/>
                </a:cubicBezTo>
                <a:cubicBezTo>
                  <a:pt x="507" y="201"/>
                  <a:pt x="507" y="201"/>
                  <a:pt x="507" y="201"/>
                </a:cubicBezTo>
                <a:cubicBezTo>
                  <a:pt x="508" y="201"/>
                  <a:pt x="508" y="201"/>
                  <a:pt x="508" y="201"/>
                </a:cubicBezTo>
                <a:cubicBezTo>
                  <a:pt x="508" y="200"/>
                  <a:pt x="508" y="200"/>
                  <a:pt x="508" y="200"/>
                </a:cubicBezTo>
                <a:cubicBezTo>
                  <a:pt x="510" y="200"/>
                  <a:pt x="510" y="200"/>
                  <a:pt x="510" y="200"/>
                </a:cubicBezTo>
                <a:cubicBezTo>
                  <a:pt x="513" y="198"/>
                  <a:pt x="513" y="198"/>
                  <a:pt x="513" y="198"/>
                </a:cubicBezTo>
                <a:cubicBezTo>
                  <a:pt x="514" y="199"/>
                  <a:pt x="514" y="199"/>
                  <a:pt x="514" y="199"/>
                </a:cubicBezTo>
                <a:cubicBezTo>
                  <a:pt x="515" y="198"/>
                  <a:pt x="515" y="198"/>
                  <a:pt x="515" y="198"/>
                </a:cubicBezTo>
                <a:cubicBezTo>
                  <a:pt x="517" y="198"/>
                  <a:pt x="517" y="198"/>
                  <a:pt x="517" y="198"/>
                </a:cubicBezTo>
                <a:cubicBezTo>
                  <a:pt x="520" y="195"/>
                  <a:pt x="520" y="195"/>
                  <a:pt x="520" y="195"/>
                </a:cubicBezTo>
                <a:cubicBezTo>
                  <a:pt x="520" y="197"/>
                  <a:pt x="520" y="197"/>
                  <a:pt x="520" y="197"/>
                </a:cubicBezTo>
                <a:cubicBezTo>
                  <a:pt x="520" y="191"/>
                  <a:pt x="520" y="191"/>
                  <a:pt x="520" y="191"/>
                </a:cubicBezTo>
                <a:cubicBezTo>
                  <a:pt x="523" y="189"/>
                  <a:pt x="523" y="189"/>
                  <a:pt x="523" y="189"/>
                </a:cubicBezTo>
                <a:cubicBezTo>
                  <a:pt x="524" y="187"/>
                  <a:pt x="524" y="187"/>
                  <a:pt x="524" y="187"/>
                </a:cubicBezTo>
                <a:cubicBezTo>
                  <a:pt x="524" y="185"/>
                  <a:pt x="524" y="185"/>
                  <a:pt x="524" y="185"/>
                </a:cubicBezTo>
                <a:cubicBezTo>
                  <a:pt x="526" y="183"/>
                  <a:pt x="526" y="183"/>
                  <a:pt x="526" y="183"/>
                </a:cubicBezTo>
                <a:cubicBezTo>
                  <a:pt x="528" y="180"/>
                  <a:pt x="528" y="180"/>
                  <a:pt x="528" y="180"/>
                </a:cubicBezTo>
                <a:cubicBezTo>
                  <a:pt x="530" y="180"/>
                  <a:pt x="530" y="180"/>
                  <a:pt x="530" y="180"/>
                </a:cubicBezTo>
                <a:cubicBezTo>
                  <a:pt x="531" y="175"/>
                  <a:pt x="531" y="175"/>
                  <a:pt x="531" y="175"/>
                </a:cubicBezTo>
                <a:cubicBezTo>
                  <a:pt x="532" y="173"/>
                  <a:pt x="532" y="173"/>
                  <a:pt x="532" y="173"/>
                </a:cubicBezTo>
                <a:cubicBezTo>
                  <a:pt x="532" y="172"/>
                  <a:pt x="532" y="172"/>
                  <a:pt x="532" y="172"/>
                </a:cubicBezTo>
                <a:cubicBezTo>
                  <a:pt x="532" y="169"/>
                  <a:pt x="532" y="169"/>
                  <a:pt x="532" y="169"/>
                </a:cubicBezTo>
                <a:cubicBezTo>
                  <a:pt x="534" y="167"/>
                  <a:pt x="534" y="167"/>
                  <a:pt x="534" y="167"/>
                </a:cubicBezTo>
                <a:cubicBezTo>
                  <a:pt x="536" y="170"/>
                  <a:pt x="536" y="170"/>
                  <a:pt x="536" y="170"/>
                </a:cubicBezTo>
                <a:cubicBezTo>
                  <a:pt x="537" y="171"/>
                  <a:pt x="537" y="171"/>
                  <a:pt x="537" y="171"/>
                </a:cubicBezTo>
                <a:cubicBezTo>
                  <a:pt x="538" y="172"/>
                  <a:pt x="538" y="172"/>
                  <a:pt x="538" y="172"/>
                </a:cubicBezTo>
                <a:cubicBezTo>
                  <a:pt x="540" y="171"/>
                  <a:pt x="540" y="171"/>
                  <a:pt x="540" y="171"/>
                </a:cubicBezTo>
                <a:cubicBezTo>
                  <a:pt x="542" y="172"/>
                  <a:pt x="542" y="172"/>
                  <a:pt x="542" y="172"/>
                </a:cubicBezTo>
                <a:cubicBezTo>
                  <a:pt x="546" y="171"/>
                  <a:pt x="546" y="171"/>
                  <a:pt x="546" y="171"/>
                </a:cubicBezTo>
                <a:cubicBezTo>
                  <a:pt x="548" y="172"/>
                  <a:pt x="548" y="172"/>
                  <a:pt x="548" y="172"/>
                </a:cubicBezTo>
                <a:cubicBezTo>
                  <a:pt x="550" y="169"/>
                  <a:pt x="550" y="169"/>
                  <a:pt x="550" y="169"/>
                </a:cubicBezTo>
                <a:cubicBezTo>
                  <a:pt x="550" y="168"/>
                  <a:pt x="550" y="168"/>
                  <a:pt x="550" y="168"/>
                </a:cubicBezTo>
                <a:cubicBezTo>
                  <a:pt x="547" y="166"/>
                  <a:pt x="547" y="166"/>
                  <a:pt x="547" y="166"/>
                </a:cubicBezTo>
                <a:cubicBezTo>
                  <a:pt x="545" y="164"/>
                  <a:pt x="545" y="164"/>
                  <a:pt x="545" y="164"/>
                </a:cubicBezTo>
                <a:cubicBezTo>
                  <a:pt x="547" y="163"/>
                  <a:pt x="547" y="163"/>
                  <a:pt x="547" y="163"/>
                </a:cubicBezTo>
                <a:cubicBezTo>
                  <a:pt x="549" y="163"/>
                  <a:pt x="549" y="163"/>
                  <a:pt x="549" y="163"/>
                </a:cubicBezTo>
                <a:cubicBezTo>
                  <a:pt x="553" y="160"/>
                  <a:pt x="553" y="160"/>
                  <a:pt x="553" y="160"/>
                </a:cubicBezTo>
                <a:cubicBezTo>
                  <a:pt x="553" y="158"/>
                  <a:pt x="553" y="158"/>
                  <a:pt x="553" y="158"/>
                </a:cubicBezTo>
                <a:cubicBezTo>
                  <a:pt x="554" y="156"/>
                  <a:pt x="554" y="156"/>
                  <a:pt x="554" y="156"/>
                </a:cubicBezTo>
                <a:cubicBezTo>
                  <a:pt x="556" y="156"/>
                  <a:pt x="556" y="156"/>
                  <a:pt x="556" y="156"/>
                </a:cubicBezTo>
                <a:cubicBezTo>
                  <a:pt x="557" y="154"/>
                  <a:pt x="557" y="154"/>
                  <a:pt x="557" y="154"/>
                </a:cubicBezTo>
                <a:cubicBezTo>
                  <a:pt x="556" y="153"/>
                  <a:pt x="556" y="153"/>
                  <a:pt x="556" y="153"/>
                </a:cubicBezTo>
                <a:cubicBezTo>
                  <a:pt x="556" y="151"/>
                  <a:pt x="556" y="151"/>
                  <a:pt x="556" y="151"/>
                </a:cubicBezTo>
                <a:cubicBezTo>
                  <a:pt x="556" y="149"/>
                  <a:pt x="556" y="149"/>
                  <a:pt x="556" y="149"/>
                </a:cubicBezTo>
                <a:cubicBezTo>
                  <a:pt x="558" y="148"/>
                  <a:pt x="558" y="148"/>
                  <a:pt x="558" y="148"/>
                </a:cubicBezTo>
                <a:cubicBezTo>
                  <a:pt x="559" y="150"/>
                  <a:pt x="559" y="150"/>
                  <a:pt x="559" y="150"/>
                </a:cubicBezTo>
                <a:cubicBezTo>
                  <a:pt x="559" y="151"/>
                  <a:pt x="559" y="151"/>
                  <a:pt x="559" y="151"/>
                </a:cubicBezTo>
                <a:cubicBezTo>
                  <a:pt x="560" y="152"/>
                  <a:pt x="560" y="152"/>
                  <a:pt x="560" y="152"/>
                </a:cubicBezTo>
                <a:cubicBezTo>
                  <a:pt x="563" y="153"/>
                  <a:pt x="563" y="153"/>
                  <a:pt x="563" y="153"/>
                </a:cubicBezTo>
                <a:cubicBezTo>
                  <a:pt x="564" y="154"/>
                  <a:pt x="564" y="154"/>
                  <a:pt x="564" y="154"/>
                </a:cubicBezTo>
                <a:cubicBezTo>
                  <a:pt x="564" y="153"/>
                  <a:pt x="564" y="153"/>
                  <a:pt x="564" y="153"/>
                </a:cubicBezTo>
                <a:cubicBezTo>
                  <a:pt x="564" y="152"/>
                  <a:pt x="564" y="152"/>
                  <a:pt x="564" y="152"/>
                </a:cubicBezTo>
                <a:cubicBezTo>
                  <a:pt x="563" y="152"/>
                  <a:pt x="563" y="152"/>
                  <a:pt x="563" y="152"/>
                </a:cubicBezTo>
                <a:cubicBezTo>
                  <a:pt x="563" y="150"/>
                  <a:pt x="563" y="150"/>
                  <a:pt x="563" y="150"/>
                </a:cubicBezTo>
                <a:cubicBezTo>
                  <a:pt x="563" y="149"/>
                  <a:pt x="563" y="149"/>
                  <a:pt x="563" y="149"/>
                </a:cubicBezTo>
                <a:cubicBezTo>
                  <a:pt x="564" y="149"/>
                  <a:pt x="564" y="149"/>
                  <a:pt x="564" y="149"/>
                </a:cubicBezTo>
                <a:cubicBezTo>
                  <a:pt x="566" y="149"/>
                  <a:pt x="566" y="149"/>
                  <a:pt x="566" y="149"/>
                </a:cubicBezTo>
                <a:cubicBezTo>
                  <a:pt x="567" y="149"/>
                  <a:pt x="567" y="149"/>
                  <a:pt x="567" y="149"/>
                </a:cubicBezTo>
                <a:cubicBezTo>
                  <a:pt x="567" y="147"/>
                  <a:pt x="567" y="147"/>
                  <a:pt x="567" y="147"/>
                </a:cubicBezTo>
                <a:cubicBezTo>
                  <a:pt x="567" y="146"/>
                  <a:pt x="567" y="146"/>
                  <a:pt x="567" y="146"/>
                </a:cubicBezTo>
                <a:cubicBezTo>
                  <a:pt x="567" y="145"/>
                  <a:pt x="567" y="145"/>
                  <a:pt x="567" y="145"/>
                </a:cubicBezTo>
                <a:cubicBezTo>
                  <a:pt x="567" y="144"/>
                  <a:pt x="567" y="144"/>
                  <a:pt x="567" y="144"/>
                </a:cubicBezTo>
                <a:cubicBezTo>
                  <a:pt x="567" y="142"/>
                  <a:pt x="567" y="142"/>
                  <a:pt x="567" y="142"/>
                </a:cubicBezTo>
                <a:cubicBezTo>
                  <a:pt x="567" y="141"/>
                  <a:pt x="567" y="141"/>
                  <a:pt x="567" y="141"/>
                </a:cubicBezTo>
                <a:cubicBezTo>
                  <a:pt x="566" y="140"/>
                  <a:pt x="566" y="140"/>
                  <a:pt x="566" y="140"/>
                </a:cubicBezTo>
                <a:cubicBezTo>
                  <a:pt x="566" y="137"/>
                  <a:pt x="566" y="137"/>
                  <a:pt x="566" y="137"/>
                </a:cubicBezTo>
                <a:cubicBezTo>
                  <a:pt x="566" y="135"/>
                  <a:pt x="566" y="135"/>
                  <a:pt x="566" y="135"/>
                </a:cubicBezTo>
                <a:cubicBezTo>
                  <a:pt x="565" y="133"/>
                  <a:pt x="565" y="133"/>
                  <a:pt x="565" y="133"/>
                </a:cubicBezTo>
                <a:cubicBezTo>
                  <a:pt x="566" y="131"/>
                  <a:pt x="566" y="131"/>
                  <a:pt x="566" y="131"/>
                </a:cubicBezTo>
                <a:cubicBezTo>
                  <a:pt x="564" y="129"/>
                  <a:pt x="564" y="129"/>
                  <a:pt x="564" y="129"/>
                </a:cubicBezTo>
                <a:cubicBezTo>
                  <a:pt x="564" y="128"/>
                  <a:pt x="564" y="128"/>
                  <a:pt x="564" y="128"/>
                </a:cubicBezTo>
                <a:cubicBezTo>
                  <a:pt x="563" y="127"/>
                  <a:pt x="563" y="127"/>
                  <a:pt x="563" y="127"/>
                </a:cubicBezTo>
                <a:cubicBezTo>
                  <a:pt x="561" y="123"/>
                  <a:pt x="561" y="123"/>
                  <a:pt x="561" y="123"/>
                </a:cubicBezTo>
                <a:cubicBezTo>
                  <a:pt x="560" y="122"/>
                  <a:pt x="560" y="122"/>
                  <a:pt x="560" y="122"/>
                </a:cubicBezTo>
                <a:cubicBezTo>
                  <a:pt x="561" y="121"/>
                  <a:pt x="561" y="121"/>
                  <a:pt x="561" y="121"/>
                </a:cubicBezTo>
                <a:cubicBezTo>
                  <a:pt x="562" y="120"/>
                  <a:pt x="562" y="120"/>
                  <a:pt x="562" y="120"/>
                </a:cubicBezTo>
                <a:cubicBezTo>
                  <a:pt x="563" y="120"/>
                  <a:pt x="563" y="120"/>
                  <a:pt x="563" y="120"/>
                </a:cubicBezTo>
                <a:cubicBezTo>
                  <a:pt x="564" y="119"/>
                  <a:pt x="564" y="119"/>
                  <a:pt x="564" y="119"/>
                </a:cubicBezTo>
                <a:cubicBezTo>
                  <a:pt x="564" y="118"/>
                  <a:pt x="564" y="118"/>
                  <a:pt x="564" y="118"/>
                </a:cubicBezTo>
                <a:cubicBezTo>
                  <a:pt x="566" y="115"/>
                  <a:pt x="566" y="115"/>
                  <a:pt x="566" y="115"/>
                </a:cubicBezTo>
                <a:cubicBezTo>
                  <a:pt x="567" y="115"/>
                  <a:pt x="567" y="115"/>
                  <a:pt x="567" y="115"/>
                </a:cubicBezTo>
                <a:cubicBezTo>
                  <a:pt x="568" y="115"/>
                  <a:pt x="568" y="115"/>
                  <a:pt x="568" y="115"/>
                </a:cubicBezTo>
                <a:cubicBezTo>
                  <a:pt x="569" y="116"/>
                  <a:pt x="569" y="116"/>
                  <a:pt x="569" y="116"/>
                </a:cubicBezTo>
                <a:cubicBezTo>
                  <a:pt x="576" y="117"/>
                  <a:pt x="576" y="117"/>
                  <a:pt x="576" y="117"/>
                </a:cubicBezTo>
                <a:cubicBezTo>
                  <a:pt x="576" y="117"/>
                  <a:pt x="576" y="117"/>
                  <a:pt x="576" y="117"/>
                </a:cubicBezTo>
                <a:cubicBezTo>
                  <a:pt x="577" y="117"/>
                  <a:pt x="577" y="117"/>
                  <a:pt x="577" y="117"/>
                </a:cubicBezTo>
                <a:cubicBezTo>
                  <a:pt x="578" y="116"/>
                  <a:pt x="578" y="116"/>
                  <a:pt x="578" y="116"/>
                </a:cubicBezTo>
                <a:cubicBezTo>
                  <a:pt x="578" y="115"/>
                  <a:pt x="578" y="115"/>
                  <a:pt x="578" y="115"/>
                </a:cubicBezTo>
                <a:cubicBezTo>
                  <a:pt x="577" y="114"/>
                  <a:pt x="577" y="114"/>
                  <a:pt x="577" y="114"/>
                </a:cubicBezTo>
                <a:cubicBezTo>
                  <a:pt x="577" y="113"/>
                  <a:pt x="577" y="113"/>
                  <a:pt x="577" y="113"/>
                </a:cubicBezTo>
                <a:cubicBezTo>
                  <a:pt x="578" y="112"/>
                  <a:pt x="578" y="112"/>
                  <a:pt x="578" y="112"/>
                </a:cubicBezTo>
                <a:cubicBezTo>
                  <a:pt x="577" y="111"/>
                  <a:pt x="577" y="111"/>
                  <a:pt x="577" y="111"/>
                </a:cubicBezTo>
                <a:cubicBezTo>
                  <a:pt x="577" y="110"/>
                  <a:pt x="577" y="110"/>
                  <a:pt x="577" y="110"/>
                </a:cubicBezTo>
                <a:cubicBezTo>
                  <a:pt x="578" y="108"/>
                  <a:pt x="578" y="108"/>
                  <a:pt x="578" y="108"/>
                </a:cubicBezTo>
                <a:cubicBezTo>
                  <a:pt x="578" y="107"/>
                  <a:pt x="578" y="107"/>
                  <a:pt x="578" y="107"/>
                </a:cubicBezTo>
                <a:cubicBezTo>
                  <a:pt x="578" y="106"/>
                  <a:pt x="578" y="106"/>
                  <a:pt x="578" y="106"/>
                </a:cubicBezTo>
                <a:cubicBezTo>
                  <a:pt x="578" y="105"/>
                  <a:pt x="578" y="105"/>
                  <a:pt x="578" y="105"/>
                </a:cubicBezTo>
                <a:cubicBezTo>
                  <a:pt x="578" y="104"/>
                  <a:pt x="578" y="104"/>
                  <a:pt x="578" y="104"/>
                </a:cubicBezTo>
                <a:cubicBezTo>
                  <a:pt x="579" y="104"/>
                  <a:pt x="579" y="104"/>
                  <a:pt x="579" y="104"/>
                </a:cubicBezTo>
                <a:cubicBezTo>
                  <a:pt x="579" y="103"/>
                  <a:pt x="579" y="103"/>
                  <a:pt x="579" y="103"/>
                </a:cubicBezTo>
                <a:cubicBezTo>
                  <a:pt x="579" y="102"/>
                  <a:pt x="579" y="102"/>
                  <a:pt x="579" y="102"/>
                </a:cubicBezTo>
                <a:cubicBezTo>
                  <a:pt x="578" y="101"/>
                  <a:pt x="578" y="101"/>
                  <a:pt x="578" y="101"/>
                </a:cubicBezTo>
                <a:cubicBezTo>
                  <a:pt x="578" y="99"/>
                  <a:pt x="578" y="99"/>
                  <a:pt x="578" y="99"/>
                </a:cubicBezTo>
                <a:cubicBezTo>
                  <a:pt x="579" y="99"/>
                  <a:pt x="579" y="99"/>
                  <a:pt x="579" y="99"/>
                </a:cubicBezTo>
                <a:cubicBezTo>
                  <a:pt x="579" y="98"/>
                  <a:pt x="579" y="98"/>
                  <a:pt x="579" y="98"/>
                </a:cubicBezTo>
                <a:cubicBezTo>
                  <a:pt x="579" y="97"/>
                  <a:pt x="579" y="97"/>
                  <a:pt x="579" y="97"/>
                </a:cubicBezTo>
                <a:cubicBezTo>
                  <a:pt x="578" y="95"/>
                  <a:pt x="578" y="95"/>
                  <a:pt x="578" y="95"/>
                </a:cubicBezTo>
                <a:cubicBezTo>
                  <a:pt x="578" y="93"/>
                  <a:pt x="578" y="93"/>
                  <a:pt x="578" y="93"/>
                </a:cubicBezTo>
                <a:cubicBezTo>
                  <a:pt x="579" y="93"/>
                  <a:pt x="579" y="93"/>
                  <a:pt x="579" y="93"/>
                </a:cubicBezTo>
                <a:cubicBezTo>
                  <a:pt x="579" y="92"/>
                  <a:pt x="579" y="92"/>
                  <a:pt x="579" y="92"/>
                </a:cubicBezTo>
                <a:cubicBezTo>
                  <a:pt x="579" y="91"/>
                  <a:pt x="579" y="91"/>
                  <a:pt x="579" y="91"/>
                </a:cubicBezTo>
                <a:cubicBezTo>
                  <a:pt x="579" y="91"/>
                  <a:pt x="579" y="91"/>
                  <a:pt x="579" y="91"/>
                </a:cubicBezTo>
                <a:cubicBezTo>
                  <a:pt x="579" y="90"/>
                  <a:pt x="579" y="90"/>
                  <a:pt x="579" y="90"/>
                </a:cubicBezTo>
                <a:cubicBezTo>
                  <a:pt x="578" y="89"/>
                  <a:pt x="578" y="89"/>
                  <a:pt x="578" y="89"/>
                </a:cubicBezTo>
                <a:cubicBezTo>
                  <a:pt x="577" y="88"/>
                  <a:pt x="577" y="88"/>
                  <a:pt x="577" y="88"/>
                </a:cubicBezTo>
                <a:cubicBezTo>
                  <a:pt x="578" y="87"/>
                  <a:pt x="578" y="87"/>
                  <a:pt x="578" y="87"/>
                </a:cubicBezTo>
                <a:cubicBezTo>
                  <a:pt x="578" y="85"/>
                  <a:pt x="578" y="85"/>
                  <a:pt x="578" y="85"/>
                </a:cubicBezTo>
                <a:cubicBezTo>
                  <a:pt x="577" y="85"/>
                  <a:pt x="577" y="85"/>
                  <a:pt x="577" y="85"/>
                </a:cubicBezTo>
                <a:cubicBezTo>
                  <a:pt x="577" y="84"/>
                  <a:pt x="577" y="84"/>
                  <a:pt x="577" y="84"/>
                </a:cubicBezTo>
                <a:cubicBezTo>
                  <a:pt x="577" y="83"/>
                  <a:pt x="577" y="83"/>
                  <a:pt x="577" y="83"/>
                </a:cubicBezTo>
                <a:cubicBezTo>
                  <a:pt x="578" y="81"/>
                  <a:pt x="578" y="81"/>
                  <a:pt x="578" y="81"/>
                </a:cubicBezTo>
                <a:cubicBezTo>
                  <a:pt x="579" y="81"/>
                  <a:pt x="579" y="81"/>
                  <a:pt x="579" y="81"/>
                </a:cubicBezTo>
                <a:cubicBezTo>
                  <a:pt x="580" y="80"/>
                  <a:pt x="580" y="80"/>
                  <a:pt x="580" y="80"/>
                </a:cubicBezTo>
                <a:cubicBezTo>
                  <a:pt x="580" y="79"/>
                  <a:pt x="580" y="79"/>
                  <a:pt x="580" y="79"/>
                </a:cubicBezTo>
                <a:cubicBezTo>
                  <a:pt x="580" y="77"/>
                  <a:pt x="580" y="77"/>
                  <a:pt x="580" y="77"/>
                </a:cubicBezTo>
                <a:lnTo>
                  <a:pt x="579" y="76"/>
                </a:lnTo>
                <a:close/>
                <a:moveTo>
                  <a:pt x="508" y="374"/>
                </a:moveTo>
                <a:cubicBezTo>
                  <a:pt x="509" y="376"/>
                  <a:pt x="509" y="376"/>
                  <a:pt x="509" y="376"/>
                </a:cubicBezTo>
                <a:cubicBezTo>
                  <a:pt x="510" y="376"/>
                  <a:pt x="510" y="376"/>
                  <a:pt x="510" y="376"/>
                </a:cubicBezTo>
                <a:cubicBezTo>
                  <a:pt x="510" y="374"/>
                  <a:pt x="510" y="374"/>
                  <a:pt x="510" y="374"/>
                </a:cubicBezTo>
                <a:cubicBezTo>
                  <a:pt x="509" y="374"/>
                  <a:pt x="509" y="374"/>
                  <a:pt x="509" y="374"/>
                </a:cubicBezTo>
                <a:lnTo>
                  <a:pt x="508" y="374"/>
                </a:lnTo>
                <a:close/>
                <a:moveTo>
                  <a:pt x="531" y="378"/>
                </a:moveTo>
                <a:cubicBezTo>
                  <a:pt x="530" y="378"/>
                  <a:pt x="530" y="378"/>
                  <a:pt x="530" y="378"/>
                </a:cubicBezTo>
                <a:cubicBezTo>
                  <a:pt x="529" y="376"/>
                  <a:pt x="529" y="376"/>
                  <a:pt x="529" y="376"/>
                </a:cubicBezTo>
                <a:cubicBezTo>
                  <a:pt x="527" y="375"/>
                  <a:pt x="527" y="375"/>
                  <a:pt x="527" y="375"/>
                </a:cubicBezTo>
                <a:cubicBezTo>
                  <a:pt x="526" y="376"/>
                  <a:pt x="526" y="376"/>
                  <a:pt x="526" y="376"/>
                </a:cubicBezTo>
                <a:cubicBezTo>
                  <a:pt x="526" y="377"/>
                  <a:pt x="526" y="377"/>
                  <a:pt x="526" y="377"/>
                </a:cubicBezTo>
                <a:cubicBezTo>
                  <a:pt x="525" y="378"/>
                  <a:pt x="525" y="378"/>
                  <a:pt x="525" y="378"/>
                </a:cubicBezTo>
                <a:cubicBezTo>
                  <a:pt x="523" y="380"/>
                  <a:pt x="523" y="380"/>
                  <a:pt x="523" y="380"/>
                </a:cubicBezTo>
                <a:cubicBezTo>
                  <a:pt x="521" y="383"/>
                  <a:pt x="521" y="383"/>
                  <a:pt x="521" y="383"/>
                </a:cubicBezTo>
                <a:cubicBezTo>
                  <a:pt x="521" y="384"/>
                  <a:pt x="521" y="384"/>
                  <a:pt x="521" y="384"/>
                </a:cubicBezTo>
                <a:cubicBezTo>
                  <a:pt x="521" y="386"/>
                  <a:pt x="521" y="386"/>
                  <a:pt x="521" y="386"/>
                </a:cubicBezTo>
                <a:cubicBezTo>
                  <a:pt x="520" y="386"/>
                  <a:pt x="520" y="386"/>
                  <a:pt x="520" y="386"/>
                </a:cubicBezTo>
                <a:cubicBezTo>
                  <a:pt x="518" y="390"/>
                  <a:pt x="518" y="390"/>
                  <a:pt x="518" y="390"/>
                </a:cubicBezTo>
                <a:cubicBezTo>
                  <a:pt x="517" y="394"/>
                  <a:pt x="517" y="394"/>
                  <a:pt x="517" y="394"/>
                </a:cubicBezTo>
                <a:cubicBezTo>
                  <a:pt x="516" y="394"/>
                  <a:pt x="516" y="394"/>
                  <a:pt x="516" y="394"/>
                </a:cubicBezTo>
                <a:cubicBezTo>
                  <a:pt x="517" y="395"/>
                  <a:pt x="517" y="395"/>
                  <a:pt x="517" y="395"/>
                </a:cubicBezTo>
                <a:cubicBezTo>
                  <a:pt x="517" y="399"/>
                  <a:pt x="517" y="399"/>
                  <a:pt x="517" y="399"/>
                </a:cubicBezTo>
                <a:cubicBezTo>
                  <a:pt x="517" y="403"/>
                  <a:pt x="517" y="403"/>
                  <a:pt x="517" y="403"/>
                </a:cubicBezTo>
                <a:cubicBezTo>
                  <a:pt x="518" y="403"/>
                  <a:pt x="518" y="403"/>
                  <a:pt x="518" y="403"/>
                </a:cubicBezTo>
                <a:cubicBezTo>
                  <a:pt x="518" y="404"/>
                  <a:pt x="518" y="404"/>
                  <a:pt x="518" y="404"/>
                </a:cubicBezTo>
                <a:cubicBezTo>
                  <a:pt x="518" y="404"/>
                  <a:pt x="518" y="404"/>
                  <a:pt x="518" y="404"/>
                </a:cubicBezTo>
                <a:cubicBezTo>
                  <a:pt x="518" y="406"/>
                  <a:pt x="518" y="406"/>
                  <a:pt x="518" y="406"/>
                </a:cubicBezTo>
                <a:cubicBezTo>
                  <a:pt x="519" y="407"/>
                  <a:pt x="519" y="407"/>
                  <a:pt x="519" y="407"/>
                </a:cubicBezTo>
                <a:cubicBezTo>
                  <a:pt x="520" y="407"/>
                  <a:pt x="520" y="407"/>
                  <a:pt x="520" y="407"/>
                </a:cubicBezTo>
                <a:cubicBezTo>
                  <a:pt x="520" y="409"/>
                  <a:pt x="520" y="409"/>
                  <a:pt x="520" y="409"/>
                </a:cubicBezTo>
                <a:cubicBezTo>
                  <a:pt x="523" y="409"/>
                  <a:pt x="523" y="409"/>
                  <a:pt x="523" y="409"/>
                </a:cubicBezTo>
                <a:cubicBezTo>
                  <a:pt x="524" y="412"/>
                  <a:pt x="524" y="412"/>
                  <a:pt x="524" y="412"/>
                </a:cubicBezTo>
                <a:cubicBezTo>
                  <a:pt x="524" y="414"/>
                  <a:pt x="524" y="414"/>
                  <a:pt x="524" y="414"/>
                </a:cubicBezTo>
                <a:cubicBezTo>
                  <a:pt x="524" y="415"/>
                  <a:pt x="524" y="415"/>
                  <a:pt x="524" y="415"/>
                </a:cubicBezTo>
                <a:cubicBezTo>
                  <a:pt x="526" y="415"/>
                  <a:pt x="526" y="415"/>
                  <a:pt x="526" y="415"/>
                </a:cubicBezTo>
                <a:cubicBezTo>
                  <a:pt x="527" y="415"/>
                  <a:pt x="527" y="415"/>
                  <a:pt x="527" y="415"/>
                </a:cubicBezTo>
                <a:cubicBezTo>
                  <a:pt x="527" y="413"/>
                  <a:pt x="527" y="413"/>
                  <a:pt x="527" y="413"/>
                </a:cubicBezTo>
                <a:cubicBezTo>
                  <a:pt x="527" y="411"/>
                  <a:pt x="527" y="411"/>
                  <a:pt x="527" y="411"/>
                </a:cubicBezTo>
                <a:cubicBezTo>
                  <a:pt x="526" y="408"/>
                  <a:pt x="526" y="408"/>
                  <a:pt x="526" y="408"/>
                </a:cubicBezTo>
                <a:cubicBezTo>
                  <a:pt x="528" y="406"/>
                  <a:pt x="528" y="406"/>
                  <a:pt x="528" y="406"/>
                </a:cubicBezTo>
                <a:cubicBezTo>
                  <a:pt x="530" y="403"/>
                  <a:pt x="530" y="403"/>
                  <a:pt x="530" y="403"/>
                </a:cubicBezTo>
                <a:cubicBezTo>
                  <a:pt x="530" y="400"/>
                  <a:pt x="530" y="400"/>
                  <a:pt x="530" y="400"/>
                </a:cubicBezTo>
                <a:cubicBezTo>
                  <a:pt x="531" y="400"/>
                  <a:pt x="531" y="400"/>
                  <a:pt x="531" y="400"/>
                </a:cubicBezTo>
                <a:cubicBezTo>
                  <a:pt x="530" y="399"/>
                  <a:pt x="530" y="399"/>
                  <a:pt x="530" y="399"/>
                </a:cubicBezTo>
                <a:cubicBezTo>
                  <a:pt x="530" y="396"/>
                  <a:pt x="530" y="396"/>
                  <a:pt x="530" y="396"/>
                </a:cubicBezTo>
                <a:cubicBezTo>
                  <a:pt x="531" y="393"/>
                  <a:pt x="531" y="393"/>
                  <a:pt x="531" y="393"/>
                </a:cubicBezTo>
                <a:cubicBezTo>
                  <a:pt x="530" y="390"/>
                  <a:pt x="530" y="390"/>
                  <a:pt x="530" y="390"/>
                </a:cubicBezTo>
                <a:cubicBezTo>
                  <a:pt x="531" y="388"/>
                  <a:pt x="531" y="388"/>
                  <a:pt x="531" y="388"/>
                </a:cubicBezTo>
                <a:cubicBezTo>
                  <a:pt x="532" y="384"/>
                  <a:pt x="532" y="384"/>
                  <a:pt x="532" y="384"/>
                </a:cubicBezTo>
                <a:cubicBezTo>
                  <a:pt x="532" y="381"/>
                  <a:pt x="532" y="381"/>
                  <a:pt x="532" y="381"/>
                </a:cubicBezTo>
                <a:cubicBezTo>
                  <a:pt x="533" y="381"/>
                  <a:pt x="533" y="381"/>
                  <a:pt x="533" y="381"/>
                </a:cubicBezTo>
                <a:cubicBezTo>
                  <a:pt x="533" y="379"/>
                  <a:pt x="533" y="379"/>
                  <a:pt x="533" y="379"/>
                </a:cubicBezTo>
                <a:lnTo>
                  <a:pt x="531" y="378"/>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sp macro="" textlink="">
        <cdr:nvSpPr>
          <cdr:cNvPr id="7" name="Google Shape;3846;p137">
            <a:extLst xmlns:a="http://schemas.openxmlformats.org/drawingml/2006/main">
              <a:ext uri="{FF2B5EF4-FFF2-40B4-BE49-F238E27FC236}">
                <a16:creationId xmlns:a16="http://schemas.microsoft.com/office/drawing/2014/main" id="{A9102C23-D704-648F-4424-717A78D50EFF}"/>
              </a:ext>
            </a:extLst>
          </cdr:cNvPr>
          <cdr:cNvSpPr/>
        </cdr:nvSpPr>
        <cdr:spPr>
          <a:xfrm xmlns:a="http://schemas.openxmlformats.org/drawingml/2006/main">
            <a:off x="-2558" y="-273"/>
            <a:ext cx="0" cy="0"/>
          </a:xfrm>
          <a:custGeom xmlns:a="http://schemas.openxmlformats.org/drawingml/2006/main">
            <a:avLst/>
            <a:gdLst/>
            <a:ahLst/>
            <a:cxnLst/>
            <a:rect l="l" t="t" r="r" b="b"/>
            <a:pathLst>
              <a:path w="57" h="27" extrusionOk="0">
                <a:moveTo>
                  <a:pt x="55" y="22"/>
                </a:moveTo>
                <a:cubicBezTo>
                  <a:pt x="53" y="20"/>
                  <a:pt x="53" y="20"/>
                  <a:pt x="53" y="20"/>
                </a:cubicBezTo>
                <a:cubicBezTo>
                  <a:pt x="54" y="17"/>
                  <a:pt x="54" y="17"/>
                  <a:pt x="54" y="17"/>
                </a:cubicBezTo>
                <a:cubicBezTo>
                  <a:pt x="49" y="15"/>
                  <a:pt x="49" y="15"/>
                  <a:pt x="49" y="15"/>
                </a:cubicBezTo>
                <a:cubicBezTo>
                  <a:pt x="49" y="15"/>
                  <a:pt x="50" y="13"/>
                  <a:pt x="51" y="14"/>
                </a:cubicBezTo>
                <a:cubicBezTo>
                  <a:pt x="52" y="15"/>
                  <a:pt x="52" y="13"/>
                  <a:pt x="52" y="13"/>
                </a:cubicBezTo>
                <a:cubicBezTo>
                  <a:pt x="52" y="13"/>
                  <a:pt x="51" y="12"/>
                  <a:pt x="51" y="10"/>
                </a:cubicBezTo>
                <a:cubicBezTo>
                  <a:pt x="51" y="8"/>
                  <a:pt x="49" y="10"/>
                  <a:pt x="49" y="10"/>
                </a:cubicBezTo>
                <a:cubicBezTo>
                  <a:pt x="48" y="11"/>
                  <a:pt x="48" y="11"/>
                  <a:pt x="48" y="11"/>
                </a:cubicBezTo>
                <a:cubicBezTo>
                  <a:pt x="46" y="10"/>
                  <a:pt x="46" y="10"/>
                  <a:pt x="46" y="10"/>
                </a:cubicBezTo>
                <a:cubicBezTo>
                  <a:pt x="43" y="12"/>
                  <a:pt x="43" y="12"/>
                  <a:pt x="43" y="12"/>
                </a:cubicBezTo>
                <a:cubicBezTo>
                  <a:pt x="42" y="13"/>
                  <a:pt x="42" y="13"/>
                  <a:pt x="42" y="13"/>
                </a:cubicBezTo>
                <a:cubicBezTo>
                  <a:pt x="40" y="14"/>
                  <a:pt x="40" y="14"/>
                  <a:pt x="40" y="14"/>
                </a:cubicBezTo>
                <a:cubicBezTo>
                  <a:pt x="39" y="13"/>
                  <a:pt x="39" y="13"/>
                  <a:pt x="39" y="13"/>
                </a:cubicBezTo>
                <a:cubicBezTo>
                  <a:pt x="41" y="11"/>
                  <a:pt x="41" y="11"/>
                  <a:pt x="41" y="11"/>
                </a:cubicBezTo>
                <a:cubicBezTo>
                  <a:pt x="38" y="10"/>
                  <a:pt x="38" y="10"/>
                  <a:pt x="38" y="10"/>
                </a:cubicBezTo>
                <a:cubicBezTo>
                  <a:pt x="34" y="10"/>
                  <a:pt x="34" y="10"/>
                  <a:pt x="34" y="10"/>
                </a:cubicBezTo>
                <a:cubicBezTo>
                  <a:pt x="34" y="7"/>
                  <a:pt x="34" y="7"/>
                  <a:pt x="34" y="7"/>
                </a:cubicBezTo>
                <a:cubicBezTo>
                  <a:pt x="33" y="6"/>
                  <a:pt x="33" y="6"/>
                  <a:pt x="33" y="6"/>
                </a:cubicBezTo>
                <a:cubicBezTo>
                  <a:pt x="30" y="7"/>
                  <a:pt x="30" y="7"/>
                  <a:pt x="30" y="7"/>
                </a:cubicBezTo>
                <a:cubicBezTo>
                  <a:pt x="30" y="7"/>
                  <a:pt x="30" y="7"/>
                  <a:pt x="28" y="7"/>
                </a:cubicBezTo>
                <a:cubicBezTo>
                  <a:pt x="27" y="5"/>
                  <a:pt x="27" y="5"/>
                  <a:pt x="27" y="5"/>
                </a:cubicBezTo>
                <a:cubicBezTo>
                  <a:pt x="24" y="5"/>
                  <a:pt x="24" y="5"/>
                  <a:pt x="24" y="5"/>
                </a:cubicBezTo>
                <a:cubicBezTo>
                  <a:pt x="21" y="7"/>
                  <a:pt x="21" y="7"/>
                  <a:pt x="21" y="7"/>
                </a:cubicBezTo>
                <a:cubicBezTo>
                  <a:pt x="19" y="5"/>
                  <a:pt x="19" y="5"/>
                  <a:pt x="19" y="5"/>
                </a:cubicBezTo>
                <a:cubicBezTo>
                  <a:pt x="16" y="5"/>
                  <a:pt x="16" y="5"/>
                  <a:pt x="16" y="5"/>
                </a:cubicBezTo>
                <a:cubicBezTo>
                  <a:pt x="13" y="4"/>
                  <a:pt x="13" y="4"/>
                  <a:pt x="13" y="4"/>
                </a:cubicBezTo>
                <a:cubicBezTo>
                  <a:pt x="9" y="4"/>
                  <a:pt x="9" y="4"/>
                  <a:pt x="9" y="4"/>
                </a:cubicBezTo>
                <a:cubicBezTo>
                  <a:pt x="9" y="4"/>
                  <a:pt x="6" y="0"/>
                  <a:pt x="3" y="0"/>
                </a:cubicBezTo>
                <a:cubicBezTo>
                  <a:pt x="0" y="0"/>
                  <a:pt x="0" y="3"/>
                  <a:pt x="0" y="3"/>
                </a:cubicBezTo>
                <a:cubicBezTo>
                  <a:pt x="0" y="3"/>
                  <a:pt x="0" y="3"/>
                  <a:pt x="0" y="3"/>
                </a:cubicBezTo>
                <a:cubicBezTo>
                  <a:pt x="3" y="5"/>
                  <a:pt x="3" y="5"/>
                  <a:pt x="3" y="5"/>
                </a:cubicBezTo>
                <a:cubicBezTo>
                  <a:pt x="3" y="7"/>
                  <a:pt x="3" y="7"/>
                  <a:pt x="3" y="7"/>
                </a:cubicBezTo>
                <a:cubicBezTo>
                  <a:pt x="5" y="7"/>
                  <a:pt x="5" y="7"/>
                  <a:pt x="5" y="7"/>
                </a:cubicBezTo>
                <a:cubicBezTo>
                  <a:pt x="7" y="10"/>
                  <a:pt x="7" y="10"/>
                  <a:pt x="7" y="10"/>
                </a:cubicBezTo>
                <a:cubicBezTo>
                  <a:pt x="8" y="11"/>
                  <a:pt x="8" y="11"/>
                  <a:pt x="8" y="11"/>
                </a:cubicBezTo>
                <a:cubicBezTo>
                  <a:pt x="9" y="15"/>
                  <a:pt x="9" y="15"/>
                  <a:pt x="9" y="15"/>
                </a:cubicBezTo>
                <a:cubicBezTo>
                  <a:pt x="11" y="18"/>
                  <a:pt x="11" y="18"/>
                  <a:pt x="11" y="18"/>
                </a:cubicBezTo>
                <a:cubicBezTo>
                  <a:pt x="10" y="20"/>
                  <a:pt x="10" y="20"/>
                  <a:pt x="10" y="20"/>
                </a:cubicBezTo>
                <a:cubicBezTo>
                  <a:pt x="10" y="21"/>
                  <a:pt x="10" y="21"/>
                  <a:pt x="10" y="21"/>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1" y="22"/>
                  <a:pt x="11" y="22"/>
                  <a:pt x="11" y="22"/>
                </a:cubicBezTo>
                <a:cubicBezTo>
                  <a:pt x="12" y="23"/>
                  <a:pt x="12" y="23"/>
                  <a:pt x="12" y="23"/>
                </a:cubicBezTo>
                <a:cubicBezTo>
                  <a:pt x="13" y="24"/>
                  <a:pt x="13" y="24"/>
                  <a:pt x="13" y="24"/>
                </a:cubicBezTo>
                <a:cubicBezTo>
                  <a:pt x="14" y="23"/>
                  <a:pt x="14" y="23"/>
                  <a:pt x="14" y="23"/>
                </a:cubicBezTo>
                <a:cubicBezTo>
                  <a:pt x="16" y="24"/>
                  <a:pt x="16" y="24"/>
                  <a:pt x="16" y="24"/>
                </a:cubicBezTo>
                <a:cubicBezTo>
                  <a:pt x="17" y="23"/>
                  <a:pt x="17" y="23"/>
                  <a:pt x="17" y="23"/>
                </a:cubicBezTo>
                <a:cubicBezTo>
                  <a:pt x="19" y="22"/>
                  <a:pt x="19" y="22"/>
                  <a:pt x="19" y="22"/>
                </a:cubicBezTo>
                <a:cubicBezTo>
                  <a:pt x="20" y="23"/>
                  <a:pt x="20" y="23"/>
                  <a:pt x="20" y="23"/>
                </a:cubicBezTo>
                <a:cubicBezTo>
                  <a:pt x="24" y="26"/>
                  <a:pt x="24" y="26"/>
                  <a:pt x="24" y="26"/>
                </a:cubicBezTo>
                <a:cubicBezTo>
                  <a:pt x="26" y="26"/>
                  <a:pt x="26" y="26"/>
                  <a:pt x="26" y="26"/>
                </a:cubicBezTo>
                <a:cubicBezTo>
                  <a:pt x="26" y="27"/>
                  <a:pt x="26" y="27"/>
                  <a:pt x="26" y="27"/>
                </a:cubicBezTo>
                <a:cubicBezTo>
                  <a:pt x="29" y="26"/>
                  <a:pt x="29" y="26"/>
                  <a:pt x="29" y="26"/>
                </a:cubicBezTo>
                <a:cubicBezTo>
                  <a:pt x="33" y="25"/>
                  <a:pt x="33" y="25"/>
                  <a:pt x="33" y="25"/>
                </a:cubicBezTo>
                <a:cubicBezTo>
                  <a:pt x="34" y="25"/>
                  <a:pt x="34" y="25"/>
                  <a:pt x="34" y="25"/>
                </a:cubicBezTo>
                <a:cubicBezTo>
                  <a:pt x="40" y="25"/>
                  <a:pt x="40" y="25"/>
                  <a:pt x="40" y="25"/>
                </a:cubicBezTo>
                <a:cubicBezTo>
                  <a:pt x="40" y="25"/>
                  <a:pt x="40" y="25"/>
                  <a:pt x="40" y="25"/>
                </a:cubicBezTo>
                <a:cubicBezTo>
                  <a:pt x="40" y="23"/>
                  <a:pt x="40" y="23"/>
                  <a:pt x="40" y="23"/>
                </a:cubicBezTo>
                <a:cubicBezTo>
                  <a:pt x="44" y="22"/>
                  <a:pt x="44" y="22"/>
                  <a:pt x="44" y="22"/>
                </a:cubicBezTo>
                <a:cubicBezTo>
                  <a:pt x="49" y="25"/>
                  <a:pt x="49" y="25"/>
                  <a:pt x="49" y="25"/>
                </a:cubicBezTo>
                <a:cubicBezTo>
                  <a:pt x="53" y="25"/>
                  <a:pt x="53" y="25"/>
                  <a:pt x="53" y="25"/>
                </a:cubicBezTo>
                <a:cubicBezTo>
                  <a:pt x="56" y="27"/>
                  <a:pt x="56" y="27"/>
                  <a:pt x="56" y="27"/>
                </a:cubicBezTo>
                <a:cubicBezTo>
                  <a:pt x="57" y="24"/>
                  <a:pt x="57" y="24"/>
                  <a:pt x="57" y="24"/>
                </a:cubicBezTo>
                <a:lnTo>
                  <a:pt x="55" y="22"/>
                </a:lnTo>
                <a:close/>
              </a:path>
            </a:pathLst>
          </a:custGeom>
          <a:solidFill xmlns:a="http://schemas.openxmlformats.org/drawingml/2006/main">
            <a:schemeClr val="accent3"/>
          </a:solidFill>
          <a:ln xmlns:a="http://schemas.openxmlformats.org/drawingml/2006/main" w="9525" cap="flat" cmpd="sng">
            <a:solidFill>
              <a:schemeClr val="lt1"/>
            </a:solidFill>
            <a:prstDash val="solid"/>
            <a:miter lim="800000"/>
            <a:headEnd type="none" w="sm" len="sm"/>
            <a:tailEnd type="none" w="sm" len="sm"/>
          </a:ln>
        </cdr:spPr>
        <cdr:txBody>
          <a:bodyPr xmlns:a="http://schemas.openxmlformats.org/drawingml/2006/main" spcFirstLastPara="1" wrap="square" lIns="121900" tIns="60950" rIns="121900" bIns="60950" anchor="t"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7D936-96E6-4AC7-9D77-685A526E03B5}" type="datetimeFigureOut">
              <a:rPr lang="de-DE" smtClean="0"/>
              <a:t>06.09.2023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D9DD8-7427-4C89-878D-29625569DDE6}" type="slidenum">
              <a:rPr lang="de-DE" smtClean="0"/>
              <a:t>‹#›</a:t>
            </a:fld>
            <a:endParaRPr lang="de-DE"/>
          </a:p>
        </p:txBody>
      </p:sp>
    </p:spTree>
    <p:extLst>
      <p:ext uri="{BB962C8B-B14F-4D97-AF65-F5344CB8AC3E}">
        <p14:creationId xmlns:p14="http://schemas.microsoft.com/office/powerpoint/2010/main" val="98260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evh.org/presse/pressemitteilungen/details/umsaetze-im-e-commerce-weiter-ruecklaeufig.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notes"/>
          <p:cNvSpPr>
            <a:spLocks noGrp="1" noRot="1" noChangeAspect="1"/>
          </p:cNvSpPr>
          <p:nvPr>
            <p:ph type="sldImg" idx="2"/>
          </p:nvPr>
        </p:nvSpPr>
        <p:spPr>
          <a:xfrm>
            <a:off x="479425" y="1163638"/>
            <a:ext cx="5845175" cy="3289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sm" len="sm"/>
            <a:tailEnd type="none" w="sm" len="sm"/>
          </a:ln>
        </p:spPr>
      </p:sp>
      <p:sp>
        <p:nvSpPr>
          <p:cNvPr id="349" name="Google Shape;349;p3:notes"/>
          <p:cNvSpPr txBox="1">
            <a:spLocks noGrp="1"/>
          </p:cNvSpPr>
          <p:nvPr>
            <p:ph type="body" idx="1"/>
          </p:nvPr>
        </p:nvSpPr>
        <p:spPr>
          <a:xfrm>
            <a:off x="472480" y="4604072"/>
            <a:ext cx="5852067" cy="434691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Font typeface="Arial" panose="020B0604020202020204" pitchFamily="34" charset="0"/>
              <a:buNone/>
            </a:pPr>
            <a:endParaRPr/>
          </a:p>
        </p:txBody>
      </p:sp>
      <p:sp>
        <p:nvSpPr>
          <p:cNvPr id="350" name="Google Shape;350;p3:notes"/>
          <p:cNvSpPr txBox="1">
            <a:spLocks noGrp="1"/>
          </p:cNvSpPr>
          <p:nvPr>
            <p:ph type="dt" idx="10"/>
          </p:nvPr>
        </p:nvSpPr>
        <p:spPr>
          <a:xfrm>
            <a:off x="5320812" y="9428608"/>
            <a:ext cx="576064" cy="216024"/>
          </a:xfrm>
          <a:prstGeom prst="rect">
            <a:avLst/>
          </a:prstGeom>
          <a:noFill/>
          <a:ln>
            <a:noFill/>
          </a:ln>
        </p:spPr>
        <p:txBody>
          <a:bodyPr spcFirstLastPara="1" wrap="square" lIns="0" tIns="46800" rIns="0" bIns="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de-DE" sz="1200" b="0" i="0" u="none" strike="noStrike" kern="1200" cap="none" spc="0" normalizeH="0" baseline="0" noProof="0">
                <a:ln>
                  <a:noFill/>
                </a:ln>
                <a:solidFill>
                  <a:srgbClr val="5D6C73"/>
                </a:solidFill>
                <a:effectLst/>
                <a:uLnTx/>
                <a:uFillTx/>
                <a:latin typeface="Calibri" panose="020F0502020204030204"/>
                <a:ea typeface="+mn-ea"/>
                <a:cs typeface="+mn-cs"/>
              </a:rPr>
              <a:t>12.10.2021</a:t>
            </a:r>
            <a:endParaRPr kumimoji="0" sz="1200" b="0" i="0" u="none" strike="noStrike" kern="1200" cap="none" spc="0" normalizeH="0" baseline="0" noProof="0">
              <a:ln>
                <a:noFill/>
              </a:ln>
              <a:solidFill>
                <a:srgbClr val="5D6C73"/>
              </a:solidFill>
              <a:effectLst/>
              <a:uLnTx/>
              <a:uFillTx/>
              <a:latin typeface="Calibri" panose="020F0502020204030204"/>
              <a:ea typeface="+mn-ea"/>
              <a:cs typeface="+mn-cs"/>
            </a:endParaRPr>
          </a:p>
        </p:txBody>
      </p:sp>
      <p:sp>
        <p:nvSpPr>
          <p:cNvPr id="351" name="Google Shape;351;p3:notes"/>
          <p:cNvSpPr txBox="1">
            <a:spLocks noGrp="1"/>
          </p:cNvSpPr>
          <p:nvPr>
            <p:ph type="ftr" idx="11"/>
          </p:nvPr>
        </p:nvSpPr>
        <p:spPr>
          <a:xfrm>
            <a:off x="469370" y="9428608"/>
            <a:ext cx="4779434" cy="216024"/>
          </a:xfrm>
          <a:prstGeom prst="rect">
            <a:avLst/>
          </a:prstGeom>
          <a:noFill/>
          <a:ln>
            <a:noFill/>
          </a:ln>
        </p:spPr>
        <p:txBody>
          <a:bodyPr spcFirstLastPara="1" wrap="square" lIns="0" tIns="46800" rIns="0" bIns="0" anchor="t"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Fußzeile</a:t>
            </a: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Google Shape;352;p3:notes"/>
          <p:cNvSpPr txBox="1">
            <a:spLocks noGrp="1"/>
          </p:cNvSpPr>
          <p:nvPr>
            <p:ph type="sldNum" idx="12"/>
          </p:nvPr>
        </p:nvSpPr>
        <p:spPr>
          <a:xfrm>
            <a:off x="5968305" y="9428632"/>
            <a:ext cx="360000" cy="216000"/>
          </a:xfrm>
          <a:prstGeom prst="rect">
            <a:avLst/>
          </a:prstGeom>
          <a:noFill/>
          <a:ln>
            <a:noFill/>
          </a:ln>
        </p:spPr>
        <p:txBody>
          <a:bodyPr spcFirstLastPara="1" wrap="square" lIns="0" tIns="46800" rIns="0" bIns="0" anchor="t"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a:t>
            </a:fld>
            <a:endParaRPr kumimoji="0" sz="1200" b="0" i="0" u="none" strike="noStrike" kern="1200" cap="none" spc="0" normalizeH="0" baseline="0" noProof="0">
              <a:ln>
                <a:noFill/>
              </a:ln>
              <a:solidFill>
                <a:srgbClr val="5D6C73"/>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 want to start off with some key figures and what we have achieved with our German marketplace Kaufland.de so far. We are happy that we have achieved over 1 billion € GMV on our marketplace in 2020, and we continue to grow. </a:t>
            </a:r>
            <a:endParaRPr lang="de-DE" dirty="0"/>
          </a:p>
          <a:p>
            <a:r>
              <a:rPr lang="en-US" dirty="0"/>
              <a:t>This growth is also emphasized by our large, generalist assortment of over 45 million articles. </a:t>
            </a:r>
            <a:endParaRPr lang="de-DE" dirty="0">
              <a:cs typeface="Calibri"/>
            </a:endParaRPr>
          </a:p>
          <a:p>
            <a:r>
              <a:rPr lang="en-US" dirty="0"/>
              <a:t>These are placed in over 5,000 categories, which are divided into different upper categories, such as electronics, furniture, fashion or sports. </a:t>
            </a:r>
            <a:endParaRPr lang="de-DE" dirty="0"/>
          </a:p>
          <a:p>
            <a:r>
              <a:rPr lang="en-US" dirty="0"/>
              <a:t>We currently work with more than</a:t>
            </a:r>
            <a:r>
              <a:rPr lang="en-US" dirty="0">
                <a:solidFill>
                  <a:srgbClr val="FF0000"/>
                </a:solidFill>
              </a:rPr>
              <a:t> </a:t>
            </a:r>
            <a:r>
              <a:rPr lang="en-US" dirty="0">
                <a:solidFill>
                  <a:srgbClr val="FF0000"/>
                </a:solidFill>
                <a:highlight>
                  <a:srgbClr val="FFFF00"/>
                </a:highlight>
              </a:rPr>
              <a:t>9,000 </a:t>
            </a:r>
            <a:r>
              <a:rPr lang="en-US" dirty="0"/>
              <a:t>sellers who can present their offers to around 32 million website visitors every month. </a:t>
            </a:r>
            <a:endParaRPr lang="de-DE" dirty="0"/>
          </a:p>
          <a:p>
            <a:r>
              <a:rPr lang="en-US" dirty="0">
                <a:cs typeface="Calibri"/>
              </a:rPr>
              <a:t>Lastly, I would like to emphasize our high amount of more than 340 points in the Google visibility index. </a:t>
            </a:r>
            <a:endParaRPr lang="de-DE" dirty="0">
              <a:cs typeface="Calibri"/>
            </a:endParaRPr>
          </a:p>
        </p:txBody>
      </p:sp>
      <p:sp>
        <p:nvSpPr>
          <p:cNvPr id="4" name="Foliennummernplatzhalter 3"/>
          <p:cNvSpPr>
            <a:spLocks noGrp="1"/>
          </p:cNvSpPr>
          <p:nvPr>
            <p:ph type="sldNum" sz="quarter" idx="5"/>
          </p:nvPr>
        </p:nvSpPr>
        <p:spPr/>
        <p:txBody>
          <a:bodyPr/>
          <a:lstStyle/>
          <a:p>
            <a:fld id="{5F3D9DD8-7427-4C89-878D-29625569DDE6}" type="slidenum">
              <a:rPr lang="de-DE" smtClean="0"/>
              <a:t>10</a:t>
            </a:fld>
            <a:endParaRPr lang="de-DE"/>
          </a:p>
        </p:txBody>
      </p:sp>
    </p:spTree>
    <p:extLst>
      <p:ext uri="{BB962C8B-B14F-4D97-AF65-F5344CB8AC3E}">
        <p14:creationId xmlns:p14="http://schemas.microsoft.com/office/powerpoint/2010/main" val="196156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163638"/>
            <a:ext cx="5845175" cy="3289300"/>
          </a:xfrm>
        </p:spPr>
      </p:sp>
      <p:sp>
        <p:nvSpPr>
          <p:cNvPr id="3" name="Notizenplatzhalt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It is for this purpose that we have founded our new umbrella brand Kaufland Global Marketplace, which is an all-in-one solution made up of several Kaufland marketplaces. The German marketplace Kaufland.de is the trailblazer, of course. In its footsteps we opened already the new marketplaces Kaufland.sk and Kaufland</a:t>
            </a:r>
            <a:r>
              <a:rPr lang="en-GB" b="0" i="0" u="none" strike="noStrike">
                <a:solidFill>
                  <a:srgbClr val="000000"/>
                </a:solidFill>
                <a:effectLst/>
                <a:latin typeface="Calibri" panose="020F0502020204030204" pitchFamily="34" charset="0"/>
              </a:rPr>
              <a:t>.cz. </a:t>
            </a:r>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Kaufland Global Marketplace enables you to sell on several Kaufland marketplaces with just one registration and one seller portal. It allows you to manage your offers, orders and product data. </a:t>
            </a:r>
            <a:r>
              <a:rPr lang="de-DE" b="0" i="0" dirty="0">
                <a:solidFill>
                  <a:srgbClr val="000000"/>
                </a:solidFill>
                <a:effectLst/>
                <a:latin typeface="Calibri" panose="020F0502020204030204" pitchFamily="34" charset="0"/>
              </a:rPr>
              <a:t>​</a:t>
            </a:r>
            <a:endParaRPr lang="de-DE"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We also support you with additional services that you need as a global player, for example product data translations. </a:t>
            </a:r>
            <a:r>
              <a:rPr lang="de-DE" b="0" i="0" dirty="0">
                <a:solidFill>
                  <a:srgbClr val="000000"/>
                </a:solidFill>
                <a:effectLst/>
                <a:latin typeface="Calibri" panose="020F0502020204030204" pitchFamily="34" charset="0"/>
              </a:rPr>
              <a:t>​</a:t>
            </a:r>
            <a:endParaRPr lang="de-DE"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With the popularity of the Kaufland brand in several countries, combined with the transparent and fair conditions you already know from Kaufland.de, we’ll be by your side to help you expand to international markets and increase your reach and target groups.</a:t>
            </a:r>
            <a:endParaRPr lang="de-DE" b="0" i="0" dirty="0">
              <a:solidFill>
                <a:srgbClr val="444444"/>
              </a:solidFill>
              <a:effectLst/>
              <a:latin typeface="Calibri" panose="020F0502020204030204" pitchFamily="34" charset="0"/>
            </a:endParaRPr>
          </a:p>
          <a:p>
            <a:endParaRPr lang="de-DE" dirty="0">
              <a:cs typeface="Calibri"/>
            </a:endParaRPr>
          </a:p>
        </p:txBody>
      </p:sp>
      <p:sp>
        <p:nvSpPr>
          <p:cNvPr id="4" name="Foliennummernplatzhalt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de-DE" sz="900" b="0" i="0" u="none" strike="noStrike" kern="0" cap="none" spc="0" normalizeH="0" baseline="0" noProof="0" smtClean="0">
                <a:ln>
                  <a:noFill/>
                </a:ln>
                <a:solidFill>
                  <a:srgbClr val="5D6C73"/>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11</a:t>
            </a:fld>
            <a:endParaRPr kumimoji="0" lang="de-DE" sz="900" b="0" i="0" u="none" strike="noStrike" kern="0" cap="none" spc="0" normalizeH="0" baseline="0" noProof="0">
              <a:ln>
                <a:noFill/>
              </a:ln>
              <a:solidFill>
                <a:srgbClr val="5D6C73"/>
              </a:solidFill>
              <a:effectLst/>
              <a:uLnTx/>
              <a:uFillTx/>
              <a:latin typeface="Arial"/>
              <a:ea typeface="Arial"/>
              <a:cs typeface="Arial"/>
              <a:sym typeface="Arial"/>
            </a:endParaRPr>
          </a:p>
        </p:txBody>
      </p:sp>
    </p:spTree>
    <p:extLst>
      <p:ext uri="{BB962C8B-B14F-4D97-AF65-F5344CB8AC3E}">
        <p14:creationId xmlns:p14="http://schemas.microsoft.com/office/powerpoint/2010/main" val="70110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p66:notes"/>
          <p:cNvSpPr txBox="1">
            <a:spLocks noGrp="1"/>
          </p:cNvSpPr>
          <p:nvPr>
            <p:ph type="body" idx="1"/>
          </p:nvPr>
        </p:nvSpPr>
        <p:spPr>
          <a:xfrm>
            <a:off x="472480" y="4604072"/>
            <a:ext cx="5852067" cy="434691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200"/>
              </a:spcBef>
              <a:spcAft>
                <a:spcPts val="600"/>
              </a:spcAft>
              <a:buSzPts val="1400"/>
              <a:buNone/>
            </a:pPr>
            <a:r>
              <a:rPr lang="en-US" b="0" dirty="0"/>
              <a:t>Not only the German marketplace, but also the Czech and Slovakian ones hold great potential</a:t>
            </a:r>
            <a:endParaRPr lang="de-DE" b="0" dirty="0"/>
          </a:p>
          <a:p>
            <a:pPr marL="0" lvl="0" indent="0" algn="l" rtl="0">
              <a:lnSpc>
                <a:spcPct val="100000"/>
              </a:lnSpc>
              <a:spcBef>
                <a:spcPts val="1200"/>
              </a:spcBef>
              <a:spcAft>
                <a:spcPts val="600"/>
              </a:spcAft>
              <a:buSzPts val="1400"/>
              <a:buNone/>
            </a:pPr>
            <a:endParaRPr lang="de-DE" b="0" dirty="0"/>
          </a:p>
          <a:p>
            <a:pPr marL="0" lvl="0" indent="0" algn="l" rtl="0">
              <a:lnSpc>
                <a:spcPct val="100000"/>
              </a:lnSpc>
              <a:spcBef>
                <a:spcPts val="1200"/>
              </a:spcBef>
              <a:spcAft>
                <a:spcPts val="600"/>
              </a:spcAft>
              <a:buSzPts val="1400"/>
              <a:buNone/>
            </a:pPr>
            <a:r>
              <a:rPr lang="en-US" b="0" dirty="0"/>
              <a:t>As part of our </a:t>
            </a:r>
            <a:r>
              <a:rPr lang="en-US" b="0" dirty="0" err="1"/>
              <a:t>internationalisation</a:t>
            </a:r>
            <a:r>
              <a:rPr lang="en-US" b="0" dirty="0"/>
              <a:t> into the two countries, we have of course also looked at the data and I would like to share these insights with you.</a:t>
            </a:r>
          </a:p>
          <a:p>
            <a:pPr marL="0" lvl="0" indent="0" algn="l" rtl="0">
              <a:lnSpc>
                <a:spcPct val="100000"/>
              </a:lnSpc>
              <a:spcBef>
                <a:spcPts val="1200"/>
              </a:spcBef>
              <a:spcAft>
                <a:spcPts val="600"/>
              </a:spcAft>
              <a:buSzPts val="1400"/>
              <a:buNone/>
            </a:pPr>
            <a:endParaRPr lang="en-US" b="0" dirty="0"/>
          </a:p>
          <a:p>
            <a:pPr marL="0" lvl="0" indent="0" algn="l" rtl="0">
              <a:lnSpc>
                <a:spcPct val="100000"/>
              </a:lnSpc>
              <a:spcBef>
                <a:spcPts val="1200"/>
              </a:spcBef>
              <a:spcAft>
                <a:spcPts val="600"/>
              </a:spcAft>
              <a:buSzPts val="1400"/>
              <a:buNone/>
            </a:pPr>
            <a:r>
              <a:rPr lang="en-US" b="0" dirty="0"/>
              <a:t>The e-commerce market in these two countries has experienced rapid sales growth in recent years - and the trend is still rising. </a:t>
            </a:r>
          </a:p>
          <a:p>
            <a:pPr marL="0" lvl="0" indent="0" algn="l" rtl="0">
              <a:lnSpc>
                <a:spcPct val="100000"/>
              </a:lnSpc>
              <a:spcBef>
                <a:spcPts val="1200"/>
              </a:spcBef>
              <a:spcAft>
                <a:spcPts val="600"/>
              </a:spcAft>
              <a:buSzPts val="1400"/>
              <a:buNone/>
            </a:pPr>
            <a:endParaRPr lang="de-DE" b="0" i="0" dirty="0">
              <a:solidFill>
                <a:srgbClr val="1D1C1D"/>
              </a:solidFill>
              <a:effectLst/>
              <a:latin typeface="Slack-Lato"/>
            </a:endParaRPr>
          </a:p>
          <a:p>
            <a:pPr algn="l"/>
            <a:r>
              <a:rPr lang="en-US" b="0" i="0" dirty="0">
                <a:solidFill>
                  <a:srgbClr val="737373"/>
                </a:solidFill>
                <a:effectLst/>
                <a:latin typeface="Kaufland"/>
              </a:rPr>
              <a:t>1. the population of the Czech Republic is 10.7 million, that of Slovakia 5.45 million.</a:t>
            </a:r>
          </a:p>
          <a:p>
            <a:pPr algn="l"/>
            <a:r>
              <a:rPr lang="en-US" b="0" i="0" dirty="0">
                <a:solidFill>
                  <a:srgbClr val="737373"/>
                </a:solidFill>
                <a:effectLst/>
                <a:latin typeface="Kaufland"/>
              </a:rPr>
              <a:t>2. the turnover in the e-commerce market in 2021 was 5 billion US dollars in the Czech Republic and 1 billion US dollars in Slovakia.</a:t>
            </a:r>
            <a:br>
              <a:rPr lang="de-DE" b="0" i="0" dirty="0">
                <a:solidFill>
                  <a:srgbClr val="737373"/>
                </a:solidFill>
                <a:effectLst/>
                <a:latin typeface="Kaufland"/>
              </a:rPr>
            </a:br>
            <a:br>
              <a:rPr lang="de-DE" b="0" i="0" dirty="0">
                <a:solidFill>
                  <a:srgbClr val="737373"/>
                </a:solidFill>
                <a:effectLst/>
                <a:latin typeface="Kaufland"/>
              </a:rPr>
            </a:br>
            <a:r>
              <a:rPr lang="en-US" b="0" i="0" dirty="0">
                <a:solidFill>
                  <a:srgbClr val="737373"/>
                </a:solidFill>
                <a:effectLst/>
                <a:latin typeface="Kaufland"/>
              </a:rPr>
              <a:t>Special effect Corona: Sales in the Czech Republic grew by 26 % and in Slovakia by a full 29 % (2021). </a:t>
            </a:r>
          </a:p>
          <a:p>
            <a:pPr marL="0" lvl="0" indent="0" algn="l" rtl="0">
              <a:lnSpc>
                <a:spcPct val="100000"/>
              </a:lnSpc>
              <a:spcBef>
                <a:spcPts val="1200"/>
              </a:spcBef>
              <a:spcAft>
                <a:spcPts val="600"/>
              </a:spcAft>
              <a:buSzPts val="1400"/>
              <a:buNone/>
            </a:pPr>
            <a:endParaRPr lang="de-DE" b="0" i="0" dirty="0">
              <a:solidFill>
                <a:srgbClr val="1D1C1D"/>
              </a:solidFill>
              <a:effectLst/>
              <a:latin typeface="Slack-Lato"/>
            </a:endParaRPr>
          </a:p>
          <a:p>
            <a:pPr marL="0" marR="0" lvl="0" indent="0" algn="l" defTabSz="914400" rtl="0" eaLnBrk="1" fontAlgn="auto" latinLnBrk="0" hangingPunct="1">
              <a:lnSpc>
                <a:spcPct val="100000"/>
              </a:lnSpc>
              <a:spcBef>
                <a:spcPts val="1200"/>
              </a:spcBef>
              <a:spcAft>
                <a:spcPts val="600"/>
              </a:spcAft>
              <a:buClr>
                <a:srgbClr val="000000"/>
              </a:buClr>
              <a:buSzPts val="1400"/>
              <a:buFont typeface="Arial"/>
              <a:buNone/>
              <a:tabLst/>
              <a:defRPr/>
            </a:pPr>
            <a:r>
              <a:rPr lang="en-US" b="0" dirty="0"/>
              <a:t>The annual growth forecasts are 9.6% in Czech Republic and 13.6% in Slovakia.</a:t>
            </a:r>
          </a:p>
          <a:p>
            <a:pPr marL="0" marR="0" lvl="0" indent="0" algn="l" defTabSz="914400" rtl="0" eaLnBrk="1" fontAlgn="auto" latinLnBrk="0" hangingPunct="1">
              <a:lnSpc>
                <a:spcPct val="100000"/>
              </a:lnSpc>
              <a:spcBef>
                <a:spcPts val="1200"/>
              </a:spcBef>
              <a:spcAft>
                <a:spcPts val="600"/>
              </a:spcAft>
              <a:buClr>
                <a:srgbClr val="000000"/>
              </a:buClr>
              <a:buSzPts val="1400"/>
              <a:buFont typeface="Arial"/>
              <a:buNone/>
              <a:tabLst/>
              <a:defRPr/>
            </a:pPr>
            <a:endParaRPr lang="de-DE" b="0" i="0" dirty="0">
              <a:solidFill>
                <a:srgbClr val="1D1C1D"/>
              </a:solidFill>
              <a:effectLst/>
              <a:latin typeface="Slack-Lato"/>
            </a:endParaRPr>
          </a:p>
          <a:p>
            <a:pPr marL="0" lvl="0" indent="0" algn="l" rtl="0">
              <a:lnSpc>
                <a:spcPct val="100000"/>
              </a:lnSpc>
              <a:spcBef>
                <a:spcPts val="1200"/>
              </a:spcBef>
              <a:spcAft>
                <a:spcPts val="600"/>
              </a:spcAft>
              <a:buSzPts val="1400"/>
              <a:buNone/>
            </a:pPr>
            <a:r>
              <a:rPr lang="en-US" b="0" i="0" dirty="0">
                <a:solidFill>
                  <a:srgbClr val="737373"/>
                </a:solidFill>
                <a:effectLst/>
                <a:latin typeface="Kaufland"/>
              </a:rPr>
              <a:t>By 2025, the Czech e-commerce market is expected to reach a user penetration of 65%, with Slovakian penetration rising to 57%.</a:t>
            </a:r>
          </a:p>
          <a:p>
            <a:pPr>
              <a:buFont typeface="Arial" panose="020B0604020202020204" pitchFamily="34" charset="0"/>
              <a:buChar char="•"/>
            </a:pPr>
            <a:endParaRPr lang="de-DE" b="0" dirty="0"/>
          </a:p>
          <a:p>
            <a:r>
              <a:rPr lang="de-DE" b="0" dirty="0"/>
              <a:t>Further Key </a:t>
            </a:r>
            <a:r>
              <a:rPr lang="de-DE" b="0" dirty="0" err="1"/>
              <a:t>Insights</a:t>
            </a:r>
            <a:r>
              <a:rPr lang="de-DE" b="0" dirty="0"/>
              <a:t> </a:t>
            </a:r>
            <a:r>
              <a:rPr lang="de-DE" b="0" dirty="0" err="1"/>
              <a:t>here</a:t>
            </a:r>
            <a:r>
              <a:rPr lang="de-DE" b="0" dirty="0"/>
              <a:t> </a:t>
            </a:r>
            <a:r>
              <a:rPr lang="de-DE" b="0" dirty="0" err="1"/>
              <a:t>are</a:t>
            </a:r>
            <a:r>
              <a:rPr lang="de-DE" b="0" dirty="0"/>
              <a:t>:</a:t>
            </a:r>
          </a:p>
          <a:p>
            <a:r>
              <a:rPr lang="de-DE" b="0" dirty="0"/>
              <a:t>- </a:t>
            </a:r>
            <a:r>
              <a:rPr lang="en-US" b="0" dirty="0"/>
              <a:t>The price level of private consumer spending is only slightly lower than in Germany (Eurostat 2020: D - 106.3 / CZ - 74.6 / SK 81.1 = slightly lower). </a:t>
            </a:r>
          </a:p>
          <a:p>
            <a:pPr marL="171450" indent="-171450">
              <a:buFontTx/>
              <a:buChar char="-"/>
            </a:pPr>
            <a:r>
              <a:rPr lang="de-DE" b="0" dirty="0"/>
              <a:t>Both countries </a:t>
            </a:r>
            <a:r>
              <a:rPr lang="de-DE" b="0" dirty="0" err="1"/>
              <a:t>have</a:t>
            </a:r>
            <a:r>
              <a:rPr lang="de-DE" b="0" dirty="0"/>
              <a:t> a </a:t>
            </a:r>
            <a:r>
              <a:rPr lang="de-DE" b="0" dirty="0" err="1"/>
              <a:t>good</a:t>
            </a:r>
            <a:r>
              <a:rPr lang="de-DE" b="0" dirty="0"/>
              <a:t> </a:t>
            </a:r>
            <a:r>
              <a:rPr lang="de-DE" b="0" dirty="0" err="1"/>
              <a:t>performance</a:t>
            </a:r>
            <a:r>
              <a:rPr lang="de-DE" b="0" dirty="0"/>
              <a:t> in </a:t>
            </a:r>
            <a:r>
              <a:rPr lang="de-DE" b="0" dirty="0" err="1"/>
              <a:t>the</a:t>
            </a:r>
            <a:r>
              <a:rPr lang="de-DE" b="0" dirty="0"/>
              <a:t> </a:t>
            </a:r>
            <a:r>
              <a:rPr lang="de-DE" b="0" dirty="0" err="1"/>
              <a:t>Logistic</a:t>
            </a:r>
            <a:r>
              <a:rPr lang="de-DE" b="0" dirty="0"/>
              <a:t> Performance Index </a:t>
            </a:r>
            <a:r>
              <a:rPr lang="de-DE" b="0" dirty="0" err="1"/>
              <a:t>which</a:t>
            </a:r>
            <a:r>
              <a:rPr lang="de-DE" b="0" dirty="0"/>
              <a:t> </a:t>
            </a:r>
            <a:r>
              <a:rPr lang="en-US" b="0" dirty="0"/>
              <a:t>is divided into six categories: customs (efficiency of the authority), infrastructure, international shipping, logistics performance, traceability and punctuality. The scores of the individual categories are aggregated by means of a weighted average to a total figure that results in a ranking of the countries examined.</a:t>
            </a:r>
          </a:p>
          <a:p>
            <a:pPr marL="0" indent="0">
              <a:buFontTx/>
              <a:buNone/>
            </a:pPr>
            <a:endParaRPr lang="en-US" b="0" dirty="0"/>
          </a:p>
          <a:p>
            <a:r>
              <a:rPr lang="en-US" b="0" dirty="0"/>
              <a:t>Thus, not bad basic conditions.</a:t>
            </a:r>
            <a:endParaRPr lang="de-DE" b="0" dirty="0"/>
          </a:p>
        </p:txBody>
      </p:sp>
      <p:sp>
        <p:nvSpPr>
          <p:cNvPr id="1856" name="Google Shape;1856;p66:notes"/>
          <p:cNvSpPr>
            <a:spLocks noGrp="1" noRot="1" noChangeAspect="1"/>
          </p:cNvSpPr>
          <p:nvPr>
            <p:ph type="sldImg" idx="2"/>
          </p:nvPr>
        </p:nvSpPr>
        <p:spPr>
          <a:xfrm>
            <a:off x="479425" y="1163638"/>
            <a:ext cx="5845175" cy="3289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132398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163638"/>
            <a:ext cx="5845175" cy="32893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de-DE" sz="900" b="0" i="0" u="none" strike="noStrike" cap="none" smtClean="0">
                <a:solidFill>
                  <a:srgbClr val="5D6C73"/>
                </a:solidFill>
                <a:latin typeface="Arial"/>
                <a:ea typeface="Arial"/>
                <a:cs typeface="Arial"/>
                <a:sym typeface="Arial"/>
              </a:rPr>
              <a:t>13</a:t>
            </a:fld>
            <a:endParaRPr lang="de-DE" sz="900" b="0" i="0" u="none" strike="noStrike" cap="none">
              <a:solidFill>
                <a:srgbClr val="5D6C73"/>
              </a:solidFill>
              <a:latin typeface="Arial"/>
              <a:ea typeface="Arial"/>
              <a:cs typeface="Arial"/>
              <a:sym typeface="Arial"/>
            </a:endParaRPr>
          </a:p>
        </p:txBody>
      </p:sp>
    </p:spTree>
    <p:extLst>
      <p:ext uri="{BB962C8B-B14F-4D97-AF65-F5344CB8AC3E}">
        <p14:creationId xmlns:p14="http://schemas.microsoft.com/office/powerpoint/2010/main" val="743871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To summarize the advantages of selling via Kaufland Global Marketplace:</a:t>
            </a:r>
            <a:endParaRPr lang="de-DE"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 would like to particularly emphasize the multi-marketplace technology, which allows easy international selling in 3 different countries via the Seller Portal. </a:t>
            </a:r>
            <a:r>
              <a:rPr lang="de-DE" b="0" i="0" dirty="0">
                <a:solidFill>
                  <a:srgbClr val="000000"/>
                </a:solidFill>
                <a:effectLst/>
                <a:latin typeface="Calibri" panose="020F0502020204030204" pitchFamily="34" charset="0"/>
              </a:rPr>
              <a:t>​</a:t>
            </a:r>
            <a:endParaRPr lang="de-DE"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But multi-channel marketing via all relevant channels in the respective countries is also included. For example, in the Czech Republic a major search engine is not Google, but </a:t>
            </a:r>
            <a:r>
              <a:rPr lang="en-US" b="0" i="0" u="none" strike="noStrike" dirty="0" err="1">
                <a:solidFill>
                  <a:srgbClr val="000000"/>
                </a:solidFill>
                <a:effectLst/>
                <a:latin typeface="Calibri" panose="020F0502020204030204" pitchFamily="34" charset="0"/>
              </a:rPr>
              <a:t>Sesznam</a:t>
            </a:r>
            <a:r>
              <a:rPr lang="en-US" b="0" i="0" u="none" strike="noStrike" dirty="0">
                <a:solidFill>
                  <a:srgbClr val="000000"/>
                </a:solidFill>
                <a:effectLst/>
                <a:latin typeface="Calibri" panose="020F0502020204030204" pitchFamily="34" charset="0"/>
              </a:rPr>
              <a:t>, through which we will then of course also promote your products in these countries - of course also included for you. </a:t>
            </a:r>
            <a:r>
              <a:rPr lang="de-DE" b="0" i="0" dirty="0">
                <a:solidFill>
                  <a:srgbClr val="000000"/>
                </a:solidFill>
                <a:effectLst/>
                <a:latin typeface="Calibri" panose="020F0502020204030204" pitchFamily="34" charset="0"/>
              </a:rPr>
              <a:t>​</a:t>
            </a:r>
            <a:endParaRPr lang="de-DE"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Just like the relevant payment methods in all three countries. </a:t>
            </a:r>
            <a:r>
              <a:rPr lang="de-DE" b="0" i="0" dirty="0">
                <a:solidFill>
                  <a:srgbClr val="000000"/>
                </a:solidFill>
                <a:effectLst/>
                <a:latin typeface="Calibri" panose="020F0502020204030204" pitchFamily="34" charset="0"/>
              </a:rPr>
              <a:t>​</a:t>
            </a:r>
            <a:endParaRPr lang="de-DE"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Perhaps a brief word on conditions: With the Early-Bird offer, you pay no basic fees and no commissions for the first 6 months anyway. But even after that you sell with us at fair and transparent conditions, because you pay the monthly fee only for one marketplace and can sell on all 3. And the commissions are the same as currently on Kaufland.de. Here, of course, our goal is the greatest possible transparency and simplicity for you. </a:t>
            </a:r>
            <a:r>
              <a:rPr lang="de-DE" b="0" i="0" dirty="0">
                <a:solidFill>
                  <a:srgbClr val="000000"/>
                </a:solidFill>
                <a:effectLst/>
                <a:latin typeface="Calibri" panose="020F0502020204030204" pitchFamily="34" charset="0"/>
              </a:rPr>
              <a:t>​</a:t>
            </a:r>
            <a:endParaRPr lang="de-DE"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Finally, I would like to highlight the personal seller support and customer service from our side, which is available in different languages to support you on Kaufland.de but of course also on our new marketplaces in the best possible way.</a:t>
            </a:r>
            <a:r>
              <a:rPr lang="de-DE" b="0" i="0" u="none" strike="noStrike" dirty="0">
                <a:solidFill>
                  <a:srgbClr val="000000"/>
                </a:solidFill>
                <a:effectLst/>
                <a:latin typeface="Calibri" panose="020F0502020204030204" pitchFamily="34" charset="0"/>
              </a:rPr>
              <a:t> </a:t>
            </a:r>
            <a:r>
              <a:rPr lang="de-DE" b="0" i="0" dirty="0">
                <a:solidFill>
                  <a:srgbClr val="000000"/>
                </a:solidFill>
                <a:effectLst/>
                <a:latin typeface="Calibri" panose="020F0502020204030204" pitchFamily="34" charset="0"/>
              </a:rPr>
              <a:t>​</a:t>
            </a:r>
            <a:endParaRPr lang="de-DE" b="0" i="0" dirty="0">
              <a:solidFill>
                <a:srgbClr val="444444"/>
              </a:solidFill>
              <a:effectLst/>
              <a:latin typeface="Calibri" panose="020F0502020204030204" pitchFamily="34" charset="0"/>
            </a:endParaRPr>
          </a:p>
          <a:p>
            <a:endParaRPr lang="en-US" dirty="0"/>
          </a:p>
        </p:txBody>
      </p:sp>
      <p:sp>
        <p:nvSpPr>
          <p:cNvPr id="4" name="Foliennummernplatzhalter 3"/>
          <p:cNvSpPr>
            <a:spLocks noGrp="1"/>
          </p:cNvSpPr>
          <p:nvPr>
            <p:ph type="sldNum" sz="quarter" idx="5"/>
          </p:nvPr>
        </p:nvSpPr>
        <p:spPr/>
        <p:txBody>
          <a:bodyPr/>
          <a:lstStyle/>
          <a:p>
            <a:fld id="{5F3D9DD8-7427-4C89-878D-29625569DDE6}" type="slidenum">
              <a:rPr lang="de-DE" smtClean="0"/>
              <a:t>14</a:t>
            </a:fld>
            <a:endParaRPr lang="de-DE"/>
          </a:p>
        </p:txBody>
      </p:sp>
    </p:spTree>
    <p:extLst>
      <p:ext uri="{BB962C8B-B14F-4D97-AF65-F5344CB8AC3E}">
        <p14:creationId xmlns:p14="http://schemas.microsoft.com/office/powerpoint/2010/main" val="391218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cs typeface="Calibri"/>
            </a:endParaRPr>
          </a:p>
        </p:txBody>
      </p:sp>
      <p:sp>
        <p:nvSpPr>
          <p:cNvPr id="4" name="Foliennummernplatzhalter 3"/>
          <p:cNvSpPr>
            <a:spLocks noGrp="1"/>
          </p:cNvSpPr>
          <p:nvPr>
            <p:ph type="sldNum" sz="quarter" idx="5"/>
          </p:nvPr>
        </p:nvSpPr>
        <p:spPr/>
        <p:txBody>
          <a:bodyPr/>
          <a:lstStyle/>
          <a:p>
            <a:fld id="{5F3D9DD8-7427-4C89-878D-29625569DDE6}" type="slidenum">
              <a:rPr lang="de-DE" smtClean="0"/>
              <a:t>15</a:t>
            </a:fld>
            <a:endParaRPr lang="de-DE"/>
          </a:p>
        </p:txBody>
      </p:sp>
    </p:spTree>
    <p:extLst>
      <p:ext uri="{BB962C8B-B14F-4D97-AF65-F5344CB8AC3E}">
        <p14:creationId xmlns:p14="http://schemas.microsoft.com/office/powerpoint/2010/main" val="273877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you say now, that this sounds interesting for you and you would like to sell with us, I will now introduce you to the process of listing and selling on our marketplace. Here, you can see the complete process and who is responsible for each step in the selling process. The grey arrow in the top is the seller and the red arrow in the bottom is Kaufland. </a:t>
            </a:r>
            <a:endParaRPr lang="de-DE" dirty="0"/>
          </a:p>
          <a:p>
            <a:r>
              <a:rPr lang="en-US" dirty="0"/>
              <a:t>First of all, you need to register as a seller on our marketplace. </a:t>
            </a:r>
            <a:endParaRPr lang="de-DE" dirty="0"/>
          </a:p>
          <a:p>
            <a:r>
              <a:rPr lang="en-US" dirty="0"/>
              <a:t>When you have submitted your registration, we will check your provided information and activate the account. </a:t>
            </a:r>
            <a:endParaRPr lang="de-DE" dirty="0"/>
          </a:p>
          <a:p>
            <a:r>
              <a:rPr lang="en-US" dirty="0"/>
              <a:t>With this, you will get access to our seller portal and you can start with the setup and the Onboarding of your desired Sales Channels. This includes e.g. the legal texts or the shipping settings. </a:t>
            </a:r>
            <a:endParaRPr lang="de-DE" dirty="0"/>
          </a:p>
          <a:p>
            <a:r>
              <a:rPr lang="en-US" dirty="0"/>
              <a:t>As part of the Onboarding, you also start with the listing of your products via EAN codes. I will show you the listing options that you have on the following slide. </a:t>
            </a:r>
            <a:endParaRPr lang="de-DE" dirty="0"/>
          </a:p>
          <a:p>
            <a:r>
              <a:rPr lang="en-US" dirty="0"/>
              <a:t>Once your products are live, we advertise your offers which are in the </a:t>
            </a:r>
            <a:r>
              <a:rPr lang="en-US" dirty="0" err="1"/>
              <a:t>BuyBox</a:t>
            </a:r>
            <a:r>
              <a:rPr lang="en-US" dirty="0"/>
              <a:t> on our external marketing channels to generate the most traffic for you. I will also go into more detail on this topic later on. </a:t>
            </a:r>
            <a:endParaRPr lang="de-DE" dirty="0"/>
          </a:p>
          <a:p>
            <a:r>
              <a:rPr lang="en-US" dirty="0"/>
              <a:t>When customers order a product from you, they pay to Kaufland marketplace – because we handle the payment processing for you. So we offer the customers all typical payment methods, like payment on account, credit card or PayPal and the customers pay directly to us – you as a seller don’t need to worry about payment methods or money from customers. </a:t>
            </a:r>
            <a:endParaRPr lang="de-DE" dirty="0"/>
          </a:p>
          <a:p>
            <a:r>
              <a:rPr lang="en-US" dirty="0"/>
              <a:t>In a next step, we provide you with the order and shipping information. </a:t>
            </a:r>
            <a:endParaRPr lang="de-DE" dirty="0"/>
          </a:p>
          <a:p>
            <a:r>
              <a:rPr lang="en-US" dirty="0"/>
              <a:t>Now it’s your turn to ship the respective articles from your warehouse to the customer’s address. Here, the shipping provider and the conditions can be chosen by yourself. </a:t>
            </a:r>
            <a:endParaRPr lang="de-DE" dirty="0"/>
          </a:p>
          <a:p>
            <a:r>
              <a:rPr lang="en-US" dirty="0"/>
              <a:t>In a final step, you will receive your sales revenue from us. Your revenue will automatically be credited to your Kaufland seller account after the revocation period of 14 days. You can then pay out the money from your account to your bank account at any time. </a:t>
            </a:r>
            <a:endParaRPr lang="de-DE" dirty="0"/>
          </a:p>
          <a:p>
            <a:r>
              <a:rPr lang="en-US" dirty="0"/>
              <a:t>In general, we support you throughout the whole process with our seller support and our first level customer service. In terms seller support, we have colleagues who are available by mail and by phone 5 days a week to help you with your listings, your account and so on. And on the other side, we have a customer service who supports you with all first level requests from our joint customers.</a:t>
            </a:r>
            <a:r>
              <a:rPr lang="de-DE" dirty="0"/>
              <a:t> </a:t>
            </a:r>
            <a:endParaRPr lang="de-DE" dirty="0">
              <a:cs typeface="Calibri"/>
            </a:endParaRP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5F3D9DD8-7427-4C89-878D-29625569DDE6}" type="slidenum">
              <a:rPr lang="de-DE" smtClean="0"/>
              <a:t>16</a:t>
            </a:fld>
            <a:endParaRPr lang="de-DE"/>
          </a:p>
        </p:txBody>
      </p:sp>
    </p:spTree>
    <p:extLst>
      <p:ext uri="{BB962C8B-B14F-4D97-AF65-F5344CB8AC3E}">
        <p14:creationId xmlns:p14="http://schemas.microsoft.com/office/powerpoint/2010/main" val="4247587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Lastly, what does it cost you to start and sell on Kaufland.de? </a:t>
            </a:r>
            <a:endParaRPr lang="de-DE" dirty="0"/>
          </a:p>
          <a:p>
            <a:r>
              <a:rPr lang="en-US" dirty="0"/>
              <a:t>W</a:t>
            </a:r>
            <a:r>
              <a:rPr lang="en-GB" dirty="0"/>
              <a:t>e are working with a combination of a monthly fee and a sales commission. </a:t>
            </a:r>
            <a:endParaRPr lang="de-DE" dirty="0"/>
          </a:p>
          <a:p>
            <a:r>
              <a:rPr lang="en-GB" dirty="0"/>
              <a:t>The monthly fee is roughly 40€ for the basic subscription and it includes our services, like the unlimited listing, our automated marketing, our personal support and also the payment processing by us. </a:t>
            </a:r>
            <a:endParaRPr lang="de-DE" dirty="0"/>
          </a:p>
          <a:p>
            <a:r>
              <a:rPr lang="en-GB" dirty="0"/>
              <a:t>Next to that, we have the sales commission which is category-based. Overall, it is in the range of 7% to 16%. Most categories are in the category of 13%, as you can see here on the slide. For example, we charge 7% for computer electronics and 13% for furniture. Of course, this commission is only charged for successful sales, so not in case of cancellations or returns. </a:t>
            </a:r>
            <a:endParaRPr lang="de-DE" dirty="0"/>
          </a:p>
          <a:p>
            <a:r>
              <a:rPr lang="en-GB" dirty="0"/>
              <a:t>I believe our conditions are very competitive and transparent. And also, there is no contract period or cancellation period, so if you notice that Kaufland.de might not be the right sales channel for you, you can end our cooperation at any time. </a:t>
            </a:r>
            <a:endParaRPr lang="de-DE" dirty="0"/>
          </a:p>
          <a:p>
            <a:r>
              <a:rPr lang="en-GB" dirty="0"/>
              <a:t>What I would like to emphasize here as well is our Early Bird Offer for our new marketplace Kaufland.cz. So, if you are selling in Germany already and you want to extend your business to the </a:t>
            </a:r>
            <a:r>
              <a:rPr lang="en-GB"/>
              <a:t>Czech Republic, </a:t>
            </a:r>
            <a:r>
              <a:rPr lang="en-GB" dirty="0"/>
              <a:t>you can enjoy no commissions in the first six months and a Sponsored Product Ads Budget of 1.200€ on our </a:t>
            </a:r>
            <a:r>
              <a:rPr lang="en-GB"/>
              <a:t>new marketplace.</a:t>
            </a:r>
            <a:endParaRPr lang="de-DE" dirty="0">
              <a:cs typeface="Calibri"/>
            </a:endParaRPr>
          </a:p>
        </p:txBody>
      </p:sp>
      <p:sp>
        <p:nvSpPr>
          <p:cNvPr id="4" name="Foliennummernplatzhalter 3"/>
          <p:cNvSpPr>
            <a:spLocks noGrp="1"/>
          </p:cNvSpPr>
          <p:nvPr>
            <p:ph type="sldNum" sz="quarter" idx="5"/>
          </p:nvPr>
        </p:nvSpPr>
        <p:spPr/>
        <p:txBody>
          <a:bodyPr/>
          <a:lstStyle/>
          <a:p>
            <a:fld id="{5F3D9DD8-7427-4C89-878D-29625569DDE6}" type="slidenum">
              <a:rPr lang="de-DE" smtClean="0"/>
              <a:t>17</a:t>
            </a:fld>
            <a:endParaRPr lang="de-DE"/>
          </a:p>
        </p:txBody>
      </p:sp>
    </p:spTree>
    <p:extLst>
      <p:ext uri="{BB962C8B-B14F-4D97-AF65-F5344CB8AC3E}">
        <p14:creationId xmlns:p14="http://schemas.microsoft.com/office/powerpoint/2010/main" val="2669167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cs typeface="Calibri"/>
            </a:endParaRPr>
          </a:p>
        </p:txBody>
      </p:sp>
      <p:sp>
        <p:nvSpPr>
          <p:cNvPr id="4" name="Foliennummernplatzhalter 3"/>
          <p:cNvSpPr>
            <a:spLocks noGrp="1"/>
          </p:cNvSpPr>
          <p:nvPr>
            <p:ph type="sldNum" sz="quarter" idx="5"/>
          </p:nvPr>
        </p:nvSpPr>
        <p:spPr/>
        <p:txBody>
          <a:bodyPr/>
          <a:lstStyle/>
          <a:p>
            <a:fld id="{5F3D9DD8-7427-4C89-878D-29625569DDE6}" type="slidenum">
              <a:rPr lang="de-DE" smtClean="0"/>
              <a:t>18</a:t>
            </a:fld>
            <a:endParaRPr lang="de-DE"/>
          </a:p>
        </p:txBody>
      </p:sp>
    </p:spTree>
    <p:extLst>
      <p:ext uri="{BB962C8B-B14F-4D97-AF65-F5344CB8AC3E}">
        <p14:creationId xmlns:p14="http://schemas.microsoft.com/office/powerpoint/2010/main" val="474631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spcBef>
                <a:spcPts val="0"/>
              </a:spcBef>
              <a:spcAft>
                <a:spcPts val="0"/>
              </a:spcAft>
              <a:buSzPts val="1200"/>
              <a:buFont typeface="Calibri"/>
              <a:buNone/>
            </a:pPr>
            <a:r>
              <a:rPr lang="en-US" dirty="0"/>
              <a:t>But how do you sell successfully after you have registered? For this we first look at the product data.</a:t>
            </a:r>
          </a:p>
          <a:p>
            <a:pPr marL="0" lvl="0" indent="0" algn="l" rtl="0">
              <a:spcBef>
                <a:spcPts val="0"/>
              </a:spcBef>
              <a:spcAft>
                <a:spcPts val="0"/>
              </a:spcAft>
              <a:buSzPts val="1200"/>
              <a:buFont typeface="Calibri"/>
              <a:buNone/>
            </a:pPr>
            <a:endParaRPr lang="en-US" dirty="0"/>
          </a:p>
          <a:p>
            <a:pPr marL="0" lvl="0" indent="0" algn="l" rtl="0">
              <a:spcBef>
                <a:spcPts val="0"/>
              </a:spcBef>
              <a:spcAft>
                <a:spcPts val="0"/>
              </a:spcAft>
              <a:buSzPts val="1200"/>
              <a:buFont typeface="Calibri"/>
              <a:buNone/>
            </a:pPr>
            <a:r>
              <a:rPr lang="en-US" dirty="0"/>
              <a:t>It is important to know here that we distinguish between offer and product data. Offer data are EAN, price, quantity and delivery </a:t>
            </a:r>
            <a:r>
              <a:rPr lang="en-US" dirty="0" err="1"/>
              <a:t>time.Product</a:t>
            </a:r>
            <a:r>
              <a:rPr lang="en-US" dirty="0"/>
              <a:t> data are then title, description, picture, attributes.</a:t>
            </a:r>
          </a:p>
          <a:p>
            <a:pPr marL="0" lvl="0" indent="0" algn="l" rtl="0">
              <a:spcBef>
                <a:spcPts val="0"/>
              </a:spcBef>
              <a:spcAft>
                <a:spcPts val="0"/>
              </a:spcAft>
              <a:buSzPts val="1200"/>
              <a:buFont typeface="Calibri"/>
              <a:buNone/>
            </a:pPr>
            <a:endParaRPr lang="de-DE" dirty="0"/>
          </a:p>
          <a:p>
            <a:pPr marL="0" lvl="0" indent="0" algn="l" rtl="0">
              <a:spcBef>
                <a:spcPts val="0"/>
              </a:spcBef>
              <a:spcAft>
                <a:spcPts val="0"/>
              </a:spcAft>
              <a:buSzPts val="1200"/>
              <a:buFont typeface="Calibri"/>
              <a:buNone/>
            </a:pPr>
            <a:r>
              <a:rPr lang="en-US" dirty="0"/>
              <a:t>With regard to product data, it is important that it is meaningful and fully maintained because a</a:t>
            </a:r>
            <a:r>
              <a:rPr lang="de-DE" dirty="0"/>
              <a:t>s </a:t>
            </a:r>
            <a:r>
              <a:rPr lang="de-DE" dirty="0" err="1"/>
              <a:t>already</a:t>
            </a:r>
            <a:r>
              <a:rPr lang="de-DE" dirty="0"/>
              <a:t> </a:t>
            </a:r>
            <a:r>
              <a:rPr lang="de-DE" dirty="0" err="1"/>
              <a:t>mentioned</a:t>
            </a:r>
            <a:r>
              <a:rPr lang="de-DE" dirty="0"/>
              <a:t> </a:t>
            </a:r>
            <a:r>
              <a:rPr lang="en-US" sz="1800" dirty="0">
                <a:effectLst/>
                <a:latin typeface="Segoe UI" panose="020B0502040204020203" pitchFamily="34" charset="0"/>
              </a:rPr>
              <a:t>40% of German online shoppers value to receive a lot of product information when shopping online. (Statista 2021)</a:t>
            </a:r>
          </a:p>
          <a:p>
            <a:pPr marL="0" lvl="0" indent="0" algn="l" rtl="0">
              <a:spcBef>
                <a:spcPts val="0"/>
              </a:spcBef>
              <a:spcAft>
                <a:spcPts val="0"/>
              </a:spcAft>
              <a:buSzPts val="1200"/>
              <a:buFont typeface="Calibri"/>
              <a:buNone/>
            </a:pPr>
            <a:endParaRPr lang="en-US" dirty="0"/>
          </a:p>
          <a:p>
            <a:pPr marL="0" lvl="0" indent="0" algn="l" rtl="0">
              <a:spcBef>
                <a:spcPts val="0"/>
              </a:spcBef>
              <a:spcAft>
                <a:spcPts val="0"/>
              </a:spcAft>
              <a:buSzPts val="1200"/>
              <a:buFont typeface="Calibri"/>
              <a:buNone/>
            </a:pPr>
            <a:r>
              <a:rPr lang="en-US" dirty="0"/>
              <a:t>Means as also shown here:</a:t>
            </a:r>
          </a:p>
          <a:p>
            <a:pPr marL="171450" lvl="0" indent="-171450" algn="l" rtl="0">
              <a:spcBef>
                <a:spcPts val="0"/>
              </a:spcBef>
              <a:spcAft>
                <a:spcPts val="0"/>
              </a:spcAft>
              <a:buSzPts val="1200"/>
              <a:buFontTx/>
              <a:buChar char="-"/>
            </a:pPr>
            <a:r>
              <a:rPr lang="en-US" dirty="0"/>
              <a:t>Correct category entry</a:t>
            </a:r>
          </a:p>
          <a:p>
            <a:pPr marL="171450" lvl="0" indent="-171450" algn="l" rtl="0">
              <a:spcBef>
                <a:spcPts val="0"/>
              </a:spcBef>
              <a:spcAft>
                <a:spcPts val="0"/>
              </a:spcAft>
              <a:buSzPts val="1200"/>
              <a:buFontTx/>
              <a:buChar char="-"/>
            </a:pPr>
            <a:r>
              <a:rPr lang="en-US" dirty="0"/>
              <a:t>Meaningful title</a:t>
            </a:r>
          </a:p>
          <a:p>
            <a:pPr marL="171450" lvl="0" indent="-171450" algn="l" rtl="0">
              <a:spcBef>
                <a:spcPts val="0"/>
              </a:spcBef>
              <a:spcAft>
                <a:spcPts val="0"/>
              </a:spcAft>
              <a:buSzPts val="1200"/>
              <a:buFontTx/>
              <a:buChar char="-"/>
            </a:pPr>
            <a:r>
              <a:rPr lang="en-US" dirty="0"/>
              <a:t>Detailed images with a white background and cut out without logos and watermarks, so that they can also be displayed in GS.</a:t>
            </a:r>
          </a:p>
          <a:p>
            <a:pPr marL="171450" lvl="0" indent="-171450" algn="l" rtl="0">
              <a:spcBef>
                <a:spcPts val="0"/>
              </a:spcBef>
              <a:spcAft>
                <a:spcPts val="0"/>
              </a:spcAft>
              <a:buSzPts val="1200"/>
              <a:buFontTx/>
              <a:buChar char="-"/>
            </a:pPr>
            <a:r>
              <a:rPr lang="en-US" dirty="0"/>
              <a:t>Make sure that the cover picture is in the first place.</a:t>
            </a:r>
          </a:p>
          <a:p>
            <a:pPr marL="171450" lvl="0" indent="-171450" algn="l" rtl="0">
              <a:spcBef>
                <a:spcPts val="0"/>
              </a:spcBef>
              <a:spcAft>
                <a:spcPts val="0"/>
              </a:spcAft>
              <a:buSzPts val="1200"/>
              <a:buFontTx/>
              <a:buChar char="-"/>
            </a:pPr>
            <a:r>
              <a:rPr lang="en-US" dirty="0"/>
              <a:t>Meaningful description with promotional body text and bullet points for technical details</a:t>
            </a:r>
          </a:p>
          <a:p>
            <a:pPr marL="171450" lvl="0" indent="-171450" algn="l" rtl="0">
              <a:spcBef>
                <a:spcPts val="0"/>
              </a:spcBef>
              <a:spcAft>
                <a:spcPts val="0"/>
              </a:spcAft>
              <a:buSzPts val="1200"/>
              <a:buFontTx/>
              <a:buChar char="-"/>
            </a:pPr>
            <a:r>
              <a:rPr lang="en-US" dirty="0"/>
              <a:t>Maintenance of all relevant attributes - also important here for all legal aspects. Relevant attributes such as, for example, an EU data sheet must be displayed for a hoover, otherwise the articles are considered invalid by us and the end customer does not get to see them.</a:t>
            </a:r>
          </a:p>
          <a:p>
            <a:pPr marL="0" lvl="0" indent="0" algn="l" rtl="0">
              <a:spcBef>
                <a:spcPts val="0"/>
              </a:spcBef>
              <a:spcAft>
                <a:spcPts val="0"/>
              </a:spcAft>
              <a:buSzPts val="1200"/>
              <a:buFontTx/>
              <a:buNone/>
            </a:pPr>
            <a:endParaRPr lang="en-US" dirty="0"/>
          </a:p>
          <a:p>
            <a:pPr marL="0" lvl="0" indent="0" algn="l" rtl="0">
              <a:spcBef>
                <a:spcPts val="0"/>
              </a:spcBef>
              <a:spcAft>
                <a:spcPts val="0"/>
              </a:spcAft>
              <a:buSzPts val="1200"/>
              <a:buFontTx/>
              <a:buNone/>
            </a:pPr>
            <a:r>
              <a:rPr lang="en-US" dirty="0"/>
              <a:t>What do your customers enter in search to find your products? </a:t>
            </a:r>
          </a:p>
          <a:p>
            <a:pPr marL="0" lvl="0" indent="0" algn="l" rtl="0">
              <a:spcBef>
                <a:spcPts val="0"/>
              </a:spcBef>
              <a:spcAft>
                <a:spcPts val="0"/>
              </a:spcAft>
              <a:buSzPts val="1200"/>
              <a:buFontTx/>
              <a:buNone/>
            </a:pPr>
            <a:r>
              <a:rPr lang="en-US" dirty="0"/>
              <a:t>- Additional key words have a positive effect on the search algorithm and increase organic visibility.</a:t>
            </a:r>
          </a:p>
          <a:p>
            <a:pPr marL="0" lvl="0" indent="0" algn="l" rtl="0">
              <a:spcBef>
                <a:spcPts val="0"/>
              </a:spcBef>
              <a:spcAft>
                <a:spcPts val="0"/>
              </a:spcAft>
              <a:buSzPts val="1200"/>
              <a:buFontTx/>
              <a:buNone/>
            </a:pPr>
            <a:r>
              <a:rPr lang="en-US" dirty="0"/>
              <a:t>- The key words are not displayed to customers on the product detail page </a:t>
            </a:r>
          </a:p>
          <a:p>
            <a:pPr marL="0" lvl="0" indent="0" algn="l" rtl="0">
              <a:spcBef>
                <a:spcPts val="0"/>
              </a:spcBef>
              <a:spcAft>
                <a:spcPts val="0"/>
              </a:spcAft>
              <a:buSzPts val="1200"/>
              <a:buFontTx/>
              <a:buNone/>
            </a:pPr>
            <a:r>
              <a:rPr lang="en-US" dirty="0"/>
              <a:t>- Put on the customer glasses - use various synonyms, product details, spelling variants and abbreviations</a:t>
            </a:r>
          </a:p>
          <a:p>
            <a:pPr marL="0" lvl="0" indent="0" algn="l" rtl="0">
              <a:spcBef>
                <a:spcPts val="0"/>
              </a:spcBef>
              <a:spcAft>
                <a:spcPts val="0"/>
              </a:spcAft>
              <a:buSzPts val="1200"/>
              <a:buFontTx/>
              <a:buNone/>
            </a:pPr>
            <a:endParaRPr lang="en-US" dirty="0"/>
          </a:p>
          <a:p>
            <a:pPr marL="0" marR="0" lvl="0" indent="0" algn="l" defTabSz="914400" rtl="0" eaLnBrk="1" fontAlgn="auto" latinLnBrk="0" hangingPunct="1">
              <a:lnSpc>
                <a:spcPct val="100000"/>
              </a:lnSpc>
              <a:spcBef>
                <a:spcPts val="0"/>
              </a:spcBef>
              <a:spcAft>
                <a:spcPts val="0"/>
              </a:spcAft>
              <a:buClrTx/>
              <a:buSzPts val="1200"/>
              <a:buFontTx/>
              <a:buNone/>
              <a:tabLst/>
              <a:defRPr/>
            </a:pPr>
            <a:r>
              <a:rPr lang="en-US" dirty="0"/>
              <a:t>If they take these things to heart, then they are already well positioned on the product data side.</a:t>
            </a:r>
          </a:p>
          <a:p>
            <a:pPr marL="0" marR="0" lvl="0" indent="0" algn="l" defTabSz="914400" rtl="0" eaLnBrk="1" fontAlgn="auto" latinLnBrk="0" hangingPunct="1">
              <a:lnSpc>
                <a:spcPct val="100000"/>
              </a:lnSpc>
              <a:spcBef>
                <a:spcPts val="0"/>
              </a:spcBef>
              <a:spcAft>
                <a:spcPts val="0"/>
              </a:spcAft>
              <a:buClrTx/>
              <a:buSzPts val="12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200"/>
              <a:buFontTx/>
              <a:buNone/>
              <a:tabLst/>
              <a:defRPr/>
            </a:pPr>
            <a:endParaRPr lang="en-US" dirty="0"/>
          </a:p>
          <a:p>
            <a:pPr marL="0" lvl="0" indent="0" algn="l" rtl="0">
              <a:spcBef>
                <a:spcPts val="0"/>
              </a:spcBef>
              <a:spcAft>
                <a:spcPts val="0"/>
              </a:spcAft>
              <a:buSzPts val="1200"/>
              <a:buFont typeface="Calibri"/>
              <a:buNone/>
            </a:pPr>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D9DD8-7427-4C89-878D-29625569DDE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2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3089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spcBef>
                <a:spcPts val="0"/>
              </a:spcBef>
              <a:spcAft>
                <a:spcPts val="0"/>
              </a:spcAft>
              <a:buFontTx/>
              <a:buNone/>
            </a:pPr>
            <a:r>
              <a:rPr lang="en-US" dirty="0">
                <a:cs typeface="Calibri" panose="020F0502020204030204"/>
              </a:rPr>
              <a:t>Next to the list of the full assortment you see on the left again the PDP this time with focus on the </a:t>
            </a:r>
            <a:r>
              <a:rPr lang="en-US" dirty="0" err="1">
                <a:cs typeface="Calibri" panose="020F0502020204030204"/>
              </a:rPr>
              <a:t>Buybox</a:t>
            </a:r>
            <a:r>
              <a:rPr lang="en-US" dirty="0">
                <a:cs typeface="Calibri" panose="020F0502020204030204"/>
              </a:rPr>
              <a:t>. Because... </a:t>
            </a:r>
          </a:p>
          <a:p>
            <a:pPr marL="0" lvl="0" indent="0" algn="l" rtl="0">
              <a:spcBef>
                <a:spcPts val="0"/>
              </a:spcBef>
              <a:spcAft>
                <a:spcPts val="0"/>
              </a:spcAft>
              <a:buFontTx/>
              <a:buNone/>
            </a:pPr>
            <a:endParaRPr lang="de-DE" dirty="0">
              <a:cs typeface="Calibri" panose="020F0502020204030204"/>
            </a:endParaRPr>
          </a:p>
          <a:p>
            <a:pPr marL="0" lvl="0" indent="0" algn="l" rtl="0">
              <a:spcBef>
                <a:spcPts val="0"/>
              </a:spcBef>
              <a:spcAft>
                <a:spcPts val="0"/>
              </a:spcAft>
              <a:buFontTx/>
              <a:buNone/>
            </a:pPr>
            <a:r>
              <a:rPr lang="en-US" dirty="0">
                <a:cs typeface="Calibri" panose="020F0502020204030204"/>
              </a:rPr>
              <a:t>As a marketplace, we enable several sellers to offer deals for the same product and show the customer the most attractive or best offer via the </a:t>
            </a:r>
            <a:r>
              <a:rPr lang="en-US" dirty="0" err="1">
                <a:cs typeface="Calibri" panose="020F0502020204030204"/>
              </a:rPr>
              <a:t>buybox</a:t>
            </a:r>
            <a:r>
              <a:rPr lang="en-US" dirty="0">
                <a:cs typeface="Calibri" panose="020F0502020204030204"/>
              </a:rPr>
              <a:t> - the so-called shopping cart field. But what factors make up the algorithm? First of all, your prices and the delivery time are decisive here. </a:t>
            </a:r>
          </a:p>
          <a:p>
            <a:pPr marL="0" lvl="0" indent="0" algn="l" rtl="0">
              <a:spcBef>
                <a:spcPts val="0"/>
              </a:spcBef>
              <a:spcAft>
                <a:spcPts val="0"/>
              </a:spcAft>
              <a:buNone/>
            </a:pPr>
            <a:r>
              <a:rPr lang="en-US" sz="1200" i="1" dirty="0"/>
              <a:t>While the total price consists of the product price, including VAT and shipping costs, we understand delivery time as the period between the customer's order and the receipt of the product by the customer. (</a:t>
            </a:r>
            <a:r>
              <a:rPr lang="en-US" sz="1200" dirty="0">
                <a:effectLst/>
                <a:latin typeface="Segoe UI" panose="020B0502040204020203" pitchFamily="34" charset="0"/>
              </a:rPr>
              <a:t>54% </a:t>
            </a:r>
            <a:r>
              <a:rPr lang="en-US" sz="1200" dirty="0" err="1">
                <a:effectLst/>
                <a:latin typeface="Segoe UI" panose="020B0502040204020203" pitchFamily="34" charset="0"/>
              </a:rPr>
              <a:t>germans</a:t>
            </a:r>
            <a:r>
              <a:rPr lang="en-US" sz="1200" dirty="0">
                <a:effectLst/>
                <a:latin typeface="Segoe UI" panose="020B0502040204020203" pitchFamily="34" charset="0"/>
              </a:rPr>
              <a:t> value speed of delivery Statista 2021)</a:t>
            </a:r>
            <a:r>
              <a:rPr lang="en-US" sz="1200" i="1" dirty="0">
                <a:effectLst/>
                <a:latin typeface="Segoe UI" panose="020B0502040204020203" pitchFamily="34" charset="0"/>
              </a:rPr>
              <a:t> </a:t>
            </a:r>
            <a:r>
              <a:rPr lang="en-US" sz="1200" i="1" dirty="0"/>
              <a:t>A combination of Best Total Price/Best Delivery Time results in the best offer, which is then also displayed in the </a:t>
            </a:r>
            <a:r>
              <a:rPr lang="en-US" sz="1200" i="1" dirty="0" err="1"/>
              <a:t>Buybox</a:t>
            </a:r>
            <a:r>
              <a:rPr lang="en-US" sz="1200" i="1" dirty="0"/>
              <a:t>. All other offers land under "More offers for this product" under the </a:t>
            </a:r>
            <a:r>
              <a:rPr lang="en-US" sz="1200" i="1" dirty="0" err="1"/>
              <a:t>Buxbox</a:t>
            </a:r>
            <a:r>
              <a:rPr lang="en-US" sz="1200" i="1" dirty="0"/>
              <a:t>.</a:t>
            </a:r>
          </a:p>
          <a:p>
            <a:pPr marL="0" lvl="0" indent="0" algn="l" rtl="0">
              <a:spcBef>
                <a:spcPts val="0"/>
              </a:spcBef>
              <a:spcAft>
                <a:spcPts val="0"/>
              </a:spcAft>
              <a:buNone/>
            </a:pPr>
            <a:endParaRPr lang="en-US" sz="1200" i="1" dirty="0"/>
          </a:p>
          <a:p>
            <a:pPr marL="0" lvl="0" indent="0" algn="l" rtl="0">
              <a:spcBef>
                <a:spcPts val="0"/>
              </a:spcBef>
              <a:spcAft>
                <a:spcPts val="0"/>
              </a:spcAft>
              <a:buNone/>
            </a:pPr>
            <a:r>
              <a:rPr lang="en-US" sz="1200" i="0" dirty="0"/>
              <a:t>Ensure stock so that your products are also available for the customer.</a:t>
            </a:r>
          </a:p>
          <a:p>
            <a:pPr marL="0" lvl="0" indent="0" algn="l" rtl="0">
              <a:spcBef>
                <a:spcPts val="0"/>
              </a:spcBef>
              <a:spcAft>
                <a:spcPts val="0"/>
              </a:spcAft>
              <a:buNone/>
            </a:pPr>
            <a:endParaRPr lang="en-US" sz="1200" i="1" dirty="0"/>
          </a:p>
          <a:p>
            <a:pPr marL="0" lvl="0" indent="0" algn="l" rtl="0">
              <a:spcBef>
                <a:spcPts val="0"/>
              </a:spcBef>
              <a:spcAft>
                <a:spcPts val="0"/>
              </a:spcAft>
              <a:buNone/>
            </a:pPr>
            <a:r>
              <a:rPr lang="en-US" sz="1200" i="0" dirty="0"/>
              <a:t>Via the price floor automatic, we provide you with a tool that helps you find the best offer. You enter your minimum price and the tool dynamically calculates the prices between the specified price and the lowest price so that your offer can be displayed in the </a:t>
            </a:r>
            <a:r>
              <a:rPr lang="en-US" sz="1200" i="0" dirty="0" err="1"/>
              <a:t>Buybox</a:t>
            </a:r>
            <a:r>
              <a:rPr lang="en-US" sz="1200" i="0" dirty="0"/>
              <a:t>. The competition as well as shipping costs and delivery time are taken into account. </a:t>
            </a:r>
          </a:p>
          <a:p>
            <a:pPr marL="0" lvl="0" indent="0" algn="l" rtl="0">
              <a:spcBef>
                <a:spcPts val="0"/>
              </a:spcBef>
              <a:spcAft>
                <a:spcPts val="0"/>
              </a:spcAft>
              <a:buNone/>
            </a:pPr>
            <a:endParaRPr lang="en-US" sz="1200" i="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D9DD8-7427-4C89-878D-29625569DDE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558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order to offer the best possible customer service, it is possible to track your own service performance in our Seller Portal and thus identify possible need for improvement.</a:t>
            </a:r>
          </a:p>
          <a:p>
            <a:endParaRPr lang="en-US" dirty="0"/>
          </a:p>
          <a:p>
            <a:r>
              <a:rPr lang="en-US" dirty="0"/>
              <a:t>We divide this into Customer Satisfaction and Shipping Performance.</a:t>
            </a:r>
          </a:p>
          <a:p>
            <a:endParaRPr lang="en-US" dirty="0"/>
          </a:p>
          <a:p>
            <a:r>
              <a:rPr lang="en-US" dirty="0"/>
              <a:t>You can greatly influence the Customer Satisfaction by simply paying attention to a few things: </a:t>
            </a:r>
          </a:p>
          <a:p>
            <a:pPr marL="171450" indent="-171450">
              <a:buFontTx/>
              <a:buChar char="-"/>
            </a:pPr>
            <a:r>
              <a:rPr lang="en-US" dirty="0"/>
              <a:t>Make sure to response to tickets within 48 hours </a:t>
            </a:r>
          </a:p>
          <a:p>
            <a:pPr marL="171450" indent="-171450">
              <a:buFontTx/>
              <a:buChar char="-"/>
            </a:pPr>
            <a:r>
              <a:rPr lang="en-US" dirty="0"/>
              <a:t>and keep the seller-related ticket rate low. </a:t>
            </a:r>
            <a:r>
              <a:rPr lang="en-US" b="0" i="0" dirty="0">
                <a:solidFill>
                  <a:srgbClr val="424242"/>
                </a:solidFill>
                <a:effectLst/>
                <a:latin typeface="Kaufland"/>
              </a:rPr>
              <a:t>The cause of a seller-related ticket is often avoidable as there are reasons like e.g. incomplete delivery, not received delivery, incorrect products, defects and delayed inventory.</a:t>
            </a:r>
            <a:endParaRPr lang="en-US" dirty="0"/>
          </a:p>
          <a:p>
            <a:endParaRPr lang="en-US" dirty="0"/>
          </a:p>
          <a:p>
            <a:r>
              <a:rPr lang="en-US" dirty="0"/>
              <a:t>The Shipping performance can also be greatly impacted by a few factors: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Once the customer has been promised a certain delivery time, it is important to keep to it. You can reduce customer enquiries by accurately calculated delivery windows</a:t>
            </a:r>
            <a:endParaRPr lang="de-DE" dirty="0"/>
          </a:p>
          <a:p>
            <a:r>
              <a:rPr lang="en-US" dirty="0"/>
              <a:t>- Keep the seller related cancellation rate low. This can be managed by e.g. paying attention on your stock/ </a:t>
            </a:r>
            <a:r>
              <a:rPr lang="en-US" dirty="0" err="1"/>
              <a:t>increasind</a:t>
            </a:r>
            <a:r>
              <a:rPr lang="en-US" dirty="0"/>
              <a:t> frequency of inventory uploads, or check that your prices and the product data are indicated correctly</a:t>
            </a:r>
          </a:p>
          <a:p>
            <a:endParaRPr lang="en-US" dirty="0"/>
          </a:p>
          <a:p>
            <a:endParaRPr lang="en-US" dirty="0"/>
          </a:p>
          <a:p>
            <a:endParaRPr lang="en-US" dirty="0"/>
          </a:p>
          <a:p>
            <a:endParaRPr lang="en-US" dirty="0"/>
          </a:p>
        </p:txBody>
      </p:sp>
      <p:sp>
        <p:nvSpPr>
          <p:cNvPr id="4" name="Foliennummernplatzhalter 3"/>
          <p:cNvSpPr>
            <a:spLocks noGrp="1"/>
          </p:cNvSpPr>
          <p:nvPr>
            <p:ph type="sldNum" sz="quarter" idx="5"/>
          </p:nvPr>
        </p:nvSpPr>
        <p:spPr/>
        <p:txBody>
          <a:bodyPr/>
          <a:lstStyle/>
          <a:p>
            <a:fld id="{B8A76BCC-8193-413F-A489-1A2DA17A6418}" type="slidenum">
              <a:rPr lang="de-DE" smtClean="0"/>
              <a:t>21</a:t>
            </a:fld>
            <a:endParaRPr lang="de-DE"/>
          </a:p>
        </p:txBody>
      </p:sp>
    </p:spTree>
    <p:extLst>
      <p:ext uri="{BB962C8B-B14F-4D97-AF65-F5344CB8AC3E}">
        <p14:creationId xmlns:p14="http://schemas.microsoft.com/office/powerpoint/2010/main" val="3836847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t>And last but not least lets take a look on our marketing options.</a:t>
            </a:r>
          </a:p>
          <a:p>
            <a:endParaRPr lang="en-US" sz="1800" dirty="0"/>
          </a:p>
          <a:p>
            <a:r>
              <a:rPr lang="de-DE" sz="1800" dirty="0" err="1"/>
              <a:t>We</a:t>
            </a:r>
            <a:r>
              <a:rPr lang="de-DE" sz="1800" dirty="0"/>
              <a:t> </a:t>
            </a:r>
            <a:r>
              <a:rPr lang="de-DE" sz="1800" dirty="0" err="1"/>
              <a:t>offer</a:t>
            </a:r>
            <a:r>
              <a:rPr lang="de-DE" sz="1800" dirty="0"/>
              <a:t> a </a:t>
            </a:r>
            <a:r>
              <a:rPr lang="de-DE" sz="1800" dirty="0" err="1"/>
              <a:t>few</a:t>
            </a:r>
            <a:r>
              <a:rPr lang="de-DE" sz="1800" dirty="0"/>
              <a:t> </a:t>
            </a:r>
            <a:r>
              <a:rPr lang="de-DE" sz="1800" dirty="0" err="1"/>
              <a:t>marketing</a:t>
            </a:r>
            <a:r>
              <a:rPr lang="de-DE" sz="1800" dirty="0"/>
              <a:t> </a:t>
            </a:r>
            <a:r>
              <a:rPr lang="de-DE" sz="1800" dirty="0" err="1"/>
              <a:t>options</a:t>
            </a:r>
            <a:r>
              <a:rPr lang="de-DE" sz="1800" dirty="0"/>
              <a:t> </a:t>
            </a:r>
            <a:r>
              <a:rPr lang="de-DE" sz="1800" dirty="0" err="1"/>
              <a:t>which</a:t>
            </a:r>
            <a:r>
              <a:rPr lang="de-DE" sz="1800" dirty="0"/>
              <a:t> </a:t>
            </a:r>
            <a:r>
              <a:rPr lang="de-DE" sz="1800" dirty="0" err="1"/>
              <a:t>are</a:t>
            </a:r>
            <a:r>
              <a:rPr lang="de-DE" sz="1800" dirty="0"/>
              <a:t> </a:t>
            </a:r>
            <a:r>
              <a:rPr lang="de-DE" sz="1800" dirty="0" err="1"/>
              <a:t>included</a:t>
            </a:r>
            <a:r>
              <a:rPr lang="de-DE" sz="1800" dirty="0"/>
              <a:t> in </a:t>
            </a:r>
            <a:r>
              <a:rPr lang="de-DE" sz="1800" dirty="0" err="1"/>
              <a:t>the</a:t>
            </a:r>
            <a:r>
              <a:rPr lang="de-DE" sz="1800" dirty="0"/>
              <a:t> </a:t>
            </a:r>
            <a:r>
              <a:rPr lang="de-DE" sz="1800" dirty="0" err="1"/>
              <a:t>monthly</a:t>
            </a:r>
            <a:r>
              <a:rPr lang="de-DE" sz="1800" dirty="0"/>
              <a:t> </a:t>
            </a:r>
            <a:r>
              <a:rPr lang="de-DE" sz="1800" dirty="0" err="1"/>
              <a:t>subscription</a:t>
            </a:r>
            <a:r>
              <a:rPr lang="de-DE" sz="1800" dirty="0"/>
              <a:t>. </a:t>
            </a:r>
          </a:p>
          <a:p>
            <a:endParaRPr lang="de-DE" sz="1800" dirty="0"/>
          </a:p>
          <a:p>
            <a:r>
              <a:rPr lang="de-DE" sz="1800" dirty="0" err="1"/>
              <a:t>There</a:t>
            </a:r>
            <a:r>
              <a:rPr lang="de-DE" sz="1800" dirty="0"/>
              <a:t> </a:t>
            </a:r>
            <a:r>
              <a:rPr lang="de-DE" sz="1800" dirty="0" err="1"/>
              <a:t>is</a:t>
            </a:r>
            <a:r>
              <a:rPr lang="en-US" sz="1800" dirty="0"/>
              <a:t> the automated marketing which means that we automatically advertise all your products which are in the </a:t>
            </a:r>
            <a:r>
              <a:rPr lang="en-US" sz="1800" dirty="0" err="1"/>
              <a:t>BuyBox</a:t>
            </a:r>
            <a:r>
              <a:rPr lang="en-US" sz="1800" dirty="0"/>
              <a:t> via external marketing channels. So, these measure are already included in your monthly subscription. In more detail, we carry out search engine advertisement and search engine optimization for you, we have display ads with your offers and we list your products on price comparison portals like idealo.de or billiger.de.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Besides that, you can also participate in our seasonal campaigns which take place at regular intervals seasonally or occasion-related (for example Christmas, Black Week..) or the </a:t>
            </a:r>
            <a:r>
              <a:rPr lang="en-US" sz="1800" dirty="0" err="1"/>
              <a:t>Sparfuchswoche</a:t>
            </a:r>
            <a:r>
              <a:rPr lang="en-US" sz="1800" dirty="0"/>
              <a:t> (which means something like smart spending week). This campaign takes place monthly and is promoted through multiple channels, and you as a seller have the opportunity to participate for free. All you have to do is send us some attractive article suggestions, and then we will determine whether we will include your discounted offers in this campaign.</a:t>
            </a:r>
            <a:endParaRPr lang="en-US" sz="1800" dirty="0">
              <a:cs typeface="Calibri"/>
            </a:endParaRPr>
          </a:p>
          <a:p>
            <a:endParaRPr lang="en-US" sz="1800" dirty="0"/>
          </a:p>
          <a:p>
            <a:endParaRPr lang="de-DE" sz="1800" dirty="0">
              <a:cs typeface="Calibri"/>
            </a:endParaRPr>
          </a:p>
          <a:p>
            <a:r>
              <a:rPr lang="en-US" sz="1800" dirty="0"/>
              <a:t>In addition to these services, there are of course other marketing options which are optional, and which can be booked on request like our SPA.</a:t>
            </a:r>
          </a:p>
          <a:p>
            <a:pPr marL="177800" marR="0" lvl="2" indent="-177800" algn="l" defTabSz="914400" rtl="0" eaLnBrk="1" fontAlgn="base" latinLnBrk="0" hangingPunct="1">
              <a:lnSpc>
                <a:spcPct val="100000"/>
              </a:lnSpc>
              <a:spcBef>
                <a:spcPts val="600"/>
              </a:spcBef>
              <a:spcAft>
                <a:spcPts val="600"/>
              </a:spcAft>
              <a:buClr>
                <a:srgbClr val="FFFFFF"/>
              </a:buClr>
              <a:buSzPts val="1600"/>
              <a:buFont typeface="Noto Sans Symbols"/>
              <a:buChar char="▪"/>
              <a:tabLst/>
              <a:defRPr/>
            </a:pP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Paid top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placement</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for</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items</a:t>
            </a:r>
            <a:endPar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endParaRPr>
          </a:p>
          <a:p>
            <a:pPr marL="177800" marR="0" lvl="2" indent="-177800" algn="l" defTabSz="914400" rtl="0" eaLnBrk="1" fontAlgn="base" latinLnBrk="0" hangingPunct="1">
              <a:lnSpc>
                <a:spcPct val="100000"/>
              </a:lnSpc>
              <a:spcBef>
                <a:spcPts val="600"/>
              </a:spcBef>
              <a:spcAft>
                <a:spcPts val="600"/>
              </a:spcAft>
              <a:buClr>
                <a:srgbClr val="FFFFFF"/>
              </a:buClr>
              <a:buSzPts val="1600"/>
              <a:buFont typeface="Noto Sans Symbols"/>
              <a:buChar char="▪"/>
              <a:tabLst/>
              <a:defRPr/>
            </a:pP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Auction</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Principle</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The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highest</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bidder</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pays</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the</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price</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of</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the</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second-highest</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bid</a:t>
            </a:r>
            <a:endPar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endParaRPr>
          </a:p>
          <a:p>
            <a:pPr marL="177800" marR="0" lvl="2" indent="-177800" algn="l" defTabSz="914400" rtl="0" eaLnBrk="1" fontAlgn="base" latinLnBrk="0" hangingPunct="1">
              <a:lnSpc>
                <a:spcPct val="100000"/>
              </a:lnSpc>
              <a:spcBef>
                <a:spcPts val="600"/>
              </a:spcBef>
              <a:spcAft>
                <a:spcPts val="600"/>
              </a:spcAft>
              <a:buClr>
                <a:srgbClr val="FFFFFF"/>
              </a:buClr>
              <a:buSzPts val="1600"/>
              <a:buFont typeface="Noto Sans Symbols"/>
              <a:buChar char="▪"/>
              <a:tabLst/>
              <a:defRPr/>
            </a:pP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Performance-</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based</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advertising</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tool</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Costs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only</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incurred</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when</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the</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ad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is</a:t>
            </a:r>
            <a:r>
              <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800" b="0" i="0" u="none" strike="noStrike" kern="120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clicked</a:t>
            </a:r>
            <a:endParaRPr kumimoji="0" lang="de-DE" sz="1800" b="0" i="0" u="none" strike="noStrike" kern="1200" cap="none" spc="0" normalizeH="0" baseline="0" noProof="0" dirty="0">
              <a:ln>
                <a:noFill/>
              </a:ln>
              <a:solidFill>
                <a:srgbClr val="000000"/>
              </a:solidFill>
              <a:effectLst/>
              <a:uLnTx/>
              <a:uFillTx/>
              <a:latin typeface="Kaufland Office" panose="02000503040000020003" pitchFamily="2" charset="0"/>
              <a:ea typeface="+mn-ea"/>
              <a:cs typeface="Arial"/>
              <a:sym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dirty="0">
              <a:solidFill>
                <a:srgbClr val="000000"/>
              </a:solidFill>
              <a:latin typeface="+mj-lt"/>
            </a:endParaRPr>
          </a:p>
        </p:txBody>
      </p:sp>
      <p:sp>
        <p:nvSpPr>
          <p:cNvPr id="4" name="Foliennummernplatzhalter 3"/>
          <p:cNvSpPr>
            <a:spLocks noGrp="1"/>
          </p:cNvSpPr>
          <p:nvPr>
            <p:ph type="sldNum" sz="quarter" idx="5"/>
          </p:nvPr>
        </p:nvSpPr>
        <p:spPr/>
        <p:txBody>
          <a:bodyPr/>
          <a:lstStyle/>
          <a:p>
            <a:fld id="{5F3D9DD8-7427-4C89-878D-29625569DDE6}" type="slidenum">
              <a:rPr lang="de-DE" smtClean="0"/>
              <a:t>22</a:t>
            </a:fld>
            <a:endParaRPr lang="de-DE"/>
          </a:p>
        </p:txBody>
      </p:sp>
    </p:spTree>
    <p:extLst>
      <p:ext uri="{BB962C8B-B14F-4D97-AF65-F5344CB8AC3E}">
        <p14:creationId xmlns:p14="http://schemas.microsoft.com/office/powerpoint/2010/main" val="3082933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3D9DD8-7427-4C89-878D-29625569DDE6}" type="slidenum">
              <a:rPr lang="de-DE" smtClean="0"/>
              <a:t>23</a:t>
            </a:fld>
            <a:endParaRPr lang="de-DE"/>
          </a:p>
        </p:txBody>
      </p:sp>
    </p:spTree>
    <p:extLst>
      <p:ext uri="{BB962C8B-B14F-4D97-AF65-F5344CB8AC3E}">
        <p14:creationId xmlns:p14="http://schemas.microsoft.com/office/powerpoint/2010/main" val="8431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cs typeface="Calibri"/>
            </a:endParaRPr>
          </a:p>
        </p:txBody>
      </p:sp>
      <p:sp>
        <p:nvSpPr>
          <p:cNvPr id="4" name="Foliennummernplatzhalter 3"/>
          <p:cNvSpPr>
            <a:spLocks noGrp="1"/>
          </p:cNvSpPr>
          <p:nvPr>
            <p:ph type="sldNum" sz="quarter" idx="5"/>
          </p:nvPr>
        </p:nvSpPr>
        <p:spPr/>
        <p:txBody>
          <a:bodyPr/>
          <a:lstStyle/>
          <a:p>
            <a:fld id="{5F3D9DD8-7427-4C89-878D-29625569DDE6}" type="slidenum">
              <a:rPr lang="de-DE" smtClean="0"/>
              <a:t>3</a:t>
            </a:fld>
            <a:endParaRPr lang="de-DE"/>
          </a:p>
        </p:txBody>
      </p:sp>
    </p:spTree>
    <p:extLst>
      <p:ext uri="{BB962C8B-B14F-4D97-AF65-F5344CB8AC3E}">
        <p14:creationId xmlns:p14="http://schemas.microsoft.com/office/powerpoint/2010/main" val="86473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relevance of cross border in ecommerce is becoming increasingly relevant for online sellers.</a:t>
            </a:r>
          </a:p>
          <a:p>
            <a:endParaRPr lang="en-US" dirty="0"/>
          </a:p>
          <a:p>
            <a:r>
              <a:rPr lang="en-US" dirty="0"/>
              <a:t>There is a clear growth trend in cross-border trade in Europe, e.g. in the EU, B2C e-commerce increased by 20% from 2020 to 2021 (€171 billion) and is expected to increase again by 30% in 2022 (to €220 billion).</a:t>
            </a:r>
          </a:p>
          <a:p>
            <a:endParaRPr lang="en-US" dirty="0"/>
          </a:p>
          <a:p>
            <a:r>
              <a:rPr lang="en-US" dirty="0"/>
              <a:t>This is of course due to the increasing popularity of the internet, improvements in payment </a:t>
            </a:r>
            <a:r>
              <a:rPr lang="en-US" dirty="0" err="1"/>
              <a:t>systems,and</a:t>
            </a:r>
            <a:r>
              <a:rPr lang="en-US" dirty="0"/>
              <a:t> of course the impact of the pandemic etc. to name a few.</a:t>
            </a:r>
          </a:p>
          <a:p>
            <a:endParaRPr lang="en-US" dirty="0"/>
          </a:p>
          <a:p>
            <a:r>
              <a:rPr lang="en-US" dirty="0"/>
              <a:t>By entering into international selling, sellers have the opportunity to reach new target groups and new customers, and thus to Increase turnover: when a company starts selling internationally, its turnover increases by an average of 10 to 15%.</a:t>
            </a:r>
          </a:p>
          <a:p>
            <a:endParaRPr lang="en-US" dirty="0"/>
          </a:p>
          <a:p>
            <a:r>
              <a:rPr lang="en-US" dirty="0"/>
              <a:t>The development of Cross Border Ecommerce breaks down barriers between countries, promotes the development of international selling and thus offers you, as a seller, the opportunity to build diversified economic and trade relations.</a:t>
            </a:r>
          </a:p>
          <a:p>
            <a:endParaRPr lang="en-US" dirty="0"/>
          </a:p>
          <a:p>
            <a:r>
              <a:rPr lang="en-US" dirty="0"/>
              <a:t>But what role do marketplaces play here? I would like to discuss a few current trends that I have brought with me and will show you on the next slide.</a:t>
            </a:r>
            <a:endParaRPr lang="de-DE" dirty="0"/>
          </a:p>
        </p:txBody>
      </p:sp>
      <p:sp>
        <p:nvSpPr>
          <p:cNvPr id="4" name="Foliennummernplatzhalter 3"/>
          <p:cNvSpPr>
            <a:spLocks noGrp="1"/>
          </p:cNvSpPr>
          <p:nvPr>
            <p:ph type="sldNum" sz="quarter" idx="5"/>
          </p:nvPr>
        </p:nvSpPr>
        <p:spPr/>
        <p:txBody>
          <a:bodyPr/>
          <a:lstStyle/>
          <a:p>
            <a:fld id="{B8A76BCC-8193-413F-A489-1A2DA17A6418}" type="slidenum">
              <a:rPr lang="de-DE" smtClean="0"/>
              <a:t>4</a:t>
            </a:fld>
            <a:endParaRPr lang="de-DE"/>
          </a:p>
        </p:txBody>
      </p:sp>
    </p:spTree>
    <p:extLst>
      <p:ext uri="{BB962C8B-B14F-4D97-AF65-F5344CB8AC3E}">
        <p14:creationId xmlns:p14="http://schemas.microsoft.com/office/powerpoint/2010/main" val="31510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Various forecasts show that marketplaces will continue to grow for the reasons mentioned. They usually offer an unlimited portfolio and also a large number of products that are not available in brick-and-mortar stores. </a:t>
            </a:r>
            <a:br>
              <a:rPr lang="en-US" dirty="0"/>
            </a:br>
            <a:r>
              <a:rPr lang="en-US" dirty="0"/>
              <a:t>This means that even now, with the right strategy, you can expect an increase in sales. Even if growth in 2021 was exceptionally high, the sales figures for online retail in 2022 will still exceed those of 2020. </a:t>
            </a:r>
            <a:br>
              <a:rPr lang="en-US" dirty="0"/>
            </a:br>
            <a:r>
              <a:rPr lang="en-US" dirty="0"/>
              <a:t>https://www.e-commerce-magazin.de/weihnachtsgeschaeft-2022-das-comeback-der-preissucher/</a:t>
            </a:r>
            <a:br>
              <a:rPr lang="en-US" dirty="0"/>
            </a:br>
            <a:r>
              <a:rPr lang="en-US" dirty="0"/>
              <a:t>https://www.bevh.org/presse/zahl-der-woche/details/party-isch-over.html </a:t>
            </a:r>
            <a:br>
              <a:rPr lang="en-US" dirty="0"/>
            </a:br>
            <a:br>
              <a:rPr lang="en-US" dirty="0"/>
            </a:br>
            <a:r>
              <a:rPr lang="en-US" dirty="0"/>
              <a:t>And according to the BEVH, the decline was generally the smallest for marketplaces (-9.5%). </a:t>
            </a:r>
            <a:br>
              <a:rPr lang="en-US" dirty="0"/>
            </a:br>
            <a:br>
              <a:rPr lang="en-US" dirty="0"/>
            </a:br>
            <a:r>
              <a:rPr lang="en-US" dirty="0"/>
              <a:t>https://www.bevh.org/presse/pressemitteilungen/details/umsaetze-im-e-commerce-weiter-ruecklaeufig.html </a:t>
            </a:r>
            <a:endParaRPr lang="en-US" sz="1200" b="0" dirty="0"/>
          </a:p>
          <a:p>
            <a:pPr marL="0" indent="0">
              <a:buFontTx/>
              <a:buNone/>
            </a:pPr>
            <a:endParaRPr lang="en-US" dirty="0"/>
          </a:p>
          <a:p>
            <a:pPr marL="0" indent="0">
              <a:buFontTx/>
              <a:buNone/>
            </a:pPr>
            <a:endParaRPr lang="en-US" dirty="0"/>
          </a:p>
          <a:p>
            <a:pPr marL="0" indent="0">
              <a:buFontTx/>
              <a:buNone/>
            </a:pPr>
            <a:r>
              <a:rPr lang="en-US" dirty="0"/>
              <a:t>To give you an idea of the dimension, you can see more on the slide: sellers shifted their budgets to online at the latest via the pandemic and were unable to meet the sharp increase in demand. </a:t>
            </a:r>
            <a:br>
              <a:rPr lang="en-US" dirty="0"/>
            </a:br>
            <a:r>
              <a:rPr lang="en-US" dirty="0"/>
              <a:t>While more than 40% of the top online shops (EHI survey 22) already rely on marketplaces in their e-commerce strategy, the MP activities of sellers as a whole increased by 46% from 2020 to 2022. (which have increased their assortment by 29 % and the selection by 38 %) // In the past two years, the number of marketplace sellers more than doubled (In our case, also a strong increase). </a:t>
            </a:r>
            <a:br>
              <a:rPr lang="en-US" dirty="0"/>
            </a:br>
            <a:br>
              <a:rPr lang="en-US" dirty="0"/>
            </a:br>
            <a:r>
              <a:rPr lang="en-US" dirty="0"/>
              <a:t>Even after a few years in marketplace operation, sellers continue to post impressive 29% marketplace share growth. For this growth, sellers have successfully and comprehensively fulfilled the wishes of customers - namely assortment diversity and choice - on their marketplaces. It is therefore not surprising that 57% of consumers purchase their desired products exclusively or very frequently on marketplaces. </a:t>
            </a:r>
            <a:br>
              <a:rPr lang="en-US" dirty="0"/>
            </a:br>
            <a:br>
              <a:rPr lang="en-US" dirty="0"/>
            </a:br>
            <a:r>
              <a:rPr lang="en-US" dirty="0"/>
              <a:t>And also with a view to turnover, the marketplace share of sellers continues to make up a relevant and steadily growing share (+29%). </a:t>
            </a:r>
          </a:p>
          <a:p>
            <a:pPr marL="0" indent="0">
              <a:buFontTx/>
              <a:buNone/>
            </a:pPr>
            <a:endParaRPr lang="en-US" dirty="0"/>
          </a:p>
          <a:p>
            <a:pPr algn="l" rtl="0" fontAlgn="base"/>
            <a:r>
              <a:rPr lang="de-DE" sz="1800" b="0" i="0" dirty="0">
                <a:solidFill>
                  <a:srgbClr val="444444"/>
                </a:solidFill>
                <a:effectLst/>
                <a:latin typeface="Calibri" panose="020F0502020204030204" pitchFamily="34" charset="0"/>
              </a:rPr>
              <a:t>​</a:t>
            </a:r>
            <a:r>
              <a:rPr lang="de-DE" sz="1800" b="0" i="0" u="sng" strike="noStrike" dirty="0">
                <a:solidFill>
                  <a:srgbClr val="000000"/>
                </a:solidFill>
                <a:effectLst/>
                <a:latin typeface="Calibri" panose="020F0502020204030204" pitchFamily="34" charset="0"/>
                <a:hlinkClick r:id="rId3"/>
              </a:rPr>
              <a:t>https://www.bevh.org/presse/pressemitteilungen/details/umsaetze-im-e-commerce-weiter-ruecklaeufig.html</a:t>
            </a:r>
            <a:r>
              <a:rPr lang="de-DE" sz="1800" b="0" i="0" u="none" strike="noStrike"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marL="0" indent="0">
              <a:buFontTx/>
              <a:buNone/>
            </a:pPr>
            <a:br>
              <a:rPr lang="en-US" dirty="0"/>
            </a:br>
            <a:r>
              <a:rPr lang="en-US" dirty="0"/>
              <a:t>In 2021, growth in e-commerce almost came to a standstill. In the fourth quarter, it was in the single-digit range and was quantified at just 12% for the year as a whole. In parallel, sales on the same site in enterprise marketplaces increased by a full 25% - twice as much as e-commerce. Even more impressive is the growth of enterprise marketplaces over the past two years, where they achieved a compound annual growth rate (CAGR) of 49.7% (Q4 2021 vs. Q4 2019), while e-commerce as a whole posted a CAGR of 22.2% over the same period.</a:t>
            </a:r>
            <a:br>
              <a:rPr lang="en-US" dirty="0"/>
            </a:br>
            <a:br>
              <a:rPr lang="en-US" dirty="0"/>
            </a:br>
            <a:br>
              <a:rPr lang="en-US" dirty="0"/>
            </a:br>
            <a:r>
              <a:rPr lang="en-US" dirty="0"/>
              <a:t>Conclusion: The reliable marketplace model not only offers customers the security of finding their products, but also provides sellers with a platform through which profitable growth can be expected. </a:t>
            </a:r>
            <a:br>
              <a:rPr lang="en-US" dirty="0"/>
            </a:br>
            <a:br>
              <a:rPr lang="en-US" dirty="0"/>
            </a:br>
            <a:br>
              <a:rPr lang="en-US" dirty="0"/>
            </a:br>
            <a:r>
              <a:rPr lang="en-US" dirty="0"/>
              <a:t>Marketplaces are expected to continue to grow at 15% per annum in the West and by 2025 will be as large as direct online retail in established categories (which account for 45-50% of online spending) (DIE MARKTPLATZWELT Q1 2022).</a:t>
            </a:r>
            <a:br>
              <a:rPr lang="en-US" dirty="0"/>
            </a:br>
            <a:endParaRPr lang="de-DE" dirty="0"/>
          </a:p>
        </p:txBody>
      </p:sp>
      <p:sp>
        <p:nvSpPr>
          <p:cNvPr id="4" name="Foliennummernplatzhalter 3"/>
          <p:cNvSpPr>
            <a:spLocks noGrp="1"/>
          </p:cNvSpPr>
          <p:nvPr>
            <p:ph type="sldNum" sz="quarter" idx="5"/>
          </p:nvPr>
        </p:nvSpPr>
        <p:spPr/>
        <p:txBody>
          <a:bodyPr/>
          <a:lstStyle/>
          <a:p>
            <a:fld id="{B8A76BCC-8193-413F-A489-1A2DA17A6418}" type="slidenum">
              <a:rPr lang="de-DE" smtClean="0"/>
              <a:t>5</a:t>
            </a:fld>
            <a:endParaRPr lang="de-DE"/>
          </a:p>
        </p:txBody>
      </p:sp>
    </p:spTree>
    <p:extLst>
      <p:ext uri="{BB962C8B-B14F-4D97-AF65-F5344CB8AC3E}">
        <p14:creationId xmlns:p14="http://schemas.microsoft.com/office/powerpoint/2010/main" val="765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en-US"/>
              <a:t>However, let's start with our marketplace in Germany. To get a better understanding of the potential in the market, it is interesting to take a closer look at German customers.</a:t>
            </a:r>
          </a:p>
          <a:p>
            <a:pPr algn="just"/>
            <a:endParaRPr lang="en-US"/>
          </a:p>
          <a:p>
            <a:pPr algn="just"/>
            <a:r>
              <a:rPr lang="en-US"/>
              <a:t>A good thing is that  Germany showed in 2022 the strongest demand in whole Europe for many categories and 17% of German online shoppers buy their products cross-border. </a:t>
            </a:r>
          </a:p>
          <a:p>
            <a:pPr algn="just"/>
            <a:endParaRPr lang="en-US"/>
          </a:p>
          <a:p>
            <a:pPr algn="just"/>
            <a:r>
              <a:rPr lang="en-US"/>
              <a:t>Another advantage for you is that German buyers prefer the convenience of buying everything in one place, so 80% of German online shoppers buy at marketplaces. This number is higher than the global average of 60%. Why is that so? The Germans favor the quick search, the wide assortment, and the secure and established processes. That’s probably also the reason why Germans like to shop on established platforms that they know quite well. So for an international seller, you can more easily reach the German customers if you position yourself at a marketplace.  What else should you pay attention to? </a:t>
            </a:r>
          </a:p>
          <a:p>
            <a:pPr algn="just"/>
            <a:endParaRPr lang="en-US"/>
          </a:p>
          <a:p>
            <a:pPr algn="just"/>
            <a:r>
              <a:rPr lang="en-US"/>
              <a:t>60% of the Germans value free shipping and another 54% value speed of delivery: but globally, consumers expect to receive their order in less than three days (2.85). While in Spain and the US, customers are expecting faster delivery since last year, in the UK, Netherlands, Germany and France, consumers are expecting deliveries to take longer. So if you are having longer delivery times from the </a:t>
            </a:r>
            <a:r>
              <a:rPr lang="en-US" err="1"/>
              <a:t>netherlands</a:t>
            </a:r>
            <a:r>
              <a:rPr lang="en-US"/>
              <a:t>, it should not be a problem for the German customers. </a:t>
            </a:r>
          </a:p>
          <a:p>
            <a:pPr algn="just"/>
            <a:endParaRPr lang="en-US"/>
          </a:p>
          <a:p>
            <a:pPr algn="just"/>
            <a:r>
              <a:rPr lang="en-US"/>
              <a:t>What you should pay attention to are your product information: 40% of German online shoppers value to receive a lot of product information when shopping online. But I will go into this topic in more detail later.</a:t>
            </a:r>
          </a:p>
          <a:p>
            <a:pPr algn="just"/>
            <a:endParaRPr lang="de-DE">
              <a:cs typeface="Calibri"/>
            </a:endParaRPr>
          </a:p>
          <a:p>
            <a:endParaRPr lang="en-US">
              <a:cs typeface="Calibri"/>
            </a:endParaRPr>
          </a:p>
        </p:txBody>
      </p:sp>
      <p:sp>
        <p:nvSpPr>
          <p:cNvPr id="4" name="Foliennummernplatzhalter 3"/>
          <p:cNvSpPr>
            <a:spLocks noGrp="1"/>
          </p:cNvSpPr>
          <p:nvPr>
            <p:ph type="sldNum" sz="quarter" idx="5"/>
          </p:nvPr>
        </p:nvSpPr>
        <p:spPr/>
        <p:txBody>
          <a:bodyPr/>
          <a:lstStyle/>
          <a:p>
            <a:fld id="{5F3D9DD8-7427-4C89-878D-29625569DDE6}" type="slidenum">
              <a:rPr lang="de-DE" smtClean="0"/>
              <a:t>6</a:t>
            </a:fld>
            <a:endParaRPr lang="de-DE"/>
          </a:p>
        </p:txBody>
      </p:sp>
    </p:spTree>
    <p:extLst>
      <p:ext uri="{BB962C8B-B14F-4D97-AF65-F5344CB8AC3E}">
        <p14:creationId xmlns:p14="http://schemas.microsoft.com/office/powerpoint/2010/main" val="52825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p85:notes"/>
          <p:cNvSpPr>
            <a:spLocks noGrp="1" noRot="1" noChangeAspect="1"/>
          </p:cNvSpPr>
          <p:nvPr>
            <p:ph type="sldImg" idx="2"/>
          </p:nvPr>
        </p:nvSpPr>
        <p:spPr>
          <a:xfrm>
            <a:off x="2749550" y="531813"/>
            <a:ext cx="4735513" cy="2663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sm" len="sm"/>
            <a:tailEnd type="none" w="sm" len="sm"/>
          </a:ln>
        </p:spPr>
      </p:sp>
      <p:sp>
        <p:nvSpPr>
          <p:cNvPr id="2175" name="Google Shape;2175;p85:notes"/>
          <p:cNvSpPr txBox="1">
            <a:spLocks noGrp="1"/>
          </p:cNvSpPr>
          <p:nvPr>
            <p:ph type="body" idx="1"/>
          </p:nvPr>
        </p:nvSpPr>
        <p:spPr>
          <a:xfrm>
            <a:off x="472480" y="4604072"/>
            <a:ext cx="5852067" cy="4346914"/>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But we also all know that entering foreign markets is not a foregone conclusion.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There are many checklists for international selling. I have brought you a few things here that I think should be taken into account: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First of all : What does the market look like/ What is the competitive situation?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In order to get an idea of what the market looks like, you should first take a closer look at the market. By looking at market size and growth potential.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Then the topic of market penetration and product range opportunities. Which products are generally in demand, how does the competition look and do I as a seller have chances with my articles.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And also logistics conditions, which of course have an impact on pricing.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You need to </a:t>
            </a:r>
            <a:r>
              <a:rPr lang="en-US" b="0" dirty="0" err="1"/>
              <a:t>familiarise</a:t>
            </a:r>
            <a:r>
              <a:rPr lang="en-US" b="0" dirty="0"/>
              <a:t> yourself with the local shipping service providers and the country-specific prices for shipping and return shipping in case of a return.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Then next: customers &amp; target 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First important point: the language - be it for account management as such, product data and of course customer service Then expectations / customer </a:t>
            </a:r>
            <a:r>
              <a:rPr lang="en-US" b="0" dirty="0" err="1"/>
              <a:t>behaviour</a:t>
            </a: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What makes the local customer tick? Insights into customer expectations and </a:t>
            </a:r>
            <a:r>
              <a:rPr lang="en-US" b="0" dirty="0" err="1"/>
              <a:t>behaviour</a:t>
            </a:r>
            <a:r>
              <a:rPr lang="en-US" b="0" dirty="0"/>
              <a:t> are important.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And how do I reach my target group, how can I optimally promote my products - which search engines or price comparators are relevant?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Then there is the topic of law and accounting.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Every country has a different set-up and its own regulations.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This means you have to deal with tax rates and borders (easier via OSS, but you still have to inform yourself) e.g. VAT liability: when selling to another EU country or warehouse abroad, other tax rates e.g. for books.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Conversion of foreign currencies or customs and import regulations: EU country or non-EU country? Non-EU country, possibly import VAT (e.g. Brexit-UK)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And last but not least, the service provider infrastructure: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 In addition to the logistics already mentioned, you should also look at how things look on the provider side, e.g. with translations, which tax and payment providers there are or which software interfaces are available.</a:t>
            </a:r>
          </a:p>
          <a:p>
            <a:pPr marL="0" indent="0">
              <a:spcBef>
                <a:spcPts val="0"/>
              </a:spcBef>
            </a:pPr>
            <a:endParaRPr lang="de-DE" dirty="0"/>
          </a:p>
        </p:txBody>
      </p:sp>
    </p:spTree>
    <p:extLst>
      <p:ext uri="{BB962C8B-B14F-4D97-AF65-F5344CB8AC3E}">
        <p14:creationId xmlns:p14="http://schemas.microsoft.com/office/powerpoint/2010/main" val="301070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p85:notes"/>
          <p:cNvSpPr>
            <a:spLocks noGrp="1" noRot="1" noChangeAspect="1"/>
          </p:cNvSpPr>
          <p:nvPr>
            <p:ph type="sldImg" idx="2"/>
          </p:nvPr>
        </p:nvSpPr>
        <p:spPr>
          <a:xfrm>
            <a:off x="2749550" y="531813"/>
            <a:ext cx="4735513" cy="2663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sm" len="sm"/>
            <a:tailEnd type="none" w="sm" len="sm"/>
          </a:ln>
        </p:spPr>
      </p:sp>
      <p:sp>
        <p:nvSpPr>
          <p:cNvPr id="2175" name="Google Shape;2175;p85:notes"/>
          <p:cNvSpPr txBox="1">
            <a:spLocks noGrp="1"/>
          </p:cNvSpPr>
          <p:nvPr>
            <p:ph type="body" idx="1"/>
          </p:nvPr>
        </p:nvSpPr>
        <p:spPr>
          <a:xfrm>
            <a:off x="472480" y="4604072"/>
            <a:ext cx="5852067" cy="4346914"/>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Marketplaces support with the different hurdles: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Regarding market and competitors, market penetration can be simplified not only by the established market share and the position on the market.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Our data on product ranges and logistics also provide a good basis for facilitating an international expansion.</a:t>
            </a:r>
          </a:p>
          <a:p>
            <a:pPr marL="0" indent="0">
              <a:spcBef>
                <a:spcPts val="0"/>
              </a:spcBef>
            </a:pPr>
            <a:endParaRPr lang="de-DE" b="0" dirty="0"/>
          </a:p>
          <a:p>
            <a:pPr marL="0" indent="0">
              <a:spcBef>
                <a:spcPts val="0"/>
              </a:spcBef>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Then next: customers &amp; target 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Our high reach via search engines and price comparators used locally and our pre-existing customer base increases the chance to reach specific target 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Apart from that our country-specific data on customer behavior and demand also facilitates contact with customers.</a:t>
            </a:r>
            <a:br>
              <a:rPr lang="de-DE" dirty="0"/>
            </a:br>
            <a:br>
              <a:rPr lang="de-DE" b="1" u="none" dirty="0"/>
            </a:br>
            <a:endParaRPr lang="de-DE"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Then the topic of law &amp; accounting: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By registering as a seller with us, you will be asked for all legal requirements to enable international expansion so you don't have to gather everything yourself. If questions arise, we provide additional services by specialists in the area of tax obligations and other legal topics.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0" indent="0">
              <a:spcBef>
                <a:spcPts val="0"/>
              </a:spcBef>
            </a:pPr>
            <a:endParaRPr lang="de-DE" dirty="0"/>
          </a:p>
          <a:p>
            <a:pPr marL="0" indent="0">
              <a:spcBef>
                <a:spcPts val="0"/>
              </a:spcBef>
            </a:pPr>
            <a:r>
              <a:rPr lang="en-US" dirty="0"/>
              <a:t>And finally, the service provider infrastructure:</a:t>
            </a:r>
          </a:p>
          <a:p>
            <a:pPr marL="0" indent="0">
              <a:spcBef>
                <a:spcPts val="0"/>
              </a:spcBef>
            </a:pPr>
            <a:r>
              <a:rPr lang="en-US" dirty="0"/>
              <a:t>You can benefit from our existing infrastructure. This includes </a:t>
            </a:r>
            <a:r>
              <a:rPr kumimoji="0" lang="en-GB" sz="12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Multi-channel marketing via country-specific, relevant channels. We already created an established payment processes in cooperation with many different kinds of payment providers to meet all customer requirements. Further, we offer customer service in the local languages and we support you with translations.</a:t>
            </a:r>
          </a:p>
          <a:p>
            <a:pPr marL="0" indent="0">
              <a:spcBef>
                <a:spcPts val="0"/>
              </a:spcBef>
            </a:pPr>
            <a:endParaRPr lang="de-DE" dirty="0"/>
          </a:p>
          <a:p>
            <a:pPr marL="0" indent="0">
              <a:spcBef>
                <a:spcPts val="0"/>
              </a:spcBef>
            </a:pPr>
            <a:endParaRPr lang="de-DE" dirty="0"/>
          </a:p>
        </p:txBody>
      </p:sp>
    </p:spTree>
    <p:extLst>
      <p:ext uri="{BB962C8B-B14F-4D97-AF65-F5344CB8AC3E}">
        <p14:creationId xmlns:p14="http://schemas.microsoft.com/office/powerpoint/2010/main" val="7573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cs typeface="Calibri"/>
            </a:endParaRPr>
          </a:p>
        </p:txBody>
      </p:sp>
      <p:sp>
        <p:nvSpPr>
          <p:cNvPr id="4" name="Foliennummernplatzhalter 3"/>
          <p:cNvSpPr>
            <a:spLocks noGrp="1"/>
          </p:cNvSpPr>
          <p:nvPr>
            <p:ph type="sldNum" sz="quarter" idx="5"/>
          </p:nvPr>
        </p:nvSpPr>
        <p:spPr/>
        <p:txBody>
          <a:bodyPr/>
          <a:lstStyle/>
          <a:p>
            <a:fld id="{5F3D9DD8-7427-4C89-878D-29625569DDE6}" type="slidenum">
              <a:rPr lang="de-DE" smtClean="0"/>
              <a:t>9</a:t>
            </a:fld>
            <a:endParaRPr lang="de-DE"/>
          </a:p>
        </p:txBody>
      </p:sp>
    </p:spTree>
    <p:extLst>
      <p:ext uri="{BB962C8B-B14F-4D97-AF65-F5344CB8AC3E}">
        <p14:creationId xmlns:p14="http://schemas.microsoft.com/office/powerpoint/2010/main" val="128743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Google Shape;86;p157">
            <a:extLst>
              <a:ext uri="{FF2B5EF4-FFF2-40B4-BE49-F238E27FC236}">
                <a16:creationId xmlns:a16="http://schemas.microsoft.com/office/drawing/2014/main" id="{C196265E-FFBA-EC6C-BE42-DF30FB7A7F16}"/>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
        <p:nvSpPr>
          <p:cNvPr id="4" name="Google Shape;87;p157">
            <a:extLst>
              <a:ext uri="{FF2B5EF4-FFF2-40B4-BE49-F238E27FC236}">
                <a16:creationId xmlns:a16="http://schemas.microsoft.com/office/drawing/2014/main" id="{C388F206-2143-ED94-4409-28F8C3305C72}"/>
              </a:ext>
            </a:extLst>
          </p:cNvPr>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2" name="Google Shape;90;p157">
            <a:extLst>
              <a:ext uri="{FF2B5EF4-FFF2-40B4-BE49-F238E27FC236}">
                <a16:creationId xmlns:a16="http://schemas.microsoft.com/office/drawing/2014/main" id="{4EEA09BC-D8F3-8700-BE3B-3002BDCF2B9A}"/>
              </a:ext>
            </a:extLst>
          </p:cNvPr>
          <p:cNvSpPr txBox="1">
            <a:spLocks noGrp="1"/>
          </p:cNvSpPr>
          <p:nvPr>
            <p:ph type="body" idx="3"/>
          </p:nvPr>
        </p:nvSpPr>
        <p:spPr>
          <a:xfrm>
            <a:off x="408632" y="260680"/>
            <a:ext cx="11376000" cy="288000"/>
          </a:xfrm>
          <a:prstGeom prst="rect">
            <a:avLst/>
          </a:prstGeom>
          <a:noFill/>
          <a:ln>
            <a:noFill/>
          </a:ln>
        </p:spPr>
        <p:txBody>
          <a:bodyPr spcFirstLastPara="1" wrap="square" lIns="0" tIns="0" rIns="0" bIns="0" anchor="b" anchorCtr="0">
            <a:noAutofit/>
          </a:bodyPr>
          <a:lstStyle>
            <a:lvl1pPr marL="0" lvl="0" indent="0" algn="l">
              <a:lnSpc>
                <a:spcPct val="100000"/>
              </a:lnSpc>
              <a:spcBef>
                <a:spcPts val="0"/>
              </a:spcBef>
              <a:spcAft>
                <a:spcPts val="0"/>
              </a:spcAft>
              <a:buClr>
                <a:srgbClr val="E3000F"/>
              </a:buClr>
              <a:buSzPts val="1400"/>
              <a:buFont typeface="Arial"/>
              <a:buNone/>
              <a:tabLst/>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5" name="Google Shape;91;p157">
            <a:extLst>
              <a:ext uri="{FF2B5EF4-FFF2-40B4-BE49-F238E27FC236}">
                <a16:creationId xmlns:a16="http://schemas.microsoft.com/office/drawing/2014/main" id="{65F77B03-37D5-FE97-F46B-EE4F819CF373}"/>
              </a:ext>
            </a:extLst>
          </p:cNvPr>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2800" b="1">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728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 vollflächig" preserve="1">
  <p:cSld name="Bild vollflächig">
    <p:spTree>
      <p:nvGrpSpPr>
        <p:cNvPr id="1" name="Shape 222"/>
        <p:cNvGrpSpPr/>
        <p:nvPr/>
      </p:nvGrpSpPr>
      <p:grpSpPr>
        <a:xfrm>
          <a:off x="0" y="0"/>
          <a:ext cx="0" cy="0"/>
          <a:chOff x="0" y="0"/>
          <a:chExt cx="0" cy="0"/>
        </a:xfrm>
      </p:grpSpPr>
      <p:sp>
        <p:nvSpPr>
          <p:cNvPr id="223" name="Google Shape;223;p169"/>
          <p:cNvSpPr>
            <a:spLocks noGrp="1"/>
          </p:cNvSpPr>
          <p:nvPr>
            <p:ph type="pic" idx="2"/>
          </p:nvPr>
        </p:nvSpPr>
        <p:spPr>
          <a:xfrm>
            <a:off x="0" y="0"/>
            <a:ext cx="12191999" cy="6858000"/>
          </a:xfrm>
          <a:prstGeom prst="rect">
            <a:avLst/>
          </a:prstGeom>
          <a:solidFill>
            <a:srgbClr val="F2F2F2"/>
          </a:solidFill>
          <a:ln>
            <a:noFill/>
          </a:ln>
        </p:spPr>
      </p:sp>
    </p:spTree>
    <p:extLst>
      <p:ext uri="{BB962C8B-B14F-4D97-AF65-F5344CB8AC3E}">
        <p14:creationId xmlns:p14="http://schemas.microsoft.com/office/powerpoint/2010/main" val="339089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alt und zwei Bilder" preserve="1" userDrawn="1">
  <p:cSld name="Inhalt und zwei Bilder">
    <p:spTree>
      <p:nvGrpSpPr>
        <p:cNvPr id="1" name="Shape 224"/>
        <p:cNvGrpSpPr/>
        <p:nvPr/>
      </p:nvGrpSpPr>
      <p:grpSpPr>
        <a:xfrm>
          <a:off x="0" y="0"/>
          <a:ext cx="0" cy="0"/>
          <a:chOff x="0" y="0"/>
          <a:chExt cx="0" cy="0"/>
        </a:xfrm>
      </p:grpSpPr>
      <p:sp>
        <p:nvSpPr>
          <p:cNvPr id="225" name="Google Shape;225;p170"/>
          <p:cNvSpPr txBox="1">
            <a:spLocks noGrp="1"/>
          </p:cNvSpPr>
          <p:nvPr>
            <p:ph type="dt" idx="10"/>
          </p:nvPr>
        </p:nvSpPr>
        <p:spPr>
          <a:xfrm>
            <a:off x="10632504" y="6381328"/>
            <a:ext cx="720000" cy="216024"/>
          </a:xfrm>
          <a:prstGeom prst="rect">
            <a:avLst/>
          </a:prstGeom>
          <a:noFill/>
          <a:ln>
            <a:noFill/>
          </a:ln>
        </p:spPr>
        <p:txBody>
          <a:bodyPr spcFirstLastPara="1" wrap="square" lIns="0" tIns="46800" rIns="0" bIns="0" anchor="t" anchorCtr="0">
            <a:noAutofit/>
          </a:bodyPr>
          <a:lstStyle>
            <a:lvl1pPr lvl="0" algn="l">
              <a:lnSpc>
                <a:spcPct val="100000"/>
              </a:lnSpc>
              <a:spcBef>
                <a:spcPts val="0"/>
              </a:spcBef>
              <a:spcAft>
                <a:spcPts val="0"/>
              </a:spcAft>
              <a:buSzPts val="1400"/>
              <a:buNone/>
              <a:defRPr>
                <a:solidFill>
                  <a:schemeClr val="lt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de-DE"/>
          </a:p>
        </p:txBody>
      </p:sp>
      <p:sp>
        <p:nvSpPr>
          <p:cNvPr id="227" name="Google Shape;227;p170"/>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fld id="{00000000-1234-1234-1234-123412341234}" type="slidenum">
              <a:rPr lang="de-DE" smtClean="0"/>
              <a:pPr/>
              <a:t>‹#›</a:t>
            </a:fld>
            <a:endParaRPr lang="de-DE"/>
          </a:p>
        </p:txBody>
      </p:sp>
      <p:sp>
        <p:nvSpPr>
          <p:cNvPr id="228" name="Google Shape;228;p170"/>
          <p:cNvSpPr>
            <a:spLocks noGrp="1"/>
          </p:cNvSpPr>
          <p:nvPr>
            <p:ph type="pic" idx="2"/>
          </p:nvPr>
        </p:nvSpPr>
        <p:spPr>
          <a:xfrm>
            <a:off x="6312026" y="3501000"/>
            <a:ext cx="5879974" cy="3357000"/>
          </a:xfrm>
          <a:prstGeom prst="rect">
            <a:avLst/>
          </a:prstGeom>
          <a:solidFill>
            <a:srgbClr val="F2F2F2"/>
          </a:solidFill>
          <a:ln>
            <a:noFill/>
          </a:ln>
        </p:spPr>
      </p:sp>
      <p:sp>
        <p:nvSpPr>
          <p:cNvPr id="229" name="Google Shape;229;p170"/>
          <p:cNvSpPr>
            <a:spLocks noGrp="1"/>
          </p:cNvSpPr>
          <p:nvPr>
            <p:ph type="pic" idx="3"/>
          </p:nvPr>
        </p:nvSpPr>
        <p:spPr>
          <a:xfrm>
            <a:off x="6312024" y="0"/>
            <a:ext cx="5879973" cy="3356999"/>
          </a:xfrm>
          <a:prstGeom prst="rect">
            <a:avLst/>
          </a:prstGeom>
          <a:solidFill>
            <a:srgbClr val="F2F2F2"/>
          </a:solidFill>
          <a:ln>
            <a:noFill/>
          </a:ln>
        </p:spPr>
      </p:sp>
      <p:sp>
        <p:nvSpPr>
          <p:cNvPr id="231" name="Google Shape;231;p170"/>
          <p:cNvSpPr txBox="1">
            <a:spLocks noGrp="1"/>
          </p:cNvSpPr>
          <p:nvPr>
            <p:ph type="body" idx="4"/>
          </p:nvPr>
        </p:nvSpPr>
        <p:spPr>
          <a:xfrm>
            <a:off x="407989" y="1557339"/>
            <a:ext cx="5471987" cy="4463950"/>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32" name="Google Shape;232;p170"/>
          <p:cNvSpPr txBox="1">
            <a:spLocks noGrp="1"/>
          </p:cNvSpPr>
          <p:nvPr>
            <p:ph type="body" idx="5"/>
          </p:nvPr>
        </p:nvSpPr>
        <p:spPr>
          <a:xfrm>
            <a:off x="408633" y="260680"/>
            <a:ext cx="5471343"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tabLst/>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33" name="Google Shape;233;p170"/>
          <p:cNvSpPr txBox="1">
            <a:spLocks noGrp="1"/>
          </p:cNvSpPr>
          <p:nvPr>
            <p:ph type="title"/>
          </p:nvPr>
        </p:nvSpPr>
        <p:spPr>
          <a:xfrm>
            <a:off x="407369" y="620768"/>
            <a:ext cx="5471988"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8749F465-E799-0F3A-FA4E-A512D594ABF7}"/>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A1AA0912-12DD-107D-FE36-4F3D48DCB1B6}"/>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3405610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halt und drei Bilder" preserve="1" userDrawn="1">
  <p:cSld name="Inhalt und drei Bilder">
    <p:spTree>
      <p:nvGrpSpPr>
        <p:cNvPr id="1" name="Shape 234"/>
        <p:cNvGrpSpPr/>
        <p:nvPr/>
      </p:nvGrpSpPr>
      <p:grpSpPr>
        <a:xfrm>
          <a:off x="0" y="0"/>
          <a:ext cx="0" cy="0"/>
          <a:chOff x="0" y="0"/>
          <a:chExt cx="0" cy="0"/>
        </a:xfrm>
      </p:grpSpPr>
      <p:sp>
        <p:nvSpPr>
          <p:cNvPr id="235" name="Google Shape;235;p171"/>
          <p:cNvSpPr txBox="1">
            <a:spLocks noGrp="1"/>
          </p:cNvSpPr>
          <p:nvPr>
            <p:ph type="dt" idx="10"/>
          </p:nvPr>
        </p:nvSpPr>
        <p:spPr>
          <a:xfrm>
            <a:off x="10632504" y="6381328"/>
            <a:ext cx="720000" cy="216024"/>
          </a:xfrm>
          <a:prstGeom prst="rect">
            <a:avLst/>
          </a:prstGeom>
          <a:noFill/>
          <a:ln>
            <a:noFill/>
          </a:ln>
        </p:spPr>
        <p:txBody>
          <a:bodyPr spcFirstLastPara="1" wrap="square" lIns="0" tIns="46800" rIns="0" bIns="0" anchor="t" anchorCtr="0">
            <a:noAutofit/>
          </a:bodyPr>
          <a:lstStyle>
            <a:lvl1pPr lvl="0" algn="l">
              <a:lnSpc>
                <a:spcPct val="100000"/>
              </a:lnSpc>
              <a:spcBef>
                <a:spcPts val="0"/>
              </a:spcBef>
              <a:spcAft>
                <a:spcPts val="0"/>
              </a:spcAft>
              <a:buSzPts val="1400"/>
              <a:buNone/>
              <a:defRPr>
                <a:solidFill>
                  <a:schemeClr val="lt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de-DE"/>
          </a:p>
        </p:txBody>
      </p:sp>
      <p:sp>
        <p:nvSpPr>
          <p:cNvPr id="236" name="Google Shape;236;p171"/>
          <p:cNvSpPr txBox="1">
            <a:spLocks noGrp="1"/>
          </p:cNvSpPr>
          <p:nvPr>
            <p:ph type="ftr" idx="11"/>
          </p:nvPr>
        </p:nvSpPr>
        <p:spPr>
          <a:xfrm>
            <a:off x="5880100" y="6381329"/>
            <a:ext cx="4680000" cy="216024"/>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International Verkaufen mit Kaufland Global Marketplace - Handlungsempfehlungen und erste Einblicke</a:t>
            </a:r>
          </a:p>
        </p:txBody>
      </p:sp>
      <p:sp>
        <p:nvSpPr>
          <p:cNvPr id="237" name="Google Shape;237;p171"/>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fld id="{00000000-1234-1234-1234-123412341234}" type="slidenum">
              <a:rPr lang="de-DE" smtClean="0"/>
              <a:pPr/>
              <a:t>‹#›</a:t>
            </a:fld>
            <a:endParaRPr lang="de-DE"/>
          </a:p>
        </p:txBody>
      </p:sp>
      <p:sp>
        <p:nvSpPr>
          <p:cNvPr id="238" name="Google Shape;238;p171"/>
          <p:cNvSpPr>
            <a:spLocks noGrp="1"/>
          </p:cNvSpPr>
          <p:nvPr>
            <p:ph type="pic" idx="2"/>
          </p:nvPr>
        </p:nvSpPr>
        <p:spPr>
          <a:xfrm>
            <a:off x="6312025" y="3501008"/>
            <a:ext cx="5879975" cy="3356992"/>
          </a:xfrm>
          <a:prstGeom prst="rect">
            <a:avLst/>
          </a:prstGeom>
          <a:solidFill>
            <a:srgbClr val="F2F2F2"/>
          </a:solidFill>
          <a:ln>
            <a:noFill/>
          </a:ln>
        </p:spPr>
      </p:sp>
      <p:sp>
        <p:nvSpPr>
          <p:cNvPr id="240" name="Google Shape;240;p171"/>
          <p:cNvSpPr>
            <a:spLocks noGrp="1"/>
          </p:cNvSpPr>
          <p:nvPr>
            <p:ph type="pic" idx="3"/>
          </p:nvPr>
        </p:nvSpPr>
        <p:spPr>
          <a:xfrm>
            <a:off x="6312025" y="1"/>
            <a:ext cx="2867607" cy="3356992"/>
          </a:xfrm>
          <a:prstGeom prst="rect">
            <a:avLst/>
          </a:prstGeom>
          <a:solidFill>
            <a:srgbClr val="F2F2F2"/>
          </a:solidFill>
          <a:ln>
            <a:noFill/>
          </a:ln>
        </p:spPr>
      </p:sp>
      <p:sp>
        <p:nvSpPr>
          <p:cNvPr id="241" name="Google Shape;241;p171"/>
          <p:cNvSpPr>
            <a:spLocks noGrp="1"/>
          </p:cNvSpPr>
          <p:nvPr>
            <p:ph type="pic" idx="4"/>
          </p:nvPr>
        </p:nvSpPr>
        <p:spPr>
          <a:xfrm>
            <a:off x="9324393" y="0"/>
            <a:ext cx="2867608" cy="3356992"/>
          </a:xfrm>
          <a:prstGeom prst="rect">
            <a:avLst/>
          </a:prstGeom>
          <a:solidFill>
            <a:srgbClr val="F2F2F2"/>
          </a:solidFill>
          <a:ln>
            <a:noFill/>
          </a:ln>
        </p:spPr>
      </p:sp>
      <p:sp>
        <p:nvSpPr>
          <p:cNvPr id="242" name="Google Shape;242;p171"/>
          <p:cNvSpPr txBox="1">
            <a:spLocks noGrp="1"/>
          </p:cNvSpPr>
          <p:nvPr>
            <p:ph type="body" idx="5"/>
          </p:nvPr>
        </p:nvSpPr>
        <p:spPr>
          <a:xfrm>
            <a:off x="407989" y="1557339"/>
            <a:ext cx="5472000" cy="4463950"/>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43" name="Google Shape;243;p171"/>
          <p:cNvSpPr txBox="1">
            <a:spLocks noGrp="1"/>
          </p:cNvSpPr>
          <p:nvPr>
            <p:ph type="body" idx="6"/>
          </p:nvPr>
        </p:nvSpPr>
        <p:spPr>
          <a:xfrm>
            <a:off x="408633" y="260680"/>
            <a:ext cx="5471343"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44" name="Google Shape;244;p171"/>
          <p:cNvSpPr txBox="1">
            <a:spLocks noGrp="1"/>
          </p:cNvSpPr>
          <p:nvPr>
            <p:ph type="title"/>
          </p:nvPr>
        </p:nvSpPr>
        <p:spPr>
          <a:xfrm>
            <a:off x="407369" y="620768"/>
            <a:ext cx="5472732"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AD32B00F-2ED4-070D-92D0-EB1F9B265D89}"/>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3996E84C-0B70-042D-5178-78830828B881}"/>
              </a:ext>
            </a:extLst>
          </p:cNvPr>
          <p:cNvSpPr txBox="1">
            <a:spLocks/>
          </p:cNvSpPr>
          <p:nvPr userDrawn="1"/>
        </p:nvSpPr>
        <p:spPr>
          <a:xfrm>
            <a:off x="5880099" y="6381329"/>
            <a:ext cx="5432065" cy="215991"/>
          </a:xfrm>
          <a:prstGeom prst="rect">
            <a:avLst/>
          </a:prstGeom>
          <a:noFill/>
          <a:ln>
            <a:noFill/>
          </a:ln>
        </p:spPr>
        <p:txBody>
          <a:bodyPr spcFirstLastPara="1" wrap="square" lIns="0" tIns="0" rIns="0" bIns="0" anchor="ctr" anchorCtr="0">
            <a:noAutofit/>
          </a:bodyPr>
          <a:lstStyle>
            <a:defPPr>
              <a:defRPr lang="de-DE"/>
            </a:defPPr>
            <a:lvl1pPr marL="0" lvl="0" algn="r" defTabSz="914400" rtl="0" eaLnBrk="1" latinLnBrk="0" hangingPunct="1">
              <a:lnSpc>
                <a:spcPct val="100000"/>
              </a:lnSpc>
              <a:spcBef>
                <a:spcPts val="0"/>
              </a:spcBef>
              <a:spcAft>
                <a:spcPts val="0"/>
              </a:spcAft>
              <a:buSzPts val="1400"/>
              <a:buNone/>
              <a:defRPr lang="de-DE" sz="900" b="0" i="0" u="none" strike="noStrike" kern="1200" cap="none">
                <a:solidFill>
                  <a:schemeClr val="accent1"/>
                </a:solidFill>
                <a:latin typeface="Kaufland Regular" panose="020B0503040000020003" pitchFamily="34" charset="0"/>
                <a:ea typeface="Arial"/>
                <a:cs typeface="Arial"/>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r>
              <a:rPr lang="de-DE">
                <a:latin typeface="Kaufland Regular" panose="020B0503040000020003" pitchFamily="34" charset="0"/>
              </a:rPr>
              <a:t>Quelle</a:t>
            </a:r>
          </a:p>
        </p:txBody>
      </p:sp>
    </p:spTree>
    <p:extLst>
      <p:ext uri="{BB962C8B-B14F-4D97-AF65-F5344CB8AC3E}">
        <p14:creationId xmlns:p14="http://schemas.microsoft.com/office/powerpoint/2010/main" val="174161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halt und drei Bilder 1/3" preserve="1" userDrawn="1">
  <p:cSld name="Inhalt und drei Bilder 1/3">
    <p:spTree>
      <p:nvGrpSpPr>
        <p:cNvPr id="1" name="Shape 245"/>
        <p:cNvGrpSpPr/>
        <p:nvPr/>
      </p:nvGrpSpPr>
      <p:grpSpPr>
        <a:xfrm>
          <a:off x="0" y="0"/>
          <a:ext cx="0" cy="0"/>
          <a:chOff x="0" y="0"/>
          <a:chExt cx="0" cy="0"/>
        </a:xfrm>
      </p:grpSpPr>
      <p:sp>
        <p:nvSpPr>
          <p:cNvPr id="250" name="Google Shape;250;p172"/>
          <p:cNvSpPr>
            <a:spLocks noGrp="1"/>
          </p:cNvSpPr>
          <p:nvPr>
            <p:ph type="pic" idx="2"/>
          </p:nvPr>
        </p:nvSpPr>
        <p:spPr>
          <a:xfrm>
            <a:off x="8256588" y="4631678"/>
            <a:ext cx="3935412" cy="1389609"/>
          </a:xfrm>
          <a:prstGeom prst="rect">
            <a:avLst/>
          </a:prstGeom>
          <a:solidFill>
            <a:srgbClr val="F2F2F2"/>
          </a:solidFill>
          <a:ln>
            <a:noFill/>
          </a:ln>
        </p:spPr>
      </p:sp>
      <p:sp>
        <p:nvSpPr>
          <p:cNvPr id="251" name="Google Shape;251;p172"/>
          <p:cNvSpPr txBox="1">
            <a:spLocks noGrp="1"/>
          </p:cNvSpPr>
          <p:nvPr>
            <p:ph type="body" idx="3"/>
          </p:nvPr>
        </p:nvSpPr>
        <p:spPr>
          <a:xfrm>
            <a:off x="407989" y="4631678"/>
            <a:ext cx="7416799" cy="1389610"/>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52" name="Google Shape;252;p172"/>
          <p:cNvSpPr>
            <a:spLocks noGrp="1"/>
          </p:cNvSpPr>
          <p:nvPr>
            <p:ph type="pic" idx="4"/>
          </p:nvPr>
        </p:nvSpPr>
        <p:spPr>
          <a:xfrm>
            <a:off x="8256588" y="3100589"/>
            <a:ext cx="3935412" cy="1382663"/>
          </a:xfrm>
          <a:prstGeom prst="rect">
            <a:avLst/>
          </a:prstGeom>
          <a:solidFill>
            <a:srgbClr val="F2F2F2"/>
          </a:solidFill>
          <a:ln>
            <a:noFill/>
          </a:ln>
        </p:spPr>
      </p:sp>
      <p:sp>
        <p:nvSpPr>
          <p:cNvPr id="253" name="Google Shape;253;p172"/>
          <p:cNvSpPr txBox="1">
            <a:spLocks noGrp="1"/>
          </p:cNvSpPr>
          <p:nvPr>
            <p:ph type="body" idx="5"/>
          </p:nvPr>
        </p:nvSpPr>
        <p:spPr>
          <a:xfrm>
            <a:off x="407989" y="3081913"/>
            <a:ext cx="7417033" cy="1382663"/>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54" name="Google Shape;254;p172"/>
          <p:cNvSpPr>
            <a:spLocks noGrp="1"/>
          </p:cNvSpPr>
          <p:nvPr>
            <p:ph type="pic" idx="6"/>
          </p:nvPr>
        </p:nvSpPr>
        <p:spPr>
          <a:xfrm>
            <a:off x="8256588" y="1557338"/>
            <a:ext cx="3935412" cy="1387879"/>
          </a:xfrm>
          <a:prstGeom prst="rect">
            <a:avLst/>
          </a:prstGeom>
          <a:solidFill>
            <a:srgbClr val="F2F2F2"/>
          </a:solidFill>
          <a:ln>
            <a:noFill/>
          </a:ln>
        </p:spPr>
      </p:sp>
      <p:sp>
        <p:nvSpPr>
          <p:cNvPr id="255" name="Google Shape;255;p172"/>
          <p:cNvSpPr txBox="1">
            <a:spLocks noGrp="1"/>
          </p:cNvSpPr>
          <p:nvPr>
            <p:ph type="body" idx="7"/>
          </p:nvPr>
        </p:nvSpPr>
        <p:spPr>
          <a:xfrm>
            <a:off x="407989" y="1557339"/>
            <a:ext cx="7417033" cy="1387878"/>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56" name="Google Shape;256;p172"/>
          <p:cNvSpPr txBox="1">
            <a:spLocks noGrp="1"/>
          </p:cNvSpPr>
          <p:nvPr>
            <p:ph type="body" idx="8"/>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57" name="Google Shape;257;p172"/>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EC7E9ACB-DD48-770E-5B3B-F63FD8AAB27A}"/>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C96E5C41-1E09-07CB-FE9D-E3ABEAEB56BB}"/>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2116143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rei Bilder mit Inhalt" preserve="1" userDrawn="1">
  <p:cSld name="Drei Bilder mit Inhalt">
    <p:spTree>
      <p:nvGrpSpPr>
        <p:cNvPr id="1" name="Shape 258"/>
        <p:cNvGrpSpPr/>
        <p:nvPr/>
      </p:nvGrpSpPr>
      <p:grpSpPr>
        <a:xfrm>
          <a:off x="0" y="0"/>
          <a:ext cx="0" cy="0"/>
          <a:chOff x="0" y="0"/>
          <a:chExt cx="0" cy="0"/>
        </a:xfrm>
      </p:grpSpPr>
      <p:sp>
        <p:nvSpPr>
          <p:cNvPr id="262" name="Google Shape;262;p173"/>
          <p:cNvSpPr>
            <a:spLocks noGrp="1"/>
          </p:cNvSpPr>
          <p:nvPr>
            <p:ph type="media" idx="2"/>
          </p:nvPr>
        </p:nvSpPr>
        <p:spPr>
          <a:xfrm>
            <a:off x="0" y="3843048"/>
            <a:ext cx="12192000" cy="36000"/>
          </a:xfrm>
          <a:prstGeom prst="rect">
            <a:avLst/>
          </a:prstGeom>
          <a:solidFill>
            <a:schemeClr val="accent4"/>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00"/>
              <a:buFont typeface="Arial"/>
              <a:buNone/>
              <a:defRPr sz="100" b="0" i="0" u="none" strike="noStrike" cap="none">
                <a:solidFill>
                  <a:schemeClr val="lt1"/>
                </a:solidFill>
                <a:latin typeface="Kaufland Regular" panose="020B0503040000020003" pitchFamily="34" charset="0"/>
                <a:ea typeface="Kaufland Regular" panose="020B0503040000020003" pitchFamily="34" charset="0"/>
                <a:cs typeface="Arial"/>
                <a:sym typeface="Arial"/>
              </a:defRPr>
            </a:lvl1pPr>
            <a:lvl2pPr marR="0" lvl="1" algn="l" rtl="0">
              <a:lnSpc>
                <a:spcPct val="100000"/>
              </a:lnSpc>
              <a:spcBef>
                <a:spcPts val="0"/>
              </a:spcBef>
              <a:spcAft>
                <a:spcPts val="0"/>
              </a:spcAft>
              <a:buClr>
                <a:schemeClr val="lt1"/>
              </a:buClr>
              <a:buSzPts val="100"/>
              <a:buFont typeface="Arial"/>
              <a:buNone/>
              <a:defRPr sz="1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E3000F"/>
              </a:buClr>
              <a:buSzPts val="100"/>
              <a:buFont typeface="Noto Sans Symbols"/>
              <a:buNone/>
              <a:defRPr sz="1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9pPr>
          </a:lstStyle>
          <a:p>
            <a:endParaRPr/>
          </a:p>
        </p:txBody>
      </p:sp>
      <p:sp>
        <p:nvSpPr>
          <p:cNvPr id="264" name="Google Shape;264;p173"/>
          <p:cNvSpPr txBox="1">
            <a:spLocks noGrp="1"/>
          </p:cNvSpPr>
          <p:nvPr>
            <p:ph type="body" idx="3"/>
          </p:nvPr>
        </p:nvSpPr>
        <p:spPr>
          <a:xfrm>
            <a:off x="8255993" y="4005064"/>
            <a:ext cx="3528018" cy="2015676"/>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65" name="Google Shape;265;p173"/>
          <p:cNvSpPr>
            <a:spLocks noGrp="1"/>
          </p:cNvSpPr>
          <p:nvPr>
            <p:ph type="pic" idx="4"/>
          </p:nvPr>
        </p:nvSpPr>
        <p:spPr>
          <a:xfrm>
            <a:off x="8255992" y="1556792"/>
            <a:ext cx="3936008" cy="2160000"/>
          </a:xfrm>
          <a:prstGeom prst="rect">
            <a:avLst/>
          </a:prstGeom>
          <a:solidFill>
            <a:srgbClr val="F2F2F2"/>
          </a:solidFill>
          <a:ln>
            <a:noFill/>
          </a:ln>
        </p:spPr>
      </p:sp>
      <p:sp>
        <p:nvSpPr>
          <p:cNvPr id="266" name="Google Shape;266;p173"/>
          <p:cNvSpPr txBox="1">
            <a:spLocks noGrp="1"/>
          </p:cNvSpPr>
          <p:nvPr>
            <p:ph type="body" idx="5"/>
          </p:nvPr>
        </p:nvSpPr>
        <p:spPr>
          <a:xfrm>
            <a:off x="4367560" y="4005064"/>
            <a:ext cx="3456633" cy="2015676"/>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67" name="Google Shape;267;p173"/>
          <p:cNvSpPr>
            <a:spLocks noGrp="1"/>
          </p:cNvSpPr>
          <p:nvPr>
            <p:ph type="pic" idx="6"/>
          </p:nvPr>
        </p:nvSpPr>
        <p:spPr>
          <a:xfrm>
            <a:off x="4079760" y="1556792"/>
            <a:ext cx="4028700" cy="2160000"/>
          </a:xfrm>
          <a:prstGeom prst="rect">
            <a:avLst/>
          </a:prstGeom>
          <a:solidFill>
            <a:srgbClr val="F2F2F2"/>
          </a:solidFill>
          <a:ln>
            <a:noFill/>
          </a:ln>
        </p:spPr>
      </p:sp>
      <p:sp>
        <p:nvSpPr>
          <p:cNvPr id="268" name="Google Shape;268;p173"/>
          <p:cNvSpPr txBox="1">
            <a:spLocks noGrp="1"/>
          </p:cNvSpPr>
          <p:nvPr>
            <p:ph type="body" idx="7"/>
          </p:nvPr>
        </p:nvSpPr>
        <p:spPr>
          <a:xfrm>
            <a:off x="407991" y="4005064"/>
            <a:ext cx="3527770" cy="2015676"/>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69" name="Google Shape;269;p173"/>
          <p:cNvSpPr>
            <a:spLocks noGrp="1"/>
          </p:cNvSpPr>
          <p:nvPr>
            <p:ph type="pic" idx="8"/>
          </p:nvPr>
        </p:nvSpPr>
        <p:spPr>
          <a:xfrm>
            <a:off x="1" y="1556792"/>
            <a:ext cx="3935760" cy="2160000"/>
          </a:xfrm>
          <a:prstGeom prst="rect">
            <a:avLst/>
          </a:prstGeom>
          <a:solidFill>
            <a:srgbClr val="F2F2F2"/>
          </a:solidFill>
          <a:ln>
            <a:noFill/>
          </a:ln>
        </p:spPr>
      </p:sp>
      <p:sp>
        <p:nvSpPr>
          <p:cNvPr id="270" name="Google Shape;270;p173"/>
          <p:cNvSpPr txBox="1">
            <a:spLocks noGrp="1"/>
          </p:cNvSpPr>
          <p:nvPr>
            <p:ph type="body" idx="9"/>
          </p:nvPr>
        </p:nvSpPr>
        <p:spPr>
          <a:xfrm>
            <a:off x="408633" y="260680"/>
            <a:ext cx="11375999"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71" name="Google Shape;271;p173"/>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9162701C-FFF2-12F6-59D7-8208FD374DD9}"/>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AEA1C4F7-50DA-EBC9-324F-AEB9C8FE4E37}"/>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1797470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er Bilder mit Inhalt" preserve="1" userDrawn="1">
  <p:cSld name="Vier Bilder mit Inhalt">
    <p:spTree>
      <p:nvGrpSpPr>
        <p:cNvPr id="1" name="Shape 272"/>
        <p:cNvGrpSpPr/>
        <p:nvPr/>
      </p:nvGrpSpPr>
      <p:grpSpPr>
        <a:xfrm>
          <a:off x="0" y="0"/>
          <a:ext cx="0" cy="0"/>
          <a:chOff x="0" y="0"/>
          <a:chExt cx="0" cy="0"/>
        </a:xfrm>
      </p:grpSpPr>
      <p:sp>
        <p:nvSpPr>
          <p:cNvPr id="276" name="Google Shape;276;p174"/>
          <p:cNvSpPr>
            <a:spLocks noGrp="1"/>
          </p:cNvSpPr>
          <p:nvPr>
            <p:ph type="media" idx="2"/>
          </p:nvPr>
        </p:nvSpPr>
        <p:spPr>
          <a:xfrm>
            <a:off x="0" y="3843048"/>
            <a:ext cx="12192000" cy="36000"/>
          </a:xfrm>
          <a:prstGeom prst="rect">
            <a:avLst/>
          </a:prstGeom>
          <a:solidFill>
            <a:schemeClr val="accent4"/>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00"/>
              <a:buFont typeface="Arial"/>
              <a:buNone/>
              <a:defRPr sz="100" b="0" i="0" u="none" strike="noStrike" cap="none">
                <a:solidFill>
                  <a:schemeClr val="lt1"/>
                </a:solidFill>
                <a:latin typeface="Kaufland Regular" panose="020B0503040000020003" pitchFamily="34" charset="0"/>
                <a:ea typeface="Kaufland Regular" panose="020B0503040000020003" pitchFamily="34" charset="0"/>
                <a:cs typeface="Arial"/>
                <a:sym typeface="Arial"/>
              </a:defRPr>
            </a:lvl1pPr>
            <a:lvl2pPr marR="0" lvl="1" algn="l" rtl="0">
              <a:lnSpc>
                <a:spcPct val="100000"/>
              </a:lnSpc>
              <a:spcBef>
                <a:spcPts val="0"/>
              </a:spcBef>
              <a:spcAft>
                <a:spcPts val="0"/>
              </a:spcAft>
              <a:buClr>
                <a:schemeClr val="lt1"/>
              </a:buClr>
              <a:buSzPts val="100"/>
              <a:buFont typeface="Arial"/>
              <a:buNone/>
              <a:defRPr sz="1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E3000F"/>
              </a:buClr>
              <a:buSzPts val="100"/>
              <a:buFont typeface="Noto Sans Symbols"/>
              <a:buNone/>
              <a:defRPr sz="1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9pPr>
          </a:lstStyle>
          <a:p>
            <a:endParaRPr/>
          </a:p>
        </p:txBody>
      </p:sp>
      <p:sp>
        <p:nvSpPr>
          <p:cNvPr id="278" name="Google Shape;278;p174"/>
          <p:cNvSpPr txBox="1">
            <a:spLocks noGrp="1"/>
          </p:cNvSpPr>
          <p:nvPr>
            <p:ph type="body" idx="3"/>
          </p:nvPr>
        </p:nvSpPr>
        <p:spPr>
          <a:xfrm>
            <a:off x="9264632" y="4005064"/>
            <a:ext cx="2520000" cy="2016224"/>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79" name="Google Shape;279;p174"/>
          <p:cNvSpPr>
            <a:spLocks noGrp="1"/>
          </p:cNvSpPr>
          <p:nvPr>
            <p:ph type="pic" idx="4"/>
          </p:nvPr>
        </p:nvSpPr>
        <p:spPr>
          <a:xfrm>
            <a:off x="9119956" y="1556792"/>
            <a:ext cx="3072044" cy="2159997"/>
          </a:xfrm>
          <a:prstGeom prst="rect">
            <a:avLst/>
          </a:prstGeom>
          <a:solidFill>
            <a:srgbClr val="F2F2F2"/>
          </a:solidFill>
          <a:ln>
            <a:noFill/>
          </a:ln>
        </p:spPr>
      </p:sp>
      <p:sp>
        <p:nvSpPr>
          <p:cNvPr id="280" name="Google Shape;280;p174"/>
          <p:cNvSpPr txBox="1">
            <a:spLocks noGrp="1"/>
          </p:cNvSpPr>
          <p:nvPr>
            <p:ph type="body" idx="5"/>
          </p:nvPr>
        </p:nvSpPr>
        <p:spPr>
          <a:xfrm>
            <a:off x="6309027" y="4004516"/>
            <a:ext cx="2520000" cy="2016224"/>
          </a:xfrm>
          <a:prstGeom prst="rect">
            <a:avLst/>
          </a:prstGeom>
          <a:noFill/>
          <a:ln>
            <a:noFill/>
          </a:ln>
        </p:spPr>
        <p:txBody>
          <a:bodyPr spcFirstLastPara="1" wrap="square" lIns="0" tIns="0" rIns="14400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81" name="Google Shape;281;p174"/>
          <p:cNvSpPr>
            <a:spLocks noGrp="1"/>
          </p:cNvSpPr>
          <p:nvPr>
            <p:ph type="pic" idx="6"/>
          </p:nvPr>
        </p:nvSpPr>
        <p:spPr>
          <a:xfrm>
            <a:off x="6168008" y="1556792"/>
            <a:ext cx="2807948" cy="2159997"/>
          </a:xfrm>
          <a:prstGeom prst="rect">
            <a:avLst/>
          </a:prstGeom>
          <a:solidFill>
            <a:srgbClr val="F2F2F2"/>
          </a:solidFill>
          <a:ln>
            <a:noFill/>
          </a:ln>
        </p:spPr>
      </p:sp>
      <p:sp>
        <p:nvSpPr>
          <p:cNvPr id="282" name="Google Shape;282;p174"/>
          <p:cNvSpPr txBox="1">
            <a:spLocks noGrp="1"/>
          </p:cNvSpPr>
          <p:nvPr>
            <p:ph type="body" idx="7"/>
          </p:nvPr>
        </p:nvSpPr>
        <p:spPr>
          <a:xfrm>
            <a:off x="3359324" y="4004516"/>
            <a:ext cx="2520000" cy="2016224"/>
          </a:xfrm>
          <a:prstGeom prst="rect">
            <a:avLst/>
          </a:prstGeom>
          <a:noFill/>
          <a:ln>
            <a:noFill/>
          </a:ln>
        </p:spPr>
        <p:txBody>
          <a:bodyPr spcFirstLastPara="1" wrap="square" lIns="0" tIns="0" rIns="14400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83" name="Google Shape;283;p174"/>
          <p:cNvSpPr>
            <a:spLocks noGrp="1"/>
          </p:cNvSpPr>
          <p:nvPr>
            <p:ph type="pic" idx="8"/>
          </p:nvPr>
        </p:nvSpPr>
        <p:spPr>
          <a:xfrm>
            <a:off x="3216044" y="1556792"/>
            <a:ext cx="2807948" cy="2159997"/>
          </a:xfrm>
          <a:prstGeom prst="rect">
            <a:avLst/>
          </a:prstGeom>
          <a:solidFill>
            <a:srgbClr val="F2F2F2"/>
          </a:solidFill>
          <a:ln>
            <a:noFill/>
          </a:ln>
        </p:spPr>
      </p:sp>
      <p:sp>
        <p:nvSpPr>
          <p:cNvPr id="284" name="Google Shape;284;p174"/>
          <p:cNvSpPr txBox="1">
            <a:spLocks noGrp="1"/>
          </p:cNvSpPr>
          <p:nvPr>
            <p:ph type="body" idx="9"/>
          </p:nvPr>
        </p:nvSpPr>
        <p:spPr>
          <a:xfrm>
            <a:off x="407988" y="4004516"/>
            <a:ext cx="2520000" cy="2016224"/>
          </a:xfrm>
          <a:prstGeom prst="rect">
            <a:avLst/>
          </a:prstGeom>
          <a:noFill/>
          <a:ln>
            <a:noFill/>
          </a:ln>
        </p:spPr>
        <p:txBody>
          <a:bodyPr spcFirstLastPara="1" wrap="square" lIns="0" tIns="0" rIns="14400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85" name="Google Shape;285;p174"/>
          <p:cNvSpPr>
            <a:spLocks noGrp="1"/>
          </p:cNvSpPr>
          <p:nvPr>
            <p:ph type="pic" idx="13"/>
          </p:nvPr>
        </p:nvSpPr>
        <p:spPr>
          <a:xfrm>
            <a:off x="1" y="1556792"/>
            <a:ext cx="3084362" cy="2159997"/>
          </a:xfrm>
          <a:prstGeom prst="rect">
            <a:avLst/>
          </a:prstGeom>
          <a:solidFill>
            <a:srgbClr val="F2F2F2"/>
          </a:solidFill>
          <a:ln>
            <a:noFill/>
          </a:ln>
        </p:spPr>
      </p:sp>
      <p:sp>
        <p:nvSpPr>
          <p:cNvPr id="286" name="Google Shape;286;p174"/>
          <p:cNvSpPr txBox="1">
            <a:spLocks noGrp="1"/>
          </p:cNvSpPr>
          <p:nvPr>
            <p:ph type="body" idx="14"/>
          </p:nvPr>
        </p:nvSpPr>
        <p:spPr>
          <a:xfrm>
            <a:off x="408633" y="260680"/>
            <a:ext cx="11375999"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87" name="Google Shape;287;p174"/>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F2DECA1D-837C-E714-B653-6CE1CD6ABE48}"/>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CD04DA75-D091-FF7B-1401-A98419D27D3B}"/>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365321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ontakt" preserve="1">
  <p:cSld name="Kontakt">
    <p:spTree>
      <p:nvGrpSpPr>
        <p:cNvPr id="1" name="Shape 288"/>
        <p:cNvGrpSpPr/>
        <p:nvPr/>
      </p:nvGrpSpPr>
      <p:grpSpPr>
        <a:xfrm>
          <a:off x="0" y="0"/>
          <a:ext cx="0" cy="0"/>
          <a:chOff x="0" y="0"/>
          <a:chExt cx="0" cy="0"/>
        </a:xfrm>
      </p:grpSpPr>
      <p:pic>
        <p:nvPicPr>
          <p:cNvPr id="289" name="Google Shape;289;p175"/>
          <p:cNvPicPr preferRelativeResize="0"/>
          <p:nvPr/>
        </p:nvPicPr>
        <p:blipFill rotWithShape="1">
          <a:blip r:embed="rId2">
            <a:alphaModFix/>
          </a:blip>
          <a:srcRect/>
          <a:stretch/>
        </p:blipFill>
        <p:spPr>
          <a:xfrm>
            <a:off x="10416480" y="288577"/>
            <a:ext cx="1484239" cy="1484239"/>
          </a:xfrm>
          <a:prstGeom prst="rect">
            <a:avLst/>
          </a:prstGeom>
          <a:noFill/>
          <a:ln>
            <a:noFill/>
          </a:ln>
        </p:spPr>
      </p:pic>
      <p:sp>
        <p:nvSpPr>
          <p:cNvPr id="290" name="Google Shape;290;p175"/>
          <p:cNvSpPr/>
          <p:nvPr/>
        </p:nvSpPr>
        <p:spPr>
          <a:xfrm rot="-5400000" flipH="1">
            <a:off x="3300029" y="56418"/>
            <a:ext cx="2664296" cy="9264351"/>
          </a:xfrm>
          <a:custGeom>
            <a:avLst/>
            <a:gdLst/>
            <a:ahLst/>
            <a:cxnLst/>
            <a:rect l="l" t="t" r="r" b="b"/>
            <a:pathLst>
              <a:path w="9382125" h="2809875" extrusionOk="0">
                <a:moveTo>
                  <a:pt x="0" y="0"/>
                </a:moveTo>
                <a:lnTo>
                  <a:pt x="0" y="2809875"/>
                </a:lnTo>
                <a:lnTo>
                  <a:pt x="9382125" y="2809875"/>
                </a:lnTo>
                <a:lnTo>
                  <a:pt x="9382125" y="0"/>
                </a:lnTo>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Kaufland Regular" panose="020B0503040000020003" pitchFamily="34" charset="0"/>
              <a:ea typeface="Arial"/>
              <a:cs typeface="Arial"/>
              <a:sym typeface="Arial"/>
            </a:endParaRPr>
          </a:p>
        </p:txBody>
      </p:sp>
      <p:sp>
        <p:nvSpPr>
          <p:cNvPr id="291" name="Google Shape;291;p175"/>
          <p:cNvSpPr txBox="1">
            <a:spLocks noGrp="1"/>
          </p:cNvSpPr>
          <p:nvPr>
            <p:ph type="body" idx="1"/>
          </p:nvPr>
        </p:nvSpPr>
        <p:spPr>
          <a:xfrm>
            <a:off x="5015881" y="5118614"/>
            <a:ext cx="3960000" cy="64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400"/>
              <a:buNone/>
              <a:defRPr sz="1400" b="0">
                <a:solidFill>
                  <a:schemeClr val="dk1"/>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300"/>
              </a:spcBef>
              <a:spcAft>
                <a:spcPts val="0"/>
              </a:spcAft>
              <a:buClr>
                <a:schemeClr val="dk1"/>
              </a:buClr>
              <a:buSzPts val="1400"/>
              <a:buFont typeface="Arial"/>
              <a:buNone/>
              <a:defRPr sz="1400" b="0">
                <a:solidFill>
                  <a:schemeClr val="dk1"/>
                </a:solidFill>
              </a:defRPr>
            </a:lvl2pPr>
            <a:lvl3pPr marL="1371600" lvl="2" indent="-228600" algn="l">
              <a:lnSpc>
                <a:spcPct val="100000"/>
              </a:lnSpc>
              <a:spcBef>
                <a:spcPts val="300"/>
              </a:spcBef>
              <a:spcAft>
                <a:spcPts val="0"/>
              </a:spcAft>
              <a:buSzPts val="1400"/>
              <a:buNone/>
              <a:defRPr sz="1400" b="0">
                <a:solidFill>
                  <a:schemeClr val="dk1"/>
                </a:solidFill>
              </a:defRPr>
            </a:lvl3pPr>
            <a:lvl4pPr marL="1828800" lvl="3" indent="-228600" algn="l">
              <a:lnSpc>
                <a:spcPct val="100000"/>
              </a:lnSpc>
              <a:spcBef>
                <a:spcPts val="300"/>
              </a:spcBef>
              <a:spcAft>
                <a:spcPts val="0"/>
              </a:spcAft>
              <a:buSzPts val="1400"/>
              <a:buNone/>
              <a:defRPr sz="1400" b="0">
                <a:solidFill>
                  <a:schemeClr val="dk1"/>
                </a:solidFill>
              </a:defRPr>
            </a:lvl4pPr>
            <a:lvl5pPr marL="2286000" lvl="4" indent="-228600" algn="l">
              <a:lnSpc>
                <a:spcPct val="100000"/>
              </a:lnSpc>
              <a:spcBef>
                <a:spcPts val="300"/>
              </a:spcBef>
              <a:spcAft>
                <a:spcPts val="0"/>
              </a:spcAft>
              <a:buSzPts val="1400"/>
              <a:buNone/>
              <a:defRPr sz="1400" b="0">
                <a:solidFill>
                  <a:schemeClr val="dk1"/>
                </a:solidFill>
              </a:defRPr>
            </a:lvl5pPr>
            <a:lvl6pPr marL="2743200" lvl="5" indent="-228600" algn="l">
              <a:lnSpc>
                <a:spcPct val="100000"/>
              </a:lnSpc>
              <a:spcBef>
                <a:spcPts val="300"/>
              </a:spcBef>
              <a:spcAft>
                <a:spcPts val="0"/>
              </a:spcAft>
              <a:buSzPts val="1400"/>
              <a:buNone/>
              <a:defRPr sz="1400" b="0">
                <a:solidFill>
                  <a:schemeClr val="dk1"/>
                </a:solidFill>
              </a:defRPr>
            </a:lvl6pPr>
            <a:lvl7pPr marL="3200400" lvl="6" indent="-228600" algn="l">
              <a:lnSpc>
                <a:spcPct val="100000"/>
              </a:lnSpc>
              <a:spcBef>
                <a:spcPts val="300"/>
              </a:spcBef>
              <a:spcAft>
                <a:spcPts val="0"/>
              </a:spcAft>
              <a:buSzPts val="1400"/>
              <a:buNone/>
              <a:defRPr sz="1400" b="0">
                <a:solidFill>
                  <a:schemeClr val="dk1"/>
                </a:solidFill>
              </a:defRPr>
            </a:lvl7pPr>
            <a:lvl8pPr marL="3657600" lvl="7" indent="-228600" algn="l">
              <a:lnSpc>
                <a:spcPct val="100000"/>
              </a:lnSpc>
              <a:spcBef>
                <a:spcPts val="300"/>
              </a:spcBef>
              <a:spcAft>
                <a:spcPts val="0"/>
              </a:spcAft>
              <a:buSzPts val="1400"/>
              <a:buNone/>
              <a:defRPr sz="1400" b="0">
                <a:solidFill>
                  <a:schemeClr val="dk1"/>
                </a:solidFill>
              </a:defRPr>
            </a:lvl8pPr>
            <a:lvl9pPr marL="4114800" lvl="8" indent="-228600" algn="l">
              <a:lnSpc>
                <a:spcPct val="100000"/>
              </a:lnSpc>
              <a:spcBef>
                <a:spcPts val="300"/>
              </a:spcBef>
              <a:spcAft>
                <a:spcPts val="200"/>
              </a:spcAft>
              <a:buSzPts val="1400"/>
              <a:buNone/>
              <a:defRPr sz="1400" b="0">
                <a:solidFill>
                  <a:schemeClr val="dk1"/>
                </a:solidFill>
              </a:defRPr>
            </a:lvl9pPr>
          </a:lstStyle>
          <a:p>
            <a:endParaRPr/>
          </a:p>
        </p:txBody>
      </p:sp>
      <p:sp>
        <p:nvSpPr>
          <p:cNvPr id="292" name="Google Shape;292;p175"/>
          <p:cNvSpPr txBox="1">
            <a:spLocks noGrp="1"/>
          </p:cNvSpPr>
          <p:nvPr>
            <p:ph type="body" idx="2"/>
          </p:nvPr>
        </p:nvSpPr>
        <p:spPr>
          <a:xfrm>
            <a:off x="5015880" y="3500462"/>
            <a:ext cx="3960000" cy="1584000"/>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1200"/>
              </a:spcBef>
              <a:spcAft>
                <a:spcPts val="0"/>
              </a:spcAft>
              <a:buClr>
                <a:schemeClr val="accent4"/>
              </a:buClr>
              <a:buSzPts val="1600"/>
              <a:buNone/>
              <a:defRPr>
                <a:solidFill>
                  <a:schemeClr val="accent4"/>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600"/>
              </a:spcBef>
              <a:spcAft>
                <a:spcPts val="0"/>
              </a:spcAft>
              <a:buClr>
                <a:schemeClr val="dk1"/>
              </a:buClr>
              <a:buSzPts val="1400"/>
              <a:buFont typeface="Arial"/>
              <a:buNone/>
              <a:defRPr sz="1400">
                <a:solidFill>
                  <a:schemeClr val="dk1"/>
                </a:solidFill>
                <a:latin typeface="Arial"/>
                <a:ea typeface="Arial"/>
                <a:cs typeface="Arial"/>
                <a:sym typeface="Arial"/>
              </a:defRPr>
            </a:lvl2pPr>
            <a:lvl3pPr marL="1371600" lvl="2"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3pPr>
            <a:lvl4pPr marL="1828800" lvl="3"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4pPr>
            <a:lvl5pPr marL="2286000" lvl="4"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5pPr>
            <a:lvl6pPr marL="2743200" lvl="5"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6pPr>
            <a:lvl7pPr marL="3200400" lvl="6"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7pPr>
            <a:lvl8pPr marL="3657600" lvl="7"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8pPr>
            <a:lvl9pPr marL="4114800" lvl="8" indent="-228600" algn="l">
              <a:lnSpc>
                <a:spcPct val="100000"/>
              </a:lnSpc>
              <a:spcBef>
                <a:spcPts val="200"/>
              </a:spcBef>
              <a:spcAft>
                <a:spcPts val="200"/>
              </a:spcAft>
              <a:buSzPts val="1400"/>
              <a:buNone/>
              <a:defRPr sz="1400">
                <a:solidFill>
                  <a:schemeClr val="dk1"/>
                </a:solidFill>
                <a:latin typeface="Arial"/>
                <a:ea typeface="Arial"/>
                <a:cs typeface="Arial"/>
                <a:sym typeface="Arial"/>
              </a:defRPr>
            </a:lvl9pPr>
          </a:lstStyle>
          <a:p>
            <a:endParaRPr/>
          </a:p>
        </p:txBody>
      </p:sp>
      <p:sp>
        <p:nvSpPr>
          <p:cNvPr id="293" name="Google Shape;293;p175"/>
          <p:cNvSpPr txBox="1">
            <a:spLocks noGrp="1"/>
          </p:cNvSpPr>
          <p:nvPr>
            <p:ph type="body" idx="3"/>
          </p:nvPr>
        </p:nvSpPr>
        <p:spPr>
          <a:xfrm>
            <a:off x="551385" y="5118614"/>
            <a:ext cx="3960000" cy="64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400"/>
              <a:buNone/>
              <a:defRPr sz="1400" b="0">
                <a:solidFill>
                  <a:schemeClr val="dk1"/>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300"/>
              </a:spcBef>
              <a:spcAft>
                <a:spcPts val="0"/>
              </a:spcAft>
              <a:buClr>
                <a:schemeClr val="dk1"/>
              </a:buClr>
              <a:buSzPts val="1400"/>
              <a:buFont typeface="Arial"/>
              <a:buNone/>
              <a:defRPr sz="1400" b="0">
                <a:solidFill>
                  <a:schemeClr val="dk1"/>
                </a:solidFill>
              </a:defRPr>
            </a:lvl2pPr>
            <a:lvl3pPr marL="1371600" lvl="2" indent="-228600" algn="l">
              <a:lnSpc>
                <a:spcPct val="100000"/>
              </a:lnSpc>
              <a:spcBef>
                <a:spcPts val="300"/>
              </a:spcBef>
              <a:spcAft>
                <a:spcPts val="0"/>
              </a:spcAft>
              <a:buSzPts val="1400"/>
              <a:buNone/>
              <a:defRPr sz="1400" b="0">
                <a:solidFill>
                  <a:schemeClr val="dk1"/>
                </a:solidFill>
              </a:defRPr>
            </a:lvl3pPr>
            <a:lvl4pPr marL="1828800" lvl="3" indent="-228600" algn="l">
              <a:lnSpc>
                <a:spcPct val="100000"/>
              </a:lnSpc>
              <a:spcBef>
                <a:spcPts val="300"/>
              </a:spcBef>
              <a:spcAft>
                <a:spcPts val="0"/>
              </a:spcAft>
              <a:buSzPts val="1400"/>
              <a:buNone/>
              <a:defRPr sz="1400" b="0">
                <a:solidFill>
                  <a:schemeClr val="dk1"/>
                </a:solidFill>
              </a:defRPr>
            </a:lvl4pPr>
            <a:lvl5pPr marL="2286000" lvl="4" indent="-228600" algn="l">
              <a:lnSpc>
                <a:spcPct val="100000"/>
              </a:lnSpc>
              <a:spcBef>
                <a:spcPts val="300"/>
              </a:spcBef>
              <a:spcAft>
                <a:spcPts val="0"/>
              </a:spcAft>
              <a:buSzPts val="1400"/>
              <a:buNone/>
              <a:defRPr sz="1400" b="0">
                <a:solidFill>
                  <a:schemeClr val="dk1"/>
                </a:solidFill>
              </a:defRPr>
            </a:lvl5pPr>
            <a:lvl6pPr marL="2743200" lvl="5" indent="-228600" algn="l">
              <a:lnSpc>
                <a:spcPct val="100000"/>
              </a:lnSpc>
              <a:spcBef>
                <a:spcPts val="300"/>
              </a:spcBef>
              <a:spcAft>
                <a:spcPts val="0"/>
              </a:spcAft>
              <a:buSzPts val="1400"/>
              <a:buNone/>
              <a:defRPr sz="1400" b="0">
                <a:solidFill>
                  <a:schemeClr val="dk1"/>
                </a:solidFill>
              </a:defRPr>
            </a:lvl6pPr>
            <a:lvl7pPr marL="3200400" lvl="6" indent="-228600" algn="l">
              <a:lnSpc>
                <a:spcPct val="100000"/>
              </a:lnSpc>
              <a:spcBef>
                <a:spcPts val="300"/>
              </a:spcBef>
              <a:spcAft>
                <a:spcPts val="0"/>
              </a:spcAft>
              <a:buSzPts val="1400"/>
              <a:buNone/>
              <a:defRPr sz="1400" b="0">
                <a:solidFill>
                  <a:schemeClr val="dk1"/>
                </a:solidFill>
              </a:defRPr>
            </a:lvl7pPr>
            <a:lvl8pPr marL="3657600" lvl="7" indent="-228600" algn="l">
              <a:lnSpc>
                <a:spcPct val="100000"/>
              </a:lnSpc>
              <a:spcBef>
                <a:spcPts val="300"/>
              </a:spcBef>
              <a:spcAft>
                <a:spcPts val="0"/>
              </a:spcAft>
              <a:buSzPts val="1400"/>
              <a:buNone/>
              <a:defRPr sz="1400" b="0">
                <a:solidFill>
                  <a:schemeClr val="dk1"/>
                </a:solidFill>
              </a:defRPr>
            </a:lvl8pPr>
            <a:lvl9pPr marL="4114800" lvl="8" indent="-228600" algn="l">
              <a:lnSpc>
                <a:spcPct val="100000"/>
              </a:lnSpc>
              <a:spcBef>
                <a:spcPts val="300"/>
              </a:spcBef>
              <a:spcAft>
                <a:spcPts val="200"/>
              </a:spcAft>
              <a:buSzPts val="1400"/>
              <a:buNone/>
              <a:defRPr sz="1400" b="0">
                <a:solidFill>
                  <a:schemeClr val="dk1"/>
                </a:solidFill>
              </a:defRPr>
            </a:lvl9pPr>
          </a:lstStyle>
          <a:p>
            <a:endParaRPr/>
          </a:p>
        </p:txBody>
      </p:sp>
      <p:sp>
        <p:nvSpPr>
          <p:cNvPr id="294" name="Google Shape;294;p175"/>
          <p:cNvSpPr txBox="1">
            <a:spLocks noGrp="1"/>
          </p:cNvSpPr>
          <p:nvPr>
            <p:ph type="subTitle" idx="4"/>
          </p:nvPr>
        </p:nvSpPr>
        <p:spPr>
          <a:xfrm>
            <a:off x="551384" y="3500462"/>
            <a:ext cx="3960000" cy="1584000"/>
          </a:xfrm>
          <a:prstGeom prst="rect">
            <a:avLst/>
          </a:prstGeom>
          <a:noFill/>
          <a:ln>
            <a:noFill/>
          </a:ln>
        </p:spPr>
        <p:txBody>
          <a:bodyPr spcFirstLastPara="1" wrap="square" lIns="0" tIns="180000" rIns="0" bIns="0" anchor="t" anchorCtr="0">
            <a:noAutofit/>
          </a:bodyPr>
          <a:lstStyle>
            <a:lvl1pPr lvl="0" algn="l">
              <a:lnSpc>
                <a:spcPct val="100000"/>
              </a:lnSpc>
              <a:spcBef>
                <a:spcPts val="0"/>
              </a:spcBef>
              <a:spcAft>
                <a:spcPts val="0"/>
              </a:spcAft>
              <a:buClr>
                <a:schemeClr val="accent4"/>
              </a:buClr>
              <a:buSzPts val="1600"/>
              <a:buFont typeface="Arial"/>
              <a:buNone/>
              <a:defRPr sz="1600" b="1" i="0">
                <a:solidFill>
                  <a:schemeClr val="accent4"/>
                </a:solidFill>
                <a:latin typeface="Kaufland Regular" panose="020B0503040000020003" pitchFamily="34" charset="0"/>
                <a:ea typeface="Kaufland Regular" panose="020B0503040000020003" pitchFamily="34" charset="0"/>
                <a:cs typeface="Arial"/>
                <a:sym typeface="Arial"/>
              </a:defRPr>
            </a:lvl1pPr>
            <a:lvl2pPr lvl="1" algn="l">
              <a:lnSpc>
                <a:spcPct val="100000"/>
              </a:lnSpc>
              <a:spcBef>
                <a:spcPts val="600"/>
              </a:spcBef>
              <a:spcAft>
                <a:spcPts val="0"/>
              </a:spcAft>
              <a:buClr>
                <a:schemeClr val="dk1"/>
              </a:buClr>
              <a:buSzPts val="1400"/>
              <a:buFont typeface="Arial"/>
              <a:buNone/>
              <a:defRPr sz="1400" b="0" i="0">
                <a:solidFill>
                  <a:schemeClr val="dk1"/>
                </a:solidFill>
                <a:latin typeface="Arial"/>
                <a:ea typeface="Arial"/>
                <a:cs typeface="Arial"/>
                <a:sym typeface="Arial"/>
              </a:defRPr>
            </a:lvl2pPr>
            <a:lvl3pPr lvl="2"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3pPr>
            <a:lvl4pPr lvl="3"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4pPr>
            <a:lvl5pPr lvl="4"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5pPr>
            <a:lvl6pPr lvl="5"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6pPr>
            <a:lvl7pPr lvl="6"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7pPr>
            <a:lvl8pPr lvl="7"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8pPr>
            <a:lvl9pPr lvl="8" algn="l">
              <a:lnSpc>
                <a:spcPct val="100000"/>
              </a:lnSpc>
              <a:spcBef>
                <a:spcPts val="200"/>
              </a:spcBef>
              <a:spcAft>
                <a:spcPts val="200"/>
              </a:spcAft>
              <a:buSzPts val="1400"/>
              <a:buFont typeface="Arial"/>
              <a:buNone/>
              <a:defRPr sz="1400" b="0" i="0">
                <a:solidFill>
                  <a:schemeClr val="dk1"/>
                </a:solidFill>
                <a:latin typeface="Arial"/>
                <a:ea typeface="Arial"/>
                <a:cs typeface="Arial"/>
                <a:sym typeface="Arial"/>
              </a:defRPr>
            </a:lvl9pPr>
          </a:lstStyle>
          <a:p>
            <a:endParaRPr/>
          </a:p>
        </p:txBody>
      </p:sp>
      <p:sp>
        <p:nvSpPr>
          <p:cNvPr id="295" name="Google Shape;295;p175"/>
          <p:cNvSpPr txBox="1">
            <a:spLocks noGrp="1"/>
          </p:cNvSpPr>
          <p:nvPr>
            <p:ph type="ctrTitle"/>
          </p:nvPr>
        </p:nvSpPr>
        <p:spPr>
          <a:xfrm>
            <a:off x="551384" y="1845916"/>
            <a:ext cx="8424936" cy="1295052"/>
          </a:xfrm>
          <a:prstGeom prst="rect">
            <a:avLst/>
          </a:prstGeom>
          <a:noFill/>
          <a:ln>
            <a:noFill/>
          </a:ln>
        </p:spPr>
        <p:txBody>
          <a:bodyPr spcFirstLastPara="1" wrap="square" lIns="0" tIns="144000" rIns="0" bIns="0" anchor="b" anchorCtr="0">
            <a:noAutofit/>
          </a:bodyPr>
          <a:lstStyle>
            <a:lvl1pPr lvl="0" algn="l">
              <a:lnSpc>
                <a:spcPct val="100000"/>
              </a:lnSpc>
              <a:spcBef>
                <a:spcPts val="0"/>
              </a:spcBef>
              <a:spcAft>
                <a:spcPts val="0"/>
              </a:spcAft>
              <a:buClr>
                <a:schemeClr val="accent4"/>
              </a:buClr>
              <a:buSzPts val="3600"/>
              <a:buFont typeface="Arial"/>
              <a:buNone/>
              <a:defRPr sz="3600" b="1" i="0">
                <a:solidFill>
                  <a:schemeClr val="accent4"/>
                </a:solidFill>
                <a:latin typeface="Kaufland Regular" panose="020B0503040000020003" pitchFamily="34" charset="0"/>
                <a:ea typeface="Kaufland Regular" panose="020B0503040000020003"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9707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0_Titel und vertikaler Text" type="tx">
  <p:cSld name="10_Titel und vertikaler Text">
    <p:spTree>
      <p:nvGrpSpPr>
        <p:cNvPr id="1" name="Shape 11"/>
        <p:cNvGrpSpPr/>
        <p:nvPr/>
      </p:nvGrpSpPr>
      <p:grpSpPr>
        <a:xfrm>
          <a:off x="0" y="0"/>
          <a:ext cx="0" cy="0"/>
          <a:chOff x="0" y="0"/>
          <a:chExt cx="0" cy="0"/>
        </a:xfrm>
      </p:grpSpPr>
      <p:sp>
        <p:nvSpPr>
          <p:cNvPr id="12" name="Google Shape;12;p13"/>
          <p:cNvSpPr txBox="1">
            <a:spLocks noGrp="1"/>
          </p:cNvSpPr>
          <p:nvPr>
            <p:ph type="sldNum" idx="12"/>
          </p:nvPr>
        </p:nvSpPr>
        <p:spPr>
          <a:xfrm>
            <a:off x="8473620" y="6221731"/>
            <a:ext cx="263980" cy="26923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03885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alt und grafische Bühne 1/3">
  <p:cSld name="1_Inhalt und grafische Bühne 1/3">
    <p:spTree>
      <p:nvGrpSpPr>
        <p:cNvPr id="1" name="Shape 121"/>
        <p:cNvGrpSpPr/>
        <p:nvPr/>
      </p:nvGrpSpPr>
      <p:grpSpPr>
        <a:xfrm>
          <a:off x="0" y="0"/>
          <a:ext cx="0" cy="0"/>
          <a:chOff x="0" y="0"/>
          <a:chExt cx="0" cy="0"/>
        </a:xfrm>
      </p:grpSpPr>
      <p:sp>
        <p:nvSpPr>
          <p:cNvPr id="122" name="Google Shape;122;p160"/>
          <p:cNvSpPr/>
          <p:nvPr/>
        </p:nvSpPr>
        <p:spPr>
          <a:xfrm>
            <a:off x="8256239" y="0"/>
            <a:ext cx="3935761" cy="6858000"/>
          </a:xfrm>
          <a:prstGeom prst="rect">
            <a:avLst/>
          </a:prstGeom>
          <a:solidFill>
            <a:srgbClr val="E8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3" name="Google Shape;123;p160"/>
          <p:cNvSpPr txBox="1">
            <a:spLocks noGrp="1"/>
          </p:cNvSpPr>
          <p:nvPr>
            <p:ph type="body" idx="1"/>
          </p:nvPr>
        </p:nvSpPr>
        <p:spPr>
          <a:xfrm>
            <a:off x="407368" y="6381328"/>
            <a:ext cx="5472732" cy="216000"/>
          </a:xfrm>
          <a:prstGeom prst="rect">
            <a:avLst/>
          </a:prstGeom>
          <a:noFill/>
          <a:ln>
            <a:noFill/>
          </a:ln>
        </p:spPr>
        <p:txBody>
          <a:bodyPr spcFirstLastPara="1" wrap="square" lIns="0" tIns="0" rIns="0" bIns="46800" anchor="b" anchorCtr="0">
            <a:noAutofit/>
          </a:bodyPr>
          <a:lstStyle>
            <a:lvl1pPr marL="457200" lvl="0" indent="-228600" algn="l">
              <a:lnSpc>
                <a:spcPct val="100000"/>
              </a:lnSpc>
              <a:spcBef>
                <a:spcPts val="0"/>
              </a:spcBef>
              <a:spcAft>
                <a:spcPts val="0"/>
              </a:spcAft>
              <a:buClr>
                <a:srgbClr val="5D6C73"/>
              </a:buClr>
              <a:buSzPts val="900"/>
              <a:buFont typeface="Arial"/>
              <a:buNone/>
              <a:defRPr sz="900" b="0">
                <a:solidFill>
                  <a:srgbClr val="5D6C73"/>
                </a:solidFill>
                <a:latin typeface="Arial"/>
                <a:ea typeface="Arial"/>
                <a:cs typeface="Arial"/>
                <a:sym typeface="Arial"/>
              </a:defRPr>
            </a:lvl1pPr>
            <a:lvl2pPr marL="914400" lvl="1" indent="-228600" algn="l">
              <a:lnSpc>
                <a:spcPct val="100000"/>
              </a:lnSpc>
              <a:spcBef>
                <a:spcPts val="0"/>
              </a:spcBef>
              <a:spcAft>
                <a:spcPts val="0"/>
              </a:spcAft>
              <a:buClr>
                <a:srgbClr val="5D6C73"/>
              </a:buClr>
              <a:buSzPts val="900"/>
              <a:buFont typeface="Arial"/>
              <a:buNone/>
              <a:defRPr sz="900" b="0">
                <a:solidFill>
                  <a:srgbClr val="5D6C73"/>
                </a:solidFill>
                <a:latin typeface="Arial"/>
                <a:ea typeface="Arial"/>
                <a:cs typeface="Arial"/>
                <a:sym typeface="Arial"/>
              </a:defRPr>
            </a:lvl2pPr>
            <a:lvl3pPr marL="1371600" lvl="2"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3pPr>
            <a:lvl4pPr marL="1828800" lvl="3"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4pPr>
            <a:lvl5pPr marL="2286000" lvl="4"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5pPr>
            <a:lvl6pPr marL="2743200" lvl="5"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6pPr>
            <a:lvl7pPr marL="3200400" lvl="6"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7pPr>
            <a:lvl8pPr marL="3657600" lvl="7"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8pPr>
            <a:lvl9pPr marL="4114800" lvl="8"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9pPr>
          </a:lstStyle>
          <a:p>
            <a:endParaRPr/>
          </a:p>
        </p:txBody>
      </p:sp>
      <p:sp>
        <p:nvSpPr>
          <p:cNvPr id="124" name="Google Shape;124;p160"/>
          <p:cNvSpPr txBox="1">
            <a:spLocks noGrp="1"/>
          </p:cNvSpPr>
          <p:nvPr>
            <p:ph type="body" idx="2"/>
          </p:nvPr>
        </p:nvSpPr>
        <p:spPr>
          <a:xfrm>
            <a:off x="407989" y="1557338"/>
            <a:ext cx="7416204" cy="44640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600"/>
              <a:buNone/>
              <a:defRPr>
                <a:solidFill>
                  <a:schemeClr val="dk1"/>
                </a:solidFill>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125" name="Google Shape;125;p160"/>
          <p:cNvSpPr txBox="1">
            <a:spLocks noGrp="1"/>
          </p:cNvSpPr>
          <p:nvPr>
            <p:ph type="body" idx="3"/>
          </p:nvPr>
        </p:nvSpPr>
        <p:spPr>
          <a:xfrm>
            <a:off x="408632" y="260680"/>
            <a:ext cx="7414941" cy="288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26" name="Google Shape;126;p160"/>
          <p:cNvSpPr txBox="1">
            <a:spLocks noGrp="1"/>
          </p:cNvSpPr>
          <p:nvPr>
            <p:ph type="title"/>
          </p:nvPr>
        </p:nvSpPr>
        <p:spPr>
          <a:xfrm>
            <a:off x="407369" y="620768"/>
            <a:ext cx="7416204"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0"/>
          <p:cNvSpPr txBox="1">
            <a:spLocks noGrp="1"/>
          </p:cNvSpPr>
          <p:nvPr>
            <p:ph type="dt" idx="10"/>
          </p:nvPr>
        </p:nvSpPr>
        <p:spPr>
          <a:xfrm>
            <a:off x="10632504" y="6381328"/>
            <a:ext cx="720000" cy="216024"/>
          </a:xfrm>
          <a:prstGeom prst="rect">
            <a:avLst/>
          </a:prstGeom>
          <a:noFill/>
          <a:ln>
            <a:noFill/>
          </a:ln>
        </p:spPr>
        <p:txBody>
          <a:bodyPr spcFirstLastPara="1" wrap="square" lIns="0" tIns="468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60"/>
          <p:cNvSpPr txBox="1">
            <a:spLocks noGrp="1"/>
          </p:cNvSpPr>
          <p:nvPr>
            <p:ph type="ftr" idx="11"/>
          </p:nvPr>
        </p:nvSpPr>
        <p:spPr>
          <a:xfrm>
            <a:off x="5880100" y="6381329"/>
            <a:ext cx="4680000" cy="216024"/>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International Verkaufen mit Kaufland Global Marketplace - Handlungsempfehlungen und erste Einblicke</a:t>
            </a:r>
            <a:endParaRPr/>
          </a:p>
        </p:txBody>
      </p:sp>
      <p:sp>
        <p:nvSpPr>
          <p:cNvPr id="129" name="Google Shape;129;p160"/>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3065566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alt und grafische Bühne 1/2">
  <p:cSld name="1_Inhalt und grafische Bühne 1/2">
    <p:spTree>
      <p:nvGrpSpPr>
        <p:cNvPr id="1" name="Shape 146"/>
        <p:cNvGrpSpPr/>
        <p:nvPr/>
      </p:nvGrpSpPr>
      <p:grpSpPr>
        <a:xfrm>
          <a:off x="0" y="0"/>
          <a:ext cx="0" cy="0"/>
          <a:chOff x="0" y="0"/>
          <a:chExt cx="0" cy="0"/>
        </a:xfrm>
      </p:grpSpPr>
      <p:sp>
        <p:nvSpPr>
          <p:cNvPr id="147" name="Google Shape;147;p163"/>
          <p:cNvSpPr/>
          <p:nvPr/>
        </p:nvSpPr>
        <p:spPr>
          <a:xfrm>
            <a:off x="6311900" y="0"/>
            <a:ext cx="5880099" cy="6858000"/>
          </a:xfrm>
          <a:prstGeom prst="rect">
            <a:avLst/>
          </a:prstGeom>
          <a:solidFill>
            <a:srgbClr val="E8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48" name="Google Shape;148;p163"/>
          <p:cNvSpPr txBox="1">
            <a:spLocks noGrp="1"/>
          </p:cNvSpPr>
          <p:nvPr>
            <p:ph type="body" idx="1"/>
          </p:nvPr>
        </p:nvSpPr>
        <p:spPr>
          <a:xfrm>
            <a:off x="407368" y="6381328"/>
            <a:ext cx="5472732" cy="216000"/>
          </a:xfrm>
          <a:prstGeom prst="rect">
            <a:avLst/>
          </a:prstGeom>
          <a:noFill/>
          <a:ln>
            <a:noFill/>
          </a:ln>
        </p:spPr>
        <p:txBody>
          <a:bodyPr spcFirstLastPara="1" wrap="square" lIns="0" tIns="0" rIns="0" bIns="46800" anchor="b" anchorCtr="0">
            <a:noAutofit/>
          </a:bodyPr>
          <a:lstStyle>
            <a:lvl1pPr marL="457200" lvl="0" indent="-228600" algn="l">
              <a:lnSpc>
                <a:spcPct val="100000"/>
              </a:lnSpc>
              <a:spcBef>
                <a:spcPts val="0"/>
              </a:spcBef>
              <a:spcAft>
                <a:spcPts val="0"/>
              </a:spcAft>
              <a:buClr>
                <a:srgbClr val="5D6C73"/>
              </a:buClr>
              <a:buSzPts val="900"/>
              <a:buFont typeface="Arial"/>
              <a:buNone/>
              <a:defRPr sz="900" b="0">
                <a:solidFill>
                  <a:srgbClr val="5D6C73"/>
                </a:solidFill>
                <a:latin typeface="Arial"/>
                <a:ea typeface="Arial"/>
                <a:cs typeface="Arial"/>
                <a:sym typeface="Arial"/>
              </a:defRPr>
            </a:lvl1pPr>
            <a:lvl2pPr marL="914400" lvl="1" indent="-228600" algn="l">
              <a:lnSpc>
                <a:spcPct val="100000"/>
              </a:lnSpc>
              <a:spcBef>
                <a:spcPts val="0"/>
              </a:spcBef>
              <a:spcAft>
                <a:spcPts val="0"/>
              </a:spcAft>
              <a:buClr>
                <a:srgbClr val="5D6C73"/>
              </a:buClr>
              <a:buSzPts val="900"/>
              <a:buFont typeface="Arial"/>
              <a:buNone/>
              <a:defRPr sz="900" b="0">
                <a:solidFill>
                  <a:srgbClr val="5D6C73"/>
                </a:solidFill>
                <a:latin typeface="Arial"/>
                <a:ea typeface="Arial"/>
                <a:cs typeface="Arial"/>
                <a:sym typeface="Arial"/>
              </a:defRPr>
            </a:lvl2pPr>
            <a:lvl3pPr marL="1371600" lvl="2"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3pPr>
            <a:lvl4pPr marL="1828800" lvl="3"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4pPr>
            <a:lvl5pPr marL="2286000" lvl="4"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5pPr>
            <a:lvl6pPr marL="2743200" lvl="5"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6pPr>
            <a:lvl7pPr marL="3200400" lvl="6"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7pPr>
            <a:lvl8pPr marL="3657600" lvl="7"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8pPr>
            <a:lvl9pPr marL="4114800" lvl="8"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9pPr>
          </a:lstStyle>
          <a:p>
            <a:endParaRPr/>
          </a:p>
        </p:txBody>
      </p:sp>
      <p:sp>
        <p:nvSpPr>
          <p:cNvPr id="149" name="Google Shape;149;p163"/>
          <p:cNvSpPr txBox="1">
            <a:spLocks noGrp="1"/>
          </p:cNvSpPr>
          <p:nvPr>
            <p:ph type="body" idx="2"/>
          </p:nvPr>
        </p:nvSpPr>
        <p:spPr>
          <a:xfrm>
            <a:off x="407989" y="1557338"/>
            <a:ext cx="5471987" cy="44640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600"/>
              <a:buNone/>
              <a:defRPr>
                <a:solidFill>
                  <a:schemeClr val="dk1"/>
                </a:solidFill>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150" name="Google Shape;150;p163"/>
          <p:cNvSpPr txBox="1">
            <a:spLocks noGrp="1"/>
          </p:cNvSpPr>
          <p:nvPr>
            <p:ph type="body" idx="3"/>
          </p:nvPr>
        </p:nvSpPr>
        <p:spPr>
          <a:xfrm>
            <a:off x="408633" y="260680"/>
            <a:ext cx="5471344" cy="288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51" name="Google Shape;151;p163"/>
          <p:cNvSpPr txBox="1">
            <a:spLocks noGrp="1"/>
          </p:cNvSpPr>
          <p:nvPr>
            <p:ph type="title"/>
          </p:nvPr>
        </p:nvSpPr>
        <p:spPr>
          <a:xfrm>
            <a:off x="407369" y="620768"/>
            <a:ext cx="5472732"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63"/>
          <p:cNvSpPr txBox="1">
            <a:spLocks noGrp="1"/>
          </p:cNvSpPr>
          <p:nvPr>
            <p:ph type="dt" idx="10"/>
          </p:nvPr>
        </p:nvSpPr>
        <p:spPr>
          <a:xfrm>
            <a:off x="10632504" y="6381328"/>
            <a:ext cx="720000" cy="216024"/>
          </a:xfrm>
          <a:prstGeom prst="rect">
            <a:avLst/>
          </a:prstGeom>
          <a:noFill/>
          <a:ln>
            <a:noFill/>
          </a:ln>
        </p:spPr>
        <p:txBody>
          <a:bodyPr spcFirstLastPara="1" wrap="square" lIns="0" tIns="468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63"/>
          <p:cNvSpPr txBox="1">
            <a:spLocks noGrp="1"/>
          </p:cNvSpPr>
          <p:nvPr>
            <p:ph type="ftr" idx="11"/>
          </p:nvPr>
        </p:nvSpPr>
        <p:spPr>
          <a:xfrm>
            <a:off x="5880100" y="6381329"/>
            <a:ext cx="4680000" cy="216024"/>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International Verkaufen mit Kaufland Global Marketplace - Handlungsempfehlungen und erste Einblicke</a:t>
            </a:r>
            <a:endParaRPr/>
          </a:p>
        </p:txBody>
      </p:sp>
      <p:sp>
        <p:nvSpPr>
          <p:cNvPr id="154" name="Google Shape;154;p163"/>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16037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preserve="1" userDrawn="1">
  <p:cSld name="Titel und Inhalt">
    <p:spTree>
      <p:nvGrpSpPr>
        <p:cNvPr id="1" name="Shape 84"/>
        <p:cNvGrpSpPr/>
        <p:nvPr/>
      </p:nvGrpSpPr>
      <p:grpSpPr>
        <a:xfrm>
          <a:off x="0" y="0"/>
          <a:ext cx="0" cy="0"/>
          <a:chOff x="0" y="0"/>
          <a:chExt cx="0" cy="0"/>
        </a:xfrm>
      </p:grpSpPr>
      <p:sp>
        <p:nvSpPr>
          <p:cNvPr id="86" name="Google Shape;86;p157"/>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
        <p:nvSpPr>
          <p:cNvPr id="87" name="Google Shape;87;p157"/>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89" name="Google Shape;89;p157"/>
          <p:cNvSpPr txBox="1">
            <a:spLocks noGrp="1"/>
          </p:cNvSpPr>
          <p:nvPr>
            <p:ph type="body" idx="2"/>
          </p:nvPr>
        </p:nvSpPr>
        <p:spPr>
          <a:xfrm>
            <a:off x="407988" y="1557338"/>
            <a:ext cx="11376025" cy="4464050"/>
          </a:xfrm>
          <a:prstGeom prst="rect">
            <a:avLst/>
          </a:prstGeom>
          <a:noFill/>
          <a:ln>
            <a:noFill/>
          </a:ln>
        </p:spPr>
        <p:txBody>
          <a:bodyPr spcFirstLastPara="1" wrap="square" lIns="0" tIns="0" rIns="0" bIns="0" anchor="t" anchorCtr="0">
            <a:noAutofit/>
          </a:bodyPr>
          <a:lstStyle>
            <a:lvl1pPr marL="0" lvl="0" indent="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dirty="0"/>
          </a:p>
        </p:txBody>
      </p:sp>
      <p:sp>
        <p:nvSpPr>
          <p:cNvPr id="90" name="Google Shape;90;p157"/>
          <p:cNvSpPr txBox="1">
            <a:spLocks noGrp="1"/>
          </p:cNvSpPr>
          <p:nvPr>
            <p:ph type="body" idx="3"/>
          </p:nvPr>
        </p:nvSpPr>
        <p:spPr>
          <a:xfrm>
            <a:off x="408632" y="260680"/>
            <a:ext cx="11376000" cy="288000"/>
          </a:xfrm>
          <a:prstGeom prst="rect">
            <a:avLst/>
          </a:prstGeom>
          <a:noFill/>
          <a:ln>
            <a:noFill/>
          </a:ln>
        </p:spPr>
        <p:txBody>
          <a:bodyPr spcFirstLastPara="1" wrap="square" lIns="0" tIns="0" rIns="0" bIns="0" anchor="b" anchorCtr="0">
            <a:noAutofit/>
          </a:bodyPr>
          <a:lstStyle>
            <a:lvl1pPr marL="0" lvl="0" indent="0" algn="l">
              <a:lnSpc>
                <a:spcPct val="100000"/>
              </a:lnSpc>
              <a:spcBef>
                <a:spcPts val="0"/>
              </a:spcBef>
              <a:spcAft>
                <a:spcPts val="0"/>
              </a:spcAft>
              <a:buClr>
                <a:srgbClr val="E3000F"/>
              </a:buClr>
              <a:buSzPts val="1400"/>
              <a:buFont typeface="Arial"/>
              <a:buNone/>
              <a:tabLst/>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91" name="Google Shape;91;p157"/>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25289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r Titel">
  <p:cSld name="1_Nur Titel">
    <p:spTree>
      <p:nvGrpSpPr>
        <p:cNvPr id="1" name="Shape 130"/>
        <p:cNvGrpSpPr/>
        <p:nvPr/>
      </p:nvGrpSpPr>
      <p:grpSpPr>
        <a:xfrm>
          <a:off x="0" y="0"/>
          <a:ext cx="0" cy="0"/>
          <a:chOff x="0" y="0"/>
          <a:chExt cx="0" cy="0"/>
        </a:xfrm>
      </p:grpSpPr>
      <p:sp>
        <p:nvSpPr>
          <p:cNvPr id="131" name="Google Shape;131;p161"/>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
        <p:nvSpPr>
          <p:cNvPr id="132" name="Google Shape;132;p161"/>
          <p:cNvSpPr txBox="1">
            <a:spLocks noGrp="1"/>
          </p:cNvSpPr>
          <p:nvPr>
            <p:ph type="dt" idx="10"/>
          </p:nvPr>
        </p:nvSpPr>
        <p:spPr>
          <a:xfrm>
            <a:off x="10632504" y="6381328"/>
            <a:ext cx="720000" cy="216024"/>
          </a:xfrm>
          <a:prstGeom prst="rect">
            <a:avLst/>
          </a:prstGeom>
          <a:noFill/>
          <a:ln>
            <a:noFill/>
          </a:ln>
        </p:spPr>
        <p:txBody>
          <a:bodyPr spcFirstLastPara="1" wrap="square" lIns="0" tIns="468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61"/>
          <p:cNvSpPr txBox="1">
            <a:spLocks noGrp="1"/>
          </p:cNvSpPr>
          <p:nvPr>
            <p:ph type="ftr" idx="11"/>
          </p:nvPr>
        </p:nvSpPr>
        <p:spPr>
          <a:xfrm>
            <a:off x="5880100" y="6381329"/>
            <a:ext cx="4680000" cy="216024"/>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International Verkaufen mit Kaufland Global Marketplace - Handlungsempfehlungen und erste Einblicke</a:t>
            </a:r>
            <a:endParaRPr/>
          </a:p>
        </p:txBody>
      </p:sp>
      <p:sp>
        <p:nvSpPr>
          <p:cNvPr id="134" name="Google Shape;134;p161"/>
          <p:cNvSpPr txBox="1">
            <a:spLocks noGrp="1"/>
          </p:cNvSpPr>
          <p:nvPr>
            <p:ph type="body" idx="1"/>
          </p:nvPr>
        </p:nvSpPr>
        <p:spPr>
          <a:xfrm>
            <a:off x="407368" y="6381328"/>
            <a:ext cx="5472732" cy="216000"/>
          </a:xfrm>
          <a:prstGeom prst="rect">
            <a:avLst/>
          </a:prstGeom>
          <a:noFill/>
          <a:ln>
            <a:noFill/>
          </a:ln>
        </p:spPr>
        <p:txBody>
          <a:bodyPr spcFirstLastPara="1" wrap="square" lIns="0" tIns="0" rIns="0" bIns="46800" anchor="b" anchorCtr="0">
            <a:noAutofit/>
          </a:bodyPr>
          <a:lstStyle>
            <a:lvl1pPr marL="457200" lvl="0" indent="-228600" algn="l">
              <a:lnSpc>
                <a:spcPct val="100000"/>
              </a:lnSpc>
              <a:spcBef>
                <a:spcPts val="0"/>
              </a:spcBef>
              <a:spcAft>
                <a:spcPts val="0"/>
              </a:spcAft>
              <a:buClr>
                <a:srgbClr val="5D6C73"/>
              </a:buClr>
              <a:buSzPts val="900"/>
              <a:buFont typeface="Arial"/>
              <a:buNone/>
              <a:defRPr sz="900" b="0">
                <a:solidFill>
                  <a:srgbClr val="5D6C73"/>
                </a:solidFill>
                <a:latin typeface="Arial"/>
                <a:ea typeface="Arial"/>
                <a:cs typeface="Arial"/>
                <a:sym typeface="Arial"/>
              </a:defRPr>
            </a:lvl1pPr>
            <a:lvl2pPr marL="914400" lvl="1" indent="-228600" algn="l">
              <a:lnSpc>
                <a:spcPct val="100000"/>
              </a:lnSpc>
              <a:spcBef>
                <a:spcPts val="0"/>
              </a:spcBef>
              <a:spcAft>
                <a:spcPts val="0"/>
              </a:spcAft>
              <a:buClr>
                <a:srgbClr val="5D6C73"/>
              </a:buClr>
              <a:buSzPts val="900"/>
              <a:buFont typeface="Arial"/>
              <a:buNone/>
              <a:defRPr sz="900" b="0">
                <a:solidFill>
                  <a:srgbClr val="5D6C73"/>
                </a:solidFill>
                <a:latin typeface="Arial"/>
                <a:ea typeface="Arial"/>
                <a:cs typeface="Arial"/>
                <a:sym typeface="Arial"/>
              </a:defRPr>
            </a:lvl2pPr>
            <a:lvl3pPr marL="1371600" lvl="2"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3pPr>
            <a:lvl4pPr marL="1828800" lvl="3"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4pPr>
            <a:lvl5pPr marL="2286000" lvl="4"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5pPr>
            <a:lvl6pPr marL="2743200" lvl="5"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6pPr>
            <a:lvl7pPr marL="3200400" lvl="6"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7pPr>
            <a:lvl8pPr marL="3657600" lvl="7"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8pPr>
            <a:lvl9pPr marL="4114800" lvl="8" indent="-228600" algn="l">
              <a:lnSpc>
                <a:spcPct val="100000"/>
              </a:lnSpc>
              <a:spcBef>
                <a:spcPts val="0"/>
              </a:spcBef>
              <a:spcAft>
                <a:spcPts val="0"/>
              </a:spcAft>
              <a:buSzPts val="900"/>
              <a:buNone/>
              <a:defRPr sz="900" b="0">
                <a:solidFill>
                  <a:srgbClr val="5D6C73"/>
                </a:solidFill>
                <a:latin typeface="Arial"/>
                <a:ea typeface="Arial"/>
                <a:cs typeface="Arial"/>
                <a:sym typeface="Arial"/>
              </a:defRPr>
            </a:lvl9pPr>
          </a:lstStyle>
          <a:p>
            <a:endParaRPr/>
          </a:p>
        </p:txBody>
      </p:sp>
      <p:sp>
        <p:nvSpPr>
          <p:cNvPr id="135" name="Google Shape;135;p161"/>
          <p:cNvSpPr txBox="1">
            <a:spLocks noGrp="1"/>
          </p:cNvSpPr>
          <p:nvPr>
            <p:ph type="body" idx="2"/>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36" name="Google Shape;136;p161"/>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20349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Google Shape;86;p157">
            <a:extLst>
              <a:ext uri="{FF2B5EF4-FFF2-40B4-BE49-F238E27FC236}">
                <a16:creationId xmlns:a16="http://schemas.microsoft.com/office/drawing/2014/main" id="{C196265E-FFBA-EC6C-BE42-DF30FB7A7F16}"/>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
        <p:nvSpPr>
          <p:cNvPr id="4" name="Google Shape;87;p157">
            <a:extLst>
              <a:ext uri="{FF2B5EF4-FFF2-40B4-BE49-F238E27FC236}">
                <a16:creationId xmlns:a16="http://schemas.microsoft.com/office/drawing/2014/main" id="{C388F206-2143-ED94-4409-28F8C3305C72}"/>
              </a:ext>
            </a:extLst>
          </p:cNvPr>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2" name="Google Shape;90;p157">
            <a:extLst>
              <a:ext uri="{FF2B5EF4-FFF2-40B4-BE49-F238E27FC236}">
                <a16:creationId xmlns:a16="http://schemas.microsoft.com/office/drawing/2014/main" id="{4EEA09BC-D8F3-8700-BE3B-3002BDCF2B9A}"/>
              </a:ext>
            </a:extLst>
          </p:cNvPr>
          <p:cNvSpPr txBox="1">
            <a:spLocks noGrp="1"/>
          </p:cNvSpPr>
          <p:nvPr>
            <p:ph type="body" idx="3"/>
          </p:nvPr>
        </p:nvSpPr>
        <p:spPr>
          <a:xfrm>
            <a:off x="408632" y="260680"/>
            <a:ext cx="11376000" cy="288000"/>
          </a:xfrm>
          <a:prstGeom prst="rect">
            <a:avLst/>
          </a:prstGeom>
          <a:noFill/>
          <a:ln>
            <a:noFill/>
          </a:ln>
        </p:spPr>
        <p:txBody>
          <a:bodyPr spcFirstLastPara="1" wrap="square" lIns="0" tIns="0" rIns="0" bIns="0" anchor="b" anchorCtr="0">
            <a:noAutofit/>
          </a:bodyPr>
          <a:lstStyle>
            <a:lvl1pPr marL="0" lvl="0" indent="0" algn="l">
              <a:lnSpc>
                <a:spcPct val="100000"/>
              </a:lnSpc>
              <a:spcBef>
                <a:spcPts val="0"/>
              </a:spcBef>
              <a:spcAft>
                <a:spcPts val="0"/>
              </a:spcAft>
              <a:buClr>
                <a:srgbClr val="E3000F"/>
              </a:buClr>
              <a:buSzPts val="1400"/>
              <a:buFont typeface="Arial"/>
              <a:buNone/>
              <a:tabLst/>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5" name="Google Shape;91;p157">
            <a:extLst>
              <a:ext uri="{FF2B5EF4-FFF2-40B4-BE49-F238E27FC236}">
                <a16:creationId xmlns:a16="http://schemas.microsoft.com/office/drawing/2014/main" id="{65F77B03-37D5-FE97-F46B-EE4F819CF373}"/>
              </a:ext>
            </a:extLst>
          </p:cNvPr>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2800" b="1">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98901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und Inhalt" preserve="1" userDrawn="1">
  <p:cSld name="Titel und Inhalt">
    <p:spTree>
      <p:nvGrpSpPr>
        <p:cNvPr id="1" name="Shape 84"/>
        <p:cNvGrpSpPr/>
        <p:nvPr/>
      </p:nvGrpSpPr>
      <p:grpSpPr>
        <a:xfrm>
          <a:off x="0" y="0"/>
          <a:ext cx="0" cy="0"/>
          <a:chOff x="0" y="0"/>
          <a:chExt cx="0" cy="0"/>
        </a:xfrm>
      </p:grpSpPr>
      <p:sp>
        <p:nvSpPr>
          <p:cNvPr id="86" name="Google Shape;86;p157"/>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
        <p:nvSpPr>
          <p:cNvPr id="87" name="Google Shape;87;p157"/>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89" name="Google Shape;89;p157"/>
          <p:cNvSpPr txBox="1">
            <a:spLocks noGrp="1"/>
          </p:cNvSpPr>
          <p:nvPr>
            <p:ph type="body" idx="2"/>
          </p:nvPr>
        </p:nvSpPr>
        <p:spPr>
          <a:xfrm>
            <a:off x="407988" y="1557338"/>
            <a:ext cx="11376025" cy="4464050"/>
          </a:xfrm>
          <a:prstGeom prst="rect">
            <a:avLst/>
          </a:prstGeom>
          <a:noFill/>
          <a:ln>
            <a:noFill/>
          </a:ln>
        </p:spPr>
        <p:txBody>
          <a:bodyPr spcFirstLastPara="1" wrap="square" lIns="0" tIns="0" rIns="0" bIns="0" anchor="t" anchorCtr="0">
            <a:noAutofit/>
          </a:bodyPr>
          <a:lstStyle>
            <a:lvl1pPr marL="0" lvl="0" indent="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dirty="0"/>
          </a:p>
        </p:txBody>
      </p:sp>
      <p:sp>
        <p:nvSpPr>
          <p:cNvPr id="90" name="Google Shape;90;p157"/>
          <p:cNvSpPr txBox="1">
            <a:spLocks noGrp="1"/>
          </p:cNvSpPr>
          <p:nvPr>
            <p:ph type="body" idx="3"/>
          </p:nvPr>
        </p:nvSpPr>
        <p:spPr>
          <a:xfrm>
            <a:off x="408632" y="260680"/>
            <a:ext cx="11376000" cy="288000"/>
          </a:xfrm>
          <a:prstGeom prst="rect">
            <a:avLst/>
          </a:prstGeom>
          <a:noFill/>
          <a:ln>
            <a:noFill/>
          </a:ln>
        </p:spPr>
        <p:txBody>
          <a:bodyPr spcFirstLastPara="1" wrap="square" lIns="0" tIns="0" rIns="0" bIns="0" anchor="b" anchorCtr="0">
            <a:noAutofit/>
          </a:bodyPr>
          <a:lstStyle>
            <a:lvl1pPr marL="0" lvl="0" indent="0" algn="l">
              <a:lnSpc>
                <a:spcPct val="100000"/>
              </a:lnSpc>
              <a:spcBef>
                <a:spcPts val="0"/>
              </a:spcBef>
              <a:spcAft>
                <a:spcPts val="0"/>
              </a:spcAft>
              <a:buClr>
                <a:srgbClr val="E3000F"/>
              </a:buClr>
              <a:buSzPts val="1400"/>
              <a:buFont typeface="Arial"/>
              <a:buNone/>
              <a:tabLst/>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91" name="Google Shape;91;p157"/>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21628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halt und grafische Bühne 1/3" preserve="1" userDrawn="1">
  <p:cSld name="Inhalt und grafische Bühne 1/3">
    <p:spTree>
      <p:nvGrpSpPr>
        <p:cNvPr id="1" name="Shape 121"/>
        <p:cNvGrpSpPr/>
        <p:nvPr/>
      </p:nvGrpSpPr>
      <p:grpSpPr>
        <a:xfrm>
          <a:off x="0" y="0"/>
          <a:ext cx="0" cy="0"/>
          <a:chOff x="0" y="0"/>
          <a:chExt cx="0" cy="0"/>
        </a:xfrm>
      </p:grpSpPr>
      <p:sp>
        <p:nvSpPr>
          <p:cNvPr id="122" name="Google Shape;122;p160"/>
          <p:cNvSpPr/>
          <p:nvPr/>
        </p:nvSpPr>
        <p:spPr>
          <a:xfrm>
            <a:off x="8256239" y="-83127"/>
            <a:ext cx="3960378" cy="7019636"/>
          </a:xfrm>
          <a:prstGeom prst="rect">
            <a:avLst/>
          </a:prstGeom>
          <a:solidFill>
            <a:srgbClr val="E300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4" name="Google Shape;124;p160"/>
          <p:cNvSpPr txBox="1">
            <a:spLocks noGrp="1"/>
          </p:cNvSpPr>
          <p:nvPr>
            <p:ph type="body" idx="2"/>
          </p:nvPr>
        </p:nvSpPr>
        <p:spPr>
          <a:xfrm>
            <a:off x="407989" y="1557338"/>
            <a:ext cx="7416204" cy="4464049"/>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125" name="Google Shape;125;p160"/>
          <p:cNvSpPr txBox="1">
            <a:spLocks noGrp="1"/>
          </p:cNvSpPr>
          <p:nvPr>
            <p:ph type="body" idx="3"/>
          </p:nvPr>
        </p:nvSpPr>
        <p:spPr>
          <a:xfrm>
            <a:off x="408632" y="260680"/>
            <a:ext cx="7414941"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26" name="Google Shape;126;p160"/>
          <p:cNvSpPr txBox="1">
            <a:spLocks noGrp="1"/>
          </p:cNvSpPr>
          <p:nvPr>
            <p:ph type="title"/>
          </p:nvPr>
        </p:nvSpPr>
        <p:spPr>
          <a:xfrm>
            <a:off x="407369" y="620768"/>
            <a:ext cx="7416204"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60"/>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2" name="Google Shape;86;p157">
            <a:extLst>
              <a:ext uri="{FF2B5EF4-FFF2-40B4-BE49-F238E27FC236}">
                <a16:creationId xmlns:a16="http://schemas.microsoft.com/office/drawing/2014/main" id="{3A8549C2-6B5B-AD7F-3A32-5BA488AC3573}"/>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
        <p:nvSpPr>
          <p:cNvPr id="3" name="Rechteck 2">
            <a:extLst>
              <a:ext uri="{FF2B5EF4-FFF2-40B4-BE49-F238E27FC236}">
                <a16:creationId xmlns:a16="http://schemas.microsoft.com/office/drawing/2014/main" id="{7DF59777-A468-53F6-3E67-EDC6B5DF490F}"/>
              </a:ext>
            </a:extLst>
          </p:cNvPr>
          <p:cNvSpPr/>
          <p:nvPr userDrawn="1"/>
        </p:nvSpPr>
        <p:spPr>
          <a:xfrm>
            <a:off x="314036" y="6271491"/>
            <a:ext cx="1173019" cy="424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679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r Titel" preserve="1" userDrawn="1">
  <p:cSld name="Nur Titel">
    <p:spTree>
      <p:nvGrpSpPr>
        <p:cNvPr id="1" name="Shape 130"/>
        <p:cNvGrpSpPr/>
        <p:nvPr/>
      </p:nvGrpSpPr>
      <p:grpSpPr>
        <a:xfrm>
          <a:off x="0" y="0"/>
          <a:ext cx="0" cy="0"/>
          <a:chOff x="0" y="0"/>
          <a:chExt cx="0" cy="0"/>
        </a:xfrm>
      </p:grpSpPr>
      <p:sp>
        <p:nvSpPr>
          <p:cNvPr id="131" name="Google Shape;131;p161"/>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135" name="Google Shape;135;p161"/>
          <p:cNvSpPr txBox="1">
            <a:spLocks noGrp="1"/>
          </p:cNvSpPr>
          <p:nvPr>
            <p:ph type="body" idx="2"/>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36" name="Google Shape;136;p161"/>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2400" b="1">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86;p157">
            <a:extLst>
              <a:ext uri="{FF2B5EF4-FFF2-40B4-BE49-F238E27FC236}">
                <a16:creationId xmlns:a16="http://schemas.microsoft.com/office/drawing/2014/main" id="{DCA2C5B1-AD52-1E9C-9565-FE810F017CA0}"/>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2321698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halt und grafische Bühne 1/2" preserve="1" userDrawn="1">
  <p:cSld name="Inhalt und grafische Bühne 1/2">
    <p:spTree>
      <p:nvGrpSpPr>
        <p:cNvPr id="1" name="Shape 146"/>
        <p:cNvGrpSpPr/>
        <p:nvPr/>
      </p:nvGrpSpPr>
      <p:grpSpPr>
        <a:xfrm>
          <a:off x="0" y="0"/>
          <a:ext cx="0" cy="0"/>
          <a:chOff x="0" y="0"/>
          <a:chExt cx="0" cy="0"/>
        </a:xfrm>
      </p:grpSpPr>
      <p:sp>
        <p:nvSpPr>
          <p:cNvPr id="147" name="Google Shape;147;p163"/>
          <p:cNvSpPr/>
          <p:nvPr/>
        </p:nvSpPr>
        <p:spPr>
          <a:xfrm>
            <a:off x="8257592" y="-101599"/>
            <a:ext cx="3999063" cy="7028872"/>
          </a:xfrm>
          <a:prstGeom prst="rect">
            <a:avLst/>
          </a:prstGeom>
          <a:solidFill>
            <a:srgbClr val="E3000F"/>
          </a:solidFill>
          <a:ln>
            <a:noFill/>
          </a:ln>
        </p:spPr>
        <p:txBody>
          <a:bodyPr spcFirstLastPara="1" wrap="square" lIns="91425" tIns="45700" rIns="91425" bIns="45700" anchor="ctr" anchorCtr="0">
            <a:noAutofit/>
          </a:bodyPr>
          <a:lstStyle/>
          <a:p>
            <a:pPr marR="0" lvl="0" indent="0" algn="ctr">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50" name="Google Shape;150;p163"/>
          <p:cNvSpPr txBox="1">
            <a:spLocks noGrp="1"/>
          </p:cNvSpPr>
          <p:nvPr>
            <p:ph type="body" idx="3"/>
          </p:nvPr>
        </p:nvSpPr>
        <p:spPr>
          <a:xfrm>
            <a:off x="408633" y="260680"/>
            <a:ext cx="5471344"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51" name="Google Shape;151;p163"/>
          <p:cNvSpPr txBox="1">
            <a:spLocks noGrp="1"/>
          </p:cNvSpPr>
          <p:nvPr>
            <p:ph type="title"/>
          </p:nvPr>
        </p:nvSpPr>
        <p:spPr>
          <a:xfrm>
            <a:off x="407369" y="620768"/>
            <a:ext cx="7598296"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4" name="Google Shape;154;p163"/>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2" name="Google Shape;86;p157">
            <a:extLst>
              <a:ext uri="{FF2B5EF4-FFF2-40B4-BE49-F238E27FC236}">
                <a16:creationId xmlns:a16="http://schemas.microsoft.com/office/drawing/2014/main" id="{481AB45B-9383-D742-511F-6BE790AFFFBB}"/>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
        <p:nvSpPr>
          <p:cNvPr id="3" name="Rechteck 2">
            <a:extLst>
              <a:ext uri="{FF2B5EF4-FFF2-40B4-BE49-F238E27FC236}">
                <a16:creationId xmlns:a16="http://schemas.microsoft.com/office/drawing/2014/main" id="{7621B767-5AA2-C938-AABC-7CADDFED675E}"/>
              </a:ext>
            </a:extLst>
          </p:cNvPr>
          <p:cNvSpPr/>
          <p:nvPr userDrawn="1"/>
        </p:nvSpPr>
        <p:spPr>
          <a:xfrm>
            <a:off x="314036" y="6271491"/>
            <a:ext cx="1173019" cy="424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A902766D-5522-4EA5-22C2-8756F50DE062}"/>
              </a:ext>
            </a:extLst>
          </p:cNvPr>
          <p:cNvPicPr>
            <a:picLocks noChangeAspect="1"/>
          </p:cNvPicPr>
          <p:nvPr userDrawn="1"/>
        </p:nvPicPr>
        <p:blipFill>
          <a:blip r:embed="rId2"/>
          <a:stretch>
            <a:fillRect/>
          </a:stretch>
        </p:blipFill>
        <p:spPr>
          <a:xfrm>
            <a:off x="407597" y="6381328"/>
            <a:ext cx="936000" cy="271901"/>
          </a:xfrm>
          <a:prstGeom prst="rect">
            <a:avLst/>
          </a:prstGeom>
        </p:spPr>
      </p:pic>
    </p:spTree>
    <p:extLst>
      <p:ext uri="{BB962C8B-B14F-4D97-AF65-F5344CB8AC3E}">
        <p14:creationId xmlns:p14="http://schemas.microsoft.com/office/powerpoint/2010/main" val="4072915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genda einspaltig" preserve="1" userDrawn="1">
  <p:cSld name="Agenda einspaltig">
    <p:spTree>
      <p:nvGrpSpPr>
        <p:cNvPr id="1" name="Shape 157"/>
        <p:cNvGrpSpPr/>
        <p:nvPr/>
      </p:nvGrpSpPr>
      <p:grpSpPr>
        <a:xfrm>
          <a:off x="0" y="0"/>
          <a:ext cx="0" cy="0"/>
          <a:chOff x="0" y="0"/>
          <a:chExt cx="0" cy="0"/>
        </a:xfrm>
      </p:grpSpPr>
      <p:sp>
        <p:nvSpPr>
          <p:cNvPr id="158" name="Google Shape;158;p165"/>
          <p:cNvSpPr txBox="1">
            <a:spLocks noGrp="1"/>
          </p:cNvSpPr>
          <p:nvPr>
            <p:ph type="body" idx="1"/>
          </p:nvPr>
        </p:nvSpPr>
        <p:spPr>
          <a:xfrm>
            <a:off x="408632" y="259200"/>
            <a:ext cx="11376000" cy="288000"/>
          </a:xfrm>
          <a:prstGeom prst="rect">
            <a:avLst/>
          </a:prstGeom>
          <a:noFill/>
          <a:ln w="9525" cap="flat" cmpd="sng">
            <a:solidFill>
              <a:schemeClr val="lt1">
                <a:alpha val="0"/>
              </a:schemeClr>
            </a:solidFill>
            <a:prstDash val="solid"/>
            <a:round/>
            <a:headEnd type="none" w="sm" len="sm"/>
            <a:tailEnd type="none" w="sm" len="sm"/>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800"/>
              <a:buFont typeface="Arial"/>
              <a:buNone/>
              <a:defRPr sz="1800" b="0" i="0">
                <a:solidFill>
                  <a:schemeClr val="lt1"/>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chemeClr val="lt1"/>
              </a:buClr>
              <a:buSzPts val="1800"/>
              <a:buFont typeface="Arial"/>
              <a:buNone/>
              <a:defRPr sz="1800" b="0" i="0">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9pPr>
          </a:lstStyle>
          <a:p>
            <a:endParaRPr/>
          </a:p>
        </p:txBody>
      </p:sp>
      <p:sp>
        <p:nvSpPr>
          <p:cNvPr id="161" name="Google Shape;161;p165"/>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162" name="Google Shape;162;p165"/>
          <p:cNvSpPr txBox="1">
            <a:spLocks noGrp="1"/>
          </p:cNvSpPr>
          <p:nvPr>
            <p:ph type="body" idx="2"/>
          </p:nvPr>
        </p:nvSpPr>
        <p:spPr>
          <a:xfrm>
            <a:off x="2927350" y="1557338"/>
            <a:ext cx="9264650" cy="3959225"/>
          </a:xfrm>
          <a:prstGeom prst="rect">
            <a:avLst/>
          </a:prstGeom>
          <a:noFill/>
          <a:ln w="38100" cap="flat" cmpd="sng">
            <a:solidFill>
              <a:schemeClr val="accent4"/>
            </a:solidFill>
            <a:prstDash val="solid"/>
            <a:miter lim="800000"/>
            <a:headEnd type="none" w="sm" len="sm"/>
            <a:tailEnd type="none" w="sm" len="sm"/>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800"/>
              <a:buFont typeface="Arial"/>
              <a:buNone/>
              <a:defRPr sz="800">
                <a:latin typeface="Kaufland Regular" panose="020B0503040000020003" pitchFamily="34" charset="0"/>
              </a:defRPr>
            </a:lvl1pPr>
            <a:lvl2pPr marL="914400" lvl="1" indent="-228600" algn="l">
              <a:lnSpc>
                <a:spcPct val="100000"/>
              </a:lnSpc>
              <a:spcBef>
                <a:spcPts val="0"/>
              </a:spcBef>
              <a:spcAft>
                <a:spcPts val="0"/>
              </a:spcAft>
              <a:buClr>
                <a:schemeClr val="dk1"/>
              </a:buClr>
              <a:buSzPts val="800"/>
              <a:buFont typeface="Arial"/>
              <a:buNone/>
              <a:defRPr sz="800"/>
            </a:lvl2pPr>
            <a:lvl3pPr marL="1371600" lvl="2" indent="-228600" algn="l">
              <a:lnSpc>
                <a:spcPct val="100000"/>
              </a:lnSpc>
              <a:spcBef>
                <a:spcPts val="0"/>
              </a:spcBef>
              <a:spcAft>
                <a:spcPts val="0"/>
              </a:spcAft>
              <a:buSzPts val="800"/>
              <a:buNone/>
              <a:defRPr sz="800"/>
            </a:lvl3pPr>
            <a:lvl4pPr marL="1828800" lvl="3" indent="-228600" algn="l">
              <a:lnSpc>
                <a:spcPct val="100000"/>
              </a:lnSpc>
              <a:spcBef>
                <a:spcPts val="0"/>
              </a:spcBef>
              <a:spcAft>
                <a:spcPts val="0"/>
              </a:spcAft>
              <a:buSzPts val="800"/>
              <a:buNone/>
              <a:defRPr sz="800"/>
            </a:lvl4pPr>
            <a:lvl5pPr marL="2286000" lvl="4" indent="-228600" algn="l">
              <a:lnSpc>
                <a:spcPct val="100000"/>
              </a:lnSpc>
              <a:spcBef>
                <a:spcPts val="0"/>
              </a:spcBef>
              <a:spcAft>
                <a:spcPts val="0"/>
              </a:spcAft>
              <a:buSzPts val="800"/>
              <a:buNone/>
              <a:defRPr sz="800"/>
            </a:lvl5pPr>
            <a:lvl6pPr marL="2743200" lvl="5" indent="-228600" algn="l">
              <a:lnSpc>
                <a:spcPct val="100000"/>
              </a:lnSpc>
              <a:spcBef>
                <a:spcPts val="0"/>
              </a:spcBef>
              <a:spcAft>
                <a:spcPts val="0"/>
              </a:spcAft>
              <a:buSzPts val="800"/>
              <a:buNone/>
              <a:defRPr sz="800"/>
            </a:lvl6pPr>
            <a:lvl7pPr marL="3200400" lvl="6" indent="-228600" algn="l">
              <a:lnSpc>
                <a:spcPct val="100000"/>
              </a:lnSpc>
              <a:spcBef>
                <a:spcPts val="0"/>
              </a:spcBef>
              <a:spcAft>
                <a:spcPts val="0"/>
              </a:spcAft>
              <a:buSzPts val="800"/>
              <a:buNone/>
              <a:defRPr sz="800"/>
            </a:lvl7pPr>
            <a:lvl8pPr marL="3657600" lvl="7" indent="-228600" algn="l">
              <a:lnSpc>
                <a:spcPct val="100000"/>
              </a:lnSpc>
              <a:spcBef>
                <a:spcPts val="0"/>
              </a:spcBef>
              <a:spcAft>
                <a:spcPts val="0"/>
              </a:spcAft>
              <a:buSzPts val="800"/>
              <a:buNone/>
              <a:defRPr sz="800"/>
            </a:lvl8pPr>
            <a:lvl9pPr marL="4114800" lvl="8" indent="-228600" algn="l">
              <a:lnSpc>
                <a:spcPct val="100000"/>
              </a:lnSpc>
              <a:spcBef>
                <a:spcPts val="0"/>
              </a:spcBef>
              <a:spcAft>
                <a:spcPts val="0"/>
              </a:spcAft>
              <a:buSzPts val="800"/>
              <a:buNone/>
              <a:defRPr sz="800"/>
            </a:lvl9pPr>
          </a:lstStyle>
          <a:p>
            <a:endParaRPr/>
          </a:p>
        </p:txBody>
      </p:sp>
      <p:sp>
        <p:nvSpPr>
          <p:cNvPr id="164" name="Google Shape;164;p165"/>
          <p:cNvSpPr txBox="1">
            <a:spLocks noGrp="1"/>
          </p:cNvSpPr>
          <p:nvPr>
            <p:ph type="body" idx="4"/>
          </p:nvPr>
        </p:nvSpPr>
        <p:spPr>
          <a:xfrm>
            <a:off x="9625882" y="4725392"/>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65" name="Google Shape;165;p165"/>
          <p:cNvSpPr txBox="1">
            <a:spLocks noGrp="1"/>
          </p:cNvSpPr>
          <p:nvPr>
            <p:ph type="body" idx="5"/>
          </p:nvPr>
        </p:nvSpPr>
        <p:spPr>
          <a:xfrm>
            <a:off x="3794028" y="4724995"/>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66" name="Google Shape;166;p165"/>
          <p:cNvSpPr txBox="1">
            <a:spLocks noGrp="1"/>
          </p:cNvSpPr>
          <p:nvPr>
            <p:ph type="body" idx="6"/>
          </p:nvPr>
        </p:nvSpPr>
        <p:spPr>
          <a:xfrm>
            <a:off x="2928840" y="4724995"/>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67" name="Google Shape;167;p165"/>
          <p:cNvSpPr txBox="1">
            <a:spLocks noGrp="1"/>
          </p:cNvSpPr>
          <p:nvPr>
            <p:ph type="body" idx="7"/>
          </p:nvPr>
        </p:nvSpPr>
        <p:spPr>
          <a:xfrm>
            <a:off x="9625584" y="4149328"/>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68" name="Google Shape;168;p165"/>
          <p:cNvSpPr txBox="1">
            <a:spLocks noGrp="1"/>
          </p:cNvSpPr>
          <p:nvPr>
            <p:ph type="body" idx="8"/>
          </p:nvPr>
        </p:nvSpPr>
        <p:spPr>
          <a:xfrm>
            <a:off x="3793730" y="4148931"/>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69" name="Google Shape;169;p165"/>
          <p:cNvSpPr txBox="1">
            <a:spLocks noGrp="1"/>
          </p:cNvSpPr>
          <p:nvPr>
            <p:ph type="body" idx="9"/>
          </p:nvPr>
        </p:nvSpPr>
        <p:spPr>
          <a:xfrm>
            <a:off x="2928542" y="4148931"/>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70" name="Google Shape;170;p165"/>
          <p:cNvSpPr txBox="1">
            <a:spLocks noGrp="1"/>
          </p:cNvSpPr>
          <p:nvPr>
            <p:ph type="body" idx="13"/>
          </p:nvPr>
        </p:nvSpPr>
        <p:spPr>
          <a:xfrm>
            <a:off x="9625286" y="3573264"/>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1" name="Google Shape;171;p165"/>
          <p:cNvSpPr txBox="1">
            <a:spLocks noGrp="1"/>
          </p:cNvSpPr>
          <p:nvPr>
            <p:ph type="body" idx="14"/>
          </p:nvPr>
        </p:nvSpPr>
        <p:spPr>
          <a:xfrm>
            <a:off x="3793432" y="3572867"/>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2" name="Google Shape;172;p165"/>
          <p:cNvSpPr txBox="1">
            <a:spLocks noGrp="1"/>
          </p:cNvSpPr>
          <p:nvPr>
            <p:ph type="body" idx="15"/>
          </p:nvPr>
        </p:nvSpPr>
        <p:spPr>
          <a:xfrm>
            <a:off x="2928244" y="3572867"/>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73" name="Google Shape;173;p165"/>
          <p:cNvSpPr txBox="1">
            <a:spLocks noGrp="1"/>
          </p:cNvSpPr>
          <p:nvPr>
            <p:ph type="body" idx="16"/>
          </p:nvPr>
        </p:nvSpPr>
        <p:spPr>
          <a:xfrm>
            <a:off x="9624988" y="2997200"/>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4" name="Google Shape;174;p165"/>
          <p:cNvSpPr txBox="1">
            <a:spLocks noGrp="1"/>
          </p:cNvSpPr>
          <p:nvPr>
            <p:ph type="body" idx="17"/>
          </p:nvPr>
        </p:nvSpPr>
        <p:spPr>
          <a:xfrm>
            <a:off x="3793134" y="2996803"/>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5" name="Google Shape;175;p165"/>
          <p:cNvSpPr txBox="1">
            <a:spLocks noGrp="1"/>
          </p:cNvSpPr>
          <p:nvPr>
            <p:ph type="body" idx="18"/>
          </p:nvPr>
        </p:nvSpPr>
        <p:spPr>
          <a:xfrm>
            <a:off x="2927946" y="2996803"/>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76" name="Google Shape;176;p165"/>
          <p:cNvSpPr txBox="1">
            <a:spLocks noGrp="1"/>
          </p:cNvSpPr>
          <p:nvPr>
            <p:ph type="body" idx="19"/>
          </p:nvPr>
        </p:nvSpPr>
        <p:spPr>
          <a:xfrm>
            <a:off x="9624690" y="2421136"/>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7" name="Google Shape;177;p165"/>
          <p:cNvSpPr txBox="1">
            <a:spLocks noGrp="1"/>
          </p:cNvSpPr>
          <p:nvPr>
            <p:ph type="body" idx="20"/>
          </p:nvPr>
        </p:nvSpPr>
        <p:spPr>
          <a:xfrm>
            <a:off x="3792836" y="2420739"/>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8" name="Google Shape;178;p165"/>
          <p:cNvSpPr txBox="1">
            <a:spLocks noGrp="1"/>
          </p:cNvSpPr>
          <p:nvPr>
            <p:ph type="body" idx="21"/>
          </p:nvPr>
        </p:nvSpPr>
        <p:spPr>
          <a:xfrm>
            <a:off x="2927648" y="2420739"/>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79" name="Google Shape;179;p165"/>
          <p:cNvSpPr txBox="1">
            <a:spLocks noGrp="1"/>
          </p:cNvSpPr>
          <p:nvPr>
            <p:ph type="body" idx="22"/>
          </p:nvPr>
        </p:nvSpPr>
        <p:spPr>
          <a:xfrm>
            <a:off x="9624392" y="1845072"/>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80" name="Google Shape;180;p165"/>
          <p:cNvSpPr txBox="1">
            <a:spLocks noGrp="1"/>
          </p:cNvSpPr>
          <p:nvPr>
            <p:ph type="body" idx="23"/>
          </p:nvPr>
        </p:nvSpPr>
        <p:spPr>
          <a:xfrm>
            <a:off x="3792538" y="1844675"/>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81" name="Google Shape;181;p165"/>
          <p:cNvSpPr txBox="1">
            <a:spLocks noGrp="1"/>
          </p:cNvSpPr>
          <p:nvPr>
            <p:ph type="body" idx="24"/>
          </p:nvPr>
        </p:nvSpPr>
        <p:spPr>
          <a:xfrm>
            <a:off x="2927350" y="1844675"/>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82" name="Google Shape;182;p165"/>
          <p:cNvSpPr txBox="1">
            <a:spLocks noGrp="1"/>
          </p:cNvSpPr>
          <p:nvPr>
            <p:ph type="title"/>
          </p:nvPr>
        </p:nvSpPr>
        <p:spPr>
          <a:xfrm>
            <a:off x="406799" y="619201"/>
            <a:ext cx="11377214" cy="6495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solidFill>
                  <a:schemeClr val="dk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5;p161">
            <a:extLst>
              <a:ext uri="{FF2B5EF4-FFF2-40B4-BE49-F238E27FC236}">
                <a16:creationId xmlns:a16="http://schemas.microsoft.com/office/drawing/2014/main" id="{06CD60A8-DFBC-C542-0576-9980D6FF6DB0}"/>
              </a:ext>
            </a:extLst>
          </p:cNvPr>
          <p:cNvSpPr txBox="1">
            <a:spLocks noGrp="1"/>
          </p:cNvSpPr>
          <p:nvPr>
            <p:ph type="body" idx="25"/>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Tree>
    <p:extLst>
      <p:ext uri="{BB962C8B-B14F-4D97-AF65-F5344CB8AC3E}">
        <p14:creationId xmlns:p14="http://schemas.microsoft.com/office/powerpoint/2010/main" val="3708412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genda zweispaltig | mit Erklärung" preserve="1" userDrawn="1">
  <p:cSld name="Agenda zweispaltig | mit Erklärung">
    <p:spTree>
      <p:nvGrpSpPr>
        <p:cNvPr id="1" name="Shape 183"/>
        <p:cNvGrpSpPr/>
        <p:nvPr/>
      </p:nvGrpSpPr>
      <p:grpSpPr>
        <a:xfrm>
          <a:off x="0" y="0"/>
          <a:ext cx="0" cy="0"/>
          <a:chOff x="0" y="0"/>
          <a:chExt cx="0" cy="0"/>
        </a:xfrm>
      </p:grpSpPr>
      <p:sp>
        <p:nvSpPr>
          <p:cNvPr id="184" name="Google Shape;184;p166"/>
          <p:cNvSpPr txBox="1">
            <a:spLocks noGrp="1"/>
          </p:cNvSpPr>
          <p:nvPr>
            <p:ph type="body" idx="1"/>
          </p:nvPr>
        </p:nvSpPr>
        <p:spPr>
          <a:xfrm>
            <a:off x="2927350" y="1557338"/>
            <a:ext cx="9264650" cy="3959225"/>
          </a:xfrm>
          <a:prstGeom prst="rect">
            <a:avLst/>
          </a:prstGeom>
          <a:noFill/>
          <a:ln w="38100" cap="flat" cmpd="sng">
            <a:solidFill>
              <a:schemeClr val="accent4"/>
            </a:solidFill>
            <a:prstDash val="solid"/>
            <a:miter lim="800000"/>
            <a:headEnd type="none" w="sm" len="sm"/>
            <a:tailEnd type="none" w="sm" len="sm"/>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800"/>
              <a:buFont typeface="Arial"/>
              <a:buNone/>
              <a:defRPr sz="800">
                <a:latin typeface="Kaufland Regular" panose="020B0503040000020003" pitchFamily="34" charset="0"/>
              </a:defRPr>
            </a:lvl1pPr>
            <a:lvl2pPr marL="914400" lvl="1" indent="-228600" algn="l">
              <a:lnSpc>
                <a:spcPct val="100000"/>
              </a:lnSpc>
              <a:spcBef>
                <a:spcPts val="0"/>
              </a:spcBef>
              <a:spcAft>
                <a:spcPts val="0"/>
              </a:spcAft>
              <a:buClr>
                <a:schemeClr val="dk1"/>
              </a:buClr>
              <a:buSzPts val="800"/>
              <a:buFont typeface="Arial"/>
              <a:buNone/>
              <a:defRPr sz="800"/>
            </a:lvl2pPr>
            <a:lvl3pPr marL="1371600" lvl="2" indent="-228600" algn="l">
              <a:lnSpc>
                <a:spcPct val="100000"/>
              </a:lnSpc>
              <a:spcBef>
                <a:spcPts val="0"/>
              </a:spcBef>
              <a:spcAft>
                <a:spcPts val="0"/>
              </a:spcAft>
              <a:buSzPts val="800"/>
              <a:buNone/>
              <a:defRPr sz="800"/>
            </a:lvl3pPr>
            <a:lvl4pPr marL="1828800" lvl="3" indent="-228600" algn="l">
              <a:lnSpc>
                <a:spcPct val="100000"/>
              </a:lnSpc>
              <a:spcBef>
                <a:spcPts val="0"/>
              </a:spcBef>
              <a:spcAft>
                <a:spcPts val="0"/>
              </a:spcAft>
              <a:buSzPts val="800"/>
              <a:buNone/>
              <a:defRPr sz="800"/>
            </a:lvl4pPr>
            <a:lvl5pPr marL="2286000" lvl="4" indent="-228600" algn="l">
              <a:lnSpc>
                <a:spcPct val="100000"/>
              </a:lnSpc>
              <a:spcBef>
                <a:spcPts val="0"/>
              </a:spcBef>
              <a:spcAft>
                <a:spcPts val="0"/>
              </a:spcAft>
              <a:buSzPts val="800"/>
              <a:buNone/>
              <a:defRPr sz="800"/>
            </a:lvl5pPr>
            <a:lvl6pPr marL="2743200" lvl="5" indent="-228600" algn="l">
              <a:lnSpc>
                <a:spcPct val="100000"/>
              </a:lnSpc>
              <a:spcBef>
                <a:spcPts val="0"/>
              </a:spcBef>
              <a:spcAft>
                <a:spcPts val="0"/>
              </a:spcAft>
              <a:buSzPts val="800"/>
              <a:buNone/>
              <a:defRPr sz="800"/>
            </a:lvl6pPr>
            <a:lvl7pPr marL="3200400" lvl="6" indent="-228600" algn="l">
              <a:lnSpc>
                <a:spcPct val="100000"/>
              </a:lnSpc>
              <a:spcBef>
                <a:spcPts val="0"/>
              </a:spcBef>
              <a:spcAft>
                <a:spcPts val="0"/>
              </a:spcAft>
              <a:buSzPts val="800"/>
              <a:buNone/>
              <a:defRPr sz="800"/>
            </a:lvl7pPr>
            <a:lvl8pPr marL="3657600" lvl="7" indent="-228600" algn="l">
              <a:lnSpc>
                <a:spcPct val="100000"/>
              </a:lnSpc>
              <a:spcBef>
                <a:spcPts val="0"/>
              </a:spcBef>
              <a:spcAft>
                <a:spcPts val="0"/>
              </a:spcAft>
              <a:buSzPts val="800"/>
              <a:buNone/>
              <a:defRPr sz="800"/>
            </a:lvl8pPr>
            <a:lvl9pPr marL="4114800" lvl="8" indent="-228600" algn="l">
              <a:lnSpc>
                <a:spcPct val="100000"/>
              </a:lnSpc>
              <a:spcBef>
                <a:spcPts val="0"/>
              </a:spcBef>
              <a:spcAft>
                <a:spcPts val="0"/>
              </a:spcAft>
              <a:buSzPts val="800"/>
              <a:buNone/>
              <a:defRPr sz="800"/>
            </a:lvl9pPr>
          </a:lstStyle>
          <a:p>
            <a:endParaRPr/>
          </a:p>
        </p:txBody>
      </p:sp>
      <p:sp>
        <p:nvSpPr>
          <p:cNvPr id="185" name="Google Shape;185;p166"/>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190" name="Google Shape;190;p166"/>
          <p:cNvSpPr txBox="1">
            <a:spLocks noGrp="1"/>
          </p:cNvSpPr>
          <p:nvPr>
            <p:ph type="body" idx="4"/>
          </p:nvPr>
        </p:nvSpPr>
        <p:spPr>
          <a:xfrm>
            <a:off x="8257034" y="4653285"/>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191" name="Google Shape;191;p166"/>
          <p:cNvSpPr txBox="1">
            <a:spLocks noGrp="1"/>
          </p:cNvSpPr>
          <p:nvPr>
            <p:ph type="body" idx="5"/>
          </p:nvPr>
        </p:nvSpPr>
        <p:spPr>
          <a:xfrm>
            <a:off x="8256736" y="4149080"/>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92" name="Google Shape;192;p166"/>
          <p:cNvSpPr txBox="1">
            <a:spLocks noGrp="1"/>
          </p:cNvSpPr>
          <p:nvPr>
            <p:ph type="body" idx="6"/>
          </p:nvPr>
        </p:nvSpPr>
        <p:spPr>
          <a:xfrm>
            <a:off x="7391548" y="4149080"/>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93" name="Google Shape;193;p166"/>
          <p:cNvSpPr txBox="1">
            <a:spLocks noGrp="1"/>
          </p:cNvSpPr>
          <p:nvPr>
            <p:ph type="body" idx="7"/>
          </p:nvPr>
        </p:nvSpPr>
        <p:spPr>
          <a:xfrm>
            <a:off x="8256438" y="3501157"/>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194" name="Google Shape;194;p166"/>
          <p:cNvSpPr txBox="1">
            <a:spLocks noGrp="1"/>
          </p:cNvSpPr>
          <p:nvPr>
            <p:ph type="body" idx="8"/>
          </p:nvPr>
        </p:nvSpPr>
        <p:spPr>
          <a:xfrm>
            <a:off x="8256140" y="2996952"/>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95" name="Google Shape;195;p166"/>
          <p:cNvSpPr txBox="1">
            <a:spLocks noGrp="1"/>
          </p:cNvSpPr>
          <p:nvPr>
            <p:ph type="body" idx="9"/>
          </p:nvPr>
        </p:nvSpPr>
        <p:spPr>
          <a:xfrm>
            <a:off x="7390952" y="2996952"/>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96" name="Google Shape;196;p166"/>
          <p:cNvSpPr txBox="1">
            <a:spLocks noGrp="1"/>
          </p:cNvSpPr>
          <p:nvPr>
            <p:ph type="body" idx="13"/>
          </p:nvPr>
        </p:nvSpPr>
        <p:spPr>
          <a:xfrm>
            <a:off x="8255842" y="2348944"/>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197" name="Google Shape;197;p166"/>
          <p:cNvSpPr txBox="1">
            <a:spLocks noGrp="1"/>
          </p:cNvSpPr>
          <p:nvPr>
            <p:ph type="body" idx="14"/>
          </p:nvPr>
        </p:nvSpPr>
        <p:spPr>
          <a:xfrm>
            <a:off x="8255544" y="1844824"/>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98" name="Google Shape;198;p166"/>
          <p:cNvSpPr txBox="1">
            <a:spLocks noGrp="1"/>
          </p:cNvSpPr>
          <p:nvPr>
            <p:ph type="body" idx="15"/>
          </p:nvPr>
        </p:nvSpPr>
        <p:spPr>
          <a:xfrm>
            <a:off x="7390356" y="1844824"/>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99" name="Google Shape;199;p166"/>
          <p:cNvSpPr txBox="1">
            <a:spLocks noGrp="1"/>
          </p:cNvSpPr>
          <p:nvPr>
            <p:ph type="body" idx="16"/>
          </p:nvPr>
        </p:nvSpPr>
        <p:spPr>
          <a:xfrm>
            <a:off x="3794028" y="4653136"/>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200" name="Google Shape;200;p166"/>
          <p:cNvSpPr txBox="1">
            <a:spLocks noGrp="1"/>
          </p:cNvSpPr>
          <p:nvPr>
            <p:ph type="body" idx="17"/>
          </p:nvPr>
        </p:nvSpPr>
        <p:spPr>
          <a:xfrm>
            <a:off x="3793730" y="4148931"/>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201" name="Google Shape;201;p166"/>
          <p:cNvSpPr txBox="1">
            <a:spLocks noGrp="1"/>
          </p:cNvSpPr>
          <p:nvPr>
            <p:ph type="body" idx="18"/>
          </p:nvPr>
        </p:nvSpPr>
        <p:spPr>
          <a:xfrm>
            <a:off x="2928542" y="4148931"/>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202" name="Google Shape;202;p166"/>
          <p:cNvSpPr txBox="1">
            <a:spLocks noGrp="1"/>
          </p:cNvSpPr>
          <p:nvPr>
            <p:ph type="body" idx="19"/>
          </p:nvPr>
        </p:nvSpPr>
        <p:spPr>
          <a:xfrm>
            <a:off x="3793432" y="3501008"/>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203" name="Google Shape;203;p166"/>
          <p:cNvSpPr txBox="1">
            <a:spLocks noGrp="1"/>
          </p:cNvSpPr>
          <p:nvPr>
            <p:ph type="body" idx="20"/>
          </p:nvPr>
        </p:nvSpPr>
        <p:spPr>
          <a:xfrm>
            <a:off x="3793134" y="2996803"/>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204" name="Google Shape;204;p166"/>
          <p:cNvSpPr txBox="1">
            <a:spLocks noGrp="1"/>
          </p:cNvSpPr>
          <p:nvPr>
            <p:ph type="body" idx="21"/>
          </p:nvPr>
        </p:nvSpPr>
        <p:spPr>
          <a:xfrm>
            <a:off x="2927946" y="2996803"/>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205" name="Google Shape;205;p166"/>
          <p:cNvSpPr txBox="1">
            <a:spLocks noGrp="1"/>
          </p:cNvSpPr>
          <p:nvPr>
            <p:ph type="body" idx="22"/>
          </p:nvPr>
        </p:nvSpPr>
        <p:spPr>
          <a:xfrm>
            <a:off x="3792836" y="2348795"/>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206" name="Google Shape;206;p166"/>
          <p:cNvSpPr txBox="1">
            <a:spLocks noGrp="1"/>
          </p:cNvSpPr>
          <p:nvPr>
            <p:ph type="body" idx="23"/>
          </p:nvPr>
        </p:nvSpPr>
        <p:spPr>
          <a:xfrm>
            <a:off x="3792538" y="1844675"/>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207" name="Google Shape;207;p166"/>
          <p:cNvSpPr txBox="1">
            <a:spLocks noGrp="1"/>
          </p:cNvSpPr>
          <p:nvPr>
            <p:ph type="body" idx="24"/>
          </p:nvPr>
        </p:nvSpPr>
        <p:spPr>
          <a:xfrm>
            <a:off x="2927350" y="1844675"/>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208" name="Google Shape;208;p166"/>
          <p:cNvSpPr txBox="1">
            <a:spLocks noGrp="1"/>
          </p:cNvSpPr>
          <p:nvPr>
            <p:ph type="title"/>
          </p:nvPr>
        </p:nvSpPr>
        <p:spPr>
          <a:xfrm>
            <a:off x="407988" y="619200"/>
            <a:ext cx="11375380" cy="64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solidFill>
                  <a:schemeClr val="dk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35;p161">
            <a:extLst>
              <a:ext uri="{FF2B5EF4-FFF2-40B4-BE49-F238E27FC236}">
                <a16:creationId xmlns:a16="http://schemas.microsoft.com/office/drawing/2014/main" id="{7ED16E66-F006-AF25-ADBD-B7D3BCDB3346}"/>
              </a:ext>
            </a:extLst>
          </p:cNvPr>
          <p:cNvSpPr txBox="1">
            <a:spLocks noGrp="1"/>
          </p:cNvSpPr>
          <p:nvPr>
            <p:ph type="body" idx="2"/>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Tree>
    <p:extLst>
      <p:ext uri="{BB962C8B-B14F-4D97-AF65-F5344CB8AC3E}">
        <p14:creationId xmlns:p14="http://schemas.microsoft.com/office/powerpoint/2010/main" val="1530249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apiteltrenner mit Bild" preserve="1">
  <p:cSld name="Kapiteltrenner mit Bild">
    <p:spTree>
      <p:nvGrpSpPr>
        <p:cNvPr id="1" name="Shape 209"/>
        <p:cNvGrpSpPr/>
        <p:nvPr/>
      </p:nvGrpSpPr>
      <p:grpSpPr>
        <a:xfrm>
          <a:off x="0" y="0"/>
          <a:ext cx="0" cy="0"/>
          <a:chOff x="0" y="0"/>
          <a:chExt cx="0" cy="0"/>
        </a:xfrm>
      </p:grpSpPr>
      <p:sp>
        <p:nvSpPr>
          <p:cNvPr id="210" name="Google Shape;210;p167"/>
          <p:cNvSpPr>
            <a:spLocks noGrp="1"/>
          </p:cNvSpPr>
          <p:nvPr>
            <p:ph type="pic" idx="2"/>
          </p:nvPr>
        </p:nvSpPr>
        <p:spPr>
          <a:xfrm>
            <a:off x="6312024" y="0"/>
            <a:ext cx="5879976" cy="6858000"/>
          </a:xfrm>
          <a:prstGeom prst="rect">
            <a:avLst/>
          </a:prstGeom>
          <a:solidFill>
            <a:srgbClr val="F2F2F2"/>
          </a:solidFill>
          <a:ln>
            <a:noFill/>
          </a:ln>
        </p:spPr>
      </p:sp>
      <p:sp>
        <p:nvSpPr>
          <p:cNvPr id="211" name="Google Shape;211;p167"/>
          <p:cNvSpPr txBox="1">
            <a:spLocks noGrp="1"/>
          </p:cNvSpPr>
          <p:nvPr>
            <p:ph type="body" idx="1"/>
          </p:nvPr>
        </p:nvSpPr>
        <p:spPr>
          <a:xfrm>
            <a:off x="0" y="1845909"/>
            <a:ext cx="5879976" cy="990217"/>
          </a:xfrm>
          <a:prstGeom prst="rect">
            <a:avLst/>
          </a:prstGeom>
          <a:noFill/>
          <a:ln w="38100" cap="flat" cmpd="sng">
            <a:solidFill>
              <a:schemeClr val="accent4"/>
            </a:solidFill>
            <a:prstDash val="solid"/>
            <a:miter lim="800000"/>
            <a:headEnd type="none" w="sm" len="sm"/>
            <a:tailEnd type="none" w="sm" len="sm"/>
          </a:ln>
        </p:spPr>
        <p:txBody>
          <a:bodyPr spcFirstLastPara="1" wrap="square" lIns="576000" tIns="216000" rIns="216000" bIns="216000" anchor="t" anchorCtr="0">
            <a:spAutoFit/>
          </a:bodyPr>
          <a:lstStyle>
            <a:lvl1pPr marL="457200" lvl="0" indent="-228600" algn="l">
              <a:lnSpc>
                <a:spcPct val="100000"/>
              </a:lnSpc>
              <a:spcBef>
                <a:spcPts val="0"/>
              </a:spcBef>
              <a:spcAft>
                <a:spcPts val="0"/>
              </a:spcAft>
              <a:buClr>
                <a:schemeClr val="accent4"/>
              </a:buClr>
              <a:buSzPts val="3600"/>
              <a:buFont typeface="Arial"/>
              <a:buNone/>
              <a:defRPr sz="3600">
                <a:solidFill>
                  <a:schemeClr val="accent4"/>
                </a:solidFill>
                <a:latin typeface="Kaufland Regular" panose="020B0503040000020003" pitchFamily="34" charset="0"/>
              </a:defRPr>
            </a:lvl1pPr>
            <a:lvl2pPr marL="914400" lvl="1" indent="-228600" algn="l">
              <a:lnSpc>
                <a:spcPct val="100000"/>
              </a:lnSpc>
              <a:spcBef>
                <a:spcPts val="1200"/>
              </a:spcBef>
              <a:spcAft>
                <a:spcPts val="0"/>
              </a:spcAft>
              <a:buClr>
                <a:schemeClr val="dk1"/>
              </a:buClr>
              <a:buSzPts val="2000"/>
              <a:buFont typeface="Arial"/>
              <a:buNone/>
              <a:defRPr sz="2000"/>
            </a:lvl2pPr>
            <a:lvl3pPr marL="1371600" lvl="2" indent="-228600" algn="l">
              <a:lnSpc>
                <a:spcPct val="100000"/>
              </a:lnSpc>
              <a:spcBef>
                <a:spcPts val="1200"/>
              </a:spcBef>
              <a:spcAft>
                <a:spcPts val="0"/>
              </a:spcAft>
              <a:buSzPts val="2000"/>
              <a:buNone/>
              <a:defRPr sz="2000"/>
            </a:lvl3pPr>
            <a:lvl4pPr marL="1828800" lvl="3" indent="-228600" algn="l">
              <a:lnSpc>
                <a:spcPct val="100000"/>
              </a:lnSpc>
              <a:spcBef>
                <a:spcPts val="1200"/>
              </a:spcBef>
              <a:spcAft>
                <a:spcPts val="0"/>
              </a:spcAft>
              <a:buSzPts val="2000"/>
              <a:buNone/>
              <a:defRPr sz="2000"/>
            </a:lvl4pPr>
            <a:lvl5pPr marL="2286000" lvl="4" indent="-228600" algn="l">
              <a:lnSpc>
                <a:spcPct val="100000"/>
              </a:lnSpc>
              <a:spcBef>
                <a:spcPts val="1200"/>
              </a:spcBef>
              <a:spcAft>
                <a:spcPts val="0"/>
              </a:spcAft>
              <a:buSzPts val="2000"/>
              <a:buNone/>
              <a:defRPr sz="2000"/>
            </a:lvl5pPr>
            <a:lvl6pPr marL="2743200" lvl="5" indent="-228600" algn="l">
              <a:lnSpc>
                <a:spcPct val="100000"/>
              </a:lnSpc>
              <a:spcBef>
                <a:spcPts val="1200"/>
              </a:spcBef>
              <a:spcAft>
                <a:spcPts val="0"/>
              </a:spcAft>
              <a:buSzPts val="2000"/>
              <a:buNone/>
              <a:defRPr sz="2000"/>
            </a:lvl6pPr>
            <a:lvl7pPr marL="3200400" lvl="6" indent="-228600" algn="l">
              <a:lnSpc>
                <a:spcPct val="100000"/>
              </a:lnSpc>
              <a:spcBef>
                <a:spcPts val="1200"/>
              </a:spcBef>
              <a:spcAft>
                <a:spcPts val="0"/>
              </a:spcAft>
              <a:buSzPts val="2000"/>
              <a:buNone/>
              <a:defRPr sz="2000"/>
            </a:lvl7pPr>
            <a:lvl8pPr marL="3657600" lvl="7" indent="-228600" algn="l">
              <a:lnSpc>
                <a:spcPct val="100000"/>
              </a:lnSpc>
              <a:spcBef>
                <a:spcPts val="1200"/>
              </a:spcBef>
              <a:spcAft>
                <a:spcPts val="0"/>
              </a:spcAft>
              <a:buSzPts val="2000"/>
              <a:buNone/>
              <a:defRPr sz="2000"/>
            </a:lvl8pPr>
            <a:lvl9pPr marL="4114800" lvl="8" indent="-228600" algn="l">
              <a:lnSpc>
                <a:spcPct val="100000"/>
              </a:lnSpc>
              <a:spcBef>
                <a:spcPts val="1200"/>
              </a:spcBef>
              <a:spcAft>
                <a:spcPts val="1200"/>
              </a:spcAft>
              <a:buSzPts val="2000"/>
              <a:buNone/>
              <a:defRPr sz="2000"/>
            </a:lvl9pPr>
          </a:lstStyle>
          <a:p>
            <a:endParaRPr/>
          </a:p>
        </p:txBody>
      </p:sp>
    </p:spTree>
    <p:extLst>
      <p:ext uri="{BB962C8B-B14F-4D97-AF65-F5344CB8AC3E}">
        <p14:creationId xmlns:p14="http://schemas.microsoft.com/office/powerpoint/2010/main" val="2765509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rei Inhalte" preserve="1" userDrawn="1">
  <p:cSld name="Drei Inhalte">
    <p:spTree>
      <p:nvGrpSpPr>
        <p:cNvPr id="1" name="Shape 212"/>
        <p:cNvGrpSpPr/>
        <p:nvPr/>
      </p:nvGrpSpPr>
      <p:grpSpPr>
        <a:xfrm>
          <a:off x="0" y="0"/>
          <a:ext cx="0" cy="0"/>
          <a:chOff x="0" y="0"/>
          <a:chExt cx="0" cy="0"/>
        </a:xfrm>
      </p:grpSpPr>
      <p:sp>
        <p:nvSpPr>
          <p:cNvPr id="217" name="Google Shape;217;p168"/>
          <p:cNvSpPr txBox="1">
            <a:spLocks noGrp="1"/>
          </p:cNvSpPr>
          <p:nvPr>
            <p:ph type="body" idx="2"/>
          </p:nvPr>
        </p:nvSpPr>
        <p:spPr>
          <a:xfrm>
            <a:off x="8256240" y="1557338"/>
            <a:ext cx="3528392" cy="4464075"/>
          </a:xfrm>
          <a:prstGeom prst="rect">
            <a:avLst/>
          </a:prstGeom>
          <a:noFill/>
          <a:ln>
            <a:noFill/>
          </a:ln>
        </p:spPr>
        <p:txBody>
          <a:bodyPr spcFirstLastPara="1" wrap="square" lIns="0" tIns="0" rIns="0" bIns="0" anchor="t" anchorCtr="0">
            <a:noAutofit/>
          </a:bodyPr>
          <a:lstStyle>
            <a:lvl1pPr marL="0" lvl="0" indent="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18" name="Google Shape;218;p168"/>
          <p:cNvSpPr txBox="1">
            <a:spLocks noGrp="1"/>
          </p:cNvSpPr>
          <p:nvPr>
            <p:ph type="body" idx="3"/>
          </p:nvPr>
        </p:nvSpPr>
        <p:spPr>
          <a:xfrm>
            <a:off x="4367213" y="1557338"/>
            <a:ext cx="3456980" cy="4463950"/>
          </a:xfrm>
          <a:prstGeom prst="rect">
            <a:avLst/>
          </a:prstGeom>
          <a:noFill/>
          <a:ln>
            <a:noFill/>
          </a:ln>
        </p:spPr>
        <p:txBody>
          <a:bodyPr spcFirstLastPara="1" wrap="square" lIns="0" tIns="0" rIns="0" bIns="0" anchor="t" anchorCtr="0">
            <a:noAutofit/>
          </a:bodyPr>
          <a:lstStyle>
            <a:lvl1pPr marL="0" lvl="0" indent="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19" name="Google Shape;219;p168"/>
          <p:cNvSpPr txBox="1">
            <a:spLocks noGrp="1"/>
          </p:cNvSpPr>
          <p:nvPr>
            <p:ph type="body" idx="4"/>
          </p:nvPr>
        </p:nvSpPr>
        <p:spPr>
          <a:xfrm>
            <a:off x="407989" y="1557338"/>
            <a:ext cx="3527424" cy="4463529"/>
          </a:xfrm>
          <a:prstGeom prst="rect">
            <a:avLst/>
          </a:prstGeom>
          <a:noFill/>
          <a:ln>
            <a:noFill/>
          </a:ln>
        </p:spPr>
        <p:txBody>
          <a:bodyPr spcFirstLastPara="1" wrap="square" lIns="0" tIns="0" rIns="0" bIns="0" anchor="t" anchorCtr="0">
            <a:noAutofit/>
          </a:bodyPr>
          <a:lstStyle>
            <a:lvl1pPr marL="0" lvl="0" indent="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20" name="Google Shape;220;p168"/>
          <p:cNvSpPr txBox="1">
            <a:spLocks noGrp="1"/>
          </p:cNvSpPr>
          <p:nvPr>
            <p:ph type="body" idx="5"/>
          </p:nvPr>
        </p:nvSpPr>
        <p:spPr>
          <a:xfrm>
            <a:off x="408632" y="260680"/>
            <a:ext cx="11376000" cy="288000"/>
          </a:xfrm>
          <a:prstGeom prst="rect">
            <a:avLst/>
          </a:prstGeom>
          <a:noFill/>
          <a:ln>
            <a:noFill/>
          </a:ln>
        </p:spPr>
        <p:txBody>
          <a:bodyPr spcFirstLastPara="1" wrap="square" lIns="0" tIns="0" rIns="0" bIns="0" anchor="b" anchorCtr="0">
            <a:noAutofit/>
          </a:bodyPr>
          <a:lstStyle>
            <a:lvl1pPr marL="0" lvl="0" indent="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21" name="Google Shape;221;p168"/>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46EF722D-F8A2-B074-6C17-6CB10EEE5EB5}"/>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3" name="Google Shape;86;p157">
            <a:extLst>
              <a:ext uri="{FF2B5EF4-FFF2-40B4-BE49-F238E27FC236}">
                <a16:creationId xmlns:a16="http://schemas.microsoft.com/office/drawing/2014/main" id="{AC50171D-C4FB-E2E6-49BF-789E7B77C00F}"/>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267718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alt und grafische Bühne 1/3" preserve="1" userDrawn="1">
  <p:cSld name="Inhalt und grafische Bühne 1/3">
    <p:spTree>
      <p:nvGrpSpPr>
        <p:cNvPr id="1" name="Shape 121"/>
        <p:cNvGrpSpPr/>
        <p:nvPr/>
      </p:nvGrpSpPr>
      <p:grpSpPr>
        <a:xfrm>
          <a:off x="0" y="0"/>
          <a:ext cx="0" cy="0"/>
          <a:chOff x="0" y="0"/>
          <a:chExt cx="0" cy="0"/>
        </a:xfrm>
      </p:grpSpPr>
      <p:sp>
        <p:nvSpPr>
          <p:cNvPr id="122" name="Google Shape;122;p160"/>
          <p:cNvSpPr/>
          <p:nvPr/>
        </p:nvSpPr>
        <p:spPr>
          <a:xfrm>
            <a:off x="8256239" y="-83127"/>
            <a:ext cx="3960378" cy="7019636"/>
          </a:xfrm>
          <a:prstGeom prst="rect">
            <a:avLst/>
          </a:prstGeom>
          <a:solidFill>
            <a:srgbClr val="E300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4" name="Google Shape;124;p160"/>
          <p:cNvSpPr txBox="1">
            <a:spLocks noGrp="1"/>
          </p:cNvSpPr>
          <p:nvPr>
            <p:ph type="body" idx="2"/>
          </p:nvPr>
        </p:nvSpPr>
        <p:spPr>
          <a:xfrm>
            <a:off x="407989" y="1557338"/>
            <a:ext cx="7416204" cy="4464049"/>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125" name="Google Shape;125;p160"/>
          <p:cNvSpPr txBox="1">
            <a:spLocks noGrp="1"/>
          </p:cNvSpPr>
          <p:nvPr>
            <p:ph type="body" idx="3"/>
          </p:nvPr>
        </p:nvSpPr>
        <p:spPr>
          <a:xfrm>
            <a:off x="408632" y="260680"/>
            <a:ext cx="7414941"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26" name="Google Shape;126;p160"/>
          <p:cNvSpPr txBox="1">
            <a:spLocks noGrp="1"/>
          </p:cNvSpPr>
          <p:nvPr>
            <p:ph type="title"/>
          </p:nvPr>
        </p:nvSpPr>
        <p:spPr>
          <a:xfrm>
            <a:off x="407369" y="620768"/>
            <a:ext cx="7416204"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60"/>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2" name="Google Shape;86;p157">
            <a:extLst>
              <a:ext uri="{FF2B5EF4-FFF2-40B4-BE49-F238E27FC236}">
                <a16:creationId xmlns:a16="http://schemas.microsoft.com/office/drawing/2014/main" id="{3A8549C2-6B5B-AD7F-3A32-5BA488AC3573}"/>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
        <p:nvSpPr>
          <p:cNvPr id="3" name="Rechteck 2">
            <a:extLst>
              <a:ext uri="{FF2B5EF4-FFF2-40B4-BE49-F238E27FC236}">
                <a16:creationId xmlns:a16="http://schemas.microsoft.com/office/drawing/2014/main" id="{7DF59777-A468-53F6-3E67-EDC6B5DF490F}"/>
              </a:ext>
            </a:extLst>
          </p:cNvPr>
          <p:cNvSpPr/>
          <p:nvPr userDrawn="1"/>
        </p:nvSpPr>
        <p:spPr>
          <a:xfrm>
            <a:off x="314036" y="6271491"/>
            <a:ext cx="1173019" cy="424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1631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ld vollflächig" preserve="1">
  <p:cSld name="Bild vollflächig">
    <p:spTree>
      <p:nvGrpSpPr>
        <p:cNvPr id="1" name="Shape 222"/>
        <p:cNvGrpSpPr/>
        <p:nvPr/>
      </p:nvGrpSpPr>
      <p:grpSpPr>
        <a:xfrm>
          <a:off x="0" y="0"/>
          <a:ext cx="0" cy="0"/>
          <a:chOff x="0" y="0"/>
          <a:chExt cx="0" cy="0"/>
        </a:xfrm>
      </p:grpSpPr>
      <p:sp>
        <p:nvSpPr>
          <p:cNvPr id="223" name="Google Shape;223;p169"/>
          <p:cNvSpPr>
            <a:spLocks noGrp="1"/>
          </p:cNvSpPr>
          <p:nvPr>
            <p:ph type="pic" idx="2"/>
          </p:nvPr>
        </p:nvSpPr>
        <p:spPr>
          <a:xfrm>
            <a:off x="0" y="0"/>
            <a:ext cx="12191999" cy="6858000"/>
          </a:xfrm>
          <a:prstGeom prst="rect">
            <a:avLst/>
          </a:prstGeom>
          <a:solidFill>
            <a:srgbClr val="F2F2F2"/>
          </a:solidFill>
          <a:ln>
            <a:noFill/>
          </a:ln>
        </p:spPr>
      </p:sp>
    </p:spTree>
    <p:extLst>
      <p:ext uri="{BB962C8B-B14F-4D97-AF65-F5344CB8AC3E}">
        <p14:creationId xmlns:p14="http://schemas.microsoft.com/office/powerpoint/2010/main" val="222771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halt und zwei Bilder" preserve="1" userDrawn="1">
  <p:cSld name="Inhalt und zwei Bilder">
    <p:spTree>
      <p:nvGrpSpPr>
        <p:cNvPr id="1" name="Shape 224"/>
        <p:cNvGrpSpPr/>
        <p:nvPr/>
      </p:nvGrpSpPr>
      <p:grpSpPr>
        <a:xfrm>
          <a:off x="0" y="0"/>
          <a:ext cx="0" cy="0"/>
          <a:chOff x="0" y="0"/>
          <a:chExt cx="0" cy="0"/>
        </a:xfrm>
      </p:grpSpPr>
      <p:sp>
        <p:nvSpPr>
          <p:cNvPr id="225" name="Google Shape;225;p170"/>
          <p:cNvSpPr txBox="1">
            <a:spLocks noGrp="1"/>
          </p:cNvSpPr>
          <p:nvPr>
            <p:ph type="dt" idx="10"/>
          </p:nvPr>
        </p:nvSpPr>
        <p:spPr>
          <a:xfrm>
            <a:off x="10632504" y="6381328"/>
            <a:ext cx="720000" cy="216024"/>
          </a:xfrm>
          <a:prstGeom prst="rect">
            <a:avLst/>
          </a:prstGeom>
          <a:noFill/>
          <a:ln>
            <a:noFill/>
          </a:ln>
        </p:spPr>
        <p:txBody>
          <a:bodyPr spcFirstLastPara="1" wrap="square" lIns="0" tIns="46800" rIns="0" bIns="0" anchor="t" anchorCtr="0">
            <a:noAutofit/>
          </a:bodyPr>
          <a:lstStyle>
            <a:lvl1pPr lvl="0" algn="l">
              <a:lnSpc>
                <a:spcPct val="100000"/>
              </a:lnSpc>
              <a:spcBef>
                <a:spcPts val="0"/>
              </a:spcBef>
              <a:spcAft>
                <a:spcPts val="0"/>
              </a:spcAft>
              <a:buSzPts val="1400"/>
              <a:buNone/>
              <a:defRPr>
                <a:solidFill>
                  <a:schemeClr val="lt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de-DE"/>
          </a:p>
        </p:txBody>
      </p:sp>
      <p:sp>
        <p:nvSpPr>
          <p:cNvPr id="227" name="Google Shape;227;p170"/>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fld id="{00000000-1234-1234-1234-123412341234}" type="slidenum">
              <a:rPr lang="de-DE" smtClean="0"/>
              <a:pPr/>
              <a:t>‹#›</a:t>
            </a:fld>
            <a:endParaRPr lang="de-DE"/>
          </a:p>
        </p:txBody>
      </p:sp>
      <p:sp>
        <p:nvSpPr>
          <p:cNvPr id="228" name="Google Shape;228;p170"/>
          <p:cNvSpPr>
            <a:spLocks noGrp="1"/>
          </p:cNvSpPr>
          <p:nvPr>
            <p:ph type="pic" idx="2"/>
          </p:nvPr>
        </p:nvSpPr>
        <p:spPr>
          <a:xfrm>
            <a:off x="6312026" y="3501000"/>
            <a:ext cx="5879974" cy="3357000"/>
          </a:xfrm>
          <a:prstGeom prst="rect">
            <a:avLst/>
          </a:prstGeom>
          <a:solidFill>
            <a:srgbClr val="F2F2F2"/>
          </a:solidFill>
          <a:ln>
            <a:noFill/>
          </a:ln>
        </p:spPr>
      </p:sp>
      <p:sp>
        <p:nvSpPr>
          <p:cNvPr id="229" name="Google Shape;229;p170"/>
          <p:cNvSpPr>
            <a:spLocks noGrp="1"/>
          </p:cNvSpPr>
          <p:nvPr>
            <p:ph type="pic" idx="3"/>
          </p:nvPr>
        </p:nvSpPr>
        <p:spPr>
          <a:xfrm>
            <a:off x="6312024" y="0"/>
            <a:ext cx="5879973" cy="3356999"/>
          </a:xfrm>
          <a:prstGeom prst="rect">
            <a:avLst/>
          </a:prstGeom>
          <a:solidFill>
            <a:srgbClr val="F2F2F2"/>
          </a:solidFill>
          <a:ln>
            <a:noFill/>
          </a:ln>
        </p:spPr>
      </p:sp>
      <p:sp>
        <p:nvSpPr>
          <p:cNvPr id="231" name="Google Shape;231;p170"/>
          <p:cNvSpPr txBox="1">
            <a:spLocks noGrp="1"/>
          </p:cNvSpPr>
          <p:nvPr>
            <p:ph type="body" idx="4"/>
          </p:nvPr>
        </p:nvSpPr>
        <p:spPr>
          <a:xfrm>
            <a:off x="407989" y="1557339"/>
            <a:ext cx="5471987" cy="4463950"/>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32" name="Google Shape;232;p170"/>
          <p:cNvSpPr txBox="1">
            <a:spLocks noGrp="1"/>
          </p:cNvSpPr>
          <p:nvPr>
            <p:ph type="body" idx="5"/>
          </p:nvPr>
        </p:nvSpPr>
        <p:spPr>
          <a:xfrm>
            <a:off x="408633" y="260680"/>
            <a:ext cx="5471343"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tabLst/>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33" name="Google Shape;233;p170"/>
          <p:cNvSpPr txBox="1">
            <a:spLocks noGrp="1"/>
          </p:cNvSpPr>
          <p:nvPr>
            <p:ph type="title"/>
          </p:nvPr>
        </p:nvSpPr>
        <p:spPr>
          <a:xfrm>
            <a:off x="407369" y="620768"/>
            <a:ext cx="5471988"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8749F465-E799-0F3A-FA4E-A512D594ABF7}"/>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A1AA0912-12DD-107D-FE36-4F3D48DCB1B6}"/>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113964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nhalt und drei Bilder" preserve="1" userDrawn="1">
  <p:cSld name="Inhalt und drei Bilder">
    <p:spTree>
      <p:nvGrpSpPr>
        <p:cNvPr id="1" name="Shape 234"/>
        <p:cNvGrpSpPr/>
        <p:nvPr/>
      </p:nvGrpSpPr>
      <p:grpSpPr>
        <a:xfrm>
          <a:off x="0" y="0"/>
          <a:ext cx="0" cy="0"/>
          <a:chOff x="0" y="0"/>
          <a:chExt cx="0" cy="0"/>
        </a:xfrm>
      </p:grpSpPr>
      <p:sp>
        <p:nvSpPr>
          <p:cNvPr id="235" name="Google Shape;235;p171"/>
          <p:cNvSpPr txBox="1">
            <a:spLocks noGrp="1"/>
          </p:cNvSpPr>
          <p:nvPr>
            <p:ph type="dt" idx="10"/>
          </p:nvPr>
        </p:nvSpPr>
        <p:spPr>
          <a:xfrm>
            <a:off x="10632504" y="6381328"/>
            <a:ext cx="720000" cy="216024"/>
          </a:xfrm>
          <a:prstGeom prst="rect">
            <a:avLst/>
          </a:prstGeom>
          <a:noFill/>
          <a:ln>
            <a:noFill/>
          </a:ln>
        </p:spPr>
        <p:txBody>
          <a:bodyPr spcFirstLastPara="1" wrap="square" lIns="0" tIns="46800" rIns="0" bIns="0" anchor="t" anchorCtr="0">
            <a:noAutofit/>
          </a:bodyPr>
          <a:lstStyle>
            <a:lvl1pPr lvl="0" algn="l">
              <a:lnSpc>
                <a:spcPct val="100000"/>
              </a:lnSpc>
              <a:spcBef>
                <a:spcPts val="0"/>
              </a:spcBef>
              <a:spcAft>
                <a:spcPts val="0"/>
              </a:spcAft>
              <a:buSzPts val="1400"/>
              <a:buNone/>
              <a:defRPr>
                <a:solidFill>
                  <a:schemeClr val="lt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de-DE"/>
          </a:p>
        </p:txBody>
      </p:sp>
      <p:sp>
        <p:nvSpPr>
          <p:cNvPr id="236" name="Google Shape;236;p171"/>
          <p:cNvSpPr txBox="1">
            <a:spLocks noGrp="1"/>
          </p:cNvSpPr>
          <p:nvPr>
            <p:ph type="ftr" idx="11"/>
          </p:nvPr>
        </p:nvSpPr>
        <p:spPr>
          <a:xfrm>
            <a:off x="5880100" y="6381329"/>
            <a:ext cx="4680000" cy="216024"/>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International Verkaufen mit Kaufland Global Marketplace - Handlungsempfehlungen und erste Einblicke</a:t>
            </a:r>
          </a:p>
        </p:txBody>
      </p:sp>
      <p:sp>
        <p:nvSpPr>
          <p:cNvPr id="237" name="Google Shape;237;p171"/>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fld id="{00000000-1234-1234-1234-123412341234}" type="slidenum">
              <a:rPr lang="de-DE" smtClean="0"/>
              <a:pPr/>
              <a:t>‹#›</a:t>
            </a:fld>
            <a:endParaRPr lang="de-DE"/>
          </a:p>
        </p:txBody>
      </p:sp>
      <p:sp>
        <p:nvSpPr>
          <p:cNvPr id="238" name="Google Shape;238;p171"/>
          <p:cNvSpPr>
            <a:spLocks noGrp="1"/>
          </p:cNvSpPr>
          <p:nvPr>
            <p:ph type="pic" idx="2"/>
          </p:nvPr>
        </p:nvSpPr>
        <p:spPr>
          <a:xfrm>
            <a:off x="6312025" y="3501008"/>
            <a:ext cx="5879975" cy="3356992"/>
          </a:xfrm>
          <a:prstGeom prst="rect">
            <a:avLst/>
          </a:prstGeom>
          <a:solidFill>
            <a:srgbClr val="F2F2F2"/>
          </a:solidFill>
          <a:ln>
            <a:noFill/>
          </a:ln>
        </p:spPr>
      </p:sp>
      <p:sp>
        <p:nvSpPr>
          <p:cNvPr id="240" name="Google Shape;240;p171"/>
          <p:cNvSpPr>
            <a:spLocks noGrp="1"/>
          </p:cNvSpPr>
          <p:nvPr>
            <p:ph type="pic" idx="3"/>
          </p:nvPr>
        </p:nvSpPr>
        <p:spPr>
          <a:xfrm>
            <a:off x="6312025" y="1"/>
            <a:ext cx="2867607" cy="3356992"/>
          </a:xfrm>
          <a:prstGeom prst="rect">
            <a:avLst/>
          </a:prstGeom>
          <a:solidFill>
            <a:srgbClr val="F2F2F2"/>
          </a:solidFill>
          <a:ln>
            <a:noFill/>
          </a:ln>
        </p:spPr>
      </p:sp>
      <p:sp>
        <p:nvSpPr>
          <p:cNvPr id="241" name="Google Shape;241;p171"/>
          <p:cNvSpPr>
            <a:spLocks noGrp="1"/>
          </p:cNvSpPr>
          <p:nvPr>
            <p:ph type="pic" idx="4"/>
          </p:nvPr>
        </p:nvSpPr>
        <p:spPr>
          <a:xfrm>
            <a:off x="9324393" y="0"/>
            <a:ext cx="2867608" cy="3356992"/>
          </a:xfrm>
          <a:prstGeom prst="rect">
            <a:avLst/>
          </a:prstGeom>
          <a:solidFill>
            <a:srgbClr val="F2F2F2"/>
          </a:solidFill>
          <a:ln>
            <a:noFill/>
          </a:ln>
        </p:spPr>
      </p:sp>
      <p:sp>
        <p:nvSpPr>
          <p:cNvPr id="242" name="Google Shape;242;p171"/>
          <p:cNvSpPr txBox="1">
            <a:spLocks noGrp="1"/>
          </p:cNvSpPr>
          <p:nvPr>
            <p:ph type="body" idx="5"/>
          </p:nvPr>
        </p:nvSpPr>
        <p:spPr>
          <a:xfrm>
            <a:off x="407989" y="1557339"/>
            <a:ext cx="5472000" cy="4463950"/>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43" name="Google Shape;243;p171"/>
          <p:cNvSpPr txBox="1">
            <a:spLocks noGrp="1"/>
          </p:cNvSpPr>
          <p:nvPr>
            <p:ph type="body" idx="6"/>
          </p:nvPr>
        </p:nvSpPr>
        <p:spPr>
          <a:xfrm>
            <a:off x="408633" y="260680"/>
            <a:ext cx="5471343"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44" name="Google Shape;244;p171"/>
          <p:cNvSpPr txBox="1">
            <a:spLocks noGrp="1"/>
          </p:cNvSpPr>
          <p:nvPr>
            <p:ph type="title"/>
          </p:nvPr>
        </p:nvSpPr>
        <p:spPr>
          <a:xfrm>
            <a:off x="407369" y="620768"/>
            <a:ext cx="5472732"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AD32B00F-2ED4-070D-92D0-EB1F9B265D89}"/>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3996E84C-0B70-042D-5178-78830828B881}"/>
              </a:ext>
            </a:extLst>
          </p:cNvPr>
          <p:cNvSpPr txBox="1">
            <a:spLocks/>
          </p:cNvSpPr>
          <p:nvPr userDrawn="1"/>
        </p:nvSpPr>
        <p:spPr>
          <a:xfrm>
            <a:off x="5880099" y="6381329"/>
            <a:ext cx="5432065" cy="215991"/>
          </a:xfrm>
          <a:prstGeom prst="rect">
            <a:avLst/>
          </a:prstGeom>
          <a:noFill/>
          <a:ln>
            <a:noFill/>
          </a:ln>
        </p:spPr>
        <p:txBody>
          <a:bodyPr spcFirstLastPara="1" wrap="square" lIns="0" tIns="0" rIns="0" bIns="0" anchor="ctr" anchorCtr="0">
            <a:noAutofit/>
          </a:bodyPr>
          <a:lstStyle>
            <a:defPPr>
              <a:defRPr lang="de-DE"/>
            </a:defPPr>
            <a:lvl1pPr marL="0" lvl="0" algn="r" defTabSz="914400" rtl="0" eaLnBrk="1" latinLnBrk="0" hangingPunct="1">
              <a:lnSpc>
                <a:spcPct val="100000"/>
              </a:lnSpc>
              <a:spcBef>
                <a:spcPts val="0"/>
              </a:spcBef>
              <a:spcAft>
                <a:spcPts val="0"/>
              </a:spcAft>
              <a:buSzPts val="1400"/>
              <a:buNone/>
              <a:defRPr lang="de-DE" sz="900" b="0" i="0" u="none" strike="noStrike" kern="1200" cap="none">
                <a:solidFill>
                  <a:schemeClr val="accent1"/>
                </a:solidFill>
                <a:latin typeface="Kaufland Regular" panose="020B0503040000020003" pitchFamily="34" charset="0"/>
                <a:ea typeface="Arial"/>
                <a:cs typeface="Arial"/>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r>
              <a:rPr lang="de-DE">
                <a:latin typeface="Kaufland Regular" panose="020B0503040000020003" pitchFamily="34" charset="0"/>
              </a:rPr>
              <a:t>Quelle</a:t>
            </a:r>
          </a:p>
        </p:txBody>
      </p:sp>
    </p:spTree>
    <p:extLst>
      <p:ext uri="{BB962C8B-B14F-4D97-AF65-F5344CB8AC3E}">
        <p14:creationId xmlns:p14="http://schemas.microsoft.com/office/powerpoint/2010/main" val="4050901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nhalt und drei Bilder 1/3" preserve="1" userDrawn="1">
  <p:cSld name="Inhalt und drei Bilder 1/3">
    <p:spTree>
      <p:nvGrpSpPr>
        <p:cNvPr id="1" name="Shape 245"/>
        <p:cNvGrpSpPr/>
        <p:nvPr/>
      </p:nvGrpSpPr>
      <p:grpSpPr>
        <a:xfrm>
          <a:off x="0" y="0"/>
          <a:ext cx="0" cy="0"/>
          <a:chOff x="0" y="0"/>
          <a:chExt cx="0" cy="0"/>
        </a:xfrm>
      </p:grpSpPr>
      <p:sp>
        <p:nvSpPr>
          <p:cNvPr id="250" name="Google Shape;250;p172"/>
          <p:cNvSpPr>
            <a:spLocks noGrp="1"/>
          </p:cNvSpPr>
          <p:nvPr>
            <p:ph type="pic" idx="2"/>
          </p:nvPr>
        </p:nvSpPr>
        <p:spPr>
          <a:xfrm>
            <a:off x="8256588" y="4631678"/>
            <a:ext cx="3935412" cy="1389609"/>
          </a:xfrm>
          <a:prstGeom prst="rect">
            <a:avLst/>
          </a:prstGeom>
          <a:solidFill>
            <a:srgbClr val="F2F2F2"/>
          </a:solidFill>
          <a:ln>
            <a:noFill/>
          </a:ln>
        </p:spPr>
      </p:sp>
      <p:sp>
        <p:nvSpPr>
          <p:cNvPr id="251" name="Google Shape;251;p172"/>
          <p:cNvSpPr txBox="1">
            <a:spLocks noGrp="1"/>
          </p:cNvSpPr>
          <p:nvPr>
            <p:ph type="body" idx="3"/>
          </p:nvPr>
        </p:nvSpPr>
        <p:spPr>
          <a:xfrm>
            <a:off x="407989" y="4631678"/>
            <a:ext cx="7416799" cy="1389610"/>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52" name="Google Shape;252;p172"/>
          <p:cNvSpPr>
            <a:spLocks noGrp="1"/>
          </p:cNvSpPr>
          <p:nvPr>
            <p:ph type="pic" idx="4"/>
          </p:nvPr>
        </p:nvSpPr>
        <p:spPr>
          <a:xfrm>
            <a:off x="8256588" y="3100589"/>
            <a:ext cx="3935412" cy="1382663"/>
          </a:xfrm>
          <a:prstGeom prst="rect">
            <a:avLst/>
          </a:prstGeom>
          <a:solidFill>
            <a:srgbClr val="F2F2F2"/>
          </a:solidFill>
          <a:ln>
            <a:noFill/>
          </a:ln>
        </p:spPr>
      </p:sp>
      <p:sp>
        <p:nvSpPr>
          <p:cNvPr id="253" name="Google Shape;253;p172"/>
          <p:cNvSpPr txBox="1">
            <a:spLocks noGrp="1"/>
          </p:cNvSpPr>
          <p:nvPr>
            <p:ph type="body" idx="5"/>
          </p:nvPr>
        </p:nvSpPr>
        <p:spPr>
          <a:xfrm>
            <a:off x="407989" y="3081913"/>
            <a:ext cx="7417033" cy="1382663"/>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54" name="Google Shape;254;p172"/>
          <p:cNvSpPr>
            <a:spLocks noGrp="1"/>
          </p:cNvSpPr>
          <p:nvPr>
            <p:ph type="pic" idx="6"/>
          </p:nvPr>
        </p:nvSpPr>
        <p:spPr>
          <a:xfrm>
            <a:off x="8256588" y="1557338"/>
            <a:ext cx="3935412" cy="1387879"/>
          </a:xfrm>
          <a:prstGeom prst="rect">
            <a:avLst/>
          </a:prstGeom>
          <a:solidFill>
            <a:srgbClr val="F2F2F2"/>
          </a:solidFill>
          <a:ln>
            <a:noFill/>
          </a:ln>
        </p:spPr>
      </p:sp>
      <p:sp>
        <p:nvSpPr>
          <p:cNvPr id="255" name="Google Shape;255;p172"/>
          <p:cNvSpPr txBox="1">
            <a:spLocks noGrp="1"/>
          </p:cNvSpPr>
          <p:nvPr>
            <p:ph type="body" idx="7"/>
          </p:nvPr>
        </p:nvSpPr>
        <p:spPr>
          <a:xfrm>
            <a:off x="407989" y="1557339"/>
            <a:ext cx="7417033" cy="1387878"/>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56" name="Google Shape;256;p172"/>
          <p:cNvSpPr txBox="1">
            <a:spLocks noGrp="1"/>
          </p:cNvSpPr>
          <p:nvPr>
            <p:ph type="body" idx="8"/>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57" name="Google Shape;257;p172"/>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EC7E9ACB-DD48-770E-5B3B-F63FD8AAB27A}"/>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C96E5C41-1E09-07CB-FE9D-E3ABEAEB56BB}"/>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2251139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rei Bilder mit Inhalt" preserve="1" userDrawn="1">
  <p:cSld name="Drei Bilder mit Inhalt">
    <p:spTree>
      <p:nvGrpSpPr>
        <p:cNvPr id="1" name="Shape 258"/>
        <p:cNvGrpSpPr/>
        <p:nvPr/>
      </p:nvGrpSpPr>
      <p:grpSpPr>
        <a:xfrm>
          <a:off x="0" y="0"/>
          <a:ext cx="0" cy="0"/>
          <a:chOff x="0" y="0"/>
          <a:chExt cx="0" cy="0"/>
        </a:xfrm>
      </p:grpSpPr>
      <p:sp>
        <p:nvSpPr>
          <p:cNvPr id="262" name="Google Shape;262;p173"/>
          <p:cNvSpPr>
            <a:spLocks noGrp="1"/>
          </p:cNvSpPr>
          <p:nvPr>
            <p:ph type="media" idx="2"/>
          </p:nvPr>
        </p:nvSpPr>
        <p:spPr>
          <a:xfrm>
            <a:off x="0" y="3843048"/>
            <a:ext cx="12192000" cy="36000"/>
          </a:xfrm>
          <a:prstGeom prst="rect">
            <a:avLst/>
          </a:prstGeom>
          <a:solidFill>
            <a:schemeClr val="accent4"/>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00"/>
              <a:buFont typeface="Arial"/>
              <a:buNone/>
              <a:defRPr sz="100" b="0" i="0" u="none" strike="noStrike" cap="none">
                <a:solidFill>
                  <a:schemeClr val="lt1"/>
                </a:solidFill>
                <a:latin typeface="Kaufland Regular" panose="020B0503040000020003" pitchFamily="34" charset="0"/>
                <a:ea typeface="Kaufland Regular" panose="020B0503040000020003" pitchFamily="34" charset="0"/>
                <a:cs typeface="Arial"/>
                <a:sym typeface="Arial"/>
              </a:defRPr>
            </a:lvl1pPr>
            <a:lvl2pPr marR="0" lvl="1" algn="l" rtl="0">
              <a:lnSpc>
                <a:spcPct val="100000"/>
              </a:lnSpc>
              <a:spcBef>
                <a:spcPts val="0"/>
              </a:spcBef>
              <a:spcAft>
                <a:spcPts val="0"/>
              </a:spcAft>
              <a:buClr>
                <a:schemeClr val="lt1"/>
              </a:buClr>
              <a:buSzPts val="100"/>
              <a:buFont typeface="Arial"/>
              <a:buNone/>
              <a:defRPr sz="1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E3000F"/>
              </a:buClr>
              <a:buSzPts val="100"/>
              <a:buFont typeface="Noto Sans Symbols"/>
              <a:buNone/>
              <a:defRPr sz="1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9pPr>
          </a:lstStyle>
          <a:p>
            <a:endParaRPr/>
          </a:p>
        </p:txBody>
      </p:sp>
      <p:sp>
        <p:nvSpPr>
          <p:cNvPr id="264" name="Google Shape;264;p173"/>
          <p:cNvSpPr txBox="1">
            <a:spLocks noGrp="1"/>
          </p:cNvSpPr>
          <p:nvPr>
            <p:ph type="body" idx="3"/>
          </p:nvPr>
        </p:nvSpPr>
        <p:spPr>
          <a:xfrm>
            <a:off x="8255993" y="4005064"/>
            <a:ext cx="3528018" cy="2015676"/>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65" name="Google Shape;265;p173"/>
          <p:cNvSpPr>
            <a:spLocks noGrp="1"/>
          </p:cNvSpPr>
          <p:nvPr>
            <p:ph type="pic" idx="4"/>
          </p:nvPr>
        </p:nvSpPr>
        <p:spPr>
          <a:xfrm>
            <a:off x="8255992" y="1556792"/>
            <a:ext cx="3936008" cy="2160000"/>
          </a:xfrm>
          <a:prstGeom prst="rect">
            <a:avLst/>
          </a:prstGeom>
          <a:solidFill>
            <a:srgbClr val="F2F2F2"/>
          </a:solidFill>
          <a:ln>
            <a:noFill/>
          </a:ln>
        </p:spPr>
      </p:sp>
      <p:sp>
        <p:nvSpPr>
          <p:cNvPr id="266" name="Google Shape;266;p173"/>
          <p:cNvSpPr txBox="1">
            <a:spLocks noGrp="1"/>
          </p:cNvSpPr>
          <p:nvPr>
            <p:ph type="body" idx="5"/>
          </p:nvPr>
        </p:nvSpPr>
        <p:spPr>
          <a:xfrm>
            <a:off x="4367560" y="4005064"/>
            <a:ext cx="3456633" cy="2015676"/>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67" name="Google Shape;267;p173"/>
          <p:cNvSpPr>
            <a:spLocks noGrp="1"/>
          </p:cNvSpPr>
          <p:nvPr>
            <p:ph type="pic" idx="6"/>
          </p:nvPr>
        </p:nvSpPr>
        <p:spPr>
          <a:xfrm>
            <a:off x="4079760" y="1556792"/>
            <a:ext cx="4028700" cy="2160000"/>
          </a:xfrm>
          <a:prstGeom prst="rect">
            <a:avLst/>
          </a:prstGeom>
          <a:solidFill>
            <a:srgbClr val="F2F2F2"/>
          </a:solidFill>
          <a:ln>
            <a:noFill/>
          </a:ln>
        </p:spPr>
      </p:sp>
      <p:sp>
        <p:nvSpPr>
          <p:cNvPr id="268" name="Google Shape;268;p173"/>
          <p:cNvSpPr txBox="1">
            <a:spLocks noGrp="1"/>
          </p:cNvSpPr>
          <p:nvPr>
            <p:ph type="body" idx="7"/>
          </p:nvPr>
        </p:nvSpPr>
        <p:spPr>
          <a:xfrm>
            <a:off x="407991" y="4005064"/>
            <a:ext cx="3527770" cy="2015676"/>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69" name="Google Shape;269;p173"/>
          <p:cNvSpPr>
            <a:spLocks noGrp="1"/>
          </p:cNvSpPr>
          <p:nvPr>
            <p:ph type="pic" idx="8"/>
          </p:nvPr>
        </p:nvSpPr>
        <p:spPr>
          <a:xfrm>
            <a:off x="1" y="1556792"/>
            <a:ext cx="3935760" cy="2160000"/>
          </a:xfrm>
          <a:prstGeom prst="rect">
            <a:avLst/>
          </a:prstGeom>
          <a:solidFill>
            <a:srgbClr val="F2F2F2"/>
          </a:solidFill>
          <a:ln>
            <a:noFill/>
          </a:ln>
        </p:spPr>
      </p:sp>
      <p:sp>
        <p:nvSpPr>
          <p:cNvPr id="270" name="Google Shape;270;p173"/>
          <p:cNvSpPr txBox="1">
            <a:spLocks noGrp="1"/>
          </p:cNvSpPr>
          <p:nvPr>
            <p:ph type="body" idx="9"/>
          </p:nvPr>
        </p:nvSpPr>
        <p:spPr>
          <a:xfrm>
            <a:off x="408633" y="260680"/>
            <a:ext cx="11375999"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71" name="Google Shape;271;p173"/>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9162701C-FFF2-12F6-59D7-8208FD374DD9}"/>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AEA1C4F7-50DA-EBC9-324F-AEB9C8FE4E37}"/>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4247445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ier Bilder mit Inhalt" preserve="1" userDrawn="1">
  <p:cSld name="Vier Bilder mit Inhalt">
    <p:spTree>
      <p:nvGrpSpPr>
        <p:cNvPr id="1" name="Shape 272"/>
        <p:cNvGrpSpPr/>
        <p:nvPr/>
      </p:nvGrpSpPr>
      <p:grpSpPr>
        <a:xfrm>
          <a:off x="0" y="0"/>
          <a:ext cx="0" cy="0"/>
          <a:chOff x="0" y="0"/>
          <a:chExt cx="0" cy="0"/>
        </a:xfrm>
      </p:grpSpPr>
      <p:sp>
        <p:nvSpPr>
          <p:cNvPr id="276" name="Google Shape;276;p174"/>
          <p:cNvSpPr>
            <a:spLocks noGrp="1"/>
          </p:cNvSpPr>
          <p:nvPr>
            <p:ph type="media" idx="2"/>
          </p:nvPr>
        </p:nvSpPr>
        <p:spPr>
          <a:xfrm>
            <a:off x="0" y="3843048"/>
            <a:ext cx="12192000" cy="36000"/>
          </a:xfrm>
          <a:prstGeom prst="rect">
            <a:avLst/>
          </a:prstGeom>
          <a:solidFill>
            <a:schemeClr val="accent4"/>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00"/>
              <a:buFont typeface="Arial"/>
              <a:buNone/>
              <a:defRPr sz="100" b="0" i="0" u="none" strike="noStrike" cap="none">
                <a:solidFill>
                  <a:schemeClr val="lt1"/>
                </a:solidFill>
                <a:latin typeface="Kaufland Regular" panose="020B0503040000020003" pitchFamily="34" charset="0"/>
                <a:ea typeface="Kaufland Regular" panose="020B0503040000020003" pitchFamily="34" charset="0"/>
                <a:cs typeface="Arial"/>
                <a:sym typeface="Arial"/>
              </a:defRPr>
            </a:lvl1pPr>
            <a:lvl2pPr marR="0" lvl="1" algn="l" rtl="0">
              <a:lnSpc>
                <a:spcPct val="100000"/>
              </a:lnSpc>
              <a:spcBef>
                <a:spcPts val="0"/>
              </a:spcBef>
              <a:spcAft>
                <a:spcPts val="0"/>
              </a:spcAft>
              <a:buClr>
                <a:schemeClr val="lt1"/>
              </a:buClr>
              <a:buSzPts val="100"/>
              <a:buFont typeface="Arial"/>
              <a:buNone/>
              <a:defRPr sz="1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E3000F"/>
              </a:buClr>
              <a:buSzPts val="100"/>
              <a:buFont typeface="Noto Sans Symbols"/>
              <a:buNone/>
              <a:defRPr sz="1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dk2"/>
              </a:buClr>
              <a:buSzPts val="100"/>
              <a:buFont typeface="Arial"/>
              <a:buNone/>
              <a:defRPr sz="100" b="0" i="0" u="none" strike="noStrike" cap="none">
                <a:solidFill>
                  <a:schemeClr val="lt1"/>
                </a:solidFill>
                <a:latin typeface="Arial"/>
                <a:ea typeface="Arial"/>
                <a:cs typeface="Arial"/>
                <a:sym typeface="Arial"/>
              </a:defRPr>
            </a:lvl9pPr>
          </a:lstStyle>
          <a:p>
            <a:endParaRPr/>
          </a:p>
        </p:txBody>
      </p:sp>
      <p:sp>
        <p:nvSpPr>
          <p:cNvPr id="278" name="Google Shape;278;p174"/>
          <p:cNvSpPr txBox="1">
            <a:spLocks noGrp="1"/>
          </p:cNvSpPr>
          <p:nvPr>
            <p:ph type="body" idx="3"/>
          </p:nvPr>
        </p:nvSpPr>
        <p:spPr>
          <a:xfrm>
            <a:off x="9264632" y="4005064"/>
            <a:ext cx="2520000" cy="2016224"/>
          </a:xfrm>
          <a:prstGeom prst="rect">
            <a:avLst/>
          </a:prstGeom>
          <a:noFill/>
          <a:ln>
            <a:noFill/>
          </a:ln>
        </p:spPr>
        <p:txBody>
          <a:bodyPr spcFirstLastPara="1" wrap="square" lIns="0" tIns="0" rIns="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79" name="Google Shape;279;p174"/>
          <p:cNvSpPr>
            <a:spLocks noGrp="1"/>
          </p:cNvSpPr>
          <p:nvPr>
            <p:ph type="pic" idx="4"/>
          </p:nvPr>
        </p:nvSpPr>
        <p:spPr>
          <a:xfrm>
            <a:off x="9119956" y="1556792"/>
            <a:ext cx="3072044" cy="2159997"/>
          </a:xfrm>
          <a:prstGeom prst="rect">
            <a:avLst/>
          </a:prstGeom>
          <a:solidFill>
            <a:srgbClr val="F2F2F2"/>
          </a:solidFill>
          <a:ln>
            <a:noFill/>
          </a:ln>
        </p:spPr>
      </p:sp>
      <p:sp>
        <p:nvSpPr>
          <p:cNvPr id="280" name="Google Shape;280;p174"/>
          <p:cNvSpPr txBox="1">
            <a:spLocks noGrp="1"/>
          </p:cNvSpPr>
          <p:nvPr>
            <p:ph type="body" idx="5"/>
          </p:nvPr>
        </p:nvSpPr>
        <p:spPr>
          <a:xfrm>
            <a:off x="6309027" y="4004516"/>
            <a:ext cx="2520000" cy="2016224"/>
          </a:xfrm>
          <a:prstGeom prst="rect">
            <a:avLst/>
          </a:prstGeom>
          <a:noFill/>
          <a:ln>
            <a:noFill/>
          </a:ln>
        </p:spPr>
        <p:txBody>
          <a:bodyPr spcFirstLastPara="1" wrap="square" lIns="0" tIns="0" rIns="14400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81" name="Google Shape;281;p174"/>
          <p:cNvSpPr>
            <a:spLocks noGrp="1"/>
          </p:cNvSpPr>
          <p:nvPr>
            <p:ph type="pic" idx="6"/>
          </p:nvPr>
        </p:nvSpPr>
        <p:spPr>
          <a:xfrm>
            <a:off x="6168008" y="1556792"/>
            <a:ext cx="2807948" cy="2159997"/>
          </a:xfrm>
          <a:prstGeom prst="rect">
            <a:avLst/>
          </a:prstGeom>
          <a:solidFill>
            <a:srgbClr val="F2F2F2"/>
          </a:solidFill>
          <a:ln>
            <a:noFill/>
          </a:ln>
        </p:spPr>
      </p:sp>
      <p:sp>
        <p:nvSpPr>
          <p:cNvPr id="282" name="Google Shape;282;p174"/>
          <p:cNvSpPr txBox="1">
            <a:spLocks noGrp="1"/>
          </p:cNvSpPr>
          <p:nvPr>
            <p:ph type="body" idx="7"/>
          </p:nvPr>
        </p:nvSpPr>
        <p:spPr>
          <a:xfrm>
            <a:off x="3359324" y="4004516"/>
            <a:ext cx="2520000" cy="2016224"/>
          </a:xfrm>
          <a:prstGeom prst="rect">
            <a:avLst/>
          </a:prstGeom>
          <a:noFill/>
          <a:ln>
            <a:noFill/>
          </a:ln>
        </p:spPr>
        <p:txBody>
          <a:bodyPr spcFirstLastPara="1" wrap="square" lIns="0" tIns="0" rIns="14400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83" name="Google Shape;283;p174"/>
          <p:cNvSpPr>
            <a:spLocks noGrp="1"/>
          </p:cNvSpPr>
          <p:nvPr>
            <p:ph type="pic" idx="8"/>
          </p:nvPr>
        </p:nvSpPr>
        <p:spPr>
          <a:xfrm>
            <a:off x="3216044" y="1556792"/>
            <a:ext cx="2807948" cy="2159997"/>
          </a:xfrm>
          <a:prstGeom prst="rect">
            <a:avLst/>
          </a:prstGeom>
          <a:solidFill>
            <a:srgbClr val="F2F2F2"/>
          </a:solidFill>
          <a:ln>
            <a:noFill/>
          </a:ln>
        </p:spPr>
      </p:sp>
      <p:sp>
        <p:nvSpPr>
          <p:cNvPr id="284" name="Google Shape;284;p174"/>
          <p:cNvSpPr txBox="1">
            <a:spLocks noGrp="1"/>
          </p:cNvSpPr>
          <p:nvPr>
            <p:ph type="body" idx="9"/>
          </p:nvPr>
        </p:nvSpPr>
        <p:spPr>
          <a:xfrm>
            <a:off x="407988" y="4004516"/>
            <a:ext cx="2520000" cy="2016224"/>
          </a:xfrm>
          <a:prstGeom prst="rect">
            <a:avLst/>
          </a:prstGeom>
          <a:noFill/>
          <a:ln>
            <a:noFill/>
          </a:ln>
        </p:spPr>
        <p:txBody>
          <a:bodyPr spcFirstLastPara="1" wrap="square" lIns="0" tIns="0" rIns="144000" bIns="0" anchor="t" anchorCtr="0">
            <a:noAutofit/>
          </a:bodyPr>
          <a:lstStyle>
            <a:lvl1pPr marL="457200" lvl="0" indent="-45720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200"/>
              </a:spcAft>
              <a:buSzPts val="1600"/>
              <a:buChar char="−"/>
              <a:defRPr>
                <a:solidFill>
                  <a:schemeClr val="dk1"/>
                </a:solidFill>
              </a:defRPr>
            </a:lvl9pPr>
          </a:lstStyle>
          <a:p>
            <a:endParaRPr/>
          </a:p>
        </p:txBody>
      </p:sp>
      <p:sp>
        <p:nvSpPr>
          <p:cNvPr id="285" name="Google Shape;285;p174"/>
          <p:cNvSpPr>
            <a:spLocks noGrp="1"/>
          </p:cNvSpPr>
          <p:nvPr>
            <p:ph type="pic" idx="13"/>
          </p:nvPr>
        </p:nvSpPr>
        <p:spPr>
          <a:xfrm>
            <a:off x="1" y="1556792"/>
            <a:ext cx="3084362" cy="2159997"/>
          </a:xfrm>
          <a:prstGeom prst="rect">
            <a:avLst/>
          </a:prstGeom>
          <a:solidFill>
            <a:srgbClr val="F2F2F2"/>
          </a:solidFill>
          <a:ln>
            <a:noFill/>
          </a:ln>
        </p:spPr>
      </p:sp>
      <p:sp>
        <p:nvSpPr>
          <p:cNvPr id="286" name="Google Shape;286;p174"/>
          <p:cNvSpPr txBox="1">
            <a:spLocks noGrp="1"/>
          </p:cNvSpPr>
          <p:nvPr>
            <p:ph type="body" idx="14"/>
          </p:nvPr>
        </p:nvSpPr>
        <p:spPr>
          <a:xfrm>
            <a:off x="408633" y="260680"/>
            <a:ext cx="11375999"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87" name="Google Shape;287;p174"/>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F2DECA1D-837C-E714-B653-6CE1CD6ABE48}"/>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a:t>
            </a:fld>
            <a:endParaRPr lang="de-DE">
              <a:latin typeface="Kaufland Regular" panose="020B0503040000020003" pitchFamily="34" charset="0"/>
            </a:endParaRPr>
          </a:p>
        </p:txBody>
      </p:sp>
      <p:sp>
        <p:nvSpPr>
          <p:cNvPr id="3" name="Google Shape;86;p157">
            <a:extLst>
              <a:ext uri="{FF2B5EF4-FFF2-40B4-BE49-F238E27FC236}">
                <a16:creationId xmlns:a16="http://schemas.microsoft.com/office/drawing/2014/main" id="{CD04DA75-D091-FF7B-1401-A98419D27D3B}"/>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1635663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ontakt" preserve="1">
  <p:cSld name="Kontakt">
    <p:spTree>
      <p:nvGrpSpPr>
        <p:cNvPr id="1" name="Shape 288"/>
        <p:cNvGrpSpPr/>
        <p:nvPr/>
      </p:nvGrpSpPr>
      <p:grpSpPr>
        <a:xfrm>
          <a:off x="0" y="0"/>
          <a:ext cx="0" cy="0"/>
          <a:chOff x="0" y="0"/>
          <a:chExt cx="0" cy="0"/>
        </a:xfrm>
      </p:grpSpPr>
      <p:pic>
        <p:nvPicPr>
          <p:cNvPr id="289" name="Google Shape;289;p175"/>
          <p:cNvPicPr preferRelativeResize="0"/>
          <p:nvPr/>
        </p:nvPicPr>
        <p:blipFill rotWithShape="1">
          <a:blip r:embed="rId2">
            <a:alphaModFix/>
          </a:blip>
          <a:srcRect/>
          <a:stretch/>
        </p:blipFill>
        <p:spPr>
          <a:xfrm>
            <a:off x="10416480" y="288577"/>
            <a:ext cx="1484239" cy="1484239"/>
          </a:xfrm>
          <a:prstGeom prst="rect">
            <a:avLst/>
          </a:prstGeom>
          <a:noFill/>
          <a:ln>
            <a:noFill/>
          </a:ln>
        </p:spPr>
      </p:pic>
      <p:sp>
        <p:nvSpPr>
          <p:cNvPr id="290" name="Google Shape;290;p175"/>
          <p:cNvSpPr/>
          <p:nvPr/>
        </p:nvSpPr>
        <p:spPr>
          <a:xfrm rot="-5400000" flipH="1">
            <a:off x="3300029" y="56418"/>
            <a:ext cx="2664296" cy="9264351"/>
          </a:xfrm>
          <a:custGeom>
            <a:avLst/>
            <a:gdLst/>
            <a:ahLst/>
            <a:cxnLst/>
            <a:rect l="l" t="t" r="r" b="b"/>
            <a:pathLst>
              <a:path w="9382125" h="2809875" extrusionOk="0">
                <a:moveTo>
                  <a:pt x="0" y="0"/>
                </a:moveTo>
                <a:lnTo>
                  <a:pt x="0" y="2809875"/>
                </a:lnTo>
                <a:lnTo>
                  <a:pt x="9382125" y="2809875"/>
                </a:lnTo>
                <a:lnTo>
                  <a:pt x="9382125" y="0"/>
                </a:lnTo>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Kaufland Regular" panose="020B0503040000020003" pitchFamily="34" charset="0"/>
              <a:ea typeface="Arial"/>
              <a:cs typeface="Arial"/>
              <a:sym typeface="Arial"/>
            </a:endParaRPr>
          </a:p>
        </p:txBody>
      </p:sp>
      <p:sp>
        <p:nvSpPr>
          <p:cNvPr id="291" name="Google Shape;291;p175"/>
          <p:cNvSpPr txBox="1">
            <a:spLocks noGrp="1"/>
          </p:cNvSpPr>
          <p:nvPr>
            <p:ph type="body" idx="1"/>
          </p:nvPr>
        </p:nvSpPr>
        <p:spPr>
          <a:xfrm>
            <a:off x="5015881" y="5118614"/>
            <a:ext cx="3960000" cy="64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400"/>
              <a:buNone/>
              <a:defRPr sz="1400" b="0">
                <a:solidFill>
                  <a:schemeClr val="dk1"/>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300"/>
              </a:spcBef>
              <a:spcAft>
                <a:spcPts val="0"/>
              </a:spcAft>
              <a:buClr>
                <a:schemeClr val="dk1"/>
              </a:buClr>
              <a:buSzPts val="1400"/>
              <a:buFont typeface="Arial"/>
              <a:buNone/>
              <a:defRPr sz="1400" b="0">
                <a:solidFill>
                  <a:schemeClr val="dk1"/>
                </a:solidFill>
              </a:defRPr>
            </a:lvl2pPr>
            <a:lvl3pPr marL="1371600" lvl="2" indent="-228600" algn="l">
              <a:lnSpc>
                <a:spcPct val="100000"/>
              </a:lnSpc>
              <a:spcBef>
                <a:spcPts val="300"/>
              </a:spcBef>
              <a:spcAft>
                <a:spcPts val="0"/>
              </a:spcAft>
              <a:buSzPts val="1400"/>
              <a:buNone/>
              <a:defRPr sz="1400" b="0">
                <a:solidFill>
                  <a:schemeClr val="dk1"/>
                </a:solidFill>
              </a:defRPr>
            </a:lvl3pPr>
            <a:lvl4pPr marL="1828800" lvl="3" indent="-228600" algn="l">
              <a:lnSpc>
                <a:spcPct val="100000"/>
              </a:lnSpc>
              <a:spcBef>
                <a:spcPts val="300"/>
              </a:spcBef>
              <a:spcAft>
                <a:spcPts val="0"/>
              </a:spcAft>
              <a:buSzPts val="1400"/>
              <a:buNone/>
              <a:defRPr sz="1400" b="0">
                <a:solidFill>
                  <a:schemeClr val="dk1"/>
                </a:solidFill>
              </a:defRPr>
            </a:lvl4pPr>
            <a:lvl5pPr marL="2286000" lvl="4" indent="-228600" algn="l">
              <a:lnSpc>
                <a:spcPct val="100000"/>
              </a:lnSpc>
              <a:spcBef>
                <a:spcPts val="300"/>
              </a:spcBef>
              <a:spcAft>
                <a:spcPts val="0"/>
              </a:spcAft>
              <a:buSzPts val="1400"/>
              <a:buNone/>
              <a:defRPr sz="1400" b="0">
                <a:solidFill>
                  <a:schemeClr val="dk1"/>
                </a:solidFill>
              </a:defRPr>
            </a:lvl5pPr>
            <a:lvl6pPr marL="2743200" lvl="5" indent="-228600" algn="l">
              <a:lnSpc>
                <a:spcPct val="100000"/>
              </a:lnSpc>
              <a:spcBef>
                <a:spcPts val="300"/>
              </a:spcBef>
              <a:spcAft>
                <a:spcPts val="0"/>
              </a:spcAft>
              <a:buSzPts val="1400"/>
              <a:buNone/>
              <a:defRPr sz="1400" b="0">
                <a:solidFill>
                  <a:schemeClr val="dk1"/>
                </a:solidFill>
              </a:defRPr>
            </a:lvl6pPr>
            <a:lvl7pPr marL="3200400" lvl="6" indent="-228600" algn="l">
              <a:lnSpc>
                <a:spcPct val="100000"/>
              </a:lnSpc>
              <a:spcBef>
                <a:spcPts val="300"/>
              </a:spcBef>
              <a:spcAft>
                <a:spcPts val="0"/>
              </a:spcAft>
              <a:buSzPts val="1400"/>
              <a:buNone/>
              <a:defRPr sz="1400" b="0">
                <a:solidFill>
                  <a:schemeClr val="dk1"/>
                </a:solidFill>
              </a:defRPr>
            </a:lvl7pPr>
            <a:lvl8pPr marL="3657600" lvl="7" indent="-228600" algn="l">
              <a:lnSpc>
                <a:spcPct val="100000"/>
              </a:lnSpc>
              <a:spcBef>
                <a:spcPts val="300"/>
              </a:spcBef>
              <a:spcAft>
                <a:spcPts val="0"/>
              </a:spcAft>
              <a:buSzPts val="1400"/>
              <a:buNone/>
              <a:defRPr sz="1400" b="0">
                <a:solidFill>
                  <a:schemeClr val="dk1"/>
                </a:solidFill>
              </a:defRPr>
            </a:lvl8pPr>
            <a:lvl9pPr marL="4114800" lvl="8" indent="-228600" algn="l">
              <a:lnSpc>
                <a:spcPct val="100000"/>
              </a:lnSpc>
              <a:spcBef>
                <a:spcPts val="300"/>
              </a:spcBef>
              <a:spcAft>
                <a:spcPts val="200"/>
              </a:spcAft>
              <a:buSzPts val="1400"/>
              <a:buNone/>
              <a:defRPr sz="1400" b="0">
                <a:solidFill>
                  <a:schemeClr val="dk1"/>
                </a:solidFill>
              </a:defRPr>
            </a:lvl9pPr>
          </a:lstStyle>
          <a:p>
            <a:endParaRPr/>
          </a:p>
        </p:txBody>
      </p:sp>
      <p:sp>
        <p:nvSpPr>
          <p:cNvPr id="292" name="Google Shape;292;p175"/>
          <p:cNvSpPr txBox="1">
            <a:spLocks noGrp="1"/>
          </p:cNvSpPr>
          <p:nvPr>
            <p:ph type="body" idx="2"/>
          </p:nvPr>
        </p:nvSpPr>
        <p:spPr>
          <a:xfrm>
            <a:off x="5015880" y="3500462"/>
            <a:ext cx="3960000" cy="1584000"/>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1200"/>
              </a:spcBef>
              <a:spcAft>
                <a:spcPts val="0"/>
              </a:spcAft>
              <a:buClr>
                <a:schemeClr val="accent4"/>
              </a:buClr>
              <a:buSzPts val="1600"/>
              <a:buNone/>
              <a:defRPr>
                <a:solidFill>
                  <a:schemeClr val="accent4"/>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600"/>
              </a:spcBef>
              <a:spcAft>
                <a:spcPts val="0"/>
              </a:spcAft>
              <a:buClr>
                <a:schemeClr val="dk1"/>
              </a:buClr>
              <a:buSzPts val="1400"/>
              <a:buFont typeface="Arial"/>
              <a:buNone/>
              <a:defRPr sz="1400">
                <a:solidFill>
                  <a:schemeClr val="dk1"/>
                </a:solidFill>
                <a:latin typeface="Arial"/>
                <a:ea typeface="Arial"/>
                <a:cs typeface="Arial"/>
                <a:sym typeface="Arial"/>
              </a:defRPr>
            </a:lvl2pPr>
            <a:lvl3pPr marL="1371600" lvl="2"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3pPr>
            <a:lvl4pPr marL="1828800" lvl="3"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4pPr>
            <a:lvl5pPr marL="2286000" lvl="4"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5pPr>
            <a:lvl6pPr marL="2743200" lvl="5"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6pPr>
            <a:lvl7pPr marL="3200400" lvl="6"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7pPr>
            <a:lvl8pPr marL="3657600" lvl="7" indent="-228600" algn="l">
              <a:lnSpc>
                <a:spcPct val="100000"/>
              </a:lnSpc>
              <a:spcBef>
                <a:spcPts val="200"/>
              </a:spcBef>
              <a:spcAft>
                <a:spcPts val="0"/>
              </a:spcAft>
              <a:buSzPts val="1400"/>
              <a:buNone/>
              <a:defRPr sz="1400">
                <a:solidFill>
                  <a:schemeClr val="dk1"/>
                </a:solidFill>
                <a:latin typeface="Arial"/>
                <a:ea typeface="Arial"/>
                <a:cs typeface="Arial"/>
                <a:sym typeface="Arial"/>
              </a:defRPr>
            </a:lvl8pPr>
            <a:lvl9pPr marL="4114800" lvl="8" indent="-228600" algn="l">
              <a:lnSpc>
                <a:spcPct val="100000"/>
              </a:lnSpc>
              <a:spcBef>
                <a:spcPts val="200"/>
              </a:spcBef>
              <a:spcAft>
                <a:spcPts val="200"/>
              </a:spcAft>
              <a:buSzPts val="1400"/>
              <a:buNone/>
              <a:defRPr sz="1400">
                <a:solidFill>
                  <a:schemeClr val="dk1"/>
                </a:solidFill>
                <a:latin typeface="Arial"/>
                <a:ea typeface="Arial"/>
                <a:cs typeface="Arial"/>
                <a:sym typeface="Arial"/>
              </a:defRPr>
            </a:lvl9pPr>
          </a:lstStyle>
          <a:p>
            <a:endParaRPr/>
          </a:p>
        </p:txBody>
      </p:sp>
      <p:sp>
        <p:nvSpPr>
          <p:cNvPr id="293" name="Google Shape;293;p175"/>
          <p:cNvSpPr txBox="1">
            <a:spLocks noGrp="1"/>
          </p:cNvSpPr>
          <p:nvPr>
            <p:ph type="body" idx="3"/>
          </p:nvPr>
        </p:nvSpPr>
        <p:spPr>
          <a:xfrm>
            <a:off x="551385" y="5118614"/>
            <a:ext cx="3960000" cy="64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400"/>
              <a:buNone/>
              <a:defRPr sz="1400" b="0">
                <a:solidFill>
                  <a:schemeClr val="dk1"/>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300"/>
              </a:spcBef>
              <a:spcAft>
                <a:spcPts val="0"/>
              </a:spcAft>
              <a:buClr>
                <a:schemeClr val="dk1"/>
              </a:buClr>
              <a:buSzPts val="1400"/>
              <a:buFont typeface="Arial"/>
              <a:buNone/>
              <a:defRPr sz="1400" b="0">
                <a:solidFill>
                  <a:schemeClr val="dk1"/>
                </a:solidFill>
              </a:defRPr>
            </a:lvl2pPr>
            <a:lvl3pPr marL="1371600" lvl="2" indent="-228600" algn="l">
              <a:lnSpc>
                <a:spcPct val="100000"/>
              </a:lnSpc>
              <a:spcBef>
                <a:spcPts val="300"/>
              </a:spcBef>
              <a:spcAft>
                <a:spcPts val="0"/>
              </a:spcAft>
              <a:buSzPts val="1400"/>
              <a:buNone/>
              <a:defRPr sz="1400" b="0">
                <a:solidFill>
                  <a:schemeClr val="dk1"/>
                </a:solidFill>
              </a:defRPr>
            </a:lvl3pPr>
            <a:lvl4pPr marL="1828800" lvl="3" indent="-228600" algn="l">
              <a:lnSpc>
                <a:spcPct val="100000"/>
              </a:lnSpc>
              <a:spcBef>
                <a:spcPts val="300"/>
              </a:spcBef>
              <a:spcAft>
                <a:spcPts val="0"/>
              </a:spcAft>
              <a:buSzPts val="1400"/>
              <a:buNone/>
              <a:defRPr sz="1400" b="0">
                <a:solidFill>
                  <a:schemeClr val="dk1"/>
                </a:solidFill>
              </a:defRPr>
            </a:lvl4pPr>
            <a:lvl5pPr marL="2286000" lvl="4" indent="-228600" algn="l">
              <a:lnSpc>
                <a:spcPct val="100000"/>
              </a:lnSpc>
              <a:spcBef>
                <a:spcPts val="300"/>
              </a:spcBef>
              <a:spcAft>
                <a:spcPts val="0"/>
              </a:spcAft>
              <a:buSzPts val="1400"/>
              <a:buNone/>
              <a:defRPr sz="1400" b="0">
                <a:solidFill>
                  <a:schemeClr val="dk1"/>
                </a:solidFill>
              </a:defRPr>
            </a:lvl5pPr>
            <a:lvl6pPr marL="2743200" lvl="5" indent="-228600" algn="l">
              <a:lnSpc>
                <a:spcPct val="100000"/>
              </a:lnSpc>
              <a:spcBef>
                <a:spcPts val="300"/>
              </a:spcBef>
              <a:spcAft>
                <a:spcPts val="0"/>
              </a:spcAft>
              <a:buSzPts val="1400"/>
              <a:buNone/>
              <a:defRPr sz="1400" b="0">
                <a:solidFill>
                  <a:schemeClr val="dk1"/>
                </a:solidFill>
              </a:defRPr>
            </a:lvl6pPr>
            <a:lvl7pPr marL="3200400" lvl="6" indent="-228600" algn="l">
              <a:lnSpc>
                <a:spcPct val="100000"/>
              </a:lnSpc>
              <a:spcBef>
                <a:spcPts val="300"/>
              </a:spcBef>
              <a:spcAft>
                <a:spcPts val="0"/>
              </a:spcAft>
              <a:buSzPts val="1400"/>
              <a:buNone/>
              <a:defRPr sz="1400" b="0">
                <a:solidFill>
                  <a:schemeClr val="dk1"/>
                </a:solidFill>
              </a:defRPr>
            </a:lvl7pPr>
            <a:lvl8pPr marL="3657600" lvl="7" indent="-228600" algn="l">
              <a:lnSpc>
                <a:spcPct val="100000"/>
              </a:lnSpc>
              <a:spcBef>
                <a:spcPts val="300"/>
              </a:spcBef>
              <a:spcAft>
                <a:spcPts val="0"/>
              </a:spcAft>
              <a:buSzPts val="1400"/>
              <a:buNone/>
              <a:defRPr sz="1400" b="0">
                <a:solidFill>
                  <a:schemeClr val="dk1"/>
                </a:solidFill>
              </a:defRPr>
            </a:lvl8pPr>
            <a:lvl9pPr marL="4114800" lvl="8" indent="-228600" algn="l">
              <a:lnSpc>
                <a:spcPct val="100000"/>
              </a:lnSpc>
              <a:spcBef>
                <a:spcPts val="300"/>
              </a:spcBef>
              <a:spcAft>
                <a:spcPts val="200"/>
              </a:spcAft>
              <a:buSzPts val="1400"/>
              <a:buNone/>
              <a:defRPr sz="1400" b="0">
                <a:solidFill>
                  <a:schemeClr val="dk1"/>
                </a:solidFill>
              </a:defRPr>
            </a:lvl9pPr>
          </a:lstStyle>
          <a:p>
            <a:endParaRPr/>
          </a:p>
        </p:txBody>
      </p:sp>
      <p:sp>
        <p:nvSpPr>
          <p:cNvPr id="294" name="Google Shape;294;p175"/>
          <p:cNvSpPr txBox="1">
            <a:spLocks noGrp="1"/>
          </p:cNvSpPr>
          <p:nvPr>
            <p:ph type="subTitle" idx="4"/>
          </p:nvPr>
        </p:nvSpPr>
        <p:spPr>
          <a:xfrm>
            <a:off x="551384" y="3500462"/>
            <a:ext cx="3960000" cy="1584000"/>
          </a:xfrm>
          <a:prstGeom prst="rect">
            <a:avLst/>
          </a:prstGeom>
          <a:noFill/>
          <a:ln>
            <a:noFill/>
          </a:ln>
        </p:spPr>
        <p:txBody>
          <a:bodyPr spcFirstLastPara="1" wrap="square" lIns="0" tIns="180000" rIns="0" bIns="0" anchor="t" anchorCtr="0">
            <a:noAutofit/>
          </a:bodyPr>
          <a:lstStyle>
            <a:lvl1pPr lvl="0" algn="l">
              <a:lnSpc>
                <a:spcPct val="100000"/>
              </a:lnSpc>
              <a:spcBef>
                <a:spcPts val="0"/>
              </a:spcBef>
              <a:spcAft>
                <a:spcPts val="0"/>
              </a:spcAft>
              <a:buClr>
                <a:schemeClr val="accent4"/>
              </a:buClr>
              <a:buSzPts val="1600"/>
              <a:buFont typeface="Arial"/>
              <a:buNone/>
              <a:defRPr sz="1600" b="1" i="0">
                <a:solidFill>
                  <a:schemeClr val="accent4"/>
                </a:solidFill>
                <a:latin typeface="Kaufland Regular" panose="020B0503040000020003" pitchFamily="34" charset="0"/>
                <a:ea typeface="Kaufland Regular" panose="020B0503040000020003" pitchFamily="34" charset="0"/>
                <a:cs typeface="Arial"/>
                <a:sym typeface="Arial"/>
              </a:defRPr>
            </a:lvl1pPr>
            <a:lvl2pPr lvl="1" algn="l">
              <a:lnSpc>
                <a:spcPct val="100000"/>
              </a:lnSpc>
              <a:spcBef>
                <a:spcPts val="600"/>
              </a:spcBef>
              <a:spcAft>
                <a:spcPts val="0"/>
              </a:spcAft>
              <a:buClr>
                <a:schemeClr val="dk1"/>
              </a:buClr>
              <a:buSzPts val="1400"/>
              <a:buFont typeface="Arial"/>
              <a:buNone/>
              <a:defRPr sz="1400" b="0" i="0">
                <a:solidFill>
                  <a:schemeClr val="dk1"/>
                </a:solidFill>
                <a:latin typeface="Arial"/>
                <a:ea typeface="Arial"/>
                <a:cs typeface="Arial"/>
                <a:sym typeface="Arial"/>
              </a:defRPr>
            </a:lvl2pPr>
            <a:lvl3pPr lvl="2"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3pPr>
            <a:lvl4pPr lvl="3"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4pPr>
            <a:lvl5pPr lvl="4"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5pPr>
            <a:lvl6pPr lvl="5"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6pPr>
            <a:lvl7pPr lvl="6"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7pPr>
            <a:lvl8pPr lvl="7" algn="l">
              <a:lnSpc>
                <a:spcPct val="100000"/>
              </a:lnSpc>
              <a:spcBef>
                <a:spcPts val="200"/>
              </a:spcBef>
              <a:spcAft>
                <a:spcPts val="0"/>
              </a:spcAft>
              <a:buSzPts val="1400"/>
              <a:buFont typeface="Arial"/>
              <a:buNone/>
              <a:defRPr sz="1400" b="0" i="0">
                <a:solidFill>
                  <a:schemeClr val="dk1"/>
                </a:solidFill>
                <a:latin typeface="Arial"/>
                <a:ea typeface="Arial"/>
                <a:cs typeface="Arial"/>
                <a:sym typeface="Arial"/>
              </a:defRPr>
            </a:lvl8pPr>
            <a:lvl9pPr lvl="8" algn="l">
              <a:lnSpc>
                <a:spcPct val="100000"/>
              </a:lnSpc>
              <a:spcBef>
                <a:spcPts val="200"/>
              </a:spcBef>
              <a:spcAft>
                <a:spcPts val="200"/>
              </a:spcAft>
              <a:buSzPts val="1400"/>
              <a:buFont typeface="Arial"/>
              <a:buNone/>
              <a:defRPr sz="1400" b="0" i="0">
                <a:solidFill>
                  <a:schemeClr val="dk1"/>
                </a:solidFill>
                <a:latin typeface="Arial"/>
                <a:ea typeface="Arial"/>
                <a:cs typeface="Arial"/>
                <a:sym typeface="Arial"/>
              </a:defRPr>
            </a:lvl9pPr>
          </a:lstStyle>
          <a:p>
            <a:endParaRPr/>
          </a:p>
        </p:txBody>
      </p:sp>
      <p:sp>
        <p:nvSpPr>
          <p:cNvPr id="295" name="Google Shape;295;p175"/>
          <p:cNvSpPr txBox="1">
            <a:spLocks noGrp="1"/>
          </p:cNvSpPr>
          <p:nvPr>
            <p:ph type="ctrTitle"/>
          </p:nvPr>
        </p:nvSpPr>
        <p:spPr>
          <a:xfrm>
            <a:off x="551384" y="1845916"/>
            <a:ext cx="8424936" cy="1295052"/>
          </a:xfrm>
          <a:prstGeom prst="rect">
            <a:avLst/>
          </a:prstGeom>
          <a:noFill/>
          <a:ln>
            <a:noFill/>
          </a:ln>
        </p:spPr>
        <p:txBody>
          <a:bodyPr spcFirstLastPara="1" wrap="square" lIns="0" tIns="144000" rIns="0" bIns="0" anchor="b" anchorCtr="0">
            <a:noAutofit/>
          </a:bodyPr>
          <a:lstStyle>
            <a:lvl1pPr lvl="0" algn="l">
              <a:lnSpc>
                <a:spcPct val="100000"/>
              </a:lnSpc>
              <a:spcBef>
                <a:spcPts val="0"/>
              </a:spcBef>
              <a:spcAft>
                <a:spcPts val="0"/>
              </a:spcAft>
              <a:buClr>
                <a:schemeClr val="accent4"/>
              </a:buClr>
              <a:buSzPts val="3600"/>
              <a:buFont typeface="Arial"/>
              <a:buNone/>
              <a:defRPr sz="3600" b="1" i="0">
                <a:solidFill>
                  <a:schemeClr val="accent4"/>
                </a:solidFill>
                <a:latin typeface="Kaufland Regular" panose="020B0503040000020003" pitchFamily="34" charset="0"/>
                <a:ea typeface="Kaufland Regular" panose="020B0503040000020003"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51733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pic>
        <p:nvPicPr>
          <p:cNvPr id="5" name="Grafik 4" descr="Ein Bild, das Kalender enthält.&#10;&#10;Automatisch generierte Beschreibung">
            <a:extLst>
              <a:ext uri="{FF2B5EF4-FFF2-40B4-BE49-F238E27FC236}">
                <a16:creationId xmlns:a16="http://schemas.microsoft.com/office/drawing/2014/main" id="{8764E7B3-EDE0-8DEA-1A7B-EE26A01D2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6" name="Rechteck 5">
            <a:extLst>
              <a:ext uri="{FF2B5EF4-FFF2-40B4-BE49-F238E27FC236}">
                <a16:creationId xmlns:a16="http://schemas.microsoft.com/office/drawing/2014/main" id="{9A810E0A-C8A1-29FF-8ABA-1C4F0815A519}"/>
              </a:ext>
            </a:extLst>
          </p:cNvPr>
          <p:cNvSpPr/>
          <p:nvPr userDrawn="1"/>
        </p:nvSpPr>
        <p:spPr>
          <a:xfrm>
            <a:off x="0" y="624840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77C5D7C3-7223-F25B-1C9A-A995EB3F1C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1443" y="6406847"/>
            <a:ext cx="1236722" cy="284400"/>
          </a:xfrm>
          <a:prstGeom prst="rect">
            <a:avLst/>
          </a:prstGeom>
        </p:spPr>
      </p:pic>
      <p:pic>
        <p:nvPicPr>
          <p:cNvPr id="16" name="Grafik 15">
            <a:extLst>
              <a:ext uri="{FF2B5EF4-FFF2-40B4-BE49-F238E27FC236}">
                <a16:creationId xmlns:a16="http://schemas.microsoft.com/office/drawing/2014/main" id="{77E38B13-31B6-029C-6A3B-C1632869FE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01291" y="6412953"/>
            <a:ext cx="1150813" cy="265918"/>
          </a:xfrm>
          <a:prstGeom prst="rect">
            <a:avLst/>
          </a:prstGeom>
        </p:spPr>
      </p:pic>
      <p:pic>
        <p:nvPicPr>
          <p:cNvPr id="18" name="Grafik 17">
            <a:extLst>
              <a:ext uri="{FF2B5EF4-FFF2-40B4-BE49-F238E27FC236}">
                <a16:creationId xmlns:a16="http://schemas.microsoft.com/office/drawing/2014/main" id="{9F38A0C7-3E61-82C6-9330-51B77380ED6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53836" y="6412953"/>
            <a:ext cx="1203269" cy="284252"/>
          </a:xfrm>
          <a:prstGeom prst="rect">
            <a:avLst/>
          </a:prstGeom>
        </p:spPr>
      </p:pic>
    </p:spTree>
    <p:extLst>
      <p:ext uri="{BB962C8B-B14F-4D97-AF65-F5344CB8AC3E}">
        <p14:creationId xmlns:p14="http://schemas.microsoft.com/office/powerpoint/2010/main" val="235605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r Titel" preserve="1" userDrawn="1">
  <p:cSld name="Nur Titel">
    <p:spTree>
      <p:nvGrpSpPr>
        <p:cNvPr id="1" name="Shape 130"/>
        <p:cNvGrpSpPr/>
        <p:nvPr/>
      </p:nvGrpSpPr>
      <p:grpSpPr>
        <a:xfrm>
          <a:off x="0" y="0"/>
          <a:ext cx="0" cy="0"/>
          <a:chOff x="0" y="0"/>
          <a:chExt cx="0" cy="0"/>
        </a:xfrm>
      </p:grpSpPr>
      <p:sp>
        <p:nvSpPr>
          <p:cNvPr id="131" name="Google Shape;131;p161"/>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135" name="Google Shape;135;p161"/>
          <p:cNvSpPr txBox="1">
            <a:spLocks noGrp="1"/>
          </p:cNvSpPr>
          <p:nvPr>
            <p:ph type="body" idx="2"/>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36" name="Google Shape;136;p161"/>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2400" b="1">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86;p157">
            <a:extLst>
              <a:ext uri="{FF2B5EF4-FFF2-40B4-BE49-F238E27FC236}">
                <a16:creationId xmlns:a16="http://schemas.microsoft.com/office/drawing/2014/main" id="{DCA2C5B1-AD52-1E9C-9565-FE810F017CA0}"/>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345315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alt und grafische Bühne 1/2" preserve="1" userDrawn="1">
  <p:cSld name="Inhalt und grafische Bühne 1/2">
    <p:spTree>
      <p:nvGrpSpPr>
        <p:cNvPr id="1" name="Shape 146"/>
        <p:cNvGrpSpPr/>
        <p:nvPr/>
      </p:nvGrpSpPr>
      <p:grpSpPr>
        <a:xfrm>
          <a:off x="0" y="0"/>
          <a:ext cx="0" cy="0"/>
          <a:chOff x="0" y="0"/>
          <a:chExt cx="0" cy="0"/>
        </a:xfrm>
      </p:grpSpPr>
      <p:sp>
        <p:nvSpPr>
          <p:cNvPr id="147" name="Google Shape;147;p163"/>
          <p:cNvSpPr/>
          <p:nvPr/>
        </p:nvSpPr>
        <p:spPr>
          <a:xfrm>
            <a:off x="8257592" y="-101599"/>
            <a:ext cx="3999063" cy="7028872"/>
          </a:xfrm>
          <a:prstGeom prst="rect">
            <a:avLst/>
          </a:prstGeom>
          <a:solidFill>
            <a:srgbClr val="E3000F"/>
          </a:solidFill>
          <a:ln>
            <a:noFill/>
          </a:ln>
        </p:spPr>
        <p:txBody>
          <a:bodyPr spcFirstLastPara="1" wrap="square" lIns="91425" tIns="45700" rIns="91425" bIns="45700" anchor="ctr" anchorCtr="0">
            <a:noAutofit/>
          </a:bodyPr>
          <a:lstStyle/>
          <a:p>
            <a:pPr marR="0" lvl="0" indent="0" algn="ctr">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50" name="Google Shape;150;p163"/>
          <p:cNvSpPr txBox="1">
            <a:spLocks noGrp="1"/>
          </p:cNvSpPr>
          <p:nvPr>
            <p:ph type="body" idx="3"/>
          </p:nvPr>
        </p:nvSpPr>
        <p:spPr>
          <a:xfrm>
            <a:off x="408633" y="260680"/>
            <a:ext cx="5471344"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151" name="Google Shape;151;p163"/>
          <p:cNvSpPr txBox="1">
            <a:spLocks noGrp="1"/>
          </p:cNvSpPr>
          <p:nvPr>
            <p:ph type="title"/>
          </p:nvPr>
        </p:nvSpPr>
        <p:spPr>
          <a:xfrm>
            <a:off x="407369" y="620768"/>
            <a:ext cx="7598296"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4" name="Google Shape;154;p163"/>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2" name="Google Shape;86;p157">
            <a:extLst>
              <a:ext uri="{FF2B5EF4-FFF2-40B4-BE49-F238E27FC236}">
                <a16:creationId xmlns:a16="http://schemas.microsoft.com/office/drawing/2014/main" id="{481AB45B-9383-D742-511F-6BE790AFFFBB}"/>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
        <p:nvSpPr>
          <p:cNvPr id="3" name="Rechteck 2">
            <a:extLst>
              <a:ext uri="{FF2B5EF4-FFF2-40B4-BE49-F238E27FC236}">
                <a16:creationId xmlns:a16="http://schemas.microsoft.com/office/drawing/2014/main" id="{7621B767-5AA2-C938-AABC-7CADDFED675E}"/>
              </a:ext>
            </a:extLst>
          </p:cNvPr>
          <p:cNvSpPr/>
          <p:nvPr userDrawn="1"/>
        </p:nvSpPr>
        <p:spPr>
          <a:xfrm>
            <a:off x="314036" y="6271491"/>
            <a:ext cx="1173019" cy="424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A902766D-5522-4EA5-22C2-8756F50DE062}"/>
              </a:ext>
            </a:extLst>
          </p:cNvPr>
          <p:cNvPicPr>
            <a:picLocks noChangeAspect="1"/>
          </p:cNvPicPr>
          <p:nvPr userDrawn="1"/>
        </p:nvPicPr>
        <p:blipFill>
          <a:blip r:embed="rId2"/>
          <a:stretch>
            <a:fillRect/>
          </a:stretch>
        </p:blipFill>
        <p:spPr>
          <a:xfrm>
            <a:off x="407597" y="6381328"/>
            <a:ext cx="936000" cy="271901"/>
          </a:xfrm>
          <a:prstGeom prst="rect">
            <a:avLst/>
          </a:prstGeom>
        </p:spPr>
      </p:pic>
    </p:spTree>
    <p:extLst>
      <p:ext uri="{BB962C8B-B14F-4D97-AF65-F5344CB8AC3E}">
        <p14:creationId xmlns:p14="http://schemas.microsoft.com/office/powerpoint/2010/main" val="59321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einspaltig" preserve="1" userDrawn="1">
  <p:cSld name="Agenda einspaltig">
    <p:spTree>
      <p:nvGrpSpPr>
        <p:cNvPr id="1" name="Shape 157"/>
        <p:cNvGrpSpPr/>
        <p:nvPr/>
      </p:nvGrpSpPr>
      <p:grpSpPr>
        <a:xfrm>
          <a:off x="0" y="0"/>
          <a:ext cx="0" cy="0"/>
          <a:chOff x="0" y="0"/>
          <a:chExt cx="0" cy="0"/>
        </a:xfrm>
      </p:grpSpPr>
      <p:sp>
        <p:nvSpPr>
          <p:cNvPr id="158" name="Google Shape;158;p165"/>
          <p:cNvSpPr txBox="1">
            <a:spLocks noGrp="1"/>
          </p:cNvSpPr>
          <p:nvPr>
            <p:ph type="body" idx="1"/>
          </p:nvPr>
        </p:nvSpPr>
        <p:spPr>
          <a:xfrm>
            <a:off x="408632" y="259200"/>
            <a:ext cx="11376000" cy="288000"/>
          </a:xfrm>
          <a:prstGeom prst="rect">
            <a:avLst/>
          </a:prstGeom>
          <a:noFill/>
          <a:ln w="9525" cap="flat" cmpd="sng">
            <a:solidFill>
              <a:schemeClr val="lt1">
                <a:alpha val="0"/>
              </a:schemeClr>
            </a:solidFill>
            <a:prstDash val="solid"/>
            <a:round/>
            <a:headEnd type="none" w="sm" len="sm"/>
            <a:tailEnd type="none" w="sm" len="sm"/>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800"/>
              <a:buFont typeface="Arial"/>
              <a:buNone/>
              <a:defRPr sz="1800" b="0" i="0">
                <a:solidFill>
                  <a:schemeClr val="lt1"/>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chemeClr val="lt1"/>
              </a:buClr>
              <a:buSzPts val="1800"/>
              <a:buFont typeface="Arial"/>
              <a:buNone/>
              <a:defRPr sz="1800" b="0" i="0">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1800"/>
              <a:buNone/>
              <a:defRPr sz="1800" b="0" i="0">
                <a:solidFill>
                  <a:schemeClr val="lt1"/>
                </a:solidFill>
                <a:latin typeface="Arial"/>
                <a:ea typeface="Arial"/>
                <a:cs typeface="Arial"/>
                <a:sym typeface="Arial"/>
              </a:defRPr>
            </a:lvl9pPr>
          </a:lstStyle>
          <a:p>
            <a:endParaRPr/>
          </a:p>
        </p:txBody>
      </p:sp>
      <p:sp>
        <p:nvSpPr>
          <p:cNvPr id="161" name="Google Shape;161;p165"/>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162" name="Google Shape;162;p165"/>
          <p:cNvSpPr txBox="1">
            <a:spLocks noGrp="1"/>
          </p:cNvSpPr>
          <p:nvPr>
            <p:ph type="body" idx="2"/>
          </p:nvPr>
        </p:nvSpPr>
        <p:spPr>
          <a:xfrm>
            <a:off x="2927350" y="1557338"/>
            <a:ext cx="9264650" cy="3959225"/>
          </a:xfrm>
          <a:prstGeom prst="rect">
            <a:avLst/>
          </a:prstGeom>
          <a:noFill/>
          <a:ln w="38100" cap="flat" cmpd="sng">
            <a:solidFill>
              <a:schemeClr val="accent4"/>
            </a:solidFill>
            <a:prstDash val="solid"/>
            <a:miter lim="800000"/>
            <a:headEnd type="none" w="sm" len="sm"/>
            <a:tailEnd type="none" w="sm" len="sm"/>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800"/>
              <a:buFont typeface="Arial"/>
              <a:buNone/>
              <a:defRPr sz="800">
                <a:latin typeface="Kaufland Regular" panose="020B0503040000020003" pitchFamily="34" charset="0"/>
              </a:defRPr>
            </a:lvl1pPr>
            <a:lvl2pPr marL="914400" lvl="1" indent="-228600" algn="l">
              <a:lnSpc>
                <a:spcPct val="100000"/>
              </a:lnSpc>
              <a:spcBef>
                <a:spcPts val="0"/>
              </a:spcBef>
              <a:spcAft>
                <a:spcPts val="0"/>
              </a:spcAft>
              <a:buClr>
                <a:schemeClr val="dk1"/>
              </a:buClr>
              <a:buSzPts val="800"/>
              <a:buFont typeface="Arial"/>
              <a:buNone/>
              <a:defRPr sz="800"/>
            </a:lvl2pPr>
            <a:lvl3pPr marL="1371600" lvl="2" indent="-228600" algn="l">
              <a:lnSpc>
                <a:spcPct val="100000"/>
              </a:lnSpc>
              <a:spcBef>
                <a:spcPts val="0"/>
              </a:spcBef>
              <a:spcAft>
                <a:spcPts val="0"/>
              </a:spcAft>
              <a:buSzPts val="800"/>
              <a:buNone/>
              <a:defRPr sz="800"/>
            </a:lvl3pPr>
            <a:lvl4pPr marL="1828800" lvl="3" indent="-228600" algn="l">
              <a:lnSpc>
                <a:spcPct val="100000"/>
              </a:lnSpc>
              <a:spcBef>
                <a:spcPts val="0"/>
              </a:spcBef>
              <a:spcAft>
                <a:spcPts val="0"/>
              </a:spcAft>
              <a:buSzPts val="800"/>
              <a:buNone/>
              <a:defRPr sz="800"/>
            </a:lvl4pPr>
            <a:lvl5pPr marL="2286000" lvl="4" indent="-228600" algn="l">
              <a:lnSpc>
                <a:spcPct val="100000"/>
              </a:lnSpc>
              <a:spcBef>
                <a:spcPts val="0"/>
              </a:spcBef>
              <a:spcAft>
                <a:spcPts val="0"/>
              </a:spcAft>
              <a:buSzPts val="800"/>
              <a:buNone/>
              <a:defRPr sz="800"/>
            </a:lvl5pPr>
            <a:lvl6pPr marL="2743200" lvl="5" indent="-228600" algn="l">
              <a:lnSpc>
                <a:spcPct val="100000"/>
              </a:lnSpc>
              <a:spcBef>
                <a:spcPts val="0"/>
              </a:spcBef>
              <a:spcAft>
                <a:spcPts val="0"/>
              </a:spcAft>
              <a:buSzPts val="800"/>
              <a:buNone/>
              <a:defRPr sz="800"/>
            </a:lvl6pPr>
            <a:lvl7pPr marL="3200400" lvl="6" indent="-228600" algn="l">
              <a:lnSpc>
                <a:spcPct val="100000"/>
              </a:lnSpc>
              <a:spcBef>
                <a:spcPts val="0"/>
              </a:spcBef>
              <a:spcAft>
                <a:spcPts val="0"/>
              </a:spcAft>
              <a:buSzPts val="800"/>
              <a:buNone/>
              <a:defRPr sz="800"/>
            </a:lvl7pPr>
            <a:lvl8pPr marL="3657600" lvl="7" indent="-228600" algn="l">
              <a:lnSpc>
                <a:spcPct val="100000"/>
              </a:lnSpc>
              <a:spcBef>
                <a:spcPts val="0"/>
              </a:spcBef>
              <a:spcAft>
                <a:spcPts val="0"/>
              </a:spcAft>
              <a:buSzPts val="800"/>
              <a:buNone/>
              <a:defRPr sz="800"/>
            </a:lvl8pPr>
            <a:lvl9pPr marL="4114800" lvl="8" indent="-228600" algn="l">
              <a:lnSpc>
                <a:spcPct val="100000"/>
              </a:lnSpc>
              <a:spcBef>
                <a:spcPts val="0"/>
              </a:spcBef>
              <a:spcAft>
                <a:spcPts val="0"/>
              </a:spcAft>
              <a:buSzPts val="800"/>
              <a:buNone/>
              <a:defRPr sz="800"/>
            </a:lvl9pPr>
          </a:lstStyle>
          <a:p>
            <a:endParaRPr/>
          </a:p>
        </p:txBody>
      </p:sp>
      <p:sp>
        <p:nvSpPr>
          <p:cNvPr id="164" name="Google Shape;164;p165"/>
          <p:cNvSpPr txBox="1">
            <a:spLocks noGrp="1"/>
          </p:cNvSpPr>
          <p:nvPr>
            <p:ph type="body" idx="4"/>
          </p:nvPr>
        </p:nvSpPr>
        <p:spPr>
          <a:xfrm>
            <a:off x="9625882" y="4725392"/>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65" name="Google Shape;165;p165"/>
          <p:cNvSpPr txBox="1">
            <a:spLocks noGrp="1"/>
          </p:cNvSpPr>
          <p:nvPr>
            <p:ph type="body" idx="5"/>
          </p:nvPr>
        </p:nvSpPr>
        <p:spPr>
          <a:xfrm>
            <a:off x="3794028" y="4724995"/>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66" name="Google Shape;166;p165"/>
          <p:cNvSpPr txBox="1">
            <a:spLocks noGrp="1"/>
          </p:cNvSpPr>
          <p:nvPr>
            <p:ph type="body" idx="6"/>
          </p:nvPr>
        </p:nvSpPr>
        <p:spPr>
          <a:xfrm>
            <a:off x="2928840" y="4724995"/>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67" name="Google Shape;167;p165"/>
          <p:cNvSpPr txBox="1">
            <a:spLocks noGrp="1"/>
          </p:cNvSpPr>
          <p:nvPr>
            <p:ph type="body" idx="7"/>
          </p:nvPr>
        </p:nvSpPr>
        <p:spPr>
          <a:xfrm>
            <a:off x="9625584" y="4149328"/>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68" name="Google Shape;168;p165"/>
          <p:cNvSpPr txBox="1">
            <a:spLocks noGrp="1"/>
          </p:cNvSpPr>
          <p:nvPr>
            <p:ph type="body" idx="8"/>
          </p:nvPr>
        </p:nvSpPr>
        <p:spPr>
          <a:xfrm>
            <a:off x="3793730" y="4148931"/>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69" name="Google Shape;169;p165"/>
          <p:cNvSpPr txBox="1">
            <a:spLocks noGrp="1"/>
          </p:cNvSpPr>
          <p:nvPr>
            <p:ph type="body" idx="9"/>
          </p:nvPr>
        </p:nvSpPr>
        <p:spPr>
          <a:xfrm>
            <a:off x="2928542" y="4148931"/>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70" name="Google Shape;170;p165"/>
          <p:cNvSpPr txBox="1">
            <a:spLocks noGrp="1"/>
          </p:cNvSpPr>
          <p:nvPr>
            <p:ph type="body" idx="13"/>
          </p:nvPr>
        </p:nvSpPr>
        <p:spPr>
          <a:xfrm>
            <a:off x="9625286" y="3573264"/>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1" name="Google Shape;171;p165"/>
          <p:cNvSpPr txBox="1">
            <a:spLocks noGrp="1"/>
          </p:cNvSpPr>
          <p:nvPr>
            <p:ph type="body" idx="14"/>
          </p:nvPr>
        </p:nvSpPr>
        <p:spPr>
          <a:xfrm>
            <a:off x="3793432" y="3572867"/>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2" name="Google Shape;172;p165"/>
          <p:cNvSpPr txBox="1">
            <a:spLocks noGrp="1"/>
          </p:cNvSpPr>
          <p:nvPr>
            <p:ph type="body" idx="15"/>
          </p:nvPr>
        </p:nvSpPr>
        <p:spPr>
          <a:xfrm>
            <a:off x="2928244" y="3572867"/>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73" name="Google Shape;173;p165"/>
          <p:cNvSpPr txBox="1">
            <a:spLocks noGrp="1"/>
          </p:cNvSpPr>
          <p:nvPr>
            <p:ph type="body" idx="16"/>
          </p:nvPr>
        </p:nvSpPr>
        <p:spPr>
          <a:xfrm>
            <a:off x="9624988" y="2997200"/>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4" name="Google Shape;174;p165"/>
          <p:cNvSpPr txBox="1">
            <a:spLocks noGrp="1"/>
          </p:cNvSpPr>
          <p:nvPr>
            <p:ph type="body" idx="17"/>
          </p:nvPr>
        </p:nvSpPr>
        <p:spPr>
          <a:xfrm>
            <a:off x="3793134" y="2996803"/>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5" name="Google Shape;175;p165"/>
          <p:cNvSpPr txBox="1">
            <a:spLocks noGrp="1"/>
          </p:cNvSpPr>
          <p:nvPr>
            <p:ph type="body" idx="18"/>
          </p:nvPr>
        </p:nvSpPr>
        <p:spPr>
          <a:xfrm>
            <a:off x="2927946" y="2996803"/>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76" name="Google Shape;176;p165"/>
          <p:cNvSpPr txBox="1">
            <a:spLocks noGrp="1"/>
          </p:cNvSpPr>
          <p:nvPr>
            <p:ph type="body" idx="19"/>
          </p:nvPr>
        </p:nvSpPr>
        <p:spPr>
          <a:xfrm>
            <a:off x="9624690" y="2421136"/>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7" name="Google Shape;177;p165"/>
          <p:cNvSpPr txBox="1">
            <a:spLocks noGrp="1"/>
          </p:cNvSpPr>
          <p:nvPr>
            <p:ph type="body" idx="20"/>
          </p:nvPr>
        </p:nvSpPr>
        <p:spPr>
          <a:xfrm>
            <a:off x="3792836" y="2420739"/>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78" name="Google Shape;178;p165"/>
          <p:cNvSpPr txBox="1">
            <a:spLocks noGrp="1"/>
          </p:cNvSpPr>
          <p:nvPr>
            <p:ph type="body" idx="21"/>
          </p:nvPr>
        </p:nvSpPr>
        <p:spPr>
          <a:xfrm>
            <a:off x="2927648" y="2420739"/>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79" name="Google Shape;179;p165"/>
          <p:cNvSpPr txBox="1">
            <a:spLocks noGrp="1"/>
          </p:cNvSpPr>
          <p:nvPr>
            <p:ph type="body" idx="22"/>
          </p:nvPr>
        </p:nvSpPr>
        <p:spPr>
          <a:xfrm>
            <a:off x="9624392" y="1845072"/>
            <a:ext cx="216024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80" name="Google Shape;180;p165"/>
          <p:cNvSpPr txBox="1">
            <a:spLocks noGrp="1"/>
          </p:cNvSpPr>
          <p:nvPr>
            <p:ph type="body" idx="23"/>
          </p:nvPr>
        </p:nvSpPr>
        <p:spPr>
          <a:xfrm>
            <a:off x="3792538" y="1844675"/>
            <a:ext cx="5759450"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81" name="Google Shape;181;p165"/>
          <p:cNvSpPr txBox="1">
            <a:spLocks noGrp="1"/>
          </p:cNvSpPr>
          <p:nvPr>
            <p:ph type="body" idx="24"/>
          </p:nvPr>
        </p:nvSpPr>
        <p:spPr>
          <a:xfrm>
            <a:off x="2927350" y="1844675"/>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82" name="Google Shape;182;p165"/>
          <p:cNvSpPr txBox="1">
            <a:spLocks noGrp="1"/>
          </p:cNvSpPr>
          <p:nvPr>
            <p:ph type="title"/>
          </p:nvPr>
        </p:nvSpPr>
        <p:spPr>
          <a:xfrm>
            <a:off x="406799" y="619201"/>
            <a:ext cx="11377214" cy="6495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solidFill>
                  <a:schemeClr val="dk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5;p161">
            <a:extLst>
              <a:ext uri="{FF2B5EF4-FFF2-40B4-BE49-F238E27FC236}">
                <a16:creationId xmlns:a16="http://schemas.microsoft.com/office/drawing/2014/main" id="{06CD60A8-DFBC-C542-0576-9980D6FF6DB0}"/>
              </a:ext>
            </a:extLst>
          </p:cNvPr>
          <p:cNvSpPr txBox="1">
            <a:spLocks noGrp="1"/>
          </p:cNvSpPr>
          <p:nvPr>
            <p:ph type="body" idx="25"/>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Tree>
    <p:extLst>
      <p:ext uri="{BB962C8B-B14F-4D97-AF65-F5344CB8AC3E}">
        <p14:creationId xmlns:p14="http://schemas.microsoft.com/office/powerpoint/2010/main" val="1125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zweispaltig | mit Erklärung" preserve="1" userDrawn="1">
  <p:cSld name="Agenda zweispaltig | mit Erklärung">
    <p:spTree>
      <p:nvGrpSpPr>
        <p:cNvPr id="1" name="Shape 183"/>
        <p:cNvGrpSpPr/>
        <p:nvPr/>
      </p:nvGrpSpPr>
      <p:grpSpPr>
        <a:xfrm>
          <a:off x="0" y="0"/>
          <a:ext cx="0" cy="0"/>
          <a:chOff x="0" y="0"/>
          <a:chExt cx="0" cy="0"/>
        </a:xfrm>
      </p:grpSpPr>
      <p:sp>
        <p:nvSpPr>
          <p:cNvPr id="184" name="Google Shape;184;p166"/>
          <p:cNvSpPr txBox="1">
            <a:spLocks noGrp="1"/>
          </p:cNvSpPr>
          <p:nvPr>
            <p:ph type="body" idx="1"/>
          </p:nvPr>
        </p:nvSpPr>
        <p:spPr>
          <a:xfrm>
            <a:off x="2927350" y="1557338"/>
            <a:ext cx="9264650" cy="3959225"/>
          </a:xfrm>
          <a:prstGeom prst="rect">
            <a:avLst/>
          </a:prstGeom>
          <a:noFill/>
          <a:ln w="38100" cap="flat" cmpd="sng">
            <a:solidFill>
              <a:schemeClr val="accent4"/>
            </a:solidFill>
            <a:prstDash val="solid"/>
            <a:miter lim="800000"/>
            <a:headEnd type="none" w="sm" len="sm"/>
            <a:tailEnd type="none" w="sm" len="sm"/>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800"/>
              <a:buFont typeface="Arial"/>
              <a:buNone/>
              <a:defRPr sz="800">
                <a:latin typeface="Kaufland Regular" panose="020B0503040000020003" pitchFamily="34" charset="0"/>
              </a:defRPr>
            </a:lvl1pPr>
            <a:lvl2pPr marL="914400" lvl="1" indent="-228600" algn="l">
              <a:lnSpc>
                <a:spcPct val="100000"/>
              </a:lnSpc>
              <a:spcBef>
                <a:spcPts val="0"/>
              </a:spcBef>
              <a:spcAft>
                <a:spcPts val="0"/>
              </a:spcAft>
              <a:buClr>
                <a:schemeClr val="dk1"/>
              </a:buClr>
              <a:buSzPts val="800"/>
              <a:buFont typeface="Arial"/>
              <a:buNone/>
              <a:defRPr sz="800"/>
            </a:lvl2pPr>
            <a:lvl3pPr marL="1371600" lvl="2" indent="-228600" algn="l">
              <a:lnSpc>
                <a:spcPct val="100000"/>
              </a:lnSpc>
              <a:spcBef>
                <a:spcPts val="0"/>
              </a:spcBef>
              <a:spcAft>
                <a:spcPts val="0"/>
              </a:spcAft>
              <a:buSzPts val="800"/>
              <a:buNone/>
              <a:defRPr sz="800"/>
            </a:lvl3pPr>
            <a:lvl4pPr marL="1828800" lvl="3" indent="-228600" algn="l">
              <a:lnSpc>
                <a:spcPct val="100000"/>
              </a:lnSpc>
              <a:spcBef>
                <a:spcPts val="0"/>
              </a:spcBef>
              <a:spcAft>
                <a:spcPts val="0"/>
              </a:spcAft>
              <a:buSzPts val="800"/>
              <a:buNone/>
              <a:defRPr sz="800"/>
            </a:lvl4pPr>
            <a:lvl5pPr marL="2286000" lvl="4" indent="-228600" algn="l">
              <a:lnSpc>
                <a:spcPct val="100000"/>
              </a:lnSpc>
              <a:spcBef>
                <a:spcPts val="0"/>
              </a:spcBef>
              <a:spcAft>
                <a:spcPts val="0"/>
              </a:spcAft>
              <a:buSzPts val="800"/>
              <a:buNone/>
              <a:defRPr sz="800"/>
            </a:lvl5pPr>
            <a:lvl6pPr marL="2743200" lvl="5" indent="-228600" algn="l">
              <a:lnSpc>
                <a:spcPct val="100000"/>
              </a:lnSpc>
              <a:spcBef>
                <a:spcPts val="0"/>
              </a:spcBef>
              <a:spcAft>
                <a:spcPts val="0"/>
              </a:spcAft>
              <a:buSzPts val="800"/>
              <a:buNone/>
              <a:defRPr sz="800"/>
            </a:lvl6pPr>
            <a:lvl7pPr marL="3200400" lvl="6" indent="-228600" algn="l">
              <a:lnSpc>
                <a:spcPct val="100000"/>
              </a:lnSpc>
              <a:spcBef>
                <a:spcPts val="0"/>
              </a:spcBef>
              <a:spcAft>
                <a:spcPts val="0"/>
              </a:spcAft>
              <a:buSzPts val="800"/>
              <a:buNone/>
              <a:defRPr sz="800"/>
            </a:lvl7pPr>
            <a:lvl8pPr marL="3657600" lvl="7" indent="-228600" algn="l">
              <a:lnSpc>
                <a:spcPct val="100000"/>
              </a:lnSpc>
              <a:spcBef>
                <a:spcPts val="0"/>
              </a:spcBef>
              <a:spcAft>
                <a:spcPts val="0"/>
              </a:spcAft>
              <a:buSzPts val="800"/>
              <a:buNone/>
              <a:defRPr sz="800"/>
            </a:lvl8pPr>
            <a:lvl9pPr marL="4114800" lvl="8" indent="-228600" algn="l">
              <a:lnSpc>
                <a:spcPct val="100000"/>
              </a:lnSpc>
              <a:spcBef>
                <a:spcPts val="0"/>
              </a:spcBef>
              <a:spcAft>
                <a:spcPts val="0"/>
              </a:spcAft>
              <a:buSzPts val="800"/>
              <a:buNone/>
              <a:defRPr sz="800"/>
            </a:lvl9pPr>
          </a:lstStyle>
          <a:p>
            <a:endParaRPr/>
          </a:p>
        </p:txBody>
      </p:sp>
      <p:sp>
        <p:nvSpPr>
          <p:cNvPr id="185" name="Google Shape;185;p166"/>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190" name="Google Shape;190;p166"/>
          <p:cNvSpPr txBox="1">
            <a:spLocks noGrp="1"/>
          </p:cNvSpPr>
          <p:nvPr>
            <p:ph type="body" idx="4"/>
          </p:nvPr>
        </p:nvSpPr>
        <p:spPr>
          <a:xfrm>
            <a:off x="8257034" y="4653285"/>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191" name="Google Shape;191;p166"/>
          <p:cNvSpPr txBox="1">
            <a:spLocks noGrp="1"/>
          </p:cNvSpPr>
          <p:nvPr>
            <p:ph type="body" idx="5"/>
          </p:nvPr>
        </p:nvSpPr>
        <p:spPr>
          <a:xfrm>
            <a:off x="8256736" y="4149080"/>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92" name="Google Shape;192;p166"/>
          <p:cNvSpPr txBox="1">
            <a:spLocks noGrp="1"/>
          </p:cNvSpPr>
          <p:nvPr>
            <p:ph type="body" idx="6"/>
          </p:nvPr>
        </p:nvSpPr>
        <p:spPr>
          <a:xfrm>
            <a:off x="7391548" y="4149080"/>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93" name="Google Shape;193;p166"/>
          <p:cNvSpPr txBox="1">
            <a:spLocks noGrp="1"/>
          </p:cNvSpPr>
          <p:nvPr>
            <p:ph type="body" idx="7"/>
          </p:nvPr>
        </p:nvSpPr>
        <p:spPr>
          <a:xfrm>
            <a:off x="8256438" y="3501157"/>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194" name="Google Shape;194;p166"/>
          <p:cNvSpPr txBox="1">
            <a:spLocks noGrp="1"/>
          </p:cNvSpPr>
          <p:nvPr>
            <p:ph type="body" idx="8"/>
          </p:nvPr>
        </p:nvSpPr>
        <p:spPr>
          <a:xfrm>
            <a:off x="8256140" y="2996952"/>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95" name="Google Shape;195;p166"/>
          <p:cNvSpPr txBox="1">
            <a:spLocks noGrp="1"/>
          </p:cNvSpPr>
          <p:nvPr>
            <p:ph type="body" idx="9"/>
          </p:nvPr>
        </p:nvSpPr>
        <p:spPr>
          <a:xfrm>
            <a:off x="7390952" y="2996952"/>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96" name="Google Shape;196;p166"/>
          <p:cNvSpPr txBox="1">
            <a:spLocks noGrp="1"/>
          </p:cNvSpPr>
          <p:nvPr>
            <p:ph type="body" idx="13"/>
          </p:nvPr>
        </p:nvSpPr>
        <p:spPr>
          <a:xfrm>
            <a:off x="8255842" y="2348944"/>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197" name="Google Shape;197;p166"/>
          <p:cNvSpPr txBox="1">
            <a:spLocks noGrp="1"/>
          </p:cNvSpPr>
          <p:nvPr>
            <p:ph type="body" idx="14"/>
          </p:nvPr>
        </p:nvSpPr>
        <p:spPr>
          <a:xfrm>
            <a:off x="8255544" y="1844824"/>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198" name="Google Shape;198;p166"/>
          <p:cNvSpPr txBox="1">
            <a:spLocks noGrp="1"/>
          </p:cNvSpPr>
          <p:nvPr>
            <p:ph type="body" idx="15"/>
          </p:nvPr>
        </p:nvSpPr>
        <p:spPr>
          <a:xfrm>
            <a:off x="7390356" y="1844824"/>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199" name="Google Shape;199;p166"/>
          <p:cNvSpPr txBox="1">
            <a:spLocks noGrp="1"/>
          </p:cNvSpPr>
          <p:nvPr>
            <p:ph type="body" idx="16"/>
          </p:nvPr>
        </p:nvSpPr>
        <p:spPr>
          <a:xfrm>
            <a:off x="3794028" y="4653136"/>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200" name="Google Shape;200;p166"/>
          <p:cNvSpPr txBox="1">
            <a:spLocks noGrp="1"/>
          </p:cNvSpPr>
          <p:nvPr>
            <p:ph type="body" idx="17"/>
          </p:nvPr>
        </p:nvSpPr>
        <p:spPr>
          <a:xfrm>
            <a:off x="3793730" y="4148931"/>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201" name="Google Shape;201;p166"/>
          <p:cNvSpPr txBox="1">
            <a:spLocks noGrp="1"/>
          </p:cNvSpPr>
          <p:nvPr>
            <p:ph type="body" idx="18"/>
          </p:nvPr>
        </p:nvSpPr>
        <p:spPr>
          <a:xfrm>
            <a:off x="2928542" y="4148931"/>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202" name="Google Shape;202;p166"/>
          <p:cNvSpPr txBox="1">
            <a:spLocks noGrp="1"/>
          </p:cNvSpPr>
          <p:nvPr>
            <p:ph type="body" idx="19"/>
          </p:nvPr>
        </p:nvSpPr>
        <p:spPr>
          <a:xfrm>
            <a:off x="3793432" y="3501008"/>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203" name="Google Shape;203;p166"/>
          <p:cNvSpPr txBox="1">
            <a:spLocks noGrp="1"/>
          </p:cNvSpPr>
          <p:nvPr>
            <p:ph type="body" idx="20"/>
          </p:nvPr>
        </p:nvSpPr>
        <p:spPr>
          <a:xfrm>
            <a:off x="3793134" y="2996803"/>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204" name="Google Shape;204;p166"/>
          <p:cNvSpPr txBox="1">
            <a:spLocks noGrp="1"/>
          </p:cNvSpPr>
          <p:nvPr>
            <p:ph type="body" idx="21"/>
          </p:nvPr>
        </p:nvSpPr>
        <p:spPr>
          <a:xfrm>
            <a:off x="2927946" y="2996803"/>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205" name="Google Shape;205;p166"/>
          <p:cNvSpPr txBox="1">
            <a:spLocks noGrp="1"/>
          </p:cNvSpPr>
          <p:nvPr>
            <p:ph type="body" idx="22"/>
          </p:nvPr>
        </p:nvSpPr>
        <p:spPr>
          <a:xfrm>
            <a:off x="3792836" y="2348795"/>
            <a:ext cx="3527598" cy="5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Arial"/>
              <a:buNone/>
              <a:defRPr sz="14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1400"/>
              <a:buFont typeface="Arial"/>
              <a:buNone/>
              <a:defRPr sz="1400" b="0"/>
            </a:lvl2pPr>
            <a:lvl3pPr marL="1371600" lvl="2" indent="-228600" algn="l">
              <a:lnSpc>
                <a:spcPct val="100000"/>
              </a:lnSpc>
              <a:spcBef>
                <a:spcPts val="0"/>
              </a:spcBef>
              <a:spcAft>
                <a:spcPts val="0"/>
              </a:spcAft>
              <a:buSzPts val="1400"/>
              <a:buNone/>
              <a:defRPr sz="1400" b="0"/>
            </a:lvl3pPr>
            <a:lvl4pPr marL="1828800" lvl="3" indent="-228600" algn="l">
              <a:lnSpc>
                <a:spcPct val="100000"/>
              </a:lnSpc>
              <a:spcBef>
                <a:spcPts val="0"/>
              </a:spcBef>
              <a:spcAft>
                <a:spcPts val="0"/>
              </a:spcAft>
              <a:buSzPts val="1400"/>
              <a:buNone/>
              <a:defRPr sz="1400" b="0"/>
            </a:lvl4pPr>
            <a:lvl5pPr marL="2286000" lvl="4" indent="-228600" algn="l">
              <a:lnSpc>
                <a:spcPct val="100000"/>
              </a:lnSpc>
              <a:spcBef>
                <a:spcPts val="0"/>
              </a:spcBef>
              <a:spcAft>
                <a:spcPts val="0"/>
              </a:spcAft>
              <a:buSzPts val="1400"/>
              <a:buNone/>
              <a:defRPr sz="1400" b="0"/>
            </a:lvl5pPr>
            <a:lvl6pPr marL="2743200" lvl="5" indent="-228600" algn="l">
              <a:lnSpc>
                <a:spcPct val="100000"/>
              </a:lnSpc>
              <a:spcBef>
                <a:spcPts val="0"/>
              </a:spcBef>
              <a:spcAft>
                <a:spcPts val="0"/>
              </a:spcAft>
              <a:buSzPts val="1400"/>
              <a:buNone/>
              <a:defRPr sz="1400" b="0"/>
            </a:lvl6pPr>
            <a:lvl7pPr marL="3200400" lvl="6" indent="-228600" algn="l">
              <a:lnSpc>
                <a:spcPct val="100000"/>
              </a:lnSpc>
              <a:spcBef>
                <a:spcPts val="0"/>
              </a:spcBef>
              <a:spcAft>
                <a:spcPts val="0"/>
              </a:spcAft>
              <a:buSzPts val="1400"/>
              <a:buNone/>
              <a:defRPr sz="1400" b="0"/>
            </a:lvl7pPr>
            <a:lvl8pPr marL="3657600" lvl="7" indent="-228600" algn="l">
              <a:lnSpc>
                <a:spcPct val="100000"/>
              </a:lnSpc>
              <a:spcBef>
                <a:spcPts val="0"/>
              </a:spcBef>
              <a:spcAft>
                <a:spcPts val="0"/>
              </a:spcAft>
              <a:buSzPts val="1400"/>
              <a:buNone/>
              <a:defRPr sz="1400" b="0"/>
            </a:lvl8pPr>
            <a:lvl9pPr marL="4114800" lvl="8" indent="-228600" algn="l">
              <a:lnSpc>
                <a:spcPct val="100000"/>
              </a:lnSpc>
              <a:spcBef>
                <a:spcPts val="0"/>
              </a:spcBef>
              <a:spcAft>
                <a:spcPts val="0"/>
              </a:spcAft>
              <a:buSzPts val="1400"/>
              <a:buNone/>
              <a:defRPr sz="1400" b="0"/>
            </a:lvl9pPr>
          </a:lstStyle>
          <a:p>
            <a:endParaRPr/>
          </a:p>
        </p:txBody>
      </p:sp>
      <p:sp>
        <p:nvSpPr>
          <p:cNvPr id="206" name="Google Shape;206;p166"/>
          <p:cNvSpPr txBox="1">
            <a:spLocks noGrp="1"/>
          </p:cNvSpPr>
          <p:nvPr>
            <p:ph type="body" idx="23"/>
          </p:nvPr>
        </p:nvSpPr>
        <p:spPr>
          <a:xfrm>
            <a:off x="3792538" y="1844675"/>
            <a:ext cx="3527598" cy="4318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2000"/>
              <a:buFont typeface="Arial"/>
              <a:buNone/>
              <a:defRPr sz="2000" b="0">
                <a:latin typeface="Kaufland Regular" panose="020B0503040000020003" pitchFamily="34" charset="0"/>
              </a:defRPr>
            </a:lvl1pPr>
            <a:lvl2pPr marL="914400" lvl="1" indent="-228600" algn="l">
              <a:lnSpc>
                <a:spcPct val="100000"/>
              </a:lnSpc>
              <a:spcBef>
                <a:spcPts val="0"/>
              </a:spcBef>
              <a:spcAft>
                <a:spcPts val="0"/>
              </a:spcAft>
              <a:buClr>
                <a:schemeClr val="dk1"/>
              </a:buClr>
              <a:buSzPts val="2000"/>
              <a:buFont typeface="Arial"/>
              <a:buNone/>
              <a:defRPr sz="2000" b="0"/>
            </a:lvl2pPr>
            <a:lvl3pPr marL="1371600" lvl="2" indent="-228600" algn="l">
              <a:lnSpc>
                <a:spcPct val="100000"/>
              </a:lnSpc>
              <a:spcBef>
                <a:spcPts val="0"/>
              </a:spcBef>
              <a:spcAft>
                <a:spcPts val="0"/>
              </a:spcAft>
              <a:buSzPts val="2000"/>
              <a:buNone/>
              <a:defRPr sz="2000" b="0"/>
            </a:lvl3pPr>
            <a:lvl4pPr marL="1828800" lvl="3" indent="-228600" algn="l">
              <a:lnSpc>
                <a:spcPct val="100000"/>
              </a:lnSpc>
              <a:spcBef>
                <a:spcPts val="0"/>
              </a:spcBef>
              <a:spcAft>
                <a:spcPts val="0"/>
              </a:spcAft>
              <a:buSzPts val="2000"/>
              <a:buNone/>
              <a:defRPr sz="2000" b="0"/>
            </a:lvl4pPr>
            <a:lvl5pPr marL="2286000" lvl="4" indent="-228600" algn="l">
              <a:lnSpc>
                <a:spcPct val="100000"/>
              </a:lnSpc>
              <a:spcBef>
                <a:spcPts val="0"/>
              </a:spcBef>
              <a:spcAft>
                <a:spcPts val="0"/>
              </a:spcAft>
              <a:buSzPts val="2000"/>
              <a:buNone/>
              <a:defRPr sz="2000" b="0"/>
            </a:lvl5pPr>
            <a:lvl6pPr marL="2743200" lvl="5" indent="-228600" algn="l">
              <a:lnSpc>
                <a:spcPct val="100000"/>
              </a:lnSpc>
              <a:spcBef>
                <a:spcPts val="0"/>
              </a:spcBef>
              <a:spcAft>
                <a:spcPts val="0"/>
              </a:spcAft>
              <a:buSzPts val="2000"/>
              <a:buNone/>
              <a:defRPr sz="2000" b="0"/>
            </a:lvl6pPr>
            <a:lvl7pPr marL="3200400" lvl="6" indent="-228600" algn="l">
              <a:lnSpc>
                <a:spcPct val="100000"/>
              </a:lnSpc>
              <a:spcBef>
                <a:spcPts val="0"/>
              </a:spcBef>
              <a:spcAft>
                <a:spcPts val="0"/>
              </a:spcAft>
              <a:buSzPts val="2000"/>
              <a:buNone/>
              <a:defRPr sz="2000" b="0"/>
            </a:lvl7pPr>
            <a:lvl8pPr marL="3657600" lvl="7" indent="-228600" algn="l">
              <a:lnSpc>
                <a:spcPct val="100000"/>
              </a:lnSpc>
              <a:spcBef>
                <a:spcPts val="0"/>
              </a:spcBef>
              <a:spcAft>
                <a:spcPts val="0"/>
              </a:spcAft>
              <a:buSzPts val="2000"/>
              <a:buNone/>
              <a:defRPr sz="2000" b="0"/>
            </a:lvl8pPr>
            <a:lvl9pPr marL="4114800" lvl="8" indent="-228600" algn="l">
              <a:lnSpc>
                <a:spcPct val="100000"/>
              </a:lnSpc>
              <a:spcBef>
                <a:spcPts val="0"/>
              </a:spcBef>
              <a:spcAft>
                <a:spcPts val="0"/>
              </a:spcAft>
              <a:buSzPts val="2000"/>
              <a:buNone/>
              <a:defRPr sz="2000" b="0"/>
            </a:lvl9pPr>
          </a:lstStyle>
          <a:p>
            <a:endParaRPr/>
          </a:p>
        </p:txBody>
      </p:sp>
      <p:sp>
        <p:nvSpPr>
          <p:cNvPr id="207" name="Google Shape;207;p166"/>
          <p:cNvSpPr txBox="1">
            <a:spLocks noGrp="1"/>
          </p:cNvSpPr>
          <p:nvPr>
            <p:ph type="body" idx="24"/>
          </p:nvPr>
        </p:nvSpPr>
        <p:spPr>
          <a:xfrm>
            <a:off x="2927350" y="1844675"/>
            <a:ext cx="720725" cy="431800"/>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200"/>
              </a:spcBef>
              <a:spcAft>
                <a:spcPts val="0"/>
              </a:spcAft>
              <a:buClr>
                <a:schemeClr val="dk1"/>
              </a:buClr>
              <a:buSzPts val="2000"/>
              <a:buFont typeface="Arial"/>
              <a:buNone/>
              <a:defRPr sz="2000" b="1">
                <a:latin typeface="Kaufland Regular" panose="020B0503040000020003" pitchFamily="34" charset="0"/>
                <a:ea typeface="Kaufland Regular" panose="020B0503040000020003" pitchFamily="34" charset="0"/>
                <a:cs typeface="Arial"/>
                <a:sym typeface="Arial"/>
              </a:defRPr>
            </a:lvl1pPr>
            <a:lvl2pPr marL="914400" lvl="1" indent="-228600" algn="r">
              <a:lnSpc>
                <a:spcPct val="100000"/>
              </a:lnSpc>
              <a:spcBef>
                <a:spcPts val="300"/>
              </a:spcBef>
              <a:spcAft>
                <a:spcPts val="0"/>
              </a:spcAft>
              <a:buClr>
                <a:schemeClr val="dk1"/>
              </a:buClr>
              <a:buSzPts val="2000"/>
              <a:buFont typeface="Arial"/>
              <a:buNone/>
              <a:defRPr sz="2000" b="1">
                <a:latin typeface="Arial"/>
                <a:ea typeface="Arial"/>
                <a:cs typeface="Arial"/>
                <a:sym typeface="Arial"/>
              </a:defRPr>
            </a:lvl2pPr>
            <a:lvl3pPr marL="1371600" lvl="2" indent="-228600" algn="r">
              <a:lnSpc>
                <a:spcPct val="100000"/>
              </a:lnSpc>
              <a:spcBef>
                <a:spcPts val="300"/>
              </a:spcBef>
              <a:spcAft>
                <a:spcPts val="0"/>
              </a:spcAft>
              <a:buSzPts val="2000"/>
              <a:buNone/>
              <a:defRPr sz="2000" b="1">
                <a:latin typeface="Arial"/>
                <a:ea typeface="Arial"/>
                <a:cs typeface="Arial"/>
                <a:sym typeface="Arial"/>
              </a:defRPr>
            </a:lvl3pPr>
            <a:lvl4pPr marL="1828800" lvl="3" indent="-228600" algn="r">
              <a:lnSpc>
                <a:spcPct val="100000"/>
              </a:lnSpc>
              <a:spcBef>
                <a:spcPts val="300"/>
              </a:spcBef>
              <a:spcAft>
                <a:spcPts val="0"/>
              </a:spcAft>
              <a:buSzPts val="2000"/>
              <a:buNone/>
              <a:defRPr sz="2000" b="1">
                <a:latin typeface="Arial"/>
                <a:ea typeface="Arial"/>
                <a:cs typeface="Arial"/>
                <a:sym typeface="Arial"/>
              </a:defRPr>
            </a:lvl4pPr>
            <a:lvl5pPr marL="2286000" lvl="4" indent="-228600" algn="r">
              <a:lnSpc>
                <a:spcPct val="100000"/>
              </a:lnSpc>
              <a:spcBef>
                <a:spcPts val="300"/>
              </a:spcBef>
              <a:spcAft>
                <a:spcPts val="0"/>
              </a:spcAft>
              <a:buSzPts val="2000"/>
              <a:buNone/>
              <a:defRPr sz="2000" b="1">
                <a:latin typeface="Arial"/>
                <a:ea typeface="Arial"/>
                <a:cs typeface="Arial"/>
                <a:sym typeface="Arial"/>
              </a:defRPr>
            </a:lvl5pPr>
            <a:lvl6pPr marL="2743200" lvl="5" indent="-228600" algn="r">
              <a:lnSpc>
                <a:spcPct val="100000"/>
              </a:lnSpc>
              <a:spcBef>
                <a:spcPts val="300"/>
              </a:spcBef>
              <a:spcAft>
                <a:spcPts val="0"/>
              </a:spcAft>
              <a:buSzPts val="2000"/>
              <a:buNone/>
              <a:defRPr sz="2000" b="1">
                <a:latin typeface="Arial"/>
                <a:ea typeface="Arial"/>
                <a:cs typeface="Arial"/>
                <a:sym typeface="Arial"/>
              </a:defRPr>
            </a:lvl6pPr>
            <a:lvl7pPr marL="3200400" lvl="6" indent="-228600" algn="r">
              <a:lnSpc>
                <a:spcPct val="100000"/>
              </a:lnSpc>
              <a:spcBef>
                <a:spcPts val="300"/>
              </a:spcBef>
              <a:spcAft>
                <a:spcPts val="0"/>
              </a:spcAft>
              <a:buSzPts val="2000"/>
              <a:buNone/>
              <a:defRPr sz="2000" b="1">
                <a:latin typeface="Arial"/>
                <a:ea typeface="Arial"/>
                <a:cs typeface="Arial"/>
                <a:sym typeface="Arial"/>
              </a:defRPr>
            </a:lvl7pPr>
            <a:lvl8pPr marL="3657600" lvl="7" indent="-228600" algn="r">
              <a:lnSpc>
                <a:spcPct val="100000"/>
              </a:lnSpc>
              <a:spcBef>
                <a:spcPts val="300"/>
              </a:spcBef>
              <a:spcAft>
                <a:spcPts val="0"/>
              </a:spcAft>
              <a:buSzPts val="2000"/>
              <a:buNone/>
              <a:defRPr sz="2000" b="1">
                <a:latin typeface="Arial"/>
                <a:ea typeface="Arial"/>
                <a:cs typeface="Arial"/>
                <a:sym typeface="Arial"/>
              </a:defRPr>
            </a:lvl8pPr>
            <a:lvl9pPr marL="4114800" lvl="8" indent="-228600" algn="r">
              <a:lnSpc>
                <a:spcPct val="100000"/>
              </a:lnSpc>
              <a:spcBef>
                <a:spcPts val="300"/>
              </a:spcBef>
              <a:spcAft>
                <a:spcPts val="300"/>
              </a:spcAft>
              <a:buSzPts val="2000"/>
              <a:buNone/>
              <a:defRPr sz="2000" b="1">
                <a:latin typeface="Arial"/>
                <a:ea typeface="Arial"/>
                <a:cs typeface="Arial"/>
                <a:sym typeface="Arial"/>
              </a:defRPr>
            </a:lvl9pPr>
          </a:lstStyle>
          <a:p>
            <a:endParaRPr/>
          </a:p>
        </p:txBody>
      </p:sp>
      <p:sp>
        <p:nvSpPr>
          <p:cNvPr id="208" name="Google Shape;208;p166"/>
          <p:cNvSpPr txBox="1">
            <a:spLocks noGrp="1"/>
          </p:cNvSpPr>
          <p:nvPr>
            <p:ph type="title"/>
          </p:nvPr>
        </p:nvSpPr>
        <p:spPr>
          <a:xfrm>
            <a:off x="407988" y="619200"/>
            <a:ext cx="11375380" cy="64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solidFill>
                  <a:schemeClr val="dk1"/>
                </a:solidFill>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35;p161">
            <a:extLst>
              <a:ext uri="{FF2B5EF4-FFF2-40B4-BE49-F238E27FC236}">
                <a16:creationId xmlns:a16="http://schemas.microsoft.com/office/drawing/2014/main" id="{7ED16E66-F006-AF25-ADBD-B7D3BCDB3346}"/>
              </a:ext>
            </a:extLst>
          </p:cNvPr>
          <p:cNvSpPr txBox="1">
            <a:spLocks noGrp="1"/>
          </p:cNvSpPr>
          <p:nvPr>
            <p:ph type="body" idx="2"/>
          </p:nvPr>
        </p:nvSpPr>
        <p:spPr>
          <a:xfrm>
            <a:off x="408633" y="260680"/>
            <a:ext cx="11376000" cy="288000"/>
          </a:xfrm>
          <a:prstGeom prst="rect">
            <a:avLst/>
          </a:prstGeom>
          <a:noFill/>
          <a:ln>
            <a:noFill/>
          </a:ln>
        </p:spPr>
        <p:txBody>
          <a:bodyPr spcFirstLastPara="1" wrap="square" lIns="0" tIns="0" rIns="0" bIns="0" anchor="b" anchorCtr="0">
            <a:noAutofit/>
          </a:bodyPr>
          <a:lstStyle>
            <a:lvl1pPr marL="457200" lvl="0" indent="-45720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Tree>
    <p:extLst>
      <p:ext uri="{BB962C8B-B14F-4D97-AF65-F5344CB8AC3E}">
        <p14:creationId xmlns:p14="http://schemas.microsoft.com/office/powerpoint/2010/main" val="410819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piteltrenner mit Bild" preserve="1">
  <p:cSld name="Kapiteltrenner mit Bild">
    <p:spTree>
      <p:nvGrpSpPr>
        <p:cNvPr id="1" name="Shape 209"/>
        <p:cNvGrpSpPr/>
        <p:nvPr/>
      </p:nvGrpSpPr>
      <p:grpSpPr>
        <a:xfrm>
          <a:off x="0" y="0"/>
          <a:ext cx="0" cy="0"/>
          <a:chOff x="0" y="0"/>
          <a:chExt cx="0" cy="0"/>
        </a:xfrm>
      </p:grpSpPr>
      <p:sp>
        <p:nvSpPr>
          <p:cNvPr id="210" name="Google Shape;210;p167"/>
          <p:cNvSpPr>
            <a:spLocks noGrp="1"/>
          </p:cNvSpPr>
          <p:nvPr>
            <p:ph type="pic" idx="2"/>
          </p:nvPr>
        </p:nvSpPr>
        <p:spPr>
          <a:xfrm>
            <a:off x="6312024" y="0"/>
            <a:ext cx="5879976" cy="6858000"/>
          </a:xfrm>
          <a:prstGeom prst="rect">
            <a:avLst/>
          </a:prstGeom>
          <a:solidFill>
            <a:srgbClr val="F2F2F2"/>
          </a:solidFill>
          <a:ln>
            <a:noFill/>
          </a:ln>
        </p:spPr>
      </p:sp>
      <p:sp>
        <p:nvSpPr>
          <p:cNvPr id="211" name="Google Shape;211;p167"/>
          <p:cNvSpPr txBox="1">
            <a:spLocks noGrp="1"/>
          </p:cNvSpPr>
          <p:nvPr>
            <p:ph type="body" idx="1"/>
          </p:nvPr>
        </p:nvSpPr>
        <p:spPr>
          <a:xfrm>
            <a:off x="0" y="1845909"/>
            <a:ext cx="5879976" cy="990217"/>
          </a:xfrm>
          <a:prstGeom prst="rect">
            <a:avLst/>
          </a:prstGeom>
          <a:noFill/>
          <a:ln w="38100" cap="flat" cmpd="sng">
            <a:solidFill>
              <a:schemeClr val="accent4"/>
            </a:solidFill>
            <a:prstDash val="solid"/>
            <a:miter lim="800000"/>
            <a:headEnd type="none" w="sm" len="sm"/>
            <a:tailEnd type="none" w="sm" len="sm"/>
          </a:ln>
        </p:spPr>
        <p:txBody>
          <a:bodyPr spcFirstLastPara="1" wrap="square" lIns="576000" tIns="216000" rIns="216000" bIns="216000" anchor="t" anchorCtr="0">
            <a:spAutoFit/>
          </a:bodyPr>
          <a:lstStyle>
            <a:lvl1pPr marL="457200" lvl="0" indent="-228600" algn="l">
              <a:lnSpc>
                <a:spcPct val="100000"/>
              </a:lnSpc>
              <a:spcBef>
                <a:spcPts val="0"/>
              </a:spcBef>
              <a:spcAft>
                <a:spcPts val="0"/>
              </a:spcAft>
              <a:buClr>
                <a:schemeClr val="accent4"/>
              </a:buClr>
              <a:buSzPts val="3600"/>
              <a:buFont typeface="Arial"/>
              <a:buNone/>
              <a:defRPr sz="3600">
                <a:solidFill>
                  <a:schemeClr val="accent4"/>
                </a:solidFill>
                <a:latin typeface="Kaufland Regular" panose="020B0503040000020003" pitchFamily="34" charset="0"/>
              </a:defRPr>
            </a:lvl1pPr>
            <a:lvl2pPr marL="914400" lvl="1" indent="-228600" algn="l">
              <a:lnSpc>
                <a:spcPct val="100000"/>
              </a:lnSpc>
              <a:spcBef>
                <a:spcPts val="1200"/>
              </a:spcBef>
              <a:spcAft>
                <a:spcPts val="0"/>
              </a:spcAft>
              <a:buClr>
                <a:schemeClr val="dk1"/>
              </a:buClr>
              <a:buSzPts val="2000"/>
              <a:buFont typeface="Arial"/>
              <a:buNone/>
              <a:defRPr sz="2000"/>
            </a:lvl2pPr>
            <a:lvl3pPr marL="1371600" lvl="2" indent="-228600" algn="l">
              <a:lnSpc>
                <a:spcPct val="100000"/>
              </a:lnSpc>
              <a:spcBef>
                <a:spcPts val="1200"/>
              </a:spcBef>
              <a:spcAft>
                <a:spcPts val="0"/>
              </a:spcAft>
              <a:buSzPts val="2000"/>
              <a:buNone/>
              <a:defRPr sz="2000"/>
            </a:lvl3pPr>
            <a:lvl4pPr marL="1828800" lvl="3" indent="-228600" algn="l">
              <a:lnSpc>
                <a:spcPct val="100000"/>
              </a:lnSpc>
              <a:spcBef>
                <a:spcPts val="1200"/>
              </a:spcBef>
              <a:spcAft>
                <a:spcPts val="0"/>
              </a:spcAft>
              <a:buSzPts val="2000"/>
              <a:buNone/>
              <a:defRPr sz="2000"/>
            </a:lvl4pPr>
            <a:lvl5pPr marL="2286000" lvl="4" indent="-228600" algn="l">
              <a:lnSpc>
                <a:spcPct val="100000"/>
              </a:lnSpc>
              <a:spcBef>
                <a:spcPts val="1200"/>
              </a:spcBef>
              <a:spcAft>
                <a:spcPts val="0"/>
              </a:spcAft>
              <a:buSzPts val="2000"/>
              <a:buNone/>
              <a:defRPr sz="2000"/>
            </a:lvl5pPr>
            <a:lvl6pPr marL="2743200" lvl="5" indent="-228600" algn="l">
              <a:lnSpc>
                <a:spcPct val="100000"/>
              </a:lnSpc>
              <a:spcBef>
                <a:spcPts val="1200"/>
              </a:spcBef>
              <a:spcAft>
                <a:spcPts val="0"/>
              </a:spcAft>
              <a:buSzPts val="2000"/>
              <a:buNone/>
              <a:defRPr sz="2000"/>
            </a:lvl6pPr>
            <a:lvl7pPr marL="3200400" lvl="6" indent="-228600" algn="l">
              <a:lnSpc>
                <a:spcPct val="100000"/>
              </a:lnSpc>
              <a:spcBef>
                <a:spcPts val="1200"/>
              </a:spcBef>
              <a:spcAft>
                <a:spcPts val="0"/>
              </a:spcAft>
              <a:buSzPts val="2000"/>
              <a:buNone/>
              <a:defRPr sz="2000"/>
            </a:lvl7pPr>
            <a:lvl8pPr marL="3657600" lvl="7" indent="-228600" algn="l">
              <a:lnSpc>
                <a:spcPct val="100000"/>
              </a:lnSpc>
              <a:spcBef>
                <a:spcPts val="1200"/>
              </a:spcBef>
              <a:spcAft>
                <a:spcPts val="0"/>
              </a:spcAft>
              <a:buSzPts val="2000"/>
              <a:buNone/>
              <a:defRPr sz="2000"/>
            </a:lvl8pPr>
            <a:lvl9pPr marL="4114800" lvl="8" indent="-228600" algn="l">
              <a:lnSpc>
                <a:spcPct val="100000"/>
              </a:lnSpc>
              <a:spcBef>
                <a:spcPts val="1200"/>
              </a:spcBef>
              <a:spcAft>
                <a:spcPts val="1200"/>
              </a:spcAft>
              <a:buSzPts val="2000"/>
              <a:buNone/>
              <a:defRPr sz="2000"/>
            </a:lvl9pPr>
          </a:lstStyle>
          <a:p>
            <a:endParaRPr/>
          </a:p>
        </p:txBody>
      </p:sp>
    </p:spTree>
    <p:extLst>
      <p:ext uri="{BB962C8B-B14F-4D97-AF65-F5344CB8AC3E}">
        <p14:creationId xmlns:p14="http://schemas.microsoft.com/office/powerpoint/2010/main" val="140154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rei Inhalte" preserve="1" userDrawn="1">
  <p:cSld name="Drei Inhalte">
    <p:spTree>
      <p:nvGrpSpPr>
        <p:cNvPr id="1" name="Shape 212"/>
        <p:cNvGrpSpPr/>
        <p:nvPr/>
      </p:nvGrpSpPr>
      <p:grpSpPr>
        <a:xfrm>
          <a:off x="0" y="0"/>
          <a:ext cx="0" cy="0"/>
          <a:chOff x="0" y="0"/>
          <a:chExt cx="0" cy="0"/>
        </a:xfrm>
      </p:grpSpPr>
      <p:sp>
        <p:nvSpPr>
          <p:cNvPr id="217" name="Google Shape;217;p168"/>
          <p:cNvSpPr txBox="1">
            <a:spLocks noGrp="1"/>
          </p:cNvSpPr>
          <p:nvPr>
            <p:ph type="body" idx="2"/>
          </p:nvPr>
        </p:nvSpPr>
        <p:spPr>
          <a:xfrm>
            <a:off x="8256240" y="1557338"/>
            <a:ext cx="3528392" cy="4464075"/>
          </a:xfrm>
          <a:prstGeom prst="rect">
            <a:avLst/>
          </a:prstGeom>
          <a:noFill/>
          <a:ln>
            <a:noFill/>
          </a:ln>
        </p:spPr>
        <p:txBody>
          <a:bodyPr spcFirstLastPara="1" wrap="square" lIns="0" tIns="0" rIns="0" bIns="0" anchor="t" anchorCtr="0">
            <a:noAutofit/>
          </a:bodyPr>
          <a:lstStyle>
            <a:lvl1pPr marL="0" lvl="0" indent="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18" name="Google Shape;218;p168"/>
          <p:cNvSpPr txBox="1">
            <a:spLocks noGrp="1"/>
          </p:cNvSpPr>
          <p:nvPr>
            <p:ph type="body" idx="3"/>
          </p:nvPr>
        </p:nvSpPr>
        <p:spPr>
          <a:xfrm>
            <a:off x="4367213" y="1557338"/>
            <a:ext cx="3456980" cy="4463950"/>
          </a:xfrm>
          <a:prstGeom prst="rect">
            <a:avLst/>
          </a:prstGeom>
          <a:noFill/>
          <a:ln>
            <a:noFill/>
          </a:ln>
        </p:spPr>
        <p:txBody>
          <a:bodyPr spcFirstLastPara="1" wrap="square" lIns="0" tIns="0" rIns="0" bIns="0" anchor="t" anchorCtr="0">
            <a:noAutofit/>
          </a:bodyPr>
          <a:lstStyle>
            <a:lvl1pPr marL="0" lvl="0" indent="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19" name="Google Shape;219;p168"/>
          <p:cNvSpPr txBox="1">
            <a:spLocks noGrp="1"/>
          </p:cNvSpPr>
          <p:nvPr>
            <p:ph type="body" idx="4"/>
          </p:nvPr>
        </p:nvSpPr>
        <p:spPr>
          <a:xfrm>
            <a:off x="407989" y="1557338"/>
            <a:ext cx="3527424" cy="4463529"/>
          </a:xfrm>
          <a:prstGeom prst="rect">
            <a:avLst/>
          </a:prstGeom>
          <a:noFill/>
          <a:ln>
            <a:noFill/>
          </a:ln>
        </p:spPr>
        <p:txBody>
          <a:bodyPr spcFirstLastPara="1" wrap="square" lIns="0" tIns="0" rIns="0" bIns="0" anchor="t" anchorCtr="0">
            <a:noAutofit/>
          </a:bodyPr>
          <a:lstStyle>
            <a:lvl1pPr marL="0" lvl="0" indent="0" algn="l">
              <a:lnSpc>
                <a:spcPct val="100000"/>
              </a:lnSpc>
              <a:spcBef>
                <a:spcPts val="1200"/>
              </a:spcBef>
              <a:spcAft>
                <a:spcPts val="0"/>
              </a:spcAft>
              <a:buClr>
                <a:schemeClr val="dk1"/>
              </a:buClr>
              <a:buSzPts val="1600"/>
              <a:buNone/>
              <a:defRPr>
                <a:solidFill>
                  <a:schemeClr val="dk1"/>
                </a:solidFill>
                <a:latin typeface="Kaufland Regular" panose="020B0503040000020003" pitchFamily="34" charset="0"/>
              </a:defRPr>
            </a:lvl1pPr>
            <a:lvl2pPr marL="914400" lvl="1" indent="-228600" algn="l">
              <a:lnSpc>
                <a:spcPct val="100000"/>
              </a:lnSpc>
              <a:spcBef>
                <a:spcPts val="300"/>
              </a:spcBef>
              <a:spcAft>
                <a:spcPts val="0"/>
              </a:spcAft>
              <a:buClr>
                <a:schemeClr val="dk1"/>
              </a:buClr>
              <a:buSzPts val="1600"/>
              <a:buNone/>
              <a:defRPr>
                <a:solidFill>
                  <a:schemeClr val="dk1"/>
                </a:solidFill>
              </a:defRPr>
            </a:lvl2pPr>
            <a:lvl3pPr marL="1371600" lvl="2" indent="-330200" algn="l">
              <a:lnSpc>
                <a:spcPct val="100000"/>
              </a:lnSpc>
              <a:spcBef>
                <a:spcPts val="300"/>
              </a:spcBef>
              <a:spcAft>
                <a:spcPts val="0"/>
              </a:spcAft>
              <a:buSzPts val="1600"/>
              <a:buChar char="▪"/>
              <a:defRPr>
                <a:solidFill>
                  <a:schemeClr val="dk1"/>
                </a:solidFill>
              </a:defRPr>
            </a:lvl3pPr>
            <a:lvl4pPr marL="1828800" lvl="3" indent="-330200" algn="l">
              <a:lnSpc>
                <a:spcPct val="100000"/>
              </a:lnSpc>
              <a:spcBef>
                <a:spcPts val="300"/>
              </a:spcBef>
              <a:spcAft>
                <a:spcPts val="0"/>
              </a:spcAft>
              <a:buSzPts val="1600"/>
              <a:buChar char="−"/>
              <a:defRPr>
                <a:solidFill>
                  <a:schemeClr val="dk1"/>
                </a:solidFill>
              </a:defRPr>
            </a:lvl4pPr>
            <a:lvl5pPr marL="2286000" lvl="4" indent="-330200" algn="l">
              <a:lnSpc>
                <a:spcPct val="100000"/>
              </a:lnSpc>
              <a:spcBef>
                <a:spcPts val="300"/>
              </a:spcBef>
              <a:spcAft>
                <a:spcPts val="0"/>
              </a:spcAft>
              <a:buSzPts val="1600"/>
              <a:buChar char="−"/>
              <a:defRPr>
                <a:solidFill>
                  <a:schemeClr val="dk1"/>
                </a:solidFill>
              </a:defRPr>
            </a:lvl5pPr>
            <a:lvl6pPr marL="2743200" lvl="5" indent="-330200" algn="l">
              <a:lnSpc>
                <a:spcPct val="100000"/>
              </a:lnSpc>
              <a:spcBef>
                <a:spcPts val="300"/>
              </a:spcBef>
              <a:spcAft>
                <a:spcPts val="0"/>
              </a:spcAft>
              <a:buSzPts val="1600"/>
              <a:buChar char="−"/>
              <a:defRPr>
                <a:solidFill>
                  <a:schemeClr val="dk1"/>
                </a:solidFill>
              </a:defRPr>
            </a:lvl6pPr>
            <a:lvl7pPr marL="3200400" lvl="6" indent="-330200" algn="l">
              <a:lnSpc>
                <a:spcPct val="100000"/>
              </a:lnSpc>
              <a:spcBef>
                <a:spcPts val="300"/>
              </a:spcBef>
              <a:spcAft>
                <a:spcPts val="0"/>
              </a:spcAft>
              <a:buSzPts val="1600"/>
              <a:buChar char="−"/>
              <a:defRPr>
                <a:solidFill>
                  <a:schemeClr val="dk1"/>
                </a:solidFill>
              </a:defRPr>
            </a:lvl7pPr>
            <a:lvl8pPr marL="3657600" lvl="7" indent="-330200" algn="l">
              <a:lnSpc>
                <a:spcPct val="100000"/>
              </a:lnSpc>
              <a:spcBef>
                <a:spcPts val="300"/>
              </a:spcBef>
              <a:spcAft>
                <a:spcPts val="0"/>
              </a:spcAft>
              <a:buSzPts val="1600"/>
              <a:buChar char="−"/>
              <a:defRPr>
                <a:solidFill>
                  <a:schemeClr val="dk1"/>
                </a:solidFill>
              </a:defRPr>
            </a:lvl8pPr>
            <a:lvl9pPr marL="4114800" lvl="8" indent="-330200" algn="l">
              <a:lnSpc>
                <a:spcPct val="100000"/>
              </a:lnSpc>
              <a:spcBef>
                <a:spcPts val="300"/>
              </a:spcBef>
              <a:spcAft>
                <a:spcPts val="300"/>
              </a:spcAft>
              <a:buSzPts val="1600"/>
              <a:buChar char="−"/>
              <a:defRPr>
                <a:solidFill>
                  <a:schemeClr val="dk1"/>
                </a:solidFill>
              </a:defRPr>
            </a:lvl9pPr>
          </a:lstStyle>
          <a:p>
            <a:endParaRPr/>
          </a:p>
        </p:txBody>
      </p:sp>
      <p:sp>
        <p:nvSpPr>
          <p:cNvPr id="220" name="Google Shape;220;p168"/>
          <p:cNvSpPr txBox="1">
            <a:spLocks noGrp="1"/>
          </p:cNvSpPr>
          <p:nvPr>
            <p:ph type="body" idx="5"/>
          </p:nvPr>
        </p:nvSpPr>
        <p:spPr>
          <a:xfrm>
            <a:off x="408632" y="260680"/>
            <a:ext cx="11376000" cy="288000"/>
          </a:xfrm>
          <a:prstGeom prst="rect">
            <a:avLst/>
          </a:prstGeom>
          <a:noFill/>
          <a:ln>
            <a:noFill/>
          </a:ln>
        </p:spPr>
        <p:txBody>
          <a:bodyPr spcFirstLastPara="1" wrap="square" lIns="0" tIns="0" rIns="0" bIns="0" anchor="b" anchorCtr="0">
            <a:noAutofit/>
          </a:bodyPr>
          <a:lstStyle>
            <a:lvl1pPr marL="0" lvl="0" indent="0" algn="l">
              <a:lnSpc>
                <a:spcPct val="100000"/>
              </a:lnSpc>
              <a:spcBef>
                <a:spcPts val="0"/>
              </a:spcBef>
              <a:spcAft>
                <a:spcPts val="0"/>
              </a:spcAft>
              <a:buClr>
                <a:srgbClr val="E3000F"/>
              </a:buClr>
              <a:buSzPts val="1400"/>
              <a:buFont typeface="Arial"/>
              <a:buNone/>
              <a:defRPr sz="1400" b="1" i="0"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lvl="1" indent="-228600" algn="l">
              <a:lnSpc>
                <a:spcPct val="100000"/>
              </a:lnSpc>
              <a:spcBef>
                <a:spcPts val="0"/>
              </a:spcBef>
              <a:spcAft>
                <a:spcPts val="0"/>
              </a:spcAft>
              <a:buClr>
                <a:srgbClr val="E3000F"/>
              </a:buClr>
              <a:buSzPts val="1400"/>
              <a:buFont typeface="Arial"/>
              <a:buNone/>
              <a:defRPr sz="1400" b="1" i="0" cap="none">
                <a:solidFill>
                  <a:srgbClr val="E3000F"/>
                </a:solidFill>
                <a:latin typeface="Arial"/>
                <a:ea typeface="Arial"/>
                <a:cs typeface="Arial"/>
                <a:sym typeface="Arial"/>
              </a:defRPr>
            </a:lvl2pPr>
            <a:lvl3pPr marL="1371600" lvl="2"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3pPr>
            <a:lvl4pPr marL="1828800" lvl="3"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4pPr>
            <a:lvl5pPr marL="2286000" lvl="4"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5pPr>
            <a:lvl6pPr marL="2743200" lvl="5"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6pPr>
            <a:lvl7pPr marL="3200400" lvl="6"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7pPr>
            <a:lvl8pPr marL="3657600" lvl="7"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8pPr>
            <a:lvl9pPr marL="4114800" lvl="8" indent="-228600" algn="l">
              <a:lnSpc>
                <a:spcPct val="100000"/>
              </a:lnSpc>
              <a:spcBef>
                <a:spcPts val="0"/>
              </a:spcBef>
              <a:spcAft>
                <a:spcPts val="0"/>
              </a:spcAft>
              <a:buSzPts val="1400"/>
              <a:buNone/>
              <a:defRPr sz="1400" b="1" i="0" cap="none">
                <a:solidFill>
                  <a:srgbClr val="E3000F"/>
                </a:solidFill>
                <a:latin typeface="Arial"/>
                <a:ea typeface="Arial"/>
                <a:cs typeface="Arial"/>
                <a:sym typeface="Arial"/>
              </a:defRPr>
            </a:lvl9pPr>
          </a:lstStyle>
          <a:p>
            <a:endParaRPr/>
          </a:p>
        </p:txBody>
      </p:sp>
      <p:sp>
        <p:nvSpPr>
          <p:cNvPr id="221" name="Google Shape;221;p168"/>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54;p163">
            <a:extLst>
              <a:ext uri="{FF2B5EF4-FFF2-40B4-BE49-F238E27FC236}">
                <a16:creationId xmlns:a16="http://schemas.microsoft.com/office/drawing/2014/main" id="{46EF722D-F8A2-B074-6C17-6CB10EEE5EB5}"/>
              </a:ext>
            </a:extLst>
          </p:cNvPr>
          <p:cNvSpPr txBox="1">
            <a:spLocks/>
          </p:cNvSpPr>
          <p:nvPr userDrawn="1"/>
        </p:nvSpPr>
        <p:spPr>
          <a:xfrm>
            <a:off x="11424013" y="6381352"/>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pPr/>
              <a:t>‹#›</a:t>
            </a:fld>
            <a:endParaRPr lang="de-DE"/>
          </a:p>
        </p:txBody>
      </p:sp>
      <p:sp>
        <p:nvSpPr>
          <p:cNvPr id="3" name="Google Shape;86;p157">
            <a:extLst>
              <a:ext uri="{FF2B5EF4-FFF2-40B4-BE49-F238E27FC236}">
                <a16:creationId xmlns:a16="http://schemas.microsoft.com/office/drawing/2014/main" id="{AC50171D-C4FB-E2E6-49BF-789E7B77C00F}"/>
              </a:ext>
            </a:extLst>
          </p:cNvPr>
          <p:cNvSpPr txBox="1">
            <a:spLocks noGrp="1"/>
          </p:cNvSpPr>
          <p:nvPr>
            <p:ph type="ftr" idx="11"/>
          </p:nvPr>
        </p:nvSpPr>
        <p:spPr>
          <a:xfrm>
            <a:off x="5880099" y="6381329"/>
            <a:ext cx="5432065" cy="215991"/>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atin typeface="Kaufland Regular" panose="020B05030400000200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DE"/>
              <a:t>Quelle</a:t>
            </a:r>
          </a:p>
        </p:txBody>
      </p:sp>
    </p:spTree>
    <p:extLst>
      <p:ext uri="{BB962C8B-B14F-4D97-AF65-F5344CB8AC3E}">
        <p14:creationId xmlns:p14="http://schemas.microsoft.com/office/powerpoint/2010/main" val="240499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jpe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5"/>
        <p:cNvGrpSpPr/>
        <p:nvPr/>
      </p:nvGrpSpPr>
      <p:grpSpPr>
        <a:xfrm>
          <a:off x="0" y="0"/>
          <a:ext cx="0" cy="0"/>
          <a:chOff x="0" y="0"/>
          <a:chExt cx="0" cy="0"/>
        </a:xfrm>
      </p:grpSpPr>
      <p:pic>
        <p:nvPicPr>
          <p:cNvPr id="3" name="Grafik 2" descr="Ein Bild, das Text, Person, drinnen enthält.&#10;&#10;Automatisch generierte Beschreibung">
            <a:extLst>
              <a:ext uri="{FF2B5EF4-FFF2-40B4-BE49-F238E27FC236}">
                <a16:creationId xmlns:a16="http://schemas.microsoft.com/office/drawing/2014/main" id="{B5C3F885-7D47-BB95-A1B9-B6BF9FF9FDE3}"/>
              </a:ext>
            </a:extLst>
          </p:cNvPr>
          <p:cNvPicPr>
            <a:picLocks noChangeAspect="1"/>
          </p:cNvPicPr>
          <p:nvPr userDrawn="1"/>
        </p:nvPicPr>
        <p:blipFill rotWithShape="1">
          <a:blip r:embed="rId22" cstate="hqprint">
            <a:alphaModFix amt="3000"/>
            <a:extLst>
              <a:ext uri="{28A0092B-C50C-407E-A947-70E740481C1C}">
                <a14:useLocalDpi xmlns:a14="http://schemas.microsoft.com/office/drawing/2010/main"/>
              </a:ext>
            </a:extLst>
          </a:blip>
          <a:srcRect l="1458" t="12590" r="32759" b="30873"/>
          <a:stretch/>
        </p:blipFill>
        <p:spPr>
          <a:xfrm>
            <a:off x="0" y="0"/>
            <a:ext cx="12192000" cy="6858000"/>
          </a:xfrm>
          <a:prstGeom prst="parallelogram">
            <a:avLst>
              <a:gd name="adj" fmla="val 0"/>
            </a:avLst>
          </a:prstGeom>
          <a:ln w="28575">
            <a:solidFill>
              <a:schemeClr val="bg1"/>
            </a:solidFill>
            <a:miter lim="800000"/>
          </a:ln>
        </p:spPr>
      </p:pic>
      <p:sp>
        <p:nvSpPr>
          <p:cNvPr id="5" name="Google Shape;86;p157">
            <a:extLst>
              <a:ext uri="{FF2B5EF4-FFF2-40B4-BE49-F238E27FC236}">
                <a16:creationId xmlns:a16="http://schemas.microsoft.com/office/drawing/2014/main" id="{7BFF0DF5-7F97-D79C-FE6F-2465EBFB6612}"/>
              </a:ext>
            </a:extLst>
          </p:cNvPr>
          <p:cNvSpPr txBox="1">
            <a:spLocks noGrp="1"/>
          </p:cNvSpPr>
          <p:nvPr>
            <p:ph type="ftr" idx="3"/>
          </p:nvPr>
        </p:nvSpPr>
        <p:spPr>
          <a:xfrm>
            <a:off x="5880099" y="6381329"/>
            <a:ext cx="5432065" cy="215991"/>
          </a:xfrm>
          <a:prstGeom prst="rect">
            <a:avLst/>
          </a:prstGeom>
          <a:noFill/>
          <a:ln>
            <a:noFill/>
          </a:ln>
        </p:spPr>
        <p:txBody>
          <a:bodyPr spcFirstLastPara="1" wrap="square" lIns="0" tIns="46800" rIns="0" bIns="0" anchor="t" anchorCtr="0">
            <a:noAutofit/>
          </a:bodyPr>
          <a:lstStyle>
            <a:lvl1pPr>
              <a:defRPr lang="de-DE" sz="900" b="0" i="0" u="none" strike="noStrike" cap="none" smtClean="0">
                <a:solidFill>
                  <a:schemeClr val="accent1"/>
                </a:solidFill>
                <a:latin typeface="Arial"/>
                <a:ea typeface="Arial"/>
                <a:cs typeface="Arial"/>
              </a:defRPr>
            </a:lvl1pPr>
          </a:lstStyle>
          <a:p>
            <a:pPr algn="r">
              <a:buClr>
                <a:srgbClr val="000000"/>
              </a:buClr>
              <a:buSzPts val="900"/>
              <a:buFont typeface="Arial"/>
              <a:buNone/>
            </a:pPr>
            <a:r>
              <a:rPr lang="de-DE"/>
              <a:t>Quelle</a:t>
            </a:r>
          </a:p>
        </p:txBody>
      </p:sp>
      <p:sp>
        <p:nvSpPr>
          <p:cNvPr id="6" name="Google Shape;87;p157">
            <a:extLst>
              <a:ext uri="{FF2B5EF4-FFF2-40B4-BE49-F238E27FC236}">
                <a16:creationId xmlns:a16="http://schemas.microsoft.com/office/drawing/2014/main" id="{FDB54516-F4D5-8981-9C3F-68EC794E1030}"/>
              </a:ext>
            </a:extLst>
          </p:cNvPr>
          <p:cNvSpPr txBox="1">
            <a:spLocks noGrp="1"/>
          </p:cNvSpPr>
          <p:nvPr>
            <p:ph type="sldNum" idx="4"/>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pic>
        <p:nvPicPr>
          <p:cNvPr id="4" name="Grafik 3">
            <a:extLst>
              <a:ext uri="{FF2B5EF4-FFF2-40B4-BE49-F238E27FC236}">
                <a16:creationId xmlns:a16="http://schemas.microsoft.com/office/drawing/2014/main" id="{0969241A-43CC-3B05-A028-5B88BA3C7327}"/>
              </a:ext>
            </a:extLst>
          </p:cNvPr>
          <p:cNvPicPr>
            <a:picLocks noChangeAspect="1"/>
          </p:cNvPicPr>
          <p:nvPr userDrawn="1"/>
        </p:nvPicPr>
        <p:blipFill>
          <a:blip r:embed="rId23"/>
          <a:stretch>
            <a:fillRect/>
          </a:stretch>
        </p:blipFill>
        <p:spPr>
          <a:xfrm>
            <a:off x="407597" y="6381328"/>
            <a:ext cx="936000" cy="271901"/>
          </a:xfrm>
          <a:prstGeom prst="rect">
            <a:avLst/>
          </a:prstGeom>
        </p:spPr>
      </p:pic>
    </p:spTree>
    <p:extLst>
      <p:ext uri="{BB962C8B-B14F-4D97-AF65-F5344CB8AC3E}">
        <p14:creationId xmlns:p14="http://schemas.microsoft.com/office/powerpoint/2010/main" val="2300676863"/>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41" r:id="rId18"/>
    <p:sldLayoutId id="2147483760" r:id="rId19"/>
    <p:sldLayoutId id="214748376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5"/>
        <p:cNvGrpSpPr/>
        <p:nvPr/>
      </p:nvGrpSpPr>
      <p:grpSpPr>
        <a:xfrm>
          <a:off x="0" y="0"/>
          <a:ext cx="0" cy="0"/>
          <a:chOff x="0" y="0"/>
          <a:chExt cx="0" cy="0"/>
        </a:xfrm>
      </p:grpSpPr>
      <p:pic>
        <p:nvPicPr>
          <p:cNvPr id="3" name="Grafik 2" descr="Ein Bild, das Text, Person, drinnen enthält.&#10;&#10;Automatisch generierte Beschreibung">
            <a:extLst>
              <a:ext uri="{FF2B5EF4-FFF2-40B4-BE49-F238E27FC236}">
                <a16:creationId xmlns:a16="http://schemas.microsoft.com/office/drawing/2014/main" id="{B5C3F885-7D47-BB95-A1B9-B6BF9FF9FDE3}"/>
              </a:ext>
            </a:extLst>
          </p:cNvPr>
          <p:cNvPicPr>
            <a:picLocks noChangeAspect="1"/>
          </p:cNvPicPr>
          <p:nvPr userDrawn="1"/>
        </p:nvPicPr>
        <p:blipFill rotWithShape="1">
          <a:blip r:embed="rId19" cstate="hqprint">
            <a:alphaModFix amt="3000"/>
            <a:extLst>
              <a:ext uri="{28A0092B-C50C-407E-A947-70E740481C1C}">
                <a14:useLocalDpi xmlns:a14="http://schemas.microsoft.com/office/drawing/2010/main"/>
              </a:ext>
            </a:extLst>
          </a:blip>
          <a:srcRect l="1458" t="12590" r="32759" b="30873"/>
          <a:stretch/>
        </p:blipFill>
        <p:spPr>
          <a:xfrm>
            <a:off x="0" y="0"/>
            <a:ext cx="12192000" cy="6858000"/>
          </a:xfrm>
          <a:prstGeom prst="parallelogram">
            <a:avLst>
              <a:gd name="adj" fmla="val 0"/>
            </a:avLst>
          </a:prstGeom>
          <a:ln w="28575">
            <a:solidFill>
              <a:schemeClr val="bg1"/>
            </a:solidFill>
            <a:miter lim="800000"/>
          </a:ln>
        </p:spPr>
      </p:pic>
      <p:sp>
        <p:nvSpPr>
          <p:cNvPr id="5" name="Google Shape;86;p157">
            <a:extLst>
              <a:ext uri="{FF2B5EF4-FFF2-40B4-BE49-F238E27FC236}">
                <a16:creationId xmlns:a16="http://schemas.microsoft.com/office/drawing/2014/main" id="{7BFF0DF5-7F97-D79C-FE6F-2465EBFB6612}"/>
              </a:ext>
            </a:extLst>
          </p:cNvPr>
          <p:cNvSpPr txBox="1">
            <a:spLocks noGrp="1"/>
          </p:cNvSpPr>
          <p:nvPr>
            <p:ph type="ftr" idx="3"/>
          </p:nvPr>
        </p:nvSpPr>
        <p:spPr>
          <a:xfrm>
            <a:off x="5880099" y="6381329"/>
            <a:ext cx="5432065" cy="215991"/>
          </a:xfrm>
          <a:prstGeom prst="rect">
            <a:avLst/>
          </a:prstGeom>
          <a:noFill/>
          <a:ln>
            <a:noFill/>
          </a:ln>
        </p:spPr>
        <p:txBody>
          <a:bodyPr spcFirstLastPara="1" wrap="square" lIns="0" tIns="46800" rIns="0" bIns="0" anchor="t" anchorCtr="0">
            <a:noAutofit/>
          </a:bodyPr>
          <a:lstStyle>
            <a:lvl1pPr>
              <a:defRPr lang="de-DE" sz="900" b="0" i="0" u="none" strike="noStrike" cap="none" smtClean="0">
                <a:solidFill>
                  <a:schemeClr val="accent1"/>
                </a:solidFill>
                <a:latin typeface="Arial"/>
                <a:ea typeface="Arial"/>
                <a:cs typeface="Arial"/>
              </a:defRPr>
            </a:lvl1pPr>
          </a:lstStyle>
          <a:p>
            <a:pPr algn="r">
              <a:buClr>
                <a:srgbClr val="000000"/>
              </a:buClr>
              <a:buSzPts val="900"/>
              <a:buFont typeface="Arial"/>
              <a:buNone/>
            </a:pPr>
            <a:r>
              <a:rPr lang="de-DE"/>
              <a:t>Quelle</a:t>
            </a:r>
          </a:p>
        </p:txBody>
      </p:sp>
      <p:sp>
        <p:nvSpPr>
          <p:cNvPr id="6" name="Google Shape;87;p157">
            <a:extLst>
              <a:ext uri="{FF2B5EF4-FFF2-40B4-BE49-F238E27FC236}">
                <a16:creationId xmlns:a16="http://schemas.microsoft.com/office/drawing/2014/main" id="{FDB54516-F4D5-8981-9C3F-68EC794E1030}"/>
              </a:ext>
            </a:extLst>
          </p:cNvPr>
          <p:cNvSpPr txBox="1">
            <a:spLocks noGrp="1"/>
          </p:cNvSpPr>
          <p:nvPr>
            <p:ph type="sldNum" idx="4"/>
          </p:nvPr>
        </p:nvSpPr>
        <p:spPr>
          <a:xfrm>
            <a:off x="11424013" y="6381352"/>
            <a:ext cx="360000" cy="216000"/>
          </a:xfrm>
          <a:prstGeom prst="rect">
            <a:avLst/>
          </a:prstGeom>
          <a:noFill/>
          <a:ln>
            <a:noFill/>
          </a:ln>
        </p:spPr>
        <p:txBody>
          <a:bodyPr spcFirstLastPara="1" wrap="square" lIns="0" tIns="4680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pic>
        <p:nvPicPr>
          <p:cNvPr id="4" name="Grafik 3">
            <a:extLst>
              <a:ext uri="{FF2B5EF4-FFF2-40B4-BE49-F238E27FC236}">
                <a16:creationId xmlns:a16="http://schemas.microsoft.com/office/drawing/2014/main" id="{0969241A-43CC-3B05-A028-5B88BA3C7327}"/>
              </a:ext>
            </a:extLst>
          </p:cNvPr>
          <p:cNvPicPr>
            <a:picLocks noChangeAspect="1"/>
          </p:cNvPicPr>
          <p:nvPr userDrawn="1"/>
        </p:nvPicPr>
        <p:blipFill>
          <a:blip r:embed="rId20"/>
          <a:stretch>
            <a:fillRect/>
          </a:stretch>
        </p:blipFill>
        <p:spPr>
          <a:xfrm>
            <a:off x="407597" y="6381328"/>
            <a:ext cx="936000" cy="271901"/>
          </a:xfrm>
          <a:prstGeom prst="rect">
            <a:avLst/>
          </a:prstGeom>
        </p:spPr>
      </p:pic>
    </p:spTree>
    <p:extLst>
      <p:ext uri="{BB962C8B-B14F-4D97-AF65-F5344CB8AC3E}">
        <p14:creationId xmlns:p14="http://schemas.microsoft.com/office/powerpoint/2010/main" val="2418087615"/>
      </p:ext>
    </p:extLst>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hyperlink" Target="https://de.statista.com/statistik/daten/studie/688703/umfrage/beliebteste-shopping-apps-im-google-play-store-nach-downloads-in-%20deutschland/"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docs.google.com/presentation/d/1Iv09VSlJEYB7fdDPPLdVVMOC5XsPYk19/edit#slide=id.p18" TargetMode="External"/><Relationship Id="rId3" Type="http://schemas.openxmlformats.org/officeDocument/2006/relationships/image" Target="../media/image66.emf"/><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hyperlink" Target="https://www.lloydsbanktrade.com/en/market-potential/slovakia/distribution"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72.png"/><Relationship Id="rId11" Type="http://schemas.openxmlformats.org/officeDocument/2006/relationships/hyperlink" Target="https://www.marketresearch.com/MarketLine-v3883/Food-Grocery-Retail-Czech-Republic-13511857/" TargetMode="External"/><Relationship Id="rId5" Type="http://schemas.openxmlformats.org/officeDocument/2006/relationships/image" Target="../media/image71.png"/><Relationship Id="rId10" Type="http://schemas.openxmlformats.org/officeDocument/2006/relationships/hyperlink" Target="https://www.statista.com/statistics/1019156/revenues-of-grocery-retailers-in-czechia/" TargetMode="External"/><Relationship Id="rId4" Type="http://schemas.openxmlformats.org/officeDocument/2006/relationships/image" Target="../media/image70.png"/><Relationship Id="rId9" Type="http://schemas.openxmlformats.org/officeDocument/2006/relationships/hyperlink" Target="https://www.google.com/url?q=https://www.trade.gov/country-commercial-guides/slovakia-distribution-and-sales-channels&amp;sa=D&amp;source=editors&amp;ust=1642773066401833&amp;usg=AOvVaw1IsgfONBZAdZcLTJoIhUq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6.sv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2.sv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91.png"/><Relationship Id="rId25" Type="http://schemas.openxmlformats.org/officeDocument/2006/relationships/image" Target="../media/image99.svg"/><Relationship Id="rId2" Type="http://schemas.openxmlformats.org/officeDocument/2006/relationships/notesSlide" Target="../notesSlides/notesSlide16.xml"/><Relationship Id="rId16" Type="http://schemas.openxmlformats.org/officeDocument/2006/relationships/image" Target="../media/image90.svg"/><Relationship Id="rId20" Type="http://schemas.openxmlformats.org/officeDocument/2006/relationships/image" Target="../media/image94.svg"/><Relationship Id="rId1" Type="http://schemas.openxmlformats.org/officeDocument/2006/relationships/slideLayout" Target="../slideLayouts/slideLayout4.xml"/><Relationship Id="rId6" Type="http://schemas.openxmlformats.org/officeDocument/2006/relationships/image" Target="../media/image80.svg"/><Relationship Id="rId11" Type="http://schemas.openxmlformats.org/officeDocument/2006/relationships/image" Target="../media/image85.png"/><Relationship Id="rId24" Type="http://schemas.openxmlformats.org/officeDocument/2006/relationships/image" Target="../media/image98.png"/><Relationship Id="rId5" Type="http://schemas.openxmlformats.org/officeDocument/2006/relationships/image" Target="../media/image79.png"/><Relationship Id="rId15" Type="http://schemas.openxmlformats.org/officeDocument/2006/relationships/image" Target="../media/image89.png"/><Relationship Id="rId23" Type="http://schemas.openxmlformats.org/officeDocument/2006/relationships/image" Target="../media/image97.png"/><Relationship Id="rId10" Type="http://schemas.openxmlformats.org/officeDocument/2006/relationships/image" Target="../media/image84.svg"/><Relationship Id="rId19" Type="http://schemas.openxmlformats.org/officeDocument/2006/relationships/image" Target="../media/image93.pn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8.svg"/><Relationship Id="rId22" Type="http://schemas.openxmlformats.org/officeDocument/2006/relationships/image" Target="../media/image9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image" Target="../media/image101.png"/><Relationship Id="rId9" Type="http://schemas.openxmlformats.org/officeDocument/2006/relationships/image" Target="../media/image10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0.png"/><Relationship Id="rId7" Type="http://schemas.openxmlformats.org/officeDocument/2006/relationships/image" Target="../media/image112.png"/><Relationship Id="rId12" Type="http://schemas.openxmlformats.org/officeDocument/2006/relationships/image" Target="../media/image117.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16.png"/><Relationship Id="rId5" Type="http://schemas.openxmlformats.org/officeDocument/2006/relationships/image" Target="../media/image111.svg"/><Relationship Id="rId10" Type="http://schemas.openxmlformats.org/officeDocument/2006/relationships/image" Target="../media/image115.svg"/><Relationship Id="rId4" Type="http://schemas.openxmlformats.org/officeDocument/2006/relationships/image" Target="../media/image110.png"/><Relationship Id="rId9" Type="http://schemas.openxmlformats.org/officeDocument/2006/relationships/image" Target="../media/image114.png"/></Relationships>
</file>

<file path=ppt/slides/_rels/slide21.xml.rels><?xml version="1.0" encoding="UTF-8" standalone="yes"?>
<Relationships xmlns="http://schemas.openxmlformats.org/package/2006/relationships"><Relationship Id="rId8" Type="http://schemas.openxmlformats.org/officeDocument/2006/relationships/image" Target="../media/image122.svg"/><Relationship Id="rId3" Type="http://schemas.openxmlformats.org/officeDocument/2006/relationships/image" Target="../media/image100.png"/><Relationship Id="rId7" Type="http://schemas.openxmlformats.org/officeDocument/2006/relationships/image" Target="../media/image121.png"/><Relationship Id="rId12" Type="http://schemas.openxmlformats.org/officeDocument/2006/relationships/image" Target="../media/image126.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0.sv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svg"/><Relationship Id="rId4" Type="http://schemas.openxmlformats.org/officeDocument/2006/relationships/image" Target="../media/image118.png"/><Relationship Id="rId9" Type="http://schemas.openxmlformats.org/officeDocument/2006/relationships/image" Target="../media/image123.png"/></Relationships>
</file>

<file path=ppt/slides/_rels/slide2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27.jpeg"/><Relationship Id="rId7" Type="http://schemas.openxmlformats.org/officeDocument/2006/relationships/image" Target="../media/image131.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3.svg"/><Relationship Id="rId5" Type="http://schemas.openxmlformats.org/officeDocument/2006/relationships/image" Target="../media/image129.svg"/><Relationship Id="rId10" Type="http://schemas.openxmlformats.org/officeDocument/2006/relationships/image" Target="../media/image132.png"/><Relationship Id="rId4" Type="http://schemas.openxmlformats.org/officeDocument/2006/relationships/image" Target="../media/image128.png"/><Relationship Id="rId9" Type="http://schemas.openxmlformats.org/officeDocument/2006/relationships/image" Target="../media/image111.svg"/></Relationships>
</file>

<file path=ppt/slides/_rels/slide23.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4.png"/><Relationship Id="rId7" Type="http://schemas.openxmlformats.org/officeDocument/2006/relationships/image" Target="../media/image13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6.svg"/><Relationship Id="rId5" Type="http://schemas.openxmlformats.org/officeDocument/2006/relationships/image" Target="../media/image135.png"/><Relationship Id="rId10" Type="http://schemas.openxmlformats.org/officeDocument/2006/relationships/image" Target="../media/image9.png"/><Relationship Id="rId4" Type="http://schemas.openxmlformats.org/officeDocument/2006/relationships/hyperlink" Target="https://www.kaufland.de/" TargetMode="External"/><Relationship Id="rId9" Type="http://schemas.openxmlformats.org/officeDocument/2006/relationships/image" Target="../media/image139.jpe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png"/><Relationship Id="rId21" Type="http://schemas.openxmlformats.org/officeDocument/2006/relationships/image" Target="../media/image46.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notesSlide" Target="../notesSlides/notesSlide6.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23" Type="http://schemas.openxmlformats.org/officeDocument/2006/relationships/image" Target="../media/image48.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58.svg"/><Relationship Id="rId11" Type="http://schemas.openxmlformats.org/officeDocument/2006/relationships/image" Target="../media/image52.svg"/><Relationship Id="rId5" Type="http://schemas.openxmlformats.org/officeDocument/2006/relationships/image" Target="../media/image57.png"/><Relationship Id="rId10" Type="http://schemas.openxmlformats.org/officeDocument/2006/relationships/image" Target="../media/image51.png"/><Relationship Id="rId4" Type="http://schemas.openxmlformats.org/officeDocument/2006/relationships/image" Target="../media/image54.sv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C1F653F-91CE-A0A1-AC8A-5B76EAB84E11}"/>
              </a:ext>
            </a:extLst>
          </p:cNvPr>
          <p:cNvSpPr>
            <a:spLocks noGrp="1"/>
          </p:cNvSpPr>
          <p:nvPr>
            <p:ph type="sldNum" idx="12"/>
          </p:nvPr>
        </p:nvSpPr>
        <p:spPr/>
        <p:txBody>
          <a:bodyPr/>
          <a:lstStyle/>
          <a:p>
            <a:fld id="{00000000-1234-1234-1234-123412341234}" type="slidenum">
              <a:rPr lang="de-DE" smtClean="0"/>
              <a:pPr/>
              <a:t>10</a:t>
            </a:fld>
            <a:endParaRPr lang="de-DE"/>
          </a:p>
        </p:txBody>
      </p:sp>
      <p:sp>
        <p:nvSpPr>
          <p:cNvPr id="4" name="Textplatzhalter 3">
            <a:extLst>
              <a:ext uri="{FF2B5EF4-FFF2-40B4-BE49-F238E27FC236}">
                <a16:creationId xmlns:a16="http://schemas.microsoft.com/office/drawing/2014/main" id="{E9A67BA3-3AC7-AA1E-85A0-19DC7D03444F}"/>
              </a:ext>
            </a:extLst>
          </p:cNvPr>
          <p:cNvSpPr>
            <a:spLocks noGrp="1"/>
          </p:cNvSpPr>
          <p:nvPr>
            <p:ph type="body" idx="2"/>
          </p:nvPr>
        </p:nvSpPr>
        <p:spPr/>
        <p:txBody>
          <a:bodyPr/>
          <a:lstStyle/>
          <a:p>
            <a:pPr marL="0" marR="0" lvl="0" indent="0" algn="l" defTabSz="914400" rtl="0" eaLnBrk="1" fontAlgn="auto" latinLnBrk="0" hangingPunct="1">
              <a:lnSpc>
                <a:spcPct val="100000"/>
              </a:lnSpc>
              <a:spcBef>
                <a:spcPts val="0"/>
              </a:spcBef>
              <a:spcAft>
                <a:spcPts val="0"/>
              </a:spcAft>
              <a:buClr>
                <a:srgbClr val="E3000F"/>
              </a:buClr>
              <a:buSzPts val="1400"/>
              <a:buFont typeface="Arial"/>
              <a:buNone/>
              <a:tabLst/>
              <a:defRPr/>
            </a:pPr>
            <a:r>
              <a:rPr kumimoji="0" lang="de-DE" sz="1400" b="1" i="0" u="none" strike="noStrike" kern="0" cap="none" spc="0" normalizeH="0" baseline="0" noProof="0" dirty="0">
                <a:ln>
                  <a:noFill/>
                </a:ln>
                <a:solidFill>
                  <a:srgbClr val="E3000F"/>
                </a:solidFill>
                <a:effectLst/>
                <a:uLnTx/>
                <a:uFillTx/>
                <a:latin typeface="Kaufland Regular" panose="020B0503040000020003" pitchFamily="34" charset="0"/>
                <a:cs typeface="Arial"/>
                <a:sym typeface="Arial"/>
              </a:rPr>
              <a:t>Kaufland Global Marketplace </a:t>
            </a:r>
            <a:r>
              <a:rPr lang="de-DE" dirty="0"/>
              <a:t>–</a:t>
            </a:r>
            <a:r>
              <a:rPr kumimoji="0" lang="de-DE" sz="1400" b="1" i="0" u="none" strike="noStrike" kern="0" cap="none" spc="0" normalizeH="0" baseline="0" noProof="0" dirty="0">
                <a:ln>
                  <a:noFill/>
                </a:ln>
                <a:solidFill>
                  <a:srgbClr val="E3000F"/>
                </a:solidFill>
                <a:effectLst/>
                <a:uLnTx/>
                <a:uFillTx/>
                <a:latin typeface="Kaufland Regular" panose="020B0503040000020003" pitchFamily="34" charset="0"/>
                <a:cs typeface="Arial"/>
                <a:sym typeface="Arial"/>
              </a:rPr>
              <a:t> </a:t>
            </a:r>
            <a:r>
              <a:rPr kumimoji="0" lang="de-DE" sz="1400" b="1" i="0" u="none" strike="noStrike" kern="0" cap="none" spc="0" normalizeH="0" baseline="0" noProof="0" dirty="0" err="1">
                <a:ln>
                  <a:noFill/>
                </a:ln>
                <a:solidFill>
                  <a:srgbClr val="E3000F"/>
                </a:solidFill>
                <a:effectLst/>
                <a:uLnTx/>
                <a:uFillTx/>
                <a:latin typeface="Kaufland Regular" panose="020B0503040000020003" pitchFamily="34" charset="0"/>
                <a:cs typeface="Arial"/>
                <a:sym typeface="Arial"/>
              </a:rPr>
              <a:t>Overview</a:t>
            </a:r>
            <a:endParaRPr kumimoji="0" lang="de-DE" sz="1400" b="1" i="0" u="none" strike="noStrike" kern="0" cap="none" spc="0" normalizeH="0" baseline="0" noProof="0" dirty="0">
              <a:ln>
                <a:noFill/>
              </a:ln>
              <a:solidFill>
                <a:srgbClr val="E3000F"/>
              </a:solidFill>
              <a:effectLst/>
              <a:uLnTx/>
              <a:uFillTx/>
              <a:latin typeface="Kaufland Regular" panose="020B0503040000020003" pitchFamily="34" charset="0"/>
              <a:cs typeface="Arial"/>
              <a:sym typeface="Arial"/>
            </a:endParaRPr>
          </a:p>
        </p:txBody>
      </p:sp>
      <p:sp>
        <p:nvSpPr>
          <p:cNvPr id="5" name="Titel 4">
            <a:extLst>
              <a:ext uri="{FF2B5EF4-FFF2-40B4-BE49-F238E27FC236}">
                <a16:creationId xmlns:a16="http://schemas.microsoft.com/office/drawing/2014/main" id="{2FAD87A6-F17B-DCDA-CFC4-291F1FF947A1}"/>
              </a:ext>
            </a:extLst>
          </p:cNvPr>
          <p:cNvSpPr>
            <a:spLocks noGrp="1"/>
          </p:cNvSpPr>
          <p:nvPr>
            <p:ph type="title"/>
          </p:nvPr>
        </p:nvSpPr>
        <p:spPr>
          <a:xfrm>
            <a:off x="407368" y="620768"/>
            <a:ext cx="11634953" cy="720000"/>
          </a:xfrm>
        </p:spPr>
        <p:txBody>
          <a:bodyPr/>
          <a:lstStyle/>
          <a:p>
            <a:r>
              <a:rPr lang="en-US" b="1" dirty="0">
                <a:solidFill>
                  <a:schemeClr val="tx1">
                    <a:lumMod val="85000"/>
                    <a:lumOff val="15000"/>
                  </a:schemeClr>
                </a:solidFill>
                <a:latin typeface="Kaufland Regular"/>
              </a:rPr>
              <a:t>Kaufland.de at a glance</a:t>
            </a:r>
            <a:r>
              <a:rPr lang="en-US" dirty="0">
                <a:solidFill>
                  <a:schemeClr val="tx1">
                    <a:lumMod val="85000"/>
                    <a:lumOff val="15000"/>
                  </a:schemeClr>
                </a:solidFill>
                <a:latin typeface="Kaufland Regular"/>
              </a:rPr>
              <a:t>: T</a:t>
            </a:r>
            <a:r>
              <a:rPr lang="en-US" b="1" dirty="0">
                <a:solidFill>
                  <a:schemeClr val="tx1">
                    <a:lumMod val="85000"/>
                    <a:lumOff val="15000"/>
                  </a:schemeClr>
                </a:solidFill>
                <a:latin typeface="Kaufland Regular"/>
              </a:rPr>
              <a:t>his is what we have already achieved with the</a:t>
            </a:r>
            <a:r>
              <a:rPr lang="en-US" dirty="0">
                <a:solidFill>
                  <a:schemeClr val="tx1">
                    <a:lumMod val="85000"/>
                    <a:lumOff val="15000"/>
                  </a:schemeClr>
                </a:solidFill>
                <a:latin typeface="Kaufland Regular"/>
              </a:rPr>
              <a:t> German</a:t>
            </a:r>
            <a:r>
              <a:rPr lang="en-US" b="1" dirty="0">
                <a:solidFill>
                  <a:schemeClr val="tx1">
                    <a:lumMod val="85000"/>
                    <a:lumOff val="15000"/>
                  </a:schemeClr>
                </a:solidFill>
                <a:latin typeface="Kaufland Regular"/>
              </a:rPr>
              <a:t> marketplace</a:t>
            </a:r>
            <a:r>
              <a:rPr lang="en-US" dirty="0">
                <a:solidFill>
                  <a:schemeClr val="tx1">
                    <a:lumMod val="85000"/>
                    <a:lumOff val="15000"/>
                  </a:schemeClr>
                </a:solidFill>
                <a:latin typeface="Kaufland Regular"/>
              </a:rPr>
              <a:t> </a:t>
            </a:r>
            <a:endParaRPr lang="de-DE" dirty="0">
              <a:solidFill>
                <a:schemeClr val="tx1">
                  <a:lumMod val="85000"/>
                  <a:lumOff val="15000"/>
                </a:schemeClr>
              </a:solidFill>
            </a:endParaRPr>
          </a:p>
        </p:txBody>
      </p:sp>
      <p:grpSp>
        <p:nvGrpSpPr>
          <p:cNvPr id="6" name="Gruppieren 5">
            <a:extLst>
              <a:ext uri="{FF2B5EF4-FFF2-40B4-BE49-F238E27FC236}">
                <a16:creationId xmlns:a16="http://schemas.microsoft.com/office/drawing/2014/main" id="{BCC9B6F0-D917-1F40-A40C-79FBEC3A7DE4}"/>
              </a:ext>
            </a:extLst>
          </p:cNvPr>
          <p:cNvGrpSpPr/>
          <p:nvPr/>
        </p:nvGrpSpPr>
        <p:grpSpPr>
          <a:xfrm>
            <a:off x="7135739" y="3230600"/>
            <a:ext cx="3012307" cy="900000"/>
            <a:chOff x="6845354" y="1633609"/>
            <a:chExt cx="3012307" cy="900000"/>
          </a:xfrm>
        </p:grpSpPr>
        <p:sp>
          <p:nvSpPr>
            <p:cNvPr id="7" name="Google Shape;1229;p23">
              <a:extLst>
                <a:ext uri="{FF2B5EF4-FFF2-40B4-BE49-F238E27FC236}">
                  <a16:creationId xmlns:a16="http://schemas.microsoft.com/office/drawing/2014/main" id="{5EA476B4-4702-2D6F-1815-9435FDA4D238}"/>
                </a:ext>
              </a:extLst>
            </p:cNvPr>
            <p:cNvSpPr/>
            <p:nvPr/>
          </p:nvSpPr>
          <p:spPr>
            <a:xfrm>
              <a:off x="6845354" y="1722414"/>
              <a:ext cx="2100162" cy="722390"/>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92075" marR="0" lvl="0" indent="174625" algn="r" defTabSz="914400" rtl="0" eaLnBrk="1" fontAlgn="auto" latinLnBrk="0" hangingPunct="0">
                <a:lnSpc>
                  <a:spcPct val="100000"/>
                </a:lnSpc>
                <a:spcBef>
                  <a:spcPts val="0"/>
                </a:spcBef>
                <a:spcAft>
                  <a:spcPts val="0"/>
                </a:spcAft>
                <a:buClr>
                  <a:srgbClr val="000000"/>
                </a:buClr>
                <a:buSzPts val="1400"/>
                <a:buFontTx/>
                <a:buNone/>
                <a:tabLst/>
                <a:defRPr/>
              </a:pPr>
              <a:r>
                <a:rPr lang="de-DE" sz="3600" b="1" kern="0">
                  <a:solidFill>
                    <a:srgbClr val="E3000F"/>
                  </a:solidFill>
                  <a:latin typeface="Kaufland Office" panose="02000503040000020003" pitchFamily="2" charset="0"/>
                  <a:ea typeface="Arial"/>
                  <a:cs typeface="Arial"/>
                  <a:sym typeface="Arial"/>
                </a:rPr>
                <a:t>1</a:t>
              </a:r>
              <a:r>
                <a:rPr lang="de-DE" sz="3600" b="1" kern="0" dirty="0">
                  <a:solidFill>
                    <a:srgbClr val="E3000F"/>
                  </a:solidFill>
                  <a:latin typeface="Kaufland Office" panose="02000503040000020003" pitchFamily="2" charset="0"/>
                  <a:ea typeface="Arial"/>
                  <a:cs typeface="Arial"/>
                  <a:sym typeface="Arial"/>
                </a:rPr>
                <a:t>0</a:t>
              </a:r>
              <a:r>
                <a:rPr lang="de-DE" sz="3600" b="1" kern="0">
                  <a:solidFill>
                    <a:srgbClr val="E3000F"/>
                  </a:solidFill>
                  <a:latin typeface="Kaufland Office" panose="02000503040000020003" pitchFamily="2" charset="0"/>
                  <a:ea typeface="Arial"/>
                  <a:cs typeface="Arial"/>
                  <a:sym typeface="Arial"/>
                </a:rPr>
                <a:t>,</a:t>
              </a:r>
              <a:r>
                <a:rPr kumimoji="0" lang="de-DE" sz="3600" b="1" i="0" u="none" strike="noStrike" kern="0" cap="none" spc="0" normalizeH="0" baseline="0" noProof="0" dirty="0">
                  <a:ln>
                    <a:noFill/>
                  </a:ln>
                  <a:solidFill>
                    <a:srgbClr val="E3000F"/>
                  </a:solidFill>
                  <a:effectLst/>
                  <a:uLnTx/>
                  <a:uFillTx/>
                  <a:latin typeface="Kaufland Office" panose="02000503040000020003" pitchFamily="2" charset="0"/>
                  <a:ea typeface="Arial"/>
                  <a:cs typeface="Arial"/>
                  <a:sym typeface="Arial"/>
                </a:rPr>
                <a:t>000+</a:t>
              </a:r>
            </a:p>
            <a:p>
              <a:pPr marL="92075" marR="0" lvl="0" indent="174625" algn="r" defTabSz="914400" rtl="0" eaLnBrk="1" fontAlgn="auto" latinLnBrk="0" hangingPunct="0">
                <a:lnSpc>
                  <a:spcPct val="100000"/>
                </a:lnSpc>
                <a:spcBef>
                  <a:spcPts val="0"/>
                </a:spcBef>
                <a:spcAft>
                  <a:spcPts val="0"/>
                </a:spcAft>
                <a:buClr>
                  <a:srgbClr val="000000"/>
                </a:buClr>
                <a:buSzPts val="1400"/>
                <a:buFontTx/>
                <a:buNone/>
                <a:tabLst/>
                <a:defRPr/>
              </a:pP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sellers</a:t>
              </a:r>
              <a:endParaRPr kumimoji="0" lang="de-DE" sz="1200" b="0"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endParaRPr>
            </a:p>
          </p:txBody>
        </p:sp>
        <p:sp>
          <p:nvSpPr>
            <p:cNvPr id="8" name="Google Shape;737;gb047f577b4_2_279">
              <a:extLst>
                <a:ext uri="{FF2B5EF4-FFF2-40B4-BE49-F238E27FC236}">
                  <a16:creationId xmlns:a16="http://schemas.microsoft.com/office/drawing/2014/main" id="{27471492-B432-58E6-04C8-7E9401C56F8A}"/>
                </a:ext>
              </a:extLst>
            </p:cNvPr>
            <p:cNvSpPr/>
            <p:nvPr/>
          </p:nvSpPr>
          <p:spPr>
            <a:xfrm>
              <a:off x="8957661" y="1633609"/>
              <a:ext cx="900000" cy="90000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rgbClr val="E1091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Verdana"/>
                <a:ea typeface="Verdana"/>
                <a:cs typeface="Verdana"/>
                <a:sym typeface="Verdana"/>
              </a:endParaRPr>
            </a:p>
          </p:txBody>
        </p:sp>
      </p:grpSp>
      <p:grpSp>
        <p:nvGrpSpPr>
          <p:cNvPr id="9" name="Gruppieren 8">
            <a:extLst>
              <a:ext uri="{FF2B5EF4-FFF2-40B4-BE49-F238E27FC236}">
                <a16:creationId xmlns:a16="http://schemas.microsoft.com/office/drawing/2014/main" id="{0CA4A76F-5E97-166C-98A7-5B7AC2CAF119}"/>
              </a:ext>
            </a:extLst>
          </p:cNvPr>
          <p:cNvGrpSpPr/>
          <p:nvPr/>
        </p:nvGrpSpPr>
        <p:grpSpPr>
          <a:xfrm>
            <a:off x="1268422" y="1746701"/>
            <a:ext cx="3730211" cy="900000"/>
            <a:chOff x="3324944" y="1887749"/>
            <a:chExt cx="3730211" cy="900000"/>
          </a:xfrm>
        </p:grpSpPr>
        <p:sp>
          <p:nvSpPr>
            <p:cNvPr id="10" name="Google Shape;1229;p23">
              <a:extLst>
                <a:ext uri="{FF2B5EF4-FFF2-40B4-BE49-F238E27FC236}">
                  <a16:creationId xmlns:a16="http://schemas.microsoft.com/office/drawing/2014/main" id="{9D133239-0C11-EE39-7688-76AA16B67A6D}"/>
                </a:ext>
              </a:extLst>
            </p:cNvPr>
            <p:cNvSpPr/>
            <p:nvPr/>
          </p:nvSpPr>
          <p:spPr>
            <a:xfrm>
              <a:off x="3974676" y="2014411"/>
              <a:ext cx="3080479" cy="646677"/>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266700" algn="l" defTabSz="914400" rtl="0" eaLnBrk="1" fontAlgn="auto" latinLnBrk="0" hangingPunct="0">
                <a:lnSpc>
                  <a:spcPct val="100000"/>
                </a:lnSpc>
                <a:spcBef>
                  <a:spcPts val="0"/>
                </a:spcBef>
                <a:spcAft>
                  <a:spcPts val="0"/>
                </a:spcAft>
                <a:buClr>
                  <a:srgbClr val="000000"/>
                </a:buClr>
                <a:buSzPts val="1400"/>
                <a:buFont typeface="Arial"/>
                <a:buNone/>
                <a:tabLst/>
                <a:defRPr/>
              </a:pPr>
              <a:r>
                <a:rPr kumimoji="0" lang="de-DE" sz="3600" b="1" i="0" u="none" strike="noStrike" kern="0" cap="none" spc="0" normalizeH="0" baseline="0" noProof="0" dirty="0">
                  <a:ln>
                    <a:noFill/>
                  </a:ln>
                  <a:solidFill>
                    <a:srgbClr val="E10915"/>
                  </a:solidFill>
                  <a:effectLst/>
                  <a:uLnTx/>
                  <a:uFillTx/>
                  <a:latin typeface="Kaufland Office" panose="02000503040000020003" pitchFamily="2" charset="0"/>
                  <a:ea typeface="Arial"/>
                  <a:cs typeface="Arial"/>
                  <a:sym typeface="Arial"/>
                </a:rPr>
                <a:t>€1 </a:t>
              </a:r>
              <a:r>
                <a:rPr kumimoji="0" lang="de-DE" sz="3600" b="1" i="0" u="none" strike="noStrike" kern="0" cap="none" spc="0" normalizeH="0" baseline="0" noProof="0" dirty="0" err="1">
                  <a:ln>
                    <a:noFill/>
                  </a:ln>
                  <a:solidFill>
                    <a:srgbClr val="E10915"/>
                  </a:solidFill>
                  <a:effectLst/>
                  <a:uLnTx/>
                  <a:uFillTx/>
                  <a:latin typeface="Kaufland Office" panose="02000503040000020003" pitchFamily="2" charset="0"/>
                  <a:ea typeface="Arial"/>
                  <a:cs typeface="Arial"/>
                  <a:sym typeface="Arial"/>
                </a:rPr>
                <a:t>billion</a:t>
              </a:r>
              <a:r>
                <a:rPr kumimoji="0" lang="de-DE" sz="3600" b="1" i="0" u="none" strike="noStrike" kern="0" cap="none" spc="0" normalizeH="0" baseline="0" noProof="0" dirty="0">
                  <a:ln>
                    <a:noFill/>
                  </a:ln>
                  <a:solidFill>
                    <a:srgbClr val="E10915"/>
                  </a:solidFill>
                  <a:effectLst/>
                  <a:uLnTx/>
                  <a:uFillTx/>
                  <a:latin typeface="Kaufland Office" panose="02000503040000020003" pitchFamily="2" charset="0"/>
                  <a:ea typeface="Arial"/>
                  <a:cs typeface="Arial"/>
                  <a:sym typeface="Arial"/>
                </a:rPr>
                <a:t>+</a:t>
              </a:r>
            </a:p>
            <a:p>
              <a:pPr marL="0" marR="0" lvl="0" indent="266700" algn="l" defTabSz="914400" rtl="0" eaLnBrk="1" fontAlgn="auto" latinLnBrk="0" hangingPunct="0">
                <a:lnSpc>
                  <a:spcPct val="100000"/>
                </a:lnSpc>
                <a:spcBef>
                  <a:spcPts val="0"/>
                </a:spcBef>
                <a:spcAft>
                  <a:spcPts val="0"/>
                </a:spcAft>
                <a:buClr>
                  <a:srgbClr val="000000"/>
                </a:buClr>
                <a:buSzPts val="1400"/>
                <a:buFont typeface="Arial"/>
                <a:buNone/>
                <a:tabLst/>
                <a:defRPr/>
              </a:pP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mn-ea"/>
                  <a:cs typeface="Arial"/>
                  <a:sym typeface="Arial"/>
                </a:rPr>
                <a:t>GMV</a:t>
              </a:r>
              <a:r>
                <a:rPr kumimoji="0" lang="de-DE" sz="1200" b="1" i="0" u="none" strike="noStrike" kern="0" cap="none" spc="0" normalizeH="0" baseline="30000" noProof="0" dirty="0">
                  <a:ln>
                    <a:noFill/>
                  </a:ln>
                  <a:solidFill>
                    <a:srgbClr val="000000"/>
                  </a:solidFill>
                  <a:effectLst/>
                  <a:uLnTx/>
                  <a:uFillTx/>
                  <a:latin typeface="Kaufland Office" panose="02000503040000020003" pitchFamily="2" charset="0"/>
                  <a:ea typeface="+mn-ea"/>
                  <a:cs typeface="Arial"/>
                  <a:sym typeface="Arial"/>
                </a:rPr>
                <a:t>1</a:t>
              </a:r>
              <a:endParaRPr kumimoji="0" lang="de-DE" sz="1000" b="0" i="0" u="none" strike="noStrike" kern="0" cap="none" spc="0" normalizeH="0" baseline="30000" noProof="0" dirty="0">
                <a:ln>
                  <a:noFill/>
                </a:ln>
                <a:solidFill>
                  <a:srgbClr val="000000"/>
                </a:solidFill>
                <a:effectLst/>
                <a:uLnTx/>
                <a:uFillTx/>
                <a:latin typeface="Kaufland Office" panose="02000503040000020003" pitchFamily="2" charset="0"/>
                <a:ea typeface="Arial"/>
                <a:cs typeface="Arial"/>
                <a:sym typeface="Arial"/>
              </a:endParaRPr>
            </a:p>
          </p:txBody>
        </p:sp>
        <p:sp>
          <p:nvSpPr>
            <p:cNvPr id="11" name="Google Shape;1150;gb047f577b4_2_923">
              <a:extLst>
                <a:ext uri="{FF2B5EF4-FFF2-40B4-BE49-F238E27FC236}">
                  <a16:creationId xmlns:a16="http://schemas.microsoft.com/office/drawing/2014/main" id="{4CA0B177-7521-8B3C-2B61-39B3F98C3B27}"/>
                </a:ext>
              </a:extLst>
            </p:cNvPr>
            <p:cNvSpPr/>
            <p:nvPr/>
          </p:nvSpPr>
          <p:spPr>
            <a:xfrm>
              <a:off x="3324944" y="1887749"/>
              <a:ext cx="900000" cy="90000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Verdana"/>
                <a:ea typeface="Verdana"/>
                <a:cs typeface="Verdana"/>
                <a:sym typeface="Verdana"/>
              </a:endParaRPr>
            </a:p>
          </p:txBody>
        </p:sp>
      </p:grpSp>
      <p:grpSp>
        <p:nvGrpSpPr>
          <p:cNvPr id="12" name="Gruppieren 11">
            <a:extLst>
              <a:ext uri="{FF2B5EF4-FFF2-40B4-BE49-F238E27FC236}">
                <a16:creationId xmlns:a16="http://schemas.microsoft.com/office/drawing/2014/main" id="{F245FD81-B7F6-A015-610C-19B37031F845}"/>
              </a:ext>
            </a:extLst>
          </p:cNvPr>
          <p:cNvGrpSpPr/>
          <p:nvPr/>
        </p:nvGrpSpPr>
        <p:grpSpPr>
          <a:xfrm>
            <a:off x="720228" y="4689838"/>
            <a:ext cx="3442699" cy="1117487"/>
            <a:chOff x="6891291" y="4843189"/>
            <a:chExt cx="3442699" cy="1117487"/>
          </a:xfrm>
        </p:grpSpPr>
        <p:sp>
          <p:nvSpPr>
            <p:cNvPr id="13" name="Google Shape;1229;p23">
              <a:extLst>
                <a:ext uri="{FF2B5EF4-FFF2-40B4-BE49-F238E27FC236}">
                  <a16:creationId xmlns:a16="http://schemas.microsoft.com/office/drawing/2014/main" id="{86FEAC27-7878-3187-375E-E92524D2616D}"/>
                </a:ext>
              </a:extLst>
            </p:cNvPr>
            <p:cNvSpPr/>
            <p:nvPr/>
          </p:nvSpPr>
          <p:spPr>
            <a:xfrm>
              <a:off x="7809022" y="4843189"/>
              <a:ext cx="2524968" cy="1117487"/>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
                  <a:srgbClr val="000000"/>
                </a:buClr>
                <a:buSzPts val="1400"/>
                <a:buFont typeface="Arial"/>
                <a:buNone/>
                <a:tabLst/>
                <a:defRPr/>
              </a:pPr>
              <a:r>
                <a:rPr kumimoji="0" lang="de-DE" sz="3600" b="1" i="0" u="none" strike="noStrike" kern="0" cap="none" spc="0" normalizeH="0" baseline="0" noProof="0" dirty="0" err="1">
                  <a:ln>
                    <a:noFill/>
                  </a:ln>
                  <a:solidFill>
                    <a:srgbClr val="E3000F"/>
                  </a:solidFill>
                  <a:effectLst/>
                  <a:uLnTx/>
                  <a:uFillTx/>
                  <a:latin typeface="Kaufland Office" panose="02000503040000020003" pitchFamily="2" charset="0"/>
                  <a:ea typeface="+mn-ea"/>
                  <a:cs typeface="Arial"/>
                  <a:sym typeface="Arial"/>
                </a:rPr>
                <a:t>Ranked</a:t>
              </a:r>
              <a:r>
                <a:rPr kumimoji="0" lang="de-DE" sz="3600" b="1" i="0" u="none" strike="noStrike" kern="0" cap="none" spc="0" normalizeH="0" baseline="0" noProof="0" dirty="0">
                  <a:ln>
                    <a:noFill/>
                  </a:ln>
                  <a:solidFill>
                    <a:srgbClr val="E3000F"/>
                  </a:solidFill>
                  <a:effectLst/>
                  <a:uLnTx/>
                  <a:uFillTx/>
                  <a:latin typeface="Kaufland Office" panose="02000503040000020003" pitchFamily="2" charset="0"/>
                  <a:ea typeface="+mn-ea"/>
                  <a:cs typeface="Arial"/>
                  <a:sym typeface="Arial"/>
                </a:rPr>
                <a:t> 3</a:t>
              </a:r>
              <a:r>
                <a:rPr kumimoji="0" lang="de-DE" sz="3600" b="1" i="0" u="none" strike="noStrike" kern="0" cap="none" spc="0" normalizeH="0" baseline="30000" noProof="0" dirty="0">
                  <a:ln>
                    <a:noFill/>
                  </a:ln>
                  <a:solidFill>
                    <a:srgbClr val="E3000F"/>
                  </a:solidFill>
                  <a:effectLst/>
                  <a:uLnTx/>
                  <a:uFillTx/>
                  <a:latin typeface="Kaufland Office" panose="02000503040000020003" pitchFamily="2" charset="0"/>
                  <a:ea typeface="+mn-ea"/>
                  <a:cs typeface="Arial"/>
                  <a:sym typeface="Arial"/>
                </a:rPr>
                <a:t>rd</a:t>
              </a:r>
            </a:p>
            <a:p>
              <a:pPr marL="0" marR="0" lvl="0" indent="0" algn="l" defTabSz="914400" rtl="0" eaLnBrk="1" fontAlgn="auto" latinLnBrk="0" hangingPunct="0">
                <a:lnSpc>
                  <a:spcPct val="100000"/>
                </a:lnSpc>
                <a:spcBef>
                  <a:spcPts val="0"/>
                </a:spcBef>
                <a:spcAft>
                  <a:spcPts val="0"/>
                </a:spcAft>
                <a:buClr>
                  <a:srgbClr val="000000"/>
                </a:buClr>
                <a:buSzPts val="1400"/>
                <a:buFont typeface="Arial"/>
                <a:buNone/>
                <a:tabLst/>
                <a:defRPr/>
              </a:pP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most</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rPr>
                <a:t> </a:t>
              </a: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popular</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rPr>
                <a:t> </a:t>
              </a:r>
              <a:r>
                <a:rPr lang="de-DE" sz="1200" b="1" kern="0" dirty="0">
                  <a:latin typeface="Kaufland Office" panose="02000503040000020003" pitchFamily="2" charset="0"/>
                  <a:ea typeface="Arial"/>
                  <a:cs typeface="Arial"/>
                  <a:sym typeface="Arial"/>
                </a:rPr>
                <a:t>s</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rPr>
                <a:t>hopping </a:t>
              </a: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app</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rPr>
                <a:t> in </a:t>
              </a: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Germany‘s</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rPr>
                <a:t> Google Play Store²</a:t>
              </a:r>
            </a:p>
          </p:txBody>
        </p:sp>
        <p:sp>
          <p:nvSpPr>
            <p:cNvPr id="14" name="Google Shape;3223;gb047f577b4_2_2859">
              <a:extLst>
                <a:ext uri="{FF2B5EF4-FFF2-40B4-BE49-F238E27FC236}">
                  <a16:creationId xmlns:a16="http://schemas.microsoft.com/office/drawing/2014/main" id="{79087330-9015-7BCB-8A7A-91CC501F7D8A}"/>
                </a:ext>
              </a:extLst>
            </p:cNvPr>
            <p:cNvSpPr/>
            <p:nvPr/>
          </p:nvSpPr>
          <p:spPr>
            <a:xfrm>
              <a:off x="6891291" y="4940743"/>
              <a:ext cx="900000" cy="90000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81"/>
                    <a:pt x="138" y="181"/>
                    <a:pt x="138" y="181"/>
                  </a:cubicBezTo>
                  <a:cubicBezTo>
                    <a:pt x="138" y="175"/>
                    <a:pt x="143" y="170"/>
                    <a:pt x="149" y="170"/>
                  </a:cubicBezTo>
                  <a:cubicBezTo>
                    <a:pt x="202" y="170"/>
                    <a:pt x="202" y="170"/>
                    <a:pt x="202" y="170"/>
                  </a:cubicBezTo>
                  <a:cubicBezTo>
                    <a:pt x="202" y="149"/>
                    <a:pt x="202" y="149"/>
                    <a:pt x="202" y="149"/>
                  </a:cubicBezTo>
                  <a:cubicBezTo>
                    <a:pt x="202" y="120"/>
                    <a:pt x="226" y="96"/>
                    <a:pt x="256" y="96"/>
                  </a:cubicBezTo>
                  <a:cubicBezTo>
                    <a:pt x="285" y="96"/>
                    <a:pt x="309" y="120"/>
                    <a:pt x="309" y="149"/>
                  </a:cubicBezTo>
                  <a:cubicBezTo>
                    <a:pt x="309" y="170"/>
                    <a:pt x="309" y="170"/>
                    <a:pt x="309" y="170"/>
                  </a:cubicBezTo>
                  <a:cubicBezTo>
                    <a:pt x="362" y="170"/>
                    <a:pt x="362" y="170"/>
                    <a:pt x="362" y="170"/>
                  </a:cubicBezTo>
                  <a:cubicBezTo>
                    <a:pt x="368" y="170"/>
                    <a:pt x="373" y="175"/>
                    <a:pt x="373" y="181"/>
                  </a:cubicBezTo>
                  <a:lnTo>
                    <a:pt x="373" y="405"/>
                  </a:lnTo>
                  <a:close/>
                  <a:moveTo>
                    <a:pt x="288" y="170"/>
                  </a:moveTo>
                  <a:cubicBezTo>
                    <a:pt x="224" y="170"/>
                    <a:pt x="224" y="170"/>
                    <a:pt x="224" y="170"/>
                  </a:cubicBezTo>
                  <a:cubicBezTo>
                    <a:pt x="224" y="149"/>
                    <a:pt x="224" y="149"/>
                    <a:pt x="224" y="149"/>
                  </a:cubicBezTo>
                  <a:cubicBezTo>
                    <a:pt x="224" y="131"/>
                    <a:pt x="238" y="117"/>
                    <a:pt x="256" y="117"/>
                  </a:cubicBezTo>
                  <a:cubicBezTo>
                    <a:pt x="273" y="117"/>
                    <a:pt x="288" y="131"/>
                    <a:pt x="288" y="149"/>
                  </a:cubicBezTo>
                  <a:lnTo>
                    <a:pt x="288" y="170"/>
                  </a:lnTo>
                  <a:close/>
                  <a:moveTo>
                    <a:pt x="309" y="192"/>
                  </a:moveTo>
                  <a:cubicBezTo>
                    <a:pt x="352" y="192"/>
                    <a:pt x="352" y="192"/>
                    <a:pt x="352" y="192"/>
                  </a:cubicBezTo>
                  <a:cubicBezTo>
                    <a:pt x="352" y="394"/>
                    <a:pt x="352" y="394"/>
                    <a:pt x="352" y="394"/>
                  </a:cubicBezTo>
                  <a:cubicBezTo>
                    <a:pt x="160" y="394"/>
                    <a:pt x="160" y="394"/>
                    <a:pt x="160" y="394"/>
                  </a:cubicBezTo>
                  <a:cubicBezTo>
                    <a:pt x="160" y="192"/>
                    <a:pt x="160" y="192"/>
                    <a:pt x="160" y="192"/>
                  </a:cubicBezTo>
                  <a:cubicBezTo>
                    <a:pt x="202" y="192"/>
                    <a:pt x="202" y="192"/>
                    <a:pt x="202" y="192"/>
                  </a:cubicBezTo>
                  <a:cubicBezTo>
                    <a:pt x="202" y="213"/>
                    <a:pt x="202" y="213"/>
                    <a:pt x="202" y="213"/>
                  </a:cubicBezTo>
                  <a:cubicBezTo>
                    <a:pt x="202" y="219"/>
                    <a:pt x="207" y="224"/>
                    <a:pt x="213" y="224"/>
                  </a:cubicBezTo>
                  <a:cubicBezTo>
                    <a:pt x="219" y="224"/>
                    <a:pt x="224" y="219"/>
                    <a:pt x="224" y="213"/>
                  </a:cubicBezTo>
                  <a:cubicBezTo>
                    <a:pt x="224" y="192"/>
                    <a:pt x="224" y="192"/>
                    <a:pt x="224" y="192"/>
                  </a:cubicBezTo>
                  <a:cubicBezTo>
                    <a:pt x="288" y="192"/>
                    <a:pt x="288" y="192"/>
                    <a:pt x="288" y="192"/>
                  </a:cubicBezTo>
                  <a:cubicBezTo>
                    <a:pt x="288" y="213"/>
                    <a:pt x="288" y="213"/>
                    <a:pt x="288" y="213"/>
                  </a:cubicBezTo>
                  <a:cubicBezTo>
                    <a:pt x="288" y="219"/>
                    <a:pt x="292" y="224"/>
                    <a:pt x="298" y="224"/>
                  </a:cubicBezTo>
                  <a:cubicBezTo>
                    <a:pt x="304" y="224"/>
                    <a:pt x="309" y="219"/>
                    <a:pt x="309" y="213"/>
                  </a:cubicBezTo>
                  <a:lnTo>
                    <a:pt x="309" y="192"/>
                  </a:lnTo>
                  <a:close/>
                </a:path>
              </a:pathLst>
            </a:custGeom>
            <a:solidFill>
              <a:srgbClr val="E1091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Verdana"/>
                <a:ea typeface="Verdana"/>
                <a:cs typeface="Verdana"/>
                <a:sym typeface="Verdana"/>
              </a:endParaRPr>
            </a:p>
          </p:txBody>
        </p:sp>
      </p:grpSp>
      <p:grpSp>
        <p:nvGrpSpPr>
          <p:cNvPr id="15" name="Gruppieren 14">
            <a:extLst>
              <a:ext uri="{FF2B5EF4-FFF2-40B4-BE49-F238E27FC236}">
                <a16:creationId xmlns:a16="http://schemas.microsoft.com/office/drawing/2014/main" id="{283F4D8B-4161-3932-F9CE-E0F2369D0261}"/>
              </a:ext>
            </a:extLst>
          </p:cNvPr>
          <p:cNvGrpSpPr/>
          <p:nvPr/>
        </p:nvGrpSpPr>
        <p:grpSpPr>
          <a:xfrm>
            <a:off x="-336887" y="3262386"/>
            <a:ext cx="3773147" cy="900000"/>
            <a:chOff x="4595248" y="3315614"/>
            <a:chExt cx="3194380" cy="900000"/>
          </a:xfrm>
        </p:grpSpPr>
        <p:sp>
          <p:nvSpPr>
            <p:cNvPr id="16" name="Google Shape;1229;p23">
              <a:extLst>
                <a:ext uri="{FF2B5EF4-FFF2-40B4-BE49-F238E27FC236}">
                  <a16:creationId xmlns:a16="http://schemas.microsoft.com/office/drawing/2014/main" id="{B362DBFA-D507-59BD-5CAB-18B5E4FB75CB}"/>
                </a:ext>
              </a:extLst>
            </p:cNvPr>
            <p:cNvSpPr/>
            <p:nvPr/>
          </p:nvSpPr>
          <p:spPr>
            <a:xfrm>
              <a:off x="4595248" y="3406775"/>
              <a:ext cx="2304924" cy="723123"/>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92075" marR="0" lvl="0" indent="269875" algn="r" defTabSz="914400" rtl="0" eaLnBrk="1" fontAlgn="auto" latinLnBrk="0" hangingPunct="0">
                <a:lnSpc>
                  <a:spcPct val="100000"/>
                </a:lnSpc>
                <a:spcBef>
                  <a:spcPts val="0"/>
                </a:spcBef>
                <a:spcAft>
                  <a:spcPts val="0"/>
                </a:spcAft>
                <a:buClr>
                  <a:srgbClr val="000000"/>
                </a:buClr>
                <a:buSzPts val="1400"/>
                <a:buFontTx/>
                <a:buNone/>
                <a:tabLst/>
                <a:defRPr/>
              </a:pPr>
              <a:r>
                <a:rPr kumimoji="0" lang="de-DE" sz="3600" b="1" i="0" u="none" strike="noStrike" kern="0" cap="none" spc="0" normalizeH="0" baseline="0" noProof="0" dirty="0">
                  <a:ln>
                    <a:noFill/>
                  </a:ln>
                  <a:solidFill>
                    <a:srgbClr val="E3000F"/>
                  </a:solidFill>
                  <a:effectLst/>
                  <a:uLnTx/>
                  <a:uFillTx/>
                  <a:latin typeface="Kaufland Office" panose="02000503040000020003" pitchFamily="2" charset="0"/>
                  <a:ea typeface="Arial"/>
                  <a:cs typeface="Arial"/>
                  <a:sym typeface="Arial"/>
                </a:rPr>
                <a:t>45</a:t>
              </a:r>
              <a:r>
                <a:rPr lang="de-DE" sz="3600" b="1" kern="0" dirty="0">
                  <a:solidFill>
                    <a:srgbClr val="E3000F"/>
                  </a:solidFill>
                  <a:latin typeface="Kaufland Office" panose="02000503040000020003" pitchFamily="2" charset="0"/>
                  <a:ea typeface="Arial"/>
                  <a:cs typeface="Arial"/>
                  <a:sym typeface="Arial"/>
                </a:rPr>
                <a:t> </a:t>
              </a:r>
              <a:r>
                <a:rPr lang="de-DE" sz="3600" b="1" kern="0" dirty="0" err="1">
                  <a:solidFill>
                    <a:srgbClr val="E3000F"/>
                  </a:solidFill>
                  <a:latin typeface="Kaufland Office" panose="02000503040000020003" pitchFamily="2" charset="0"/>
                  <a:ea typeface="Arial"/>
                  <a:cs typeface="Arial"/>
                  <a:sym typeface="Arial"/>
                </a:rPr>
                <a:t>million</a:t>
              </a:r>
              <a:r>
                <a:rPr lang="de-DE" sz="3600" b="1" kern="0" dirty="0">
                  <a:solidFill>
                    <a:srgbClr val="E3000F"/>
                  </a:solidFill>
                  <a:latin typeface="Kaufland Office" panose="02000503040000020003" pitchFamily="2" charset="0"/>
                  <a:ea typeface="Arial"/>
                  <a:cs typeface="Arial"/>
                  <a:sym typeface="Arial"/>
                </a:rPr>
                <a:t>+</a:t>
              </a:r>
              <a:r>
                <a:rPr kumimoji="0" lang="de-DE" sz="3600" b="1" i="0" u="none" strike="noStrike" kern="0" cap="none" spc="0" normalizeH="0" baseline="0" noProof="0" dirty="0">
                  <a:ln>
                    <a:noFill/>
                  </a:ln>
                  <a:solidFill>
                    <a:srgbClr val="E3000F"/>
                  </a:solidFill>
                  <a:effectLst/>
                  <a:uLnTx/>
                  <a:uFillTx/>
                  <a:latin typeface="Kaufland Office" panose="02000503040000020003" pitchFamily="2" charset="0"/>
                  <a:ea typeface="Arial"/>
                  <a:cs typeface="Arial"/>
                  <a:sym typeface="Arial"/>
                </a:rPr>
                <a:t> </a:t>
              </a:r>
            </a:p>
            <a:p>
              <a:pPr marL="92075" marR="0" lvl="0" indent="269875" algn="r" defTabSz="914400" rtl="0" eaLnBrk="1" fontAlgn="auto" latinLnBrk="0" hangingPunct="0">
                <a:lnSpc>
                  <a:spcPct val="100000"/>
                </a:lnSpc>
                <a:spcBef>
                  <a:spcPts val="0"/>
                </a:spcBef>
                <a:spcAft>
                  <a:spcPts val="0"/>
                </a:spcAft>
                <a:buClr>
                  <a:srgbClr val="000000"/>
                </a:buClr>
                <a:buSzPts val="1400"/>
                <a:buFontTx/>
                <a:buNone/>
                <a:tabLst/>
                <a:defRPr/>
              </a:pP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products</a:t>
              </a:r>
              <a:endPar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endParaRPr>
            </a:p>
          </p:txBody>
        </p:sp>
        <p:sp>
          <p:nvSpPr>
            <p:cNvPr id="17" name="Google Shape;948;gb047f577b4_2_561">
              <a:extLst>
                <a:ext uri="{FF2B5EF4-FFF2-40B4-BE49-F238E27FC236}">
                  <a16:creationId xmlns:a16="http://schemas.microsoft.com/office/drawing/2014/main" id="{93185AA1-4242-BB07-26F4-F74B3849AC7F}"/>
                </a:ext>
              </a:extLst>
            </p:cNvPr>
            <p:cNvSpPr/>
            <p:nvPr/>
          </p:nvSpPr>
          <p:spPr>
            <a:xfrm>
              <a:off x="6957391" y="3315614"/>
              <a:ext cx="832237" cy="900000"/>
            </a:xfrm>
            <a:custGeom>
              <a:avLst/>
              <a:gdLst/>
              <a:ahLst/>
              <a:cxnLst/>
              <a:rect l="l" t="t" r="r" b="b"/>
              <a:pathLst>
                <a:path w="512" h="512" extrusionOk="0">
                  <a:moveTo>
                    <a:pt x="378" y="181"/>
                  </a:moveTo>
                  <a:cubicBezTo>
                    <a:pt x="256" y="233"/>
                    <a:pt x="256" y="233"/>
                    <a:pt x="256" y="233"/>
                  </a:cubicBezTo>
                  <a:cubicBezTo>
                    <a:pt x="208" y="213"/>
                    <a:pt x="208" y="213"/>
                    <a:pt x="208" y="213"/>
                  </a:cubicBezTo>
                  <a:cubicBezTo>
                    <a:pt x="330" y="161"/>
                    <a:pt x="330" y="161"/>
                    <a:pt x="330" y="161"/>
                  </a:cubicBezTo>
                  <a:lnTo>
                    <a:pt x="378" y="181"/>
                  </a:lnTo>
                  <a:close/>
                  <a:moveTo>
                    <a:pt x="303" y="149"/>
                  </a:moveTo>
                  <a:cubicBezTo>
                    <a:pt x="256" y="129"/>
                    <a:pt x="256" y="129"/>
                    <a:pt x="256" y="129"/>
                  </a:cubicBezTo>
                  <a:cubicBezTo>
                    <a:pt x="133" y="181"/>
                    <a:pt x="133" y="181"/>
                    <a:pt x="133" y="181"/>
                  </a:cubicBezTo>
                  <a:cubicBezTo>
                    <a:pt x="181" y="201"/>
                    <a:pt x="181" y="201"/>
                    <a:pt x="181" y="201"/>
                  </a:cubicBezTo>
                  <a:lnTo>
                    <a:pt x="303" y="149"/>
                  </a:lnTo>
                  <a:close/>
                  <a:moveTo>
                    <a:pt x="117" y="324"/>
                  </a:moveTo>
                  <a:cubicBezTo>
                    <a:pt x="245" y="388"/>
                    <a:pt x="245" y="388"/>
                    <a:pt x="245" y="388"/>
                  </a:cubicBezTo>
                  <a:cubicBezTo>
                    <a:pt x="245" y="252"/>
                    <a:pt x="245" y="252"/>
                    <a:pt x="245" y="252"/>
                  </a:cubicBezTo>
                  <a:cubicBezTo>
                    <a:pt x="117" y="197"/>
                    <a:pt x="117" y="197"/>
                    <a:pt x="117" y="197"/>
                  </a:cubicBezTo>
                  <a:lnTo>
                    <a:pt x="117" y="324"/>
                  </a:lnTo>
                  <a:close/>
                  <a:moveTo>
                    <a:pt x="334" y="292"/>
                  </a:moveTo>
                  <a:cubicBezTo>
                    <a:pt x="309" y="302"/>
                    <a:pt x="309" y="302"/>
                    <a:pt x="309" y="302"/>
                  </a:cubicBezTo>
                  <a:cubicBezTo>
                    <a:pt x="309" y="325"/>
                    <a:pt x="309" y="325"/>
                    <a:pt x="309" y="325"/>
                  </a:cubicBezTo>
                  <a:cubicBezTo>
                    <a:pt x="334" y="314"/>
                    <a:pt x="334" y="314"/>
                    <a:pt x="334" y="314"/>
                  </a:cubicBezTo>
                  <a:lnTo>
                    <a:pt x="334" y="292"/>
                  </a:lnTo>
                  <a:close/>
                  <a:moveTo>
                    <a:pt x="266" y="252"/>
                  </a:moveTo>
                  <a:cubicBezTo>
                    <a:pt x="394" y="197"/>
                    <a:pt x="394" y="197"/>
                    <a:pt x="394" y="197"/>
                  </a:cubicBezTo>
                  <a:cubicBezTo>
                    <a:pt x="394" y="223"/>
                    <a:pt x="394" y="334"/>
                    <a:pt x="394" y="334"/>
                  </a:cubicBezTo>
                  <a:cubicBezTo>
                    <a:pt x="266" y="389"/>
                    <a:pt x="266" y="389"/>
                    <a:pt x="266" y="389"/>
                  </a:cubicBezTo>
                  <a:lnTo>
                    <a:pt x="266" y="252"/>
                  </a:lnTo>
                  <a:close/>
                  <a:moveTo>
                    <a:pt x="288" y="341"/>
                  </a:moveTo>
                  <a:cubicBezTo>
                    <a:pt x="288" y="345"/>
                    <a:pt x="289" y="348"/>
                    <a:pt x="292" y="350"/>
                  </a:cubicBezTo>
                  <a:cubicBezTo>
                    <a:pt x="294" y="351"/>
                    <a:pt x="296" y="352"/>
                    <a:pt x="298" y="352"/>
                  </a:cubicBezTo>
                  <a:cubicBezTo>
                    <a:pt x="300" y="352"/>
                    <a:pt x="301" y="351"/>
                    <a:pt x="303" y="351"/>
                  </a:cubicBezTo>
                  <a:cubicBezTo>
                    <a:pt x="348" y="331"/>
                    <a:pt x="348" y="331"/>
                    <a:pt x="348" y="331"/>
                  </a:cubicBezTo>
                  <a:cubicBezTo>
                    <a:pt x="352" y="329"/>
                    <a:pt x="355" y="326"/>
                    <a:pt x="355" y="321"/>
                  </a:cubicBezTo>
                  <a:cubicBezTo>
                    <a:pt x="355" y="275"/>
                    <a:pt x="355" y="275"/>
                    <a:pt x="355" y="275"/>
                  </a:cubicBezTo>
                  <a:cubicBezTo>
                    <a:pt x="355" y="272"/>
                    <a:pt x="353" y="269"/>
                    <a:pt x="350" y="267"/>
                  </a:cubicBezTo>
                  <a:cubicBezTo>
                    <a:pt x="347" y="265"/>
                    <a:pt x="343" y="264"/>
                    <a:pt x="340" y="266"/>
                  </a:cubicBezTo>
                  <a:cubicBezTo>
                    <a:pt x="294" y="285"/>
                    <a:pt x="294" y="285"/>
                    <a:pt x="294" y="285"/>
                  </a:cubicBezTo>
                  <a:cubicBezTo>
                    <a:pt x="290" y="287"/>
                    <a:pt x="288" y="291"/>
                    <a:pt x="288" y="295"/>
                  </a:cubicBezTo>
                  <a:lnTo>
                    <a:pt x="288"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81"/>
                  </a:moveTo>
                  <a:cubicBezTo>
                    <a:pt x="416" y="177"/>
                    <a:pt x="413" y="173"/>
                    <a:pt x="409" y="171"/>
                  </a:cubicBezTo>
                  <a:cubicBezTo>
                    <a:pt x="260" y="107"/>
                    <a:pt x="260" y="107"/>
                    <a:pt x="260" y="107"/>
                  </a:cubicBezTo>
                  <a:cubicBezTo>
                    <a:pt x="257" y="106"/>
                    <a:pt x="254" y="106"/>
                    <a:pt x="251" y="107"/>
                  </a:cubicBezTo>
                  <a:cubicBezTo>
                    <a:pt x="102" y="171"/>
                    <a:pt x="102" y="171"/>
                    <a:pt x="102" y="171"/>
                  </a:cubicBezTo>
                  <a:cubicBezTo>
                    <a:pt x="102" y="171"/>
                    <a:pt x="102" y="171"/>
                    <a:pt x="102" y="171"/>
                  </a:cubicBezTo>
                  <a:cubicBezTo>
                    <a:pt x="102" y="171"/>
                    <a:pt x="102" y="171"/>
                    <a:pt x="102" y="171"/>
                  </a:cubicBezTo>
                  <a:cubicBezTo>
                    <a:pt x="102" y="171"/>
                    <a:pt x="102" y="171"/>
                    <a:pt x="102" y="171"/>
                  </a:cubicBezTo>
                  <a:cubicBezTo>
                    <a:pt x="98" y="173"/>
                    <a:pt x="96" y="177"/>
                    <a:pt x="96" y="181"/>
                  </a:cubicBezTo>
                  <a:cubicBezTo>
                    <a:pt x="96" y="330"/>
                    <a:pt x="96" y="330"/>
                    <a:pt x="96" y="330"/>
                  </a:cubicBezTo>
                  <a:cubicBezTo>
                    <a:pt x="96" y="334"/>
                    <a:pt x="98" y="338"/>
                    <a:pt x="102" y="340"/>
                  </a:cubicBezTo>
                  <a:cubicBezTo>
                    <a:pt x="251" y="415"/>
                    <a:pt x="251" y="415"/>
                    <a:pt x="251" y="415"/>
                  </a:cubicBezTo>
                  <a:cubicBezTo>
                    <a:pt x="252" y="415"/>
                    <a:pt x="254" y="416"/>
                    <a:pt x="256" y="416"/>
                  </a:cubicBezTo>
                  <a:cubicBezTo>
                    <a:pt x="256" y="416"/>
                    <a:pt x="256" y="416"/>
                    <a:pt x="256" y="416"/>
                  </a:cubicBezTo>
                  <a:cubicBezTo>
                    <a:pt x="256" y="416"/>
                    <a:pt x="256" y="416"/>
                    <a:pt x="256" y="416"/>
                  </a:cubicBezTo>
                  <a:cubicBezTo>
                    <a:pt x="256" y="416"/>
                    <a:pt x="256" y="416"/>
                    <a:pt x="256" y="416"/>
                  </a:cubicBezTo>
                  <a:cubicBezTo>
                    <a:pt x="257" y="416"/>
                    <a:pt x="258" y="415"/>
                    <a:pt x="259" y="415"/>
                  </a:cubicBezTo>
                  <a:cubicBezTo>
                    <a:pt x="260" y="415"/>
                    <a:pt x="260" y="415"/>
                    <a:pt x="260" y="415"/>
                  </a:cubicBezTo>
                  <a:cubicBezTo>
                    <a:pt x="409" y="351"/>
                    <a:pt x="409" y="351"/>
                    <a:pt x="409" y="351"/>
                  </a:cubicBezTo>
                  <a:cubicBezTo>
                    <a:pt x="413" y="349"/>
                    <a:pt x="416" y="345"/>
                    <a:pt x="416" y="341"/>
                  </a:cubicBezTo>
                  <a:lnTo>
                    <a:pt x="416" y="181"/>
                  </a:ln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Verdana"/>
                <a:ea typeface="Verdana"/>
                <a:cs typeface="Verdana"/>
                <a:sym typeface="Verdana"/>
              </a:endParaRPr>
            </a:p>
          </p:txBody>
        </p:sp>
      </p:grpSp>
      <p:grpSp>
        <p:nvGrpSpPr>
          <p:cNvPr id="19" name="Gruppieren 18">
            <a:extLst>
              <a:ext uri="{FF2B5EF4-FFF2-40B4-BE49-F238E27FC236}">
                <a16:creationId xmlns:a16="http://schemas.microsoft.com/office/drawing/2014/main" id="{CB115F01-0858-F9DE-D98D-19F10CA09CDE}"/>
              </a:ext>
            </a:extLst>
          </p:cNvPr>
          <p:cNvGrpSpPr/>
          <p:nvPr/>
        </p:nvGrpSpPr>
        <p:grpSpPr>
          <a:xfrm>
            <a:off x="7746487" y="4787392"/>
            <a:ext cx="4087272" cy="900000"/>
            <a:chOff x="-377940" y="4929423"/>
            <a:chExt cx="4087272" cy="900000"/>
          </a:xfrm>
        </p:grpSpPr>
        <p:sp>
          <p:nvSpPr>
            <p:cNvPr id="20" name="Google Shape;1229;p23">
              <a:extLst>
                <a:ext uri="{FF2B5EF4-FFF2-40B4-BE49-F238E27FC236}">
                  <a16:creationId xmlns:a16="http://schemas.microsoft.com/office/drawing/2014/main" id="{5D8B3DC1-10B6-7DFB-C71B-9912EDF7D2B5}"/>
                </a:ext>
              </a:extLst>
            </p:cNvPr>
            <p:cNvSpPr/>
            <p:nvPr/>
          </p:nvSpPr>
          <p:spPr>
            <a:xfrm>
              <a:off x="565087" y="5108737"/>
              <a:ext cx="3144245" cy="640420"/>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
                  <a:srgbClr val="000000"/>
                </a:buClr>
                <a:buSzPts val="1400"/>
                <a:buFontTx/>
                <a:buNone/>
                <a:tabLst/>
                <a:defRPr/>
              </a:pPr>
              <a:r>
                <a:rPr kumimoji="0" lang="de-DE" sz="3600" b="1" i="0" u="none" strike="noStrike" kern="0" cap="none" spc="0" normalizeH="0" baseline="0" noProof="0" dirty="0">
                  <a:ln>
                    <a:noFill/>
                  </a:ln>
                  <a:solidFill>
                    <a:srgbClr val="E3000F"/>
                  </a:solidFill>
                  <a:effectLst/>
                  <a:uLnTx/>
                  <a:uFillTx/>
                  <a:latin typeface="Kaufland Office" panose="02000503040000020003" pitchFamily="2" charset="0"/>
                  <a:ea typeface="+mn-ea"/>
                  <a:cs typeface="Arial"/>
                  <a:sym typeface="Arial"/>
                </a:rPr>
                <a:t>340+ </a:t>
              </a:r>
              <a:r>
                <a:rPr kumimoji="0" lang="de-DE" sz="3600" b="1" i="0" u="none" strike="noStrike" kern="0" cap="none" spc="0" normalizeH="0" baseline="0" noProof="0" dirty="0" err="1">
                  <a:ln>
                    <a:noFill/>
                  </a:ln>
                  <a:solidFill>
                    <a:srgbClr val="E3000F"/>
                  </a:solidFill>
                  <a:effectLst/>
                  <a:uLnTx/>
                  <a:uFillTx/>
                  <a:latin typeface="Kaufland Office" panose="02000503040000020003" pitchFamily="2" charset="0"/>
                  <a:ea typeface="+mn-ea"/>
                  <a:cs typeface="Arial"/>
                  <a:sym typeface="Arial"/>
                </a:rPr>
                <a:t>points</a:t>
              </a:r>
              <a:endParaRPr kumimoji="0" lang="de-DE" sz="3600" b="1" i="0" u="none" strike="noStrike" kern="0" cap="none" spc="0" normalizeH="0" baseline="0" noProof="0" dirty="0">
                <a:ln>
                  <a:noFill/>
                </a:ln>
                <a:solidFill>
                  <a:srgbClr val="E3000F"/>
                </a:solidFill>
                <a:effectLst/>
                <a:uLnTx/>
                <a:uFillTx/>
                <a:latin typeface="Kaufland Office" panose="02000503040000020003" pitchFamily="2" charset="0"/>
                <a:ea typeface="+mn-ea"/>
                <a:cs typeface="Arial"/>
                <a:sym typeface="Arial"/>
              </a:endParaRPr>
            </a:p>
            <a:p>
              <a:pPr marL="0" marR="0" lvl="0" indent="0" algn="l" defTabSz="914400" rtl="0" eaLnBrk="1" fontAlgn="auto" latinLnBrk="0" hangingPunct="0">
                <a:lnSpc>
                  <a:spcPct val="100000"/>
                </a:lnSpc>
                <a:spcBef>
                  <a:spcPts val="0"/>
                </a:spcBef>
                <a:spcAft>
                  <a:spcPts val="0"/>
                </a:spcAft>
                <a:buClr>
                  <a:srgbClr val="000000"/>
                </a:buClr>
                <a:buSzPts val="1400"/>
                <a:buFontTx/>
                <a:buNone/>
                <a:tabLst/>
                <a:defRPr/>
              </a:pP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mn-ea"/>
                  <a:cs typeface="Arial"/>
                  <a:sym typeface="Arial"/>
                </a:rPr>
                <a:t>in German </a:t>
              </a: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Googl</a:t>
              </a:r>
              <a:r>
                <a:rPr kumimoji="0" lang="en-US" sz="1200" b="1" i="0" u="none" strike="noStrike" kern="0" cap="none" spc="0" normalizeH="0" baseline="0" dirty="0">
                  <a:ln>
                    <a:noFill/>
                  </a:ln>
                  <a:solidFill>
                    <a:srgbClr val="000000"/>
                  </a:solidFill>
                  <a:effectLst/>
                  <a:uLnTx/>
                  <a:uFillTx/>
                  <a:latin typeface="Kaufland Office" panose="02000503040000020003" pitchFamily="2" charset="0"/>
                  <a:ea typeface="+mn-ea"/>
                  <a:cs typeface="Arial"/>
                  <a:sym typeface="Arial"/>
                </a:rPr>
                <a:t>e’s</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mn-ea"/>
                  <a:cs typeface="Arial"/>
                  <a:sym typeface="Arial"/>
                </a:rPr>
                <a:t> </a:t>
              </a: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mn-ea"/>
                  <a:cs typeface="Arial"/>
                  <a:sym typeface="Arial"/>
                </a:rPr>
                <a:t>visibility</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mn-ea"/>
                  <a:cs typeface="Arial"/>
                  <a:sym typeface="Arial"/>
                </a:rPr>
                <a:t> index³   </a:t>
              </a:r>
              <a:endParaRPr kumimoji="0" lang="de-DE" sz="10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endParaRPr>
            </a:p>
            <a:p>
              <a:pPr marL="628650" marR="0" lvl="0" indent="-534988" algn="l" defTabSz="914400" rtl="0" eaLnBrk="1" fontAlgn="auto" latinLnBrk="0" hangingPunct="0">
                <a:lnSpc>
                  <a:spcPct val="100000"/>
                </a:lnSpc>
                <a:spcBef>
                  <a:spcPts val="0"/>
                </a:spcBef>
                <a:spcAft>
                  <a:spcPts val="0"/>
                </a:spcAft>
                <a:buClr>
                  <a:srgbClr val="000000"/>
                </a:buClr>
                <a:buSzPts val="1400"/>
                <a:buFontTx/>
                <a:buNone/>
                <a:tabLst/>
                <a:defRPr/>
              </a:pPr>
              <a:endParaRPr kumimoji="0" lang="de-DE" sz="10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endParaRPr>
            </a:p>
          </p:txBody>
        </p:sp>
        <p:sp>
          <p:nvSpPr>
            <p:cNvPr id="21" name="Google Shape;2375;gb047f577b4_2_1943">
              <a:extLst>
                <a:ext uri="{FF2B5EF4-FFF2-40B4-BE49-F238E27FC236}">
                  <a16:creationId xmlns:a16="http://schemas.microsoft.com/office/drawing/2014/main" id="{6271308A-1355-7940-3BB2-81CDCE9C0883}"/>
                </a:ext>
              </a:extLst>
            </p:cNvPr>
            <p:cNvSpPr/>
            <p:nvPr/>
          </p:nvSpPr>
          <p:spPr>
            <a:xfrm>
              <a:off x="-377940" y="4929423"/>
              <a:ext cx="900000" cy="900000"/>
            </a:xfrm>
            <a:custGeom>
              <a:avLst/>
              <a:gdLst/>
              <a:ahLst/>
              <a:cxnLst/>
              <a:rect l="l" t="t" r="r" b="b"/>
              <a:pathLst>
                <a:path w="512" h="512" extrusionOk="0">
                  <a:moveTo>
                    <a:pt x="260" y="165"/>
                  </a:moveTo>
                  <a:cubicBezTo>
                    <a:pt x="295" y="288"/>
                    <a:pt x="295" y="288"/>
                    <a:pt x="295" y="288"/>
                  </a:cubicBezTo>
                  <a:cubicBezTo>
                    <a:pt x="128" y="288"/>
                    <a:pt x="128" y="288"/>
                    <a:pt x="128" y="288"/>
                  </a:cubicBezTo>
                  <a:cubicBezTo>
                    <a:pt x="119" y="250"/>
                    <a:pt x="119" y="250"/>
                    <a:pt x="119" y="250"/>
                  </a:cubicBezTo>
                  <a:lnTo>
                    <a:pt x="260" y="165"/>
                  </a:lnTo>
                  <a:close/>
                  <a:moveTo>
                    <a:pt x="192" y="309"/>
                  </a:moveTo>
                  <a:cubicBezTo>
                    <a:pt x="192" y="321"/>
                    <a:pt x="201" y="330"/>
                    <a:pt x="213" y="330"/>
                  </a:cubicBezTo>
                  <a:cubicBezTo>
                    <a:pt x="225" y="330"/>
                    <a:pt x="234" y="321"/>
                    <a:pt x="234" y="309"/>
                  </a:cubicBezTo>
                  <a:cubicBezTo>
                    <a:pt x="234" y="309"/>
                    <a:pt x="234" y="309"/>
                    <a:pt x="234" y="309"/>
                  </a:cubicBezTo>
                  <a:cubicBezTo>
                    <a:pt x="192" y="309"/>
                    <a:pt x="192" y="309"/>
                    <a:pt x="192" y="309"/>
                  </a:cubicBezTo>
                  <a:cubicBezTo>
                    <a:pt x="192" y="309"/>
                    <a:pt x="192" y="309"/>
                    <a:pt x="192" y="30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1" y="177"/>
                  </a:moveTo>
                  <a:cubicBezTo>
                    <a:pt x="303" y="180"/>
                    <a:pt x="306" y="181"/>
                    <a:pt x="309" y="181"/>
                  </a:cubicBezTo>
                  <a:cubicBezTo>
                    <a:pt x="311" y="181"/>
                    <a:pt x="314" y="180"/>
                    <a:pt x="316" y="179"/>
                  </a:cubicBezTo>
                  <a:cubicBezTo>
                    <a:pt x="369" y="136"/>
                    <a:pt x="369" y="136"/>
                    <a:pt x="369" y="136"/>
                  </a:cubicBezTo>
                  <a:cubicBezTo>
                    <a:pt x="374" y="132"/>
                    <a:pt x="374" y="126"/>
                    <a:pt x="371" y="121"/>
                  </a:cubicBezTo>
                  <a:cubicBezTo>
                    <a:pt x="367" y="116"/>
                    <a:pt x="360" y="116"/>
                    <a:pt x="356" y="119"/>
                  </a:cubicBezTo>
                  <a:cubicBezTo>
                    <a:pt x="302" y="162"/>
                    <a:pt x="302" y="162"/>
                    <a:pt x="302" y="162"/>
                  </a:cubicBezTo>
                  <a:cubicBezTo>
                    <a:pt x="298" y="166"/>
                    <a:pt x="297" y="172"/>
                    <a:pt x="301" y="177"/>
                  </a:cubicBezTo>
                  <a:close/>
                  <a:moveTo>
                    <a:pt x="319" y="295"/>
                  </a:moveTo>
                  <a:cubicBezTo>
                    <a:pt x="277" y="146"/>
                    <a:pt x="277" y="146"/>
                    <a:pt x="277" y="146"/>
                  </a:cubicBezTo>
                  <a:cubicBezTo>
                    <a:pt x="276" y="143"/>
                    <a:pt x="273" y="140"/>
                    <a:pt x="270" y="139"/>
                  </a:cubicBezTo>
                  <a:cubicBezTo>
                    <a:pt x="267" y="138"/>
                    <a:pt x="264" y="138"/>
                    <a:pt x="261" y="140"/>
                  </a:cubicBezTo>
                  <a:cubicBezTo>
                    <a:pt x="101" y="236"/>
                    <a:pt x="101" y="236"/>
                    <a:pt x="101" y="236"/>
                  </a:cubicBezTo>
                  <a:cubicBezTo>
                    <a:pt x="97" y="238"/>
                    <a:pt x="95" y="243"/>
                    <a:pt x="96" y="248"/>
                  </a:cubicBezTo>
                  <a:cubicBezTo>
                    <a:pt x="110" y="301"/>
                    <a:pt x="110" y="301"/>
                    <a:pt x="110" y="301"/>
                  </a:cubicBezTo>
                  <a:cubicBezTo>
                    <a:pt x="111" y="306"/>
                    <a:pt x="115" y="309"/>
                    <a:pt x="120" y="309"/>
                  </a:cubicBezTo>
                  <a:cubicBezTo>
                    <a:pt x="170" y="309"/>
                    <a:pt x="170" y="309"/>
                    <a:pt x="170" y="309"/>
                  </a:cubicBezTo>
                  <a:cubicBezTo>
                    <a:pt x="170" y="309"/>
                    <a:pt x="170" y="309"/>
                    <a:pt x="170" y="309"/>
                  </a:cubicBezTo>
                  <a:cubicBezTo>
                    <a:pt x="170" y="333"/>
                    <a:pt x="189" y="352"/>
                    <a:pt x="213" y="352"/>
                  </a:cubicBezTo>
                  <a:cubicBezTo>
                    <a:pt x="237" y="352"/>
                    <a:pt x="256" y="333"/>
                    <a:pt x="256" y="309"/>
                  </a:cubicBezTo>
                  <a:cubicBezTo>
                    <a:pt x="256" y="309"/>
                    <a:pt x="256" y="309"/>
                    <a:pt x="256" y="309"/>
                  </a:cubicBezTo>
                  <a:cubicBezTo>
                    <a:pt x="309" y="309"/>
                    <a:pt x="309" y="309"/>
                    <a:pt x="309" y="309"/>
                  </a:cubicBezTo>
                  <a:cubicBezTo>
                    <a:pt x="309" y="309"/>
                    <a:pt x="309" y="309"/>
                    <a:pt x="309" y="309"/>
                  </a:cubicBezTo>
                  <a:cubicBezTo>
                    <a:pt x="312" y="309"/>
                    <a:pt x="316" y="307"/>
                    <a:pt x="318" y="305"/>
                  </a:cubicBezTo>
                  <a:cubicBezTo>
                    <a:pt x="320" y="302"/>
                    <a:pt x="320" y="299"/>
                    <a:pt x="319" y="295"/>
                  </a:cubicBezTo>
                  <a:close/>
                  <a:moveTo>
                    <a:pt x="416" y="279"/>
                  </a:moveTo>
                  <a:cubicBezTo>
                    <a:pt x="416" y="273"/>
                    <a:pt x="413" y="267"/>
                    <a:pt x="407" y="266"/>
                  </a:cubicBezTo>
                  <a:cubicBezTo>
                    <a:pt x="343" y="256"/>
                    <a:pt x="343" y="256"/>
                    <a:pt x="343" y="256"/>
                  </a:cubicBezTo>
                  <a:cubicBezTo>
                    <a:pt x="337" y="255"/>
                    <a:pt x="331" y="259"/>
                    <a:pt x="330" y="265"/>
                  </a:cubicBezTo>
                  <a:cubicBezTo>
                    <a:pt x="330" y="270"/>
                    <a:pt x="333" y="276"/>
                    <a:pt x="339" y="277"/>
                  </a:cubicBezTo>
                  <a:cubicBezTo>
                    <a:pt x="403" y="288"/>
                    <a:pt x="403" y="288"/>
                    <a:pt x="403" y="288"/>
                  </a:cubicBezTo>
                  <a:cubicBezTo>
                    <a:pt x="404" y="288"/>
                    <a:pt x="404" y="288"/>
                    <a:pt x="405" y="288"/>
                  </a:cubicBezTo>
                  <a:cubicBezTo>
                    <a:pt x="410" y="288"/>
                    <a:pt x="415" y="284"/>
                    <a:pt x="416" y="279"/>
                  </a:cubicBezTo>
                  <a:close/>
                  <a:moveTo>
                    <a:pt x="415" y="189"/>
                  </a:moveTo>
                  <a:cubicBezTo>
                    <a:pt x="414" y="183"/>
                    <a:pt x="408" y="180"/>
                    <a:pt x="402" y="181"/>
                  </a:cubicBezTo>
                  <a:cubicBezTo>
                    <a:pt x="327" y="203"/>
                    <a:pt x="327" y="203"/>
                    <a:pt x="327" y="203"/>
                  </a:cubicBezTo>
                  <a:cubicBezTo>
                    <a:pt x="322" y="204"/>
                    <a:pt x="318" y="210"/>
                    <a:pt x="320" y="216"/>
                  </a:cubicBezTo>
                  <a:cubicBezTo>
                    <a:pt x="321" y="221"/>
                    <a:pt x="326" y="224"/>
                    <a:pt x="330" y="224"/>
                  </a:cubicBezTo>
                  <a:cubicBezTo>
                    <a:pt x="331" y="224"/>
                    <a:pt x="332" y="224"/>
                    <a:pt x="333" y="223"/>
                  </a:cubicBezTo>
                  <a:cubicBezTo>
                    <a:pt x="408" y="202"/>
                    <a:pt x="408" y="202"/>
                    <a:pt x="408" y="202"/>
                  </a:cubicBezTo>
                  <a:cubicBezTo>
                    <a:pt x="414" y="200"/>
                    <a:pt x="417" y="194"/>
                    <a:pt x="415" y="18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Verdana"/>
                <a:ea typeface="Verdana"/>
                <a:cs typeface="Verdana"/>
                <a:sym typeface="Verdana"/>
              </a:endParaRPr>
            </a:p>
          </p:txBody>
        </p:sp>
      </p:grpSp>
      <p:grpSp>
        <p:nvGrpSpPr>
          <p:cNvPr id="22" name="Gruppieren 21">
            <a:extLst>
              <a:ext uri="{FF2B5EF4-FFF2-40B4-BE49-F238E27FC236}">
                <a16:creationId xmlns:a16="http://schemas.microsoft.com/office/drawing/2014/main" id="{11145011-D578-3AC5-C714-610D734406AF}"/>
              </a:ext>
            </a:extLst>
          </p:cNvPr>
          <p:cNvGrpSpPr/>
          <p:nvPr/>
        </p:nvGrpSpPr>
        <p:grpSpPr>
          <a:xfrm>
            <a:off x="7789514" y="1740433"/>
            <a:ext cx="3520170" cy="900000"/>
            <a:chOff x="8267345" y="1910092"/>
            <a:chExt cx="3520170" cy="900000"/>
          </a:xfrm>
        </p:grpSpPr>
        <p:sp>
          <p:nvSpPr>
            <p:cNvPr id="23" name="Google Shape;1229;p23">
              <a:extLst>
                <a:ext uri="{FF2B5EF4-FFF2-40B4-BE49-F238E27FC236}">
                  <a16:creationId xmlns:a16="http://schemas.microsoft.com/office/drawing/2014/main" id="{54602F8E-EB45-CBAF-D848-CF7FE71762C0}"/>
                </a:ext>
              </a:extLst>
            </p:cNvPr>
            <p:cNvSpPr/>
            <p:nvPr/>
          </p:nvSpPr>
          <p:spPr>
            <a:xfrm>
              <a:off x="9093657" y="1985375"/>
              <a:ext cx="2693858" cy="722390"/>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92075" marR="0" lvl="0" indent="0" algn="l" defTabSz="914400" rtl="0" eaLnBrk="1" fontAlgn="auto" latinLnBrk="0" hangingPunct="0">
                <a:lnSpc>
                  <a:spcPct val="100000"/>
                </a:lnSpc>
                <a:spcBef>
                  <a:spcPts val="0"/>
                </a:spcBef>
                <a:spcAft>
                  <a:spcPts val="0"/>
                </a:spcAft>
                <a:buClr>
                  <a:srgbClr val="000000"/>
                </a:buClr>
                <a:buSzPts val="1400"/>
                <a:buFontTx/>
                <a:buNone/>
                <a:tabLst/>
                <a:defRPr/>
              </a:pPr>
              <a:r>
                <a:rPr kumimoji="0" lang="de-DE" sz="3600" b="1" i="0" u="none" strike="noStrike" kern="0" cap="none" spc="0" normalizeH="0" baseline="0" noProof="0" dirty="0">
                  <a:ln>
                    <a:noFill/>
                  </a:ln>
                  <a:solidFill>
                    <a:srgbClr val="E3000F"/>
                  </a:solidFill>
                  <a:effectLst/>
                  <a:uLnTx/>
                  <a:uFillTx/>
                  <a:latin typeface="Kaufland Office" panose="02000503040000020003" pitchFamily="2" charset="0"/>
                  <a:ea typeface="Arial"/>
                  <a:cs typeface="Arial"/>
                  <a:sym typeface="Arial"/>
                </a:rPr>
                <a:t>32</a:t>
              </a:r>
              <a:r>
                <a:rPr lang="de-DE" sz="3600" b="1" kern="0" dirty="0">
                  <a:solidFill>
                    <a:srgbClr val="E3000F"/>
                  </a:solidFill>
                  <a:latin typeface="Kaufland Office" panose="02000503040000020003" pitchFamily="2" charset="0"/>
                  <a:ea typeface="Arial"/>
                  <a:cs typeface="Arial"/>
                  <a:sym typeface="Arial"/>
                </a:rPr>
                <a:t> </a:t>
              </a:r>
              <a:r>
                <a:rPr lang="de-DE" sz="3600" b="1" kern="0" dirty="0" err="1">
                  <a:solidFill>
                    <a:srgbClr val="E3000F"/>
                  </a:solidFill>
                  <a:latin typeface="Kaufland Office" panose="02000503040000020003" pitchFamily="2" charset="0"/>
                  <a:ea typeface="Arial"/>
                  <a:cs typeface="Arial"/>
                  <a:sym typeface="Arial"/>
                </a:rPr>
                <a:t>million</a:t>
              </a:r>
              <a:r>
                <a:rPr lang="de-DE" sz="3600" b="1" kern="0" dirty="0">
                  <a:solidFill>
                    <a:srgbClr val="E3000F"/>
                  </a:solidFill>
                  <a:latin typeface="Kaufland Office" panose="02000503040000020003" pitchFamily="2" charset="0"/>
                  <a:ea typeface="Arial"/>
                  <a:cs typeface="Arial"/>
                  <a:sym typeface="Arial"/>
                </a:rPr>
                <a:t>+</a:t>
              </a:r>
              <a:endParaRPr kumimoji="0" lang="de-DE" sz="3600" b="1" i="0" u="none" strike="noStrike" kern="0" cap="none" spc="0" normalizeH="0" baseline="0" noProof="0" dirty="0">
                <a:ln>
                  <a:noFill/>
                </a:ln>
                <a:solidFill>
                  <a:srgbClr val="E3000F"/>
                </a:solidFill>
                <a:effectLst/>
                <a:uLnTx/>
                <a:uFillTx/>
                <a:latin typeface="Kaufland Office" panose="02000503040000020003" pitchFamily="2" charset="0"/>
                <a:ea typeface="Arial"/>
                <a:cs typeface="Arial"/>
                <a:sym typeface="Arial"/>
              </a:endParaRPr>
            </a:p>
            <a:p>
              <a:pPr marL="92075" marR="0" lvl="0" indent="0" algn="l" defTabSz="914400" rtl="0" eaLnBrk="1" fontAlgn="auto" latinLnBrk="0" hangingPunct="0">
                <a:lnSpc>
                  <a:spcPct val="100000"/>
                </a:lnSpc>
                <a:spcBef>
                  <a:spcPts val="0"/>
                </a:spcBef>
                <a:spcAft>
                  <a:spcPts val="0"/>
                </a:spcAft>
                <a:buClr>
                  <a:srgbClr val="000000"/>
                </a:buClr>
                <a:buSzPts val="1400"/>
                <a:buFontTx/>
                <a:buNone/>
                <a:tabLst/>
                <a:defRPr/>
              </a:pP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website</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rPr>
                <a:t> </a:t>
              </a: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visitors</a:t>
              </a:r>
              <a:r>
                <a:rPr kumimoji="0" lang="de-DE" sz="1200" b="1"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rPr>
                <a:t> per </a:t>
              </a:r>
              <a:r>
                <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Arial"/>
                  <a:cs typeface="Arial"/>
                  <a:sym typeface="Arial"/>
                </a:rPr>
                <a:t>month</a:t>
              </a:r>
              <a:endParaRPr kumimoji="0" lang="de-DE" sz="1200" b="0" i="0" u="none" strike="noStrike" kern="0" cap="none" spc="0" normalizeH="0" baseline="0" noProof="0" dirty="0">
                <a:ln>
                  <a:noFill/>
                </a:ln>
                <a:solidFill>
                  <a:srgbClr val="000000"/>
                </a:solidFill>
                <a:effectLst/>
                <a:uLnTx/>
                <a:uFillTx/>
                <a:latin typeface="Kaufland Office" panose="02000503040000020003" pitchFamily="2" charset="0"/>
                <a:ea typeface="Arial"/>
                <a:cs typeface="Arial"/>
                <a:sym typeface="Arial"/>
              </a:endParaRPr>
            </a:p>
          </p:txBody>
        </p:sp>
        <p:grpSp>
          <p:nvGrpSpPr>
            <p:cNvPr id="24" name="Gruppieren 23">
              <a:extLst>
                <a:ext uri="{FF2B5EF4-FFF2-40B4-BE49-F238E27FC236}">
                  <a16:creationId xmlns:a16="http://schemas.microsoft.com/office/drawing/2014/main" id="{8ED16CED-F3EC-D6DA-EC98-15387D8EF140}"/>
                </a:ext>
              </a:extLst>
            </p:cNvPr>
            <p:cNvGrpSpPr/>
            <p:nvPr/>
          </p:nvGrpSpPr>
          <p:grpSpPr>
            <a:xfrm>
              <a:off x="8267345" y="1910092"/>
              <a:ext cx="900000" cy="900000"/>
              <a:chOff x="3003158" y="3685875"/>
              <a:chExt cx="900000" cy="900000"/>
            </a:xfrm>
          </p:grpSpPr>
          <p:sp>
            <p:nvSpPr>
              <p:cNvPr id="25" name="Ellipse 24">
                <a:extLst>
                  <a:ext uri="{FF2B5EF4-FFF2-40B4-BE49-F238E27FC236}">
                    <a16:creationId xmlns:a16="http://schemas.microsoft.com/office/drawing/2014/main" id="{83B5A5D5-F99D-2B89-9702-45647E22B8F3}"/>
                  </a:ext>
                </a:extLst>
              </p:cNvPr>
              <p:cNvSpPr/>
              <p:nvPr/>
            </p:nvSpPr>
            <p:spPr>
              <a:xfrm>
                <a:off x="3003158" y="3685875"/>
                <a:ext cx="900000" cy="90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6" name="Grafik 25" descr="Benutzer Silhouette">
                <a:extLst>
                  <a:ext uri="{FF2B5EF4-FFF2-40B4-BE49-F238E27FC236}">
                    <a16:creationId xmlns:a16="http://schemas.microsoft.com/office/drawing/2014/main" id="{6F69349F-0452-F1BD-535D-392FD6F15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5232" y="3738390"/>
                <a:ext cx="815851" cy="815851"/>
              </a:xfrm>
              <a:prstGeom prst="rect">
                <a:avLst/>
              </a:prstGeom>
            </p:spPr>
          </p:pic>
        </p:grpSp>
      </p:grpSp>
      <p:grpSp>
        <p:nvGrpSpPr>
          <p:cNvPr id="27" name="Gruppieren 26">
            <a:extLst>
              <a:ext uri="{FF2B5EF4-FFF2-40B4-BE49-F238E27FC236}">
                <a16:creationId xmlns:a16="http://schemas.microsoft.com/office/drawing/2014/main" id="{55510EFF-52CC-6DDF-2994-6B63773B90D2}"/>
              </a:ext>
            </a:extLst>
          </p:cNvPr>
          <p:cNvGrpSpPr/>
          <p:nvPr/>
        </p:nvGrpSpPr>
        <p:grpSpPr>
          <a:xfrm>
            <a:off x="4513746" y="5339894"/>
            <a:ext cx="2394386" cy="900000"/>
            <a:chOff x="5187661" y="4619127"/>
            <a:chExt cx="2394386" cy="900000"/>
          </a:xfrm>
        </p:grpSpPr>
        <p:sp>
          <p:nvSpPr>
            <p:cNvPr id="28" name="Google Shape;1229;p23">
              <a:extLst>
                <a:ext uri="{FF2B5EF4-FFF2-40B4-BE49-F238E27FC236}">
                  <a16:creationId xmlns:a16="http://schemas.microsoft.com/office/drawing/2014/main" id="{220BFF67-EACC-A217-0B66-F0EB72E7E334}"/>
                </a:ext>
              </a:extLst>
            </p:cNvPr>
            <p:cNvSpPr/>
            <p:nvPr/>
          </p:nvSpPr>
          <p:spPr>
            <a:xfrm>
              <a:off x="6009746" y="4674313"/>
              <a:ext cx="1572301" cy="723123"/>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92075">
                <a:buClr>
                  <a:srgbClr val="000000"/>
                </a:buClr>
                <a:buSzPts val="1400"/>
                <a:defRPr/>
              </a:pPr>
              <a:r>
                <a:rPr kumimoji="0" lang="de-DE" sz="3600" b="1" i="0" u="none" strike="noStrike" kern="0" cap="none" spc="0" normalizeH="0" baseline="0" noProof="0" dirty="0">
                  <a:ln>
                    <a:noFill/>
                  </a:ln>
                  <a:solidFill>
                    <a:srgbClr val="E3000F"/>
                  </a:solidFill>
                  <a:effectLst/>
                  <a:uLnTx/>
                  <a:uFillTx/>
                  <a:latin typeface="Kaufland Office"/>
                  <a:cs typeface="Arial"/>
                  <a:sym typeface="Arial"/>
                </a:rPr>
                <a:t>5,000+</a:t>
              </a:r>
              <a:endParaRPr kumimoji="0" lang="de-DE" sz="2800" b="1" i="0" u="none" strike="noStrike" kern="0" cap="none" spc="0" normalizeH="0" baseline="0" noProof="0" dirty="0">
                <a:ln>
                  <a:noFill/>
                </a:ln>
                <a:solidFill>
                  <a:srgbClr val="E3000F"/>
                </a:solidFill>
                <a:effectLst/>
                <a:uLnTx/>
                <a:uFillTx/>
                <a:latin typeface="Kaufland Office" panose="02000503040000020003" pitchFamily="2" charset="0"/>
                <a:ea typeface="+mn-ea"/>
                <a:cs typeface="Arial"/>
                <a:sym typeface="Arial"/>
              </a:endParaRPr>
            </a:p>
            <a:p>
              <a:pPr marL="92075" marR="0" lvl="0" indent="0" algn="l" defTabSz="914400" rtl="0" eaLnBrk="1" fontAlgn="auto" latinLnBrk="0" hangingPunct="0">
                <a:lnSpc>
                  <a:spcPct val="100000"/>
                </a:lnSpc>
                <a:spcBef>
                  <a:spcPts val="0"/>
                </a:spcBef>
                <a:spcAft>
                  <a:spcPts val="0"/>
                </a:spcAft>
                <a:buClr>
                  <a:srgbClr val="000000"/>
                </a:buClr>
                <a:buSzPts val="1400"/>
                <a:buFont typeface="Arial"/>
                <a:buNone/>
                <a:tabLst/>
                <a:defRPr/>
              </a:pPr>
              <a:r>
                <a:rPr lang="de-DE" sz="1200" b="1" kern="0" dirty="0" err="1">
                  <a:latin typeface="Kaufland Office"/>
                  <a:cs typeface="Arial"/>
                  <a:sym typeface="Arial"/>
                </a:rPr>
                <a:t>categories</a:t>
              </a:r>
              <a:endParaRPr kumimoji="0" lang="de-DE" sz="1200" b="1" i="0" u="none" strike="noStrike" kern="0" cap="none" spc="0" normalizeH="0" baseline="0" noProof="0" dirty="0" err="1">
                <a:ln>
                  <a:noFill/>
                </a:ln>
                <a:solidFill>
                  <a:srgbClr val="000000"/>
                </a:solidFill>
                <a:effectLst/>
                <a:uLnTx/>
                <a:uFillTx/>
                <a:latin typeface="Kaufland Office" panose="02000503040000020003" pitchFamily="2" charset="0"/>
                <a:ea typeface="+mn-ea"/>
                <a:cs typeface="Arial"/>
                <a:sym typeface="Arial"/>
              </a:endParaRPr>
            </a:p>
          </p:txBody>
        </p:sp>
        <p:grpSp>
          <p:nvGrpSpPr>
            <p:cNvPr id="29" name="Gruppieren 28">
              <a:extLst>
                <a:ext uri="{FF2B5EF4-FFF2-40B4-BE49-F238E27FC236}">
                  <a16:creationId xmlns:a16="http://schemas.microsoft.com/office/drawing/2014/main" id="{E9550455-FA67-4AFE-F115-DD9E43647404}"/>
                </a:ext>
              </a:extLst>
            </p:cNvPr>
            <p:cNvGrpSpPr/>
            <p:nvPr/>
          </p:nvGrpSpPr>
          <p:grpSpPr>
            <a:xfrm>
              <a:off x="5187661" y="4619127"/>
              <a:ext cx="900000" cy="900000"/>
              <a:chOff x="6397567" y="2337749"/>
              <a:chExt cx="900000" cy="900000"/>
            </a:xfrm>
          </p:grpSpPr>
          <p:sp>
            <p:nvSpPr>
              <p:cNvPr id="30" name="Ellipse 29">
                <a:extLst>
                  <a:ext uri="{FF2B5EF4-FFF2-40B4-BE49-F238E27FC236}">
                    <a16:creationId xmlns:a16="http://schemas.microsoft.com/office/drawing/2014/main" id="{CE7B6359-63F8-0AEB-8E68-1723AE5E38EE}"/>
                  </a:ext>
                </a:extLst>
              </p:cNvPr>
              <p:cNvSpPr/>
              <p:nvPr/>
            </p:nvSpPr>
            <p:spPr>
              <a:xfrm>
                <a:off x="6397567" y="2337749"/>
                <a:ext cx="900000" cy="90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1" name="Grafik 30" descr="Hierarchie Silhouette">
                <a:extLst>
                  <a:ext uri="{FF2B5EF4-FFF2-40B4-BE49-F238E27FC236}">
                    <a16:creationId xmlns:a16="http://schemas.microsoft.com/office/drawing/2014/main" id="{1870E1CE-6DFD-51F5-C56B-1D45FFC936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4846" y="2380751"/>
                <a:ext cx="765442" cy="765442"/>
              </a:xfrm>
              <a:prstGeom prst="rect">
                <a:avLst/>
              </a:prstGeom>
            </p:spPr>
          </p:pic>
        </p:grpSp>
      </p:grpSp>
      <p:sp>
        <p:nvSpPr>
          <p:cNvPr id="32" name="Google Shape;1928;p70">
            <a:extLst>
              <a:ext uri="{FF2B5EF4-FFF2-40B4-BE49-F238E27FC236}">
                <a16:creationId xmlns:a16="http://schemas.microsoft.com/office/drawing/2014/main" id="{58137905-2BAF-E31C-282E-3B1B28262247}"/>
              </a:ext>
            </a:extLst>
          </p:cNvPr>
          <p:cNvSpPr/>
          <p:nvPr/>
        </p:nvSpPr>
        <p:spPr>
          <a:xfrm>
            <a:off x="4742819" y="2595999"/>
            <a:ext cx="1935074" cy="1888720"/>
          </a:xfrm>
          <a:prstGeom prst="rect">
            <a:avLst/>
          </a:prstGeom>
          <a:solidFill>
            <a:schemeClr val="lt1"/>
          </a:solidFill>
          <a:ln w="28575" cap="flat" cmpd="sng">
            <a:solidFill>
              <a:schemeClr val="tx1"/>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Kaufland Regular" panose="020B0503040000020003" pitchFamily="34" charset="0"/>
              <a:ea typeface="+mn-ea"/>
              <a:cs typeface="Arial"/>
              <a:sym typeface="Arial"/>
            </a:endParaRPr>
          </a:p>
        </p:txBody>
      </p:sp>
      <p:sp>
        <p:nvSpPr>
          <p:cNvPr id="36" name="Textfeld 35">
            <a:extLst>
              <a:ext uri="{FF2B5EF4-FFF2-40B4-BE49-F238E27FC236}">
                <a16:creationId xmlns:a16="http://schemas.microsoft.com/office/drawing/2014/main" id="{15691D58-B5A1-7D6B-DDFB-E8A1B9D5113F}"/>
              </a:ext>
            </a:extLst>
          </p:cNvPr>
          <p:cNvSpPr txBox="1"/>
          <p:nvPr/>
        </p:nvSpPr>
        <p:spPr>
          <a:xfrm>
            <a:off x="7768860" y="6356510"/>
            <a:ext cx="3883243" cy="63094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700" b="0" i="1" u="none" strike="noStrike" kern="0" cap="none" spc="0" normalizeH="0" baseline="30000" noProof="0">
                <a:ln>
                  <a:noFill/>
                </a:ln>
                <a:solidFill>
                  <a:srgbClr val="000000"/>
                </a:solidFill>
                <a:effectLst/>
                <a:uLnTx/>
                <a:uFillTx/>
                <a:latin typeface="Kaufland Regular" panose="020B0503040000020003" pitchFamily="34" charset="0"/>
                <a:cs typeface="Arial"/>
                <a:sym typeface="Arial"/>
              </a:rPr>
              <a:t>1 </a:t>
            </a:r>
            <a:r>
              <a:rPr kumimoji="0" lang="de-DE" sz="700" b="0" i="1" u="none" strike="noStrike" kern="0" cap="none" spc="0" normalizeH="0" baseline="0" noProof="0">
                <a:ln>
                  <a:noFill/>
                </a:ln>
                <a:solidFill>
                  <a:srgbClr val="000000"/>
                </a:solidFill>
                <a:effectLst/>
                <a:uLnTx/>
                <a:uFillTx/>
                <a:latin typeface="Kaufland Regular" panose="020B0503040000020003" pitchFamily="34" charset="0"/>
                <a:cs typeface="Arial"/>
                <a:sym typeface="Arial"/>
              </a:rPr>
              <a:t>Kaufland 2020</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700" b="0" i="1" u="none" strike="noStrike" kern="0" cap="none" spc="0" normalizeH="0" baseline="0" noProof="0">
                <a:ln>
                  <a:noFill/>
                </a:ln>
                <a:solidFill>
                  <a:srgbClr val="000000"/>
                </a:solidFill>
                <a:effectLst/>
                <a:uLnTx/>
                <a:uFillTx/>
                <a:latin typeface="Kaufland Regular" panose="020B0503040000020003" pitchFamily="34" charset="0"/>
                <a:cs typeface="Arial"/>
                <a:sym typeface="Arial"/>
              </a:rPr>
              <a:t>² </a:t>
            </a:r>
            <a:r>
              <a:rPr kumimoji="0" lang="de-DE" sz="700" b="0" i="1" u="none" strike="noStrike" kern="0" cap="none" spc="0" normalizeH="0" baseline="0" noProof="0">
                <a:ln>
                  <a:noFill/>
                </a:ln>
                <a:solidFill>
                  <a:srgbClr val="000000"/>
                </a:solidFill>
                <a:effectLst/>
                <a:uLnTx/>
                <a:uFillTx/>
                <a:latin typeface="Kaufland Regular" panose="020B0503040000020003" pitchFamily="34" charset="0"/>
                <a:cs typeface="Arial"/>
                <a:sym typeface="Arial"/>
                <a:hlinkClick r:id="rId7">
                  <a:extLst>
                    <a:ext uri="{A12FA001-AC4F-418D-AE19-62706E023703}">
                      <ahyp:hlinkClr xmlns:ahyp="http://schemas.microsoft.com/office/drawing/2018/hyperlinkcolor" val="tx"/>
                    </a:ext>
                  </a:extLst>
                </a:hlinkClick>
              </a:rPr>
              <a:t>https://de.statista.com/statistik/daten/studie/688703/umfrage/beliebteste-shopping-apps-im-google-play-store-nach-downloads-in- </a:t>
            </a:r>
            <a:r>
              <a:rPr kumimoji="0" lang="de-DE" sz="700" b="0" i="1" u="none" strike="noStrike" kern="0" cap="none" spc="0" normalizeH="0" baseline="0" noProof="0" err="1">
                <a:ln>
                  <a:noFill/>
                </a:ln>
                <a:solidFill>
                  <a:srgbClr val="000000"/>
                </a:solidFill>
                <a:effectLst/>
                <a:uLnTx/>
                <a:uFillTx/>
                <a:latin typeface="Kaufland Regular" panose="020B0503040000020003" pitchFamily="34" charset="0"/>
                <a:cs typeface="Arial"/>
                <a:sym typeface="Arial"/>
                <a:hlinkClick r:id="rId7">
                  <a:extLst>
                    <a:ext uri="{A12FA001-AC4F-418D-AE19-62706E023703}">
                      <ahyp:hlinkClr xmlns:ahyp="http://schemas.microsoft.com/office/drawing/2018/hyperlinkcolor" val="tx"/>
                    </a:ext>
                  </a:extLst>
                </a:hlinkClick>
              </a:rPr>
              <a:t>deutschland</a:t>
            </a:r>
            <a:r>
              <a:rPr kumimoji="0" lang="de-DE" sz="700" b="0" i="1" u="none" strike="noStrike" kern="0" cap="none" spc="0" normalizeH="0" baseline="0" noProof="0">
                <a:ln>
                  <a:noFill/>
                </a:ln>
                <a:solidFill>
                  <a:srgbClr val="000000"/>
                </a:solidFill>
                <a:effectLst/>
                <a:uLnTx/>
                <a:uFillTx/>
                <a:latin typeface="Kaufland Regular" panose="020B0503040000020003" pitchFamily="34" charset="0"/>
                <a:cs typeface="Arial"/>
                <a:sym typeface="Arial"/>
                <a:hlinkClick r:id="rId7">
                  <a:extLst>
                    <a:ext uri="{A12FA001-AC4F-418D-AE19-62706E023703}">
                      <ahyp:hlinkClr xmlns:ahyp="http://schemas.microsoft.com/office/drawing/2018/hyperlinkcolor" val="tx"/>
                    </a:ext>
                  </a:extLst>
                </a:hlinkClick>
              </a:rPr>
              <a:t>/</a:t>
            </a:r>
            <a:endParaRPr kumimoji="0" lang="de-DE" sz="700" b="0" i="1"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700" b="0" i="1" u="none" strike="noStrike" kern="0" cap="none" spc="0" normalizeH="0" baseline="30000" noProof="0">
                <a:ln>
                  <a:noFill/>
                </a:ln>
                <a:solidFill>
                  <a:srgbClr val="000000"/>
                </a:solidFill>
                <a:effectLst/>
                <a:uLnTx/>
                <a:uFillTx/>
                <a:latin typeface="Kaufland Regular" panose="020B0503040000020003" pitchFamily="34" charset="0"/>
                <a:cs typeface="Arial"/>
                <a:sym typeface="Arial"/>
              </a:rPr>
              <a:t>³</a:t>
            </a:r>
            <a:r>
              <a:rPr kumimoji="0" lang="de-DE" sz="700" b="0" i="1" u="none" strike="noStrike" kern="0" cap="none" spc="0" normalizeH="0" baseline="0" noProof="0">
                <a:ln>
                  <a:noFill/>
                </a:ln>
                <a:solidFill>
                  <a:srgbClr val="000000"/>
                </a:solidFill>
                <a:effectLst/>
                <a:uLnTx/>
                <a:uFillTx/>
                <a:latin typeface="Kaufland Regular" panose="020B0503040000020003" pitchFamily="34" charset="0"/>
                <a:cs typeface="Arial"/>
                <a:sym typeface="Arial"/>
              </a:rPr>
              <a:t>Sistrix 2022</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700" b="0" i="1"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p:txBody>
      </p:sp>
      <p:pic>
        <p:nvPicPr>
          <p:cNvPr id="43" name="Grafik 42">
            <a:extLst>
              <a:ext uri="{FF2B5EF4-FFF2-40B4-BE49-F238E27FC236}">
                <a16:creationId xmlns:a16="http://schemas.microsoft.com/office/drawing/2014/main" id="{B541AD76-2462-09AB-4AAF-88A9386087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0615" y="3368534"/>
            <a:ext cx="1660074" cy="381755"/>
          </a:xfrm>
          <a:prstGeom prst="rect">
            <a:avLst/>
          </a:prstGeom>
        </p:spPr>
      </p:pic>
      <p:sp>
        <p:nvSpPr>
          <p:cNvPr id="33" name="Google Shape;3446;p133">
            <a:extLst>
              <a:ext uri="{FF2B5EF4-FFF2-40B4-BE49-F238E27FC236}">
                <a16:creationId xmlns:a16="http://schemas.microsoft.com/office/drawing/2014/main" id="{C8C32EB3-A7FF-9021-459F-F45E32F8AFB5}"/>
              </a:ext>
            </a:extLst>
          </p:cNvPr>
          <p:cNvSpPr/>
          <p:nvPr/>
        </p:nvSpPr>
        <p:spPr>
          <a:xfrm rot="16200000">
            <a:off x="4471778" y="3035642"/>
            <a:ext cx="576000" cy="108000"/>
          </a:xfrm>
          <a:prstGeom prst="rect">
            <a:avLst/>
          </a:prstGeom>
          <a:solidFill>
            <a:schemeClr val="lt1"/>
          </a:solidFill>
          <a:ln>
            <a:noFill/>
          </a:ln>
        </p:spPr>
        <p:txBody>
          <a:bodyPr spcFirstLastPara="1" wrap="square" lIns="216000" tIns="216000" rIns="216000" bIns="21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Kaufland Regular" panose="020B0503040000020003" pitchFamily="34" charset="0"/>
              <a:ea typeface="+mn-ea"/>
              <a:cs typeface="Arial"/>
              <a:sym typeface="Arial"/>
            </a:endParaRPr>
          </a:p>
        </p:txBody>
      </p:sp>
      <p:sp>
        <p:nvSpPr>
          <p:cNvPr id="18" name="Google Shape;3447;p133">
            <a:extLst>
              <a:ext uri="{FF2B5EF4-FFF2-40B4-BE49-F238E27FC236}">
                <a16:creationId xmlns:a16="http://schemas.microsoft.com/office/drawing/2014/main" id="{A4A172A8-766F-3044-8EA4-870E0BFC4865}"/>
              </a:ext>
            </a:extLst>
          </p:cNvPr>
          <p:cNvSpPr/>
          <p:nvPr/>
        </p:nvSpPr>
        <p:spPr>
          <a:xfrm rot="10800000" flipH="1">
            <a:off x="4628094" y="2909642"/>
            <a:ext cx="180020" cy="360000"/>
          </a:xfrm>
          <a:custGeom>
            <a:avLst/>
            <a:gdLst/>
            <a:ahLst/>
            <a:cxnLst/>
            <a:rect l="l" t="t" r="r" b="b"/>
            <a:pathLst>
              <a:path w="504056" h="1008112" extrusionOk="0">
                <a:moveTo>
                  <a:pt x="0" y="0"/>
                </a:moveTo>
                <a:lnTo>
                  <a:pt x="504056" y="504056"/>
                </a:lnTo>
                <a:lnTo>
                  <a:pt x="0" y="1008112"/>
                </a:lnTo>
              </a:path>
            </a:pathLst>
          </a:custGeom>
          <a:noFill/>
          <a:ln w="38100" cap="flat" cmpd="sng">
            <a:solidFill>
              <a:schemeClr val="accent4"/>
            </a:solidFill>
            <a:prstDash val="solid"/>
            <a:miter lim="800000"/>
            <a:headEnd type="none" w="sm" len="sm"/>
            <a:tailEnd type="none" w="sm" len="sm"/>
          </a:ln>
        </p:spPr>
        <p:txBody>
          <a:bodyPr spcFirstLastPara="1" wrap="square" lIns="216000" tIns="216000" rIns="216000" bIns="21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Kaufland Regular" panose="020B0503040000020003" pitchFamily="34" charset="0"/>
              <a:ea typeface="+mn-ea"/>
              <a:cs typeface="Arial"/>
              <a:sym typeface="Arial"/>
            </a:endParaRPr>
          </a:p>
        </p:txBody>
      </p:sp>
    </p:spTree>
    <p:extLst>
      <p:ext uri="{BB962C8B-B14F-4D97-AF65-F5344CB8AC3E}">
        <p14:creationId xmlns:p14="http://schemas.microsoft.com/office/powerpoint/2010/main" val="158054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a:extLst>
              <a:ext uri="{FF2B5EF4-FFF2-40B4-BE49-F238E27FC236}">
                <a16:creationId xmlns:a16="http://schemas.microsoft.com/office/drawing/2014/main" id="{5A5BE4F4-C6DC-C1CE-ED03-3230601EFC4B}"/>
              </a:ext>
            </a:extLst>
          </p:cNvPr>
          <p:cNvSpPr>
            <a:spLocks noGrp="1"/>
          </p:cNvSpPr>
          <p:nvPr>
            <p:ph type="sldNum" idx="12"/>
          </p:nvPr>
        </p:nvSpPr>
        <p:spPr/>
        <p:txBody>
          <a:bodyPr/>
          <a:lstStyle/>
          <a:p>
            <a:fld id="{00000000-1234-1234-1234-123412341234}" type="slidenum">
              <a:rPr lang="de-DE" smtClean="0"/>
              <a:pPr/>
              <a:t>11</a:t>
            </a:fld>
            <a:endParaRPr lang="de-DE"/>
          </a:p>
        </p:txBody>
      </p:sp>
      <p:sp>
        <p:nvSpPr>
          <p:cNvPr id="4" name="Textplatzhalter 3">
            <a:extLst>
              <a:ext uri="{FF2B5EF4-FFF2-40B4-BE49-F238E27FC236}">
                <a16:creationId xmlns:a16="http://schemas.microsoft.com/office/drawing/2014/main" id="{9C2C0497-BFCC-E80D-7E3E-81F9C08D6D69}"/>
              </a:ext>
            </a:extLst>
          </p:cNvPr>
          <p:cNvSpPr>
            <a:spLocks noGrp="1"/>
          </p:cNvSpPr>
          <p:nvPr>
            <p:ph type="body" idx="3"/>
          </p:nvPr>
        </p:nvSpPr>
        <p:spPr/>
        <p:txBody>
          <a:bodyPr/>
          <a:lstStyle/>
          <a:p>
            <a:r>
              <a:rPr lang="de-DE" dirty="0">
                <a:latin typeface="Kaufland Regular"/>
              </a:rPr>
              <a:t>Kaufland Global Marketplace – </a:t>
            </a:r>
            <a:r>
              <a:rPr lang="de-DE" dirty="0" err="1">
                <a:latin typeface="Kaufland Regular"/>
              </a:rPr>
              <a:t>Overview</a:t>
            </a:r>
            <a:endParaRPr lang="de-DE" dirty="0" err="1"/>
          </a:p>
        </p:txBody>
      </p:sp>
      <p:sp>
        <p:nvSpPr>
          <p:cNvPr id="6" name="Titel 5">
            <a:extLst>
              <a:ext uri="{FF2B5EF4-FFF2-40B4-BE49-F238E27FC236}">
                <a16:creationId xmlns:a16="http://schemas.microsoft.com/office/drawing/2014/main" id="{95912098-CD7D-E360-5175-E0E380484523}"/>
              </a:ext>
            </a:extLst>
          </p:cNvPr>
          <p:cNvSpPr>
            <a:spLocks noGrp="1"/>
          </p:cNvSpPr>
          <p:nvPr>
            <p:ph type="title"/>
          </p:nvPr>
        </p:nvSpPr>
        <p:spPr>
          <a:xfrm>
            <a:off x="407368" y="620768"/>
            <a:ext cx="10428271" cy="720000"/>
          </a:xfrm>
          <a:noFill/>
          <a:ln>
            <a:noFill/>
          </a:ln>
        </p:spPr>
        <p:txBody>
          <a:bodyPr spcFirstLastPara="1" wrap="square" lIns="0" tIns="0" rIns="0" bIns="0" anchor="t" anchorCtr="0">
            <a:noAutofit/>
          </a:bodyPr>
          <a:lstStyle/>
          <a:p>
            <a:pPr>
              <a:buSzPts val="2400"/>
            </a:pPr>
            <a:r>
              <a:rPr lang="en-US" sz="2400" dirty="0"/>
              <a:t>In addition to Kaufland.de, you can now sell on our new marketplaces in Slovakia and in the Czech Republic</a:t>
            </a:r>
            <a:endParaRPr lang="de-DE" sz="2000" b="1" dirty="0">
              <a:latin typeface="Kaufland Regular" panose="020B0503040000020003" pitchFamily="34" charset="0"/>
            </a:endParaRPr>
          </a:p>
        </p:txBody>
      </p:sp>
      <p:sp>
        <p:nvSpPr>
          <p:cNvPr id="29" name="Google Shape;762;g10beeda7aff_0_727">
            <a:extLst>
              <a:ext uri="{FF2B5EF4-FFF2-40B4-BE49-F238E27FC236}">
                <a16:creationId xmlns:a16="http://schemas.microsoft.com/office/drawing/2014/main" id="{33CF912E-7AC1-C330-ED46-ECEC2947F50A}"/>
              </a:ext>
            </a:extLst>
          </p:cNvPr>
          <p:cNvSpPr/>
          <p:nvPr/>
        </p:nvSpPr>
        <p:spPr>
          <a:xfrm>
            <a:off x="5741003" y="1637911"/>
            <a:ext cx="6010296" cy="1260000"/>
          </a:xfrm>
          <a:prstGeom prst="roundRect">
            <a:avLst>
              <a:gd name="adj" fmla="val 0"/>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143510">
              <a:spcAft>
                <a:spcPts val="600"/>
              </a:spcAft>
              <a:buClr>
                <a:srgbClr val="000000"/>
              </a:buClr>
              <a:buSzPts val="1400"/>
              <a:defRPr/>
            </a:pPr>
            <a:r>
              <a:rPr lang="en-US" sz="1600" b="1" kern="0" dirty="0">
                <a:solidFill>
                  <a:srgbClr val="000000"/>
                </a:solidFill>
                <a:latin typeface="Kaufland Regular"/>
                <a:cs typeface="Arial"/>
                <a:sym typeface="Arial"/>
              </a:rPr>
              <a:t>An all-in-one solution made up of</a:t>
            </a:r>
            <a:r>
              <a:rPr kumimoji="0" lang="en-US" sz="1600" b="1" i="0" u="none" strike="noStrike" kern="0" cap="none" spc="0" normalizeH="0" baseline="0" noProof="0" dirty="0">
                <a:ln>
                  <a:noFill/>
                </a:ln>
                <a:solidFill>
                  <a:srgbClr val="000000"/>
                </a:solidFill>
                <a:effectLst/>
                <a:uLnTx/>
                <a:uFillTx/>
                <a:latin typeface="Kaufland Regular"/>
                <a:cs typeface="Arial"/>
                <a:sym typeface="Arial"/>
              </a:rPr>
              <a:t> several online marketplaces</a:t>
            </a:r>
            <a:endParaRPr lang="de-DE" dirty="0">
              <a:latin typeface="Kaufland Regular"/>
            </a:endParaRPr>
          </a:p>
          <a:p>
            <a:pPr marL="14351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0" cap="none" spc="0" normalizeH="0" baseline="0" noProof="0" dirty="0">
                <a:ln>
                  <a:noFill/>
                </a:ln>
                <a:solidFill>
                  <a:srgbClr val="000000"/>
                </a:solidFill>
                <a:effectLst/>
                <a:uLnTx/>
                <a:uFillTx/>
                <a:latin typeface="Kaufland Regular"/>
                <a:cs typeface="Arial"/>
                <a:sym typeface="Arial"/>
              </a:rPr>
              <a:t>Kaufland.de is paving the way with around 32 million website visitors per month. In addition to the Kaufland.sk marketplace in Slovakia, the Kaufland.cz marketplace has now also been successfully launched in the Czech Republic.</a:t>
            </a:r>
          </a:p>
        </p:txBody>
      </p:sp>
      <p:sp>
        <p:nvSpPr>
          <p:cNvPr id="3" name="Google Shape;762;g10beeda7aff_0_727">
            <a:extLst>
              <a:ext uri="{FF2B5EF4-FFF2-40B4-BE49-F238E27FC236}">
                <a16:creationId xmlns:a16="http://schemas.microsoft.com/office/drawing/2014/main" id="{70876CED-8D0D-2213-363B-4C4DEABE739B}"/>
              </a:ext>
            </a:extLst>
          </p:cNvPr>
          <p:cNvSpPr/>
          <p:nvPr/>
        </p:nvSpPr>
        <p:spPr>
          <a:xfrm>
            <a:off x="5741624" y="3070111"/>
            <a:ext cx="6010296" cy="1260000"/>
          </a:xfrm>
          <a:prstGeom prst="roundRect">
            <a:avLst>
              <a:gd name="adj" fmla="val 0"/>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14400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kumimoji="0" lang="en-US" sz="16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Just one registration</a:t>
            </a:r>
          </a:p>
          <a:p>
            <a:pPr marL="1440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Kaufland Global Marketplace enables you to sell on a variety of </a:t>
            </a:r>
            <a:r>
              <a:rPr lang="en-US" sz="1100" kern="0" dirty="0">
                <a:solidFill>
                  <a:srgbClr val="000000"/>
                </a:solidFill>
                <a:latin typeface="Kaufland Regular" panose="020B0503040000020003" pitchFamily="34" charset="0"/>
                <a:cs typeface="Arial"/>
                <a:sym typeface="Arial"/>
              </a:rPr>
              <a:t>Kaufland</a:t>
            </a:r>
            <a:r>
              <a:rPr kumimoji="0" lang="en-US" sz="1100" b="0"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 marketplaces with just one registration.</a:t>
            </a:r>
          </a:p>
        </p:txBody>
      </p:sp>
      <p:sp>
        <p:nvSpPr>
          <p:cNvPr id="9" name="Google Shape;762;g10beeda7aff_0_727">
            <a:extLst>
              <a:ext uri="{FF2B5EF4-FFF2-40B4-BE49-F238E27FC236}">
                <a16:creationId xmlns:a16="http://schemas.microsoft.com/office/drawing/2014/main" id="{32A96A90-D51A-CE82-FA79-3D4C9685E607}"/>
              </a:ext>
            </a:extLst>
          </p:cNvPr>
          <p:cNvSpPr/>
          <p:nvPr/>
        </p:nvSpPr>
        <p:spPr>
          <a:xfrm>
            <a:off x="5741004" y="4502311"/>
            <a:ext cx="6010296" cy="1260000"/>
          </a:xfrm>
          <a:prstGeom prst="roundRect">
            <a:avLst>
              <a:gd name="adj" fmla="val 0"/>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14400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kumimoji="0" lang="en-US" sz="16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Simplified international selling</a:t>
            </a:r>
          </a:p>
          <a:p>
            <a:pPr marL="144000" lvl="0">
              <a:buClr>
                <a:srgbClr val="000000"/>
              </a:buClr>
              <a:buSzPts val="1400"/>
              <a:defRPr/>
            </a:pPr>
            <a:r>
              <a:rPr lang="en-US" sz="1100" kern="0" dirty="0">
                <a:solidFill>
                  <a:srgbClr val="000000"/>
                </a:solidFill>
                <a:latin typeface="Kaufland Regular" panose="020B0503040000020003" pitchFamily="34" charset="0"/>
                <a:cs typeface="Arial"/>
                <a:sym typeface="Arial"/>
              </a:rPr>
              <a:t>Our multi-marketplace technology allows you to manage all your offers, orders and product data from one place. We also support you with additional services that you need as a global player.</a:t>
            </a:r>
          </a:p>
        </p:txBody>
      </p:sp>
      <p:sp>
        <p:nvSpPr>
          <p:cNvPr id="2" name="Google Shape;2137;p82">
            <a:extLst>
              <a:ext uri="{FF2B5EF4-FFF2-40B4-BE49-F238E27FC236}">
                <a16:creationId xmlns:a16="http://schemas.microsoft.com/office/drawing/2014/main" id="{6B8EAF0D-5D74-A342-AD71-9F122B46D71E}"/>
              </a:ext>
            </a:extLst>
          </p:cNvPr>
          <p:cNvSpPr txBox="1"/>
          <p:nvPr/>
        </p:nvSpPr>
        <p:spPr>
          <a:xfrm>
            <a:off x="440079" y="1604231"/>
            <a:ext cx="4642152" cy="3868165"/>
          </a:xfrm>
          <a:prstGeom prst="rect">
            <a:avLst/>
          </a:prstGeom>
          <a:noFill/>
          <a:ln w="38100" cap="flat" cmpd="sng">
            <a:solidFill>
              <a:schemeClr val="accent4"/>
            </a:solidFill>
            <a:prstDash val="solid"/>
            <a:miter lim="800000"/>
            <a:headEnd type="none" w="sm" len="sm"/>
            <a:tailEnd type="none" w="sm" len="sm"/>
          </a:ln>
        </p:spPr>
        <p:txBody>
          <a:bodyPr spcFirstLastPara="1" wrap="square" lIns="288000" tIns="288000" rIns="288000" bIns="288000" anchor="t" anchorCtr="0">
            <a:noAutofit/>
          </a:bodyPr>
          <a:lstStyle/>
          <a:p>
            <a:pPr marL="0" marR="0" lvl="0" indent="0" algn="l" defTabSz="914400" rtl="0" eaLnBrk="1" fontAlgn="auto" latinLnBrk="0" hangingPunct="1">
              <a:lnSpc>
                <a:spcPct val="100000"/>
              </a:lnSpc>
              <a:spcBef>
                <a:spcPts val="0"/>
              </a:spcBef>
              <a:spcAft>
                <a:spcPts val="0"/>
              </a:spcAft>
              <a:buClr>
                <a:srgbClr val="E3000F"/>
              </a:buClr>
              <a:buSzPts val="2400"/>
              <a:buFont typeface="Arial"/>
              <a:buNone/>
              <a:tabLst/>
              <a:defRPr/>
            </a:pPr>
            <a:r>
              <a:rPr kumimoji="0" lang="de-DE" b="1" i="0" u="none" strike="noStrike" kern="0" cap="none" spc="0" normalizeH="0" baseline="0" noProof="0" dirty="0">
                <a:ln>
                  <a:noFill/>
                </a:ln>
                <a:solidFill>
                  <a:srgbClr val="E3000F"/>
                </a:solidFill>
                <a:effectLst/>
                <a:uLnTx/>
                <a:uFillTx/>
                <a:latin typeface="Kaufland Regular" panose="020B0503040000020003" pitchFamily="34" charset="0"/>
                <a:ea typeface="+mn-ea"/>
                <a:cs typeface="Arial"/>
                <a:sym typeface="Arial"/>
              </a:rPr>
              <a:t>Kaufland Global Marketplace</a:t>
            </a:r>
            <a:endParaRPr kumimoji="0" sz="1100" b="0" i="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endParaRPr>
          </a:p>
        </p:txBody>
      </p:sp>
      <p:pic>
        <p:nvPicPr>
          <p:cNvPr id="19" name="Grafik 18" descr="Ein Bild, das Diagramm, Karte enthält.&#10;&#10;Automatisch generierte Beschreibung">
            <a:extLst>
              <a:ext uri="{FF2B5EF4-FFF2-40B4-BE49-F238E27FC236}">
                <a16:creationId xmlns:a16="http://schemas.microsoft.com/office/drawing/2014/main" id="{96B40417-449E-488C-0098-0E58E371FEFD}"/>
              </a:ext>
            </a:extLst>
          </p:cNvPr>
          <p:cNvPicPr>
            <a:picLocks noChangeAspect="1"/>
          </p:cNvPicPr>
          <p:nvPr/>
        </p:nvPicPr>
        <p:blipFill rotWithShape="1">
          <a:blip r:embed="rId3">
            <a:extLst>
              <a:ext uri="{28A0092B-C50C-407E-A947-70E740481C1C}">
                <a14:useLocalDpi xmlns:a14="http://schemas.microsoft.com/office/drawing/2010/main" val="0"/>
              </a:ext>
            </a:extLst>
          </a:blip>
          <a:srcRect l="20246" t="2733" r="18249" b="-308"/>
          <a:stretch/>
        </p:blipFill>
        <p:spPr>
          <a:xfrm>
            <a:off x="889939" y="2261426"/>
            <a:ext cx="4521368" cy="4032379"/>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D86C14A5-6A15-7734-7945-38A643C3E042}"/>
              </a:ext>
            </a:extLst>
          </p:cNvPr>
          <p:cNvSpPr/>
          <p:nvPr/>
        </p:nvSpPr>
        <p:spPr>
          <a:xfrm>
            <a:off x="3717421" y="5614587"/>
            <a:ext cx="367469" cy="1477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a:extLst>
              <a:ext uri="{FF2B5EF4-FFF2-40B4-BE49-F238E27FC236}">
                <a16:creationId xmlns:a16="http://schemas.microsoft.com/office/drawing/2014/main" id="{5BB40A8D-9CC8-5254-F63C-8E2C19850F64}"/>
              </a:ext>
            </a:extLst>
          </p:cNvPr>
          <p:cNvSpPr/>
          <p:nvPr/>
        </p:nvSpPr>
        <p:spPr>
          <a:xfrm>
            <a:off x="4714762" y="5638768"/>
            <a:ext cx="367469" cy="1477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74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grpSp>
        <p:nvGrpSpPr>
          <p:cNvPr id="138" name="Google Shape;3537;p136">
            <a:extLst>
              <a:ext uri="{FF2B5EF4-FFF2-40B4-BE49-F238E27FC236}">
                <a16:creationId xmlns:a16="http://schemas.microsoft.com/office/drawing/2014/main" id="{8B07309E-D383-2444-22E6-5E7CDB47B209}"/>
              </a:ext>
            </a:extLst>
          </p:cNvPr>
          <p:cNvGrpSpPr/>
          <p:nvPr/>
        </p:nvGrpSpPr>
        <p:grpSpPr>
          <a:xfrm>
            <a:off x="8991363" y="0"/>
            <a:ext cx="7206300" cy="6858016"/>
            <a:chOff x="1748" y="-195"/>
            <a:chExt cx="3060" cy="2887"/>
          </a:xfrm>
          <a:noFill/>
        </p:grpSpPr>
        <p:sp>
          <p:nvSpPr>
            <p:cNvPr id="139" name="Google Shape;3538;p136">
              <a:extLst>
                <a:ext uri="{FF2B5EF4-FFF2-40B4-BE49-F238E27FC236}">
                  <a16:creationId xmlns:a16="http://schemas.microsoft.com/office/drawing/2014/main" id="{3C4E4537-1020-F72A-F859-23976B601F2B}"/>
                </a:ext>
              </a:extLst>
            </p:cNvPr>
            <p:cNvSpPr/>
            <p:nvPr/>
          </p:nvSpPr>
          <p:spPr>
            <a:xfrm>
              <a:off x="3226" y="1263"/>
              <a:ext cx="143" cy="83"/>
            </a:xfrm>
            <a:custGeom>
              <a:avLst/>
              <a:gdLst/>
              <a:ahLst/>
              <a:cxnLst/>
              <a:rect l="l" t="t" r="r" b="b"/>
              <a:pathLst>
                <a:path w="143" h="83" extrusionOk="0">
                  <a:moveTo>
                    <a:pt x="6" y="60"/>
                  </a:moveTo>
                  <a:lnTo>
                    <a:pt x="19" y="70"/>
                  </a:lnTo>
                  <a:lnTo>
                    <a:pt x="19" y="73"/>
                  </a:lnTo>
                  <a:lnTo>
                    <a:pt x="3" y="83"/>
                  </a:lnTo>
                  <a:lnTo>
                    <a:pt x="0" y="83"/>
                  </a:lnTo>
                  <a:lnTo>
                    <a:pt x="3" y="83"/>
                  </a:lnTo>
                  <a:lnTo>
                    <a:pt x="73" y="83"/>
                  </a:lnTo>
                  <a:lnTo>
                    <a:pt x="143" y="7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7" y="9"/>
                  </a:lnTo>
                  <a:lnTo>
                    <a:pt x="44" y="9"/>
                  </a:lnTo>
                  <a:lnTo>
                    <a:pt x="35" y="25"/>
                  </a:lnTo>
                  <a:lnTo>
                    <a:pt x="31" y="44"/>
                  </a:lnTo>
                  <a:lnTo>
                    <a:pt x="19" y="51"/>
                  </a:lnTo>
                  <a:lnTo>
                    <a:pt x="3" y="44"/>
                  </a:lnTo>
                  <a:lnTo>
                    <a:pt x="0" y="51"/>
                  </a:lnTo>
                  <a:lnTo>
                    <a:pt x="0" y="60"/>
                  </a:lnTo>
                  <a:lnTo>
                    <a:pt x="0" y="70"/>
                  </a:lnTo>
                  <a:lnTo>
                    <a:pt x="6" y="60"/>
                  </a:lnTo>
                  <a:lnTo>
                    <a:pt x="6" y="60"/>
                  </a:lnTo>
                  <a:lnTo>
                    <a:pt x="6" y="6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 name="Google Shape;3539;p136">
              <a:extLst>
                <a:ext uri="{FF2B5EF4-FFF2-40B4-BE49-F238E27FC236}">
                  <a16:creationId xmlns:a16="http://schemas.microsoft.com/office/drawing/2014/main" id="{0B1CB247-5410-9743-8679-BA3F0871BF6D}"/>
                </a:ext>
              </a:extLst>
            </p:cNvPr>
            <p:cNvSpPr/>
            <p:nvPr/>
          </p:nvSpPr>
          <p:spPr>
            <a:xfrm>
              <a:off x="3226" y="1263"/>
              <a:ext cx="143" cy="83"/>
            </a:xfrm>
            <a:custGeom>
              <a:avLst/>
              <a:gdLst/>
              <a:ahLst/>
              <a:cxnLst/>
              <a:rect l="l" t="t" r="r" b="b"/>
              <a:pathLst>
                <a:path w="143" h="83" extrusionOk="0">
                  <a:moveTo>
                    <a:pt x="6" y="60"/>
                  </a:moveTo>
                  <a:lnTo>
                    <a:pt x="19" y="70"/>
                  </a:lnTo>
                  <a:lnTo>
                    <a:pt x="19" y="73"/>
                  </a:lnTo>
                  <a:lnTo>
                    <a:pt x="3" y="83"/>
                  </a:lnTo>
                  <a:lnTo>
                    <a:pt x="0" y="83"/>
                  </a:lnTo>
                  <a:lnTo>
                    <a:pt x="3" y="83"/>
                  </a:lnTo>
                  <a:lnTo>
                    <a:pt x="73" y="83"/>
                  </a:lnTo>
                  <a:lnTo>
                    <a:pt x="143" y="7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7" y="9"/>
                  </a:lnTo>
                  <a:lnTo>
                    <a:pt x="44" y="9"/>
                  </a:lnTo>
                  <a:lnTo>
                    <a:pt x="35" y="25"/>
                  </a:lnTo>
                  <a:lnTo>
                    <a:pt x="31" y="44"/>
                  </a:lnTo>
                  <a:lnTo>
                    <a:pt x="19" y="51"/>
                  </a:lnTo>
                  <a:lnTo>
                    <a:pt x="3" y="44"/>
                  </a:lnTo>
                  <a:lnTo>
                    <a:pt x="0" y="51"/>
                  </a:lnTo>
                  <a:lnTo>
                    <a:pt x="0" y="60"/>
                  </a:lnTo>
                  <a:lnTo>
                    <a:pt x="0" y="70"/>
                  </a:lnTo>
                  <a:lnTo>
                    <a:pt x="6" y="60"/>
                  </a:lnTo>
                  <a:lnTo>
                    <a:pt x="6" y="60"/>
                  </a:lnTo>
                  <a:lnTo>
                    <a:pt x="6" y="6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1" name="Google Shape;3540;p136">
              <a:extLst>
                <a:ext uri="{FF2B5EF4-FFF2-40B4-BE49-F238E27FC236}">
                  <a16:creationId xmlns:a16="http://schemas.microsoft.com/office/drawing/2014/main" id="{2369A3A5-1B81-13B3-31F0-04D142300766}"/>
                </a:ext>
              </a:extLst>
            </p:cNvPr>
            <p:cNvSpPr/>
            <p:nvPr/>
          </p:nvSpPr>
          <p:spPr>
            <a:xfrm>
              <a:off x="3477" y="-99"/>
              <a:ext cx="1331" cy="2371"/>
            </a:xfrm>
            <a:custGeom>
              <a:avLst/>
              <a:gdLst/>
              <a:ahLst/>
              <a:cxnLst/>
              <a:rect l="l" t="t" r="r" b="b"/>
              <a:pathLst>
                <a:path w="418" h="745" extrusionOk="0">
                  <a:moveTo>
                    <a:pt x="418" y="13"/>
                  </a:moveTo>
                  <a:cubicBezTo>
                    <a:pt x="418" y="13"/>
                    <a:pt x="418" y="13"/>
                    <a:pt x="418" y="13"/>
                  </a:cubicBezTo>
                  <a:moveTo>
                    <a:pt x="417" y="512"/>
                  </a:moveTo>
                  <a:cubicBezTo>
                    <a:pt x="415" y="510"/>
                    <a:pt x="415" y="510"/>
                    <a:pt x="415" y="510"/>
                  </a:cubicBezTo>
                  <a:cubicBezTo>
                    <a:pt x="417" y="508"/>
                    <a:pt x="417" y="508"/>
                    <a:pt x="417" y="508"/>
                  </a:cubicBezTo>
                  <a:cubicBezTo>
                    <a:pt x="417" y="506"/>
                    <a:pt x="417" y="506"/>
                    <a:pt x="417" y="506"/>
                  </a:cubicBezTo>
                  <a:cubicBezTo>
                    <a:pt x="413" y="505"/>
                    <a:pt x="413" y="505"/>
                    <a:pt x="413" y="505"/>
                  </a:cubicBezTo>
                  <a:cubicBezTo>
                    <a:pt x="408" y="501"/>
                    <a:pt x="408" y="501"/>
                    <a:pt x="408" y="501"/>
                  </a:cubicBezTo>
                  <a:cubicBezTo>
                    <a:pt x="408" y="503"/>
                    <a:pt x="408" y="503"/>
                    <a:pt x="408" y="503"/>
                  </a:cubicBezTo>
                  <a:cubicBezTo>
                    <a:pt x="408" y="506"/>
                    <a:pt x="408" y="506"/>
                    <a:pt x="408" y="506"/>
                  </a:cubicBezTo>
                  <a:cubicBezTo>
                    <a:pt x="408" y="510"/>
                    <a:pt x="408" y="510"/>
                    <a:pt x="408" y="510"/>
                  </a:cubicBezTo>
                  <a:cubicBezTo>
                    <a:pt x="404" y="508"/>
                    <a:pt x="404" y="508"/>
                    <a:pt x="404" y="508"/>
                  </a:cubicBezTo>
                  <a:cubicBezTo>
                    <a:pt x="402" y="510"/>
                    <a:pt x="402" y="510"/>
                    <a:pt x="402" y="510"/>
                  </a:cubicBezTo>
                  <a:cubicBezTo>
                    <a:pt x="400" y="515"/>
                    <a:pt x="400" y="515"/>
                    <a:pt x="400" y="515"/>
                  </a:cubicBezTo>
                  <a:cubicBezTo>
                    <a:pt x="398" y="515"/>
                    <a:pt x="398" y="515"/>
                    <a:pt x="398" y="515"/>
                  </a:cubicBezTo>
                  <a:cubicBezTo>
                    <a:pt x="393" y="519"/>
                    <a:pt x="393" y="519"/>
                    <a:pt x="393" y="519"/>
                  </a:cubicBezTo>
                  <a:cubicBezTo>
                    <a:pt x="391" y="523"/>
                    <a:pt x="391" y="523"/>
                    <a:pt x="391" y="523"/>
                  </a:cubicBezTo>
                  <a:cubicBezTo>
                    <a:pt x="393" y="525"/>
                    <a:pt x="393" y="525"/>
                    <a:pt x="393" y="525"/>
                  </a:cubicBezTo>
                  <a:cubicBezTo>
                    <a:pt x="393" y="530"/>
                    <a:pt x="393" y="530"/>
                    <a:pt x="393" y="530"/>
                  </a:cubicBezTo>
                  <a:cubicBezTo>
                    <a:pt x="387" y="530"/>
                    <a:pt x="387" y="530"/>
                    <a:pt x="387" y="530"/>
                  </a:cubicBezTo>
                  <a:cubicBezTo>
                    <a:pt x="382" y="530"/>
                    <a:pt x="382" y="530"/>
                    <a:pt x="382" y="530"/>
                  </a:cubicBezTo>
                  <a:cubicBezTo>
                    <a:pt x="387" y="545"/>
                    <a:pt x="387" y="545"/>
                    <a:pt x="387" y="545"/>
                  </a:cubicBezTo>
                  <a:cubicBezTo>
                    <a:pt x="386" y="545"/>
                    <a:pt x="386" y="545"/>
                    <a:pt x="386" y="545"/>
                  </a:cubicBezTo>
                  <a:cubicBezTo>
                    <a:pt x="386" y="550"/>
                    <a:pt x="386" y="550"/>
                    <a:pt x="386" y="550"/>
                  </a:cubicBezTo>
                  <a:cubicBezTo>
                    <a:pt x="380" y="552"/>
                    <a:pt x="380" y="552"/>
                    <a:pt x="380" y="552"/>
                  </a:cubicBezTo>
                  <a:cubicBezTo>
                    <a:pt x="375" y="548"/>
                    <a:pt x="375" y="548"/>
                    <a:pt x="375" y="548"/>
                  </a:cubicBezTo>
                  <a:cubicBezTo>
                    <a:pt x="373" y="545"/>
                    <a:pt x="373" y="545"/>
                    <a:pt x="373" y="545"/>
                  </a:cubicBezTo>
                  <a:cubicBezTo>
                    <a:pt x="364" y="537"/>
                    <a:pt x="364" y="537"/>
                    <a:pt x="364" y="537"/>
                  </a:cubicBezTo>
                  <a:cubicBezTo>
                    <a:pt x="362" y="539"/>
                    <a:pt x="362" y="539"/>
                    <a:pt x="362" y="539"/>
                  </a:cubicBezTo>
                  <a:cubicBezTo>
                    <a:pt x="362" y="545"/>
                    <a:pt x="362" y="545"/>
                    <a:pt x="362" y="545"/>
                  </a:cubicBezTo>
                  <a:cubicBezTo>
                    <a:pt x="358" y="550"/>
                    <a:pt x="358" y="550"/>
                    <a:pt x="358" y="550"/>
                  </a:cubicBezTo>
                  <a:cubicBezTo>
                    <a:pt x="355" y="552"/>
                    <a:pt x="355" y="552"/>
                    <a:pt x="355" y="552"/>
                  </a:cubicBezTo>
                  <a:cubicBezTo>
                    <a:pt x="355" y="559"/>
                    <a:pt x="355" y="559"/>
                    <a:pt x="355" y="559"/>
                  </a:cubicBezTo>
                  <a:cubicBezTo>
                    <a:pt x="358" y="563"/>
                    <a:pt x="358" y="563"/>
                    <a:pt x="358" y="563"/>
                  </a:cubicBezTo>
                  <a:cubicBezTo>
                    <a:pt x="357" y="574"/>
                    <a:pt x="357" y="574"/>
                    <a:pt x="357" y="574"/>
                  </a:cubicBezTo>
                  <a:cubicBezTo>
                    <a:pt x="353" y="579"/>
                    <a:pt x="353" y="579"/>
                    <a:pt x="353" y="579"/>
                  </a:cubicBezTo>
                  <a:cubicBezTo>
                    <a:pt x="360" y="581"/>
                    <a:pt x="360" y="581"/>
                    <a:pt x="360" y="581"/>
                  </a:cubicBezTo>
                  <a:cubicBezTo>
                    <a:pt x="364" y="587"/>
                    <a:pt x="364" y="587"/>
                    <a:pt x="364" y="587"/>
                  </a:cubicBezTo>
                  <a:cubicBezTo>
                    <a:pt x="362" y="590"/>
                    <a:pt x="362" y="590"/>
                    <a:pt x="362" y="590"/>
                  </a:cubicBezTo>
                  <a:cubicBezTo>
                    <a:pt x="367" y="594"/>
                    <a:pt x="367" y="594"/>
                    <a:pt x="367" y="594"/>
                  </a:cubicBezTo>
                  <a:cubicBezTo>
                    <a:pt x="369" y="592"/>
                    <a:pt x="369" y="592"/>
                    <a:pt x="369" y="592"/>
                  </a:cubicBezTo>
                  <a:cubicBezTo>
                    <a:pt x="380" y="594"/>
                    <a:pt x="380" y="594"/>
                    <a:pt x="380" y="594"/>
                  </a:cubicBezTo>
                  <a:cubicBezTo>
                    <a:pt x="389" y="601"/>
                    <a:pt x="389" y="601"/>
                    <a:pt x="389" y="601"/>
                  </a:cubicBezTo>
                  <a:cubicBezTo>
                    <a:pt x="395" y="614"/>
                    <a:pt x="395" y="614"/>
                    <a:pt x="395" y="614"/>
                  </a:cubicBezTo>
                  <a:cubicBezTo>
                    <a:pt x="389" y="614"/>
                    <a:pt x="389" y="614"/>
                    <a:pt x="389" y="614"/>
                  </a:cubicBezTo>
                  <a:cubicBezTo>
                    <a:pt x="389" y="616"/>
                    <a:pt x="389" y="616"/>
                    <a:pt x="389" y="616"/>
                  </a:cubicBezTo>
                  <a:cubicBezTo>
                    <a:pt x="395" y="621"/>
                    <a:pt x="395" y="621"/>
                    <a:pt x="395" y="621"/>
                  </a:cubicBezTo>
                  <a:cubicBezTo>
                    <a:pt x="398" y="619"/>
                    <a:pt x="398" y="619"/>
                    <a:pt x="398" y="619"/>
                  </a:cubicBezTo>
                  <a:cubicBezTo>
                    <a:pt x="404" y="621"/>
                    <a:pt x="404" y="621"/>
                    <a:pt x="404" y="621"/>
                  </a:cubicBezTo>
                  <a:cubicBezTo>
                    <a:pt x="404" y="621"/>
                    <a:pt x="404" y="621"/>
                    <a:pt x="404" y="621"/>
                  </a:cubicBezTo>
                  <a:cubicBezTo>
                    <a:pt x="404" y="621"/>
                    <a:pt x="404" y="621"/>
                    <a:pt x="404" y="621"/>
                  </a:cubicBezTo>
                  <a:cubicBezTo>
                    <a:pt x="404" y="623"/>
                    <a:pt x="404" y="623"/>
                    <a:pt x="404" y="623"/>
                  </a:cubicBezTo>
                  <a:cubicBezTo>
                    <a:pt x="404" y="625"/>
                    <a:pt x="404" y="625"/>
                    <a:pt x="404" y="625"/>
                  </a:cubicBezTo>
                  <a:cubicBezTo>
                    <a:pt x="400" y="625"/>
                    <a:pt x="400" y="625"/>
                    <a:pt x="400" y="625"/>
                  </a:cubicBezTo>
                  <a:cubicBezTo>
                    <a:pt x="402" y="627"/>
                    <a:pt x="402" y="627"/>
                    <a:pt x="402" y="627"/>
                  </a:cubicBezTo>
                  <a:cubicBezTo>
                    <a:pt x="402" y="628"/>
                    <a:pt x="402" y="628"/>
                    <a:pt x="402" y="628"/>
                  </a:cubicBezTo>
                  <a:cubicBezTo>
                    <a:pt x="400" y="628"/>
                    <a:pt x="400" y="628"/>
                    <a:pt x="400" y="628"/>
                  </a:cubicBezTo>
                  <a:cubicBezTo>
                    <a:pt x="402" y="630"/>
                    <a:pt x="402" y="630"/>
                    <a:pt x="402" y="630"/>
                  </a:cubicBezTo>
                  <a:cubicBezTo>
                    <a:pt x="402" y="632"/>
                    <a:pt x="402" y="632"/>
                    <a:pt x="402" y="632"/>
                  </a:cubicBezTo>
                  <a:cubicBezTo>
                    <a:pt x="398" y="632"/>
                    <a:pt x="398" y="632"/>
                    <a:pt x="398" y="632"/>
                  </a:cubicBezTo>
                  <a:cubicBezTo>
                    <a:pt x="398" y="632"/>
                    <a:pt x="398" y="632"/>
                    <a:pt x="398" y="632"/>
                  </a:cubicBezTo>
                  <a:cubicBezTo>
                    <a:pt x="395" y="630"/>
                    <a:pt x="395" y="630"/>
                    <a:pt x="395" y="630"/>
                  </a:cubicBezTo>
                  <a:cubicBezTo>
                    <a:pt x="393" y="632"/>
                    <a:pt x="393" y="632"/>
                    <a:pt x="393" y="632"/>
                  </a:cubicBezTo>
                  <a:cubicBezTo>
                    <a:pt x="397" y="634"/>
                    <a:pt x="397" y="634"/>
                    <a:pt x="397" y="634"/>
                  </a:cubicBezTo>
                  <a:cubicBezTo>
                    <a:pt x="398" y="636"/>
                    <a:pt x="398" y="636"/>
                    <a:pt x="398" y="636"/>
                  </a:cubicBezTo>
                  <a:cubicBezTo>
                    <a:pt x="397" y="638"/>
                    <a:pt x="397" y="638"/>
                    <a:pt x="397" y="638"/>
                  </a:cubicBezTo>
                  <a:cubicBezTo>
                    <a:pt x="395" y="636"/>
                    <a:pt x="395" y="636"/>
                    <a:pt x="395" y="636"/>
                  </a:cubicBezTo>
                  <a:cubicBezTo>
                    <a:pt x="393" y="636"/>
                    <a:pt x="393" y="636"/>
                    <a:pt x="393" y="636"/>
                  </a:cubicBezTo>
                  <a:cubicBezTo>
                    <a:pt x="391" y="636"/>
                    <a:pt x="391" y="636"/>
                    <a:pt x="391" y="636"/>
                  </a:cubicBezTo>
                  <a:cubicBezTo>
                    <a:pt x="389" y="636"/>
                    <a:pt x="389" y="636"/>
                    <a:pt x="389" y="636"/>
                  </a:cubicBezTo>
                  <a:cubicBezTo>
                    <a:pt x="391" y="638"/>
                    <a:pt x="391" y="638"/>
                    <a:pt x="391" y="638"/>
                  </a:cubicBezTo>
                  <a:cubicBezTo>
                    <a:pt x="393" y="638"/>
                    <a:pt x="393" y="638"/>
                    <a:pt x="393" y="638"/>
                  </a:cubicBezTo>
                  <a:cubicBezTo>
                    <a:pt x="389" y="639"/>
                    <a:pt x="389" y="639"/>
                    <a:pt x="389" y="639"/>
                  </a:cubicBezTo>
                  <a:cubicBezTo>
                    <a:pt x="387" y="639"/>
                    <a:pt x="387" y="639"/>
                    <a:pt x="387" y="639"/>
                  </a:cubicBezTo>
                  <a:cubicBezTo>
                    <a:pt x="386" y="641"/>
                    <a:pt x="386" y="641"/>
                    <a:pt x="386" y="641"/>
                  </a:cubicBezTo>
                  <a:cubicBezTo>
                    <a:pt x="384" y="639"/>
                    <a:pt x="384" y="639"/>
                    <a:pt x="384" y="639"/>
                  </a:cubicBezTo>
                  <a:cubicBezTo>
                    <a:pt x="384" y="641"/>
                    <a:pt x="384" y="641"/>
                    <a:pt x="384" y="641"/>
                  </a:cubicBezTo>
                  <a:cubicBezTo>
                    <a:pt x="382" y="643"/>
                    <a:pt x="382" y="643"/>
                    <a:pt x="382" y="643"/>
                  </a:cubicBezTo>
                  <a:cubicBezTo>
                    <a:pt x="380" y="641"/>
                    <a:pt x="380" y="641"/>
                    <a:pt x="380" y="641"/>
                  </a:cubicBezTo>
                  <a:cubicBezTo>
                    <a:pt x="378" y="641"/>
                    <a:pt x="378" y="641"/>
                    <a:pt x="378" y="641"/>
                  </a:cubicBezTo>
                  <a:cubicBezTo>
                    <a:pt x="378" y="643"/>
                    <a:pt x="378" y="643"/>
                    <a:pt x="378" y="643"/>
                  </a:cubicBezTo>
                  <a:cubicBezTo>
                    <a:pt x="377" y="645"/>
                    <a:pt x="377" y="645"/>
                    <a:pt x="377" y="645"/>
                  </a:cubicBezTo>
                  <a:cubicBezTo>
                    <a:pt x="377" y="650"/>
                    <a:pt x="377" y="650"/>
                    <a:pt x="377" y="650"/>
                  </a:cubicBezTo>
                  <a:cubicBezTo>
                    <a:pt x="375" y="650"/>
                    <a:pt x="375" y="650"/>
                    <a:pt x="375" y="650"/>
                  </a:cubicBezTo>
                  <a:cubicBezTo>
                    <a:pt x="373" y="654"/>
                    <a:pt x="373" y="654"/>
                    <a:pt x="373" y="654"/>
                  </a:cubicBezTo>
                  <a:cubicBezTo>
                    <a:pt x="373" y="658"/>
                    <a:pt x="373" y="658"/>
                    <a:pt x="373" y="658"/>
                  </a:cubicBezTo>
                  <a:cubicBezTo>
                    <a:pt x="373" y="663"/>
                    <a:pt x="373" y="663"/>
                    <a:pt x="373" y="663"/>
                  </a:cubicBezTo>
                  <a:cubicBezTo>
                    <a:pt x="371" y="665"/>
                    <a:pt x="371" y="665"/>
                    <a:pt x="371" y="665"/>
                  </a:cubicBezTo>
                  <a:cubicBezTo>
                    <a:pt x="369" y="669"/>
                    <a:pt x="369" y="669"/>
                    <a:pt x="369" y="669"/>
                  </a:cubicBezTo>
                  <a:cubicBezTo>
                    <a:pt x="371" y="674"/>
                    <a:pt x="371" y="674"/>
                    <a:pt x="371" y="674"/>
                  </a:cubicBezTo>
                  <a:cubicBezTo>
                    <a:pt x="373" y="674"/>
                    <a:pt x="373" y="674"/>
                    <a:pt x="373" y="674"/>
                  </a:cubicBezTo>
                  <a:cubicBezTo>
                    <a:pt x="377" y="674"/>
                    <a:pt x="377" y="674"/>
                    <a:pt x="377" y="674"/>
                  </a:cubicBezTo>
                  <a:cubicBezTo>
                    <a:pt x="378" y="676"/>
                    <a:pt x="378" y="676"/>
                    <a:pt x="378" y="676"/>
                  </a:cubicBezTo>
                  <a:cubicBezTo>
                    <a:pt x="382" y="678"/>
                    <a:pt x="382" y="678"/>
                    <a:pt x="382" y="678"/>
                  </a:cubicBezTo>
                  <a:cubicBezTo>
                    <a:pt x="382" y="683"/>
                    <a:pt x="382" y="683"/>
                    <a:pt x="382" y="683"/>
                  </a:cubicBezTo>
                  <a:cubicBezTo>
                    <a:pt x="386" y="685"/>
                    <a:pt x="386" y="685"/>
                    <a:pt x="386" y="685"/>
                  </a:cubicBezTo>
                  <a:cubicBezTo>
                    <a:pt x="387" y="683"/>
                    <a:pt x="387" y="683"/>
                    <a:pt x="387" y="683"/>
                  </a:cubicBezTo>
                  <a:cubicBezTo>
                    <a:pt x="389" y="683"/>
                    <a:pt x="389" y="683"/>
                    <a:pt x="389" y="683"/>
                  </a:cubicBezTo>
                  <a:cubicBezTo>
                    <a:pt x="387" y="687"/>
                    <a:pt x="387" y="687"/>
                    <a:pt x="387" y="687"/>
                  </a:cubicBezTo>
                  <a:cubicBezTo>
                    <a:pt x="387" y="690"/>
                    <a:pt x="387" y="690"/>
                    <a:pt x="387" y="690"/>
                  </a:cubicBezTo>
                  <a:cubicBezTo>
                    <a:pt x="386" y="689"/>
                    <a:pt x="386" y="689"/>
                    <a:pt x="386" y="689"/>
                  </a:cubicBezTo>
                  <a:cubicBezTo>
                    <a:pt x="384" y="692"/>
                    <a:pt x="384" y="692"/>
                    <a:pt x="384" y="692"/>
                  </a:cubicBezTo>
                  <a:cubicBezTo>
                    <a:pt x="387" y="692"/>
                    <a:pt x="387" y="692"/>
                    <a:pt x="387" y="692"/>
                  </a:cubicBezTo>
                  <a:cubicBezTo>
                    <a:pt x="387" y="694"/>
                    <a:pt x="387" y="694"/>
                    <a:pt x="387" y="694"/>
                  </a:cubicBezTo>
                  <a:cubicBezTo>
                    <a:pt x="389" y="696"/>
                    <a:pt x="389" y="696"/>
                    <a:pt x="389" y="696"/>
                  </a:cubicBezTo>
                  <a:cubicBezTo>
                    <a:pt x="389" y="701"/>
                    <a:pt x="389" y="701"/>
                    <a:pt x="389" y="701"/>
                  </a:cubicBezTo>
                  <a:cubicBezTo>
                    <a:pt x="391" y="705"/>
                    <a:pt x="391" y="705"/>
                    <a:pt x="391" y="705"/>
                  </a:cubicBezTo>
                  <a:cubicBezTo>
                    <a:pt x="393" y="709"/>
                    <a:pt x="393" y="709"/>
                    <a:pt x="393" y="709"/>
                  </a:cubicBezTo>
                  <a:cubicBezTo>
                    <a:pt x="398" y="718"/>
                    <a:pt x="398" y="718"/>
                    <a:pt x="398" y="718"/>
                  </a:cubicBezTo>
                  <a:cubicBezTo>
                    <a:pt x="408" y="725"/>
                    <a:pt x="408" y="725"/>
                    <a:pt x="408" y="725"/>
                  </a:cubicBezTo>
                  <a:cubicBezTo>
                    <a:pt x="409" y="725"/>
                    <a:pt x="409" y="725"/>
                    <a:pt x="409" y="725"/>
                  </a:cubicBezTo>
                  <a:cubicBezTo>
                    <a:pt x="409" y="727"/>
                    <a:pt x="409" y="727"/>
                    <a:pt x="409" y="727"/>
                  </a:cubicBezTo>
                  <a:cubicBezTo>
                    <a:pt x="404" y="732"/>
                    <a:pt x="404" y="732"/>
                    <a:pt x="404" y="732"/>
                  </a:cubicBezTo>
                  <a:cubicBezTo>
                    <a:pt x="398" y="736"/>
                    <a:pt x="398" y="736"/>
                    <a:pt x="398" y="736"/>
                  </a:cubicBezTo>
                  <a:cubicBezTo>
                    <a:pt x="397" y="738"/>
                    <a:pt x="397" y="738"/>
                    <a:pt x="397" y="738"/>
                  </a:cubicBezTo>
                  <a:cubicBezTo>
                    <a:pt x="389" y="738"/>
                    <a:pt x="389" y="738"/>
                    <a:pt x="389" y="738"/>
                  </a:cubicBezTo>
                  <a:cubicBezTo>
                    <a:pt x="387" y="734"/>
                    <a:pt x="387" y="734"/>
                    <a:pt x="387" y="734"/>
                  </a:cubicBezTo>
                  <a:cubicBezTo>
                    <a:pt x="378" y="727"/>
                    <a:pt x="378" y="727"/>
                    <a:pt x="378" y="727"/>
                  </a:cubicBezTo>
                  <a:cubicBezTo>
                    <a:pt x="375" y="727"/>
                    <a:pt x="375" y="727"/>
                    <a:pt x="375" y="727"/>
                  </a:cubicBezTo>
                  <a:cubicBezTo>
                    <a:pt x="373" y="732"/>
                    <a:pt x="373" y="732"/>
                    <a:pt x="373" y="732"/>
                  </a:cubicBezTo>
                  <a:cubicBezTo>
                    <a:pt x="377" y="736"/>
                    <a:pt x="377" y="736"/>
                    <a:pt x="377" y="736"/>
                  </a:cubicBezTo>
                  <a:cubicBezTo>
                    <a:pt x="380" y="740"/>
                    <a:pt x="380" y="740"/>
                    <a:pt x="380" y="740"/>
                  </a:cubicBezTo>
                  <a:cubicBezTo>
                    <a:pt x="378" y="745"/>
                    <a:pt x="378" y="745"/>
                    <a:pt x="378" y="745"/>
                  </a:cubicBezTo>
                  <a:cubicBezTo>
                    <a:pt x="373" y="741"/>
                    <a:pt x="373" y="741"/>
                    <a:pt x="373" y="741"/>
                  </a:cubicBezTo>
                  <a:cubicBezTo>
                    <a:pt x="366" y="741"/>
                    <a:pt x="366" y="741"/>
                    <a:pt x="366" y="741"/>
                  </a:cubicBezTo>
                  <a:cubicBezTo>
                    <a:pt x="357" y="736"/>
                    <a:pt x="357" y="736"/>
                    <a:pt x="357" y="736"/>
                  </a:cubicBezTo>
                  <a:cubicBezTo>
                    <a:pt x="349" y="740"/>
                    <a:pt x="349" y="740"/>
                    <a:pt x="349" y="740"/>
                  </a:cubicBezTo>
                  <a:cubicBezTo>
                    <a:pt x="349" y="741"/>
                    <a:pt x="349" y="741"/>
                    <a:pt x="349" y="741"/>
                  </a:cubicBezTo>
                  <a:cubicBezTo>
                    <a:pt x="353" y="745"/>
                    <a:pt x="353" y="745"/>
                    <a:pt x="353" y="745"/>
                  </a:cubicBezTo>
                  <a:cubicBezTo>
                    <a:pt x="349" y="741"/>
                    <a:pt x="349" y="741"/>
                    <a:pt x="349" y="741"/>
                  </a:cubicBezTo>
                  <a:cubicBezTo>
                    <a:pt x="338" y="741"/>
                    <a:pt x="338" y="741"/>
                    <a:pt x="338" y="741"/>
                  </a:cubicBezTo>
                  <a:cubicBezTo>
                    <a:pt x="336" y="741"/>
                    <a:pt x="336" y="741"/>
                    <a:pt x="336" y="741"/>
                  </a:cubicBezTo>
                  <a:cubicBezTo>
                    <a:pt x="329" y="743"/>
                    <a:pt x="329" y="743"/>
                    <a:pt x="329" y="743"/>
                  </a:cubicBezTo>
                  <a:cubicBezTo>
                    <a:pt x="324" y="745"/>
                    <a:pt x="324" y="745"/>
                    <a:pt x="324" y="745"/>
                  </a:cubicBezTo>
                  <a:cubicBezTo>
                    <a:pt x="324" y="743"/>
                    <a:pt x="324" y="743"/>
                    <a:pt x="324" y="743"/>
                  </a:cubicBezTo>
                  <a:cubicBezTo>
                    <a:pt x="320" y="743"/>
                    <a:pt x="320" y="743"/>
                    <a:pt x="320" y="743"/>
                  </a:cubicBezTo>
                  <a:cubicBezTo>
                    <a:pt x="313" y="738"/>
                    <a:pt x="313" y="738"/>
                    <a:pt x="313" y="738"/>
                  </a:cubicBezTo>
                  <a:cubicBezTo>
                    <a:pt x="309" y="736"/>
                    <a:pt x="309" y="736"/>
                    <a:pt x="309" y="736"/>
                  </a:cubicBezTo>
                  <a:cubicBezTo>
                    <a:pt x="307" y="738"/>
                    <a:pt x="307" y="738"/>
                    <a:pt x="307" y="738"/>
                  </a:cubicBezTo>
                  <a:cubicBezTo>
                    <a:pt x="306" y="740"/>
                    <a:pt x="306" y="740"/>
                    <a:pt x="306" y="740"/>
                  </a:cubicBezTo>
                  <a:cubicBezTo>
                    <a:pt x="300" y="738"/>
                    <a:pt x="300" y="738"/>
                    <a:pt x="300" y="738"/>
                  </a:cubicBezTo>
                  <a:cubicBezTo>
                    <a:pt x="300" y="740"/>
                    <a:pt x="300" y="740"/>
                    <a:pt x="300" y="740"/>
                  </a:cubicBezTo>
                  <a:cubicBezTo>
                    <a:pt x="298" y="738"/>
                    <a:pt x="298" y="738"/>
                    <a:pt x="298" y="738"/>
                  </a:cubicBezTo>
                  <a:cubicBezTo>
                    <a:pt x="296" y="736"/>
                    <a:pt x="296" y="736"/>
                    <a:pt x="296" y="736"/>
                  </a:cubicBezTo>
                  <a:cubicBezTo>
                    <a:pt x="295" y="736"/>
                    <a:pt x="295" y="736"/>
                    <a:pt x="295" y="736"/>
                  </a:cubicBezTo>
                  <a:cubicBezTo>
                    <a:pt x="295" y="736"/>
                    <a:pt x="295" y="736"/>
                    <a:pt x="295" y="736"/>
                  </a:cubicBezTo>
                  <a:cubicBezTo>
                    <a:pt x="295" y="734"/>
                    <a:pt x="295" y="734"/>
                    <a:pt x="295" y="734"/>
                  </a:cubicBezTo>
                  <a:cubicBezTo>
                    <a:pt x="295" y="732"/>
                    <a:pt x="295" y="732"/>
                    <a:pt x="295" y="732"/>
                  </a:cubicBezTo>
                  <a:cubicBezTo>
                    <a:pt x="295" y="729"/>
                    <a:pt x="295" y="729"/>
                    <a:pt x="295" y="729"/>
                  </a:cubicBezTo>
                  <a:cubicBezTo>
                    <a:pt x="293" y="723"/>
                    <a:pt x="293" y="723"/>
                    <a:pt x="293" y="723"/>
                  </a:cubicBezTo>
                  <a:cubicBezTo>
                    <a:pt x="291" y="718"/>
                    <a:pt x="291" y="718"/>
                    <a:pt x="291" y="718"/>
                  </a:cubicBezTo>
                  <a:cubicBezTo>
                    <a:pt x="289" y="714"/>
                    <a:pt x="289" y="714"/>
                    <a:pt x="289" y="714"/>
                  </a:cubicBezTo>
                  <a:cubicBezTo>
                    <a:pt x="285" y="709"/>
                    <a:pt x="285" y="709"/>
                    <a:pt x="285" y="709"/>
                  </a:cubicBezTo>
                  <a:cubicBezTo>
                    <a:pt x="282" y="709"/>
                    <a:pt x="282" y="709"/>
                    <a:pt x="282" y="709"/>
                  </a:cubicBezTo>
                  <a:cubicBezTo>
                    <a:pt x="282" y="705"/>
                    <a:pt x="282" y="705"/>
                    <a:pt x="282" y="705"/>
                  </a:cubicBezTo>
                  <a:cubicBezTo>
                    <a:pt x="276" y="701"/>
                    <a:pt x="276" y="701"/>
                    <a:pt x="276" y="701"/>
                  </a:cubicBezTo>
                  <a:cubicBezTo>
                    <a:pt x="275" y="703"/>
                    <a:pt x="275" y="703"/>
                    <a:pt x="275" y="703"/>
                  </a:cubicBezTo>
                  <a:cubicBezTo>
                    <a:pt x="273" y="703"/>
                    <a:pt x="273" y="703"/>
                    <a:pt x="273" y="703"/>
                  </a:cubicBezTo>
                  <a:cubicBezTo>
                    <a:pt x="269" y="701"/>
                    <a:pt x="269" y="701"/>
                    <a:pt x="269" y="701"/>
                  </a:cubicBezTo>
                  <a:cubicBezTo>
                    <a:pt x="267" y="698"/>
                    <a:pt x="267" y="698"/>
                    <a:pt x="267" y="698"/>
                  </a:cubicBezTo>
                  <a:cubicBezTo>
                    <a:pt x="265" y="698"/>
                    <a:pt x="265" y="698"/>
                    <a:pt x="265" y="698"/>
                  </a:cubicBezTo>
                  <a:cubicBezTo>
                    <a:pt x="262" y="696"/>
                    <a:pt x="262" y="696"/>
                    <a:pt x="262" y="696"/>
                  </a:cubicBezTo>
                  <a:cubicBezTo>
                    <a:pt x="262" y="694"/>
                    <a:pt x="262" y="694"/>
                    <a:pt x="262" y="694"/>
                  </a:cubicBezTo>
                  <a:cubicBezTo>
                    <a:pt x="258" y="694"/>
                    <a:pt x="258" y="694"/>
                    <a:pt x="258" y="694"/>
                  </a:cubicBezTo>
                  <a:cubicBezTo>
                    <a:pt x="256" y="692"/>
                    <a:pt x="256" y="692"/>
                    <a:pt x="256" y="692"/>
                  </a:cubicBezTo>
                  <a:cubicBezTo>
                    <a:pt x="255" y="690"/>
                    <a:pt x="255" y="690"/>
                    <a:pt x="255" y="690"/>
                  </a:cubicBezTo>
                  <a:cubicBezTo>
                    <a:pt x="251" y="689"/>
                    <a:pt x="251" y="689"/>
                    <a:pt x="251" y="689"/>
                  </a:cubicBezTo>
                  <a:cubicBezTo>
                    <a:pt x="249" y="685"/>
                    <a:pt x="249" y="685"/>
                    <a:pt x="249" y="685"/>
                  </a:cubicBezTo>
                  <a:cubicBezTo>
                    <a:pt x="238" y="676"/>
                    <a:pt x="238" y="676"/>
                    <a:pt x="238" y="676"/>
                  </a:cubicBezTo>
                  <a:cubicBezTo>
                    <a:pt x="234" y="676"/>
                    <a:pt x="234" y="676"/>
                    <a:pt x="234" y="676"/>
                  </a:cubicBezTo>
                  <a:cubicBezTo>
                    <a:pt x="227" y="670"/>
                    <a:pt x="227" y="670"/>
                    <a:pt x="227" y="670"/>
                  </a:cubicBezTo>
                  <a:cubicBezTo>
                    <a:pt x="220" y="672"/>
                    <a:pt x="220" y="672"/>
                    <a:pt x="220" y="672"/>
                  </a:cubicBezTo>
                  <a:cubicBezTo>
                    <a:pt x="216" y="669"/>
                    <a:pt x="216" y="669"/>
                    <a:pt x="216" y="669"/>
                  </a:cubicBezTo>
                  <a:cubicBezTo>
                    <a:pt x="216" y="665"/>
                    <a:pt x="216" y="665"/>
                    <a:pt x="216" y="665"/>
                  </a:cubicBezTo>
                  <a:cubicBezTo>
                    <a:pt x="213" y="661"/>
                    <a:pt x="213" y="661"/>
                    <a:pt x="213" y="661"/>
                  </a:cubicBezTo>
                  <a:cubicBezTo>
                    <a:pt x="209" y="661"/>
                    <a:pt x="209" y="661"/>
                    <a:pt x="209" y="661"/>
                  </a:cubicBezTo>
                  <a:cubicBezTo>
                    <a:pt x="205" y="661"/>
                    <a:pt x="205" y="661"/>
                    <a:pt x="205" y="661"/>
                  </a:cubicBezTo>
                  <a:cubicBezTo>
                    <a:pt x="209" y="659"/>
                    <a:pt x="209" y="659"/>
                    <a:pt x="209" y="659"/>
                  </a:cubicBezTo>
                  <a:cubicBezTo>
                    <a:pt x="211" y="658"/>
                    <a:pt x="211" y="658"/>
                    <a:pt x="211" y="658"/>
                  </a:cubicBezTo>
                  <a:cubicBezTo>
                    <a:pt x="209" y="656"/>
                    <a:pt x="209" y="656"/>
                    <a:pt x="209" y="656"/>
                  </a:cubicBezTo>
                  <a:cubicBezTo>
                    <a:pt x="209" y="654"/>
                    <a:pt x="209" y="654"/>
                    <a:pt x="209" y="654"/>
                  </a:cubicBezTo>
                  <a:cubicBezTo>
                    <a:pt x="213" y="654"/>
                    <a:pt x="213" y="654"/>
                    <a:pt x="213" y="654"/>
                  </a:cubicBezTo>
                  <a:cubicBezTo>
                    <a:pt x="216" y="656"/>
                    <a:pt x="216" y="656"/>
                    <a:pt x="216" y="656"/>
                  </a:cubicBezTo>
                  <a:cubicBezTo>
                    <a:pt x="216" y="656"/>
                    <a:pt x="216" y="656"/>
                    <a:pt x="216" y="656"/>
                  </a:cubicBezTo>
                  <a:cubicBezTo>
                    <a:pt x="220" y="656"/>
                    <a:pt x="220" y="656"/>
                    <a:pt x="220" y="656"/>
                  </a:cubicBezTo>
                  <a:cubicBezTo>
                    <a:pt x="222" y="652"/>
                    <a:pt x="222" y="652"/>
                    <a:pt x="222" y="652"/>
                  </a:cubicBezTo>
                  <a:cubicBezTo>
                    <a:pt x="220" y="650"/>
                    <a:pt x="220" y="650"/>
                    <a:pt x="220" y="650"/>
                  </a:cubicBezTo>
                  <a:cubicBezTo>
                    <a:pt x="220" y="647"/>
                    <a:pt x="220" y="647"/>
                    <a:pt x="220" y="647"/>
                  </a:cubicBezTo>
                  <a:cubicBezTo>
                    <a:pt x="224" y="643"/>
                    <a:pt x="224" y="643"/>
                    <a:pt x="224" y="643"/>
                  </a:cubicBezTo>
                  <a:cubicBezTo>
                    <a:pt x="224" y="641"/>
                    <a:pt x="224" y="641"/>
                    <a:pt x="224" y="641"/>
                  </a:cubicBezTo>
                  <a:cubicBezTo>
                    <a:pt x="225" y="641"/>
                    <a:pt x="225" y="641"/>
                    <a:pt x="225" y="641"/>
                  </a:cubicBezTo>
                  <a:cubicBezTo>
                    <a:pt x="227" y="641"/>
                    <a:pt x="227" y="641"/>
                    <a:pt x="227" y="641"/>
                  </a:cubicBezTo>
                  <a:cubicBezTo>
                    <a:pt x="229" y="639"/>
                    <a:pt x="229" y="639"/>
                    <a:pt x="229" y="639"/>
                  </a:cubicBezTo>
                  <a:cubicBezTo>
                    <a:pt x="231" y="639"/>
                    <a:pt x="231" y="639"/>
                    <a:pt x="231" y="639"/>
                  </a:cubicBezTo>
                  <a:cubicBezTo>
                    <a:pt x="231" y="638"/>
                    <a:pt x="231" y="638"/>
                    <a:pt x="231" y="638"/>
                  </a:cubicBezTo>
                  <a:cubicBezTo>
                    <a:pt x="227" y="636"/>
                    <a:pt x="227" y="636"/>
                    <a:pt x="227" y="636"/>
                  </a:cubicBezTo>
                  <a:cubicBezTo>
                    <a:pt x="225" y="634"/>
                    <a:pt x="225" y="634"/>
                    <a:pt x="225" y="634"/>
                  </a:cubicBezTo>
                  <a:cubicBezTo>
                    <a:pt x="224" y="636"/>
                    <a:pt x="224" y="636"/>
                    <a:pt x="224" y="636"/>
                  </a:cubicBezTo>
                  <a:cubicBezTo>
                    <a:pt x="222" y="634"/>
                    <a:pt x="222" y="634"/>
                    <a:pt x="222" y="634"/>
                  </a:cubicBezTo>
                  <a:cubicBezTo>
                    <a:pt x="220" y="628"/>
                    <a:pt x="220" y="628"/>
                    <a:pt x="220" y="628"/>
                  </a:cubicBezTo>
                  <a:cubicBezTo>
                    <a:pt x="225" y="627"/>
                    <a:pt x="225" y="627"/>
                    <a:pt x="225" y="627"/>
                  </a:cubicBezTo>
                  <a:cubicBezTo>
                    <a:pt x="229" y="628"/>
                    <a:pt x="229" y="628"/>
                    <a:pt x="229" y="628"/>
                  </a:cubicBezTo>
                  <a:cubicBezTo>
                    <a:pt x="231" y="627"/>
                    <a:pt x="231" y="627"/>
                    <a:pt x="231" y="627"/>
                  </a:cubicBezTo>
                  <a:cubicBezTo>
                    <a:pt x="229" y="627"/>
                    <a:pt x="229" y="627"/>
                    <a:pt x="229" y="627"/>
                  </a:cubicBezTo>
                  <a:cubicBezTo>
                    <a:pt x="227" y="625"/>
                    <a:pt x="227" y="625"/>
                    <a:pt x="227" y="625"/>
                  </a:cubicBezTo>
                  <a:cubicBezTo>
                    <a:pt x="231" y="621"/>
                    <a:pt x="231" y="621"/>
                    <a:pt x="231" y="621"/>
                  </a:cubicBezTo>
                  <a:cubicBezTo>
                    <a:pt x="240" y="617"/>
                    <a:pt x="240" y="617"/>
                    <a:pt x="240" y="617"/>
                  </a:cubicBezTo>
                  <a:cubicBezTo>
                    <a:pt x="242" y="614"/>
                    <a:pt x="242" y="614"/>
                    <a:pt x="242" y="614"/>
                  </a:cubicBezTo>
                  <a:cubicBezTo>
                    <a:pt x="240" y="612"/>
                    <a:pt x="240" y="612"/>
                    <a:pt x="240" y="612"/>
                  </a:cubicBezTo>
                  <a:cubicBezTo>
                    <a:pt x="236" y="612"/>
                    <a:pt x="236" y="612"/>
                    <a:pt x="236" y="612"/>
                  </a:cubicBezTo>
                  <a:cubicBezTo>
                    <a:pt x="233" y="616"/>
                    <a:pt x="233" y="616"/>
                    <a:pt x="233" y="616"/>
                  </a:cubicBezTo>
                  <a:cubicBezTo>
                    <a:pt x="229" y="616"/>
                    <a:pt x="229" y="616"/>
                    <a:pt x="229" y="616"/>
                  </a:cubicBezTo>
                  <a:cubicBezTo>
                    <a:pt x="227" y="616"/>
                    <a:pt x="227" y="616"/>
                    <a:pt x="227" y="616"/>
                  </a:cubicBezTo>
                  <a:cubicBezTo>
                    <a:pt x="227" y="616"/>
                    <a:pt x="227" y="616"/>
                    <a:pt x="227" y="616"/>
                  </a:cubicBezTo>
                  <a:cubicBezTo>
                    <a:pt x="229" y="607"/>
                    <a:pt x="229" y="607"/>
                    <a:pt x="229" y="607"/>
                  </a:cubicBezTo>
                  <a:cubicBezTo>
                    <a:pt x="231" y="607"/>
                    <a:pt x="231" y="607"/>
                    <a:pt x="231" y="607"/>
                  </a:cubicBezTo>
                  <a:cubicBezTo>
                    <a:pt x="234" y="599"/>
                    <a:pt x="234" y="599"/>
                    <a:pt x="234" y="599"/>
                  </a:cubicBezTo>
                  <a:cubicBezTo>
                    <a:pt x="244" y="599"/>
                    <a:pt x="244" y="599"/>
                    <a:pt x="244" y="599"/>
                  </a:cubicBezTo>
                  <a:cubicBezTo>
                    <a:pt x="245" y="597"/>
                    <a:pt x="245" y="597"/>
                    <a:pt x="245" y="597"/>
                  </a:cubicBezTo>
                  <a:cubicBezTo>
                    <a:pt x="245" y="594"/>
                    <a:pt x="245" y="594"/>
                    <a:pt x="245" y="594"/>
                  </a:cubicBezTo>
                  <a:cubicBezTo>
                    <a:pt x="247" y="587"/>
                    <a:pt x="247" y="587"/>
                    <a:pt x="247" y="587"/>
                  </a:cubicBezTo>
                  <a:cubicBezTo>
                    <a:pt x="247" y="581"/>
                    <a:pt x="247" y="581"/>
                    <a:pt x="247" y="581"/>
                  </a:cubicBezTo>
                  <a:cubicBezTo>
                    <a:pt x="242" y="577"/>
                    <a:pt x="242" y="577"/>
                    <a:pt x="242" y="577"/>
                  </a:cubicBezTo>
                  <a:cubicBezTo>
                    <a:pt x="244" y="570"/>
                    <a:pt x="244" y="570"/>
                    <a:pt x="244" y="570"/>
                  </a:cubicBezTo>
                  <a:cubicBezTo>
                    <a:pt x="247" y="570"/>
                    <a:pt x="247" y="570"/>
                    <a:pt x="247" y="570"/>
                  </a:cubicBezTo>
                  <a:cubicBezTo>
                    <a:pt x="249" y="566"/>
                    <a:pt x="249" y="566"/>
                    <a:pt x="249" y="566"/>
                  </a:cubicBezTo>
                  <a:cubicBezTo>
                    <a:pt x="249" y="561"/>
                    <a:pt x="249" y="561"/>
                    <a:pt x="249" y="561"/>
                  </a:cubicBezTo>
                  <a:cubicBezTo>
                    <a:pt x="247" y="561"/>
                    <a:pt x="247" y="561"/>
                    <a:pt x="247" y="561"/>
                  </a:cubicBezTo>
                  <a:cubicBezTo>
                    <a:pt x="245" y="556"/>
                    <a:pt x="245" y="556"/>
                    <a:pt x="245" y="556"/>
                  </a:cubicBezTo>
                  <a:cubicBezTo>
                    <a:pt x="244" y="559"/>
                    <a:pt x="244" y="559"/>
                    <a:pt x="244" y="559"/>
                  </a:cubicBezTo>
                  <a:cubicBezTo>
                    <a:pt x="238" y="557"/>
                    <a:pt x="238" y="557"/>
                    <a:pt x="238" y="557"/>
                  </a:cubicBezTo>
                  <a:cubicBezTo>
                    <a:pt x="233" y="556"/>
                    <a:pt x="233" y="556"/>
                    <a:pt x="233" y="556"/>
                  </a:cubicBezTo>
                  <a:cubicBezTo>
                    <a:pt x="229" y="556"/>
                    <a:pt x="229" y="556"/>
                    <a:pt x="229" y="556"/>
                  </a:cubicBezTo>
                  <a:cubicBezTo>
                    <a:pt x="225" y="554"/>
                    <a:pt x="225" y="554"/>
                    <a:pt x="225" y="554"/>
                  </a:cubicBezTo>
                  <a:cubicBezTo>
                    <a:pt x="222" y="554"/>
                    <a:pt x="222" y="554"/>
                    <a:pt x="222" y="554"/>
                  </a:cubicBezTo>
                  <a:cubicBezTo>
                    <a:pt x="216" y="552"/>
                    <a:pt x="216" y="552"/>
                    <a:pt x="216" y="552"/>
                  </a:cubicBezTo>
                  <a:cubicBezTo>
                    <a:pt x="213" y="554"/>
                    <a:pt x="213" y="554"/>
                    <a:pt x="213" y="554"/>
                  </a:cubicBezTo>
                  <a:cubicBezTo>
                    <a:pt x="211" y="552"/>
                    <a:pt x="211" y="552"/>
                    <a:pt x="211" y="552"/>
                  </a:cubicBezTo>
                  <a:cubicBezTo>
                    <a:pt x="205" y="548"/>
                    <a:pt x="205" y="548"/>
                    <a:pt x="205" y="548"/>
                  </a:cubicBezTo>
                  <a:cubicBezTo>
                    <a:pt x="202" y="539"/>
                    <a:pt x="202" y="539"/>
                    <a:pt x="202" y="539"/>
                  </a:cubicBezTo>
                  <a:cubicBezTo>
                    <a:pt x="200" y="539"/>
                    <a:pt x="200" y="539"/>
                    <a:pt x="200" y="539"/>
                  </a:cubicBezTo>
                  <a:cubicBezTo>
                    <a:pt x="194" y="545"/>
                    <a:pt x="194" y="545"/>
                    <a:pt x="194" y="545"/>
                  </a:cubicBezTo>
                  <a:cubicBezTo>
                    <a:pt x="191" y="543"/>
                    <a:pt x="191" y="543"/>
                    <a:pt x="191" y="543"/>
                  </a:cubicBezTo>
                  <a:cubicBezTo>
                    <a:pt x="185" y="545"/>
                    <a:pt x="185" y="545"/>
                    <a:pt x="185" y="545"/>
                  </a:cubicBezTo>
                  <a:cubicBezTo>
                    <a:pt x="182" y="543"/>
                    <a:pt x="182" y="543"/>
                    <a:pt x="182" y="543"/>
                  </a:cubicBezTo>
                  <a:cubicBezTo>
                    <a:pt x="178" y="545"/>
                    <a:pt x="178" y="545"/>
                    <a:pt x="178" y="545"/>
                  </a:cubicBezTo>
                  <a:cubicBezTo>
                    <a:pt x="171" y="537"/>
                    <a:pt x="171" y="537"/>
                    <a:pt x="171" y="537"/>
                  </a:cubicBezTo>
                  <a:cubicBezTo>
                    <a:pt x="169" y="532"/>
                    <a:pt x="169" y="532"/>
                    <a:pt x="169" y="532"/>
                  </a:cubicBezTo>
                  <a:cubicBezTo>
                    <a:pt x="169" y="528"/>
                    <a:pt x="169" y="528"/>
                    <a:pt x="169" y="528"/>
                  </a:cubicBezTo>
                  <a:cubicBezTo>
                    <a:pt x="165" y="526"/>
                    <a:pt x="165" y="526"/>
                    <a:pt x="165" y="526"/>
                  </a:cubicBezTo>
                  <a:cubicBezTo>
                    <a:pt x="165" y="523"/>
                    <a:pt x="165" y="523"/>
                    <a:pt x="165" y="523"/>
                  </a:cubicBezTo>
                  <a:cubicBezTo>
                    <a:pt x="162" y="521"/>
                    <a:pt x="162" y="521"/>
                    <a:pt x="162" y="521"/>
                  </a:cubicBezTo>
                  <a:cubicBezTo>
                    <a:pt x="153" y="523"/>
                    <a:pt x="153" y="523"/>
                    <a:pt x="153" y="523"/>
                  </a:cubicBezTo>
                  <a:cubicBezTo>
                    <a:pt x="147" y="515"/>
                    <a:pt x="147" y="515"/>
                    <a:pt x="147" y="515"/>
                  </a:cubicBezTo>
                  <a:cubicBezTo>
                    <a:pt x="149" y="512"/>
                    <a:pt x="149" y="512"/>
                    <a:pt x="149" y="512"/>
                  </a:cubicBezTo>
                  <a:cubicBezTo>
                    <a:pt x="145" y="508"/>
                    <a:pt x="145" y="508"/>
                    <a:pt x="145" y="508"/>
                  </a:cubicBezTo>
                  <a:cubicBezTo>
                    <a:pt x="143" y="501"/>
                    <a:pt x="143" y="501"/>
                    <a:pt x="143" y="501"/>
                  </a:cubicBezTo>
                  <a:cubicBezTo>
                    <a:pt x="138" y="501"/>
                    <a:pt x="138" y="501"/>
                    <a:pt x="138" y="501"/>
                  </a:cubicBezTo>
                  <a:cubicBezTo>
                    <a:pt x="134" y="503"/>
                    <a:pt x="134" y="503"/>
                    <a:pt x="134" y="503"/>
                  </a:cubicBezTo>
                  <a:cubicBezTo>
                    <a:pt x="125" y="503"/>
                    <a:pt x="125" y="503"/>
                    <a:pt x="125" y="503"/>
                  </a:cubicBezTo>
                  <a:cubicBezTo>
                    <a:pt x="118" y="501"/>
                    <a:pt x="118" y="501"/>
                    <a:pt x="118" y="501"/>
                  </a:cubicBezTo>
                  <a:cubicBezTo>
                    <a:pt x="114" y="503"/>
                    <a:pt x="114" y="503"/>
                    <a:pt x="114" y="503"/>
                  </a:cubicBezTo>
                  <a:cubicBezTo>
                    <a:pt x="114" y="506"/>
                    <a:pt x="114" y="506"/>
                    <a:pt x="114" y="506"/>
                  </a:cubicBezTo>
                  <a:cubicBezTo>
                    <a:pt x="111" y="506"/>
                    <a:pt x="111" y="506"/>
                    <a:pt x="111" y="506"/>
                  </a:cubicBezTo>
                  <a:cubicBezTo>
                    <a:pt x="109" y="506"/>
                    <a:pt x="109" y="506"/>
                    <a:pt x="109" y="506"/>
                  </a:cubicBezTo>
                  <a:cubicBezTo>
                    <a:pt x="109" y="503"/>
                    <a:pt x="109" y="503"/>
                    <a:pt x="109" y="503"/>
                  </a:cubicBezTo>
                  <a:cubicBezTo>
                    <a:pt x="103" y="497"/>
                    <a:pt x="103" y="497"/>
                    <a:pt x="103" y="497"/>
                  </a:cubicBezTo>
                  <a:cubicBezTo>
                    <a:pt x="105" y="494"/>
                    <a:pt x="105" y="494"/>
                    <a:pt x="105" y="494"/>
                  </a:cubicBezTo>
                  <a:cubicBezTo>
                    <a:pt x="102" y="488"/>
                    <a:pt x="102" y="488"/>
                    <a:pt x="102" y="488"/>
                  </a:cubicBezTo>
                  <a:cubicBezTo>
                    <a:pt x="102" y="483"/>
                    <a:pt x="102" y="483"/>
                    <a:pt x="102" y="483"/>
                  </a:cubicBezTo>
                  <a:cubicBezTo>
                    <a:pt x="102" y="481"/>
                    <a:pt x="102" y="481"/>
                    <a:pt x="102" y="481"/>
                  </a:cubicBezTo>
                  <a:cubicBezTo>
                    <a:pt x="107" y="485"/>
                    <a:pt x="107" y="485"/>
                    <a:pt x="107" y="485"/>
                  </a:cubicBezTo>
                  <a:cubicBezTo>
                    <a:pt x="114" y="483"/>
                    <a:pt x="114" y="483"/>
                    <a:pt x="114" y="483"/>
                  </a:cubicBezTo>
                  <a:cubicBezTo>
                    <a:pt x="118" y="477"/>
                    <a:pt x="118" y="477"/>
                    <a:pt x="118" y="477"/>
                  </a:cubicBezTo>
                  <a:cubicBezTo>
                    <a:pt x="120" y="475"/>
                    <a:pt x="120" y="475"/>
                    <a:pt x="120" y="475"/>
                  </a:cubicBezTo>
                  <a:cubicBezTo>
                    <a:pt x="116" y="472"/>
                    <a:pt x="116" y="472"/>
                    <a:pt x="116" y="472"/>
                  </a:cubicBezTo>
                  <a:cubicBezTo>
                    <a:pt x="116" y="468"/>
                    <a:pt x="116" y="468"/>
                    <a:pt x="116" y="468"/>
                  </a:cubicBezTo>
                  <a:cubicBezTo>
                    <a:pt x="109" y="463"/>
                    <a:pt x="109" y="463"/>
                    <a:pt x="109" y="463"/>
                  </a:cubicBezTo>
                  <a:cubicBezTo>
                    <a:pt x="103" y="463"/>
                    <a:pt x="103" y="463"/>
                    <a:pt x="103" y="463"/>
                  </a:cubicBezTo>
                  <a:cubicBezTo>
                    <a:pt x="102" y="455"/>
                    <a:pt x="102" y="455"/>
                    <a:pt x="102" y="455"/>
                  </a:cubicBezTo>
                  <a:cubicBezTo>
                    <a:pt x="98" y="454"/>
                    <a:pt x="98" y="454"/>
                    <a:pt x="98" y="454"/>
                  </a:cubicBezTo>
                  <a:cubicBezTo>
                    <a:pt x="94" y="448"/>
                    <a:pt x="94" y="448"/>
                    <a:pt x="94" y="448"/>
                  </a:cubicBezTo>
                  <a:cubicBezTo>
                    <a:pt x="92" y="443"/>
                    <a:pt x="92" y="443"/>
                    <a:pt x="92" y="443"/>
                  </a:cubicBezTo>
                  <a:cubicBezTo>
                    <a:pt x="89" y="439"/>
                    <a:pt x="89" y="439"/>
                    <a:pt x="89" y="439"/>
                  </a:cubicBezTo>
                  <a:cubicBezTo>
                    <a:pt x="89" y="434"/>
                    <a:pt x="89" y="434"/>
                    <a:pt x="89" y="434"/>
                  </a:cubicBezTo>
                  <a:cubicBezTo>
                    <a:pt x="85" y="430"/>
                    <a:pt x="85" y="430"/>
                    <a:pt x="85" y="430"/>
                  </a:cubicBezTo>
                  <a:cubicBezTo>
                    <a:pt x="87" y="424"/>
                    <a:pt x="87" y="424"/>
                    <a:pt x="87" y="424"/>
                  </a:cubicBezTo>
                  <a:cubicBezTo>
                    <a:pt x="85" y="421"/>
                    <a:pt x="85" y="421"/>
                    <a:pt x="85" y="421"/>
                  </a:cubicBezTo>
                  <a:cubicBezTo>
                    <a:pt x="78" y="419"/>
                    <a:pt x="78" y="419"/>
                    <a:pt x="78" y="419"/>
                  </a:cubicBezTo>
                  <a:cubicBezTo>
                    <a:pt x="76" y="419"/>
                    <a:pt x="76" y="419"/>
                    <a:pt x="76" y="419"/>
                  </a:cubicBezTo>
                  <a:cubicBezTo>
                    <a:pt x="74" y="415"/>
                    <a:pt x="74" y="415"/>
                    <a:pt x="74" y="415"/>
                  </a:cubicBezTo>
                  <a:cubicBezTo>
                    <a:pt x="69" y="417"/>
                    <a:pt x="69" y="417"/>
                    <a:pt x="69" y="417"/>
                  </a:cubicBezTo>
                  <a:cubicBezTo>
                    <a:pt x="63" y="421"/>
                    <a:pt x="63" y="421"/>
                    <a:pt x="63" y="421"/>
                  </a:cubicBezTo>
                  <a:cubicBezTo>
                    <a:pt x="61" y="415"/>
                    <a:pt x="61" y="415"/>
                    <a:pt x="61" y="415"/>
                  </a:cubicBezTo>
                  <a:cubicBezTo>
                    <a:pt x="58" y="415"/>
                    <a:pt x="58" y="415"/>
                    <a:pt x="58" y="415"/>
                  </a:cubicBezTo>
                  <a:cubicBezTo>
                    <a:pt x="52" y="417"/>
                    <a:pt x="52" y="417"/>
                    <a:pt x="52" y="417"/>
                  </a:cubicBezTo>
                  <a:cubicBezTo>
                    <a:pt x="49" y="412"/>
                    <a:pt x="49" y="412"/>
                    <a:pt x="49" y="412"/>
                  </a:cubicBezTo>
                  <a:cubicBezTo>
                    <a:pt x="45" y="413"/>
                    <a:pt x="45" y="413"/>
                    <a:pt x="45" y="413"/>
                  </a:cubicBezTo>
                  <a:cubicBezTo>
                    <a:pt x="43" y="412"/>
                    <a:pt x="43" y="412"/>
                    <a:pt x="43" y="412"/>
                  </a:cubicBezTo>
                  <a:cubicBezTo>
                    <a:pt x="41" y="412"/>
                    <a:pt x="41" y="412"/>
                    <a:pt x="41" y="412"/>
                  </a:cubicBezTo>
                  <a:cubicBezTo>
                    <a:pt x="41" y="406"/>
                    <a:pt x="41" y="406"/>
                    <a:pt x="41" y="406"/>
                  </a:cubicBezTo>
                  <a:cubicBezTo>
                    <a:pt x="38" y="404"/>
                    <a:pt x="38" y="404"/>
                    <a:pt x="38" y="404"/>
                  </a:cubicBezTo>
                  <a:cubicBezTo>
                    <a:pt x="36" y="399"/>
                    <a:pt x="36" y="399"/>
                    <a:pt x="36" y="399"/>
                  </a:cubicBezTo>
                  <a:cubicBezTo>
                    <a:pt x="36" y="397"/>
                    <a:pt x="36" y="397"/>
                    <a:pt x="36" y="397"/>
                  </a:cubicBezTo>
                  <a:cubicBezTo>
                    <a:pt x="32" y="393"/>
                    <a:pt x="32" y="393"/>
                    <a:pt x="32" y="393"/>
                  </a:cubicBezTo>
                  <a:cubicBezTo>
                    <a:pt x="34" y="392"/>
                    <a:pt x="34" y="392"/>
                    <a:pt x="34" y="392"/>
                  </a:cubicBezTo>
                  <a:cubicBezTo>
                    <a:pt x="32" y="388"/>
                    <a:pt x="32" y="388"/>
                    <a:pt x="32" y="388"/>
                  </a:cubicBezTo>
                  <a:cubicBezTo>
                    <a:pt x="30" y="386"/>
                    <a:pt x="30" y="386"/>
                    <a:pt x="30" y="386"/>
                  </a:cubicBezTo>
                  <a:cubicBezTo>
                    <a:pt x="32" y="384"/>
                    <a:pt x="32" y="384"/>
                    <a:pt x="32" y="384"/>
                  </a:cubicBezTo>
                  <a:cubicBezTo>
                    <a:pt x="30" y="383"/>
                    <a:pt x="30" y="383"/>
                    <a:pt x="30" y="383"/>
                  </a:cubicBezTo>
                  <a:cubicBezTo>
                    <a:pt x="29" y="381"/>
                    <a:pt x="29" y="381"/>
                    <a:pt x="29" y="381"/>
                  </a:cubicBezTo>
                  <a:cubicBezTo>
                    <a:pt x="30" y="377"/>
                    <a:pt x="30" y="377"/>
                    <a:pt x="30" y="377"/>
                  </a:cubicBezTo>
                  <a:cubicBezTo>
                    <a:pt x="30" y="375"/>
                    <a:pt x="30" y="375"/>
                    <a:pt x="30" y="375"/>
                  </a:cubicBezTo>
                  <a:cubicBezTo>
                    <a:pt x="32" y="372"/>
                    <a:pt x="32" y="372"/>
                    <a:pt x="32" y="372"/>
                  </a:cubicBezTo>
                  <a:cubicBezTo>
                    <a:pt x="32" y="368"/>
                    <a:pt x="32" y="368"/>
                    <a:pt x="32" y="368"/>
                  </a:cubicBezTo>
                  <a:cubicBezTo>
                    <a:pt x="25" y="353"/>
                    <a:pt x="25" y="353"/>
                    <a:pt x="25" y="353"/>
                  </a:cubicBezTo>
                  <a:cubicBezTo>
                    <a:pt x="25" y="341"/>
                    <a:pt x="25" y="341"/>
                    <a:pt x="25" y="341"/>
                  </a:cubicBezTo>
                  <a:cubicBezTo>
                    <a:pt x="29" y="341"/>
                    <a:pt x="29" y="341"/>
                    <a:pt x="29" y="341"/>
                  </a:cubicBezTo>
                  <a:cubicBezTo>
                    <a:pt x="29" y="335"/>
                    <a:pt x="29" y="335"/>
                    <a:pt x="29" y="335"/>
                  </a:cubicBezTo>
                  <a:cubicBezTo>
                    <a:pt x="32" y="332"/>
                    <a:pt x="32" y="332"/>
                    <a:pt x="32" y="332"/>
                  </a:cubicBezTo>
                  <a:cubicBezTo>
                    <a:pt x="32" y="330"/>
                    <a:pt x="32" y="330"/>
                    <a:pt x="32" y="330"/>
                  </a:cubicBezTo>
                  <a:cubicBezTo>
                    <a:pt x="32" y="330"/>
                    <a:pt x="32" y="330"/>
                    <a:pt x="32" y="330"/>
                  </a:cubicBezTo>
                  <a:cubicBezTo>
                    <a:pt x="30" y="328"/>
                    <a:pt x="30" y="328"/>
                    <a:pt x="30" y="328"/>
                  </a:cubicBezTo>
                  <a:cubicBezTo>
                    <a:pt x="30" y="326"/>
                    <a:pt x="30" y="326"/>
                    <a:pt x="30" y="326"/>
                  </a:cubicBezTo>
                  <a:cubicBezTo>
                    <a:pt x="32" y="322"/>
                    <a:pt x="32" y="322"/>
                    <a:pt x="32" y="322"/>
                  </a:cubicBezTo>
                  <a:cubicBezTo>
                    <a:pt x="30" y="321"/>
                    <a:pt x="30" y="321"/>
                    <a:pt x="30" y="321"/>
                  </a:cubicBezTo>
                  <a:cubicBezTo>
                    <a:pt x="30" y="319"/>
                    <a:pt x="30" y="319"/>
                    <a:pt x="30" y="319"/>
                  </a:cubicBezTo>
                  <a:cubicBezTo>
                    <a:pt x="32" y="319"/>
                    <a:pt x="32" y="319"/>
                    <a:pt x="32" y="319"/>
                  </a:cubicBezTo>
                  <a:cubicBezTo>
                    <a:pt x="32" y="321"/>
                    <a:pt x="32" y="321"/>
                    <a:pt x="32" y="321"/>
                  </a:cubicBezTo>
                  <a:cubicBezTo>
                    <a:pt x="36" y="321"/>
                    <a:pt x="36" y="321"/>
                    <a:pt x="36" y="321"/>
                  </a:cubicBezTo>
                  <a:cubicBezTo>
                    <a:pt x="36" y="317"/>
                    <a:pt x="36" y="317"/>
                    <a:pt x="36" y="317"/>
                  </a:cubicBezTo>
                  <a:cubicBezTo>
                    <a:pt x="38" y="315"/>
                    <a:pt x="38" y="315"/>
                    <a:pt x="38" y="315"/>
                  </a:cubicBezTo>
                  <a:cubicBezTo>
                    <a:pt x="41" y="317"/>
                    <a:pt x="41" y="317"/>
                    <a:pt x="41" y="317"/>
                  </a:cubicBezTo>
                  <a:cubicBezTo>
                    <a:pt x="45" y="313"/>
                    <a:pt x="45" y="313"/>
                    <a:pt x="45" y="313"/>
                  </a:cubicBezTo>
                  <a:cubicBezTo>
                    <a:pt x="47" y="311"/>
                    <a:pt x="47" y="311"/>
                    <a:pt x="47" y="311"/>
                  </a:cubicBezTo>
                  <a:cubicBezTo>
                    <a:pt x="49" y="310"/>
                    <a:pt x="49" y="310"/>
                    <a:pt x="49" y="310"/>
                  </a:cubicBezTo>
                  <a:cubicBezTo>
                    <a:pt x="54" y="311"/>
                    <a:pt x="54" y="311"/>
                    <a:pt x="54" y="311"/>
                  </a:cubicBezTo>
                  <a:cubicBezTo>
                    <a:pt x="56" y="310"/>
                    <a:pt x="56" y="310"/>
                    <a:pt x="56" y="310"/>
                  </a:cubicBezTo>
                  <a:cubicBezTo>
                    <a:pt x="52" y="304"/>
                    <a:pt x="52" y="304"/>
                    <a:pt x="52" y="304"/>
                  </a:cubicBezTo>
                  <a:cubicBezTo>
                    <a:pt x="51" y="304"/>
                    <a:pt x="51" y="304"/>
                    <a:pt x="51" y="304"/>
                  </a:cubicBezTo>
                  <a:cubicBezTo>
                    <a:pt x="49" y="306"/>
                    <a:pt x="49" y="306"/>
                    <a:pt x="49" y="306"/>
                  </a:cubicBezTo>
                  <a:cubicBezTo>
                    <a:pt x="45" y="306"/>
                    <a:pt x="45" y="306"/>
                    <a:pt x="45" y="306"/>
                  </a:cubicBezTo>
                  <a:cubicBezTo>
                    <a:pt x="41" y="302"/>
                    <a:pt x="41" y="302"/>
                    <a:pt x="41" y="302"/>
                  </a:cubicBezTo>
                  <a:cubicBezTo>
                    <a:pt x="38" y="302"/>
                    <a:pt x="38" y="302"/>
                    <a:pt x="38" y="302"/>
                  </a:cubicBezTo>
                  <a:cubicBezTo>
                    <a:pt x="34" y="297"/>
                    <a:pt x="34" y="297"/>
                    <a:pt x="34" y="297"/>
                  </a:cubicBezTo>
                  <a:cubicBezTo>
                    <a:pt x="34" y="295"/>
                    <a:pt x="34" y="295"/>
                    <a:pt x="34" y="295"/>
                  </a:cubicBezTo>
                  <a:cubicBezTo>
                    <a:pt x="38" y="299"/>
                    <a:pt x="38" y="299"/>
                    <a:pt x="38" y="299"/>
                  </a:cubicBezTo>
                  <a:cubicBezTo>
                    <a:pt x="38" y="295"/>
                    <a:pt x="38" y="295"/>
                    <a:pt x="38" y="295"/>
                  </a:cubicBezTo>
                  <a:cubicBezTo>
                    <a:pt x="38" y="293"/>
                    <a:pt x="38" y="293"/>
                    <a:pt x="38" y="293"/>
                  </a:cubicBezTo>
                  <a:cubicBezTo>
                    <a:pt x="40" y="291"/>
                    <a:pt x="40" y="291"/>
                    <a:pt x="40" y="291"/>
                  </a:cubicBezTo>
                  <a:cubicBezTo>
                    <a:pt x="36" y="291"/>
                    <a:pt x="36" y="291"/>
                    <a:pt x="36" y="291"/>
                  </a:cubicBezTo>
                  <a:cubicBezTo>
                    <a:pt x="36" y="291"/>
                    <a:pt x="32" y="295"/>
                    <a:pt x="30" y="295"/>
                  </a:cubicBezTo>
                  <a:cubicBezTo>
                    <a:pt x="30" y="295"/>
                    <a:pt x="30" y="295"/>
                    <a:pt x="30" y="295"/>
                  </a:cubicBezTo>
                  <a:cubicBezTo>
                    <a:pt x="30" y="295"/>
                    <a:pt x="30" y="295"/>
                    <a:pt x="30" y="295"/>
                  </a:cubicBezTo>
                  <a:cubicBezTo>
                    <a:pt x="30" y="291"/>
                    <a:pt x="30" y="291"/>
                    <a:pt x="30" y="291"/>
                  </a:cubicBezTo>
                  <a:cubicBezTo>
                    <a:pt x="38" y="282"/>
                    <a:pt x="38" y="282"/>
                    <a:pt x="38" y="282"/>
                  </a:cubicBezTo>
                  <a:cubicBezTo>
                    <a:pt x="41" y="280"/>
                    <a:pt x="41" y="280"/>
                    <a:pt x="41" y="280"/>
                  </a:cubicBezTo>
                  <a:cubicBezTo>
                    <a:pt x="47" y="273"/>
                    <a:pt x="47" y="273"/>
                    <a:pt x="47" y="273"/>
                  </a:cubicBezTo>
                  <a:cubicBezTo>
                    <a:pt x="51" y="266"/>
                    <a:pt x="51" y="266"/>
                    <a:pt x="51" y="266"/>
                  </a:cubicBezTo>
                  <a:cubicBezTo>
                    <a:pt x="54" y="257"/>
                    <a:pt x="54" y="257"/>
                    <a:pt x="54" y="257"/>
                  </a:cubicBezTo>
                  <a:cubicBezTo>
                    <a:pt x="61" y="246"/>
                    <a:pt x="61" y="246"/>
                    <a:pt x="61" y="246"/>
                  </a:cubicBezTo>
                  <a:cubicBezTo>
                    <a:pt x="67" y="233"/>
                    <a:pt x="67" y="233"/>
                    <a:pt x="67" y="233"/>
                  </a:cubicBezTo>
                  <a:cubicBezTo>
                    <a:pt x="65" y="228"/>
                    <a:pt x="65" y="228"/>
                    <a:pt x="65" y="228"/>
                  </a:cubicBezTo>
                  <a:cubicBezTo>
                    <a:pt x="58" y="219"/>
                    <a:pt x="58" y="219"/>
                    <a:pt x="58" y="219"/>
                  </a:cubicBezTo>
                  <a:cubicBezTo>
                    <a:pt x="54" y="219"/>
                    <a:pt x="54" y="219"/>
                    <a:pt x="54" y="219"/>
                  </a:cubicBezTo>
                  <a:cubicBezTo>
                    <a:pt x="45" y="206"/>
                    <a:pt x="45" y="206"/>
                    <a:pt x="45" y="206"/>
                  </a:cubicBezTo>
                  <a:cubicBezTo>
                    <a:pt x="47" y="202"/>
                    <a:pt x="47" y="202"/>
                    <a:pt x="47" y="202"/>
                  </a:cubicBezTo>
                  <a:cubicBezTo>
                    <a:pt x="51" y="197"/>
                    <a:pt x="51" y="197"/>
                    <a:pt x="51" y="197"/>
                  </a:cubicBezTo>
                  <a:cubicBezTo>
                    <a:pt x="51" y="191"/>
                    <a:pt x="51" y="191"/>
                    <a:pt x="51" y="191"/>
                  </a:cubicBezTo>
                  <a:cubicBezTo>
                    <a:pt x="45" y="188"/>
                    <a:pt x="45" y="188"/>
                    <a:pt x="45" y="188"/>
                  </a:cubicBezTo>
                  <a:cubicBezTo>
                    <a:pt x="43" y="184"/>
                    <a:pt x="43" y="184"/>
                    <a:pt x="43" y="184"/>
                  </a:cubicBezTo>
                  <a:cubicBezTo>
                    <a:pt x="43" y="178"/>
                    <a:pt x="43" y="178"/>
                    <a:pt x="43" y="178"/>
                  </a:cubicBezTo>
                  <a:cubicBezTo>
                    <a:pt x="43" y="177"/>
                    <a:pt x="43" y="177"/>
                    <a:pt x="43" y="177"/>
                  </a:cubicBezTo>
                  <a:cubicBezTo>
                    <a:pt x="43" y="173"/>
                    <a:pt x="43" y="173"/>
                    <a:pt x="43" y="173"/>
                  </a:cubicBezTo>
                  <a:cubicBezTo>
                    <a:pt x="38" y="173"/>
                    <a:pt x="38" y="173"/>
                    <a:pt x="38" y="173"/>
                  </a:cubicBezTo>
                  <a:cubicBezTo>
                    <a:pt x="36" y="169"/>
                    <a:pt x="36" y="169"/>
                    <a:pt x="36" y="169"/>
                  </a:cubicBezTo>
                  <a:cubicBezTo>
                    <a:pt x="36" y="164"/>
                    <a:pt x="36" y="164"/>
                    <a:pt x="36" y="164"/>
                  </a:cubicBezTo>
                  <a:cubicBezTo>
                    <a:pt x="38" y="160"/>
                    <a:pt x="38" y="160"/>
                    <a:pt x="38" y="160"/>
                  </a:cubicBezTo>
                  <a:cubicBezTo>
                    <a:pt x="34" y="160"/>
                    <a:pt x="34" y="160"/>
                    <a:pt x="34" y="160"/>
                  </a:cubicBezTo>
                  <a:cubicBezTo>
                    <a:pt x="34" y="157"/>
                    <a:pt x="34" y="157"/>
                    <a:pt x="34" y="157"/>
                  </a:cubicBezTo>
                  <a:cubicBezTo>
                    <a:pt x="36" y="146"/>
                    <a:pt x="36" y="146"/>
                    <a:pt x="36" y="146"/>
                  </a:cubicBezTo>
                  <a:cubicBezTo>
                    <a:pt x="40" y="146"/>
                    <a:pt x="40" y="146"/>
                    <a:pt x="40" y="146"/>
                  </a:cubicBezTo>
                  <a:cubicBezTo>
                    <a:pt x="30" y="127"/>
                    <a:pt x="30" y="127"/>
                    <a:pt x="30" y="127"/>
                  </a:cubicBezTo>
                  <a:cubicBezTo>
                    <a:pt x="23" y="115"/>
                    <a:pt x="23" y="115"/>
                    <a:pt x="23" y="115"/>
                  </a:cubicBezTo>
                  <a:cubicBezTo>
                    <a:pt x="23" y="109"/>
                    <a:pt x="23" y="109"/>
                    <a:pt x="23" y="109"/>
                  </a:cubicBezTo>
                  <a:cubicBezTo>
                    <a:pt x="18" y="106"/>
                    <a:pt x="18" y="106"/>
                    <a:pt x="18" y="106"/>
                  </a:cubicBezTo>
                  <a:cubicBezTo>
                    <a:pt x="21" y="97"/>
                    <a:pt x="21" y="97"/>
                    <a:pt x="21" y="97"/>
                  </a:cubicBezTo>
                  <a:cubicBezTo>
                    <a:pt x="25" y="91"/>
                    <a:pt x="25" y="91"/>
                    <a:pt x="25" y="91"/>
                  </a:cubicBezTo>
                  <a:cubicBezTo>
                    <a:pt x="27" y="86"/>
                    <a:pt x="27" y="86"/>
                    <a:pt x="27" y="86"/>
                  </a:cubicBezTo>
                  <a:cubicBezTo>
                    <a:pt x="25" y="84"/>
                    <a:pt x="25" y="84"/>
                    <a:pt x="25" y="84"/>
                  </a:cubicBezTo>
                  <a:cubicBezTo>
                    <a:pt x="16" y="78"/>
                    <a:pt x="16" y="78"/>
                    <a:pt x="16" y="78"/>
                  </a:cubicBezTo>
                  <a:cubicBezTo>
                    <a:pt x="14" y="76"/>
                    <a:pt x="14" y="76"/>
                    <a:pt x="14" y="76"/>
                  </a:cubicBezTo>
                  <a:cubicBezTo>
                    <a:pt x="12" y="73"/>
                    <a:pt x="12" y="73"/>
                    <a:pt x="12" y="73"/>
                  </a:cubicBezTo>
                  <a:cubicBezTo>
                    <a:pt x="7" y="69"/>
                    <a:pt x="7" y="69"/>
                    <a:pt x="7" y="69"/>
                  </a:cubicBezTo>
                  <a:cubicBezTo>
                    <a:pt x="5" y="69"/>
                    <a:pt x="5" y="69"/>
                    <a:pt x="5" y="69"/>
                  </a:cubicBezTo>
                  <a:cubicBezTo>
                    <a:pt x="3" y="62"/>
                    <a:pt x="3" y="62"/>
                    <a:pt x="3" y="62"/>
                  </a:cubicBezTo>
                  <a:cubicBezTo>
                    <a:pt x="0" y="58"/>
                    <a:pt x="0" y="58"/>
                    <a:pt x="0" y="58"/>
                  </a:cubicBezTo>
                  <a:cubicBezTo>
                    <a:pt x="1" y="53"/>
                    <a:pt x="1" y="53"/>
                    <a:pt x="1" y="53"/>
                  </a:cubicBezTo>
                  <a:cubicBezTo>
                    <a:pt x="1" y="47"/>
                    <a:pt x="1" y="47"/>
                    <a:pt x="1" y="47"/>
                  </a:cubicBezTo>
                  <a:cubicBezTo>
                    <a:pt x="0" y="47"/>
                    <a:pt x="0" y="47"/>
                    <a:pt x="0" y="47"/>
                  </a:cubicBezTo>
                  <a:cubicBezTo>
                    <a:pt x="1" y="46"/>
                    <a:pt x="1" y="46"/>
                    <a:pt x="1" y="46"/>
                  </a:cubicBezTo>
                  <a:cubicBezTo>
                    <a:pt x="7" y="44"/>
                    <a:pt x="7" y="44"/>
                    <a:pt x="7" y="44"/>
                  </a:cubicBezTo>
                  <a:cubicBezTo>
                    <a:pt x="7" y="44"/>
                    <a:pt x="7" y="44"/>
                    <a:pt x="7" y="44"/>
                  </a:cubicBezTo>
                  <a:cubicBezTo>
                    <a:pt x="9" y="42"/>
                    <a:pt x="9" y="42"/>
                    <a:pt x="9" y="42"/>
                  </a:cubicBezTo>
                  <a:cubicBezTo>
                    <a:pt x="9" y="36"/>
                    <a:pt x="9" y="36"/>
                    <a:pt x="9" y="36"/>
                  </a:cubicBezTo>
                  <a:cubicBezTo>
                    <a:pt x="14" y="33"/>
                    <a:pt x="14" y="33"/>
                    <a:pt x="14" y="33"/>
                  </a:cubicBezTo>
                  <a:cubicBezTo>
                    <a:pt x="18" y="31"/>
                    <a:pt x="18" y="31"/>
                    <a:pt x="18" y="31"/>
                  </a:cubicBezTo>
                  <a:cubicBezTo>
                    <a:pt x="20" y="27"/>
                    <a:pt x="20" y="27"/>
                    <a:pt x="20" y="27"/>
                  </a:cubicBezTo>
                  <a:cubicBezTo>
                    <a:pt x="20" y="24"/>
                    <a:pt x="20" y="24"/>
                    <a:pt x="20" y="24"/>
                  </a:cubicBezTo>
                  <a:cubicBezTo>
                    <a:pt x="23" y="24"/>
                    <a:pt x="23" y="24"/>
                    <a:pt x="23" y="24"/>
                  </a:cubicBezTo>
                  <a:cubicBezTo>
                    <a:pt x="27" y="24"/>
                    <a:pt x="27" y="24"/>
                    <a:pt x="27" y="24"/>
                  </a:cubicBezTo>
                  <a:cubicBezTo>
                    <a:pt x="29" y="22"/>
                    <a:pt x="29" y="22"/>
                    <a:pt x="29" y="22"/>
                  </a:cubicBezTo>
                  <a:cubicBezTo>
                    <a:pt x="29" y="18"/>
                    <a:pt x="29" y="18"/>
                    <a:pt x="29" y="18"/>
                  </a:cubicBezTo>
                  <a:cubicBezTo>
                    <a:pt x="29" y="18"/>
                    <a:pt x="29" y="18"/>
                    <a:pt x="29" y="18"/>
                  </a:cubicBezTo>
                  <a:cubicBezTo>
                    <a:pt x="32" y="18"/>
                    <a:pt x="32" y="18"/>
                    <a:pt x="32" y="18"/>
                  </a:cubicBezTo>
                  <a:cubicBezTo>
                    <a:pt x="34" y="20"/>
                    <a:pt x="34" y="20"/>
                    <a:pt x="34" y="20"/>
                  </a:cubicBezTo>
                  <a:cubicBezTo>
                    <a:pt x="34" y="24"/>
                    <a:pt x="34" y="24"/>
                    <a:pt x="34" y="24"/>
                  </a:cubicBezTo>
                  <a:cubicBezTo>
                    <a:pt x="34" y="25"/>
                    <a:pt x="34" y="25"/>
                    <a:pt x="34" y="25"/>
                  </a:cubicBezTo>
                  <a:cubicBezTo>
                    <a:pt x="36" y="22"/>
                    <a:pt x="36" y="22"/>
                    <a:pt x="36" y="22"/>
                  </a:cubicBezTo>
                  <a:cubicBezTo>
                    <a:pt x="36" y="18"/>
                    <a:pt x="36" y="18"/>
                    <a:pt x="36" y="18"/>
                  </a:cubicBezTo>
                  <a:cubicBezTo>
                    <a:pt x="40" y="18"/>
                    <a:pt x="40" y="18"/>
                    <a:pt x="40" y="18"/>
                  </a:cubicBezTo>
                  <a:cubicBezTo>
                    <a:pt x="40" y="18"/>
                    <a:pt x="40" y="18"/>
                    <a:pt x="40" y="18"/>
                  </a:cubicBezTo>
                  <a:cubicBezTo>
                    <a:pt x="38" y="16"/>
                    <a:pt x="38" y="16"/>
                    <a:pt x="38" y="16"/>
                  </a:cubicBezTo>
                  <a:cubicBezTo>
                    <a:pt x="38" y="15"/>
                    <a:pt x="38" y="15"/>
                    <a:pt x="38" y="15"/>
                  </a:cubicBezTo>
                  <a:cubicBezTo>
                    <a:pt x="40" y="15"/>
                    <a:pt x="40" y="15"/>
                    <a:pt x="40" y="15"/>
                  </a:cubicBezTo>
                  <a:cubicBezTo>
                    <a:pt x="41" y="15"/>
                    <a:pt x="41" y="15"/>
                    <a:pt x="41" y="15"/>
                  </a:cubicBezTo>
                  <a:cubicBezTo>
                    <a:pt x="41" y="13"/>
                    <a:pt x="41" y="13"/>
                    <a:pt x="41" y="13"/>
                  </a:cubicBezTo>
                  <a:cubicBezTo>
                    <a:pt x="40" y="13"/>
                    <a:pt x="40" y="13"/>
                    <a:pt x="40" y="13"/>
                  </a:cubicBezTo>
                  <a:cubicBezTo>
                    <a:pt x="40" y="11"/>
                    <a:pt x="40" y="11"/>
                    <a:pt x="40" y="11"/>
                  </a:cubicBezTo>
                  <a:cubicBezTo>
                    <a:pt x="40" y="11"/>
                    <a:pt x="40" y="11"/>
                    <a:pt x="40" y="11"/>
                  </a:cubicBezTo>
                  <a:cubicBezTo>
                    <a:pt x="43" y="11"/>
                    <a:pt x="43" y="11"/>
                    <a:pt x="43" y="11"/>
                  </a:cubicBezTo>
                  <a:cubicBezTo>
                    <a:pt x="47" y="13"/>
                    <a:pt x="47" y="13"/>
                    <a:pt x="47" y="13"/>
                  </a:cubicBezTo>
                  <a:cubicBezTo>
                    <a:pt x="49" y="15"/>
                    <a:pt x="49" y="15"/>
                    <a:pt x="49" y="15"/>
                  </a:cubicBezTo>
                  <a:cubicBezTo>
                    <a:pt x="51" y="16"/>
                    <a:pt x="51" y="16"/>
                    <a:pt x="51" y="16"/>
                  </a:cubicBezTo>
                  <a:cubicBezTo>
                    <a:pt x="52" y="15"/>
                    <a:pt x="52" y="15"/>
                    <a:pt x="52" y="15"/>
                  </a:cubicBezTo>
                  <a:cubicBezTo>
                    <a:pt x="54" y="16"/>
                    <a:pt x="54" y="16"/>
                    <a:pt x="54" y="16"/>
                  </a:cubicBezTo>
                  <a:cubicBezTo>
                    <a:pt x="56" y="16"/>
                    <a:pt x="56" y="16"/>
                    <a:pt x="56" y="16"/>
                  </a:cubicBezTo>
                  <a:cubicBezTo>
                    <a:pt x="58" y="18"/>
                    <a:pt x="58" y="18"/>
                    <a:pt x="58" y="18"/>
                  </a:cubicBezTo>
                  <a:cubicBezTo>
                    <a:pt x="58" y="20"/>
                    <a:pt x="58" y="20"/>
                    <a:pt x="58" y="20"/>
                  </a:cubicBezTo>
                  <a:cubicBezTo>
                    <a:pt x="54" y="22"/>
                    <a:pt x="54" y="22"/>
                    <a:pt x="54" y="22"/>
                  </a:cubicBezTo>
                  <a:cubicBezTo>
                    <a:pt x="52" y="22"/>
                    <a:pt x="52" y="22"/>
                    <a:pt x="52" y="22"/>
                  </a:cubicBezTo>
                  <a:cubicBezTo>
                    <a:pt x="49" y="22"/>
                    <a:pt x="49" y="22"/>
                    <a:pt x="49" y="22"/>
                  </a:cubicBezTo>
                  <a:cubicBezTo>
                    <a:pt x="45" y="20"/>
                    <a:pt x="45" y="20"/>
                    <a:pt x="45" y="20"/>
                  </a:cubicBezTo>
                  <a:cubicBezTo>
                    <a:pt x="45" y="16"/>
                    <a:pt x="45" y="16"/>
                    <a:pt x="45" y="16"/>
                  </a:cubicBezTo>
                  <a:cubicBezTo>
                    <a:pt x="43" y="20"/>
                    <a:pt x="43" y="20"/>
                    <a:pt x="43" y="20"/>
                  </a:cubicBezTo>
                  <a:cubicBezTo>
                    <a:pt x="43" y="24"/>
                    <a:pt x="43" y="24"/>
                    <a:pt x="43" y="24"/>
                  </a:cubicBezTo>
                  <a:cubicBezTo>
                    <a:pt x="43" y="27"/>
                    <a:pt x="43" y="27"/>
                    <a:pt x="43" y="27"/>
                  </a:cubicBezTo>
                  <a:cubicBezTo>
                    <a:pt x="47" y="24"/>
                    <a:pt x="47" y="24"/>
                    <a:pt x="47" y="24"/>
                  </a:cubicBezTo>
                  <a:cubicBezTo>
                    <a:pt x="49" y="25"/>
                    <a:pt x="49" y="25"/>
                    <a:pt x="49" y="25"/>
                  </a:cubicBezTo>
                  <a:cubicBezTo>
                    <a:pt x="49" y="27"/>
                    <a:pt x="49" y="27"/>
                    <a:pt x="49" y="27"/>
                  </a:cubicBezTo>
                  <a:cubicBezTo>
                    <a:pt x="51" y="25"/>
                    <a:pt x="51" y="25"/>
                    <a:pt x="51" y="25"/>
                  </a:cubicBezTo>
                  <a:cubicBezTo>
                    <a:pt x="54" y="27"/>
                    <a:pt x="54" y="27"/>
                    <a:pt x="54" y="27"/>
                  </a:cubicBezTo>
                  <a:cubicBezTo>
                    <a:pt x="54" y="29"/>
                    <a:pt x="54" y="29"/>
                    <a:pt x="54" y="29"/>
                  </a:cubicBezTo>
                  <a:cubicBezTo>
                    <a:pt x="56" y="29"/>
                    <a:pt x="56" y="29"/>
                    <a:pt x="56" y="29"/>
                  </a:cubicBezTo>
                  <a:cubicBezTo>
                    <a:pt x="58" y="27"/>
                    <a:pt x="58" y="27"/>
                    <a:pt x="58" y="27"/>
                  </a:cubicBezTo>
                  <a:cubicBezTo>
                    <a:pt x="58" y="27"/>
                    <a:pt x="58" y="27"/>
                    <a:pt x="58" y="27"/>
                  </a:cubicBezTo>
                  <a:cubicBezTo>
                    <a:pt x="58" y="29"/>
                    <a:pt x="58" y="29"/>
                    <a:pt x="58" y="29"/>
                  </a:cubicBezTo>
                  <a:cubicBezTo>
                    <a:pt x="58" y="31"/>
                    <a:pt x="58" y="31"/>
                    <a:pt x="58" y="31"/>
                  </a:cubicBezTo>
                  <a:cubicBezTo>
                    <a:pt x="60" y="27"/>
                    <a:pt x="60" y="27"/>
                    <a:pt x="60" y="27"/>
                  </a:cubicBezTo>
                  <a:cubicBezTo>
                    <a:pt x="61" y="27"/>
                    <a:pt x="61" y="27"/>
                    <a:pt x="61" y="27"/>
                  </a:cubicBezTo>
                  <a:cubicBezTo>
                    <a:pt x="63" y="27"/>
                    <a:pt x="63" y="27"/>
                    <a:pt x="63" y="27"/>
                  </a:cubicBezTo>
                  <a:cubicBezTo>
                    <a:pt x="63" y="29"/>
                    <a:pt x="63" y="29"/>
                    <a:pt x="63" y="29"/>
                  </a:cubicBezTo>
                  <a:cubicBezTo>
                    <a:pt x="61" y="31"/>
                    <a:pt x="61" y="31"/>
                    <a:pt x="61" y="31"/>
                  </a:cubicBezTo>
                  <a:cubicBezTo>
                    <a:pt x="65" y="31"/>
                    <a:pt x="65" y="31"/>
                    <a:pt x="65" y="31"/>
                  </a:cubicBezTo>
                  <a:cubicBezTo>
                    <a:pt x="65" y="33"/>
                    <a:pt x="65" y="33"/>
                    <a:pt x="65" y="33"/>
                  </a:cubicBezTo>
                  <a:cubicBezTo>
                    <a:pt x="63" y="33"/>
                    <a:pt x="63" y="33"/>
                    <a:pt x="63" y="33"/>
                  </a:cubicBezTo>
                  <a:cubicBezTo>
                    <a:pt x="61" y="36"/>
                    <a:pt x="61" y="36"/>
                    <a:pt x="61" y="36"/>
                  </a:cubicBezTo>
                  <a:cubicBezTo>
                    <a:pt x="65" y="36"/>
                    <a:pt x="65" y="36"/>
                    <a:pt x="65" y="36"/>
                  </a:cubicBezTo>
                  <a:cubicBezTo>
                    <a:pt x="67" y="33"/>
                    <a:pt x="67" y="33"/>
                    <a:pt x="67" y="33"/>
                  </a:cubicBezTo>
                  <a:cubicBezTo>
                    <a:pt x="67" y="29"/>
                    <a:pt x="67" y="29"/>
                    <a:pt x="67" y="29"/>
                  </a:cubicBezTo>
                  <a:cubicBezTo>
                    <a:pt x="69" y="29"/>
                    <a:pt x="69" y="29"/>
                    <a:pt x="69" y="29"/>
                  </a:cubicBezTo>
                  <a:cubicBezTo>
                    <a:pt x="72" y="27"/>
                    <a:pt x="72" y="27"/>
                    <a:pt x="72" y="27"/>
                  </a:cubicBezTo>
                  <a:cubicBezTo>
                    <a:pt x="74" y="29"/>
                    <a:pt x="74" y="29"/>
                    <a:pt x="74" y="29"/>
                  </a:cubicBezTo>
                  <a:cubicBezTo>
                    <a:pt x="74" y="27"/>
                    <a:pt x="74" y="27"/>
                    <a:pt x="74" y="27"/>
                  </a:cubicBezTo>
                  <a:cubicBezTo>
                    <a:pt x="72" y="25"/>
                    <a:pt x="72" y="25"/>
                    <a:pt x="72" y="25"/>
                  </a:cubicBezTo>
                  <a:cubicBezTo>
                    <a:pt x="72" y="25"/>
                    <a:pt x="72" y="25"/>
                    <a:pt x="72" y="25"/>
                  </a:cubicBezTo>
                  <a:cubicBezTo>
                    <a:pt x="76" y="25"/>
                    <a:pt x="76" y="25"/>
                    <a:pt x="76" y="25"/>
                  </a:cubicBezTo>
                  <a:cubicBezTo>
                    <a:pt x="78" y="29"/>
                    <a:pt x="78" y="29"/>
                    <a:pt x="78" y="29"/>
                  </a:cubicBezTo>
                  <a:cubicBezTo>
                    <a:pt x="83" y="29"/>
                    <a:pt x="83" y="29"/>
                    <a:pt x="83" y="29"/>
                  </a:cubicBezTo>
                  <a:cubicBezTo>
                    <a:pt x="87" y="31"/>
                    <a:pt x="87" y="31"/>
                    <a:pt x="87" y="31"/>
                  </a:cubicBezTo>
                  <a:cubicBezTo>
                    <a:pt x="89" y="29"/>
                    <a:pt x="89" y="29"/>
                    <a:pt x="89" y="29"/>
                  </a:cubicBezTo>
                  <a:cubicBezTo>
                    <a:pt x="89" y="27"/>
                    <a:pt x="89" y="27"/>
                    <a:pt x="89" y="27"/>
                  </a:cubicBezTo>
                  <a:cubicBezTo>
                    <a:pt x="92" y="29"/>
                    <a:pt x="92" y="29"/>
                    <a:pt x="92" y="29"/>
                  </a:cubicBezTo>
                  <a:cubicBezTo>
                    <a:pt x="96" y="31"/>
                    <a:pt x="96" y="31"/>
                    <a:pt x="96" y="31"/>
                  </a:cubicBezTo>
                  <a:cubicBezTo>
                    <a:pt x="98" y="29"/>
                    <a:pt x="98" y="29"/>
                    <a:pt x="98" y="29"/>
                  </a:cubicBezTo>
                  <a:cubicBezTo>
                    <a:pt x="102" y="31"/>
                    <a:pt x="102" y="31"/>
                    <a:pt x="102" y="31"/>
                  </a:cubicBezTo>
                  <a:cubicBezTo>
                    <a:pt x="118" y="40"/>
                    <a:pt x="118" y="40"/>
                    <a:pt x="118" y="40"/>
                  </a:cubicBezTo>
                  <a:cubicBezTo>
                    <a:pt x="131" y="47"/>
                    <a:pt x="131" y="47"/>
                    <a:pt x="131" y="47"/>
                  </a:cubicBezTo>
                  <a:cubicBezTo>
                    <a:pt x="132" y="51"/>
                    <a:pt x="132" y="51"/>
                    <a:pt x="132" y="51"/>
                  </a:cubicBezTo>
                  <a:cubicBezTo>
                    <a:pt x="136" y="53"/>
                    <a:pt x="136" y="53"/>
                    <a:pt x="136" y="53"/>
                  </a:cubicBezTo>
                  <a:cubicBezTo>
                    <a:pt x="140" y="58"/>
                    <a:pt x="140" y="58"/>
                    <a:pt x="140" y="58"/>
                  </a:cubicBezTo>
                  <a:cubicBezTo>
                    <a:pt x="143" y="58"/>
                    <a:pt x="143" y="58"/>
                    <a:pt x="143" y="58"/>
                  </a:cubicBezTo>
                  <a:cubicBezTo>
                    <a:pt x="142" y="56"/>
                    <a:pt x="142" y="56"/>
                    <a:pt x="142" y="56"/>
                  </a:cubicBezTo>
                  <a:cubicBezTo>
                    <a:pt x="142" y="55"/>
                    <a:pt x="142" y="55"/>
                    <a:pt x="142" y="55"/>
                  </a:cubicBezTo>
                  <a:cubicBezTo>
                    <a:pt x="143" y="55"/>
                    <a:pt x="143" y="55"/>
                    <a:pt x="143" y="55"/>
                  </a:cubicBezTo>
                  <a:cubicBezTo>
                    <a:pt x="149" y="60"/>
                    <a:pt x="149" y="60"/>
                    <a:pt x="149" y="60"/>
                  </a:cubicBezTo>
                  <a:cubicBezTo>
                    <a:pt x="151" y="60"/>
                    <a:pt x="151" y="60"/>
                    <a:pt x="151" y="60"/>
                  </a:cubicBezTo>
                  <a:cubicBezTo>
                    <a:pt x="156" y="64"/>
                    <a:pt x="156" y="64"/>
                    <a:pt x="156" y="64"/>
                  </a:cubicBezTo>
                  <a:cubicBezTo>
                    <a:pt x="158" y="64"/>
                    <a:pt x="158" y="64"/>
                    <a:pt x="158" y="64"/>
                  </a:cubicBezTo>
                  <a:cubicBezTo>
                    <a:pt x="156" y="58"/>
                    <a:pt x="156" y="58"/>
                    <a:pt x="156" y="58"/>
                  </a:cubicBezTo>
                  <a:cubicBezTo>
                    <a:pt x="154" y="56"/>
                    <a:pt x="154" y="56"/>
                    <a:pt x="154" y="56"/>
                  </a:cubicBezTo>
                  <a:cubicBezTo>
                    <a:pt x="156" y="56"/>
                    <a:pt x="156" y="56"/>
                    <a:pt x="156" y="56"/>
                  </a:cubicBezTo>
                  <a:cubicBezTo>
                    <a:pt x="160" y="60"/>
                    <a:pt x="160" y="60"/>
                    <a:pt x="160" y="60"/>
                  </a:cubicBezTo>
                  <a:cubicBezTo>
                    <a:pt x="160" y="64"/>
                    <a:pt x="160" y="64"/>
                    <a:pt x="160" y="64"/>
                  </a:cubicBezTo>
                  <a:cubicBezTo>
                    <a:pt x="167" y="69"/>
                    <a:pt x="167" y="69"/>
                    <a:pt x="167" y="69"/>
                  </a:cubicBezTo>
                  <a:cubicBezTo>
                    <a:pt x="167" y="71"/>
                    <a:pt x="167" y="71"/>
                    <a:pt x="167" y="71"/>
                  </a:cubicBezTo>
                  <a:cubicBezTo>
                    <a:pt x="171" y="73"/>
                    <a:pt x="171" y="73"/>
                    <a:pt x="171" y="73"/>
                  </a:cubicBezTo>
                  <a:cubicBezTo>
                    <a:pt x="171" y="71"/>
                    <a:pt x="171" y="71"/>
                    <a:pt x="171" y="71"/>
                  </a:cubicBezTo>
                  <a:cubicBezTo>
                    <a:pt x="174" y="73"/>
                    <a:pt x="174" y="73"/>
                    <a:pt x="174" y="73"/>
                  </a:cubicBezTo>
                  <a:cubicBezTo>
                    <a:pt x="178" y="76"/>
                    <a:pt x="178" y="76"/>
                    <a:pt x="178" y="76"/>
                  </a:cubicBezTo>
                  <a:cubicBezTo>
                    <a:pt x="180" y="80"/>
                    <a:pt x="180" y="80"/>
                    <a:pt x="180" y="80"/>
                  </a:cubicBezTo>
                  <a:cubicBezTo>
                    <a:pt x="182" y="82"/>
                    <a:pt x="182" y="82"/>
                    <a:pt x="182" y="82"/>
                  </a:cubicBezTo>
                  <a:cubicBezTo>
                    <a:pt x="183" y="86"/>
                    <a:pt x="183" y="86"/>
                    <a:pt x="183" y="86"/>
                  </a:cubicBezTo>
                  <a:cubicBezTo>
                    <a:pt x="185" y="86"/>
                    <a:pt x="185" y="86"/>
                    <a:pt x="185" y="86"/>
                  </a:cubicBezTo>
                  <a:cubicBezTo>
                    <a:pt x="187" y="87"/>
                    <a:pt x="187" y="87"/>
                    <a:pt x="187" y="87"/>
                  </a:cubicBezTo>
                  <a:cubicBezTo>
                    <a:pt x="187" y="91"/>
                    <a:pt x="187" y="91"/>
                    <a:pt x="187" y="91"/>
                  </a:cubicBezTo>
                  <a:cubicBezTo>
                    <a:pt x="187" y="95"/>
                    <a:pt x="187" y="95"/>
                    <a:pt x="187" y="95"/>
                  </a:cubicBezTo>
                  <a:cubicBezTo>
                    <a:pt x="185" y="100"/>
                    <a:pt x="185" y="100"/>
                    <a:pt x="185" y="100"/>
                  </a:cubicBezTo>
                  <a:cubicBezTo>
                    <a:pt x="185" y="102"/>
                    <a:pt x="185" y="102"/>
                    <a:pt x="185" y="102"/>
                  </a:cubicBezTo>
                  <a:cubicBezTo>
                    <a:pt x="185" y="106"/>
                    <a:pt x="185" y="106"/>
                    <a:pt x="185" y="106"/>
                  </a:cubicBezTo>
                  <a:cubicBezTo>
                    <a:pt x="182" y="109"/>
                    <a:pt x="182" y="109"/>
                    <a:pt x="182" y="109"/>
                  </a:cubicBezTo>
                  <a:cubicBezTo>
                    <a:pt x="180" y="113"/>
                    <a:pt x="180" y="113"/>
                    <a:pt x="180" y="113"/>
                  </a:cubicBezTo>
                  <a:cubicBezTo>
                    <a:pt x="174" y="120"/>
                    <a:pt x="174" y="120"/>
                    <a:pt x="174" y="120"/>
                  </a:cubicBezTo>
                  <a:cubicBezTo>
                    <a:pt x="169" y="124"/>
                    <a:pt x="169" y="124"/>
                    <a:pt x="169" y="124"/>
                  </a:cubicBezTo>
                  <a:cubicBezTo>
                    <a:pt x="163" y="124"/>
                    <a:pt x="163" y="124"/>
                    <a:pt x="163" y="124"/>
                  </a:cubicBezTo>
                  <a:cubicBezTo>
                    <a:pt x="162" y="126"/>
                    <a:pt x="162" y="126"/>
                    <a:pt x="162" y="126"/>
                  </a:cubicBezTo>
                  <a:cubicBezTo>
                    <a:pt x="156" y="126"/>
                    <a:pt x="156" y="126"/>
                    <a:pt x="156" y="126"/>
                  </a:cubicBezTo>
                  <a:cubicBezTo>
                    <a:pt x="154" y="127"/>
                    <a:pt x="154" y="127"/>
                    <a:pt x="154" y="127"/>
                  </a:cubicBezTo>
                  <a:cubicBezTo>
                    <a:pt x="147" y="129"/>
                    <a:pt x="147" y="129"/>
                    <a:pt x="147" y="129"/>
                  </a:cubicBezTo>
                  <a:cubicBezTo>
                    <a:pt x="138" y="127"/>
                    <a:pt x="138" y="127"/>
                    <a:pt x="138" y="127"/>
                  </a:cubicBezTo>
                  <a:cubicBezTo>
                    <a:pt x="131" y="127"/>
                    <a:pt x="131" y="127"/>
                    <a:pt x="131" y="127"/>
                  </a:cubicBezTo>
                  <a:cubicBezTo>
                    <a:pt x="127" y="124"/>
                    <a:pt x="127" y="124"/>
                    <a:pt x="127" y="124"/>
                  </a:cubicBezTo>
                  <a:cubicBezTo>
                    <a:pt x="125" y="126"/>
                    <a:pt x="125" y="126"/>
                    <a:pt x="125" y="126"/>
                  </a:cubicBezTo>
                  <a:cubicBezTo>
                    <a:pt x="122" y="126"/>
                    <a:pt x="122" y="126"/>
                    <a:pt x="122" y="126"/>
                  </a:cubicBezTo>
                  <a:cubicBezTo>
                    <a:pt x="118" y="124"/>
                    <a:pt x="118" y="124"/>
                    <a:pt x="118" y="124"/>
                  </a:cubicBezTo>
                  <a:cubicBezTo>
                    <a:pt x="116" y="124"/>
                    <a:pt x="116" y="124"/>
                    <a:pt x="116" y="124"/>
                  </a:cubicBezTo>
                  <a:cubicBezTo>
                    <a:pt x="114" y="122"/>
                    <a:pt x="114" y="122"/>
                    <a:pt x="114" y="122"/>
                  </a:cubicBezTo>
                  <a:cubicBezTo>
                    <a:pt x="111" y="124"/>
                    <a:pt x="111" y="124"/>
                    <a:pt x="111" y="124"/>
                  </a:cubicBezTo>
                  <a:cubicBezTo>
                    <a:pt x="107" y="120"/>
                    <a:pt x="107" y="120"/>
                    <a:pt x="107" y="120"/>
                  </a:cubicBezTo>
                  <a:cubicBezTo>
                    <a:pt x="107" y="118"/>
                    <a:pt x="107" y="118"/>
                    <a:pt x="107" y="118"/>
                  </a:cubicBezTo>
                  <a:cubicBezTo>
                    <a:pt x="103" y="118"/>
                    <a:pt x="103" y="118"/>
                    <a:pt x="103" y="118"/>
                  </a:cubicBezTo>
                  <a:cubicBezTo>
                    <a:pt x="102" y="118"/>
                    <a:pt x="102" y="118"/>
                    <a:pt x="102" y="118"/>
                  </a:cubicBezTo>
                  <a:cubicBezTo>
                    <a:pt x="102" y="117"/>
                    <a:pt x="102" y="117"/>
                    <a:pt x="102" y="117"/>
                  </a:cubicBezTo>
                  <a:cubicBezTo>
                    <a:pt x="96" y="117"/>
                    <a:pt x="96" y="117"/>
                    <a:pt x="96" y="117"/>
                  </a:cubicBezTo>
                  <a:cubicBezTo>
                    <a:pt x="94" y="118"/>
                    <a:pt x="94" y="118"/>
                    <a:pt x="94" y="118"/>
                  </a:cubicBezTo>
                  <a:cubicBezTo>
                    <a:pt x="92" y="118"/>
                    <a:pt x="92" y="118"/>
                    <a:pt x="92" y="118"/>
                  </a:cubicBezTo>
                  <a:cubicBezTo>
                    <a:pt x="92" y="117"/>
                    <a:pt x="92" y="117"/>
                    <a:pt x="92" y="117"/>
                  </a:cubicBezTo>
                  <a:cubicBezTo>
                    <a:pt x="91" y="115"/>
                    <a:pt x="91" y="115"/>
                    <a:pt x="91" y="115"/>
                  </a:cubicBezTo>
                  <a:cubicBezTo>
                    <a:pt x="92" y="115"/>
                    <a:pt x="92" y="115"/>
                    <a:pt x="92" y="115"/>
                  </a:cubicBezTo>
                  <a:cubicBezTo>
                    <a:pt x="91" y="111"/>
                    <a:pt x="91" y="111"/>
                    <a:pt x="91" y="111"/>
                  </a:cubicBezTo>
                  <a:cubicBezTo>
                    <a:pt x="89" y="113"/>
                    <a:pt x="89" y="113"/>
                    <a:pt x="89" y="113"/>
                  </a:cubicBezTo>
                  <a:cubicBezTo>
                    <a:pt x="83" y="113"/>
                    <a:pt x="83" y="113"/>
                    <a:pt x="83" y="113"/>
                  </a:cubicBezTo>
                  <a:cubicBezTo>
                    <a:pt x="80" y="111"/>
                    <a:pt x="80" y="111"/>
                    <a:pt x="80" y="111"/>
                  </a:cubicBezTo>
                  <a:cubicBezTo>
                    <a:pt x="80" y="111"/>
                    <a:pt x="80" y="111"/>
                    <a:pt x="80" y="111"/>
                  </a:cubicBezTo>
                  <a:cubicBezTo>
                    <a:pt x="78" y="111"/>
                    <a:pt x="78" y="111"/>
                    <a:pt x="78" y="111"/>
                  </a:cubicBezTo>
                  <a:cubicBezTo>
                    <a:pt x="71" y="106"/>
                    <a:pt x="71" y="106"/>
                    <a:pt x="71" y="106"/>
                  </a:cubicBezTo>
                  <a:cubicBezTo>
                    <a:pt x="69" y="102"/>
                    <a:pt x="69" y="102"/>
                    <a:pt x="69" y="102"/>
                  </a:cubicBezTo>
                  <a:cubicBezTo>
                    <a:pt x="65" y="102"/>
                    <a:pt x="65" y="102"/>
                    <a:pt x="65" y="102"/>
                  </a:cubicBezTo>
                  <a:cubicBezTo>
                    <a:pt x="63" y="100"/>
                    <a:pt x="63" y="100"/>
                    <a:pt x="63" y="100"/>
                  </a:cubicBezTo>
                  <a:cubicBezTo>
                    <a:pt x="61" y="100"/>
                    <a:pt x="61" y="100"/>
                    <a:pt x="61" y="100"/>
                  </a:cubicBezTo>
                  <a:cubicBezTo>
                    <a:pt x="60" y="102"/>
                    <a:pt x="60" y="102"/>
                    <a:pt x="60" y="102"/>
                  </a:cubicBezTo>
                  <a:cubicBezTo>
                    <a:pt x="63" y="104"/>
                    <a:pt x="63" y="104"/>
                    <a:pt x="63" y="104"/>
                  </a:cubicBezTo>
                  <a:cubicBezTo>
                    <a:pt x="65" y="109"/>
                    <a:pt x="65" y="109"/>
                    <a:pt x="65" y="109"/>
                  </a:cubicBezTo>
                  <a:cubicBezTo>
                    <a:pt x="69" y="111"/>
                    <a:pt x="69" y="111"/>
                    <a:pt x="69" y="111"/>
                  </a:cubicBezTo>
                  <a:cubicBezTo>
                    <a:pt x="69" y="115"/>
                    <a:pt x="69" y="115"/>
                    <a:pt x="69" y="115"/>
                  </a:cubicBezTo>
                  <a:cubicBezTo>
                    <a:pt x="74" y="115"/>
                    <a:pt x="74" y="115"/>
                    <a:pt x="74" y="115"/>
                  </a:cubicBezTo>
                  <a:cubicBezTo>
                    <a:pt x="76" y="117"/>
                    <a:pt x="76" y="117"/>
                    <a:pt x="76" y="117"/>
                  </a:cubicBezTo>
                  <a:cubicBezTo>
                    <a:pt x="72" y="118"/>
                    <a:pt x="72" y="118"/>
                    <a:pt x="72" y="118"/>
                  </a:cubicBezTo>
                  <a:cubicBezTo>
                    <a:pt x="71" y="120"/>
                    <a:pt x="71" y="120"/>
                    <a:pt x="71" y="120"/>
                  </a:cubicBezTo>
                  <a:cubicBezTo>
                    <a:pt x="72" y="122"/>
                    <a:pt x="72" y="122"/>
                    <a:pt x="72" y="122"/>
                  </a:cubicBezTo>
                  <a:cubicBezTo>
                    <a:pt x="78" y="120"/>
                    <a:pt x="78" y="120"/>
                    <a:pt x="78" y="120"/>
                  </a:cubicBezTo>
                  <a:cubicBezTo>
                    <a:pt x="80" y="118"/>
                    <a:pt x="80" y="118"/>
                    <a:pt x="80" y="118"/>
                  </a:cubicBezTo>
                  <a:cubicBezTo>
                    <a:pt x="81" y="120"/>
                    <a:pt x="81" y="120"/>
                    <a:pt x="81" y="120"/>
                  </a:cubicBezTo>
                  <a:cubicBezTo>
                    <a:pt x="80" y="122"/>
                    <a:pt x="80" y="122"/>
                    <a:pt x="80" y="122"/>
                  </a:cubicBezTo>
                  <a:cubicBezTo>
                    <a:pt x="80" y="122"/>
                    <a:pt x="80" y="122"/>
                    <a:pt x="80" y="122"/>
                  </a:cubicBezTo>
                  <a:cubicBezTo>
                    <a:pt x="83" y="122"/>
                    <a:pt x="83" y="122"/>
                    <a:pt x="83" y="122"/>
                  </a:cubicBezTo>
                  <a:cubicBezTo>
                    <a:pt x="81" y="126"/>
                    <a:pt x="81" y="126"/>
                    <a:pt x="81" y="126"/>
                  </a:cubicBezTo>
                  <a:cubicBezTo>
                    <a:pt x="80" y="126"/>
                    <a:pt x="80" y="126"/>
                    <a:pt x="80" y="126"/>
                  </a:cubicBezTo>
                  <a:cubicBezTo>
                    <a:pt x="78" y="127"/>
                    <a:pt x="78" y="127"/>
                    <a:pt x="78" y="127"/>
                  </a:cubicBezTo>
                  <a:cubicBezTo>
                    <a:pt x="81" y="127"/>
                    <a:pt x="81" y="127"/>
                    <a:pt x="81" y="127"/>
                  </a:cubicBezTo>
                  <a:cubicBezTo>
                    <a:pt x="83" y="127"/>
                    <a:pt x="83" y="127"/>
                    <a:pt x="83" y="127"/>
                  </a:cubicBezTo>
                  <a:cubicBezTo>
                    <a:pt x="85" y="127"/>
                    <a:pt x="85" y="127"/>
                    <a:pt x="85" y="127"/>
                  </a:cubicBezTo>
                  <a:cubicBezTo>
                    <a:pt x="87" y="129"/>
                    <a:pt x="87" y="129"/>
                    <a:pt x="87" y="129"/>
                  </a:cubicBezTo>
                  <a:cubicBezTo>
                    <a:pt x="89" y="127"/>
                    <a:pt x="89" y="127"/>
                    <a:pt x="89" y="127"/>
                  </a:cubicBezTo>
                  <a:cubicBezTo>
                    <a:pt x="98" y="131"/>
                    <a:pt x="98" y="131"/>
                    <a:pt x="98" y="131"/>
                  </a:cubicBezTo>
                  <a:cubicBezTo>
                    <a:pt x="102" y="137"/>
                    <a:pt x="102" y="137"/>
                    <a:pt x="102" y="137"/>
                  </a:cubicBezTo>
                  <a:cubicBezTo>
                    <a:pt x="103" y="137"/>
                    <a:pt x="103" y="137"/>
                    <a:pt x="103" y="137"/>
                  </a:cubicBezTo>
                  <a:cubicBezTo>
                    <a:pt x="102" y="138"/>
                    <a:pt x="102" y="138"/>
                    <a:pt x="102" y="138"/>
                  </a:cubicBezTo>
                  <a:cubicBezTo>
                    <a:pt x="102" y="140"/>
                    <a:pt x="102" y="140"/>
                    <a:pt x="102" y="140"/>
                  </a:cubicBezTo>
                  <a:cubicBezTo>
                    <a:pt x="103" y="142"/>
                    <a:pt x="103" y="142"/>
                    <a:pt x="103" y="142"/>
                  </a:cubicBezTo>
                  <a:cubicBezTo>
                    <a:pt x="103" y="144"/>
                    <a:pt x="103" y="144"/>
                    <a:pt x="103" y="144"/>
                  </a:cubicBezTo>
                  <a:cubicBezTo>
                    <a:pt x="102" y="149"/>
                    <a:pt x="102" y="149"/>
                    <a:pt x="102" y="149"/>
                  </a:cubicBezTo>
                  <a:cubicBezTo>
                    <a:pt x="100" y="151"/>
                    <a:pt x="100" y="151"/>
                    <a:pt x="100" y="151"/>
                  </a:cubicBezTo>
                  <a:cubicBezTo>
                    <a:pt x="100" y="155"/>
                    <a:pt x="100" y="155"/>
                    <a:pt x="100" y="155"/>
                  </a:cubicBezTo>
                  <a:cubicBezTo>
                    <a:pt x="102" y="155"/>
                    <a:pt x="102" y="155"/>
                    <a:pt x="102" y="155"/>
                  </a:cubicBezTo>
                  <a:cubicBezTo>
                    <a:pt x="102" y="158"/>
                    <a:pt x="102" y="158"/>
                    <a:pt x="102" y="158"/>
                  </a:cubicBezTo>
                  <a:cubicBezTo>
                    <a:pt x="107" y="164"/>
                    <a:pt x="107" y="164"/>
                    <a:pt x="107" y="164"/>
                  </a:cubicBezTo>
                  <a:cubicBezTo>
                    <a:pt x="107" y="166"/>
                    <a:pt x="107" y="166"/>
                    <a:pt x="107" y="166"/>
                  </a:cubicBezTo>
                  <a:cubicBezTo>
                    <a:pt x="111" y="169"/>
                    <a:pt x="111" y="169"/>
                    <a:pt x="111" y="169"/>
                  </a:cubicBezTo>
                  <a:cubicBezTo>
                    <a:pt x="111" y="171"/>
                    <a:pt x="111" y="171"/>
                    <a:pt x="111" y="171"/>
                  </a:cubicBezTo>
                  <a:cubicBezTo>
                    <a:pt x="111" y="177"/>
                    <a:pt x="111" y="177"/>
                    <a:pt x="111" y="177"/>
                  </a:cubicBezTo>
                  <a:cubicBezTo>
                    <a:pt x="109" y="178"/>
                    <a:pt x="109" y="178"/>
                    <a:pt x="109" y="178"/>
                  </a:cubicBezTo>
                  <a:cubicBezTo>
                    <a:pt x="111" y="180"/>
                    <a:pt x="111" y="180"/>
                    <a:pt x="111" y="180"/>
                  </a:cubicBezTo>
                  <a:cubicBezTo>
                    <a:pt x="112" y="184"/>
                    <a:pt x="112" y="184"/>
                    <a:pt x="112" y="184"/>
                  </a:cubicBezTo>
                  <a:cubicBezTo>
                    <a:pt x="120" y="186"/>
                    <a:pt x="120" y="186"/>
                    <a:pt x="120" y="186"/>
                  </a:cubicBezTo>
                  <a:cubicBezTo>
                    <a:pt x="122" y="182"/>
                    <a:pt x="122" y="182"/>
                    <a:pt x="122" y="182"/>
                  </a:cubicBezTo>
                  <a:cubicBezTo>
                    <a:pt x="123" y="184"/>
                    <a:pt x="123" y="184"/>
                    <a:pt x="123" y="184"/>
                  </a:cubicBezTo>
                  <a:cubicBezTo>
                    <a:pt x="125" y="186"/>
                    <a:pt x="125" y="186"/>
                    <a:pt x="125" y="186"/>
                  </a:cubicBezTo>
                  <a:cubicBezTo>
                    <a:pt x="129" y="188"/>
                    <a:pt x="129" y="188"/>
                    <a:pt x="129" y="188"/>
                  </a:cubicBezTo>
                  <a:cubicBezTo>
                    <a:pt x="129" y="193"/>
                    <a:pt x="129" y="193"/>
                    <a:pt x="129" y="193"/>
                  </a:cubicBezTo>
                  <a:cubicBezTo>
                    <a:pt x="131" y="193"/>
                    <a:pt x="131" y="193"/>
                    <a:pt x="131" y="193"/>
                  </a:cubicBezTo>
                  <a:cubicBezTo>
                    <a:pt x="136" y="193"/>
                    <a:pt x="136" y="193"/>
                    <a:pt x="136" y="193"/>
                  </a:cubicBezTo>
                  <a:cubicBezTo>
                    <a:pt x="138" y="195"/>
                    <a:pt x="138" y="195"/>
                    <a:pt x="138" y="195"/>
                  </a:cubicBezTo>
                  <a:cubicBezTo>
                    <a:pt x="143" y="197"/>
                    <a:pt x="143" y="197"/>
                    <a:pt x="143" y="197"/>
                  </a:cubicBezTo>
                  <a:cubicBezTo>
                    <a:pt x="147" y="199"/>
                    <a:pt x="147" y="199"/>
                    <a:pt x="147" y="199"/>
                  </a:cubicBezTo>
                  <a:cubicBezTo>
                    <a:pt x="149" y="199"/>
                    <a:pt x="149" y="199"/>
                    <a:pt x="149" y="199"/>
                  </a:cubicBezTo>
                  <a:cubicBezTo>
                    <a:pt x="153" y="195"/>
                    <a:pt x="153" y="195"/>
                    <a:pt x="153" y="195"/>
                  </a:cubicBezTo>
                  <a:cubicBezTo>
                    <a:pt x="154" y="195"/>
                    <a:pt x="154" y="195"/>
                    <a:pt x="154" y="195"/>
                  </a:cubicBezTo>
                  <a:cubicBezTo>
                    <a:pt x="158" y="193"/>
                    <a:pt x="158" y="193"/>
                    <a:pt x="158" y="193"/>
                  </a:cubicBezTo>
                  <a:cubicBezTo>
                    <a:pt x="158" y="188"/>
                    <a:pt x="158" y="188"/>
                    <a:pt x="158" y="188"/>
                  </a:cubicBezTo>
                  <a:cubicBezTo>
                    <a:pt x="154" y="186"/>
                    <a:pt x="154" y="186"/>
                    <a:pt x="154" y="186"/>
                  </a:cubicBezTo>
                  <a:cubicBezTo>
                    <a:pt x="156" y="184"/>
                    <a:pt x="156" y="184"/>
                    <a:pt x="156" y="184"/>
                  </a:cubicBezTo>
                  <a:cubicBezTo>
                    <a:pt x="156" y="182"/>
                    <a:pt x="156" y="182"/>
                    <a:pt x="156" y="182"/>
                  </a:cubicBezTo>
                  <a:cubicBezTo>
                    <a:pt x="153" y="182"/>
                    <a:pt x="153" y="182"/>
                    <a:pt x="153" y="182"/>
                  </a:cubicBezTo>
                  <a:cubicBezTo>
                    <a:pt x="151" y="178"/>
                    <a:pt x="151" y="178"/>
                    <a:pt x="151" y="178"/>
                  </a:cubicBezTo>
                  <a:cubicBezTo>
                    <a:pt x="149" y="180"/>
                    <a:pt x="149" y="180"/>
                    <a:pt x="149" y="180"/>
                  </a:cubicBezTo>
                  <a:cubicBezTo>
                    <a:pt x="147" y="180"/>
                    <a:pt x="147" y="180"/>
                    <a:pt x="147" y="180"/>
                  </a:cubicBezTo>
                  <a:cubicBezTo>
                    <a:pt x="143" y="182"/>
                    <a:pt x="143" y="182"/>
                    <a:pt x="143" y="182"/>
                  </a:cubicBezTo>
                  <a:cubicBezTo>
                    <a:pt x="140" y="180"/>
                    <a:pt x="140" y="180"/>
                    <a:pt x="140" y="180"/>
                  </a:cubicBezTo>
                  <a:cubicBezTo>
                    <a:pt x="136" y="177"/>
                    <a:pt x="136" y="177"/>
                    <a:pt x="136" y="177"/>
                  </a:cubicBezTo>
                  <a:cubicBezTo>
                    <a:pt x="132" y="173"/>
                    <a:pt x="132" y="173"/>
                    <a:pt x="132" y="173"/>
                  </a:cubicBezTo>
                  <a:cubicBezTo>
                    <a:pt x="131" y="169"/>
                    <a:pt x="131" y="169"/>
                    <a:pt x="131" y="169"/>
                  </a:cubicBezTo>
                  <a:cubicBezTo>
                    <a:pt x="129" y="166"/>
                    <a:pt x="129" y="166"/>
                    <a:pt x="129" y="166"/>
                  </a:cubicBezTo>
                  <a:cubicBezTo>
                    <a:pt x="132" y="166"/>
                    <a:pt x="132" y="166"/>
                    <a:pt x="132" y="166"/>
                  </a:cubicBezTo>
                  <a:cubicBezTo>
                    <a:pt x="134" y="164"/>
                    <a:pt x="134" y="164"/>
                    <a:pt x="134" y="164"/>
                  </a:cubicBezTo>
                  <a:cubicBezTo>
                    <a:pt x="132" y="162"/>
                    <a:pt x="132" y="162"/>
                    <a:pt x="132" y="162"/>
                  </a:cubicBezTo>
                  <a:cubicBezTo>
                    <a:pt x="134" y="160"/>
                    <a:pt x="134" y="160"/>
                    <a:pt x="134" y="160"/>
                  </a:cubicBezTo>
                  <a:cubicBezTo>
                    <a:pt x="132" y="157"/>
                    <a:pt x="132" y="157"/>
                    <a:pt x="132" y="157"/>
                  </a:cubicBezTo>
                  <a:cubicBezTo>
                    <a:pt x="132" y="155"/>
                    <a:pt x="132" y="155"/>
                    <a:pt x="132" y="155"/>
                  </a:cubicBezTo>
                  <a:cubicBezTo>
                    <a:pt x="138" y="155"/>
                    <a:pt x="138" y="155"/>
                    <a:pt x="138" y="155"/>
                  </a:cubicBezTo>
                  <a:cubicBezTo>
                    <a:pt x="142" y="157"/>
                    <a:pt x="142" y="157"/>
                    <a:pt x="142" y="157"/>
                  </a:cubicBezTo>
                  <a:cubicBezTo>
                    <a:pt x="145" y="158"/>
                    <a:pt x="145" y="158"/>
                    <a:pt x="145" y="158"/>
                  </a:cubicBezTo>
                  <a:cubicBezTo>
                    <a:pt x="149" y="162"/>
                    <a:pt x="149" y="162"/>
                    <a:pt x="149" y="162"/>
                  </a:cubicBezTo>
                  <a:cubicBezTo>
                    <a:pt x="151" y="164"/>
                    <a:pt x="151" y="164"/>
                    <a:pt x="151" y="164"/>
                  </a:cubicBezTo>
                  <a:cubicBezTo>
                    <a:pt x="158" y="166"/>
                    <a:pt x="158" y="166"/>
                    <a:pt x="158" y="166"/>
                  </a:cubicBezTo>
                  <a:cubicBezTo>
                    <a:pt x="158" y="168"/>
                    <a:pt x="158" y="168"/>
                    <a:pt x="158" y="168"/>
                  </a:cubicBezTo>
                  <a:cubicBezTo>
                    <a:pt x="162" y="168"/>
                    <a:pt x="162" y="168"/>
                    <a:pt x="162" y="168"/>
                  </a:cubicBezTo>
                  <a:cubicBezTo>
                    <a:pt x="173" y="173"/>
                    <a:pt x="173" y="173"/>
                    <a:pt x="173" y="173"/>
                  </a:cubicBezTo>
                  <a:cubicBezTo>
                    <a:pt x="178" y="177"/>
                    <a:pt x="178" y="177"/>
                    <a:pt x="178" y="177"/>
                  </a:cubicBezTo>
                  <a:cubicBezTo>
                    <a:pt x="180" y="175"/>
                    <a:pt x="180" y="175"/>
                    <a:pt x="180" y="175"/>
                  </a:cubicBezTo>
                  <a:cubicBezTo>
                    <a:pt x="183" y="171"/>
                    <a:pt x="183" y="171"/>
                    <a:pt x="183" y="171"/>
                  </a:cubicBezTo>
                  <a:cubicBezTo>
                    <a:pt x="182" y="168"/>
                    <a:pt x="182" y="168"/>
                    <a:pt x="182" y="168"/>
                  </a:cubicBezTo>
                  <a:cubicBezTo>
                    <a:pt x="185" y="168"/>
                    <a:pt x="185" y="168"/>
                    <a:pt x="185" y="168"/>
                  </a:cubicBezTo>
                  <a:cubicBezTo>
                    <a:pt x="187" y="166"/>
                    <a:pt x="187" y="166"/>
                    <a:pt x="187" y="166"/>
                  </a:cubicBezTo>
                  <a:cubicBezTo>
                    <a:pt x="183" y="158"/>
                    <a:pt x="183" y="158"/>
                    <a:pt x="183" y="158"/>
                  </a:cubicBezTo>
                  <a:cubicBezTo>
                    <a:pt x="176" y="151"/>
                    <a:pt x="176" y="151"/>
                    <a:pt x="176" y="151"/>
                  </a:cubicBezTo>
                  <a:cubicBezTo>
                    <a:pt x="174" y="146"/>
                    <a:pt x="174" y="146"/>
                    <a:pt x="174" y="146"/>
                  </a:cubicBezTo>
                  <a:cubicBezTo>
                    <a:pt x="174" y="142"/>
                    <a:pt x="174" y="142"/>
                    <a:pt x="174" y="142"/>
                  </a:cubicBezTo>
                  <a:cubicBezTo>
                    <a:pt x="178" y="138"/>
                    <a:pt x="178" y="138"/>
                    <a:pt x="178" y="138"/>
                  </a:cubicBezTo>
                  <a:cubicBezTo>
                    <a:pt x="183" y="133"/>
                    <a:pt x="183" y="133"/>
                    <a:pt x="183" y="133"/>
                  </a:cubicBezTo>
                  <a:cubicBezTo>
                    <a:pt x="183" y="129"/>
                    <a:pt x="183" y="129"/>
                    <a:pt x="183" y="129"/>
                  </a:cubicBezTo>
                  <a:cubicBezTo>
                    <a:pt x="187" y="126"/>
                    <a:pt x="187" y="126"/>
                    <a:pt x="187" y="126"/>
                  </a:cubicBezTo>
                  <a:cubicBezTo>
                    <a:pt x="191" y="126"/>
                    <a:pt x="191" y="126"/>
                    <a:pt x="191" y="126"/>
                  </a:cubicBezTo>
                  <a:cubicBezTo>
                    <a:pt x="196" y="120"/>
                    <a:pt x="196" y="120"/>
                    <a:pt x="196" y="120"/>
                  </a:cubicBezTo>
                  <a:cubicBezTo>
                    <a:pt x="200" y="113"/>
                    <a:pt x="200" y="113"/>
                    <a:pt x="200" y="113"/>
                  </a:cubicBezTo>
                  <a:cubicBezTo>
                    <a:pt x="202" y="111"/>
                    <a:pt x="202" y="111"/>
                    <a:pt x="202" y="111"/>
                  </a:cubicBezTo>
                  <a:cubicBezTo>
                    <a:pt x="207" y="111"/>
                    <a:pt x="207" y="111"/>
                    <a:pt x="207" y="111"/>
                  </a:cubicBezTo>
                  <a:cubicBezTo>
                    <a:pt x="211" y="115"/>
                    <a:pt x="211" y="115"/>
                    <a:pt x="211" y="115"/>
                  </a:cubicBezTo>
                  <a:cubicBezTo>
                    <a:pt x="214" y="113"/>
                    <a:pt x="214" y="113"/>
                    <a:pt x="214" y="113"/>
                  </a:cubicBezTo>
                  <a:cubicBezTo>
                    <a:pt x="220" y="115"/>
                    <a:pt x="220" y="115"/>
                    <a:pt x="220" y="115"/>
                  </a:cubicBezTo>
                  <a:cubicBezTo>
                    <a:pt x="222" y="117"/>
                    <a:pt x="222" y="117"/>
                    <a:pt x="222" y="117"/>
                  </a:cubicBezTo>
                  <a:cubicBezTo>
                    <a:pt x="222" y="120"/>
                    <a:pt x="222" y="120"/>
                    <a:pt x="222" y="120"/>
                  </a:cubicBezTo>
                  <a:cubicBezTo>
                    <a:pt x="225" y="117"/>
                    <a:pt x="225" y="117"/>
                    <a:pt x="225" y="117"/>
                  </a:cubicBezTo>
                  <a:cubicBezTo>
                    <a:pt x="231" y="120"/>
                    <a:pt x="231" y="120"/>
                    <a:pt x="231" y="120"/>
                  </a:cubicBezTo>
                  <a:cubicBezTo>
                    <a:pt x="231" y="124"/>
                    <a:pt x="231" y="124"/>
                    <a:pt x="231" y="124"/>
                  </a:cubicBezTo>
                  <a:cubicBezTo>
                    <a:pt x="234" y="126"/>
                    <a:pt x="234" y="126"/>
                    <a:pt x="234" y="126"/>
                  </a:cubicBezTo>
                  <a:cubicBezTo>
                    <a:pt x="233" y="120"/>
                    <a:pt x="233" y="120"/>
                    <a:pt x="233" y="120"/>
                  </a:cubicBezTo>
                  <a:cubicBezTo>
                    <a:pt x="231" y="115"/>
                    <a:pt x="231" y="115"/>
                    <a:pt x="231" y="115"/>
                  </a:cubicBezTo>
                  <a:cubicBezTo>
                    <a:pt x="233" y="113"/>
                    <a:pt x="233" y="113"/>
                    <a:pt x="233" y="113"/>
                  </a:cubicBezTo>
                  <a:cubicBezTo>
                    <a:pt x="233" y="106"/>
                    <a:pt x="233" y="106"/>
                    <a:pt x="233" y="106"/>
                  </a:cubicBezTo>
                  <a:cubicBezTo>
                    <a:pt x="233" y="102"/>
                    <a:pt x="233" y="102"/>
                    <a:pt x="233" y="102"/>
                  </a:cubicBezTo>
                  <a:cubicBezTo>
                    <a:pt x="233" y="102"/>
                    <a:pt x="233" y="102"/>
                    <a:pt x="233" y="102"/>
                  </a:cubicBezTo>
                  <a:cubicBezTo>
                    <a:pt x="231" y="100"/>
                    <a:pt x="231" y="100"/>
                    <a:pt x="231" y="100"/>
                  </a:cubicBezTo>
                  <a:cubicBezTo>
                    <a:pt x="233" y="98"/>
                    <a:pt x="233" y="98"/>
                    <a:pt x="233" y="98"/>
                  </a:cubicBezTo>
                  <a:cubicBezTo>
                    <a:pt x="231" y="95"/>
                    <a:pt x="231" y="95"/>
                    <a:pt x="231" y="95"/>
                  </a:cubicBezTo>
                  <a:cubicBezTo>
                    <a:pt x="233" y="95"/>
                    <a:pt x="233" y="95"/>
                    <a:pt x="233" y="95"/>
                  </a:cubicBezTo>
                  <a:cubicBezTo>
                    <a:pt x="229" y="91"/>
                    <a:pt x="229" y="91"/>
                    <a:pt x="229" y="91"/>
                  </a:cubicBezTo>
                  <a:cubicBezTo>
                    <a:pt x="225" y="89"/>
                    <a:pt x="225" y="89"/>
                    <a:pt x="225" y="89"/>
                  </a:cubicBezTo>
                  <a:cubicBezTo>
                    <a:pt x="222" y="89"/>
                    <a:pt x="222" y="89"/>
                    <a:pt x="222" y="89"/>
                  </a:cubicBezTo>
                  <a:cubicBezTo>
                    <a:pt x="220" y="86"/>
                    <a:pt x="220" y="86"/>
                    <a:pt x="220" y="86"/>
                  </a:cubicBezTo>
                  <a:cubicBezTo>
                    <a:pt x="222" y="80"/>
                    <a:pt x="222" y="80"/>
                    <a:pt x="222" y="80"/>
                  </a:cubicBezTo>
                  <a:cubicBezTo>
                    <a:pt x="222" y="73"/>
                    <a:pt x="222" y="73"/>
                    <a:pt x="222" y="73"/>
                  </a:cubicBezTo>
                  <a:cubicBezTo>
                    <a:pt x="222" y="71"/>
                    <a:pt x="222" y="71"/>
                    <a:pt x="222" y="71"/>
                  </a:cubicBezTo>
                  <a:cubicBezTo>
                    <a:pt x="222" y="69"/>
                    <a:pt x="222" y="69"/>
                    <a:pt x="222" y="69"/>
                  </a:cubicBezTo>
                  <a:cubicBezTo>
                    <a:pt x="222" y="66"/>
                    <a:pt x="222" y="66"/>
                    <a:pt x="222" y="66"/>
                  </a:cubicBezTo>
                  <a:cubicBezTo>
                    <a:pt x="224" y="66"/>
                    <a:pt x="224" y="66"/>
                    <a:pt x="224" y="66"/>
                  </a:cubicBezTo>
                  <a:cubicBezTo>
                    <a:pt x="222" y="62"/>
                    <a:pt x="222" y="62"/>
                    <a:pt x="222" y="62"/>
                  </a:cubicBezTo>
                  <a:cubicBezTo>
                    <a:pt x="222" y="58"/>
                    <a:pt x="222" y="58"/>
                    <a:pt x="222" y="58"/>
                  </a:cubicBezTo>
                  <a:cubicBezTo>
                    <a:pt x="218" y="51"/>
                    <a:pt x="218" y="51"/>
                    <a:pt x="218" y="51"/>
                  </a:cubicBezTo>
                  <a:cubicBezTo>
                    <a:pt x="213" y="47"/>
                    <a:pt x="213" y="47"/>
                    <a:pt x="213" y="47"/>
                  </a:cubicBezTo>
                  <a:cubicBezTo>
                    <a:pt x="205" y="40"/>
                    <a:pt x="205" y="40"/>
                    <a:pt x="205" y="40"/>
                  </a:cubicBezTo>
                  <a:cubicBezTo>
                    <a:pt x="205" y="38"/>
                    <a:pt x="205" y="38"/>
                    <a:pt x="205" y="38"/>
                  </a:cubicBezTo>
                  <a:cubicBezTo>
                    <a:pt x="209" y="38"/>
                    <a:pt x="209" y="38"/>
                    <a:pt x="209" y="38"/>
                  </a:cubicBezTo>
                  <a:cubicBezTo>
                    <a:pt x="216" y="44"/>
                    <a:pt x="216" y="44"/>
                    <a:pt x="216" y="44"/>
                  </a:cubicBezTo>
                  <a:cubicBezTo>
                    <a:pt x="220" y="44"/>
                    <a:pt x="220" y="44"/>
                    <a:pt x="220" y="44"/>
                  </a:cubicBezTo>
                  <a:cubicBezTo>
                    <a:pt x="224" y="42"/>
                    <a:pt x="224" y="42"/>
                    <a:pt x="224" y="42"/>
                  </a:cubicBezTo>
                  <a:cubicBezTo>
                    <a:pt x="229" y="42"/>
                    <a:pt x="229" y="42"/>
                    <a:pt x="229" y="42"/>
                  </a:cubicBezTo>
                  <a:cubicBezTo>
                    <a:pt x="238" y="42"/>
                    <a:pt x="238" y="42"/>
                    <a:pt x="238" y="42"/>
                  </a:cubicBezTo>
                  <a:cubicBezTo>
                    <a:pt x="244" y="46"/>
                    <a:pt x="244" y="46"/>
                    <a:pt x="244" y="46"/>
                  </a:cubicBezTo>
                  <a:cubicBezTo>
                    <a:pt x="242" y="49"/>
                    <a:pt x="242" y="49"/>
                    <a:pt x="242" y="49"/>
                  </a:cubicBezTo>
                  <a:cubicBezTo>
                    <a:pt x="245" y="53"/>
                    <a:pt x="245" y="53"/>
                    <a:pt x="245" y="53"/>
                  </a:cubicBezTo>
                  <a:cubicBezTo>
                    <a:pt x="251" y="53"/>
                    <a:pt x="251" y="53"/>
                    <a:pt x="251" y="53"/>
                  </a:cubicBezTo>
                  <a:cubicBezTo>
                    <a:pt x="251" y="56"/>
                    <a:pt x="251" y="56"/>
                    <a:pt x="251" y="56"/>
                  </a:cubicBezTo>
                  <a:cubicBezTo>
                    <a:pt x="256" y="62"/>
                    <a:pt x="256" y="62"/>
                    <a:pt x="256" y="62"/>
                  </a:cubicBezTo>
                  <a:cubicBezTo>
                    <a:pt x="255" y="64"/>
                    <a:pt x="255" y="64"/>
                    <a:pt x="255" y="64"/>
                  </a:cubicBezTo>
                  <a:cubicBezTo>
                    <a:pt x="249" y="64"/>
                    <a:pt x="249" y="64"/>
                    <a:pt x="249" y="64"/>
                  </a:cubicBezTo>
                  <a:cubicBezTo>
                    <a:pt x="247" y="67"/>
                    <a:pt x="247" y="67"/>
                    <a:pt x="247" y="67"/>
                  </a:cubicBezTo>
                  <a:cubicBezTo>
                    <a:pt x="242" y="67"/>
                    <a:pt x="242" y="67"/>
                    <a:pt x="242" y="67"/>
                  </a:cubicBezTo>
                  <a:cubicBezTo>
                    <a:pt x="240" y="69"/>
                    <a:pt x="240" y="69"/>
                    <a:pt x="240" y="69"/>
                  </a:cubicBezTo>
                  <a:cubicBezTo>
                    <a:pt x="240" y="71"/>
                    <a:pt x="240" y="71"/>
                    <a:pt x="240" y="71"/>
                  </a:cubicBezTo>
                  <a:cubicBezTo>
                    <a:pt x="240" y="73"/>
                    <a:pt x="240" y="73"/>
                    <a:pt x="240" y="73"/>
                  </a:cubicBezTo>
                  <a:cubicBezTo>
                    <a:pt x="238" y="73"/>
                    <a:pt x="238" y="73"/>
                    <a:pt x="238" y="73"/>
                  </a:cubicBezTo>
                  <a:cubicBezTo>
                    <a:pt x="236" y="75"/>
                    <a:pt x="236" y="75"/>
                    <a:pt x="236" y="75"/>
                  </a:cubicBezTo>
                  <a:cubicBezTo>
                    <a:pt x="236" y="78"/>
                    <a:pt x="236" y="78"/>
                    <a:pt x="236" y="78"/>
                  </a:cubicBezTo>
                  <a:cubicBezTo>
                    <a:pt x="238" y="80"/>
                    <a:pt x="238" y="80"/>
                    <a:pt x="238" y="80"/>
                  </a:cubicBezTo>
                  <a:cubicBezTo>
                    <a:pt x="245" y="86"/>
                    <a:pt x="245" y="86"/>
                    <a:pt x="245" y="86"/>
                  </a:cubicBezTo>
                  <a:cubicBezTo>
                    <a:pt x="253" y="95"/>
                    <a:pt x="253" y="95"/>
                    <a:pt x="253" y="95"/>
                  </a:cubicBezTo>
                  <a:cubicBezTo>
                    <a:pt x="256" y="95"/>
                    <a:pt x="256" y="95"/>
                    <a:pt x="256" y="95"/>
                  </a:cubicBezTo>
                  <a:cubicBezTo>
                    <a:pt x="260" y="93"/>
                    <a:pt x="260" y="93"/>
                    <a:pt x="260" y="93"/>
                  </a:cubicBezTo>
                  <a:cubicBezTo>
                    <a:pt x="262" y="97"/>
                    <a:pt x="262" y="97"/>
                    <a:pt x="262" y="97"/>
                  </a:cubicBezTo>
                  <a:cubicBezTo>
                    <a:pt x="264" y="95"/>
                    <a:pt x="264" y="95"/>
                    <a:pt x="264" y="95"/>
                  </a:cubicBezTo>
                  <a:cubicBezTo>
                    <a:pt x="267" y="95"/>
                    <a:pt x="267" y="95"/>
                    <a:pt x="267" y="95"/>
                  </a:cubicBezTo>
                  <a:cubicBezTo>
                    <a:pt x="269" y="93"/>
                    <a:pt x="269" y="93"/>
                    <a:pt x="269" y="93"/>
                  </a:cubicBezTo>
                  <a:cubicBezTo>
                    <a:pt x="275" y="89"/>
                    <a:pt x="275" y="89"/>
                    <a:pt x="275" y="89"/>
                  </a:cubicBezTo>
                  <a:cubicBezTo>
                    <a:pt x="276" y="86"/>
                    <a:pt x="276" y="86"/>
                    <a:pt x="276" y="86"/>
                  </a:cubicBezTo>
                  <a:cubicBezTo>
                    <a:pt x="275" y="80"/>
                    <a:pt x="275" y="80"/>
                    <a:pt x="275" y="80"/>
                  </a:cubicBezTo>
                  <a:cubicBezTo>
                    <a:pt x="276" y="76"/>
                    <a:pt x="276" y="76"/>
                    <a:pt x="276" y="76"/>
                  </a:cubicBezTo>
                  <a:cubicBezTo>
                    <a:pt x="276" y="73"/>
                    <a:pt x="276" y="73"/>
                    <a:pt x="276" y="73"/>
                  </a:cubicBezTo>
                  <a:cubicBezTo>
                    <a:pt x="275" y="71"/>
                    <a:pt x="275" y="71"/>
                    <a:pt x="275" y="71"/>
                  </a:cubicBezTo>
                  <a:cubicBezTo>
                    <a:pt x="276" y="69"/>
                    <a:pt x="276" y="69"/>
                    <a:pt x="276" y="69"/>
                  </a:cubicBezTo>
                  <a:cubicBezTo>
                    <a:pt x="285" y="67"/>
                    <a:pt x="285" y="67"/>
                    <a:pt x="285" y="67"/>
                  </a:cubicBezTo>
                  <a:cubicBezTo>
                    <a:pt x="287" y="66"/>
                    <a:pt x="287" y="66"/>
                    <a:pt x="287" y="66"/>
                  </a:cubicBezTo>
                  <a:cubicBezTo>
                    <a:pt x="293" y="67"/>
                    <a:pt x="293" y="67"/>
                    <a:pt x="293" y="67"/>
                  </a:cubicBezTo>
                  <a:cubicBezTo>
                    <a:pt x="291" y="66"/>
                    <a:pt x="291" y="66"/>
                    <a:pt x="291" y="66"/>
                  </a:cubicBezTo>
                  <a:cubicBezTo>
                    <a:pt x="287" y="62"/>
                    <a:pt x="287" y="62"/>
                    <a:pt x="287" y="62"/>
                  </a:cubicBezTo>
                  <a:cubicBezTo>
                    <a:pt x="285" y="58"/>
                    <a:pt x="285" y="58"/>
                    <a:pt x="285" y="58"/>
                  </a:cubicBezTo>
                  <a:cubicBezTo>
                    <a:pt x="287" y="58"/>
                    <a:pt x="287" y="58"/>
                    <a:pt x="287" y="58"/>
                  </a:cubicBezTo>
                  <a:cubicBezTo>
                    <a:pt x="289" y="60"/>
                    <a:pt x="289" y="60"/>
                    <a:pt x="289" y="60"/>
                  </a:cubicBezTo>
                  <a:cubicBezTo>
                    <a:pt x="293" y="60"/>
                    <a:pt x="293" y="60"/>
                    <a:pt x="293" y="60"/>
                  </a:cubicBezTo>
                  <a:cubicBezTo>
                    <a:pt x="298" y="51"/>
                    <a:pt x="298" y="51"/>
                    <a:pt x="298" y="51"/>
                  </a:cubicBezTo>
                  <a:cubicBezTo>
                    <a:pt x="300" y="51"/>
                    <a:pt x="300" y="51"/>
                    <a:pt x="300" y="51"/>
                  </a:cubicBezTo>
                  <a:cubicBezTo>
                    <a:pt x="307" y="42"/>
                    <a:pt x="307" y="42"/>
                    <a:pt x="307" y="42"/>
                  </a:cubicBezTo>
                  <a:cubicBezTo>
                    <a:pt x="307" y="40"/>
                    <a:pt x="307" y="40"/>
                    <a:pt x="307" y="40"/>
                  </a:cubicBezTo>
                  <a:cubicBezTo>
                    <a:pt x="309" y="40"/>
                    <a:pt x="309" y="40"/>
                    <a:pt x="309" y="40"/>
                  </a:cubicBezTo>
                  <a:cubicBezTo>
                    <a:pt x="313" y="40"/>
                    <a:pt x="313" y="40"/>
                    <a:pt x="313" y="40"/>
                  </a:cubicBezTo>
                  <a:cubicBezTo>
                    <a:pt x="318" y="38"/>
                    <a:pt x="318" y="38"/>
                    <a:pt x="318" y="38"/>
                  </a:cubicBezTo>
                  <a:cubicBezTo>
                    <a:pt x="318" y="36"/>
                    <a:pt x="318" y="36"/>
                    <a:pt x="318" y="36"/>
                  </a:cubicBezTo>
                  <a:cubicBezTo>
                    <a:pt x="326" y="33"/>
                    <a:pt x="326" y="33"/>
                    <a:pt x="326" y="33"/>
                  </a:cubicBezTo>
                  <a:cubicBezTo>
                    <a:pt x="326" y="36"/>
                    <a:pt x="326" y="36"/>
                    <a:pt x="326" y="36"/>
                  </a:cubicBezTo>
                  <a:cubicBezTo>
                    <a:pt x="327" y="36"/>
                    <a:pt x="327" y="36"/>
                    <a:pt x="327" y="36"/>
                  </a:cubicBezTo>
                  <a:cubicBezTo>
                    <a:pt x="327" y="38"/>
                    <a:pt x="327" y="38"/>
                    <a:pt x="327" y="38"/>
                  </a:cubicBezTo>
                  <a:cubicBezTo>
                    <a:pt x="327" y="42"/>
                    <a:pt x="327" y="42"/>
                    <a:pt x="327" y="42"/>
                  </a:cubicBezTo>
                  <a:cubicBezTo>
                    <a:pt x="329" y="42"/>
                    <a:pt x="329" y="42"/>
                    <a:pt x="329" y="42"/>
                  </a:cubicBezTo>
                  <a:cubicBezTo>
                    <a:pt x="333" y="38"/>
                    <a:pt x="333" y="38"/>
                    <a:pt x="333" y="38"/>
                  </a:cubicBezTo>
                  <a:cubicBezTo>
                    <a:pt x="333" y="36"/>
                    <a:pt x="333" y="36"/>
                    <a:pt x="333" y="36"/>
                  </a:cubicBezTo>
                  <a:cubicBezTo>
                    <a:pt x="331" y="35"/>
                    <a:pt x="331" y="35"/>
                    <a:pt x="331" y="35"/>
                  </a:cubicBezTo>
                  <a:cubicBezTo>
                    <a:pt x="329" y="33"/>
                    <a:pt x="329" y="33"/>
                    <a:pt x="329" y="33"/>
                  </a:cubicBezTo>
                  <a:cubicBezTo>
                    <a:pt x="329" y="31"/>
                    <a:pt x="329" y="31"/>
                    <a:pt x="329" y="31"/>
                  </a:cubicBezTo>
                  <a:cubicBezTo>
                    <a:pt x="335" y="25"/>
                    <a:pt x="335" y="25"/>
                    <a:pt x="335" y="25"/>
                  </a:cubicBezTo>
                  <a:cubicBezTo>
                    <a:pt x="336" y="24"/>
                    <a:pt x="336" y="24"/>
                    <a:pt x="336" y="24"/>
                  </a:cubicBezTo>
                  <a:cubicBezTo>
                    <a:pt x="336" y="27"/>
                    <a:pt x="336" y="27"/>
                    <a:pt x="336" y="27"/>
                  </a:cubicBezTo>
                  <a:cubicBezTo>
                    <a:pt x="335" y="27"/>
                    <a:pt x="335" y="27"/>
                    <a:pt x="335" y="27"/>
                  </a:cubicBezTo>
                  <a:cubicBezTo>
                    <a:pt x="335" y="29"/>
                    <a:pt x="335" y="29"/>
                    <a:pt x="335" y="29"/>
                  </a:cubicBezTo>
                  <a:cubicBezTo>
                    <a:pt x="336" y="33"/>
                    <a:pt x="336" y="33"/>
                    <a:pt x="336" y="33"/>
                  </a:cubicBezTo>
                  <a:cubicBezTo>
                    <a:pt x="340" y="33"/>
                    <a:pt x="340" y="33"/>
                    <a:pt x="340" y="33"/>
                  </a:cubicBezTo>
                  <a:cubicBezTo>
                    <a:pt x="342" y="29"/>
                    <a:pt x="342" y="29"/>
                    <a:pt x="342" y="29"/>
                  </a:cubicBezTo>
                  <a:cubicBezTo>
                    <a:pt x="340" y="27"/>
                    <a:pt x="340" y="27"/>
                    <a:pt x="340" y="27"/>
                  </a:cubicBezTo>
                  <a:cubicBezTo>
                    <a:pt x="338" y="24"/>
                    <a:pt x="338" y="24"/>
                    <a:pt x="338" y="24"/>
                  </a:cubicBezTo>
                  <a:cubicBezTo>
                    <a:pt x="338" y="22"/>
                    <a:pt x="338" y="22"/>
                    <a:pt x="338" y="22"/>
                  </a:cubicBezTo>
                  <a:cubicBezTo>
                    <a:pt x="340" y="20"/>
                    <a:pt x="340" y="20"/>
                    <a:pt x="340" y="20"/>
                  </a:cubicBezTo>
                  <a:cubicBezTo>
                    <a:pt x="349" y="16"/>
                    <a:pt x="349" y="16"/>
                    <a:pt x="349" y="16"/>
                  </a:cubicBezTo>
                  <a:cubicBezTo>
                    <a:pt x="355" y="16"/>
                    <a:pt x="355" y="16"/>
                    <a:pt x="355" y="16"/>
                  </a:cubicBezTo>
                  <a:cubicBezTo>
                    <a:pt x="357" y="16"/>
                    <a:pt x="357" y="16"/>
                    <a:pt x="357" y="16"/>
                  </a:cubicBezTo>
                  <a:cubicBezTo>
                    <a:pt x="353" y="18"/>
                    <a:pt x="353" y="18"/>
                    <a:pt x="353" y="18"/>
                  </a:cubicBezTo>
                  <a:cubicBezTo>
                    <a:pt x="351" y="18"/>
                    <a:pt x="351" y="18"/>
                    <a:pt x="351" y="18"/>
                  </a:cubicBezTo>
                  <a:cubicBezTo>
                    <a:pt x="344" y="22"/>
                    <a:pt x="344" y="22"/>
                    <a:pt x="344" y="22"/>
                  </a:cubicBezTo>
                  <a:cubicBezTo>
                    <a:pt x="346" y="24"/>
                    <a:pt x="346" y="24"/>
                    <a:pt x="346" y="24"/>
                  </a:cubicBezTo>
                  <a:cubicBezTo>
                    <a:pt x="347" y="24"/>
                    <a:pt x="347" y="24"/>
                    <a:pt x="347" y="24"/>
                  </a:cubicBezTo>
                  <a:cubicBezTo>
                    <a:pt x="349" y="24"/>
                    <a:pt x="349" y="24"/>
                    <a:pt x="349" y="24"/>
                  </a:cubicBezTo>
                  <a:cubicBezTo>
                    <a:pt x="353" y="27"/>
                    <a:pt x="353" y="27"/>
                    <a:pt x="353" y="27"/>
                  </a:cubicBezTo>
                  <a:cubicBezTo>
                    <a:pt x="351" y="27"/>
                    <a:pt x="351" y="27"/>
                    <a:pt x="351" y="27"/>
                  </a:cubicBezTo>
                  <a:cubicBezTo>
                    <a:pt x="351" y="29"/>
                    <a:pt x="351" y="29"/>
                    <a:pt x="351" y="29"/>
                  </a:cubicBezTo>
                  <a:cubicBezTo>
                    <a:pt x="353" y="33"/>
                    <a:pt x="353" y="33"/>
                    <a:pt x="353" y="33"/>
                  </a:cubicBezTo>
                  <a:cubicBezTo>
                    <a:pt x="351" y="35"/>
                    <a:pt x="351" y="35"/>
                    <a:pt x="351" y="35"/>
                  </a:cubicBezTo>
                  <a:cubicBezTo>
                    <a:pt x="347" y="35"/>
                    <a:pt x="347" y="35"/>
                    <a:pt x="347" y="35"/>
                  </a:cubicBezTo>
                  <a:cubicBezTo>
                    <a:pt x="344" y="38"/>
                    <a:pt x="344" y="38"/>
                    <a:pt x="344" y="38"/>
                  </a:cubicBezTo>
                  <a:cubicBezTo>
                    <a:pt x="346" y="42"/>
                    <a:pt x="346" y="42"/>
                    <a:pt x="346" y="42"/>
                  </a:cubicBezTo>
                  <a:cubicBezTo>
                    <a:pt x="347" y="42"/>
                    <a:pt x="347" y="42"/>
                    <a:pt x="347" y="42"/>
                  </a:cubicBezTo>
                  <a:cubicBezTo>
                    <a:pt x="349" y="42"/>
                    <a:pt x="349" y="42"/>
                    <a:pt x="349" y="42"/>
                  </a:cubicBezTo>
                  <a:cubicBezTo>
                    <a:pt x="353" y="42"/>
                    <a:pt x="353" y="42"/>
                    <a:pt x="353" y="42"/>
                  </a:cubicBezTo>
                  <a:cubicBezTo>
                    <a:pt x="355" y="40"/>
                    <a:pt x="355" y="40"/>
                    <a:pt x="355" y="40"/>
                  </a:cubicBezTo>
                  <a:cubicBezTo>
                    <a:pt x="358" y="42"/>
                    <a:pt x="358" y="42"/>
                    <a:pt x="358" y="42"/>
                  </a:cubicBezTo>
                  <a:cubicBezTo>
                    <a:pt x="358" y="46"/>
                    <a:pt x="358" y="46"/>
                    <a:pt x="358" y="46"/>
                  </a:cubicBezTo>
                  <a:cubicBezTo>
                    <a:pt x="360" y="42"/>
                    <a:pt x="360" y="42"/>
                    <a:pt x="360" y="42"/>
                  </a:cubicBezTo>
                  <a:cubicBezTo>
                    <a:pt x="364" y="36"/>
                    <a:pt x="364" y="36"/>
                    <a:pt x="364" y="36"/>
                  </a:cubicBezTo>
                  <a:cubicBezTo>
                    <a:pt x="366" y="36"/>
                    <a:pt x="366" y="36"/>
                    <a:pt x="366" y="36"/>
                  </a:cubicBezTo>
                  <a:cubicBezTo>
                    <a:pt x="367" y="40"/>
                    <a:pt x="367" y="40"/>
                    <a:pt x="367" y="40"/>
                  </a:cubicBezTo>
                  <a:cubicBezTo>
                    <a:pt x="369" y="42"/>
                    <a:pt x="369" y="42"/>
                    <a:pt x="369" y="42"/>
                  </a:cubicBezTo>
                  <a:cubicBezTo>
                    <a:pt x="371" y="40"/>
                    <a:pt x="371" y="40"/>
                    <a:pt x="371" y="40"/>
                  </a:cubicBezTo>
                  <a:cubicBezTo>
                    <a:pt x="369" y="38"/>
                    <a:pt x="369" y="38"/>
                    <a:pt x="369" y="38"/>
                  </a:cubicBezTo>
                  <a:cubicBezTo>
                    <a:pt x="371" y="36"/>
                    <a:pt x="371" y="36"/>
                    <a:pt x="371" y="36"/>
                  </a:cubicBezTo>
                  <a:cubicBezTo>
                    <a:pt x="367" y="35"/>
                    <a:pt x="367" y="35"/>
                    <a:pt x="367" y="35"/>
                  </a:cubicBezTo>
                  <a:cubicBezTo>
                    <a:pt x="367" y="33"/>
                    <a:pt x="367" y="33"/>
                    <a:pt x="367" y="33"/>
                  </a:cubicBezTo>
                  <a:cubicBezTo>
                    <a:pt x="371" y="29"/>
                    <a:pt x="371" y="29"/>
                    <a:pt x="371" y="29"/>
                  </a:cubicBezTo>
                  <a:cubicBezTo>
                    <a:pt x="375" y="29"/>
                    <a:pt x="375" y="29"/>
                    <a:pt x="375" y="29"/>
                  </a:cubicBezTo>
                  <a:cubicBezTo>
                    <a:pt x="375" y="27"/>
                    <a:pt x="375" y="27"/>
                    <a:pt x="375" y="27"/>
                  </a:cubicBezTo>
                  <a:cubicBezTo>
                    <a:pt x="380" y="24"/>
                    <a:pt x="380" y="24"/>
                    <a:pt x="380" y="24"/>
                  </a:cubicBezTo>
                  <a:cubicBezTo>
                    <a:pt x="382" y="25"/>
                    <a:pt x="382" y="25"/>
                    <a:pt x="382" y="25"/>
                  </a:cubicBezTo>
                  <a:cubicBezTo>
                    <a:pt x="384" y="25"/>
                    <a:pt x="384" y="25"/>
                    <a:pt x="384" y="25"/>
                  </a:cubicBezTo>
                  <a:cubicBezTo>
                    <a:pt x="386" y="25"/>
                    <a:pt x="386" y="25"/>
                    <a:pt x="386" y="25"/>
                  </a:cubicBezTo>
                  <a:cubicBezTo>
                    <a:pt x="389" y="25"/>
                    <a:pt x="389" y="25"/>
                    <a:pt x="389" y="25"/>
                  </a:cubicBezTo>
                  <a:cubicBezTo>
                    <a:pt x="397" y="25"/>
                    <a:pt x="397" y="25"/>
                    <a:pt x="397" y="25"/>
                  </a:cubicBezTo>
                  <a:cubicBezTo>
                    <a:pt x="398" y="24"/>
                    <a:pt x="398" y="24"/>
                    <a:pt x="398" y="24"/>
                  </a:cubicBezTo>
                  <a:cubicBezTo>
                    <a:pt x="398" y="22"/>
                    <a:pt x="398" y="22"/>
                    <a:pt x="398" y="22"/>
                  </a:cubicBezTo>
                  <a:cubicBezTo>
                    <a:pt x="400" y="20"/>
                    <a:pt x="400" y="20"/>
                    <a:pt x="400" y="20"/>
                  </a:cubicBezTo>
                  <a:cubicBezTo>
                    <a:pt x="404" y="20"/>
                    <a:pt x="404" y="20"/>
                    <a:pt x="404" y="20"/>
                  </a:cubicBezTo>
                  <a:cubicBezTo>
                    <a:pt x="406" y="18"/>
                    <a:pt x="406" y="18"/>
                    <a:pt x="406" y="18"/>
                  </a:cubicBezTo>
                  <a:cubicBezTo>
                    <a:pt x="408" y="15"/>
                    <a:pt x="408" y="15"/>
                    <a:pt x="408" y="15"/>
                  </a:cubicBezTo>
                  <a:cubicBezTo>
                    <a:pt x="411" y="15"/>
                    <a:pt x="411" y="15"/>
                    <a:pt x="411" y="15"/>
                  </a:cubicBezTo>
                  <a:cubicBezTo>
                    <a:pt x="415" y="9"/>
                    <a:pt x="415" y="9"/>
                    <a:pt x="415" y="9"/>
                  </a:cubicBezTo>
                  <a:cubicBezTo>
                    <a:pt x="417" y="9"/>
                    <a:pt x="417" y="9"/>
                    <a:pt x="417" y="9"/>
                  </a:cubicBezTo>
                  <a:moveTo>
                    <a:pt x="120" y="164"/>
                  </a:moveTo>
                  <a:cubicBezTo>
                    <a:pt x="118" y="160"/>
                    <a:pt x="118" y="160"/>
                    <a:pt x="118" y="160"/>
                  </a:cubicBezTo>
                  <a:cubicBezTo>
                    <a:pt x="120" y="158"/>
                    <a:pt x="120" y="158"/>
                    <a:pt x="120" y="158"/>
                  </a:cubicBezTo>
                  <a:cubicBezTo>
                    <a:pt x="120" y="157"/>
                    <a:pt x="120" y="157"/>
                    <a:pt x="120" y="157"/>
                  </a:cubicBezTo>
                  <a:cubicBezTo>
                    <a:pt x="116" y="157"/>
                    <a:pt x="116" y="157"/>
                    <a:pt x="116" y="157"/>
                  </a:cubicBezTo>
                  <a:cubicBezTo>
                    <a:pt x="114" y="158"/>
                    <a:pt x="114" y="158"/>
                    <a:pt x="114" y="158"/>
                  </a:cubicBezTo>
                  <a:cubicBezTo>
                    <a:pt x="114" y="160"/>
                    <a:pt x="114" y="160"/>
                    <a:pt x="114" y="160"/>
                  </a:cubicBezTo>
                  <a:cubicBezTo>
                    <a:pt x="118" y="164"/>
                    <a:pt x="118" y="164"/>
                    <a:pt x="118" y="164"/>
                  </a:cubicBezTo>
                  <a:cubicBezTo>
                    <a:pt x="118" y="166"/>
                    <a:pt x="118" y="166"/>
                    <a:pt x="118" y="166"/>
                  </a:cubicBezTo>
                  <a:cubicBezTo>
                    <a:pt x="120" y="166"/>
                    <a:pt x="120" y="166"/>
                    <a:pt x="120" y="166"/>
                  </a:cubicBezTo>
                  <a:cubicBezTo>
                    <a:pt x="120" y="164"/>
                    <a:pt x="120" y="164"/>
                    <a:pt x="120" y="164"/>
                  </a:cubicBezTo>
                  <a:close/>
                  <a:moveTo>
                    <a:pt x="209" y="107"/>
                  </a:moveTo>
                  <a:cubicBezTo>
                    <a:pt x="211" y="106"/>
                    <a:pt x="211" y="106"/>
                    <a:pt x="211" y="106"/>
                  </a:cubicBezTo>
                  <a:cubicBezTo>
                    <a:pt x="211" y="104"/>
                    <a:pt x="211" y="104"/>
                    <a:pt x="211" y="104"/>
                  </a:cubicBezTo>
                  <a:cubicBezTo>
                    <a:pt x="209" y="102"/>
                    <a:pt x="209" y="102"/>
                    <a:pt x="209" y="102"/>
                  </a:cubicBezTo>
                  <a:cubicBezTo>
                    <a:pt x="207" y="102"/>
                    <a:pt x="207" y="102"/>
                    <a:pt x="207" y="102"/>
                  </a:cubicBezTo>
                  <a:cubicBezTo>
                    <a:pt x="207" y="104"/>
                    <a:pt x="207" y="104"/>
                    <a:pt x="207" y="104"/>
                  </a:cubicBezTo>
                  <a:cubicBezTo>
                    <a:pt x="209" y="107"/>
                    <a:pt x="209" y="107"/>
                    <a:pt x="209" y="107"/>
                  </a:cubicBezTo>
                  <a:close/>
                  <a:moveTo>
                    <a:pt x="278" y="31"/>
                  </a:moveTo>
                  <a:cubicBezTo>
                    <a:pt x="282" y="31"/>
                    <a:pt x="282" y="31"/>
                    <a:pt x="282" y="31"/>
                  </a:cubicBezTo>
                  <a:cubicBezTo>
                    <a:pt x="285" y="27"/>
                    <a:pt x="285" y="27"/>
                    <a:pt x="285" y="27"/>
                  </a:cubicBezTo>
                  <a:cubicBezTo>
                    <a:pt x="289" y="24"/>
                    <a:pt x="289" y="24"/>
                    <a:pt x="289" y="24"/>
                  </a:cubicBezTo>
                  <a:cubicBezTo>
                    <a:pt x="289" y="18"/>
                    <a:pt x="289" y="18"/>
                    <a:pt x="289" y="18"/>
                  </a:cubicBezTo>
                  <a:cubicBezTo>
                    <a:pt x="291" y="16"/>
                    <a:pt x="291" y="16"/>
                    <a:pt x="291" y="16"/>
                  </a:cubicBezTo>
                  <a:cubicBezTo>
                    <a:pt x="293" y="18"/>
                    <a:pt x="293" y="18"/>
                    <a:pt x="293" y="18"/>
                  </a:cubicBezTo>
                  <a:cubicBezTo>
                    <a:pt x="291" y="24"/>
                    <a:pt x="291" y="24"/>
                    <a:pt x="291" y="24"/>
                  </a:cubicBezTo>
                  <a:cubicBezTo>
                    <a:pt x="295" y="18"/>
                    <a:pt x="295" y="18"/>
                    <a:pt x="295" y="18"/>
                  </a:cubicBezTo>
                  <a:cubicBezTo>
                    <a:pt x="295" y="15"/>
                    <a:pt x="295" y="15"/>
                    <a:pt x="295" y="15"/>
                  </a:cubicBezTo>
                  <a:cubicBezTo>
                    <a:pt x="291" y="11"/>
                    <a:pt x="291" y="11"/>
                    <a:pt x="291" y="11"/>
                  </a:cubicBezTo>
                  <a:cubicBezTo>
                    <a:pt x="278" y="5"/>
                    <a:pt x="278" y="5"/>
                    <a:pt x="278" y="5"/>
                  </a:cubicBezTo>
                  <a:cubicBezTo>
                    <a:pt x="273" y="5"/>
                    <a:pt x="273" y="5"/>
                    <a:pt x="273" y="5"/>
                  </a:cubicBezTo>
                  <a:cubicBezTo>
                    <a:pt x="269" y="7"/>
                    <a:pt x="269" y="7"/>
                    <a:pt x="269" y="7"/>
                  </a:cubicBezTo>
                  <a:cubicBezTo>
                    <a:pt x="267" y="15"/>
                    <a:pt x="267" y="15"/>
                    <a:pt x="267" y="15"/>
                  </a:cubicBezTo>
                  <a:cubicBezTo>
                    <a:pt x="267" y="24"/>
                    <a:pt x="267" y="24"/>
                    <a:pt x="267" y="24"/>
                  </a:cubicBezTo>
                  <a:cubicBezTo>
                    <a:pt x="269" y="27"/>
                    <a:pt x="269" y="27"/>
                    <a:pt x="269" y="27"/>
                  </a:cubicBezTo>
                  <a:cubicBezTo>
                    <a:pt x="271" y="31"/>
                    <a:pt x="271" y="31"/>
                    <a:pt x="271" y="31"/>
                  </a:cubicBezTo>
                  <a:cubicBezTo>
                    <a:pt x="271" y="31"/>
                    <a:pt x="271" y="31"/>
                    <a:pt x="271" y="31"/>
                  </a:cubicBezTo>
                  <a:cubicBezTo>
                    <a:pt x="275" y="31"/>
                    <a:pt x="275" y="31"/>
                    <a:pt x="275" y="31"/>
                  </a:cubicBezTo>
                  <a:cubicBezTo>
                    <a:pt x="273" y="35"/>
                    <a:pt x="273" y="35"/>
                    <a:pt x="273" y="35"/>
                  </a:cubicBezTo>
                  <a:cubicBezTo>
                    <a:pt x="276" y="35"/>
                    <a:pt x="276" y="35"/>
                    <a:pt x="276" y="35"/>
                  </a:cubicBezTo>
                  <a:cubicBezTo>
                    <a:pt x="278" y="31"/>
                    <a:pt x="278" y="31"/>
                    <a:pt x="278" y="31"/>
                  </a:cubicBezTo>
                  <a:close/>
                  <a:moveTo>
                    <a:pt x="309" y="38"/>
                  </a:moveTo>
                  <a:cubicBezTo>
                    <a:pt x="311" y="38"/>
                    <a:pt x="311" y="38"/>
                    <a:pt x="311" y="38"/>
                  </a:cubicBezTo>
                  <a:cubicBezTo>
                    <a:pt x="311" y="36"/>
                    <a:pt x="311" y="36"/>
                    <a:pt x="311" y="36"/>
                  </a:cubicBezTo>
                  <a:cubicBezTo>
                    <a:pt x="315" y="36"/>
                    <a:pt x="315" y="36"/>
                    <a:pt x="315" y="36"/>
                  </a:cubicBezTo>
                  <a:cubicBezTo>
                    <a:pt x="316" y="35"/>
                    <a:pt x="316" y="35"/>
                    <a:pt x="316" y="35"/>
                  </a:cubicBezTo>
                  <a:cubicBezTo>
                    <a:pt x="313" y="35"/>
                    <a:pt x="313" y="35"/>
                    <a:pt x="313" y="35"/>
                  </a:cubicBezTo>
                  <a:cubicBezTo>
                    <a:pt x="309" y="36"/>
                    <a:pt x="309" y="36"/>
                    <a:pt x="309" y="36"/>
                  </a:cubicBezTo>
                  <a:cubicBezTo>
                    <a:pt x="309" y="38"/>
                    <a:pt x="309" y="38"/>
                    <a:pt x="309" y="38"/>
                  </a:cubicBezTo>
                  <a:close/>
                  <a:moveTo>
                    <a:pt x="358" y="36"/>
                  </a:moveTo>
                  <a:cubicBezTo>
                    <a:pt x="360" y="38"/>
                    <a:pt x="360" y="38"/>
                    <a:pt x="360" y="38"/>
                  </a:cubicBezTo>
                  <a:cubicBezTo>
                    <a:pt x="362" y="35"/>
                    <a:pt x="362" y="35"/>
                    <a:pt x="362" y="35"/>
                  </a:cubicBezTo>
                  <a:cubicBezTo>
                    <a:pt x="362" y="33"/>
                    <a:pt x="362" y="33"/>
                    <a:pt x="362" y="33"/>
                  </a:cubicBezTo>
                  <a:cubicBezTo>
                    <a:pt x="360" y="33"/>
                    <a:pt x="360" y="33"/>
                    <a:pt x="360" y="33"/>
                  </a:cubicBezTo>
                  <a:cubicBezTo>
                    <a:pt x="358" y="36"/>
                    <a:pt x="358" y="36"/>
                    <a:pt x="358" y="36"/>
                  </a:cubicBezTo>
                  <a:cubicBezTo>
                    <a:pt x="358" y="36"/>
                    <a:pt x="358" y="36"/>
                    <a:pt x="358" y="36"/>
                  </a:cubicBezTo>
                  <a:close/>
                  <a:moveTo>
                    <a:pt x="353" y="38"/>
                  </a:moveTo>
                  <a:cubicBezTo>
                    <a:pt x="355" y="38"/>
                    <a:pt x="355" y="38"/>
                    <a:pt x="355" y="38"/>
                  </a:cubicBezTo>
                  <a:cubicBezTo>
                    <a:pt x="357" y="36"/>
                    <a:pt x="357" y="36"/>
                    <a:pt x="357" y="36"/>
                  </a:cubicBezTo>
                  <a:cubicBezTo>
                    <a:pt x="355" y="35"/>
                    <a:pt x="355" y="35"/>
                    <a:pt x="355" y="35"/>
                  </a:cubicBezTo>
                  <a:cubicBezTo>
                    <a:pt x="353" y="35"/>
                    <a:pt x="353" y="35"/>
                    <a:pt x="353" y="35"/>
                  </a:cubicBezTo>
                  <a:cubicBezTo>
                    <a:pt x="353" y="38"/>
                    <a:pt x="353" y="38"/>
                    <a:pt x="353" y="38"/>
                  </a:cubicBezTo>
                  <a:close/>
                  <a:moveTo>
                    <a:pt x="393" y="20"/>
                  </a:moveTo>
                  <a:cubicBezTo>
                    <a:pt x="395" y="22"/>
                    <a:pt x="395" y="22"/>
                    <a:pt x="395" y="22"/>
                  </a:cubicBezTo>
                  <a:cubicBezTo>
                    <a:pt x="397" y="20"/>
                    <a:pt x="397" y="20"/>
                    <a:pt x="397" y="20"/>
                  </a:cubicBezTo>
                  <a:cubicBezTo>
                    <a:pt x="402" y="18"/>
                    <a:pt x="402" y="18"/>
                    <a:pt x="402" y="18"/>
                  </a:cubicBezTo>
                  <a:cubicBezTo>
                    <a:pt x="402" y="16"/>
                    <a:pt x="402" y="16"/>
                    <a:pt x="402" y="16"/>
                  </a:cubicBezTo>
                  <a:cubicBezTo>
                    <a:pt x="400" y="16"/>
                    <a:pt x="400" y="16"/>
                    <a:pt x="400" y="16"/>
                  </a:cubicBezTo>
                  <a:cubicBezTo>
                    <a:pt x="395" y="18"/>
                    <a:pt x="395" y="18"/>
                    <a:pt x="395" y="18"/>
                  </a:cubicBezTo>
                  <a:cubicBezTo>
                    <a:pt x="393" y="20"/>
                    <a:pt x="393" y="20"/>
                    <a:pt x="393" y="20"/>
                  </a:cubicBezTo>
                  <a:close/>
                  <a:moveTo>
                    <a:pt x="377" y="16"/>
                  </a:moveTo>
                  <a:cubicBezTo>
                    <a:pt x="378" y="18"/>
                    <a:pt x="378" y="18"/>
                    <a:pt x="378" y="18"/>
                  </a:cubicBezTo>
                  <a:cubicBezTo>
                    <a:pt x="380" y="18"/>
                    <a:pt x="380" y="18"/>
                    <a:pt x="380" y="18"/>
                  </a:cubicBezTo>
                  <a:cubicBezTo>
                    <a:pt x="380" y="16"/>
                    <a:pt x="380" y="16"/>
                    <a:pt x="380" y="16"/>
                  </a:cubicBezTo>
                  <a:cubicBezTo>
                    <a:pt x="378" y="16"/>
                    <a:pt x="378" y="16"/>
                    <a:pt x="378" y="16"/>
                  </a:cubicBezTo>
                  <a:cubicBezTo>
                    <a:pt x="377" y="16"/>
                    <a:pt x="377" y="16"/>
                    <a:pt x="377" y="16"/>
                  </a:cubicBezTo>
                  <a:close/>
                  <a:moveTo>
                    <a:pt x="366" y="16"/>
                  </a:moveTo>
                  <a:cubicBezTo>
                    <a:pt x="369" y="16"/>
                    <a:pt x="369" y="16"/>
                    <a:pt x="369" y="16"/>
                  </a:cubicBezTo>
                  <a:cubicBezTo>
                    <a:pt x="369" y="18"/>
                    <a:pt x="369" y="18"/>
                    <a:pt x="369" y="18"/>
                  </a:cubicBezTo>
                  <a:cubicBezTo>
                    <a:pt x="373" y="20"/>
                    <a:pt x="373" y="20"/>
                    <a:pt x="373" y="20"/>
                  </a:cubicBezTo>
                  <a:cubicBezTo>
                    <a:pt x="371" y="16"/>
                    <a:pt x="371" y="16"/>
                    <a:pt x="371" y="16"/>
                  </a:cubicBezTo>
                  <a:cubicBezTo>
                    <a:pt x="369" y="15"/>
                    <a:pt x="369" y="15"/>
                    <a:pt x="369" y="15"/>
                  </a:cubicBezTo>
                  <a:cubicBezTo>
                    <a:pt x="366" y="16"/>
                    <a:pt x="366" y="16"/>
                    <a:pt x="366" y="16"/>
                  </a:cubicBezTo>
                  <a:close/>
                  <a:moveTo>
                    <a:pt x="360" y="16"/>
                  </a:moveTo>
                  <a:cubicBezTo>
                    <a:pt x="362" y="18"/>
                    <a:pt x="362" y="18"/>
                    <a:pt x="362" y="18"/>
                  </a:cubicBezTo>
                  <a:cubicBezTo>
                    <a:pt x="364" y="18"/>
                    <a:pt x="364" y="18"/>
                    <a:pt x="364" y="18"/>
                  </a:cubicBezTo>
                  <a:cubicBezTo>
                    <a:pt x="366" y="16"/>
                    <a:pt x="366" y="16"/>
                    <a:pt x="366" y="16"/>
                  </a:cubicBezTo>
                  <a:cubicBezTo>
                    <a:pt x="364" y="15"/>
                    <a:pt x="364" y="15"/>
                    <a:pt x="364" y="15"/>
                  </a:cubicBezTo>
                  <a:cubicBezTo>
                    <a:pt x="360" y="16"/>
                    <a:pt x="360" y="16"/>
                    <a:pt x="360" y="16"/>
                  </a:cubicBezTo>
                  <a:close/>
                  <a:moveTo>
                    <a:pt x="418" y="0"/>
                  </a:moveTo>
                  <a:cubicBezTo>
                    <a:pt x="418" y="0"/>
                    <a:pt x="418" y="0"/>
                    <a:pt x="418" y="0"/>
                  </a:cubicBezTo>
                  <a:moveTo>
                    <a:pt x="34" y="302"/>
                  </a:moveTo>
                  <a:cubicBezTo>
                    <a:pt x="34" y="304"/>
                    <a:pt x="34" y="304"/>
                    <a:pt x="34" y="304"/>
                  </a:cubicBezTo>
                  <a:cubicBezTo>
                    <a:pt x="36" y="306"/>
                    <a:pt x="36" y="306"/>
                    <a:pt x="36" y="306"/>
                  </a:cubicBezTo>
                  <a:cubicBezTo>
                    <a:pt x="38" y="304"/>
                    <a:pt x="38" y="304"/>
                    <a:pt x="38" y="304"/>
                  </a:cubicBezTo>
                  <a:cubicBezTo>
                    <a:pt x="34" y="302"/>
                    <a:pt x="34" y="302"/>
                    <a:pt x="34" y="302"/>
                  </a:cubicBezTo>
                  <a:cubicBezTo>
                    <a:pt x="34" y="302"/>
                    <a:pt x="34" y="302"/>
                    <a:pt x="34" y="302"/>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2" name="Google Shape;3541;p136">
              <a:extLst>
                <a:ext uri="{FF2B5EF4-FFF2-40B4-BE49-F238E27FC236}">
                  <a16:creationId xmlns:a16="http://schemas.microsoft.com/office/drawing/2014/main" id="{CD44A550-68D4-1D09-C15C-98CB0ADB3C36}"/>
                </a:ext>
              </a:extLst>
            </p:cNvPr>
            <p:cNvSpPr/>
            <p:nvPr/>
          </p:nvSpPr>
          <p:spPr>
            <a:xfrm>
              <a:off x="3477" y="-99"/>
              <a:ext cx="1331" cy="2371"/>
            </a:xfrm>
            <a:custGeom>
              <a:avLst/>
              <a:gdLst/>
              <a:ahLst/>
              <a:cxnLst/>
              <a:rect l="l" t="t" r="r" b="b"/>
              <a:pathLst>
                <a:path w="418" h="745" extrusionOk="0">
                  <a:moveTo>
                    <a:pt x="418" y="13"/>
                  </a:moveTo>
                  <a:cubicBezTo>
                    <a:pt x="418" y="13"/>
                    <a:pt x="418" y="13"/>
                    <a:pt x="418" y="13"/>
                  </a:cubicBezTo>
                  <a:moveTo>
                    <a:pt x="417" y="512"/>
                  </a:moveTo>
                  <a:cubicBezTo>
                    <a:pt x="415" y="510"/>
                    <a:pt x="415" y="510"/>
                    <a:pt x="415" y="510"/>
                  </a:cubicBezTo>
                  <a:cubicBezTo>
                    <a:pt x="417" y="508"/>
                    <a:pt x="417" y="508"/>
                    <a:pt x="417" y="508"/>
                  </a:cubicBezTo>
                  <a:cubicBezTo>
                    <a:pt x="417" y="506"/>
                    <a:pt x="417" y="506"/>
                    <a:pt x="417" y="506"/>
                  </a:cubicBezTo>
                  <a:cubicBezTo>
                    <a:pt x="413" y="505"/>
                    <a:pt x="413" y="505"/>
                    <a:pt x="413" y="505"/>
                  </a:cubicBezTo>
                  <a:cubicBezTo>
                    <a:pt x="408" y="501"/>
                    <a:pt x="408" y="501"/>
                    <a:pt x="408" y="501"/>
                  </a:cubicBezTo>
                  <a:cubicBezTo>
                    <a:pt x="408" y="503"/>
                    <a:pt x="408" y="503"/>
                    <a:pt x="408" y="503"/>
                  </a:cubicBezTo>
                  <a:cubicBezTo>
                    <a:pt x="408" y="506"/>
                    <a:pt x="408" y="506"/>
                    <a:pt x="408" y="506"/>
                  </a:cubicBezTo>
                  <a:cubicBezTo>
                    <a:pt x="408" y="510"/>
                    <a:pt x="408" y="510"/>
                    <a:pt x="408" y="510"/>
                  </a:cubicBezTo>
                  <a:cubicBezTo>
                    <a:pt x="404" y="508"/>
                    <a:pt x="404" y="508"/>
                    <a:pt x="404" y="508"/>
                  </a:cubicBezTo>
                  <a:cubicBezTo>
                    <a:pt x="402" y="510"/>
                    <a:pt x="402" y="510"/>
                    <a:pt x="402" y="510"/>
                  </a:cubicBezTo>
                  <a:cubicBezTo>
                    <a:pt x="400" y="515"/>
                    <a:pt x="400" y="515"/>
                    <a:pt x="400" y="515"/>
                  </a:cubicBezTo>
                  <a:cubicBezTo>
                    <a:pt x="398" y="515"/>
                    <a:pt x="398" y="515"/>
                    <a:pt x="398" y="515"/>
                  </a:cubicBezTo>
                  <a:cubicBezTo>
                    <a:pt x="393" y="519"/>
                    <a:pt x="393" y="519"/>
                    <a:pt x="393" y="519"/>
                  </a:cubicBezTo>
                  <a:cubicBezTo>
                    <a:pt x="391" y="523"/>
                    <a:pt x="391" y="523"/>
                    <a:pt x="391" y="523"/>
                  </a:cubicBezTo>
                  <a:cubicBezTo>
                    <a:pt x="393" y="525"/>
                    <a:pt x="393" y="525"/>
                    <a:pt x="393" y="525"/>
                  </a:cubicBezTo>
                  <a:cubicBezTo>
                    <a:pt x="393" y="530"/>
                    <a:pt x="393" y="530"/>
                    <a:pt x="393" y="530"/>
                  </a:cubicBezTo>
                  <a:cubicBezTo>
                    <a:pt x="387" y="530"/>
                    <a:pt x="387" y="530"/>
                    <a:pt x="387" y="530"/>
                  </a:cubicBezTo>
                  <a:cubicBezTo>
                    <a:pt x="382" y="530"/>
                    <a:pt x="382" y="530"/>
                    <a:pt x="382" y="530"/>
                  </a:cubicBezTo>
                  <a:cubicBezTo>
                    <a:pt x="387" y="545"/>
                    <a:pt x="387" y="545"/>
                    <a:pt x="387" y="545"/>
                  </a:cubicBezTo>
                  <a:cubicBezTo>
                    <a:pt x="386" y="545"/>
                    <a:pt x="386" y="545"/>
                    <a:pt x="386" y="545"/>
                  </a:cubicBezTo>
                  <a:cubicBezTo>
                    <a:pt x="386" y="550"/>
                    <a:pt x="386" y="550"/>
                    <a:pt x="386" y="550"/>
                  </a:cubicBezTo>
                  <a:cubicBezTo>
                    <a:pt x="380" y="552"/>
                    <a:pt x="380" y="552"/>
                    <a:pt x="380" y="552"/>
                  </a:cubicBezTo>
                  <a:cubicBezTo>
                    <a:pt x="375" y="548"/>
                    <a:pt x="375" y="548"/>
                    <a:pt x="375" y="548"/>
                  </a:cubicBezTo>
                  <a:cubicBezTo>
                    <a:pt x="373" y="545"/>
                    <a:pt x="373" y="545"/>
                    <a:pt x="373" y="545"/>
                  </a:cubicBezTo>
                  <a:cubicBezTo>
                    <a:pt x="364" y="537"/>
                    <a:pt x="364" y="537"/>
                    <a:pt x="364" y="537"/>
                  </a:cubicBezTo>
                  <a:cubicBezTo>
                    <a:pt x="362" y="539"/>
                    <a:pt x="362" y="539"/>
                    <a:pt x="362" y="539"/>
                  </a:cubicBezTo>
                  <a:cubicBezTo>
                    <a:pt x="362" y="545"/>
                    <a:pt x="362" y="545"/>
                    <a:pt x="362" y="545"/>
                  </a:cubicBezTo>
                  <a:cubicBezTo>
                    <a:pt x="358" y="550"/>
                    <a:pt x="358" y="550"/>
                    <a:pt x="358" y="550"/>
                  </a:cubicBezTo>
                  <a:cubicBezTo>
                    <a:pt x="355" y="552"/>
                    <a:pt x="355" y="552"/>
                    <a:pt x="355" y="552"/>
                  </a:cubicBezTo>
                  <a:cubicBezTo>
                    <a:pt x="355" y="559"/>
                    <a:pt x="355" y="559"/>
                    <a:pt x="355" y="559"/>
                  </a:cubicBezTo>
                  <a:cubicBezTo>
                    <a:pt x="358" y="563"/>
                    <a:pt x="358" y="563"/>
                    <a:pt x="358" y="563"/>
                  </a:cubicBezTo>
                  <a:cubicBezTo>
                    <a:pt x="357" y="574"/>
                    <a:pt x="357" y="574"/>
                    <a:pt x="357" y="574"/>
                  </a:cubicBezTo>
                  <a:cubicBezTo>
                    <a:pt x="353" y="579"/>
                    <a:pt x="353" y="579"/>
                    <a:pt x="353" y="579"/>
                  </a:cubicBezTo>
                  <a:cubicBezTo>
                    <a:pt x="360" y="581"/>
                    <a:pt x="360" y="581"/>
                    <a:pt x="360" y="581"/>
                  </a:cubicBezTo>
                  <a:cubicBezTo>
                    <a:pt x="364" y="587"/>
                    <a:pt x="364" y="587"/>
                    <a:pt x="364" y="587"/>
                  </a:cubicBezTo>
                  <a:cubicBezTo>
                    <a:pt x="362" y="590"/>
                    <a:pt x="362" y="590"/>
                    <a:pt x="362" y="590"/>
                  </a:cubicBezTo>
                  <a:cubicBezTo>
                    <a:pt x="367" y="594"/>
                    <a:pt x="367" y="594"/>
                    <a:pt x="367" y="594"/>
                  </a:cubicBezTo>
                  <a:cubicBezTo>
                    <a:pt x="369" y="592"/>
                    <a:pt x="369" y="592"/>
                    <a:pt x="369" y="592"/>
                  </a:cubicBezTo>
                  <a:cubicBezTo>
                    <a:pt x="380" y="594"/>
                    <a:pt x="380" y="594"/>
                    <a:pt x="380" y="594"/>
                  </a:cubicBezTo>
                  <a:cubicBezTo>
                    <a:pt x="389" y="601"/>
                    <a:pt x="389" y="601"/>
                    <a:pt x="389" y="601"/>
                  </a:cubicBezTo>
                  <a:cubicBezTo>
                    <a:pt x="395" y="614"/>
                    <a:pt x="395" y="614"/>
                    <a:pt x="395" y="614"/>
                  </a:cubicBezTo>
                  <a:cubicBezTo>
                    <a:pt x="389" y="614"/>
                    <a:pt x="389" y="614"/>
                    <a:pt x="389" y="614"/>
                  </a:cubicBezTo>
                  <a:cubicBezTo>
                    <a:pt x="389" y="616"/>
                    <a:pt x="389" y="616"/>
                    <a:pt x="389" y="616"/>
                  </a:cubicBezTo>
                  <a:cubicBezTo>
                    <a:pt x="395" y="621"/>
                    <a:pt x="395" y="621"/>
                    <a:pt x="395" y="621"/>
                  </a:cubicBezTo>
                  <a:cubicBezTo>
                    <a:pt x="398" y="619"/>
                    <a:pt x="398" y="619"/>
                    <a:pt x="398" y="619"/>
                  </a:cubicBezTo>
                  <a:cubicBezTo>
                    <a:pt x="404" y="621"/>
                    <a:pt x="404" y="621"/>
                    <a:pt x="404" y="621"/>
                  </a:cubicBezTo>
                  <a:cubicBezTo>
                    <a:pt x="404" y="621"/>
                    <a:pt x="404" y="621"/>
                    <a:pt x="404" y="621"/>
                  </a:cubicBezTo>
                  <a:cubicBezTo>
                    <a:pt x="404" y="621"/>
                    <a:pt x="404" y="621"/>
                    <a:pt x="404" y="621"/>
                  </a:cubicBezTo>
                  <a:cubicBezTo>
                    <a:pt x="404" y="623"/>
                    <a:pt x="404" y="623"/>
                    <a:pt x="404" y="623"/>
                  </a:cubicBezTo>
                  <a:cubicBezTo>
                    <a:pt x="404" y="625"/>
                    <a:pt x="404" y="625"/>
                    <a:pt x="404" y="625"/>
                  </a:cubicBezTo>
                  <a:cubicBezTo>
                    <a:pt x="400" y="625"/>
                    <a:pt x="400" y="625"/>
                    <a:pt x="400" y="625"/>
                  </a:cubicBezTo>
                  <a:cubicBezTo>
                    <a:pt x="402" y="627"/>
                    <a:pt x="402" y="627"/>
                    <a:pt x="402" y="627"/>
                  </a:cubicBezTo>
                  <a:cubicBezTo>
                    <a:pt x="402" y="628"/>
                    <a:pt x="402" y="628"/>
                    <a:pt x="402" y="628"/>
                  </a:cubicBezTo>
                  <a:cubicBezTo>
                    <a:pt x="400" y="628"/>
                    <a:pt x="400" y="628"/>
                    <a:pt x="400" y="628"/>
                  </a:cubicBezTo>
                  <a:cubicBezTo>
                    <a:pt x="402" y="630"/>
                    <a:pt x="402" y="630"/>
                    <a:pt x="402" y="630"/>
                  </a:cubicBezTo>
                  <a:cubicBezTo>
                    <a:pt x="402" y="632"/>
                    <a:pt x="402" y="632"/>
                    <a:pt x="402" y="632"/>
                  </a:cubicBezTo>
                  <a:cubicBezTo>
                    <a:pt x="398" y="632"/>
                    <a:pt x="398" y="632"/>
                    <a:pt x="398" y="632"/>
                  </a:cubicBezTo>
                  <a:cubicBezTo>
                    <a:pt x="398" y="632"/>
                    <a:pt x="398" y="632"/>
                    <a:pt x="398" y="632"/>
                  </a:cubicBezTo>
                  <a:cubicBezTo>
                    <a:pt x="395" y="630"/>
                    <a:pt x="395" y="630"/>
                    <a:pt x="395" y="630"/>
                  </a:cubicBezTo>
                  <a:cubicBezTo>
                    <a:pt x="393" y="632"/>
                    <a:pt x="393" y="632"/>
                    <a:pt x="393" y="632"/>
                  </a:cubicBezTo>
                  <a:cubicBezTo>
                    <a:pt x="397" y="634"/>
                    <a:pt x="397" y="634"/>
                    <a:pt x="397" y="634"/>
                  </a:cubicBezTo>
                  <a:cubicBezTo>
                    <a:pt x="398" y="636"/>
                    <a:pt x="398" y="636"/>
                    <a:pt x="398" y="636"/>
                  </a:cubicBezTo>
                  <a:cubicBezTo>
                    <a:pt x="397" y="638"/>
                    <a:pt x="397" y="638"/>
                    <a:pt x="397" y="638"/>
                  </a:cubicBezTo>
                  <a:cubicBezTo>
                    <a:pt x="395" y="636"/>
                    <a:pt x="395" y="636"/>
                    <a:pt x="395" y="636"/>
                  </a:cubicBezTo>
                  <a:cubicBezTo>
                    <a:pt x="393" y="636"/>
                    <a:pt x="393" y="636"/>
                    <a:pt x="393" y="636"/>
                  </a:cubicBezTo>
                  <a:cubicBezTo>
                    <a:pt x="391" y="636"/>
                    <a:pt x="391" y="636"/>
                    <a:pt x="391" y="636"/>
                  </a:cubicBezTo>
                  <a:cubicBezTo>
                    <a:pt x="389" y="636"/>
                    <a:pt x="389" y="636"/>
                    <a:pt x="389" y="636"/>
                  </a:cubicBezTo>
                  <a:cubicBezTo>
                    <a:pt x="391" y="638"/>
                    <a:pt x="391" y="638"/>
                    <a:pt x="391" y="638"/>
                  </a:cubicBezTo>
                  <a:cubicBezTo>
                    <a:pt x="393" y="638"/>
                    <a:pt x="393" y="638"/>
                    <a:pt x="393" y="638"/>
                  </a:cubicBezTo>
                  <a:cubicBezTo>
                    <a:pt x="389" y="639"/>
                    <a:pt x="389" y="639"/>
                    <a:pt x="389" y="639"/>
                  </a:cubicBezTo>
                  <a:cubicBezTo>
                    <a:pt x="387" y="639"/>
                    <a:pt x="387" y="639"/>
                    <a:pt x="387" y="639"/>
                  </a:cubicBezTo>
                  <a:cubicBezTo>
                    <a:pt x="386" y="641"/>
                    <a:pt x="386" y="641"/>
                    <a:pt x="386" y="641"/>
                  </a:cubicBezTo>
                  <a:cubicBezTo>
                    <a:pt x="384" y="639"/>
                    <a:pt x="384" y="639"/>
                    <a:pt x="384" y="639"/>
                  </a:cubicBezTo>
                  <a:cubicBezTo>
                    <a:pt x="384" y="641"/>
                    <a:pt x="384" y="641"/>
                    <a:pt x="384" y="641"/>
                  </a:cubicBezTo>
                  <a:cubicBezTo>
                    <a:pt x="382" y="643"/>
                    <a:pt x="382" y="643"/>
                    <a:pt x="382" y="643"/>
                  </a:cubicBezTo>
                  <a:cubicBezTo>
                    <a:pt x="380" y="641"/>
                    <a:pt x="380" y="641"/>
                    <a:pt x="380" y="641"/>
                  </a:cubicBezTo>
                  <a:cubicBezTo>
                    <a:pt x="378" y="641"/>
                    <a:pt x="378" y="641"/>
                    <a:pt x="378" y="641"/>
                  </a:cubicBezTo>
                  <a:cubicBezTo>
                    <a:pt x="378" y="643"/>
                    <a:pt x="378" y="643"/>
                    <a:pt x="378" y="643"/>
                  </a:cubicBezTo>
                  <a:cubicBezTo>
                    <a:pt x="377" y="645"/>
                    <a:pt x="377" y="645"/>
                    <a:pt x="377" y="645"/>
                  </a:cubicBezTo>
                  <a:cubicBezTo>
                    <a:pt x="377" y="650"/>
                    <a:pt x="377" y="650"/>
                    <a:pt x="377" y="650"/>
                  </a:cubicBezTo>
                  <a:cubicBezTo>
                    <a:pt x="375" y="650"/>
                    <a:pt x="375" y="650"/>
                    <a:pt x="375" y="650"/>
                  </a:cubicBezTo>
                  <a:cubicBezTo>
                    <a:pt x="373" y="654"/>
                    <a:pt x="373" y="654"/>
                    <a:pt x="373" y="654"/>
                  </a:cubicBezTo>
                  <a:cubicBezTo>
                    <a:pt x="373" y="658"/>
                    <a:pt x="373" y="658"/>
                    <a:pt x="373" y="658"/>
                  </a:cubicBezTo>
                  <a:cubicBezTo>
                    <a:pt x="373" y="663"/>
                    <a:pt x="373" y="663"/>
                    <a:pt x="373" y="663"/>
                  </a:cubicBezTo>
                  <a:cubicBezTo>
                    <a:pt x="371" y="665"/>
                    <a:pt x="371" y="665"/>
                    <a:pt x="371" y="665"/>
                  </a:cubicBezTo>
                  <a:cubicBezTo>
                    <a:pt x="369" y="669"/>
                    <a:pt x="369" y="669"/>
                    <a:pt x="369" y="669"/>
                  </a:cubicBezTo>
                  <a:cubicBezTo>
                    <a:pt x="371" y="674"/>
                    <a:pt x="371" y="674"/>
                    <a:pt x="371" y="674"/>
                  </a:cubicBezTo>
                  <a:cubicBezTo>
                    <a:pt x="373" y="674"/>
                    <a:pt x="373" y="674"/>
                    <a:pt x="373" y="674"/>
                  </a:cubicBezTo>
                  <a:cubicBezTo>
                    <a:pt x="377" y="674"/>
                    <a:pt x="377" y="674"/>
                    <a:pt x="377" y="674"/>
                  </a:cubicBezTo>
                  <a:cubicBezTo>
                    <a:pt x="378" y="676"/>
                    <a:pt x="378" y="676"/>
                    <a:pt x="378" y="676"/>
                  </a:cubicBezTo>
                  <a:cubicBezTo>
                    <a:pt x="382" y="678"/>
                    <a:pt x="382" y="678"/>
                    <a:pt x="382" y="678"/>
                  </a:cubicBezTo>
                  <a:cubicBezTo>
                    <a:pt x="382" y="683"/>
                    <a:pt x="382" y="683"/>
                    <a:pt x="382" y="683"/>
                  </a:cubicBezTo>
                  <a:cubicBezTo>
                    <a:pt x="386" y="685"/>
                    <a:pt x="386" y="685"/>
                    <a:pt x="386" y="685"/>
                  </a:cubicBezTo>
                  <a:cubicBezTo>
                    <a:pt x="387" y="683"/>
                    <a:pt x="387" y="683"/>
                    <a:pt x="387" y="683"/>
                  </a:cubicBezTo>
                  <a:cubicBezTo>
                    <a:pt x="389" y="683"/>
                    <a:pt x="389" y="683"/>
                    <a:pt x="389" y="683"/>
                  </a:cubicBezTo>
                  <a:cubicBezTo>
                    <a:pt x="387" y="687"/>
                    <a:pt x="387" y="687"/>
                    <a:pt x="387" y="687"/>
                  </a:cubicBezTo>
                  <a:cubicBezTo>
                    <a:pt x="387" y="690"/>
                    <a:pt x="387" y="690"/>
                    <a:pt x="387" y="690"/>
                  </a:cubicBezTo>
                  <a:cubicBezTo>
                    <a:pt x="386" y="689"/>
                    <a:pt x="386" y="689"/>
                    <a:pt x="386" y="689"/>
                  </a:cubicBezTo>
                  <a:cubicBezTo>
                    <a:pt x="384" y="692"/>
                    <a:pt x="384" y="692"/>
                    <a:pt x="384" y="692"/>
                  </a:cubicBezTo>
                  <a:cubicBezTo>
                    <a:pt x="387" y="692"/>
                    <a:pt x="387" y="692"/>
                    <a:pt x="387" y="692"/>
                  </a:cubicBezTo>
                  <a:cubicBezTo>
                    <a:pt x="387" y="694"/>
                    <a:pt x="387" y="694"/>
                    <a:pt x="387" y="694"/>
                  </a:cubicBezTo>
                  <a:cubicBezTo>
                    <a:pt x="389" y="696"/>
                    <a:pt x="389" y="696"/>
                    <a:pt x="389" y="696"/>
                  </a:cubicBezTo>
                  <a:cubicBezTo>
                    <a:pt x="389" y="701"/>
                    <a:pt x="389" y="701"/>
                    <a:pt x="389" y="701"/>
                  </a:cubicBezTo>
                  <a:cubicBezTo>
                    <a:pt x="391" y="705"/>
                    <a:pt x="391" y="705"/>
                    <a:pt x="391" y="705"/>
                  </a:cubicBezTo>
                  <a:cubicBezTo>
                    <a:pt x="393" y="709"/>
                    <a:pt x="393" y="709"/>
                    <a:pt x="393" y="709"/>
                  </a:cubicBezTo>
                  <a:cubicBezTo>
                    <a:pt x="398" y="718"/>
                    <a:pt x="398" y="718"/>
                    <a:pt x="398" y="718"/>
                  </a:cubicBezTo>
                  <a:cubicBezTo>
                    <a:pt x="408" y="725"/>
                    <a:pt x="408" y="725"/>
                    <a:pt x="408" y="725"/>
                  </a:cubicBezTo>
                  <a:cubicBezTo>
                    <a:pt x="409" y="725"/>
                    <a:pt x="409" y="725"/>
                    <a:pt x="409" y="725"/>
                  </a:cubicBezTo>
                  <a:cubicBezTo>
                    <a:pt x="409" y="727"/>
                    <a:pt x="409" y="727"/>
                    <a:pt x="409" y="727"/>
                  </a:cubicBezTo>
                  <a:cubicBezTo>
                    <a:pt x="404" y="732"/>
                    <a:pt x="404" y="732"/>
                    <a:pt x="404" y="732"/>
                  </a:cubicBezTo>
                  <a:cubicBezTo>
                    <a:pt x="398" y="736"/>
                    <a:pt x="398" y="736"/>
                    <a:pt x="398" y="736"/>
                  </a:cubicBezTo>
                  <a:cubicBezTo>
                    <a:pt x="397" y="738"/>
                    <a:pt x="397" y="738"/>
                    <a:pt x="397" y="738"/>
                  </a:cubicBezTo>
                  <a:cubicBezTo>
                    <a:pt x="389" y="738"/>
                    <a:pt x="389" y="738"/>
                    <a:pt x="389" y="738"/>
                  </a:cubicBezTo>
                  <a:cubicBezTo>
                    <a:pt x="387" y="734"/>
                    <a:pt x="387" y="734"/>
                    <a:pt x="387" y="734"/>
                  </a:cubicBezTo>
                  <a:cubicBezTo>
                    <a:pt x="378" y="727"/>
                    <a:pt x="378" y="727"/>
                    <a:pt x="378" y="727"/>
                  </a:cubicBezTo>
                  <a:cubicBezTo>
                    <a:pt x="375" y="727"/>
                    <a:pt x="375" y="727"/>
                    <a:pt x="375" y="727"/>
                  </a:cubicBezTo>
                  <a:cubicBezTo>
                    <a:pt x="373" y="732"/>
                    <a:pt x="373" y="732"/>
                    <a:pt x="373" y="732"/>
                  </a:cubicBezTo>
                  <a:cubicBezTo>
                    <a:pt x="377" y="736"/>
                    <a:pt x="377" y="736"/>
                    <a:pt x="377" y="736"/>
                  </a:cubicBezTo>
                  <a:cubicBezTo>
                    <a:pt x="380" y="740"/>
                    <a:pt x="380" y="740"/>
                    <a:pt x="380" y="740"/>
                  </a:cubicBezTo>
                  <a:cubicBezTo>
                    <a:pt x="378" y="745"/>
                    <a:pt x="378" y="745"/>
                    <a:pt x="378" y="745"/>
                  </a:cubicBezTo>
                  <a:cubicBezTo>
                    <a:pt x="373" y="741"/>
                    <a:pt x="373" y="741"/>
                    <a:pt x="373" y="741"/>
                  </a:cubicBezTo>
                  <a:cubicBezTo>
                    <a:pt x="366" y="741"/>
                    <a:pt x="366" y="741"/>
                    <a:pt x="366" y="741"/>
                  </a:cubicBezTo>
                  <a:cubicBezTo>
                    <a:pt x="357" y="736"/>
                    <a:pt x="357" y="736"/>
                    <a:pt x="357" y="736"/>
                  </a:cubicBezTo>
                  <a:cubicBezTo>
                    <a:pt x="349" y="740"/>
                    <a:pt x="349" y="740"/>
                    <a:pt x="349" y="740"/>
                  </a:cubicBezTo>
                  <a:cubicBezTo>
                    <a:pt x="349" y="741"/>
                    <a:pt x="349" y="741"/>
                    <a:pt x="349" y="741"/>
                  </a:cubicBezTo>
                  <a:cubicBezTo>
                    <a:pt x="353" y="745"/>
                    <a:pt x="353" y="745"/>
                    <a:pt x="353" y="745"/>
                  </a:cubicBezTo>
                  <a:cubicBezTo>
                    <a:pt x="349" y="741"/>
                    <a:pt x="349" y="741"/>
                    <a:pt x="349" y="741"/>
                  </a:cubicBezTo>
                  <a:cubicBezTo>
                    <a:pt x="338" y="741"/>
                    <a:pt x="338" y="741"/>
                    <a:pt x="338" y="741"/>
                  </a:cubicBezTo>
                  <a:cubicBezTo>
                    <a:pt x="336" y="741"/>
                    <a:pt x="336" y="741"/>
                    <a:pt x="336" y="741"/>
                  </a:cubicBezTo>
                  <a:cubicBezTo>
                    <a:pt x="329" y="743"/>
                    <a:pt x="329" y="743"/>
                    <a:pt x="329" y="743"/>
                  </a:cubicBezTo>
                  <a:cubicBezTo>
                    <a:pt x="324" y="745"/>
                    <a:pt x="324" y="745"/>
                    <a:pt x="324" y="745"/>
                  </a:cubicBezTo>
                  <a:cubicBezTo>
                    <a:pt x="324" y="743"/>
                    <a:pt x="324" y="743"/>
                    <a:pt x="324" y="743"/>
                  </a:cubicBezTo>
                  <a:cubicBezTo>
                    <a:pt x="320" y="743"/>
                    <a:pt x="320" y="743"/>
                    <a:pt x="320" y="743"/>
                  </a:cubicBezTo>
                  <a:cubicBezTo>
                    <a:pt x="313" y="738"/>
                    <a:pt x="313" y="738"/>
                    <a:pt x="313" y="738"/>
                  </a:cubicBezTo>
                  <a:cubicBezTo>
                    <a:pt x="309" y="736"/>
                    <a:pt x="309" y="736"/>
                    <a:pt x="309" y="736"/>
                  </a:cubicBezTo>
                  <a:cubicBezTo>
                    <a:pt x="307" y="738"/>
                    <a:pt x="307" y="738"/>
                    <a:pt x="307" y="738"/>
                  </a:cubicBezTo>
                  <a:cubicBezTo>
                    <a:pt x="306" y="740"/>
                    <a:pt x="306" y="740"/>
                    <a:pt x="306" y="740"/>
                  </a:cubicBezTo>
                  <a:cubicBezTo>
                    <a:pt x="300" y="738"/>
                    <a:pt x="300" y="738"/>
                    <a:pt x="300" y="738"/>
                  </a:cubicBezTo>
                  <a:cubicBezTo>
                    <a:pt x="300" y="740"/>
                    <a:pt x="300" y="740"/>
                    <a:pt x="300" y="740"/>
                  </a:cubicBezTo>
                  <a:cubicBezTo>
                    <a:pt x="298" y="738"/>
                    <a:pt x="298" y="738"/>
                    <a:pt x="298" y="738"/>
                  </a:cubicBezTo>
                  <a:cubicBezTo>
                    <a:pt x="296" y="736"/>
                    <a:pt x="296" y="736"/>
                    <a:pt x="296" y="736"/>
                  </a:cubicBezTo>
                  <a:cubicBezTo>
                    <a:pt x="295" y="736"/>
                    <a:pt x="295" y="736"/>
                    <a:pt x="295" y="736"/>
                  </a:cubicBezTo>
                  <a:cubicBezTo>
                    <a:pt x="295" y="736"/>
                    <a:pt x="295" y="736"/>
                    <a:pt x="295" y="736"/>
                  </a:cubicBezTo>
                  <a:cubicBezTo>
                    <a:pt x="295" y="734"/>
                    <a:pt x="295" y="734"/>
                    <a:pt x="295" y="734"/>
                  </a:cubicBezTo>
                  <a:cubicBezTo>
                    <a:pt x="295" y="732"/>
                    <a:pt x="295" y="732"/>
                    <a:pt x="295" y="732"/>
                  </a:cubicBezTo>
                  <a:cubicBezTo>
                    <a:pt x="295" y="729"/>
                    <a:pt x="295" y="729"/>
                    <a:pt x="295" y="729"/>
                  </a:cubicBezTo>
                  <a:cubicBezTo>
                    <a:pt x="293" y="723"/>
                    <a:pt x="293" y="723"/>
                    <a:pt x="293" y="723"/>
                  </a:cubicBezTo>
                  <a:cubicBezTo>
                    <a:pt x="291" y="718"/>
                    <a:pt x="291" y="718"/>
                    <a:pt x="291" y="718"/>
                  </a:cubicBezTo>
                  <a:cubicBezTo>
                    <a:pt x="289" y="714"/>
                    <a:pt x="289" y="714"/>
                    <a:pt x="289" y="714"/>
                  </a:cubicBezTo>
                  <a:cubicBezTo>
                    <a:pt x="285" y="709"/>
                    <a:pt x="285" y="709"/>
                    <a:pt x="285" y="709"/>
                  </a:cubicBezTo>
                  <a:cubicBezTo>
                    <a:pt x="282" y="709"/>
                    <a:pt x="282" y="709"/>
                    <a:pt x="282" y="709"/>
                  </a:cubicBezTo>
                  <a:cubicBezTo>
                    <a:pt x="282" y="705"/>
                    <a:pt x="282" y="705"/>
                    <a:pt x="282" y="705"/>
                  </a:cubicBezTo>
                  <a:cubicBezTo>
                    <a:pt x="276" y="701"/>
                    <a:pt x="276" y="701"/>
                    <a:pt x="276" y="701"/>
                  </a:cubicBezTo>
                  <a:cubicBezTo>
                    <a:pt x="275" y="703"/>
                    <a:pt x="275" y="703"/>
                    <a:pt x="275" y="703"/>
                  </a:cubicBezTo>
                  <a:cubicBezTo>
                    <a:pt x="273" y="703"/>
                    <a:pt x="273" y="703"/>
                    <a:pt x="273" y="703"/>
                  </a:cubicBezTo>
                  <a:cubicBezTo>
                    <a:pt x="269" y="701"/>
                    <a:pt x="269" y="701"/>
                    <a:pt x="269" y="701"/>
                  </a:cubicBezTo>
                  <a:cubicBezTo>
                    <a:pt x="267" y="698"/>
                    <a:pt x="267" y="698"/>
                    <a:pt x="267" y="698"/>
                  </a:cubicBezTo>
                  <a:cubicBezTo>
                    <a:pt x="265" y="698"/>
                    <a:pt x="265" y="698"/>
                    <a:pt x="265" y="698"/>
                  </a:cubicBezTo>
                  <a:cubicBezTo>
                    <a:pt x="262" y="696"/>
                    <a:pt x="262" y="696"/>
                    <a:pt x="262" y="696"/>
                  </a:cubicBezTo>
                  <a:cubicBezTo>
                    <a:pt x="262" y="694"/>
                    <a:pt x="262" y="694"/>
                    <a:pt x="262" y="694"/>
                  </a:cubicBezTo>
                  <a:cubicBezTo>
                    <a:pt x="258" y="694"/>
                    <a:pt x="258" y="694"/>
                    <a:pt x="258" y="694"/>
                  </a:cubicBezTo>
                  <a:cubicBezTo>
                    <a:pt x="256" y="692"/>
                    <a:pt x="256" y="692"/>
                    <a:pt x="256" y="692"/>
                  </a:cubicBezTo>
                  <a:cubicBezTo>
                    <a:pt x="255" y="690"/>
                    <a:pt x="255" y="690"/>
                    <a:pt x="255" y="690"/>
                  </a:cubicBezTo>
                  <a:cubicBezTo>
                    <a:pt x="251" y="689"/>
                    <a:pt x="251" y="689"/>
                    <a:pt x="251" y="689"/>
                  </a:cubicBezTo>
                  <a:cubicBezTo>
                    <a:pt x="249" y="685"/>
                    <a:pt x="249" y="685"/>
                    <a:pt x="249" y="685"/>
                  </a:cubicBezTo>
                  <a:cubicBezTo>
                    <a:pt x="238" y="676"/>
                    <a:pt x="238" y="676"/>
                    <a:pt x="238" y="676"/>
                  </a:cubicBezTo>
                  <a:cubicBezTo>
                    <a:pt x="234" y="676"/>
                    <a:pt x="234" y="676"/>
                    <a:pt x="234" y="676"/>
                  </a:cubicBezTo>
                  <a:cubicBezTo>
                    <a:pt x="227" y="670"/>
                    <a:pt x="227" y="670"/>
                    <a:pt x="227" y="670"/>
                  </a:cubicBezTo>
                  <a:cubicBezTo>
                    <a:pt x="220" y="672"/>
                    <a:pt x="220" y="672"/>
                    <a:pt x="220" y="672"/>
                  </a:cubicBezTo>
                  <a:cubicBezTo>
                    <a:pt x="216" y="669"/>
                    <a:pt x="216" y="669"/>
                    <a:pt x="216" y="669"/>
                  </a:cubicBezTo>
                  <a:cubicBezTo>
                    <a:pt x="216" y="665"/>
                    <a:pt x="216" y="665"/>
                    <a:pt x="216" y="665"/>
                  </a:cubicBezTo>
                  <a:cubicBezTo>
                    <a:pt x="213" y="661"/>
                    <a:pt x="213" y="661"/>
                    <a:pt x="213" y="661"/>
                  </a:cubicBezTo>
                  <a:cubicBezTo>
                    <a:pt x="209" y="661"/>
                    <a:pt x="209" y="661"/>
                    <a:pt x="209" y="661"/>
                  </a:cubicBezTo>
                  <a:cubicBezTo>
                    <a:pt x="205" y="661"/>
                    <a:pt x="205" y="661"/>
                    <a:pt x="205" y="661"/>
                  </a:cubicBezTo>
                  <a:cubicBezTo>
                    <a:pt x="209" y="659"/>
                    <a:pt x="209" y="659"/>
                    <a:pt x="209" y="659"/>
                  </a:cubicBezTo>
                  <a:cubicBezTo>
                    <a:pt x="211" y="658"/>
                    <a:pt x="211" y="658"/>
                    <a:pt x="211" y="658"/>
                  </a:cubicBezTo>
                  <a:cubicBezTo>
                    <a:pt x="209" y="656"/>
                    <a:pt x="209" y="656"/>
                    <a:pt x="209" y="656"/>
                  </a:cubicBezTo>
                  <a:cubicBezTo>
                    <a:pt x="209" y="654"/>
                    <a:pt x="209" y="654"/>
                    <a:pt x="209" y="654"/>
                  </a:cubicBezTo>
                  <a:cubicBezTo>
                    <a:pt x="213" y="654"/>
                    <a:pt x="213" y="654"/>
                    <a:pt x="213" y="654"/>
                  </a:cubicBezTo>
                  <a:cubicBezTo>
                    <a:pt x="216" y="656"/>
                    <a:pt x="216" y="656"/>
                    <a:pt x="216" y="656"/>
                  </a:cubicBezTo>
                  <a:cubicBezTo>
                    <a:pt x="216" y="656"/>
                    <a:pt x="216" y="656"/>
                    <a:pt x="216" y="656"/>
                  </a:cubicBezTo>
                  <a:cubicBezTo>
                    <a:pt x="220" y="656"/>
                    <a:pt x="220" y="656"/>
                    <a:pt x="220" y="656"/>
                  </a:cubicBezTo>
                  <a:cubicBezTo>
                    <a:pt x="222" y="652"/>
                    <a:pt x="222" y="652"/>
                    <a:pt x="222" y="652"/>
                  </a:cubicBezTo>
                  <a:cubicBezTo>
                    <a:pt x="220" y="650"/>
                    <a:pt x="220" y="650"/>
                    <a:pt x="220" y="650"/>
                  </a:cubicBezTo>
                  <a:cubicBezTo>
                    <a:pt x="220" y="647"/>
                    <a:pt x="220" y="647"/>
                    <a:pt x="220" y="647"/>
                  </a:cubicBezTo>
                  <a:cubicBezTo>
                    <a:pt x="224" y="643"/>
                    <a:pt x="224" y="643"/>
                    <a:pt x="224" y="643"/>
                  </a:cubicBezTo>
                  <a:cubicBezTo>
                    <a:pt x="224" y="641"/>
                    <a:pt x="224" y="641"/>
                    <a:pt x="224" y="641"/>
                  </a:cubicBezTo>
                  <a:cubicBezTo>
                    <a:pt x="225" y="641"/>
                    <a:pt x="225" y="641"/>
                    <a:pt x="225" y="641"/>
                  </a:cubicBezTo>
                  <a:cubicBezTo>
                    <a:pt x="227" y="641"/>
                    <a:pt x="227" y="641"/>
                    <a:pt x="227" y="641"/>
                  </a:cubicBezTo>
                  <a:cubicBezTo>
                    <a:pt x="229" y="639"/>
                    <a:pt x="229" y="639"/>
                    <a:pt x="229" y="639"/>
                  </a:cubicBezTo>
                  <a:cubicBezTo>
                    <a:pt x="231" y="639"/>
                    <a:pt x="231" y="639"/>
                    <a:pt x="231" y="639"/>
                  </a:cubicBezTo>
                  <a:cubicBezTo>
                    <a:pt x="231" y="638"/>
                    <a:pt x="231" y="638"/>
                    <a:pt x="231" y="638"/>
                  </a:cubicBezTo>
                  <a:cubicBezTo>
                    <a:pt x="227" y="636"/>
                    <a:pt x="227" y="636"/>
                    <a:pt x="227" y="636"/>
                  </a:cubicBezTo>
                  <a:cubicBezTo>
                    <a:pt x="225" y="634"/>
                    <a:pt x="225" y="634"/>
                    <a:pt x="225" y="634"/>
                  </a:cubicBezTo>
                  <a:cubicBezTo>
                    <a:pt x="224" y="636"/>
                    <a:pt x="224" y="636"/>
                    <a:pt x="224" y="636"/>
                  </a:cubicBezTo>
                  <a:cubicBezTo>
                    <a:pt x="222" y="634"/>
                    <a:pt x="222" y="634"/>
                    <a:pt x="222" y="634"/>
                  </a:cubicBezTo>
                  <a:cubicBezTo>
                    <a:pt x="220" y="628"/>
                    <a:pt x="220" y="628"/>
                    <a:pt x="220" y="628"/>
                  </a:cubicBezTo>
                  <a:cubicBezTo>
                    <a:pt x="225" y="627"/>
                    <a:pt x="225" y="627"/>
                    <a:pt x="225" y="627"/>
                  </a:cubicBezTo>
                  <a:cubicBezTo>
                    <a:pt x="229" y="628"/>
                    <a:pt x="229" y="628"/>
                    <a:pt x="229" y="628"/>
                  </a:cubicBezTo>
                  <a:cubicBezTo>
                    <a:pt x="231" y="627"/>
                    <a:pt x="231" y="627"/>
                    <a:pt x="231" y="627"/>
                  </a:cubicBezTo>
                  <a:cubicBezTo>
                    <a:pt x="229" y="627"/>
                    <a:pt x="229" y="627"/>
                    <a:pt x="229" y="627"/>
                  </a:cubicBezTo>
                  <a:cubicBezTo>
                    <a:pt x="227" y="625"/>
                    <a:pt x="227" y="625"/>
                    <a:pt x="227" y="625"/>
                  </a:cubicBezTo>
                  <a:cubicBezTo>
                    <a:pt x="231" y="621"/>
                    <a:pt x="231" y="621"/>
                    <a:pt x="231" y="621"/>
                  </a:cubicBezTo>
                  <a:cubicBezTo>
                    <a:pt x="240" y="617"/>
                    <a:pt x="240" y="617"/>
                    <a:pt x="240" y="617"/>
                  </a:cubicBezTo>
                  <a:cubicBezTo>
                    <a:pt x="242" y="614"/>
                    <a:pt x="242" y="614"/>
                    <a:pt x="242" y="614"/>
                  </a:cubicBezTo>
                  <a:cubicBezTo>
                    <a:pt x="240" y="612"/>
                    <a:pt x="240" y="612"/>
                    <a:pt x="240" y="612"/>
                  </a:cubicBezTo>
                  <a:cubicBezTo>
                    <a:pt x="236" y="612"/>
                    <a:pt x="236" y="612"/>
                    <a:pt x="236" y="612"/>
                  </a:cubicBezTo>
                  <a:cubicBezTo>
                    <a:pt x="233" y="616"/>
                    <a:pt x="233" y="616"/>
                    <a:pt x="233" y="616"/>
                  </a:cubicBezTo>
                  <a:cubicBezTo>
                    <a:pt x="229" y="616"/>
                    <a:pt x="229" y="616"/>
                    <a:pt x="229" y="616"/>
                  </a:cubicBezTo>
                  <a:cubicBezTo>
                    <a:pt x="227" y="616"/>
                    <a:pt x="227" y="616"/>
                    <a:pt x="227" y="616"/>
                  </a:cubicBezTo>
                  <a:cubicBezTo>
                    <a:pt x="227" y="616"/>
                    <a:pt x="227" y="616"/>
                    <a:pt x="227" y="616"/>
                  </a:cubicBezTo>
                  <a:cubicBezTo>
                    <a:pt x="229" y="607"/>
                    <a:pt x="229" y="607"/>
                    <a:pt x="229" y="607"/>
                  </a:cubicBezTo>
                  <a:cubicBezTo>
                    <a:pt x="231" y="607"/>
                    <a:pt x="231" y="607"/>
                    <a:pt x="231" y="607"/>
                  </a:cubicBezTo>
                  <a:cubicBezTo>
                    <a:pt x="234" y="599"/>
                    <a:pt x="234" y="599"/>
                    <a:pt x="234" y="599"/>
                  </a:cubicBezTo>
                  <a:cubicBezTo>
                    <a:pt x="244" y="599"/>
                    <a:pt x="244" y="599"/>
                    <a:pt x="244" y="599"/>
                  </a:cubicBezTo>
                  <a:cubicBezTo>
                    <a:pt x="245" y="597"/>
                    <a:pt x="245" y="597"/>
                    <a:pt x="245" y="597"/>
                  </a:cubicBezTo>
                  <a:cubicBezTo>
                    <a:pt x="245" y="594"/>
                    <a:pt x="245" y="594"/>
                    <a:pt x="245" y="594"/>
                  </a:cubicBezTo>
                  <a:cubicBezTo>
                    <a:pt x="247" y="587"/>
                    <a:pt x="247" y="587"/>
                    <a:pt x="247" y="587"/>
                  </a:cubicBezTo>
                  <a:cubicBezTo>
                    <a:pt x="247" y="581"/>
                    <a:pt x="247" y="581"/>
                    <a:pt x="247" y="581"/>
                  </a:cubicBezTo>
                  <a:cubicBezTo>
                    <a:pt x="242" y="577"/>
                    <a:pt x="242" y="577"/>
                    <a:pt x="242" y="577"/>
                  </a:cubicBezTo>
                  <a:cubicBezTo>
                    <a:pt x="244" y="570"/>
                    <a:pt x="244" y="570"/>
                    <a:pt x="244" y="570"/>
                  </a:cubicBezTo>
                  <a:cubicBezTo>
                    <a:pt x="247" y="570"/>
                    <a:pt x="247" y="570"/>
                    <a:pt x="247" y="570"/>
                  </a:cubicBezTo>
                  <a:cubicBezTo>
                    <a:pt x="249" y="566"/>
                    <a:pt x="249" y="566"/>
                    <a:pt x="249" y="566"/>
                  </a:cubicBezTo>
                  <a:cubicBezTo>
                    <a:pt x="249" y="561"/>
                    <a:pt x="249" y="561"/>
                    <a:pt x="249" y="561"/>
                  </a:cubicBezTo>
                  <a:cubicBezTo>
                    <a:pt x="247" y="561"/>
                    <a:pt x="247" y="561"/>
                    <a:pt x="247" y="561"/>
                  </a:cubicBezTo>
                  <a:cubicBezTo>
                    <a:pt x="245" y="556"/>
                    <a:pt x="245" y="556"/>
                    <a:pt x="245" y="556"/>
                  </a:cubicBezTo>
                  <a:cubicBezTo>
                    <a:pt x="244" y="559"/>
                    <a:pt x="244" y="559"/>
                    <a:pt x="244" y="559"/>
                  </a:cubicBezTo>
                  <a:cubicBezTo>
                    <a:pt x="238" y="557"/>
                    <a:pt x="238" y="557"/>
                    <a:pt x="238" y="557"/>
                  </a:cubicBezTo>
                  <a:cubicBezTo>
                    <a:pt x="233" y="556"/>
                    <a:pt x="233" y="556"/>
                    <a:pt x="233" y="556"/>
                  </a:cubicBezTo>
                  <a:cubicBezTo>
                    <a:pt x="229" y="556"/>
                    <a:pt x="229" y="556"/>
                    <a:pt x="229" y="556"/>
                  </a:cubicBezTo>
                  <a:cubicBezTo>
                    <a:pt x="225" y="554"/>
                    <a:pt x="225" y="554"/>
                    <a:pt x="225" y="554"/>
                  </a:cubicBezTo>
                  <a:cubicBezTo>
                    <a:pt x="222" y="554"/>
                    <a:pt x="222" y="554"/>
                    <a:pt x="222" y="554"/>
                  </a:cubicBezTo>
                  <a:cubicBezTo>
                    <a:pt x="216" y="552"/>
                    <a:pt x="216" y="552"/>
                    <a:pt x="216" y="552"/>
                  </a:cubicBezTo>
                  <a:cubicBezTo>
                    <a:pt x="213" y="554"/>
                    <a:pt x="213" y="554"/>
                    <a:pt x="213" y="554"/>
                  </a:cubicBezTo>
                  <a:cubicBezTo>
                    <a:pt x="211" y="552"/>
                    <a:pt x="211" y="552"/>
                    <a:pt x="211" y="552"/>
                  </a:cubicBezTo>
                  <a:cubicBezTo>
                    <a:pt x="205" y="548"/>
                    <a:pt x="205" y="548"/>
                    <a:pt x="205" y="548"/>
                  </a:cubicBezTo>
                  <a:cubicBezTo>
                    <a:pt x="202" y="539"/>
                    <a:pt x="202" y="539"/>
                    <a:pt x="202" y="539"/>
                  </a:cubicBezTo>
                  <a:cubicBezTo>
                    <a:pt x="200" y="539"/>
                    <a:pt x="200" y="539"/>
                    <a:pt x="200" y="539"/>
                  </a:cubicBezTo>
                  <a:cubicBezTo>
                    <a:pt x="194" y="545"/>
                    <a:pt x="194" y="545"/>
                    <a:pt x="194" y="545"/>
                  </a:cubicBezTo>
                  <a:cubicBezTo>
                    <a:pt x="191" y="543"/>
                    <a:pt x="191" y="543"/>
                    <a:pt x="191" y="543"/>
                  </a:cubicBezTo>
                  <a:cubicBezTo>
                    <a:pt x="185" y="545"/>
                    <a:pt x="185" y="545"/>
                    <a:pt x="185" y="545"/>
                  </a:cubicBezTo>
                  <a:cubicBezTo>
                    <a:pt x="182" y="543"/>
                    <a:pt x="182" y="543"/>
                    <a:pt x="182" y="543"/>
                  </a:cubicBezTo>
                  <a:cubicBezTo>
                    <a:pt x="178" y="545"/>
                    <a:pt x="178" y="545"/>
                    <a:pt x="178" y="545"/>
                  </a:cubicBezTo>
                  <a:cubicBezTo>
                    <a:pt x="171" y="537"/>
                    <a:pt x="171" y="537"/>
                    <a:pt x="171" y="537"/>
                  </a:cubicBezTo>
                  <a:cubicBezTo>
                    <a:pt x="169" y="532"/>
                    <a:pt x="169" y="532"/>
                    <a:pt x="169" y="532"/>
                  </a:cubicBezTo>
                  <a:cubicBezTo>
                    <a:pt x="169" y="528"/>
                    <a:pt x="169" y="528"/>
                    <a:pt x="169" y="528"/>
                  </a:cubicBezTo>
                  <a:cubicBezTo>
                    <a:pt x="165" y="526"/>
                    <a:pt x="165" y="526"/>
                    <a:pt x="165" y="526"/>
                  </a:cubicBezTo>
                  <a:cubicBezTo>
                    <a:pt x="165" y="523"/>
                    <a:pt x="165" y="523"/>
                    <a:pt x="165" y="523"/>
                  </a:cubicBezTo>
                  <a:cubicBezTo>
                    <a:pt x="162" y="521"/>
                    <a:pt x="162" y="521"/>
                    <a:pt x="162" y="521"/>
                  </a:cubicBezTo>
                  <a:cubicBezTo>
                    <a:pt x="153" y="523"/>
                    <a:pt x="153" y="523"/>
                    <a:pt x="153" y="523"/>
                  </a:cubicBezTo>
                  <a:cubicBezTo>
                    <a:pt x="147" y="515"/>
                    <a:pt x="147" y="515"/>
                    <a:pt x="147" y="515"/>
                  </a:cubicBezTo>
                  <a:cubicBezTo>
                    <a:pt x="149" y="512"/>
                    <a:pt x="149" y="512"/>
                    <a:pt x="149" y="512"/>
                  </a:cubicBezTo>
                  <a:cubicBezTo>
                    <a:pt x="145" y="508"/>
                    <a:pt x="145" y="508"/>
                    <a:pt x="145" y="508"/>
                  </a:cubicBezTo>
                  <a:cubicBezTo>
                    <a:pt x="143" y="501"/>
                    <a:pt x="143" y="501"/>
                    <a:pt x="143" y="501"/>
                  </a:cubicBezTo>
                  <a:cubicBezTo>
                    <a:pt x="138" y="501"/>
                    <a:pt x="138" y="501"/>
                    <a:pt x="138" y="501"/>
                  </a:cubicBezTo>
                  <a:cubicBezTo>
                    <a:pt x="134" y="503"/>
                    <a:pt x="134" y="503"/>
                    <a:pt x="134" y="503"/>
                  </a:cubicBezTo>
                  <a:cubicBezTo>
                    <a:pt x="125" y="503"/>
                    <a:pt x="125" y="503"/>
                    <a:pt x="125" y="503"/>
                  </a:cubicBezTo>
                  <a:cubicBezTo>
                    <a:pt x="118" y="501"/>
                    <a:pt x="118" y="501"/>
                    <a:pt x="118" y="501"/>
                  </a:cubicBezTo>
                  <a:cubicBezTo>
                    <a:pt x="114" y="503"/>
                    <a:pt x="114" y="503"/>
                    <a:pt x="114" y="503"/>
                  </a:cubicBezTo>
                  <a:cubicBezTo>
                    <a:pt x="114" y="506"/>
                    <a:pt x="114" y="506"/>
                    <a:pt x="114" y="506"/>
                  </a:cubicBezTo>
                  <a:cubicBezTo>
                    <a:pt x="111" y="506"/>
                    <a:pt x="111" y="506"/>
                    <a:pt x="111" y="506"/>
                  </a:cubicBezTo>
                  <a:cubicBezTo>
                    <a:pt x="109" y="506"/>
                    <a:pt x="109" y="506"/>
                    <a:pt x="109" y="506"/>
                  </a:cubicBezTo>
                  <a:cubicBezTo>
                    <a:pt x="109" y="503"/>
                    <a:pt x="109" y="503"/>
                    <a:pt x="109" y="503"/>
                  </a:cubicBezTo>
                  <a:cubicBezTo>
                    <a:pt x="103" y="497"/>
                    <a:pt x="103" y="497"/>
                    <a:pt x="103" y="497"/>
                  </a:cubicBezTo>
                  <a:cubicBezTo>
                    <a:pt x="105" y="494"/>
                    <a:pt x="105" y="494"/>
                    <a:pt x="105" y="494"/>
                  </a:cubicBezTo>
                  <a:cubicBezTo>
                    <a:pt x="102" y="488"/>
                    <a:pt x="102" y="488"/>
                    <a:pt x="102" y="488"/>
                  </a:cubicBezTo>
                  <a:cubicBezTo>
                    <a:pt x="102" y="483"/>
                    <a:pt x="102" y="483"/>
                    <a:pt x="102" y="483"/>
                  </a:cubicBezTo>
                  <a:cubicBezTo>
                    <a:pt x="102" y="481"/>
                    <a:pt x="102" y="481"/>
                    <a:pt x="102" y="481"/>
                  </a:cubicBezTo>
                  <a:cubicBezTo>
                    <a:pt x="107" y="485"/>
                    <a:pt x="107" y="485"/>
                    <a:pt x="107" y="485"/>
                  </a:cubicBezTo>
                  <a:cubicBezTo>
                    <a:pt x="114" y="483"/>
                    <a:pt x="114" y="483"/>
                    <a:pt x="114" y="483"/>
                  </a:cubicBezTo>
                  <a:cubicBezTo>
                    <a:pt x="118" y="477"/>
                    <a:pt x="118" y="477"/>
                    <a:pt x="118" y="477"/>
                  </a:cubicBezTo>
                  <a:cubicBezTo>
                    <a:pt x="120" y="475"/>
                    <a:pt x="120" y="475"/>
                    <a:pt x="120" y="475"/>
                  </a:cubicBezTo>
                  <a:cubicBezTo>
                    <a:pt x="116" y="472"/>
                    <a:pt x="116" y="472"/>
                    <a:pt x="116" y="472"/>
                  </a:cubicBezTo>
                  <a:cubicBezTo>
                    <a:pt x="116" y="468"/>
                    <a:pt x="116" y="468"/>
                    <a:pt x="116" y="468"/>
                  </a:cubicBezTo>
                  <a:cubicBezTo>
                    <a:pt x="109" y="463"/>
                    <a:pt x="109" y="463"/>
                    <a:pt x="109" y="463"/>
                  </a:cubicBezTo>
                  <a:cubicBezTo>
                    <a:pt x="103" y="463"/>
                    <a:pt x="103" y="463"/>
                    <a:pt x="103" y="463"/>
                  </a:cubicBezTo>
                  <a:cubicBezTo>
                    <a:pt x="102" y="455"/>
                    <a:pt x="102" y="455"/>
                    <a:pt x="102" y="455"/>
                  </a:cubicBezTo>
                  <a:cubicBezTo>
                    <a:pt x="98" y="454"/>
                    <a:pt x="98" y="454"/>
                    <a:pt x="98" y="454"/>
                  </a:cubicBezTo>
                  <a:cubicBezTo>
                    <a:pt x="94" y="448"/>
                    <a:pt x="94" y="448"/>
                    <a:pt x="94" y="448"/>
                  </a:cubicBezTo>
                  <a:cubicBezTo>
                    <a:pt x="92" y="443"/>
                    <a:pt x="92" y="443"/>
                    <a:pt x="92" y="443"/>
                  </a:cubicBezTo>
                  <a:cubicBezTo>
                    <a:pt x="89" y="439"/>
                    <a:pt x="89" y="439"/>
                    <a:pt x="89" y="439"/>
                  </a:cubicBezTo>
                  <a:cubicBezTo>
                    <a:pt x="89" y="434"/>
                    <a:pt x="89" y="434"/>
                    <a:pt x="89" y="434"/>
                  </a:cubicBezTo>
                  <a:cubicBezTo>
                    <a:pt x="85" y="430"/>
                    <a:pt x="85" y="430"/>
                    <a:pt x="85" y="430"/>
                  </a:cubicBezTo>
                  <a:cubicBezTo>
                    <a:pt x="87" y="424"/>
                    <a:pt x="87" y="424"/>
                    <a:pt x="87" y="424"/>
                  </a:cubicBezTo>
                  <a:cubicBezTo>
                    <a:pt x="85" y="421"/>
                    <a:pt x="85" y="421"/>
                    <a:pt x="85" y="421"/>
                  </a:cubicBezTo>
                  <a:cubicBezTo>
                    <a:pt x="78" y="419"/>
                    <a:pt x="78" y="419"/>
                    <a:pt x="78" y="419"/>
                  </a:cubicBezTo>
                  <a:cubicBezTo>
                    <a:pt x="76" y="419"/>
                    <a:pt x="76" y="419"/>
                    <a:pt x="76" y="419"/>
                  </a:cubicBezTo>
                  <a:cubicBezTo>
                    <a:pt x="74" y="415"/>
                    <a:pt x="74" y="415"/>
                    <a:pt x="74" y="415"/>
                  </a:cubicBezTo>
                  <a:cubicBezTo>
                    <a:pt x="69" y="417"/>
                    <a:pt x="69" y="417"/>
                    <a:pt x="69" y="417"/>
                  </a:cubicBezTo>
                  <a:cubicBezTo>
                    <a:pt x="63" y="421"/>
                    <a:pt x="63" y="421"/>
                    <a:pt x="63" y="421"/>
                  </a:cubicBezTo>
                  <a:cubicBezTo>
                    <a:pt x="61" y="415"/>
                    <a:pt x="61" y="415"/>
                    <a:pt x="61" y="415"/>
                  </a:cubicBezTo>
                  <a:cubicBezTo>
                    <a:pt x="58" y="415"/>
                    <a:pt x="58" y="415"/>
                    <a:pt x="58" y="415"/>
                  </a:cubicBezTo>
                  <a:cubicBezTo>
                    <a:pt x="52" y="417"/>
                    <a:pt x="52" y="417"/>
                    <a:pt x="52" y="417"/>
                  </a:cubicBezTo>
                  <a:cubicBezTo>
                    <a:pt x="49" y="412"/>
                    <a:pt x="49" y="412"/>
                    <a:pt x="49" y="412"/>
                  </a:cubicBezTo>
                  <a:cubicBezTo>
                    <a:pt x="45" y="413"/>
                    <a:pt x="45" y="413"/>
                    <a:pt x="45" y="413"/>
                  </a:cubicBezTo>
                  <a:cubicBezTo>
                    <a:pt x="43" y="412"/>
                    <a:pt x="43" y="412"/>
                    <a:pt x="43" y="412"/>
                  </a:cubicBezTo>
                  <a:cubicBezTo>
                    <a:pt x="41" y="412"/>
                    <a:pt x="41" y="412"/>
                    <a:pt x="41" y="412"/>
                  </a:cubicBezTo>
                  <a:cubicBezTo>
                    <a:pt x="41" y="406"/>
                    <a:pt x="41" y="406"/>
                    <a:pt x="41" y="406"/>
                  </a:cubicBezTo>
                  <a:cubicBezTo>
                    <a:pt x="38" y="404"/>
                    <a:pt x="38" y="404"/>
                    <a:pt x="38" y="404"/>
                  </a:cubicBezTo>
                  <a:cubicBezTo>
                    <a:pt x="36" y="399"/>
                    <a:pt x="36" y="399"/>
                    <a:pt x="36" y="399"/>
                  </a:cubicBezTo>
                  <a:cubicBezTo>
                    <a:pt x="36" y="397"/>
                    <a:pt x="36" y="397"/>
                    <a:pt x="36" y="397"/>
                  </a:cubicBezTo>
                  <a:cubicBezTo>
                    <a:pt x="32" y="393"/>
                    <a:pt x="32" y="393"/>
                    <a:pt x="32" y="393"/>
                  </a:cubicBezTo>
                  <a:cubicBezTo>
                    <a:pt x="34" y="392"/>
                    <a:pt x="34" y="392"/>
                    <a:pt x="34" y="392"/>
                  </a:cubicBezTo>
                  <a:cubicBezTo>
                    <a:pt x="32" y="388"/>
                    <a:pt x="32" y="388"/>
                    <a:pt x="32" y="388"/>
                  </a:cubicBezTo>
                  <a:cubicBezTo>
                    <a:pt x="30" y="386"/>
                    <a:pt x="30" y="386"/>
                    <a:pt x="30" y="386"/>
                  </a:cubicBezTo>
                  <a:cubicBezTo>
                    <a:pt x="32" y="384"/>
                    <a:pt x="32" y="384"/>
                    <a:pt x="32" y="384"/>
                  </a:cubicBezTo>
                  <a:cubicBezTo>
                    <a:pt x="30" y="383"/>
                    <a:pt x="30" y="383"/>
                    <a:pt x="30" y="383"/>
                  </a:cubicBezTo>
                  <a:cubicBezTo>
                    <a:pt x="29" y="381"/>
                    <a:pt x="29" y="381"/>
                    <a:pt x="29" y="381"/>
                  </a:cubicBezTo>
                  <a:cubicBezTo>
                    <a:pt x="30" y="377"/>
                    <a:pt x="30" y="377"/>
                    <a:pt x="30" y="377"/>
                  </a:cubicBezTo>
                  <a:cubicBezTo>
                    <a:pt x="30" y="375"/>
                    <a:pt x="30" y="375"/>
                    <a:pt x="30" y="375"/>
                  </a:cubicBezTo>
                  <a:cubicBezTo>
                    <a:pt x="32" y="372"/>
                    <a:pt x="32" y="372"/>
                    <a:pt x="32" y="372"/>
                  </a:cubicBezTo>
                  <a:cubicBezTo>
                    <a:pt x="32" y="368"/>
                    <a:pt x="32" y="368"/>
                    <a:pt x="32" y="368"/>
                  </a:cubicBezTo>
                  <a:cubicBezTo>
                    <a:pt x="25" y="353"/>
                    <a:pt x="25" y="353"/>
                    <a:pt x="25" y="353"/>
                  </a:cubicBezTo>
                  <a:cubicBezTo>
                    <a:pt x="25" y="341"/>
                    <a:pt x="25" y="341"/>
                    <a:pt x="25" y="341"/>
                  </a:cubicBezTo>
                  <a:cubicBezTo>
                    <a:pt x="29" y="341"/>
                    <a:pt x="29" y="341"/>
                    <a:pt x="29" y="341"/>
                  </a:cubicBezTo>
                  <a:cubicBezTo>
                    <a:pt x="29" y="335"/>
                    <a:pt x="29" y="335"/>
                    <a:pt x="29" y="335"/>
                  </a:cubicBezTo>
                  <a:cubicBezTo>
                    <a:pt x="32" y="332"/>
                    <a:pt x="32" y="332"/>
                    <a:pt x="32" y="332"/>
                  </a:cubicBezTo>
                  <a:cubicBezTo>
                    <a:pt x="32" y="330"/>
                    <a:pt x="32" y="330"/>
                    <a:pt x="32" y="330"/>
                  </a:cubicBezTo>
                  <a:cubicBezTo>
                    <a:pt x="32" y="330"/>
                    <a:pt x="32" y="330"/>
                    <a:pt x="32" y="330"/>
                  </a:cubicBezTo>
                  <a:cubicBezTo>
                    <a:pt x="30" y="328"/>
                    <a:pt x="30" y="328"/>
                    <a:pt x="30" y="328"/>
                  </a:cubicBezTo>
                  <a:cubicBezTo>
                    <a:pt x="30" y="326"/>
                    <a:pt x="30" y="326"/>
                    <a:pt x="30" y="326"/>
                  </a:cubicBezTo>
                  <a:cubicBezTo>
                    <a:pt x="32" y="322"/>
                    <a:pt x="32" y="322"/>
                    <a:pt x="32" y="322"/>
                  </a:cubicBezTo>
                  <a:cubicBezTo>
                    <a:pt x="30" y="321"/>
                    <a:pt x="30" y="321"/>
                    <a:pt x="30" y="321"/>
                  </a:cubicBezTo>
                  <a:cubicBezTo>
                    <a:pt x="30" y="319"/>
                    <a:pt x="30" y="319"/>
                    <a:pt x="30" y="319"/>
                  </a:cubicBezTo>
                  <a:cubicBezTo>
                    <a:pt x="32" y="319"/>
                    <a:pt x="32" y="319"/>
                    <a:pt x="32" y="319"/>
                  </a:cubicBezTo>
                  <a:cubicBezTo>
                    <a:pt x="32" y="321"/>
                    <a:pt x="32" y="321"/>
                    <a:pt x="32" y="321"/>
                  </a:cubicBezTo>
                  <a:cubicBezTo>
                    <a:pt x="36" y="321"/>
                    <a:pt x="36" y="321"/>
                    <a:pt x="36" y="321"/>
                  </a:cubicBezTo>
                  <a:cubicBezTo>
                    <a:pt x="36" y="317"/>
                    <a:pt x="36" y="317"/>
                    <a:pt x="36" y="317"/>
                  </a:cubicBezTo>
                  <a:cubicBezTo>
                    <a:pt x="38" y="315"/>
                    <a:pt x="38" y="315"/>
                    <a:pt x="38" y="315"/>
                  </a:cubicBezTo>
                  <a:cubicBezTo>
                    <a:pt x="41" y="317"/>
                    <a:pt x="41" y="317"/>
                    <a:pt x="41" y="317"/>
                  </a:cubicBezTo>
                  <a:cubicBezTo>
                    <a:pt x="45" y="313"/>
                    <a:pt x="45" y="313"/>
                    <a:pt x="45" y="313"/>
                  </a:cubicBezTo>
                  <a:cubicBezTo>
                    <a:pt x="47" y="311"/>
                    <a:pt x="47" y="311"/>
                    <a:pt x="47" y="311"/>
                  </a:cubicBezTo>
                  <a:cubicBezTo>
                    <a:pt x="49" y="310"/>
                    <a:pt x="49" y="310"/>
                    <a:pt x="49" y="310"/>
                  </a:cubicBezTo>
                  <a:cubicBezTo>
                    <a:pt x="54" y="311"/>
                    <a:pt x="54" y="311"/>
                    <a:pt x="54" y="311"/>
                  </a:cubicBezTo>
                  <a:cubicBezTo>
                    <a:pt x="56" y="310"/>
                    <a:pt x="56" y="310"/>
                    <a:pt x="56" y="310"/>
                  </a:cubicBezTo>
                  <a:cubicBezTo>
                    <a:pt x="52" y="304"/>
                    <a:pt x="52" y="304"/>
                    <a:pt x="52" y="304"/>
                  </a:cubicBezTo>
                  <a:cubicBezTo>
                    <a:pt x="51" y="304"/>
                    <a:pt x="51" y="304"/>
                    <a:pt x="51" y="304"/>
                  </a:cubicBezTo>
                  <a:cubicBezTo>
                    <a:pt x="49" y="306"/>
                    <a:pt x="49" y="306"/>
                    <a:pt x="49" y="306"/>
                  </a:cubicBezTo>
                  <a:cubicBezTo>
                    <a:pt x="45" y="306"/>
                    <a:pt x="45" y="306"/>
                    <a:pt x="45" y="306"/>
                  </a:cubicBezTo>
                  <a:cubicBezTo>
                    <a:pt x="41" y="302"/>
                    <a:pt x="41" y="302"/>
                    <a:pt x="41" y="302"/>
                  </a:cubicBezTo>
                  <a:cubicBezTo>
                    <a:pt x="38" y="302"/>
                    <a:pt x="38" y="302"/>
                    <a:pt x="38" y="302"/>
                  </a:cubicBezTo>
                  <a:cubicBezTo>
                    <a:pt x="34" y="297"/>
                    <a:pt x="34" y="297"/>
                    <a:pt x="34" y="297"/>
                  </a:cubicBezTo>
                  <a:cubicBezTo>
                    <a:pt x="34" y="295"/>
                    <a:pt x="34" y="295"/>
                    <a:pt x="34" y="295"/>
                  </a:cubicBezTo>
                  <a:cubicBezTo>
                    <a:pt x="38" y="299"/>
                    <a:pt x="38" y="299"/>
                    <a:pt x="38" y="299"/>
                  </a:cubicBezTo>
                  <a:cubicBezTo>
                    <a:pt x="38" y="295"/>
                    <a:pt x="38" y="295"/>
                    <a:pt x="38" y="295"/>
                  </a:cubicBezTo>
                  <a:cubicBezTo>
                    <a:pt x="38" y="293"/>
                    <a:pt x="38" y="293"/>
                    <a:pt x="38" y="293"/>
                  </a:cubicBezTo>
                  <a:cubicBezTo>
                    <a:pt x="40" y="291"/>
                    <a:pt x="40" y="291"/>
                    <a:pt x="40" y="291"/>
                  </a:cubicBezTo>
                  <a:cubicBezTo>
                    <a:pt x="36" y="291"/>
                    <a:pt x="36" y="291"/>
                    <a:pt x="36" y="291"/>
                  </a:cubicBezTo>
                  <a:cubicBezTo>
                    <a:pt x="36" y="291"/>
                    <a:pt x="32" y="295"/>
                    <a:pt x="30" y="295"/>
                  </a:cubicBezTo>
                  <a:cubicBezTo>
                    <a:pt x="30" y="295"/>
                    <a:pt x="30" y="295"/>
                    <a:pt x="30" y="295"/>
                  </a:cubicBezTo>
                  <a:cubicBezTo>
                    <a:pt x="30" y="295"/>
                    <a:pt x="30" y="295"/>
                    <a:pt x="30" y="295"/>
                  </a:cubicBezTo>
                  <a:cubicBezTo>
                    <a:pt x="30" y="291"/>
                    <a:pt x="30" y="291"/>
                    <a:pt x="30" y="291"/>
                  </a:cubicBezTo>
                  <a:cubicBezTo>
                    <a:pt x="38" y="282"/>
                    <a:pt x="38" y="282"/>
                    <a:pt x="38" y="282"/>
                  </a:cubicBezTo>
                  <a:cubicBezTo>
                    <a:pt x="41" y="280"/>
                    <a:pt x="41" y="280"/>
                    <a:pt x="41" y="280"/>
                  </a:cubicBezTo>
                  <a:cubicBezTo>
                    <a:pt x="47" y="273"/>
                    <a:pt x="47" y="273"/>
                    <a:pt x="47" y="273"/>
                  </a:cubicBezTo>
                  <a:cubicBezTo>
                    <a:pt x="51" y="266"/>
                    <a:pt x="51" y="266"/>
                    <a:pt x="51" y="266"/>
                  </a:cubicBezTo>
                  <a:cubicBezTo>
                    <a:pt x="54" y="257"/>
                    <a:pt x="54" y="257"/>
                    <a:pt x="54" y="257"/>
                  </a:cubicBezTo>
                  <a:cubicBezTo>
                    <a:pt x="61" y="246"/>
                    <a:pt x="61" y="246"/>
                    <a:pt x="61" y="246"/>
                  </a:cubicBezTo>
                  <a:cubicBezTo>
                    <a:pt x="67" y="233"/>
                    <a:pt x="67" y="233"/>
                    <a:pt x="67" y="233"/>
                  </a:cubicBezTo>
                  <a:cubicBezTo>
                    <a:pt x="65" y="228"/>
                    <a:pt x="65" y="228"/>
                    <a:pt x="65" y="228"/>
                  </a:cubicBezTo>
                  <a:cubicBezTo>
                    <a:pt x="58" y="219"/>
                    <a:pt x="58" y="219"/>
                    <a:pt x="58" y="219"/>
                  </a:cubicBezTo>
                  <a:cubicBezTo>
                    <a:pt x="54" y="219"/>
                    <a:pt x="54" y="219"/>
                    <a:pt x="54" y="219"/>
                  </a:cubicBezTo>
                  <a:cubicBezTo>
                    <a:pt x="45" y="206"/>
                    <a:pt x="45" y="206"/>
                    <a:pt x="45" y="206"/>
                  </a:cubicBezTo>
                  <a:cubicBezTo>
                    <a:pt x="47" y="202"/>
                    <a:pt x="47" y="202"/>
                    <a:pt x="47" y="202"/>
                  </a:cubicBezTo>
                  <a:cubicBezTo>
                    <a:pt x="51" y="197"/>
                    <a:pt x="51" y="197"/>
                    <a:pt x="51" y="197"/>
                  </a:cubicBezTo>
                  <a:cubicBezTo>
                    <a:pt x="51" y="191"/>
                    <a:pt x="51" y="191"/>
                    <a:pt x="51" y="191"/>
                  </a:cubicBezTo>
                  <a:cubicBezTo>
                    <a:pt x="45" y="188"/>
                    <a:pt x="45" y="188"/>
                    <a:pt x="45" y="188"/>
                  </a:cubicBezTo>
                  <a:cubicBezTo>
                    <a:pt x="43" y="184"/>
                    <a:pt x="43" y="184"/>
                    <a:pt x="43" y="184"/>
                  </a:cubicBezTo>
                  <a:cubicBezTo>
                    <a:pt x="43" y="178"/>
                    <a:pt x="43" y="178"/>
                    <a:pt x="43" y="178"/>
                  </a:cubicBezTo>
                  <a:cubicBezTo>
                    <a:pt x="43" y="177"/>
                    <a:pt x="43" y="177"/>
                    <a:pt x="43" y="177"/>
                  </a:cubicBezTo>
                  <a:cubicBezTo>
                    <a:pt x="43" y="173"/>
                    <a:pt x="43" y="173"/>
                    <a:pt x="43" y="173"/>
                  </a:cubicBezTo>
                  <a:cubicBezTo>
                    <a:pt x="38" y="173"/>
                    <a:pt x="38" y="173"/>
                    <a:pt x="38" y="173"/>
                  </a:cubicBezTo>
                  <a:cubicBezTo>
                    <a:pt x="36" y="169"/>
                    <a:pt x="36" y="169"/>
                    <a:pt x="36" y="169"/>
                  </a:cubicBezTo>
                  <a:cubicBezTo>
                    <a:pt x="36" y="164"/>
                    <a:pt x="36" y="164"/>
                    <a:pt x="36" y="164"/>
                  </a:cubicBezTo>
                  <a:cubicBezTo>
                    <a:pt x="38" y="160"/>
                    <a:pt x="38" y="160"/>
                    <a:pt x="38" y="160"/>
                  </a:cubicBezTo>
                  <a:cubicBezTo>
                    <a:pt x="34" y="160"/>
                    <a:pt x="34" y="160"/>
                    <a:pt x="34" y="160"/>
                  </a:cubicBezTo>
                  <a:cubicBezTo>
                    <a:pt x="34" y="157"/>
                    <a:pt x="34" y="157"/>
                    <a:pt x="34" y="157"/>
                  </a:cubicBezTo>
                  <a:cubicBezTo>
                    <a:pt x="36" y="146"/>
                    <a:pt x="36" y="146"/>
                    <a:pt x="36" y="146"/>
                  </a:cubicBezTo>
                  <a:cubicBezTo>
                    <a:pt x="40" y="146"/>
                    <a:pt x="40" y="146"/>
                    <a:pt x="40" y="146"/>
                  </a:cubicBezTo>
                  <a:cubicBezTo>
                    <a:pt x="30" y="127"/>
                    <a:pt x="30" y="127"/>
                    <a:pt x="30" y="127"/>
                  </a:cubicBezTo>
                  <a:cubicBezTo>
                    <a:pt x="23" y="115"/>
                    <a:pt x="23" y="115"/>
                    <a:pt x="23" y="115"/>
                  </a:cubicBezTo>
                  <a:cubicBezTo>
                    <a:pt x="23" y="109"/>
                    <a:pt x="23" y="109"/>
                    <a:pt x="23" y="109"/>
                  </a:cubicBezTo>
                  <a:cubicBezTo>
                    <a:pt x="18" y="106"/>
                    <a:pt x="18" y="106"/>
                    <a:pt x="18" y="106"/>
                  </a:cubicBezTo>
                  <a:cubicBezTo>
                    <a:pt x="21" y="97"/>
                    <a:pt x="21" y="97"/>
                    <a:pt x="21" y="97"/>
                  </a:cubicBezTo>
                  <a:cubicBezTo>
                    <a:pt x="25" y="91"/>
                    <a:pt x="25" y="91"/>
                    <a:pt x="25" y="91"/>
                  </a:cubicBezTo>
                  <a:cubicBezTo>
                    <a:pt x="27" y="86"/>
                    <a:pt x="27" y="86"/>
                    <a:pt x="27" y="86"/>
                  </a:cubicBezTo>
                  <a:cubicBezTo>
                    <a:pt x="25" y="84"/>
                    <a:pt x="25" y="84"/>
                    <a:pt x="25" y="84"/>
                  </a:cubicBezTo>
                  <a:cubicBezTo>
                    <a:pt x="16" y="78"/>
                    <a:pt x="16" y="78"/>
                    <a:pt x="16" y="78"/>
                  </a:cubicBezTo>
                  <a:cubicBezTo>
                    <a:pt x="14" y="76"/>
                    <a:pt x="14" y="76"/>
                    <a:pt x="14" y="76"/>
                  </a:cubicBezTo>
                  <a:cubicBezTo>
                    <a:pt x="12" y="73"/>
                    <a:pt x="12" y="73"/>
                    <a:pt x="12" y="73"/>
                  </a:cubicBezTo>
                  <a:cubicBezTo>
                    <a:pt x="7" y="69"/>
                    <a:pt x="7" y="69"/>
                    <a:pt x="7" y="69"/>
                  </a:cubicBezTo>
                  <a:cubicBezTo>
                    <a:pt x="5" y="69"/>
                    <a:pt x="5" y="69"/>
                    <a:pt x="5" y="69"/>
                  </a:cubicBezTo>
                  <a:cubicBezTo>
                    <a:pt x="3" y="62"/>
                    <a:pt x="3" y="62"/>
                    <a:pt x="3" y="62"/>
                  </a:cubicBezTo>
                  <a:cubicBezTo>
                    <a:pt x="0" y="58"/>
                    <a:pt x="0" y="58"/>
                    <a:pt x="0" y="58"/>
                  </a:cubicBezTo>
                  <a:cubicBezTo>
                    <a:pt x="1" y="53"/>
                    <a:pt x="1" y="53"/>
                    <a:pt x="1" y="53"/>
                  </a:cubicBezTo>
                  <a:cubicBezTo>
                    <a:pt x="1" y="47"/>
                    <a:pt x="1" y="47"/>
                    <a:pt x="1" y="47"/>
                  </a:cubicBezTo>
                  <a:cubicBezTo>
                    <a:pt x="0" y="47"/>
                    <a:pt x="0" y="47"/>
                    <a:pt x="0" y="47"/>
                  </a:cubicBezTo>
                  <a:cubicBezTo>
                    <a:pt x="1" y="46"/>
                    <a:pt x="1" y="46"/>
                    <a:pt x="1" y="46"/>
                  </a:cubicBezTo>
                  <a:cubicBezTo>
                    <a:pt x="7" y="44"/>
                    <a:pt x="7" y="44"/>
                    <a:pt x="7" y="44"/>
                  </a:cubicBezTo>
                  <a:cubicBezTo>
                    <a:pt x="7" y="44"/>
                    <a:pt x="7" y="44"/>
                    <a:pt x="7" y="44"/>
                  </a:cubicBezTo>
                  <a:cubicBezTo>
                    <a:pt x="9" y="42"/>
                    <a:pt x="9" y="42"/>
                    <a:pt x="9" y="42"/>
                  </a:cubicBezTo>
                  <a:cubicBezTo>
                    <a:pt x="9" y="36"/>
                    <a:pt x="9" y="36"/>
                    <a:pt x="9" y="36"/>
                  </a:cubicBezTo>
                  <a:cubicBezTo>
                    <a:pt x="14" y="33"/>
                    <a:pt x="14" y="33"/>
                    <a:pt x="14" y="33"/>
                  </a:cubicBezTo>
                  <a:cubicBezTo>
                    <a:pt x="18" y="31"/>
                    <a:pt x="18" y="31"/>
                    <a:pt x="18" y="31"/>
                  </a:cubicBezTo>
                  <a:cubicBezTo>
                    <a:pt x="20" y="27"/>
                    <a:pt x="20" y="27"/>
                    <a:pt x="20" y="27"/>
                  </a:cubicBezTo>
                  <a:cubicBezTo>
                    <a:pt x="20" y="24"/>
                    <a:pt x="20" y="24"/>
                    <a:pt x="20" y="24"/>
                  </a:cubicBezTo>
                  <a:cubicBezTo>
                    <a:pt x="23" y="24"/>
                    <a:pt x="23" y="24"/>
                    <a:pt x="23" y="24"/>
                  </a:cubicBezTo>
                  <a:cubicBezTo>
                    <a:pt x="27" y="24"/>
                    <a:pt x="27" y="24"/>
                    <a:pt x="27" y="24"/>
                  </a:cubicBezTo>
                  <a:cubicBezTo>
                    <a:pt x="29" y="22"/>
                    <a:pt x="29" y="22"/>
                    <a:pt x="29" y="22"/>
                  </a:cubicBezTo>
                  <a:cubicBezTo>
                    <a:pt x="29" y="18"/>
                    <a:pt x="29" y="18"/>
                    <a:pt x="29" y="18"/>
                  </a:cubicBezTo>
                  <a:cubicBezTo>
                    <a:pt x="29" y="18"/>
                    <a:pt x="29" y="18"/>
                    <a:pt x="29" y="18"/>
                  </a:cubicBezTo>
                  <a:cubicBezTo>
                    <a:pt x="32" y="18"/>
                    <a:pt x="32" y="18"/>
                    <a:pt x="32" y="18"/>
                  </a:cubicBezTo>
                  <a:cubicBezTo>
                    <a:pt x="34" y="20"/>
                    <a:pt x="34" y="20"/>
                    <a:pt x="34" y="20"/>
                  </a:cubicBezTo>
                  <a:cubicBezTo>
                    <a:pt x="34" y="24"/>
                    <a:pt x="34" y="24"/>
                    <a:pt x="34" y="24"/>
                  </a:cubicBezTo>
                  <a:cubicBezTo>
                    <a:pt x="34" y="25"/>
                    <a:pt x="34" y="25"/>
                    <a:pt x="34" y="25"/>
                  </a:cubicBezTo>
                  <a:cubicBezTo>
                    <a:pt x="36" y="22"/>
                    <a:pt x="36" y="22"/>
                    <a:pt x="36" y="22"/>
                  </a:cubicBezTo>
                  <a:cubicBezTo>
                    <a:pt x="36" y="18"/>
                    <a:pt x="36" y="18"/>
                    <a:pt x="36" y="18"/>
                  </a:cubicBezTo>
                  <a:cubicBezTo>
                    <a:pt x="40" y="18"/>
                    <a:pt x="40" y="18"/>
                    <a:pt x="40" y="18"/>
                  </a:cubicBezTo>
                  <a:cubicBezTo>
                    <a:pt x="40" y="18"/>
                    <a:pt x="40" y="18"/>
                    <a:pt x="40" y="18"/>
                  </a:cubicBezTo>
                  <a:cubicBezTo>
                    <a:pt x="38" y="16"/>
                    <a:pt x="38" y="16"/>
                    <a:pt x="38" y="16"/>
                  </a:cubicBezTo>
                  <a:cubicBezTo>
                    <a:pt x="38" y="15"/>
                    <a:pt x="38" y="15"/>
                    <a:pt x="38" y="15"/>
                  </a:cubicBezTo>
                  <a:cubicBezTo>
                    <a:pt x="40" y="15"/>
                    <a:pt x="40" y="15"/>
                    <a:pt x="40" y="15"/>
                  </a:cubicBezTo>
                  <a:cubicBezTo>
                    <a:pt x="41" y="15"/>
                    <a:pt x="41" y="15"/>
                    <a:pt x="41" y="15"/>
                  </a:cubicBezTo>
                  <a:cubicBezTo>
                    <a:pt x="41" y="13"/>
                    <a:pt x="41" y="13"/>
                    <a:pt x="41" y="13"/>
                  </a:cubicBezTo>
                  <a:cubicBezTo>
                    <a:pt x="40" y="13"/>
                    <a:pt x="40" y="13"/>
                    <a:pt x="40" y="13"/>
                  </a:cubicBezTo>
                  <a:cubicBezTo>
                    <a:pt x="40" y="11"/>
                    <a:pt x="40" y="11"/>
                    <a:pt x="40" y="11"/>
                  </a:cubicBezTo>
                  <a:cubicBezTo>
                    <a:pt x="40" y="11"/>
                    <a:pt x="40" y="11"/>
                    <a:pt x="40" y="11"/>
                  </a:cubicBezTo>
                  <a:cubicBezTo>
                    <a:pt x="43" y="11"/>
                    <a:pt x="43" y="11"/>
                    <a:pt x="43" y="11"/>
                  </a:cubicBezTo>
                  <a:cubicBezTo>
                    <a:pt x="47" y="13"/>
                    <a:pt x="47" y="13"/>
                    <a:pt x="47" y="13"/>
                  </a:cubicBezTo>
                  <a:cubicBezTo>
                    <a:pt x="49" y="15"/>
                    <a:pt x="49" y="15"/>
                    <a:pt x="49" y="15"/>
                  </a:cubicBezTo>
                  <a:cubicBezTo>
                    <a:pt x="51" y="16"/>
                    <a:pt x="51" y="16"/>
                    <a:pt x="51" y="16"/>
                  </a:cubicBezTo>
                  <a:cubicBezTo>
                    <a:pt x="52" y="15"/>
                    <a:pt x="52" y="15"/>
                    <a:pt x="52" y="15"/>
                  </a:cubicBezTo>
                  <a:cubicBezTo>
                    <a:pt x="54" y="16"/>
                    <a:pt x="54" y="16"/>
                    <a:pt x="54" y="16"/>
                  </a:cubicBezTo>
                  <a:cubicBezTo>
                    <a:pt x="56" y="16"/>
                    <a:pt x="56" y="16"/>
                    <a:pt x="56" y="16"/>
                  </a:cubicBezTo>
                  <a:cubicBezTo>
                    <a:pt x="58" y="18"/>
                    <a:pt x="58" y="18"/>
                    <a:pt x="58" y="18"/>
                  </a:cubicBezTo>
                  <a:cubicBezTo>
                    <a:pt x="58" y="20"/>
                    <a:pt x="58" y="20"/>
                    <a:pt x="58" y="20"/>
                  </a:cubicBezTo>
                  <a:cubicBezTo>
                    <a:pt x="54" y="22"/>
                    <a:pt x="54" y="22"/>
                    <a:pt x="54" y="22"/>
                  </a:cubicBezTo>
                  <a:cubicBezTo>
                    <a:pt x="52" y="22"/>
                    <a:pt x="52" y="22"/>
                    <a:pt x="52" y="22"/>
                  </a:cubicBezTo>
                  <a:cubicBezTo>
                    <a:pt x="49" y="22"/>
                    <a:pt x="49" y="22"/>
                    <a:pt x="49" y="22"/>
                  </a:cubicBezTo>
                  <a:cubicBezTo>
                    <a:pt x="45" y="20"/>
                    <a:pt x="45" y="20"/>
                    <a:pt x="45" y="20"/>
                  </a:cubicBezTo>
                  <a:cubicBezTo>
                    <a:pt x="45" y="16"/>
                    <a:pt x="45" y="16"/>
                    <a:pt x="45" y="16"/>
                  </a:cubicBezTo>
                  <a:cubicBezTo>
                    <a:pt x="43" y="20"/>
                    <a:pt x="43" y="20"/>
                    <a:pt x="43" y="20"/>
                  </a:cubicBezTo>
                  <a:cubicBezTo>
                    <a:pt x="43" y="24"/>
                    <a:pt x="43" y="24"/>
                    <a:pt x="43" y="24"/>
                  </a:cubicBezTo>
                  <a:cubicBezTo>
                    <a:pt x="43" y="27"/>
                    <a:pt x="43" y="27"/>
                    <a:pt x="43" y="27"/>
                  </a:cubicBezTo>
                  <a:cubicBezTo>
                    <a:pt x="47" y="24"/>
                    <a:pt x="47" y="24"/>
                    <a:pt x="47" y="24"/>
                  </a:cubicBezTo>
                  <a:cubicBezTo>
                    <a:pt x="49" y="25"/>
                    <a:pt x="49" y="25"/>
                    <a:pt x="49" y="25"/>
                  </a:cubicBezTo>
                  <a:cubicBezTo>
                    <a:pt x="49" y="27"/>
                    <a:pt x="49" y="27"/>
                    <a:pt x="49" y="27"/>
                  </a:cubicBezTo>
                  <a:cubicBezTo>
                    <a:pt x="51" y="25"/>
                    <a:pt x="51" y="25"/>
                    <a:pt x="51" y="25"/>
                  </a:cubicBezTo>
                  <a:cubicBezTo>
                    <a:pt x="54" y="27"/>
                    <a:pt x="54" y="27"/>
                    <a:pt x="54" y="27"/>
                  </a:cubicBezTo>
                  <a:cubicBezTo>
                    <a:pt x="54" y="29"/>
                    <a:pt x="54" y="29"/>
                    <a:pt x="54" y="29"/>
                  </a:cubicBezTo>
                  <a:cubicBezTo>
                    <a:pt x="56" y="29"/>
                    <a:pt x="56" y="29"/>
                    <a:pt x="56" y="29"/>
                  </a:cubicBezTo>
                  <a:cubicBezTo>
                    <a:pt x="58" y="27"/>
                    <a:pt x="58" y="27"/>
                    <a:pt x="58" y="27"/>
                  </a:cubicBezTo>
                  <a:cubicBezTo>
                    <a:pt x="58" y="27"/>
                    <a:pt x="58" y="27"/>
                    <a:pt x="58" y="27"/>
                  </a:cubicBezTo>
                  <a:cubicBezTo>
                    <a:pt x="58" y="29"/>
                    <a:pt x="58" y="29"/>
                    <a:pt x="58" y="29"/>
                  </a:cubicBezTo>
                  <a:cubicBezTo>
                    <a:pt x="58" y="31"/>
                    <a:pt x="58" y="31"/>
                    <a:pt x="58" y="31"/>
                  </a:cubicBezTo>
                  <a:cubicBezTo>
                    <a:pt x="60" y="27"/>
                    <a:pt x="60" y="27"/>
                    <a:pt x="60" y="27"/>
                  </a:cubicBezTo>
                  <a:cubicBezTo>
                    <a:pt x="61" y="27"/>
                    <a:pt x="61" y="27"/>
                    <a:pt x="61" y="27"/>
                  </a:cubicBezTo>
                  <a:cubicBezTo>
                    <a:pt x="63" y="27"/>
                    <a:pt x="63" y="27"/>
                    <a:pt x="63" y="27"/>
                  </a:cubicBezTo>
                  <a:cubicBezTo>
                    <a:pt x="63" y="29"/>
                    <a:pt x="63" y="29"/>
                    <a:pt x="63" y="29"/>
                  </a:cubicBezTo>
                  <a:cubicBezTo>
                    <a:pt x="61" y="31"/>
                    <a:pt x="61" y="31"/>
                    <a:pt x="61" y="31"/>
                  </a:cubicBezTo>
                  <a:cubicBezTo>
                    <a:pt x="65" y="31"/>
                    <a:pt x="65" y="31"/>
                    <a:pt x="65" y="31"/>
                  </a:cubicBezTo>
                  <a:cubicBezTo>
                    <a:pt x="65" y="33"/>
                    <a:pt x="65" y="33"/>
                    <a:pt x="65" y="33"/>
                  </a:cubicBezTo>
                  <a:cubicBezTo>
                    <a:pt x="63" y="33"/>
                    <a:pt x="63" y="33"/>
                    <a:pt x="63" y="33"/>
                  </a:cubicBezTo>
                  <a:cubicBezTo>
                    <a:pt x="61" y="36"/>
                    <a:pt x="61" y="36"/>
                    <a:pt x="61" y="36"/>
                  </a:cubicBezTo>
                  <a:cubicBezTo>
                    <a:pt x="65" y="36"/>
                    <a:pt x="65" y="36"/>
                    <a:pt x="65" y="36"/>
                  </a:cubicBezTo>
                  <a:cubicBezTo>
                    <a:pt x="67" y="33"/>
                    <a:pt x="67" y="33"/>
                    <a:pt x="67" y="33"/>
                  </a:cubicBezTo>
                  <a:cubicBezTo>
                    <a:pt x="67" y="29"/>
                    <a:pt x="67" y="29"/>
                    <a:pt x="67" y="29"/>
                  </a:cubicBezTo>
                  <a:cubicBezTo>
                    <a:pt x="69" y="29"/>
                    <a:pt x="69" y="29"/>
                    <a:pt x="69" y="29"/>
                  </a:cubicBezTo>
                  <a:cubicBezTo>
                    <a:pt x="72" y="27"/>
                    <a:pt x="72" y="27"/>
                    <a:pt x="72" y="27"/>
                  </a:cubicBezTo>
                  <a:cubicBezTo>
                    <a:pt x="74" y="29"/>
                    <a:pt x="74" y="29"/>
                    <a:pt x="74" y="29"/>
                  </a:cubicBezTo>
                  <a:cubicBezTo>
                    <a:pt x="74" y="27"/>
                    <a:pt x="74" y="27"/>
                    <a:pt x="74" y="27"/>
                  </a:cubicBezTo>
                  <a:cubicBezTo>
                    <a:pt x="72" y="25"/>
                    <a:pt x="72" y="25"/>
                    <a:pt x="72" y="25"/>
                  </a:cubicBezTo>
                  <a:cubicBezTo>
                    <a:pt x="72" y="25"/>
                    <a:pt x="72" y="25"/>
                    <a:pt x="72" y="25"/>
                  </a:cubicBezTo>
                  <a:cubicBezTo>
                    <a:pt x="76" y="25"/>
                    <a:pt x="76" y="25"/>
                    <a:pt x="76" y="25"/>
                  </a:cubicBezTo>
                  <a:cubicBezTo>
                    <a:pt x="78" y="29"/>
                    <a:pt x="78" y="29"/>
                    <a:pt x="78" y="29"/>
                  </a:cubicBezTo>
                  <a:cubicBezTo>
                    <a:pt x="83" y="29"/>
                    <a:pt x="83" y="29"/>
                    <a:pt x="83" y="29"/>
                  </a:cubicBezTo>
                  <a:cubicBezTo>
                    <a:pt x="87" y="31"/>
                    <a:pt x="87" y="31"/>
                    <a:pt x="87" y="31"/>
                  </a:cubicBezTo>
                  <a:cubicBezTo>
                    <a:pt x="89" y="29"/>
                    <a:pt x="89" y="29"/>
                    <a:pt x="89" y="29"/>
                  </a:cubicBezTo>
                  <a:cubicBezTo>
                    <a:pt x="89" y="27"/>
                    <a:pt x="89" y="27"/>
                    <a:pt x="89" y="27"/>
                  </a:cubicBezTo>
                  <a:cubicBezTo>
                    <a:pt x="92" y="29"/>
                    <a:pt x="92" y="29"/>
                    <a:pt x="92" y="29"/>
                  </a:cubicBezTo>
                  <a:cubicBezTo>
                    <a:pt x="96" y="31"/>
                    <a:pt x="96" y="31"/>
                    <a:pt x="96" y="31"/>
                  </a:cubicBezTo>
                  <a:cubicBezTo>
                    <a:pt x="98" y="29"/>
                    <a:pt x="98" y="29"/>
                    <a:pt x="98" y="29"/>
                  </a:cubicBezTo>
                  <a:cubicBezTo>
                    <a:pt x="102" y="31"/>
                    <a:pt x="102" y="31"/>
                    <a:pt x="102" y="31"/>
                  </a:cubicBezTo>
                  <a:cubicBezTo>
                    <a:pt x="118" y="40"/>
                    <a:pt x="118" y="40"/>
                    <a:pt x="118" y="40"/>
                  </a:cubicBezTo>
                  <a:cubicBezTo>
                    <a:pt x="131" y="47"/>
                    <a:pt x="131" y="47"/>
                    <a:pt x="131" y="47"/>
                  </a:cubicBezTo>
                  <a:cubicBezTo>
                    <a:pt x="132" y="51"/>
                    <a:pt x="132" y="51"/>
                    <a:pt x="132" y="51"/>
                  </a:cubicBezTo>
                  <a:cubicBezTo>
                    <a:pt x="136" y="53"/>
                    <a:pt x="136" y="53"/>
                    <a:pt x="136" y="53"/>
                  </a:cubicBezTo>
                  <a:cubicBezTo>
                    <a:pt x="140" y="58"/>
                    <a:pt x="140" y="58"/>
                    <a:pt x="140" y="58"/>
                  </a:cubicBezTo>
                  <a:cubicBezTo>
                    <a:pt x="143" y="58"/>
                    <a:pt x="143" y="58"/>
                    <a:pt x="143" y="58"/>
                  </a:cubicBezTo>
                  <a:cubicBezTo>
                    <a:pt x="142" y="56"/>
                    <a:pt x="142" y="56"/>
                    <a:pt x="142" y="56"/>
                  </a:cubicBezTo>
                  <a:cubicBezTo>
                    <a:pt x="142" y="55"/>
                    <a:pt x="142" y="55"/>
                    <a:pt x="142" y="55"/>
                  </a:cubicBezTo>
                  <a:cubicBezTo>
                    <a:pt x="143" y="55"/>
                    <a:pt x="143" y="55"/>
                    <a:pt x="143" y="55"/>
                  </a:cubicBezTo>
                  <a:cubicBezTo>
                    <a:pt x="149" y="60"/>
                    <a:pt x="149" y="60"/>
                    <a:pt x="149" y="60"/>
                  </a:cubicBezTo>
                  <a:cubicBezTo>
                    <a:pt x="151" y="60"/>
                    <a:pt x="151" y="60"/>
                    <a:pt x="151" y="60"/>
                  </a:cubicBezTo>
                  <a:cubicBezTo>
                    <a:pt x="156" y="64"/>
                    <a:pt x="156" y="64"/>
                    <a:pt x="156" y="64"/>
                  </a:cubicBezTo>
                  <a:cubicBezTo>
                    <a:pt x="158" y="64"/>
                    <a:pt x="158" y="64"/>
                    <a:pt x="158" y="64"/>
                  </a:cubicBezTo>
                  <a:cubicBezTo>
                    <a:pt x="156" y="58"/>
                    <a:pt x="156" y="58"/>
                    <a:pt x="156" y="58"/>
                  </a:cubicBezTo>
                  <a:cubicBezTo>
                    <a:pt x="154" y="56"/>
                    <a:pt x="154" y="56"/>
                    <a:pt x="154" y="56"/>
                  </a:cubicBezTo>
                  <a:cubicBezTo>
                    <a:pt x="156" y="56"/>
                    <a:pt x="156" y="56"/>
                    <a:pt x="156" y="56"/>
                  </a:cubicBezTo>
                  <a:cubicBezTo>
                    <a:pt x="160" y="60"/>
                    <a:pt x="160" y="60"/>
                    <a:pt x="160" y="60"/>
                  </a:cubicBezTo>
                  <a:cubicBezTo>
                    <a:pt x="160" y="64"/>
                    <a:pt x="160" y="64"/>
                    <a:pt x="160" y="64"/>
                  </a:cubicBezTo>
                  <a:cubicBezTo>
                    <a:pt x="167" y="69"/>
                    <a:pt x="167" y="69"/>
                    <a:pt x="167" y="69"/>
                  </a:cubicBezTo>
                  <a:cubicBezTo>
                    <a:pt x="167" y="71"/>
                    <a:pt x="167" y="71"/>
                    <a:pt x="167" y="71"/>
                  </a:cubicBezTo>
                  <a:cubicBezTo>
                    <a:pt x="171" y="73"/>
                    <a:pt x="171" y="73"/>
                    <a:pt x="171" y="73"/>
                  </a:cubicBezTo>
                  <a:cubicBezTo>
                    <a:pt x="171" y="71"/>
                    <a:pt x="171" y="71"/>
                    <a:pt x="171" y="71"/>
                  </a:cubicBezTo>
                  <a:cubicBezTo>
                    <a:pt x="174" y="73"/>
                    <a:pt x="174" y="73"/>
                    <a:pt x="174" y="73"/>
                  </a:cubicBezTo>
                  <a:cubicBezTo>
                    <a:pt x="178" y="76"/>
                    <a:pt x="178" y="76"/>
                    <a:pt x="178" y="76"/>
                  </a:cubicBezTo>
                  <a:cubicBezTo>
                    <a:pt x="180" y="80"/>
                    <a:pt x="180" y="80"/>
                    <a:pt x="180" y="80"/>
                  </a:cubicBezTo>
                  <a:cubicBezTo>
                    <a:pt x="182" y="82"/>
                    <a:pt x="182" y="82"/>
                    <a:pt x="182" y="82"/>
                  </a:cubicBezTo>
                  <a:cubicBezTo>
                    <a:pt x="183" y="86"/>
                    <a:pt x="183" y="86"/>
                    <a:pt x="183" y="86"/>
                  </a:cubicBezTo>
                  <a:cubicBezTo>
                    <a:pt x="185" y="86"/>
                    <a:pt x="185" y="86"/>
                    <a:pt x="185" y="86"/>
                  </a:cubicBezTo>
                  <a:cubicBezTo>
                    <a:pt x="187" y="87"/>
                    <a:pt x="187" y="87"/>
                    <a:pt x="187" y="87"/>
                  </a:cubicBezTo>
                  <a:cubicBezTo>
                    <a:pt x="187" y="91"/>
                    <a:pt x="187" y="91"/>
                    <a:pt x="187" y="91"/>
                  </a:cubicBezTo>
                  <a:cubicBezTo>
                    <a:pt x="187" y="95"/>
                    <a:pt x="187" y="95"/>
                    <a:pt x="187" y="95"/>
                  </a:cubicBezTo>
                  <a:cubicBezTo>
                    <a:pt x="185" y="100"/>
                    <a:pt x="185" y="100"/>
                    <a:pt x="185" y="100"/>
                  </a:cubicBezTo>
                  <a:cubicBezTo>
                    <a:pt x="185" y="102"/>
                    <a:pt x="185" y="102"/>
                    <a:pt x="185" y="102"/>
                  </a:cubicBezTo>
                  <a:cubicBezTo>
                    <a:pt x="185" y="106"/>
                    <a:pt x="185" y="106"/>
                    <a:pt x="185" y="106"/>
                  </a:cubicBezTo>
                  <a:cubicBezTo>
                    <a:pt x="182" y="109"/>
                    <a:pt x="182" y="109"/>
                    <a:pt x="182" y="109"/>
                  </a:cubicBezTo>
                  <a:cubicBezTo>
                    <a:pt x="180" y="113"/>
                    <a:pt x="180" y="113"/>
                    <a:pt x="180" y="113"/>
                  </a:cubicBezTo>
                  <a:cubicBezTo>
                    <a:pt x="174" y="120"/>
                    <a:pt x="174" y="120"/>
                    <a:pt x="174" y="120"/>
                  </a:cubicBezTo>
                  <a:cubicBezTo>
                    <a:pt x="169" y="124"/>
                    <a:pt x="169" y="124"/>
                    <a:pt x="169" y="124"/>
                  </a:cubicBezTo>
                  <a:cubicBezTo>
                    <a:pt x="163" y="124"/>
                    <a:pt x="163" y="124"/>
                    <a:pt x="163" y="124"/>
                  </a:cubicBezTo>
                  <a:cubicBezTo>
                    <a:pt x="162" y="126"/>
                    <a:pt x="162" y="126"/>
                    <a:pt x="162" y="126"/>
                  </a:cubicBezTo>
                  <a:cubicBezTo>
                    <a:pt x="156" y="126"/>
                    <a:pt x="156" y="126"/>
                    <a:pt x="156" y="126"/>
                  </a:cubicBezTo>
                  <a:cubicBezTo>
                    <a:pt x="154" y="127"/>
                    <a:pt x="154" y="127"/>
                    <a:pt x="154" y="127"/>
                  </a:cubicBezTo>
                  <a:cubicBezTo>
                    <a:pt x="147" y="129"/>
                    <a:pt x="147" y="129"/>
                    <a:pt x="147" y="129"/>
                  </a:cubicBezTo>
                  <a:cubicBezTo>
                    <a:pt x="138" y="127"/>
                    <a:pt x="138" y="127"/>
                    <a:pt x="138" y="127"/>
                  </a:cubicBezTo>
                  <a:cubicBezTo>
                    <a:pt x="131" y="127"/>
                    <a:pt x="131" y="127"/>
                    <a:pt x="131" y="127"/>
                  </a:cubicBezTo>
                  <a:cubicBezTo>
                    <a:pt x="127" y="124"/>
                    <a:pt x="127" y="124"/>
                    <a:pt x="127" y="124"/>
                  </a:cubicBezTo>
                  <a:cubicBezTo>
                    <a:pt x="125" y="126"/>
                    <a:pt x="125" y="126"/>
                    <a:pt x="125" y="126"/>
                  </a:cubicBezTo>
                  <a:cubicBezTo>
                    <a:pt x="122" y="126"/>
                    <a:pt x="122" y="126"/>
                    <a:pt x="122" y="126"/>
                  </a:cubicBezTo>
                  <a:cubicBezTo>
                    <a:pt x="118" y="124"/>
                    <a:pt x="118" y="124"/>
                    <a:pt x="118" y="124"/>
                  </a:cubicBezTo>
                  <a:cubicBezTo>
                    <a:pt x="116" y="124"/>
                    <a:pt x="116" y="124"/>
                    <a:pt x="116" y="124"/>
                  </a:cubicBezTo>
                  <a:cubicBezTo>
                    <a:pt x="114" y="122"/>
                    <a:pt x="114" y="122"/>
                    <a:pt x="114" y="122"/>
                  </a:cubicBezTo>
                  <a:cubicBezTo>
                    <a:pt x="111" y="124"/>
                    <a:pt x="111" y="124"/>
                    <a:pt x="111" y="124"/>
                  </a:cubicBezTo>
                  <a:cubicBezTo>
                    <a:pt x="107" y="120"/>
                    <a:pt x="107" y="120"/>
                    <a:pt x="107" y="120"/>
                  </a:cubicBezTo>
                  <a:cubicBezTo>
                    <a:pt x="107" y="118"/>
                    <a:pt x="107" y="118"/>
                    <a:pt x="107" y="118"/>
                  </a:cubicBezTo>
                  <a:cubicBezTo>
                    <a:pt x="103" y="118"/>
                    <a:pt x="103" y="118"/>
                    <a:pt x="103" y="118"/>
                  </a:cubicBezTo>
                  <a:cubicBezTo>
                    <a:pt x="102" y="118"/>
                    <a:pt x="102" y="118"/>
                    <a:pt x="102" y="118"/>
                  </a:cubicBezTo>
                  <a:cubicBezTo>
                    <a:pt x="102" y="117"/>
                    <a:pt x="102" y="117"/>
                    <a:pt x="102" y="117"/>
                  </a:cubicBezTo>
                  <a:cubicBezTo>
                    <a:pt x="96" y="117"/>
                    <a:pt x="96" y="117"/>
                    <a:pt x="96" y="117"/>
                  </a:cubicBezTo>
                  <a:cubicBezTo>
                    <a:pt x="94" y="118"/>
                    <a:pt x="94" y="118"/>
                    <a:pt x="94" y="118"/>
                  </a:cubicBezTo>
                  <a:cubicBezTo>
                    <a:pt x="92" y="118"/>
                    <a:pt x="92" y="118"/>
                    <a:pt x="92" y="118"/>
                  </a:cubicBezTo>
                  <a:cubicBezTo>
                    <a:pt x="92" y="117"/>
                    <a:pt x="92" y="117"/>
                    <a:pt x="92" y="117"/>
                  </a:cubicBezTo>
                  <a:cubicBezTo>
                    <a:pt x="91" y="115"/>
                    <a:pt x="91" y="115"/>
                    <a:pt x="91" y="115"/>
                  </a:cubicBezTo>
                  <a:cubicBezTo>
                    <a:pt x="92" y="115"/>
                    <a:pt x="92" y="115"/>
                    <a:pt x="92" y="115"/>
                  </a:cubicBezTo>
                  <a:cubicBezTo>
                    <a:pt x="91" y="111"/>
                    <a:pt x="91" y="111"/>
                    <a:pt x="91" y="111"/>
                  </a:cubicBezTo>
                  <a:cubicBezTo>
                    <a:pt x="89" y="113"/>
                    <a:pt x="89" y="113"/>
                    <a:pt x="89" y="113"/>
                  </a:cubicBezTo>
                  <a:cubicBezTo>
                    <a:pt x="83" y="113"/>
                    <a:pt x="83" y="113"/>
                    <a:pt x="83" y="113"/>
                  </a:cubicBezTo>
                  <a:cubicBezTo>
                    <a:pt x="80" y="111"/>
                    <a:pt x="80" y="111"/>
                    <a:pt x="80" y="111"/>
                  </a:cubicBezTo>
                  <a:cubicBezTo>
                    <a:pt x="80" y="111"/>
                    <a:pt x="80" y="111"/>
                    <a:pt x="80" y="111"/>
                  </a:cubicBezTo>
                  <a:cubicBezTo>
                    <a:pt x="78" y="111"/>
                    <a:pt x="78" y="111"/>
                    <a:pt x="78" y="111"/>
                  </a:cubicBezTo>
                  <a:cubicBezTo>
                    <a:pt x="71" y="106"/>
                    <a:pt x="71" y="106"/>
                    <a:pt x="71" y="106"/>
                  </a:cubicBezTo>
                  <a:cubicBezTo>
                    <a:pt x="69" y="102"/>
                    <a:pt x="69" y="102"/>
                    <a:pt x="69" y="102"/>
                  </a:cubicBezTo>
                  <a:cubicBezTo>
                    <a:pt x="65" y="102"/>
                    <a:pt x="65" y="102"/>
                    <a:pt x="65" y="102"/>
                  </a:cubicBezTo>
                  <a:cubicBezTo>
                    <a:pt x="63" y="100"/>
                    <a:pt x="63" y="100"/>
                    <a:pt x="63" y="100"/>
                  </a:cubicBezTo>
                  <a:cubicBezTo>
                    <a:pt x="61" y="100"/>
                    <a:pt x="61" y="100"/>
                    <a:pt x="61" y="100"/>
                  </a:cubicBezTo>
                  <a:cubicBezTo>
                    <a:pt x="60" y="102"/>
                    <a:pt x="60" y="102"/>
                    <a:pt x="60" y="102"/>
                  </a:cubicBezTo>
                  <a:cubicBezTo>
                    <a:pt x="63" y="104"/>
                    <a:pt x="63" y="104"/>
                    <a:pt x="63" y="104"/>
                  </a:cubicBezTo>
                  <a:cubicBezTo>
                    <a:pt x="65" y="109"/>
                    <a:pt x="65" y="109"/>
                    <a:pt x="65" y="109"/>
                  </a:cubicBezTo>
                  <a:cubicBezTo>
                    <a:pt x="69" y="111"/>
                    <a:pt x="69" y="111"/>
                    <a:pt x="69" y="111"/>
                  </a:cubicBezTo>
                  <a:cubicBezTo>
                    <a:pt x="69" y="115"/>
                    <a:pt x="69" y="115"/>
                    <a:pt x="69" y="115"/>
                  </a:cubicBezTo>
                  <a:cubicBezTo>
                    <a:pt x="74" y="115"/>
                    <a:pt x="74" y="115"/>
                    <a:pt x="74" y="115"/>
                  </a:cubicBezTo>
                  <a:cubicBezTo>
                    <a:pt x="76" y="117"/>
                    <a:pt x="76" y="117"/>
                    <a:pt x="76" y="117"/>
                  </a:cubicBezTo>
                  <a:cubicBezTo>
                    <a:pt x="72" y="118"/>
                    <a:pt x="72" y="118"/>
                    <a:pt x="72" y="118"/>
                  </a:cubicBezTo>
                  <a:cubicBezTo>
                    <a:pt x="71" y="120"/>
                    <a:pt x="71" y="120"/>
                    <a:pt x="71" y="120"/>
                  </a:cubicBezTo>
                  <a:cubicBezTo>
                    <a:pt x="72" y="122"/>
                    <a:pt x="72" y="122"/>
                    <a:pt x="72" y="122"/>
                  </a:cubicBezTo>
                  <a:cubicBezTo>
                    <a:pt x="78" y="120"/>
                    <a:pt x="78" y="120"/>
                    <a:pt x="78" y="120"/>
                  </a:cubicBezTo>
                  <a:cubicBezTo>
                    <a:pt x="80" y="118"/>
                    <a:pt x="80" y="118"/>
                    <a:pt x="80" y="118"/>
                  </a:cubicBezTo>
                  <a:cubicBezTo>
                    <a:pt x="81" y="120"/>
                    <a:pt x="81" y="120"/>
                    <a:pt x="81" y="120"/>
                  </a:cubicBezTo>
                  <a:cubicBezTo>
                    <a:pt x="80" y="122"/>
                    <a:pt x="80" y="122"/>
                    <a:pt x="80" y="122"/>
                  </a:cubicBezTo>
                  <a:cubicBezTo>
                    <a:pt x="80" y="122"/>
                    <a:pt x="80" y="122"/>
                    <a:pt x="80" y="122"/>
                  </a:cubicBezTo>
                  <a:cubicBezTo>
                    <a:pt x="83" y="122"/>
                    <a:pt x="83" y="122"/>
                    <a:pt x="83" y="122"/>
                  </a:cubicBezTo>
                  <a:cubicBezTo>
                    <a:pt x="81" y="126"/>
                    <a:pt x="81" y="126"/>
                    <a:pt x="81" y="126"/>
                  </a:cubicBezTo>
                  <a:cubicBezTo>
                    <a:pt x="80" y="126"/>
                    <a:pt x="80" y="126"/>
                    <a:pt x="80" y="126"/>
                  </a:cubicBezTo>
                  <a:cubicBezTo>
                    <a:pt x="78" y="127"/>
                    <a:pt x="78" y="127"/>
                    <a:pt x="78" y="127"/>
                  </a:cubicBezTo>
                  <a:cubicBezTo>
                    <a:pt x="81" y="127"/>
                    <a:pt x="81" y="127"/>
                    <a:pt x="81" y="127"/>
                  </a:cubicBezTo>
                  <a:cubicBezTo>
                    <a:pt x="83" y="127"/>
                    <a:pt x="83" y="127"/>
                    <a:pt x="83" y="127"/>
                  </a:cubicBezTo>
                  <a:cubicBezTo>
                    <a:pt x="85" y="127"/>
                    <a:pt x="85" y="127"/>
                    <a:pt x="85" y="127"/>
                  </a:cubicBezTo>
                  <a:cubicBezTo>
                    <a:pt x="87" y="129"/>
                    <a:pt x="87" y="129"/>
                    <a:pt x="87" y="129"/>
                  </a:cubicBezTo>
                  <a:cubicBezTo>
                    <a:pt x="89" y="127"/>
                    <a:pt x="89" y="127"/>
                    <a:pt x="89" y="127"/>
                  </a:cubicBezTo>
                  <a:cubicBezTo>
                    <a:pt x="98" y="131"/>
                    <a:pt x="98" y="131"/>
                    <a:pt x="98" y="131"/>
                  </a:cubicBezTo>
                  <a:cubicBezTo>
                    <a:pt x="102" y="137"/>
                    <a:pt x="102" y="137"/>
                    <a:pt x="102" y="137"/>
                  </a:cubicBezTo>
                  <a:cubicBezTo>
                    <a:pt x="103" y="137"/>
                    <a:pt x="103" y="137"/>
                    <a:pt x="103" y="137"/>
                  </a:cubicBezTo>
                  <a:cubicBezTo>
                    <a:pt x="102" y="138"/>
                    <a:pt x="102" y="138"/>
                    <a:pt x="102" y="138"/>
                  </a:cubicBezTo>
                  <a:cubicBezTo>
                    <a:pt x="102" y="140"/>
                    <a:pt x="102" y="140"/>
                    <a:pt x="102" y="140"/>
                  </a:cubicBezTo>
                  <a:cubicBezTo>
                    <a:pt x="103" y="142"/>
                    <a:pt x="103" y="142"/>
                    <a:pt x="103" y="142"/>
                  </a:cubicBezTo>
                  <a:cubicBezTo>
                    <a:pt x="103" y="144"/>
                    <a:pt x="103" y="144"/>
                    <a:pt x="103" y="144"/>
                  </a:cubicBezTo>
                  <a:cubicBezTo>
                    <a:pt x="102" y="149"/>
                    <a:pt x="102" y="149"/>
                    <a:pt x="102" y="149"/>
                  </a:cubicBezTo>
                  <a:cubicBezTo>
                    <a:pt x="100" y="151"/>
                    <a:pt x="100" y="151"/>
                    <a:pt x="100" y="151"/>
                  </a:cubicBezTo>
                  <a:cubicBezTo>
                    <a:pt x="100" y="155"/>
                    <a:pt x="100" y="155"/>
                    <a:pt x="100" y="155"/>
                  </a:cubicBezTo>
                  <a:cubicBezTo>
                    <a:pt x="102" y="155"/>
                    <a:pt x="102" y="155"/>
                    <a:pt x="102" y="155"/>
                  </a:cubicBezTo>
                  <a:cubicBezTo>
                    <a:pt x="102" y="158"/>
                    <a:pt x="102" y="158"/>
                    <a:pt x="102" y="158"/>
                  </a:cubicBezTo>
                  <a:cubicBezTo>
                    <a:pt x="107" y="164"/>
                    <a:pt x="107" y="164"/>
                    <a:pt x="107" y="164"/>
                  </a:cubicBezTo>
                  <a:cubicBezTo>
                    <a:pt x="107" y="166"/>
                    <a:pt x="107" y="166"/>
                    <a:pt x="107" y="166"/>
                  </a:cubicBezTo>
                  <a:cubicBezTo>
                    <a:pt x="111" y="169"/>
                    <a:pt x="111" y="169"/>
                    <a:pt x="111" y="169"/>
                  </a:cubicBezTo>
                  <a:cubicBezTo>
                    <a:pt x="111" y="171"/>
                    <a:pt x="111" y="171"/>
                    <a:pt x="111" y="171"/>
                  </a:cubicBezTo>
                  <a:cubicBezTo>
                    <a:pt x="111" y="177"/>
                    <a:pt x="111" y="177"/>
                    <a:pt x="111" y="177"/>
                  </a:cubicBezTo>
                  <a:cubicBezTo>
                    <a:pt x="109" y="178"/>
                    <a:pt x="109" y="178"/>
                    <a:pt x="109" y="178"/>
                  </a:cubicBezTo>
                  <a:cubicBezTo>
                    <a:pt x="111" y="180"/>
                    <a:pt x="111" y="180"/>
                    <a:pt x="111" y="180"/>
                  </a:cubicBezTo>
                  <a:cubicBezTo>
                    <a:pt x="112" y="184"/>
                    <a:pt x="112" y="184"/>
                    <a:pt x="112" y="184"/>
                  </a:cubicBezTo>
                  <a:cubicBezTo>
                    <a:pt x="120" y="186"/>
                    <a:pt x="120" y="186"/>
                    <a:pt x="120" y="186"/>
                  </a:cubicBezTo>
                  <a:cubicBezTo>
                    <a:pt x="122" y="182"/>
                    <a:pt x="122" y="182"/>
                    <a:pt x="122" y="182"/>
                  </a:cubicBezTo>
                  <a:cubicBezTo>
                    <a:pt x="123" y="184"/>
                    <a:pt x="123" y="184"/>
                    <a:pt x="123" y="184"/>
                  </a:cubicBezTo>
                  <a:cubicBezTo>
                    <a:pt x="125" y="186"/>
                    <a:pt x="125" y="186"/>
                    <a:pt x="125" y="186"/>
                  </a:cubicBezTo>
                  <a:cubicBezTo>
                    <a:pt x="129" y="188"/>
                    <a:pt x="129" y="188"/>
                    <a:pt x="129" y="188"/>
                  </a:cubicBezTo>
                  <a:cubicBezTo>
                    <a:pt x="129" y="193"/>
                    <a:pt x="129" y="193"/>
                    <a:pt x="129" y="193"/>
                  </a:cubicBezTo>
                  <a:cubicBezTo>
                    <a:pt x="131" y="193"/>
                    <a:pt x="131" y="193"/>
                    <a:pt x="131" y="193"/>
                  </a:cubicBezTo>
                  <a:cubicBezTo>
                    <a:pt x="136" y="193"/>
                    <a:pt x="136" y="193"/>
                    <a:pt x="136" y="193"/>
                  </a:cubicBezTo>
                  <a:cubicBezTo>
                    <a:pt x="138" y="195"/>
                    <a:pt x="138" y="195"/>
                    <a:pt x="138" y="195"/>
                  </a:cubicBezTo>
                  <a:cubicBezTo>
                    <a:pt x="143" y="197"/>
                    <a:pt x="143" y="197"/>
                    <a:pt x="143" y="197"/>
                  </a:cubicBezTo>
                  <a:cubicBezTo>
                    <a:pt x="147" y="199"/>
                    <a:pt x="147" y="199"/>
                    <a:pt x="147" y="199"/>
                  </a:cubicBezTo>
                  <a:cubicBezTo>
                    <a:pt x="149" y="199"/>
                    <a:pt x="149" y="199"/>
                    <a:pt x="149" y="199"/>
                  </a:cubicBezTo>
                  <a:cubicBezTo>
                    <a:pt x="153" y="195"/>
                    <a:pt x="153" y="195"/>
                    <a:pt x="153" y="195"/>
                  </a:cubicBezTo>
                  <a:cubicBezTo>
                    <a:pt x="154" y="195"/>
                    <a:pt x="154" y="195"/>
                    <a:pt x="154" y="195"/>
                  </a:cubicBezTo>
                  <a:cubicBezTo>
                    <a:pt x="158" y="193"/>
                    <a:pt x="158" y="193"/>
                    <a:pt x="158" y="193"/>
                  </a:cubicBezTo>
                  <a:cubicBezTo>
                    <a:pt x="158" y="188"/>
                    <a:pt x="158" y="188"/>
                    <a:pt x="158" y="188"/>
                  </a:cubicBezTo>
                  <a:cubicBezTo>
                    <a:pt x="154" y="186"/>
                    <a:pt x="154" y="186"/>
                    <a:pt x="154" y="186"/>
                  </a:cubicBezTo>
                  <a:cubicBezTo>
                    <a:pt x="156" y="184"/>
                    <a:pt x="156" y="184"/>
                    <a:pt x="156" y="184"/>
                  </a:cubicBezTo>
                  <a:cubicBezTo>
                    <a:pt x="156" y="182"/>
                    <a:pt x="156" y="182"/>
                    <a:pt x="156" y="182"/>
                  </a:cubicBezTo>
                  <a:cubicBezTo>
                    <a:pt x="153" y="182"/>
                    <a:pt x="153" y="182"/>
                    <a:pt x="153" y="182"/>
                  </a:cubicBezTo>
                  <a:cubicBezTo>
                    <a:pt x="151" y="178"/>
                    <a:pt x="151" y="178"/>
                    <a:pt x="151" y="178"/>
                  </a:cubicBezTo>
                  <a:cubicBezTo>
                    <a:pt x="149" y="180"/>
                    <a:pt x="149" y="180"/>
                    <a:pt x="149" y="180"/>
                  </a:cubicBezTo>
                  <a:cubicBezTo>
                    <a:pt x="147" y="180"/>
                    <a:pt x="147" y="180"/>
                    <a:pt x="147" y="180"/>
                  </a:cubicBezTo>
                  <a:cubicBezTo>
                    <a:pt x="143" y="182"/>
                    <a:pt x="143" y="182"/>
                    <a:pt x="143" y="182"/>
                  </a:cubicBezTo>
                  <a:cubicBezTo>
                    <a:pt x="140" y="180"/>
                    <a:pt x="140" y="180"/>
                    <a:pt x="140" y="180"/>
                  </a:cubicBezTo>
                  <a:cubicBezTo>
                    <a:pt x="136" y="177"/>
                    <a:pt x="136" y="177"/>
                    <a:pt x="136" y="177"/>
                  </a:cubicBezTo>
                  <a:cubicBezTo>
                    <a:pt x="132" y="173"/>
                    <a:pt x="132" y="173"/>
                    <a:pt x="132" y="173"/>
                  </a:cubicBezTo>
                  <a:cubicBezTo>
                    <a:pt x="131" y="169"/>
                    <a:pt x="131" y="169"/>
                    <a:pt x="131" y="169"/>
                  </a:cubicBezTo>
                  <a:cubicBezTo>
                    <a:pt x="129" y="166"/>
                    <a:pt x="129" y="166"/>
                    <a:pt x="129" y="166"/>
                  </a:cubicBezTo>
                  <a:cubicBezTo>
                    <a:pt x="132" y="166"/>
                    <a:pt x="132" y="166"/>
                    <a:pt x="132" y="166"/>
                  </a:cubicBezTo>
                  <a:cubicBezTo>
                    <a:pt x="134" y="164"/>
                    <a:pt x="134" y="164"/>
                    <a:pt x="134" y="164"/>
                  </a:cubicBezTo>
                  <a:cubicBezTo>
                    <a:pt x="132" y="162"/>
                    <a:pt x="132" y="162"/>
                    <a:pt x="132" y="162"/>
                  </a:cubicBezTo>
                  <a:cubicBezTo>
                    <a:pt x="134" y="160"/>
                    <a:pt x="134" y="160"/>
                    <a:pt x="134" y="160"/>
                  </a:cubicBezTo>
                  <a:cubicBezTo>
                    <a:pt x="132" y="157"/>
                    <a:pt x="132" y="157"/>
                    <a:pt x="132" y="157"/>
                  </a:cubicBezTo>
                  <a:cubicBezTo>
                    <a:pt x="132" y="155"/>
                    <a:pt x="132" y="155"/>
                    <a:pt x="132" y="155"/>
                  </a:cubicBezTo>
                  <a:cubicBezTo>
                    <a:pt x="138" y="155"/>
                    <a:pt x="138" y="155"/>
                    <a:pt x="138" y="155"/>
                  </a:cubicBezTo>
                  <a:cubicBezTo>
                    <a:pt x="142" y="157"/>
                    <a:pt x="142" y="157"/>
                    <a:pt x="142" y="157"/>
                  </a:cubicBezTo>
                  <a:cubicBezTo>
                    <a:pt x="145" y="158"/>
                    <a:pt x="145" y="158"/>
                    <a:pt x="145" y="158"/>
                  </a:cubicBezTo>
                  <a:cubicBezTo>
                    <a:pt x="149" y="162"/>
                    <a:pt x="149" y="162"/>
                    <a:pt x="149" y="162"/>
                  </a:cubicBezTo>
                  <a:cubicBezTo>
                    <a:pt x="151" y="164"/>
                    <a:pt x="151" y="164"/>
                    <a:pt x="151" y="164"/>
                  </a:cubicBezTo>
                  <a:cubicBezTo>
                    <a:pt x="158" y="166"/>
                    <a:pt x="158" y="166"/>
                    <a:pt x="158" y="166"/>
                  </a:cubicBezTo>
                  <a:cubicBezTo>
                    <a:pt x="158" y="168"/>
                    <a:pt x="158" y="168"/>
                    <a:pt x="158" y="168"/>
                  </a:cubicBezTo>
                  <a:cubicBezTo>
                    <a:pt x="162" y="168"/>
                    <a:pt x="162" y="168"/>
                    <a:pt x="162" y="168"/>
                  </a:cubicBezTo>
                  <a:cubicBezTo>
                    <a:pt x="173" y="173"/>
                    <a:pt x="173" y="173"/>
                    <a:pt x="173" y="173"/>
                  </a:cubicBezTo>
                  <a:cubicBezTo>
                    <a:pt x="178" y="177"/>
                    <a:pt x="178" y="177"/>
                    <a:pt x="178" y="177"/>
                  </a:cubicBezTo>
                  <a:cubicBezTo>
                    <a:pt x="180" y="175"/>
                    <a:pt x="180" y="175"/>
                    <a:pt x="180" y="175"/>
                  </a:cubicBezTo>
                  <a:cubicBezTo>
                    <a:pt x="183" y="171"/>
                    <a:pt x="183" y="171"/>
                    <a:pt x="183" y="171"/>
                  </a:cubicBezTo>
                  <a:cubicBezTo>
                    <a:pt x="182" y="168"/>
                    <a:pt x="182" y="168"/>
                    <a:pt x="182" y="168"/>
                  </a:cubicBezTo>
                  <a:cubicBezTo>
                    <a:pt x="185" y="168"/>
                    <a:pt x="185" y="168"/>
                    <a:pt x="185" y="168"/>
                  </a:cubicBezTo>
                  <a:cubicBezTo>
                    <a:pt x="187" y="166"/>
                    <a:pt x="187" y="166"/>
                    <a:pt x="187" y="166"/>
                  </a:cubicBezTo>
                  <a:cubicBezTo>
                    <a:pt x="183" y="158"/>
                    <a:pt x="183" y="158"/>
                    <a:pt x="183" y="158"/>
                  </a:cubicBezTo>
                  <a:cubicBezTo>
                    <a:pt x="176" y="151"/>
                    <a:pt x="176" y="151"/>
                    <a:pt x="176" y="151"/>
                  </a:cubicBezTo>
                  <a:cubicBezTo>
                    <a:pt x="174" y="146"/>
                    <a:pt x="174" y="146"/>
                    <a:pt x="174" y="146"/>
                  </a:cubicBezTo>
                  <a:cubicBezTo>
                    <a:pt x="174" y="142"/>
                    <a:pt x="174" y="142"/>
                    <a:pt x="174" y="142"/>
                  </a:cubicBezTo>
                  <a:cubicBezTo>
                    <a:pt x="178" y="138"/>
                    <a:pt x="178" y="138"/>
                    <a:pt x="178" y="138"/>
                  </a:cubicBezTo>
                  <a:cubicBezTo>
                    <a:pt x="183" y="133"/>
                    <a:pt x="183" y="133"/>
                    <a:pt x="183" y="133"/>
                  </a:cubicBezTo>
                  <a:cubicBezTo>
                    <a:pt x="183" y="129"/>
                    <a:pt x="183" y="129"/>
                    <a:pt x="183" y="129"/>
                  </a:cubicBezTo>
                  <a:cubicBezTo>
                    <a:pt x="187" y="126"/>
                    <a:pt x="187" y="126"/>
                    <a:pt x="187" y="126"/>
                  </a:cubicBezTo>
                  <a:cubicBezTo>
                    <a:pt x="191" y="126"/>
                    <a:pt x="191" y="126"/>
                    <a:pt x="191" y="126"/>
                  </a:cubicBezTo>
                  <a:cubicBezTo>
                    <a:pt x="196" y="120"/>
                    <a:pt x="196" y="120"/>
                    <a:pt x="196" y="120"/>
                  </a:cubicBezTo>
                  <a:cubicBezTo>
                    <a:pt x="200" y="113"/>
                    <a:pt x="200" y="113"/>
                    <a:pt x="200" y="113"/>
                  </a:cubicBezTo>
                  <a:cubicBezTo>
                    <a:pt x="202" y="111"/>
                    <a:pt x="202" y="111"/>
                    <a:pt x="202" y="111"/>
                  </a:cubicBezTo>
                  <a:cubicBezTo>
                    <a:pt x="207" y="111"/>
                    <a:pt x="207" y="111"/>
                    <a:pt x="207" y="111"/>
                  </a:cubicBezTo>
                  <a:cubicBezTo>
                    <a:pt x="211" y="115"/>
                    <a:pt x="211" y="115"/>
                    <a:pt x="211" y="115"/>
                  </a:cubicBezTo>
                  <a:cubicBezTo>
                    <a:pt x="214" y="113"/>
                    <a:pt x="214" y="113"/>
                    <a:pt x="214" y="113"/>
                  </a:cubicBezTo>
                  <a:cubicBezTo>
                    <a:pt x="220" y="115"/>
                    <a:pt x="220" y="115"/>
                    <a:pt x="220" y="115"/>
                  </a:cubicBezTo>
                  <a:cubicBezTo>
                    <a:pt x="222" y="117"/>
                    <a:pt x="222" y="117"/>
                    <a:pt x="222" y="117"/>
                  </a:cubicBezTo>
                  <a:cubicBezTo>
                    <a:pt x="222" y="120"/>
                    <a:pt x="222" y="120"/>
                    <a:pt x="222" y="120"/>
                  </a:cubicBezTo>
                  <a:cubicBezTo>
                    <a:pt x="225" y="117"/>
                    <a:pt x="225" y="117"/>
                    <a:pt x="225" y="117"/>
                  </a:cubicBezTo>
                  <a:cubicBezTo>
                    <a:pt x="231" y="120"/>
                    <a:pt x="231" y="120"/>
                    <a:pt x="231" y="120"/>
                  </a:cubicBezTo>
                  <a:cubicBezTo>
                    <a:pt x="231" y="124"/>
                    <a:pt x="231" y="124"/>
                    <a:pt x="231" y="124"/>
                  </a:cubicBezTo>
                  <a:cubicBezTo>
                    <a:pt x="234" y="126"/>
                    <a:pt x="234" y="126"/>
                    <a:pt x="234" y="126"/>
                  </a:cubicBezTo>
                  <a:cubicBezTo>
                    <a:pt x="233" y="120"/>
                    <a:pt x="233" y="120"/>
                    <a:pt x="233" y="120"/>
                  </a:cubicBezTo>
                  <a:cubicBezTo>
                    <a:pt x="231" y="115"/>
                    <a:pt x="231" y="115"/>
                    <a:pt x="231" y="115"/>
                  </a:cubicBezTo>
                  <a:cubicBezTo>
                    <a:pt x="233" y="113"/>
                    <a:pt x="233" y="113"/>
                    <a:pt x="233" y="113"/>
                  </a:cubicBezTo>
                  <a:cubicBezTo>
                    <a:pt x="233" y="106"/>
                    <a:pt x="233" y="106"/>
                    <a:pt x="233" y="106"/>
                  </a:cubicBezTo>
                  <a:cubicBezTo>
                    <a:pt x="233" y="102"/>
                    <a:pt x="233" y="102"/>
                    <a:pt x="233" y="102"/>
                  </a:cubicBezTo>
                  <a:cubicBezTo>
                    <a:pt x="233" y="102"/>
                    <a:pt x="233" y="102"/>
                    <a:pt x="233" y="102"/>
                  </a:cubicBezTo>
                  <a:cubicBezTo>
                    <a:pt x="231" y="100"/>
                    <a:pt x="231" y="100"/>
                    <a:pt x="231" y="100"/>
                  </a:cubicBezTo>
                  <a:cubicBezTo>
                    <a:pt x="233" y="98"/>
                    <a:pt x="233" y="98"/>
                    <a:pt x="233" y="98"/>
                  </a:cubicBezTo>
                  <a:cubicBezTo>
                    <a:pt x="231" y="95"/>
                    <a:pt x="231" y="95"/>
                    <a:pt x="231" y="95"/>
                  </a:cubicBezTo>
                  <a:cubicBezTo>
                    <a:pt x="233" y="95"/>
                    <a:pt x="233" y="95"/>
                    <a:pt x="233" y="95"/>
                  </a:cubicBezTo>
                  <a:cubicBezTo>
                    <a:pt x="229" y="91"/>
                    <a:pt x="229" y="91"/>
                    <a:pt x="229" y="91"/>
                  </a:cubicBezTo>
                  <a:cubicBezTo>
                    <a:pt x="225" y="89"/>
                    <a:pt x="225" y="89"/>
                    <a:pt x="225" y="89"/>
                  </a:cubicBezTo>
                  <a:cubicBezTo>
                    <a:pt x="222" y="89"/>
                    <a:pt x="222" y="89"/>
                    <a:pt x="222" y="89"/>
                  </a:cubicBezTo>
                  <a:cubicBezTo>
                    <a:pt x="220" y="86"/>
                    <a:pt x="220" y="86"/>
                    <a:pt x="220" y="86"/>
                  </a:cubicBezTo>
                  <a:cubicBezTo>
                    <a:pt x="222" y="80"/>
                    <a:pt x="222" y="80"/>
                    <a:pt x="222" y="80"/>
                  </a:cubicBezTo>
                  <a:cubicBezTo>
                    <a:pt x="222" y="73"/>
                    <a:pt x="222" y="73"/>
                    <a:pt x="222" y="73"/>
                  </a:cubicBezTo>
                  <a:cubicBezTo>
                    <a:pt x="222" y="71"/>
                    <a:pt x="222" y="71"/>
                    <a:pt x="222" y="71"/>
                  </a:cubicBezTo>
                  <a:cubicBezTo>
                    <a:pt x="222" y="69"/>
                    <a:pt x="222" y="69"/>
                    <a:pt x="222" y="69"/>
                  </a:cubicBezTo>
                  <a:cubicBezTo>
                    <a:pt x="222" y="66"/>
                    <a:pt x="222" y="66"/>
                    <a:pt x="222" y="66"/>
                  </a:cubicBezTo>
                  <a:cubicBezTo>
                    <a:pt x="224" y="66"/>
                    <a:pt x="224" y="66"/>
                    <a:pt x="224" y="66"/>
                  </a:cubicBezTo>
                  <a:cubicBezTo>
                    <a:pt x="222" y="62"/>
                    <a:pt x="222" y="62"/>
                    <a:pt x="222" y="62"/>
                  </a:cubicBezTo>
                  <a:cubicBezTo>
                    <a:pt x="222" y="58"/>
                    <a:pt x="222" y="58"/>
                    <a:pt x="222" y="58"/>
                  </a:cubicBezTo>
                  <a:cubicBezTo>
                    <a:pt x="218" y="51"/>
                    <a:pt x="218" y="51"/>
                    <a:pt x="218" y="51"/>
                  </a:cubicBezTo>
                  <a:cubicBezTo>
                    <a:pt x="213" y="47"/>
                    <a:pt x="213" y="47"/>
                    <a:pt x="213" y="47"/>
                  </a:cubicBezTo>
                  <a:cubicBezTo>
                    <a:pt x="205" y="40"/>
                    <a:pt x="205" y="40"/>
                    <a:pt x="205" y="40"/>
                  </a:cubicBezTo>
                  <a:cubicBezTo>
                    <a:pt x="205" y="38"/>
                    <a:pt x="205" y="38"/>
                    <a:pt x="205" y="38"/>
                  </a:cubicBezTo>
                  <a:cubicBezTo>
                    <a:pt x="209" y="38"/>
                    <a:pt x="209" y="38"/>
                    <a:pt x="209" y="38"/>
                  </a:cubicBezTo>
                  <a:cubicBezTo>
                    <a:pt x="216" y="44"/>
                    <a:pt x="216" y="44"/>
                    <a:pt x="216" y="44"/>
                  </a:cubicBezTo>
                  <a:cubicBezTo>
                    <a:pt x="220" y="44"/>
                    <a:pt x="220" y="44"/>
                    <a:pt x="220" y="44"/>
                  </a:cubicBezTo>
                  <a:cubicBezTo>
                    <a:pt x="224" y="42"/>
                    <a:pt x="224" y="42"/>
                    <a:pt x="224" y="42"/>
                  </a:cubicBezTo>
                  <a:cubicBezTo>
                    <a:pt x="229" y="42"/>
                    <a:pt x="229" y="42"/>
                    <a:pt x="229" y="42"/>
                  </a:cubicBezTo>
                  <a:cubicBezTo>
                    <a:pt x="238" y="42"/>
                    <a:pt x="238" y="42"/>
                    <a:pt x="238" y="42"/>
                  </a:cubicBezTo>
                  <a:cubicBezTo>
                    <a:pt x="244" y="46"/>
                    <a:pt x="244" y="46"/>
                    <a:pt x="244" y="46"/>
                  </a:cubicBezTo>
                  <a:cubicBezTo>
                    <a:pt x="242" y="49"/>
                    <a:pt x="242" y="49"/>
                    <a:pt x="242" y="49"/>
                  </a:cubicBezTo>
                  <a:cubicBezTo>
                    <a:pt x="245" y="53"/>
                    <a:pt x="245" y="53"/>
                    <a:pt x="245" y="53"/>
                  </a:cubicBezTo>
                  <a:cubicBezTo>
                    <a:pt x="251" y="53"/>
                    <a:pt x="251" y="53"/>
                    <a:pt x="251" y="53"/>
                  </a:cubicBezTo>
                  <a:cubicBezTo>
                    <a:pt x="251" y="56"/>
                    <a:pt x="251" y="56"/>
                    <a:pt x="251" y="56"/>
                  </a:cubicBezTo>
                  <a:cubicBezTo>
                    <a:pt x="256" y="62"/>
                    <a:pt x="256" y="62"/>
                    <a:pt x="256" y="62"/>
                  </a:cubicBezTo>
                  <a:cubicBezTo>
                    <a:pt x="255" y="64"/>
                    <a:pt x="255" y="64"/>
                    <a:pt x="255" y="64"/>
                  </a:cubicBezTo>
                  <a:cubicBezTo>
                    <a:pt x="249" y="64"/>
                    <a:pt x="249" y="64"/>
                    <a:pt x="249" y="64"/>
                  </a:cubicBezTo>
                  <a:cubicBezTo>
                    <a:pt x="247" y="67"/>
                    <a:pt x="247" y="67"/>
                    <a:pt x="247" y="67"/>
                  </a:cubicBezTo>
                  <a:cubicBezTo>
                    <a:pt x="242" y="67"/>
                    <a:pt x="242" y="67"/>
                    <a:pt x="242" y="67"/>
                  </a:cubicBezTo>
                  <a:cubicBezTo>
                    <a:pt x="240" y="69"/>
                    <a:pt x="240" y="69"/>
                    <a:pt x="240" y="69"/>
                  </a:cubicBezTo>
                  <a:cubicBezTo>
                    <a:pt x="240" y="71"/>
                    <a:pt x="240" y="71"/>
                    <a:pt x="240" y="71"/>
                  </a:cubicBezTo>
                  <a:cubicBezTo>
                    <a:pt x="240" y="73"/>
                    <a:pt x="240" y="73"/>
                    <a:pt x="240" y="73"/>
                  </a:cubicBezTo>
                  <a:cubicBezTo>
                    <a:pt x="238" y="73"/>
                    <a:pt x="238" y="73"/>
                    <a:pt x="238" y="73"/>
                  </a:cubicBezTo>
                  <a:cubicBezTo>
                    <a:pt x="236" y="75"/>
                    <a:pt x="236" y="75"/>
                    <a:pt x="236" y="75"/>
                  </a:cubicBezTo>
                  <a:cubicBezTo>
                    <a:pt x="236" y="78"/>
                    <a:pt x="236" y="78"/>
                    <a:pt x="236" y="78"/>
                  </a:cubicBezTo>
                  <a:cubicBezTo>
                    <a:pt x="238" y="80"/>
                    <a:pt x="238" y="80"/>
                    <a:pt x="238" y="80"/>
                  </a:cubicBezTo>
                  <a:cubicBezTo>
                    <a:pt x="245" y="86"/>
                    <a:pt x="245" y="86"/>
                    <a:pt x="245" y="86"/>
                  </a:cubicBezTo>
                  <a:cubicBezTo>
                    <a:pt x="253" y="95"/>
                    <a:pt x="253" y="95"/>
                    <a:pt x="253" y="95"/>
                  </a:cubicBezTo>
                  <a:cubicBezTo>
                    <a:pt x="256" y="95"/>
                    <a:pt x="256" y="95"/>
                    <a:pt x="256" y="95"/>
                  </a:cubicBezTo>
                  <a:cubicBezTo>
                    <a:pt x="260" y="93"/>
                    <a:pt x="260" y="93"/>
                    <a:pt x="260" y="93"/>
                  </a:cubicBezTo>
                  <a:cubicBezTo>
                    <a:pt x="262" y="97"/>
                    <a:pt x="262" y="97"/>
                    <a:pt x="262" y="97"/>
                  </a:cubicBezTo>
                  <a:cubicBezTo>
                    <a:pt x="264" y="95"/>
                    <a:pt x="264" y="95"/>
                    <a:pt x="264" y="95"/>
                  </a:cubicBezTo>
                  <a:cubicBezTo>
                    <a:pt x="267" y="95"/>
                    <a:pt x="267" y="95"/>
                    <a:pt x="267" y="95"/>
                  </a:cubicBezTo>
                  <a:cubicBezTo>
                    <a:pt x="269" y="93"/>
                    <a:pt x="269" y="93"/>
                    <a:pt x="269" y="93"/>
                  </a:cubicBezTo>
                  <a:cubicBezTo>
                    <a:pt x="275" y="89"/>
                    <a:pt x="275" y="89"/>
                    <a:pt x="275" y="89"/>
                  </a:cubicBezTo>
                  <a:cubicBezTo>
                    <a:pt x="276" y="86"/>
                    <a:pt x="276" y="86"/>
                    <a:pt x="276" y="86"/>
                  </a:cubicBezTo>
                  <a:cubicBezTo>
                    <a:pt x="275" y="80"/>
                    <a:pt x="275" y="80"/>
                    <a:pt x="275" y="80"/>
                  </a:cubicBezTo>
                  <a:cubicBezTo>
                    <a:pt x="276" y="76"/>
                    <a:pt x="276" y="76"/>
                    <a:pt x="276" y="76"/>
                  </a:cubicBezTo>
                  <a:cubicBezTo>
                    <a:pt x="276" y="73"/>
                    <a:pt x="276" y="73"/>
                    <a:pt x="276" y="73"/>
                  </a:cubicBezTo>
                  <a:cubicBezTo>
                    <a:pt x="275" y="71"/>
                    <a:pt x="275" y="71"/>
                    <a:pt x="275" y="71"/>
                  </a:cubicBezTo>
                  <a:cubicBezTo>
                    <a:pt x="276" y="69"/>
                    <a:pt x="276" y="69"/>
                    <a:pt x="276" y="69"/>
                  </a:cubicBezTo>
                  <a:cubicBezTo>
                    <a:pt x="285" y="67"/>
                    <a:pt x="285" y="67"/>
                    <a:pt x="285" y="67"/>
                  </a:cubicBezTo>
                  <a:cubicBezTo>
                    <a:pt x="287" y="66"/>
                    <a:pt x="287" y="66"/>
                    <a:pt x="287" y="66"/>
                  </a:cubicBezTo>
                  <a:cubicBezTo>
                    <a:pt x="293" y="67"/>
                    <a:pt x="293" y="67"/>
                    <a:pt x="293" y="67"/>
                  </a:cubicBezTo>
                  <a:cubicBezTo>
                    <a:pt x="291" y="66"/>
                    <a:pt x="291" y="66"/>
                    <a:pt x="291" y="66"/>
                  </a:cubicBezTo>
                  <a:cubicBezTo>
                    <a:pt x="287" y="62"/>
                    <a:pt x="287" y="62"/>
                    <a:pt x="287" y="62"/>
                  </a:cubicBezTo>
                  <a:cubicBezTo>
                    <a:pt x="285" y="58"/>
                    <a:pt x="285" y="58"/>
                    <a:pt x="285" y="58"/>
                  </a:cubicBezTo>
                  <a:cubicBezTo>
                    <a:pt x="287" y="58"/>
                    <a:pt x="287" y="58"/>
                    <a:pt x="287" y="58"/>
                  </a:cubicBezTo>
                  <a:cubicBezTo>
                    <a:pt x="289" y="60"/>
                    <a:pt x="289" y="60"/>
                    <a:pt x="289" y="60"/>
                  </a:cubicBezTo>
                  <a:cubicBezTo>
                    <a:pt x="293" y="60"/>
                    <a:pt x="293" y="60"/>
                    <a:pt x="293" y="60"/>
                  </a:cubicBezTo>
                  <a:cubicBezTo>
                    <a:pt x="298" y="51"/>
                    <a:pt x="298" y="51"/>
                    <a:pt x="298" y="51"/>
                  </a:cubicBezTo>
                  <a:cubicBezTo>
                    <a:pt x="300" y="51"/>
                    <a:pt x="300" y="51"/>
                    <a:pt x="300" y="51"/>
                  </a:cubicBezTo>
                  <a:cubicBezTo>
                    <a:pt x="307" y="42"/>
                    <a:pt x="307" y="42"/>
                    <a:pt x="307" y="42"/>
                  </a:cubicBezTo>
                  <a:cubicBezTo>
                    <a:pt x="307" y="40"/>
                    <a:pt x="307" y="40"/>
                    <a:pt x="307" y="40"/>
                  </a:cubicBezTo>
                  <a:cubicBezTo>
                    <a:pt x="309" y="40"/>
                    <a:pt x="309" y="40"/>
                    <a:pt x="309" y="40"/>
                  </a:cubicBezTo>
                  <a:cubicBezTo>
                    <a:pt x="313" y="40"/>
                    <a:pt x="313" y="40"/>
                    <a:pt x="313" y="40"/>
                  </a:cubicBezTo>
                  <a:cubicBezTo>
                    <a:pt x="318" y="38"/>
                    <a:pt x="318" y="38"/>
                    <a:pt x="318" y="38"/>
                  </a:cubicBezTo>
                  <a:cubicBezTo>
                    <a:pt x="318" y="36"/>
                    <a:pt x="318" y="36"/>
                    <a:pt x="318" y="36"/>
                  </a:cubicBezTo>
                  <a:cubicBezTo>
                    <a:pt x="326" y="33"/>
                    <a:pt x="326" y="33"/>
                    <a:pt x="326" y="33"/>
                  </a:cubicBezTo>
                  <a:cubicBezTo>
                    <a:pt x="326" y="36"/>
                    <a:pt x="326" y="36"/>
                    <a:pt x="326" y="36"/>
                  </a:cubicBezTo>
                  <a:cubicBezTo>
                    <a:pt x="327" y="36"/>
                    <a:pt x="327" y="36"/>
                    <a:pt x="327" y="36"/>
                  </a:cubicBezTo>
                  <a:cubicBezTo>
                    <a:pt x="327" y="38"/>
                    <a:pt x="327" y="38"/>
                    <a:pt x="327" y="38"/>
                  </a:cubicBezTo>
                  <a:cubicBezTo>
                    <a:pt x="327" y="42"/>
                    <a:pt x="327" y="42"/>
                    <a:pt x="327" y="42"/>
                  </a:cubicBezTo>
                  <a:cubicBezTo>
                    <a:pt x="329" y="42"/>
                    <a:pt x="329" y="42"/>
                    <a:pt x="329" y="42"/>
                  </a:cubicBezTo>
                  <a:cubicBezTo>
                    <a:pt x="333" y="38"/>
                    <a:pt x="333" y="38"/>
                    <a:pt x="333" y="38"/>
                  </a:cubicBezTo>
                  <a:cubicBezTo>
                    <a:pt x="333" y="36"/>
                    <a:pt x="333" y="36"/>
                    <a:pt x="333" y="36"/>
                  </a:cubicBezTo>
                  <a:cubicBezTo>
                    <a:pt x="331" y="35"/>
                    <a:pt x="331" y="35"/>
                    <a:pt x="331" y="35"/>
                  </a:cubicBezTo>
                  <a:cubicBezTo>
                    <a:pt x="329" y="33"/>
                    <a:pt x="329" y="33"/>
                    <a:pt x="329" y="33"/>
                  </a:cubicBezTo>
                  <a:cubicBezTo>
                    <a:pt x="329" y="31"/>
                    <a:pt x="329" y="31"/>
                    <a:pt x="329" y="31"/>
                  </a:cubicBezTo>
                  <a:cubicBezTo>
                    <a:pt x="335" y="25"/>
                    <a:pt x="335" y="25"/>
                    <a:pt x="335" y="25"/>
                  </a:cubicBezTo>
                  <a:cubicBezTo>
                    <a:pt x="336" y="24"/>
                    <a:pt x="336" y="24"/>
                    <a:pt x="336" y="24"/>
                  </a:cubicBezTo>
                  <a:cubicBezTo>
                    <a:pt x="336" y="27"/>
                    <a:pt x="336" y="27"/>
                    <a:pt x="336" y="27"/>
                  </a:cubicBezTo>
                  <a:cubicBezTo>
                    <a:pt x="335" y="27"/>
                    <a:pt x="335" y="27"/>
                    <a:pt x="335" y="27"/>
                  </a:cubicBezTo>
                  <a:cubicBezTo>
                    <a:pt x="335" y="29"/>
                    <a:pt x="335" y="29"/>
                    <a:pt x="335" y="29"/>
                  </a:cubicBezTo>
                  <a:cubicBezTo>
                    <a:pt x="336" y="33"/>
                    <a:pt x="336" y="33"/>
                    <a:pt x="336" y="33"/>
                  </a:cubicBezTo>
                  <a:cubicBezTo>
                    <a:pt x="340" y="33"/>
                    <a:pt x="340" y="33"/>
                    <a:pt x="340" y="33"/>
                  </a:cubicBezTo>
                  <a:cubicBezTo>
                    <a:pt x="342" y="29"/>
                    <a:pt x="342" y="29"/>
                    <a:pt x="342" y="29"/>
                  </a:cubicBezTo>
                  <a:cubicBezTo>
                    <a:pt x="340" y="27"/>
                    <a:pt x="340" y="27"/>
                    <a:pt x="340" y="27"/>
                  </a:cubicBezTo>
                  <a:cubicBezTo>
                    <a:pt x="338" y="24"/>
                    <a:pt x="338" y="24"/>
                    <a:pt x="338" y="24"/>
                  </a:cubicBezTo>
                  <a:cubicBezTo>
                    <a:pt x="338" y="22"/>
                    <a:pt x="338" y="22"/>
                    <a:pt x="338" y="22"/>
                  </a:cubicBezTo>
                  <a:cubicBezTo>
                    <a:pt x="340" y="20"/>
                    <a:pt x="340" y="20"/>
                    <a:pt x="340" y="20"/>
                  </a:cubicBezTo>
                  <a:cubicBezTo>
                    <a:pt x="349" y="16"/>
                    <a:pt x="349" y="16"/>
                    <a:pt x="349" y="16"/>
                  </a:cubicBezTo>
                  <a:cubicBezTo>
                    <a:pt x="355" y="16"/>
                    <a:pt x="355" y="16"/>
                    <a:pt x="355" y="16"/>
                  </a:cubicBezTo>
                  <a:cubicBezTo>
                    <a:pt x="357" y="16"/>
                    <a:pt x="357" y="16"/>
                    <a:pt x="357" y="16"/>
                  </a:cubicBezTo>
                  <a:cubicBezTo>
                    <a:pt x="353" y="18"/>
                    <a:pt x="353" y="18"/>
                    <a:pt x="353" y="18"/>
                  </a:cubicBezTo>
                  <a:cubicBezTo>
                    <a:pt x="351" y="18"/>
                    <a:pt x="351" y="18"/>
                    <a:pt x="351" y="18"/>
                  </a:cubicBezTo>
                  <a:cubicBezTo>
                    <a:pt x="344" y="22"/>
                    <a:pt x="344" y="22"/>
                    <a:pt x="344" y="22"/>
                  </a:cubicBezTo>
                  <a:cubicBezTo>
                    <a:pt x="346" y="24"/>
                    <a:pt x="346" y="24"/>
                    <a:pt x="346" y="24"/>
                  </a:cubicBezTo>
                  <a:cubicBezTo>
                    <a:pt x="347" y="24"/>
                    <a:pt x="347" y="24"/>
                    <a:pt x="347" y="24"/>
                  </a:cubicBezTo>
                  <a:cubicBezTo>
                    <a:pt x="349" y="24"/>
                    <a:pt x="349" y="24"/>
                    <a:pt x="349" y="24"/>
                  </a:cubicBezTo>
                  <a:cubicBezTo>
                    <a:pt x="353" y="27"/>
                    <a:pt x="353" y="27"/>
                    <a:pt x="353" y="27"/>
                  </a:cubicBezTo>
                  <a:cubicBezTo>
                    <a:pt x="351" y="27"/>
                    <a:pt x="351" y="27"/>
                    <a:pt x="351" y="27"/>
                  </a:cubicBezTo>
                  <a:cubicBezTo>
                    <a:pt x="351" y="29"/>
                    <a:pt x="351" y="29"/>
                    <a:pt x="351" y="29"/>
                  </a:cubicBezTo>
                  <a:cubicBezTo>
                    <a:pt x="353" y="33"/>
                    <a:pt x="353" y="33"/>
                    <a:pt x="353" y="33"/>
                  </a:cubicBezTo>
                  <a:cubicBezTo>
                    <a:pt x="351" y="35"/>
                    <a:pt x="351" y="35"/>
                    <a:pt x="351" y="35"/>
                  </a:cubicBezTo>
                  <a:cubicBezTo>
                    <a:pt x="347" y="35"/>
                    <a:pt x="347" y="35"/>
                    <a:pt x="347" y="35"/>
                  </a:cubicBezTo>
                  <a:cubicBezTo>
                    <a:pt x="344" y="38"/>
                    <a:pt x="344" y="38"/>
                    <a:pt x="344" y="38"/>
                  </a:cubicBezTo>
                  <a:cubicBezTo>
                    <a:pt x="346" y="42"/>
                    <a:pt x="346" y="42"/>
                    <a:pt x="346" y="42"/>
                  </a:cubicBezTo>
                  <a:cubicBezTo>
                    <a:pt x="347" y="42"/>
                    <a:pt x="347" y="42"/>
                    <a:pt x="347" y="42"/>
                  </a:cubicBezTo>
                  <a:cubicBezTo>
                    <a:pt x="349" y="42"/>
                    <a:pt x="349" y="42"/>
                    <a:pt x="349" y="42"/>
                  </a:cubicBezTo>
                  <a:cubicBezTo>
                    <a:pt x="353" y="42"/>
                    <a:pt x="353" y="42"/>
                    <a:pt x="353" y="42"/>
                  </a:cubicBezTo>
                  <a:cubicBezTo>
                    <a:pt x="355" y="40"/>
                    <a:pt x="355" y="40"/>
                    <a:pt x="355" y="40"/>
                  </a:cubicBezTo>
                  <a:cubicBezTo>
                    <a:pt x="358" y="42"/>
                    <a:pt x="358" y="42"/>
                    <a:pt x="358" y="42"/>
                  </a:cubicBezTo>
                  <a:cubicBezTo>
                    <a:pt x="358" y="46"/>
                    <a:pt x="358" y="46"/>
                    <a:pt x="358" y="46"/>
                  </a:cubicBezTo>
                  <a:cubicBezTo>
                    <a:pt x="360" y="42"/>
                    <a:pt x="360" y="42"/>
                    <a:pt x="360" y="42"/>
                  </a:cubicBezTo>
                  <a:cubicBezTo>
                    <a:pt x="364" y="36"/>
                    <a:pt x="364" y="36"/>
                    <a:pt x="364" y="36"/>
                  </a:cubicBezTo>
                  <a:cubicBezTo>
                    <a:pt x="366" y="36"/>
                    <a:pt x="366" y="36"/>
                    <a:pt x="366" y="36"/>
                  </a:cubicBezTo>
                  <a:cubicBezTo>
                    <a:pt x="367" y="40"/>
                    <a:pt x="367" y="40"/>
                    <a:pt x="367" y="40"/>
                  </a:cubicBezTo>
                  <a:cubicBezTo>
                    <a:pt x="369" y="42"/>
                    <a:pt x="369" y="42"/>
                    <a:pt x="369" y="42"/>
                  </a:cubicBezTo>
                  <a:cubicBezTo>
                    <a:pt x="371" y="40"/>
                    <a:pt x="371" y="40"/>
                    <a:pt x="371" y="40"/>
                  </a:cubicBezTo>
                  <a:cubicBezTo>
                    <a:pt x="369" y="38"/>
                    <a:pt x="369" y="38"/>
                    <a:pt x="369" y="38"/>
                  </a:cubicBezTo>
                  <a:cubicBezTo>
                    <a:pt x="371" y="36"/>
                    <a:pt x="371" y="36"/>
                    <a:pt x="371" y="36"/>
                  </a:cubicBezTo>
                  <a:cubicBezTo>
                    <a:pt x="367" y="35"/>
                    <a:pt x="367" y="35"/>
                    <a:pt x="367" y="35"/>
                  </a:cubicBezTo>
                  <a:cubicBezTo>
                    <a:pt x="367" y="33"/>
                    <a:pt x="367" y="33"/>
                    <a:pt x="367" y="33"/>
                  </a:cubicBezTo>
                  <a:cubicBezTo>
                    <a:pt x="371" y="29"/>
                    <a:pt x="371" y="29"/>
                    <a:pt x="371" y="29"/>
                  </a:cubicBezTo>
                  <a:cubicBezTo>
                    <a:pt x="375" y="29"/>
                    <a:pt x="375" y="29"/>
                    <a:pt x="375" y="29"/>
                  </a:cubicBezTo>
                  <a:cubicBezTo>
                    <a:pt x="375" y="27"/>
                    <a:pt x="375" y="27"/>
                    <a:pt x="375" y="27"/>
                  </a:cubicBezTo>
                  <a:cubicBezTo>
                    <a:pt x="380" y="24"/>
                    <a:pt x="380" y="24"/>
                    <a:pt x="380" y="24"/>
                  </a:cubicBezTo>
                  <a:cubicBezTo>
                    <a:pt x="382" y="25"/>
                    <a:pt x="382" y="25"/>
                    <a:pt x="382" y="25"/>
                  </a:cubicBezTo>
                  <a:cubicBezTo>
                    <a:pt x="384" y="25"/>
                    <a:pt x="384" y="25"/>
                    <a:pt x="384" y="25"/>
                  </a:cubicBezTo>
                  <a:cubicBezTo>
                    <a:pt x="386" y="25"/>
                    <a:pt x="386" y="25"/>
                    <a:pt x="386" y="25"/>
                  </a:cubicBezTo>
                  <a:cubicBezTo>
                    <a:pt x="389" y="25"/>
                    <a:pt x="389" y="25"/>
                    <a:pt x="389" y="25"/>
                  </a:cubicBezTo>
                  <a:cubicBezTo>
                    <a:pt x="397" y="25"/>
                    <a:pt x="397" y="25"/>
                    <a:pt x="397" y="25"/>
                  </a:cubicBezTo>
                  <a:cubicBezTo>
                    <a:pt x="398" y="24"/>
                    <a:pt x="398" y="24"/>
                    <a:pt x="398" y="24"/>
                  </a:cubicBezTo>
                  <a:cubicBezTo>
                    <a:pt x="398" y="22"/>
                    <a:pt x="398" y="22"/>
                    <a:pt x="398" y="22"/>
                  </a:cubicBezTo>
                  <a:cubicBezTo>
                    <a:pt x="400" y="20"/>
                    <a:pt x="400" y="20"/>
                    <a:pt x="400" y="20"/>
                  </a:cubicBezTo>
                  <a:cubicBezTo>
                    <a:pt x="404" y="20"/>
                    <a:pt x="404" y="20"/>
                    <a:pt x="404" y="20"/>
                  </a:cubicBezTo>
                  <a:cubicBezTo>
                    <a:pt x="406" y="18"/>
                    <a:pt x="406" y="18"/>
                    <a:pt x="406" y="18"/>
                  </a:cubicBezTo>
                  <a:cubicBezTo>
                    <a:pt x="408" y="15"/>
                    <a:pt x="408" y="15"/>
                    <a:pt x="408" y="15"/>
                  </a:cubicBezTo>
                  <a:cubicBezTo>
                    <a:pt x="411" y="15"/>
                    <a:pt x="411" y="15"/>
                    <a:pt x="411" y="15"/>
                  </a:cubicBezTo>
                  <a:cubicBezTo>
                    <a:pt x="415" y="9"/>
                    <a:pt x="415" y="9"/>
                    <a:pt x="415" y="9"/>
                  </a:cubicBezTo>
                  <a:cubicBezTo>
                    <a:pt x="417" y="9"/>
                    <a:pt x="417" y="9"/>
                    <a:pt x="417" y="9"/>
                  </a:cubicBezTo>
                  <a:moveTo>
                    <a:pt x="120" y="164"/>
                  </a:moveTo>
                  <a:cubicBezTo>
                    <a:pt x="118" y="160"/>
                    <a:pt x="118" y="160"/>
                    <a:pt x="118" y="160"/>
                  </a:cubicBezTo>
                  <a:cubicBezTo>
                    <a:pt x="120" y="158"/>
                    <a:pt x="120" y="158"/>
                    <a:pt x="120" y="158"/>
                  </a:cubicBezTo>
                  <a:cubicBezTo>
                    <a:pt x="120" y="157"/>
                    <a:pt x="120" y="157"/>
                    <a:pt x="120" y="157"/>
                  </a:cubicBezTo>
                  <a:cubicBezTo>
                    <a:pt x="116" y="157"/>
                    <a:pt x="116" y="157"/>
                    <a:pt x="116" y="157"/>
                  </a:cubicBezTo>
                  <a:cubicBezTo>
                    <a:pt x="114" y="158"/>
                    <a:pt x="114" y="158"/>
                    <a:pt x="114" y="158"/>
                  </a:cubicBezTo>
                  <a:cubicBezTo>
                    <a:pt x="114" y="160"/>
                    <a:pt x="114" y="160"/>
                    <a:pt x="114" y="160"/>
                  </a:cubicBezTo>
                  <a:cubicBezTo>
                    <a:pt x="118" y="164"/>
                    <a:pt x="118" y="164"/>
                    <a:pt x="118" y="164"/>
                  </a:cubicBezTo>
                  <a:cubicBezTo>
                    <a:pt x="118" y="166"/>
                    <a:pt x="118" y="166"/>
                    <a:pt x="118" y="166"/>
                  </a:cubicBezTo>
                  <a:cubicBezTo>
                    <a:pt x="120" y="166"/>
                    <a:pt x="120" y="166"/>
                    <a:pt x="120" y="166"/>
                  </a:cubicBezTo>
                  <a:cubicBezTo>
                    <a:pt x="120" y="164"/>
                    <a:pt x="120" y="164"/>
                    <a:pt x="120" y="164"/>
                  </a:cubicBezTo>
                  <a:close/>
                  <a:moveTo>
                    <a:pt x="209" y="107"/>
                  </a:moveTo>
                  <a:cubicBezTo>
                    <a:pt x="211" y="106"/>
                    <a:pt x="211" y="106"/>
                    <a:pt x="211" y="106"/>
                  </a:cubicBezTo>
                  <a:cubicBezTo>
                    <a:pt x="211" y="104"/>
                    <a:pt x="211" y="104"/>
                    <a:pt x="211" y="104"/>
                  </a:cubicBezTo>
                  <a:cubicBezTo>
                    <a:pt x="209" y="102"/>
                    <a:pt x="209" y="102"/>
                    <a:pt x="209" y="102"/>
                  </a:cubicBezTo>
                  <a:cubicBezTo>
                    <a:pt x="207" y="102"/>
                    <a:pt x="207" y="102"/>
                    <a:pt x="207" y="102"/>
                  </a:cubicBezTo>
                  <a:cubicBezTo>
                    <a:pt x="207" y="104"/>
                    <a:pt x="207" y="104"/>
                    <a:pt x="207" y="104"/>
                  </a:cubicBezTo>
                  <a:cubicBezTo>
                    <a:pt x="209" y="107"/>
                    <a:pt x="209" y="107"/>
                    <a:pt x="209" y="107"/>
                  </a:cubicBezTo>
                  <a:close/>
                  <a:moveTo>
                    <a:pt x="278" y="31"/>
                  </a:moveTo>
                  <a:cubicBezTo>
                    <a:pt x="282" y="31"/>
                    <a:pt x="282" y="31"/>
                    <a:pt x="282" y="31"/>
                  </a:cubicBezTo>
                  <a:cubicBezTo>
                    <a:pt x="285" y="27"/>
                    <a:pt x="285" y="27"/>
                    <a:pt x="285" y="27"/>
                  </a:cubicBezTo>
                  <a:cubicBezTo>
                    <a:pt x="289" y="24"/>
                    <a:pt x="289" y="24"/>
                    <a:pt x="289" y="24"/>
                  </a:cubicBezTo>
                  <a:cubicBezTo>
                    <a:pt x="289" y="18"/>
                    <a:pt x="289" y="18"/>
                    <a:pt x="289" y="18"/>
                  </a:cubicBezTo>
                  <a:cubicBezTo>
                    <a:pt x="291" y="16"/>
                    <a:pt x="291" y="16"/>
                    <a:pt x="291" y="16"/>
                  </a:cubicBezTo>
                  <a:cubicBezTo>
                    <a:pt x="293" y="18"/>
                    <a:pt x="293" y="18"/>
                    <a:pt x="293" y="18"/>
                  </a:cubicBezTo>
                  <a:cubicBezTo>
                    <a:pt x="291" y="24"/>
                    <a:pt x="291" y="24"/>
                    <a:pt x="291" y="24"/>
                  </a:cubicBezTo>
                  <a:cubicBezTo>
                    <a:pt x="295" y="18"/>
                    <a:pt x="295" y="18"/>
                    <a:pt x="295" y="18"/>
                  </a:cubicBezTo>
                  <a:cubicBezTo>
                    <a:pt x="295" y="15"/>
                    <a:pt x="295" y="15"/>
                    <a:pt x="295" y="15"/>
                  </a:cubicBezTo>
                  <a:cubicBezTo>
                    <a:pt x="291" y="11"/>
                    <a:pt x="291" y="11"/>
                    <a:pt x="291" y="11"/>
                  </a:cubicBezTo>
                  <a:cubicBezTo>
                    <a:pt x="278" y="5"/>
                    <a:pt x="278" y="5"/>
                    <a:pt x="278" y="5"/>
                  </a:cubicBezTo>
                  <a:cubicBezTo>
                    <a:pt x="273" y="5"/>
                    <a:pt x="273" y="5"/>
                    <a:pt x="273" y="5"/>
                  </a:cubicBezTo>
                  <a:cubicBezTo>
                    <a:pt x="269" y="7"/>
                    <a:pt x="269" y="7"/>
                    <a:pt x="269" y="7"/>
                  </a:cubicBezTo>
                  <a:cubicBezTo>
                    <a:pt x="267" y="15"/>
                    <a:pt x="267" y="15"/>
                    <a:pt x="267" y="15"/>
                  </a:cubicBezTo>
                  <a:cubicBezTo>
                    <a:pt x="267" y="24"/>
                    <a:pt x="267" y="24"/>
                    <a:pt x="267" y="24"/>
                  </a:cubicBezTo>
                  <a:cubicBezTo>
                    <a:pt x="269" y="27"/>
                    <a:pt x="269" y="27"/>
                    <a:pt x="269" y="27"/>
                  </a:cubicBezTo>
                  <a:cubicBezTo>
                    <a:pt x="271" y="31"/>
                    <a:pt x="271" y="31"/>
                    <a:pt x="271" y="31"/>
                  </a:cubicBezTo>
                  <a:cubicBezTo>
                    <a:pt x="271" y="31"/>
                    <a:pt x="271" y="31"/>
                    <a:pt x="271" y="31"/>
                  </a:cubicBezTo>
                  <a:cubicBezTo>
                    <a:pt x="275" y="31"/>
                    <a:pt x="275" y="31"/>
                    <a:pt x="275" y="31"/>
                  </a:cubicBezTo>
                  <a:cubicBezTo>
                    <a:pt x="273" y="35"/>
                    <a:pt x="273" y="35"/>
                    <a:pt x="273" y="35"/>
                  </a:cubicBezTo>
                  <a:cubicBezTo>
                    <a:pt x="276" y="35"/>
                    <a:pt x="276" y="35"/>
                    <a:pt x="276" y="35"/>
                  </a:cubicBezTo>
                  <a:cubicBezTo>
                    <a:pt x="278" y="31"/>
                    <a:pt x="278" y="31"/>
                    <a:pt x="278" y="31"/>
                  </a:cubicBezTo>
                  <a:close/>
                  <a:moveTo>
                    <a:pt x="309" y="38"/>
                  </a:moveTo>
                  <a:cubicBezTo>
                    <a:pt x="311" y="38"/>
                    <a:pt x="311" y="38"/>
                    <a:pt x="311" y="38"/>
                  </a:cubicBezTo>
                  <a:cubicBezTo>
                    <a:pt x="311" y="36"/>
                    <a:pt x="311" y="36"/>
                    <a:pt x="311" y="36"/>
                  </a:cubicBezTo>
                  <a:cubicBezTo>
                    <a:pt x="315" y="36"/>
                    <a:pt x="315" y="36"/>
                    <a:pt x="315" y="36"/>
                  </a:cubicBezTo>
                  <a:cubicBezTo>
                    <a:pt x="316" y="35"/>
                    <a:pt x="316" y="35"/>
                    <a:pt x="316" y="35"/>
                  </a:cubicBezTo>
                  <a:cubicBezTo>
                    <a:pt x="313" y="35"/>
                    <a:pt x="313" y="35"/>
                    <a:pt x="313" y="35"/>
                  </a:cubicBezTo>
                  <a:cubicBezTo>
                    <a:pt x="309" y="36"/>
                    <a:pt x="309" y="36"/>
                    <a:pt x="309" y="36"/>
                  </a:cubicBezTo>
                  <a:cubicBezTo>
                    <a:pt x="309" y="38"/>
                    <a:pt x="309" y="38"/>
                    <a:pt x="309" y="38"/>
                  </a:cubicBezTo>
                  <a:close/>
                  <a:moveTo>
                    <a:pt x="358" y="36"/>
                  </a:moveTo>
                  <a:cubicBezTo>
                    <a:pt x="360" y="38"/>
                    <a:pt x="360" y="38"/>
                    <a:pt x="360" y="38"/>
                  </a:cubicBezTo>
                  <a:cubicBezTo>
                    <a:pt x="362" y="35"/>
                    <a:pt x="362" y="35"/>
                    <a:pt x="362" y="35"/>
                  </a:cubicBezTo>
                  <a:cubicBezTo>
                    <a:pt x="362" y="33"/>
                    <a:pt x="362" y="33"/>
                    <a:pt x="362" y="33"/>
                  </a:cubicBezTo>
                  <a:cubicBezTo>
                    <a:pt x="360" y="33"/>
                    <a:pt x="360" y="33"/>
                    <a:pt x="360" y="33"/>
                  </a:cubicBezTo>
                  <a:cubicBezTo>
                    <a:pt x="358" y="36"/>
                    <a:pt x="358" y="36"/>
                    <a:pt x="358" y="36"/>
                  </a:cubicBezTo>
                  <a:cubicBezTo>
                    <a:pt x="358" y="36"/>
                    <a:pt x="358" y="36"/>
                    <a:pt x="358" y="36"/>
                  </a:cubicBezTo>
                  <a:close/>
                  <a:moveTo>
                    <a:pt x="353" y="38"/>
                  </a:moveTo>
                  <a:cubicBezTo>
                    <a:pt x="355" y="38"/>
                    <a:pt x="355" y="38"/>
                    <a:pt x="355" y="38"/>
                  </a:cubicBezTo>
                  <a:cubicBezTo>
                    <a:pt x="357" y="36"/>
                    <a:pt x="357" y="36"/>
                    <a:pt x="357" y="36"/>
                  </a:cubicBezTo>
                  <a:cubicBezTo>
                    <a:pt x="355" y="35"/>
                    <a:pt x="355" y="35"/>
                    <a:pt x="355" y="35"/>
                  </a:cubicBezTo>
                  <a:cubicBezTo>
                    <a:pt x="353" y="35"/>
                    <a:pt x="353" y="35"/>
                    <a:pt x="353" y="35"/>
                  </a:cubicBezTo>
                  <a:cubicBezTo>
                    <a:pt x="353" y="38"/>
                    <a:pt x="353" y="38"/>
                    <a:pt x="353" y="38"/>
                  </a:cubicBezTo>
                  <a:close/>
                  <a:moveTo>
                    <a:pt x="393" y="20"/>
                  </a:moveTo>
                  <a:cubicBezTo>
                    <a:pt x="395" y="22"/>
                    <a:pt x="395" y="22"/>
                    <a:pt x="395" y="22"/>
                  </a:cubicBezTo>
                  <a:cubicBezTo>
                    <a:pt x="397" y="20"/>
                    <a:pt x="397" y="20"/>
                    <a:pt x="397" y="20"/>
                  </a:cubicBezTo>
                  <a:cubicBezTo>
                    <a:pt x="402" y="18"/>
                    <a:pt x="402" y="18"/>
                    <a:pt x="402" y="18"/>
                  </a:cubicBezTo>
                  <a:cubicBezTo>
                    <a:pt x="402" y="16"/>
                    <a:pt x="402" y="16"/>
                    <a:pt x="402" y="16"/>
                  </a:cubicBezTo>
                  <a:cubicBezTo>
                    <a:pt x="400" y="16"/>
                    <a:pt x="400" y="16"/>
                    <a:pt x="400" y="16"/>
                  </a:cubicBezTo>
                  <a:cubicBezTo>
                    <a:pt x="395" y="18"/>
                    <a:pt x="395" y="18"/>
                    <a:pt x="395" y="18"/>
                  </a:cubicBezTo>
                  <a:cubicBezTo>
                    <a:pt x="393" y="20"/>
                    <a:pt x="393" y="20"/>
                    <a:pt x="393" y="20"/>
                  </a:cubicBezTo>
                  <a:close/>
                  <a:moveTo>
                    <a:pt x="377" y="16"/>
                  </a:moveTo>
                  <a:cubicBezTo>
                    <a:pt x="378" y="18"/>
                    <a:pt x="378" y="18"/>
                    <a:pt x="378" y="18"/>
                  </a:cubicBezTo>
                  <a:cubicBezTo>
                    <a:pt x="380" y="18"/>
                    <a:pt x="380" y="18"/>
                    <a:pt x="380" y="18"/>
                  </a:cubicBezTo>
                  <a:cubicBezTo>
                    <a:pt x="380" y="16"/>
                    <a:pt x="380" y="16"/>
                    <a:pt x="380" y="16"/>
                  </a:cubicBezTo>
                  <a:cubicBezTo>
                    <a:pt x="378" y="16"/>
                    <a:pt x="378" y="16"/>
                    <a:pt x="378" y="16"/>
                  </a:cubicBezTo>
                  <a:cubicBezTo>
                    <a:pt x="377" y="16"/>
                    <a:pt x="377" y="16"/>
                    <a:pt x="377" y="16"/>
                  </a:cubicBezTo>
                  <a:close/>
                  <a:moveTo>
                    <a:pt x="366" y="16"/>
                  </a:moveTo>
                  <a:cubicBezTo>
                    <a:pt x="369" y="16"/>
                    <a:pt x="369" y="16"/>
                    <a:pt x="369" y="16"/>
                  </a:cubicBezTo>
                  <a:cubicBezTo>
                    <a:pt x="369" y="18"/>
                    <a:pt x="369" y="18"/>
                    <a:pt x="369" y="18"/>
                  </a:cubicBezTo>
                  <a:cubicBezTo>
                    <a:pt x="373" y="20"/>
                    <a:pt x="373" y="20"/>
                    <a:pt x="373" y="20"/>
                  </a:cubicBezTo>
                  <a:cubicBezTo>
                    <a:pt x="371" y="16"/>
                    <a:pt x="371" y="16"/>
                    <a:pt x="371" y="16"/>
                  </a:cubicBezTo>
                  <a:cubicBezTo>
                    <a:pt x="369" y="15"/>
                    <a:pt x="369" y="15"/>
                    <a:pt x="369" y="15"/>
                  </a:cubicBezTo>
                  <a:cubicBezTo>
                    <a:pt x="366" y="16"/>
                    <a:pt x="366" y="16"/>
                    <a:pt x="366" y="16"/>
                  </a:cubicBezTo>
                  <a:close/>
                  <a:moveTo>
                    <a:pt x="360" y="16"/>
                  </a:moveTo>
                  <a:cubicBezTo>
                    <a:pt x="362" y="18"/>
                    <a:pt x="362" y="18"/>
                    <a:pt x="362" y="18"/>
                  </a:cubicBezTo>
                  <a:cubicBezTo>
                    <a:pt x="364" y="18"/>
                    <a:pt x="364" y="18"/>
                    <a:pt x="364" y="18"/>
                  </a:cubicBezTo>
                  <a:cubicBezTo>
                    <a:pt x="366" y="16"/>
                    <a:pt x="366" y="16"/>
                    <a:pt x="366" y="16"/>
                  </a:cubicBezTo>
                  <a:cubicBezTo>
                    <a:pt x="364" y="15"/>
                    <a:pt x="364" y="15"/>
                    <a:pt x="364" y="15"/>
                  </a:cubicBezTo>
                  <a:cubicBezTo>
                    <a:pt x="360" y="16"/>
                    <a:pt x="360" y="16"/>
                    <a:pt x="360" y="16"/>
                  </a:cubicBezTo>
                  <a:close/>
                  <a:moveTo>
                    <a:pt x="418" y="0"/>
                  </a:moveTo>
                  <a:cubicBezTo>
                    <a:pt x="418" y="0"/>
                    <a:pt x="418" y="0"/>
                    <a:pt x="418" y="0"/>
                  </a:cubicBezTo>
                  <a:moveTo>
                    <a:pt x="34" y="302"/>
                  </a:moveTo>
                  <a:cubicBezTo>
                    <a:pt x="34" y="304"/>
                    <a:pt x="34" y="304"/>
                    <a:pt x="34" y="304"/>
                  </a:cubicBezTo>
                  <a:cubicBezTo>
                    <a:pt x="36" y="306"/>
                    <a:pt x="36" y="306"/>
                    <a:pt x="36" y="306"/>
                  </a:cubicBezTo>
                  <a:cubicBezTo>
                    <a:pt x="38" y="304"/>
                    <a:pt x="38" y="304"/>
                    <a:pt x="38" y="304"/>
                  </a:cubicBezTo>
                  <a:cubicBezTo>
                    <a:pt x="34" y="302"/>
                    <a:pt x="34" y="302"/>
                    <a:pt x="34" y="302"/>
                  </a:cubicBezTo>
                  <a:cubicBezTo>
                    <a:pt x="34" y="302"/>
                    <a:pt x="34" y="302"/>
                    <a:pt x="34" y="302"/>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 name="Google Shape;3542;p136">
              <a:extLst>
                <a:ext uri="{FF2B5EF4-FFF2-40B4-BE49-F238E27FC236}">
                  <a16:creationId xmlns:a16="http://schemas.microsoft.com/office/drawing/2014/main" id="{11F533EF-2036-FDD2-AB00-AAE522417256}"/>
                </a:ext>
              </a:extLst>
            </p:cNvPr>
            <p:cNvSpPr/>
            <p:nvPr/>
          </p:nvSpPr>
          <p:spPr>
            <a:xfrm>
              <a:off x="2640" y="1101"/>
              <a:ext cx="347" cy="270"/>
            </a:xfrm>
            <a:custGeom>
              <a:avLst/>
              <a:gdLst/>
              <a:ahLst/>
              <a:cxnLst/>
              <a:rect l="l" t="t" r="r" b="b"/>
              <a:pathLst>
                <a:path w="109" h="85" extrusionOk="0">
                  <a:moveTo>
                    <a:pt x="78" y="83"/>
                  </a:moveTo>
                  <a:cubicBezTo>
                    <a:pt x="80" y="83"/>
                    <a:pt x="80" y="83"/>
                    <a:pt x="80" y="83"/>
                  </a:cubicBezTo>
                  <a:cubicBezTo>
                    <a:pt x="83" y="85"/>
                    <a:pt x="83" y="85"/>
                    <a:pt x="83" y="85"/>
                  </a:cubicBezTo>
                  <a:cubicBezTo>
                    <a:pt x="85" y="82"/>
                    <a:pt x="85" y="82"/>
                    <a:pt x="85" y="82"/>
                  </a:cubicBezTo>
                  <a:cubicBezTo>
                    <a:pt x="87" y="83"/>
                    <a:pt x="87" y="83"/>
                    <a:pt x="87" y="83"/>
                  </a:cubicBezTo>
                  <a:cubicBezTo>
                    <a:pt x="87" y="82"/>
                    <a:pt x="87" y="82"/>
                    <a:pt x="87" y="82"/>
                  </a:cubicBezTo>
                  <a:cubicBezTo>
                    <a:pt x="85" y="78"/>
                    <a:pt x="85" y="78"/>
                    <a:pt x="85" y="78"/>
                  </a:cubicBezTo>
                  <a:cubicBezTo>
                    <a:pt x="87" y="76"/>
                    <a:pt x="87" y="76"/>
                    <a:pt x="87" y="76"/>
                  </a:cubicBezTo>
                  <a:cubicBezTo>
                    <a:pt x="83" y="74"/>
                    <a:pt x="83" y="74"/>
                    <a:pt x="83" y="74"/>
                  </a:cubicBezTo>
                  <a:cubicBezTo>
                    <a:pt x="83" y="76"/>
                    <a:pt x="83" y="76"/>
                    <a:pt x="83" y="76"/>
                  </a:cubicBezTo>
                  <a:cubicBezTo>
                    <a:pt x="81" y="74"/>
                    <a:pt x="81" y="74"/>
                    <a:pt x="81" y="74"/>
                  </a:cubicBezTo>
                  <a:cubicBezTo>
                    <a:pt x="80" y="76"/>
                    <a:pt x="80" y="76"/>
                    <a:pt x="80" y="76"/>
                  </a:cubicBezTo>
                  <a:cubicBezTo>
                    <a:pt x="80" y="78"/>
                    <a:pt x="80" y="78"/>
                    <a:pt x="80" y="78"/>
                  </a:cubicBezTo>
                  <a:cubicBezTo>
                    <a:pt x="81" y="78"/>
                    <a:pt x="81" y="78"/>
                    <a:pt x="81" y="78"/>
                  </a:cubicBezTo>
                  <a:cubicBezTo>
                    <a:pt x="81" y="80"/>
                    <a:pt x="81" y="80"/>
                    <a:pt x="81" y="80"/>
                  </a:cubicBezTo>
                  <a:cubicBezTo>
                    <a:pt x="80" y="80"/>
                    <a:pt x="80" y="80"/>
                    <a:pt x="80" y="80"/>
                  </a:cubicBezTo>
                  <a:cubicBezTo>
                    <a:pt x="78" y="83"/>
                    <a:pt x="78" y="83"/>
                    <a:pt x="78" y="83"/>
                  </a:cubicBezTo>
                  <a:close/>
                  <a:moveTo>
                    <a:pt x="103" y="58"/>
                  </a:moveTo>
                  <a:cubicBezTo>
                    <a:pt x="101" y="63"/>
                    <a:pt x="101" y="63"/>
                    <a:pt x="101" y="63"/>
                  </a:cubicBezTo>
                  <a:cubicBezTo>
                    <a:pt x="103" y="67"/>
                    <a:pt x="103" y="67"/>
                    <a:pt x="103" y="67"/>
                  </a:cubicBezTo>
                  <a:cubicBezTo>
                    <a:pt x="109" y="69"/>
                    <a:pt x="109" y="69"/>
                    <a:pt x="109" y="69"/>
                  </a:cubicBezTo>
                  <a:cubicBezTo>
                    <a:pt x="109" y="65"/>
                    <a:pt x="109" y="65"/>
                    <a:pt x="109" y="65"/>
                  </a:cubicBezTo>
                  <a:cubicBezTo>
                    <a:pt x="105" y="62"/>
                    <a:pt x="105" y="62"/>
                    <a:pt x="105" y="62"/>
                  </a:cubicBezTo>
                  <a:cubicBezTo>
                    <a:pt x="103" y="58"/>
                    <a:pt x="103" y="58"/>
                    <a:pt x="103" y="58"/>
                  </a:cubicBezTo>
                  <a:close/>
                  <a:moveTo>
                    <a:pt x="69" y="51"/>
                  </a:moveTo>
                  <a:cubicBezTo>
                    <a:pt x="69" y="54"/>
                    <a:pt x="69" y="54"/>
                    <a:pt x="69" y="54"/>
                  </a:cubicBezTo>
                  <a:cubicBezTo>
                    <a:pt x="71" y="56"/>
                    <a:pt x="71" y="56"/>
                    <a:pt x="71" y="56"/>
                  </a:cubicBezTo>
                  <a:cubicBezTo>
                    <a:pt x="69" y="51"/>
                    <a:pt x="69" y="51"/>
                    <a:pt x="69" y="51"/>
                  </a:cubicBezTo>
                  <a:close/>
                  <a:moveTo>
                    <a:pt x="61" y="69"/>
                  </a:moveTo>
                  <a:cubicBezTo>
                    <a:pt x="58" y="69"/>
                    <a:pt x="58" y="69"/>
                    <a:pt x="58" y="69"/>
                  </a:cubicBezTo>
                  <a:cubicBezTo>
                    <a:pt x="56" y="67"/>
                    <a:pt x="56" y="67"/>
                    <a:pt x="56" y="67"/>
                  </a:cubicBezTo>
                  <a:cubicBezTo>
                    <a:pt x="58" y="65"/>
                    <a:pt x="58" y="65"/>
                    <a:pt x="58" y="65"/>
                  </a:cubicBezTo>
                  <a:cubicBezTo>
                    <a:pt x="58" y="63"/>
                    <a:pt x="58" y="63"/>
                    <a:pt x="58" y="63"/>
                  </a:cubicBezTo>
                  <a:cubicBezTo>
                    <a:pt x="54" y="62"/>
                    <a:pt x="54" y="62"/>
                    <a:pt x="54" y="62"/>
                  </a:cubicBezTo>
                  <a:cubicBezTo>
                    <a:pt x="52" y="62"/>
                    <a:pt x="52" y="62"/>
                    <a:pt x="52" y="62"/>
                  </a:cubicBezTo>
                  <a:cubicBezTo>
                    <a:pt x="49" y="60"/>
                    <a:pt x="49" y="60"/>
                    <a:pt x="49" y="60"/>
                  </a:cubicBezTo>
                  <a:cubicBezTo>
                    <a:pt x="51" y="56"/>
                    <a:pt x="51" y="56"/>
                    <a:pt x="51" y="56"/>
                  </a:cubicBezTo>
                  <a:cubicBezTo>
                    <a:pt x="49" y="54"/>
                    <a:pt x="49" y="54"/>
                    <a:pt x="49" y="54"/>
                  </a:cubicBezTo>
                  <a:cubicBezTo>
                    <a:pt x="49" y="51"/>
                    <a:pt x="49" y="51"/>
                    <a:pt x="49" y="51"/>
                  </a:cubicBezTo>
                  <a:cubicBezTo>
                    <a:pt x="51" y="51"/>
                    <a:pt x="51" y="51"/>
                    <a:pt x="51" y="51"/>
                  </a:cubicBezTo>
                  <a:cubicBezTo>
                    <a:pt x="51" y="49"/>
                    <a:pt x="51" y="49"/>
                    <a:pt x="51" y="49"/>
                  </a:cubicBezTo>
                  <a:cubicBezTo>
                    <a:pt x="52" y="47"/>
                    <a:pt x="52" y="47"/>
                    <a:pt x="52" y="47"/>
                  </a:cubicBezTo>
                  <a:cubicBezTo>
                    <a:pt x="54" y="49"/>
                    <a:pt x="54" y="49"/>
                    <a:pt x="54" y="49"/>
                  </a:cubicBezTo>
                  <a:cubicBezTo>
                    <a:pt x="54" y="51"/>
                    <a:pt x="54" y="51"/>
                    <a:pt x="54" y="51"/>
                  </a:cubicBezTo>
                  <a:cubicBezTo>
                    <a:pt x="58" y="52"/>
                    <a:pt x="58" y="52"/>
                    <a:pt x="58" y="52"/>
                  </a:cubicBezTo>
                  <a:cubicBezTo>
                    <a:pt x="58" y="52"/>
                    <a:pt x="58" y="52"/>
                    <a:pt x="58" y="52"/>
                  </a:cubicBezTo>
                  <a:cubicBezTo>
                    <a:pt x="60" y="52"/>
                    <a:pt x="60" y="52"/>
                    <a:pt x="60" y="52"/>
                  </a:cubicBezTo>
                  <a:cubicBezTo>
                    <a:pt x="60" y="51"/>
                    <a:pt x="60" y="51"/>
                    <a:pt x="60" y="51"/>
                  </a:cubicBezTo>
                  <a:cubicBezTo>
                    <a:pt x="58" y="49"/>
                    <a:pt x="58" y="49"/>
                    <a:pt x="58" y="49"/>
                  </a:cubicBezTo>
                  <a:cubicBezTo>
                    <a:pt x="56" y="47"/>
                    <a:pt x="56" y="47"/>
                    <a:pt x="56" y="47"/>
                  </a:cubicBezTo>
                  <a:cubicBezTo>
                    <a:pt x="58" y="43"/>
                    <a:pt x="58" y="43"/>
                    <a:pt x="58" y="43"/>
                  </a:cubicBezTo>
                  <a:cubicBezTo>
                    <a:pt x="63" y="43"/>
                    <a:pt x="63" y="43"/>
                    <a:pt x="63" y="43"/>
                  </a:cubicBezTo>
                  <a:cubicBezTo>
                    <a:pt x="67" y="43"/>
                    <a:pt x="67" y="43"/>
                    <a:pt x="67" y="43"/>
                  </a:cubicBezTo>
                  <a:cubicBezTo>
                    <a:pt x="67" y="45"/>
                    <a:pt x="67" y="45"/>
                    <a:pt x="67" y="45"/>
                  </a:cubicBezTo>
                  <a:cubicBezTo>
                    <a:pt x="69" y="49"/>
                    <a:pt x="69" y="49"/>
                    <a:pt x="69" y="49"/>
                  </a:cubicBezTo>
                  <a:cubicBezTo>
                    <a:pt x="67" y="54"/>
                    <a:pt x="67" y="54"/>
                    <a:pt x="67" y="54"/>
                  </a:cubicBezTo>
                  <a:cubicBezTo>
                    <a:pt x="63" y="56"/>
                    <a:pt x="63" y="56"/>
                    <a:pt x="63" y="56"/>
                  </a:cubicBezTo>
                  <a:cubicBezTo>
                    <a:pt x="63" y="56"/>
                    <a:pt x="63" y="56"/>
                    <a:pt x="63" y="56"/>
                  </a:cubicBezTo>
                  <a:cubicBezTo>
                    <a:pt x="67" y="58"/>
                    <a:pt x="67" y="58"/>
                    <a:pt x="67" y="58"/>
                  </a:cubicBezTo>
                  <a:cubicBezTo>
                    <a:pt x="67" y="62"/>
                    <a:pt x="67" y="62"/>
                    <a:pt x="67" y="62"/>
                  </a:cubicBezTo>
                  <a:cubicBezTo>
                    <a:pt x="65" y="62"/>
                    <a:pt x="65" y="62"/>
                    <a:pt x="65" y="62"/>
                  </a:cubicBezTo>
                  <a:cubicBezTo>
                    <a:pt x="61" y="63"/>
                    <a:pt x="61" y="63"/>
                    <a:pt x="61" y="63"/>
                  </a:cubicBezTo>
                  <a:cubicBezTo>
                    <a:pt x="61" y="67"/>
                    <a:pt x="61" y="67"/>
                    <a:pt x="61" y="67"/>
                  </a:cubicBezTo>
                  <a:cubicBezTo>
                    <a:pt x="61" y="69"/>
                    <a:pt x="61" y="69"/>
                    <a:pt x="61" y="69"/>
                  </a:cubicBezTo>
                  <a:close/>
                  <a:moveTo>
                    <a:pt x="63" y="69"/>
                  </a:moveTo>
                  <a:cubicBezTo>
                    <a:pt x="63" y="71"/>
                    <a:pt x="63" y="71"/>
                    <a:pt x="63" y="71"/>
                  </a:cubicBezTo>
                  <a:cubicBezTo>
                    <a:pt x="65" y="69"/>
                    <a:pt x="65" y="69"/>
                    <a:pt x="65" y="69"/>
                  </a:cubicBezTo>
                  <a:cubicBezTo>
                    <a:pt x="67" y="67"/>
                    <a:pt x="67" y="67"/>
                    <a:pt x="67" y="67"/>
                  </a:cubicBezTo>
                  <a:cubicBezTo>
                    <a:pt x="67" y="65"/>
                    <a:pt x="67" y="65"/>
                    <a:pt x="67" y="65"/>
                  </a:cubicBezTo>
                  <a:cubicBezTo>
                    <a:pt x="63" y="67"/>
                    <a:pt x="63" y="67"/>
                    <a:pt x="63" y="67"/>
                  </a:cubicBezTo>
                  <a:cubicBezTo>
                    <a:pt x="63" y="69"/>
                    <a:pt x="63" y="69"/>
                    <a:pt x="63" y="69"/>
                  </a:cubicBezTo>
                  <a:close/>
                  <a:moveTo>
                    <a:pt x="51" y="69"/>
                  </a:moveTo>
                  <a:cubicBezTo>
                    <a:pt x="52" y="73"/>
                    <a:pt x="52" y="73"/>
                    <a:pt x="52" y="73"/>
                  </a:cubicBezTo>
                  <a:cubicBezTo>
                    <a:pt x="56" y="73"/>
                    <a:pt x="56" y="73"/>
                    <a:pt x="56" y="73"/>
                  </a:cubicBezTo>
                  <a:cubicBezTo>
                    <a:pt x="56" y="73"/>
                    <a:pt x="56" y="73"/>
                    <a:pt x="56" y="73"/>
                  </a:cubicBezTo>
                  <a:cubicBezTo>
                    <a:pt x="58" y="69"/>
                    <a:pt x="58" y="69"/>
                    <a:pt x="58" y="69"/>
                  </a:cubicBezTo>
                  <a:cubicBezTo>
                    <a:pt x="61" y="71"/>
                    <a:pt x="61" y="71"/>
                    <a:pt x="61" y="71"/>
                  </a:cubicBezTo>
                  <a:cubicBezTo>
                    <a:pt x="61" y="69"/>
                    <a:pt x="61" y="69"/>
                    <a:pt x="61" y="69"/>
                  </a:cubicBezTo>
                  <a:cubicBezTo>
                    <a:pt x="61" y="73"/>
                    <a:pt x="61" y="73"/>
                    <a:pt x="61" y="73"/>
                  </a:cubicBezTo>
                  <a:cubicBezTo>
                    <a:pt x="60" y="74"/>
                    <a:pt x="60" y="74"/>
                    <a:pt x="60" y="74"/>
                  </a:cubicBezTo>
                  <a:cubicBezTo>
                    <a:pt x="60" y="78"/>
                    <a:pt x="60" y="78"/>
                    <a:pt x="60" y="78"/>
                  </a:cubicBezTo>
                  <a:cubicBezTo>
                    <a:pt x="60" y="78"/>
                    <a:pt x="60" y="78"/>
                    <a:pt x="60" y="78"/>
                  </a:cubicBezTo>
                  <a:cubicBezTo>
                    <a:pt x="60" y="74"/>
                    <a:pt x="60" y="74"/>
                    <a:pt x="60" y="74"/>
                  </a:cubicBezTo>
                  <a:cubicBezTo>
                    <a:pt x="58" y="76"/>
                    <a:pt x="58" y="76"/>
                    <a:pt x="58" y="76"/>
                  </a:cubicBezTo>
                  <a:cubicBezTo>
                    <a:pt x="52" y="76"/>
                    <a:pt x="52" y="76"/>
                    <a:pt x="52" y="76"/>
                  </a:cubicBezTo>
                  <a:cubicBezTo>
                    <a:pt x="47" y="76"/>
                    <a:pt x="47" y="76"/>
                    <a:pt x="47" y="76"/>
                  </a:cubicBezTo>
                  <a:cubicBezTo>
                    <a:pt x="47" y="73"/>
                    <a:pt x="47" y="73"/>
                    <a:pt x="47" y="73"/>
                  </a:cubicBezTo>
                  <a:cubicBezTo>
                    <a:pt x="49" y="73"/>
                    <a:pt x="49" y="73"/>
                    <a:pt x="49" y="73"/>
                  </a:cubicBezTo>
                  <a:cubicBezTo>
                    <a:pt x="47" y="71"/>
                    <a:pt x="47" y="71"/>
                    <a:pt x="47" y="71"/>
                  </a:cubicBezTo>
                  <a:cubicBezTo>
                    <a:pt x="49" y="69"/>
                    <a:pt x="49" y="69"/>
                    <a:pt x="49" y="69"/>
                  </a:cubicBezTo>
                  <a:cubicBezTo>
                    <a:pt x="51" y="69"/>
                    <a:pt x="51" y="69"/>
                    <a:pt x="51" y="69"/>
                  </a:cubicBezTo>
                  <a:close/>
                  <a:moveTo>
                    <a:pt x="38" y="51"/>
                  </a:moveTo>
                  <a:cubicBezTo>
                    <a:pt x="40" y="49"/>
                    <a:pt x="40" y="49"/>
                    <a:pt x="40" y="49"/>
                  </a:cubicBezTo>
                  <a:cubicBezTo>
                    <a:pt x="40" y="43"/>
                    <a:pt x="40" y="43"/>
                    <a:pt x="40" y="43"/>
                  </a:cubicBezTo>
                  <a:cubicBezTo>
                    <a:pt x="42" y="49"/>
                    <a:pt x="42" y="49"/>
                    <a:pt x="42" y="49"/>
                  </a:cubicBezTo>
                  <a:cubicBezTo>
                    <a:pt x="40" y="51"/>
                    <a:pt x="40" y="51"/>
                    <a:pt x="40" y="51"/>
                  </a:cubicBezTo>
                  <a:cubicBezTo>
                    <a:pt x="38" y="51"/>
                    <a:pt x="38" y="51"/>
                    <a:pt x="38" y="51"/>
                  </a:cubicBezTo>
                  <a:close/>
                  <a:moveTo>
                    <a:pt x="36" y="69"/>
                  </a:moveTo>
                  <a:cubicBezTo>
                    <a:pt x="38" y="73"/>
                    <a:pt x="38" y="73"/>
                    <a:pt x="38" y="73"/>
                  </a:cubicBezTo>
                  <a:cubicBezTo>
                    <a:pt x="40" y="71"/>
                    <a:pt x="40" y="71"/>
                    <a:pt x="40" y="71"/>
                  </a:cubicBezTo>
                  <a:cubicBezTo>
                    <a:pt x="36" y="69"/>
                    <a:pt x="36" y="69"/>
                    <a:pt x="36" y="69"/>
                  </a:cubicBezTo>
                  <a:close/>
                  <a:moveTo>
                    <a:pt x="43" y="63"/>
                  </a:moveTo>
                  <a:cubicBezTo>
                    <a:pt x="43" y="69"/>
                    <a:pt x="43" y="69"/>
                    <a:pt x="43" y="69"/>
                  </a:cubicBezTo>
                  <a:cubicBezTo>
                    <a:pt x="42" y="73"/>
                    <a:pt x="42" y="73"/>
                    <a:pt x="42" y="73"/>
                  </a:cubicBezTo>
                  <a:cubicBezTo>
                    <a:pt x="42" y="73"/>
                    <a:pt x="42" y="73"/>
                    <a:pt x="42" y="73"/>
                  </a:cubicBezTo>
                  <a:cubicBezTo>
                    <a:pt x="43" y="71"/>
                    <a:pt x="43" y="71"/>
                    <a:pt x="43" y="71"/>
                  </a:cubicBezTo>
                  <a:cubicBezTo>
                    <a:pt x="45" y="67"/>
                    <a:pt x="45" y="67"/>
                    <a:pt x="45" y="67"/>
                  </a:cubicBezTo>
                  <a:cubicBezTo>
                    <a:pt x="43" y="63"/>
                    <a:pt x="43" y="63"/>
                    <a:pt x="43" y="63"/>
                  </a:cubicBezTo>
                  <a:close/>
                  <a:moveTo>
                    <a:pt x="29" y="56"/>
                  </a:moveTo>
                  <a:cubicBezTo>
                    <a:pt x="32" y="54"/>
                    <a:pt x="32" y="54"/>
                    <a:pt x="32" y="54"/>
                  </a:cubicBezTo>
                  <a:cubicBezTo>
                    <a:pt x="36" y="56"/>
                    <a:pt x="36" y="56"/>
                    <a:pt x="36" y="56"/>
                  </a:cubicBezTo>
                  <a:cubicBezTo>
                    <a:pt x="40" y="56"/>
                    <a:pt x="40" y="56"/>
                    <a:pt x="40" y="56"/>
                  </a:cubicBezTo>
                  <a:cubicBezTo>
                    <a:pt x="42" y="62"/>
                    <a:pt x="42" y="62"/>
                    <a:pt x="42" y="62"/>
                  </a:cubicBezTo>
                  <a:cubicBezTo>
                    <a:pt x="42" y="63"/>
                    <a:pt x="42" y="63"/>
                    <a:pt x="42" y="63"/>
                  </a:cubicBezTo>
                  <a:cubicBezTo>
                    <a:pt x="40" y="67"/>
                    <a:pt x="40" y="67"/>
                    <a:pt x="40" y="67"/>
                  </a:cubicBezTo>
                  <a:cubicBezTo>
                    <a:pt x="36" y="69"/>
                    <a:pt x="36" y="69"/>
                    <a:pt x="36" y="69"/>
                  </a:cubicBezTo>
                  <a:cubicBezTo>
                    <a:pt x="34" y="67"/>
                    <a:pt x="34" y="67"/>
                    <a:pt x="34" y="67"/>
                  </a:cubicBezTo>
                  <a:cubicBezTo>
                    <a:pt x="32" y="67"/>
                    <a:pt x="32" y="67"/>
                    <a:pt x="32" y="67"/>
                  </a:cubicBezTo>
                  <a:cubicBezTo>
                    <a:pt x="29" y="63"/>
                    <a:pt x="29" y="63"/>
                    <a:pt x="29" y="63"/>
                  </a:cubicBezTo>
                  <a:cubicBezTo>
                    <a:pt x="27" y="60"/>
                    <a:pt x="27" y="60"/>
                    <a:pt x="27" y="60"/>
                  </a:cubicBezTo>
                  <a:cubicBezTo>
                    <a:pt x="29" y="56"/>
                    <a:pt x="29" y="56"/>
                    <a:pt x="29" y="56"/>
                  </a:cubicBezTo>
                  <a:close/>
                  <a:moveTo>
                    <a:pt x="42" y="12"/>
                  </a:moveTo>
                  <a:cubicBezTo>
                    <a:pt x="43" y="11"/>
                    <a:pt x="43" y="11"/>
                    <a:pt x="43" y="11"/>
                  </a:cubicBezTo>
                  <a:cubicBezTo>
                    <a:pt x="47" y="11"/>
                    <a:pt x="47" y="11"/>
                    <a:pt x="47" y="11"/>
                  </a:cubicBezTo>
                  <a:cubicBezTo>
                    <a:pt x="45" y="12"/>
                    <a:pt x="45" y="12"/>
                    <a:pt x="45" y="12"/>
                  </a:cubicBezTo>
                  <a:cubicBezTo>
                    <a:pt x="42" y="12"/>
                    <a:pt x="42" y="12"/>
                    <a:pt x="42" y="12"/>
                  </a:cubicBezTo>
                  <a:close/>
                  <a:moveTo>
                    <a:pt x="11" y="29"/>
                  </a:moveTo>
                  <a:cubicBezTo>
                    <a:pt x="11" y="25"/>
                    <a:pt x="11" y="25"/>
                    <a:pt x="11" y="25"/>
                  </a:cubicBezTo>
                  <a:cubicBezTo>
                    <a:pt x="14" y="23"/>
                    <a:pt x="14" y="23"/>
                    <a:pt x="14" y="23"/>
                  </a:cubicBezTo>
                  <a:cubicBezTo>
                    <a:pt x="16" y="21"/>
                    <a:pt x="16" y="21"/>
                    <a:pt x="16" y="21"/>
                  </a:cubicBezTo>
                  <a:cubicBezTo>
                    <a:pt x="16" y="25"/>
                    <a:pt x="16" y="25"/>
                    <a:pt x="16" y="25"/>
                  </a:cubicBezTo>
                  <a:cubicBezTo>
                    <a:pt x="12" y="27"/>
                    <a:pt x="12" y="27"/>
                    <a:pt x="12" y="27"/>
                  </a:cubicBezTo>
                  <a:cubicBezTo>
                    <a:pt x="11" y="29"/>
                    <a:pt x="11" y="29"/>
                    <a:pt x="11" y="29"/>
                  </a:cubicBezTo>
                  <a:close/>
                  <a:moveTo>
                    <a:pt x="11" y="31"/>
                  </a:moveTo>
                  <a:cubicBezTo>
                    <a:pt x="9" y="25"/>
                    <a:pt x="9" y="25"/>
                    <a:pt x="9" y="25"/>
                  </a:cubicBezTo>
                  <a:cubicBezTo>
                    <a:pt x="11" y="23"/>
                    <a:pt x="11" y="23"/>
                    <a:pt x="11" y="23"/>
                  </a:cubicBezTo>
                  <a:cubicBezTo>
                    <a:pt x="16" y="20"/>
                    <a:pt x="16" y="20"/>
                    <a:pt x="16" y="20"/>
                  </a:cubicBezTo>
                  <a:cubicBezTo>
                    <a:pt x="16" y="20"/>
                    <a:pt x="16" y="20"/>
                    <a:pt x="16" y="20"/>
                  </a:cubicBezTo>
                  <a:cubicBezTo>
                    <a:pt x="20" y="20"/>
                    <a:pt x="20" y="20"/>
                    <a:pt x="20" y="20"/>
                  </a:cubicBezTo>
                  <a:cubicBezTo>
                    <a:pt x="23" y="21"/>
                    <a:pt x="23" y="21"/>
                    <a:pt x="23" y="21"/>
                  </a:cubicBezTo>
                  <a:cubicBezTo>
                    <a:pt x="25" y="20"/>
                    <a:pt x="25" y="20"/>
                    <a:pt x="25" y="20"/>
                  </a:cubicBezTo>
                  <a:cubicBezTo>
                    <a:pt x="29" y="20"/>
                    <a:pt x="29" y="20"/>
                    <a:pt x="29" y="20"/>
                  </a:cubicBezTo>
                  <a:cubicBezTo>
                    <a:pt x="32" y="21"/>
                    <a:pt x="32" y="21"/>
                    <a:pt x="32" y="21"/>
                  </a:cubicBezTo>
                  <a:cubicBezTo>
                    <a:pt x="34" y="20"/>
                    <a:pt x="34" y="20"/>
                    <a:pt x="34" y="20"/>
                  </a:cubicBezTo>
                  <a:cubicBezTo>
                    <a:pt x="36" y="14"/>
                    <a:pt x="36" y="14"/>
                    <a:pt x="36" y="14"/>
                  </a:cubicBezTo>
                  <a:cubicBezTo>
                    <a:pt x="36" y="11"/>
                    <a:pt x="36" y="11"/>
                    <a:pt x="36" y="11"/>
                  </a:cubicBezTo>
                  <a:cubicBezTo>
                    <a:pt x="36" y="9"/>
                    <a:pt x="36" y="9"/>
                    <a:pt x="36" y="9"/>
                  </a:cubicBezTo>
                  <a:cubicBezTo>
                    <a:pt x="36" y="5"/>
                    <a:pt x="36" y="5"/>
                    <a:pt x="36" y="5"/>
                  </a:cubicBezTo>
                  <a:cubicBezTo>
                    <a:pt x="38" y="1"/>
                    <a:pt x="38" y="1"/>
                    <a:pt x="38" y="1"/>
                  </a:cubicBezTo>
                  <a:cubicBezTo>
                    <a:pt x="38" y="0"/>
                    <a:pt x="38" y="0"/>
                    <a:pt x="38" y="0"/>
                  </a:cubicBezTo>
                  <a:cubicBezTo>
                    <a:pt x="34" y="5"/>
                    <a:pt x="34" y="5"/>
                    <a:pt x="34" y="5"/>
                  </a:cubicBezTo>
                  <a:cubicBezTo>
                    <a:pt x="29" y="7"/>
                    <a:pt x="29" y="7"/>
                    <a:pt x="29" y="7"/>
                  </a:cubicBezTo>
                  <a:cubicBezTo>
                    <a:pt x="25" y="7"/>
                    <a:pt x="25" y="7"/>
                    <a:pt x="25" y="7"/>
                  </a:cubicBezTo>
                  <a:cubicBezTo>
                    <a:pt x="23" y="11"/>
                    <a:pt x="23" y="11"/>
                    <a:pt x="23" y="11"/>
                  </a:cubicBezTo>
                  <a:cubicBezTo>
                    <a:pt x="22" y="14"/>
                    <a:pt x="22" y="14"/>
                    <a:pt x="22" y="14"/>
                  </a:cubicBezTo>
                  <a:cubicBezTo>
                    <a:pt x="20" y="16"/>
                    <a:pt x="20" y="16"/>
                    <a:pt x="20" y="16"/>
                  </a:cubicBezTo>
                  <a:cubicBezTo>
                    <a:pt x="14" y="16"/>
                    <a:pt x="14" y="16"/>
                    <a:pt x="14" y="16"/>
                  </a:cubicBezTo>
                  <a:cubicBezTo>
                    <a:pt x="11" y="20"/>
                    <a:pt x="11" y="20"/>
                    <a:pt x="11" y="20"/>
                  </a:cubicBezTo>
                  <a:cubicBezTo>
                    <a:pt x="9" y="20"/>
                    <a:pt x="9" y="20"/>
                    <a:pt x="9" y="20"/>
                  </a:cubicBezTo>
                  <a:cubicBezTo>
                    <a:pt x="7" y="20"/>
                    <a:pt x="7" y="20"/>
                    <a:pt x="7" y="20"/>
                  </a:cubicBezTo>
                  <a:cubicBezTo>
                    <a:pt x="5" y="23"/>
                    <a:pt x="5" y="23"/>
                    <a:pt x="5" y="23"/>
                  </a:cubicBezTo>
                  <a:cubicBezTo>
                    <a:pt x="3" y="25"/>
                    <a:pt x="3" y="25"/>
                    <a:pt x="3" y="25"/>
                  </a:cubicBezTo>
                  <a:cubicBezTo>
                    <a:pt x="5" y="27"/>
                    <a:pt x="5" y="27"/>
                    <a:pt x="5" y="27"/>
                  </a:cubicBezTo>
                  <a:cubicBezTo>
                    <a:pt x="7" y="27"/>
                    <a:pt x="7" y="27"/>
                    <a:pt x="7" y="27"/>
                  </a:cubicBezTo>
                  <a:cubicBezTo>
                    <a:pt x="11" y="31"/>
                    <a:pt x="11" y="31"/>
                    <a:pt x="11" y="31"/>
                  </a:cubicBezTo>
                  <a:close/>
                  <a:moveTo>
                    <a:pt x="25" y="71"/>
                  </a:moveTo>
                  <a:cubicBezTo>
                    <a:pt x="25" y="71"/>
                    <a:pt x="25" y="71"/>
                    <a:pt x="25" y="71"/>
                  </a:cubicBezTo>
                  <a:cubicBezTo>
                    <a:pt x="25" y="69"/>
                    <a:pt x="25" y="69"/>
                    <a:pt x="25" y="69"/>
                  </a:cubicBezTo>
                  <a:cubicBezTo>
                    <a:pt x="23" y="67"/>
                    <a:pt x="23" y="67"/>
                    <a:pt x="23" y="67"/>
                  </a:cubicBezTo>
                  <a:cubicBezTo>
                    <a:pt x="22" y="67"/>
                    <a:pt x="22" y="67"/>
                    <a:pt x="22" y="67"/>
                  </a:cubicBezTo>
                  <a:cubicBezTo>
                    <a:pt x="22" y="63"/>
                    <a:pt x="22" y="63"/>
                    <a:pt x="22" y="63"/>
                  </a:cubicBezTo>
                  <a:cubicBezTo>
                    <a:pt x="23" y="62"/>
                    <a:pt x="23" y="62"/>
                    <a:pt x="23" y="62"/>
                  </a:cubicBezTo>
                  <a:cubicBezTo>
                    <a:pt x="25" y="60"/>
                    <a:pt x="25" y="60"/>
                    <a:pt x="25" y="60"/>
                  </a:cubicBezTo>
                  <a:cubicBezTo>
                    <a:pt x="23" y="60"/>
                    <a:pt x="23" y="60"/>
                    <a:pt x="23" y="60"/>
                  </a:cubicBezTo>
                  <a:cubicBezTo>
                    <a:pt x="23" y="56"/>
                    <a:pt x="23" y="56"/>
                    <a:pt x="23" y="56"/>
                  </a:cubicBezTo>
                  <a:cubicBezTo>
                    <a:pt x="29" y="52"/>
                    <a:pt x="29" y="52"/>
                    <a:pt x="29" y="52"/>
                  </a:cubicBezTo>
                  <a:cubicBezTo>
                    <a:pt x="29" y="52"/>
                    <a:pt x="29" y="52"/>
                    <a:pt x="29" y="52"/>
                  </a:cubicBezTo>
                  <a:cubicBezTo>
                    <a:pt x="31" y="49"/>
                    <a:pt x="31" y="49"/>
                    <a:pt x="31" y="49"/>
                  </a:cubicBezTo>
                  <a:cubicBezTo>
                    <a:pt x="32" y="51"/>
                    <a:pt x="32" y="51"/>
                    <a:pt x="32" y="51"/>
                  </a:cubicBezTo>
                  <a:cubicBezTo>
                    <a:pt x="36" y="49"/>
                    <a:pt x="36" y="49"/>
                    <a:pt x="36" y="49"/>
                  </a:cubicBezTo>
                  <a:cubicBezTo>
                    <a:pt x="36" y="43"/>
                    <a:pt x="36" y="43"/>
                    <a:pt x="36" y="43"/>
                  </a:cubicBezTo>
                  <a:cubicBezTo>
                    <a:pt x="34" y="42"/>
                    <a:pt x="34" y="42"/>
                    <a:pt x="34" y="42"/>
                  </a:cubicBezTo>
                  <a:cubicBezTo>
                    <a:pt x="36" y="40"/>
                    <a:pt x="36" y="40"/>
                    <a:pt x="36" y="40"/>
                  </a:cubicBezTo>
                  <a:cubicBezTo>
                    <a:pt x="38" y="38"/>
                    <a:pt x="38" y="38"/>
                    <a:pt x="38" y="38"/>
                  </a:cubicBezTo>
                  <a:cubicBezTo>
                    <a:pt x="42" y="42"/>
                    <a:pt x="42" y="42"/>
                    <a:pt x="42" y="42"/>
                  </a:cubicBezTo>
                  <a:cubicBezTo>
                    <a:pt x="42" y="40"/>
                    <a:pt x="42" y="40"/>
                    <a:pt x="42" y="40"/>
                  </a:cubicBezTo>
                  <a:cubicBezTo>
                    <a:pt x="43" y="40"/>
                    <a:pt x="43" y="40"/>
                    <a:pt x="43" y="40"/>
                  </a:cubicBezTo>
                  <a:cubicBezTo>
                    <a:pt x="45" y="40"/>
                    <a:pt x="45" y="40"/>
                    <a:pt x="45" y="40"/>
                  </a:cubicBezTo>
                  <a:cubicBezTo>
                    <a:pt x="45" y="36"/>
                    <a:pt x="45" y="36"/>
                    <a:pt x="45" y="36"/>
                  </a:cubicBezTo>
                  <a:cubicBezTo>
                    <a:pt x="43" y="32"/>
                    <a:pt x="43" y="32"/>
                    <a:pt x="43" y="32"/>
                  </a:cubicBezTo>
                  <a:cubicBezTo>
                    <a:pt x="42" y="34"/>
                    <a:pt x="42" y="34"/>
                    <a:pt x="42" y="34"/>
                  </a:cubicBezTo>
                  <a:cubicBezTo>
                    <a:pt x="36" y="34"/>
                    <a:pt x="36" y="34"/>
                    <a:pt x="36" y="34"/>
                  </a:cubicBezTo>
                  <a:cubicBezTo>
                    <a:pt x="34" y="32"/>
                    <a:pt x="34" y="32"/>
                    <a:pt x="34" y="32"/>
                  </a:cubicBezTo>
                  <a:cubicBezTo>
                    <a:pt x="32" y="29"/>
                    <a:pt x="32" y="29"/>
                    <a:pt x="32" y="29"/>
                  </a:cubicBezTo>
                  <a:cubicBezTo>
                    <a:pt x="31" y="29"/>
                    <a:pt x="31" y="29"/>
                    <a:pt x="31" y="29"/>
                  </a:cubicBezTo>
                  <a:cubicBezTo>
                    <a:pt x="32" y="27"/>
                    <a:pt x="32" y="27"/>
                    <a:pt x="32" y="27"/>
                  </a:cubicBezTo>
                  <a:cubicBezTo>
                    <a:pt x="32" y="23"/>
                    <a:pt x="32" y="23"/>
                    <a:pt x="32" y="23"/>
                  </a:cubicBezTo>
                  <a:cubicBezTo>
                    <a:pt x="29" y="21"/>
                    <a:pt x="29" y="21"/>
                    <a:pt x="29" y="21"/>
                  </a:cubicBezTo>
                  <a:cubicBezTo>
                    <a:pt x="25" y="21"/>
                    <a:pt x="25" y="21"/>
                    <a:pt x="25" y="21"/>
                  </a:cubicBezTo>
                  <a:cubicBezTo>
                    <a:pt x="22" y="23"/>
                    <a:pt x="22" y="23"/>
                    <a:pt x="22" y="23"/>
                  </a:cubicBezTo>
                  <a:cubicBezTo>
                    <a:pt x="20" y="21"/>
                    <a:pt x="20" y="21"/>
                    <a:pt x="20" y="21"/>
                  </a:cubicBezTo>
                  <a:cubicBezTo>
                    <a:pt x="18" y="23"/>
                    <a:pt x="18" y="23"/>
                    <a:pt x="18" y="23"/>
                  </a:cubicBezTo>
                  <a:cubicBezTo>
                    <a:pt x="22" y="27"/>
                    <a:pt x="22" y="27"/>
                    <a:pt x="22" y="27"/>
                  </a:cubicBezTo>
                  <a:cubicBezTo>
                    <a:pt x="20" y="29"/>
                    <a:pt x="20" y="29"/>
                    <a:pt x="20" y="29"/>
                  </a:cubicBezTo>
                  <a:cubicBezTo>
                    <a:pt x="23" y="32"/>
                    <a:pt x="23" y="32"/>
                    <a:pt x="23" y="32"/>
                  </a:cubicBezTo>
                  <a:cubicBezTo>
                    <a:pt x="23" y="32"/>
                    <a:pt x="23" y="32"/>
                    <a:pt x="23" y="32"/>
                  </a:cubicBezTo>
                  <a:cubicBezTo>
                    <a:pt x="20" y="32"/>
                    <a:pt x="20" y="32"/>
                    <a:pt x="20" y="32"/>
                  </a:cubicBezTo>
                  <a:cubicBezTo>
                    <a:pt x="18" y="32"/>
                    <a:pt x="18" y="32"/>
                    <a:pt x="18" y="32"/>
                  </a:cubicBezTo>
                  <a:cubicBezTo>
                    <a:pt x="16" y="31"/>
                    <a:pt x="16" y="31"/>
                    <a:pt x="16" y="31"/>
                  </a:cubicBezTo>
                  <a:cubicBezTo>
                    <a:pt x="18" y="29"/>
                    <a:pt x="18" y="29"/>
                    <a:pt x="18" y="29"/>
                  </a:cubicBezTo>
                  <a:cubicBezTo>
                    <a:pt x="16" y="25"/>
                    <a:pt x="16" y="25"/>
                    <a:pt x="16" y="25"/>
                  </a:cubicBezTo>
                  <a:cubicBezTo>
                    <a:pt x="16" y="25"/>
                    <a:pt x="16" y="25"/>
                    <a:pt x="16" y="25"/>
                  </a:cubicBezTo>
                  <a:cubicBezTo>
                    <a:pt x="12" y="31"/>
                    <a:pt x="12" y="31"/>
                    <a:pt x="12" y="31"/>
                  </a:cubicBezTo>
                  <a:cubicBezTo>
                    <a:pt x="14" y="32"/>
                    <a:pt x="14" y="32"/>
                    <a:pt x="14" y="32"/>
                  </a:cubicBezTo>
                  <a:cubicBezTo>
                    <a:pt x="11" y="34"/>
                    <a:pt x="11" y="34"/>
                    <a:pt x="11" y="34"/>
                  </a:cubicBezTo>
                  <a:cubicBezTo>
                    <a:pt x="9" y="32"/>
                    <a:pt x="9" y="32"/>
                    <a:pt x="9" y="32"/>
                  </a:cubicBezTo>
                  <a:cubicBezTo>
                    <a:pt x="7" y="32"/>
                    <a:pt x="7" y="32"/>
                    <a:pt x="7" y="32"/>
                  </a:cubicBezTo>
                  <a:cubicBezTo>
                    <a:pt x="5" y="31"/>
                    <a:pt x="5" y="31"/>
                    <a:pt x="5" y="31"/>
                  </a:cubicBezTo>
                  <a:cubicBezTo>
                    <a:pt x="2" y="34"/>
                    <a:pt x="2" y="34"/>
                    <a:pt x="2" y="34"/>
                  </a:cubicBezTo>
                  <a:cubicBezTo>
                    <a:pt x="5" y="36"/>
                    <a:pt x="5" y="36"/>
                    <a:pt x="5" y="36"/>
                  </a:cubicBezTo>
                  <a:cubicBezTo>
                    <a:pt x="5" y="40"/>
                    <a:pt x="5" y="40"/>
                    <a:pt x="5" y="40"/>
                  </a:cubicBezTo>
                  <a:cubicBezTo>
                    <a:pt x="3" y="38"/>
                    <a:pt x="3" y="38"/>
                    <a:pt x="3" y="38"/>
                  </a:cubicBezTo>
                  <a:cubicBezTo>
                    <a:pt x="2" y="38"/>
                    <a:pt x="2" y="38"/>
                    <a:pt x="2" y="38"/>
                  </a:cubicBezTo>
                  <a:cubicBezTo>
                    <a:pt x="3" y="43"/>
                    <a:pt x="3" y="43"/>
                    <a:pt x="3" y="43"/>
                  </a:cubicBezTo>
                  <a:cubicBezTo>
                    <a:pt x="5" y="43"/>
                    <a:pt x="5" y="43"/>
                    <a:pt x="5" y="43"/>
                  </a:cubicBezTo>
                  <a:cubicBezTo>
                    <a:pt x="5" y="47"/>
                    <a:pt x="5" y="47"/>
                    <a:pt x="5" y="47"/>
                  </a:cubicBezTo>
                  <a:cubicBezTo>
                    <a:pt x="7" y="49"/>
                    <a:pt x="7" y="49"/>
                    <a:pt x="7" y="49"/>
                  </a:cubicBezTo>
                  <a:cubicBezTo>
                    <a:pt x="2" y="52"/>
                    <a:pt x="2" y="52"/>
                    <a:pt x="2" y="52"/>
                  </a:cubicBezTo>
                  <a:cubicBezTo>
                    <a:pt x="0" y="56"/>
                    <a:pt x="0" y="56"/>
                    <a:pt x="0" y="56"/>
                  </a:cubicBezTo>
                  <a:cubicBezTo>
                    <a:pt x="2" y="58"/>
                    <a:pt x="2" y="58"/>
                    <a:pt x="2" y="58"/>
                  </a:cubicBezTo>
                  <a:cubicBezTo>
                    <a:pt x="5" y="56"/>
                    <a:pt x="5" y="56"/>
                    <a:pt x="5" y="56"/>
                  </a:cubicBezTo>
                  <a:cubicBezTo>
                    <a:pt x="9" y="60"/>
                    <a:pt x="9" y="60"/>
                    <a:pt x="9" y="60"/>
                  </a:cubicBezTo>
                  <a:cubicBezTo>
                    <a:pt x="11" y="65"/>
                    <a:pt x="11" y="65"/>
                    <a:pt x="11" y="65"/>
                  </a:cubicBezTo>
                  <a:cubicBezTo>
                    <a:pt x="9" y="67"/>
                    <a:pt x="9" y="67"/>
                    <a:pt x="9" y="67"/>
                  </a:cubicBezTo>
                  <a:cubicBezTo>
                    <a:pt x="9" y="69"/>
                    <a:pt x="9" y="69"/>
                    <a:pt x="9" y="69"/>
                  </a:cubicBezTo>
                  <a:cubicBezTo>
                    <a:pt x="14" y="69"/>
                    <a:pt x="14" y="69"/>
                    <a:pt x="14" y="69"/>
                  </a:cubicBezTo>
                  <a:cubicBezTo>
                    <a:pt x="20" y="71"/>
                    <a:pt x="20" y="71"/>
                    <a:pt x="20" y="71"/>
                  </a:cubicBezTo>
                  <a:cubicBezTo>
                    <a:pt x="22" y="71"/>
                    <a:pt x="22" y="71"/>
                    <a:pt x="22" y="71"/>
                  </a:cubicBezTo>
                  <a:cubicBezTo>
                    <a:pt x="25" y="71"/>
                    <a:pt x="25" y="71"/>
                    <a:pt x="25" y="71"/>
                  </a:cubicBezTo>
                  <a:cubicBezTo>
                    <a:pt x="25" y="71"/>
                    <a:pt x="25" y="71"/>
                    <a:pt x="25" y="71"/>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 name="Google Shape;3543;p136">
              <a:extLst>
                <a:ext uri="{FF2B5EF4-FFF2-40B4-BE49-F238E27FC236}">
                  <a16:creationId xmlns:a16="http://schemas.microsoft.com/office/drawing/2014/main" id="{E91C56F0-95E7-0A81-0DFB-853C7633ACB0}"/>
                </a:ext>
              </a:extLst>
            </p:cNvPr>
            <p:cNvSpPr/>
            <p:nvPr/>
          </p:nvSpPr>
          <p:spPr>
            <a:xfrm>
              <a:off x="2462" y="-195"/>
              <a:ext cx="1120" cy="1283"/>
            </a:xfrm>
            <a:custGeom>
              <a:avLst/>
              <a:gdLst/>
              <a:ahLst/>
              <a:cxnLst/>
              <a:rect l="l" t="t" r="r" b="b"/>
              <a:pathLst>
                <a:path w="352" h="403" extrusionOk="0">
                  <a:moveTo>
                    <a:pt x="327" y="73"/>
                  </a:moveTo>
                  <a:cubicBezTo>
                    <a:pt x="329" y="71"/>
                    <a:pt x="329" y="71"/>
                    <a:pt x="329" y="71"/>
                  </a:cubicBezTo>
                  <a:cubicBezTo>
                    <a:pt x="329" y="66"/>
                    <a:pt x="329" y="66"/>
                    <a:pt x="329" y="66"/>
                  </a:cubicBezTo>
                  <a:cubicBezTo>
                    <a:pt x="334" y="62"/>
                    <a:pt x="334" y="62"/>
                    <a:pt x="334" y="62"/>
                  </a:cubicBezTo>
                  <a:cubicBezTo>
                    <a:pt x="338" y="60"/>
                    <a:pt x="338" y="60"/>
                    <a:pt x="338" y="60"/>
                  </a:cubicBezTo>
                  <a:cubicBezTo>
                    <a:pt x="340" y="56"/>
                    <a:pt x="340" y="56"/>
                    <a:pt x="340" y="56"/>
                  </a:cubicBezTo>
                  <a:cubicBezTo>
                    <a:pt x="340" y="53"/>
                    <a:pt x="340" y="53"/>
                    <a:pt x="340" y="53"/>
                  </a:cubicBezTo>
                  <a:cubicBezTo>
                    <a:pt x="343" y="53"/>
                    <a:pt x="343" y="53"/>
                    <a:pt x="343" y="53"/>
                  </a:cubicBezTo>
                  <a:cubicBezTo>
                    <a:pt x="347" y="53"/>
                    <a:pt x="347" y="53"/>
                    <a:pt x="347" y="53"/>
                  </a:cubicBezTo>
                  <a:cubicBezTo>
                    <a:pt x="349" y="51"/>
                    <a:pt x="349" y="51"/>
                    <a:pt x="349" y="51"/>
                  </a:cubicBezTo>
                  <a:cubicBezTo>
                    <a:pt x="349" y="47"/>
                    <a:pt x="349" y="47"/>
                    <a:pt x="349" y="47"/>
                  </a:cubicBezTo>
                  <a:cubicBezTo>
                    <a:pt x="347" y="47"/>
                    <a:pt x="347" y="47"/>
                    <a:pt x="347" y="47"/>
                  </a:cubicBezTo>
                  <a:cubicBezTo>
                    <a:pt x="345" y="46"/>
                    <a:pt x="345" y="46"/>
                    <a:pt x="345" y="46"/>
                  </a:cubicBezTo>
                  <a:cubicBezTo>
                    <a:pt x="343" y="46"/>
                    <a:pt x="343" y="46"/>
                    <a:pt x="343" y="46"/>
                  </a:cubicBezTo>
                  <a:cubicBezTo>
                    <a:pt x="341" y="46"/>
                    <a:pt x="341" y="46"/>
                    <a:pt x="341" y="46"/>
                  </a:cubicBezTo>
                  <a:cubicBezTo>
                    <a:pt x="341" y="47"/>
                    <a:pt x="341" y="47"/>
                    <a:pt x="341" y="47"/>
                  </a:cubicBezTo>
                  <a:cubicBezTo>
                    <a:pt x="341" y="47"/>
                    <a:pt x="341" y="47"/>
                    <a:pt x="341" y="47"/>
                  </a:cubicBezTo>
                  <a:cubicBezTo>
                    <a:pt x="340" y="46"/>
                    <a:pt x="340" y="46"/>
                    <a:pt x="340" y="46"/>
                  </a:cubicBezTo>
                  <a:cubicBezTo>
                    <a:pt x="338" y="46"/>
                    <a:pt x="338" y="46"/>
                    <a:pt x="338" y="46"/>
                  </a:cubicBezTo>
                  <a:cubicBezTo>
                    <a:pt x="338" y="47"/>
                    <a:pt x="338" y="47"/>
                    <a:pt x="338" y="47"/>
                  </a:cubicBezTo>
                  <a:cubicBezTo>
                    <a:pt x="338" y="51"/>
                    <a:pt x="338" y="51"/>
                    <a:pt x="338" y="51"/>
                  </a:cubicBezTo>
                  <a:cubicBezTo>
                    <a:pt x="336" y="49"/>
                    <a:pt x="336" y="49"/>
                    <a:pt x="336" y="49"/>
                  </a:cubicBezTo>
                  <a:cubicBezTo>
                    <a:pt x="336" y="47"/>
                    <a:pt x="336" y="47"/>
                    <a:pt x="336" y="47"/>
                  </a:cubicBezTo>
                  <a:cubicBezTo>
                    <a:pt x="332" y="49"/>
                    <a:pt x="332" y="49"/>
                    <a:pt x="332" y="49"/>
                  </a:cubicBezTo>
                  <a:cubicBezTo>
                    <a:pt x="332" y="51"/>
                    <a:pt x="332" y="51"/>
                    <a:pt x="332" y="51"/>
                  </a:cubicBezTo>
                  <a:cubicBezTo>
                    <a:pt x="330" y="47"/>
                    <a:pt x="330" y="47"/>
                    <a:pt x="330" y="47"/>
                  </a:cubicBezTo>
                  <a:cubicBezTo>
                    <a:pt x="330" y="44"/>
                    <a:pt x="330" y="44"/>
                    <a:pt x="330" y="44"/>
                  </a:cubicBezTo>
                  <a:cubicBezTo>
                    <a:pt x="329" y="44"/>
                    <a:pt x="329" y="44"/>
                    <a:pt x="329" y="44"/>
                  </a:cubicBezTo>
                  <a:cubicBezTo>
                    <a:pt x="327" y="40"/>
                    <a:pt x="327" y="40"/>
                    <a:pt x="327" y="40"/>
                  </a:cubicBezTo>
                  <a:cubicBezTo>
                    <a:pt x="327" y="40"/>
                    <a:pt x="327" y="40"/>
                    <a:pt x="327" y="40"/>
                  </a:cubicBezTo>
                  <a:cubicBezTo>
                    <a:pt x="323" y="40"/>
                    <a:pt x="323" y="40"/>
                    <a:pt x="323" y="40"/>
                  </a:cubicBezTo>
                  <a:cubicBezTo>
                    <a:pt x="321" y="38"/>
                    <a:pt x="321" y="38"/>
                    <a:pt x="321" y="38"/>
                  </a:cubicBezTo>
                  <a:cubicBezTo>
                    <a:pt x="316" y="38"/>
                    <a:pt x="316" y="38"/>
                    <a:pt x="316" y="38"/>
                  </a:cubicBezTo>
                  <a:cubicBezTo>
                    <a:pt x="314" y="36"/>
                    <a:pt x="314" y="36"/>
                    <a:pt x="314" y="36"/>
                  </a:cubicBezTo>
                  <a:cubicBezTo>
                    <a:pt x="316" y="35"/>
                    <a:pt x="316" y="35"/>
                    <a:pt x="316" y="35"/>
                  </a:cubicBezTo>
                  <a:cubicBezTo>
                    <a:pt x="319" y="36"/>
                    <a:pt x="319" y="36"/>
                    <a:pt x="319" y="36"/>
                  </a:cubicBezTo>
                  <a:cubicBezTo>
                    <a:pt x="325" y="36"/>
                    <a:pt x="325" y="36"/>
                    <a:pt x="325" y="36"/>
                  </a:cubicBezTo>
                  <a:cubicBezTo>
                    <a:pt x="329" y="36"/>
                    <a:pt x="329" y="36"/>
                    <a:pt x="329" y="36"/>
                  </a:cubicBezTo>
                  <a:cubicBezTo>
                    <a:pt x="334" y="36"/>
                    <a:pt x="334" y="36"/>
                    <a:pt x="334" y="36"/>
                  </a:cubicBezTo>
                  <a:cubicBezTo>
                    <a:pt x="340" y="36"/>
                    <a:pt x="340" y="36"/>
                    <a:pt x="340" y="36"/>
                  </a:cubicBezTo>
                  <a:cubicBezTo>
                    <a:pt x="343" y="29"/>
                    <a:pt x="343" y="29"/>
                    <a:pt x="343" y="29"/>
                  </a:cubicBezTo>
                  <a:cubicBezTo>
                    <a:pt x="349" y="27"/>
                    <a:pt x="349" y="27"/>
                    <a:pt x="349" y="27"/>
                  </a:cubicBezTo>
                  <a:cubicBezTo>
                    <a:pt x="352" y="25"/>
                    <a:pt x="352" y="25"/>
                    <a:pt x="352" y="25"/>
                  </a:cubicBezTo>
                  <a:cubicBezTo>
                    <a:pt x="352" y="24"/>
                    <a:pt x="352" y="24"/>
                    <a:pt x="352" y="24"/>
                  </a:cubicBezTo>
                  <a:cubicBezTo>
                    <a:pt x="350" y="24"/>
                    <a:pt x="350" y="24"/>
                    <a:pt x="350" y="24"/>
                  </a:cubicBezTo>
                  <a:cubicBezTo>
                    <a:pt x="349" y="22"/>
                    <a:pt x="349" y="22"/>
                    <a:pt x="349" y="22"/>
                  </a:cubicBezTo>
                  <a:cubicBezTo>
                    <a:pt x="347" y="22"/>
                    <a:pt x="347" y="22"/>
                    <a:pt x="347" y="22"/>
                  </a:cubicBezTo>
                  <a:cubicBezTo>
                    <a:pt x="343" y="22"/>
                    <a:pt x="343" y="22"/>
                    <a:pt x="343" y="22"/>
                  </a:cubicBezTo>
                  <a:cubicBezTo>
                    <a:pt x="340" y="18"/>
                    <a:pt x="340" y="18"/>
                    <a:pt x="340" y="18"/>
                  </a:cubicBezTo>
                  <a:cubicBezTo>
                    <a:pt x="338" y="18"/>
                    <a:pt x="338" y="18"/>
                    <a:pt x="338" y="18"/>
                  </a:cubicBezTo>
                  <a:cubicBezTo>
                    <a:pt x="334" y="22"/>
                    <a:pt x="334" y="22"/>
                    <a:pt x="334" y="22"/>
                  </a:cubicBezTo>
                  <a:cubicBezTo>
                    <a:pt x="332" y="22"/>
                    <a:pt x="332" y="22"/>
                    <a:pt x="332" y="22"/>
                  </a:cubicBezTo>
                  <a:cubicBezTo>
                    <a:pt x="332" y="20"/>
                    <a:pt x="332" y="20"/>
                    <a:pt x="332" y="20"/>
                  </a:cubicBezTo>
                  <a:cubicBezTo>
                    <a:pt x="336" y="18"/>
                    <a:pt x="336" y="18"/>
                    <a:pt x="336" y="18"/>
                  </a:cubicBezTo>
                  <a:cubicBezTo>
                    <a:pt x="336" y="16"/>
                    <a:pt x="336" y="16"/>
                    <a:pt x="336" y="16"/>
                  </a:cubicBezTo>
                  <a:cubicBezTo>
                    <a:pt x="332" y="15"/>
                    <a:pt x="332" y="15"/>
                    <a:pt x="332" y="15"/>
                  </a:cubicBezTo>
                  <a:cubicBezTo>
                    <a:pt x="332" y="15"/>
                    <a:pt x="332" y="15"/>
                    <a:pt x="332" y="15"/>
                  </a:cubicBezTo>
                  <a:cubicBezTo>
                    <a:pt x="329" y="15"/>
                    <a:pt x="329" y="15"/>
                    <a:pt x="329" y="15"/>
                  </a:cubicBezTo>
                  <a:cubicBezTo>
                    <a:pt x="327" y="18"/>
                    <a:pt x="327" y="18"/>
                    <a:pt x="327" y="18"/>
                  </a:cubicBezTo>
                  <a:cubicBezTo>
                    <a:pt x="325" y="18"/>
                    <a:pt x="325" y="18"/>
                    <a:pt x="325" y="18"/>
                  </a:cubicBezTo>
                  <a:cubicBezTo>
                    <a:pt x="327" y="16"/>
                    <a:pt x="327" y="16"/>
                    <a:pt x="327" y="16"/>
                  </a:cubicBezTo>
                  <a:cubicBezTo>
                    <a:pt x="325" y="16"/>
                    <a:pt x="325" y="16"/>
                    <a:pt x="325" y="16"/>
                  </a:cubicBezTo>
                  <a:cubicBezTo>
                    <a:pt x="323" y="18"/>
                    <a:pt x="323" y="18"/>
                    <a:pt x="323" y="18"/>
                  </a:cubicBezTo>
                  <a:cubicBezTo>
                    <a:pt x="321" y="18"/>
                    <a:pt x="321" y="18"/>
                    <a:pt x="321" y="18"/>
                  </a:cubicBezTo>
                  <a:cubicBezTo>
                    <a:pt x="321" y="16"/>
                    <a:pt x="321" y="16"/>
                    <a:pt x="321" y="16"/>
                  </a:cubicBezTo>
                  <a:cubicBezTo>
                    <a:pt x="323" y="15"/>
                    <a:pt x="323" y="15"/>
                    <a:pt x="323" y="15"/>
                  </a:cubicBezTo>
                  <a:cubicBezTo>
                    <a:pt x="323" y="13"/>
                    <a:pt x="323" y="13"/>
                    <a:pt x="323" y="13"/>
                  </a:cubicBezTo>
                  <a:cubicBezTo>
                    <a:pt x="319" y="11"/>
                    <a:pt x="319" y="11"/>
                    <a:pt x="319" y="11"/>
                  </a:cubicBezTo>
                  <a:cubicBezTo>
                    <a:pt x="316" y="11"/>
                    <a:pt x="316" y="11"/>
                    <a:pt x="316" y="11"/>
                  </a:cubicBezTo>
                  <a:cubicBezTo>
                    <a:pt x="314" y="11"/>
                    <a:pt x="314" y="11"/>
                    <a:pt x="314" y="11"/>
                  </a:cubicBezTo>
                  <a:cubicBezTo>
                    <a:pt x="314" y="16"/>
                    <a:pt x="314" y="16"/>
                    <a:pt x="314" y="16"/>
                  </a:cubicBezTo>
                  <a:cubicBezTo>
                    <a:pt x="312" y="16"/>
                    <a:pt x="312" y="16"/>
                    <a:pt x="312" y="16"/>
                  </a:cubicBezTo>
                  <a:cubicBezTo>
                    <a:pt x="312" y="18"/>
                    <a:pt x="312" y="18"/>
                    <a:pt x="312" y="18"/>
                  </a:cubicBezTo>
                  <a:cubicBezTo>
                    <a:pt x="314" y="24"/>
                    <a:pt x="314" y="24"/>
                    <a:pt x="314" y="24"/>
                  </a:cubicBezTo>
                  <a:cubicBezTo>
                    <a:pt x="314" y="25"/>
                    <a:pt x="314" y="25"/>
                    <a:pt x="314" y="25"/>
                  </a:cubicBezTo>
                  <a:cubicBezTo>
                    <a:pt x="312" y="27"/>
                    <a:pt x="312" y="27"/>
                    <a:pt x="312" y="27"/>
                  </a:cubicBezTo>
                  <a:cubicBezTo>
                    <a:pt x="310" y="24"/>
                    <a:pt x="310" y="24"/>
                    <a:pt x="310" y="24"/>
                  </a:cubicBezTo>
                  <a:cubicBezTo>
                    <a:pt x="309" y="24"/>
                    <a:pt x="309" y="24"/>
                    <a:pt x="309" y="24"/>
                  </a:cubicBezTo>
                  <a:cubicBezTo>
                    <a:pt x="307" y="25"/>
                    <a:pt x="307" y="25"/>
                    <a:pt x="307" y="25"/>
                  </a:cubicBezTo>
                  <a:cubicBezTo>
                    <a:pt x="305" y="25"/>
                    <a:pt x="305" y="25"/>
                    <a:pt x="305" y="25"/>
                  </a:cubicBezTo>
                  <a:cubicBezTo>
                    <a:pt x="301" y="27"/>
                    <a:pt x="301" y="27"/>
                    <a:pt x="301" y="27"/>
                  </a:cubicBezTo>
                  <a:cubicBezTo>
                    <a:pt x="303" y="22"/>
                    <a:pt x="303" y="22"/>
                    <a:pt x="303" y="22"/>
                  </a:cubicBezTo>
                  <a:cubicBezTo>
                    <a:pt x="307" y="22"/>
                    <a:pt x="307" y="22"/>
                    <a:pt x="307" y="22"/>
                  </a:cubicBezTo>
                  <a:cubicBezTo>
                    <a:pt x="309" y="18"/>
                    <a:pt x="309" y="18"/>
                    <a:pt x="309" y="18"/>
                  </a:cubicBezTo>
                  <a:cubicBezTo>
                    <a:pt x="307" y="16"/>
                    <a:pt x="307" y="16"/>
                    <a:pt x="307" y="16"/>
                  </a:cubicBezTo>
                  <a:cubicBezTo>
                    <a:pt x="307" y="16"/>
                    <a:pt x="307" y="16"/>
                    <a:pt x="307" y="16"/>
                  </a:cubicBezTo>
                  <a:cubicBezTo>
                    <a:pt x="303" y="20"/>
                    <a:pt x="303" y="20"/>
                    <a:pt x="303" y="20"/>
                  </a:cubicBezTo>
                  <a:cubicBezTo>
                    <a:pt x="301" y="18"/>
                    <a:pt x="301" y="18"/>
                    <a:pt x="301" y="18"/>
                  </a:cubicBezTo>
                  <a:cubicBezTo>
                    <a:pt x="301" y="18"/>
                    <a:pt x="301" y="18"/>
                    <a:pt x="301" y="18"/>
                  </a:cubicBezTo>
                  <a:cubicBezTo>
                    <a:pt x="303" y="16"/>
                    <a:pt x="303" y="16"/>
                    <a:pt x="303" y="16"/>
                  </a:cubicBezTo>
                  <a:cubicBezTo>
                    <a:pt x="303" y="15"/>
                    <a:pt x="303" y="15"/>
                    <a:pt x="303" y="15"/>
                  </a:cubicBezTo>
                  <a:cubicBezTo>
                    <a:pt x="301" y="13"/>
                    <a:pt x="301" y="13"/>
                    <a:pt x="301" y="13"/>
                  </a:cubicBezTo>
                  <a:cubicBezTo>
                    <a:pt x="299" y="13"/>
                    <a:pt x="299" y="13"/>
                    <a:pt x="299" y="13"/>
                  </a:cubicBezTo>
                  <a:cubicBezTo>
                    <a:pt x="303" y="11"/>
                    <a:pt x="303" y="11"/>
                    <a:pt x="303" y="11"/>
                  </a:cubicBezTo>
                  <a:cubicBezTo>
                    <a:pt x="303" y="13"/>
                    <a:pt x="303" y="13"/>
                    <a:pt x="303" y="13"/>
                  </a:cubicBezTo>
                  <a:cubicBezTo>
                    <a:pt x="307" y="13"/>
                    <a:pt x="307" y="13"/>
                    <a:pt x="307" y="13"/>
                  </a:cubicBezTo>
                  <a:cubicBezTo>
                    <a:pt x="309" y="7"/>
                    <a:pt x="309" y="7"/>
                    <a:pt x="309" y="7"/>
                  </a:cubicBezTo>
                  <a:cubicBezTo>
                    <a:pt x="309" y="5"/>
                    <a:pt x="309" y="5"/>
                    <a:pt x="309" y="5"/>
                  </a:cubicBezTo>
                  <a:cubicBezTo>
                    <a:pt x="305" y="5"/>
                    <a:pt x="305" y="5"/>
                    <a:pt x="305" y="5"/>
                  </a:cubicBezTo>
                  <a:cubicBezTo>
                    <a:pt x="303" y="5"/>
                    <a:pt x="303" y="5"/>
                    <a:pt x="303" y="5"/>
                  </a:cubicBezTo>
                  <a:cubicBezTo>
                    <a:pt x="305" y="2"/>
                    <a:pt x="305" y="2"/>
                    <a:pt x="305" y="2"/>
                  </a:cubicBezTo>
                  <a:cubicBezTo>
                    <a:pt x="303" y="0"/>
                    <a:pt x="303" y="0"/>
                    <a:pt x="303" y="0"/>
                  </a:cubicBezTo>
                  <a:cubicBezTo>
                    <a:pt x="301" y="2"/>
                    <a:pt x="301" y="2"/>
                    <a:pt x="301" y="2"/>
                  </a:cubicBezTo>
                  <a:cubicBezTo>
                    <a:pt x="299" y="2"/>
                    <a:pt x="299" y="2"/>
                    <a:pt x="299" y="2"/>
                  </a:cubicBezTo>
                  <a:cubicBezTo>
                    <a:pt x="298" y="0"/>
                    <a:pt x="298" y="0"/>
                    <a:pt x="298" y="0"/>
                  </a:cubicBezTo>
                  <a:cubicBezTo>
                    <a:pt x="296" y="2"/>
                    <a:pt x="296" y="2"/>
                    <a:pt x="296" y="2"/>
                  </a:cubicBezTo>
                  <a:cubicBezTo>
                    <a:pt x="296" y="4"/>
                    <a:pt x="296" y="4"/>
                    <a:pt x="296" y="4"/>
                  </a:cubicBezTo>
                  <a:cubicBezTo>
                    <a:pt x="298" y="7"/>
                    <a:pt x="298" y="7"/>
                    <a:pt x="298" y="7"/>
                  </a:cubicBezTo>
                  <a:cubicBezTo>
                    <a:pt x="296" y="9"/>
                    <a:pt x="296" y="9"/>
                    <a:pt x="296" y="9"/>
                  </a:cubicBezTo>
                  <a:cubicBezTo>
                    <a:pt x="294" y="9"/>
                    <a:pt x="294" y="9"/>
                    <a:pt x="294" y="9"/>
                  </a:cubicBezTo>
                  <a:cubicBezTo>
                    <a:pt x="292" y="5"/>
                    <a:pt x="292" y="5"/>
                    <a:pt x="292" y="5"/>
                  </a:cubicBezTo>
                  <a:cubicBezTo>
                    <a:pt x="290" y="7"/>
                    <a:pt x="290" y="7"/>
                    <a:pt x="290" y="7"/>
                  </a:cubicBezTo>
                  <a:cubicBezTo>
                    <a:pt x="290" y="9"/>
                    <a:pt x="290" y="9"/>
                    <a:pt x="290" y="9"/>
                  </a:cubicBezTo>
                  <a:cubicBezTo>
                    <a:pt x="290" y="11"/>
                    <a:pt x="290" y="11"/>
                    <a:pt x="290" y="11"/>
                  </a:cubicBezTo>
                  <a:cubicBezTo>
                    <a:pt x="292" y="11"/>
                    <a:pt x="292" y="11"/>
                    <a:pt x="292" y="11"/>
                  </a:cubicBezTo>
                  <a:cubicBezTo>
                    <a:pt x="294" y="13"/>
                    <a:pt x="294" y="13"/>
                    <a:pt x="294" y="13"/>
                  </a:cubicBezTo>
                  <a:cubicBezTo>
                    <a:pt x="294" y="13"/>
                    <a:pt x="294" y="13"/>
                    <a:pt x="294" y="13"/>
                  </a:cubicBezTo>
                  <a:cubicBezTo>
                    <a:pt x="292" y="15"/>
                    <a:pt x="292" y="15"/>
                    <a:pt x="292" y="15"/>
                  </a:cubicBezTo>
                  <a:cubicBezTo>
                    <a:pt x="292" y="16"/>
                    <a:pt x="292" y="16"/>
                    <a:pt x="292" y="16"/>
                  </a:cubicBezTo>
                  <a:cubicBezTo>
                    <a:pt x="290" y="18"/>
                    <a:pt x="290" y="18"/>
                    <a:pt x="290" y="18"/>
                  </a:cubicBezTo>
                  <a:cubicBezTo>
                    <a:pt x="290" y="20"/>
                    <a:pt x="290" y="20"/>
                    <a:pt x="290" y="20"/>
                  </a:cubicBezTo>
                  <a:cubicBezTo>
                    <a:pt x="290" y="20"/>
                    <a:pt x="290" y="20"/>
                    <a:pt x="290" y="20"/>
                  </a:cubicBezTo>
                  <a:cubicBezTo>
                    <a:pt x="288" y="22"/>
                    <a:pt x="288" y="22"/>
                    <a:pt x="288" y="22"/>
                  </a:cubicBezTo>
                  <a:cubicBezTo>
                    <a:pt x="290" y="25"/>
                    <a:pt x="290" y="25"/>
                    <a:pt x="290" y="25"/>
                  </a:cubicBezTo>
                  <a:cubicBezTo>
                    <a:pt x="288" y="27"/>
                    <a:pt x="288" y="27"/>
                    <a:pt x="288" y="27"/>
                  </a:cubicBezTo>
                  <a:cubicBezTo>
                    <a:pt x="287" y="25"/>
                    <a:pt x="287" y="25"/>
                    <a:pt x="287" y="25"/>
                  </a:cubicBezTo>
                  <a:cubicBezTo>
                    <a:pt x="285" y="27"/>
                    <a:pt x="285" y="27"/>
                    <a:pt x="285" y="27"/>
                  </a:cubicBezTo>
                  <a:cubicBezTo>
                    <a:pt x="283" y="27"/>
                    <a:pt x="283" y="27"/>
                    <a:pt x="283" y="27"/>
                  </a:cubicBezTo>
                  <a:cubicBezTo>
                    <a:pt x="281" y="29"/>
                    <a:pt x="281" y="29"/>
                    <a:pt x="281" y="29"/>
                  </a:cubicBezTo>
                  <a:cubicBezTo>
                    <a:pt x="281" y="25"/>
                    <a:pt x="281" y="25"/>
                    <a:pt x="281" y="25"/>
                  </a:cubicBezTo>
                  <a:cubicBezTo>
                    <a:pt x="285" y="20"/>
                    <a:pt x="285" y="20"/>
                    <a:pt x="285" y="20"/>
                  </a:cubicBezTo>
                  <a:cubicBezTo>
                    <a:pt x="281" y="20"/>
                    <a:pt x="281" y="20"/>
                    <a:pt x="281" y="20"/>
                  </a:cubicBezTo>
                  <a:cubicBezTo>
                    <a:pt x="281" y="18"/>
                    <a:pt x="281" y="18"/>
                    <a:pt x="281" y="18"/>
                  </a:cubicBezTo>
                  <a:cubicBezTo>
                    <a:pt x="283" y="16"/>
                    <a:pt x="283" y="16"/>
                    <a:pt x="283" y="16"/>
                  </a:cubicBezTo>
                  <a:cubicBezTo>
                    <a:pt x="283" y="11"/>
                    <a:pt x="283" y="11"/>
                    <a:pt x="283" y="11"/>
                  </a:cubicBezTo>
                  <a:cubicBezTo>
                    <a:pt x="283" y="9"/>
                    <a:pt x="283" y="9"/>
                    <a:pt x="283" y="9"/>
                  </a:cubicBezTo>
                  <a:cubicBezTo>
                    <a:pt x="281" y="9"/>
                    <a:pt x="281" y="9"/>
                    <a:pt x="281" y="9"/>
                  </a:cubicBezTo>
                  <a:cubicBezTo>
                    <a:pt x="277" y="16"/>
                    <a:pt x="277" y="16"/>
                    <a:pt x="277" y="16"/>
                  </a:cubicBezTo>
                  <a:cubicBezTo>
                    <a:pt x="277" y="20"/>
                    <a:pt x="277" y="20"/>
                    <a:pt x="277" y="20"/>
                  </a:cubicBezTo>
                  <a:cubicBezTo>
                    <a:pt x="272" y="25"/>
                    <a:pt x="272" y="25"/>
                    <a:pt x="272" y="25"/>
                  </a:cubicBezTo>
                  <a:cubicBezTo>
                    <a:pt x="272" y="31"/>
                    <a:pt x="272" y="31"/>
                    <a:pt x="272" y="31"/>
                  </a:cubicBezTo>
                  <a:cubicBezTo>
                    <a:pt x="272" y="33"/>
                    <a:pt x="272" y="33"/>
                    <a:pt x="272" y="33"/>
                  </a:cubicBezTo>
                  <a:cubicBezTo>
                    <a:pt x="272" y="35"/>
                    <a:pt x="272" y="35"/>
                    <a:pt x="272" y="35"/>
                  </a:cubicBezTo>
                  <a:cubicBezTo>
                    <a:pt x="267" y="40"/>
                    <a:pt x="267" y="40"/>
                    <a:pt x="267" y="40"/>
                  </a:cubicBezTo>
                  <a:cubicBezTo>
                    <a:pt x="265" y="42"/>
                    <a:pt x="265" y="42"/>
                    <a:pt x="265" y="42"/>
                  </a:cubicBezTo>
                  <a:cubicBezTo>
                    <a:pt x="265" y="38"/>
                    <a:pt x="265" y="38"/>
                    <a:pt x="265" y="38"/>
                  </a:cubicBezTo>
                  <a:cubicBezTo>
                    <a:pt x="265" y="36"/>
                    <a:pt x="265" y="36"/>
                    <a:pt x="265" y="36"/>
                  </a:cubicBezTo>
                  <a:cubicBezTo>
                    <a:pt x="267" y="31"/>
                    <a:pt x="267" y="31"/>
                    <a:pt x="267" y="31"/>
                  </a:cubicBezTo>
                  <a:cubicBezTo>
                    <a:pt x="267" y="29"/>
                    <a:pt x="267" y="29"/>
                    <a:pt x="267" y="29"/>
                  </a:cubicBezTo>
                  <a:cubicBezTo>
                    <a:pt x="267" y="25"/>
                    <a:pt x="267" y="25"/>
                    <a:pt x="267" y="25"/>
                  </a:cubicBezTo>
                  <a:cubicBezTo>
                    <a:pt x="267" y="24"/>
                    <a:pt x="267" y="24"/>
                    <a:pt x="267" y="24"/>
                  </a:cubicBezTo>
                  <a:cubicBezTo>
                    <a:pt x="270" y="18"/>
                    <a:pt x="270" y="18"/>
                    <a:pt x="270" y="18"/>
                  </a:cubicBezTo>
                  <a:cubicBezTo>
                    <a:pt x="272" y="15"/>
                    <a:pt x="272" y="15"/>
                    <a:pt x="272" y="15"/>
                  </a:cubicBezTo>
                  <a:cubicBezTo>
                    <a:pt x="272" y="15"/>
                    <a:pt x="272" y="15"/>
                    <a:pt x="272" y="15"/>
                  </a:cubicBezTo>
                  <a:cubicBezTo>
                    <a:pt x="272" y="13"/>
                    <a:pt x="272" y="13"/>
                    <a:pt x="272" y="13"/>
                  </a:cubicBezTo>
                  <a:cubicBezTo>
                    <a:pt x="270" y="13"/>
                    <a:pt x="270" y="13"/>
                    <a:pt x="270" y="13"/>
                  </a:cubicBezTo>
                  <a:cubicBezTo>
                    <a:pt x="267" y="9"/>
                    <a:pt x="267" y="9"/>
                    <a:pt x="267" y="9"/>
                  </a:cubicBezTo>
                  <a:cubicBezTo>
                    <a:pt x="265" y="9"/>
                    <a:pt x="265" y="9"/>
                    <a:pt x="265" y="9"/>
                  </a:cubicBezTo>
                  <a:cubicBezTo>
                    <a:pt x="267" y="13"/>
                    <a:pt x="267" y="13"/>
                    <a:pt x="267" y="13"/>
                  </a:cubicBezTo>
                  <a:cubicBezTo>
                    <a:pt x="265" y="15"/>
                    <a:pt x="265" y="15"/>
                    <a:pt x="265" y="15"/>
                  </a:cubicBezTo>
                  <a:cubicBezTo>
                    <a:pt x="265" y="11"/>
                    <a:pt x="265" y="11"/>
                    <a:pt x="265" y="11"/>
                  </a:cubicBezTo>
                  <a:cubicBezTo>
                    <a:pt x="261" y="9"/>
                    <a:pt x="261" y="9"/>
                    <a:pt x="261" y="9"/>
                  </a:cubicBezTo>
                  <a:cubicBezTo>
                    <a:pt x="259" y="9"/>
                    <a:pt x="259" y="9"/>
                    <a:pt x="259" y="9"/>
                  </a:cubicBezTo>
                  <a:cubicBezTo>
                    <a:pt x="257" y="11"/>
                    <a:pt x="257" y="11"/>
                    <a:pt x="257" y="11"/>
                  </a:cubicBezTo>
                  <a:cubicBezTo>
                    <a:pt x="257" y="15"/>
                    <a:pt x="257" y="15"/>
                    <a:pt x="257" y="15"/>
                  </a:cubicBezTo>
                  <a:cubicBezTo>
                    <a:pt x="256" y="16"/>
                    <a:pt x="256" y="16"/>
                    <a:pt x="256" y="16"/>
                  </a:cubicBezTo>
                  <a:cubicBezTo>
                    <a:pt x="256" y="15"/>
                    <a:pt x="256" y="15"/>
                    <a:pt x="256" y="15"/>
                  </a:cubicBezTo>
                  <a:cubicBezTo>
                    <a:pt x="254" y="13"/>
                    <a:pt x="254" y="13"/>
                    <a:pt x="254" y="13"/>
                  </a:cubicBezTo>
                  <a:cubicBezTo>
                    <a:pt x="252" y="15"/>
                    <a:pt x="252" y="15"/>
                    <a:pt x="252" y="15"/>
                  </a:cubicBezTo>
                  <a:cubicBezTo>
                    <a:pt x="252" y="16"/>
                    <a:pt x="252" y="16"/>
                    <a:pt x="252" y="16"/>
                  </a:cubicBezTo>
                  <a:cubicBezTo>
                    <a:pt x="256" y="18"/>
                    <a:pt x="256" y="18"/>
                    <a:pt x="256" y="18"/>
                  </a:cubicBezTo>
                  <a:cubicBezTo>
                    <a:pt x="257" y="22"/>
                    <a:pt x="257" y="22"/>
                    <a:pt x="257" y="22"/>
                  </a:cubicBezTo>
                  <a:cubicBezTo>
                    <a:pt x="256" y="22"/>
                    <a:pt x="256" y="22"/>
                    <a:pt x="256" y="22"/>
                  </a:cubicBezTo>
                  <a:cubicBezTo>
                    <a:pt x="254" y="20"/>
                    <a:pt x="254" y="20"/>
                    <a:pt x="254" y="20"/>
                  </a:cubicBezTo>
                  <a:cubicBezTo>
                    <a:pt x="252" y="24"/>
                    <a:pt x="252" y="24"/>
                    <a:pt x="252" y="24"/>
                  </a:cubicBezTo>
                  <a:cubicBezTo>
                    <a:pt x="252" y="25"/>
                    <a:pt x="252" y="25"/>
                    <a:pt x="252" y="25"/>
                  </a:cubicBezTo>
                  <a:cubicBezTo>
                    <a:pt x="252" y="25"/>
                    <a:pt x="252" y="25"/>
                    <a:pt x="252" y="25"/>
                  </a:cubicBezTo>
                  <a:cubicBezTo>
                    <a:pt x="252" y="27"/>
                    <a:pt x="252" y="27"/>
                    <a:pt x="252" y="27"/>
                  </a:cubicBezTo>
                  <a:cubicBezTo>
                    <a:pt x="248" y="25"/>
                    <a:pt x="248" y="25"/>
                    <a:pt x="248" y="25"/>
                  </a:cubicBezTo>
                  <a:cubicBezTo>
                    <a:pt x="246" y="25"/>
                    <a:pt x="246" y="25"/>
                    <a:pt x="246" y="25"/>
                  </a:cubicBezTo>
                  <a:cubicBezTo>
                    <a:pt x="245" y="29"/>
                    <a:pt x="245" y="29"/>
                    <a:pt x="245" y="29"/>
                  </a:cubicBezTo>
                  <a:cubicBezTo>
                    <a:pt x="243" y="29"/>
                    <a:pt x="243" y="29"/>
                    <a:pt x="243" y="29"/>
                  </a:cubicBezTo>
                  <a:cubicBezTo>
                    <a:pt x="243" y="31"/>
                    <a:pt x="243" y="31"/>
                    <a:pt x="243" y="31"/>
                  </a:cubicBezTo>
                  <a:cubicBezTo>
                    <a:pt x="245" y="33"/>
                    <a:pt x="245" y="33"/>
                    <a:pt x="245" y="33"/>
                  </a:cubicBezTo>
                  <a:cubicBezTo>
                    <a:pt x="241" y="35"/>
                    <a:pt x="241" y="35"/>
                    <a:pt x="241" y="35"/>
                  </a:cubicBezTo>
                  <a:cubicBezTo>
                    <a:pt x="241" y="36"/>
                    <a:pt x="241" y="36"/>
                    <a:pt x="241" y="36"/>
                  </a:cubicBezTo>
                  <a:cubicBezTo>
                    <a:pt x="243" y="40"/>
                    <a:pt x="243" y="40"/>
                    <a:pt x="243" y="40"/>
                  </a:cubicBezTo>
                  <a:cubicBezTo>
                    <a:pt x="241" y="42"/>
                    <a:pt x="241" y="42"/>
                    <a:pt x="241" y="42"/>
                  </a:cubicBezTo>
                  <a:cubicBezTo>
                    <a:pt x="245" y="42"/>
                    <a:pt x="245" y="42"/>
                    <a:pt x="245" y="42"/>
                  </a:cubicBezTo>
                  <a:cubicBezTo>
                    <a:pt x="245" y="44"/>
                    <a:pt x="245" y="44"/>
                    <a:pt x="245" y="44"/>
                  </a:cubicBezTo>
                  <a:cubicBezTo>
                    <a:pt x="243" y="46"/>
                    <a:pt x="243" y="46"/>
                    <a:pt x="243" y="46"/>
                  </a:cubicBezTo>
                  <a:cubicBezTo>
                    <a:pt x="239" y="46"/>
                    <a:pt x="239" y="46"/>
                    <a:pt x="239" y="46"/>
                  </a:cubicBezTo>
                  <a:cubicBezTo>
                    <a:pt x="237" y="40"/>
                    <a:pt x="237" y="40"/>
                    <a:pt x="237" y="40"/>
                  </a:cubicBezTo>
                  <a:cubicBezTo>
                    <a:pt x="236" y="40"/>
                    <a:pt x="236" y="40"/>
                    <a:pt x="236" y="40"/>
                  </a:cubicBezTo>
                  <a:cubicBezTo>
                    <a:pt x="237" y="38"/>
                    <a:pt x="237" y="38"/>
                    <a:pt x="237" y="38"/>
                  </a:cubicBezTo>
                  <a:cubicBezTo>
                    <a:pt x="236" y="36"/>
                    <a:pt x="236" y="36"/>
                    <a:pt x="236" y="36"/>
                  </a:cubicBezTo>
                  <a:cubicBezTo>
                    <a:pt x="232" y="36"/>
                    <a:pt x="232" y="36"/>
                    <a:pt x="232" y="36"/>
                  </a:cubicBezTo>
                  <a:cubicBezTo>
                    <a:pt x="228" y="36"/>
                    <a:pt x="228" y="36"/>
                    <a:pt x="228" y="36"/>
                  </a:cubicBezTo>
                  <a:cubicBezTo>
                    <a:pt x="223" y="33"/>
                    <a:pt x="223" y="33"/>
                    <a:pt x="223" y="33"/>
                  </a:cubicBezTo>
                  <a:cubicBezTo>
                    <a:pt x="223" y="33"/>
                    <a:pt x="223" y="33"/>
                    <a:pt x="223" y="33"/>
                  </a:cubicBezTo>
                  <a:cubicBezTo>
                    <a:pt x="221" y="35"/>
                    <a:pt x="221" y="35"/>
                    <a:pt x="221" y="35"/>
                  </a:cubicBezTo>
                  <a:cubicBezTo>
                    <a:pt x="219" y="33"/>
                    <a:pt x="219" y="33"/>
                    <a:pt x="219" y="33"/>
                  </a:cubicBezTo>
                  <a:cubicBezTo>
                    <a:pt x="215" y="35"/>
                    <a:pt x="215" y="35"/>
                    <a:pt x="215" y="35"/>
                  </a:cubicBezTo>
                  <a:cubicBezTo>
                    <a:pt x="214" y="35"/>
                    <a:pt x="214" y="35"/>
                    <a:pt x="214" y="35"/>
                  </a:cubicBezTo>
                  <a:cubicBezTo>
                    <a:pt x="214" y="36"/>
                    <a:pt x="214" y="36"/>
                    <a:pt x="214" y="36"/>
                  </a:cubicBezTo>
                  <a:cubicBezTo>
                    <a:pt x="217" y="40"/>
                    <a:pt x="217" y="40"/>
                    <a:pt x="217" y="40"/>
                  </a:cubicBezTo>
                  <a:cubicBezTo>
                    <a:pt x="219" y="40"/>
                    <a:pt x="219" y="40"/>
                    <a:pt x="219" y="40"/>
                  </a:cubicBezTo>
                  <a:cubicBezTo>
                    <a:pt x="221" y="42"/>
                    <a:pt x="221" y="42"/>
                    <a:pt x="221" y="42"/>
                  </a:cubicBezTo>
                  <a:cubicBezTo>
                    <a:pt x="225" y="44"/>
                    <a:pt x="225" y="44"/>
                    <a:pt x="225" y="44"/>
                  </a:cubicBezTo>
                  <a:cubicBezTo>
                    <a:pt x="223" y="46"/>
                    <a:pt x="223" y="46"/>
                    <a:pt x="223" y="46"/>
                  </a:cubicBezTo>
                  <a:cubicBezTo>
                    <a:pt x="223" y="49"/>
                    <a:pt x="223" y="49"/>
                    <a:pt x="223" y="49"/>
                  </a:cubicBezTo>
                  <a:cubicBezTo>
                    <a:pt x="226" y="53"/>
                    <a:pt x="226" y="53"/>
                    <a:pt x="226" y="53"/>
                  </a:cubicBezTo>
                  <a:cubicBezTo>
                    <a:pt x="226" y="55"/>
                    <a:pt x="226" y="55"/>
                    <a:pt x="226" y="55"/>
                  </a:cubicBezTo>
                  <a:cubicBezTo>
                    <a:pt x="223" y="53"/>
                    <a:pt x="223" y="53"/>
                    <a:pt x="223" y="53"/>
                  </a:cubicBezTo>
                  <a:cubicBezTo>
                    <a:pt x="221" y="49"/>
                    <a:pt x="221" y="49"/>
                    <a:pt x="221" y="49"/>
                  </a:cubicBezTo>
                  <a:cubicBezTo>
                    <a:pt x="217" y="47"/>
                    <a:pt x="217" y="47"/>
                    <a:pt x="217" y="47"/>
                  </a:cubicBezTo>
                  <a:cubicBezTo>
                    <a:pt x="215" y="46"/>
                    <a:pt x="215" y="46"/>
                    <a:pt x="215" y="46"/>
                  </a:cubicBezTo>
                  <a:cubicBezTo>
                    <a:pt x="215" y="49"/>
                    <a:pt x="215" y="49"/>
                    <a:pt x="215" y="49"/>
                  </a:cubicBezTo>
                  <a:cubicBezTo>
                    <a:pt x="214" y="51"/>
                    <a:pt x="214" y="51"/>
                    <a:pt x="214" y="51"/>
                  </a:cubicBezTo>
                  <a:cubicBezTo>
                    <a:pt x="212" y="47"/>
                    <a:pt x="212" y="47"/>
                    <a:pt x="212" y="47"/>
                  </a:cubicBezTo>
                  <a:cubicBezTo>
                    <a:pt x="210" y="49"/>
                    <a:pt x="210" y="49"/>
                    <a:pt x="210" y="49"/>
                  </a:cubicBezTo>
                  <a:cubicBezTo>
                    <a:pt x="210" y="51"/>
                    <a:pt x="210" y="51"/>
                    <a:pt x="210" y="51"/>
                  </a:cubicBezTo>
                  <a:cubicBezTo>
                    <a:pt x="206" y="53"/>
                    <a:pt x="206" y="53"/>
                    <a:pt x="206" y="53"/>
                  </a:cubicBezTo>
                  <a:cubicBezTo>
                    <a:pt x="206" y="56"/>
                    <a:pt x="206" y="56"/>
                    <a:pt x="206" y="56"/>
                  </a:cubicBezTo>
                  <a:cubicBezTo>
                    <a:pt x="210" y="58"/>
                    <a:pt x="210" y="58"/>
                    <a:pt x="210" y="58"/>
                  </a:cubicBezTo>
                  <a:cubicBezTo>
                    <a:pt x="212" y="62"/>
                    <a:pt x="212" y="62"/>
                    <a:pt x="212" y="62"/>
                  </a:cubicBezTo>
                  <a:cubicBezTo>
                    <a:pt x="210" y="60"/>
                    <a:pt x="210" y="60"/>
                    <a:pt x="210" y="60"/>
                  </a:cubicBezTo>
                  <a:cubicBezTo>
                    <a:pt x="208" y="58"/>
                    <a:pt x="208" y="58"/>
                    <a:pt x="208" y="58"/>
                  </a:cubicBezTo>
                  <a:cubicBezTo>
                    <a:pt x="204" y="62"/>
                    <a:pt x="204" y="62"/>
                    <a:pt x="204" y="62"/>
                  </a:cubicBezTo>
                  <a:cubicBezTo>
                    <a:pt x="204" y="66"/>
                    <a:pt x="204" y="66"/>
                    <a:pt x="204" y="66"/>
                  </a:cubicBezTo>
                  <a:cubicBezTo>
                    <a:pt x="201" y="67"/>
                    <a:pt x="201" y="67"/>
                    <a:pt x="201" y="67"/>
                  </a:cubicBezTo>
                  <a:cubicBezTo>
                    <a:pt x="201" y="66"/>
                    <a:pt x="201" y="66"/>
                    <a:pt x="201" y="66"/>
                  </a:cubicBezTo>
                  <a:cubicBezTo>
                    <a:pt x="203" y="64"/>
                    <a:pt x="203" y="64"/>
                    <a:pt x="203" y="64"/>
                  </a:cubicBezTo>
                  <a:cubicBezTo>
                    <a:pt x="203" y="62"/>
                    <a:pt x="203" y="62"/>
                    <a:pt x="203" y="62"/>
                  </a:cubicBezTo>
                  <a:cubicBezTo>
                    <a:pt x="204" y="56"/>
                    <a:pt x="204" y="56"/>
                    <a:pt x="204" y="56"/>
                  </a:cubicBezTo>
                  <a:cubicBezTo>
                    <a:pt x="203" y="47"/>
                    <a:pt x="203" y="47"/>
                    <a:pt x="203" y="47"/>
                  </a:cubicBezTo>
                  <a:cubicBezTo>
                    <a:pt x="201" y="49"/>
                    <a:pt x="201" y="49"/>
                    <a:pt x="201" y="49"/>
                  </a:cubicBezTo>
                  <a:cubicBezTo>
                    <a:pt x="197" y="55"/>
                    <a:pt x="197" y="55"/>
                    <a:pt x="197" y="55"/>
                  </a:cubicBezTo>
                  <a:cubicBezTo>
                    <a:pt x="197" y="60"/>
                    <a:pt x="197" y="60"/>
                    <a:pt x="197" y="60"/>
                  </a:cubicBezTo>
                  <a:cubicBezTo>
                    <a:pt x="197" y="62"/>
                    <a:pt x="197" y="62"/>
                    <a:pt x="197" y="62"/>
                  </a:cubicBezTo>
                  <a:cubicBezTo>
                    <a:pt x="194" y="66"/>
                    <a:pt x="194" y="66"/>
                    <a:pt x="194" y="66"/>
                  </a:cubicBezTo>
                  <a:cubicBezTo>
                    <a:pt x="194" y="62"/>
                    <a:pt x="194" y="62"/>
                    <a:pt x="194" y="62"/>
                  </a:cubicBezTo>
                  <a:cubicBezTo>
                    <a:pt x="195" y="58"/>
                    <a:pt x="195" y="58"/>
                    <a:pt x="195" y="58"/>
                  </a:cubicBezTo>
                  <a:cubicBezTo>
                    <a:pt x="194" y="53"/>
                    <a:pt x="194" y="53"/>
                    <a:pt x="194" y="53"/>
                  </a:cubicBezTo>
                  <a:cubicBezTo>
                    <a:pt x="194" y="53"/>
                    <a:pt x="194" y="53"/>
                    <a:pt x="194" y="53"/>
                  </a:cubicBezTo>
                  <a:cubicBezTo>
                    <a:pt x="190" y="55"/>
                    <a:pt x="190" y="55"/>
                    <a:pt x="190" y="55"/>
                  </a:cubicBezTo>
                  <a:cubicBezTo>
                    <a:pt x="186" y="60"/>
                    <a:pt x="186" y="60"/>
                    <a:pt x="186" y="60"/>
                  </a:cubicBezTo>
                  <a:cubicBezTo>
                    <a:pt x="188" y="62"/>
                    <a:pt x="188" y="62"/>
                    <a:pt x="188" y="62"/>
                  </a:cubicBezTo>
                  <a:cubicBezTo>
                    <a:pt x="188" y="66"/>
                    <a:pt x="188" y="66"/>
                    <a:pt x="188" y="66"/>
                  </a:cubicBezTo>
                  <a:cubicBezTo>
                    <a:pt x="194" y="69"/>
                    <a:pt x="194" y="69"/>
                    <a:pt x="194" y="69"/>
                  </a:cubicBezTo>
                  <a:cubicBezTo>
                    <a:pt x="194" y="71"/>
                    <a:pt x="194" y="71"/>
                    <a:pt x="194" y="71"/>
                  </a:cubicBezTo>
                  <a:cubicBezTo>
                    <a:pt x="192" y="75"/>
                    <a:pt x="192" y="75"/>
                    <a:pt x="192" y="75"/>
                  </a:cubicBezTo>
                  <a:cubicBezTo>
                    <a:pt x="192" y="71"/>
                    <a:pt x="192" y="71"/>
                    <a:pt x="192" y="71"/>
                  </a:cubicBezTo>
                  <a:cubicBezTo>
                    <a:pt x="188" y="69"/>
                    <a:pt x="188" y="69"/>
                    <a:pt x="188" y="69"/>
                  </a:cubicBezTo>
                  <a:cubicBezTo>
                    <a:pt x="184" y="62"/>
                    <a:pt x="184" y="62"/>
                    <a:pt x="184" y="62"/>
                  </a:cubicBezTo>
                  <a:cubicBezTo>
                    <a:pt x="184" y="62"/>
                    <a:pt x="184" y="62"/>
                    <a:pt x="184" y="62"/>
                  </a:cubicBezTo>
                  <a:cubicBezTo>
                    <a:pt x="179" y="64"/>
                    <a:pt x="179" y="64"/>
                    <a:pt x="179" y="64"/>
                  </a:cubicBezTo>
                  <a:cubicBezTo>
                    <a:pt x="179" y="66"/>
                    <a:pt x="179" y="66"/>
                    <a:pt x="179" y="66"/>
                  </a:cubicBezTo>
                  <a:cubicBezTo>
                    <a:pt x="184" y="69"/>
                    <a:pt x="184" y="69"/>
                    <a:pt x="184" y="69"/>
                  </a:cubicBezTo>
                  <a:cubicBezTo>
                    <a:pt x="186" y="69"/>
                    <a:pt x="186" y="69"/>
                    <a:pt x="186" y="69"/>
                  </a:cubicBezTo>
                  <a:cubicBezTo>
                    <a:pt x="186" y="71"/>
                    <a:pt x="186" y="71"/>
                    <a:pt x="186" y="71"/>
                  </a:cubicBezTo>
                  <a:cubicBezTo>
                    <a:pt x="184" y="71"/>
                    <a:pt x="184" y="71"/>
                    <a:pt x="184" y="71"/>
                  </a:cubicBezTo>
                  <a:cubicBezTo>
                    <a:pt x="181" y="71"/>
                    <a:pt x="181" y="71"/>
                    <a:pt x="181" y="71"/>
                  </a:cubicBezTo>
                  <a:cubicBezTo>
                    <a:pt x="183" y="75"/>
                    <a:pt x="183" y="75"/>
                    <a:pt x="183" y="75"/>
                  </a:cubicBezTo>
                  <a:cubicBezTo>
                    <a:pt x="179" y="73"/>
                    <a:pt x="179" y="73"/>
                    <a:pt x="179" y="73"/>
                  </a:cubicBezTo>
                  <a:cubicBezTo>
                    <a:pt x="179" y="67"/>
                    <a:pt x="179" y="67"/>
                    <a:pt x="179" y="67"/>
                  </a:cubicBezTo>
                  <a:cubicBezTo>
                    <a:pt x="177" y="67"/>
                    <a:pt x="177" y="67"/>
                    <a:pt x="177" y="67"/>
                  </a:cubicBezTo>
                  <a:cubicBezTo>
                    <a:pt x="177" y="66"/>
                    <a:pt x="177" y="66"/>
                    <a:pt x="177" y="66"/>
                  </a:cubicBezTo>
                  <a:cubicBezTo>
                    <a:pt x="175" y="66"/>
                    <a:pt x="175" y="66"/>
                    <a:pt x="175" y="66"/>
                  </a:cubicBezTo>
                  <a:cubicBezTo>
                    <a:pt x="175" y="71"/>
                    <a:pt x="175" y="71"/>
                    <a:pt x="175" y="71"/>
                  </a:cubicBezTo>
                  <a:cubicBezTo>
                    <a:pt x="175" y="73"/>
                    <a:pt x="175" y="73"/>
                    <a:pt x="175" y="73"/>
                  </a:cubicBezTo>
                  <a:cubicBezTo>
                    <a:pt x="175" y="77"/>
                    <a:pt x="175" y="77"/>
                    <a:pt x="175" y="77"/>
                  </a:cubicBezTo>
                  <a:cubicBezTo>
                    <a:pt x="173" y="75"/>
                    <a:pt x="173" y="75"/>
                    <a:pt x="173" y="75"/>
                  </a:cubicBezTo>
                  <a:cubicBezTo>
                    <a:pt x="170" y="77"/>
                    <a:pt x="170" y="77"/>
                    <a:pt x="170" y="77"/>
                  </a:cubicBezTo>
                  <a:cubicBezTo>
                    <a:pt x="166" y="80"/>
                    <a:pt x="166" y="80"/>
                    <a:pt x="166" y="80"/>
                  </a:cubicBezTo>
                  <a:cubicBezTo>
                    <a:pt x="168" y="80"/>
                    <a:pt x="168" y="80"/>
                    <a:pt x="168" y="80"/>
                  </a:cubicBezTo>
                  <a:cubicBezTo>
                    <a:pt x="170" y="80"/>
                    <a:pt x="170" y="80"/>
                    <a:pt x="170" y="80"/>
                  </a:cubicBezTo>
                  <a:cubicBezTo>
                    <a:pt x="172" y="82"/>
                    <a:pt x="172" y="82"/>
                    <a:pt x="172" y="82"/>
                  </a:cubicBezTo>
                  <a:cubicBezTo>
                    <a:pt x="170" y="82"/>
                    <a:pt x="170" y="82"/>
                    <a:pt x="170" y="82"/>
                  </a:cubicBezTo>
                  <a:cubicBezTo>
                    <a:pt x="168" y="84"/>
                    <a:pt x="168" y="84"/>
                    <a:pt x="168" y="84"/>
                  </a:cubicBezTo>
                  <a:cubicBezTo>
                    <a:pt x="170" y="86"/>
                    <a:pt x="170" y="86"/>
                    <a:pt x="170" y="86"/>
                  </a:cubicBezTo>
                  <a:cubicBezTo>
                    <a:pt x="168" y="87"/>
                    <a:pt x="168" y="87"/>
                    <a:pt x="168" y="87"/>
                  </a:cubicBezTo>
                  <a:cubicBezTo>
                    <a:pt x="166" y="87"/>
                    <a:pt x="166" y="87"/>
                    <a:pt x="166" y="87"/>
                  </a:cubicBezTo>
                  <a:cubicBezTo>
                    <a:pt x="166" y="89"/>
                    <a:pt x="166" y="89"/>
                    <a:pt x="166" y="89"/>
                  </a:cubicBezTo>
                  <a:cubicBezTo>
                    <a:pt x="166" y="89"/>
                    <a:pt x="166" y="89"/>
                    <a:pt x="166" y="89"/>
                  </a:cubicBezTo>
                  <a:cubicBezTo>
                    <a:pt x="164" y="89"/>
                    <a:pt x="164" y="89"/>
                    <a:pt x="164" y="89"/>
                  </a:cubicBezTo>
                  <a:cubicBezTo>
                    <a:pt x="163" y="87"/>
                    <a:pt x="163" y="87"/>
                    <a:pt x="163" y="87"/>
                  </a:cubicBezTo>
                  <a:cubicBezTo>
                    <a:pt x="161" y="89"/>
                    <a:pt x="161" y="89"/>
                    <a:pt x="161" y="89"/>
                  </a:cubicBezTo>
                  <a:cubicBezTo>
                    <a:pt x="159" y="91"/>
                    <a:pt x="159" y="91"/>
                    <a:pt x="159" y="91"/>
                  </a:cubicBezTo>
                  <a:cubicBezTo>
                    <a:pt x="159" y="93"/>
                    <a:pt x="159" y="93"/>
                    <a:pt x="159" y="93"/>
                  </a:cubicBezTo>
                  <a:cubicBezTo>
                    <a:pt x="159" y="95"/>
                    <a:pt x="159" y="95"/>
                    <a:pt x="159" y="95"/>
                  </a:cubicBezTo>
                  <a:cubicBezTo>
                    <a:pt x="155" y="95"/>
                    <a:pt x="155" y="95"/>
                    <a:pt x="155" y="95"/>
                  </a:cubicBezTo>
                  <a:cubicBezTo>
                    <a:pt x="153" y="98"/>
                    <a:pt x="153" y="98"/>
                    <a:pt x="153" y="98"/>
                  </a:cubicBezTo>
                  <a:cubicBezTo>
                    <a:pt x="155" y="98"/>
                    <a:pt x="155" y="98"/>
                    <a:pt x="155" y="98"/>
                  </a:cubicBezTo>
                  <a:cubicBezTo>
                    <a:pt x="163" y="97"/>
                    <a:pt x="163" y="97"/>
                    <a:pt x="163" y="97"/>
                  </a:cubicBezTo>
                  <a:cubicBezTo>
                    <a:pt x="164" y="98"/>
                    <a:pt x="164" y="98"/>
                    <a:pt x="164" y="98"/>
                  </a:cubicBezTo>
                  <a:cubicBezTo>
                    <a:pt x="168" y="97"/>
                    <a:pt x="168" y="97"/>
                    <a:pt x="168" y="97"/>
                  </a:cubicBezTo>
                  <a:cubicBezTo>
                    <a:pt x="170" y="97"/>
                    <a:pt x="170" y="97"/>
                    <a:pt x="170" y="97"/>
                  </a:cubicBezTo>
                  <a:cubicBezTo>
                    <a:pt x="170" y="98"/>
                    <a:pt x="170" y="98"/>
                    <a:pt x="170" y="98"/>
                  </a:cubicBezTo>
                  <a:cubicBezTo>
                    <a:pt x="168" y="100"/>
                    <a:pt x="168" y="100"/>
                    <a:pt x="168" y="100"/>
                  </a:cubicBezTo>
                  <a:cubicBezTo>
                    <a:pt x="168" y="106"/>
                    <a:pt x="168" y="106"/>
                    <a:pt x="168" y="106"/>
                  </a:cubicBezTo>
                  <a:cubicBezTo>
                    <a:pt x="166" y="106"/>
                    <a:pt x="166" y="106"/>
                    <a:pt x="166" y="106"/>
                  </a:cubicBezTo>
                  <a:cubicBezTo>
                    <a:pt x="164" y="104"/>
                    <a:pt x="164" y="104"/>
                    <a:pt x="164" y="104"/>
                  </a:cubicBezTo>
                  <a:cubicBezTo>
                    <a:pt x="164" y="102"/>
                    <a:pt x="164" y="102"/>
                    <a:pt x="164" y="102"/>
                  </a:cubicBezTo>
                  <a:cubicBezTo>
                    <a:pt x="163" y="104"/>
                    <a:pt x="163" y="104"/>
                    <a:pt x="163" y="104"/>
                  </a:cubicBezTo>
                  <a:cubicBezTo>
                    <a:pt x="161" y="102"/>
                    <a:pt x="161" y="102"/>
                    <a:pt x="161" y="102"/>
                  </a:cubicBezTo>
                  <a:cubicBezTo>
                    <a:pt x="157" y="102"/>
                    <a:pt x="157" y="102"/>
                    <a:pt x="157" y="102"/>
                  </a:cubicBezTo>
                  <a:cubicBezTo>
                    <a:pt x="159" y="102"/>
                    <a:pt x="159" y="102"/>
                    <a:pt x="159" y="102"/>
                  </a:cubicBezTo>
                  <a:cubicBezTo>
                    <a:pt x="157" y="104"/>
                    <a:pt x="157" y="104"/>
                    <a:pt x="157" y="104"/>
                  </a:cubicBezTo>
                  <a:cubicBezTo>
                    <a:pt x="155" y="104"/>
                    <a:pt x="155" y="104"/>
                    <a:pt x="155" y="104"/>
                  </a:cubicBezTo>
                  <a:cubicBezTo>
                    <a:pt x="153" y="104"/>
                    <a:pt x="153" y="104"/>
                    <a:pt x="153" y="104"/>
                  </a:cubicBezTo>
                  <a:cubicBezTo>
                    <a:pt x="155" y="106"/>
                    <a:pt x="155" y="106"/>
                    <a:pt x="155" y="106"/>
                  </a:cubicBezTo>
                  <a:cubicBezTo>
                    <a:pt x="157" y="108"/>
                    <a:pt x="157" y="108"/>
                    <a:pt x="157" y="108"/>
                  </a:cubicBezTo>
                  <a:cubicBezTo>
                    <a:pt x="155" y="108"/>
                    <a:pt x="155" y="108"/>
                    <a:pt x="155" y="108"/>
                  </a:cubicBezTo>
                  <a:cubicBezTo>
                    <a:pt x="153" y="109"/>
                    <a:pt x="153" y="109"/>
                    <a:pt x="153" y="109"/>
                  </a:cubicBezTo>
                  <a:cubicBezTo>
                    <a:pt x="155" y="113"/>
                    <a:pt x="155" y="113"/>
                    <a:pt x="155" y="113"/>
                  </a:cubicBezTo>
                  <a:cubicBezTo>
                    <a:pt x="153" y="115"/>
                    <a:pt x="153" y="115"/>
                    <a:pt x="153" y="115"/>
                  </a:cubicBezTo>
                  <a:cubicBezTo>
                    <a:pt x="152" y="111"/>
                    <a:pt x="152" y="111"/>
                    <a:pt x="152" y="111"/>
                  </a:cubicBezTo>
                  <a:cubicBezTo>
                    <a:pt x="152" y="109"/>
                    <a:pt x="152" y="109"/>
                    <a:pt x="152" y="109"/>
                  </a:cubicBezTo>
                  <a:cubicBezTo>
                    <a:pt x="150" y="106"/>
                    <a:pt x="150" y="106"/>
                    <a:pt x="150" y="106"/>
                  </a:cubicBezTo>
                  <a:cubicBezTo>
                    <a:pt x="148" y="108"/>
                    <a:pt x="148" y="108"/>
                    <a:pt x="148" y="108"/>
                  </a:cubicBezTo>
                  <a:cubicBezTo>
                    <a:pt x="146" y="109"/>
                    <a:pt x="146" y="109"/>
                    <a:pt x="146" y="109"/>
                  </a:cubicBezTo>
                  <a:cubicBezTo>
                    <a:pt x="144" y="108"/>
                    <a:pt x="144" y="108"/>
                    <a:pt x="144" y="108"/>
                  </a:cubicBezTo>
                  <a:cubicBezTo>
                    <a:pt x="144" y="106"/>
                    <a:pt x="144" y="106"/>
                    <a:pt x="144" y="106"/>
                  </a:cubicBezTo>
                  <a:cubicBezTo>
                    <a:pt x="142" y="106"/>
                    <a:pt x="142" y="106"/>
                    <a:pt x="142" y="106"/>
                  </a:cubicBezTo>
                  <a:cubicBezTo>
                    <a:pt x="141" y="108"/>
                    <a:pt x="141" y="108"/>
                    <a:pt x="141" y="108"/>
                  </a:cubicBezTo>
                  <a:cubicBezTo>
                    <a:pt x="142" y="111"/>
                    <a:pt x="142" y="111"/>
                    <a:pt x="142" y="111"/>
                  </a:cubicBezTo>
                  <a:cubicBezTo>
                    <a:pt x="146" y="111"/>
                    <a:pt x="146" y="111"/>
                    <a:pt x="146" y="111"/>
                  </a:cubicBezTo>
                  <a:cubicBezTo>
                    <a:pt x="150" y="113"/>
                    <a:pt x="150" y="113"/>
                    <a:pt x="150" y="113"/>
                  </a:cubicBezTo>
                  <a:cubicBezTo>
                    <a:pt x="148" y="115"/>
                    <a:pt x="148" y="115"/>
                    <a:pt x="148" y="115"/>
                  </a:cubicBezTo>
                  <a:cubicBezTo>
                    <a:pt x="141" y="117"/>
                    <a:pt x="141" y="117"/>
                    <a:pt x="141" y="117"/>
                  </a:cubicBezTo>
                  <a:cubicBezTo>
                    <a:pt x="141" y="115"/>
                    <a:pt x="141" y="115"/>
                    <a:pt x="141" y="115"/>
                  </a:cubicBezTo>
                  <a:cubicBezTo>
                    <a:pt x="137" y="115"/>
                    <a:pt x="137" y="115"/>
                    <a:pt x="137" y="115"/>
                  </a:cubicBezTo>
                  <a:cubicBezTo>
                    <a:pt x="137" y="118"/>
                    <a:pt x="137" y="118"/>
                    <a:pt x="137" y="118"/>
                  </a:cubicBezTo>
                  <a:cubicBezTo>
                    <a:pt x="139" y="120"/>
                    <a:pt x="139" y="120"/>
                    <a:pt x="139" y="120"/>
                  </a:cubicBezTo>
                  <a:cubicBezTo>
                    <a:pt x="137" y="122"/>
                    <a:pt x="137" y="122"/>
                    <a:pt x="137" y="122"/>
                  </a:cubicBezTo>
                  <a:cubicBezTo>
                    <a:pt x="139" y="122"/>
                    <a:pt x="139" y="122"/>
                    <a:pt x="139" y="122"/>
                  </a:cubicBezTo>
                  <a:cubicBezTo>
                    <a:pt x="142" y="118"/>
                    <a:pt x="142" y="118"/>
                    <a:pt x="142" y="118"/>
                  </a:cubicBezTo>
                  <a:cubicBezTo>
                    <a:pt x="144" y="118"/>
                    <a:pt x="144" y="118"/>
                    <a:pt x="144" y="118"/>
                  </a:cubicBezTo>
                  <a:cubicBezTo>
                    <a:pt x="146" y="120"/>
                    <a:pt x="146" y="120"/>
                    <a:pt x="146" y="120"/>
                  </a:cubicBezTo>
                  <a:cubicBezTo>
                    <a:pt x="142" y="122"/>
                    <a:pt x="142" y="122"/>
                    <a:pt x="142" y="122"/>
                  </a:cubicBezTo>
                  <a:cubicBezTo>
                    <a:pt x="141" y="124"/>
                    <a:pt x="141" y="124"/>
                    <a:pt x="141" y="124"/>
                  </a:cubicBezTo>
                  <a:cubicBezTo>
                    <a:pt x="142" y="128"/>
                    <a:pt x="142" y="128"/>
                    <a:pt x="142" y="128"/>
                  </a:cubicBezTo>
                  <a:cubicBezTo>
                    <a:pt x="146" y="129"/>
                    <a:pt x="146" y="129"/>
                    <a:pt x="146" y="129"/>
                  </a:cubicBezTo>
                  <a:cubicBezTo>
                    <a:pt x="146" y="131"/>
                    <a:pt x="146" y="131"/>
                    <a:pt x="146" y="131"/>
                  </a:cubicBezTo>
                  <a:cubicBezTo>
                    <a:pt x="144" y="129"/>
                    <a:pt x="144" y="129"/>
                    <a:pt x="144" y="129"/>
                  </a:cubicBezTo>
                  <a:cubicBezTo>
                    <a:pt x="142" y="131"/>
                    <a:pt x="142" y="131"/>
                    <a:pt x="142" y="131"/>
                  </a:cubicBezTo>
                  <a:cubicBezTo>
                    <a:pt x="139" y="128"/>
                    <a:pt x="139" y="128"/>
                    <a:pt x="139" y="128"/>
                  </a:cubicBezTo>
                  <a:cubicBezTo>
                    <a:pt x="137" y="128"/>
                    <a:pt x="137" y="128"/>
                    <a:pt x="137" y="128"/>
                  </a:cubicBezTo>
                  <a:cubicBezTo>
                    <a:pt x="135" y="129"/>
                    <a:pt x="135" y="129"/>
                    <a:pt x="135" y="129"/>
                  </a:cubicBezTo>
                  <a:cubicBezTo>
                    <a:pt x="137" y="131"/>
                    <a:pt x="137" y="131"/>
                    <a:pt x="137" y="131"/>
                  </a:cubicBezTo>
                  <a:cubicBezTo>
                    <a:pt x="135" y="131"/>
                    <a:pt x="135" y="131"/>
                    <a:pt x="135" y="131"/>
                  </a:cubicBezTo>
                  <a:cubicBezTo>
                    <a:pt x="132" y="133"/>
                    <a:pt x="132" y="133"/>
                    <a:pt x="132" y="133"/>
                  </a:cubicBezTo>
                  <a:cubicBezTo>
                    <a:pt x="132" y="137"/>
                    <a:pt x="132" y="137"/>
                    <a:pt x="132" y="137"/>
                  </a:cubicBezTo>
                  <a:cubicBezTo>
                    <a:pt x="135" y="137"/>
                    <a:pt x="135" y="137"/>
                    <a:pt x="135" y="137"/>
                  </a:cubicBezTo>
                  <a:cubicBezTo>
                    <a:pt x="137" y="135"/>
                    <a:pt x="137" y="135"/>
                    <a:pt x="137" y="135"/>
                  </a:cubicBezTo>
                  <a:cubicBezTo>
                    <a:pt x="139" y="137"/>
                    <a:pt x="139" y="137"/>
                    <a:pt x="139" y="137"/>
                  </a:cubicBezTo>
                  <a:cubicBezTo>
                    <a:pt x="142" y="137"/>
                    <a:pt x="142" y="137"/>
                    <a:pt x="142" y="137"/>
                  </a:cubicBezTo>
                  <a:cubicBezTo>
                    <a:pt x="142" y="139"/>
                    <a:pt x="142" y="139"/>
                    <a:pt x="142" y="139"/>
                  </a:cubicBezTo>
                  <a:cubicBezTo>
                    <a:pt x="146" y="140"/>
                    <a:pt x="146" y="140"/>
                    <a:pt x="146" y="140"/>
                  </a:cubicBezTo>
                  <a:cubicBezTo>
                    <a:pt x="146" y="142"/>
                    <a:pt x="146" y="142"/>
                    <a:pt x="146" y="142"/>
                  </a:cubicBezTo>
                  <a:cubicBezTo>
                    <a:pt x="141" y="139"/>
                    <a:pt x="141" y="139"/>
                    <a:pt x="141" y="139"/>
                  </a:cubicBezTo>
                  <a:cubicBezTo>
                    <a:pt x="137" y="139"/>
                    <a:pt x="137" y="139"/>
                    <a:pt x="137" y="139"/>
                  </a:cubicBezTo>
                  <a:cubicBezTo>
                    <a:pt x="135" y="140"/>
                    <a:pt x="135" y="140"/>
                    <a:pt x="135" y="140"/>
                  </a:cubicBezTo>
                  <a:cubicBezTo>
                    <a:pt x="132" y="140"/>
                    <a:pt x="132" y="140"/>
                    <a:pt x="132" y="140"/>
                  </a:cubicBezTo>
                  <a:cubicBezTo>
                    <a:pt x="132" y="144"/>
                    <a:pt x="132" y="144"/>
                    <a:pt x="132" y="144"/>
                  </a:cubicBezTo>
                  <a:cubicBezTo>
                    <a:pt x="128" y="146"/>
                    <a:pt x="128" y="146"/>
                    <a:pt x="128" y="146"/>
                  </a:cubicBezTo>
                  <a:cubicBezTo>
                    <a:pt x="126" y="144"/>
                    <a:pt x="126" y="144"/>
                    <a:pt x="126" y="144"/>
                  </a:cubicBezTo>
                  <a:cubicBezTo>
                    <a:pt x="122" y="146"/>
                    <a:pt x="122" y="146"/>
                    <a:pt x="122" y="146"/>
                  </a:cubicBezTo>
                  <a:cubicBezTo>
                    <a:pt x="121" y="146"/>
                    <a:pt x="121" y="146"/>
                    <a:pt x="121" y="146"/>
                  </a:cubicBezTo>
                  <a:cubicBezTo>
                    <a:pt x="121" y="148"/>
                    <a:pt x="121" y="148"/>
                    <a:pt x="121" y="148"/>
                  </a:cubicBezTo>
                  <a:cubicBezTo>
                    <a:pt x="122" y="149"/>
                    <a:pt x="122" y="149"/>
                    <a:pt x="122" y="149"/>
                  </a:cubicBezTo>
                  <a:cubicBezTo>
                    <a:pt x="124" y="151"/>
                    <a:pt x="124" y="151"/>
                    <a:pt x="124" y="151"/>
                  </a:cubicBezTo>
                  <a:cubicBezTo>
                    <a:pt x="122" y="153"/>
                    <a:pt x="122" y="153"/>
                    <a:pt x="122" y="153"/>
                  </a:cubicBezTo>
                  <a:cubicBezTo>
                    <a:pt x="121" y="151"/>
                    <a:pt x="121" y="151"/>
                    <a:pt x="121" y="151"/>
                  </a:cubicBezTo>
                  <a:cubicBezTo>
                    <a:pt x="121" y="153"/>
                    <a:pt x="121" y="153"/>
                    <a:pt x="121" y="153"/>
                  </a:cubicBezTo>
                  <a:cubicBezTo>
                    <a:pt x="122" y="155"/>
                    <a:pt x="122" y="155"/>
                    <a:pt x="122" y="155"/>
                  </a:cubicBezTo>
                  <a:cubicBezTo>
                    <a:pt x="121" y="157"/>
                    <a:pt x="121" y="157"/>
                    <a:pt x="121" y="157"/>
                  </a:cubicBezTo>
                  <a:cubicBezTo>
                    <a:pt x="119" y="155"/>
                    <a:pt x="119" y="155"/>
                    <a:pt x="119" y="155"/>
                  </a:cubicBezTo>
                  <a:cubicBezTo>
                    <a:pt x="117" y="155"/>
                    <a:pt x="117" y="155"/>
                    <a:pt x="117" y="155"/>
                  </a:cubicBezTo>
                  <a:cubicBezTo>
                    <a:pt x="117" y="155"/>
                    <a:pt x="117" y="155"/>
                    <a:pt x="117" y="155"/>
                  </a:cubicBezTo>
                  <a:cubicBezTo>
                    <a:pt x="119" y="157"/>
                    <a:pt x="119" y="157"/>
                    <a:pt x="119" y="157"/>
                  </a:cubicBezTo>
                  <a:cubicBezTo>
                    <a:pt x="117" y="159"/>
                    <a:pt x="117" y="159"/>
                    <a:pt x="117" y="159"/>
                  </a:cubicBezTo>
                  <a:cubicBezTo>
                    <a:pt x="119" y="160"/>
                    <a:pt x="119" y="160"/>
                    <a:pt x="119" y="160"/>
                  </a:cubicBezTo>
                  <a:cubicBezTo>
                    <a:pt x="121" y="160"/>
                    <a:pt x="121" y="160"/>
                    <a:pt x="121" y="160"/>
                  </a:cubicBezTo>
                  <a:cubicBezTo>
                    <a:pt x="119" y="162"/>
                    <a:pt x="119" y="162"/>
                    <a:pt x="119" y="162"/>
                  </a:cubicBezTo>
                  <a:cubicBezTo>
                    <a:pt x="115" y="162"/>
                    <a:pt x="115" y="162"/>
                    <a:pt x="115" y="162"/>
                  </a:cubicBezTo>
                  <a:cubicBezTo>
                    <a:pt x="115" y="160"/>
                    <a:pt x="115" y="160"/>
                    <a:pt x="115" y="160"/>
                  </a:cubicBezTo>
                  <a:cubicBezTo>
                    <a:pt x="115" y="162"/>
                    <a:pt x="115" y="162"/>
                    <a:pt x="115" y="162"/>
                  </a:cubicBezTo>
                  <a:cubicBezTo>
                    <a:pt x="113" y="164"/>
                    <a:pt x="113" y="164"/>
                    <a:pt x="113" y="164"/>
                  </a:cubicBezTo>
                  <a:cubicBezTo>
                    <a:pt x="115" y="166"/>
                    <a:pt x="115" y="166"/>
                    <a:pt x="115" y="166"/>
                  </a:cubicBezTo>
                  <a:cubicBezTo>
                    <a:pt x="121" y="168"/>
                    <a:pt x="121" y="168"/>
                    <a:pt x="121" y="168"/>
                  </a:cubicBezTo>
                  <a:cubicBezTo>
                    <a:pt x="121" y="170"/>
                    <a:pt x="121" y="170"/>
                    <a:pt x="121" y="170"/>
                  </a:cubicBezTo>
                  <a:cubicBezTo>
                    <a:pt x="122" y="170"/>
                    <a:pt x="122" y="170"/>
                    <a:pt x="122" y="170"/>
                  </a:cubicBezTo>
                  <a:cubicBezTo>
                    <a:pt x="124" y="168"/>
                    <a:pt x="124" y="168"/>
                    <a:pt x="124" y="168"/>
                  </a:cubicBezTo>
                  <a:cubicBezTo>
                    <a:pt x="122" y="170"/>
                    <a:pt x="122" y="170"/>
                    <a:pt x="122" y="170"/>
                  </a:cubicBezTo>
                  <a:cubicBezTo>
                    <a:pt x="122" y="171"/>
                    <a:pt x="122" y="171"/>
                    <a:pt x="122" y="171"/>
                  </a:cubicBezTo>
                  <a:cubicBezTo>
                    <a:pt x="121" y="171"/>
                    <a:pt x="121" y="171"/>
                    <a:pt x="121" y="171"/>
                  </a:cubicBezTo>
                  <a:cubicBezTo>
                    <a:pt x="119" y="171"/>
                    <a:pt x="119" y="171"/>
                    <a:pt x="119" y="171"/>
                  </a:cubicBezTo>
                  <a:cubicBezTo>
                    <a:pt x="113" y="171"/>
                    <a:pt x="113" y="171"/>
                    <a:pt x="113" y="171"/>
                  </a:cubicBezTo>
                  <a:cubicBezTo>
                    <a:pt x="111" y="173"/>
                    <a:pt x="111" y="173"/>
                    <a:pt x="111" y="173"/>
                  </a:cubicBezTo>
                  <a:cubicBezTo>
                    <a:pt x="111" y="175"/>
                    <a:pt x="111" y="175"/>
                    <a:pt x="111" y="175"/>
                  </a:cubicBezTo>
                  <a:cubicBezTo>
                    <a:pt x="115" y="175"/>
                    <a:pt x="115" y="175"/>
                    <a:pt x="115" y="175"/>
                  </a:cubicBezTo>
                  <a:cubicBezTo>
                    <a:pt x="115" y="177"/>
                    <a:pt x="115" y="177"/>
                    <a:pt x="115" y="177"/>
                  </a:cubicBezTo>
                  <a:cubicBezTo>
                    <a:pt x="117" y="179"/>
                    <a:pt x="117" y="179"/>
                    <a:pt x="117" y="179"/>
                  </a:cubicBezTo>
                  <a:cubicBezTo>
                    <a:pt x="117" y="180"/>
                    <a:pt x="117" y="180"/>
                    <a:pt x="117" y="180"/>
                  </a:cubicBezTo>
                  <a:cubicBezTo>
                    <a:pt x="115" y="179"/>
                    <a:pt x="115" y="179"/>
                    <a:pt x="115" y="179"/>
                  </a:cubicBezTo>
                  <a:cubicBezTo>
                    <a:pt x="113" y="179"/>
                    <a:pt x="113" y="179"/>
                    <a:pt x="113" y="179"/>
                  </a:cubicBezTo>
                  <a:cubicBezTo>
                    <a:pt x="111" y="180"/>
                    <a:pt x="111" y="180"/>
                    <a:pt x="111" y="180"/>
                  </a:cubicBezTo>
                  <a:cubicBezTo>
                    <a:pt x="111" y="184"/>
                    <a:pt x="111" y="184"/>
                    <a:pt x="111" y="184"/>
                  </a:cubicBezTo>
                  <a:cubicBezTo>
                    <a:pt x="111" y="184"/>
                    <a:pt x="111" y="184"/>
                    <a:pt x="111" y="184"/>
                  </a:cubicBezTo>
                  <a:cubicBezTo>
                    <a:pt x="113" y="186"/>
                    <a:pt x="113" y="186"/>
                    <a:pt x="113" y="186"/>
                  </a:cubicBezTo>
                  <a:cubicBezTo>
                    <a:pt x="113" y="188"/>
                    <a:pt x="113" y="188"/>
                    <a:pt x="113" y="188"/>
                  </a:cubicBezTo>
                  <a:cubicBezTo>
                    <a:pt x="111" y="188"/>
                    <a:pt x="111" y="188"/>
                    <a:pt x="111" y="188"/>
                  </a:cubicBezTo>
                  <a:cubicBezTo>
                    <a:pt x="110" y="186"/>
                    <a:pt x="110" y="186"/>
                    <a:pt x="110" y="186"/>
                  </a:cubicBezTo>
                  <a:cubicBezTo>
                    <a:pt x="110" y="188"/>
                    <a:pt x="110" y="188"/>
                    <a:pt x="110" y="188"/>
                  </a:cubicBezTo>
                  <a:cubicBezTo>
                    <a:pt x="110" y="190"/>
                    <a:pt x="110" y="190"/>
                    <a:pt x="110" y="190"/>
                  </a:cubicBezTo>
                  <a:cubicBezTo>
                    <a:pt x="111" y="191"/>
                    <a:pt x="111" y="191"/>
                    <a:pt x="111" y="191"/>
                  </a:cubicBezTo>
                  <a:cubicBezTo>
                    <a:pt x="111" y="191"/>
                    <a:pt x="111" y="191"/>
                    <a:pt x="111" y="191"/>
                  </a:cubicBezTo>
                  <a:cubicBezTo>
                    <a:pt x="111" y="193"/>
                    <a:pt x="111" y="193"/>
                    <a:pt x="111" y="193"/>
                  </a:cubicBezTo>
                  <a:cubicBezTo>
                    <a:pt x="108" y="191"/>
                    <a:pt x="108" y="191"/>
                    <a:pt x="108" y="191"/>
                  </a:cubicBezTo>
                  <a:cubicBezTo>
                    <a:pt x="106" y="193"/>
                    <a:pt x="106" y="193"/>
                    <a:pt x="106" y="193"/>
                  </a:cubicBezTo>
                  <a:cubicBezTo>
                    <a:pt x="106" y="195"/>
                    <a:pt x="106" y="195"/>
                    <a:pt x="106" y="195"/>
                  </a:cubicBezTo>
                  <a:cubicBezTo>
                    <a:pt x="108" y="195"/>
                    <a:pt x="108" y="195"/>
                    <a:pt x="108" y="195"/>
                  </a:cubicBezTo>
                  <a:cubicBezTo>
                    <a:pt x="108" y="199"/>
                    <a:pt x="108" y="199"/>
                    <a:pt x="108" y="199"/>
                  </a:cubicBezTo>
                  <a:cubicBezTo>
                    <a:pt x="110" y="200"/>
                    <a:pt x="110" y="200"/>
                    <a:pt x="110" y="200"/>
                  </a:cubicBezTo>
                  <a:cubicBezTo>
                    <a:pt x="111" y="200"/>
                    <a:pt x="111" y="200"/>
                    <a:pt x="111" y="200"/>
                  </a:cubicBezTo>
                  <a:cubicBezTo>
                    <a:pt x="111" y="199"/>
                    <a:pt x="111" y="199"/>
                    <a:pt x="111" y="199"/>
                  </a:cubicBezTo>
                  <a:cubicBezTo>
                    <a:pt x="113" y="199"/>
                    <a:pt x="113" y="199"/>
                    <a:pt x="113" y="199"/>
                  </a:cubicBezTo>
                  <a:cubicBezTo>
                    <a:pt x="111" y="202"/>
                    <a:pt x="111" y="202"/>
                    <a:pt x="111" y="202"/>
                  </a:cubicBezTo>
                  <a:cubicBezTo>
                    <a:pt x="110" y="202"/>
                    <a:pt x="110" y="202"/>
                    <a:pt x="110" y="202"/>
                  </a:cubicBezTo>
                  <a:cubicBezTo>
                    <a:pt x="108" y="206"/>
                    <a:pt x="108" y="206"/>
                    <a:pt x="108" y="206"/>
                  </a:cubicBezTo>
                  <a:cubicBezTo>
                    <a:pt x="104" y="206"/>
                    <a:pt x="104" y="206"/>
                    <a:pt x="104" y="206"/>
                  </a:cubicBezTo>
                  <a:cubicBezTo>
                    <a:pt x="102" y="206"/>
                    <a:pt x="102" y="206"/>
                    <a:pt x="102" y="206"/>
                  </a:cubicBezTo>
                  <a:cubicBezTo>
                    <a:pt x="102" y="208"/>
                    <a:pt x="102" y="208"/>
                    <a:pt x="102" y="208"/>
                  </a:cubicBezTo>
                  <a:cubicBezTo>
                    <a:pt x="100" y="210"/>
                    <a:pt x="100" y="210"/>
                    <a:pt x="100" y="210"/>
                  </a:cubicBezTo>
                  <a:cubicBezTo>
                    <a:pt x="97" y="211"/>
                    <a:pt x="97" y="211"/>
                    <a:pt x="97" y="211"/>
                  </a:cubicBezTo>
                  <a:cubicBezTo>
                    <a:pt x="100" y="213"/>
                    <a:pt x="100" y="213"/>
                    <a:pt x="100" y="213"/>
                  </a:cubicBezTo>
                  <a:cubicBezTo>
                    <a:pt x="99" y="213"/>
                    <a:pt x="99" y="213"/>
                    <a:pt x="99" y="213"/>
                  </a:cubicBezTo>
                  <a:cubicBezTo>
                    <a:pt x="95" y="215"/>
                    <a:pt x="95" y="215"/>
                    <a:pt x="95" y="215"/>
                  </a:cubicBezTo>
                  <a:cubicBezTo>
                    <a:pt x="93" y="217"/>
                    <a:pt x="93" y="217"/>
                    <a:pt x="93" y="217"/>
                  </a:cubicBezTo>
                  <a:cubicBezTo>
                    <a:pt x="93" y="219"/>
                    <a:pt x="93" y="219"/>
                    <a:pt x="93" y="219"/>
                  </a:cubicBezTo>
                  <a:cubicBezTo>
                    <a:pt x="97" y="219"/>
                    <a:pt x="97" y="219"/>
                    <a:pt x="97" y="219"/>
                  </a:cubicBezTo>
                  <a:cubicBezTo>
                    <a:pt x="93" y="221"/>
                    <a:pt x="93" y="221"/>
                    <a:pt x="93" y="221"/>
                  </a:cubicBezTo>
                  <a:cubicBezTo>
                    <a:pt x="93" y="224"/>
                    <a:pt x="93" y="224"/>
                    <a:pt x="93" y="224"/>
                  </a:cubicBezTo>
                  <a:cubicBezTo>
                    <a:pt x="90" y="224"/>
                    <a:pt x="90" y="224"/>
                    <a:pt x="90" y="224"/>
                  </a:cubicBezTo>
                  <a:cubicBezTo>
                    <a:pt x="90" y="221"/>
                    <a:pt x="90" y="221"/>
                    <a:pt x="90" y="221"/>
                  </a:cubicBezTo>
                  <a:cubicBezTo>
                    <a:pt x="88" y="221"/>
                    <a:pt x="88" y="221"/>
                    <a:pt x="88" y="221"/>
                  </a:cubicBezTo>
                  <a:cubicBezTo>
                    <a:pt x="88" y="222"/>
                    <a:pt x="88" y="222"/>
                    <a:pt x="88" y="222"/>
                  </a:cubicBezTo>
                  <a:cubicBezTo>
                    <a:pt x="84" y="222"/>
                    <a:pt x="84" y="222"/>
                    <a:pt x="84" y="222"/>
                  </a:cubicBezTo>
                  <a:cubicBezTo>
                    <a:pt x="86" y="224"/>
                    <a:pt x="86" y="224"/>
                    <a:pt x="86" y="224"/>
                  </a:cubicBezTo>
                  <a:cubicBezTo>
                    <a:pt x="84" y="226"/>
                    <a:pt x="84" y="226"/>
                    <a:pt x="84" y="226"/>
                  </a:cubicBezTo>
                  <a:cubicBezTo>
                    <a:pt x="84" y="228"/>
                    <a:pt x="84" y="228"/>
                    <a:pt x="84" y="228"/>
                  </a:cubicBezTo>
                  <a:cubicBezTo>
                    <a:pt x="84" y="230"/>
                    <a:pt x="84" y="230"/>
                    <a:pt x="84" y="230"/>
                  </a:cubicBezTo>
                  <a:cubicBezTo>
                    <a:pt x="80" y="230"/>
                    <a:pt x="80" y="230"/>
                    <a:pt x="80" y="230"/>
                  </a:cubicBezTo>
                  <a:cubicBezTo>
                    <a:pt x="79" y="230"/>
                    <a:pt x="79" y="230"/>
                    <a:pt x="79" y="230"/>
                  </a:cubicBezTo>
                  <a:cubicBezTo>
                    <a:pt x="79" y="233"/>
                    <a:pt x="79" y="233"/>
                    <a:pt x="79" y="233"/>
                  </a:cubicBezTo>
                  <a:cubicBezTo>
                    <a:pt x="77" y="235"/>
                    <a:pt x="77" y="235"/>
                    <a:pt x="77" y="235"/>
                  </a:cubicBezTo>
                  <a:cubicBezTo>
                    <a:pt x="77" y="237"/>
                    <a:pt x="77" y="237"/>
                    <a:pt x="77" y="237"/>
                  </a:cubicBezTo>
                  <a:cubicBezTo>
                    <a:pt x="77" y="241"/>
                    <a:pt x="77" y="241"/>
                    <a:pt x="77" y="241"/>
                  </a:cubicBezTo>
                  <a:cubicBezTo>
                    <a:pt x="73" y="242"/>
                    <a:pt x="73" y="242"/>
                    <a:pt x="73" y="242"/>
                  </a:cubicBezTo>
                  <a:cubicBezTo>
                    <a:pt x="71" y="244"/>
                    <a:pt x="71" y="244"/>
                    <a:pt x="71" y="244"/>
                  </a:cubicBezTo>
                  <a:cubicBezTo>
                    <a:pt x="71" y="246"/>
                    <a:pt x="71" y="246"/>
                    <a:pt x="71" y="246"/>
                  </a:cubicBezTo>
                  <a:cubicBezTo>
                    <a:pt x="75" y="244"/>
                    <a:pt x="75" y="244"/>
                    <a:pt x="75" y="244"/>
                  </a:cubicBezTo>
                  <a:cubicBezTo>
                    <a:pt x="77" y="244"/>
                    <a:pt x="77" y="244"/>
                    <a:pt x="77" y="244"/>
                  </a:cubicBezTo>
                  <a:cubicBezTo>
                    <a:pt x="77" y="246"/>
                    <a:pt x="77" y="246"/>
                    <a:pt x="77" y="246"/>
                  </a:cubicBezTo>
                  <a:cubicBezTo>
                    <a:pt x="75" y="246"/>
                    <a:pt x="75" y="246"/>
                    <a:pt x="75" y="246"/>
                  </a:cubicBezTo>
                  <a:cubicBezTo>
                    <a:pt x="75" y="250"/>
                    <a:pt x="75" y="250"/>
                    <a:pt x="75" y="250"/>
                  </a:cubicBezTo>
                  <a:cubicBezTo>
                    <a:pt x="77" y="253"/>
                    <a:pt x="77" y="253"/>
                    <a:pt x="77" y="253"/>
                  </a:cubicBezTo>
                  <a:cubicBezTo>
                    <a:pt x="80" y="252"/>
                    <a:pt x="80" y="252"/>
                    <a:pt x="80" y="252"/>
                  </a:cubicBezTo>
                  <a:cubicBezTo>
                    <a:pt x="84" y="250"/>
                    <a:pt x="84" y="250"/>
                    <a:pt x="84" y="250"/>
                  </a:cubicBezTo>
                  <a:cubicBezTo>
                    <a:pt x="90" y="244"/>
                    <a:pt x="90" y="244"/>
                    <a:pt x="90" y="244"/>
                  </a:cubicBezTo>
                  <a:cubicBezTo>
                    <a:pt x="90" y="242"/>
                    <a:pt x="90" y="242"/>
                    <a:pt x="90" y="242"/>
                  </a:cubicBezTo>
                  <a:cubicBezTo>
                    <a:pt x="86" y="244"/>
                    <a:pt x="86" y="244"/>
                    <a:pt x="86" y="244"/>
                  </a:cubicBezTo>
                  <a:cubicBezTo>
                    <a:pt x="88" y="241"/>
                    <a:pt x="88" y="241"/>
                    <a:pt x="88" y="241"/>
                  </a:cubicBezTo>
                  <a:cubicBezTo>
                    <a:pt x="90" y="237"/>
                    <a:pt x="90" y="237"/>
                    <a:pt x="90" y="237"/>
                  </a:cubicBezTo>
                  <a:cubicBezTo>
                    <a:pt x="90" y="237"/>
                    <a:pt x="90" y="237"/>
                    <a:pt x="90" y="237"/>
                  </a:cubicBezTo>
                  <a:cubicBezTo>
                    <a:pt x="91" y="235"/>
                    <a:pt x="91" y="235"/>
                    <a:pt x="91" y="235"/>
                  </a:cubicBezTo>
                  <a:cubicBezTo>
                    <a:pt x="95" y="235"/>
                    <a:pt x="95" y="235"/>
                    <a:pt x="95" y="235"/>
                  </a:cubicBezTo>
                  <a:cubicBezTo>
                    <a:pt x="97" y="235"/>
                    <a:pt x="97" y="235"/>
                    <a:pt x="97" y="235"/>
                  </a:cubicBezTo>
                  <a:cubicBezTo>
                    <a:pt x="91" y="239"/>
                    <a:pt x="91" y="239"/>
                    <a:pt x="91" y="239"/>
                  </a:cubicBezTo>
                  <a:cubicBezTo>
                    <a:pt x="91" y="241"/>
                    <a:pt x="91" y="241"/>
                    <a:pt x="91" y="241"/>
                  </a:cubicBezTo>
                  <a:cubicBezTo>
                    <a:pt x="97" y="242"/>
                    <a:pt x="97" y="242"/>
                    <a:pt x="97" y="242"/>
                  </a:cubicBezTo>
                  <a:cubicBezTo>
                    <a:pt x="95" y="244"/>
                    <a:pt x="95" y="244"/>
                    <a:pt x="95" y="244"/>
                  </a:cubicBezTo>
                  <a:cubicBezTo>
                    <a:pt x="93" y="244"/>
                    <a:pt x="93" y="244"/>
                    <a:pt x="93" y="244"/>
                  </a:cubicBezTo>
                  <a:cubicBezTo>
                    <a:pt x="88" y="250"/>
                    <a:pt x="88" y="250"/>
                    <a:pt x="88" y="250"/>
                  </a:cubicBezTo>
                  <a:cubicBezTo>
                    <a:pt x="91" y="252"/>
                    <a:pt x="91" y="252"/>
                    <a:pt x="91" y="252"/>
                  </a:cubicBezTo>
                  <a:cubicBezTo>
                    <a:pt x="90" y="253"/>
                    <a:pt x="90" y="253"/>
                    <a:pt x="90" y="253"/>
                  </a:cubicBezTo>
                  <a:cubicBezTo>
                    <a:pt x="90" y="257"/>
                    <a:pt x="90" y="257"/>
                    <a:pt x="90" y="257"/>
                  </a:cubicBezTo>
                  <a:cubicBezTo>
                    <a:pt x="86" y="257"/>
                    <a:pt x="86" y="257"/>
                    <a:pt x="86" y="257"/>
                  </a:cubicBezTo>
                  <a:cubicBezTo>
                    <a:pt x="84" y="253"/>
                    <a:pt x="84" y="253"/>
                    <a:pt x="84" y="253"/>
                  </a:cubicBezTo>
                  <a:cubicBezTo>
                    <a:pt x="80" y="253"/>
                    <a:pt x="80" y="253"/>
                    <a:pt x="80" y="253"/>
                  </a:cubicBezTo>
                  <a:cubicBezTo>
                    <a:pt x="79" y="255"/>
                    <a:pt x="79" y="255"/>
                    <a:pt x="79" y="255"/>
                  </a:cubicBezTo>
                  <a:cubicBezTo>
                    <a:pt x="79" y="259"/>
                    <a:pt x="79" y="259"/>
                    <a:pt x="79" y="259"/>
                  </a:cubicBezTo>
                  <a:cubicBezTo>
                    <a:pt x="75" y="261"/>
                    <a:pt x="75" y="261"/>
                    <a:pt x="75" y="261"/>
                  </a:cubicBezTo>
                  <a:cubicBezTo>
                    <a:pt x="73" y="261"/>
                    <a:pt x="73" y="261"/>
                    <a:pt x="73" y="261"/>
                  </a:cubicBezTo>
                  <a:cubicBezTo>
                    <a:pt x="75" y="259"/>
                    <a:pt x="75" y="259"/>
                    <a:pt x="75" y="259"/>
                  </a:cubicBezTo>
                  <a:cubicBezTo>
                    <a:pt x="75" y="259"/>
                    <a:pt x="75" y="259"/>
                    <a:pt x="75" y="259"/>
                  </a:cubicBezTo>
                  <a:cubicBezTo>
                    <a:pt x="73" y="255"/>
                    <a:pt x="73" y="255"/>
                    <a:pt x="73" y="255"/>
                  </a:cubicBezTo>
                  <a:cubicBezTo>
                    <a:pt x="73" y="252"/>
                    <a:pt x="73" y="252"/>
                    <a:pt x="73" y="252"/>
                  </a:cubicBezTo>
                  <a:cubicBezTo>
                    <a:pt x="71" y="250"/>
                    <a:pt x="71" y="250"/>
                    <a:pt x="71" y="250"/>
                  </a:cubicBezTo>
                  <a:cubicBezTo>
                    <a:pt x="69" y="250"/>
                    <a:pt x="69" y="250"/>
                    <a:pt x="69" y="250"/>
                  </a:cubicBezTo>
                  <a:cubicBezTo>
                    <a:pt x="68" y="252"/>
                    <a:pt x="68" y="252"/>
                    <a:pt x="68" y="252"/>
                  </a:cubicBezTo>
                  <a:cubicBezTo>
                    <a:pt x="64" y="252"/>
                    <a:pt x="64" y="252"/>
                    <a:pt x="64" y="252"/>
                  </a:cubicBezTo>
                  <a:cubicBezTo>
                    <a:pt x="64" y="253"/>
                    <a:pt x="64" y="253"/>
                    <a:pt x="64" y="253"/>
                  </a:cubicBezTo>
                  <a:cubicBezTo>
                    <a:pt x="69" y="253"/>
                    <a:pt x="69" y="253"/>
                    <a:pt x="69" y="253"/>
                  </a:cubicBezTo>
                  <a:cubicBezTo>
                    <a:pt x="64" y="257"/>
                    <a:pt x="64" y="257"/>
                    <a:pt x="64" y="257"/>
                  </a:cubicBezTo>
                  <a:cubicBezTo>
                    <a:pt x="62" y="255"/>
                    <a:pt x="62" y="255"/>
                    <a:pt x="62" y="255"/>
                  </a:cubicBezTo>
                  <a:cubicBezTo>
                    <a:pt x="59" y="257"/>
                    <a:pt x="59" y="257"/>
                    <a:pt x="59" y="257"/>
                  </a:cubicBezTo>
                  <a:cubicBezTo>
                    <a:pt x="55" y="259"/>
                    <a:pt x="55" y="259"/>
                    <a:pt x="55" y="259"/>
                  </a:cubicBezTo>
                  <a:cubicBezTo>
                    <a:pt x="57" y="259"/>
                    <a:pt x="57" y="259"/>
                    <a:pt x="57" y="259"/>
                  </a:cubicBezTo>
                  <a:cubicBezTo>
                    <a:pt x="59" y="259"/>
                    <a:pt x="59" y="259"/>
                    <a:pt x="59" y="259"/>
                  </a:cubicBezTo>
                  <a:cubicBezTo>
                    <a:pt x="60" y="261"/>
                    <a:pt x="60" y="261"/>
                    <a:pt x="60" y="261"/>
                  </a:cubicBezTo>
                  <a:cubicBezTo>
                    <a:pt x="57" y="262"/>
                    <a:pt x="57" y="262"/>
                    <a:pt x="57" y="262"/>
                  </a:cubicBezTo>
                  <a:cubicBezTo>
                    <a:pt x="55" y="264"/>
                    <a:pt x="55" y="264"/>
                    <a:pt x="55" y="264"/>
                  </a:cubicBezTo>
                  <a:cubicBezTo>
                    <a:pt x="53" y="262"/>
                    <a:pt x="53" y="262"/>
                    <a:pt x="53" y="262"/>
                  </a:cubicBezTo>
                  <a:cubicBezTo>
                    <a:pt x="51" y="262"/>
                    <a:pt x="51" y="262"/>
                    <a:pt x="51" y="262"/>
                  </a:cubicBezTo>
                  <a:cubicBezTo>
                    <a:pt x="51" y="264"/>
                    <a:pt x="51" y="264"/>
                    <a:pt x="51" y="264"/>
                  </a:cubicBezTo>
                  <a:cubicBezTo>
                    <a:pt x="55" y="266"/>
                    <a:pt x="55" y="266"/>
                    <a:pt x="55" y="266"/>
                  </a:cubicBezTo>
                  <a:cubicBezTo>
                    <a:pt x="59" y="266"/>
                    <a:pt x="59" y="266"/>
                    <a:pt x="59" y="266"/>
                  </a:cubicBezTo>
                  <a:cubicBezTo>
                    <a:pt x="59" y="268"/>
                    <a:pt x="59" y="268"/>
                    <a:pt x="59" y="268"/>
                  </a:cubicBezTo>
                  <a:cubicBezTo>
                    <a:pt x="60" y="270"/>
                    <a:pt x="60" y="270"/>
                    <a:pt x="60" y="270"/>
                  </a:cubicBezTo>
                  <a:cubicBezTo>
                    <a:pt x="60" y="272"/>
                    <a:pt x="60" y="272"/>
                    <a:pt x="60" y="272"/>
                  </a:cubicBezTo>
                  <a:cubicBezTo>
                    <a:pt x="57" y="270"/>
                    <a:pt x="57" y="270"/>
                    <a:pt x="57" y="270"/>
                  </a:cubicBezTo>
                  <a:cubicBezTo>
                    <a:pt x="55" y="268"/>
                    <a:pt x="55" y="268"/>
                    <a:pt x="55" y="268"/>
                  </a:cubicBezTo>
                  <a:cubicBezTo>
                    <a:pt x="53" y="268"/>
                    <a:pt x="53" y="268"/>
                    <a:pt x="53" y="268"/>
                  </a:cubicBezTo>
                  <a:cubicBezTo>
                    <a:pt x="49" y="266"/>
                    <a:pt x="49" y="266"/>
                    <a:pt x="49" y="266"/>
                  </a:cubicBezTo>
                  <a:cubicBezTo>
                    <a:pt x="49" y="262"/>
                    <a:pt x="49" y="262"/>
                    <a:pt x="49" y="262"/>
                  </a:cubicBezTo>
                  <a:cubicBezTo>
                    <a:pt x="48" y="262"/>
                    <a:pt x="48" y="262"/>
                    <a:pt x="48" y="262"/>
                  </a:cubicBezTo>
                  <a:cubicBezTo>
                    <a:pt x="48" y="266"/>
                    <a:pt x="48" y="266"/>
                    <a:pt x="48" y="266"/>
                  </a:cubicBezTo>
                  <a:cubicBezTo>
                    <a:pt x="49" y="270"/>
                    <a:pt x="49" y="270"/>
                    <a:pt x="49" y="270"/>
                  </a:cubicBezTo>
                  <a:cubicBezTo>
                    <a:pt x="53" y="272"/>
                    <a:pt x="53" y="272"/>
                    <a:pt x="53" y="272"/>
                  </a:cubicBezTo>
                  <a:cubicBezTo>
                    <a:pt x="57" y="273"/>
                    <a:pt x="57" y="273"/>
                    <a:pt x="57" y="273"/>
                  </a:cubicBezTo>
                  <a:cubicBezTo>
                    <a:pt x="57" y="273"/>
                    <a:pt x="57" y="273"/>
                    <a:pt x="57" y="273"/>
                  </a:cubicBezTo>
                  <a:cubicBezTo>
                    <a:pt x="55" y="275"/>
                    <a:pt x="55" y="275"/>
                    <a:pt x="55" y="275"/>
                  </a:cubicBezTo>
                  <a:cubicBezTo>
                    <a:pt x="49" y="273"/>
                    <a:pt x="49" y="273"/>
                    <a:pt x="49" y="273"/>
                  </a:cubicBezTo>
                  <a:cubicBezTo>
                    <a:pt x="46" y="268"/>
                    <a:pt x="46" y="268"/>
                    <a:pt x="46" y="268"/>
                  </a:cubicBezTo>
                  <a:cubicBezTo>
                    <a:pt x="44" y="270"/>
                    <a:pt x="44" y="270"/>
                    <a:pt x="44" y="270"/>
                  </a:cubicBezTo>
                  <a:cubicBezTo>
                    <a:pt x="40" y="266"/>
                    <a:pt x="40" y="266"/>
                    <a:pt x="40" y="266"/>
                  </a:cubicBezTo>
                  <a:cubicBezTo>
                    <a:pt x="37" y="266"/>
                    <a:pt x="37" y="266"/>
                    <a:pt x="37" y="266"/>
                  </a:cubicBezTo>
                  <a:cubicBezTo>
                    <a:pt x="35" y="266"/>
                    <a:pt x="35" y="266"/>
                    <a:pt x="35" y="266"/>
                  </a:cubicBezTo>
                  <a:cubicBezTo>
                    <a:pt x="35" y="266"/>
                    <a:pt x="35" y="266"/>
                    <a:pt x="35" y="266"/>
                  </a:cubicBezTo>
                  <a:cubicBezTo>
                    <a:pt x="35" y="270"/>
                    <a:pt x="35" y="270"/>
                    <a:pt x="35" y="270"/>
                  </a:cubicBezTo>
                  <a:cubicBezTo>
                    <a:pt x="33" y="272"/>
                    <a:pt x="33" y="272"/>
                    <a:pt x="33" y="272"/>
                  </a:cubicBezTo>
                  <a:cubicBezTo>
                    <a:pt x="35" y="273"/>
                    <a:pt x="35" y="273"/>
                    <a:pt x="35" y="273"/>
                  </a:cubicBezTo>
                  <a:cubicBezTo>
                    <a:pt x="40" y="272"/>
                    <a:pt x="40" y="272"/>
                    <a:pt x="40" y="272"/>
                  </a:cubicBezTo>
                  <a:cubicBezTo>
                    <a:pt x="42" y="273"/>
                    <a:pt x="42" y="273"/>
                    <a:pt x="42" y="273"/>
                  </a:cubicBezTo>
                  <a:cubicBezTo>
                    <a:pt x="40" y="275"/>
                    <a:pt x="40" y="275"/>
                    <a:pt x="40" y="275"/>
                  </a:cubicBezTo>
                  <a:cubicBezTo>
                    <a:pt x="40" y="275"/>
                    <a:pt x="40" y="275"/>
                    <a:pt x="40" y="275"/>
                  </a:cubicBezTo>
                  <a:cubicBezTo>
                    <a:pt x="46" y="273"/>
                    <a:pt x="46" y="273"/>
                    <a:pt x="46" y="273"/>
                  </a:cubicBezTo>
                  <a:cubicBezTo>
                    <a:pt x="48" y="273"/>
                    <a:pt x="48" y="273"/>
                    <a:pt x="48" y="273"/>
                  </a:cubicBezTo>
                  <a:cubicBezTo>
                    <a:pt x="46" y="275"/>
                    <a:pt x="46" y="275"/>
                    <a:pt x="46" y="275"/>
                  </a:cubicBezTo>
                  <a:cubicBezTo>
                    <a:pt x="40" y="277"/>
                    <a:pt x="40" y="277"/>
                    <a:pt x="40" y="277"/>
                  </a:cubicBezTo>
                  <a:cubicBezTo>
                    <a:pt x="38" y="281"/>
                    <a:pt x="38" y="281"/>
                    <a:pt x="38" y="281"/>
                  </a:cubicBezTo>
                  <a:cubicBezTo>
                    <a:pt x="35" y="279"/>
                    <a:pt x="35" y="279"/>
                    <a:pt x="35" y="279"/>
                  </a:cubicBezTo>
                  <a:cubicBezTo>
                    <a:pt x="33" y="275"/>
                    <a:pt x="33" y="275"/>
                    <a:pt x="33" y="275"/>
                  </a:cubicBezTo>
                  <a:cubicBezTo>
                    <a:pt x="31" y="275"/>
                    <a:pt x="31" y="275"/>
                    <a:pt x="31" y="275"/>
                  </a:cubicBezTo>
                  <a:cubicBezTo>
                    <a:pt x="29" y="277"/>
                    <a:pt x="29" y="277"/>
                    <a:pt x="29" y="277"/>
                  </a:cubicBezTo>
                  <a:cubicBezTo>
                    <a:pt x="27" y="275"/>
                    <a:pt x="27" y="275"/>
                    <a:pt x="27" y="275"/>
                  </a:cubicBezTo>
                  <a:cubicBezTo>
                    <a:pt x="26" y="277"/>
                    <a:pt x="26" y="277"/>
                    <a:pt x="26" y="277"/>
                  </a:cubicBezTo>
                  <a:cubicBezTo>
                    <a:pt x="24" y="275"/>
                    <a:pt x="24" y="275"/>
                    <a:pt x="24" y="275"/>
                  </a:cubicBezTo>
                  <a:cubicBezTo>
                    <a:pt x="20" y="277"/>
                    <a:pt x="20" y="277"/>
                    <a:pt x="20" y="277"/>
                  </a:cubicBezTo>
                  <a:cubicBezTo>
                    <a:pt x="22" y="279"/>
                    <a:pt x="22" y="279"/>
                    <a:pt x="22" y="279"/>
                  </a:cubicBezTo>
                  <a:cubicBezTo>
                    <a:pt x="27" y="279"/>
                    <a:pt x="27" y="279"/>
                    <a:pt x="27" y="279"/>
                  </a:cubicBezTo>
                  <a:cubicBezTo>
                    <a:pt x="31" y="281"/>
                    <a:pt x="31" y="281"/>
                    <a:pt x="31" y="281"/>
                  </a:cubicBezTo>
                  <a:cubicBezTo>
                    <a:pt x="35" y="284"/>
                    <a:pt x="35" y="284"/>
                    <a:pt x="35" y="284"/>
                  </a:cubicBezTo>
                  <a:cubicBezTo>
                    <a:pt x="33" y="286"/>
                    <a:pt x="33" y="286"/>
                    <a:pt x="33" y="286"/>
                  </a:cubicBezTo>
                  <a:cubicBezTo>
                    <a:pt x="35" y="288"/>
                    <a:pt x="35" y="288"/>
                    <a:pt x="35" y="288"/>
                  </a:cubicBezTo>
                  <a:cubicBezTo>
                    <a:pt x="33" y="290"/>
                    <a:pt x="33" y="290"/>
                    <a:pt x="33" y="290"/>
                  </a:cubicBezTo>
                  <a:cubicBezTo>
                    <a:pt x="31" y="288"/>
                    <a:pt x="31" y="288"/>
                    <a:pt x="31" y="288"/>
                  </a:cubicBezTo>
                  <a:cubicBezTo>
                    <a:pt x="31" y="284"/>
                    <a:pt x="31" y="284"/>
                    <a:pt x="31" y="284"/>
                  </a:cubicBezTo>
                  <a:cubicBezTo>
                    <a:pt x="27" y="283"/>
                    <a:pt x="27" y="283"/>
                    <a:pt x="27" y="283"/>
                  </a:cubicBezTo>
                  <a:cubicBezTo>
                    <a:pt x="26" y="284"/>
                    <a:pt x="26" y="284"/>
                    <a:pt x="26" y="284"/>
                  </a:cubicBezTo>
                  <a:cubicBezTo>
                    <a:pt x="26" y="286"/>
                    <a:pt x="26" y="286"/>
                    <a:pt x="26" y="286"/>
                  </a:cubicBezTo>
                  <a:cubicBezTo>
                    <a:pt x="26" y="288"/>
                    <a:pt x="26" y="288"/>
                    <a:pt x="26" y="288"/>
                  </a:cubicBezTo>
                  <a:cubicBezTo>
                    <a:pt x="22" y="284"/>
                    <a:pt x="22" y="284"/>
                    <a:pt x="22" y="284"/>
                  </a:cubicBezTo>
                  <a:cubicBezTo>
                    <a:pt x="18" y="288"/>
                    <a:pt x="18" y="288"/>
                    <a:pt x="18" y="288"/>
                  </a:cubicBezTo>
                  <a:cubicBezTo>
                    <a:pt x="22" y="292"/>
                    <a:pt x="22" y="292"/>
                    <a:pt x="22" y="292"/>
                  </a:cubicBezTo>
                  <a:cubicBezTo>
                    <a:pt x="20" y="292"/>
                    <a:pt x="20" y="292"/>
                    <a:pt x="20" y="292"/>
                  </a:cubicBezTo>
                  <a:cubicBezTo>
                    <a:pt x="18" y="292"/>
                    <a:pt x="18" y="292"/>
                    <a:pt x="18" y="292"/>
                  </a:cubicBezTo>
                  <a:cubicBezTo>
                    <a:pt x="17" y="288"/>
                    <a:pt x="17" y="288"/>
                    <a:pt x="17" y="288"/>
                  </a:cubicBezTo>
                  <a:cubicBezTo>
                    <a:pt x="11" y="288"/>
                    <a:pt x="11" y="288"/>
                    <a:pt x="11" y="288"/>
                  </a:cubicBezTo>
                  <a:cubicBezTo>
                    <a:pt x="13" y="292"/>
                    <a:pt x="13" y="292"/>
                    <a:pt x="13" y="292"/>
                  </a:cubicBezTo>
                  <a:cubicBezTo>
                    <a:pt x="11" y="293"/>
                    <a:pt x="11" y="293"/>
                    <a:pt x="11" y="293"/>
                  </a:cubicBezTo>
                  <a:cubicBezTo>
                    <a:pt x="11" y="290"/>
                    <a:pt x="11" y="290"/>
                    <a:pt x="11" y="290"/>
                  </a:cubicBezTo>
                  <a:cubicBezTo>
                    <a:pt x="7" y="288"/>
                    <a:pt x="7" y="288"/>
                    <a:pt x="7" y="288"/>
                  </a:cubicBezTo>
                  <a:cubicBezTo>
                    <a:pt x="6" y="288"/>
                    <a:pt x="6" y="288"/>
                    <a:pt x="6" y="288"/>
                  </a:cubicBezTo>
                  <a:cubicBezTo>
                    <a:pt x="6" y="290"/>
                    <a:pt x="6" y="290"/>
                    <a:pt x="6" y="290"/>
                  </a:cubicBezTo>
                  <a:cubicBezTo>
                    <a:pt x="9" y="293"/>
                    <a:pt x="9" y="293"/>
                    <a:pt x="9" y="293"/>
                  </a:cubicBezTo>
                  <a:cubicBezTo>
                    <a:pt x="7" y="295"/>
                    <a:pt x="7" y="295"/>
                    <a:pt x="7" y="295"/>
                  </a:cubicBezTo>
                  <a:cubicBezTo>
                    <a:pt x="9" y="295"/>
                    <a:pt x="9" y="295"/>
                    <a:pt x="9" y="295"/>
                  </a:cubicBezTo>
                  <a:cubicBezTo>
                    <a:pt x="13" y="295"/>
                    <a:pt x="13" y="295"/>
                    <a:pt x="13" y="295"/>
                  </a:cubicBezTo>
                  <a:cubicBezTo>
                    <a:pt x="18" y="295"/>
                    <a:pt x="18" y="295"/>
                    <a:pt x="18" y="295"/>
                  </a:cubicBezTo>
                  <a:cubicBezTo>
                    <a:pt x="22" y="299"/>
                    <a:pt x="22" y="299"/>
                    <a:pt x="22" y="299"/>
                  </a:cubicBezTo>
                  <a:cubicBezTo>
                    <a:pt x="27" y="299"/>
                    <a:pt x="27" y="299"/>
                    <a:pt x="27" y="299"/>
                  </a:cubicBezTo>
                  <a:cubicBezTo>
                    <a:pt x="27" y="297"/>
                    <a:pt x="27" y="297"/>
                    <a:pt x="27" y="297"/>
                  </a:cubicBezTo>
                  <a:cubicBezTo>
                    <a:pt x="31" y="297"/>
                    <a:pt x="31" y="297"/>
                    <a:pt x="31" y="297"/>
                  </a:cubicBezTo>
                  <a:cubicBezTo>
                    <a:pt x="27" y="301"/>
                    <a:pt x="27" y="301"/>
                    <a:pt x="27" y="301"/>
                  </a:cubicBezTo>
                  <a:cubicBezTo>
                    <a:pt x="24" y="299"/>
                    <a:pt x="24" y="299"/>
                    <a:pt x="24" y="299"/>
                  </a:cubicBezTo>
                  <a:cubicBezTo>
                    <a:pt x="22" y="301"/>
                    <a:pt x="22" y="301"/>
                    <a:pt x="22" y="301"/>
                  </a:cubicBezTo>
                  <a:cubicBezTo>
                    <a:pt x="17" y="297"/>
                    <a:pt x="17" y="297"/>
                    <a:pt x="17" y="297"/>
                  </a:cubicBezTo>
                  <a:cubicBezTo>
                    <a:pt x="13" y="299"/>
                    <a:pt x="13" y="299"/>
                    <a:pt x="13" y="299"/>
                  </a:cubicBezTo>
                  <a:cubicBezTo>
                    <a:pt x="11" y="297"/>
                    <a:pt x="11" y="297"/>
                    <a:pt x="11" y="297"/>
                  </a:cubicBezTo>
                  <a:cubicBezTo>
                    <a:pt x="9" y="301"/>
                    <a:pt x="9" y="301"/>
                    <a:pt x="9" y="301"/>
                  </a:cubicBezTo>
                  <a:cubicBezTo>
                    <a:pt x="6" y="301"/>
                    <a:pt x="6" y="301"/>
                    <a:pt x="6" y="301"/>
                  </a:cubicBezTo>
                  <a:cubicBezTo>
                    <a:pt x="4" y="303"/>
                    <a:pt x="4" y="303"/>
                    <a:pt x="4" y="303"/>
                  </a:cubicBezTo>
                  <a:cubicBezTo>
                    <a:pt x="9" y="304"/>
                    <a:pt x="9" y="304"/>
                    <a:pt x="9" y="304"/>
                  </a:cubicBezTo>
                  <a:cubicBezTo>
                    <a:pt x="7" y="306"/>
                    <a:pt x="7" y="306"/>
                    <a:pt x="7" y="306"/>
                  </a:cubicBezTo>
                  <a:cubicBezTo>
                    <a:pt x="11" y="308"/>
                    <a:pt x="11" y="308"/>
                    <a:pt x="11" y="308"/>
                  </a:cubicBezTo>
                  <a:cubicBezTo>
                    <a:pt x="13" y="306"/>
                    <a:pt x="13" y="306"/>
                    <a:pt x="13" y="306"/>
                  </a:cubicBezTo>
                  <a:cubicBezTo>
                    <a:pt x="17" y="306"/>
                    <a:pt x="17" y="306"/>
                    <a:pt x="17" y="306"/>
                  </a:cubicBezTo>
                  <a:cubicBezTo>
                    <a:pt x="13" y="308"/>
                    <a:pt x="13" y="308"/>
                    <a:pt x="13" y="308"/>
                  </a:cubicBezTo>
                  <a:cubicBezTo>
                    <a:pt x="9" y="308"/>
                    <a:pt x="9" y="308"/>
                    <a:pt x="9" y="308"/>
                  </a:cubicBezTo>
                  <a:cubicBezTo>
                    <a:pt x="7" y="310"/>
                    <a:pt x="7" y="310"/>
                    <a:pt x="7" y="310"/>
                  </a:cubicBezTo>
                  <a:cubicBezTo>
                    <a:pt x="6" y="308"/>
                    <a:pt x="6" y="308"/>
                    <a:pt x="6" y="308"/>
                  </a:cubicBezTo>
                  <a:cubicBezTo>
                    <a:pt x="6" y="310"/>
                    <a:pt x="6" y="310"/>
                    <a:pt x="6" y="310"/>
                  </a:cubicBezTo>
                  <a:cubicBezTo>
                    <a:pt x="9" y="312"/>
                    <a:pt x="9" y="312"/>
                    <a:pt x="9" y="312"/>
                  </a:cubicBezTo>
                  <a:cubicBezTo>
                    <a:pt x="11" y="312"/>
                    <a:pt x="11" y="312"/>
                    <a:pt x="11" y="312"/>
                  </a:cubicBezTo>
                  <a:cubicBezTo>
                    <a:pt x="7" y="314"/>
                    <a:pt x="7" y="314"/>
                    <a:pt x="7" y="314"/>
                  </a:cubicBezTo>
                  <a:cubicBezTo>
                    <a:pt x="6" y="314"/>
                    <a:pt x="6" y="314"/>
                    <a:pt x="6" y="314"/>
                  </a:cubicBezTo>
                  <a:cubicBezTo>
                    <a:pt x="7" y="315"/>
                    <a:pt x="7" y="315"/>
                    <a:pt x="7" y="315"/>
                  </a:cubicBezTo>
                  <a:cubicBezTo>
                    <a:pt x="7" y="315"/>
                    <a:pt x="7" y="315"/>
                    <a:pt x="7" y="315"/>
                  </a:cubicBezTo>
                  <a:cubicBezTo>
                    <a:pt x="9" y="317"/>
                    <a:pt x="9" y="317"/>
                    <a:pt x="9" y="317"/>
                  </a:cubicBezTo>
                  <a:cubicBezTo>
                    <a:pt x="13" y="317"/>
                    <a:pt x="13" y="317"/>
                    <a:pt x="13" y="317"/>
                  </a:cubicBezTo>
                  <a:cubicBezTo>
                    <a:pt x="15" y="315"/>
                    <a:pt x="15" y="315"/>
                    <a:pt x="15" y="315"/>
                  </a:cubicBezTo>
                  <a:cubicBezTo>
                    <a:pt x="20" y="315"/>
                    <a:pt x="20" y="315"/>
                    <a:pt x="20" y="315"/>
                  </a:cubicBezTo>
                  <a:cubicBezTo>
                    <a:pt x="24" y="315"/>
                    <a:pt x="24" y="315"/>
                    <a:pt x="24" y="315"/>
                  </a:cubicBezTo>
                  <a:cubicBezTo>
                    <a:pt x="26" y="317"/>
                    <a:pt x="26" y="317"/>
                    <a:pt x="26" y="317"/>
                  </a:cubicBezTo>
                  <a:cubicBezTo>
                    <a:pt x="27" y="315"/>
                    <a:pt x="27" y="315"/>
                    <a:pt x="27" y="315"/>
                  </a:cubicBezTo>
                  <a:cubicBezTo>
                    <a:pt x="27" y="314"/>
                    <a:pt x="27" y="314"/>
                    <a:pt x="27" y="314"/>
                  </a:cubicBezTo>
                  <a:cubicBezTo>
                    <a:pt x="29" y="314"/>
                    <a:pt x="29" y="314"/>
                    <a:pt x="29" y="314"/>
                  </a:cubicBezTo>
                  <a:cubicBezTo>
                    <a:pt x="31" y="315"/>
                    <a:pt x="31" y="315"/>
                    <a:pt x="31" y="315"/>
                  </a:cubicBezTo>
                  <a:cubicBezTo>
                    <a:pt x="33" y="315"/>
                    <a:pt x="33" y="315"/>
                    <a:pt x="33" y="315"/>
                  </a:cubicBezTo>
                  <a:cubicBezTo>
                    <a:pt x="37" y="312"/>
                    <a:pt x="37" y="312"/>
                    <a:pt x="37" y="312"/>
                  </a:cubicBezTo>
                  <a:cubicBezTo>
                    <a:pt x="38" y="312"/>
                    <a:pt x="38" y="312"/>
                    <a:pt x="38" y="312"/>
                  </a:cubicBezTo>
                  <a:cubicBezTo>
                    <a:pt x="38" y="314"/>
                    <a:pt x="38" y="314"/>
                    <a:pt x="38" y="314"/>
                  </a:cubicBezTo>
                  <a:cubicBezTo>
                    <a:pt x="37" y="315"/>
                    <a:pt x="37" y="315"/>
                    <a:pt x="37" y="315"/>
                  </a:cubicBezTo>
                  <a:cubicBezTo>
                    <a:pt x="40" y="315"/>
                    <a:pt x="40" y="315"/>
                    <a:pt x="40" y="315"/>
                  </a:cubicBezTo>
                  <a:cubicBezTo>
                    <a:pt x="40" y="314"/>
                    <a:pt x="40" y="314"/>
                    <a:pt x="40" y="314"/>
                  </a:cubicBezTo>
                  <a:cubicBezTo>
                    <a:pt x="40" y="312"/>
                    <a:pt x="40" y="312"/>
                    <a:pt x="40" y="312"/>
                  </a:cubicBezTo>
                  <a:cubicBezTo>
                    <a:pt x="42" y="308"/>
                    <a:pt x="42" y="308"/>
                    <a:pt x="42" y="308"/>
                  </a:cubicBezTo>
                  <a:cubicBezTo>
                    <a:pt x="42" y="312"/>
                    <a:pt x="42" y="312"/>
                    <a:pt x="42" y="312"/>
                  </a:cubicBezTo>
                  <a:cubicBezTo>
                    <a:pt x="46" y="315"/>
                    <a:pt x="46" y="315"/>
                    <a:pt x="46" y="315"/>
                  </a:cubicBezTo>
                  <a:cubicBezTo>
                    <a:pt x="42" y="317"/>
                    <a:pt x="42" y="317"/>
                    <a:pt x="42" y="317"/>
                  </a:cubicBezTo>
                  <a:cubicBezTo>
                    <a:pt x="38" y="319"/>
                    <a:pt x="38" y="319"/>
                    <a:pt x="38" y="319"/>
                  </a:cubicBezTo>
                  <a:cubicBezTo>
                    <a:pt x="37" y="321"/>
                    <a:pt x="37" y="321"/>
                    <a:pt x="37" y="321"/>
                  </a:cubicBezTo>
                  <a:cubicBezTo>
                    <a:pt x="37" y="321"/>
                    <a:pt x="37" y="321"/>
                    <a:pt x="37" y="321"/>
                  </a:cubicBezTo>
                  <a:cubicBezTo>
                    <a:pt x="37" y="324"/>
                    <a:pt x="37" y="324"/>
                    <a:pt x="37" y="324"/>
                  </a:cubicBezTo>
                  <a:cubicBezTo>
                    <a:pt x="31" y="324"/>
                    <a:pt x="31" y="324"/>
                    <a:pt x="31" y="324"/>
                  </a:cubicBezTo>
                  <a:cubicBezTo>
                    <a:pt x="31" y="323"/>
                    <a:pt x="31" y="323"/>
                    <a:pt x="31" y="323"/>
                  </a:cubicBezTo>
                  <a:cubicBezTo>
                    <a:pt x="33" y="321"/>
                    <a:pt x="33" y="321"/>
                    <a:pt x="33" y="321"/>
                  </a:cubicBezTo>
                  <a:cubicBezTo>
                    <a:pt x="33" y="317"/>
                    <a:pt x="33" y="317"/>
                    <a:pt x="33" y="317"/>
                  </a:cubicBezTo>
                  <a:cubicBezTo>
                    <a:pt x="29" y="317"/>
                    <a:pt x="29" y="317"/>
                    <a:pt x="29" y="317"/>
                  </a:cubicBezTo>
                  <a:cubicBezTo>
                    <a:pt x="27" y="321"/>
                    <a:pt x="27" y="321"/>
                    <a:pt x="27" y="321"/>
                  </a:cubicBezTo>
                  <a:cubicBezTo>
                    <a:pt x="26" y="323"/>
                    <a:pt x="26" y="323"/>
                    <a:pt x="26" y="323"/>
                  </a:cubicBezTo>
                  <a:cubicBezTo>
                    <a:pt x="24" y="319"/>
                    <a:pt x="24" y="319"/>
                    <a:pt x="24" y="319"/>
                  </a:cubicBezTo>
                  <a:cubicBezTo>
                    <a:pt x="20" y="319"/>
                    <a:pt x="20" y="319"/>
                    <a:pt x="20" y="319"/>
                  </a:cubicBezTo>
                  <a:cubicBezTo>
                    <a:pt x="17" y="319"/>
                    <a:pt x="17" y="319"/>
                    <a:pt x="17" y="319"/>
                  </a:cubicBezTo>
                  <a:cubicBezTo>
                    <a:pt x="15" y="319"/>
                    <a:pt x="15" y="319"/>
                    <a:pt x="15" y="319"/>
                  </a:cubicBezTo>
                  <a:cubicBezTo>
                    <a:pt x="11" y="321"/>
                    <a:pt x="11" y="321"/>
                    <a:pt x="11" y="321"/>
                  </a:cubicBezTo>
                  <a:cubicBezTo>
                    <a:pt x="9" y="321"/>
                    <a:pt x="9" y="321"/>
                    <a:pt x="9" y="321"/>
                  </a:cubicBezTo>
                  <a:cubicBezTo>
                    <a:pt x="6" y="319"/>
                    <a:pt x="6" y="319"/>
                    <a:pt x="6" y="319"/>
                  </a:cubicBezTo>
                  <a:cubicBezTo>
                    <a:pt x="6" y="319"/>
                    <a:pt x="6" y="319"/>
                    <a:pt x="6" y="319"/>
                  </a:cubicBezTo>
                  <a:cubicBezTo>
                    <a:pt x="7" y="323"/>
                    <a:pt x="7" y="323"/>
                    <a:pt x="7" y="323"/>
                  </a:cubicBezTo>
                  <a:cubicBezTo>
                    <a:pt x="6" y="324"/>
                    <a:pt x="6" y="324"/>
                    <a:pt x="6" y="324"/>
                  </a:cubicBezTo>
                  <a:cubicBezTo>
                    <a:pt x="7" y="326"/>
                    <a:pt x="7" y="326"/>
                    <a:pt x="7" y="326"/>
                  </a:cubicBezTo>
                  <a:cubicBezTo>
                    <a:pt x="9" y="324"/>
                    <a:pt x="9" y="324"/>
                    <a:pt x="9" y="324"/>
                  </a:cubicBezTo>
                  <a:cubicBezTo>
                    <a:pt x="11" y="323"/>
                    <a:pt x="11" y="323"/>
                    <a:pt x="11" y="323"/>
                  </a:cubicBezTo>
                  <a:cubicBezTo>
                    <a:pt x="13" y="324"/>
                    <a:pt x="13" y="324"/>
                    <a:pt x="13" y="324"/>
                  </a:cubicBezTo>
                  <a:cubicBezTo>
                    <a:pt x="11" y="326"/>
                    <a:pt x="11" y="326"/>
                    <a:pt x="11" y="326"/>
                  </a:cubicBezTo>
                  <a:cubicBezTo>
                    <a:pt x="11" y="328"/>
                    <a:pt x="11" y="328"/>
                    <a:pt x="11" y="328"/>
                  </a:cubicBezTo>
                  <a:cubicBezTo>
                    <a:pt x="9" y="330"/>
                    <a:pt x="9" y="330"/>
                    <a:pt x="9" y="330"/>
                  </a:cubicBezTo>
                  <a:cubicBezTo>
                    <a:pt x="7" y="328"/>
                    <a:pt x="7" y="328"/>
                    <a:pt x="7" y="328"/>
                  </a:cubicBezTo>
                  <a:cubicBezTo>
                    <a:pt x="9" y="332"/>
                    <a:pt x="9" y="332"/>
                    <a:pt x="9" y="332"/>
                  </a:cubicBezTo>
                  <a:cubicBezTo>
                    <a:pt x="11" y="334"/>
                    <a:pt x="11" y="334"/>
                    <a:pt x="11" y="334"/>
                  </a:cubicBezTo>
                  <a:cubicBezTo>
                    <a:pt x="15" y="328"/>
                    <a:pt x="15" y="328"/>
                    <a:pt x="15" y="328"/>
                  </a:cubicBezTo>
                  <a:cubicBezTo>
                    <a:pt x="18" y="330"/>
                    <a:pt x="18" y="330"/>
                    <a:pt x="18" y="330"/>
                  </a:cubicBezTo>
                  <a:cubicBezTo>
                    <a:pt x="17" y="332"/>
                    <a:pt x="17" y="332"/>
                    <a:pt x="17" y="332"/>
                  </a:cubicBezTo>
                  <a:cubicBezTo>
                    <a:pt x="18" y="334"/>
                    <a:pt x="18" y="334"/>
                    <a:pt x="18" y="334"/>
                  </a:cubicBezTo>
                  <a:cubicBezTo>
                    <a:pt x="13" y="337"/>
                    <a:pt x="13" y="337"/>
                    <a:pt x="13" y="337"/>
                  </a:cubicBezTo>
                  <a:cubicBezTo>
                    <a:pt x="15" y="337"/>
                    <a:pt x="15" y="337"/>
                    <a:pt x="15" y="337"/>
                  </a:cubicBezTo>
                  <a:cubicBezTo>
                    <a:pt x="17" y="337"/>
                    <a:pt x="17" y="337"/>
                    <a:pt x="17" y="337"/>
                  </a:cubicBezTo>
                  <a:cubicBezTo>
                    <a:pt x="15" y="341"/>
                    <a:pt x="15" y="341"/>
                    <a:pt x="15" y="341"/>
                  </a:cubicBezTo>
                  <a:cubicBezTo>
                    <a:pt x="17" y="343"/>
                    <a:pt x="17" y="343"/>
                    <a:pt x="17" y="343"/>
                  </a:cubicBezTo>
                  <a:cubicBezTo>
                    <a:pt x="17" y="346"/>
                    <a:pt x="17" y="346"/>
                    <a:pt x="17" y="346"/>
                  </a:cubicBezTo>
                  <a:cubicBezTo>
                    <a:pt x="17" y="346"/>
                    <a:pt x="17" y="346"/>
                    <a:pt x="17" y="346"/>
                  </a:cubicBezTo>
                  <a:cubicBezTo>
                    <a:pt x="20" y="343"/>
                    <a:pt x="20" y="343"/>
                    <a:pt x="20" y="343"/>
                  </a:cubicBezTo>
                  <a:cubicBezTo>
                    <a:pt x="22" y="341"/>
                    <a:pt x="22" y="341"/>
                    <a:pt x="22" y="341"/>
                  </a:cubicBezTo>
                  <a:cubicBezTo>
                    <a:pt x="22" y="337"/>
                    <a:pt x="22" y="337"/>
                    <a:pt x="22" y="337"/>
                  </a:cubicBezTo>
                  <a:cubicBezTo>
                    <a:pt x="29" y="335"/>
                    <a:pt x="29" y="335"/>
                    <a:pt x="29" y="335"/>
                  </a:cubicBezTo>
                  <a:cubicBezTo>
                    <a:pt x="31" y="335"/>
                    <a:pt x="31" y="335"/>
                    <a:pt x="31" y="335"/>
                  </a:cubicBezTo>
                  <a:cubicBezTo>
                    <a:pt x="35" y="334"/>
                    <a:pt x="35" y="334"/>
                    <a:pt x="35" y="334"/>
                  </a:cubicBezTo>
                  <a:cubicBezTo>
                    <a:pt x="33" y="335"/>
                    <a:pt x="33" y="335"/>
                    <a:pt x="33" y="335"/>
                  </a:cubicBezTo>
                  <a:cubicBezTo>
                    <a:pt x="29" y="337"/>
                    <a:pt x="29" y="337"/>
                    <a:pt x="29" y="337"/>
                  </a:cubicBezTo>
                  <a:cubicBezTo>
                    <a:pt x="29" y="343"/>
                    <a:pt x="29" y="343"/>
                    <a:pt x="29" y="343"/>
                  </a:cubicBezTo>
                  <a:cubicBezTo>
                    <a:pt x="31" y="344"/>
                    <a:pt x="31" y="344"/>
                    <a:pt x="31" y="344"/>
                  </a:cubicBezTo>
                  <a:cubicBezTo>
                    <a:pt x="27" y="343"/>
                    <a:pt x="27" y="343"/>
                    <a:pt x="27" y="343"/>
                  </a:cubicBezTo>
                  <a:cubicBezTo>
                    <a:pt x="27" y="339"/>
                    <a:pt x="27" y="339"/>
                    <a:pt x="27" y="339"/>
                  </a:cubicBezTo>
                  <a:cubicBezTo>
                    <a:pt x="26" y="339"/>
                    <a:pt x="26" y="339"/>
                    <a:pt x="26" y="339"/>
                  </a:cubicBezTo>
                  <a:cubicBezTo>
                    <a:pt x="24" y="343"/>
                    <a:pt x="24" y="343"/>
                    <a:pt x="24" y="343"/>
                  </a:cubicBezTo>
                  <a:cubicBezTo>
                    <a:pt x="22" y="343"/>
                    <a:pt x="22" y="343"/>
                    <a:pt x="22" y="343"/>
                  </a:cubicBezTo>
                  <a:cubicBezTo>
                    <a:pt x="26" y="344"/>
                    <a:pt x="26" y="344"/>
                    <a:pt x="26" y="344"/>
                  </a:cubicBezTo>
                  <a:cubicBezTo>
                    <a:pt x="22" y="348"/>
                    <a:pt x="22" y="348"/>
                    <a:pt x="22" y="348"/>
                  </a:cubicBezTo>
                  <a:cubicBezTo>
                    <a:pt x="20" y="348"/>
                    <a:pt x="20" y="348"/>
                    <a:pt x="20" y="348"/>
                  </a:cubicBezTo>
                  <a:cubicBezTo>
                    <a:pt x="18" y="350"/>
                    <a:pt x="18" y="350"/>
                    <a:pt x="18" y="350"/>
                  </a:cubicBezTo>
                  <a:cubicBezTo>
                    <a:pt x="20" y="352"/>
                    <a:pt x="20" y="352"/>
                    <a:pt x="20" y="352"/>
                  </a:cubicBezTo>
                  <a:cubicBezTo>
                    <a:pt x="26" y="352"/>
                    <a:pt x="26" y="352"/>
                    <a:pt x="26" y="352"/>
                  </a:cubicBezTo>
                  <a:cubicBezTo>
                    <a:pt x="26" y="354"/>
                    <a:pt x="26" y="354"/>
                    <a:pt x="26" y="354"/>
                  </a:cubicBezTo>
                  <a:cubicBezTo>
                    <a:pt x="24" y="354"/>
                    <a:pt x="24" y="354"/>
                    <a:pt x="24" y="354"/>
                  </a:cubicBezTo>
                  <a:cubicBezTo>
                    <a:pt x="22" y="355"/>
                    <a:pt x="22" y="355"/>
                    <a:pt x="22" y="355"/>
                  </a:cubicBezTo>
                  <a:cubicBezTo>
                    <a:pt x="22" y="357"/>
                    <a:pt x="22" y="357"/>
                    <a:pt x="22" y="357"/>
                  </a:cubicBezTo>
                  <a:cubicBezTo>
                    <a:pt x="18" y="355"/>
                    <a:pt x="18" y="355"/>
                    <a:pt x="18" y="355"/>
                  </a:cubicBezTo>
                  <a:cubicBezTo>
                    <a:pt x="17" y="355"/>
                    <a:pt x="17" y="355"/>
                    <a:pt x="17" y="355"/>
                  </a:cubicBezTo>
                  <a:cubicBezTo>
                    <a:pt x="15" y="359"/>
                    <a:pt x="15" y="359"/>
                    <a:pt x="15" y="359"/>
                  </a:cubicBezTo>
                  <a:cubicBezTo>
                    <a:pt x="15" y="355"/>
                    <a:pt x="15" y="355"/>
                    <a:pt x="15" y="355"/>
                  </a:cubicBezTo>
                  <a:cubicBezTo>
                    <a:pt x="13" y="357"/>
                    <a:pt x="13" y="357"/>
                    <a:pt x="13" y="357"/>
                  </a:cubicBezTo>
                  <a:cubicBezTo>
                    <a:pt x="9" y="361"/>
                    <a:pt x="9" y="361"/>
                    <a:pt x="9" y="361"/>
                  </a:cubicBezTo>
                  <a:cubicBezTo>
                    <a:pt x="11" y="365"/>
                    <a:pt x="11" y="365"/>
                    <a:pt x="11" y="365"/>
                  </a:cubicBezTo>
                  <a:cubicBezTo>
                    <a:pt x="15" y="368"/>
                    <a:pt x="15" y="368"/>
                    <a:pt x="15" y="368"/>
                  </a:cubicBezTo>
                  <a:cubicBezTo>
                    <a:pt x="17" y="366"/>
                    <a:pt x="17" y="366"/>
                    <a:pt x="17" y="366"/>
                  </a:cubicBezTo>
                  <a:cubicBezTo>
                    <a:pt x="17" y="368"/>
                    <a:pt x="17" y="368"/>
                    <a:pt x="17" y="368"/>
                  </a:cubicBezTo>
                  <a:cubicBezTo>
                    <a:pt x="20" y="366"/>
                    <a:pt x="20" y="366"/>
                    <a:pt x="20" y="366"/>
                  </a:cubicBezTo>
                  <a:cubicBezTo>
                    <a:pt x="18" y="365"/>
                    <a:pt x="18" y="365"/>
                    <a:pt x="18" y="365"/>
                  </a:cubicBezTo>
                  <a:cubicBezTo>
                    <a:pt x="20" y="361"/>
                    <a:pt x="20" y="361"/>
                    <a:pt x="20" y="361"/>
                  </a:cubicBezTo>
                  <a:cubicBezTo>
                    <a:pt x="24" y="365"/>
                    <a:pt x="24" y="365"/>
                    <a:pt x="24" y="365"/>
                  </a:cubicBezTo>
                  <a:cubicBezTo>
                    <a:pt x="22" y="365"/>
                    <a:pt x="22" y="365"/>
                    <a:pt x="22" y="365"/>
                  </a:cubicBezTo>
                  <a:cubicBezTo>
                    <a:pt x="24" y="368"/>
                    <a:pt x="24" y="368"/>
                    <a:pt x="24" y="368"/>
                  </a:cubicBezTo>
                  <a:cubicBezTo>
                    <a:pt x="24" y="370"/>
                    <a:pt x="24" y="370"/>
                    <a:pt x="24" y="370"/>
                  </a:cubicBezTo>
                  <a:cubicBezTo>
                    <a:pt x="22" y="372"/>
                    <a:pt x="22" y="372"/>
                    <a:pt x="22" y="372"/>
                  </a:cubicBezTo>
                  <a:cubicBezTo>
                    <a:pt x="24" y="377"/>
                    <a:pt x="24" y="377"/>
                    <a:pt x="24" y="377"/>
                  </a:cubicBezTo>
                  <a:cubicBezTo>
                    <a:pt x="26" y="375"/>
                    <a:pt x="26" y="375"/>
                    <a:pt x="26" y="375"/>
                  </a:cubicBezTo>
                  <a:cubicBezTo>
                    <a:pt x="29" y="374"/>
                    <a:pt x="29" y="374"/>
                    <a:pt x="29" y="374"/>
                  </a:cubicBezTo>
                  <a:cubicBezTo>
                    <a:pt x="31" y="375"/>
                    <a:pt x="31" y="375"/>
                    <a:pt x="31" y="375"/>
                  </a:cubicBezTo>
                  <a:cubicBezTo>
                    <a:pt x="27" y="375"/>
                    <a:pt x="27" y="375"/>
                    <a:pt x="27" y="375"/>
                  </a:cubicBezTo>
                  <a:cubicBezTo>
                    <a:pt x="26" y="377"/>
                    <a:pt x="26" y="377"/>
                    <a:pt x="26" y="377"/>
                  </a:cubicBezTo>
                  <a:cubicBezTo>
                    <a:pt x="27" y="381"/>
                    <a:pt x="27" y="381"/>
                    <a:pt x="27" y="381"/>
                  </a:cubicBezTo>
                  <a:cubicBezTo>
                    <a:pt x="27" y="381"/>
                    <a:pt x="27" y="381"/>
                    <a:pt x="27" y="381"/>
                  </a:cubicBezTo>
                  <a:cubicBezTo>
                    <a:pt x="20" y="377"/>
                    <a:pt x="20" y="377"/>
                    <a:pt x="20" y="377"/>
                  </a:cubicBezTo>
                  <a:cubicBezTo>
                    <a:pt x="18" y="377"/>
                    <a:pt x="18" y="377"/>
                    <a:pt x="18" y="377"/>
                  </a:cubicBezTo>
                  <a:cubicBezTo>
                    <a:pt x="17" y="377"/>
                    <a:pt x="17" y="377"/>
                    <a:pt x="17" y="377"/>
                  </a:cubicBezTo>
                  <a:cubicBezTo>
                    <a:pt x="15" y="377"/>
                    <a:pt x="15" y="377"/>
                    <a:pt x="15" y="377"/>
                  </a:cubicBezTo>
                  <a:cubicBezTo>
                    <a:pt x="15" y="379"/>
                    <a:pt x="15" y="379"/>
                    <a:pt x="15" y="379"/>
                  </a:cubicBezTo>
                  <a:cubicBezTo>
                    <a:pt x="13" y="381"/>
                    <a:pt x="13" y="381"/>
                    <a:pt x="13" y="381"/>
                  </a:cubicBezTo>
                  <a:cubicBezTo>
                    <a:pt x="17" y="388"/>
                    <a:pt x="17" y="388"/>
                    <a:pt x="17" y="388"/>
                  </a:cubicBezTo>
                  <a:cubicBezTo>
                    <a:pt x="20" y="388"/>
                    <a:pt x="20" y="388"/>
                    <a:pt x="20" y="388"/>
                  </a:cubicBezTo>
                  <a:cubicBezTo>
                    <a:pt x="26" y="394"/>
                    <a:pt x="26" y="394"/>
                    <a:pt x="26" y="394"/>
                  </a:cubicBezTo>
                  <a:cubicBezTo>
                    <a:pt x="31" y="396"/>
                    <a:pt x="31" y="396"/>
                    <a:pt x="31" y="396"/>
                  </a:cubicBezTo>
                  <a:cubicBezTo>
                    <a:pt x="33" y="397"/>
                    <a:pt x="33" y="397"/>
                    <a:pt x="33" y="397"/>
                  </a:cubicBezTo>
                  <a:cubicBezTo>
                    <a:pt x="31" y="399"/>
                    <a:pt x="31" y="399"/>
                    <a:pt x="31" y="399"/>
                  </a:cubicBezTo>
                  <a:cubicBezTo>
                    <a:pt x="33" y="401"/>
                    <a:pt x="33" y="401"/>
                    <a:pt x="33" y="401"/>
                  </a:cubicBezTo>
                  <a:cubicBezTo>
                    <a:pt x="35" y="399"/>
                    <a:pt x="35" y="399"/>
                    <a:pt x="35" y="399"/>
                  </a:cubicBezTo>
                  <a:cubicBezTo>
                    <a:pt x="35" y="397"/>
                    <a:pt x="35" y="397"/>
                    <a:pt x="35" y="397"/>
                  </a:cubicBezTo>
                  <a:cubicBezTo>
                    <a:pt x="37" y="396"/>
                    <a:pt x="37" y="396"/>
                    <a:pt x="37" y="396"/>
                  </a:cubicBezTo>
                  <a:cubicBezTo>
                    <a:pt x="38" y="397"/>
                    <a:pt x="38" y="397"/>
                    <a:pt x="38" y="397"/>
                  </a:cubicBezTo>
                  <a:cubicBezTo>
                    <a:pt x="38" y="399"/>
                    <a:pt x="38" y="399"/>
                    <a:pt x="38" y="399"/>
                  </a:cubicBezTo>
                  <a:cubicBezTo>
                    <a:pt x="42" y="403"/>
                    <a:pt x="42" y="403"/>
                    <a:pt x="42" y="403"/>
                  </a:cubicBezTo>
                  <a:cubicBezTo>
                    <a:pt x="44" y="401"/>
                    <a:pt x="44" y="401"/>
                    <a:pt x="44" y="401"/>
                  </a:cubicBezTo>
                  <a:cubicBezTo>
                    <a:pt x="44" y="403"/>
                    <a:pt x="44" y="403"/>
                    <a:pt x="44" y="403"/>
                  </a:cubicBezTo>
                  <a:cubicBezTo>
                    <a:pt x="48" y="401"/>
                    <a:pt x="48" y="401"/>
                    <a:pt x="48" y="401"/>
                  </a:cubicBezTo>
                  <a:cubicBezTo>
                    <a:pt x="51" y="397"/>
                    <a:pt x="51" y="397"/>
                    <a:pt x="51" y="397"/>
                  </a:cubicBezTo>
                  <a:cubicBezTo>
                    <a:pt x="53" y="397"/>
                    <a:pt x="53" y="397"/>
                    <a:pt x="53" y="397"/>
                  </a:cubicBezTo>
                  <a:cubicBezTo>
                    <a:pt x="55" y="396"/>
                    <a:pt x="55" y="396"/>
                    <a:pt x="55" y="396"/>
                  </a:cubicBezTo>
                  <a:cubicBezTo>
                    <a:pt x="55" y="396"/>
                    <a:pt x="55" y="396"/>
                    <a:pt x="55" y="396"/>
                  </a:cubicBezTo>
                  <a:cubicBezTo>
                    <a:pt x="57" y="397"/>
                    <a:pt x="57" y="397"/>
                    <a:pt x="57" y="397"/>
                  </a:cubicBezTo>
                  <a:cubicBezTo>
                    <a:pt x="59" y="399"/>
                    <a:pt x="59" y="399"/>
                    <a:pt x="59" y="399"/>
                  </a:cubicBezTo>
                  <a:cubicBezTo>
                    <a:pt x="64" y="392"/>
                    <a:pt x="64" y="392"/>
                    <a:pt x="64" y="392"/>
                  </a:cubicBezTo>
                  <a:cubicBezTo>
                    <a:pt x="64" y="390"/>
                    <a:pt x="64" y="390"/>
                    <a:pt x="64" y="390"/>
                  </a:cubicBezTo>
                  <a:cubicBezTo>
                    <a:pt x="60" y="386"/>
                    <a:pt x="60" y="386"/>
                    <a:pt x="60" y="386"/>
                  </a:cubicBezTo>
                  <a:cubicBezTo>
                    <a:pt x="66" y="390"/>
                    <a:pt x="66" y="390"/>
                    <a:pt x="66" y="390"/>
                  </a:cubicBezTo>
                  <a:cubicBezTo>
                    <a:pt x="69" y="386"/>
                    <a:pt x="69" y="386"/>
                    <a:pt x="69" y="386"/>
                  </a:cubicBezTo>
                  <a:cubicBezTo>
                    <a:pt x="68" y="385"/>
                    <a:pt x="68" y="385"/>
                    <a:pt x="68" y="385"/>
                  </a:cubicBezTo>
                  <a:cubicBezTo>
                    <a:pt x="71" y="383"/>
                    <a:pt x="71" y="383"/>
                    <a:pt x="71" y="383"/>
                  </a:cubicBezTo>
                  <a:cubicBezTo>
                    <a:pt x="69" y="381"/>
                    <a:pt x="69" y="381"/>
                    <a:pt x="69" y="381"/>
                  </a:cubicBezTo>
                  <a:cubicBezTo>
                    <a:pt x="73" y="379"/>
                    <a:pt x="73" y="379"/>
                    <a:pt x="73" y="379"/>
                  </a:cubicBezTo>
                  <a:cubicBezTo>
                    <a:pt x="75" y="379"/>
                    <a:pt x="75" y="379"/>
                    <a:pt x="75" y="379"/>
                  </a:cubicBezTo>
                  <a:cubicBezTo>
                    <a:pt x="77" y="377"/>
                    <a:pt x="77" y="377"/>
                    <a:pt x="77" y="377"/>
                  </a:cubicBezTo>
                  <a:cubicBezTo>
                    <a:pt x="73" y="374"/>
                    <a:pt x="73" y="374"/>
                    <a:pt x="73" y="374"/>
                  </a:cubicBezTo>
                  <a:cubicBezTo>
                    <a:pt x="75" y="372"/>
                    <a:pt x="75" y="372"/>
                    <a:pt x="75" y="372"/>
                  </a:cubicBezTo>
                  <a:cubicBezTo>
                    <a:pt x="71" y="368"/>
                    <a:pt x="71" y="368"/>
                    <a:pt x="71" y="368"/>
                  </a:cubicBezTo>
                  <a:cubicBezTo>
                    <a:pt x="69" y="366"/>
                    <a:pt x="69" y="366"/>
                    <a:pt x="69" y="366"/>
                  </a:cubicBezTo>
                  <a:cubicBezTo>
                    <a:pt x="69" y="363"/>
                    <a:pt x="69" y="363"/>
                    <a:pt x="69" y="363"/>
                  </a:cubicBezTo>
                  <a:cubicBezTo>
                    <a:pt x="71" y="365"/>
                    <a:pt x="71" y="365"/>
                    <a:pt x="71" y="365"/>
                  </a:cubicBezTo>
                  <a:cubicBezTo>
                    <a:pt x="75" y="368"/>
                    <a:pt x="75" y="368"/>
                    <a:pt x="75" y="368"/>
                  </a:cubicBezTo>
                  <a:cubicBezTo>
                    <a:pt x="75" y="372"/>
                    <a:pt x="75" y="372"/>
                    <a:pt x="75" y="372"/>
                  </a:cubicBezTo>
                  <a:cubicBezTo>
                    <a:pt x="77" y="374"/>
                    <a:pt x="77" y="374"/>
                    <a:pt x="77" y="374"/>
                  </a:cubicBezTo>
                  <a:cubicBezTo>
                    <a:pt x="79" y="374"/>
                    <a:pt x="79" y="374"/>
                    <a:pt x="79" y="374"/>
                  </a:cubicBezTo>
                  <a:cubicBezTo>
                    <a:pt x="79" y="375"/>
                    <a:pt x="79" y="375"/>
                    <a:pt x="79" y="375"/>
                  </a:cubicBezTo>
                  <a:cubicBezTo>
                    <a:pt x="80" y="377"/>
                    <a:pt x="80" y="377"/>
                    <a:pt x="80" y="377"/>
                  </a:cubicBezTo>
                  <a:cubicBezTo>
                    <a:pt x="84" y="375"/>
                    <a:pt x="84" y="375"/>
                    <a:pt x="84" y="375"/>
                  </a:cubicBezTo>
                  <a:cubicBezTo>
                    <a:pt x="82" y="374"/>
                    <a:pt x="82" y="374"/>
                    <a:pt x="82" y="374"/>
                  </a:cubicBezTo>
                  <a:cubicBezTo>
                    <a:pt x="80" y="374"/>
                    <a:pt x="80" y="374"/>
                    <a:pt x="80" y="374"/>
                  </a:cubicBezTo>
                  <a:cubicBezTo>
                    <a:pt x="82" y="372"/>
                    <a:pt x="82" y="372"/>
                    <a:pt x="82" y="372"/>
                  </a:cubicBezTo>
                  <a:cubicBezTo>
                    <a:pt x="84" y="374"/>
                    <a:pt x="84" y="374"/>
                    <a:pt x="84" y="374"/>
                  </a:cubicBezTo>
                  <a:cubicBezTo>
                    <a:pt x="86" y="375"/>
                    <a:pt x="86" y="375"/>
                    <a:pt x="86" y="375"/>
                  </a:cubicBezTo>
                  <a:cubicBezTo>
                    <a:pt x="90" y="370"/>
                    <a:pt x="90" y="370"/>
                    <a:pt x="90" y="370"/>
                  </a:cubicBezTo>
                  <a:cubicBezTo>
                    <a:pt x="90" y="366"/>
                    <a:pt x="90" y="366"/>
                    <a:pt x="90" y="366"/>
                  </a:cubicBezTo>
                  <a:cubicBezTo>
                    <a:pt x="90" y="365"/>
                    <a:pt x="90" y="365"/>
                    <a:pt x="90" y="365"/>
                  </a:cubicBezTo>
                  <a:cubicBezTo>
                    <a:pt x="88" y="363"/>
                    <a:pt x="88" y="363"/>
                    <a:pt x="88" y="363"/>
                  </a:cubicBezTo>
                  <a:cubicBezTo>
                    <a:pt x="86" y="361"/>
                    <a:pt x="86" y="361"/>
                    <a:pt x="86" y="361"/>
                  </a:cubicBezTo>
                  <a:cubicBezTo>
                    <a:pt x="88" y="359"/>
                    <a:pt x="88" y="359"/>
                    <a:pt x="88" y="359"/>
                  </a:cubicBezTo>
                  <a:cubicBezTo>
                    <a:pt x="88" y="359"/>
                    <a:pt x="88" y="359"/>
                    <a:pt x="88" y="359"/>
                  </a:cubicBezTo>
                  <a:cubicBezTo>
                    <a:pt x="90" y="359"/>
                    <a:pt x="90" y="359"/>
                    <a:pt x="90" y="359"/>
                  </a:cubicBezTo>
                  <a:cubicBezTo>
                    <a:pt x="91" y="357"/>
                    <a:pt x="91" y="357"/>
                    <a:pt x="91" y="357"/>
                  </a:cubicBezTo>
                  <a:cubicBezTo>
                    <a:pt x="90" y="355"/>
                    <a:pt x="90" y="355"/>
                    <a:pt x="90" y="355"/>
                  </a:cubicBezTo>
                  <a:cubicBezTo>
                    <a:pt x="90" y="352"/>
                    <a:pt x="90" y="352"/>
                    <a:pt x="90" y="352"/>
                  </a:cubicBezTo>
                  <a:cubicBezTo>
                    <a:pt x="91" y="350"/>
                    <a:pt x="91" y="350"/>
                    <a:pt x="91" y="350"/>
                  </a:cubicBezTo>
                  <a:cubicBezTo>
                    <a:pt x="95" y="352"/>
                    <a:pt x="95" y="352"/>
                    <a:pt x="95" y="352"/>
                  </a:cubicBezTo>
                  <a:cubicBezTo>
                    <a:pt x="91" y="355"/>
                    <a:pt x="91" y="355"/>
                    <a:pt x="91" y="355"/>
                  </a:cubicBezTo>
                  <a:cubicBezTo>
                    <a:pt x="93" y="359"/>
                    <a:pt x="93" y="359"/>
                    <a:pt x="93" y="359"/>
                  </a:cubicBezTo>
                  <a:cubicBezTo>
                    <a:pt x="91" y="363"/>
                    <a:pt x="91" y="363"/>
                    <a:pt x="91" y="363"/>
                  </a:cubicBezTo>
                  <a:cubicBezTo>
                    <a:pt x="93" y="365"/>
                    <a:pt x="93" y="365"/>
                    <a:pt x="93" y="365"/>
                  </a:cubicBezTo>
                  <a:cubicBezTo>
                    <a:pt x="95" y="368"/>
                    <a:pt x="95" y="368"/>
                    <a:pt x="95" y="368"/>
                  </a:cubicBezTo>
                  <a:cubicBezTo>
                    <a:pt x="99" y="372"/>
                    <a:pt x="99" y="372"/>
                    <a:pt x="99" y="372"/>
                  </a:cubicBezTo>
                  <a:cubicBezTo>
                    <a:pt x="102" y="370"/>
                    <a:pt x="102" y="370"/>
                    <a:pt x="102" y="370"/>
                  </a:cubicBezTo>
                  <a:cubicBezTo>
                    <a:pt x="104" y="372"/>
                    <a:pt x="104" y="372"/>
                    <a:pt x="104" y="372"/>
                  </a:cubicBezTo>
                  <a:cubicBezTo>
                    <a:pt x="102" y="374"/>
                    <a:pt x="102" y="374"/>
                    <a:pt x="102" y="374"/>
                  </a:cubicBezTo>
                  <a:cubicBezTo>
                    <a:pt x="104" y="375"/>
                    <a:pt x="104" y="375"/>
                    <a:pt x="104" y="375"/>
                  </a:cubicBezTo>
                  <a:cubicBezTo>
                    <a:pt x="108" y="379"/>
                    <a:pt x="108" y="379"/>
                    <a:pt x="108" y="379"/>
                  </a:cubicBezTo>
                  <a:cubicBezTo>
                    <a:pt x="110" y="375"/>
                    <a:pt x="110" y="375"/>
                    <a:pt x="110" y="375"/>
                  </a:cubicBezTo>
                  <a:cubicBezTo>
                    <a:pt x="108" y="365"/>
                    <a:pt x="108" y="365"/>
                    <a:pt x="108" y="365"/>
                  </a:cubicBezTo>
                  <a:cubicBezTo>
                    <a:pt x="106" y="359"/>
                    <a:pt x="106" y="359"/>
                    <a:pt x="106" y="359"/>
                  </a:cubicBezTo>
                  <a:cubicBezTo>
                    <a:pt x="108" y="357"/>
                    <a:pt x="108" y="357"/>
                    <a:pt x="108" y="357"/>
                  </a:cubicBezTo>
                  <a:cubicBezTo>
                    <a:pt x="110" y="355"/>
                    <a:pt x="110" y="355"/>
                    <a:pt x="110" y="355"/>
                  </a:cubicBezTo>
                  <a:cubicBezTo>
                    <a:pt x="108" y="352"/>
                    <a:pt x="108" y="352"/>
                    <a:pt x="108" y="352"/>
                  </a:cubicBezTo>
                  <a:cubicBezTo>
                    <a:pt x="108" y="350"/>
                    <a:pt x="108" y="350"/>
                    <a:pt x="108" y="350"/>
                  </a:cubicBezTo>
                  <a:cubicBezTo>
                    <a:pt x="113" y="350"/>
                    <a:pt x="113" y="350"/>
                    <a:pt x="113" y="350"/>
                  </a:cubicBezTo>
                  <a:cubicBezTo>
                    <a:pt x="115" y="346"/>
                    <a:pt x="115" y="346"/>
                    <a:pt x="115" y="346"/>
                  </a:cubicBezTo>
                  <a:cubicBezTo>
                    <a:pt x="115" y="343"/>
                    <a:pt x="115" y="343"/>
                    <a:pt x="115" y="343"/>
                  </a:cubicBezTo>
                  <a:cubicBezTo>
                    <a:pt x="117" y="337"/>
                    <a:pt x="117" y="337"/>
                    <a:pt x="117" y="337"/>
                  </a:cubicBezTo>
                  <a:cubicBezTo>
                    <a:pt x="115" y="334"/>
                    <a:pt x="115" y="334"/>
                    <a:pt x="115" y="334"/>
                  </a:cubicBezTo>
                  <a:cubicBezTo>
                    <a:pt x="113" y="326"/>
                    <a:pt x="113" y="326"/>
                    <a:pt x="113" y="326"/>
                  </a:cubicBezTo>
                  <a:cubicBezTo>
                    <a:pt x="111" y="321"/>
                    <a:pt x="111" y="321"/>
                    <a:pt x="111" y="321"/>
                  </a:cubicBezTo>
                  <a:cubicBezTo>
                    <a:pt x="111" y="317"/>
                    <a:pt x="111" y="317"/>
                    <a:pt x="111" y="317"/>
                  </a:cubicBezTo>
                  <a:cubicBezTo>
                    <a:pt x="119" y="315"/>
                    <a:pt x="119" y="315"/>
                    <a:pt x="119" y="315"/>
                  </a:cubicBezTo>
                  <a:cubicBezTo>
                    <a:pt x="119" y="310"/>
                    <a:pt x="119" y="310"/>
                    <a:pt x="119" y="310"/>
                  </a:cubicBezTo>
                  <a:cubicBezTo>
                    <a:pt x="121" y="304"/>
                    <a:pt x="121" y="304"/>
                    <a:pt x="121" y="304"/>
                  </a:cubicBezTo>
                  <a:cubicBezTo>
                    <a:pt x="115" y="299"/>
                    <a:pt x="115" y="299"/>
                    <a:pt x="115" y="299"/>
                  </a:cubicBezTo>
                  <a:cubicBezTo>
                    <a:pt x="110" y="297"/>
                    <a:pt x="110" y="297"/>
                    <a:pt x="110" y="297"/>
                  </a:cubicBezTo>
                  <a:cubicBezTo>
                    <a:pt x="110" y="290"/>
                    <a:pt x="110" y="290"/>
                    <a:pt x="110" y="290"/>
                  </a:cubicBezTo>
                  <a:cubicBezTo>
                    <a:pt x="110" y="284"/>
                    <a:pt x="110" y="284"/>
                    <a:pt x="110" y="284"/>
                  </a:cubicBezTo>
                  <a:cubicBezTo>
                    <a:pt x="110" y="277"/>
                    <a:pt x="110" y="277"/>
                    <a:pt x="110" y="277"/>
                  </a:cubicBezTo>
                  <a:cubicBezTo>
                    <a:pt x="108" y="272"/>
                    <a:pt x="108" y="272"/>
                    <a:pt x="108" y="272"/>
                  </a:cubicBezTo>
                  <a:cubicBezTo>
                    <a:pt x="110" y="266"/>
                    <a:pt x="110" y="266"/>
                    <a:pt x="110" y="266"/>
                  </a:cubicBezTo>
                  <a:cubicBezTo>
                    <a:pt x="108" y="257"/>
                    <a:pt x="108" y="257"/>
                    <a:pt x="108" y="257"/>
                  </a:cubicBezTo>
                  <a:cubicBezTo>
                    <a:pt x="106" y="248"/>
                    <a:pt x="106" y="248"/>
                    <a:pt x="106" y="248"/>
                  </a:cubicBezTo>
                  <a:cubicBezTo>
                    <a:pt x="108" y="241"/>
                    <a:pt x="108" y="241"/>
                    <a:pt x="108" y="241"/>
                  </a:cubicBezTo>
                  <a:cubicBezTo>
                    <a:pt x="111" y="233"/>
                    <a:pt x="111" y="233"/>
                    <a:pt x="111" y="233"/>
                  </a:cubicBezTo>
                  <a:cubicBezTo>
                    <a:pt x="115" y="231"/>
                    <a:pt x="115" y="231"/>
                    <a:pt x="115" y="231"/>
                  </a:cubicBezTo>
                  <a:cubicBezTo>
                    <a:pt x="121" y="233"/>
                    <a:pt x="121" y="233"/>
                    <a:pt x="121" y="233"/>
                  </a:cubicBezTo>
                  <a:cubicBezTo>
                    <a:pt x="126" y="233"/>
                    <a:pt x="126" y="233"/>
                    <a:pt x="126" y="233"/>
                  </a:cubicBezTo>
                  <a:cubicBezTo>
                    <a:pt x="130" y="230"/>
                    <a:pt x="130" y="230"/>
                    <a:pt x="130" y="230"/>
                  </a:cubicBezTo>
                  <a:cubicBezTo>
                    <a:pt x="128" y="222"/>
                    <a:pt x="128" y="222"/>
                    <a:pt x="128" y="222"/>
                  </a:cubicBezTo>
                  <a:cubicBezTo>
                    <a:pt x="126" y="221"/>
                    <a:pt x="126" y="221"/>
                    <a:pt x="126" y="221"/>
                  </a:cubicBezTo>
                  <a:cubicBezTo>
                    <a:pt x="128" y="215"/>
                    <a:pt x="128" y="215"/>
                    <a:pt x="128" y="215"/>
                  </a:cubicBezTo>
                  <a:cubicBezTo>
                    <a:pt x="133" y="202"/>
                    <a:pt x="133" y="202"/>
                    <a:pt x="133" y="202"/>
                  </a:cubicBezTo>
                  <a:cubicBezTo>
                    <a:pt x="133" y="193"/>
                    <a:pt x="133" y="193"/>
                    <a:pt x="133" y="193"/>
                  </a:cubicBezTo>
                  <a:cubicBezTo>
                    <a:pt x="135" y="186"/>
                    <a:pt x="135" y="186"/>
                    <a:pt x="135" y="186"/>
                  </a:cubicBezTo>
                  <a:cubicBezTo>
                    <a:pt x="137" y="180"/>
                    <a:pt x="137" y="180"/>
                    <a:pt x="137" y="180"/>
                  </a:cubicBezTo>
                  <a:cubicBezTo>
                    <a:pt x="137" y="177"/>
                    <a:pt x="137" y="177"/>
                    <a:pt x="137" y="177"/>
                  </a:cubicBezTo>
                  <a:cubicBezTo>
                    <a:pt x="133" y="173"/>
                    <a:pt x="133" y="173"/>
                    <a:pt x="133" y="173"/>
                  </a:cubicBezTo>
                  <a:cubicBezTo>
                    <a:pt x="133" y="170"/>
                    <a:pt x="133" y="170"/>
                    <a:pt x="133" y="170"/>
                  </a:cubicBezTo>
                  <a:cubicBezTo>
                    <a:pt x="139" y="168"/>
                    <a:pt x="139" y="168"/>
                    <a:pt x="139" y="168"/>
                  </a:cubicBezTo>
                  <a:cubicBezTo>
                    <a:pt x="146" y="166"/>
                    <a:pt x="146" y="166"/>
                    <a:pt x="146" y="166"/>
                  </a:cubicBezTo>
                  <a:cubicBezTo>
                    <a:pt x="148" y="164"/>
                    <a:pt x="148" y="164"/>
                    <a:pt x="148" y="164"/>
                  </a:cubicBezTo>
                  <a:cubicBezTo>
                    <a:pt x="148" y="160"/>
                    <a:pt x="148" y="160"/>
                    <a:pt x="148" y="160"/>
                  </a:cubicBezTo>
                  <a:cubicBezTo>
                    <a:pt x="153" y="151"/>
                    <a:pt x="153" y="151"/>
                    <a:pt x="153" y="151"/>
                  </a:cubicBezTo>
                  <a:cubicBezTo>
                    <a:pt x="159" y="146"/>
                    <a:pt x="159" y="146"/>
                    <a:pt x="159" y="146"/>
                  </a:cubicBezTo>
                  <a:cubicBezTo>
                    <a:pt x="159" y="140"/>
                    <a:pt x="159" y="140"/>
                    <a:pt x="159" y="140"/>
                  </a:cubicBezTo>
                  <a:cubicBezTo>
                    <a:pt x="157" y="137"/>
                    <a:pt x="157" y="137"/>
                    <a:pt x="157" y="137"/>
                  </a:cubicBezTo>
                  <a:cubicBezTo>
                    <a:pt x="155" y="133"/>
                    <a:pt x="155" y="133"/>
                    <a:pt x="155" y="133"/>
                  </a:cubicBezTo>
                  <a:cubicBezTo>
                    <a:pt x="155" y="126"/>
                    <a:pt x="155" y="126"/>
                    <a:pt x="155" y="126"/>
                  </a:cubicBezTo>
                  <a:cubicBezTo>
                    <a:pt x="157" y="124"/>
                    <a:pt x="157" y="124"/>
                    <a:pt x="157" y="124"/>
                  </a:cubicBezTo>
                  <a:cubicBezTo>
                    <a:pt x="161" y="122"/>
                    <a:pt x="161" y="122"/>
                    <a:pt x="161" y="122"/>
                  </a:cubicBezTo>
                  <a:cubicBezTo>
                    <a:pt x="161" y="117"/>
                    <a:pt x="161" y="117"/>
                    <a:pt x="161" y="117"/>
                  </a:cubicBezTo>
                  <a:cubicBezTo>
                    <a:pt x="163" y="117"/>
                    <a:pt x="163" y="117"/>
                    <a:pt x="163" y="117"/>
                  </a:cubicBezTo>
                  <a:cubicBezTo>
                    <a:pt x="166" y="111"/>
                    <a:pt x="166" y="111"/>
                    <a:pt x="166" y="111"/>
                  </a:cubicBezTo>
                  <a:cubicBezTo>
                    <a:pt x="170" y="108"/>
                    <a:pt x="170" y="108"/>
                    <a:pt x="170" y="108"/>
                  </a:cubicBezTo>
                  <a:cubicBezTo>
                    <a:pt x="173" y="109"/>
                    <a:pt x="173" y="109"/>
                    <a:pt x="173" y="109"/>
                  </a:cubicBezTo>
                  <a:cubicBezTo>
                    <a:pt x="175" y="111"/>
                    <a:pt x="175" y="111"/>
                    <a:pt x="175" y="111"/>
                  </a:cubicBezTo>
                  <a:cubicBezTo>
                    <a:pt x="177" y="111"/>
                    <a:pt x="177" y="111"/>
                    <a:pt x="177" y="111"/>
                  </a:cubicBezTo>
                  <a:cubicBezTo>
                    <a:pt x="179" y="109"/>
                    <a:pt x="179" y="109"/>
                    <a:pt x="179" y="109"/>
                  </a:cubicBezTo>
                  <a:cubicBezTo>
                    <a:pt x="177" y="106"/>
                    <a:pt x="177" y="106"/>
                    <a:pt x="177" y="106"/>
                  </a:cubicBezTo>
                  <a:cubicBezTo>
                    <a:pt x="179" y="104"/>
                    <a:pt x="179" y="104"/>
                    <a:pt x="179" y="104"/>
                  </a:cubicBezTo>
                  <a:cubicBezTo>
                    <a:pt x="179" y="102"/>
                    <a:pt x="179" y="102"/>
                    <a:pt x="179" y="102"/>
                  </a:cubicBezTo>
                  <a:cubicBezTo>
                    <a:pt x="181" y="100"/>
                    <a:pt x="181" y="100"/>
                    <a:pt x="181" y="100"/>
                  </a:cubicBezTo>
                  <a:cubicBezTo>
                    <a:pt x="177" y="95"/>
                    <a:pt x="177" y="95"/>
                    <a:pt x="177" y="95"/>
                  </a:cubicBezTo>
                  <a:cubicBezTo>
                    <a:pt x="179" y="95"/>
                    <a:pt x="179" y="95"/>
                    <a:pt x="179" y="95"/>
                  </a:cubicBezTo>
                  <a:cubicBezTo>
                    <a:pt x="184" y="95"/>
                    <a:pt x="184" y="95"/>
                    <a:pt x="184" y="95"/>
                  </a:cubicBezTo>
                  <a:cubicBezTo>
                    <a:pt x="188" y="93"/>
                    <a:pt x="188" y="93"/>
                    <a:pt x="188" y="93"/>
                  </a:cubicBezTo>
                  <a:cubicBezTo>
                    <a:pt x="194" y="93"/>
                    <a:pt x="194" y="93"/>
                    <a:pt x="194" y="93"/>
                  </a:cubicBezTo>
                  <a:cubicBezTo>
                    <a:pt x="197" y="97"/>
                    <a:pt x="197" y="97"/>
                    <a:pt x="197" y="97"/>
                  </a:cubicBezTo>
                  <a:cubicBezTo>
                    <a:pt x="201" y="97"/>
                    <a:pt x="201" y="97"/>
                    <a:pt x="201" y="97"/>
                  </a:cubicBezTo>
                  <a:cubicBezTo>
                    <a:pt x="204" y="98"/>
                    <a:pt x="204" y="98"/>
                    <a:pt x="204" y="98"/>
                  </a:cubicBezTo>
                  <a:cubicBezTo>
                    <a:pt x="206" y="98"/>
                    <a:pt x="206" y="98"/>
                    <a:pt x="206" y="98"/>
                  </a:cubicBezTo>
                  <a:cubicBezTo>
                    <a:pt x="206" y="98"/>
                    <a:pt x="206" y="98"/>
                    <a:pt x="206" y="98"/>
                  </a:cubicBezTo>
                  <a:cubicBezTo>
                    <a:pt x="206" y="95"/>
                    <a:pt x="206" y="95"/>
                    <a:pt x="206" y="95"/>
                  </a:cubicBezTo>
                  <a:cubicBezTo>
                    <a:pt x="204" y="91"/>
                    <a:pt x="204" y="91"/>
                    <a:pt x="204" y="91"/>
                  </a:cubicBezTo>
                  <a:cubicBezTo>
                    <a:pt x="206" y="86"/>
                    <a:pt x="206" y="86"/>
                    <a:pt x="206" y="86"/>
                  </a:cubicBezTo>
                  <a:cubicBezTo>
                    <a:pt x="208" y="86"/>
                    <a:pt x="208" y="86"/>
                    <a:pt x="208" y="86"/>
                  </a:cubicBezTo>
                  <a:cubicBezTo>
                    <a:pt x="208" y="82"/>
                    <a:pt x="208" y="82"/>
                    <a:pt x="208" y="82"/>
                  </a:cubicBezTo>
                  <a:cubicBezTo>
                    <a:pt x="204" y="80"/>
                    <a:pt x="204" y="80"/>
                    <a:pt x="204" y="80"/>
                  </a:cubicBezTo>
                  <a:cubicBezTo>
                    <a:pt x="204" y="77"/>
                    <a:pt x="204" y="77"/>
                    <a:pt x="204" y="77"/>
                  </a:cubicBezTo>
                  <a:cubicBezTo>
                    <a:pt x="208" y="78"/>
                    <a:pt x="208" y="78"/>
                    <a:pt x="208" y="78"/>
                  </a:cubicBezTo>
                  <a:cubicBezTo>
                    <a:pt x="212" y="77"/>
                    <a:pt x="212" y="77"/>
                    <a:pt x="212" y="77"/>
                  </a:cubicBezTo>
                  <a:cubicBezTo>
                    <a:pt x="214" y="77"/>
                    <a:pt x="214" y="77"/>
                    <a:pt x="214" y="77"/>
                  </a:cubicBezTo>
                  <a:cubicBezTo>
                    <a:pt x="214" y="77"/>
                    <a:pt x="214" y="77"/>
                    <a:pt x="214" y="77"/>
                  </a:cubicBezTo>
                  <a:cubicBezTo>
                    <a:pt x="214" y="75"/>
                    <a:pt x="214" y="75"/>
                    <a:pt x="214" y="75"/>
                  </a:cubicBezTo>
                  <a:cubicBezTo>
                    <a:pt x="215" y="77"/>
                    <a:pt x="215" y="77"/>
                    <a:pt x="215" y="77"/>
                  </a:cubicBezTo>
                  <a:cubicBezTo>
                    <a:pt x="217" y="75"/>
                    <a:pt x="217" y="75"/>
                    <a:pt x="217" y="75"/>
                  </a:cubicBezTo>
                  <a:cubicBezTo>
                    <a:pt x="215" y="73"/>
                    <a:pt x="215" y="73"/>
                    <a:pt x="215" y="73"/>
                  </a:cubicBezTo>
                  <a:cubicBezTo>
                    <a:pt x="217" y="69"/>
                    <a:pt x="217" y="69"/>
                    <a:pt x="217" y="69"/>
                  </a:cubicBezTo>
                  <a:cubicBezTo>
                    <a:pt x="219" y="67"/>
                    <a:pt x="219" y="67"/>
                    <a:pt x="219" y="67"/>
                  </a:cubicBezTo>
                  <a:cubicBezTo>
                    <a:pt x="223" y="67"/>
                    <a:pt x="223" y="67"/>
                    <a:pt x="223" y="67"/>
                  </a:cubicBezTo>
                  <a:cubicBezTo>
                    <a:pt x="225" y="71"/>
                    <a:pt x="225" y="71"/>
                    <a:pt x="225" y="71"/>
                  </a:cubicBezTo>
                  <a:cubicBezTo>
                    <a:pt x="232" y="78"/>
                    <a:pt x="232" y="78"/>
                    <a:pt x="232" y="78"/>
                  </a:cubicBezTo>
                  <a:cubicBezTo>
                    <a:pt x="234" y="82"/>
                    <a:pt x="234" y="82"/>
                    <a:pt x="234" y="82"/>
                  </a:cubicBezTo>
                  <a:cubicBezTo>
                    <a:pt x="236" y="86"/>
                    <a:pt x="236" y="86"/>
                    <a:pt x="236" y="86"/>
                  </a:cubicBezTo>
                  <a:cubicBezTo>
                    <a:pt x="241" y="87"/>
                    <a:pt x="241" y="87"/>
                    <a:pt x="241" y="87"/>
                  </a:cubicBezTo>
                  <a:cubicBezTo>
                    <a:pt x="250" y="87"/>
                    <a:pt x="250" y="87"/>
                    <a:pt x="250" y="87"/>
                  </a:cubicBezTo>
                  <a:cubicBezTo>
                    <a:pt x="254" y="84"/>
                    <a:pt x="254" y="84"/>
                    <a:pt x="254" y="84"/>
                  </a:cubicBezTo>
                  <a:cubicBezTo>
                    <a:pt x="256" y="80"/>
                    <a:pt x="256" y="80"/>
                    <a:pt x="256" y="80"/>
                  </a:cubicBezTo>
                  <a:cubicBezTo>
                    <a:pt x="259" y="80"/>
                    <a:pt x="259" y="80"/>
                    <a:pt x="259" y="80"/>
                  </a:cubicBezTo>
                  <a:cubicBezTo>
                    <a:pt x="265" y="86"/>
                    <a:pt x="265" y="86"/>
                    <a:pt x="265" y="86"/>
                  </a:cubicBezTo>
                  <a:cubicBezTo>
                    <a:pt x="268" y="86"/>
                    <a:pt x="268" y="86"/>
                    <a:pt x="268" y="86"/>
                  </a:cubicBezTo>
                  <a:cubicBezTo>
                    <a:pt x="270" y="82"/>
                    <a:pt x="270" y="82"/>
                    <a:pt x="270" y="82"/>
                  </a:cubicBezTo>
                  <a:cubicBezTo>
                    <a:pt x="274" y="80"/>
                    <a:pt x="274" y="80"/>
                    <a:pt x="274" y="80"/>
                  </a:cubicBezTo>
                  <a:cubicBezTo>
                    <a:pt x="276" y="78"/>
                    <a:pt x="276" y="78"/>
                    <a:pt x="276" y="78"/>
                  </a:cubicBezTo>
                  <a:cubicBezTo>
                    <a:pt x="279" y="78"/>
                    <a:pt x="279" y="78"/>
                    <a:pt x="279" y="78"/>
                  </a:cubicBezTo>
                  <a:cubicBezTo>
                    <a:pt x="281" y="77"/>
                    <a:pt x="281" y="77"/>
                    <a:pt x="281" y="77"/>
                  </a:cubicBezTo>
                  <a:cubicBezTo>
                    <a:pt x="283" y="75"/>
                    <a:pt x="283" y="75"/>
                    <a:pt x="283" y="75"/>
                  </a:cubicBezTo>
                  <a:cubicBezTo>
                    <a:pt x="281" y="71"/>
                    <a:pt x="281" y="71"/>
                    <a:pt x="281" y="71"/>
                  </a:cubicBezTo>
                  <a:cubicBezTo>
                    <a:pt x="281" y="66"/>
                    <a:pt x="281" y="66"/>
                    <a:pt x="281" y="66"/>
                  </a:cubicBezTo>
                  <a:cubicBezTo>
                    <a:pt x="281" y="56"/>
                    <a:pt x="281" y="56"/>
                    <a:pt x="281" y="56"/>
                  </a:cubicBezTo>
                  <a:cubicBezTo>
                    <a:pt x="283" y="55"/>
                    <a:pt x="283" y="55"/>
                    <a:pt x="283" y="55"/>
                  </a:cubicBezTo>
                  <a:cubicBezTo>
                    <a:pt x="281" y="51"/>
                    <a:pt x="281" y="51"/>
                    <a:pt x="281" y="51"/>
                  </a:cubicBezTo>
                  <a:cubicBezTo>
                    <a:pt x="283" y="51"/>
                    <a:pt x="283" y="51"/>
                    <a:pt x="283" y="51"/>
                  </a:cubicBezTo>
                  <a:cubicBezTo>
                    <a:pt x="285" y="47"/>
                    <a:pt x="285" y="47"/>
                    <a:pt x="285" y="47"/>
                  </a:cubicBezTo>
                  <a:cubicBezTo>
                    <a:pt x="285" y="44"/>
                    <a:pt x="285" y="44"/>
                    <a:pt x="285" y="44"/>
                  </a:cubicBezTo>
                  <a:cubicBezTo>
                    <a:pt x="288" y="44"/>
                    <a:pt x="288" y="44"/>
                    <a:pt x="288" y="44"/>
                  </a:cubicBezTo>
                  <a:cubicBezTo>
                    <a:pt x="294" y="44"/>
                    <a:pt x="294" y="44"/>
                    <a:pt x="294" y="44"/>
                  </a:cubicBezTo>
                  <a:cubicBezTo>
                    <a:pt x="296" y="44"/>
                    <a:pt x="296" y="44"/>
                    <a:pt x="296" y="44"/>
                  </a:cubicBezTo>
                  <a:cubicBezTo>
                    <a:pt x="296" y="42"/>
                    <a:pt x="296" y="42"/>
                    <a:pt x="296" y="42"/>
                  </a:cubicBezTo>
                  <a:cubicBezTo>
                    <a:pt x="298" y="38"/>
                    <a:pt x="298" y="38"/>
                    <a:pt x="298" y="38"/>
                  </a:cubicBezTo>
                  <a:cubicBezTo>
                    <a:pt x="305" y="38"/>
                    <a:pt x="305" y="38"/>
                    <a:pt x="305" y="38"/>
                  </a:cubicBezTo>
                  <a:cubicBezTo>
                    <a:pt x="309" y="40"/>
                    <a:pt x="309" y="40"/>
                    <a:pt x="309" y="40"/>
                  </a:cubicBezTo>
                  <a:cubicBezTo>
                    <a:pt x="314" y="46"/>
                    <a:pt x="314" y="46"/>
                    <a:pt x="314" y="46"/>
                  </a:cubicBezTo>
                  <a:cubicBezTo>
                    <a:pt x="316" y="49"/>
                    <a:pt x="316" y="49"/>
                    <a:pt x="316" y="49"/>
                  </a:cubicBezTo>
                  <a:cubicBezTo>
                    <a:pt x="319" y="49"/>
                    <a:pt x="319" y="49"/>
                    <a:pt x="319" y="49"/>
                  </a:cubicBezTo>
                  <a:cubicBezTo>
                    <a:pt x="325" y="51"/>
                    <a:pt x="325" y="51"/>
                    <a:pt x="325" y="51"/>
                  </a:cubicBezTo>
                  <a:cubicBezTo>
                    <a:pt x="327" y="53"/>
                    <a:pt x="327" y="53"/>
                    <a:pt x="327" y="53"/>
                  </a:cubicBezTo>
                  <a:cubicBezTo>
                    <a:pt x="329" y="56"/>
                    <a:pt x="329" y="56"/>
                    <a:pt x="329" y="56"/>
                  </a:cubicBezTo>
                  <a:cubicBezTo>
                    <a:pt x="329" y="60"/>
                    <a:pt x="329" y="60"/>
                    <a:pt x="329" y="60"/>
                  </a:cubicBezTo>
                  <a:cubicBezTo>
                    <a:pt x="327" y="66"/>
                    <a:pt x="327" y="66"/>
                    <a:pt x="327" y="66"/>
                  </a:cubicBezTo>
                  <a:cubicBezTo>
                    <a:pt x="327" y="73"/>
                    <a:pt x="327" y="73"/>
                    <a:pt x="327" y="73"/>
                  </a:cubicBezTo>
                  <a:close/>
                  <a:moveTo>
                    <a:pt x="17" y="372"/>
                  </a:moveTo>
                  <a:cubicBezTo>
                    <a:pt x="18" y="374"/>
                    <a:pt x="18" y="374"/>
                    <a:pt x="18" y="374"/>
                  </a:cubicBezTo>
                  <a:cubicBezTo>
                    <a:pt x="17" y="374"/>
                    <a:pt x="17" y="374"/>
                    <a:pt x="17" y="374"/>
                  </a:cubicBezTo>
                  <a:cubicBezTo>
                    <a:pt x="17" y="372"/>
                    <a:pt x="17" y="372"/>
                    <a:pt x="17" y="372"/>
                  </a:cubicBezTo>
                  <a:close/>
                  <a:moveTo>
                    <a:pt x="9" y="352"/>
                  </a:moveTo>
                  <a:cubicBezTo>
                    <a:pt x="7" y="352"/>
                    <a:pt x="11" y="352"/>
                    <a:pt x="11" y="352"/>
                  </a:cubicBezTo>
                  <a:cubicBezTo>
                    <a:pt x="13" y="354"/>
                    <a:pt x="13" y="354"/>
                    <a:pt x="13" y="354"/>
                  </a:cubicBezTo>
                  <a:cubicBezTo>
                    <a:pt x="11" y="355"/>
                    <a:pt x="11" y="355"/>
                    <a:pt x="11" y="355"/>
                  </a:cubicBezTo>
                  <a:cubicBezTo>
                    <a:pt x="9" y="352"/>
                    <a:pt x="9" y="352"/>
                    <a:pt x="9" y="352"/>
                  </a:cubicBezTo>
                  <a:close/>
                  <a:moveTo>
                    <a:pt x="15" y="344"/>
                  </a:moveTo>
                  <a:cubicBezTo>
                    <a:pt x="15" y="348"/>
                    <a:pt x="15" y="348"/>
                    <a:pt x="15" y="348"/>
                  </a:cubicBezTo>
                  <a:cubicBezTo>
                    <a:pt x="13" y="348"/>
                    <a:pt x="13" y="348"/>
                    <a:pt x="13" y="348"/>
                  </a:cubicBezTo>
                  <a:cubicBezTo>
                    <a:pt x="15" y="344"/>
                    <a:pt x="15" y="344"/>
                    <a:pt x="15" y="344"/>
                  </a:cubicBezTo>
                  <a:close/>
                  <a:moveTo>
                    <a:pt x="11" y="344"/>
                  </a:moveTo>
                  <a:cubicBezTo>
                    <a:pt x="11" y="346"/>
                    <a:pt x="11" y="346"/>
                    <a:pt x="11" y="346"/>
                  </a:cubicBezTo>
                  <a:cubicBezTo>
                    <a:pt x="7" y="346"/>
                    <a:pt x="7" y="346"/>
                    <a:pt x="7" y="346"/>
                  </a:cubicBezTo>
                  <a:cubicBezTo>
                    <a:pt x="11" y="344"/>
                    <a:pt x="11" y="344"/>
                    <a:pt x="11" y="344"/>
                  </a:cubicBezTo>
                  <a:close/>
                  <a:moveTo>
                    <a:pt x="6" y="330"/>
                  </a:moveTo>
                  <a:cubicBezTo>
                    <a:pt x="2" y="328"/>
                    <a:pt x="2" y="328"/>
                    <a:pt x="2" y="328"/>
                  </a:cubicBezTo>
                  <a:cubicBezTo>
                    <a:pt x="6" y="326"/>
                    <a:pt x="6" y="326"/>
                    <a:pt x="6" y="326"/>
                  </a:cubicBezTo>
                  <a:cubicBezTo>
                    <a:pt x="6" y="330"/>
                    <a:pt x="6" y="330"/>
                    <a:pt x="6" y="330"/>
                  </a:cubicBezTo>
                  <a:close/>
                  <a:moveTo>
                    <a:pt x="4" y="334"/>
                  </a:moveTo>
                  <a:cubicBezTo>
                    <a:pt x="7" y="334"/>
                    <a:pt x="7" y="334"/>
                    <a:pt x="7" y="334"/>
                  </a:cubicBezTo>
                  <a:cubicBezTo>
                    <a:pt x="6" y="335"/>
                    <a:pt x="6" y="335"/>
                    <a:pt x="6" y="335"/>
                  </a:cubicBezTo>
                  <a:cubicBezTo>
                    <a:pt x="4" y="334"/>
                    <a:pt x="4" y="334"/>
                    <a:pt x="4" y="334"/>
                  </a:cubicBezTo>
                  <a:close/>
                  <a:moveTo>
                    <a:pt x="11" y="337"/>
                  </a:moveTo>
                  <a:cubicBezTo>
                    <a:pt x="13" y="339"/>
                    <a:pt x="13" y="339"/>
                    <a:pt x="13" y="339"/>
                  </a:cubicBezTo>
                  <a:cubicBezTo>
                    <a:pt x="13" y="343"/>
                    <a:pt x="13" y="343"/>
                    <a:pt x="13" y="343"/>
                  </a:cubicBezTo>
                  <a:cubicBezTo>
                    <a:pt x="11" y="337"/>
                    <a:pt x="11" y="337"/>
                    <a:pt x="11" y="337"/>
                  </a:cubicBezTo>
                  <a:close/>
                  <a:moveTo>
                    <a:pt x="6" y="341"/>
                  </a:moveTo>
                  <a:cubicBezTo>
                    <a:pt x="4" y="337"/>
                    <a:pt x="4" y="337"/>
                    <a:pt x="4" y="337"/>
                  </a:cubicBezTo>
                  <a:cubicBezTo>
                    <a:pt x="7" y="337"/>
                    <a:pt x="7" y="337"/>
                    <a:pt x="7" y="337"/>
                  </a:cubicBezTo>
                  <a:cubicBezTo>
                    <a:pt x="6" y="341"/>
                    <a:pt x="6" y="341"/>
                    <a:pt x="6" y="341"/>
                  </a:cubicBezTo>
                  <a:close/>
                  <a:moveTo>
                    <a:pt x="4" y="321"/>
                  </a:moveTo>
                  <a:cubicBezTo>
                    <a:pt x="0" y="323"/>
                    <a:pt x="0" y="323"/>
                    <a:pt x="0" y="323"/>
                  </a:cubicBezTo>
                  <a:cubicBezTo>
                    <a:pt x="2" y="324"/>
                    <a:pt x="2" y="324"/>
                    <a:pt x="2" y="324"/>
                  </a:cubicBezTo>
                  <a:cubicBezTo>
                    <a:pt x="4" y="323"/>
                    <a:pt x="4" y="323"/>
                    <a:pt x="4" y="323"/>
                  </a:cubicBezTo>
                  <a:cubicBezTo>
                    <a:pt x="4" y="321"/>
                    <a:pt x="4" y="321"/>
                    <a:pt x="4" y="321"/>
                  </a:cubicBezTo>
                  <a:close/>
                  <a:moveTo>
                    <a:pt x="2" y="297"/>
                  </a:moveTo>
                  <a:cubicBezTo>
                    <a:pt x="6" y="299"/>
                    <a:pt x="6" y="299"/>
                    <a:pt x="6" y="299"/>
                  </a:cubicBezTo>
                  <a:cubicBezTo>
                    <a:pt x="4" y="299"/>
                    <a:pt x="4" y="299"/>
                    <a:pt x="4" y="299"/>
                  </a:cubicBezTo>
                  <a:cubicBezTo>
                    <a:pt x="2" y="297"/>
                    <a:pt x="2" y="297"/>
                    <a:pt x="2" y="297"/>
                  </a:cubicBezTo>
                  <a:close/>
                  <a:moveTo>
                    <a:pt x="4" y="292"/>
                  </a:moveTo>
                  <a:cubicBezTo>
                    <a:pt x="7" y="293"/>
                    <a:pt x="7" y="293"/>
                    <a:pt x="7" y="293"/>
                  </a:cubicBezTo>
                  <a:cubicBezTo>
                    <a:pt x="6" y="295"/>
                    <a:pt x="6" y="295"/>
                    <a:pt x="6" y="295"/>
                  </a:cubicBezTo>
                  <a:cubicBezTo>
                    <a:pt x="4" y="292"/>
                    <a:pt x="4" y="292"/>
                    <a:pt x="4" y="292"/>
                  </a:cubicBezTo>
                  <a:close/>
                  <a:moveTo>
                    <a:pt x="13" y="284"/>
                  </a:moveTo>
                  <a:cubicBezTo>
                    <a:pt x="15" y="286"/>
                    <a:pt x="15" y="286"/>
                    <a:pt x="15" y="286"/>
                  </a:cubicBezTo>
                  <a:cubicBezTo>
                    <a:pt x="11" y="286"/>
                    <a:pt x="11" y="286"/>
                    <a:pt x="11" y="286"/>
                  </a:cubicBezTo>
                  <a:cubicBezTo>
                    <a:pt x="13" y="284"/>
                    <a:pt x="13" y="284"/>
                    <a:pt x="13" y="284"/>
                  </a:cubicBezTo>
                  <a:close/>
                  <a:moveTo>
                    <a:pt x="17" y="283"/>
                  </a:moveTo>
                  <a:cubicBezTo>
                    <a:pt x="18" y="283"/>
                    <a:pt x="18" y="283"/>
                    <a:pt x="18" y="283"/>
                  </a:cubicBezTo>
                  <a:cubicBezTo>
                    <a:pt x="20" y="284"/>
                    <a:pt x="20" y="284"/>
                    <a:pt x="20" y="284"/>
                  </a:cubicBezTo>
                  <a:cubicBezTo>
                    <a:pt x="17" y="286"/>
                    <a:pt x="17" y="286"/>
                    <a:pt x="17" y="286"/>
                  </a:cubicBezTo>
                  <a:cubicBezTo>
                    <a:pt x="17" y="283"/>
                    <a:pt x="17" y="283"/>
                    <a:pt x="17" y="283"/>
                  </a:cubicBezTo>
                  <a:close/>
                  <a:moveTo>
                    <a:pt x="48" y="261"/>
                  </a:moveTo>
                  <a:cubicBezTo>
                    <a:pt x="49" y="257"/>
                    <a:pt x="49" y="257"/>
                    <a:pt x="49" y="257"/>
                  </a:cubicBezTo>
                  <a:cubicBezTo>
                    <a:pt x="51" y="261"/>
                    <a:pt x="51" y="261"/>
                    <a:pt x="51" y="261"/>
                  </a:cubicBezTo>
                  <a:cubicBezTo>
                    <a:pt x="49" y="262"/>
                    <a:pt x="49" y="262"/>
                    <a:pt x="49" y="262"/>
                  </a:cubicBezTo>
                  <a:cubicBezTo>
                    <a:pt x="48" y="261"/>
                    <a:pt x="48" y="261"/>
                    <a:pt x="48" y="261"/>
                  </a:cubicBezTo>
                  <a:close/>
                  <a:moveTo>
                    <a:pt x="48" y="255"/>
                  </a:moveTo>
                  <a:cubicBezTo>
                    <a:pt x="46" y="255"/>
                    <a:pt x="46" y="255"/>
                    <a:pt x="46" y="255"/>
                  </a:cubicBezTo>
                  <a:cubicBezTo>
                    <a:pt x="44" y="252"/>
                    <a:pt x="44" y="252"/>
                    <a:pt x="44" y="252"/>
                  </a:cubicBezTo>
                  <a:cubicBezTo>
                    <a:pt x="48" y="252"/>
                    <a:pt x="48" y="252"/>
                    <a:pt x="48" y="252"/>
                  </a:cubicBezTo>
                  <a:cubicBezTo>
                    <a:pt x="48" y="255"/>
                    <a:pt x="48" y="255"/>
                    <a:pt x="48" y="255"/>
                  </a:cubicBezTo>
                  <a:close/>
                  <a:moveTo>
                    <a:pt x="51" y="248"/>
                  </a:moveTo>
                  <a:cubicBezTo>
                    <a:pt x="57" y="242"/>
                    <a:pt x="57" y="242"/>
                    <a:pt x="57" y="242"/>
                  </a:cubicBezTo>
                  <a:cubicBezTo>
                    <a:pt x="59" y="244"/>
                    <a:pt x="59" y="244"/>
                    <a:pt x="59" y="244"/>
                  </a:cubicBezTo>
                  <a:cubicBezTo>
                    <a:pt x="55" y="248"/>
                    <a:pt x="55" y="248"/>
                    <a:pt x="55" y="248"/>
                  </a:cubicBezTo>
                  <a:cubicBezTo>
                    <a:pt x="51" y="248"/>
                    <a:pt x="51" y="248"/>
                    <a:pt x="51" y="248"/>
                  </a:cubicBezTo>
                  <a:close/>
                  <a:moveTo>
                    <a:pt x="51" y="253"/>
                  </a:moveTo>
                  <a:cubicBezTo>
                    <a:pt x="55" y="250"/>
                    <a:pt x="55" y="250"/>
                    <a:pt x="55" y="250"/>
                  </a:cubicBezTo>
                  <a:cubicBezTo>
                    <a:pt x="59" y="250"/>
                    <a:pt x="59" y="250"/>
                    <a:pt x="59" y="250"/>
                  </a:cubicBezTo>
                  <a:cubicBezTo>
                    <a:pt x="59" y="248"/>
                    <a:pt x="59" y="248"/>
                    <a:pt x="59" y="248"/>
                  </a:cubicBezTo>
                  <a:cubicBezTo>
                    <a:pt x="62" y="248"/>
                    <a:pt x="62" y="248"/>
                    <a:pt x="62" y="248"/>
                  </a:cubicBezTo>
                  <a:cubicBezTo>
                    <a:pt x="62" y="250"/>
                    <a:pt x="62" y="250"/>
                    <a:pt x="62" y="250"/>
                  </a:cubicBezTo>
                  <a:cubicBezTo>
                    <a:pt x="60" y="253"/>
                    <a:pt x="60" y="253"/>
                    <a:pt x="60" y="253"/>
                  </a:cubicBezTo>
                  <a:cubicBezTo>
                    <a:pt x="57" y="253"/>
                    <a:pt x="57" y="253"/>
                    <a:pt x="57" y="253"/>
                  </a:cubicBezTo>
                  <a:cubicBezTo>
                    <a:pt x="55" y="253"/>
                    <a:pt x="55" y="253"/>
                    <a:pt x="55" y="253"/>
                  </a:cubicBezTo>
                  <a:cubicBezTo>
                    <a:pt x="51" y="253"/>
                    <a:pt x="51" y="253"/>
                    <a:pt x="51" y="253"/>
                  </a:cubicBezTo>
                  <a:close/>
                  <a:moveTo>
                    <a:pt x="97" y="204"/>
                  </a:moveTo>
                  <a:cubicBezTo>
                    <a:pt x="99" y="202"/>
                    <a:pt x="99" y="202"/>
                    <a:pt x="99" y="202"/>
                  </a:cubicBezTo>
                  <a:cubicBezTo>
                    <a:pt x="102" y="202"/>
                    <a:pt x="102" y="202"/>
                    <a:pt x="102" y="202"/>
                  </a:cubicBezTo>
                  <a:cubicBezTo>
                    <a:pt x="99" y="206"/>
                    <a:pt x="99" y="206"/>
                    <a:pt x="99" y="206"/>
                  </a:cubicBezTo>
                  <a:cubicBezTo>
                    <a:pt x="97" y="204"/>
                    <a:pt x="97" y="204"/>
                    <a:pt x="97" y="204"/>
                  </a:cubicBezTo>
                  <a:close/>
                  <a:moveTo>
                    <a:pt x="93" y="213"/>
                  </a:moveTo>
                  <a:cubicBezTo>
                    <a:pt x="91" y="211"/>
                    <a:pt x="91" y="211"/>
                    <a:pt x="91" y="211"/>
                  </a:cubicBezTo>
                  <a:cubicBezTo>
                    <a:pt x="90" y="211"/>
                    <a:pt x="90" y="211"/>
                    <a:pt x="90" y="211"/>
                  </a:cubicBezTo>
                  <a:cubicBezTo>
                    <a:pt x="91" y="208"/>
                    <a:pt x="91" y="208"/>
                    <a:pt x="91" y="208"/>
                  </a:cubicBezTo>
                  <a:cubicBezTo>
                    <a:pt x="97" y="208"/>
                    <a:pt x="97" y="208"/>
                    <a:pt x="97" y="208"/>
                  </a:cubicBezTo>
                  <a:cubicBezTo>
                    <a:pt x="99" y="208"/>
                    <a:pt x="99" y="208"/>
                    <a:pt x="99" y="208"/>
                  </a:cubicBezTo>
                  <a:cubicBezTo>
                    <a:pt x="95" y="211"/>
                    <a:pt x="95" y="211"/>
                    <a:pt x="95" y="211"/>
                  </a:cubicBezTo>
                  <a:cubicBezTo>
                    <a:pt x="93" y="213"/>
                    <a:pt x="93" y="213"/>
                    <a:pt x="93" y="213"/>
                  </a:cubicBezTo>
                  <a:close/>
                  <a:moveTo>
                    <a:pt x="102" y="184"/>
                  </a:moveTo>
                  <a:cubicBezTo>
                    <a:pt x="102" y="186"/>
                    <a:pt x="102" y="186"/>
                    <a:pt x="102" y="186"/>
                  </a:cubicBezTo>
                  <a:cubicBezTo>
                    <a:pt x="102" y="188"/>
                    <a:pt x="102" y="188"/>
                    <a:pt x="102" y="188"/>
                  </a:cubicBezTo>
                  <a:cubicBezTo>
                    <a:pt x="102" y="190"/>
                    <a:pt x="102" y="190"/>
                    <a:pt x="102" y="190"/>
                  </a:cubicBezTo>
                  <a:cubicBezTo>
                    <a:pt x="100" y="188"/>
                    <a:pt x="100" y="188"/>
                    <a:pt x="100" y="188"/>
                  </a:cubicBezTo>
                  <a:cubicBezTo>
                    <a:pt x="102" y="184"/>
                    <a:pt x="102" y="184"/>
                    <a:pt x="102" y="184"/>
                  </a:cubicBezTo>
                  <a:close/>
                  <a:moveTo>
                    <a:pt x="108" y="179"/>
                  </a:moveTo>
                  <a:cubicBezTo>
                    <a:pt x="110" y="177"/>
                    <a:pt x="110" y="177"/>
                    <a:pt x="110" y="177"/>
                  </a:cubicBezTo>
                  <a:cubicBezTo>
                    <a:pt x="113" y="177"/>
                    <a:pt x="113" y="177"/>
                    <a:pt x="113" y="177"/>
                  </a:cubicBezTo>
                  <a:cubicBezTo>
                    <a:pt x="110" y="180"/>
                    <a:pt x="110" y="180"/>
                    <a:pt x="110" y="180"/>
                  </a:cubicBezTo>
                  <a:cubicBezTo>
                    <a:pt x="108" y="179"/>
                    <a:pt x="108" y="179"/>
                    <a:pt x="108" y="179"/>
                  </a:cubicBezTo>
                  <a:close/>
                  <a:moveTo>
                    <a:pt x="106" y="171"/>
                  </a:moveTo>
                  <a:cubicBezTo>
                    <a:pt x="110" y="168"/>
                    <a:pt x="110" y="168"/>
                    <a:pt x="110" y="168"/>
                  </a:cubicBezTo>
                  <a:cubicBezTo>
                    <a:pt x="110" y="171"/>
                    <a:pt x="110" y="171"/>
                    <a:pt x="110" y="171"/>
                  </a:cubicBezTo>
                  <a:cubicBezTo>
                    <a:pt x="108" y="177"/>
                    <a:pt x="108" y="177"/>
                    <a:pt x="108" y="177"/>
                  </a:cubicBezTo>
                  <a:cubicBezTo>
                    <a:pt x="106" y="171"/>
                    <a:pt x="106" y="171"/>
                    <a:pt x="106" y="171"/>
                  </a:cubicBezTo>
                  <a:close/>
                  <a:moveTo>
                    <a:pt x="128" y="140"/>
                  </a:moveTo>
                  <a:cubicBezTo>
                    <a:pt x="128" y="139"/>
                    <a:pt x="128" y="139"/>
                    <a:pt x="128" y="139"/>
                  </a:cubicBezTo>
                  <a:cubicBezTo>
                    <a:pt x="130" y="139"/>
                    <a:pt x="130" y="139"/>
                    <a:pt x="130" y="139"/>
                  </a:cubicBezTo>
                  <a:cubicBezTo>
                    <a:pt x="130" y="142"/>
                    <a:pt x="130" y="142"/>
                    <a:pt x="130" y="142"/>
                  </a:cubicBezTo>
                  <a:cubicBezTo>
                    <a:pt x="128" y="140"/>
                    <a:pt x="128" y="140"/>
                    <a:pt x="128" y="140"/>
                  </a:cubicBezTo>
                  <a:close/>
                  <a:moveTo>
                    <a:pt x="106" y="122"/>
                  </a:moveTo>
                  <a:cubicBezTo>
                    <a:pt x="108" y="124"/>
                    <a:pt x="108" y="124"/>
                    <a:pt x="108" y="124"/>
                  </a:cubicBezTo>
                  <a:cubicBezTo>
                    <a:pt x="108" y="126"/>
                    <a:pt x="108" y="126"/>
                    <a:pt x="108" y="126"/>
                  </a:cubicBezTo>
                  <a:cubicBezTo>
                    <a:pt x="106" y="126"/>
                    <a:pt x="106" y="126"/>
                    <a:pt x="106" y="126"/>
                  </a:cubicBezTo>
                  <a:cubicBezTo>
                    <a:pt x="106" y="122"/>
                    <a:pt x="106" y="122"/>
                    <a:pt x="106" y="122"/>
                  </a:cubicBezTo>
                  <a:close/>
                  <a:moveTo>
                    <a:pt x="111" y="115"/>
                  </a:moveTo>
                  <a:cubicBezTo>
                    <a:pt x="108" y="118"/>
                    <a:pt x="108" y="118"/>
                    <a:pt x="108" y="118"/>
                  </a:cubicBezTo>
                  <a:cubicBezTo>
                    <a:pt x="108" y="115"/>
                    <a:pt x="108" y="115"/>
                    <a:pt x="108" y="115"/>
                  </a:cubicBezTo>
                  <a:cubicBezTo>
                    <a:pt x="111" y="109"/>
                    <a:pt x="111" y="109"/>
                    <a:pt x="111" y="109"/>
                  </a:cubicBezTo>
                  <a:cubicBezTo>
                    <a:pt x="111" y="115"/>
                    <a:pt x="111" y="115"/>
                    <a:pt x="111" y="115"/>
                  </a:cubicBezTo>
                  <a:close/>
                  <a:moveTo>
                    <a:pt x="115" y="111"/>
                  </a:moveTo>
                  <a:cubicBezTo>
                    <a:pt x="113" y="109"/>
                    <a:pt x="113" y="109"/>
                    <a:pt x="113" y="109"/>
                  </a:cubicBezTo>
                  <a:cubicBezTo>
                    <a:pt x="115" y="108"/>
                    <a:pt x="115" y="108"/>
                    <a:pt x="115" y="108"/>
                  </a:cubicBezTo>
                  <a:cubicBezTo>
                    <a:pt x="117" y="109"/>
                    <a:pt x="117" y="109"/>
                    <a:pt x="117" y="109"/>
                  </a:cubicBezTo>
                  <a:cubicBezTo>
                    <a:pt x="115" y="111"/>
                    <a:pt x="115" y="111"/>
                    <a:pt x="115" y="111"/>
                  </a:cubicBezTo>
                  <a:close/>
                  <a:moveTo>
                    <a:pt x="124" y="104"/>
                  </a:moveTo>
                  <a:cubicBezTo>
                    <a:pt x="124" y="108"/>
                    <a:pt x="124" y="108"/>
                    <a:pt x="124" y="108"/>
                  </a:cubicBezTo>
                  <a:cubicBezTo>
                    <a:pt x="119" y="111"/>
                    <a:pt x="119" y="111"/>
                    <a:pt x="119" y="111"/>
                  </a:cubicBezTo>
                  <a:cubicBezTo>
                    <a:pt x="119" y="106"/>
                    <a:pt x="119" y="106"/>
                    <a:pt x="119" y="106"/>
                  </a:cubicBezTo>
                  <a:cubicBezTo>
                    <a:pt x="124" y="104"/>
                    <a:pt x="124" y="104"/>
                    <a:pt x="124" y="104"/>
                  </a:cubicBezTo>
                  <a:close/>
                  <a:moveTo>
                    <a:pt x="130" y="97"/>
                  </a:moveTo>
                  <a:cubicBezTo>
                    <a:pt x="132" y="93"/>
                    <a:pt x="132" y="93"/>
                    <a:pt x="132" y="93"/>
                  </a:cubicBezTo>
                  <a:cubicBezTo>
                    <a:pt x="135" y="97"/>
                    <a:pt x="135" y="97"/>
                    <a:pt x="135" y="97"/>
                  </a:cubicBezTo>
                  <a:cubicBezTo>
                    <a:pt x="130" y="97"/>
                    <a:pt x="130" y="97"/>
                    <a:pt x="130" y="97"/>
                  </a:cubicBezTo>
                  <a:close/>
                  <a:moveTo>
                    <a:pt x="135" y="98"/>
                  </a:moveTo>
                  <a:cubicBezTo>
                    <a:pt x="135" y="104"/>
                    <a:pt x="135" y="104"/>
                    <a:pt x="135" y="104"/>
                  </a:cubicBezTo>
                  <a:cubicBezTo>
                    <a:pt x="132" y="102"/>
                    <a:pt x="132" y="102"/>
                    <a:pt x="132" y="102"/>
                  </a:cubicBezTo>
                  <a:cubicBezTo>
                    <a:pt x="126" y="106"/>
                    <a:pt x="126" y="106"/>
                    <a:pt x="126" y="106"/>
                  </a:cubicBezTo>
                  <a:cubicBezTo>
                    <a:pt x="128" y="102"/>
                    <a:pt x="128" y="102"/>
                    <a:pt x="128" y="102"/>
                  </a:cubicBezTo>
                  <a:cubicBezTo>
                    <a:pt x="135" y="98"/>
                    <a:pt x="135" y="98"/>
                    <a:pt x="135" y="98"/>
                  </a:cubicBezTo>
                  <a:close/>
                  <a:moveTo>
                    <a:pt x="137" y="80"/>
                  </a:moveTo>
                  <a:cubicBezTo>
                    <a:pt x="139" y="86"/>
                    <a:pt x="139" y="86"/>
                    <a:pt x="139" y="86"/>
                  </a:cubicBezTo>
                  <a:cubicBezTo>
                    <a:pt x="139" y="91"/>
                    <a:pt x="139" y="91"/>
                    <a:pt x="139" y="91"/>
                  </a:cubicBezTo>
                  <a:cubicBezTo>
                    <a:pt x="133" y="93"/>
                    <a:pt x="133" y="93"/>
                    <a:pt x="133" y="93"/>
                  </a:cubicBezTo>
                  <a:cubicBezTo>
                    <a:pt x="132" y="91"/>
                    <a:pt x="132" y="91"/>
                    <a:pt x="132" y="91"/>
                  </a:cubicBezTo>
                  <a:cubicBezTo>
                    <a:pt x="137" y="87"/>
                    <a:pt x="137" y="87"/>
                    <a:pt x="137" y="87"/>
                  </a:cubicBezTo>
                  <a:cubicBezTo>
                    <a:pt x="133" y="87"/>
                    <a:pt x="133" y="87"/>
                    <a:pt x="133" y="87"/>
                  </a:cubicBezTo>
                  <a:cubicBezTo>
                    <a:pt x="130" y="91"/>
                    <a:pt x="130" y="91"/>
                    <a:pt x="130" y="91"/>
                  </a:cubicBezTo>
                  <a:cubicBezTo>
                    <a:pt x="128" y="89"/>
                    <a:pt x="128" y="89"/>
                    <a:pt x="128" y="89"/>
                  </a:cubicBezTo>
                  <a:cubicBezTo>
                    <a:pt x="130" y="86"/>
                    <a:pt x="130" y="86"/>
                    <a:pt x="130" y="86"/>
                  </a:cubicBezTo>
                  <a:cubicBezTo>
                    <a:pt x="133" y="86"/>
                    <a:pt x="133" y="86"/>
                    <a:pt x="133" y="86"/>
                  </a:cubicBezTo>
                  <a:cubicBezTo>
                    <a:pt x="135" y="84"/>
                    <a:pt x="135" y="84"/>
                    <a:pt x="135" y="84"/>
                  </a:cubicBezTo>
                  <a:cubicBezTo>
                    <a:pt x="135" y="82"/>
                    <a:pt x="135" y="82"/>
                    <a:pt x="135" y="82"/>
                  </a:cubicBezTo>
                  <a:cubicBezTo>
                    <a:pt x="137" y="80"/>
                    <a:pt x="137" y="80"/>
                    <a:pt x="137" y="80"/>
                  </a:cubicBezTo>
                  <a:close/>
                  <a:moveTo>
                    <a:pt x="141" y="84"/>
                  </a:moveTo>
                  <a:cubicBezTo>
                    <a:pt x="139" y="82"/>
                    <a:pt x="139" y="82"/>
                    <a:pt x="139" y="82"/>
                  </a:cubicBezTo>
                  <a:cubicBezTo>
                    <a:pt x="139" y="77"/>
                    <a:pt x="139" y="77"/>
                    <a:pt x="139" y="77"/>
                  </a:cubicBezTo>
                  <a:cubicBezTo>
                    <a:pt x="144" y="73"/>
                    <a:pt x="144" y="73"/>
                    <a:pt x="144" y="73"/>
                  </a:cubicBezTo>
                  <a:cubicBezTo>
                    <a:pt x="144" y="69"/>
                    <a:pt x="144" y="69"/>
                    <a:pt x="144" y="69"/>
                  </a:cubicBezTo>
                  <a:cubicBezTo>
                    <a:pt x="148" y="67"/>
                    <a:pt x="148" y="67"/>
                    <a:pt x="148" y="67"/>
                  </a:cubicBezTo>
                  <a:cubicBezTo>
                    <a:pt x="150" y="71"/>
                    <a:pt x="150" y="71"/>
                    <a:pt x="150" y="71"/>
                  </a:cubicBezTo>
                  <a:cubicBezTo>
                    <a:pt x="146" y="75"/>
                    <a:pt x="146" y="75"/>
                    <a:pt x="146" y="75"/>
                  </a:cubicBezTo>
                  <a:cubicBezTo>
                    <a:pt x="146" y="78"/>
                    <a:pt x="146" y="78"/>
                    <a:pt x="146" y="78"/>
                  </a:cubicBezTo>
                  <a:cubicBezTo>
                    <a:pt x="141" y="84"/>
                    <a:pt x="141" y="84"/>
                    <a:pt x="141" y="84"/>
                  </a:cubicBezTo>
                  <a:close/>
                  <a:moveTo>
                    <a:pt x="152" y="86"/>
                  </a:moveTo>
                  <a:cubicBezTo>
                    <a:pt x="157" y="89"/>
                    <a:pt x="157" y="89"/>
                    <a:pt x="157" y="89"/>
                  </a:cubicBezTo>
                  <a:cubicBezTo>
                    <a:pt x="152" y="95"/>
                    <a:pt x="152" y="95"/>
                    <a:pt x="152" y="95"/>
                  </a:cubicBezTo>
                  <a:cubicBezTo>
                    <a:pt x="146" y="98"/>
                    <a:pt x="146" y="98"/>
                    <a:pt x="146" y="98"/>
                  </a:cubicBezTo>
                  <a:cubicBezTo>
                    <a:pt x="146" y="100"/>
                    <a:pt x="146" y="100"/>
                    <a:pt x="146" y="100"/>
                  </a:cubicBezTo>
                  <a:cubicBezTo>
                    <a:pt x="142" y="100"/>
                    <a:pt x="142" y="100"/>
                    <a:pt x="142" y="100"/>
                  </a:cubicBezTo>
                  <a:cubicBezTo>
                    <a:pt x="142" y="97"/>
                    <a:pt x="142" y="97"/>
                    <a:pt x="142" y="97"/>
                  </a:cubicBezTo>
                  <a:cubicBezTo>
                    <a:pt x="139" y="102"/>
                    <a:pt x="139" y="102"/>
                    <a:pt x="139" y="102"/>
                  </a:cubicBezTo>
                  <a:cubicBezTo>
                    <a:pt x="137" y="102"/>
                    <a:pt x="137" y="102"/>
                    <a:pt x="137" y="102"/>
                  </a:cubicBezTo>
                  <a:cubicBezTo>
                    <a:pt x="137" y="97"/>
                    <a:pt x="137" y="97"/>
                    <a:pt x="137" y="97"/>
                  </a:cubicBezTo>
                  <a:cubicBezTo>
                    <a:pt x="139" y="97"/>
                    <a:pt x="139" y="97"/>
                    <a:pt x="139" y="97"/>
                  </a:cubicBezTo>
                  <a:cubicBezTo>
                    <a:pt x="139" y="93"/>
                    <a:pt x="139" y="93"/>
                    <a:pt x="139" y="93"/>
                  </a:cubicBezTo>
                  <a:cubicBezTo>
                    <a:pt x="141" y="91"/>
                    <a:pt x="141" y="91"/>
                    <a:pt x="141" y="91"/>
                  </a:cubicBezTo>
                  <a:cubicBezTo>
                    <a:pt x="141" y="87"/>
                    <a:pt x="141" y="87"/>
                    <a:pt x="141" y="87"/>
                  </a:cubicBezTo>
                  <a:cubicBezTo>
                    <a:pt x="146" y="80"/>
                    <a:pt x="146" y="80"/>
                    <a:pt x="146" y="80"/>
                  </a:cubicBezTo>
                  <a:cubicBezTo>
                    <a:pt x="144" y="89"/>
                    <a:pt x="144" y="89"/>
                    <a:pt x="144" y="89"/>
                  </a:cubicBezTo>
                  <a:cubicBezTo>
                    <a:pt x="144" y="93"/>
                    <a:pt x="144" y="93"/>
                    <a:pt x="144" y="93"/>
                  </a:cubicBezTo>
                  <a:cubicBezTo>
                    <a:pt x="146" y="89"/>
                    <a:pt x="146" y="89"/>
                    <a:pt x="146" y="89"/>
                  </a:cubicBezTo>
                  <a:cubicBezTo>
                    <a:pt x="152" y="89"/>
                    <a:pt x="152" y="89"/>
                    <a:pt x="152" y="89"/>
                  </a:cubicBezTo>
                  <a:cubicBezTo>
                    <a:pt x="150" y="86"/>
                    <a:pt x="150" y="86"/>
                    <a:pt x="150" y="86"/>
                  </a:cubicBezTo>
                  <a:cubicBezTo>
                    <a:pt x="150" y="84"/>
                    <a:pt x="150" y="84"/>
                    <a:pt x="150" y="84"/>
                  </a:cubicBezTo>
                  <a:cubicBezTo>
                    <a:pt x="152" y="86"/>
                    <a:pt x="152" y="86"/>
                    <a:pt x="152" y="86"/>
                  </a:cubicBezTo>
                  <a:close/>
                  <a:moveTo>
                    <a:pt x="152" y="82"/>
                  </a:moveTo>
                  <a:cubicBezTo>
                    <a:pt x="150" y="80"/>
                    <a:pt x="150" y="80"/>
                    <a:pt x="150" y="80"/>
                  </a:cubicBezTo>
                  <a:cubicBezTo>
                    <a:pt x="153" y="78"/>
                    <a:pt x="153" y="78"/>
                    <a:pt x="153" y="78"/>
                  </a:cubicBezTo>
                  <a:cubicBezTo>
                    <a:pt x="157" y="80"/>
                    <a:pt x="157" y="80"/>
                    <a:pt x="157" y="80"/>
                  </a:cubicBezTo>
                  <a:cubicBezTo>
                    <a:pt x="157" y="84"/>
                    <a:pt x="157" y="84"/>
                    <a:pt x="157" y="84"/>
                  </a:cubicBezTo>
                  <a:cubicBezTo>
                    <a:pt x="152" y="82"/>
                    <a:pt x="152" y="82"/>
                    <a:pt x="152" y="82"/>
                  </a:cubicBezTo>
                  <a:close/>
                  <a:moveTo>
                    <a:pt x="161" y="86"/>
                  </a:moveTo>
                  <a:cubicBezTo>
                    <a:pt x="163" y="82"/>
                    <a:pt x="163" y="82"/>
                    <a:pt x="163" y="82"/>
                  </a:cubicBezTo>
                  <a:cubicBezTo>
                    <a:pt x="164" y="86"/>
                    <a:pt x="164" y="86"/>
                    <a:pt x="164" y="86"/>
                  </a:cubicBezTo>
                  <a:cubicBezTo>
                    <a:pt x="161" y="86"/>
                    <a:pt x="161" y="86"/>
                    <a:pt x="161" y="86"/>
                  </a:cubicBezTo>
                  <a:close/>
                  <a:moveTo>
                    <a:pt x="173" y="67"/>
                  </a:moveTo>
                  <a:cubicBezTo>
                    <a:pt x="172" y="69"/>
                    <a:pt x="172" y="69"/>
                    <a:pt x="172" y="69"/>
                  </a:cubicBezTo>
                  <a:cubicBezTo>
                    <a:pt x="173" y="73"/>
                    <a:pt x="173" y="73"/>
                    <a:pt x="173" y="73"/>
                  </a:cubicBezTo>
                  <a:cubicBezTo>
                    <a:pt x="170" y="73"/>
                    <a:pt x="170" y="73"/>
                    <a:pt x="170" y="73"/>
                  </a:cubicBezTo>
                  <a:cubicBezTo>
                    <a:pt x="168" y="75"/>
                    <a:pt x="168" y="75"/>
                    <a:pt x="168" y="75"/>
                  </a:cubicBezTo>
                  <a:cubicBezTo>
                    <a:pt x="164" y="75"/>
                    <a:pt x="164" y="75"/>
                    <a:pt x="164" y="75"/>
                  </a:cubicBezTo>
                  <a:cubicBezTo>
                    <a:pt x="163" y="78"/>
                    <a:pt x="163" y="78"/>
                    <a:pt x="163" y="78"/>
                  </a:cubicBezTo>
                  <a:cubicBezTo>
                    <a:pt x="161" y="78"/>
                    <a:pt x="161" y="78"/>
                    <a:pt x="161" y="78"/>
                  </a:cubicBezTo>
                  <a:cubicBezTo>
                    <a:pt x="161" y="77"/>
                    <a:pt x="161" y="77"/>
                    <a:pt x="161" y="77"/>
                  </a:cubicBezTo>
                  <a:cubicBezTo>
                    <a:pt x="159" y="75"/>
                    <a:pt x="159" y="75"/>
                    <a:pt x="159" y="75"/>
                  </a:cubicBezTo>
                  <a:cubicBezTo>
                    <a:pt x="161" y="71"/>
                    <a:pt x="161" y="71"/>
                    <a:pt x="161" y="71"/>
                  </a:cubicBezTo>
                  <a:cubicBezTo>
                    <a:pt x="157" y="71"/>
                    <a:pt x="157" y="71"/>
                    <a:pt x="157" y="71"/>
                  </a:cubicBezTo>
                  <a:cubicBezTo>
                    <a:pt x="159" y="67"/>
                    <a:pt x="159" y="67"/>
                    <a:pt x="159" y="67"/>
                  </a:cubicBezTo>
                  <a:cubicBezTo>
                    <a:pt x="164" y="67"/>
                    <a:pt x="164" y="67"/>
                    <a:pt x="164" y="67"/>
                  </a:cubicBezTo>
                  <a:cubicBezTo>
                    <a:pt x="159" y="66"/>
                    <a:pt x="159" y="66"/>
                    <a:pt x="159" y="66"/>
                  </a:cubicBezTo>
                  <a:cubicBezTo>
                    <a:pt x="163" y="62"/>
                    <a:pt x="163" y="62"/>
                    <a:pt x="163" y="62"/>
                  </a:cubicBezTo>
                  <a:cubicBezTo>
                    <a:pt x="164" y="64"/>
                    <a:pt x="164" y="64"/>
                    <a:pt x="164" y="64"/>
                  </a:cubicBezTo>
                  <a:cubicBezTo>
                    <a:pt x="164" y="60"/>
                    <a:pt x="164" y="60"/>
                    <a:pt x="164" y="60"/>
                  </a:cubicBezTo>
                  <a:cubicBezTo>
                    <a:pt x="168" y="60"/>
                    <a:pt x="168" y="60"/>
                    <a:pt x="168" y="60"/>
                  </a:cubicBezTo>
                  <a:cubicBezTo>
                    <a:pt x="170" y="64"/>
                    <a:pt x="170" y="64"/>
                    <a:pt x="170" y="64"/>
                  </a:cubicBezTo>
                  <a:cubicBezTo>
                    <a:pt x="172" y="64"/>
                    <a:pt x="172" y="64"/>
                    <a:pt x="172" y="64"/>
                  </a:cubicBezTo>
                  <a:cubicBezTo>
                    <a:pt x="173" y="67"/>
                    <a:pt x="173" y="67"/>
                    <a:pt x="173" y="67"/>
                  </a:cubicBezTo>
                  <a:close/>
                  <a:moveTo>
                    <a:pt x="173" y="58"/>
                  </a:moveTo>
                  <a:cubicBezTo>
                    <a:pt x="177" y="56"/>
                    <a:pt x="177" y="56"/>
                    <a:pt x="177" y="56"/>
                  </a:cubicBezTo>
                  <a:cubicBezTo>
                    <a:pt x="177" y="55"/>
                    <a:pt x="177" y="55"/>
                    <a:pt x="177" y="55"/>
                  </a:cubicBezTo>
                  <a:cubicBezTo>
                    <a:pt x="181" y="55"/>
                    <a:pt x="181" y="55"/>
                    <a:pt x="181" y="55"/>
                  </a:cubicBezTo>
                  <a:cubicBezTo>
                    <a:pt x="184" y="51"/>
                    <a:pt x="184" y="51"/>
                    <a:pt x="184" y="51"/>
                  </a:cubicBezTo>
                  <a:cubicBezTo>
                    <a:pt x="186" y="55"/>
                    <a:pt x="186" y="55"/>
                    <a:pt x="186" y="55"/>
                  </a:cubicBezTo>
                  <a:cubicBezTo>
                    <a:pt x="184" y="58"/>
                    <a:pt x="184" y="58"/>
                    <a:pt x="184" y="58"/>
                  </a:cubicBezTo>
                  <a:cubicBezTo>
                    <a:pt x="184" y="60"/>
                    <a:pt x="184" y="60"/>
                    <a:pt x="184" y="60"/>
                  </a:cubicBezTo>
                  <a:cubicBezTo>
                    <a:pt x="179" y="60"/>
                    <a:pt x="179" y="60"/>
                    <a:pt x="179" y="60"/>
                  </a:cubicBezTo>
                  <a:cubicBezTo>
                    <a:pt x="177" y="62"/>
                    <a:pt x="177" y="62"/>
                    <a:pt x="177" y="62"/>
                  </a:cubicBezTo>
                  <a:cubicBezTo>
                    <a:pt x="173" y="58"/>
                    <a:pt x="173" y="58"/>
                    <a:pt x="173" y="58"/>
                  </a:cubicBezTo>
                  <a:close/>
                  <a:moveTo>
                    <a:pt x="186" y="38"/>
                  </a:moveTo>
                  <a:cubicBezTo>
                    <a:pt x="186" y="36"/>
                    <a:pt x="186" y="36"/>
                    <a:pt x="186" y="36"/>
                  </a:cubicBezTo>
                  <a:cubicBezTo>
                    <a:pt x="188" y="35"/>
                    <a:pt x="188" y="35"/>
                    <a:pt x="188" y="35"/>
                  </a:cubicBezTo>
                  <a:cubicBezTo>
                    <a:pt x="186" y="38"/>
                    <a:pt x="186" y="38"/>
                    <a:pt x="186" y="38"/>
                  </a:cubicBezTo>
                  <a:close/>
                  <a:moveTo>
                    <a:pt x="181" y="46"/>
                  </a:moveTo>
                  <a:cubicBezTo>
                    <a:pt x="181" y="42"/>
                    <a:pt x="181" y="42"/>
                    <a:pt x="181" y="42"/>
                  </a:cubicBezTo>
                  <a:cubicBezTo>
                    <a:pt x="184" y="40"/>
                    <a:pt x="184" y="40"/>
                    <a:pt x="184" y="40"/>
                  </a:cubicBezTo>
                  <a:cubicBezTo>
                    <a:pt x="184" y="42"/>
                    <a:pt x="184" y="42"/>
                    <a:pt x="184" y="42"/>
                  </a:cubicBezTo>
                  <a:cubicBezTo>
                    <a:pt x="181" y="46"/>
                    <a:pt x="181" y="46"/>
                    <a:pt x="181" y="46"/>
                  </a:cubicBezTo>
                  <a:close/>
                  <a:moveTo>
                    <a:pt x="192" y="51"/>
                  </a:moveTo>
                  <a:cubicBezTo>
                    <a:pt x="194" y="47"/>
                    <a:pt x="194" y="47"/>
                    <a:pt x="194" y="47"/>
                  </a:cubicBezTo>
                  <a:cubicBezTo>
                    <a:pt x="195" y="49"/>
                    <a:pt x="195" y="49"/>
                    <a:pt x="195" y="49"/>
                  </a:cubicBezTo>
                  <a:cubicBezTo>
                    <a:pt x="192" y="51"/>
                    <a:pt x="192" y="51"/>
                    <a:pt x="192" y="51"/>
                  </a:cubicBezTo>
                  <a:close/>
                  <a:moveTo>
                    <a:pt x="190" y="51"/>
                  </a:moveTo>
                  <a:cubicBezTo>
                    <a:pt x="190" y="51"/>
                    <a:pt x="190" y="51"/>
                    <a:pt x="190" y="51"/>
                  </a:cubicBezTo>
                  <a:cubicBezTo>
                    <a:pt x="186" y="51"/>
                    <a:pt x="186" y="51"/>
                    <a:pt x="186" y="51"/>
                  </a:cubicBezTo>
                  <a:cubicBezTo>
                    <a:pt x="183" y="47"/>
                    <a:pt x="183" y="47"/>
                    <a:pt x="183" y="47"/>
                  </a:cubicBezTo>
                  <a:cubicBezTo>
                    <a:pt x="188" y="44"/>
                    <a:pt x="188" y="44"/>
                    <a:pt x="188" y="44"/>
                  </a:cubicBezTo>
                  <a:cubicBezTo>
                    <a:pt x="190" y="46"/>
                    <a:pt x="190" y="46"/>
                    <a:pt x="190" y="46"/>
                  </a:cubicBezTo>
                  <a:cubicBezTo>
                    <a:pt x="192" y="44"/>
                    <a:pt x="192" y="44"/>
                    <a:pt x="192" y="44"/>
                  </a:cubicBezTo>
                  <a:cubicBezTo>
                    <a:pt x="192" y="46"/>
                    <a:pt x="192" y="46"/>
                    <a:pt x="192" y="46"/>
                  </a:cubicBezTo>
                  <a:cubicBezTo>
                    <a:pt x="190" y="47"/>
                    <a:pt x="190" y="47"/>
                    <a:pt x="190" y="47"/>
                  </a:cubicBezTo>
                  <a:cubicBezTo>
                    <a:pt x="190" y="51"/>
                    <a:pt x="190" y="51"/>
                    <a:pt x="190" y="51"/>
                  </a:cubicBezTo>
                  <a:close/>
                  <a:moveTo>
                    <a:pt x="199" y="42"/>
                  </a:moveTo>
                  <a:cubicBezTo>
                    <a:pt x="197" y="44"/>
                    <a:pt x="197" y="44"/>
                    <a:pt x="197" y="44"/>
                  </a:cubicBezTo>
                  <a:cubicBezTo>
                    <a:pt x="194" y="42"/>
                    <a:pt x="194" y="42"/>
                    <a:pt x="194" y="42"/>
                  </a:cubicBezTo>
                  <a:cubicBezTo>
                    <a:pt x="194" y="38"/>
                    <a:pt x="194" y="38"/>
                    <a:pt x="194" y="38"/>
                  </a:cubicBezTo>
                  <a:cubicBezTo>
                    <a:pt x="192" y="35"/>
                    <a:pt x="192" y="35"/>
                    <a:pt x="192" y="35"/>
                  </a:cubicBezTo>
                  <a:cubicBezTo>
                    <a:pt x="195" y="33"/>
                    <a:pt x="195" y="33"/>
                    <a:pt x="195" y="33"/>
                  </a:cubicBezTo>
                  <a:cubicBezTo>
                    <a:pt x="195" y="38"/>
                    <a:pt x="195" y="38"/>
                    <a:pt x="195" y="38"/>
                  </a:cubicBezTo>
                  <a:cubicBezTo>
                    <a:pt x="199" y="40"/>
                    <a:pt x="199" y="40"/>
                    <a:pt x="199" y="40"/>
                  </a:cubicBezTo>
                  <a:cubicBezTo>
                    <a:pt x="199" y="42"/>
                    <a:pt x="199" y="42"/>
                    <a:pt x="199" y="42"/>
                  </a:cubicBezTo>
                  <a:close/>
                  <a:moveTo>
                    <a:pt x="208" y="47"/>
                  </a:moveTo>
                  <a:cubicBezTo>
                    <a:pt x="206" y="44"/>
                    <a:pt x="206" y="44"/>
                    <a:pt x="206" y="44"/>
                  </a:cubicBezTo>
                  <a:cubicBezTo>
                    <a:pt x="204" y="44"/>
                    <a:pt x="204" y="44"/>
                    <a:pt x="204" y="44"/>
                  </a:cubicBezTo>
                  <a:cubicBezTo>
                    <a:pt x="204" y="38"/>
                    <a:pt x="204" y="38"/>
                    <a:pt x="204" y="38"/>
                  </a:cubicBezTo>
                  <a:cubicBezTo>
                    <a:pt x="206" y="36"/>
                    <a:pt x="206" y="36"/>
                    <a:pt x="206" y="36"/>
                  </a:cubicBezTo>
                  <a:cubicBezTo>
                    <a:pt x="210" y="38"/>
                    <a:pt x="210" y="38"/>
                    <a:pt x="210" y="38"/>
                  </a:cubicBezTo>
                  <a:cubicBezTo>
                    <a:pt x="208" y="42"/>
                    <a:pt x="208" y="42"/>
                    <a:pt x="208" y="42"/>
                  </a:cubicBezTo>
                  <a:cubicBezTo>
                    <a:pt x="210" y="44"/>
                    <a:pt x="210" y="44"/>
                    <a:pt x="210" y="44"/>
                  </a:cubicBezTo>
                  <a:cubicBezTo>
                    <a:pt x="208" y="47"/>
                    <a:pt x="208" y="47"/>
                    <a:pt x="208" y="47"/>
                  </a:cubicBezTo>
                  <a:close/>
                  <a:moveTo>
                    <a:pt x="236" y="35"/>
                  </a:moveTo>
                  <a:cubicBezTo>
                    <a:pt x="232" y="33"/>
                    <a:pt x="232" y="33"/>
                    <a:pt x="232" y="33"/>
                  </a:cubicBezTo>
                  <a:cubicBezTo>
                    <a:pt x="228" y="31"/>
                    <a:pt x="228" y="31"/>
                    <a:pt x="228" y="31"/>
                  </a:cubicBezTo>
                  <a:cubicBezTo>
                    <a:pt x="230" y="29"/>
                    <a:pt x="230" y="29"/>
                    <a:pt x="230" y="29"/>
                  </a:cubicBezTo>
                  <a:cubicBezTo>
                    <a:pt x="234" y="29"/>
                    <a:pt x="234" y="29"/>
                    <a:pt x="234" y="29"/>
                  </a:cubicBezTo>
                  <a:cubicBezTo>
                    <a:pt x="236" y="31"/>
                    <a:pt x="236" y="31"/>
                    <a:pt x="236" y="31"/>
                  </a:cubicBezTo>
                  <a:cubicBezTo>
                    <a:pt x="236" y="35"/>
                    <a:pt x="236" y="35"/>
                    <a:pt x="236" y="35"/>
                  </a:cubicBezTo>
                  <a:close/>
                  <a:moveTo>
                    <a:pt x="239" y="31"/>
                  </a:moveTo>
                  <a:cubicBezTo>
                    <a:pt x="236" y="27"/>
                    <a:pt x="236" y="27"/>
                    <a:pt x="236" y="27"/>
                  </a:cubicBezTo>
                  <a:cubicBezTo>
                    <a:pt x="241" y="22"/>
                    <a:pt x="241" y="22"/>
                    <a:pt x="241" y="22"/>
                  </a:cubicBezTo>
                  <a:cubicBezTo>
                    <a:pt x="243" y="25"/>
                    <a:pt x="243" y="25"/>
                    <a:pt x="243" y="25"/>
                  </a:cubicBezTo>
                  <a:cubicBezTo>
                    <a:pt x="239" y="29"/>
                    <a:pt x="239" y="29"/>
                    <a:pt x="239" y="29"/>
                  </a:cubicBezTo>
                  <a:cubicBezTo>
                    <a:pt x="239" y="31"/>
                    <a:pt x="239" y="31"/>
                    <a:pt x="239" y="31"/>
                  </a:cubicBezTo>
                  <a:close/>
                  <a:moveTo>
                    <a:pt x="232" y="25"/>
                  </a:moveTo>
                  <a:cubicBezTo>
                    <a:pt x="230" y="25"/>
                    <a:pt x="230" y="25"/>
                    <a:pt x="230" y="25"/>
                  </a:cubicBezTo>
                  <a:cubicBezTo>
                    <a:pt x="225" y="24"/>
                    <a:pt x="225" y="24"/>
                    <a:pt x="225" y="24"/>
                  </a:cubicBezTo>
                  <a:cubicBezTo>
                    <a:pt x="223" y="20"/>
                    <a:pt x="223" y="20"/>
                    <a:pt x="223" y="20"/>
                  </a:cubicBezTo>
                  <a:cubicBezTo>
                    <a:pt x="226" y="22"/>
                    <a:pt x="226" y="22"/>
                    <a:pt x="226" y="22"/>
                  </a:cubicBezTo>
                  <a:cubicBezTo>
                    <a:pt x="228" y="18"/>
                    <a:pt x="228" y="18"/>
                    <a:pt x="228" y="18"/>
                  </a:cubicBezTo>
                  <a:cubicBezTo>
                    <a:pt x="230" y="22"/>
                    <a:pt x="230" y="22"/>
                    <a:pt x="230" y="22"/>
                  </a:cubicBezTo>
                  <a:cubicBezTo>
                    <a:pt x="232" y="18"/>
                    <a:pt x="232" y="18"/>
                    <a:pt x="232" y="18"/>
                  </a:cubicBezTo>
                  <a:cubicBezTo>
                    <a:pt x="234" y="18"/>
                    <a:pt x="234" y="18"/>
                    <a:pt x="234" y="18"/>
                  </a:cubicBezTo>
                  <a:cubicBezTo>
                    <a:pt x="239" y="15"/>
                    <a:pt x="239" y="15"/>
                    <a:pt x="239" y="15"/>
                  </a:cubicBezTo>
                  <a:cubicBezTo>
                    <a:pt x="241" y="16"/>
                    <a:pt x="241" y="16"/>
                    <a:pt x="241" y="16"/>
                  </a:cubicBezTo>
                  <a:cubicBezTo>
                    <a:pt x="232" y="25"/>
                    <a:pt x="232" y="25"/>
                    <a:pt x="232" y="25"/>
                  </a:cubicBezTo>
                  <a:close/>
                  <a:moveTo>
                    <a:pt x="243" y="18"/>
                  </a:moveTo>
                  <a:cubicBezTo>
                    <a:pt x="246" y="16"/>
                    <a:pt x="246" y="16"/>
                    <a:pt x="246" y="16"/>
                  </a:cubicBezTo>
                  <a:cubicBezTo>
                    <a:pt x="252" y="20"/>
                    <a:pt x="252" y="20"/>
                    <a:pt x="252" y="20"/>
                  </a:cubicBezTo>
                  <a:cubicBezTo>
                    <a:pt x="250" y="22"/>
                    <a:pt x="250" y="22"/>
                    <a:pt x="250" y="22"/>
                  </a:cubicBezTo>
                  <a:cubicBezTo>
                    <a:pt x="245" y="24"/>
                    <a:pt x="245" y="24"/>
                    <a:pt x="245" y="24"/>
                  </a:cubicBezTo>
                  <a:cubicBezTo>
                    <a:pt x="245" y="20"/>
                    <a:pt x="245" y="20"/>
                    <a:pt x="245" y="20"/>
                  </a:cubicBezTo>
                  <a:cubicBezTo>
                    <a:pt x="243" y="18"/>
                    <a:pt x="243" y="18"/>
                    <a:pt x="243" y="18"/>
                  </a:cubicBezTo>
                  <a:close/>
                  <a:moveTo>
                    <a:pt x="252" y="9"/>
                  </a:moveTo>
                  <a:cubicBezTo>
                    <a:pt x="250" y="11"/>
                    <a:pt x="250" y="11"/>
                    <a:pt x="250" y="11"/>
                  </a:cubicBezTo>
                  <a:cubicBezTo>
                    <a:pt x="250" y="13"/>
                    <a:pt x="250" y="13"/>
                    <a:pt x="250" y="13"/>
                  </a:cubicBezTo>
                  <a:cubicBezTo>
                    <a:pt x="246" y="9"/>
                    <a:pt x="246" y="9"/>
                    <a:pt x="246" y="9"/>
                  </a:cubicBezTo>
                  <a:cubicBezTo>
                    <a:pt x="250" y="7"/>
                    <a:pt x="250" y="7"/>
                    <a:pt x="250" y="7"/>
                  </a:cubicBezTo>
                  <a:cubicBezTo>
                    <a:pt x="252" y="9"/>
                    <a:pt x="252" y="9"/>
                    <a:pt x="252" y="9"/>
                  </a:cubicBezTo>
                  <a:close/>
                  <a:moveTo>
                    <a:pt x="259" y="4"/>
                  </a:moveTo>
                  <a:cubicBezTo>
                    <a:pt x="257" y="4"/>
                    <a:pt x="257" y="4"/>
                    <a:pt x="257" y="4"/>
                  </a:cubicBezTo>
                  <a:cubicBezTo>
                    <a:pt x="257" y="2"/>
                    <a:pt x="257" y="2"/>
                    <a:pt x="257" y="2"/>
                  </a:cubicBezTo>
                  <a:cubicBezTo>
                    <a:pt x="261" y="2"/>
                    <a:pt x="261" y="2"/>
                    <a:pt x="261" y="2"/>
                  </a:cubicBezTo>
                  <a:cubicBezTo>
                    <a:pt x="259" y="4"/>
                    <a:pt x="259" y="4"/>
                    <a:pt x="259" y="4"/>
                  </a:cubicBezTo>
                  <a:close/>
                  <a:moveTo>
                    <a:pt x="265" y="5"/>
                  </a:moveTo>
                  <a:cubicBezTo>
                    <a:pt x="265" y="4"/>
                    <a:pt x="265" y="4"/>
                    <a:pt x="265" y="4"/>
                  </a:cubicBezTo>
                  <a:cubicBezTo>
                    <a:pt x="267" y="4"/>
                    <a:pt x="267" y="4"/>
                    <a:pt x="267" y="4"/>
                  </a:cubicBezTo>
                  <a:cubicBezTo>
                    <a:pt x="268" y="4"/>
                    <a:pt x="268" y="4"/>
                    <a:pt x="268" y="4"/>
                  </a:cubicBezTo>
                  <a:cubicBezTo>
                    <a:pt x="270" y="2"/>
                    <a:pt x="270" y="2"/>
                    <a:pt x="270" y="2"/>
                  </a:cubicBezTo>
                  <a:cubicBezTo>
                    <a:pt x="270" y="0"/>
                    <a:pt x="270" y="0"/>
                    <a:pt x="270" y="0"/>
                  </a:cubicBezTo>
                  <a:cubicBezTo>
                    <a:pt x="272" y="2"/>
                    <a:pt x="272" y="2"/>
                    <a:pt x="272" y="2"/>
                  </a:cubicBezTo>
                  <a:cubicBezTo>
                    <a:pt x="274" y="2"/>
                    <a:pt x="274" y="2"/>
                    <a:pt x="274" y="2"/>
                  </a:cubicBezTo>
                  <a:cubicBezTo>
                    <a:pt x="272" y="5"/>
                    <a:pt x="272" y="5"/>
                    <a:pt x="272" y="5"/>
                  </a:cubicBezTo>
                  <a:cubicBezTo>
                    <a:pt x="276" y="5"/>
                    <a:pt x="276" y="5"/>
                    <a:pt x="276" y="5"/>
                  </a:cubicBezTo>
                  <a:cubicBezTo>
                    <a:pt x="276" y="9"/>
                    <a:pt x="276" y="9"/>
                    <a:pt x="276" y="9"/>
                  </a:cubicBezTo>
                  <a:cubicBezTo>
                    <a:pt x="272" y="9"/>
                    <a:pt x="272" y="9"/>
                    <a:pt x="272" y="9"/>
                  </a:cubicBezTo>
                  <a:cubicBezTo>
                    <a:pt x="268" y="7"/>
                    <a:pt x="268" y="7"/>
                    <a:pt x="268" y="7"/>
                  </a:cubicBezTo>
                  <a:cubicBezTo>
                    <a:pt x="265" y="5"/>
                    <a:pt x="265" y="5"/>
                    <a:pt x="265" y="5"/>
                  </a:cubicBezTo>
                  <a:cubicBezTo>
                    <a:pt x="265" y="5"/>
                    <a:pt x="265" y="5"/>
                    <a:pt x="265" y="5"/>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 name="Google Shape;3544;p136">
              <a:extLst>
                <a:ext uri="{FF2B5EF4-FFF2-40B4-BE49-F238E27FC236}">
                  <a16:creationId xmlns:a16="http://schemas.microsoft.com/office/drawing/2014/main" id="{83F32E93-F32D-F88C-7E08-879B77A4C512}"/>
                </a:ext>
              </a:extLst>
            </p:cNvPr>
            <p:cNvSpPr/>
            <p:nvPr/>
          </p:nvSpPr>
          <p:spPr>
            <a:xfrm>
              <a:off x="2462" y="-195"/>
              <a:ext cx="1120" cy="1283"/>
            </a:xfrm>
            <a:custGeom>
              <a:avLst/>
              <a:gdLst/>
              <a:ahLst/>
              <a:cxnLst/>
              <a:rect l="l" t="t" r="r" b="b"/>
              <a:pathLst>
                <a:path w="352" h="403" extrusionOk="0">
                  <a:moveTo>
                    <a:pt x="327" y="73"/>
                  </a:moveTo>
                  <a:cubicBezTo>
                    <a:pt x="329" y="71"/>
                    <a:pt x="329" y="71"/>
                    <a:pt x="329" y="71"/>
                  </a:cubicBezTo>
                  <a:cubicBezTo>
                    <a:pt x="329" y="66"/>
                    <a:pt x="329" y="66"/>
                    <a:pt x="329" y="66"/>
                  </a:cubicBezTo>
                  <a:cubicBezTo>
                    <a:pt x="334" y="62"/>
                    <a:pt x="334" y="62"/>
                    <a:pt x="334" y="62"/>
                  </a:cubicBezTo>
                  <a:cubicBezTo>
                    <a:pt x="338" y="60"/>
                    <a:pt x="338" y="60"/>
                    <a:pt x="338" y="60"/>
                  </a:cubicBezTo>
                  <a:cubicBezTo>
                    <a:pt x="340" y="56"/>
                    <a:pt x="340" y="56"/>
                    <a:pt x="340" y="56"/>
                  </a:cubicBezTo>
                  <a:cubicBezTo>
                    <a:pt x="340" y="53"/>
                    <a:pt x="340" y="53"/>
                    <a:pt x="340" y="53"/>
                  </a:cubicBezTo>
                  <a:cubicBezTo>
                    <a:pt x="343" y="53"/>
                    <a:pt x="343" y="53"/>
                    <a:pt x="343" y="53"/>
                  </a:cubicBezTo>
                  <a:cubicBezTo>
                    <a:pt x="347" y="53"/>
                    <a:pt x="347" y="53"/>
                    <a:pt x="347" y="53"/>
                  </a:cubicBezTo>
                  <a:cubicBezTo>
                    <a:pt x="349" y="51"/>
                    <a:pt x="349" y="51"/>
                    <a:pt x="349" y="51"/>
                  </a:cubicBezTo>
                  <a:cubicBezTo>
                    <a:pt x="349" y="47"/>
                    <a:pt x="349" y="47"/>
                    <a:pt x="349" y="47"/>
                  </a:cubicBezTo>
                  <a:cubicBezTo>
                    <a:pt x="347" y="47"/>
                    <a:pt x="347" y="47"/>
                    <a:pt x="347" y="47"/>
                  </a:cubicBezTo>
                  <a:cubicBezTo>
                    <a:pt x="345" y="46"/>
                    <a:pt x="345" y="46"/>
                    <a:pt x="345" y="46"/>
                  </a:cubicBezTo>
                  <a:cubicBezTo>
                    <a:pt x="343" y="46"/>
                    <a:pt x="343" y="46"/>
                    <a:pt x="343" y="46"/>
                  </a:cubicBezTo>
                  <a:cubicBezTo>
                    <a:pt x="341" y="46"/>
                    <a:pt x="341" y="46"/>
                    <a:pt x="341" y="46"/>
                  </a:cubicBezTo>
                  <a:cubicBezTo>
                    <a:pt x="341" y="47"/>
                    <a:pt x="341" y="47"/>
                    <a:pt x="341" y="47"/>
                  </a:cubicBezTo>
                  <a:cubicBezTo>
                    <a:pt x="341" y="47"/>
                    <a:pt x="341" y="47"/>
                    <a:pt x="341" y="47"/>
                  </a:cubicBezTo>
                  <a:cubicBezTo>
                    <a:pt x="340" y="46"/>
                    <a:pt x="340" y="46"/>
                    <a:pt x="340" y="46"/>
                  </a:cubicBezTo>
                  <a:cubicBezTo>
                    <a:pt x="338" y="46"/>
                    <a:pt x="338" y="46"/>
                    <a:pt x="338" y="46"/>
                  </a:cubicBezTo>
                  <a:cubicBezTo>
                    <a:pt x="338" y="47"/>
                    <a:pt x="338" y="47"/>
                    <a:pt x="338" y="47"/>
                  </a:cubicBezTo>
                  <a:cubicBezTo>
                    <a:pt x="338" y="51"/>
                    <a:pt x="338" y="51"/>
                    <a:pt x="338" y="51"/>
                  </a:cubicBezTo>
                  <a:cubicBezTo>
                    <a:pt x="336" y="49"/>
                    <a:pt x="336" y="49"/>
                    <a:pt x="336" y="49"/>
                  </a:cubicBezTo>
                  <a:cubicBezTo>
                    <a:pt x="336" y="47"/>
                    <a:pt x="336" y="47"/>
                    <a:pt x="336" y="47"/>
                  </a:cubicBezTo>
                  <a:cubicBezTo>
                    <a:pt x="332" y="49"/>
                    <a:pt x="332" y="49"/>
                    <a:pt x="332" y="49"/>
                  </a:cubicBezTo>
                  <a:cubicBezTo>
                    <a:pt x="332" y="51"/>
                    <a:pt x="332" y="51"/>
                    <a:pt x="332" y="51"/>
                  </a:cubicBezTo>
                  <a:cubicBezTo>
                    <a:pt x="330" y="47"/>
                    <a:pt x="330" y="47"/>
                    <a:pt x="330" y="47"/>
                  </a:cubicBezTo>
                  <a:cubicBezTo>
                    <a:pt x="330" y="44"/>
                    <a:pt x="330" y="44"/>
                    <a:pt x="330" y="44"/>
                  </a:cubicBezTo>
                  <a:cubicBezTo>
                    <a:pt x="329" y="44"/>
                    <a:pt x="329" y="44"/>
                    <a:pt x="329" y="44"/>
                  </a:cubicBezTo>
                  <a:cubicBezTo>
                    <a:pt x="327" y="40"/>
                    <a:pt x="327" y="40"/>
                    <a:pt x="327" y="40"/>
                  </a:cubicBezTo>
                  <a:cubicBezTo>
                    <a:pt x="327" y="40"/>
                    <a:pt x="327" y="40"/>
                    <a:pt x="327" y="40"/>
                  </a:cubicBezTo>
                  <a:cubicBezTo>
                    <a:pt x="323" y="40"/>
                    <a:pt x="323" y="40"/>
                    <a:pt x="323" y="40"/>
                  </a:cubicBezTo>
                  <a:cubicBezTo>
                    <a:pt x="321" y="38"/>
                    <a:pt x="321" y="38"/>
                    <a:pt x="321" y="38"/>
                  </a:cubicBezTo>
                  <a:cubicBezTo>
                    <a:pt x="316" y="38"/>
                    <a:pt x="316" y="38"/>
                    <a:pt x="316" y="38"/>
                  </a:cubicBezTo>
                  <a:cubicBezTo>
                    <a:pt x="314" y="36"/>
                    <a:pt x="314" y="36"/>
                    <a:pt x="314" y="36"/>
                  </a:cubicBezTo>
                  <a:cubicBezTo>
                    <a:pt x="316" y="35"/>
                    <a:pt x="316" y="35"/>
                    <a:pt x="316" y="35"/>
                  </a:cubicBezTo>
                  <a:cubicBezTo>
                    <a:pt x="319" y="36"/>
                    <a:pt x="319" y="36"/>
                    <a:pt x="319" y="36"/>
                  </a:cubicBezTo>
                  <a:cubicBezTo>
                    <a:pt x="325" y="36"/>
                    <a:pt x="325" y="36"/>
                    <a:pt x="325" y="36"/>
                  </a:cubicBezTo>
                  <a:cubicBezTo>
                    <a:pt x="329" y="36"/>
                    <a:pt x="329" y="36"/>
                    <a:pt x="329" y="36"/>
                  </a:cubicBezTo>
                  <a:cubicBezTo>
                    <a:pt x="334" y="36"/>
                    <a:pt x="334" y="36"/>
                    <a:pt x="334" y="36"/>
                  </a:cubicBezTo>
                  <a:cubicBezTo>
                    <a:pt x="340" y="36"/>
                    <a:pt x="340" y="36"/>
                    <a:pt x="340" y="36"/>
                  </a:cubicBezTo>
                  <a:cubicBezTo>
                    <a:pt x="343" y="29"/>
                    <a:pt x="343" y="29"/>
                    <a:pt x="343" y="29"/>
                  </a:cubicBezTo>
                  <a:cubicBezTo>
                    <a:pt x="349" y="27"/>
                    <a:pt x="349" y="27"/>
                    <a:pt x="349" y="27"/>
                  </a:cubicBezTo>
                  <a:cubicBezTo>
                    <a:pt x="352" y="25"/>
                    <a:pt x="352" y="25"/>
                    <a:pt x="352" y="25"/>
                  </a:cubicBezTo>
                  <a:cubicBezTo>
                    <a:pt x="352" y="24"/>
                    <a:pt x="352" y="24"/>
                    <a:pt x="352" y="24"/>
                  </a:cubicBezTo>
                  <a:cubicBezTo>
                    <a:pt x="350" y="24"/>
                    <a:pt x="350" y="24"/>
                    <a:pt x="350" y="24"/>
                  </a:cubicBezTo>
                  <a:cubicBezTo>
                    <a:pt x="349" y="22"/>
                    <a:pt x="349" y="22"/>
                    <a:pt x="349" y="22"/>
                  </a:cubicBezTo>
                  <a:cubicBezTo>
                    <a:pt x="347" y="22"/>
                    <a:pt x="347" y="22"/>
                    <a:pt x="347" y="22"/>
                  </a:cubicBezTo>
                  <a:cubicBezTo>
                    <a:pt x="343" y="22"/>
                    <a:pt x="343" y="22"/>
                    <a:pt x="343" y="22"/>
                  </a:cubicBezTo>
                  <a:cubicBezTo>
                    <a:pt x="340" y="18"/>
                    <a:pt x="340" y="18"/>
                    <a:pt x="340" y="18"/>
                  </a:cubicBezTo>
                  <a:cubicBezTo>
                    <a:pt x="338" y="18"/>
                    <a:pt x="338" y="18"/>
                    <a:pt x="338" y="18"/>
                  </a:cubicBezTo>
                  <a:cubicBezTo>
                    <a:pt x="334" y="22"/>
                    <a:pt x="334" y="22"/>
                    <a:pt x="334" y="22"/>
                  </a:cubicBezTo>
                  <a:cubicBezTo>
                    <a:pt x="332" y="22"/>
                    <a:pt x="332" y="22"/>
                    <a:pt x="332" y="22"/>
                  </a:cubicBezTo>
                  <a:cubicBezTo>
                    <a:pt x="332" y="20"/>
                    <a:pt x="332" y="20"/>
                    <a:pt x="332" y="20"/>
                  </a:cubicBezTo>
                  <a:cubicBezTo>
                    <a:pt x="336" y="18"/>
                    <a:pt x="336" y="18"/>
                    <a:pt x="336" y="18"/>
                  </a:cubicBezTo>
                  <a:cubicBezTo>
                    <a:pt x="336" y="16"/>
                    <a:pt x="336" y="16"/>
                    <a:pt x="336" y="16"/>
                  </a:cubicBezTo>
                  <a:cubicBezTo>
                    <a:pt x="332" y="15"/>
                    <a:pt x="332" y="15"/>
                    <a:pt x="332" y="15"/>
                  </a:cubicBezTo>
                  <a:cubicBezTo>
                    <a:pt x="332" y="15"/>
                    <a:pt x="332" y="15"/>
                    <a:pt x="332" y="15"/>
                  </a:cubicBezTo>
                  <a:cubicBezTo>
                    <a:pt x="329" y="15"/>
                    <a:pt x="329" y="15"/>
                    <a:pt x="329" y="15"/>
                  </a:cubicBezTo>
                  <a:cubicBezTo>
                    <a:pt x="327" y="18"/>
                    <a:pt x="327" y="18"/>
                    <a:pt x="327" y="18"/>
                  </a:cubicBezTo>
                  <a:cubicBezTo>
                    <a:pt x="325" y="18"/>
                    <a:pt x="325" y="18"/>
                    <a:pt x="325" y="18"/>
                  </a:cubicBezTo>
                  <a:cubicBezTo>
                    <a:pt x="327" y="16"/>
                    <a:pt x="327" y="16"/>
                    <a:pt x="327" y="16"/>
                  </a:cubicBezTo>
                  <a:cubicBezTo>
                    <a:pt x="325" y="16"/>
                    <a:pt x="325" y="16"/>
                    <a:pt x="325" y="16"/>
                  </a:cubicBezTo>
                  <a:cubicBezTo>
                    <a:pt x="323" y="18"/>
                    <a:pt x="323" y="18"/>
                    <a:pt x="323" y="18"/>
                  </a:cubicBezTo>
                  <a:cubicBezTo>
                    <a:pt x="321" y="18"/>
                    <a:pt x="321" y="18"/>
                    <a:pt x="321" y="18"/>
                  </a:cubicBezTo>
                  <a:cubicBezTo>
                    <a:pt x="321" y="16"/>
                    <a:pt x="321" y="16"/>
                    <a:pt x="321" y="16"/>
                  </a:cubicBezTo>
                  <a:cubicBezTo>
                    <a:pt x="323" y="15"/>
                    <a:pt x="323" y="15"/>
                    <a:pt x="323" y="15"/>
                  </a:cubicBezTo>
                  <a:cubicBezTo>
                    <a:pt x="323" y="13"/>
                    <a:pt x="323" y="13"/>
                    <a:pt x="323" y="13"/>
                  </a:cubicBezTo>
                  <a:cubicBezTo>
                    <a:pt x="319" y="11"/>
                    <a:pt x="319" y="11"/>
                    <a:pt x="319" y="11"/>
                  </a:cubicBezTo>
                  <a:cubicBezTo>
                    <a:pt x="316" y="11"/>
                    <a:pt x="316" y="11"/>
                    <a:pt x="316" y="11"/>
                  </a:cubicBezTo>
                  <a:cubicBezTo>
                    <a:pt x="314" y="11"/>
                    <a:pt x="314" y="11"/>
                    <a:pt x="314" y="11"/>
                  </a:cubicBezTo>
                  <a:cubicBezTo>
                    <a:pt x="314" y="16"/>
                    <a:pt x="314" y="16"/>
                    <a:pt x="314" y="16"/>
                  </a:cubicBezTo>
                  <a:cubicBezTo>
                    <a:pt x="312" y="16"/>
                    <a:pt x="312" y="16"/>
                    <a:pt x="312" y="16"/>
                  </a:cubicBezTo>
                  <a:cubicBezTo>
                    <a:pt x="312" y="18"/>
                    <a:pt x="312" y="18"/>
                    <a:pt x="312" y="18"/>
                  </a:cubicBezTo>
                  <a:cubicBezTo>
                    <a:pt x="314" y="24"/>
                    <a:pt x="314" y="24"/>
                    <a:pt x="314" y="24"/>
                  </a:cubicBezTo>
                  <a:cubicBezTo>
                    <a:pt x="314" y="25"/>
                    <a:pt x="314" y="25"/>
                    <a:pt x="314" y="25"/>
                  </a:cubicBezTo>
                  <a:cubicBezTo>
                    <a:pt x="312" y="27"/>
                    <a:pt x="312" y="27"/>
                    <a:pt x="312" y="27"/>
                  </a:cubicBezTo>
                  <a:cubicBezTo>
                    <a:pt x="310" y="24"/>
                    <a:pt x="310" y="24"/>
                    <a:pt x="310" y="24"/>
                  </a:cubicBezTo>
                  <a:cubicBezTo>
                    <a:pt x="309" y="24"/>
                    <a:pt x="309" y="24"/>
                    <a:pt x="309" y="24"/>
                  </a:cubicBezTo>
                  <a:cubicBezTo>
                    <a:pt x="307" y="25"/>
                    <a:pt x="307" y="25"/>
                    <a:pt x="307" y="25"/>
                  </a:cubicBezTo>
                  <a:cubicBezTo>
                    <a:pt x="305" y="25"/>
                    <a:pt x="305" y="25"/>
                    <a:pt x="305" y="25"/>
                  </a:cubicBezTo>
                  <a:cubicBezTo>
                    <a:pt x="301" y="27"/>
                    <a:pt x="301" y="27"/>
                    <a:pt x="301" y="27"/>
                  </a:cubicBezTo>
                  <a:cubicBezTo>
                    <a:pt x="303" y="22"/>
                    <a:pt x="303" y="22"/>
                    <a:pt x="303" y="22"/>
                  </a:cubicBezTo>
                  <a:cubicBezTo>
                    <a:pt x="307" y="22"/>
                    <a:pt x="307" y="22"/>
                    <a:pt x="307" y="22"/>
                  </a:cubicBezTo>
                  <a:cubicBezTo>
                    <a:pt x="309" y="18"/>
                    <a:pt x="309" y="18"/>
                    <a:pt x="309" y="18"/>
                  </a:cubicBezTo>
                  <a:cubicBezTo>
                    <a:pt x="307" y="16"/>
                    <a:pt x="307" y="16"/>
                    <a:pt x="307" y="16"/>
                  </a:cubicBezTo>
                  <a:cubicBezTo>
                    <a:pt x="307" y="16"/>
                    <a:pt x="307" y="16"/>
                    <a:pt x="307" y="16"/>
                  </a:cubicBezTo>
                  <a:cubicBezTo>
                    <a:pt x="303" y="20"/>
                    <a:pt x="303" y="20"/>
                    <a:pt x="303" y="20"/>
                  </a:cubicBezTo>
                  <a:cubicBezTo>
                    <a:pt x="301" y="18"/>
                    <a:pt x="301" y="18"/>
                    <a:pt x="301" y="18"/>
                  </a:cubicBezTo>
                  <a:cubicBezTo>
                    <a:pt x="301" y="18"/>
                    <a:pt x="301" y="18"/>
                    <a:pt x="301" y="18"/>
                  </a:cubicBezTo>
                  <a:cubicBezTo>
                    <a:pt x="303" y="16"/>
                    <a:pt x="303" y="16"/>
                    <a:pt x="303" y="16"/>
                  </a:cubicBezTo>
                  <a:cubicBezTo>
                    <a:pt x="303" y="15"/>
                    <a:pt x="303" y="15"/>
                    <a:pt x="303" y="15"/>
                  </a:cubicBezTo>
                  <a:cubicBezTo>
                    <a:pt x="301" y="13"/>
                    <a:pt x="301" y="13"/>
                    <a:pt x="301" y="13"/>
                  </a:cubicBezTo>
                  <a:cubicBezTo>
                    <a:pt x="299" y="13"/>
                    <a:pt x="299" y="13"/>
                    <a:pt x="299" y="13"/>
                  </a:cubicBezTo>
                  <a:cubicBezTo>
                    <a:pt x="303" y="11"/>
                    <a:pt x="303" y="11"/>
                    <a:pt x="303" y="11"/>
                  </a:cubicBezTo>
                  <a:cubicBezTo>
                    <a:pt x="303" y="13"/>
                    <a:pt x="303" y="13"/>
                    <a:pt x="303" y="13"/>
                  </a:cubicBezTo>
                  <a:cubicBezTo>
                    <a:pt x="307" y="13"/>
                    <a:pt x="307" y="13"/>
                    <a:pt x="307" y="13"/>
                  </a:cubicBezTo>
                  <a:cubicBezTo>
                    <a:pt x="309" y="7"/>
                    <a:pt x="309" y="7"/>
                    <a:pt x="309" y="7"/>
                  </a:cubicBezTo>
                  <a:cubicBezTo>
                    <a:pt x="309" y="5"/>
                    <a:pt x="309" y="5"/>
                    <a:pt x="309" y="5"/>
                  </a:cubicBezTo>
                  <a:cubicBezTo>
                    <a:pt x="305" y="5"/>
                    <a:pt x="305" y="5"/>
                    <a:pt x="305" y="5"/>
                  </a:cubicBezTo>
                  <a:cubicBezTo>
                    <a:pt x="303" y="5"/>
                    <a:pt x="303" y="5"/>
                    <a:pt x="303" y="5"/>
                  </a:cubicBezTo>
                  <a:cubicBezTo>
                    <a:pt x="305" y="2"/>
                    <a:pt x="305" y="2"/>
                    <a:pt x="305" y="2"/>
                  </a:cubicBezTo>
                  <a:cubicBezTo>
                    <a:pt x="303" y="0"/>
                    <a:pt x="303" y="0"/>
                    <a:pt x="303" y="0"/>
                  </a:cubicBezTo>
                  <a:cubicBezTo>
                    <a:pt x="301" y="2"/>
                    <a:pt x="301" y="2"/>
                    <a:pt x="301" y="2"/>
                  </a:cubicBezTo>
                  <a:cubicBezTo>
                    <a:pt x="299" y="2"/>
                    <a:pt x="299" y="2"/>
                    <a:pt x="299" y="2"/>
                  </a:cubicBezTo>
                  <a:cubicBezTo>
                    <a:pt x="298" y="0"/>
                    <a:pt x="298" y="0"/>
                    <a:pt x="298" y="0"/>
                  </a:cubicBezTo>
                  <a:cubicBezTo>
                    <a:pt x="296" y="2"/>
                    <a:pt x="296" y="2"/>
                    <a:pt x="296" y="2"/>
                  </a:cubicBezTo>
                  <a:cubicBezTo>
                    <a:pt x="296" y="4"/>
                    <a:pt x="296" y="4"/>
                    <a:pt x="296" y="4"/>
                  </a:cubicBezTo>
                  <a:cubicBezTo>
                    <a:pt x="298" y="7"/>
                    <a:pt x="298" y="7"/>
                    <a:pt x="298" y="7"/>
                  </a:cubicBezTo>
                  <a:cubicBezTo>
                    <a:pt x="296" y="9"/>
                    <a:pt x="296" y="9"/>
                    <a:pt x="296" y="9"/>
                  </a:cubicBezTo>
                  <a:cubicBezTo>
                    <a:pt x="294" y="9"/>
                    <a:pt x="294" y="9"/>
                    <a:pt x="294" y="9"/>
                  </a:cubicBezTo>
                  <a:cubicBezTo>
                    <a:pt x="292" y="5"/>
                    <a:pt x="292" y="5"/>
                    <a:pt x="292" y="5"/>
                  </a:cubicBezTo>
                  <a:cubicBezTo>
                    <a:pt x="290" y="7"/>
                    <a:pt x="290" y="7"/>
                    <a:pt x="290" y="7"/>
                  </a:cubicBezTo>
                  <a:cubicBezTo>
                    <a:pt x="290" y="9"/>
                    <a:pt x="290" y="9"/>
                    <a:pt x="290" y="9"/>
                  </a:cubicBezTo>
                  <a:cubicBezTo>
                    <a:pt x="290" y="11"/>
                    <a:pt x="290" y="11"/>
                    <a:pt x="290" y="11"/>
                  </a:cubicBezTo>
                  <a:cubicBezTo>
                    <a:pt x="292" y="11"/>
                    <a:pt x="292" y="11"/>
                    <a:pt x="292" y="11"/>
                  </a:cubicBezTo>
                  <a:cubicBezTo>
                    <a:pt x="294" y="13"/>
                    <a:pt x="294" y="13"/>
                    <a:pt x="294" y="13"/>
                  </a:cubicBezTo>
                  <a:cubicBezTo>
                    <a:pt x="294" y="13"/>
                    <a:pt x="294" y="13"/>
                    <a:pt x="294" y="13"/>
                  </a:cubicBezTo>
                  <a:cubicBezTo>
                    <a:pt x="292" y="15"/>
                    <a:pt x="292" y="15"/>
                    <a:pt x="292" y="15"/>
                  </a:cubicBezTo>
                  <a:cubicBezTo>
                    <a:pt x="292" y="16"/>
                    <a:pt x="292" y="16"/>
                    <a:pt x="292" y="16"/>
                  </a:cubicBezTo>
                  <a:cubicBezTo>
                    <a:pt x="290" y="18"/>
                    <a:pt x="290" y="18"/>
                    <a:pt x="290" y="18"/>
                  </a:cubicBezTo>
                  <a:cubicBezTo>
                    <a:pt x="290" y="20"/>
                    <a:pt x="290" y="20"/>
                    <a:pt x="290" y="20"/>
                  </a:cubicBezTo>
                  <a:cubicBezTo>
                    <a:pt x="290" y="20"/>
                    <a:pt x="290" y="20"/>
                    <a:pt x="290" y="20"/>
                  </a:cubicBezTo>
                  <a:cubicBezTo>
                    <a:pt x="288" y="22"/>
                    <a:pt x="288" y="22"/>
                    <a:pt x="288" y="22"/>
                  </a:cubicBezTo>
                  <a:cubicBezTo>
                    <a:pt x="290" y="25"/>
                    <a:pt x="290" y="25"/>
                    <a:pt x="290" y="25"/>
                  </a:cubicBezTo>
                  <a:cubicBezTo>
                    <a:pt x="288" y="27"/>
                    <a:pt x="288" y="27"/>
                    <a:pt x="288" y="27"/>
                  </a:cubicBezTo>
                  <a:cubicBezTo>
                    <a:pt x="287" y="25"/>
                    <a:pt x="287" y="25"/>
                    <a:pt x="287" y="25"/>
                  </a:cubicBezTo>
                  <a:cubicBezTo>
                    <a:pt x="285" y="27"/>
                    <a:pt x="285" y="27"/>
                    <a:pt x="285" y="27"/>
                  </a:cubicBezTo>
                  <a:cubicBezTo>
                    <a:pt x="283" y="27"/>
                    <a:pt x="283" y="27"/>
                    <a:pt x="283" y="27"/>
                  </a:cubicBezTo>
                  <a:cubicBezTo>
                    <a:pt x="281" y="29"/>
                    <a:pt x="281" y="29"/>
                    <a:pt x="281" y="29"/>
                  </a:cubicBezTo>
                  <a:cubicBezTo>
                    <a:pt x="281" y="25"/>
                    <a:pt x="281" y="25"/>
                    <a:pt x="281" y="25"/>
                  </a:cubicBezTo>
                  <a:cubicBezTo>
                    <a:pt x="285" y="20"/>
                    <a:pt x="285" y="20"/>
                    <a:pt x="285" y="20"/>
                  </a:cubicBezTo>
                  <a:cubicBezTo>
                    <a:pt x="281" y="20"/>
                    <a:pt x="281" y="20"/>
                    <a:pt x="281" y="20"/>
                  </a:cubicBezTo>
                  <a:cubicBezTo>
                    <a:pt x="281" y="18"/>
                    <a:pt x="281" y="18"/>
                    <a:pt x="281" y="18"/>
                  </a:cubicBezTo>
                  <a:cubicBezTo>
                    <a:pt x="283" y="16"/>
                    <a:pt x="283" y="16"/>
                    <a:pt x="283" y="16"/>
                  </a:cubicBezTo>
                  <a:cubicBezTo>
                    <a:pt x="283" y="11"/>
                    <a:pt x="283" y="11"/>
                    <a:pt x="283" y="11"/>
                  </a:cubicBezTo>
                  <a:cubicBezTo>
                    <a:pt x="283" y="9"/>
                    <a:pt x="283" y="9"/>
                    <a:pt x="283" y="9"/>
                  </a:cubicBezTo>
                  <a:cubicBezTo>
                    <a:pt x="281" y="9"/>
                    <a:pt x="281" y="9"/>
                    <a:pt x="281" y="9"/>
                  </a:cubicBezTo>
                  <a:cubicBezTo>
                    <a:pt x="277" y="16"/>
                    <a:pt x="277" y="16"/>
                    <a:pt x="277" y="16"/>
                  </a:cubicBezTo>
                  <a:cubicBezTo>
                    <a:pt x="277" y="20"/>
                    <a:pt x="277" y="20"/>
                    <a:pt x="277" y="20"/>
                  </a:cubicBezTo>
                  <a:cubicBezTo>
                    <a:pt x="272" y="25"/>
                    <a:pt x="272" y="25"/>
                    <a:pt x="272" y="25"/>
                  </a:cubicBezTo>
                  <a:cubicBezTo>
                    <a:pt x="272" y="31"/>
                    <a:pt x="272" y="31"/>
                    <a:pt x="272" y="31"/>
                  </a:cubicBezTo>
                  <a:cubicBezTo>
                    <a:pt x="272" y="33"/>
                    <a:pt x="272" y="33"/>
                    <a:pt x="272" y="33"/>
                  </a:cubicBezTo>
                  <a:cubicBezTo>
                    <a:pt x="272" y="35"/>
                    <a:pt x="272" y="35"/>
                    <a:pt x="272" y="35"/>
                  </a:cubicBezTo>
                  <a:cubicBezTo>
                    <a:pt x="267" y="40"/>
                    <a:pt x="267" y="40"/>
                    <a:pt x="267" y="40"/>
                  </a:cubicBezTo>
                  <a:cubicBezTo>
                    <a:pt x="265" y="42"/>
                    <a:pt x="265" y="42"/>
                    <a:pt x="265" y="42"/>
                  </a:cubicBezTo>
                  <a:cubicBezTo>
                    <a:pt x="265" y="38"/>
                    <a:pt x="265" y="38"/>
                    <a:pt x="265" y="38"/>
                  </a:cubicBezTo>
                  <a:cubicBezTo>
                    <a:pt x="265" y="36"/>
                    <a:pt x="265" y="36"/>
                    <a:pt x="265" y="36"/>
                  </a:cubicBezTo>
                  <a:cubicBezTo>
                    <a:pt x="267" y="31"/>
                    <a:pt x="267" y="31"/>
                    <a:pt x="267" y="31"/>
                  </a:cubicBezTo>
                  <a:cubicBezTo>
                    <a:pt x="267" y="29"/>
                    <a:pt x="267" y="29"/>
                    <a:pt x="267" y="29"/>
                  </a:cubicBezTo>
                  <a:cubicBezTo>
                    <a:pt x="267" y="25"/>
                    <a:pt x="267" y="25"/>
                    <a:pt x="267" y="25"/>
                  </a:cubicBezTo>
                  <a:cubicBezTo>
                    <a:pt x="267" y="24"/>
                    <a:pt x="267" y="24"/>
                    <a:pt x="267" y="24"/>
                  </a:cubicBezTo>
                  <a:cubicBezTo>
                    <a:pt x="270" y="18"/>
                    <a:pt x="270" y="18"/>
                    <a:pt x="270" y="18"/>
                  </a:cubicBezTo>
                  <a:cubicBezTo>
                    <a:pt x="272" y="15"/>
                    <a:pt x="272" y="15"/>
                    <a:pt x="272" y="15"/>
                  </a:cubicBezTo>
                  <a:cubicBezTo>
                    <a:pt x="272" y="15"/>
                    <a:pt x="272" y="15"/>
                    <a:pt x="272" y="15"/>
                  </a:cubicBezTo>
                  <a:cubicBezTo>
                    <a:pt x="272" y="13"/>
                    <a:pt x="272" y="13"/>
                    <a:pt x="272" y="13"/>
                  </a:cubicBezTo>
                  <a:cubicBezTo>
                    <a:pt x="270" y="13"/>
                    <a:pt x="270" y="13"/>
                    <a:pt x="270" y="13"/>
                  </a:cubicBezTo>
                  <a:cubicBezTo>
                    <a:pt x="267" y="9"/>
                    <a:pt x="267" y="9"/>
                    <a:pt x="267" y="9"/>
                  </a:cubicBezTo>
                  <a:cubicBezTo>
                    <a:pt x="265" y="9"/>
                    <a:pt x="265" y="9"/>
                    <a:pt x="265" y="9"/>
                  </a:cubicBezTo>
                  <a:cubicBezTo>
                    <a:pt x="267" y="13"/>
                    <a:pt x="267" y="13"/>
                    <a:pt x="267" y="13"/>
                  </a:cubicBezTo>
                  <a:cubicBezTo>
                    <a:pt x="265" y="15"/>
                    <a:pt x="265" y="15"/>
                    <a:pt x="265" y="15"/>
                  </a:cubicBezTo>
                  <a:cubicBezTo>
                    <a:pt x="265" y="11"/>
                    <a:pt x="265" y="11"/>
                    <a:pt x="265" y="11"/>
                  </a:cubicBezTo>
                  <a:cubicBezTo>
                    <a:pt x="261" y="9"/>
                    <a:pt x="261" y="9"/>
                    <a:pt x="261" y="9"/>
                  </a:cubicBezTo>
                  <a:cubicBezTo>
                    <a:pt x="259" y="9"/>
                    <a:pt x="259" y="9"/>
                    <a:pt x="259" y="9"/>
                  </a:cubicBezTo>
                  <a:cubicBezTo>
                    <a:pt x="257" y="11"/>
                    <a:pt x="257" y="11"/>
                    <a:pt x="257" y="11"/>
                  </a:cubicBezTo>
                  <a:cubicBezTo>
                    <a:pt x="257" y="15"/>
                    <a:pt x="257" y="15"/>
                    <a:pt x="257" y="15"/>
                  </a:cubicBezTo>
                  <a:cubicBezTo>
                    <a:pt x="256" y="16"/>
                    <a:pt x="256" y="16"/>
                    <a:pt x="256" y="16"/>
                  </a:cubicBezTo>
                  <a:cubicBezTo>
                    <a:pt x="256" y="15"/>
                    <a:pt x="256" y="15"/>
                    <a:pt x="256" y="15"/>
                  </a:cubicBezTo>
                  <a:cubicBezTo>
                    <a:pt x="254" y="13"/>
                    <a:pt x="254" y="13"/>
                    <a:pt x="254" y="13"/>
                  </a:cubicBezTo>
                  <a:cubicBezTo>
                    <a:pt x="252" y="15"/>
                    <a:pt x="252" y="15"/>
                    <a:pt x="252" y="15"/>
                  </a:cubicBezTo>
                  <a:cubicBezTo>
                    <a:pt x="252" y="16"/>
                    <a:pt x="252" y="16"/>
                    <a:pt x="252" y="16"/>
                  </a:cubicBezTo>
                  <a:cubicBezTo>
                    <a:pt x="256" y="18"/>
                    <a:pt x="256" y="18"/>
                    <a:pt x="256" y="18"/>
                  </a:cubicBezTo>
                  <a:cubicBezTo>
                    <a:pt x="257" y="22"/>
                    <a:pt x="257" y="22"/>
                    <a:pt x="257" y="22"/>
                  </a:cubicBezTo>
                  <a:cubicBezTo>
                    <a:pt x="256" y="22"/>
                    <a:pt x="256" y="22"/>
                    <a:pt x="256" y="22"/>
                  </a:cubicBezTo>
                  <a:cubicBezTo>
                    <a:pt x="254" y="20"/>
                    <a:pt x="254" y="20"/>
                    <a:pt x="254" y="20"/>
                  </a:cubicBezTo>
                  <a:cubicBezTo>
                    <a:pt x="252" y="24"/>
                    <a:pt x="252" y="24"/>
                    <a:pt x="252" y="24"/>
                  </a:cubicBezTo>
                  <a:cubicBezTo>
                    <a:pt x="252" y="25"/>
                    <a:pt x="252" y="25"/>
                    <a:pt x="252" y="25"/>
                  </a:cubicBezTo>
                  <a:cubicBezTo>
                    <a:pt x="252" y="25"/>
                    <a:pt x="252" y="25"/>
                    <a:pt x="252" y="25"/>
                  </a:cubicBezTo>
                  <a:cubicBezTo>
                    <a:pt x="252" y="27"/>
                    <a:pt x="252" y="27"/>
                    <a:pt x="252" y="27"/>
                  </a:cubicBezTo>
                  <a:cubicBezTo>
                    <a:pt x="248" y="25"/>
                    <a:pt x="248" y="25"/>
                    <a:pt x="248" y="25"/>
                  </a:cubicBezTo>
                  <a:cubicBezTo>
                    <a:pt x="246" y="25"/>
                    <a:pt x="246" y="25"/>
                    <a:pt x="246" y="25"/>
                  </a:cubicBezTo>
                  <a:cubicBezTo>
                    <a:pt x="245" y="29"/>
                    <a:pt x="245" y="29"/>
                    <a:pt x="245" y="29"/>
                  </a:cubicBezTo>
                  <a:cubicBezTo>
                    <a:pt x="243" y="29"/>
                    <a:pt x="243" y="29"/>
                    <a:pt x="243" y="29"/>
                  </a:cubicBezTo>
                  <a:cubicBezTo>
                    <a:pt x="243" y="31"/>
                    <a:pt x="243" y="31"/>
                    <a:pt x="243" y="31"/>
                  </a:cubicBezTo>
                  <a:cubicBezTo>
                    <a:pt x="245" y="33"/>
                    <a:pt x="245" y="33"/>
                    <a:pt x="245" y="33"/>
                  </a:cubicBezTo>
                  <a:cubicBezTo>
                    <a:pt x="241" y="35"/>
                    <a:pt x="241" y="35"/>
                    <a:pt x="241" y="35"/>
                  </a:cubicBezTo>
                  <a:cubicBezTo>
                    <a:pt x="241" y="36"/>
                    <a:pt x="241" y="36"/>
                    <a:pt x="241" y="36"/>
                  </a:cubicBezTo>
                  <a:cubicBezTo>
                    <a:pt x="243" y="40"/>
                    <a:pt x="243" y="40"/>
                    <a:pt x="243" y="40"/>
                  </a:cubicBezTo>
                  <a:cubicBezTo>
                    <a:pt x="241" y="42"/>
                    <a:pt x="241" y="42"/>
                    <a:pt x="241" y="42"/>
                  </a:cubicBezTo>
                  <a:cubicBezTo>
                    <a:pt x="245" y="42"/>
                    <a:pt x="245" y="42"/>
                    <a:pt x="245" y="42"/>
                  </a:cubicBezTo>
                  <a:cubicBezTo>
                    <a:pt x="245" y="44"/>
                    <a:pt x="245" y="44"/>
                    <a:pt x="245" y="44"/>
                  </a:cubicBezTo>
                  <a:cubicBezTo>
                    <a:pt x="243" y="46"/>
                    <a:pt x="243" y="46"/>
                    <a:pt x="243" y="46"/>
                  </a:cubicBezTo>
                  <a:cubicBezTo>
                    <a:pt x="239" y="46"/>
                    <a:pt x="239" y="46"/>
                    <a:pt x="239" y="46"/>
                  </a:cubicBezTo>
                  <a:cubicBezTo>
                    <a:pt x="237" y="40"/>
                    <a:pt x="237" y="40"/>
                    <a:pt x="237" y="40"/>
                  </a:cubicBezTo>
                  <a:cubicBezTo>
                    <a:pt x="236" y="40"/>
                    <a:pt x="236" y="40"/>
                    <a:pt x="236" y="40"/>
                  </a:cubicBezTo>
                  <a:cubicBezTo>
                    <a:pt x="237" y="38"/>
                    <a:pt x="237" y="38"/>
                    <a:pt x="237" y="38"/>
                  </a:cubicBezTo>
                  <a:cubicBezTo>
                    <a:pt x="236" y="36"/>
                    <a:pt x="236" y="36"/>
                    <a:pt x="236" y="36"/>
                  </a:cubicBezTo>
                  <a:cubicBezTo>
                    <a:pt x="232" y="36"/>
                    <a:pt x="232" y="36"/>
                    <a:pt x="232" y="36"/>
                  </a:cubicBezTo>
                  <a:cubicBezTo>
                    <a:pt x="228" y="36"/>
                    <a:pt x="228" y="36"/>
                    <a:pt x="228" y="36"/>
                  </a:cubicBezTo>
                  <a:cubicBezTo>
                    <a:pt x="223" y="33"/>
                    <a:pt x="223" y="33"/>
                    <a:pt x="223" y="33"/>
                  </a:cubicBezTo>
                  <a:cubicBezTo>
                    <a:pt x="223" y="33"/>
                    <a:pt x="223" y="33"/>
                    <a:pt x="223" y="33"/>
                  </a:cubicBezTo>
                  <a:cubicBezTo>
                    <a:pt x="221" y="35"/>
                    <a:pt x="221" y="35"/>
                    <a:pt x="221" y="35"/>
                  </a:cubicBezTo>
                  <a:cubicBezTo>
                    <a:pt x="219" y="33"/>
                    <a:pt x="219" y="33"/>
                    <a:pt x="219" y="33"/>
                  </a:cubicBezTo>
                  <a:cubicBezTo>
                    <a:pt x="215" y="35"/>
                    <a:pt x="215" y="35"/>
                    <a:pt x="215" y="35"/>
                  </a:cubicBezTo>
                  <a:cubicBezTo>
                    <a:pt x="214" y="35"/>
                    <a:pt x="214" y="35"/>
                    <a:pt x="214" y="35"/>
                  </a:cubicBezTo>
                  <a:cubicBezTo>
                    <a:pt x="214" y="36"/>
                    <a:pt x="214" y="36"/>
                    <a:pt x="214" y="36"/>
                  </a:cubicBezTo>
                  <a:cubicBezTo>
                    <a:pt x="217" y="40"/>
                    <a:pt x="217" y="40"/>
                    <a:pt x="217" y="40"/>
                  </a:cubicBezTo>
                  <a:cubicBezTo>
                    <a:pt x="219" y="40"/>
                    <a:pt x="219" y="40"/>
                    <a:pt x="219" y="40"/>
                  </a:cubicBezTo>
                  <a:cubicBezTo>
                    <a:pt x="221" y="42"/>
                    <a:pt x="221" y="42"/>
                    <a:pt x="221" y="42"/>
                  </a:cubicBezTo>
                  <a:cubicBezTo>
                    <a:pt x="225" y="44"/>
                    <a:pt x="225" y="44"/>
                    <a:pt x="225" y="44"/>
                  </a:cubicBezTo>
                  <a:cubicBezTo>
                    <a:pt x="223" y="46"/>
                    <a:pt x="223" y="46"/>
                    <a:pt x="223" y="46"/>
                  </a:cubicBezTo>
                  <a:cubicBezTo>
                    <a:pt x="223" y="49"/>
                    <a:pt x="223" y="49"/>
                    <a:pt x="223" y="49"/>
                  </a:cubicBezTo>
                  <a:cubicBezTo>
                    <a:pt x="226" y="53"/>
                    <a:pt x="226" y="53"/>
                    <a:pt x="226" y="53"/>
                  </a:cubicBezTo>
                  <a:cubicBezTo>
                    <a:pt x="226" y="55"/>
                    <a:pt x="226" y="55"/>
                    <a:pt x="226" y="55"/>
                  </a:cubicBezTo>
                  <a:cubicBezTo>
                    <a:pt x="223" y="53"/>
                    <a:pt x="223" y="53"/>
                    <a:pt x="223" y="53"/>
                  </a:cubicBezTo>
                  <a:cubicBezTo>
                    <a:pt x="221" y="49"/>
                    <a:pt x="221" y="49"/>
                    <a:pt x="221" y="49"/>
                  </a:cubicBezTo>
                  <a:cubicBezTo>
                    <a:pt x="217" y="47"/>
                    <a:pt x="217" y="47"/>
                    <a:pt x="217" y="47"/>
                  </a:cubicBezTo>
                  <a:cubicBezTo>
                    <a:pt x="215" y="46"/>
                    <a:pt x="215" y="46"/>
                    <a:pt x="215" y="46"/>
                  </a:cubicBezTo>
                  <a:cubicBezTo>
                    <a:pt x="215" y="49"/>
                    <a:pt x="215" y="49"/>
                    <a:pt x="215" y="49"/>
                  </a:cubicBezTo>
                  <a:cubicBezTo>
                    <a:pt x="214" y="51"/>
                    <a:pt x="214" y="51"/>
                    <a:pt x="214" y="51"/>
                  </a:cubicBezTo>
                  <a:cubicBezTo>
                    <a:pt x="212" y="47"/>
                    <a:pt x="212" y="47"/>
                    <a:pt x="212" y="47"/>
                  </a:cubicBezTo>
                  <a:cubicBezTo>
                    <a:pt x="210" y="49"/>
                    <a:pt x="210" y="49"/>
                    <a:pt x="210" y="49"/>
                  </a:cubicBezTo>
                  <a:cubicBezTo>
                    <a:pt x="210" y="51"/>
                    <a:pt x="210" y="51"/>
                    <a:pt x="210" y="51"/>
                  </a:cubicBezTo>
                  <a:cubicBezTo>
                    <a:pt x="206" y="53"/>
                    <a:pt x="206" y="53"/>
                    <a:pt x="206" y="53"/>
                  </a:cubicBezTo>
                  <a:cubicBezTo>
                    <a:pt x="206" y="56"/>
                    <a:pt x="206" y="56"/>
                    <a:pt x="206" y="56"/>
                  </a:cubicBezTo>
                  <a:cubicBezTo>
                    <a:pt x="210" y="58"/>
                    <a:pt x="210" y="58"/>
                    <a:pt x="210" y="58"/>
                  </a:cubicBezTo>
                  <a:cubicBezTo>
                    <a:pt x="212" y="62"/>
                    <a:pt x="212" y="62"/>
                    <a:pt x="212" y="62"/>
                  </a:cubicBezTo>
                  <a:cubicBezTo>
                    <a:pt x="210" y="60"/>
                    <a:pt x="210" y="60"/>
                    <a:pt x="210" y="60"/>
                  </a:cubicBezTo>
                  <a:cubicBezTo>
                    <a:pt x="208" y="58"/>
                    <a:pt x="208" y="58"/>
                    <a:pt x="208" y="58"/>
                  </a:cubicBezTo>
                  <a:cubicBezTo>
                    <a:pt x="204" y="62"/>
                    <a:pt x="204" y="62"/>
                    <a:pt x="204" y="62"/>
                  </a:cubicBezTo>
                  <a:cubicBezTo>
                    <a:pt x="204" y="66"/>
                    <a:pt x="204" y="66"/>
                    <a:pt x="204" y="66"/>
                  </a:cubicBezTo>
                  <a:cubicBezTo>
                    <a:pt x="201" y="67"/>
                    <a:pt x="201" y="67"/>
                    <a:pt x="201" y="67"/>
                  </a:cubicBezTo>
                  <a:cubicBezTo>
                    <a:pt x="201" y="66"/>
                    <a:pt x="201" y="66"/>
                    <a:pt x="201" y="66"/>
                  </a:cubicBezTo>
                  <a:cubicBezTo>
                    <a:pt x="203" y="64"/>
                    <a:pt x="203" y="64"/>
                    <a:pt x="203" y="64"/>
                  </a:cubicBezTo>
                  <a:cubicBezTo>
                    <a:pt x="203" y="62"/>
                    <a:pt x="203" y="62"/>
                    <a:pt x="203" y="62"/>
                  </a:cubicBezTo>
                  <a:cubicBezTo>
                    <a:pt x="204" y="56"/>
                    <a:pt x="204" y="56"/>
                    <a:pt x="204" y="56"/>
                  </a:cubicBezTo>
                  <a:cubicBezTo>
                    <a:pt x="203" y="47"/>
                    <a:pt x="203" y="47"/>
                    <a:pt x="203" y="47"/>
                  </a:cubicBezTo>
                  <a:cubicBezTo>
                    <a:pt x="201" y="49"/>
                    <a:pt x="201" y="49"/>
                    <a:pt x="201" y="49"/>
                  </a:cubicBezTo>
                  <a:cubicBezTo>
                    <a:pt x="197" y="55"/>
                    <a:pt x="197" y="55"/>
                    <a:pt x="197" y="55"/>
                  </a:cubicBezTo>
                  <a:cubicBezTo>
                    <a:pt x="197" y="60"/>
                    <a:pt x="197" y="60"/>
                    <a:pt x="197" y="60"/>
                  </a:cubicBezTo>
                  <a:cubicBezTo>
                    <a:pt x="197" y="62"/>
                    <a:pt x="197" y="62"/>
                    <a:pt x="197" y="62"/>
                  </a:cubicBezTo>
                  <a:cubicBezTo>
                    <a:pt x="194" y="66"/>
                    <a:pt x="194" y="66"/>
                    <a:pt x="194" y="66"/>
                  </a:cubicBezTo>
                  <a:cubicBezTo>
                    <a:pt x="194" y="62"/>
                    <a:pt x="194" y="62"/>
                    <a:pt x="194" y="62"/>
                  </a:cubicBezTo>
                  <a:cubicBezTo>
                    <a:pt x="195" y="58"/>
                    <a:pt x="195" y="58"/>
                    <a:pt x="195" y="58"/>
                  </a:cubicBezTo>
                  <a:cubicBezTo>
                    <a:pt x="194" y="53"/>
                    <a:pt x="194" y="53"/>
                    <a:pt x="194" y="53"/>
                  </a:cubicBezTo>
                  <a:cubicBezTo>
                    <a:pt x="194" y="53"/>
                    <a:pt x="194" y="53"/>
                    <a:pt x="194" y="53"/>
                  </a:cubicBezTo>
                  <a:cubicBezTo>
                    <a:pt x="190" y="55"/>
                    <a:pt x="190" y="55"/>
                    <a:pt x="190" y="55"/>
                  </a:cubicBezTo>
                  <a:cubicBezTo>
                    <a:pt x="186" y="60"/>
                    <a:pt x="186" y="60"/>
                    <a:pt x="186" y="60"/>
                  </a:cubicBezTo>
                  <a:cubicBezTo>
                    <a:pt x="188" y="62"/>
                    <a:pt x="188" y="62"/>
                    <a:pt x="188" y="62"/>
                  </a:cubicBezTo>
                  <a:cubicBezTo>
                    <a:pt x="188" y="66"/>
                    <a:pt x="188" y="66"/>
                    <a:pt x="188" y="66"/>
                  </a:cubicBezTo>
                  <a:cubicBezTo>
                    <a:pt x="194" y="69"/>
                    <a:pt x="194" y="69"/>
                    <a:pt x="194" y="69"/>
                  </a:cubicBezTo>
                  <a:cubicBezTo>
                    <a:pt x="194" y="71"/>
                    <a:pt x="194" y="71"/>
                    <a:pt x="194" y="71"/>
                  </a:cubicBezTo>
                  <a:cubicBezTo>
                    <a:pt x="192" y="75"/>
                    <a:pt x="192" y="75"/>
                    <a:pt x="192" y="75"/>
                  </a:cubicBezTo>
                  <a:cubicBezTo>
                    <a:pt x="192" y="71"/>
                    <a:pt x="192" y="71"/>
                    <a:pt x="192" y="71"/>
                  </a:cubicBezTo>
                  <a:cubicBezTo>
                    <a:pt x="188" y="69"/>
                    <a:pt x="188" y="69"/>
                    <a:pt x="188" y="69"/>
                  </a:cubicBezTo>
                  <a:cubicBezTo>
                    <a:pt x="184" y="62"/>
                    <a:pt x="184" y="62"/>
                    <a:pt x="184" y="62"/>
                  </a:cubicBezTo>
                  <a:cubicBezTo>
                    <a:pt x="184" y="62"/>
                    <a:pt x="184" y="62"/>
                    <a:pt x="184" y="62"/>
                  </a:cubicBezTo>
                  <a:cubicBezTo>
                    <a:pt x="179" y="64"/>
                    <a:pt x="179" y="64"/>
                    <a:pt x="179" y="64"/>
                  </a:cubicBezTo>
                  <a:cubicBezTo>
                    <a:pt x="179" y="66"/>
                    <a:pt x="179" y="66"/>
                    <a:pt x="179" y="66"/>
                  </a:cubicBezTo>
                  <a:cubicBezTo>
                    <a:pt x="184" y="69"/>
                    <a:pt x="184" y="69"/>
                    <a:pt x="184" y="69"/>
                  </a:cubicBezTo>
                  <a:cubicBezTo>
                    <a:pt x="186" y="69"/>
                    <a:pt x="186" y="69"/>
                    <a:pt x="186" y="69"/>
                  </a:cubicBezTo>
                  <a:cubicBezTo>
                    <a:pt x="186" y="71"/>
                    <a:pt x="186" y="71"/>
                    <a:pt x="186" y="71"/>
                  </a:cubicBezTo>
                  <a:cubicBezTo>
                    <a:pt x="184" y="71"/>
                    <a:pt x="184" y="71"/>
                    <a:pt x="184" y="71"/>
                  </a:cubicBezTo>
                  <a:cubicBezTo>
                    <a:pt x="181" y="71"/>
                    <a:pt x="181" y="71"/>
                    <a:pt x="181" y="71"/>
                  </a:cubicBezTo>
                  <a:cubicBezTo>
                    <a:pt x="183" y="75"/>
                    <a:pt x="183" y="75"/>
                    <a:pt x="183" y="75"/>
                  </a:cubicBezTo>
                  <a:cubicBezTo>
                    <a:pt x="179" y="73"/>
                    <a:pt x="179" y="73"/>
                    <a:pt x="179" y="73"/>
                  </a:cubicBezTo>
                  <a:cubicBezTo>
                    <a:pt x="179" y="67"/>
                    <a:pt x="179" y="67"/>
                    <a:pt x="179" y="67"/>
                  </a:cubicBezTo>
                  <a:cubicBezTo>
                    <a:pt x="177" y="67"/>
                    <a:pt x="177" y="67"/>
                    <a:pt x="177" y="67"/>
                  </a:cubicBezTo>
                  <a:cubicBezTo>
                    <a:pt x="177" y="66"/>
                    <a:pt x="177" y="66"/>
                    <a:pt x="177" y="66"/>
                  </a:cubicBezTo>
                  <a:cubicBezTo>
                    <a:pt x="175" y="66"/>
                    <a:pt x="175" y="66"/>
                    <a:pt x="175" y="66"/>
                  </a:cubicBezTo>
                  <a:cubicBezTo>
                    <a:pt x="175" y="71"/>
                    <a:pt x="175" y="71"/>
                    <a:pt x="175" y="71"/>
                  </a:cubicBezTo>
                  <a:cubicBezTo>
                    <a:pt x="175" y="73"/>
                    <a:pt x="175" y="73"/>
                    <a:pt x="175" y="73"/>
                  </a:cubicBezTo>
                  <a:cubicBezTo>
                    <a:pt x="175" y="77"/>
                    <a:pt x="175" y="77"/>
                    <a:pt x="175" y="77"/>
                  </a:cubicBezTo>
                  <a:cubicBezTo>
                    <a:pt x="173" y="75"/>
                    <a:pt x="173" y="75"/>
                    <a:pt x="173" y="75"/>
                  </a:cubicBezTo>
                  <a:cubicBezTo>
                    <a:pt x="170" y="77"/>
                    <a:pt x="170" y="77"/>
                    <a:pt x="170" y="77"/>
                  </a:cubicBezTo>
                  <a:cubicBezTo>
                    <a:pt x="166" y="80"/>
                    <a:pt x="166" y="80"/>
                    <a:pt x="166" y="80"/>
                  </a:cubicBezTo>
                  <a:cubicBezTo>
                    <a:pt x="168" y="80"/>
                    <a:pt x="168" y="80"/>
                    <a:pt x="168" y="80"/>
                  </a:cubicBezTo>
                  <a:cubicBezTo>
                    <a:pt x="170" y="80"/>
                    <a:pt x="170" y="80"/>
                    <a:pt x="170" y="80"/>
                  </a:cubicBezTo>
                  <a:cubicBezTo>
                    <a:pt x="172" y="82"/>
                    <a:pt x="172" y="82"/>
                    <a:pt x="172" y="82"/>
                  </a:cubicBezTo>
                  <a:cubicBezTo>
                    <a:pt x="170" y="82"/>
                    <a:pt x="170" y="82"/>
                    <a:pt x="170" y="82"/>
                  </a:cubicBezTo>
                  <a:cubicBezTo>
                    <a:pt x="168" y="84"/>
                    <a:pt x="168" y="84"/>
                    <a:pt x="168" y="84"/>
                  </a:cubicBezTo>
                  <a:cubicBezTo>
                    <a:pt x="170" y="86"/>
                    <a:pt x="170" y="86"/>
                    <a:pt x="170" y="86"/>
                  </a:cubicBezTo>
                  <a:cubicBezTo>
                    <a:pt x="168" y="87"/>
                    <a:pt x="168" y="87"/>
                    <a:pt x="168" y="87"/>
                  </a:cubicBezTo>
                  <a:cubicBezTo>
                    <a:pt x="166" y="87"/>
                    <a:pt x="166" y="87"/>
                    <a:pt x="166" y="87"/>
                  </a:cubicBezTo>
                  <a:cubicBezTo>
                    <a:pt x="166" y="89"/>
                    <a:pt x="166" y="89"/>
                    <a:pt x="166" y="89"/>
                  </a:cubicBezTo>
                  <a:cubicBezTo>
                    <a:pt x="166" y="89"/>
                    <a:pt x="166" y="89"/>
                    <a:pt x="166" y="89"/>
                  </a:cubicBezTo>
                  <a:cubicBezTo>
                    <a:pt x="164" y="89"/>
                    <a:pt x="164" y="89"/>
                    <a:pt x="164" y="89"/>
                  </a:cubicBezTo>
                  <a:cubicBezTo>
                    <a:pt x="163" y="87"/>
                    <a:pt x="163" y="87"/>
                    <a:pt x="163" y="87"/>
                  </a:cubicBezTo>
                  <a:cubicBezTo>
                    <a:pt x="161" y="89"/>
                    <a:pt x="161" y="89"/>
                    <a:pt x="161" y="89"/>
                  </a:cubicBezTo>
                  <a:cubicBezTo>
                    <a:pt x="159" y="91"/>
                    <a:pt x="159" y="91"/>
                    <a:pt x="159" y="91"/>
                  </a:cubicBezTo>
                  <a:cubicBezTo>
                    <a:pt x="159" y="93"/>
                    <a:pt x="159" y="93"/>
                    <a:pt x="159" y="93"/>
                  </a:cubicBezTo>
                  <a:cubicBezTo>
                    <a:pt x="159" y="95"/>
                    <a:pt x="159" y="95"/>
                    <a:pt x="159" y="95"/>
                  </a:cubicBezTo>
                  <a:cubicBezTo>
                    <a:pt x="155" y="95"/>
                    <a:pt x="155" y="95"/>
                    <a:pt x="155" y="95"/>
                  </a:cubicBezTo>
                  <a:cubicBezTo>
                    <a:pt x="153" y="98"/>
                    <a:pt x="153" y="98"/>
                    <a:pt x="153" y="98"/>
                  </a:cubicBezTo>
                  <a:cubicBezTo>
                    <a:pt x="155" y="98"/>
                    <a:pt x="155" y="98"/>
                    <a:pt x="155" y="98"/>
                  </a:cubicBezTo>
                  <a:cubicBezTo>
                    <a:pt x="163" y="97"/>
                    <a:pt x="163" y="97"/>
                    <a:pt x="163" y="97"/>
                  </a:cubicBezTo>
                  <a:cubicBezTo>
                    <a:pt x="164" y="98"/>
                    <a:pt x="164" y="98"/>
                    <a:pt x="164" y="98"/>
                  </a:cubicBezTo>
                  <a:cubicBezTo>
                    <a:pt x="168" y="97"/>
                    <a:pt x="168" y="97"/>
                    <a:pt x="168" y="97"/>
                  </a:cubicBezTo>
                  <a:cubicBezTo>
                    <a:pt x="170" y="97"/>
                    <a:pt x="170" y="97"/>
                    <a:pt x="170" y="97"/>
                  </a:cubicBezTo>
                  <a:cubicBezTo>
                    <a:pt x="170" y="98"/>
                    <a:pt x="170" y="98"/>
                    <a:pt x="170" y="98"/>
                  </a:cubicBezTo>
                  <a:cubicBezTo>
                    <a:pt x="168" y="100"/>
                    <a:pt x="168" y="100"/>
                    <a:pt x="168" y="100"/>
                  </a:cubicBezTo>
                  <a:cubicBezTo>
                    <a:pt x="168" y="106"/>
                    <a:pt x="168" y="106"/>
                    <a:pt x="168" y="106"/>
                  </a:cubicBezTo>
                  <a:cubicBezTo>
                    <a:pt x="166" y="106"/>
                    <a:pt x="166" y="106"/>
                    <a:pt x="166" y="106"/>
                  </a:cubicBezTo>
                  <a:cubicBezTo>
                    <a:pt x="164" y="104"/>
                    <a:pt x="164" y="104"/>
                    <a:pt x="164" y="104"/>
                  </a:cubicBezTo>
                  <a:cubicBezTo>
                    <a:pt x="164" y="102"/>
                    <a:pt x="164" y="102"/>
                    <a:pt x="164" y="102"/>
                  </a:cubicBezTo>
                  <a:cubicBezTo>
                    <a:pt x="163" y="104"/>
                    <a:pt x="163" y="104"/>
                    <a:pt x="163" y="104"/>
                  </a:cubicBezTo>
                  <a:cubicBezTo>
                    <a:pt x="161" y="102"/>
                    <a:pt x="161" y="102"/>
                    <a:pt x="161" y="102"/>
                  </a:cubicBezTo>
                  <a:cubicBezTo>
                    <a:pt x="157" y="102"/>
                    <a:pt x="157" y="102"/>
                    <a:pt x="157" y="102"/>
                  </a:cubicBezTo>
                  <a:cubicBezTo>
                    <a:pt x="159" y="102"/>
                    <a:pt x="159" y="102"/>
                    <a:pt x="159" y="102"/>
                  </a:cubicBezTo>
                  <a:cubicBezTo>
                    <a:pt x="157" y="104"/>
                    <a:pt x="157" y="104"/>
                    <a:pt x="157" y="104"/>
                  </a:cubicBezTo>
                  <a:cubicBezTo>
                    <a:pt x="155" y="104"/>
                    <a:pt x="155" y="104"/>
                    <a:pt x="155" y="104"/>
                  </a:cubicBezTo>
                  <a:cubicBezTo>
                    <a:pt x="153" y="104"/>
                    <a:pt x="153" y="104"/>
                    <a:pt x="153" y="104"/>
                  </a:cubicBezTo>
                  <a:cubicBezTo>
                    <a:pt x="155" y="106"/>
                    <a:pt x="155" y="106"/>
                    <a:pt x="155" y="106"/>
                  </a:cubicBezTo>
                  <a:cubicBezTo>
                    <a:pt x="157" y="108"/>
                    <a:pt x="157" y="108"/>
                    <a:pt x="157" y="108"/>
                  </a:cubicBezTo>
                  <a:cubicBezTo>
                    <a:pt x="155" y="108"/>
                    <a:pt x="155" y="108"/>
                    <a:pt x="155" y="108"/>
                  </a:cubicBezTo>
                  <a:cubicBezTo>
                    <a:pt x="153" y="109"/>
                    <a:pt x="153" y="109"/>
                    <a:pt x="153" y="109"/>
                  </a:cubicBezTo>
                  <a:cubicBezTo>
                    <a:pt x="155" y="113"/>
                    <a:pt x="155" y="113"/>
                    <a:pt x="155" y="113"/>
                  </a:cubicBezTo>
                  <a:cubicBezTo>
                    <a:pt x="153" y="115"/>
                    <a:pt x="153" y="115"/>
                    <a:pt x="153" y="115"/>
                  </a:cubicBezTo>
                  <a:cubicBezTo>
                    <a:pt x="152" y="111"/>
                    <a:pt x="152" y="111"/>
                    <a:pt x="152" y="111"/>
                  </a:cubicBezTo>
                  <a:cubicBezTo>
                    <a:pt x="152" y="109"/>
                    <a:pt x="152" y="109"/>
                    <a:pt x="152" y="109"/>
                  </a:cubicBezTo>
                  <a:cubicBezTo>
                    <a:pt x="150" y="106"/>
                    <a:pt x="150" y="106"/>
                    <a:pt x="150" y="106"/>
                  </a:cubicBezTo>
                  <a:cubicBezTo>
                    <a:pt x="148" y="108"/>
                    <a:pt x="148" y="108"/>
                    <a:pt x="148" y="108"/>
                  </a:cubicBezTo>
                  <a:cubicBezTo>
                    <a:pt x="146" y="109"/>
                    <a:pt x="146" y="109"/>
                    <a:pt x="146" y="109"/>
                  </a:cubicBezTo>
                  <a:cubicBezTo>
                    <a:pt x="144" y="108"/>
                    <a:pt x="144" y="108"/>
                    <a:pt x="144" y="108"/>
                  </a:cubicBezTo>
                  <a:cubicBezTo>
                    <a:pt x="144" y="106"/>
                    <a:pt x="144" y="106"/>
                    <a:pt x="144" y="106"/>
                  </a:cubicBezTo>
                  <a:cubicBezTo>
                    <a:pt x="142" y="106"/>
                    <a:pt x="142" y="106"/>
                    <a:pt x="142" y="106"/>
                  </a:cubicBezTo>
                  <a:cubicBezTo>
                    <a:pt x="141" y="108"/>
                    <a:pt x="141" y="108"/>
                    <a:pt x="141" y="108"/>
                  </a:cubicBezTo>
                  <a:cubicBezTo>
                    <a:pt x="142" y="111"/>
                    <a:pt x="142" y="111"/>
                    <a:pt x="142" y="111"/>
                  </a:cubicBezTo>
                  <a:cubicBezTo>
                    <a:pt x="146" y="111"/>
                    <a:pt x="146" y="111"/>
                    <a:pt x="146" y="111"/>
                  </a:cubicBezTo>
                  <a:cubicBezTo>
                    <a:pt x="150" y="113"/>
                    <a:pt x="150" y="113"/>
                    <a:pt x="150" y="113"/>
                  </a:cubicBezTo>
                  <a:cubicBezTo>
                    <a:pt x="148" y="115"/>
                    <a:pt x="148" y="115"/>
                    <a:pt x="148" y="115"/>
                  </a:cubicBezTo>
                  <a:cubicBezTo>
                    <a:pt x="141" y="117"/>
                    <a:pt x="141" y="117"/>
                    <a:pt x="141" y="117"/>
                  </a:cubicBezTo>
                  <a:cubicBezTo>
                    <a:pt x="141" y="115"/>
                    <a:pt x="141" y="115"/>
                    <a:pt x="141" y="115"/>
                  </a:cubicBezTo>
                  <a:cubicBezTo>
                    <a:pt x="137" y="115"/>
                    <a:pt x="137" y="115"/>
                    <a:pt x="137" y="115"/>
                  </a:cubicBezTo>
                  <a:cubicBezTo>
                    <a:pt x="137" y="118"/>
                    <a:pt x="137" y="118"/>
                    <a:pt x="137" y="118"/>
                  </a:cubicBezTo>
                  <a:cubicBezTo>
                    <a:pt x="139" y="120"/>
                    <a:pt x="139" y="120"/>
                    <a:pt x="139" y="120"/>
                  </a:cubicBezTo>
                  <a:cubicBezTo>
                    <a:pt x="137" y="122"/>
                    <a:pt x="137" y="122"/>
                    <a:pt x="137" y="122"/>
                  </a:cubicBezTo>
                  <a:cubicBezTo>
                    <a:pt x="139" y="122"/>
                    <a:pt x="139" y="122"/>
                    <a:pt x="139" y="122"/>
                  </a:cubicBezTo>
                  <a:cubicBezTo>
                    <a:pt x="142" y="118"/>
                    <a:pt x="142" y="118"/>
                    <a:pt x="142" y="118"/>
                  </a:cubicBezTo>
                  <a:cubicBezTo>
                    <a:pt x="144" y="118"/>
                    <a:pt x="144" y="118"/>
                    <a:pt x="144" y="118"/>
                  </a:cubicBezTo>
                  <a:cubicBezTo>
                    <a:pt x="146" y="120"/>
                    <a:pt x="146" y="120"/>
                    <a:pt x="146" y="120"/>
                  </a:cubicBezTo>
                  <a:cubicBezTo>
                    <a:pt x="142" y="122"/>
                    <a:pt x="142" y="122"/>
                    <a:pt x="142" y="122"/>
                  </a:cubicBezTo>
                  <a:cubicBezTo>
                    <a:pt x="141" y="124"/>
                    <a:pt x="141" y="124"/>
                    <a:pt x="141" y="124"/>
                  </a:cubicBezTo>
                  <a:cubicBezTo>
                    <a:pt x="142" y="128"/>
                    <a:pt x="142" y="128"/>
                    <a:pt x="142" y="128"/>
                  </a:cubicBezTo>
                  <a:cubicBezTo>
                    <a:pt x="146" y="129"/>
                    <a:pt x="146" y="129"/>
                    <a:pt x="146" y="129"/>
                  </a:cubicBezTo>
                  <a:cubicBezTo>
                    <a:pt x="146" y="131"/>
                    <a:pt x="146" y="131"/>
                    <a:pt x="146" y="131"/>
                  </a:cubicBezTo>
                  <a:cubicBezTo>
                    <a:pt x="144" y="129"/>
                    <a:pt x="144" y="129"/>
                    <a:pt x="144" y="129"/>
                  </a:cubicBezTo>
                  <a:cubicBezTo>
                    <a:pt x="142" y="131"/>
                    <a:pt x="142" y="131"/>
                    <a:pt x="142" y="131"/>
                  </a:cubicBezTo>
                  <a:cubicBezTo>
                    <a:pt x="139" y="128"/>
                    <a:pt x="139" y="128"/>
                    <a:pt x="139" y="128"/>
                  </a:cubicBezTo>
                  <a:cubicBezTo>
                    <a:pt x="137" y="128"/>
                    <a:pt x="137" y="128"/>
                    <a:pt x="137" y="128"/>
                  </a:cubicBezTo>
                  <a:cubicBezTo>
                    <a:pt x="135" y="129"/>
                    <a:pt x="135" y="129"/>
                    <a:pt x="135" y="129"/>
                  </a:cubicBezTo>
                  <a:cubicBezTo>
                    <a:pt x="137" y="131"/>
                    <a:pt x="137" y="131"/>
                    <a:pt x="137" y="131"/>
                  </a:cubicBezTo>
                  <a:cubicBezTo>
                    <a:pt x="135" y="131"/>
                    <a:pt x="135" y="131"/>
                    <a:pt x="135" y="131"/>
                  </a:cubicBezTo>
                  <a:cubicBezTo>
                    <a:pt x="132" y="133"/>
                    <a:pt x="132" y="133"/>
                    <a:pt x="132" y="133"/>
                  </a:cubicBezTo>
                  <a:cubicBezTo>
                    <a:pt x="132" y="137"/>
                    <a:pt x="132" y="137"/>
                    <a:pt x="132" y="137"/>
                  </a:cubicBezTo>
                  <a:cubicBezTo>
                    <a:pt x="135" y="137"/>
                    <a:pt x="135" y="137"/>
                    <a:pt x="135" y="137"/>
                  </a:cubicBezTo>
                  <a:cubicBezTo>
                    <a:pt x="137" y="135"/>
                    <a:pt x="137" y="135"/>
                    <a:pt x="137" y="135"/>
                  </a:cubicBezTo>
                  <a:cubicBezTo>
                    <a:pt x="139" y="137"/>
                    <a:pt x="139" y="137"/>
                    <a:pt x="139" y="137"/>
                  </a:cubicBezTo>
                  <a:cubicBezTo>
                    <a:pt x="142" y="137"/>
                    <a:pt x="142" y="137"/>
                    <a:pt x="142" y="137"/>
                  </a:cubicBezTo>
                  <a:cubicBezTo>
                    <a:pt x="142" y="139"/>
                    <a:pt x="142" y="139"/>
                    <a:pt x="142" y="139"/>
                  </a:cubicBezTo>
                  <a:cubicBezTo>
                    <a:pt x="146" y="140"/>
                    <a:pt x="146" y="140"/>
                    <a:pt x="146" y="140"/>
                  </a:cubicBezTo>
                  <a:cubicBezTo>
                    <a:pt x="146" y="142"/>
                    <a:pt x="146" y="142"/>
                    <a:pt x="146" y="142"/>
                  </a:cubicBezTo>
                  <a:cubicBezTo>
                    <a:pt x="141" y="139"/>
                    <a:pt x="141" y="139"/>
                    <a:pt x="141" y="139"/>
                  </a:cubicBezTo>
                  <a:cubicBezTo>
                    <a:pt x="137" y="139"/>
                    <a:pt x="137" y="139"/>
                    <a:pt x="137" y="139"/>
                  </a:cubicBezTo>
                  <a:cubicBezTo>
                    <a:pt x="135" y="140"/>
                    <a:pt x="135" y="140"/>
                    <a:pt x="135" y="140"/>
                  </a:cubicBezTo>
                  <a:cubicBezTo>
                    <a:pt x="132" y="140"/>
                    <a:pt x="132" y="140"/>
                    <a:pt x="132" y="140"/>
                  </a:cubicBezTo>
                  <a:cubicBezTo>
                    <a:pt x="132" y="144"/>
                    <a:pt x="132" y="144"/>
                    <a:pt x="132" y="144"/>
                  </a:cubicBezTo>
                  <a:cubicBezTo>
                    <a:pt x="128" y="146"/>
                    <a:pt x="128" y="146"/>
                    <a:pt x="128" y="146"/>
                  </a:cubicBezTo>
                  <a:cubicBezTo>
                    <a:pt x="126" y="144"/>
                    <a:pt x="126" y="144"/>
                    <a:pt x="126" y="144"/>
                  </a:cubicBezTo>
                  <a:cubicBezTo>
                    <a:pt x="122" y="146"/>
                    <a:pt x="122" y="146"/>
                    <a:pt x="122" y="146"/>
                  </a:cubicBezTo>
                  <a:cubicBezTo>
                    <a:pt x="121" y="146"/>
                    <a:pt x="121" y="146"/>
                    <a:pt x="121" y="146"/>
                  </a:cubicBezTo>
                  <a:cubicBezTo>
                    <a:pt x="121" y="148"/>
                    <a:pt x="121" y="148"/>
                    <a:pt x="121" y="148"/>
                  </a:cubicBezTo>
                  <a:cubicBezTo>
                    <a:pt x="122" y="149"/>
                    <a:pt x="122" y="149"/>
                    <a:pt x="122" y="149"/>
                  </a:cubicBezTo>
                  <a:cubicBezTo>
                    <a:pt x="124" y="151"/>
                    <a:pt x="124" y="151"/>
                    <a:pt x="124" y="151"/>
                  </a:cubicBezTo>
                  <a:cubicBezTo>
                    <a:pt x="122" y="153"/>
                    <a:pt x="122" y="153"/>
                    <a:pt x="122" y="153"/>
                  </a:cubicBezTo>
                  <a:cubicBezTo>
                    <a:pt x="121" y="151"/>
                    <a:pt x="121" y="151"/>
                    <a:pt x="121" y="151"/>
                  </a:cubicBezTo>
                  <a:cubicBezTo>
                    <a:pt x="121" y="153"/>
                    <a:pt x="121" y="153"/>
                    <a:pt x="121" y="153"/>
                  </a:cubicBezTo>
                  <a:cubicBezTo>
                    <a:pt x="122" y="155"/>
                    <a:pt x="122" y="155"/>
                    <a:pt x="122" y="155"/>
                  </a:cubicBezTo>
                  <a:cubicBezTo>
                    <a:pt x="121" y="157"/>
                    <a:pt x="121" y="157"/>
                    <a:pt x="121" y="157"/>
                  </a:cubicBezTo>
                  <a:cubicBezTo>
                    <a:pt x="119" y="155"/>
                    <a:pt x="119" y="155"/>
                    <a:pt x="119" y="155"/>
                  </a:cubicBezTo>
                  <a:cubicBezTo>
                    <a:pt x="117" y="155"/>
                    <a:pt x="117" y="155"/>
                    <a:pt x="117" y="155"/>
                  </a:cubicBezTo>
                  <a:cubicBezTo>
                    <a:pt x="117" y="155"/>
                    <a:pt x="117" y="155"/>
                    <a:pt x="117" y="155"/>
                  </a:cubicBezTo>
                  <a:cubicBezTo>
                    <a:pt x="119" y="157"/>
                    <a:pt x="119" y="157"/>
                    <a:pt x="119" y="157"/>
                  </a:cubicBezTo>
                  <a:cubicBezTo>
                    <a:pt x="117" y="159"/>
                    <a:pt x="117" y="159"/>
                    <a:pt x="117" y="159"/>
                  </a:cubicBezTo>
                  <a:cubicBezTo>
                    <a:pt x="119" y="160"/>
                    <a:pt x="119" y="160"/>
                    <a:pt x="119" y="160"/>
                  </a:cubicBezTo>
                  <a:cubicBezTo>
                    <a:pt x="121" y="160"/>
                    <a:pt x="121" y="160"/>
                    <a:pt x="121" y="160"/>
                  </a:cubicBezTo>
                  <a:cubicBezTo>
                    <a:pt x="119" y="162"/>
                    <a:pt x="119" y="162"/>
                    <a:pt x="119" y="162"/>
                  </a:cubicBezTo>
                  <a:cubicBezTo>
                    <a:pt x="115" y="162"/>
                    <a:pt x="115" y="162"/>
                    <a:pt x="115" y="162"/>
                  </a:cubicBezTo>
                  <a:cubicBezTo>
                    <a:pt x="115" y="160"/>
                    <a:pt x="115" y="160"/>
                    <a:pt x="115" y="160"/>
                  </a:cubicBezTo>
                  <a:cubicBezTo>
                    <a:pt x="115" y="162"/>
                    <a:pt x="115" y="162"/>
                    <a:pt x="115" y="162"/>
                  </a:cubicBezTo>
                  <a:cubicBezTo>
                    <a:pt x="113" y="164"/>
                    <a:pt x="113" y="164"/>
                    <a:pt x="113" y="164"/>
                  </a:cubicBezTo>
                  <a:cubicBezTo>
                    <a:pt x="115" y="166"/>
                    <a:pt x="115" y="166"/>
                    <a:pt x="115" y="166"/>
                  </a:cubicBezTo>
                  <a:cubicBezTo>
                    <a:pt x="121" y="168"/>
                    <a:pt x="121" y="168"/>
                    <a:pt x="121" y="168"/>
                  </a:cubicBezTo>
                  <a:cubicBezTo>
                    <a:pt x="121" y="170"/>
                    <a:pt x="121" y="170"/>
                    <a:pt x="121" y="170"/>
                  </a:cubicBezTo>
                  <a:cubicBezTo>
                    <a:pt x="122" y="170"/>
                    <a:pt x="122" y="170"/>
                    <a:pt x="122" y="170"/>
                  </a:cubicBezTo>
                  <a:cubicBezTo>
                    <a:pt x="124" y="168"/>
                    <a:pt x="124" y="168"/>
                    <a:pt x="124" y="168"/>
                  </a:cubicBezTo>
                  <a:cubicBezTo>
                    <a:pt x="122" y="170"/>
                    <a:pt x="122" y="170"/>
                    <a:pt x="122" y="170"/>
                  </a:cubicBezTo>
                  <a:cubicBezTo>
                    <a:pt x="122" y="171"/>
                    <a:pt x="122" y="171"/>
                    <a:pt x="122" y="171"/>
                  </a:cubicBezTo>
                  <a:cubicBezTo>
                    <a:pt x="121" y="171"/>
                    <a:pt x="121" y="171"/>
                    <a:pt x="121" y="171"/>
                  </a:cubicBezTo>
                  <a:cubicBezTo>
                    <a:pt x="119" y="171"/>
                    <a:pt x="119" y="171"/>
                    <a:pt x="119" y="171"/>
                  </a:cubicBezTo>
                  <a:cubicBezTo>
                    <a:pt x="113" y="171"/>
                    <a:pt x="113" y="171"/>
                    <a:pt x="113" y="171"/>
                  </a:cubicBezTo>
                  <a:cubicBezTo>
                    <a:pt x="111" y="173"/>
                    <a:pt x="111" y="173"/>
                    <a:pt x="111" y="173"/>
                  </a:cubicBezTo>
                  <a:cubicBezTo>
                    <a:pt x="111" y="175"/>
                    <a:pt x="111" y="175"/>
                    <a:pt x="111" y="175"/>
                  </a:cubicBezTo>
                  <a:cubicBezTo>
                    <a:pt x="115" y="175"/>
                    <a:pt x="115" y="175"/>
                    <a:pt x="115" y="175"/>
                  </a:cubicBezTo>
                  <a:cubicBezTo>
                    <a:pt x="115" y="177"/>
                    <a:pt x="115" y="177"/>
                    <a:pt x="115" y="177"/>
                  </a:cubicBezTo>
                  <a:cubicBezTo>
                    <a:pt x="117" y="179"/>
                    <a:pt x="117" y="179"/>
                    <a:pt x="117" y="179"/>
                  </a:cubicBezTo>
                  <a:cubicBezTo>
                    <a:pt x="117" y="180"/>
                    <a:pt x="117" y="180"/>
                    <a:pt x="117" y="180"/>
                  </a:cubicBezTo>
                  <a:cubicBezTo>
                    <a:pt x="115" y="179"/>
                    <a:pt x="115" y="179"/>
                    <a:pt x="115" y="179"/>
                  </a:cubicBezTo>
                  <a:cubicBezTo>
                    <a:pt x="113" y="179"/>
                    <a:pt x="113" y="179"/>
                    <a:pt x="113" y="179"/>
                  </a:cubicBezTo>
                  <a:cubicBezTo>
                    <a:pt x="111" y="180"/>
                    <a:pt x="111" y="180"/>
                    <a:pt x="111" y="180"/>
                  </a:cubicBezTo>
                  <a:cubicBezTo>
                    <a:pt x="111" y="184"/>
                    <a:pt x="111" y="184"/>
                    <a:pt x="111" y="184"/>
                  </a:cubicBezTo>
                  <a:cubicBezTo>
                    <a:pt x="111" y="184"/>
                    <a:pt x="111" y="184"/>
                    <a:pt x="111" y="184"/>
                  </a:cubicBezTo>
                  <a:cubicBezTo>
                    <a:pt x="113" y="186"/>
                    <a:pt x="113" y="186"/>
                    <a:pt x="113" y="186"/>
                  </a:cubicBezTo>
                  <a:cubicBezTo>
                    <a:pt x="113" y="188"/>
                    <a:pt x="113" y="188"/>
                    <a:pt x="113" y="188"/>
                  </a:cubicBezTo>
                  <a:cubicBezTo>
                    <a:pt x="111" y="188"/>
                    <a:pt x="111" y="188"/>
                    <a:pt x="111" y="188"/>
                  </a:cubicBezTo>
                  <a:cubicBezTo>
                    <a:pt x="110" y="186"/>
                    <a:pt x="110" y="186"/>
                    <a:pt x="110" y="186"/>
                  </a:cubicBezTo>
                  <a:cubicBezTo>
                    <a:pt x="110" y="188"/>
                    <a:pt x="110" y="188"/>
                    <a:pt x="110" y="188"/>
                  </a:cubicBezTo>
                  <a:cubicBezTo>
                    <a:pt x="110" y="190"/>
                    <a:pt x="110" y="190"/>
                    <a:pt x="110" y="190"/>
                  </a:cubicBezTo>
                  <a:cubicBezTo>
                    <a:pt x="111" y="191"/>
                    <a:pt x="111" y="191"/>
                    <a:pt x="111" y="191"/>
                  </a:cubicBezTo>
                  <a:cubicBezTo>
                    <a:pt x="111" y="191"/>
                    <a:pt x="111" y="191"/>
                    <a:pt x="111" y="191"/>
                  </a:cubicBezTo>
                  <a:cubicBezTo>
                    <a:pt x="111" y="193"/>
                    <a:pt x="111" y="193"/>
                    <a:pt x="111" y="193"/>
                  </a:cubicBezTo>
                  <a:cubicBezTo>
                    <a:pt x="108" y="191"/>
                    <a:pt x="108" y="191"/>
                    <a:pt x="108" y="191"/>
                  </a:cubicBezTo>
                  <a:cubicBezTo>
                    <a:pt x="106" y="193"/>
                    <a:pt x="106" y="193"/>
                    <a:pt x="106" y="193"/>
                  </a:cubicBezTo>
                  <a:cubicBezTo>
                    <a:pt x="106" y="195"/>
                    <a:pt x="106" y="195"/>
                    <a:pt x="106" y="195"/>
                  </a:cubicBezTo>
                  <a:cubicBezTo>
                    <a:pt x="108" y="195"/>
                    <a:pt x="108" y="195"/>
                    <a:pt x="108" y="195"/>
                  </a:cubicBezTo>
                  <a:cubicBezTo>
                    <a:pt x="108" y="199"/>
                    <a:pt x="108" y="199"/>
                    <a:pt x="108" y="199"/>
                  </a:cubicBezTo>
                  <a:cubicBezTo>
                    <a:pt x="110" y="200"/>
                    <a:pt x="110" y="200"/>
                    <a:pt x="110" y="200"/>
                  </a:cubicBezTo>
                  <a:cubicBezTo>
                    <a:pt x="111" y="200"/>
                    <a:pt x="111" y="200"/>
                    <a:pt x="111" y="200"/>
                  </a:cubicBezTo>
                  <a:cubicBezTo>
                    <a:pt x="111" y="199"/>
                    <a:pt x="111" y="199"/>
                    <a:pt x="111" y="199"/>
                  </a:cubicBezTo>
                  <a:cubicBezTo>
                    <a:pt x="113" y="199"/>
                    <a:pt x="113" y="199"/>
                    <a:pt x="113" y="199"/>
                  </a:cubicBezTo>
                  <a:cubicBezTo>
                    <a:pt x="111" y="202"/>
                    <a:pt x="111" y="202"/>
                    <a:pt x="111" y="202"/>
                  </a:cubicBezTo>
                  <a:cubicBezTo>
                    <a:pt x="110" y="202"/>
                    <a:pt x="110" y="202"/>
                    <a:pt x="110" y="202"/>
                  </a:cubicBezTo>
                  <a:cubicBezTo>
                    <a:pt x="108" y="206"/>
                    <a:pt x="108" y="206"/>
                    <a:pt x="108" y="206"/>
                  </a:cubicBezTo>
                  <a:cubicBezTo>
                    <a:pt x="104" y="206"/>
                    <a:pt x="104" y="206"/>
                    <a:pt x="104" y="206"/>
                  </a:cubicBezTo>
                  <a:cubicBezTo>
                    <a:pt x="102" y="206"/>
                    <a:pt x="102" y="206"/>
                    <a:pt x="102" y="206"/>
                  </a:cubicBezTo>
                  <a:cubicBezTo>
                    <a:pt x="102" y="208"/>
                    <a:pt x="102" y="208"/>
                    <a:pt x="102" y="208"/>
                  </a:cubicBezTo>
                  <a:cubicBezTo>
                    <a:pt x="100" y="210"/>
                    <a:pt x="100" y="210"/>
                    <a:pt x="100" y="210"/>
                  </a:cubicBezTo>
                  <a:cubicBezTo>
                    <a:pt x="97" y="211"/>
                    <a:pt x="97" y="211"/>
                    <a:pt x="97" y="211"/>
                  </a:cubicBezTo>
                  <a:cubicBezTo>
                    <a:pt x="100" y="213"/>
                    <a:pt x="100" y="213"/>
                    <a:pt x="100" y="213"/>
                  </a:cubicBezTo>
                  <a:cubicBezTo>
                    <a:pt x="99" y="213"/>
                    <a:pt x="99" y="213"/>
                    <a:pt x="99" y="213"/>
                  </a:cubicBezTo>
                  <a:cubicBezTo>
                    <a:pt x="95" y="215"/>
                    <a:pt x="95" y="215"/>
                    <a:pt x="95" y="215"/>
                  </a:cubicBezTo>
                  <a:cubicBezTo>
                    <a:pt x="93" y="217"/>
                    <a:pt x="93" y="217"/>
                    <a:pt x="93" y="217"/>
                  </a:cubicBezTo>
                  <a:cubicBezTo>
                    <a:pt x="93" y="219"/>
                    <a:pt x="93" y="219"/>
                    <a:pt x="93" y="219"/>
                  </a:cubicBezTo>
                  <a:cubicBezTo>
                    <a:pt x="97" y="219"/>
                    <a:pt x="97" y="219"/>
                    <a:pt x="97" y="219"/>
                  </a:cubicBezTo>
                  <a:cubicBezTo>
                    <a:pt x="93" y="221"/>
                    <a:pt x="93" y="221"/>
                    <a:pt x="93" y="221"/>
                  </a:cubicBezTo>
                  <a:cubicBezTo>
                    <a:pt x="93" y="224"/>
                    <a:pt x="93" y="224"/>
                    <a:pt x="93" y="224"/>
                  </a:cubicBezTo>
                  <a:cubicBezTo>
                    <a:pt x="90" y="224"/>
                    <a:pt x="90" y="224"/>
                    <a:pt x="90" y="224"/>
                  </a:cubicBezTo>
                  <a:cubicBezTo>
                    <a:pt x="90" y="221"/>
                    <a:pt x="90" y="221"/>
                    <a:pt x="90" y="221"/>
                  </a:cubicBezTo>
                  <a:cubicBezTo>
                    <a:pt x="88" y="221"/>
                    <a:pt x="88" y="221"/>
                    <a:pt x="88" y="221"/>
                  </a:cubicBezTo>
                  <a:cubicBezTo>
                    <a:pt x="88" y="222"/>
                    <a:pt x="88" y="222"/>
                    <a:pt x="88" y="222"/>
                  </a:cubicBezTo>
                  <a:cubicBezTo>
                    <a:pt x="84" y="222"/>
                    <a:pt x="84" y="222"/>
                    <a:pt x="84" y="222"/>
                  </a:cubicBezTo>
                  <a:cubicBezTo>
                    <a:pt x="86" y="224"/>
                    <a:pt x="86" y="224"/>
                    <a:pt x="86" y="224"/>
                  </a:cubicBezTo>
                  <a:cubicBezTo>
                    <a:pt x="84" y="226"/>
                    <a:pt x="84" y="226"/>
                    <a:pt x="84" y="226"/>
                  </a:cubicBezTo>
                  <a:cubicBezTo>
                    <a:pt x="84" y="228"/>
                    <a:pt x="84" y="228"/>
                    <a:pt x="84" y="228"/>
                  </a:cubicBezTo>
                  <a:cubicBezTo>
                    <a:pt x="84" y="230"/>
                    <a:pt x="84" y="230"/>
                    <a:pt x="84" y="230"/>
                  </a:cubicBezTo>
                  <a:cubicBezTo>
                    <a:pt x="80" y="230"/>
                    <a:pt x="80" y="230"/>
                    <a:pt x="80" y="230"/>
                  </a:cubicBezTo>
                  <a:cubicBezTo>
                    <a:pt x="79" y="230"/>
                    <a:pt x="79" y="230"/>
                    <a:pt x="79" y="230"/>
                  </a:cubicBezTo>
                  <a:cubicBezTo>
                    <a:pt x="79" y="233"/>
                    <a:pt x="79" y="233"/>
                    <a:pt x="79" y="233"/>
                  </a:cubicBezTo>
                  <a:cubicBezTo>
                    <a:pt x="77" y="235"/>
                    <a:pt x="77" y="235"/>
                    <a:pt x="77" y="235"/>
                  </a:cubicBezTo>
                  <a:cubicBezTo>
                    <a:pt x="77" y="237"/>
                    <a:pt x="77" y="237"/>
                    <a:pt x="77" y="237"/>
                  </a:cubicBezTo>
                  <a:cubicBezTo>
                    <a:pt x="77" y="241"/>
                    <a:pt x="77" y="241"/>
                    <a:pt x="77" y="241"/>
                  </a:cubicBezTo>
                  <a:cubicBezTo>
                    <a:pt x="73" y="242"/>
                    <a:pt x="73" y="242"/>
                    <a:pt x="73" y="242"/>
                  </a:cubicBezTo>
                  <a:cubicBezTo>
                    <a:pt x="71" y="244"/>
                    <a:pt x="71" y="244"/>
                    <a:pt x="71" y="244"/>
                  </a:cubicBezTo>
                  <a:cubicBezTo>
                    <a:pt x="71" y="246"/>
                    <a:pt x="71" y="246"/>
                    <a:pt x="71" y="246"/>
                  </a:cubicBezTo>
                  <a:cubicBezTo>
                    <a:pt x="75" y="244"/>
                    <a:pt x="75" y="244"/>
                    <a:pt x="75" y="244"/>
                  </a:cubicBezTo>
                  <a:cubicBezTo>
                    <a:pt x="77" y="244"/>
                    <a:pt x="77" y="244"/>
                    <a:pt x="77" y="244"/>
                  </a:cubicBezTo>
                  <a:cubicBezTo>
                    <a:pt x="77" y="246"/>
                    <a:pt x="77" y="246"/>
                    <a:pt x="77" y="246"/>
                  </a:cubicBezTo>
                  <a:cubicBezTo>
                    <a:pt x="75" y="246"/>
                    <a:pt x="75" y="246"/>
                    <a:pt x="75" y="246"/>
                  </a:cubicBezTo>
                  <a:cubicBezTo>
                    <a:pt x="75" y="250"/>
                    <a:pt x="75" y="250"/>
                    <a:pt x="75" y="250"/>
                  </a:cubicBezTo>
                  <a:cubicBezTo>
                    <a:pt x="77" y="253"/>
                    <a:pt x="77" y="253"/>
                    <a:pt x="77" y="253"/>
                  </a:cubicBezTo>
                  <a:cubicBezTo>
                    <a:pt x="80" y="252"/>
                    <a:pt x="80" y="252"/>
                    <a:pt x="80" y="252"/>
                  </a:cubicBezTo>
                  <a:cubicBezTo>
                    <a:pt x="84" y="250"/>
                    <a:pt x="84" y="250"/>
                    <a:pt x="84" y="250"/>
                  </a:cubicBezTo>
                  <a:cubicBezTo>
                    <a:pt x="90" y="244"/>
                    <a:pt x="90" y="244"/>
                    <a:pt x="90" y="244"/>
                  </a:cubicBezTo>
                  <a:cubicBezTo>
                    <a:pt x="90" y="242"/>
                    <a:pt x="90" y="242"/>
                    <a:pt x="90" y="242"/>
                  </a:cubicBezTo>
                  <a:cubicBezTo>
                    <a:pt x="86" y="244"/>
                    <a:pt x="86" y="244"/>
                    <a:pt x="86" y="244"/>
                  </a:cubicBezTo>
                  <a:cubicBezTo>
                    <a:pt x="88" y="241"/>
                    <a:pt x="88" y="241"/>
                    <a:pt x="88" y="241"/>
                  </a:cubicBezTo>
                  <a:cubicBezTo>
                    <a:pt x="90" y="237"/>
                    <a:pt x="90" y="237"/>
                    <a:pt x="90" y="237"/>
                  </a:cubicBezTo>
                  <a:cubicBezTo>
                    <a:pt x="90" y="237"/>
                    <a:pt x="90" y="237"/>
                    <a:pt x="90" y="237"/>
                  </a:cubicBezTo>
                  <a:cubicBezTo>
                    <a:pt x="91" y="235"/>
                    <a:pt x="91" y="235"/>
                    <a:pt x="91" y="235"/>
                  </a:cubicBezTo>
                  <a:cubicBezTo>
                    <a:pt x="95" y="235"/>
                    <a:pt x="95" y="235"/>
                    <a:pt x="95" y="235"/>
                  </a:cubicBezTo>
                  <a:cubicBezTo>
                    <a:pt x="97" y="235"/>
                    <a:pt x="97" y="235"/>
                    <a:pt x="97" y="235"/>
                  </a:cubicBezTo>
                  <a:cubicBezTo>
                    <a:pt x="91" y="239"/>
                    <a:pt x="91" y="239"/>
                    <a:pt x="91" y="239"/>
                  </a:cubicBezTo>
                  <a:cubicBezTo>
                    <a:pt x="91" y="241"/>
                    <a:pt x="91" y="241"/>
                    <a:pt x="91" y="241"/>
                  </a:cubicBezTo>
                  <a:cubicBezTo>
                    <a:pt x="97" y="242"/>
                    <a:pt x="97" y="242"/>
                    <a:pt x="97" y="242"/>
                  </a:cubicBezTo>
                  <a:cubicBezTo>
                    <a:pt x="95" y="244"/>
                    <a:pt x="95" y="244"/>
                    <a:pt x="95" y="244"/>
                  </a:cubicBezTo>
                  <a:cubicBezTo>
                    <a:pt x="93" y="244"/>
                    <a:pt x="93" y="244"/>
                    <a:pt x="93" y="244"/>
                  </a:cubicBezTo>
                  <a:cubicBezTo>
                    <a:pt x="88" y="250"/>
                    <a:pt x="88" y="250"/>
                    <a:pt x="88" y="250"/>
                  </a:cubicBezTo>
                  <a:cubicBezTo>
                    <a:pt x="91" y="252"/>
                    <a:pt x="91" y="252"/>
                    <a:pt x="91" y="252"/>
                  </a:cubicBezTo>
                  <a:cubicBezTo>
                    <a:pt x="90" y="253"/>
                    <a:pt x="90" y="253"/>
                    <a:pt x="90" y="253"/>
                  </a:cubicBezTo>
                  <a:cubicBezTo>
                    <a:pt x="90" y="257"/>
                    <a:pt x="90" y="257"/>
                    <a:pt x="90" y="257"/>
                  </a:cubicBezTo>
                  <a:cubicBezTo>
                    <a:pt x="86" y="257"/>
                    <a:pt x="86" y="257"/>
                    <a:pt x="86" y="257"/>
                  </a:cubicBezTo>
                  <a:cubicBezTo>
                    <a:pt x="84" y="253"/>
                    <a:pt x="84" y="253"/>
                    <a:pt x="84" y="253"/>
                  </a:cubicBezTo>
                  <a:cubicBezTo>
                    <a:pt x="80" y="253"/>
                    <a:pt x="80" y="253"/>
                    <a:pt x="80" y="253"/>
                  </a:cubicBezTo>
                  <a:cubicBezTo>
                    <a:pt x="79" y="255"/>
                    <a:pt x="79" y="255"/>
                    <a:pt x="79" y="255"/>
                  </a:cubicBezTo>
                  <a:cubicBezTo>
                    <a:pt x="79" y="259"/>
                    <a:pt x="79" y="259"/>
                    <a:pt x="79" y="259"/>
                  </a:cubicBezTo>
                  <a:cubicBezTo>
                    <a:pt x="75" y="261"/>
                    <a:pt x="75" y="261"/>
                    <a:pt x="75" y="261"/>
                  </a:cubicBezTo>
                  <a:cubicBezTo>
                    <a:pt x="73" y="261"/>
                    <a:pt x="73" y="261"/>
                    <a:pt x="73" y="261"/>
                  </a:cubicBezTo>
                  <a:cubicBezTo>
                    <a:pt x="75" y="259"/>
                    <a:pt x="75" y="259"/>
                    <a:pt x="75" y="259"/>
                  </a:cubicBezTo>
                  <a:cubicBezTo>
                    <a:pt x="75" y="259"/>
                    <a:pt x="75" y="259"/>
                    <a:pt x="75" y="259"/>
                  </a:cubicBezTo>
                  <a:cubicBezTo>
                    <a:pt x="73" y="255"/>
                    <a:pt x="73" y="255"/>
                    <a:pt x="73" y="255"/>
                  </a:cubicBezTo>
                  <a:cubicBezTo>
                    <a:pt x="73" y="252"/>
                    <a:pt x="73" y="252"/>
                    <a:pt x="73" y="252"/>
                  </a:cubicBezTo>
                  <a:cubicBezTo>
                    <a:pt x="71" y="250"/>
                    <a:pt x="71" y="250"/>
                    <a:pt x="71" y="250"/>
                  </a:cubicBezTo>
                  <a:cubicBezTo>
                    <a:pt x="69" y="250"/>
                    <a:pt x="69" y="250"/>
                    <a:pt x="69" y="250"/>
                  </a:cubicBezTo>
                  <a:cubicBezTo>
                    <a:pt x="68" y="252"/>
                    <a:pt x="68" y="252"/>
                    <a:pt x="68" y="252"/>
                  </a:cubicBezTo>
                  <a:cubicBezTo>
                    <a:pt x="64" y="252"/>
                    <a:pt x="64" y="252"/>
                    <a:pt x="64" y="252"/>
                  </a:cubicBezTo>
                  <a:cubicBezTo>
                    <a:pt x="64" y="253"/>
                    <a:pt x="64" y="253"/>
                    <a:pt x="64" y="253"/>
                  </a:cubicBezTo>
                  <a:cubicBezTo>
                    <a:pt x="69" y="253"/>
                    <a:pt x="69" y="253"/>
                    <a:pt x="69" y="253"/>
                  </a:cubicBezTo>
                  <a:cubicBezTo>
                    <a:pt x="64" y="257"/>
                    <a:pt x="64" y="257"/>
                    <a:pt x="64" y="257"/>
                  </a:cubicBezTo>
                  <a:cubicBezTo>
                    <a:pt x="62" y="255"/>
                    <a:pt x="62" y="255"/>
                    <a:pt x="62" y="255"/>
                  </a:cubicBezTo>
                  <a:cubicBezTo>
                    <a:pt x="59" y="257"/>
                    <a:pt x="59" y="257"/>
                    <a:pt x="59" y="257"/>
                  </a:cubicBezTo>
                  <a:cubicBezTo>
                    <a:pt x="55" y="259"/>
                    <a:pt x="55" y="259"/>
                    <a:pt x="55" y="259"/>
                  </a:cubicBezTo>
                  <a:cubicBezTo>
                    <a:pt x="57" y="259"/>
                    <a:pt x="57" y="259"/>
                    <a:pt x="57" y="259"/>
                  </a:cubicBezTo>
                  <a:cubicBezTo>
                    <a:pt x="59" y="259"/>
                    <a:pt x="59" y="259"/>
                    <a:pt x="59" y="259"/>
                  </a:cubicBezTo>
                  <a:cubicBezTo>
                    <a:pt x="60" y="261"/>
                    <a:pt x="60" y="261"/>
                    <a:pt x="60" y="261"/>
                  </a:cubicBezTo>
                  <a:cubicBezTo>
                    <a:pt x="57" y="262"/>
                    <a:pt x="57" y="262"/>
                    <a:pt x="57" y="262"/>
                  </a:cubicBezTo>
                  <a:cubicBezTo>
                    <a:pt x="55" y="264"/>
                    <a:pt x="55" y="264"/>
                    <a:pt x="55" y="264"/>
                  </a:cubicBezTo>
                  <a:cubicBezTo>
                    <a:pt x="53" y="262"/>
                    <a:pt x="53" y="262"/>
                    <a:pt x="53" y="262"/>
                  </a:cubicBezTo>
                  <a:cubicBezTo>
                    <a:pt x="51" y="262"/>
                    <a:pt x="51" y="262"/>
                    <a:pt x="51" y="262"/>
                  </a:cubicBezTo>
                  <a:cubicBezTo>
                    <a:pt x="51" y="264"/>
                    <a:pt x="51" y="264"/>
                    <a:pt x="51" y="264"/>
                  </a:cubicBezTo>
                  <a:cubicBezTo>
                    <a:pt x="55" y="266"/>
                    <a:pt x="55" y="266"/>
                    <a:pt x="55" y="266"/>
                  </a:cubicBezTo>
                  <a:cubicBezTo>
                    <a:pt x="59" y="266"/>
                    <a:pt x="59" y="266"/>
                    <a:pt x="59" y="266"/>
                  </a:cubicBezTo>
                  <a:cubicBezTo>
                    <a:pt x="59" y="268"/>
                    <a:pt x="59" y="268"/>
                    <a:pt x="59" y="268"/>
                  </a:cubicBezTo>
                  <a:cubicBezTo>
                    <a:pt x="60" y="270"/>
                    <a:pt x="60" y="270"/>
                    <a:pt x="60" y="270"/>
                  </a:cubicBezTo>
                  <a:cubicBezTo>
                    <a:pt x="60" y="272"/>
                    <a:pt x="60" y="272"/>
                    <a:pt x="60" y="272"/>
                  </a:cubicBezTo>
                  <a:cubicBezTo>
                    <a:pt x="57" y="270"/>
                    <a:pt x="57" y="270"/>
                    <a:pt x="57" y="270"/>
                  </a:cubicBezTo>
                  <a:cubicBezTo>
                    <a:pt x="55" y="268"/>
                    <a:pt x="55" y="268"/>
                    <a:pt x="55" y="268"/>
                  </a:cubicBezTo>
                  <a:cubicBezTo>
                    <a:pt x="53" y="268"/>
                    <a:pt x="53" y="268"/>
                    <a:pt x="53" y="268"/>
                  </a:cubicBezTo>
                  <a:cubicBezTo>
                    <a:pt x="49" y="266"/>
                    <a:pt x="49" y="266"/>
                    <a:pt x="49" y="266"/>
                  </a:cubicBezTo>
                  <a:cubicBezTo>
                    <a:pt x="49" y="262"/>
                    <a:pt x="49" y="262"/>
                    <a:pt x="49" y="262"/>
                  </a:cubicBezTo>
                  <a:cubicBezTo>
                    <a:pt x="48" y="262"/>
                    <a:pt x="48" y="262"/>
                    <a:pt x="48" y="262"/>
                  </a:cubicBezTo>
                  <a:cubicBezTo>
                    <a:pt x="48" y="266"/>
                    <a:pt x="48" y="266"/>
                    <a:pt x="48" y="266"/>
                  </a:cubicBezTo>
                  <a:cubicBezTo>
                    <a:pt x="49" y="270"/>
                    <a:pt x="49" y="270"/>
                    <a:pt x="49" y="270"/>
                  </a:cubicBezTo>
                  <a:cubicBezTo>
                    <a:pt x="53" y="272"/>
                    <a:pt x="53" y="272"/>
                    <a:pt x="53" y="272"/>
                  </a:cubicBezTo>
                  <a:cubicBezTo>
                    <a:pt x="57" y="273"/>
                    <a:pt x="57" y="273"/>
                    <a:pt x="57" y="273"/>
                  </a:cubicBezTo>
                  <a:cubicBezTo>
                    <a:pt x="57" y="273"/>
                    <a:pt x="57" y="273"/>
                    <a:pt x="57" y="273"/>
                  </a:cubicBezTo>
                  <a:cubicBezTo>
                    <a:pt x="55" y="275"/>
                    <a:pt x="55" y="275"/>
                    <a:pt x="55" y="275"/>
                  </a:cubicBezTo>
                  <a:cubicBezTo>
                    <a:pt x="49" y="273"/>
                    <a:pt x="49" y="273"/>
                    <a:pt x="49" y="273"/>
                  </a:cubicBezTo>
                  <a:cubicBezTo>
                    <a:pt x="46" y="268"/>
                    <a:pt x="46" y="268"/>
                    <a:pt x="46" y="268"/>
                  </a:cubicBezTo>
                  <a:cubicBezTo>
                    <a:pt x="44" y="270"/>
                    <a:pt x="44" y="270"/>
                    <a:pt x="44" y="270"/>
                  </a:cubicBezTo>
                  <a:cubicBezTo>
                    <a:pt x="40" y="266"/>
                    <a:pt x="40" y="266"/>
                    <a:pt x="40" y="266"/>
                  </a:cubicBezTo>
                  <a:cubicBezTo>
                    <a:pt x="37" y="266"/>
                    <a:pt x="37" y="266"/>
                    <a:pt x="37" y="266"/>
                  </a:cubicBezTo>
                  <a:cubicBezTo>
                    <a:pt x="35" y="266"/>
                    <a:pt x="35" y="266"/>
                    <a:pt x="35" y="266"/>
                  </a:cubicBezTo>
                  <a:cubicBezTo>
                    <a:pt x="35" y="266"/>
                    <a:pt x="35" y="266"/>
                    <a:pt x="35" y="266"/>
                  </a:cubicBezTo>
                  <a:cubicBezTo>
                    <a:pt x="35" y="270"/>
                    <a:pt x="35" y="270"/>
                    <a:pt x="35" y="270"/>
                  </a:cubicBezTo>
                  <a:cubicBezTo>
                    <a:pt x="33" y="272"/>
                    <a:pt x="33" y="272"/>
                    <a:pt x="33" y="272"/>
                  </a:cubicBezTo>
                  <a:cubicBezTo>
                    <a:pt x="35" y="273"/>
                    <a:pt x="35" y="273"/>
                    <a:pt x="35" y="273"/>
                  </a:cubicBezTo>
                  <a:cubicBezTo>
                    <a:pt x="40" y="272"/>
                    <a:pt x="40" y="272"/>
                    <a:pt x="40" y="272"/>
                  </a:cubicBezTo>
                  <a:cubicBezTo>
                    <a:pt x="42" y="273"/>
                    <a:pt x="42" y="273"/>
                    <a:pt x="42" y="273"/>
                  </a:cubicBezTo>
                  <a:cubicBezTo>
                    <a:pt x="40" y="275"/>
                    <a:pt x="40" y="275"/>
                    <a:pt x="40" y="275"/>
                  </a:cubicBezTo>
                  <a:cubicBezTo>
                    <a:pt x="40" y="275"/>
                    <a:pt x="40" y="275"/>
                    <a:pt x="40" y="275"/>
                  </a:cubicBezTo>
                  <a:cubicBezTo>
                    <a:pt x="46" y="273"/>
                    <a:pt x="46" y="273"/>
                    <a:pt x="46" y="273"/>
                  </a:cubicBezTo>
                  <a:cubicBezTo>
                    <a:pt x="48" y="273"/>
                    <a:pt x="48" y="273"/>
                    <a:pt x="48" y="273"/>
                  </a:cubicBezTo>
                  <a:cubicBezTo>
                    <a:pt x="46" y="275"/>
                    <a:pt x="46" y="275"/>
                    <a:pt x="46" y="275"/>
                  </a:cubicBezTo>
                  <a:cubicBezTo>
                    <a:pt x="40" y="277"/>
                    <a:pt x="40" y="277"/>
                    <a:pt x="40" y="277"/>
                  </a:cubicBezTo>
                  <a:cubicBezTo>
                    <a:pt x="38" y="281"/>
                    <a:pt x="38" y="281"/>
                    <a:pt x="38" y="281"/>
                  </a:cubicBezTo>
                  <a:cubicBezTo>
                    <a:pt x="35" y="279"/>
                    <a:pt x="35" y="279"/>
                    <a:pt x="35" y="279"/>
                  </a:cubicBezTo>
                  <a:cubicBezTo>
                    <a:pt x="33" y="275"/>
                    <a:pt x="33" y="275"/>
                    <a:pt x="33" y="275"/>
                  </a:cubicBezTo>
                  <a:cubicBezTo>
                    <a:pt x="31" y="275"/>
                    <a:pt x="31" y="275"/>
                    <a:pt x="31" y="275"/>
                  </a:cubicBezTo>
                  <a:cubicBezTo>
                    <a:pt x="29" y="277"/>
                    <a:pt x="29" y="277"/>
                    <a:pt x="29" y="277"/>
                  </a:cubicBezTo>
                  <a:cubicBezTo>
                    <a:pt x="27" y="275"/>
                    <a:pt x="27" y="275"/>
                    <a:pt x="27" y="275"/>
                  </a:cubicBezTo>
                  <a:cubicBezTo>
                    <a:pt x="26" y="277"/>
                    <a:pt x="26" y="277"/>
                    <a:pt x="26" y="277"/>
                  </a:cubicBezTo>
                  <a:cubicBezTo>
                    <a:pt x="24" y="275"/>
                    <a:pt x="24" y="275"/>
                    <a:pt x="24" y="275"/>
                  </a:cubicBezTo>
                  <a:cubicBezTo>
                    <a:pt x="20" y="277"/>
                    <a:pt x="20" y="277"/>
                    <a:pt x="20" y="277"/>
                  </a:cubicBezTo>
                  <a:cubicBezTo>
                    <a:pt x="22" y="279"/>
                    <a:pt x="22" y="279"/>
                    <a:pt x="22" y="279"/>
                  </a:cubicBezTo>
                  <a:cubicBezTo>
                    <a:pt x="27" y="279"/>
                    <a:pt x="27" y="279"/>
                    <a:pt x="27" y="279"/>
                  </a:cubicBezTo>
                  <a:cubicBezTo>
                    <a:pt x="31" y="281"/>
                    <a:pt x="31" y="281"/>
                    <a:pt x="31" y="281"/>
                  </a:cubicBezTo>
                  <a:cubicBezTo>
                    <a:pt x="35" y="284"/>
                    <a:pt x="35" y="284"/>
                    <a:pt x="35" y="284"/>
                  </a:cubicBezTo>
                  <a:cubicBezTo>
                    <a:pt x="33" y="286"/>
                    <a:pt x="33" y="286"/>
                    <a:pt x="33" y="286"/>
                  </a:cubicBezTo>
                  <a:cubicBezTo>
                    <a:pt x="35" y="288"/>
                    <a:pt x="35" y="288"/>
                    <a:pt x="35" y="288"/>
                  </a:cubicBezTo>
                  <a:cubicBezTo>
                    <a:pt x="33" y="290"/>
                    <a:pt x="33" y="290"/>
                    <a:pt x="33" y="290"/>
                  </a:cubicBezTo>
                  <a:cubicBezTo>
                    <a:pt x="31" y="288"/>
                    <a:pt x="31" y="288"/>
                    <a:pt x="31" y="288"/>
                  </a:cubicBezTo>
                  <a:cubicBezTo>
                    <a:pt x="31" y="284"/>
                    <a:pt x="31" y="284"/>
                    <a:pt x="31" y="284"/>
                  </a:cubicBezTo>
                  <a:cubicBezTo>
                    <a:pt x="27" y="283"/>
                    <a:pt x="27" y="283"/>
                    <a:pt x="27" y="283"/>
                  </a:cubicBezTo>
                  <a:cubicBezTo>
                    <a:pt x="26" y="284"/>
                    <a:pt x="26" y="284"/>
                    <a:pt x="26" y="284"/>
                  </a:cubicBezTo>
                  <a:cubicBezTo>
                    <a:pt x="26" y="286"/>
                    <a:pt x="26" y="286"/>
                    <a:pt x="26" y="286"/>
                  </a:cubicBezTo>
                  <a:cubicBezTo>
                    <a:pt x="26" y="288"/>
                    <a:pt x="26" y="288"/>
                    <a:pt x="26" y="288"/>
                  </a:cubicBezTo>
                  <a:cubicBezTo>
                    <a:pt x="22" y="284"/>
                    <a:pt x="22" y="284"/>
                    <a:pt x="22" y="284"/>
                  </a:cubicBezTo>
                  <a:cubicBezTo>
                    <a:pt x="18" y="288"/>
                    <a:pt x="18" y="288"/>
                    <a:pt x="18" y="288"/>
                  </a:cubicBezTo>
                  <a:cubicBezTo>
                    <a:pt x="22" y="292"/>
                    <a:pt x="22" y="292"/>
                    <a:pt x="22" y="292"/>
                  </a:cubicBezTo>
                  <a:cubicBezTo>
                    <a:pt x="20" y="292"/>
                    <a:pt x="20" y="292"/>
                    <a:pt x="20" y="292"/>
                  </a:cubicBezTo>
                  <a:cubicBezTo>
                    <a:pt x="18" y="292"/>
                    <a:pt x="18" y="292"/>
                    <a:pt x="18" y="292"/>
                  </a:cubicBezTo>
                  <a:cubicBezTo>
                    <a:pt x="17" y="288"/>
                    <a:pt x="17" y="288"/>
                    <a:pt x="17" y="288"/>
                  </a:cubicBezTo>
                  <a:cubicBezTo>
                    <a:pt x="11" y="288"/>
                    <a:pt x="11" y="288"/>
                    <a:pt x="11" y="288"/>
                  </a:cubicBezTo>
                  <a:cubicBezTo>
                    <a:pt x="13" y="292"/>
                    <a:pt x="13" y="292"/>
                    <a:pt x="13" y="292"/>
                  </a:cubicBezTo>
                  <a:cubicBezTo>
                    <a:pt x="11" y="293"/>
                    <a:pt x="11" y="293"/>
                    <a:pt x="11" y="293"/>
                  </a:cubicBezTo>
                  <a:cubicBezTo>
                    <a:pt x="11" y="290"/>
                    <a:pt x="11" y="290"/>
                    <a:pt x="11" y="290"/>
                  </a:cubicBezTo>
                  <a:cubicBezTo>
                    <a:pt x="7" y="288"/>
                    <a:pt x="7" y="288"/>
                    <a:pt x="7" y="288"/>
                  </a:cubicBezTo>
                  <a:cubicBezTo>
                    <a:pt x="6" y="288"/>
                    <a:pt x="6" y="288"/>
                    <a:pt x="6" y="288"/>
                  </a:cubicBezTo>
                  <a:cubicBezTo>
                    <a:pt x="6" y="290"/>
                    <a:pt x="6" y="290"/>
                    <a:pt x="6" y="290"/>
                  </a:cubicBezTo>
                  <a:cubicBezTo>
                    <a:pt x="9" y="293"/>
                    <a:pt x="9" y="293"/>
                    <a:pt x="9" y="293"/>
                  </a:cubicBezTo>
                  <a:cubicBezTo>
                    <a:pt x="7" y="295"/>
                    <a:pt x="7" y="295"/>
                    <a:pt x="7" y="295"/>
                  </a:cubicBezTo>
                  <a:cubicBezTo>
                    <a:pt x="9" y="295"/>
                    <a:pt x="9" y="295"/>
                    <a:pt x="9" y="295"/>
                  </a:cubicBezTo>
                  <a:cubicBezTo>
                    <a:pt x="13" y="295"/>
                    <a:pt x="13" y="295"/>
                    <a:pt x="13" y="295"/>
                  </a:cubicBezTo>
                  <a:cubicBezTo>
                    <a:pt x="18" y="295"/>
                    <a:pt x="18" y="295"/>
                    <a:pt x="18" y="295"/>
                  </a:cubicBezTo>
                  <a:cubicBezTo>
                    <a:pt x="22" y="299"/>
                    <a:pt x="22" y="299"/>
                    <a:pt x="22" y="299"/>
                  </a:cubicBezTo>
                  <a:cubicBezTo>
                    <a:pt x="27" y="299"/>
                    <a:pt x="27" y="299"/>
                    <a:pt x="27" y="299"/>
                  </a:cubicBezTo>
                  <a:cubicBezTo>
                    <a:pt x="27" y="297"/>
                    <a:pt x="27" y="297"/>
                    <a:pt x="27" y="297"/>
                  </a:cubicBezTo>
                  <a:cubicBezTo>
                    <a:pt x="31" y="297"/>
                    <a:pt x="31" y="297"/>
                    <a:pt x="31" y="297"/>
                  </a:cubicBezTo>
                  <a:cubicBezTo>
                    <a:pt x="27" y="301"/>
                    <a:pt x="27" y="301"/>
                    <a:pt x="27" y="301"/>
                  </a:cubicBezTo>
                  <a:cubicBezTo>
                    <a:pt x="24" y="299"/>
                    <a:pt x="24" y="299"/>
                    <a:pt x="24" y="299"/>
                  </a:cubicBezTo>
                  <a:cubicBezTo>
                    <a:pt x="22" y="301"/>
                    <a:pt x="22" y="301"/>
                    <a:pt x="22" y="301"/>
                  </a:cubicBezTo>
                  <a:cubicBezTo>
                    <a:pt x="17" y="297"/>
                    <a:pt x="17" y="297"/>
                    <a:pt x="17" y="297"/>
                  </a:cubicBezTo>
                  <a:cubicBezTo>
                    <a:pt x="13" y="299"/>
                    <a:pt x="13" y="299"/>
                    <a:pt x="13" y="299"/>
                  </a:cubicBezTo>
                  <a:cubicBezTo>
                    <a:pt x="11" y="297"/>
                    <a:pt x="11" y="297"/>
                    <a:pt x="11" y="297"/>
                  </a:cubicBezTo>
                  <a:cubicBezTo>
                    <a:pt x="9" y="301"/>
                    <a:pt x="9" y="301"/>
                    <a:pt x="9" y="301"/>
                  </a:cubicBezTo>
                  <a:cubicBezTo>
                    <a:pt x="6" y="301"/>
                    <a:pt x="6" y="301"/>
                    <a:pt x="6" y="301"/>
                  </a:cubicBezTo>
                  <a:cubicBezTo>
                    <a:pt x="4" y="303"/>
                    <a:pt x="4" y="303"/>
                    <a:pt x="4" y="303"/>
                  </a:cubicBezTo>
                  <a:cubicBezTo>
                    <a:pt x="9" y="304"/>
                    <a:pt x="9" y="304"/>
                    <a:pt x="9" y="304"/>
                  </a:cubicBezTo>
                  <a:cubicBezTo>
                    <a:pt x="7" y="306"/>
                    <a:pt x="7" y="306"/>
                    <a:pt x="7" y="306"/>
                  </a:cubicBezTo>
                  <a:cubicBezTo>
                    <a:pt x="11" y="308"/>
                    <a:pt x="11" y="308"/>
                    <a:pt x="11" y="308"/>
                  </a:cubicBezTo>
                  <a:cubicBezTo>
                    <a:pt x="13" y="306"/>
                    <a:pt x="13" y="306"/>
                    <a:pt x="13" y="306"/>
                  </a:cubicBezTo>
                  <a:cubicBezTo>
                    <a:pt x="17" y="306"/>
                    <a:pt x="17" y="306"/>
                    <a:pt x="17" y="306"/>
                  </a:cubicBezTo>
                  <a:cubicBezTo>
                    <a:pt x="13" y="308"/>
                    <a:pt x="13" y="308"/>
                    <a:pt x="13" y="308"/>
                  </a:cubicBezTo>
                  <a:cubicBezTo>
                    <a:pt x="9" y="308"/>
                    <a:pt x="9" y="308"/>
                    <a:pt x="9" y="308"/>
                  </a:cubicBezTo>
                  <a:cubicBezTo>
                    <a:pt x="7" y="310"/>
                    <a:pt x="7" y="310"/>
                    <a:pt x="7" y="310"/>
                  </a:cubicBezTo>
                  <a:cubicBezTo>
                    <a:pt x="6" y="308"/>
                    <a:pt x="6" y="308"/>
                    <a:pt x="6" y="308"/>
                  </a:cubicBezTo>
                  <a:cubicBezTo>
                    <a:pt x="6" y="310"/>
                    <a:pt x="6" y="310"/>
                    <a:pt x="6" y="310"/>
                  </a:cubicBezTo>
                  <a:cubicBezTo>
                    <a:pt x="9" y="312"/>
                    <a:pt x="9" y="312"/>
                    <a:pt x="9" y="312"/>
                  </a:cubicBezTo>
                  <a:cubicBezTo>
                    <a:pt x="11" y="312"/>
                    <a:pt x="11" y="312"/>
                    <a:pt x="11" y="312"/>
                  </a:cubicBezTo>
                  <a:cubicBezTo>
                    <a:pt x="7" y="314"/>
                    <a:pt x="7" y="314"/>
                    <a:pt x="7" y="314"/>
                  </a:cubicBezTo>
                  <a:cubicBezTo>
                    <a:pt x="6" y="314"/>
                    <a:pt x="6" y="314"/>
                    <a:pt x="6" y="314"/>
                  </a:cubicBezTo>
                  <a:cubicBezTo>
                    <a:pt x="7" y="315"/>
                    <a:pt x="7" y="315"/>
                    <a:pt x="7" y="315"/>
                  </a:cubicBezTo>
                  <a:cubicBezTo>
                    <a:pt x="7" y="315"/>
                    <a:pt x="7" y="315"/>
                    <a:pt x="7" y="315"/>
                  </a:cubicBezTo>
                  <a:cubicBezTo>
                    <a:pt x="9" y="317"/>
                    <a:pt x="9" y="317"/>
                    <a:pt x="9" y="317"/>
                  </a:cubicBezTo>
                  <a:cubicBezTo>
                    <a:pt x="13" y="317"/>
                    <a:pt x="13" y="317"/>
                    <a:pt x="13" y="317"/>
                  </a:cubicBezTo>
                  <a:cubicBezTo>
                    <a:pt x="15" y="315"/>
                    <a:pt x="15" y="315"/>
                    <a:pt x="15" y="315"/>
                  </a:cubicBezTo>
                  <a:cubicBezTo>
                    <a:pt x="20" y="315"/>
                    <a:pt x="20" y="315"/>
                    <a:pt x="20" y="315"/>
                  </a:cubicBezTo>
                  <a:cubicBezTo>
                    <a:pt x="24" y="315"/>
                    <a:pt x="24" y="315"/>
                    <a:pt x="24" y="315"/>
                  </a:cubicBezTo>
                  <a:cubicBezTo>
                    <a:pt x="26" y="317"/>
                    <a:pt x="26" y="317"/>
                    <a:pt x="26" y="317"/>
                  </a:cubicBezTo>
                  <a:cubicBezTo>
                    <a:pt x="27" y="315"/>
                    <a:pt x="27" y="315"/>
                    <a:pt x="27" y="315"/>
                  </a:cubicBezTo>
                  <a:cubicBezTo>
                    <a:pt x="27" y="314"/>
                    <a:pt x="27" y="314"/>
                    <a:pt x="27" y="314"/>
                  </a:cubicBezTo>
                  <a:cubicBezTo>
                    <a:pt x="29" y="314"/>
                    <a:pt x="29" y="314"/>
                    <a:pt x="29" y="314"/>
                  </a:cubicBezTo>
                  <a:cubicBezTo>
                    <a:pt x="31" y="315"/>
                    <a:pt x="31" y="315"/>
                    <a:pt x="31" y="315"/>
                  </a:cubicBezTo>
                  <a:cubicBezTo>
                    <a:pt x="33" y="315"/>
                    <a:pt x="33" y="315"/>
                    <a:pt x="33" y="315"/>
                  </a:cubicBezTo>
                  <a:cubicBezTo>
                    <a:pt x="37" y="312"/>
                    <a:pt x="37" y="312"/>
                    <a:pt x="37" y="312"/>
                  </a:cubicBezTo>
                  <a:cubicBezTo>
                    <a:pt x="38" y="312"/>
                    <a:pt x="38" y="312"/>
                    <a:pt x="38" y="312"/>
                  </a:cubicBezTo>
                  <a:cubicBezTo>
                    <a:pt x="38" y="314"/>
                    <a:pt x="38" y="314"/>
                    <a:pt x="38" y="314"/>
                  </a:cubicBezTo>
                  <a:cubicBezTo>
                    <a:pt x="37" y="315"/>
                    <a:pt x="37" y="315"/>
                    <a:pt x="37" y="315"/>
                  </a:cubicBezTo>
                  <a:cubicBezTo>
                    <a:pt x="40" y="315"/>
                    <a:pt x="40" y="315"/>
                    <a:pt x="40" y="315"/>
                  </a:cubicBezTo>
                  <a:cubicBezTo>
                    <a:pt x="40" y="314"/>
                    <a:pt x="40" y="314"/>
                    <a:pt x="40" y="314"/>
                  </a:cubicBezTo>
                  <a:cubicBezTo>
                    <a:pt x="40" y="312"/>
                    <a:pt x="40" y="312"/>
                    <a:pt x="40" y="312"/>
                  </a:cubicBezTo>
                  <a:cubicBezTo>
                    <a:pt x="42" y="308"/>
                    <a:pt x="42" y="308"/>
                    <a:pt x="42" y="308"/>
                  </a:cubicBezTo>
                  <a:cubicBezTo>
                    <a:pt x="42" y="312"/>
                    <a:pt x="42" y="312"/>
                    <a:pt x="42" y="312"/>
                  </a:cubicBezTo>
                  <a:cubicBezTo>
                    <a:pt x="46" y="315"/>
                    <a:pt x="46" y="315"/>
                    <a:pt x="46" y="315"/>
                  </a:cubicBezTo>
                  <a:cubicBezTo>
                    <a:pt x="42" y="317"/>
                    <a:pt x="42" y="317"/>
                    <a:pt x="42" y="317"/>
                  </a:cubicBezTo>
                  <a:cubicBezTo>
                    <a:pt x="38" y="319"/>
                    <a:pt x="38" y="319"/>
                    <a:pt x="38" y="319"/>
                  </a:cubicBezTo>
                  <a:cubicBezTo>
                    <a:pt x="37" y="321"/>
                    <a:pt x="37" y="321"/>
                    <a:pt x="37" y="321"/>
                  </a:cubicBezTo>
                  <a:cubicBezTo>
                    <a:pt x="37" y="321"/>
                    <a:pt x="37" y="321"/>
                    <a:pt x="37" y="321"/>
                  </a:cubicBezTo>
                  <a:cubicBezTo>
                    <a:pt x="37" y="324"/>
                    <a:pt x="37" y="324"/>
                    <a:pt x="37" y="324"/>
                  </a:cubicBezTo>
                  <a:cubicBezTo>
                    <a:pt x="31" y="324"/>
                    <a:pt x="31" y="324"/>
                    <a:pt x="31" y="324"/>
                  </a:cubicBezTo>
                  <a:cubicBezTo>
                    <a:pt x="31" y="323"/>
                    <a:pt x="31" y="323"/>
                    <a:pt x="31" y="323"/>
                  </a:cubicBezTo>
                  <a:cubicBezTo>
                    <a:pt x="33" y="321"/>
                    <a:pt x="33" y="321"/>
                    <a:pt x="33" y="321"/>
                  </a:cubicBezTo>
                  <a:cubicBezTo>
                    <a:pt x="33" y="317"/>
                    <a:pt x="33" y="317"/>
                    <a:pt x="33" y="317"/>
                  </a:cubicBezTo>
                  <a:cubicBezTo>
                    <a:pt x="29" y="317"/>
                    <a:pt x="29" y="317"/>
                    <a:pt x="29" y="317"/>
                  </a:cubicBezTo>
                  <a:cubicBezTo>
                    <a:pt x="27" y="321"/>
                    <a:pt x="27" y="321"/>
                    <a:pt x="27" y="321"/>
                  </a:cubicBezTo>
                  <a:cubicBezTo>
                    <a:pt x="26" y="323"/>
                    <a:pt x="26" y="323"/>
                    <a:pt x="26" y="323"/>
                  </a:cubicBezTo>
                  <a:cubicBezTo>
                    <a:pt x="24" y="319"/>
                    <a:pt x="24" y="319"/>
                    <a:pt x="24" y="319"/>
                  </a:cubicBezTo>
                  <a:cubicBezTo>
                    <a:pt x="20" y="319"/>
                    <a:pt x="20" y="319"/>
                    <a:pt x="20" y="319"/>
                  </a:cubicBezTo>
                  <a:cubicBezTo>
                    <a:pt x="17" y="319"/>
                    <a:pt x="17" y="319"/>
                    <a:pt x="17" y="319"/>
                  </a:cubicBezTo>
                  <a:cubicBezTo>
                    <a:pt x="15" y="319"/>
                    <a:pt x="15" y="319"/>
                    <a:pt x="15" y="319"/>
                  </a:cubicBezTo>
                  <a:cubicBezTo>
                    <a:pt x="11" y="321"/>
                    <a:pt x="11" y="321"/>
                    <a:pt x="11" y="321"/>
                  </a:cubicBezTo>
                  <a:cubicBezTo>
                    <a:pt x="9" y="321"/>
                    <a:pt x="9" y="321"/>
                    <a:pt x="9" y="321"/>
                  </a:cubicBezTo>
                  <a:cubicBezTo>
                    <a:pt x="6" y="319"/>
                    <a:pt x="6" y="319"/>
                    <a:pt x="6" y="319"/>
                  </a:cubicBezTo>
                  <a:cubicBezTo>
                    <a:pt x="6" y="319"/>
                    <a:pt x="6" y="319"/>
                    <a:pt x="6" y="319"/>
                  </a:cubicBezTo>
                  <a:cubicBezTo>
                    <a:pt x="7" y="323"/>
                    <a:pt x="7" y="323"/>
                    <a:pt x="7" y="323"/>
                  </a:cubicBezTo>
                  <a:cubicBezTo>
                    <a:pt x="6" y="324"/>
                    <a:pt x="6" y="324"/>
                    <a:pt x="6" y="324"/>
                  </a:cubicBezTo>
                  <a:cubicBezTo>
                    <a:pt x="7" y="326"/>
                    <a:pt x="7" y="326"/>
                    <a:pt x="7" y="326"/>
                  </a:cubicBezTo>
                  <a:cubicBezTo>
                    <a:pt x="9" y="324"/>
                    <a:pt x="9" y="324"/>
                    <a:pt x="9" y="324"/>
                  </a:cubicBezTo>
                  <a:cubicBezTo>
                    <a:pt x="11" y="323"/>
                    <a:pt x="11" y="323"/>
                    <a:pt x="11" y="323"/>
                  </a:cubicBezTo>
                  <a:cubicBezTo>
                    <a:pt x="13" y="324"/>
                    <a:pt x="13" y="324"/>
                    <a:pt x="13" y="324"/>
                  </a:cubicBezTo>
                  <a:cubicBezTo>
                    <a:pt x="11" y="326"/>
                    <a:pt x="11" y="326"/>
                    <a:pt x="11" y="326"/>
                  </a:cubicBezTo>
                  <a:cubicBezTo>
                    <a:pt x="11" y="328"/>
                    <a:pt x="11" y="328"/>
                    <a:pt x="11" y="328"/>
                  </a:cubicBezTo>
                  <a:cubicBezTo>
                    <a:pt x="9" y="330"/>
                    <a:pt x="9" y="330"/>
                    <a:pt x="9" y="330"/>
                  </a:cubicBezTo>
                  <a:cubicBezTo>
                    <a:pt x="7" y="328"/>
                    <a:pt x="7" y="328"/>
                    <a:pt x="7" y="328"/>
                  </a:cubicBezTo>
                  <a:cubicBezTo>
                    <a:pt x="9" y="332"/>
                    <a:pt x="9" y="332"/>
                    <a:pt x="9" y="332"/>
                  </a:cubicBezTo>
                  <a:cubicBezTo>
                    <a:pt x="11" y="334"/>
                    <a:pt x="11" y="334"/>
                    <a:pt x="11" y="334"/>
                  </a:cubicBezTo>
                  <a:cubicBezTo>
                    <a:pt x="15" y="328"/>
                    <a:pt x="15" y="328"/>
                    <a:pt x="15" y="328"/>
                  </a:cubicBezTo>
                  <a:cubicBezTo>
                    <a:pt x="18" y="330"/>
                    <a:pt x="18" y="330"/>
                    <a:pt x="18" y="330"/>
                  </a:cubicBezTo>
                  <a:cubicBezTo>
                    <a:pt x="17" y="332"/>
                    <a:pt x="17" y="332"/>
                    <a:pt x="17" y="332"/>
                  </a:cubicBezTo>
                  <a:cubicBezTo>
                    <a:pt x="18" y="334"/>
                    <a:pt x="18" y="334"/>
                    <a:pt x="18" y="334"/>
                  </a:cubicBezTo>
                  <a:cubicBezTo>
                    <a:pt x="13" y="337"/>
                    <a:pt x="13" y="337"/>
                    <a:pt x="13" y="337"/>
                  </a:cubicBezTo>
                  <a:cubicBezTo>
                    <a:pt x="15" y="337"/>
                    <a:pt x="15" y="337"/>
                    <a:pt x="15" y="337"/>
                  </a:cubicBezTo>
                  <a:cubicBezTo>
                    <a:pt x="17" y="337"/>
                    <a:pt x="17" y="337"/>
                    <a:pt x="17" y="337"/>
                  </a:cubicBezTo>
                  <a:cubicBezTo>
                    <a:pt x="15" y="341"/>
                    <a:pt x="15" y="341"/>
                    <a:pt x="15" y="341"/>
                  </a:cubicBezTo>
                  <a:cubicBezTo>
                    <a:pt x="17" y="343"/>
                    <a:pt x="17" y="343"/>
                    <a:pt x="17" y="343"/>
                  </a:cubicBezTo>
                  <a:cubicBezTo>
                    <a:pt x="17" y="346"/>
                    <a:pt x="17" y="346"/>
                    <a:pt x="17" y="346"/>
                  </a:cubicBezTo>
                  <a:cubicBezTo>
                    <a:pt x="17" y="346"/>
                    <a:pt x="17" y="346"/>
                    <a:pt x="17" y="346"/>
                  </a:cubicBezTo>
                  <a:cubicBezTo>
                    <a:pt x="20" y="343"/>
                    <a:pt x="20" y="343"/>
                    <a:pt x="20" y="343"/>
                  </a:cubicBezTo>
                  <a:cubicBezTo>
                    <a:pt x="22" y="341"/>
                    <a:pt x="22" y="341"/>
                    <a:pt x="22" y="341"/>
                  </a:cubicBezTo>
                  <a:cubicBezTo>
                    <a:pt x="22" y="337"/>
                    <a:pt x="22" y="337"/>
                    <a:pt x="22" y="337"/>
                  </a:cubicBezTo>
                  <a:cubicBezTo>
                    <a:pt x="29" y="335"/>
                    <a:pt x="29" y="335"/>
                    <a:pt x="29" y="335"/>
                  </a:cubicBezTo>
                  <a:cubicBezTo>
                    <a:pt x="31" y="335"/>
                    <a:pt x="31" y="335"/>
                    <a:pt x="31" y="335"/>
                  </a:cubicBezTo>
                  <a:cubicBezTo>
                    <a:pt x="35" y="334"/>
                    <a:pt x="35" y="334"/>
                    <a:pt x="35" y="334"/>
                  </a:cubicBezTo>
                  <a:cubicBezTo>
                    <a:pt x="33" y="335"/>
                    <a:pt x="33" y="335"/>
                    <a:pt x="33" y="335"/>
                  </a:cubicBezTo>
                  <a:cubicBezTo>
                    <a:pt x="29" y="337"/>
                    <a:pt x="29" y="337"/>
                    <a:pt x="29" y="337"/>
                  </a:cubicBezTo>
                  <a:cubicBezTo>
                    <a:pt x="29" y="343"/>
                    <a:pt x="29" y="343"/>
                    <a:pt x="29" y="343"/>
                  </a:cubicBezTo>
                  <a:cubicBezTo>
                    <a:pt x="31" y="344"/>
                    <a:pt x="31" y="344"/>
                    <a:pt x="31" y="344"/>
                  </a:cubicBezTo>
                  <a:cubicBezTo>
                    <a:pt x="27" y="343"/>
                    <a:pt x="27" y="343"/>
                    <a:pt x="27" y="343"/>
                  </a:cubicBezTo>
                  <a:cubicBezTo>
                    <a:pt x="27" y="339"/>
                    <a:pt x="27" y="339"/>
                    <a:pt x="27" y="339"/>
                  </a:cubicBezTo>
                  <a:cubicBezTo>
                    <a:pt x="26" y="339"/>
                    <a:pt x="26" y="339"/>
                    <a:pt x="26" y="339"/>
                  </a:cubicBezTo>
                  <a:cubicBezTo>
                    <a:pt x="24" y="343"/>
                    <a:pt x="24" y="343"/>
                    <a:pt x="24" y="343"/>
                  </a:cubicBezTo>
                  <a:cubicBezTo>
                    <a:pt x="22" y="343"/>
                    <a:pt x="22" y="343"/>
                    <a:pt x="22" y="343"/>
                  </a:cubicBezTo>
                  <a:cubicBezTo>
                    <a:pt x="26" y="344"/>
                    <a:pt x="26" y="344"/>
                    <a:pt x="26" y="344"/>
                  </a:cubicBezTo>
                  <a:cubicBezTo>
                    <a:pt x="22" y="348"/>
                    <a:pt x="22" y="348"/>
                    <a:pt x="22" y="348"/>
                  </a:cubicBezTo>
                  <a:cubicBezTo>
                    <a:pt x="20" y="348"/>
                    <a:pt x="20" y="348"/>
                    <a:pt x="20" y="348"/>
                  </a:cubicBezTo>
                  <a:cubicBezTo>
                    <a:pt x="18" y="350"/>
                    <a:pt x="18" y="350"/>
                    <a:pt x="18" y="350"/>
                  </a:cubicBezTo>
                  <a:cubicBezTo>
                    <a:pt x="20" y="352"/>
                    <a:pt x="20" y="352"/>
                    <a:pt x="20" y="352"/>
                  </a:cubicBezTo>
                  <a:cubicBezTo>
                    <a:pt x="26" y="352"/>
                    <a:pt x="26" y="352"/>
                    <a:pt x="26" y="352"/>
                  </a:cubicBezTo>
                  <a:cubicBezTo>
                    <a:pt x="26" y="354"/>
                    <a:pt x="26" y="354"/>
                    <a:pt x="26" y="354"/>
                  </a:cubicBezTo>
                  <a:cubicBezTo>
                    <a:pt x="24" y="354"/>
                    <a:pt x="24" y="354"/>
                    <a:pt x="24" y="354"/>
                  </a:cubicBezTo>
                  <a:cubicBezTo>
                    <a:pt x="22" y="355"/>
                    <a:pt x="22" y="355"/>
                    <a:pt x="22" y="355"/>
                  </a:cubicBezTo>
                  <a:cubicBezTo>
                    <a:pt x="22" y="357"/>
                    <a:pt x="22" y="357"/>
                    <a:pt x="22" y="357"/>
                  </a:cubicBezTo>
                  <a:cubicBezTo>
                    <a:pt x="18" y="355"/>
                    <a:pt x="18" y="355"/>
                    <a:pt x="18" y="355"/>
                  </a:cubicBezTo>
                  <a:cubicBezTo>
                    <a:pt x="17" y="355"/>
                    <a:pt x="17" y="355"/>
                    <a:pt x="17" y="355"/>
                  </a:cubicBezTo>
                  <a:cubicBezTo>
                    <a:pt x="15" y="359"/>
                    <a:pt x="15" y="359"/>
                    <a:pt x="15" y="359"/>
                  </a:cubicBezTo>
                  <a:cubicBezTo>
                    <a:pt x="15" y="355"/>
                    <a:pt x="15" y="355"/>
                    <a:pt x="15" y="355"/>
                  </a:cubicBezTo>
                  <a:cubicBezTo>
                    <a:pt x="13" y="357"/>
                    <a:pt x="13" y="357"/>
                    <a:pt x="13" y="357"/>
                  </a:cubicBezTo>
                  <a:cubicBezTo>
                    <a:pt x="9" y="361"/>
                    <a:pt x="9" y="361"/>
                    <a:pt x="9" y="361"/>
                  </a:cubicBezTo>
                  <a:cubicBezTo>
                    <a:pt x="11" y="365"/>
                    <a:pt x="11" y="365"/>
                    <a:pt x="11" y="365"/>
                  </a:cubicBezTo>
                  <a:cubicBezTo>
                    <a:pt x="15" y="368"/>
                    <a:pt x="15" y="368"/>
                    <a:pt x="15" y="368"/>
                  </a:cubicBezTo>
                  <a:cubicBezTo>
                    <a:pt x="17" y="366"/>
                    <a:pt x="17" y="366"/>
                    <a:pt x="17" y="366"/>
                  </a:cubicBezTo>
                  <a:cubicBezTo>
                    <a:pt x="17" y="368"/>
                    <a:pt x="17" y="368"/>
                    <a:pt x="17" y="368"/>
                  </a:cubicBezTo>
                  <a:cubicBezTo>
                    <a:pt x="20" y="366"/>
                    <a:pt x="20" y="366"/>
                    <a:pt x="20" y="366"/>
                  </a:cubicBezTo>
                  <a:cubicBezTo>
                    <a:pt x="18" y="365"/>
                    <a:pt x="18" y="365"/>
                    <a:pt x="18" y="365"/>
                  </a:cubicBezTo>
                  <a:cubicBezTo>
                    <a:pt x="20" y="361"/>
                    <a:pt x="20" y="361"/>
                    <a:pt x="20" y="361"/>
                  </a:cubicBezTo>
                  <a:cubicBezTo>
                    <a:pt x="24" y="365"/>
                    <a:pt x="24" y="365"/>
                    <a:pt x="24" y="365"/>
                  </a:cubicBezTo>
                  <a:cubicBezTo>
                    <a:pt x="22" y="365"/>
                    <a:pt x="22" y="365"/>
                    <a:pt x="22" y="365"/>
                  </a:cubicBezTo>
                  <a:cubicBezTo>
                    <a:pt x="24" y="368"/>
                    <a:pt x="24" y="368"/>
                    <a:pt x="24" y="368"/>
                  </a:cubicBezTo>
                  <a:cubicBezTo>
                    <a:pt x="24" y="370"/>
                    <a:pt x="24" y="370"/>
                    <a:pt x="24" y="370"/>
                  </a:cubicBezTo>
                  <a:cubicBezTo>
                    <a:pt x="22" y="372"/>
                    <a:pt x="22" y="372"/>
                    <a:pt x="22" y="372"/>
                  </a:cubicBezTo>
                  <a:cubicBezTo>
                    <a:pt x="24" y="377"/>
                    <a:pt x="24" y="377"/>
                    <a:pt x="24" y="377"/>
                  </a:cubicBezTo>
                  <a:cubicBezTo>
                    <a:pt x="26" y="375"/>
                    <a:pt x="26" y="375"/>
                    <a:pt x="26" y="375"/>
                  </a:cubicBezTo>
                  <a:cubicBezTo>
                    <a:pt x="29" y="374"/>
                    <a:pt x="29" y="374"/>
                    <a:pt x="29" y="374"/>
                  </a:cubicBezTo>
                  <a:cubicBezTo>
                    <a:pt x="31" y="375"/>
                    <a:pt x="31" y="375"/>
                    <a:pt x="31" y="375"/>
                  </a:cubicBezTo>
                  <a:cubicBezTo>
                    <a:pt x="27" y="375"/>
                    <a:pt x="27" y="375"/>
                    <a:pt x="27" y="375"/>
                  </a:cubicBezTo>
                  <a:cubicBezTo>
                    <a:pt x="26" y="377"/>
                    <a:pt x="26" y="377"/>
                    <a:pt x="26" y="377"/>
                  </a:cubicBezTo>
                  <a:cubicBezTo>
                    <a:pt x="27" y="381"/>
                    <a:pt x="27" y="381"/>
                    <a:pt x="27" y="381"/>
                  </a:cubicBezTo>
                  <a:cubicBezTo>
                    <a:pt x="27" y="381"/>
                    <a:pt x="27" y="381"/>
                    <a:pt x="27" y="381"/>
                  </a:cubicBezTo>
                  <a:cubicBezTo>
                    <a:pt x="20" y="377"/>
                    <a:pt x="20" y="377"/>
                    <a:pt x="20" y="377"/>
                  </a:cubicBezTo>
                  <a:cubicBezTo>
                    <a:pt x="18" y="377"/>
                    <a:pt x="18" y="377"/>
                    <a:pt x="18" y="377"/>
                  </a:cubicBezTo>
                  <a:cubicBezTo>
                    <a:pt x="17" y="377"/>
                    <a:pt x="17" y="377"/>
                    <a:pt x="17" y="377"/>
                  </a:cubicBezTo>
                  <a:cubicBezTo>
                    <a:pt x="15" y="377"/>
                    <a:pt x="15" y="377"/>
                    <a:pt x="15" y="377"/>
                  </a:cubicBezTo>
                  <a:cubicBezTo>
                    <a:pt x="15" y="379"/>
                    <a:pt x="15" y="379"/>
                    <a:pt x="15" y="379"/>
                  </a:cubicBezTo>
                  <a:cubicBezTo>
                    <a:pt x="13" y="381"/>
                    <a:pt x="13" y="381"/>
                    <a:pt x="13" y="381"/>
                  </a:cubicBezTo>
                  <a:cubicBezTo>
                    <a:pt x="17" y="388"/>
                    <a:pt x="17" y="388"/>
                    <a:pt x="17" y="388"/>
                  </a:cubicBezTo>
                  <a:cubicBezTo>
                    <a:pt x="20" y="388"/>
                    <a:pt x="20" y="388"/>
                    <a:pt x="20" y="388"/>
                  </a:cubicBezTo>
                  <a:cubicBezTo>
                    <a:pt x="26" y="394"/>
                    <a:pt x="26" y="394"/>
                    <a:pt x="26" y="394"/>
                  </a:cubicBezTo>
                  <a:cubicBezTo>
                    <a:pt x="31" y="396"/>
                    <a:pt x="31" y="396"/>
                    <a:pt x="31" y="396"/>
                  </a:cubicBezTo>
                  <a:cubicBezTo>
                    <a:pt x="33" y="397"/>
                    <a:pt x="33" y="397"/>
                    <a:pt x="33" y="397"/>
                  </a:cubicBezTo>
                  <a:cubicBezTo>
                    <a:pt x="31" y="399"/>
                    <a:pt x="31" y="399"/>
                    <a:pt x="31" y="399"/>
                  </a:cubicBezTo>
                  <a:cubicBezTo>
                    <a:pt x="33" y="401"/>
                    <a:pt x="33" y="401"/>
                    <a:pt x="33" y="401"/>
                  </a:cubicBezTo>
                  <a:cubicBezTo>
                    <a:pt x="35" y="399"/>
                    <a:pt x="35" y="399"/>
                    <a:pt x="35" y="399"/>
                  </a:cubicBezTo>
                  <a:cubicBezTo>
                    <a:pt x="35" y="397"/>
                    <a:pt x="35" y="397"/>
                    <a:pt x="35" y="397"/>
                  </a:cubicBezTo>
                  <a:cubicBezTo>
                    <a:pt x="37" y="396"/>
                    <a:pt x="37" y="396"/>
                    <a:pt x="37" y="396"/>
                  </a:cubicBezTo>
                  <a:cubicBezTo>
                    <a:pt x="38" y="397"/>
                    <a:pt x="38" y="397"/>
                    <a:pt x="38" y="397"/>
                  </a:cubicBezTo>
                  <a:cubicBezTo>
                    <a:pt x="38" y="399"/>
                    <a:pt x="38" y="399"/>
                    <a:pt x="38" y="399"/>
                  </a:cubicBezTo>
                  <a:cubicBezTo>
                    <a:pt x="42" y="403"/>
                    <a:pt x="42" y="403"/>
                    <a:pt x="42" y="403"/>
                  </a:cubicBezTo>
                  <a:cubicBezTo>
                    <a:pt x="44" y="401"/>
                    <a:pt x="44" y="401"/>
                    <a:pt x="44" y="401"/>
                  </a:cubicBezTo>
                  <a:cubicBezTo>
                    <a:pt x="44" y="403"/>
                    <a:pt x="44" y="403"/>
                    <a:pt x="44" y="403"/>
                  </a:cubicBezTo>
                  <a:cubicBezTo>
                    <a:pt x="48" y="401"/>
                    <a:pt x="48" y="401"/>
                    <a:pt x="48" y="401"/>
                  </a:cubicBezTo>
                  <a:cubicBezTo>
                    <a:pt x="51" y="397"/>
                    <a:pt x="51" y="397"/>
                    <a:pt x="51" y="397"/>
                  </a:cubicBezTo>
                  <a:cubicBezTo>
                    <a:pt x="53" y="397"/>
                    <a:pt x="53" y="397"/>
                    <a:pt x="53" y="397"/>
                  </a:cubicBezTo>
                  <a:cubicBezTo>
                    <a:pt x="55" y="396"/>
                    <a:pt x="55" y="396"/>
                    <a:pt x="55" y="396"/>
                  </a:cubicBezTo>
                  <a:cubicBezTo>
                    <a:pt x="55" y="396"/>
                    <a:pt x="55" y="396"/>
                    <a:pt x="55" y="396"/>
                  </a:cubicBezTo>
                  <a:cubicBezTo>
                    <a:pt x="57" y="397"/>
                    <a:pt x="57" y="397"/>
                    <a:pt x="57" y="397"/>
                  </a:cubicBezTo>
                  <a:cubicBezTo>
                    <a:pt x="59" y="399"/>
                    <a:pt x="59" y="399"/>
                    <a:pt x="59" y="399"/>
                  </a:cubicBezTo>
                  <a:cubicBezTo>
                    <a:pt x="64" y="392"/>
                    <a:pt x="64" y="392"/>
                    <a:pt x="64" y="392"/>
                  </a:cubicBezTo>
                  <a:cubicBezTo>
                    <a:pt x="64" y="390"/>
                    <a:pt x="64" y="390"/>
                    <a:pt x="64" y="390"/>
                  </a:cubicBezTo>
                  <a:cubicBezTo>
                    <a:pt x="60" y="386"/>
                    <a:pt x="60" y="386"/>
                    <a:pt x="60" y="386"/>
                  </a:cubicBezTo>
                  <a:cubicBezTo>
                    <a:pt x="66" y="390"/>
                    <a:pt x="66" y="390"/>
                    <a:pt x="66" y="390"/>
                  </a:cubicBezTo>
                  <a:cubicBezTo>
                    <a:pt x="69" y="386"/>
                    <a:pt x="69" y="386"/>
                    <a:pt x="69" y="386"/>
                  </a:cubicBezTo>
                  <a:cubicBezTo>
                    <a:pt x="68" y="385"/>
                    <a:pt x="68" y="385"/>
                    <a:pt x="68" y="385"/>
                  </a:cubicBezTo>
                  <a:cubicBezTo>
                    <a:pt x="71" y="383"/>
                    <a:pt x="71" y="383"/>
                    <a:pt x="71" y="383"/>
                  </a:cubicBezTo>
                  <a:cubicBezTo>
                    <a:pt x="69" y="381"/>
                    <a:pt x="69" y="381"/>
                    <a:pt x="69" y="381"/>
                  </a:cubicBezTo>
                  <a:cubicBezTo>
                    <a:pt x="73" y="379"/>
                    <a:pt x="73" y="379"/>
                    <a:pt x="73" y="379"/>
                  </a:cubicBezTo>
                  <a:cubicBezTo>
                    <a:pt x="75" y="379"/>
                    <a:pt x="75" y="379"/>
                    <a:pt x="75" y="379"/>
                  </a:cubicBezTo>
                  <a:cubicBezTo>
                    <a:pt x="77" y="377"/>
                    <a:pt x="77" y="377"/>
                    <a:pt x="77" y="377"/>
                  </a:cubicBezTo>
                  <a:cubicBezTo>
                    <a:pt x="73" y="374"/>
                    <a:pt x="73" y="374"/>
                    <a:pt x="73" y="374"/>
                  </a:cubicBezTo>
                  <a:cubicBezTo>
                    <a:pt x="75" y="372"/>
                    <a:pt x="75" y="372"/>
                    <a:pt x="75" y="372"/>
                  </a:cubicBezTo>
                  <a:cubicBezTo>
                    <a:pt x="71" y="368"/>
                    <a:pt x="71" y="368"/>
                    <a:pt x="71" y="368"/>
                  </a:cubicBezTo>
                  <a:cubicBezTo>
                    <a:pt x="69" y="366"/>
                    <a:pt x="69" y="366"/>
                    <a:pt x="69" y="366"/>
                  </a:cubicBezTo>
                  <a:cubicBezTo>
                    <a:pt x="69" y="363"/>
                    <a:pt x="69" y="363"/>
                    <a:pt x="69" y="363"/>
                  </a:cubicBezTo>
                  <a:cubicBezTo>
                    <a:pt x="71" y="365"/>
                    <a:pt x="71" y="365"/>
                    <a:pt x="71" y="365"/>
                  </a:cubicBezTo>
                  <a:cubicBezTo>
                    <a:pt x="75" y="368"/>
                    <a:pt x="75" y="368"/>
                    <a:pt x="75" y="368"/>
                  </a:cubicBezTo>
                  <a:cubicBezTo>
                    <a:pt x="75" y="372"/>
                    <a:pt x="75" y="372"/>
                    <a:pt x="75" y="372"/>
                  </a:cubicBezTo>
                  <a:cubicBezTo>
                    <a:pt x="77" y="374"/>
                    <a:pt x="77" y="374"/>
                    <a:pt x="77" y="374"/>
                  </a:cubicBezTo>
                  <a:cubicBezTo>
                    <a:pt x="79" y="374"/>
                    <a:pt x="79" y="374"/>
                    <a:pt x="79" y="374"/>
                  </a:cubicBezTo>
                  <a:cubicBezTo>
                    <a:pt x="79" y="375"/>
                    <a:pt x="79" y="375"/>
                    <a:pt x="79" y="375"/>
                  </a:cubicBezTo>
                  <a:cubicBezTo>
                    <a:pt x="80" y="377"/>
                    <a:pt x="80" y="377"/>
                    <a:pt x="80" y="377"/>
                  </a:cubicBezTo>
                  <a:cubicBezTo>
                    <a:pt x="84" y="375"/>
                    <a:pt x="84" y="375"/>
                    <a:pt x="84" y="375"/>
                  </a:cubicBezTo>
                  <a:cubicBezTo>
                    <a:pt x="82" y="374"/>
                    <a:pt x="82" y="374"/>
                    <a:pt x="82" y="374"/>
                  </a:cubicBezTo>
                  <a:cubicBezTo>
                    <a:pt x="80" y="374"/>
                    <a:pt x="80" y="374"/>
                    <a:pt x="80" y="374"/>
                  </a:cubicBezTo>
                  <a:cubicBezTo>
                    <a:pt x="82" y="372"/>
                    <a:pt x="82" y="372"/>
                    <a:pt x="82" y="372"/>
                  </a:cubicBezTo>
                  <a:cubicBezTo>
                    <a:pt x="84" y="374"/>
                    <a:pt x="84" y="374"/>
                    <a:pt x="84" y="374"/>
                  </a:cubicBezTo>
                  <a:cubicBezTo>
                    <a:pt x="86" y="375"/>
                    <a:pt x="86" y="375"/>
                    <a:pt x="86" y="375"/>
                  </a:cubicBezTo>
                  <a:cubicBezTo>
                    <a:pt x="90" y="370"/>
                    <a:pt x="90" y="370"/>
                    <a:pt x="90" y="370"/>
                  </a:cubicBezTo>
                  <a:cubicBezTo>
                    <a:pt x="90" y="366"/>
                    <a:pt x="90" y="366"/>
                    <a:pt x="90" y="366"/>
                  </a:cubicBezTo>
                  <a:cubicBezTo>
                    <a:pt x="90" y="365"/>
                    <a:pt x="90" y="365"/>
                    <a:pt x="90" y="365"/>
                  </a:cubicBezTo>
                  <a:cubicBezTo>
                    <a:pt x="88" y="363"/>
                    <a:pt x="88" y="363"/>
                    <a:pt x="88" y="363"/>
                  </a:cubicBezTo>
                  <a:cubicBezTo>
                    <a:pt x="86" y="361"/>
                    <a:pt x="86" y="361"/>
                    <a:pt x="86" y="361"/>
                  </a:cubicBezTo>
                  <a:cubicBezTo>
                    <a:pt x="88" y="359"/>
                    <a:pt x="88" y="359"/>
                    <a:pt x="88" y="359"/>
                  </a:cubicBezTo>
                  <a:cubicBezTo>
                    <a:pt x="88" y="359"/>
                    <a:pt x="88" y="359"/>
                    <a:pt x="88" y="359"/>
                  </a:cubicBezTo>
                  <a:cubicBezTo>
                    <a:pt x="90" y="359"/>
                    <a:pt x="90" y="359"/>
                    <a:pt x="90" y="359"/>
                  </a:cubicBezTo>
                  <a:cubicBezTo>
                    <a:pt x="91" y="357"/>
                    <a:pt x="91" y="357"/>
                    <a:pt x="91" y="357"/>
                  </a:cubicBezTo>
                  <a:cubicBezTo>
                    <a:pt x="90" y="355"/>
                    <a:pt x="90" y="355"/>
                    <a:pt x="90" y="355"/>
                  </a:cubicBezTo>
                  <a:cubicBezTo>
                    <a:pt x="90" y="352"/>
                    <a:pt x="90" y="352"/>
                    <a:pt x="90" y="352"/>
                  </a:cubicBezTo>
                  <a:cubicBezTo>
                    <a:pt x="91" y="350"/>
                    <a:pt x="91" y="350"/>
                    <a:pt x="91" y="350"/>
                  </a:cubicBezTo>
                  <a:cubicBezTo>
                    <a:pt x="95" y="352"/>
                    <a:pt x="95" y="352"/>
                    <a:pt x="95" y="352"/>
                  </a:cubicBezTo>
                  <a:cubicBezTo>
                    <a:pt x="91" y="355"/>
                    <a:pt x="91" y="355"/>
                    <a:pt x="91" y="355"/>
                  </a:cubicBezTo>
                  <a:cubicBezTo>
                    <a:pt x="93" y="359"/>
                    <a:pt x="93" y="359"/>
                    <a:pt x="93" y="359"/>
                  </a:cubicBezTo>
                  <a:cubicBezTo>
                    <a:pt x="91" y="363"/>
                    <a:pt x="91" y="363"/>
                    <a:pt x="91" y="363"/>
                  </a:cubicBezTo>
                  <a:cubicBezTo>
                    <a:pt x="93" y="365"/>
                    <a:pt x="93" y="365"/>
                    <a:pt x="93" y="365"/>
                  </a:cubicBezTo>
                  <a:cubicBezTo>
                    <a:pt x="95" y="368"/>
                    <a:pt x="95" y="368"/>
                    <a:pt x="95" y="368"/>
                  </a:cubicBezTo>
                  <a:cubicBezTo>
                    <a:pt x="99" y="372"/>
                    <a:pt x="99" y="372"/>
                    <a:pt x="99" y="372"/>
                  </a:cubicBezTo>
                  <a:cubicBezTo>
                    <a:pt x="102" y="370"/>
                    <a:pt x="102" y="370"/>
                    <a:pt x="102" y="370"/>
                  </a:cubicBezTo>
                  <a:cubicBezTo>
                    <a:pt x="104" y="372"/>
                    <a:pt x="104" y="372"/>
                    <a:pt x="104" y="372"/>
                  </a:cubicBezTo>
                  <a:cubicBezTo>
                    <a:pt x="102" y="374"/>
                    <a:pt x="102" y="374"/>
                    <a:pt x="102" y="374"/>
                  </a:cubicBezTo>
                  <a:cubicBezTo>
                    <a:pt x="104" y="375"/>
                    <a:pt x="104" y="375"/>
                    <a:pt x="104" y="375"/>
                  </a:cubicBezTo>
                  <a:cubicBezTo>
                    <a:pt x="108" y="379"/>
                    <a:pt x="108" y="379"/>
                    <a:pt x="108" y="379"/>
                  </a:cubicBezTo>
                  <a:cubicBezTo>
                    <a:pt x="110" y="375"/>
                    <a:pt x="110" y="375"/>
                    <a:pt x="110" y="375"/>
                  </a:cubicBezTo>
                  <a:cubicBezTo>
                    <a:pt x="108" y="365"/>
                    <a:pt x="108" y="365"/>
                    <a:pt x="108" y="365"/>
                  </a:cubicBezTo>
                  <a:cubicBezTo>
                    <a:pt x="106" y="359"/>
                    <a:pt x="106" y="359"/>
                    <a:pt x="106" y="359"/>
                  </a:cubicBezTo>
                  <a:cubicBezTo>
                    <a:pt x="108" y="357"/>
                    <a:pt x="108" y="357"/>
                    <a:pt x="108" y="357"/>
                  </a:cubicBezTo>
                  <a:cubicBezTo>
                    <a:pt x="110" y="355"/>
                    <a:pt x="110" y="355"/>
                    <a:pt x="110" y="355"/>
                  </a:cubicBezTo>
                  <a:cubicBezTo>
                    <a:pt x="108" y="352"/>
                    <a:pt x="108" y="352"/>
                    <a:pt x="108" y="352"/>
                  </a:cubicBezTo>
                  <a:cubicBezTo>
                    <a:pt x="108" y="350"/>
                    <a:pt x="108" y="350"/>
                    <a:pt x="108" y="350"/>
                  </a:cubicBezTo>
                  <a:cubicBezTo>
                    <a:pt x="113" y="350"/>
                    <a:pt x="113" y="350"/>
                    <a:pt x="113" y="350"/>
                  </a:cubicBezTo>
                  <a:cubicBezTo>
                    <a:pt x="115" y="346"/>
                    <a:pt x="115" y="346"/>
                    <a:pt x="115" y="346"/>
                  </a:cubicBezTo>
                  <a:cubicBezTo>
                    <a:pt x="115" y="343"/>
                    <a:pt x="115" y="343"/>
                    <a:pt x="115" y="343"/>
                  </a:cubicBezTo>
                  <a:cubicBezTo>
                    <a:pt x="117" y="337"/>
                    <a:pt x="117" y="337"/>
                    <a:pt x="117" y="337"/>
                  </a:cubicBezTo>
                  <a:cubicBezTo>
                    <a:pt x="115" y="334"/>
                    <a:pt x="115" y="334"/>
                    <a:pt x="115" y="334"/>
                  </a:cubicBezTo>
                  <a:cubicBezTo>
                    <a:pt x="113" y="326"/>
                    <a:pt x="113" y="326"/>
                    <a:pt x="113" y="326"/>
                  </a:cubicBezTo>
                  <a:cubicBezTo>
                    <a:pt x="111" y="321"/>
                    <a:pt x="111" y="321"/>
                    <a:pt x="111" y="321"/>
                  </a:cubicBezTo>
                  <a:cubicBezTo>
                    <a:pt x="111" y="317"/>
                    <a:pt x="111" y="317"/>
                    <a:pt x="111" y="317"/>
                  </a:cubicBezTo>
                  <a:cubicBezTo>
                    <a:pt x="119" y="315"/>
                    <a:pt x="119" y="315"/>
                    <a:pt x="119" y="315"/>
                  </a:cubicBezTo>
                  <a:cubicBezTo>
                    <a:pt x="119" y="310"/>
                    <a:pt x="119" y="310"/>
                    <a:pt x="119" y="310"/>
                  </a:cubicBezTo>
                  <a:cubicBezTo>
                    <a:pt x="121" y="304"/>
                    <a:pt x="121" y="304"/>
                    <a:pt x="121" y="304"/>
                  </a:cubicBezTo>
                  <a:cubicBezTo>
                    <a:pt x="115" y="299"/>
                    <a:pt x="115" y="299"/>
                    <a:pt x="115" y="299"/>
                  </a:cubicBezTo>
                  <a:cubicBezTo>
                    <a:pt x="110" y="297"/>
                    <a:pt x="110" y="297"/>
                    <a:pt x="110" y="297"/>
                  </a:cubicBezTo>
                  <a:cubicBezTo>
                    <a:pt x="110" y="290"/>
                    <a:pt x="110" y="290"/>
                    <a:pt x="110" y="290"/>
                  </a:cubicBezTo>
                  <a:cubicBezTo>
                    <a:pt x="110" y="284"/>
                    <a:pt x="110" y="284"/>
                    <a:pt x="110" y="284"/>
                  </a:cubicBezTo>
                  <a:cubicBezTo>
                    <a:pt x="110" y="277"/>
                    <a:pt x="110" y="277"/>
                    <a:pt x="110" y="277"/>
                  </a:cubicBezTo>
                  <a:cubicBezTo>
                    <a:pt x="108" y="272"/>
                    <a:pt x="108" y="272"/>
                    <a:pt x="108" y="272"/>
                  </a:cubicBezTo>
                  <a:cubicBezTo>
                    <a:pt x="110" y="266"/>
                    <a:pt x="110" y="266"/>
                    <a:pt x="110" y="266"/>
                  </a:cubicBezTo>
                  <a:cubicBezTo>
                    <a:pt x="108" y="257"/>
                    <a:pt x="108" y="257"/>
                    <a:pt x="108" y="257"/>
                  </a:cubicBezTo>
                  <a:cubicBezTo>
                    <a:pt x="106" y="248"/>
                    <a:pt x="106" y="248"/>
                    <a:pt x="106" y="248"/>
                  </a:cubicBezTo>
                  <a:cubicBezTo>
                    <a:pt x="108" y="241"/>
                    <a:pt x="108" y="241"/>
                    <a:pt x="108" y="241"/>
                  </a:cubicBezTo>
                  <a:cubicBezTo>
                    <a:pt x="111" y="233"/>
                    <a:pt x="111" y="233"/>
                    <a:pt x="111" y="233"/>
                  </a:cubicBezTo>
                  <a:cubicBezTo>
                    <a:pt x="115" y="231"/>
                    <a:pt x="115" y="231"/>
                    <a:pt x="115" y="231"/>
                  </a:cubicBezTo>
                  <a:cubicBezTo>
                    <a:pt x="121" y="233"/>
                    <a:pt x="121" y="233"/>
                    <a:pt x="121" y="233"/>
                  </a:cubicBezTo>
                  <a:cubicBezTo>
                    <a:pt x="126" y="233"/>
                    <a:pt x="126" y="233"/>
                    <a:pt x="126" y="233"/>
                  </a:cubicBezTo>
                  <a:cubicBezTo>
                    <a:pt x="130" y="230"/>
                    <a:pt x="130" y="230"/>
                    <a:pt x="130" y="230"/>
                  </a:cubicBezTo>
                  <a:cubicBezTo>
                    <a:pt x="128" y="222"/>
                    <a:pt x="128" y="222"/>
                    <a:pt x="128" y="222"/>
                  </a:cubicBezTo>
                  <a:cubicBezTo>
                    <a:pt x="126" y="221"/>
                    <a:pt x="126" y="221"/>
                    <a:pt x="126" y="221"/>
                  </a:cubicBezTo>
                  <a:cubicBezTo>
                    <a:pt x="128" y="215"/>
                    <a:pt x="128" y="215"/>
                    <a:pt x="128" y="215"/>
                  </a:cubicBezTo>
                  <a:cubicBezTo>
                    <a:pt x="133" y="202"/>
                    <a:pt x="133" y="202"/>
                    <a:pt x="133" y="202"/>
                  </a:cubicBezTo>
                  <a:cubicBezTo>
                    <a:pt x="133" y="193"/>
                    <a:pt x="133" y="193"/>
                    <a:pt x="133" y="193"/>
                  </a:cubicBezTo>
                  <a:cubicBezTo>
                    <a:pt x="135" y="186"/>
                    <a:pt x="135" y="186"/>
                    <a:pt x="135" y="186"/>
                  </a:cubicBezTo>
                  <a:cubicBezTo>
                    <a:pt x="137" y="180"/>
                    <a:pt x="137" y="180"/>
                    <a:pt x="137" y="180"/>
                  </a:cubicBezTo>
                  <a:cubicBezTo>
                    <a:pt x="137" y="177"/>
                    <a:pt x="137" y="177"/>
                    <a:pt x="137" y="177"/>
                  </a:cubicBezTo>
                  <a:cubicBezTo>
                    <a:pt x="133" y="173"/>
                    <a:pt x="133" y="173"/>
                    <a:pt x="133" y="173"/>
                  </a:cubicBezTo>
                  <a:cubicBezTo>
                    <a:pt x="133" y="170"/>
                    <a:pt x="133" y="170"/>
                    <a:pt x="133" y="170"/>
                  </a:cubicBezTo>
                  <a:cubicBezTo>
                    <a:pt x="139" y="168"/>
                    <a:pt x="139" y="168"/>
                    <a:pt x="139" y="168"/>
                  </a:cubicBezTo>
                  <a:cubicBezTo>
                    <a:pt x="146" y="166"/>
                    <a:pt x="146" y="166"/>
                    <a:pt x="146" y="166"/>
                  </a:cubicBezTo>
                  <a:cubicBezTo>
                    <a:pt x="148" y="164"/>
                    <a:pt x="148" y="164"/>
                    <a:pt x="148" y="164"/>
                  </a:cubicBezTo>
                  <a:cubicBezTo>
                    <a:pt x="148" y="160"/>
                    <a:pt x="148" y="160"/>
                    <a:pt x="148" y="160"/>
                  </a:cubicBezTo>
                  <a:cubicBezTo>
                    <a:pt x="153" y="151"/>
                    <a:pt x="153" y="151"/>
                    <a:pt x="153" y="151"/>
                  </a:cubicBezTo>
                  <a:cubicBezTo>
                    <a:pt x="159" y="146"/>
                    <a:pt x="159" y="146"/>
                    <a:pt x="159" y="146"/>
                  </a:cubicBezTo>
                  <a:cubicBezTo>
                    <a:pt x="159" y="140"/>
                    <a:pt x="159" y="140"/>
                    <a:pt x="159" y="140"/>
                  </a:cubicBezTo>
                  <a:cubicBezTo>
                    <a:pt x="157" y="137"/>
                    <a:pt x="157" y="137"/>
                    <a:pt x="157" y="137"/>
                  </a:cubicBezTo>
                  <a:cubicBezTo>
                    <a:pt x="155" y="133"/>
                    <a:pt x="155" y="133"/>
                    <a:pt x="155" y="133"/>
                  </a:cubicBezTo>
                  <a:cubicBezTo>
                    <a:pt x="155" y="126"/>
                    <a:pt x="155" y="126"/>
                    <a:pt x="155" y="126"/>
                  </a:cubicBezTo>
                  <a:cubicBezTo>
                    <a:pt x="157" y="124"/>
                    <a:pt x="157" y="124"/>
                    <a:pt x="157" y="124"/>
                  </a:cubicBezTo>
                  <a:cubicBezTo>
                    <a:pt x="161" y="122"/>
                    <a:pt x="161" y="122"/>
                    <a:pt x="161" y="122"/>
                  </a:cubicBezTo>
                  <a:cubicBezTo>
                    <a:pt x="161" y="117"/>
                    <a:pt x="161" y="117"/>
                    <a:pt x="161" y="117"/>
                  </a:cubicBezTo>
                  <a:cubicBezTo>
                    <a:pt x="163" y="117"/>
                    <a:pt x="163" y="117"/>
                    <a:pt x="163" y="117"/>
                  </a:cubicBezTo>
                  <a:cubicBezTo>
                    <a:pt x="166" y="111"/>
                    <a:pt x="166" y="111"/>
                    <a:pt x="166" y="111"/>
                  </a:cubicBezTo>
                  <a:cubicBezTo>
                    <a:pt x="170" y="108"/>
                    <a:pt x="170" y="108"/>
                    <a:pt x="170" y="108"/>
                  </a:cubicBezTo>
                  <a:cubicBezTo>
                    <a:pt x="173" y="109"/>
                    <a:pt x="173" y="109"/>
                    <a:pt x="173" y="109"/>
                  </a:cubicBezTo>
                  <a:cubicBezTo>
                    <a:pt x="175" y="111"/>
                    <a:pt x="175" y="111"/>
                    <a:pt x="175" y="111"/>
                  </a:cubicBezTo>
                  <a:cubicBezTo>
                    <a:pt x="177" y="111"/>
                    <a:pt x="177" y="111"/>
                    <a:pt x="177" y="111"/>
                  </a:cubicBezTo>
                  <a:cubicBezTo>
                    <a:pt x="179" y="109"/>
                    <a:pt x="179" y="109"/>
                    <a:pt x="179" y="109"/>
                  </a:cubicBezTo>
                  <a:cubicBezTo>
                    <a:pt x="177" y="106"/>
                    <a:pt x="177" y="106"/>
                    <a:pt x="177" y="106"/>
                  </a:cubicBezTo>
                  <a:cubicBezTo>
                    <a:pt x="179" y="104"/>
                    <a:pt x="179" y="104"/>
                    <a:pt x="179" y="104"/>
                  </a:cubicBezTo>
                  <a:cubicBezTo>
                    <a:pt x="179" y="102"/>
                    <a:pt x="179" y="102"/>
                    <a:pt x="179" y="102"/>
                  </a:cubicBezTo>
                  <a:cubicBezTo>
                    <a:pt x="181" y="100"/>
                    <a:pt x="181" y="100"/>
                    <a:pt x="181" y="100"/>
                  </a:cubicBezTo>
                  <a:cubicBezTo>
                    <a:pt x="177" y="95"/>
                    <a:pt x="177" y="95"/>
                    <a:pt x="177" y="95"/>
                  </a:cubicBezTo>
                  <a:cubicBezTo>
                    <a:pt x="179" y="95"/>
                    <a:pt x="179" y="95"/>
                    <a:pt x="179" y="95"/>
                  </a:cubicBezTo>
                  <a:cubicBezTo>
                    <a:pt x="184" y="95"/>
                    <a:pt x="184" y="95"/>
                    <a:pt x="184" y="95"/>
                  </a:cubicBezTo>
                  <a:cubicBezTo>
                    <a:pt x="188" y="93"/>
                    <a:pt x="188" y="93"/>
                    <a:pt x="188" y="93"/>
                  </a:cubicBezTo>
                  <a:cubicBezTo>
                    <a:pt x="194" y="93"/>
                    <a:pt x="194" y="93"/>
                    <a:pt x="194" y="93"/>
                  </a:cubicBezTo>
                  <a:cubicBezTo>
                    <a:pt x="197" y="97"/>
                    <a:pt x="197" y="97"/>
                    <a:pt x="197" y="97"/>
                  </a:cubicBezTo>
                  <a:cubicBezTo>
                    <a:pt x="201" y="97"/>
                    <a:pt x="201" y="97"/>
                    <a:pt x="201" y="97"/>
                  </a:cubicBezTo>
                  <a:cubicBezTo>
                    <a:pt x="204" y="98"/>
                    <a:pt x="204" y="98"/>
                    <a:pt x="204" y="98"/>
                  </a:cubicBezTo>
                  <a:cubicBezTo>
                    <a:pt x="206" y="98"/>
                    <a:pt x="206" y="98"/>
                    <a:pt x="206" y="98"/>
                  </a:cubicBezTo>
                  <a:cubicBezTo>
                    <a:pt x="206" y="98"/>
                    <a:pt x="206" y="98"/>
                    <a:pt x="206" y="98"/>
                  </a:cubicBezTo>
                  <a:cubicBezTo>
                    <a:pt x="206" y="95"/>
                    <a:pt x="206" y="95"/>
                    <a:pt x="206" y="95"/>
                  </a:cubicBezTo>
                  <a:cubicBezTo>
                    <a:pt x="204" y="91"/>
                    <a:pt x="204" y="91"/>
                    <a:pt x="204" y="91"/>
                  </a:cubicBezTo>
                  <a:cubicBezTo>
                    <a:pt x="206" y="86"/>
                    <a:pt x="206" y="86"/>
                    <a:pt x="206" y="86"/>
                  </a:cubicBezTo>
                  <a:cubicBezTo>
                    <a:pt x="208" y="86"/>
                    <a:pt x="208" y="86"/>
                    <a:pt x="208" y="86"/>
                  </a:cubicBezTo>
                  <a:cubicBezTo>
                    <a:pt x="208" y="82"/>
                    <a:pt x="208" y="82"/>
                    <a:pt x="208" y="82"/>
                  </a:cubicBezTo>
                  <a:cubicBezTo>
                    <a:pt x="204" y="80"/>
                    <a:pt x="204" y="80"/>
                    <a:pt x="204" y="80"/>
                  </a:cubicBezTo>
                  <a:cubicBezTo>
                    <a:pt x="204" y="77"/>
                    <a:pt x="204" y="77"/>
                    <a:pt x="204" y="77"/>
                  </a:cubicBezTo>
                  <a:cubicBezTo>
                    <a:pt x="208" y="78"/>
                    <a:pt x="208" y="78"/>
                    <a:pt x="208" y="78"/>
                  </a:cubicBezTo>
                  <a:cubicBezTo>
                    <a:pt x="212" y="77"/>
                    <a:pt x="212" y="77"/>
                    <a:pt x="212" y="77"/>
                  </a:cubicBezTo>
                  <a:cubicBezTo>
                    <a:pt x="214" y="77"/>
                    <a:pt x="214" y="77"/>
                    <a:pt x="214" y="77"/>
                  </a:cubicBezTo>
                  <a:cubicBezTo>
                    <a:pt x="214" y="77"/>
                    <a:pt x="214" y="77"/>
                    <a:pt x="214" y="77"/>
                  </a:cubicBezTo>
                  <a:cubicBezTo>
                    <a:pt x="214" y="75"/>
                    <a:pt x="214" y="75"/>
                    <a:pt x="214" y="75"/>
                  </a:cubicBezTo>
                  <a:cubicBezTo>
                    <a:pt x="215" y="77"/>
                    <a:pt x="215" y="77"/>
                    <a:pt x="215" y="77"/>
                  </a:cubicBezTo>
                  <a:cubicBezTo>
                    <a:pt x="217" y="75"/>
                    <a:pt x="217" y="75"/>
                    <a:pt x="217" y="75"/>
                  </a:cubicBezTo>
                  <a:cubicBezTo>
                    <a:pt x="215" y="73"/>
                    <a:pt x="215" y="73"/>
                    <a:pt x="215" y="73"/>
                  </a:cubicBezTo>
                  <a:cubicBezTo>
                    <a:pt x="217" y="69"/>
                    <a:pt x="217" y="69"/>
                    <a:pt x="217" y="69"/>
                  </a:cubicBezTo>
                  <a:cubicBezTo>
                    <a:pt x="219" y="67"/>
                    <a:pt x="219" y="67"/>
                    <a:pt x="219" y="67"/>
                  </a:cubicBezTo>
                  <a:cubicBezTo>
                    <a:pt x="223" y="67"/>
                    <a:pt x="223" y="67"/>
                    <a:pt x="223" y="67"/>
                  </a:cubicBezTo>
                  <a:cubicBezTo>
                    <a:pt x="225" y="71"/>
                    <a:pt x="225" y="71"/>
                    <a:pt x="225" y="71"/>
                  </a:cubicBezTo>
                  <a:cubicBezTo>
                    <a:pt x="232" y="78"/>
                    <a:pt x="232" y="78"/>
                    <a:pt x="232" y="78"/>
                  </a:cubicBezTo>
                  <a:cubicBezTo>
                    <a:pt x="234" y="82"/>
                    <a:pt x="234" y="82"/>
                    <a:pt x="234" y="82"/>
                  </a:cubicBezTo>
                  <a:cubicBezTo>
                    <a:pt x="236" y="86"/>
                    <a:pt x="236" y="86"/>
                    <a:pt x="236" y="86"/>
                  </a:cubicBezTo>
                  <a:cubicBezTo>
                    <a:pt x="241" y="87"/>
                    <a:pt x="241" y="87"/>
                    <a:pt x="241" y="87"/>
                  </a:cubicBezTo>
                  <a:cubicBezTo>
                    <a:pt x="250" y="87"/>
                    <a:pt x="250" y="87"/>
                    <a:pt x="250" y="87"/>
                  </a:cubicBezTo>
                  <a:cubicBezTo>
                    <a:pt x="254" y="84"/>
                    <a:pt x="254" y="84"/>
                    <a:pt x="254" y="84"/>
                  </a:cubicBezTo>
                  <a:cubicBezTo>
                    <a:pt x="256" y="80"/>
                    <a:pt x="256" y="80"/>
                    <a:pt x="256" y="80"/>
                  </a:cubicBezTo>
                  <a:cubicBezTo>
                    <a:pt x="259" y="80"/>
                    <a:pt x="259" y="80"/>
                    <a:pt x="259" y="80"/>
                  </a:cubicBezTo>
                  <a:cubicBezTo>
                    <a:pt x="265" y="86"/>
                    <a:pt x="265" y="86"/>
                    <a:pt x="265" y="86"/>
                  </a:cubicBezTo>
                  <a:cubicBezTo>
                    <a:pt x="268" y="86"/>
                    <a:pt x="268" y="86"/>
                    <a:pt x="268" y="86"/>
                  </a:cubicBezTo>
                  <a:cubicBezTo>
                    <a:pt x="270" y="82"/>
                    <a:pt x="270" y="82"/>
                    <a:pt x="270" y="82"/>
                  </a:cubicBezTo>
                  <a:cubicBezTo>
                    <a:pt x="274" y="80"/>
                    <a:pt x="274" y="80"/>
                    <a:pt x="274" y="80"/>
                  </a:cubicBezTo>
                  <a:cubicBezTo>
                    <a:pt x="276" y="78"/>
                    <a:pt x="276" y="78"/>
                    <a:pt x="276" y="78"/>
                  </a:cubicBezTo>
                  <a:cubicBezTo>
                    <a:pt x="279" y="78"/>
                    <a:pt x="279" y="78"/>
                    <a:pt x="279" y="78"/>
                  </a:cubicBezTo>
                  <a:cubicBezTo>
                    <a:pt x="281" y="77"/>
                    <a:pt x="281" y="77"/>
                    <a:pt x="281" y="77"/>
                  </a:cubicBezTo>
                  <a:cubicBezTo>
                    <a:pt x="283" y="75"/>
                    <a:pt x="283" y="75"/>
                    <a:pt x="283" y="75"/>
                  </a:cubicBezTo>
                  <a:cubicBezTo>
                    <a:pt x="281" y="71"/>
                    <a:pt x="281" y="71"/>
                    <a:pt x="281" y="71"/>
                  </a:cubicBezTo>
                  <a:cubicBezTo>
                    <a:pt x="281" y="66"/>
                    <a:pt x="281" y="66"/>
                    <a:pt x="281" y="66"/>
                  </a:cubicBezTo>
                  <a:cubicBezTo>
                    <a:pt x="281" y="56"/>
                    <a:pt x="281" y="56"/>
                    <a:pt x="281" y="56"/>
                  </a:cubicBezTo>
                  <a:cubicBezTo>
                    <a:pt x="283" y="55"/>
                    <a:pt x="283" y="55"/>
                    <a:pt x="283" y="55"/>
                  </a:cubicBezTo>
                  <a:cubicBezTo>
                    <a:pt x="281" y="51"/>
                    <a:pt x="281" y="51"/>
                    <a:pt x="281" y="51"/>
                  </a:cubicBezTo>
                  <a:cubicBezTo>
                    <a:pt x="283" y="51"/>
                    <a:pt x="283" y="51"/>
                    <a:pt x="283" y="51"/>
                  </a:cubicBezTo>
                  <a:cubicBezTo>
                    <a:pt x="285" y="47"/>
                    <a:pt x="285" y="47"/>
                    <a:pt x="285" y="47"/>
                  </a:cubicBezTo>
                  <a:cubicBezTo>
                    <a:pt x="285" y="44"/>
                    <a:pt x="285" y="44"/>
                    <a:pt x="285" y="44"/>
                  </a:cubicBezTo>
                  <a:cubicBezTo>
                    <a:pt x="288" y="44"/>
                    <a:pt x="288" y="44"/>
                    <a:pt x="288" y="44"/>
                  </a:cubicBezTo>
                  <a:cubicBezTo>
                    <a:pt x="294" y="44"/>
                    <a:pt x="294" y="44"/>
                    <a:pt x="294" y="44"/>
                  </a:cubicBezTo>
                  <a:cubicBezTo>
                    <a:pt x="296" y="44"/>
                    <a:pt x="296" y="44"/>
                    <a:pt x="296" y="44"/>
                  </a:cubicBezTo>
                  <a:cubicBezTo>
                    <a:pt x="296" y="42"/>
                    <a:pt x="296" y="42"/>
                    <a:pt x="296" y="42"/>
                  </a:cubicBezTo>
                  <a:cubicBezTo>
                    <a:pt x="298" y="38"/>
                    <a:pt x="298" y="38"/>
                    <a:pt x="298" y="38"/>
                  </a:cubicBezTo>
                  <a:cubicBezTo>
                    <a:pt x="305" y="38"/>
                    <a:pt x="305" y="38"/>
                    <a:pt x="305" y="38"/>
                  </a:cubicBezTo>
                  <a:cubicBezTo>
                    <a:pt x="309" y="40"/>
                    <a:pt x="309" y="40"/>
                    <a:pt x="309" y="40"/>
                  </a:cubicBezTo>
                  <a:cubicBezTo>
                    <a:pt x="314" y="46"/>
                    <a:pt x="314" y="46"/>
                    <a:pt x="314" y="46"/>
                  </a:cubicBezTo>
                  <a:cubicBezTo>
                    <a:pt x="316" y="49"/>
                    <a:pt x="316" y="49"/>
                    <a:pt x="316" y="49"/>
                  </a:cubicBezTo>
                  <a:cubicBezTo>
                    <a:pt x="319" y="49"/>
                    <a:pt x="319" y="49"/>
                    <a:pt x="319" y="49"/>
                  </a:cubicBezTo>
                  <a:cubicBezTo>
                    <a:pt x="325" y="51"/>
                    <a:pt x="325" y="51"/>
                    <a:pt x="325" y="51"/>
                  </a:cubicBezTo>
                  <a:cubicBezTo>
                    <a:pt x="327" y="53"/>
                    <a:pt x="327" y="53"/>
                    <a:pt x="327" y="53"/>
                  </a:cubicBezTo>
                  <a:cubicBezTo>
                    <a:pt x="329" y="56"/>
                    <a:pt x="329" y="56"/>
                    <a:pt x="329" y="56"/>
                  </a:cubicBezTo>
                  <a:cubicBezTo>
                    <a:pt x="329" y="60"/>
                    <a:pt x="329" y="60"/>
                    <a:pt x="329" y="60"/>
                  </a:cubicBezTo>
                  <a:cubicBezTo>
                    <a:pt x="327" y="66"/>
                    <a:pt x="327" y="66"/>
                    <a:pt x="327" y="66"/>
                  </a:cubicBezTo>
                  <a:cubicBezTo>
                    <a:pt x="327" y="73"/>
                    <a:pt x="327" y="73"/>
                    <a:pt x="327" y="73"/>
                  </a:cubicBezTo>
                  <a:close/>
                  <a:moveTo>
                    <a:pt x="17" y="372"/>
                  </a:moveTo>
                  <a:cubicBezTo>
                    <a:pt x="18" y="374"/>
                    <a:pt x="18" y="374"/>
                    <a:pt x="18" y="374"/>
                  </a:cubicBezTo>
                  <a:cubicBezTo>
                    <a:pt x="17" y="374"/>
                    <a:pt x="17" y="374"/>
                    <a:pt x="17" y="374"/>
                  </a:cubicBezTo>
                  <a:cubicBezTo>
                    <a:pt x="17" y="372"/>
                    <a:pt x="17" y="372"/>
                    <a:pt x="17" y="372"/>
                  </a:cubicBezTo>
                  <a:close/>
                  <a:moveTo>
                    <a:pt x="9" y="352"/>
                  </a:moveTo>
                  <a:cubicBezTo>
                    <a:pt x="7" y="352"/>
                    <a:pt x="11" y="352"/>
                    <a:pt x="11" y="352"/>
                  </a:cubicBezTo>
                  <a:cubicBezTo>
                    <a:pt x="13" y="354"/>
                    <a:pt x="13" y="354"/>
                    <a:pt x="13" y="354"/>
                  </a:cubicBezTo>
                  <a:cubicBezTo>
                    <a:pt x="11" y="355"/>
                    <a:pt x="11" y="355"/>
                    <a:pt x="11" y="355"/>
                  </a:cubicBezTo>
                  <a:cubicBezTo>
                    <a:pt x="9" y="352"/>
                    <a:pt x="9" y="352"/>
                    <a:pt x="9" y="352"/>
                  </a:cubicBezTo>
                  <a:close/>
                  <a:moveTo>
                    <a:pt x="15" y="344"/>
                  </a:moveTo>
                  <a:cubicBezTo>
                    <a:pt x="15" y="348"/>
                    <a:pt x="15" y="348"/>
                    <a:pt x="15" y="348"/>
                  </a:cubicBezTo>
                  <a:cubicBezTo>
                    <a:pt x="13" y="348"/>
                    <a:pt x="13" y="348"/>
                    <a:pt x="13" y="348"/>
                  </a:cubicBezTo>
                  <a:cubicBezTo>
                    <a:pt x="15" y="344"/>
                    <a:pt x="15" y="344"/>
                    <a:pt x="15" y="344"/>
                  </a:cubicBezTo>
                  <a:close/>
                  <a:moveTo>
                    <a:pt x="11" y="344"/>
                  </a:moveTo>
                  <a:cubicBezTo>
                    <a:pt x="11" y="346"/>
                    <a:pt x="11" y="346"/>
                    <a:pt x="11" y="346"/>
                  </a:cubicBezTo>
                  <a:cubicBezTo>
                    <a:pt x="7" y="346"/>
                    <a:pt x="7" y="346"/>
                    <a:pt x="7" y="346"/>
                  </a:cubicBezTo>
                  <a:cubicBezTo>
                    <a:pt x="11" y="344"/>
                    <a:pt x="11" y="344"/>
                    <a:pt x="11" y="344"/>
                  </a:cubicBezTo>
                  <a:close/>
                  <a:moveTo>
                    <a:pt x="6" y="330"/>
                  </a:moveTo>
                  <a:cubicBezTo>
                    <a:pt x="2" y="328"/>
                    <a:pt x="2" y="328"/>
                    <a:pt x="2" y="328"/>
                  </a:cubicBezTo>
                  <a:cubicBezTo>
                    <a:pt x="6" y="326"/>
                    <a:pt x="6" y="326"/>
                    <a:pt x="6" y="326"/>
                  </a:cubicBezTo>
                  <a:cubicBezTo>
                    <a:pt x="6" y="330"/>
                    <a:pt x="6" y="330"/>
                    <a:pt x="6" y="330"/>
                  </a:cubicBezTo>
                  <a:close/>
                  <a:moveTo>
                    <a:pt x="4" y="334"/>
                  </a:moveTo>
                  <a:cubicBezTo>
                    <a:pt x="7" y="334"/>
                    <a:pt x="7" y="334"/>
                    <a:pt x="7" y="334"/>
                  </a:cubicBezTo>
                  <a:cubicBezTo>
                    <a:pt x="6" y="335"/>
                    <a:pt x="6" y="335"/>
                    <a:pt x="6" y="335"/>
                  </a:cubicBezTo>
                  <a:cubicBezTo>
                    <a:pt x="4" y="334"/>
                    <a:pt x="4" y="334"/>
                    <a:pt x="4" y="334"/>
                  </a:cubicBezTo>
                  <a:close/>
                  <a:moveTo>
                    <a:pt x="11" y="337"/>
                  </a:moveTo>
                  <a:cubicBezTo>
                    <a:pt x="13" y="339"/>
                    <a:pt x="13" y="339"/>
                    <a:pt x="13" y="339"/>
                  </a:cubicBezTo>
                  <a:cubicBezTo>
                    <a:pt x="13" y="343"/>
                    <a:pt x="13" y="343"/>
                    <a:pt x="13" y="343"/>
                  </a:cubicBezTo>
                  <a:cubicBezTo>
                    <a:pt x="11" y="337"/>
                    <a:pt x="11" y="337"/>
                    <a:pt x="11" y="337"/>
                  </a:cubicBezTo>
                  <a:close/>
                  <a:moveTo>
                    <a:pt x="6" y="341"/>
                  </a:moveTo>
                  <a:cubicBezTo>
                    <a:pt x="4" y="337"/>
                    <a:pt x="4" y="337"/>
                    <a:pt x="4" y="337"/>
                  </a:cubicBezTo>
                  <a:cubicBezTo>
                    <a:pt x="7" y="337"/>
                    <a:pt x="7" y="337"/>
                    <a:pt x="7" y="337"/>
                  </a:cubicBezTo>
                  <a:cubicBezTo>
                    <a:pt x="6" y="341"/>
                    <a:pt x="6" y="341"/>
                    <a:pt x="6" y="341"/>
                  </a:cubicBezTo>
                  <a:close/>
                  <a:moveTo>
                    <a:pt x="4" y="321"/>
                  </a:moveTo>
                  <a:cubicBezTo>
                    <a:pt x="0" y="323"/>
                    <a:pt x="0" y="323"/>
                    <a:pt x="0" y="323"/>
                  </a:cubicBezTo>
                  <a:cubicBezTo>
                    <a:pt x="2" y="324"/>
                    <a:pt x="2" y="324"/>
                    <a:pt x="2" y="324"/>
                  </a:cubicBezTo>
                  <a:cubicBezTo>
                    <a:pt x="4" y="323"/>
                    <a:pt x="4" y="323"/>
                    <a:pt x="4" y="323"/>
                  </a:cubicBezTo>
                  <a:cubicBezTo>
                    <a:pt x="4" y="321"/>
                    <a:pt x="4" y="321"/>
                    <a:pt x="4" y="321"/>
                  </a:cubicBezTo>
                  <a:close/>
                  <a:moveTo>
                    <a:pt x="2" y="297"/>
                  </a:moveTo>
                  <a:cubicBezTo>
                    <a:pt x="6" y="299"/>
                    <a:pt x="6" y="299"/>
                    <a:pt x="6" y="299"/>
                  </a:cubicBezTo>
                  <a:cubicBezTo>
                    <a:pt x="4" y="299"/>
                    <a:pt x="4" y="299"/>
                    <a:pt x="4" y="299"/>
                  </a:cubicBezTo>
                  <a:cubicBezTo>
                    <a:pt x="2" y="297"/>
                    <a:pt x="2" y="297"/>
                    <a:pt x="2" y="297"/>
                  </a:cubicBezTo>
                  <a:close/>
                  <a:moveTo>
                    <a:pt x="4" y="292"/>
                  </a:moveTo>
                  <a:cubicBezTo>
                    <a:pt x="7" y="293"/>
                    <a:pt x="7" y="293"/>
                    <a:pt x="7" y="293"/>
                  </a:cubicBezTo>
                  <a:cubicBezTo>
                    <a:pt x="6" y="295"/>
                    <a:pt x="6" y="295"/>
                    <a:pt x="6" y="295"/>
                  </a:cubicBezTo>
                  <a:cubicBezTo>
                    <a:pt x="4" y="292"/>
                    <a:pt x="4" y="292"/>
                    <a:pt x="4" y="292"/>
                  </a:cubicBezTo>
                  <a:close/>
                  <a:moveTo>
                    <a:pt x="13" y="284"/>
                  </a:moveTo>
                  <a:cubicBezTo>
                    <a:pt x="15" y="286"/>
                    <a:pt x="15" y="286"/>
                    <a:pt x="15" y="286"/>
                  </a:cubicBezTo>
                  <a:cubicBezTo>
                    <a:pt x="11" y="286"/>
                    <a:pt x="11" y="286"/>
                    <a:pt x="11" y="286"/>
                  </a:cubicBezTo>
                  <a:cubicBezTo>
                    <a:pt x="13" y="284"/>
                    <a:pt x="13" y="284"/>
                    <a:pt x="13" y="284"/>
                  </a:cubicBezTo>
                  <a:close/>
                  <a:moveTo>
                    <a:pt x="17" y="283"/>
                  </a:moveTo>
                  <a:cubicBezTo>
                    <a:pt x="18" y="283"/>
                    <a:pt x="18" y="283"/>
                    <a:pt x="18" y="283"/>
                  </a:cubicBezTo>
                  <a:cubicBezTo>
                    <a:pt x="20" y="284"/>
                    <a:pt x="20" y="284"/>
                    <a:pt x="20" y="284"/>
                  </a:cubicBezTo>
                  <a:cubicBezTo>
                    <a:pt x="17" y="286"/>
                    <a:pt x="17" y="286"/>
                    <a:pt x="17" y="286"/>
                  </a:cubicBezTo>
                  <a:cubicBezTo>
                    <a:pt x="17" y="283"/>
                    <a:pt x="17" y="283"/>
                    <a:pt x="17" y="283"/>
                  </a:cubicBezTo>
                  <a:close/>
                  <a:moveTo>
                    <a:pt x="48" y="261"/>
                  </a:moveTo>
                  <a:cubicBezTo>
                    <a:pt x="49" y="257"/>
                    <a:pt x="49" y="257"/>
                    <a:pt x="49" y="257"/>
                  </a:cubicBezTo>
                  <a:cubicBezTo>
                    <a:pt x="51" y="261"/>
                    <a:pt x="51" y="261"/>
                    <a:pt x="51" y="261"/>
                  </a:cubicBezTo>
                  <a:cubicBezTo>
                    <a:pt x="49" y="262"/>
                    <a:pt x="49" y="262"/>
                    <a:pt x="49" y="262"/>
                  </a:cubicBezTo>
                  <a:cubicBezTo>
                    <a:pt x="48" y="261"/>
                    <a:pt x="48" y="261"/>
                    <a:pt x="48" y="261"/>
                  </a:cubicBezTo>
                  <a:close/>
                  <a:moveTo>
                    <a:pt x="48" y="255"/>
                  </a:moveTo>
                  <a:cubicBezTo>
                    <a:pt x="46" y="255"/>
                    <a:pt x="46" y="255"/>
                    <a:pt x="46" y="255"/>
                  </a:cubicBezTo>
                  <a:cubicBezTo>
                    <a:pt x="44" y="252"/>
                    <a:pt x="44" y="252"/>
                    <a:pt x="44" y="252"/>
                  </a:cubicBezTo>
                  <a:cubicBezTo>
                    <a:pt x="48" y="252"/>
                    <a:pt x="48" y="252"/>
                    <a:pt x="48" y="252"/>
                  </a:cubicBezTo>
                  <a:cubicBezTo>
                    <a:pt x="48" y="255"/>
                    <a:pt x="48" y="255"/>
                    <a:pt x="48" y="255"/>
                  </a:cubicBezTo>
                  <a:close/>
                  <a:moveTo>
                    <a:pt x="51" y="248"/>
                  </a:moveTo>
                  <a:cubicBezTo>
                    <a:pt x="57" y="242"/>
                    <a:pt x="57" y="242"/>
                    <a:pt x="57" y="242"/>
                  </a:cubicBezTo>
                  <a:cubicBezTo>
                    <a:pt x="59" y="244"/>
                    <a:pt x="59" y="244"/>
                    <a:pt x="59" y="244"/>
                  </a:cubicBezTo>
                  <a:cubicBezTo>
                    <a:pt x="55" y="248"/>
                    <a:pt x="55" y="248"/>
                    <a:pt x="55" y="248"/>
                  </a:cubicBezTo>
                  <a:cubicBezTo>
                    <a:pt x="51" y="248"/>
                    <a:pt x="51" y="248"/>
                    <a:pt x="51" y="248"/>
                  </a:cubicBezTo>
                  <a:close/>
                  <a:moveTo>
                    <a:pt x="51" y="253"/>
                  </a:moveTo>
                  <a:cubicBezTo>
                    <a:pt x="55" y="250"/>
                    <a:pt x="55" y="250"/>
                    <a:pt x="55" y="250"/>
                  </a:cubicBezTo>
                  <a:cubicBezTo>
                    <a:pt x="59" y="250"/>
                    <a:pt x="59" y="250"/>
                    <a:pt x="59" y="250"/>
                  </a:cubicBezTo>
                  <a:cubicBezTo>
                    <a:pt x="59" y="248"/>
                    <a:pt x="59" y="248"/>
                    <a:pt x="59" y="248"/>
                  </a:cubicBezTo>
                  <a:cubicBezTo>
                    <a:pt x="62" y="248"/>
                    <a:pt x="62" y="248"/>
                    <a:pt x="62" y="248"/>
                  </a:cubicBezTo>
                  <a:cubicBezTo>
                    <a:pt x="62" y="250"/>
                    <a:pt x="62" y="250"/>
                    <a:pt x="62" y="250"/>
                  </a:cubicBezTo>
                  <a:cubicBezTo>
                    <a:pt x="60" y="253"/>
                    <a:pt x="60" y="253"/>
                    <a:pt x="60" y="253"/>
                  </a:cubicBezTo>
                  <a:cubicBezTo>
                    <a:pt x="57" y="253"/>
                    <a:pt x="57" y="253"/>
                    <a:pt x="57" y="253"/>
                  </a:cubicBezTo>
                  <a:cubicBezTo>
                    <a:pt x="55" y="253"/>
                    <a:pt x="55" y="253"/>
                    <a:pt x="55" y="253"/>
                  </a:cubicBezTo>
                  <a:cubicBezTo>
                    <a:pt x="51" y="253"/>
                    <a:pt x="51" y="253"/>
                    <a:pt x="51" y="253"/>
                  </a:cubicBezTo>
                  <a:close/>
                  <a:moveTo>
                    <a:pt x="97" y="204"/>
                  </a:moveTo>
                  <a:cubicBezTo>
                    <a:pt x="99" y="202"/>
                    <a:pt x="99" y="202"/>
                    <a:pt x="99" y="202"/>
                  </a:cubicBezTo>
                  <a:cubicBezTo>
                    <a:pt x="102" y="202"/>
                    <a:pt x="102" y="202"/>
                    <a:pt x="102" y="202"/>
                  </a:cubicBezTo>
                  <a:cubicBezTo>
                    <a:pt x="99" y="206"/>
                    <a:pt x="99" y="206"/>
                    <a:pt x="99" y="206"/>
                  </a:cubicBezTo>
                  <a:cubicBezTo>
                    <a:pt x="97" y="204"/>
                    <a:pt x="97" y="204"/>
                    <a:pt x="97" y="204"/>
                  </a:cubicBezTo>
                  <a:close/>
                  <a:moveTo>
                    <a:pt x="93" y="213"/>
                  </a:moveTo>
                  <a:cubicBezTo>
                    <a:pt x="91" y="211"/>
                    <a:pt x="91" y="211"/>
                    <a:pt x="91" y="211"/>
                  </a:cubicBezTo>
                  <a:cubicBezTo>
                    <a:pt x="90" y="211"/>
                    <a:pt x="90" y="211"/>
                    <a:pt x="90" y="211"/>
                  </a:cubicBezTo>
                  <a:cubicBezTo>
                    <a:pt x="91" y="208"/>
                    <a:pt x="91" y="208"/>
                    <a:pt x="91" y="208"/>
                  </a:cubicBezTo>
                  <a:cubicBezTo>
                    <a:pt x="97" y="208"/>
                    <a:pt x="97" y="208"/>
                    <a:pt x="97" y="208"/>
                  </a:cubicBezTo>
                  <a:cubicBezTo>
                    <a:pt x="99" y="208"/>
                    <a:pt x="99" y="208"/>
                    <a:pt x="99" y="208"/>
                  </a:cubicBezTo>
                  <a:cubicBezTo>
                    <a:pt x="95" y="211"/>
                    <a:pt x="95" y="211"/>
                    <a:pt x="95" y="211"/>
                  </a:cubicBezTo>
                  <a:cubicBezTo>
                    <a:pt x="93" y="213"/>
                    <a:pt x="93" y="213"/>
                    <a:pt x="93" y="213"/>
                  </a:cubicBezTo>
                  <a:close/>
                  <a:moveTo>
                    <a:pt x="102" y="184"/>
                  </a:moveTo>
                  <a:cubicBezTo>
                    <a:pt x="102" y="186"/>
                    <a:pt x="102" y="186"/>
                    <a:pt x="102" y="186"/>
                  </a:cubicBezTo>
                  <a:cubicBezTo>
                    <a:pt x="102" y="188"/>
                    <a:pt x="102" y="188"/>
                    <a:pt x="102" y="188"/>
                  </a:cubicBezTo>
                  <a:cubicBezTo>
                    <a:pt x="102" y="190"/>
                    <a:pt x="102" y="190"/>
                    <a:pt x="102" y="190"/>
                  </a:cubicBezTo>
                  <a:cubicBezTo>
                    <a:pt x="100" y="188"/>
                    <a:pt x="100" y="188"/>
                    <a:pt x="100" y="188"/>
                  </a:cubicBezTo>
                  <a:cubicBezTo>
                    <a:pt x="102" y="184"/>
                    <a:pt x="102" y="184"/>
                    <a:pt x="102" y="184"/>
                  </a:cubicBezTo>
                  <a:close/>
                  <a:moveTo>
                    <a:pt x="108" y="179"/>
                  </a:moveTo>
                  <a:cubicBezTo>
                    <a:pt x="110" y="177"/>
                    <a:pt x="110" y="177"/>
                    <a:pt x="110" y="177"/>
                  </a:cubicBezTo>
                  <a:cubicBezTo>
                    <a:pt x="113" y="177"/>
                    <a:pt x="113" y="177"/>
                    <a:pt x="113" y="177"/>
                  </a:cubicBezTo>
                  <a:cubicBezTo>
                    <a:pt x="110" y="180"/>
                    <a:pt x="110" y="180"/>
                    <a:pt x="110" y="180"/>
                  </a:cubicBezTo>
                  <a:cubicBezTo>
                    <a:pt x="108" y="179"/>
                    <a:pt x="108" y="179"/>
                    <a:pt x="108" y="179"/>
                  </a:cubicBezTo>
                  <a:close/>
                  <a:moveTo>
                    <a:pt x="106" y="171"/>
                  </a:moveTo>
                  <a:cubicBezTo>
                    <a:pt x="110" y="168"/>
                    <a:pt x="110" y="168"/>
                    <a:pt x="110" y="168"/>
                  </a:cubicBezTo>
                  <a:cubicBezTo>
                    <a:pt x="110" y="171"/>
                    <a:pt x="110" y="171"/>
                    <a:pt x="110" y="171"/>
                  </a:cubicBezTo>
                  <a:cubicBezTo>
                    <a:pt x="108" y="177"/>
                    <a:pt x="108" y="177"/>
                    <a:pt x="108" y="177"/>
                  </a:cubicBezTo>
                  <a:cubicBezTo>
                    <a:pt x="106" y="171"/>
                    <a:pt x="106" y="171"/>
                    <a:pt x="106" y="171"/>
                  </a:cubicBezTo>
                  <a:close/>
                  <a:moveTo>
                    <a:pt x="128" y="140"/>
                  </a:moveTo>
                  <a:cubicBezTo>
                    <a:pt x="128" y="139"/>
                    <a:pt x="128" y="139"/>
                    <a:pt x="128" y="139"/>
                  </a:cubicBezTo>
                  <a:cubicBezTo>
                    <a:pt x="130" y="139"/>
                    <a:pt x="130" y="139"/>
                    <a:pt x="130" y="139"/>
                  </a:cubicBezTo>
                  <a:cubicBezTo>
                    <a:pt x="130" y="142"/>
                    <a:pt x="130" y="142"/>
                    <a:pt x="130" y="142"/>
                  </a:cubicBezTo>
                  <a:cubicBezTo>
                    <a:pt x="128" y="140"/>
                    <a:pt x="128" y="140"/>
                    <a:pt x="128" y="140"/>
                  </a:cubicBezTo>
                  <a:close/>
                  <a:moveTo>
                    <a:pt x="106" y="122"/>
                  </a:moveTo>
                  <a:cubicBezTo>
                    <a:pt x="108" y="124"/>
                    <a:pt x="108" y="124"/>
                    <a:pt x="108" y="124"/>
                  </a:cubicBezTo>
                  <a:cubicBezTo>
                    <a:pt x="108" y="126"/>
                    <a:pt x="108" y="126"/>
                    <a:pt x="108" y="126"/>
                  </a:cubicBezTo>
                  <a:cubicBezTo>
                    <a:pt x="106" y="126"/>
                    <a:pt x="106" y="126"/>
                    <a:pt x="106" y="126"/>
                  </a:cubicBezTo>
                  <a:cubicBezTo>
                    <a:pt x="106" y="122"/>
                    <a:pt x="106" y="122"/>
                    <a:pt x="106" y="122"/>
                  </a:cubicBezTo>
                  <a:close/>
                  <a:moveTo>
                    <a:pt x="111" y="115"/>
                  </a:moveTo>
                  <a:cubicBezTo>
                    <a:pt x="108" y="118"/>
                    <a:pt x="108" y="118"/>
                    <a:pt x="108" y="118"/>
                  </a:cubicBezTo>
                  <a:cubicBezTo>
                    <a:pt x="108" y="115"/>
                    <a:pt x="108" y="115"/>
                    <a:pt x="108" y="115"/>
                  </a:cubicBezTo>
                  <a:cubicBezTo>
                    <a:pt x="111" y="109"/>
                    <a:pt x="111" y="109"/>
                    <a:pt x="111" y="109"/>
                  </a:cubicBezTo>
                  <a:cubicBezTo>
                    <a:pt x="111" y="115"/>
                    <a:pt x="111" y="115"/>
                    <a:pt x="111" y="115"/>
                  </a:cubicBezTo>
                  <a:close/>
                  <a:moveTo>
                    <a:pt x="115" y="111"/>
                  </a:moveTo>
                  <a:cubicBezTo>
                    <a:pt x="113" y="109"/>
                    <a:pt x="113" y="109"/>
                    <a:pt x="113" y="109"/>
                  </a:cubicBezTo>
                  <a:cubicBezTo>
                    <a:pt x="115" y="108"/>
                    <a:pt x="115" y="108"/>
                    <a:pt x="115" y="108"/>
                  </a:cubicBezTo>
                  <a:cubicBezTo>
                    <a:pt x="117" y="109"/>
                    <a:pt x="117" y="109"/>
                    <a:pt x="117" y="109"/>
                  </a:cubicBezTo>
                  <a:cubicBezTo>
                    <a:pt x="115" y="111"/>
                    <a:pt x="115" y="111"/>
                    <a:pt x="115" y="111"/>
                  </a:cubicBezTo>
                  <a:close/>
                  <a:moveTo>
                    <a:pt x="124" y="104"/>
                  </a:moveTo>
                  <a:cubicBezTo>
                    <a:pt x="124" y="108"/>
                    <a:pt x="124" y="108"/>
                    <a:pt x="124" y="108"/>
                  </a:cubicBezTo>
                  <a:cubicBezTo>
                    <a:pt x="119" y="111"/>
                    <a:pt x="119" y="111"/>
                    <a:pt x="119" y="111"/>
                  </a:cubicBezTo>
                  <a:cubicBezTo>
                    <a:pt x="119" y="106"/>
                    <a:pt x="119" y="106"/>
                    <a:pt x="119" y="106"/>
                  </a:cubicBezTo>
                  <a:cubicBezTo>
                    <a:pt x="124" y="104"/>
                    <a:pt x="124" y="104"/>
                    <a:pt x="124" y="104"/>
                  </a:cubicBezTo>
                  <a:close/>
                  <a:moveTo>
                    <a:pt x="130" y="97"/>
                  </a:moveTo>
                  <a:cubicBezTo>
                    <a:pt x="132" y="93"/>
                    <a:pt x="132" y="93"/>
                    <a:pt x="132" y="93"/>
                  </a:cubicBezTo>
                  <a:cubicBezTo>
                    <a:pt x="135" y="97"/>
                    <a:pt x="135" y="97"/>
                    <a:pt x="135" y="97"/>
                  </a:cubicBezTo>
                  <a:cubicBezTo>
                    <a:pt x="130" y="97"/>
                    <a:pt x="130" y="97"/>
                    <a:pt x="130" y="97"/>
                  </a:cubicBezTo>
                  <a:close/>
                  <a:moveTo>
                    <a:pt x="135" y="98"/>
                  </a:moveTo>
                  <a:cubicBezTo>
                    <a:pt x="135" y="104"/>
                    <a:pt x="135" y="104"/>
                    <a:pt x="135" y="104"/>
                  </a:cubicBezTo>
                  <a:cubicBezTo>
                    <a:pt x="132" y="102"/>
                    <a:pt x="132" y="102"/>
                    <a:pt x="132" y="102"/>
                  </a:cubicBezTo>
                  <a:cubicBezTo>
                    <a:pt x="126" y="106"/>
                    <a:pt x="126" y="106"/>
                    <a:pt x="126" y="106"/>
                  </a:cubicBezTo>
                  <a:cubicBezTo>
                    <a:pt x="128" y="102"/>
                    <a:pt x="128" y="102"/>
                    <a:pt x="128" y="102"/>
                  </a:cubicBezTo>
                  <a:cubicBezTo>
                    <a:pt x="135" y="98"/>
                    <a:pt x="135" y="98"/>
                    <a:pt x="135" y="98"/>
                  </a:cubicBezTo>
                  <a:close/>
                  <a:moveTo>
                    <a:pt x="137" y="80"/>
                  </a:moveTo>
                  <a:cubicBezTo>
                    <a:pt x="139" y="86"/>
                    <a:pt x="139" y="86"/>
                    <a:pt x="139" y="86"/>
                  </a:cubicBezTo>
                  <a:cubicBezTo>
                    <a:pt x="139" y="91"/>
                    <a:pt x="139" y="91"/>
                    <a:pt x="139" y="91"/>
                  </a:cubicBezTo>
                  <a:cubicBezTo>
                    <a:pt x="133" y="93"/>
                    <a:pt x="133" y="93"/>
                    <a:pt x="133" y="93"/>
                  </a:cubicBezTo>
                  <a:cubicBezTo>
                    <a:pt x="132" y="91"/>
                    <a:pt x="132" y="91"/>
                    <a:pt x="132" y="91"/>
                  </a:cubicBezTo>
                  <a:cubicBezTo>
                    <a:pt x="137" y="87"/>
                    <a:pt x="137" y="87"/>
                    <a:pt x="137" y="87"/>
                  </a:cubicBezTo>
                  <a:cubicBezTo>
                    <a:pt x="133" y="87"/>
                    <a:pt x="133" y="87"/>
                    <a:pt x="133" y="87"/>
                  </a:cubicBezTo>
                  <a:cubicBezTo>
                    <a:pt x="130" y="91"/>
                    <a:pt x="130" y="91"/>
                    <a:pt x="130" y="91"/>
                  </a:cubicBezTo>
                  <a:cubicBezTo>
                    <a:pt x="128" y="89"/>
                    <a:pt x="128" y="89"/>
                    <a:pt x="128" y="89"/>
                  </a:cubicBezTo>
                  <a:cubicBezTo>
                    <a:pt x="130" y="86"/>
                    <a:pt x="130" y="86"/>
                    <a:pt x="130" y="86"/>
                  </a:cubicBezTo>
                  <a:cubicBezTo>
                    <a:pt x="133" y="86"/>
                    <a:pt x="133" y="86"/>
                    <a:pt x="133" y="86"/>
                  </a:cubicBezTo>
                  <a:cubicBezTo>
                    <a:pt x="135" y="84"/>
                    <a:pt x="135" y="84"/>
                    <a:pt x="135" y="84"/>
                  </a:cubicBezTo>
                  <a:cubicBezTo>
                    <a:pt x="135" y="82"/>
                    <a:pt x="135" y="82"/>
                    <a:pt x="135" y="82"/>
                  </a:cubicBezTo>
                  <a:cubicBezTo>
                    <a:pt x="137" y="80"/>
                    <a:pt x="137" y="80"/>
                    <a:pt x="137" y="80"/>
                  </a:cubicBezTo>
                  <a:close/>
                  <a:moveTo>
                    <a:pt x="141" y="84"/>
                  </a:moveTo>
                  <a:cubicBezTo>
                    <a:pt x="139" y="82"/>
                    <a:pt x="139" y="82"/>
                    <a:pt x="139" y="82"/>
                  </a:cubicBezTo>
                  <a:cubicBezTo>
                    <a:pt x="139" y="77"/>
                    <a:pt x="139" y="77"/>
                    <a:pt x="139" y="77"/>
                  </a:cubicBezTo>
                  <a:cubicBezTo>
                    <a:pt x="144" y="73"/>
                    <a:pt x="144" y="73"/>
                    <a:pt x="144" y="73"/>
                  </a:cubicBezTo>
                  <a:cubicBezTo>
                    <a:pt x="144" y="69"/>
                    <a:pt x="144" y="69"/>
                    <a:pt x="144" y="69"/>
                  </a:cubicBezTo>
                  <a:cubicBezTo>
                    <a:pt x="148" y="67"/>
                    <a:pt x="148" y="67"/>
                    <a:pt x="148" y="67"/>
                  </a:cubicBezTo>
                  <a:cubicBezTo>
                    <a:pt x="150" y="71"/>
                    <a:pt x="150" y="71"/>
                    <a:pt x="150" y="71"/>
                  </a:cubicBezTo>
                  <a:cubicBezTo>
                    <a:pt x="146" y="75"/>
                    <a:pt x="146" y="75"/>
                    <a:pt x="146" y="75"/>
                  </a:cubicBezTo>
                  <a:cubicBezTo>
                    <a:pt x="146" y="78"/>
                    <a:pt x="146" y="78"/>
                    <a:pt x="146" y="78"/>
                  </a:cubicBezTo>
                  <a:cubicBezTo>
                    <a:pt x="141" y="84"/>
                    <a:pt x="141" y="84"/>
                    <a:pt x="141" y="84"/>
                  </a:cubicBezTo>
                  <a:close/>
                  <a:moveTo>
                    <a:pt x="152" y="86"/>
                  </a:moveTo>
                  <a:cubicBezTo>
                    <a:pt x="157" y="89"/>
                    <a:pt x="157" y="89"/>
                    <a:pt x="157" y="89"/>
                  </a:cubicBezTo>
                  <a:cubicBezTo>
                    <a:pt x="152" y="95"/>
                    <a:pt x="152" y="95"/>
                    <a:pt x="152" y="95"/>
                  </a:cubicBezTo>
                  <a:cubicBezTo>
                    <a:pt x="146" y="98"/>
                    <a:pt x="146" y="98"/>
                    <a:pt x="146" y="98"/>
                  </a:cubicBezTo>
                  <a:cubicBezTo>
                    <a:pt x="146" y="100"/>
                    <a:pt x="146" y="100"/>
                    <a:pt x="146" y="100"/>
                  </a:cubicBezTo>
                  <a:cubicBezTo>
                    <a:pt x="142" y="100"/>
                    <a:pt x="142" y="100"/>
                    <a:pt x="142" y="100"/>
                  </a:cubicBezTo>
                  <a:cubicBezTo>
                    <a:pt x="142" y="97"/>
                    <a:pt x="142" y="97"/>
                    <a:pt x="142" y="97"/>
                  </a:cubicBezTo>
                  <a:cubicBezTo>
                    <a:pt x="139" y="102"/>
                    <a:pt x="139" y="102"/>
                    <a:pt x="139" y="102"/>
                  </a:cubicBezTo>
                  <a:cubicBezTo>
                    <a:pt x="137" y="102"/>
                    <a:pt x="137" y="102"/>
                    <a:pt x="137" y="102"/>
                  </a:cubicBezTo>
                  <a:cubicBezTo>
                    <a:pt x="137" y="97"/>
                    <a:pt x="137" y="97"/>
                    <a:pt x="137" y="97"/>
                  </a:cubicBezTo>
                  <a:cubicBezTo>
                    <a:pt x="139" y="97"/>
                    <a:pt x="139" y="97"/>
                    <a:pt x="139" y="97"/>
                  </a:cubicBezTo>
                  <a:cubicBezTo>
                    <a:pt x="139" y="93"/>
                    <a:pt x="139" y="93"/>
                    <a:pt x="139" y="93"/>
                  </a:cubicBezTo>
                  <a:cubicBezTo>
                    <a:pt x="141" y="91"/>
                    <a:pt x="141" y="91"/>
                    <a:pt x="141" y="91"/>
                  </a:cubicBezTo>
                  <a:cubicBezTo>
                    <a:pt x="141" y="87"/>
                    <a:pt x="141" y="87"/>
                    <a:pt x="141" y="87"/>
                  </a:cubicBezTo>
                  <a:cubicBezTo>
                    <a:pt x="146" y="80"/>
                    <a:pt x="146" y="80"/>
                    <a:pt x="146" y="80"/>
                  </a:cubicBezTo>
                  <a:cubicBezTo>
                    <a:pt x="144" y="89"/>
                    <a:pt x="144" y="89"/>
                    <a:pt x="144" y="89"/>
                  </a:cubicBezTo>
                  <a:cubicBezTo>
                    <a:pt x="144" y="93"/>
                    <a:pt x="144" y="93"/>
                    <a:pt x="144" y="93"/>
                  </a:cubicBezTo>
                  <a:cubicBezTo>
                    <a:pt x="146" y="89"/>
                    <a:pt x="146" y="89"/>
                    <a:pt x="146" y="89"/>
                  </a:cubicBezTo>
                  <a:cubicBezTo>
                    <a:pt x="152" y="89"/>
                    <a:pt x="152" y="89"/>
                    <a:pt x="152" y="89"/>
                  </a:cubicBezTo>
                  <a:cubicBezTo>
                    <a:pt x="150" y="86"/>
                    <a:pt x="150" y="86"/>
                    <a:pt x="150" y="86"/>
                  </a:cubicBezTo>
                  <a:cubicBezTo>
                    <a:pt x="150" y="84"/>
                    <a:pt x="150" y="84"/>
                    <a:pt x="150" y="84"/>
                  </a:cubicBezTo>
                  <a:cubicBezTo>
                    <a:pt x="152" y="86"/>
                    <a:pt x="152" y="86"/>
                    <a:pt x="152" y="86"/>
                  </a:cubicBezTo>
                  <a:close/>
                  <a:moveTo>
                    <a:pt x="152" y="82"/>
                  </a:moveTo>
                  <a:cubicBezTo>
                    <a:pt x="150" y="80"/>
                    <a:pt x="150" y="80"/>
                    <a:pt x="150" y="80"/>
                  </a:cubicBezTo>
                  <a:cubicBezTo>
                    <a:pt x="153" y="78"/>
                    <a:pt x="153" y="78"/>
                    <a:pt x="153" y="78"/>
                  </a:cubicBezTo>
                  <a:cubicBezTo>
                    <a:pt x="157" y="80"/>
                    <a:pt x="157" y="80"/>
                    <a:pt x="157" y="80"/>
                  </a:cubicBezTo>
                  <a:cubicBezTo>
                    <a:pt x="157" y="84"/>
                    <a:pt x="157" y="84"/>
                    <a:pt x="157" y="84"/>
                  </a:cubicBezTo>
                  <a:cubicBezTo>
                    <a:pt x="152" y="82"/>
                    <a:pt x="152" y="82"/>
                    <a:pt x="152" y="82"/>
                  </a:cubicBezTo>
                  <a:close/>
                  <a:moveTo>
                    <a:pt x="161" y="86"/>
                  </a:moveTo>
                  <a:cubicBezTo>
                    <a:pt x="163" y="82"/>
                    <a:pt x="163" y="82"/>
                    <a:pt x="163" y="82"/>
                  </a:cubicBezTo>
                  <a:cubicBezTo>
                    <a:pt x="164" y="86"/>
                    <a:pt x="164" y="86"/>
                    <a:pt x="164" y="86"/>
                  </a:cubicBezTo>
                  <a:cubicBezTo>
                    <a:pt x="161" y="86"/>
                    <a:pt x="161" y="86"/>
                    <a:pt x="161" y="86"/>
                  </a:cubicBezTo>
                  <a:close/>
                  <a:moveTo>
                    <a:pt x="173" y="67"/>
                  </a:moveTo>
                  <a:cubicBezTo>
                    <a:pt x="172" y="69"/>
                    <a:pt x="172" y="69"/>
                    <a:pt x="172" y="69"/>
                  </a:cubicBezTo>
                  <a:cubicBezTo>
                    <a:pt x="173" y="73"/>
                    <a:pt x="173" y="73"/>
                    <a:pt x="173" y="73"/>
                  </a:cubicBezTo>
                  <a:cubicBezTo>
                    <a:pt x="170" y="73"/>
                    <a:pt x="170" y="73"/>
                    <a:pt x="170" y="73"/>
                  </a:cubicBezTo>
                  <a:cubicBezTo>
                    <a:pt x="168" y="75"/>
                    <a:pt x="168" y="75"/>
                    <a:pt x="168" y="75"/>
                  </a:cubicBezTo>
                  <a:cubicBezTo>
                    <a:pt x="164" y="75"/>
                    <a:pt x="164" y="75"/>
                    <a:pt x="164" y="75"/>
                  </a:cubicBezTo>
                  <a:cubicBezTo>
                    <a:pt x="163" y="78"/>
                    <a:pt x="163" y="78"/>
                    <a:pt x="163" y="78"/>
                  </a:cubicBezTo>
                  <a:cubicBezTo>
                    <a:pt x="161" y="78"/>
                    <a:pt x="161" y="78"/>
                    <a:pt x="161" y="78"/>
                  </a:cubicBezTo>
                  <a:cubicBezTo>
                    <a:pt x="161" y="77"/>
                    <a:pt x="161" y="77"/>
                    <a:pt x="161" y="77"/>
                  </a:cubicBezTo>
                  <a:cubicBezTo>
                    <a:pt x="159" y="75"/>
                    <a:pt x="159" y="75"/>
                    <a:pt x="159" y="75"/>
                  </a:cubicBezTo>
                  <a:cubicBezTo>
                    <a:pt x="161" y="71"/>
                    <a:pt x="161" y="71"/>
                    <a:pt x="161" y="71"/>
                  </a:cubicBezTo>
                  <a:cubicBezTo>
                    <a:pt x="157" y="71"/>
                    <a:pt x="157" y="71"/>
                    <a:pt x="157" y="71"/>
                  </a:cubicBezTo>
                  <a:cubicBezTo>
                    <a:pt x="159" y="67"/>
                    <a:pt x="159" y="67"/>
                    <a:pt x="159" y="67"/>
                  </a:cubicBezTo>
                  <a:cubicBezTo>
                    <a:pt x="164" y="67"/>
                    <a:pt x="164" y="67"/>
                    <a:pt x="164" y="67"/>
                  </a:cubicBezTo>
                  <a:cubicBezTo>
                    <a:pt x="159" y="66"/>
                    <a:pt x="159" y="66"/>
                    <a:pt x="159" y="66"/>
                  </a:cubicBezTo>
                  <a:cubicBezTo>
                    <a:pt x="163" y="62"/>
                    <a:pt x="163" y="62"/>
                    <a:pt x="163" y="62"/>
                  </a:cubicBezTo>
                  <a:cubicBezTo>
                    <a:pt x="164" y="64"/>
                    <a:pt x="164" y="64"/>
                    <a:pt x="164" y="64"/>
                  </a:cubicBezTo>
                  <a:cubicBezTo>
                    <a:pt x="164" y="60"/>
                    <a:pt x="164" y="60"/>
                    <a:pt x="164" y="60"/>
                  </a:cubicBezTo>
                  <a:cubicBezTo>
                    <a:pt x="168" y="60"/>
                    <a:pt x="168" y="60"/>
                    <a:pt x="168" y="60"/>
                  </a:cubicBezTo>
                  <a:cubicBezTo>
                    <a:pt x="170" y="64"/>
                    <a:pt x="170" y="64"/>
                    <a:pt x="170" y="64"/>
                  </a:cubicBezTo>
                  <a:cubicBezTo>
                    <a:pt x="172" y="64"/>
                    <a:pt x="172" y="64"/>
                    <a:pt x="172" y="64"/>
                  </a:cubicBezTo>
                  <a:cubicBezTo>
                    <a:pt x="173" y="67"/>
                    <a:pt x="173" y="67"/>
                    <a:pt x="173" y="67"/>
                  </a:cubicBezTo>
                  <a:close/>
                  <a:moveTo>
                    <a:pt x="173" y="58"/>
                  </a:moveTo>
                  <a:cubicBezTo>
                    <a:pt x="177" y="56"/>
                    <a:pt x="177" y="56"/>
                    <a:pt x="177" y="56"/>
                  </a:cubicBezTo>
                  <a:cubicBezTo>
                    <a:pt x="177" y="55"/>
                    <a:pt x="177" y="55"/>
                    <a:pt x="177" y="55"/>
                  </a:cubicBezTo>
                  <a:cubicBezTo>
                    <a:pt x="181" y="55"/>
                    <a:pt x="181" y="55"/>
                    <a:pt x="181" y="55"/>
                  </a:cubicBezTo>
                  <a:cubicBezTo>
                    <a:pt x="184" y="51"/>
                    <a:pt x="184" y="51"/>
                    <a:pt x="184" y="51"/>
                  </a:cubicBezTo>
                  <a:cubicBezTo>
                    <a:pt x="186" y="55"/>
                    <a:pt x="186" y="55"/>
                    <a:pt x="186" y="55"/>
                  </a:cubicBezTo>
                  <a:cubicBezTo>
                    <a:pt x="184" y="58"/>
                    <a:pt x="184" y="58"/>
                    <a:pt x="184" y="58"/>
                  </a:cubicBezTo>
                  <a:cubicBezTo>
                    <a:pt x="184" y="60"/>
                    <a:pt x="184" y="60"/>
                    <a:pt x="184" y="60"/>
                  </a:cubicBezTo>
                  <a:cubicBezTo>
                    <a:pt x="179" y="60"/>
                    <a:pt x="179" y="60"/>
                    <a:pt x="179" y="60"/>
                  </a:cubicBezTo>
                  <a:cubicBezTo>
                    <a:pt x="177" y="62"/>
                    <a:pt x="177" y="62"/>
                    <a:pt x="177" y="62"/>
                  </a:cubicBezTo>
                  <a:cubicBezTo>
                    <a:pt x="173" y="58"/>
                    <a:pt x="173" y="58"/>
                    <a:pt x="173" y="58"/>
                  </a:cubicBezTo>
                  <a:close/>
                  <a:moveTo>
                    <a:pt x="186" y="38"/>
                  </a:moveTo>
                  <a:cubicBezTo>
                    <a:pt x="186" y="36"/>
                    <a:pt x="186" y="36"/>
                    <a:pt x="186" y="36"/>
                  </a:cubicBezTo>
                  <a:cubicBezTo>
                    <a:pt x="188" y="35"/>
                    <a:pt x="188" y="35"/>
                    <a:pt x="188" y="35"/>
                  </a:cubicBezTo>
                  <a:cubicBezTo>
                    <a:pt x="186" y="38"/>
                    <a:pt x="186" y="38"/>
                    <a:pt x="186" y="38"/>
                  </a:cubicBezTo>
                  <a:close/>
                  <a:moveTo>
                    <a:pt x="181" y="46"/>
                  </a:moveTo>
                  <a:cubicBezTo>
                    <a:pt x="181" y="42"/>
                    <a:pt x="181" y="42"/>
                    <a:pt x="181" y="42"/>
                  </a:cubicBezTo>
                  <a:cubicBezTo>
                    <a:pt x="184" y="40"/>
                    <a:pt x="184" y="40"/>
                    <a:pt x="184" y="40"/>
                  </a:cubicBezTo>
                  <a:cubicBezTo>
                    <a:pt x="184" y="42"/>
                    <a:pt x="184" y="42"/>
                    <a:pt x="184" y="42"/>
                  </a:cubicBezTo>
                  <a:cubicBezTo>
                    <a:pt x="181" y="46"/>
                    <a:pt x="181" y="46"/>
                    <a:pt x="181" y="46"/>
                  </a:cubicBezTo>
                  <a:close/>
                  <a:moveTo>
                    <a:pt x="192" y="51"/>
                  </a:moveTo>
                  <a:cubicBezTo>
                    <a:pt x="194" y="47"/>
                    <a:pt x="194" y="47"/>
                    <a:pt x="194" y="47"/>
                  </a:cubicBezTo>
                  <a:cubicBezTo>
                    <a:pt x="195" y="49"/>
                    <a:pt x="195" y="49"/>
                    <a:pt x="195" y="49"/>
                  </a:cubicBezTo>
                  <a:cubicBezTo>
                    <a:pt x="192" y="51"/>
                    <a:pt x="192" y="51"/>
                    <a:pt x="192" y="51"/>
                  </a:cubicBezTo>
                  <a:close/>
                  <a:moveTo>
                    <a:pt x="190" y="51"/>
                  </a:moveTo>
                  <a:cubicBezTo>
                    <a:pt x="190" y="51"/>
                    <a:pt x="190" y="51"/>
                    <a:pt x="190" y="51"/>
                  </a:cubicBezTo>
                  <a:cubicBezTo>
                    <a:pt x="186" y="51"/>
                    <a:pt x="186" y="51"/>
                    <a:pt x="186" y="51"/>
                  </a:cubicBezTo>
                  <a:cubicBezTo>
                    <a:pt x="183" y="47"/>
                    <a:pt x="183" y="47"/>
                    <a:pt x="183" y="47"/>
                  </a:cubicBezTo>
                  <a:cubicBezTo>
                    <a:pt x="188" y="44"/>
                    <a:pt x="188" y="44"/>
                    <a:pt x="188" y="44"/>
                  </a:cubicBezTo>
                  <a:cubicBezTo>
                    <a:pt x="190" y="46"/>
                    <a:pt x="190" y="46"/>
                    <a:pt x="190" y="46"/>
                  </a:cubicBezTo>
                  <a:cubicBezTo>
                    <a:pt x="192" y="44"/>
                    <a:pt x="192" y="44"/>
                    <a:pt x="192" y="44"/>
                  </a:cubicBezTo>
                  <a:cubicBezTo>
                    <a:pt x="192" y="46"/>
                    <a:pt x="192" y="46"/>
                    <a:pt x="192" y="46"/>
                  </a:cubicBezTo>
                  <a:cubicBezTo>
                    <a:pt x="190" y="47"/>
                    <a:pt x="190" y="47"/>
                    <a:pt x="190" y="47"/>
                  </a:cubicBezTo>
                  <a:cubicBezTo>
                    <a:pt x="190" y="51"/>
                    <a:pt x="190" y="51"/>
                    <a:pt x="190" y="51"/>
                  </a:cubicBezTo>
                  <a:close/>
                  <a:moveTo>
                    <a:pt x="199" y="42"/>
                  </a:moveTo>
                  <a:cubicBezTo>
                    <a:pt x="197" y="44"/>
                    <a:pt x="197" y="44"/>
                    <a:pt x="197" y="44"/>
                  </a:cubicBezTo>
                  <a:cubicBezTo>
                    <a:pt x="194" y="42"/>
                    <a:pt x="194" y="42"/>
                    <a:pt x="194" y="42"/>
                  </a:cubicBezTo>
                  <a:cubicBezTo>
                    <a:pt x="194" y="38"/>
                    <a:pt x="194" y="38"/>
                    <a:pt x="194" y="38"/>
                  </a:cubicBezTo>
                  <a:cubicBezTo>
                    <a:pt x="192" y="35"/>
                    <a:pt x="192" y="35"/>
                    <a:pt x="192" y="35"/>
                  </a:cubicBezTo>
                  <a:cubicBezTo>
                    <a:pt x="195" y="33"/>
                    <a:pt x="195" y="33"/>
                    <a:pt x="195" y="33"/>
                  </a:cubicBezTo>
                  <a:cubicBezTo>
                    <a:pt x="195" y="38"/>
                    <a:pt x="195" y="38"/>
                    <a:pt x="195" y="38"/>
                  </a:cubicBezTo>
                  <a:cubicBezTo>
                    <a:pt x="199" y="40"/>
                    <a:pt x="199" y="40"/>
                    <a:pt x="199" y="40"/>
                  </a:cubicBezTo>
                  <a:cubicBezTo>
                    <a:pt x="199" y="42"/>
                    <a:pt x="199" y="42"/>
                    <a:pt x="199" y="42"/>
                  </a:cubicBezTo>
                  <a:close/>
                  <a:moveTo>
                    <a:pt x="208" y="47"/>
                  </a:moveTo>
                  <a:cubicBezTo>
                    <a:pt x="206" y="44"/>
                    <a:pt x="206" y="44"/>
                    <a:pt x="206" y="44"/>
                  </a:cubicBezTo>
                  <a:cubicBezTo>
                    <a:pt x="204" y="44"/>
                    <a:pt x="204" y="44"/>
                    <a:pt x="204" y="44"/>
                  </a:cubicBezTo>
                  <a:cubicBezTo>
                    <a:pt x="204" y="38"/>
                    <a:pt x="204" y="38"/>
                    <a:pt x="204" y="38"/>
                  </a:cubicBezTo>
                  <a:cubicBezTo>
                    <a:pt x="206" y="36"/>
                    <a:pt x="206" y="36"/>
                    <a:pt x="206" y="36"/>
                  </a:cubicBezTo>
                  <a:cubicBezTo>
                    <a:pt x="210" y="38"/>
                    <a:pt x="210" y="38"/>
                    <a:pt x="210" y="38"/>
                  </a:cubicBezTo>
                  <a:cubicBezTo>
                    <a:pt x="208" y="42"/>
                    <a:pt x="208" y="42"/>
                    <a:pt x="208" y="42"/>
                  </a:cubicBezTo>
                  <a:cubicBezTo>
                    <a:pt x="210" y="44"/>
                    <a:pt x="210" y="44"/>
                    <a:pt x="210" y="44"/>
                  </a:cubicBezTo>
                  <a:cubicBezTo>
                    <a:pt x="208" y="47"/>
                    <a:pt x="208" y="47"/>
                    <a:pt x="208" y="47"/>
                  </a:cubicBezTo>
                  <a:close/>
                  <a:moveTo>
                    <a:pt x="236" y="35"/>
                  </a:moveTo>
                  <a:cubicBezTo>
                    <a:pt x="232" y="33"/>
                    <a:pt x="232" y="33"/>
                    <a:pt x="232" y="33"/>
                  </a:cubicBezTo>
                  <a:cubicBezTo>
                    <a:pt x="228" y="31"/>
                    <a:pt x="228" y="31"/>
                    <a:pt x="228" y="31"/>
                  </a:cubicBezTo>
                  <a:cubicBezTo>
                    <a:pt x="230" y="29"/>
                    <a:pt x="230" y="29"/>
                    <a:pt x="230" y="29"/>
                  </a:cubicBezTo>
                  <a:cubicBezTo>
                    <a:pt x="234" y="29"/>
                    <a:pt x="234" y="29"/>
                    <a:pt x="234" y="29"/>
                  </a:cubicBezTo>
                  <a:cubicBezTo>
                    <a:pt x="236" y="31"/>
                    <a:pt x="236" y="31"/>
                    <a:pt x="236" y="31"/>
                  </a:cubicBezTo>
                  <a:cubicBezTo>
                    <a:pt x="236" y="35"/>
                    <a:pt x="236" y="35"/>
                    <a:pt x="236" y="35"/>
                  </a:cubicBezTo>
                  <a:close/>
                  <a:moveTo>
                    <a:pt x="239" y="31"/>
                  </a:moveTo>
                  <a:cubicBezTo>
                    <a:pt x="236" y="27"/>
                    <a:pt x="236" y="27"/>
                    <a:pt x="236" y="27"/>
                  </a:cubicBezTo>
                  <a:cubicBezTo>
                    <a:pt x="241" y="22"/>
                    <a:pt x="241" y="22"/>
                    <a:pt x="241" y="22"/>
                  </a:cubicBezTo>
                  <a:cubicBezTo>
                    <a:pt x="243" y="25"/>
                    <a:pt x="243" y="25"/>
                    <a:pt x="243" y="25"/>
                  </a:cubicBezTo>
                  <a:cubicBezTo>
                    <a:pt x="239" y="29"/>
                    <a:pt x="239" y="29"/>
                    <a:pt x="239" y="29"/>
                  </a:cubicBezTo>
                  <a:cubicBezTo>
                    <a:pt x="239" y="31"/>
                    <a:pt x="239" y="31"/>
                    <a:pt x="239" y="31"/>
                  </a:cubicBezTo>
                  <a:close/>
                  <a:moveTo>
                    <a:pt x="232" y="25"/>
                  </a:moveTo>
                  <a:cubicBezTo>
                    <a:pt x="230" y="25"/>
                    <a:pt x="230" y="25"/>
                    <a:pt x="230" y="25"/>
                  </a:cubicBezTo>
                  <a:cubicBezTo>
                    <a:pt x="225" y="24"/>
                    <a:pt x="225" y="24"/>
                    <a:pt x="225" y="24"/>
                  </a:cubicBezTo>
                  <a:cubicBezTo>
                    <a:pt x="223" y="20"/>
                    <a:pt x="223" y="20"/>
                    <a:pt x="223" y="20"/>
                  </a:cubicBezTo>
                  <a:cubicBezTo>
                    <a:pt x="226" y="22"/>
                    <a:pt x="226" y="22"/>
                    <a:pt x="226" y="22"/>
                  </a:cubicBezTo>
                  <a:cubicBezTo>
                    <a:pt x="228" y="18"/>
                    <a:pt x="228" y="18"/>
                    <a:pt x="228" y="18"/>
                  </a:cubicBezTo>
                  <a:cubicBezTo>
                    <a:pt x="230" y="22"/>
                    <a:pt x="230" y="22"/>
                    <a:pt x="230" y="22"/>
                  </a:cubicBezTo>
                  <a:cubicBezTo>
                    <a:pt x="232" y="18"/>
                    <a:pt x="232" y="18"/>
                    <a:pt x="232" y="18"/>
                  </a:cubicBezTo>
                  <a:cubicBezTo>
                    <a:pt x="234" y="18"/>
                    <a:pt x="234" y="18"/>
                    <a:pt x="234" y="18"/>
                  </a:cubicBezTo>
                  <a:cubicBezTo>
                    <a:pt x="239" y="15"/>
                    <a:pt x="239" y="15"/>
                    <a:pt x="239" y="15"/>
                  </a:cubicBezTo>
                  <a:cubicBezTo>
                    <a:pt x="241" y="16"/>
                    <a:pt x="241" y="16"/>
                    <a:pt x="241" y="16"/>
                  </a:cubicBezTo>
                  <a:cubicBezTo>
                    <a:pt x="232" y="25"/>
                    <a:pt x="232" y="25"/>
                    <a:pt x="232" y="25"/>
                  </a:cubicBezTo>
                  <a:close/>
                  <a:moveTo>
                    <a:pt x="243" y="18"/>
                  </a:moveTo>
                  <a:cubicBezTo>
                    <a:pt x="246" y="16"/>
                    <a:pt x="246" y="16"/>
                    <a:pt x="246" y="16"/>
                  </a:cubicBezTo>
                  <a:cubicBezTo>
                    <a:pt x="252" y="20"/>
                    <a:pt x="252" y="20"/>
                    <a:pt x="252" y="20"/>
                  </a:cubicBezTo>
                  <a:cubicBezTo>
                    <a:pt x="250" y="22"/>
                    <a:pt x="250" y="22"/>
                    <a:pt x="250" y="22"/>
                  </a:cubicBezTo>
                  <a:cubicBezTo>
                    <a:pt x="245" y="24"/>
                    <a:pt x="245" y="24"/>
                    <a:pt x="245" y="24"/>
                  </a:cubicBezTo>
                  <a:cubicBezTo>
                    <a:pt x="245" y="20"/>
                    <a:pt x="245" y="20"/>
                    <a:pt x="245" y="20"/>
                  </a:cubicBezTo>
                  <a:cubicBezTo>
                    <a:pt x="243" y="18"/>
                    <a:pt x="243" y="18"/>
                    <a:pt x="243" y="18"/>
                  </a:cubicBezTo>
                  <a:close/>
                  <a:moveTo>
                    <a:pt x="252" y="9"/>
                  </a:moveTo>
                  <a:cubicBezTo>
                    <a:pt x="250" y="11"/>
                    <a:pt x="250" y="11"/>
                    <a:pt x="250" y="11"/>
                  </a:cubicBezTo>
                  <a:cubicBezTo>
                    <a:pt x="250" y="13"/>
                    <a:pt x="250" y="13"/>
                    <a:pt x="250" y="13"/>
                  </a:cubicBezTo>
                  <a:cubicBezTo>
                    <a:pt x="246" y="9"/>
                    <a:pt x="246" y="9"/>
                    <a:pt x="246" y="9"/>
                  </a:cubicBezTo>
                  <a:cubicBezTo>
                    <a:pt x="250" y="7"/>
                    <a:pt x="250" y="7"/>
                    <a:pt x="250" y="7"/>
                  </a:cubicBezTo>
                  <a:cubicBezTo>
                    <a:pt x="252" y="9"/>
                    <a:pt x="252" y="9"/>
                    <a:pt x="252" y="9"/>
                  </a:cubicBezTo>
                  <a:close/>
                  <a:moveTo>
                    <a:pt x="259" y="4"/>
                  </a:moveTo>
                  <a:cubicBezTo>
                    <a:pt x="257" y="4"/>
                    <a:pt x="257" y="4"/>
                    <a:pt x="257" y="4"/>
                  </a:cubicBezTo>
                  <a:cubicBezTo>
                    <a:pt x="257" y="2"/>
                    <a:pt x="257" y="2"/>
                    <a:pt x="257" y="2"/>
                  </a:cubicBezTo>
                  <a:cubicBezTo>
                    <a:pt x="261" y="2"/>
                    <a:pt x="261" y="2"/>
                    <a:pt x="261" y="2"/>
                  </a:cubicBezTo>
                  <a:cubicBezTo>
                    <a:pt x="259" y="4"/>
                    <a:pt x="259" y="4"/>
                    <a:pt x="259" y="4"/>
                  </a:cubicBezTo>
                  <a:close/>
                  <a:moveTo>
                    <a:pt x="265" y="5"/>
                  </a:moveTo>
                  <a:cubicBezTo>
                    <a:pt x="265" y="4"/>
                    <a:pt x="265" y="4"/>
                    <a:pt x="265" y="4"/>
                  </a:cubicBezTo>
                  <a:cubicBezTo>
                    <a:pt x="267" y="4"/>
                    <a:pt x="267" y="4"/>
                    <a:pt x="267" y="4"/>
                  </a:cubicBezTo>
                  <a:cubicBezTo>
                    <a:pt x="268" y="4"/>
                    <a:pt x="268" y="4"/>
                    <a:pt x="268" y="4"/>
                  </a:cubicBezTo>
                  <a:cubicBezTo>
                    <a:pt x="270" y="2"/>
                    <a:pt x="270" y="2"/>
                    <a:pt x="270" y="2"/>
                  </a:cubicBezTo>
                  <a:cubicBezTo>
                    <a:pt x="270" y="0"/>
                    <a:pt x="270" y="0"/>
                    <a:pt x="270" y="0"/>
                  </a:cubicBezTo>
                  <a:cubicBezTo>
                    <a:pt x="272" y="2"/>
                    <a:pt x="272" y="2"/>
                    <a:pt x="272" y="2"/>
                  </a:cubicBezTo>
                  <a:cubicBezTo>
                    <a:pt x="274" y="2"/>
                    <a:pt x="274" y="2"/>
                    <a:pt x="274" y="2"/>
                  </a:cubicBezTo>
                  <a:cubicBezTo>
                    <a:pt x="272" y="5"/>
                    <a:pt x="272" y="5"/>
                    <a:pt x="272" y="5"/>
                  </a:cubicBezTo>
                  <a:cubicBezTo>
                    <a:pt x="276" y="5"/>
                    <a:pt x="276" y="5"/>
                    <a:pt x="276" y="5"/>
                  </a:cubicBezTo>
                  <a:cubicBezTo>
                    <a:pt x="276" y="9"/>
                    <a:pt x="276" y="9"/>
                    <a:pt x="276" y="9"/>
                  </a:cubicBezTo>
                  <a:cubicBezTo>
                    <a:pt x="272" y="9"/>
                    <a:pt x="272" y="9"/>
                    <a:pt x="272" y="9"/>
                  </a:cubicBezTo>
                  <a:cubicBezTo>
                    <a:pt x="268" y="7"/>
                    <a:pt x="268" y="7"/>
                    <a:pt x="268" y="7"/>
                  </a:cubicBezTo>
                  <a:cubicBezTo>
                    <a:pt x="265" y="5"/>
                    <a:pt x="265" y="5"/>
                    <a:pt x="265" y="5"/>
                  </a:cubicBezTo>
                  <a:cubicBezTo>
                    <a:pt x="265" y="5"/>
                    <a:pt x="265" y="5"/>
                    <a:pt x="265" y="5"/>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 name="Google Shape;3545;p136">
              <a:extLst>
                <a:ext uri="{FF2B5EF4-FFF2-40B4-BE49-F238E27FC236}">
                  <a16:creationId xmlns:a16="http://schemas.microsoft.com/office/drawing/2014/main" id="{820B836B-8635-92E1-969F-0C19603ABEB9}"/>
                </a:ext>
              </a:extLst>
            </p:cNvPr>
            <p:cNvSpPr/>
            <p:nvPr/>
          </p:nvSpPr>
          <p:spPr>
            <a:xfrm>
              <a:off x="2783" y="47"/>
              <a:ext cx="544" cy="1238"/>
            </a:xfrm>
            <a:custGeom>
              <a:avLst/>
              <a:gdLst/>
              <a:ahLst/>
              <a:cxnLst/>
              <a:rect l="l" t="t" r="r" b="b"/>
              <a:pathLst>
                <a:path w="544" h="1238" extrusionOk="0">
                  <a:moveTo>
                    <a:pt x="3" y="945"/>
                  </a:moveTo>
                  <a:lnTo>
                    <a:pt x="13" y="955"/>
                  </a:lnTo>
                  <a:lnTo>
                    <a:pt x="19" y="961"/>
                  </a:lnTo>
                  <a:lnTo>
                    <a:pt x="29" y="955"/>
                  </a:lnTo>
                  <a:lnTo>
                    <a:pt x="19" y="917"/>
                  </a:lnTo>
                  <a:lnTo>
                    <a:pt x="16" y="901"/>
                  </a:lnTo>
                  <a:lnTo>
                    <a:pt x="19" y="898"/>
                  </a:lnTo>
                  <a:lnTo>
                    <a:pt x="29" y="888"/>
                  </a:lnTo>
                  <a:lnTo>
                    <a:pt x="19" y="875"/>
                  </a:lnTo>
                  <a:lnTo>
                    <a:pt x="19" y="872"/>
                  </a:lnTo>
                  <a:lnTo>
                    <a:pt x="41" y="872"/>
                  </a:lnTo>
                  <a:lnTo>
                    <a:pt x="45" y="859"/>
                  </a:lnTo>
                  <a:lnTo>
                    <a:pt x="45" y="847"/>
                  </a:lnTo>
                  <a:lnTo>
                    <a:pt x="48" y="831"/>
                  </a:lnTo>
                  <a:lnTo>
                    <a:pt x="45" y="818"/>
                  </a:lnTo>
                  <a:lnTo>
                    <a:pt x="41" y="799"/>
                  </a:lnTo>
                  <a:lnTo>
                    <a:pt x="32" y="777"/>
                  </a:lnTo>
                  <a:lnTo>
                    <a:pt x="32" y="770"/>
                  </a:lnTo>
                  <a:lnTo>
                    <a:pt x="57" y="761"/>
                  </a:lnTo>
                  <a:lnTo>
                    <a:pt x="57" y="745"/>
                  </a:lnTo>
                  <a:lnTo>
                    <a:pt x="61" y="729"/>
                  </a:lnTo>
                  <a:lnTo>
                    <a:pt x="45" y="710"/>
                  </a:lnTo>
                  <a:lnTo>
                    <a:pt x="29" y="703"/>
                  </a:lnTo>
                  <a:lnTo>
                    <a:pt x="29" y="681"/>
                  </a:lnTo>
                  <a:lnTo>
                    <a:pt x="29" y="662"/>
                  </a:lnTo>
                  <a:lnTo>
                    <a:pt x="29" y="640"/>
                  </a:lnTo>
                  <a:lnTo>
                    <a:pt x="19" y="621"/>
                  </a:lnTo>
                  <a:lnTo>
                    <a:pt x="29" y="605"/>
                  </a:lnTo>
                  <a:lnTo>
                    <a:pt x="19" y="576"/>
                  </a:lnTo>
                  <a:lnTo>
                    <a:pt x="16" y="544"/>
                  </a:lnTo>
                  <a:lnTo>
                    <a:pt x="19" y="525"/>
                  </a:lnTo>
                  <a:lnTo>
                    <a:pt x="32" y="500"/>
                  </a:lnTo>
                  <a:lnTo>
                    <a:pt x="45" y="497"/>
                  </a:lnTo>
                  <a:lnTo>
                    <a:pt x="61" y="500"/>
                  </a:lnTo>
                  <a:lnTo>
                    <a:pt x="77" y="500"/>
                  </a:lnTo>
                  <a:lnTo>
                    <a:pt x="89" y="487"/>
                  </a:lnTo>
                  <a:lnTo>
                    <a:pt x="86" y="465"/>
                  </a:lnTo>
                  <a:lnTo>
                    <a:pt x="77" y="458"/>
                  </a:lnTo>
                  <a:lnTo>
                    <a:pt x="86" y="443"/>
                  </a:lnTo>
                  <a:lnTo>
                    <a:pt x="102" y="401"/>
                  </a:lnTo>
                  <a:lnTo>
                    <a:pt x="102" y="372"/>
                  </a:lnTo>
                  <a:lnTo>
                    <a:pt x="105" y="347"/>
                  </a:lnTo>
                  <a:lnTo>
                    <a:pt x="115" y="331"/>
                  </a:lnTo>
                  <a:lnTo>
                    <a:pt x="115" y="318"/>
                  </a:lnTo>
                  <a:lnTo>
                    <a:pt x="102" y="312"/>
                  </a:lnTo>
                  <a:lnTo>
                    <a:pt x="102" y="299"/>
                  </a:lnTo>
                  <a:lnTo>
                    <a:pt x="118" y="290"/>
                  </a:lnTo>
                  <a:lnTo>
                    <a:pt x="143" y="287"/>
                  </a:lnTo>
                  <a:lnTo>
                    <a:pt x="147" y="277"/>
                  </a:lnTo>
                  <a:lnTo>
                    <a:pt x="147" y="271"/>
                  </a:lnTo>
                  <a:lnTo>
                    <a:pt x="166" y="242"/>
                  </a:lnTo>
                  <a:lnTo>
                    <a:pt x="185" y="220"/>
                  </a:lnTo>
                  <a:lnTo>
                    <a:pt x="185" y="204"/>
                  </a:lnTo>
                  <a:lnTo>
                    <a:pt x="175" y="191"/>
                  </a:lnTo>
                  <a:lnTo>
                    <a:pt x="172" y="182"/>
                  </a:lnTo>
                  <a:lnTo>
                    <a:pt x="172" y="159"/>
                  </a:lnTo>
                  <a:lnTo>
                    <a:pt x="175" y="153"/>
                  </a:lnTo>
                  <a:lnTo>
                    <a:pt x="188" y="147"/>
                  </a:lnTo>
                  <a:lnTo>
                    <a:pt x="188" y="131"/>
                  </a:lnTo>
                  <a:lnTo>
                    <a:pt x="197" y="131"/>
                  </a:lnTo>
                  <a:lnTo>
                    <a:pt x="207" y="112"/>
                  </a:lnTo>
                  <a:lnTo>
                    <a:pt x="217" y="99"/>
                  </a:lnTo>
                  <a:lnTo>
                    <a:pt x="229" y="105"/>
                  </a:lnTo>
                  <a:lnTo>
                    <a:pt x="236" y="112"/>
                  </a:lnTo>
                  <a:lnTo>
                    <a:pt x="242" y="112"/>
                  </a:lnTo>
                  <a:lnTo>
                    <a:pt x="245" y="105"/>
                  </a:lnTo>
                  <a:lnTo>
                    <a:pt x="242" y="92"/>
                  </a:lnTo>
                  <a:lnTo>
                    <a:pt x="245" y="89"/>
                  </a:lnTo>
                  <a:lnTo>
                    <a:pt x="245" y="83"/>
                  </a:lnTo>
                  <a:lnTo>
                    <a:pt x="255" y="77"/>
                  </a:lnTo>
                  <a:lnTo>
                    <a:pt x="242" y="57"/>
                  </a:lnTo>
                  <a:lnTo>
                    <a:pt x="245" y="57"/>
                  </a:lnTo>
                  <a:lnTo>
                    <a:pt x="264" y="57"/>
                  </a:lnTo>
                  <a:lnTo>
                    <a:pt x="277" y="54"/>
                  </a:lnTo>
                  <a:lnTo>
                    <a:pt x="293" y="54"/>
                  </a:lnTo>
                  <a:lnTo>
                    <a:pt x="306" y="64"/>
                  </a:lnTo>
                  <a:lnTo>
                    <a:pt x="315" y="64"/>
                  </a:lnTo>
                  <a:lnTo>
                    <a:pt x="328" y="70"/>
                  </a:lnTo>
                  <a:lnTo>
                    <a:pt x="334" y="70"/>
                  </a:lnTo>
                  <a:lnTo>
                    <a:pt x="334" y="70"/>
                  </a:lnTo>
                  <a:lnTo>
                    <a:pt x="334" y="57"/>
                  </a:lnTo>
                  <a:lnTo>
                    <a:pt x="328" y="48"/>
                  </a:lnTo>
                  <a:lnTo>
                    <a:pt x="334" y="29"/>
                  </a:lnTo>
                  <a:lnTo>
                    <a:pt x="341" y="29"/>
                  </a:lnTo>
                  <a:lnTo>
                    <a:pt x="341" y="16"/>
                  </a:lnTo>
                  <a:lnTo>
                    <a:pt x="328" y="13"/>
                  </a:lnTo>
                  <a:lnTo>
                    <a:pt x="328" y="0"/>
                  </a:lnTo>
                  <a:lnTo>
                    <a:pt x="341" y="7"/>
                  </a:lnTo>
                  <a:lnTo>
                    <a:pt x="350" y="0"/>
                  </a:lnTo>
                  <a:lnTo>
                    <a:pt x="357" y="0"/>
                  </a:lnTo>
                  <a:lnTo>
                    <a:pt x="369" y="13"/>
                  </a:lnTo>
                  <a:lnTo>
                    <a:pt x="379" y="16"/>
                  </a:lnTo>
                  <a:lnTo>
                    <a:pt x="398" y="42"/>
                  </a:lnTo>
                  <a:lnTo>
                    <a:pt x="414" y="54"/>
                  </a:lnTo>
                  <a:lnTo>
                    <a:pt x="439" y="54"/>
                  </a:lnTo>
                  <a:lnTo>
                    <a:pt x="446" y="57"/>
                  </a:lnTo>
                  <a:lnTo>
                    <a:pt x="449" y="57"/>
                  </a:lnTo>
                  <a:lnTo>
                    <a:pt x="462" y="70"/>
                  </a:lnTo>
                  <a:lnTo>
                    <a:pt x="468" y="83"/>
                  </a:lnTo>
                  <a:lnTo>
                    <a:pt x="474" y="83"/>
                  </a:lnTo>
                  <a:lnTo>
                    <a:pt x="474" y="83"/>
                  </a:lnTo>
                  <a:lnTo>
                    <a:pt x="484" y="92"/>
                  </a:lnTo>
                  <a:lnTo>
                    <a:pt x="490" y="92"/>
                  </a:lnTo>
                  <a:lnTo>
                    <a:pt x="497" y="105"/>
                  </a:lnTo>
                  <a:lnTo>
                    <a:pt x="490" y="112"/>
                  </a:lnTo>
                  <a:lnTo>
                    <a:pt x="497" y="131"/>
                  </a:lnTo>
                  <a:lnTo>
                    <a:pt x="490" y="140"/>
                  </a:lnTo>
                  <a:lnTo>
                    <a:pt x="490" y="153"/>
                  </a:lnTo>
                  <a:lnTo>
                    <a:pt x="506" y="153"/>
                  </a:lnTo>
                  <a:lnTo>
                    <a:pt x="506" y="162"/>
                  </a:lnTo>
                  <a:lnTo>
                    <a:pt x="503" y="175"/>
                  </a:lnTo>
                  <a:lnTo>
                    <a:pt x="506" y="188"/>
                  </a:lnTo>
                  <a:lnTo>
                    <a:pt x="516" y="201"/>
                  </a:lnTo>
                  <a:lnTo>
                    <a:pt x="516" y="217"/>
                  </a:lnTo>
                  <a:lnTo>
                    <a:pt x="516" y="229"/>
                  </a:lnTo>
                  <a:lnTo>
                    <a:pt x="516" y="232"/>
                  </a:lnTo>
                  <a:lnTo>
                    <a:pt x="516" y="258"/>
                  </a:lnTo>
                  <a:lnTo>
                    <a:pt x="516" y="261"/>
                  </a:lnTo>
                  <a:lnTo>
                    <a:pt x="519" y="277"/>
                  </a:lnTo>
                  <a:lnTo>
                    <a:pt x="525" y="287"/>
                  </a:lnTo>
                  <a:lnTo>
                    <a:pt x="535" y="302"/>
                  </a:lnTo>
                  <a:lnTo>
                    <a:pt x="544" y="312"/>
                  </a:lnTo>
                  <a:lnTo>
                    <a:pt x="544" y="318"/>
                  </a:lnTo>
                  <a:lnTo>
                    <a:pt x="544" y="318"/>
                  </a:lnTo>
                  <a:lnTo>
                    <a:pt x="535" y="328"/>
                  </a:lnTo>
                  <a:lnTo>
                    <a:pt x="525" y="328"/>
                  </a:lnTo>
                  <a:lnTo>
                    <a:pt x="519" y="318"/>
                  </a:lnTo>
                  <a:lnTo>
                    <a:pt x="506" y="328"/>
                  </a:lnTo>
                  <a:lnTo>
                    <a:pt x="497" y="318"/>
                  </a:lnTo>
                  <a:lnTo>
                    <a:pt x="490" y="331"/>
                  </a:lnTo>
                  <a:lnTo>
                    <a:pt x="484" y="328"/>
                  </a:lnTo>
                  <a:lnTo>
                    <a:pt x="478" y="318"/>
                  </a:lnTo>
                  <a:lnTo>
                    <a:pt x="474" y="331"/>
                  </a:lnTo>
                  <a:lnTo>
                    <a:pt x="462" y="315"/>
                  </a:lnTo>
                  <a:lnTo>
                    <a:pt x="455" y="318"/>
                  </a:lnTo>
                  <a:lnTo>
                    <a:pt x="455" y="331"/>
                  </a:lnTo>
                  <a:lnTo>
                    <a:pt x="455" y="344"/>
                  </a:lnTo>
                  <a:lnTo>
                    <a:pt x="446" y="344"/>
                  </a:lnTo>
                  <a:lnTo>
                    <a:pt x="439" y="341"/>
                  </a:lnTo>
                  <a:lnTo>
                    <a:pt x="433" y="331"/>
                  </a:lnTo>
                  <a:lnTo>
                    <a:pt x="439" y="347"/>
                  </a:lnTo>
                  <a:lnTo>
                    <a:pt x="449" y="357"/>
                  </a:lnTo>
                  <a:lnTo>
                    <a:pt x="439" y="360"/>
                  </a:lnTo>
                  <a:lnTo>
                    <a:pt x="427" y="360"/>
                  </a:lnTo>
                  <a:lnTo>
                    <a:pt x="420" y="369"/>
                  </a:lnTo>
                  <a:lnTo>
                    <a:pt x="433" y="369"/>
                  </a:lnTo>
                  <a:lnTo>
                    <a:pt x="433" y="376"/>
                  </a:lnTo>
                  <a:lnTo>
                    <a:pt x="427" y="376"/>
                  </a:lnTo>
                  <a:lnTo>
                    <a:pt x="420" y="372"/>
                  </a:lnTo>
                  <a:lnTo>
                    <a:pt x="414" y="372"/>
                  </a:lnTo>
                  <a:lnTo>
                    <a:pt x="414" y="372"/>
                  </a:lnTo>
                  <a:lnTo>
                    <a:pt x="420" y="385"/>
                  </a:lnTo>
                  <a:lnTo>
                    <a:pt x="427" y="385"/>
                  </a:lnTo>
                  <a:lnTo>
                    <a:pt x="433" y="388"/>
                  </a:lnTo>
                  <a:lnTo>
                    <a:pt x="427" y="398"/>
                  </a:lnTo>
                  <a:lnTo>
                    <a:pt x="420" y="414"/>
                  </a:lnTo>
                  <a:lnTo>
                    <a:pt x="420" y="417"/>
                  </a:lnTo>
                  <a:lnTo>
                    <a:pt x="411" y="427"/>
                  </a:lnTo>
                  <a:lnTo>
                    <a:pt x="420" y="430"/>
                  </a:lnTo>
                  <a:lnTo>
                    <a:pt x="427" y="433"/>
                  </a:lnTo>
                  <a:lnTo>
                    <a:pt x="433" y="443"/>
                  </a:lnTo>
                  <a:lnTo>
                    <a:pt x="427" y="443"/>
                  </a:lnTo>
                  <a:lnTo>
                    <a:pt x="433" y="455"/>
                  </a:lnTo>
                  <a:lnTo>
                    <a:pt x="439" y="455"/>
                  </a:lnTo>
                  <a:lnTo>
                    <a:pt x="427" y="465"/>
                  </a:lnTo>
                  <a:lnTo>
                    <a:pt x="420" y="465"/>
                  </a:lnTo>
                  <a:lnTo>
                    <a:pt x="414" y="474"/>
                  </a:lnTo>
                  <a:lnTo>
                    <a:pt x="414" y="497"/>
                  </a:lnTo>
                  <a:lnTo>
                    <a:pt x="404" y="513"/>
                  </a:lnTo>
                  <a:lnTo>
                    <a:pt x="398" y="513"/>
                  </a:lnTo>
                  <a:lnTo>
                    <a:pt x="385" y="525"/>
                  </a:lnTo>
                  <a:lnTo>
                    <a:pt x="379" y="516"/>
                  </a:lnTo>
                  <a:lnTo>
                    <a:pt x="379" y="525"/>
                  </a:lnTo>
                  <a:lnTo>
                    <a:pt x="385" y="535"/>
                  </a:lnTo>
                  <a:lnTo>
                    <a:pt x="369" y="541"/>
                  </a:lnTo>
                  <a:lnTo>
                    <a:pt x="363" y="554"/>
                  </a:lnTo>
                  <a:lnTo>
                    <a:pt x="357" y="554"/>
                  </a:lnTo>
                  <a:lnTo>
                    <a:pt x="357" y="544"/>
                  </a:lnTo>
                  <a:lnTo>
                    <a:pt x="350" y="544"/>
                  </a:lnTo>
                  <a:lnTo>
                    <a:pt x="347" y="557"/>
                  </a:lnTo>
                  <a:lnTo>
                    <a:pt x="347" y="570"/>
                  </a:lnTo>
                  <a:lnTo>
                    <a:pt x="334" y="576"/>
                  </a:lnTo>
                  <a:lnTo>
                    <a:pt x="334" y="570"/>
                  </a:lnTo>
                  <a:lnTo>
                    <a:pt x="328" y="570"/>
                  </a:lnTo>
                  <a:lnTo>
                    <a:pt x="322" y="583"/>
                  </a:lnTo>
                  <a:lnTo>
                    <a:pt x="315" y="583"/>
                  </a:lnTo>
                  <a:lnTo>
                    <a:pt x="315" y="576"/>
                  </a:lnTo>
                  <a:lnTo>
                    <a:pt x="306" y="583"/>
                  </a:lnTo>
                  <a:lnTo>
                    <a:pt x="306" y="592"/>
                  </a:lnTo>
                  <a:lnTo>
                    <a:pt x="312" y="592"/>
                  </a:lnTo>
                  <a:lnTo>
                    <a:pt x="312" y="598"/>
                  </a:lnTo>
                  <a:lnTo>
                    <a:pt x="293" y="611"/>
                  </a:lnTo>
                  <a:lnTo>
                    <a:pt x="287" y="611"/>
                  </a:lnTo>
                  <a:lnTo>
                    <a:pt x="283" y="618"/>
                  </a:lnTo>
                  <a:lnTo>
                    <a:pt x="287" y="627"/>
                  </a:lnTo>
                  <a:lnTo>
                    <a:pt x="277" y="640"/>
                  </a:lnTo>
                  <a:lnTo>
                    <a:pt x="264" y="640"/>
                  </a:lnTo>
                  <a:lnTo>
                    <a:pt x="255" y="640"/>
                  </a:lnTo>
                  <a:lnTo>
                    <a:pt x="264" y="659"/>
                  </a:lnTo>
                  <a:lnTo>
                    <a:pt x="271" y="668"/>
                  </a:lnTo>
                  <a:lnTo>
                    <a:pt x="264" y="675"/>
                  </a:lnTo>
                  <a:lnTo>
                    <a:pt x="264" y="688"/>
                  </a:lnTo>
                  <a:lnTo>
                    <a:pt x="264" y="703"/>
                  </a:lnTo>
                  <a:lnTo>
                    <a:pt x="271" y="710"/>
                  </a:lnTo>
                  <a:lnTo>
                    <a:pt x="271" y="719"/>
                  </a:lnTo>
                  <a:lnTo>
                    <a:pt x="264" y="716"/>
                  </a:lnTo>
                  <a:lnTo>
                    <a:pt x="264" y="716"/>
                  </a:lnTo>
                  <a:lnTo>
                    <a:pt x="264" y="732"/>
                  </a:lnTo>
                  <a:lnTo>
                    <a:pt x="258" y="745"/>
                  </a:lnTo>
                  <a:lnTo>
                    <a:pt x="264" y="748"/>
                  </a:lnTo>
                  <a:lnTo>
                    <a:pt x="264" y="758"/>
                  </a:lnTo>
                  <a:lnTo>
                    <a:pt x="258" y="758"/>
                  </a:lnTo>
                  <a:lnTo>
                    <a:pt x="264" y="770"/>
                  </a:lnTo>
                  <a:lnTo>
                    <a:pt x="258" y="777"/>
                  </a:lnTo>
                  <a:lnTo>
                    <a:pt x="264" y="786"/>
                  </a:lnTo>
                  <a:lnTo>
                    <a:pt x="271" y="789"/>
                  </a:lnTo>
                  <a:lnTo>
                    <a:pt x="277" y="799"/>
                  </a:lnTo>
                  <a:lnTo>
                    <a:pt x="277" y="805"/>
                  </a:lnTo>
                  <a:lnTo>
                    <a:pt x="283" y="802"/>
                  </a:lnTo>
                  <a:lnTo>
                    <a:pt x="287" y="815"/>
                  </a:lnTo>
                  <a:lnTo>
                    <a:pt x="299" y="802"/>
                  </a:lnTo>
                  <a:lnTo>
                    <a:pt x="306" y="805"/>
                  </a:lnTo>
                  <a:lnTo>
                    <a:pt x="312" y="815"/>
                  </a:lnTo>
                  <a:lnTo>
                    <a:pt x="328" y="831"/>
                  </a:lnTo>
                  <a:lnTo>
                    <a:pt x="322" y="834"/>
                  </a:lnTo>
                  <a:lnTo>
                    <a:pt x="341" y="847"/>
                  </a:lnTo>
                  <a:lnTo>
                    <a:pt x="341" y="856"/>
                  </a:lnTo>
                  <a:lnTo>
                    <a:pt x="350" y="869"/>
                  </a:lnTo>
                  <a:lnTo>
                    <a:pt x="347" y="885"/>
                  </a:lnTo>
                  <a:lnTo>
                    <a:pt x="334" y="898"/>
                  </a:lnTo>
                  <a:lnTo>
                    <a:pt x="328" y="904"/>
                  </a:lnTo>
                  <a:lnTo>
                    <a:pt x="312" y="914"/>
                  </a:lnTo>
                  <a:lnTo>
                    <a:pt x="306" y="904"/>
                  </a:lnTo>
                  <a:lnTo>
                    <a:pt x="306" y="901"/>
                  </a:lnTo>
                  <a:lnTo>
                    <a:pt x="293" y="898"/>
                  </a:lnTo>
                  <a:lnTo>
                    <a:pt x="287" y="888"/>
                  </a:lnTo>
                  <a:lnTo>
                    <a:pt x="287" y="898"/>
                  </a:lnTo>
                  <a:lnTo>
                    <a:pt x="283" y="898"/>
                  </a:lnTo>
                  <a:lnTo>
                    <a:pt x="277" y="888"/>
                  </a:lnTo>
                  <a:lnTo>
                    <a:pt x="264" y="888"/>
                  </a:lnTo>
                  <a:lnTo>
                    <a:pt x="264" y="898"/>
                  </a:lnTo>
                  <a:lnTo>
                    <a:pt x="255" y="901"/>
                  </a:lnTo>
                  <a:lnTo>
                    <a:pt x="245" y="898"/>
                  </a:lnTo>
                  <a:lnTo>
                    <a:pt x="242" y="904"/>
                  </a:lnTo>
                  <a:lnTo>
                    <a:pt x="229" y="901"/>
                  </a:lnTo>
                  <a:lnTo>
                    <a:pt x="226" y="904"/>
                  </a:lnTo>
                  <a:lnTo>
                    <a:pt x="226" y="904"/>
                  </a:lnTo>
                  <a:lnTo>
                    <a:pt x="242" y="914"/>
                  </a:lnTo>
                  <a:lnTo>
                    <a:pt x="245" y="914"/>
                  </a:lnTo>
                  <a:lnTo>
                    <a:pt x="245" y="904"/>
                  </a:lnTo>
                  <a:lnTo>
                    <a:pt x="258" y="904"/>
                  </a:lnTo>
                  <a:lnTo>
                    <a:pt x="271" y="914"/>
                  </a:lnTo>
                  <a:lnTo>
                    <a:pt x="283" y="914"/>
                  </a:lnTo>
                  <a:lnTo>
                    <a:pt x="287" y="926"/>
                  </a:lnTo>
                  <a:lnTo>
                    <a:pt x="293" y="917"/>
                  </a:lnTo>
                  <a:lnTo>
                    <a:pt x="299" y="917"/>
                  </a:lnTo>
                  <a:lnTo>
                    <a:pt x="312" y="917"/>
                  </a:lnTo>
                  <a:lnTo>
                    <a:pt x="322" y="917"/>
                  </a:lnTo>
                  <a:lnTo>
                    <a:pt x="328" y="926"/>
                  </a:lnTo>
                  <a:lnTo>
                    <a:pt x="334" y="933"/>
                  </a:lnTo>
                  <a:lnTo>
                    <a:pt x="322" y="942"/>
                  </a:lnTo>
                  <a:lnTo>
                    <a:pt x="315" y="942"/>
                  </a:lnTo>
                  <a:lnTo>
                    <a:pt x="306" y="958"/>
                  </a:lnTo>
                  <a:lnTo>
                    <a:pt x="299" y="955"/>
                  </a:lnTo>
                  <a:lnTo>
                    <a:pt x="306" y="945"/>
                  </a:lnTo>
                  <a:lnTo>
                    <a:pt x="299" y="942"/>
                  </a:lnTo>
                  <a:lnTo>
                    <a:pt x="293" y="945"/>
                  </a:lnTo>
                  <a:lnTo>
                    <a:pt x="299" y="955"/>
                  </a:lnTo>
                  <a:lnTo>
                    <a:pt x="287" y="955"/>
                  </a:lnTo>
                  <a:lnTo>
                    <a:pt x="283" y="961"/>
                  </a:lnTo>
                  <a:lnTo>
                    <a:pt x="283" y="974"/>
                  </a:lnTo>
                  <a:lnTo>
                    <a:pt x="271" y="961"/>
                  </a:lnTo>
                  <a:lnTo>
                    <a:pt x="271" y="974"/>
                  </a:lnTo>
                  <a:lnTo>
                    <a:pt x="264" y="984"/>
                  </a:lnTo>
                  <a:lnTo>
                    <a:pt x="264" y="974"/>
                  </a:lnTo>
                  <a:lnTo>
                    <a:pt x="258" y="974"/>
                  </a:lnTo>
                  <a:lnTo>
                    <a:pt x="255" y="984"/>
                  </a:lnTo>
                  <a:lnTo>
                    <a:pt x="258" y="987"/>
                  </a:lnTo>
                  <a:lnTo>
                    <a:pt x="271" y="999"/>
                  </a:lnTo>
                  <a:lnTo>
                    <a:pt x="255" y="999"/>
                  </a:lnTo>
                  <a:lnTo>
                    <a:pt x="271" y="1003"/>
                  </a:lnTo>
                  <a:lnTo>
                    <a:pt x="271" y="1012"/>
                  </a:lnTo>
                  <a:lnTo>
                    <a:pt x="264" y="1022"/>
                  </a:lnTo>
                  <a:lnTo>
                    <a:pt x="277" y="1034"/>
                  </a:lnTo>
                  <a:lnTo>
                    <a:pt x="264" y="1034"/>
                  </a:lnTo>
                  <a:lnTo>
                    <a:pt x="245" y="1034"/>
                  </a:lnTo>
                  <a:lnTo>
                    <a:pt x="258" y="1041"/>
                  </a:lnTo>
                  <a:lnTo>
                    <a:pt x="255" y="1054"/>
                  </a:lnTo>
                  <a:lnTo>
                    <a:pt x="264" y="1057"/>
                  </a:lnTo>
                  <a:lnTo>
                    <a:pt x="255" y="1069"/>
                  </a:lnTo>
                  <a:lnTo>
                    <a:pt x="264" y="1082"/>
                  </a:lnTo>
                  <a:lnTo>
                    <a:pt x="255" y="1092"/>
                  </a:lnTo>
                  <a:lnTo>
                    <a:pt x="255" y="1098"/>
                  </a:lnTo>
                  <a:lnTo>
                    <a:pt x="258" y="1111"/>
                  </a:lnTo>
                  <a:lnTo>
                    <a:pt x="258" y="1114"/>
                  </a:lnTo>
                  <a:lnTo>
                    <a:pt x="255" y="1146"/>
                  </a:lnTo>
                  <a:lnTo>
                    <a:pt x="245" y="1155"/>
                  </a:lnTo>
                  <a:lnTo>
                    <a:pt x="242" y="1174"/>
                  </a:lnTo>
                  <a:lnTo>
                    <a:pt x="229" y="1190"/>
                  </a:lnTo>
                  <a:lnTo>
                    <a:pt x="226" y="1187"/>
                  </a:lnTo>
                  <a:lnTo>
                    <a:pt x="213" y="1178"/>
                  </a:lnTo>
                  <a:lnTo>
                    <a:pt x="201" y="1187"/>
                  </a:lnTo>
                  <a:lnTo>
                    <a:pt x="185" y="1178"/>
                  </a:lnTo>
                  <a:lnTo>
                    <a:pt x="175" y="1174"/>
                  </a:lnTo>
                  <a:lnTo>
                    <a:pt x="175" y="1190"/>
                  </a:lnTo>
                  <a:lnTo>
                    <a:pt x="159" y="1190"/>
                  </a:lnTo>
                  <a:lnTo>
                    <a:pt x="147" y="1206"/>
                  </a:lnTo>
                  <a:lnTo>
                    <a:pt x="156" y="1216"/>
                  </a:lnTo>
                  <a:lnTo>
                    <a:pt x="159" y="1225"/>
                  </a:lnTo>
                  <a:lnTo>
                    <a:pt x="147" y="1238"/>
                  </a:lnTo>
                  <a:lnTo>
                    <a:pt x="131" y="1232"/>
                  </a:lnTo>
                  <a:lnTo>
                    <a:pt x="105" y="1238"/>
                  </a:lnTo>
                  <a:lnTo>
                    <a:pt x="99" y="1238"/>
                  </a:lnTo>
                  <a:lnTo>
                    <a:pt x="89" y="1232"/>
                  </a:lnTo>
                  <a:lnTo>
                    <a:pt x="99" y="1219"/>
                  </a:lnTo>
                  <a:lnTo>
                    <a:pt x="89" y="1197"/>
                  </a:lnTo>
                  <a:lnTo>
                    <a:pt x="77" y="1190"/>
                  </a:lnTo>
                  <a:lnTo>
                    <a:pt x="77" y="1187"/>
                  </a:lnTo>
                  <a:lnTo>
                    <a:pt x="70" y="1178"/>
                  </a:lnTo>
                  <a:lnTo>
                    <a:pt x="73" y="1174"/>
                  </a:lnTo>
                  <a:lnTo>
                    <a:pt x="86" y="1174"/>
                  </a:lnTo>
                  <a:lnTo>
                    <a:pt x="99" y="1155"/>
                  </a:lnTo>
                  <a:lnTo>
                    <a:pt x="89" y="1146"/>
                  </a:lnTo>
                  <a:lnTo>
                    <a:pt x="77" y="1149"/>
                  </a:lnTo>
                  <a:lnTo>
                    <a:pt x="70" y="1139"/>
                  </a:lnTo>
                  <a:lnTo>
                    <a:pt x="70" y="1127"/>
                  </a:lnTo>
                  <a:lnTo>
                    <a:pt x="57" y="1120"/>
                  </a:lnTo>
                  <a:lnTo>
                    <a:pt x="57" y="1111"/>
                  </a:lnTo>
                  <a:lnTo>
                    <a:pt x="45" y="1085"/>
                  </a:lnTo>
                  <a:lnTo>
                    <a:pt x="41" y="1085"/>
                  </a:lnTo>
                  <a:lnTo>
                    <a:pt x="32" y="1069"/>
                  </a:lnTo>
                  <a:lnTo>
                    <a:pt x="19" y="1069"/>
                  </a:lnTo>
                  <a:lnTo>
                    <a:pt x="16" y="1057"/>
                  </a:lnTo>
                  <a:lnTo>
                    <a:pt x="19" y="1054"/>
                  </a:lnTo>
                  <a:lnTo>
                    <a:pt x="29" y="1041"/>
                  </a:lnTo>
                  <a:lnTo>
                    <a:pt x="19" y="1034"/>
                  </a:lnTo>
                  <a:lnTo>
                    <a:pt x="19" y="1022"/>
                  </a:lnTo>
                  <a:lnTo>
                    <a:pt x="32" y="1015"/>
                  </a:lnTo>
                  <a:lnTo>
                    <a:pt x="32" y="1012"/>
                  </a:lnTo>
                  <a:lnTo>
                    <a:pt x="19" y="1003"/>
                  </a:lnTo>
                  <a:lnTo>
                    <a:pt x="29" y="999"/>
                  </a:lnTo>
                  <a:lnTo>
                    <a:pt x="19" y="999"/>
                  </a:lnTo>
                  <a:lnTo>
                    <a:pt x="16" y="1003"/>
                  </a:lnTo>
                  <a:lnTo>
                    <a:pt x="29" y="1015"/>
                  </a:lnTo>
                  <a:lnTo>
                    <a:pt x="16" y="1022"/>
                  </a:lnTo>
                  <a:lnTo>
                    <a:pt x="16" y="1012"/>
                  </a:lnTo>
                  <a:lnTo>
                    <a:pt x="13" y="1003"/>
                  </a:lnTo>
                  <a:lnTo>
                    <a:pt x="3" y="999"/>
                  </a:lnTo>
                  <a:lnTo>
                    <a:pt x="3" y="984"/>
                  </a:lnTo>
                  <a:lnTo>
                    <a:pt x="0" y="974"/>
                  </a:lnTo>
                  <a:lnTo>
                    <a:pt x="0" y="955"/>
                  </a:lnTo>
                  <a:lnTo>
                    <a:pt x="3" y="945"/>
                  </a:lnTo>
                  <a:lnTo>
                    <a:pt x="3" y="945"/>
                  </a:lnTo>
                  <a:lnTo>
                    <a:pt x="3" y="945"/>
                  </a:lnTo>
                  <a:lnTo>
                    <a:pt x="3" y="945"/>
                  </a:lnTo>
                  <a:lnTo>
                    <a:pt x="3" y="945"/>
                  </a:lnTo>
                  <a:close/>
                  <a:moveTo>
                    <a:pt x="328" y="914"/>
                  </a:moveTo>
                  <a:lnTo>
                    <a:pt x="334" y="926"/>
                  </a:lnTo>
                  <a:lnTo>
                    <a:pt x="341" y="929"/>
                  </a:lnTo>
                  <a:lnTo>
                    <a:pt x="341" y="917"/>
                  </a:lnTo>
                  <a:lnTo>
                    <a:pt x="350" y="904"/>
                  </a:lnTo>
                  <a:lnTo>
                    <a:pt x="350" y="901"/>
                  </a:lnTo>
                  <a:lnTo>
                    <a:pt x="341" y="901"/>
                  </a:lnTo>
                  <a:lnTo>
                    <a:pt x="328" y="914"/>
                  </a:lnTo>
                  <a:lnTo>
                    <a:pt x="328" y="914"/>
                  </a:lnTo>
                  <a:lnTo>
                    <a:pt x="328" y="914"/>
                  </a:lnTo>
                  <a:lnTo>
                    <a:pt x="328" y="914"/>
                  </a:lnTo>
                  <a:close/>
                  <a:moveTo>
                    <a:pt x="13" y="1022"/>
                  </a:moveTo>
                  <a:lnTo>
                    <a:pt x="13" y="1034"/>
                  </a:lnTo>
                  <a:lnTo>
                    <a:pt x="16" y="1034"/>
                  </a:lnTo>
                  <a:lnTo>
                    <a:pt x="19" y="1022"/>
                  </a:lnTo>
                  <a:lnTo>
                    <a:pt x="13" y="1022"/>
                  </a:lnTo>
                  <a:lnTo>
                    <a:pt x="13" y="1022"/>
                  </a:lnTo>
                  <a:lnTo>
                    <a:pt x="13" y="1022"/>
                  </a:lnTo>
                  <a:lnTo>
                    <a:pt x="13" y="1022"/>
                  </a:lnTo>
                  <a:close/>
                  <a:moveTo>
                    <a:pt x="376" y="987"/>
                  </a:moveTo>
                  <a:lnTo>
                    <a:pt x="379" y="999"/>
                  </a:lnTo>
                  <a:lnTo>
                    <a:pt x="385" y="993"/>
                  </a:lnTo>
                  <a:lnTo>
                    <a:pt x="379" y="987"/>
                  </a:lnTo>
                  <a:lnTo>
                    <a:pt x="376" y="987"/>
                  </a:lnTo>
                  <a:lnTo>
                    <a:pt x="376" y="987"/>
                  </a:lnTo>
                  <a:lnTo>
                    <a:pt x="376" y="987"/>
                  </a:lnTo>
                  <a:lnTo>
                    <a:pt x="376" y="987"/>
                  </a:lnTo>
                  <a:close/>
                  <a:moveTo>
                    <a:pt x="379" y="1041"/>
                  </a:moveTo>
                  <a:lnTo>
                    <a:pt x="379" y="1044"/>
                  </a:lnTo>
                  <a:lnTo>
                    <a:pt x="385" y="1041"/>
                  </a:lnTo>
                  <a:lnTo>
                    <a:pt x="398" y="1034"/>
                  </a:lnTo>
                  <a:lnTo>
                    <a:pt x="398" y="1034"/>
                  </a:lnTo>
                  <a:lnTo>
                    <a:pt x="385" y="1034"/>
                  </a:lnTo>
                  <a:lnTo>
                    <a:pt x="379" y="1041"/>
                  </a:lnTo>
                  <a:lnTo>
                    <a:pt x="379" y="1041"/>
                  </a:lnTo>
                  <a:lnTo>
                    <a:pt x="379" y="1041"/>
                  </a:lnTo>
                  <a:lnTo>
                    <a:pt x="379" y="1041"/>
                  </a:lnTo>
                  <a:close/>
                  <a:moveTo>
                    <a:pt x="341" y="1127"/>
                  </a:moveTo>
                  <a:lnTo>
                    <a:pt x="350" y="1120"/>
                  </a:lnTo>
                  <a:lnTo>
                    <a:pt x="357" y="1114"/>
                  </a:lnTo>
                  <a:lnTo>
                    <a:pt x="350" y="1111"/>
                  </a:lnTo>
                  <a:lnTo>
                    <a:pt x="357" y="1104"/>
                  </a:lnTo>
                  <a:lnTo>
                    <a:pt x="369" y="1098"/>
                  </a:lnTo>
                  <a:lnTo>
                    <a:pt x="369" y="1085"/>
                  </a:lnTo>
                  <a:lnTo>
                    <a:pt x="376" y="1082"/>
                  </a:lnTo>
                  <a:lnTo>
                    <a:pt x="376" y="1073"/>
                  </a:lnTo>
                  <a:lnTo>
                    <a:pt x="369" y="1069"/>
                  </a:lnTo>
                  <a:lnTo>
                    <a:pt x="376" y="1057"/>
                  </a:lnTo>
                  <a:lnTo>
                    <a:pt x="376" y="1054"/>
                  </a:lnTo>
                  <a:lnTo>
                    <a:pt x="379" y="1044"/>
                  </a:lnTo>
                  <a:lnTo>
                    <a:pt x="376" y="1044"/>
                  </a:lnTo>
                  <a:lnTo>
                    <a:pt x="369" y="1044"/>
                  </a:lnTo>
                  <a:lnTo>
                    <a:pt x="357" y="1044"/>
                  </a:lnTo>
                  <a:lnTo>
                    <a:pt x="347" y="1057"/>
                  </a:lnTo>
                  <a:lnTo>
                    <a:pt x="341" y="1063"/>
                  </a:lnTo>
                  <a:lnTo>
                    <a:pt x="334" y="1073"/>
                  </a:lnTo>
                  <a:lnTo>
                    <a:pt x="341" y="1085"/>
                  </a:lnTo>
                  <a:lnTo>
                    <a:pt x="334" y="1085"/>
                  </a:lnTo>
                  <a:lnTo>
                    <a:pt x="347" y="1104"/>
                  </a:lnTo>
                  <a:lnTo>
                    <a:pt x="350" y="1104"/>
                  </a:lnTo>
                  <a:lnTo>
                    <a:pt x="347" y="1111"/>
                  </a:lnTo>
                  <a:lnTo>
                    <a:pt x="341" y="1120"/>
                  </a:lnTo>
                  <a:lnTo>
                    <a:pt x="341" y="1127"/>
                  </a:lnTo>
                  <a:lnTo>
                    <a:pt x="341" y="1127"/>
                  </a:lnTo>
                  <a:lnTo>
                    <a:pt x="341" y="1127"/>
                  </a:lnTo>
                  <a:lnTo>
                    <a:pt x="341" y="1127"/>
                  </a:lnTo>
                  <a:close/>
                  <a:moveTo>
                    <a:pt x="258" y="1155"/>
                  </a:moveTo>
                  <a:lnTo>
                    <a:pt x="258" y="1168"/>
                  </a:lnTo>
                  <a:lnTo>
                    <a:pt x="258" y="1174"/>
                  </a:lnTo>
                  <a:lnTo>
                    <a:pt x="264" y="1178"/>
                  </a:lnTo>
                  <a:lnTo>
                    <a:pt x="271" y="1168"/>
                  </a:lnTo>
                  <a:lnTo>
                    <a:pt x="277" y="1149"/>
                  </a:lnTo>
                  <a:lnTo>
                    <a:pt x="277" y="1133"/>
                  </a:lnTo>
                  <a:lnTo>
                    <a:pt x="283" y="1114"/>
                  </a:lnTo>
                  <a:lnTo>
                    <a:pt x="283" y="1098"/>
                  </a:lnTo>
                  <a:lnTo>
                    <a:pt x="277" y="1092"/>
                  </a:lnTo>
                  <a:lnTo>
                    <a:pt x="271" y="1104"/>
                  </a:lnTo>
                  <a:lnTo>
                    <a:pt x="271" y="1111"/>
                  </a:lnTo>
                  <a:lnTo>
                    <a:pt x="271" y="1127"/>
                  </a:lnTo>
                  <a:lnTo>
                    <a:pt x="264" y="1127"/>
                  </a:lnTo>
                  <a:lnTo>
                    <a:pt x="258" y="1155"/>
                  </a:lnTo>
                  <a:lnTo>
                    <a:pt x="258" y="1155"/>
                  </a:lnTo>
                  <a:lnTo>
                    <a:pt x="258" y="1155"/>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 name="Google Shape;3546;p136">
              <a:extLst>
                <a:ext uri="{FF2B5EF4-FFF2-40B4-BE49-F238E27FC236}">
                  <a16:creationId xmlns:a16="http://schemas.microsoft.com/office/drawing/2014/main" id="{17ABB810-64BF-6517-1EB4-6CBE82DABE20}"/>
                </a:ext>
              </a:extLst>
            </p:cNvPr>
            <p:cNvSpPr/>
            <p:nvPr/>
          </p:nvSpPr>
          <p:spPr>
            <a:xfrm>
              <a:off x="2783" y="47"/>
              <a:ext cx="544" cy="1238"/>
            </a:xfrm>
            <a:custGeom>
              <a:avLst/>
              <a:gdLst/>
              <a:ahLst/>
              <a:cxnLst/>
              <a:rect l="l" t="t" r="r" b="b"/>
              <a:pathLst>
                <a:path w="544" h="1238" extrusionOk="0">
                  <a:moveTo>
                    <a:pt x="3" y="945"/>
                  </a:moveTo>
                  <a:lnTo>
                    <a:pt x="13" y="955"/>
                  </a:lnTo>
                  <a:lnTo>
                    <a:pt x="19" y="961"/>
                  </a:lnTo>
                  <a:lnTo>
                    <a:pt x="29" y="955"/>
                  </a:lnTo>
                  <a:lnTo>
                    <a:pt x="19" y="917"/>
                  </a:lnTo>
                  <a:lnTo>
                    <a:pt x="16" y="901"/>
                  </a:lnTo>
                  <a:lnTo>
                    <a:pt x="19" y="898"/>
                  </a:lnTo>
                  <a:lnTo>
                    <a:pt x="29" y="888"/>
                  </a:lnTo>
                  <a:lnTo>
                    <a:pt x="19" y="875"/>
                  </a:lnTo>
                  <a:lnTo>
                    <a:pt x="19" y="872"/>
                  </a:lnTo>
                  <a:lnTo>
                    <a:pt x="41" y="872"/>
                  </a:lnTo>
                  <a:lnTo>
                    <a:pt x="45" y="859"/>
                  </a:lnTo>
                  <a:lnTo>
                    <a:pt x="45" y="847"/>
                  </a:lnTo>
                  <a:lnTo>
                    <a:pt x="48" y="831"/>
                  </a:lnTo>
                  <a:lnTo>
                    <a:pt x="45" y="818"/>
                  </a:lnTo>
                  <a:lnTo>
                    <a:pt x="41" y="799"/>
                  </a:lnTo>
                  <a:lnTo>
                    <a:pt x="32" y="777"/>
                  </a:lnTo>
                  <a:lnTo>
                    <a:pt x="32" y="770"/>
                  </a:lnTo>
                  <a:lnTo>
                    <a:pt x="57" y="761"/>
                  </a:lnTo>
                  <a:lnTo>
                    <a:pt x="57" y="745"/>
                  </a:lnTo>
                  <a:lnTo>
                    <a:pt x="61" y="729"/>
                  </a:lnTo>
                  <a:lnTo>
                    <a:pt x="45" y="710"/>
                  </a:lnTo>
                  <a:lnTo>
                    <a:pt x="29" y="703"/>
                  </a:lnTo>
                  <a:lnTo>
                    <a:pt x="29" y="681"/>
                  </a:lnTo>
                  <a:lnTo>
                    <a:pt x="29" y="662"/>
                  </a:lnTo>
                  <a:lnTo>
                    <a:pt x="29" y="640"/>
                  </a:lnTo>
                  <a:lnTo>
                    <a:pt x="19" y="621"/>
                  </a:lnTo>
                  <a:lnTo>
                    <a:pt x="29" y="605"/>
                  </a:lnTo>
                  <a:lnTo>
                    <a:pt x="19" y="576"/>
                  </a:lnTo>
                  <a:lnTo>
                    <a:pt x="16" y="544"/>
                  </a:lnTo>
                  <a:lnTo>
                    <a:pt x="19" y="525"/>
                  </a:lnTo>
                  <a:lnTo>
                    <a:pt x="32" y="500"/>
                  </a:lnTo>
                  <a:lnTo>
                    <a:pt x="45" y="497"/>
                  </a:lnTo>
                  <a:lnTo>
                    <a:pt x="61" y="500"/>
                  </a:lnTo>
                  <a:lnTo>
                    <a:pt x="77" y="500"/>
                  </a:lnTo>
                  <a:lnTo>
                    <a:pt x="89" y="487"/>
                  </a:lnTo>
                  <a:lnTo>
                    <a:pt x="86" y="465"/>
                  </a:lnTo>
                  <a:lnTo>
                    <a:pt x="77" y="458"/>
                  </a:lnTo>
                  <a:lnTo>
                    <a:pt x="86" y="443"/>
                  </a:lnTo>
                  <a:lnTo>
                    <a:pt x="102" y="401"/>
                  </a:lnTo>
                  <a:lnTo>
                    <a:pt x="102" y="372"/>
                  </a:lnTo>
                  <a:lnTo>
                    <a:pt x="105" y="347"/>
                  </a:lnTo>
                  <a:lnTo>
                    <a:pt x="115" y="331"/>
                  </a:lnTo>
                  <a:lnTo>
                    <a:pt x="115" y="318"/>
                  </a:lnTo>
                  <a:lnTo>
                    <a:pt x="102" y="312"/>
                  </a:lnTo>
                  <a:lnTo>
                    <a:pt x="102" y="299"/>
                  </a:lnTo>
                  <a:lnTo>
                    <a:pt x="118" y="290"/>
                  </a:lnTo>
                  <a:lnTo>
                    <a:pt x="143" y="287"/>
                  </a:lnTo>
                  <a:lnTo>
                    <a:pt x="147" y="277"/>
                  </a:lnTo>
                  <a:lnTo>
                    <a:pt x="147" y="271"/>
                  </a:lnTo>
                  <a:lnTo>
                    <a:pt x="166" y="242"/>
                  </a:lnTo>
                  <a:lnTo>
                    <a:pt x="185" y="220"/>
                  </a:lnTo>
                  <a:lnTo>
                    <a:pt x="185" y="204"/>
                  </a:lnTo>
                  <a:lnTo>
                    <a:pt x="175" y="191"/>
                  </a:lnTo>
                  <a:lnTo>
                    <a:pt x="172" y="182"/>
                  </a:lnTo>
                  <a:lnTo>
                    <a:pt x="172" y="159"/>
                  </a:lnTo>
                  <a:lnTo>
                    <a:pt x="175" y="153"/>
                  </a:lnTo>
                  <a:lnTo>
                    <a:pt x="188" y="147"/>
                  </a:lnTo>
                  <a:lnTo>
                    <a:pt x="188" y="131"/>
                  </a:lnTo>
                  <a:lnTo>
                    <a:pt x="197" y="131"/>
                  </a:lnTo>
                  <a:lnTo>
                    <a:pt x="207" y="112"/>
                  </a:lnTo>
                  <a:lnTo>
                    <a:pt x="217" y="99"/>
                  </a:lnTo>
                  <a:lnTo>
                    <a:pt x="229" y="105"/>
                  </a:lnTo>
                  <a:lnTo>
                    <a:pt x="236" y="112"/>
                  </a:lnTo>
                  <a:lnTo>
                    <a:pt x="242" y="112"/>
                  </a:lnTo>
                  <a:lnTo>
                    <a:pt x="245" y="105"/>
                  </a:lnTo>
                  <a:lnTo>
                    <a:pt x="242" y="92"/>
                  </a:lnTo>
                  <a:lnTo>
                    <a:pt x="245" y="89"/>
                  </a:lnTo>
                  <a:lnTo>
                    <a:pt x="245" y="83"/>
                  </a:lnTo>
                  <a:lnTo>
                    <a:pt x="255" y="77"/>
                  </a:lnTo>
                  <a:lnTo>
                    <a:pt x="242" y="57"/>
                  </a:lnTo>
                  <a:lnTo>
                    <a:pt x="245" y="57"/>
                  </a:lnTo>
                  <a:lnTo>
                    <a:pt x="264" y="57"/>
                  </a:lnTo>
                  <a:lnTo>
                    <a:pt x="277" y="54"/>
                  </a:lnTo>
                  <a:lnTo>
                    <a:pt x="293" y="54"/>
                  </a:lnTo>
                  <a:lnTo>
                    <a:pt x="306" y="64"/>
                  </a:lnTo>
                  <a:lnTo>
                    <a:pt x="315" y="64"/>
                  </a:lnTo>
                  <a:lnTo>
                    <a:pt x="328" y="70"/>
                  </a:lnTo>
                  <a:lnTo>
                    <a:pt x="334" y="70"/>
                  </a:lnTo>
                  <a:lnTo>
                    <a:pt x="334" y="70"/>
                  </a:lnTo>
                  <a:lnTo>
                    <a:pt x="334" y="57"/>
                  </a:lnTo>
                  <a:lnTo>
                    <a:pt x="328" y="48"/>
                  </a:lnTo>
                  <a:lnTo>
                    <a:pt x="334" y="29"/>
                  </a:lnTo>
                  <a:lnTo>
                    <a:pt x="341" y="29"/>
                  </a:lnTo>
                  <a:lnTo>
                    <a:pt x="341" y="16"/>
                  </a:lnTo>
                  <a:lnTo>
                    <a:pt x="328" y="13"/>
                  </a:lnTo>
                  <a:lnTo>
                    <a:pt x="328" y="0"/>
                  </a:lnTo>
                  <a:lnTo>
                    <a:pt x="341" y="7"/>
                  </a:lnTo>
                  <a:lnTo>
                    <a:pt x="350" y="0"/>
                  </a:lnTo>
                  <a:lnTo>
                    <a:pt x="357" y="0"/>
                  </a:lnTo>
                  <a:lnTo>
                    <a:pt x="369" y="13"/>
                  </a:lnTo>
                  <a:lnTo>
                    <a:pt x="379" y="16"/>
                  </a:lnTo>
                  <a:lnTo>
                    <a:pt x="398" y="42"/>
                  </a:lnTo>
                  <a:lnTo>
                    <a:pt x="414" y="54"/>
                  </a:lnTo>
                  <a:lnTo>
                    <a:pt x="439" y="54"/>
                  </a:lnTo>
                  <a:lnTo>
                    <a:pt x="446" y="57"/>
                  </a:lnTo>
                  <a:lnTo>
                    <a:pt x="449" y="57"/>
                  </a:lnTo>
                  <a:lnTo>
                    <a:pt x="462" y="70"/>
                  </a:lnTo>
                  <a:lnTo>
                    <a:pt x="468" y="83"/>
                  </a:lnTo>
                  <a:lnTo>
                    <a:pt x="474" y="83"/>
                  </a:lnTo>
                  <a:lnTo>
                    <a:pt x="474" y="83"/>
                  </a:lnTo>
                  <a:lnTo>
                    <a:pt x="484" y="92"/>
                  </a:lnTo>
                  <a:lnTo>
                    <a:pt x="490" y="92"/>
                  </a:lnTo>
                  <a:lnTo>
                    <a:pt x="497" y="105"/>
                  </a:lnTo>
                  <a:lnTo>
                    <a:pt x="490" y="112"/>
                  </a:lnTo>
                  <a:lnTo>
                    <a:pt x="497" y="131"/>
                  </a:lnTo>
                  <a:lnTo>
                    <a:pt x="490" y="140"/>
                  </a:lnTo>
                  <a:lnTo>
                    <a:pt x="490" y="153"/>
                  </a:lnTo>
                  <a:lnTo>
                    <a:pt x="506" y="153"/>
                  </a:lnTo>
                  <a:lnTo>
                    <a:pt x="506" y="162"/>
                  </a:lnTo>
                  <a:lnTo>
                    <a:pt x="503" y="175"/>
                  </a:lnTo>
                  <a:lnTo>
                    <a:pt x="506" y="188"/>
                  </a:lnTo>
                  <a:lnTo>
                    <a:pt x="516" y="201"/>
                  </a:lnTo>
                  <a:lnTo>
                    <a:pt x="516" y="217"/>
                  </a:lnTo>
                  <a:lnTo>
                    <a:pt x="516" y="229"/>
                  </a:lnTo>
                  <a:lnTo>
                    <a:pt x="516" y="232"/>
                  </a:lnTo>
                  <a:lnTo>
                    <a:pt x="516" y="258"/>
                  </a:lnTo>
                  <a:lnTo>
                    <a:pt x="516" y="261"/>
                  </a:lnTo>
                  <a:lnTo>
                    <a:pt x="519" y="277"/>
                  </a:lnTo>
                  <a:lnTo>
                    <a:pt x="525" y="287"/>
                  </a:lnTo>
                  <a:lnTo>
                    <a:pt x="535" y="302"/>
                  </a:lnTo>
                  <a:lnTo>
                    <a:pt x="544" y="312"/>
                  </a:lnTo>
                  <a:lnTo>
                    <a:pt x="544" y="318"/>
                  </a:lnTo>
                  <a:lnTo>
                    <a:pt x="544" y="318"/>
                  </a:lnTo>
                  <a:lnTo>
                    <a:pt x="535" y="328"/>
                  </a:lnTo>
                  <a:lnTo>
                    <a:pt x="525" y="328"/>
                  </a:lnTo>
                  <a:lnTo>
                    <a:pt x="519" y="318"/>
                  </a:lnTo>
                  <a:lnTo>
                    <a:pt x="506" y="328"/>
                  </a:lnTo>
                  <a:lnTo>
                    <a:pt x="497" y="318"/>
                  </a:lnTo>
                  <a:lnTo>
                    <a:pt x="490" y="331"/>
                  </a:lnTo>
                  <a:lnTo>
                    <a:pt x="484" y="328"/>
                  </a:lnTo>
                  <a:lnTo>
                    <a:pt x="478" y="318"/>
                  </a:lnTo>
                  <a:lnTo>
                    <a:pt x="474" y="331"/>
                  </a:lnTo>
                  <a:lnTo>
                    <a:pt x="462" y="315"/>
                  </a:lnTo>
                  <a:lnTo>
                    <a:pt x="455" y="318"/>
                  </a:lnTo>
                  <a:lnTo>
                    <a:pt x="455" y="331"/>
                  </a:lnTo>
                  <a:lnTo>
                    <a:pt x="455" y="344"/>
                  </a:lnTo>
                  <a:lnTo>
                    <a:pt x="446" y="344"/>
                  </a:lnTo>
                  <a:lnTo>
                    <a:pt x="439" y="341"/>
                  </a:lnTo>
                  <a:lnTo>
                    <a:pt x="433" y="331"/>
                  </a:lnTo>
                  <a:lnTo>
                    <a:pt x="439" y="347"/>
                  </a:lnTo>
                  <a:lnTo>
                    <a:pt x="449" y="357"/>
                  </a:lnTo>
                  <a:lnTo>
                    <a:pt x="439" y="360"/>
                  </a:lnTo>
                  <a:lnTo>
                    <a:pt x="427" y="360"/>
                  </a:lnTo>
                  <a:lnTo>
                    <a:pt x="420" y="369"/>
                  </a:lnTo>
                  <a:lnTo>
                    <a:pt x="433" y="369"/>
                  </a:lnTo>
                  <a:lnTo>
                    <a:pt x="433" y="376"/>
                  </a:lnTo>
                  <a:lnTo>
                    <a:pt x="427" y="376"/>
                  </a:lnTo>
                  <a:lnTo>
                    <a:pt x="420" y="372"/>
                  </a:lnTo>
                  <a:lnTo>
                    <a:pt x="414" y="372"/>
                  </a:lnTo>
                  <a:lnTo>
                    <a:pt x="414" y="372"/>
                  </a:lnTo>
                  <a:lnTo>
                    <a:pt x="420" y="385"/>
                  </a:lnTo>
                  <a:lnTo>
                    <a:pt x="427" y="385"/>
                  </a:lnTo>
                  <a:lnTo>
                    <a:pt x="433" y="388"/>
                  </a:lnTo>
                  <a:lnTo>
                    <a:pt x="427" y="398"/>
                  </a:lnTo>
                  <a:lnTo>
                    <a:pt x="420" y="414"/>
                  </a:lnTo>
                  <a:lnTo>
                    <a:pt x="420" y="417"/>
                  </a:lnTo>
                  <a:lnTo>
                    <a:pt x="411" y="427"/>
                  </a:lnTo>
                  <a:lnTo>
                    <a:pt x="420" y="430"/>
                  </a:lnTo>
                  <a:lnTo>
                    <a:pt x="427" y="433"/>
                  </a:lnTo>
                  <a:lnTo>
                    <a:pt x="433" y="443"/>
                  </a:lnTo>
                  <a:lnTo>
                    <a:pt x="427" y="443"/>
                  </a:lnTo>
                  <a:lnTo>
                    <a:pt x="433" y="455"/>
                  </a:lnTo>
                  <a:lnTo>
                    <a:pt x="439" y="455"/>
                  </a:lnTo>
                  <a:lnTo>
                    <a:pt x="427" y="465"/>
                  </a:lnTo>
                  <a:lnTo>
                    <a:pt x="420" y="465"/>
                  </a:lnTo>
                  <a:lnTo>
                    <a:pt x="414" y="474"/>
                  </a:lnTo>
                  <a:lnTo>
                    <a:pt x="414" y="497"/>
                  </a:lnTo>
                  <a:lnTo>
                    <a:pt x="404" y="513"/>
                  </a:lnTo>
                  <a:lnTo>
                    <a:pt x="398" y="513"/>
                  </a:lnTo>
                  <a:lnTo>
                    <a:pt x="385" y="525"/>
                  </a:lnTo>
                  <a:lnTo>
                    <a:pt x="379" y="516"/>
                  </a:lnTo>
                  <a:lnTo>
                    <a:pt x="379" y="525"/>
                  </a:lnTo>
                  <a:lnTo>
                    <a:pt x="385" y="535"/>
                  </a:lnTo>
                  <a:lnTo>
                    <a:pt x="369" y="541"/>
                  </a:lnTo>
                  <a:lnTo>
                    <a:pt x="363" y="554"/>
                  </a:lnTo>
                  <a:lnTo>
                    <a:pt x="357" y="554"/>
                  </a:lnTo>
                  <a:lnTo>
                    <a:pt x="357" y="544"/>
                  </a:lnTo>
                  <a:lnTo>
                    <a:pt x="350" y="544"/>
                  </a:lnTo>
                  <a:lnTo>
                    <a:pt x="347" y="557"/>
                  </a:lnTo>
                  <a:lnTo>
                    <a:pt x="347" y="570"/>
                  </a:lnTo>
                  <a:lnTo>
                    <a:pt x="334" y="576"/>
                  </a:lnTo>
                  <a:lnTo>
                    <a:pt x="334" y="570"/>
                  </a:lnTo>
                  <a:lnTo>
                    <a:pt x="328" y="570"/>
                  </a:lnTo>
                  <a:lnTo>
                    <a:pt x="322" y="583"/>
                  </a:lnTo>
                  <a:lnTo>
                    <a:pt x="315" y="583"/>
                  </a:lnTo>
                  <a:lnTo>
                    <a:pt x="315" y="576"/>
                  </a:lnTo>
                  <a:lnTo>
                    <a:pt x="306" y="583"/>
                  </a:lnTo>
                  <a:lnTo>
                    <a:pt x="306" y="592"/>
                  </a:lnTo>
                  <a:lnTo>
                    <a:pt x="312" y="592"/>
                  </a:lnTo>
                  <a:lnTo>
                    <a:pt x="312" y="598"/>
                  </a:lnTo>
                  <a:lnTo>
                    <a:pt x="293" y="611"/>
                  </a:lnTo>
                  <a:lnTo>
                    <a:pt x="287" y="611"/>
                  </a:lnTo>
                  <a:lnTo>
                    <a:pt x="283" y="618"/>
                  </a:lnTo>
                  <a:lnTo>
                    <a:pt x="287" y="627"/>
                  </a:lnTo>
                  <a:lnTo>
                    <a:pt x="277" y="640"/>
                  </a:lnTo>
                  <a:lnTo>
                    <a:pt x="264" y="640"/>
                  </a:lnTo>
                  <a:lnTo>
                    <a:pt x="255" y="640"/>
                  </a:lnTo>
                  <a:lnTo>
                    <a:pt x="264" y="659"/>
                  </a:lnTo>
                  <a:lnTo>
                    <a:pt x="271" y="668"/>
                  </a:lnTo>
                  <a:lnTo>
                    <a:pt x="264" y="675"/>
                  </a:lnTo>
                  <a:lnTo>
                    <a:pt x="264" y="688"/>
                  </a:lnTo>
                  <a:lnTo>
                    <a:pt x="264" y="703"/>
                  </a:lnTo>
                  <a:lnTo>
                    <a:pt x="271" y="710"/>
                  </a:lnTo>
                  <a:lnTo>
                    <a:pt x="271" y="719"/>
                  </a:lnTo>
                  <a:lnTo>
                    <a:pt x="264" y="716"/>
                  </a:lnTo>
                  <a:lnTo>
                    <a:pt x="264" y="716"/>
                  </a:lnTo>
                  <a:lnTo>
                    <a:pt x="264" y="732"/>
                  </a:lnTo>
                  <a:lnTo>
                    <a:pt x="258" y="745"/>
                  </a:lnTo>
                  <a:lnTo>
                    <a:pt x="264" y="748"/>
                  </a:lnTo>
                  <a:lnTo>
                    <a:pt x="264" y="758"/>
                  </a:lnTo>
                  <a:lnTo>
                    <a:pt x="258" y="758"/>
                  </a:lnTo>
                  <a:lnTo>
                    <a:pt x="264" y="770"/>
                  </a:lnTo>
                  <a:lnTo>
                    <a:pt x="258" y="777"/>
                  </a:lnTo>
                  <a:lnTo>
                    <a:pt x="264" y="786"/>
                  </a:lnTo>
                  <a:lnTo>
                    <a:pt x="271" y="789"/>
                  </a:lnTo>
                  <a:lnTo>
                    <a:pt x="277" y="799"/>
                  </a:lnTo>
                  <a:lnTo>
                    <a:pt x="277" y="805"/>
                  </a:lnTo>
                  <a:lnTo>
                    <a:pt x="283" y="802"/>
                  </a:lnTo>
                  <a:lnTo>
                    <a:pt x="287" y="815"/>
                  </a:lnTo>
                  <a:lnTo>
                    <a:pt x="299" y="802"/>
                  </a:lnTo>
                  <a:lnTo>
                    <a:pt x="306" y="805"/>
                  </a:lnTo>
                  <a:lnTo>
                    <a:pt x="312" y="815"/>
                  </a:lnTo>
                  <a:lnTo>
                    <a:pt x="328" y="831"/>
                  </a:lnTo>
                  <a:lnTo>
                    <a:pt x="322" y="834"/>
                  </a:lnTo>
                  <a:lnTo>
                    <a:pt x="341" y="847"/>
                  </a:lnTo>
                  <a:lnTo>
                    <a:pt x="341" y="856"/>
                  </a:lnTo>
                  <a:lnTo>
                    <a:pt x="350" y="869"/>
                  </a:lnTo>
                  <a:lnTo>
                    <a:pt x="347" y="885"/>
                  </a:lnTo>
                  <a:lnTo>
                    <a:pt x="334" y="898"/>
                  </a:lnTo>
                  <a:lnTo>
                    <a:pt x="328" y="904"/>
                  </a:lnTo>
                  <a:lnTo>
                    <a:pt x="312" y="914"/>
                  </a:lnTo>
                  <a:lnTo>
                    <a:pt x="306" y="904"/>
                  </a:lnTo>
                  <a:lnTo>
                    <a:pt x="306" y="901"/>
                  </a:lnTo>
                  <a:lnTo>
                    <a:pt x="293" y="898"/>
                  </a:lnTo>
                  <a:lnTo>
                    <a:pt x="287" y="888"/>
                  </a:lnTo>
                  <a:lnTo>
                    <a:pt x="287" y="898"/>
                  </a:lnTo>
                  <a:lnTo>
                    <a:pt x="283" y="898"/>
                  </a:lnTo>
                  <a:lnTo>
                    <a:pt x="277" y="888"/>
                  </a:lnTo>
                  <a:lnTo>
                    <a:pt x="264" y="888"/>
                  </a:lnTo>
                  <a:lnTo>
                    <a:pt x="264" y="898"/>
                  </a:lnTo>
                  <a:lnTo>
                    <a:pt x="255" y="901"/>
                  </a:lnTo>
                  <a:lnTo>
                    <a:pt x="245" y="898"/>
                  </a:lnTo>
                  <a:lnTo>
                    <a:pt x="242" y="904"/>
                  </a:lnTo>
                  <a:lnTo>
                    <a:pt x="229" y="901"/>
                  </a:lnTo>
                  <a:lnTo>
                    <a:pt x="226" y="904"/>
                  </a:lnTo>
                  <a:lnTo>
                    <a:pt x="226" y="904"/>
                  </a:lnTo>
                  <a:lnTo>
                    <a:pt x="242" y="914"/>
                  </a:lnTo>
                  <a:lnTo>
                    <a:pt x="245" y="914"/>
                  </a:lnTo>
                  <a:lnTo>
                    <a:pt x="245" y="904"/>
                  </a:lnTo>
                  <a:lnTo>
                    <a:pt x="258" y="904"/>
                  </a:lnTo>
                  <a:lnTo>
                    <a:pt x="271" y="914"/>
                  </a:lnTo>
                  <a:lnTo>
                    <a:pt x="283" y="914"/>
                  </a:lnTo>
                  <a:lnTo>
                    <a:pt x="287" y="926"/>
                  </a:lnTo>
                  <a:lnTo>
                    <a:pt x="293" y="917"/>
                  </a:lnTo>
                  <a:lnTo>
                    <a:pt x="299" y="917"/>
                  </a:lnTo>
                  <a:lnTo>
                    <a:pt x="312" y="917"/>
                  </a:lnTo>
                  <a:lnTo>
                    <a:pt x="322" y="917"/>
                  </a:lnTo>
                  <a:lnTo>
                    <a:pt x="328" y="926"/>
                  </a:lnTo>
                  <a:lnTo>
                    <a:pt x="334" y="933"/>
                  </a:lnTo>
                  <a:lnTo>
                    <a:pt x="322" y="942"/>
                  </a:lnTo>
                  <a:lnTo>
                    <a:pt x="315" y="942"/>
                  </a:lnTo>
                  <a:lnTo>
                    <a:pt x="306" y="958"/>
                  </a:lnTo>
                  <a:lnTo>
                    <a:pt x="299" y="955"/>
                  </a:lnTo>
                  <a:lnTo>
                    <a:pt x="306" y="945"/>
                  </a:lnTo>
                  <a:lnTo>
                    <a:pt x="299" y="942"/>
                  </a:lnTo>
                  <a:lnTo>
                    <a:pt x="293" y="945"/>
                  </a:lnTo>
                  <a:lnTo>
                    <a:pt x="299" y="955"/>
                  </a:lnTo>
                  <a:lnTo>
                    <a:pt x="287" y="955"/>
                  </a:lnTo>
                  <a:lnTo>
                    <a:pt x="283" y="961"/>
                  </a:lnTo>
                  <a:lnTo>
                    <a:pt x="283" y="974"/>
                  </a:lnTo>
                  <a:lnTo>
                    <a:pt x="271" y="961"/>
                  </a:lnTo>
                  <a:lnTo>
                    <a:pt x="271" y="974"/>
                  </a:lnTo>
                  <a:lnTo>
                    <a:pt x="264" y="984"/>
                  </a:lnTo>
                  <a:lnTo>
                    <a:pt x="264" y="974"/>
                  </a:lnTo>
                  <a:lnTo>
                    <a:pt x="258" y="974"/>
                  </a:lnTo>
                  <a:lnTo>
                    <a:pt x="255" y="984"/>
                  </a:lnTo>
                  <a:lnTo>
                    <a:pt x="258" y="987"/>
                  </a:lnTo>
                  <a:lnTo>
                    <a:pt x="271" y="999"/>
                  </a:lnTo>
                  <a:lnTo>
                    <a:pt x="255" y="999"/>
                  </a:lnTo>
                  <a:lnTo>
                    <a:pt x="271" y="1003"/>
                  </a:lnTo>
                  <a:lnTo>
                    <a:pt x="271" y="1012"/>
                  </a:lnTo>
                  <a:lnTo>
                    <a:pt x="264" y="1022"/>
                  </a:lnTo>
                  <a:lnTo>
                    <a:pt x="277" y="1034"/>
                  </a:lnTo>
                  <a:lnTo>
                    <a:pt x="264" y="1034"/>
                  </a:lnTo>
                  <a:lnTo>
                    <a:pt x="245" y="1034"/>
                  </a:lnTo>
                  <a:lnTo>
                    <a:pt x="258" y="1041"/>
                  </a:lnTo>
                  <a:lnTo>
                    <a:pt x="255" y="1054"/>
                  </a:lnTo>
                  <a:lnTo>
                    <a:pt x="264" y="1057"/>
                  </a:lnTo>
                  <a:lnTo>
                    <a:pt x="255" y="1069"/>
                  </a:lnTo>
                  <a:lnTo>
                    <a:pt x="264" y="1082"/>
                  </a:lnTo>
                  <a:lnTo>
                    <a:pt x="255" y="1092"/>
                  </a:lnTo>
                  <a:lnTo>
                    <a:pt x="255" y="1098"/>
                  </a:lnTo>
                  <a:lnTo>
                    <a:pt x="258" y="1111"/>
                  </a:lnTo>
                  <a:lnTo>
                    <a:pt x="258" y="1114"/>
                  </a:lnTo>
                  <a:lnTo>
                    <a:pt x="255" y="1146"/>
                  </a:lnTo>
                  <a:lnTo>
                    <a:pt x="245" y="1155"/>
                  </a:lnTo>
                  <a:lnTo>
                    <a:pt x="242" y="1174"/>
                  </a:lnTo>
                  <a:lnTo>
                    <a:pt x="229" y="1190"/>
                  </a:lnTo>
                  <a:lnTo>
                    <a:pt x="226" y="1187"/>
                  </a:lnTo>
                  <a:lnTo>
                    <a:pt x="213" y="1178"/>
                  </a:lnTo>
                  <a:lnTo>
                    <a:pt x="201" y="1187"/>
                  </a:lnTo>
                  <a:lnTo>
                    <a:pt x="185" y="1178"/>
                  </a:lnTo>
                  <a:lnTo>
                    <a:pt x="175" y="1174"/>
                  </a:lnTo>
                  <a:lnTo>
                    <a:pt x="175" y="1190"/>
                  </a:lnTo>
                  <a:lnTo>
                    <a:pt x="159" y="1190"/>
                  </a:lnTo>
                  <a:lnTo>
                    <a:pt x="147" y="1206"/>
                  </a:lnTo>
                  <a:lnTo>
                    <a:pt x="156" y="1216"/>
                  </a:lnTo>
                  <a:lnTo>
                    <a:pt x="159" y="1225"/>
                  </a:lnTo>
                  <a:lnTo>
                    <a:pt x="147" y="1238"/>
                  </a:lnTo>
                  <a:lnTo>
                    <a:pt x="131" y="1232"/>
                  </a:lnTo>
                  <a:lnTo>
                    <a:pt x="105" y="1238"/>
                  </a:lnTo>
                  <a:lnTo>
                    <a:pt x="99" y="1238"/>
                  </a:lnTo>
                  <a:lnTo>
                    <a:pt x="89" y="1232"/>
                  </a:lnTo>
                  <a:lnTo>
                    <a:pt x="99" y="1219"/>
                  </a:lnTo>
                  <a:lnTo>
                    <a:pt x="89" y="1197"/>
                  </a:lnTo>
                  <a:lnTo>
                    <a:pt x="77" y="1190"/>
                  </a:lnTo>
                  <a:lnTo>
                    <a:pt x="77" y="1187"/>
                  </a:lnTo>
                  <a:lnTo>
                    <a:pt x="70" y="1178"/>
                  </a:lnTo>
                  <a:lnTo>
                    <a:pt x="73" y="1174"/>
                  </a:lnTo>
                  <a:lnTo>
                    <a:pt x="86" y="1174"/>
                  </a:lnTo>
                  <a:lnTo>
                    <a:pt x="99" y="1155"/>
                  </a:lnTo>
                  <a:lnTo>
                    <a:pt x="89" y="1146"/>
                  </a:lnTo>
                  <a:lnTo>
                    <a:pt x="77" y="1149"/>
                  </a:lnTo>
                  <a:lnTo>
                    <a:pt x="70" y="1139"/>
                  </a:lnTo>
                  <a:lnTo>
                    <a:pt x="70" y="1127"/>
                  </a:lnTo>
                  <a:lnTo>
                    <a:pt x="57" y="1120"/>
                  </a:lnTo>
                  <a:lnTo>
                    <a:pt x="57" y="1111"/>
                  </a:lnTo>
                  <a:lnTo>
                    <a:pt x="45" y="1085"/>
                  </a:lnTo>
                  <a:lnTo>
                    <a:pt x="41" y="1085"/>
                  </a:lnTo>
                  <a:lnTo>
                    <a:pt x="32" y="1069"/>
                  </a:lnTo>
                  <a:lnTo>
                    <a:pt x="19" y="1069"/>
                  </a:lnTo>
                  <a:lnTo>
                    <a:pt x="16" y="1057"/>
                  </a:lnTo>
                  <a:lnTo>
                    <a:pt x="19" y="1054"/>
                  </a:lnTo>
                  <a:lnTo>
                    <a:pt x="29" y="1041"/>
                  </a:lnTo>
                  <a:lnTo>
                    <a:pt x="19" y="1034"/>
                  </a:lnTo>
                  <a:lnTo>
                    <a:pt x="19" y="1022"/>
                  </a:lnTo>
                  <a:lnTo>
                    <a:pt x="32" y="1015"/>
                  </a:lnTo>
                  <a:lnTo>
                    <a:pt x="32" y="1012"/>
                  </a:lnTo>
                  <a:lnTo>
                    <a:pt x="19" y="1003"/>
                  </a:lnTo>
                  <a:lnTo>
                    <a:pt x="29" y="999"/>
                  </a:lnTo>
                  <a:lnTo>
                    <a:pt x="19" y="999"/>
                  </a:lnTo>
                  <a:lnTo>
                    <a:pt x="16" y="1003"/>
                  </a:lnTo>
                  <a:lnTo>
                    <a:pt x="29" y="1015"/>
                  </a:lnTo>
                  <a:lnTo>
                    <a:pt x="16" y="1022"/>
                  </a:lnTo>
                  <a:lnTo>
                    <a:pt x="16" y="1012"/>
                  </a:lnTo>
                  <a:lnTo>
                    <a:pt x="13" y="1003"/>
                  </a:lnTo>
                  <a:lnTo>
                    <a:pt x="3" y="999"/>
                  </a:lnTo>
                  <a:lnTo>
                    <a:pt x="3" y="984"/>
                  </a:lnTo>
                  <a:lnTo>
                    <a:pt x="0" y="974"/>
                  </a:lnTo>
                  <a:lnTo>
                    <a:pt x="0" y="955"/>
                  </a:lnTo>
                  <a:lnTo>
                    <a:pt x="3" y="945"/>
                  </a:lnTo>
                  <a:lnTo>
                    <a:pt x="3" y="945"/>
                  </a:lnTo>
                  <a:lnTo>
                    <a:pt x="3" y="945"/>
                  </a:lnTo>
                  <a:lnTo>
                    <a:pt x="3" y="945"/>
                  </a:lnTo>
                  <a:lnTo>
                    <a:pt x="3" y="945"/>
                  </a:lnTo>
                  <a:close/>
                  <a:moveTo>
                    <a:pt x="328" y="914"/>
                  </a:moveTo>
                  <a:lnTo>
                    <a:pt x="334" y="926"/>
                  </a:lnTo>
                  <a:lnTo>
                    <a:pt x="341" y="929"/>
                  </a:lnTo>
                  <a:lnTo>
                    <a:pt x="341" y="917"/>
                  </a:lnTo>
                  <a:lnTo>
                    <a:pt x="350" y="904"/>
                  </a:lnTo>
                  <a:lnTo>
                    <a:pt x="350" y="901"/>
                  </a:lnTo>
                  <a:lnTo>
                    <a:pt x="341" y="901"/>
                  </a:lnTo>
                  <a:lnTo>
                    <a:pt x="328" y="914"/>
                  </a:lnTo>
                  <a:lnTo>
                    <a:pt x="328" y="914"/>
                  </a:lnTo>
                  <a:lnTo>
                    <a:pt x="328" y="914"/>
                  </a:lnTo>
                  <a:lnTo>
                    <a:pt x="328" y="914"/>
                  </a:lnTo>
                  <a:close/>
                  <a:moveTo>
                    <a:pt x="13" y="1022"/>
                  </a:moveTo>
                  <a:lnTo>
                    <a:pt x="13" y="1034"/>
                  </a:lnTo>
                  <a:lnTo>
                    <a:pt x="16" y="1034"/>
                  </a:lnTo>
                  <a:lnTo>
                    <a:pt x="19" y="1022"/>
                  </a:lnTo>
                  <a:lnTo>
                    <a:pt x="13" y="1022"/>
                  </a:lnTo>
                  <a:lnTo>
                    <a:pt x="13" y="1022"/>
                  </a:lnTo>
                  <a:lnTo>
                    <a:pt x="13" y="1022"/>
                  </a:lnTo>
                  <a:lnTo>
                    <a:pt x="13" y="1022"/>
                  </a:lnTo>
                  <a:close/>
                  <a:moveTo>
                    <a:pt x="376" y="987"/>
                  </a:moveTo>
                  <a:lnTo>
                    <a:pt x="379" y="999"/>
                  </a:lnTo>
                  <a:lnTo>
                    <a:pt x="385" y="993"/>
                  </a:lnTo>
                  <a:lnTo>
                    <a:pt x="379" y="987"/>
                  </a:lnTo>
                  <a:lnTo>
                    <a:pt x="376" y="987"/>
                  </a:lnTo>
                  <a:lnTo>
                    <a:pt x="376" y="987"/>
                  </a:lnTo>
                  <a:lnTo>
                    <a:pt x="376" y="987"/>
                  </a:lnTo>
                  <a:lnTo>
                    <a:pt x="376" y="987"/>
                  </a:lnTo>
                  <a:close/>
                  <a:moveTo>
                    <a:pt x="379" y="1041"/>
                  </a:moveTo>
                  <a:lnTo>
                    <a:pt x="379" y="1044"/>
                  </a:lnTo>
                  <a:lnTo>
                    <a:pt x="385" y="1041"/>
                  </a:lnTo>
                  <a:lnTo>
                    <a:pt x="398" y="1034"/>
                  </a:lnTo>
                  <a:lnTo>
                    <a:pt x="398" y="1034"/>
                  </a:lnTo>
                  <a:lnTo>
                    <a:pt x="385" y="1034"/>
                  </a:lnTo>
                  <a:lnTo>
                    <a:pt x="379" y="1041"/>
                  </a:lnTo>
                  <a:lnTo>
                    <a:pt x="379" y="1041"/>
                  </a:lnTo>
                  <a:lnTo>
                    <a:pt x="379" y="1041"/>
                  </a:lnTo>
                  <a:lnTo>
                    <a:pt x="379" y="1041"/>
                  </a:lnTo>
                  <a:close/>
                  <a:moveTo>
                    <a:pt x="341" y="1127"/>
                  </a:moveTo>
                  <a:lnTo>
                    <a:pt x="350" y="1120"/>
                  </a:lnTo>
                  <a:lnTo>
                    <a:pt x="357" y="1114"/>
                  </a:lnTo>
                  <a:lnTo>
                    <a:pt x="350" y="1111"/>
                  </a:lnTo>
                  <a:lnTo>
                    <a:pt x="357" y="1104"/>
                  </a:lnTo>
                  <a:lnTo>
                    <a:pt x="369" y="1098"/>
                  </a:lnTo>
                  <a:lnTo>
                    <a:pt x="369" y="1085"/>
                  </a:lnTo>
                  <a:lnTo>
                    <a:pt x="376" y="1082"/>
                  </a:lnTo>
                  <a:lnTo>
                    <a:pt x="376" y="1073"/>
                  </a:lnTo>
                  <a:lnTo>
                    <a:pt x="369" y="1069"/>
                  </a:lnTo>
                  <a:lnTo>
                    <a:pt x="376" y="1057"/>
                  </a:lnTo>
                  <a:lnTo>
                    <a:pt x="376" y="1054"/>
                  </a:lnTo>
                  <a:lnTo>
                    <a:pt x="379" y="1044"/>
                  </a:lnTo>
                  <a:lnTo>
                    <a:pt x="376" y="1044"/>
                  </a:lnTo>
                  <a:lnTo>
                    <a:pt x="369" y="1044"/>
                  </a:lnTo>
                  <a:lnTo>
                    <a:pt x="357" y="1044"/>
                  </a:lnTo>
                  <a:lnTo>
                    <a:pt x="347" y="1057"/>
                  </a:lnTo>
                  <a:lnTo>
                    <a:pt x="341" y="1063"/>
                  </a:lnTo>
                  <a:lnTo>
                    <a:pt x="334" y="1073"/>
                  </a:lnTo>
                  <a:lnTo>
                    <a:pt x="341" y="1085"/>
                  </a:lnTo>
                  <a:lnTo>
                    <a:pt x="334" y="1085"/>
                  </a:lnTo>
                  <a:lnTo>
                    <a:pt x="347" y="1104"/>
                  </a:lnTo>
                  <a:lnTo>
                    <a:pt x="350" y="1104"/>
                  </a:lnTo>
                  <a:lnTo>
                    <a:pt x="347" y="1111"/>
                  </a:lnTo>
                  <a:lnTo>
                    <a:pt x="341" y="1120"/>
                  </a:lnTo>
                  <a:lnTo>
                    <a:pt x="341" y="1127"/>
                  </a:lnTo>
                  <a:lnTo>
                    <a:pt x="341" y="1127"/>
                  </a:lnTo>
                  <a:lnTo>
                    <a:pt x="341" y="1127"/>
                  </a:lnTo>
                  <a:lnTo>
                    <a:pt x="341" y="1127"/>
                  </a:lnTo>
                  <a:close/>
                  <a:moveTo>
                    <a:pt x="258" y="1155"/>
                  </a:moveTo>
                  <a:lnTo>
                    <a:pt x="258" y="1168"/>
                  </a:lnTo>
                  <a:lnTo>
                    <a:pt x="258" y="1174"/>
                  </a:lnTo>
                  <a:lnTo>
                    <a:pt x="264" y="1178"/>
                  </a:lnTo>
                  <a:lnTo>
                    <a:pt x="271" y="1168"/>
                  </a:lnTo>
                  <a:lnTo>
                    <a:pt x="277" y="1149"/>
                  </a:lnTo>
                  <a:lnTo>
                    <a:pt x="277" y="1133"/>
                  </a:lnTo>
                  <a:lnTo>
                    <a:pt x="283" y="1114"/>
                  </a:lnTo>
                  <a:lnTo>
                    <a:pt x="283" y="1098"/>
                  </a:lnTo>
                  <a:lnTo>
                    <a:pt x="277" y="1092"/>
                  </a:lnTo>
                  <a:lnTo>
                    <a:pt x="271" y="1104"/>
                  </a:lnTo>
                  <a:lnTo>
                    <a:pt x="271" y="1111"/>
                  </a:lnTo>
                  <a:lnTo>
                    <a:pt x="271" y="1127"/>
                  </a:lnTo>
                  <a:lnTo>
                    <a:pt x="264" y="1127"/>
                  </a:lnTo>
                  <a:lnTo>
                    <a:pt x="258" y="1155"/>
                  </a:lnTo>
                  <a:lnTo>
                    <a:pt x="258" y="1155"/>
                  </a:lnTo>
                  <a:lnTo>
                    <a:pt x="258" y="1155"/>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 name="Google Shape;3547;p136">
              <a:extLst>
                <a:ext uri="{FF2B5EF4-FFF2-40B4-BE49-F238E27FC236}">
                  <a16:creationId xmlns:a16="http://schemas.microsoft.com/office/drawing/2014/main" id="{494C8A11-1417-5343-1EA9-B9315634DC14}"/>
                </a:ext>
              </a:extLst>
            </p:cNvPr>
            <p:cNvSpPr/>
            <p:nvPr/>
          </p:nvSpPr>
          <p:spPr>
            <a:xfrm>
              <a:off x="3140" y="-74"/>
              <a:ext cx="550" cy="987"/>
            </a:xfrm>
            <a:custGeom>
              <a:avLst/>
              <a:gdLst/>
              <a:ahLst/>
              <a:cxnLst/>
              <a:rect l="l" t="t" r="r" b="b"/>
              <a:pathLst>
                <a:path w="173" h="310" extrusionOk="0">
                  <a:moveTo>
                    <a:pt x="137" y="287"/>
                  </a:moveTo>
                  <a:cubicBezTo>
                    <a:pt x="137" y="283"/>
                    <a:pt x="137" y="283"/>
                    <a:pt x="137" y="283"/>
                  </a:cubicBezTo>
                  <a:cubicBezTo>
                    <a:pt x="144" y="274"/>
                    <a:pt x="144" y="274"/>
                    <a:pt x="144" y="274"/>
                  </a:cubicBezTo>
                  <a:cubicBezTo>
                    <a:pt x="148" y="272"/>
                    <a:pt x="148" y="272"/>
                    <a:pt x="148" y="272"/>
                  </a:cubicBezTo>
                  <a:cubicBezTo>
                    <a:pt x="153" y="265"/>
                    <a:pt x="153" y="265"/>
                    <a:pt x="153" y="265"/>
                  </a:cubicBezTo>
                  <a:cubicBezTo>
                    <a:pt x="157" y="257"/>
                    <a:pt x="157" y="257"/>
                    <a:pt x="157" y="257"/>
                  </a:cubicBezTo>
                  <a:cubicBezTo>
                    <a:pt x="160" y="248"/>
                    <a:pt x="160" y="248"/>
                    <a:pt x="160" y="248"/>
                  </a:cubicBezTo>
                  <a:cubicBezTo>
                    <a:pt x="168" y="237"/>
                    <a:pt x="168" y="237"/>
                    <a:pt x="168" y="237"/>
                  </a:cubicBezTo>
                  <a:cubicBezTo>
                    <a:pt x="173" y="224"/>
                    <a:pt x="173" y="224"/>
                    <a:pt x="173" y="224"/>
                  </a:cubicBezTo>
                  <a:cubicBezTo>
                    <a:pt x="171" y="219"/>
                    <a:pt x="171" y="219"/>
                    <a:pt x="171" y="219"/>
                  </a:cubicBezTo>
                  <a:cubicBezTo>
                    <a:pt x="164" y="210"/>
                    <a:pt x="164" y="210"/>
                    <a:pt x="164" y="210"/>
                  </a:cubicBezTo>
                  <a:cubicBezTo>
                    <a:pt x="160" y="210"/>
                    <a:pt x="160" y="210"/>
                    <a:pt x="160" y="210"/>
                  </a:cubicBezTo>
                  <a:cubicBezTo>
                    <a:pt x="151" y="197"/>
                    <a:pt x="151" y="197"/>
                    <a:pt x="151" y="197"/>
                  </a:cubicBezTo>
                  <a:cubicBezTo>
                    <a:pt x="153" y="193"/>
                    <a:pt x="153" y="193"/>
                    <a:pt x="153" y="193"/>
                  </a:cubicBezTo>
                  <a:cubicBezTo>
                    <a:pt x="157" y="188"/>
                    <a:pt x="157" y="188"/>
                    <a:pt x="157" y="188"/>
                  </a:cubicBezTo>
                  <a:cubicBezTo>
                    <a:pt x="157" y="182"/>
                    <a:pt x="157" y="182"/>
                    <a:pt x="157" y="182"/>
                  </a:cubicBezTo>
                  <a:cubicBezTo>
                    <a:pt x="151" y="179"/>
                    <a:pt x="151" y="179"/>
                    <a:pt x="151" y="179"/>
                  </a:cubicBezTo>
                  <a:cubicBezTo>
                    <a:pt x="149" y="175"/>
                    <a:pt x="149" y="175"/>
                    <a:pt x="149" y="175"/>
                  </a:cubicBezTo>
                  <a:cubicBezTo>
                    <a:pt x="149" y="170"/>
                    <a:pt x="149" y="170"/>
                    <a:pt x="149" y="170"/>
                  </a:cubicBezTo>
                  <a:cubicBezTo>
                    <a:pt x="149" y="168"/>
                    <a:pt x="149" y="168"/>
                    <a:pt x="149" y="168"/>
                  </a:cubicBezTo>
                  <a:cubicBezTo>
                    <a:pt x="149" y="164"/>
                    <a:pt x="149" y="164"/>
                    <a:pt x="149" y="164"/>
                  </a:cubicBezTo>
                  <a:cubicBezTo>
                    <a:pt x="144" y="164"/>
                    <a:pt x="144" y="164"/>
                    <a:pt x="144" y="164"/>
                  </a:cubicBezTo>
                  <a:cubicBezTo>
                    <a:pt x="142" y="160"/>
                    <a:pt x="142" y="160"/>
                    <a:pt x="142" y="160"/>
                  </a:cubicBezTo>
                  <a:cubicBezTo>
                    <a:pt x="142" y="155"/>
                    <a:pt x="142" y="155"/>
                    <a:pt x="142" y="155"/>
                  </a:cubicBezTo>
                  <a:cubicBezTo>
                    <a:pt x="144" y="151"/>
                    <a:pt x="144" y="151"/>
                    <a:pt x="144" y="151"/>
                  </a:cubicBezTo>
                  <a:cubicBezTo>
                    <a:pt x="140" y="151"/>
                    <a:pt x="140" y="151"/>
                    <a:pt x="140" y="151"/>
                  </a:cubicBezTo>
                  <a:cubicBezTo>
                    <a:pt x="140" y="148"/>
                    <a:pt x="140" y="148"/>
                    <a:pt x="140" y="148"/>
                  </a:cubicBezTo>
                  <a:cubicBezTo>
                    <a:pt x="142" y="137"/>
                    <a:pt x="142" y="137"/>
                    <a:pt x="142" y="137"/>
                  </a:cubicBezTo>
                  <a:cubicBezTo>
                    <a:pt x="146" y="137"/>
                    <a:pt x="146" y="137"/>
                    <a:pt x="146" y="137"/>
                  </a:cubicBezTo>
                  <a:cubicBezTo>
                    <a:pt x="137" y="118"/>
                    <a:pt x="137" y="118"/>
                    <a:pt x="137" y="118"/>
                  </a:cubicBezTo>
                  <a:cubicBezTo>
                    <a:pt x="129" y="106"/>
                    <a:pt x="129" y="106"/>
                    <a:pt x="129" y="106"/>
                  </a:cubicBezTo>
                  <a:cubicBezTo>
                    <a:pt x="129" y="100"/>
                    <a:pt x="129" y="100"/>
                    <a:pt x="129" y="100"/>
                  </a:cubicBezTo>
                  <a:cubicBezTo>
                    <a:pt x="124" y="96"/>
                    <a:pt x="124" y="96"/>
                    <a:pt x="124" y="96"/>
                  </a:cubicBezTo>
                  <a:cubicBezTo>
                    <a:pt x="128" y="87"/>
                    <a:pt x="128" y="87"/>
                    <a:pt x="128" y="87"/>
                  </a:cubicBezTo>
                  <a:cubicBezTo>
                    <a:pt x="131" y="82"/>
                    <a:pt x="131" y="82"/>
                    <a:pt x="131" y="82"/>
                  </a:cubicBezTo>
                  <a:cubicBezTo>
                    <a:pt x="133" y="76"/>
                    <a:pt x="133" y="76"/>
                    <a:pt x="133" y="76"/>
                  </a:cubicBezTo>
                  <a:cubicBezTo>
                    <a:pt x="131" y="74"/>
                    <a:pt x="131" y="74"/>
                    <a:pt x="131" y="74"/>
                  </a:cubicBezTo>
                  <a:cubicBezTo>
                    <a:pt x="122" y="69"/>
                    <a:pt x="122" y="69"/>
                    <a:pt x="122" y="69"/>
                  </a:cubicBezTo>
                  <a:cubicBezTo>
                    <a:pt x="120" y="67"/>
                    <a:pt x="120" y="67"/>
                    <a:pt x="120" y="67"/>
                  </a:cubicBezTo>
                  <a:cubicBezTo>
                    <a:pt x="119" y="64"/>
                    <a:pt x="119" y="64"/>
                    <a:pt x="119" y="64"/>
                  </a:cubicBezTo>
                  <a:cubicBezTo>
                    <a:pt x="113" y="60"/>
                    <a:pt x="113" y="60"/>
                    <a:pt x="113" y="60"/>
                  </a:cubicBezTo>
                  <a:cubicBezTo>
                    <a:pt x="111" y="60"/>
                    <a:pt x="111" y="60"/>
                    <a:pt x="111" y="60"/>
                  </a:cubicBezTo>
                  <a:cubicBezTo>
                    <a:pt x="109" y="53"/>
                    <a:pt x="109" y="53"/>
                    <a:pt x="109" y="53"/>
                  </a:cubicBezTo>
                  <a:cubicBezTo>
                    <a:pt x="106" y="49"/>
                    <a:pt x="106" y="49"/>
                    <a:pt x="106" y="49"/>
                  </a:cubicBezTo>
                  <a:cubicBezTo>
                    <a:pt x="108" y="43"/>
                    <a:pt x="108" y="43"/>
                    <a:pt x="108" y="43"/>
                  </a:cubicBezTo>
                  <a:cubicBezTo>
                    <a:pt x="108" y="38"/>
                    <a:pt x="108" y="38"/>
                    <a:pt x="108" y="38"/>
                  </a:cubicBezTo>
                  <a:cubicBezTo>
                    <a:pt x="106" y="38"/>
                    <a:pt x="106" y="38"/>
                    <a:pt x="106" y="38"/>
                  </a:cubicBezTo>
                  <a:cubicBezTo>
                    <a:pt x="108" y="36"/>
                    <a:pt x="108" y="36"/>
                    <a:pt x="108" y="36"/>
                  </a:cubicBezTo>
                  <a:cubicBezTo>
                    <a:pt x="113" y="34"/>
                    <a:pt x="113" y="34"/>
                    <a:pt x="113" y="34"/>
                  </a:cubicBezTo>
                  <a:cubicBezTo>
                    <a:pt x="113" y="27"/>
                    <a:pt x="113" y="27"/>
                    <a:pt x="113" y="27"/>
                  </a:cubicBezTo>
                  <a:cubicBezTo>
                    <a:pt x="115" y="21"/>
                    <a:pt x="115" y="21"/>
                    <a:pt x="115" y="21"/>
                  </a:cubicBezTo>
                  <a:cubicBezTo>
                    <a:pt x="115" y="18"/>
                    <a:pt x="115" y="18"/>
                    <a:pt x="115" y="18"/>
                  </a:cubicBezTo>
                  <a:cubicBezTo>
                    <a:pt x="113" y="14"/>
                    <a:pt x="113" y="14"/>
                    <a:pt x="113" y="14"/>
                  </a:cubicBezTo>
                  <a:cubicBezTo>
                    <a:pt x="111" y="12"/>
                    <a:pt x="111" y="12"/>
                    <a:pt x="111" y="12"/>
                  </a:cubicBezTo>
                  <a:cubicBezTo>
                    <a:pt x="106" y="10"/>
                    <a:pt x="106" y="10"/>
                    <a:pt x="106" y="10"/>
                  </a:cubicBezTo>
                  <a:cubicBezTo>
                    <a:pt x="102" y="10"/>
                    <a:pt x="102" y="10"/>
                    <a:pt x="102" y="10"/>
                  </a:cubicBezTo>
                  <a:cubicBezTo>
                    <a:pt x="100" y="7"/>
                    <a:pt x="100" y="7"/>
                    <a:pt x="100" y="7"/>
                  </a:cubicBezTo>
                  <a:cubicBezTo>
                    <a:pt x="95" y="1"/>
                    <a:pt x="95" y="1"/>
                    <a:pt x="95" y="1"/>
                  </a:cubicBezTo>
                  <a:cubicBezTo>
                    <a:pt x="91" y="0"/>
                    <a:pt x="91" y="0"/>
                    <a:pt x="91" y="0"/>
                  </a:cubicBezTo>
                  <a:cubicBezTo>
                    <a:pt x="84" y="0"/>
                    <a:pt x="84" y="0"/>
                    <a:pt x="84" y="0"/>
                  </a:cubicBezTo>
                  <a:cubicBezTo>
                    <a:pt x="82" y="3"/>
                    <a:pt x="82" y="3"/>
                    <a:pt x="82" y="3"/>
                  </a:cubicBezTo>
                  <a:cubicBezTo>
                    <a:pt x="82" y="5"/>
                    <a:pt x="82" y="5"/>
                    <a:pt x="82" y="5"/>
                  </a:cubicBezTo>
                  <a:cubicBezTo>
                    <a:pt x="80" y="5"/>
                    <a:pt x="80" y="5"/>
                    <a:pt x="80" y="5"/>
                  </a:cubicBezTo>
                  <a:cubicBezTo>
                    <a:pt x="75" y="5"/>
                    <a:pt x="75" y="5"/>
                    <a:pt x="75" y="5"/>
                  </a:cubicBezTo>
                  <a:cubicBezTo>
                    <a:pt x="71" y="5"/>
                    <a:pt x="71" y="5"/>
                    <a:pt x="71" y="5"/>
                  </a:cubicBezTo>
                  <a:cubicBezTo>
                    <a:pt x="71" y="9"/>
                    <a:pt x="71" y="9"/>
                    <a:pt x="71" y="9"/>
                  </a:cubicBezTo>
                  <a:cubicBezTo>
                    <a:pt x="69" y="12"/>
                    <a:pt x="69" y="12"/>
                    <a:pt x="69" y="12"/>
                  </a:cubicBezTo>
                  <a:cubicBezTo>
                    <a:pt x="68" y="12"/>
                    <a:pt x="68" y="12"/>
                    <a:pt x="68" y="12"/>
                  </a:cubicBezTo>
                  <a:cubicBezTo>
                    <a:pt x="69" y="16"/>
                    <a:pt x="69" y="16"/>
                    <a:pt x="69" y="16"/>
                  </a:cubicBezTo>
                  <a:cubicBezTo>
                    <a:pt x="68" y="18"/>
                    <a:pt x="68" y="18"/>
                    <a:pt x="68" y="18"/>
                  </a:cubicBezTo>
                  <a:cubicBezTo>
                    <a:pt x="68" y="27"/>
                    <a:pt x="68" y="27"/>
                    <a:pt x="68" y="27"/>
                  </a:cubicBezTo>
                  <a:cubicBezTo>
                    <a:pt x="68" y="32"/>
                    <a:pt x="68" y="32"/>
                    <a:pt x="68" y="32"/>
                  </a:cubicBezTo>
                  <a:cubicBezTo>
                    <a:pt x="69" y="36"/>
                    <a:pt x="69" y="36"/>
                    <a:pt x="69" y="36"/>
                  </a:cubicBezTo>
                  <a:cubicBezTo>
                    <a:pt x="68" y="38"/>
                    <a:pt x="68" y="38"/>
                    <a:pt x="68" y="38"/>
                  </a:cubicBezTo>
                  <a:cubicBezTo>
                    <a:pt x="66" y="40"/>
                    <a:pt x="66" y="40"/>
                    <a:pt x="66" y="40"/>
                  </a:cubicBezTo>
                  <a:cubicBezTo>
                    <a:pt x="62" y="40"/>
                    <a:pt x="62" y="40"/>
                    <a:pt x="62" y="40"/>
                  </a:cubicBezTo>
                  <a:cubicBezTo>
                    <a:pt x="60" y="42"/>
                    <a:pt x="60" y="42"/>
                    <a:pt x="60" y="42"/>
                  </a:cubicBezTo>
                  <a:cubicBezTo>
                    <a:pt x="57" y="43"/>
                    <a:pt x="57" y="43"/>
                    <a:pt x="57" y="43"/>
                  </a:cubicBezTo>
                  <a:cubicBezTo>
                    <a:pt x="55" y="47"/>
                    <a:pt x="55" y="47"/>
                    <a:pt x="55" y="47"/>
                  </a:cubicBezTo>
                  <a:cubicBezTo>
                    <a:pt x="51" y="47"/>
                    <a:pt x="51" y="47"/>
                    <a:pt x="51" y="47"/>
                  </a:cubicBezTo>
                  <a:cubicBezTo>
                    <a:pt x="46" y="42"/>
                    <a:pt x="46" y="42"/>
                    <a:pt x="46" y="42"/>
                  </a:cubicBezTo>
                  <a:cubicBezTo>
                    <a:pt x="42" y="42"/>
                    <a:pt x="42" y="42"/>
                    <a:pt x="42" y="42"/>
                  </a:cubicBezTo>
                  <a:cubicBezTo>
                    <a:pt x="40" y="45"/>
                    <a:pt x="40" y="45"/>
                    <a:pt x="40" y="45"/>
                  </a:cubicBezTo>
                  <a:cubicBezTo>
                    <a:pt x="37" y="49"/>
                    <a:pt x="37" y="49"/>
                    <a:pt x="37" y="49"/>
                  </a:cubicBezTo>
                  <a:cubicBezTo>
                    <a:pt x="28" y="49"/>
                    <a:pt x="28" y="49"/>
                    <a:pt x="28" y="49"/>
                  </a:cubicBezTo>
                  <a:cubicBezTo>
                    <a:pt x="22" y="47"/>
                    <a:pt x="22" y="47"/>
                    <a:pt x="22" y="47"/>
                  </a:cubicBezTo>
                  <a:cubicBezTo>
                    <a:pt x="20" y="43"/>
                    <a:pt x="20" y="43"/>
                    <a:pt x="20" y="43"/>
                  </a:cubicBezTo>
                  <a:cubicBezTo>
                    <a:pt x="19" y="40"/>
                    <a:pt x="19" y="40"/>
                    <a:pt x="19" y="40"/>
                  </a:cubicBezTo>
                  <a:cubicBezTo>
                    <a:pt x="11" y="32"/>
                    <a:pt x="11" y="32"/>
                    <a:pt x="11" y="32"/>
                  </a:cubicBezTo>
                  <a:cubicBezTo>
                    <a:pt x="10" y="29"/>
                    <a:pt x="10" y="29"/>
                    <a:pt x="10" y="29"/>
                  </a:cubicBezTo>
                  <a:cubicBezTo>
                    <a:pt x="6" y="29"/>
                    <a:pt x="6" y="29"/>
                    <a:pt x="6" y="29"/>
                  </a:cubicBezTo>
                  <a:cubicBezTo>
                    <a:pt x="4" y="31"/>
                    <a:pt x="4" y="31"/>
                    <a:pt x="4" y="31"/>
                  </a:cubicBezTo>
                  <a:cubicBezTo>
                    <a:pt x="2" y="34"/>
                    <a:pt x="2" y="34"/>
                    <a:pt x="2" y="34"/>
                  </a:cubicBezTo>
                  <a:cubicBezTo>
                    <a:pt x="4" y="36"/>
                    <a:pt x="4" y="36"/>
                    <a:pt x="4" y="36"/>
                  </a:cubicBezTo>
                  <a:cubicBezTo>
                    <a:pt x="2" y="38"/>
                    <a:pt x="2" y="38"/>
                    <a:pt x="2" y="38"/>
                  </a:cubicBezTo>
                  <a:cubicBezTo>
                    <a:pt x="0" y="36"/>
                    <a:pt x="0" y="36"/>
                    <a:pt x="0" y="36"/>
                  </a:cubicBezTo>
                  <a:cubicBezTo>
                    <a:pt x="0" y="38"/>
                    <a:pt x="0" y="38"/>
                    <a:pt x="0" y="38"/>
                  </a:cubicBezTo>
                  <a:cubicBezTo>
                    <a:pt x="4" y="42"/>
                    <a:pt x="4" y="42"/>
                    <a:pt x="4" y="42"/>
                  </a:cubicBezTo>
                  <a:cubicBezTo>
                    <a:pt x="8" y="43"/>
                    <a:pt x="8" y="43"/>
                    <a:pt x="8" y="43"/>
                  </a:cubicBezTo>
                  <a:cubicBezTo>
                    <a:pt x="13" y="51"/>
                    <a:pt x="13" y="51"/>
                    <a:pt x="13" y="51"/>
                  </a:cubicBezTo>
                  <a:cubicBezTo>
                    <a:pt x="19" y="54"/>
                    <a:pt x="19" y="54"/>
                    <a:pt x="19" y="54"/>
                  </a:cubicBezTo>
                  <a:cubicBezTo>
                    <a:pt x="26" y="54"/>
                    <a:pt x="26" y="54"/>
                    <a:pt x="26" y="54"/>
                  </a:cubicBezTo>
                  <a:cubicBezTo>
                    <a:pt x="28" y="56"/>
                    <a:pt x="28" y="56"/>
                    <a:pt x="28" y="56"/>
                  </a:cubicBezTo>
                  <a:cubicBezTo>
                    <a:pt x="30" y="56"/>
                    <a:pt x="30" y="56"/>
                    <a:pt x="30" y="56"/>
                  </a:cubicBezTo>
                  <a:cubicBezTo>
                    <a:pt x="33" y="60"/>
                    <a:pt x="33" y="60"/>
                    <a:pt x="33" y="60"/>
                  </a:cubicBezTo>
                  <a:cubicBezTo>
                    <a:pt x="35" y="64"/>
                    <a:pt x="35" y="64"/>
                    <a:pt x="35" y="64"/>
                  </a:cubicBezTo>
                  <a:cubicBezTo>
                    <a:pt x="37" y="64"/>
                    <a:pt x="37" y="64"/>
                    <a:pt x="37" y="64"/>
                  </a:cubicBezTo>
                  <a:cubicBezTo>
                    <a:pt x="37" y="64"/>
                    <a:pt x="37" y="64"/>
                    <a:pt x="37" y="64"/>
                  </a:cubicBezTo>
                  <a:cubicBezTo>
                    <a:pt x="40" y="67"/>
                    <a:pt x="40" y="67"/>
                    <a:pt x="40" y="67"/>
                  </a:cubicBezTo>
                  <a:cubicBezTo>
                    <a:pt x="42" y="67"/>
                    <a:pt x="42" y="67"/>
                    <a:pt x="42" y="67"/>
                  </a:cubicBezTo>
                  <a:cubicBezTo>
                    <a:pt x="44" y="71"/>
                    <a:pt x="44" y="71"/>
                    <a:pt x="44" y="71"/>
                  </a:cubicBezTo>
                  <a:cubicBezTo>
                    <a:pt x="42" y="73"/>
                    <a:pt x="42" y="73"/>
                    <a:pt x="42" y="73"/>
                  </a:cubicBezTo>
                  <a:cubicBezTo>
                    <a:pt x="44" y="78"/>
                    <a:pt x="44" y="78"/>
                    <a:pt x="44" y="78"/>
                  </a:cubicBezTo>
                  <a:cubicBezTo>
                    <a:pt x="42" y="82"/>
                    <a:pt x="42" y="82"/>
                    <a:pt x="42" y="82"/>
                  </a:cubicBezTo>
                  <a:cubicBezTo>
                    <a:pt x="42" y="85"/>
                    <a:pt x="42" y="85"/>
                    <a:pt x="42" y="85"/>
                  </a:cubicBezTo>
                  <a:cubicBezTo>
                    <a:pt x="48" y="85"/>
                    <a:pt x="48" y="85"/>
                    <a:pt x="48" y="85"/>
                  </a:cubicBezTo>
                  <a:cubicBezTo>
                    <a:pt x="48" y="89"/>
                    <a:pt x="48" y="89"/>
                    <a:pt x="48" y="89"/>
                  </a:cubicBezTo>
                  <a:cubicBezTo>
                    <a:pt x="46" y="93"/>
                    <a:pt x="46" y="93"/>
                    <a:pt x="46" y="93"/>
                  </a:cubicBezTo>
                  <a:cubicBezTo>
                    <a:pt x="48" y="96"/>
                    <a:pt x="48" y="96"/>
                    <a:pt x="48" y="96"/>
                  </a:cubicBezTo>
                  <a:cubicBezTo>
                    <a:pt x="49" y="100"/>
                    <a:pt x="49" y="100"/>
                    <a:pt x="49" y="100"/>
                  </a:cubicBezTo>
                  <a:cubicBezTo>
                    <a:pt x="49" y="106"/>
                    <a:pt x="49" y="106"/>
                    <a:pt x="49" y="106"/>
                  </a:cubicBezTo>
                  <a:cubicBezTo>
                    <a:pt x="49" y="109"/>
                    <a:pt x="49" y="109"/>
                    <a:pt x="49" y="109"/>
                  </a:cubicBezTo>
                  <a:cubicBezTo>
                    <a:pt x="49" y="111"/>
                    <a:pt x="49" y="111"/>
                    <a:pt x="49" y="111"/>
                  </a:cubicBezTo>
                  <a:cubicBezTo>
                    <a:pt x="49" y="118"/>
                    <a:pt x="49" y="118"/>
                    <a:pt x="49" y="118"/>
                  </a:cubicBezTo>
                  <a:cubicBezTo>
                    <a:pt x="49" y="120"/>
                    <a:pt x="49" y="120"/>
                    <a:pt x="49" y="120"/>
                  </a:cubicBezTo>
                  <a:cubicBezTo>
                    <a:pt x="51" y="126"/>
                    <a:pt x="51" y="126"/>
                    <a:pt x="51" y="126"/>
                  </a:cubicBezTo>
                  <a:cubicBezTo>
                    <a:pt x="53" y="128"/>
                    <a:pt x="53" y="128"/>
                    <a:pt x="53" y="128"/>
                  </a:cubicBezTo>
                  <a:cubicBezTo>
                    <a:pt x="57" y="133"/>
                    <a:pt x="57" y="133"/>
                    <a:pt x="57" y="133"/>
                  </a:cubicBezTo>
                  <a:cubicBezTo>
                    <a:pt x="59" y="135"/>
                    <a:pt x="59" y="135"/>
                    <a:pt x="59" y="135"/>
                  </a:cubicBezTo>
                  <a:cubicBezTo>
                    <a:pt x="59" y="138"/>
                    <a:pt x="59" y="138"/>
                    <a:pt x="59" y="138"/>
                  </a:cubicBezTo>
                  <a:cubicBezTo>
                    <a:pt x="60" y="140"/>
                    <a:pt x="60" y="140"/>
                    <a:pt x="60" y="140"/>
                  </a:cubicBezTo>
                  <a:cubicBezTo>
                    <a:pt x="62" y="140"/>
                    <a:pt x="62" y="140"/>
                    <a:pt x="62" y="140"/>
                  </a:cubicBezTo>
                  <a:cubicBezTo>
                    <a:pt x="66" y="144"/>
                    <a:pt x="66" y="144"/>
                    <a:pt x="66" y="144"/>
                  </a:cubicBezTo>
                  <a:cubicBezTo>
                    <a:pt x="73" y="144"/>
                    <a:pt x="73" y="144"/>
                    <a:pt x="73" y="144"/>
                  </a:cubicBezTo>
                  <a:cubicBezTo>
                    <a:pt x="77" y="148"/>
                    <a:pt x="77" y="148"/>
                    <a:pt x="77" y="148"/>
                  </a:cubicBezTo>
                  <a:cubicBezTo>
                    <a:pt x="75" y="149"/>
                    <a:pt x="75" y="149"/>
                    <a:pt x="75" y="149"/>
                  </a:cubicBezTo>
                  <a:cubicBezTo>
                    <a:pt x="77" y="151"/>
                    <a:pt x="77" y="151"/>
                    <a:pt x="77" y="151"/>
                  </a:cubicBezTo>
                  <a:cubicBezTo>
                    <a:pt x="77" y="157"/>
                    <a:pt x="77" y="157"/>
                    <a:pt x="77" y="157"/>
                  </a:cubicBezTo>
                  <a:cubicBezTo>
                    <a:pt x="75" y="159"/>
                    <a:pt x="75" y="159"/>
                    <a:pt x="75" y="159"/>
                  </a:cubicBezTo>
                  <a:cubicBezTo>
                    <a:pt x="80" y="162"/>
                    <a:pt x="80" y="162"/>
                    <a:pt x="80" y="162"/>
                  </a:cubicBezTo>
                  <a:cubicBezTo>
                    <a:pt x="77" y="162"/>
                    <a:pt x="77" y="162"/>
                    <a:pt x="77" y="162"/>
                  </a:cubicBezTo>
                  <a:cubicBezTo>
                    <a:pt x="75" y="162"/>
                    <a:pt x="75" y="162"/>
                    <a:pt x="75" y="162"/>
                  </a:cubicBezTo>
                  <a:cubicBezTo>
                    <a:pt x="80" y="166"/>
                    <a:pt x="80" y="166"/>
                    <a:pt x="80" y="166"/>
                  </a:cubicBezTo>
                  <a:cubicBezTo>
                    <a:pt x="80" y="168"/>
                    <a:pt x="80" y="168"/>
                    <a:pt x="80" y="168"/>
                  </a:cubicBezTo>
                  <a:cubicBezTo>
                    <a:pt x="75" y="166"/>
                    <a:pt x="75" y="166"/>
                    <a:pt x="75" y="166"/>
                  </a:cubicBezTo>
                  <a:cubicBezTo>
                    <a:pt x="71" y="166"/>
                    <a:pt x="71" y="166"/>
                    <a:pt x="71" y="166"/>
                  </a:cubicBezTo>
                  <a:cubicBezTo>
                    <a:pt x="66" y="168"/>
                    <a:pt x="66" y="168"/>
                    <a:pt x="66" y="168"/>
                  </a:cubicBezTo>
                  <a:cubicBezTo>
                    <a:pt x="66" y="171"/>
                    <a:pt x="66" y="171"/>
                    <a:pt x="66" y="171"/>
                  </a:cubicBezTo>
                  <a:cubicBezTo>
                    <a:pt x="62" y="175"/>
                    <a:pt x="62" y="175"/>
                    <a:pt x="62" y="175"/>
                  </a:cubicBezTo>
                  <a:cubicBezTo>
                    <a:pt x="62" y="177"/>
                    <a:pt x="62" y="177"/>
                    <a:pt x="62" y="177"/>
                  </a:cubicBezTo>
                  <a:cubicBezTo>
                    <a:pt x="62" y="179"/>
                    <a:pt x="62" y="179"/>
                    <a:pt x="62" y="179"/>
                  </a:cubicBezTo>
                  <a:cubicBezTo>
                    <a:pt x="57" y="184"/>
                    <a:pt x="57" y="184"/>
                    <a:pt x="57" y="184"/>
                  </a:cubicBezTo>
                  <a:cubicBezTo>
                    <a:pt x="55" y="190"/>
                    <a:pt x="55" y="190"/>
                    <a:pt x="55" y="190"/>
                  </a:cubicBezTo>
                  <a:cubicBezTo>
                    <a:pt x="55" y="190"/>
                    <a:pt x="55" y="190"/>
                    <a:pt x="55" y="190"/>
                  </a:cubicBezTo>
                  <a:cubicBezTo>
                    <a:pt x="53" y="188"/>
                    <a:pt x="53" y="188"/>
                    <a:pt x="53" y="188"/>
                  </a:cubicBezTo>
                  <a:cubicBezTo>
                    <a:pt x="51" y="188"/>
                    <a:pt x="51" y="188"/>
                    <a:pt x="51" y="188"/>
                  </a:cubicBezTo>
                  <a:cubicBezTo>
                    <a:pt x="53" y="192"/>
                    <a:pt x="53" y="192"/>
                    <a:pt x="53" y="192"/>
                  </a:cubicBezTo>
                  <a:cubicBezTo>
                    <a:pt x="51" y="195"/>
                    <a:pt x="51" y="195"/>
                    <a:pt x="51" y="195"/>
                  </a:cubicBezTo>
                  <a:cubicBezTo>
                    <a:pt x="48" y="195"/>
                    <a:pt x="48" y="195"/>
                    <a:pt x="48" y="195"/>
                  </a:cubicBezTo>
                  <a:cubicBezTo>
                    <a:pt x="46" y="197"/>
                    <a:pt x="46" y="197"/>
                    <a:pt x="46" y="197"/>
                  </a:cubicBezTo>
                  <a:cubicBezTo>
                    <a:pt x="48" y="203"/>
                    <a:pt x="48" y="203"/>
                    <a:pt x="48" y="203"/>
                  </a:cubicBezTo>
                  <a:cubicBezTo>
                    <a:pt x="49" y="204"/>
                    <a:pt x="49" y="204"/>
                    <a:pt x="49" y="204"/>
                  </a:cubicBezTo>
                  <a:cubicBezTo>
                    <a:pt x="46" y="203"/>
                    <a:pt x="46" y="203"/>
                    <a:pt x="46" y="203"/>
                  </a:cubicBezTo>
                  <a:cubicBezTo>
                    <a:pt x="44" y="201"/>
                    <a:pt x="44" y="201"/>
                    <a:pt x="44" y="201"/>
                  </a:cubicBezTo>
                  <a:cubicBezTo>
                    <a:pt x="42" y="203"/>
                    <a:pt x="42" y="203"/>
                    <a:pt x="42" y="203"/>
                  </a:cubicBezTo>
                  <a:cubicBezTo>
                    <a:pt x="40" y="206"/>
                    <a:pt x="40" y="206"/>
                    <a:pt x="40" y="206"/>
                  </a:cubicBezTo>
                  <a:cubicBezTo>
                    <a:pt x="40" y="208"/>
                    <a:pt x="40" y="208"/>
                    <a:pt x="40" y="208"/>
                  </a:cubicBezTo>
                  <a:cubicBezTo>
                    <a:pt x="39" y="206"/>
                    <a:pt x="39" y="206"/>
                    <a:pt x="39" y="206"/>
                  </a:cubicBezTo>
                  <a:cubicBezTo>
                    <a:pt x="39" y="208"/>
                    <a:pt x="39" y="208"/>
                    <a:pt x="39" y="208"/>
                  </a:cubicBezTo>
                  <a:cubicBezTo>
                    <a:pt x="40" y="210"/>
                    <a:pt x="40" y="210"/>
                    <a:pt x="40" y="210"/>
                  </a:cubicBezTo>
                  <a:cubicBezTo>
                    <a:pt x="40" y="212"/>
                    <a:pt x="40" y="212"/>
                    <a:pt x="40" y="212"/>
                  </a:cubicBezTo>
                  <a:cubicBezTo>
                    <a:pt x="39" y="213"/>
                    <a:pt x="39" y="213"/>
                    <a:pt x="39" y="213"/>
                  </a:cubicBezTo>
                  <a:cubicBezTo>
                    <a:pt x="37" y="215"/>
                    <a:pt x="37" y="215"/>
                    <a:pt x="37" y="215"/>
                  </a:cubicBezTo>
                  <a:cubicBezTo>
                    <a:pt x="35" y="217"/>
                    <a:pt x="35" y="217"/>
                    <a:pt x="35" y="217"/>
                  </a:cubicBezTo>
                  <a:cubicBezTo>
                    <a:pt x="33" y="217"/>
                    <a:pt x="33" y="217"/>
                    <a:pt x="33" y="217"/>
                  </a:cubicBezTo>
                  <a:cubicBezTo>
                    <a:pt x="33" y="215"/>
                    <a:pt x="33" y="215"/>
                    <a:pt x="33" y="215"/>
                  </a:cubicBezTo>
                  <a:cubicBezTo>
                    <a:pt x="30" y="213"/>
                    <a:pt x="30" y="213"/>
                    <a:pt x="30" y="213"/>
                  </a:cubicBezTo>
                  <a:cubicBezTo>
                    <a:pt x="28" y="215"/>
                    <a:pt x="28" y="215"/>
                    <a:pt x="28" y="215"/>
                  </a:cubicBezTo>
                  <a:cubicBezTo>
                    <a:pt x="28" y="219"/>
                    <a:pt x="28" y="219"/>
                    <a:pt x="28" y="219"/>
                  </a:cubicBezTo>
                  <a:cubicBezTo>
                    <a:pt x="26" y="221"/>
                    <a:pt x="26" y="221"/>
                    <a:pt x="26" y="221"/>
                  </a:cubicBezTo>
                  <a:cubicBezTo>
                    <a:pt x="28" y="223"/>
                    <a:pt x="28" y="223"/>
                    <a:pt x="28" y="223"/>
                  </a:cubicBezTo>
                  <a:cubicBezTo>
                    <a:pt x="26" y="226"/>
                    <a:pt x="26" y="226"/>
                    <a:pt x="26" y="226"/>
                  </a:cubicBezTo>
                  <a:cubicBezTo>
                    <a:pt x="26" y="226"/>
                    <a:pt x="26" y="226"/>
                    <a:pt x="26" y="226"/>
                  </a:cubicBezTo>
                  <a:cubicBezTo>
                    <a:pt x="24" y="230"/>
                    <a:pt x="24" y="230"/>
                    <a:pt x="24" y="230"/>
                  </a:cubicBezTo>
                  <a:cubicBezTo>
                    <a:pt x="24" y="234"/>
                    <a:pt x="24" y="234"/>
                    <a:pt x="24" y="234"/>
                  </a:cubicBezTo>
                  <a:cubicBezTo>
                    <a:pt x="26" y="234"/>
                    <a:pt x="26" y="234"/>
                    <a:pt x="26" y="234"/>
                  </a:cubicBezTo>
                  <a:cubicBezTo>
                    <a:pt x="24" y="237"/>
                    <a:pt x="24" y="237"/>
                    <a:pt x="24" y="237"/>
                  </a:cubicBezTo>
                  <a:cubicBezTo>
                    <a:pt x="26" y="239"/>
                    <a:pt x="26" y="239"/>
                    <a:pt x="26" y="239"/>
                  </a:cubicBezTo>
                  <a:cubicBezTo>
                    <a:pt x="28" y="239"/>
                    <a:pt x="28" y="239"/>
                    <a:pt x="28" y="239"/>
                  </a:cubicBezTo>
                  <a:cubicBezTo>
                    <a:pt x="30" y="241"/>
                    <a:pt x="30" y="241"/>
                    <a:pt x="30" y="241"/>
                  </a:cubicBezTo>
                  <a:cubicBezTo>
                    <a:pt x="30" y="245"/>
                    <a:pt x="30" y="245"/>
                    <a:pt x="30" y="245"/>
                  </a:cubicBezTo>
                  <a:cubicBezTo>
                    <a:pt x="28" y="246"/>
                    <a:pt x="28" y="246"/>
                    <a:pt x="28" y="246"/>
                  </a:cubicBezTo>
                  <a:cubicBezTo>
                    <a:pt x="30" y="250"/>
                    <a:pt x="30" y="250"/>
                    <a:pt x="30" y="250"/>
                  </a:cubicBezTo>
                  <a:cubicBezTo>
                    <a:pt x="28" y="250"/>
                    <a:pt x="28" y="250"/>
                    <a:pt x="28" y="250"/>
                  </a:cubicBezTo>
                  <a:cubicBezTo>
                    <a:pt x="31" y="256"/>
                    <a:pt x="31" y="256"/>
                    <a:pt x="31" y="256"/>
                  </a:cubicBezTo>
                  <a:cubicBezTo>
                    <a:pt x="33" y="257"/>
                    <a:pt x="33" y="257"/>
                    <a:pt x="33" y="257"/>
                  </a:cubicBezTo>
                  <a:cubicBezTo>
                    <a:pt x="31" y="259"/>
                    <a:pt x="31" y="259"/>
                    <a:pt x="31" y="259"/>
                  </a:cubicBezTo>
                  <a:cubicBezTo>
                    <a:pt x="35" y="265"/>
                    <a:pt x="35" y="265"/>
                    <a:pt x="35" y="265"/>
                  </a:cubicBezTo>
                  <a:cubicBezTo>
                    <a:pt x="31" y="265"/>
                    <a:pt x="31" y="265"/>
                    <a:pt x="31" y="265"/>
                  </a:cubicBezTo>
                  <a:cubicBezTo>
                    <a:pt x="33" y="270"/>
                    <a:pt x="33" y="270"/>
                    <a:pt x="33" y="270"/>
                  </a:cubicBezTo>
                  <a:cubicBezTo>
                    <a:pt x="31" y="272"/>
                    <a:pt x="31" y="272"/>
                    <a:pt x="31" y="272"/>
                  </a:cubicBezTo>
                  <a:cubicBezTo>
                    <a:pt x="31" y="279"/>
                    <a:pt x="31" y="279"/>
                    <a:pt x="31" y="279"/>
                  </a:cubicBezTo>
                  <a:cubicBezTo>
                    <a:pt x="33" y="281"/>
                    <a:pt x="33" y="281"/>
                    <a:pt x="33" y="281"/>
                  </a:cubicBezTo>
                  <a:cubicBezTo>
                    <a:pt x="31" y="285"/>
                    <a:pt x="31" y="285"/>
                    <a:pt x="31" y="285"/>
                  </a:cubicBezTo>
                  <a:cubicBezTo>
                    <a:pt x="31" y="288"/>
                    <a:pt x="31" y="288"/>
                    <a:pt x="31" y="288"/>
                  </a:cubicBezTo>
                  <a:cubicBezTo>
                    <a:pt x="33" y="290"/>
                    <a:pt x="33" y="290"/>
                    <a:pt x="33" y="290"/>
                  </a:cubicBezTo>
                  <a:cubicBezTo>
                    <a:pt x="37" y="288"/>
                    <a:pt x="37" y="288"/>
                    <a:pt x="37" y="288"/>
                  </a:cubicBezTo>
                  <a:cubicBezTo>
                    <a:pt x="39" y="288"/>
                    <a:pt x="39" y="288"/>
                    <a:pt x="39" y="288"/>
                  </a:cubicBezTo>
                  <a:cubicBezTo>
                    <a:pt x="40" y="287"/>
                    <a:pt x="40" y="287"/>
                    <a:pt x="40" y="287"/>
                  </a:cubicBezTo>
                  <a:cubicBezTo>
                    <a:pt x="44" y="292"/>
                    <a:pt x="44" y="292"/>
                    <a:pt x="44" y="292"/>
                  </a:cubicBezTo>
                  <a:cubicBezTo>
                    <a:pt x="46" y="290"/>
                    <a:pt x="46" y="290"/>
                    <a:pt x="46" y="290"/>
                  </a:cubicBezTo>
                  <a:cubicBezTo>
                    <a:pt x="48" y="294"/>
                    <a:pt x="48" y="294"/>
                    <a:pt x="48" y="294"/>
                  </a:cubicBezTo>
                  <a:cubicBezTo>
                    <a:pt x="53" y="292"/>
                    <a:pt x="53" y="292"/>
                    <a:pt x="53" y="292"/>
                  </a:cubicBezTo>
                  <a:cubicBezTo>
                    <a:pt x="55" y="294"/>
                    <a:pt x="55" y="294"/>
                    <a:pt x="55" y="294"/>
                  </a:cubicBezTo>
                  <a:cubicBezTo>
                    <a:pt x="53" y="296"/>
                    <a:pt x="53" y="296"/>
                    <a:pt x="53" y="296"/>
                  </a:cubicBezTo>
                  <a:cubicBezTo>
                    <a:pt x="55" y="296"/>
                    <a:pt x="55" y="296"/>
                    <a:pt x="55" y="296"/>
                  </a:cubicBezTo>
                  <a:cubicBezTo>
                    <a:pt x="59" y="292"/>
                    <a:pt x="59" y="292"/>
                    <a:pt x="59" y="292"/>
                  </a:cubicBezTo>
                  <a:cubicBezTo>
                    <a:pt x="59" y="296"/>
                    <a:pt x="59" y="296"/>
                    <a:pt x="59" y="296"/>
                  </a:cubicBezTo>
                  <a:cubicBezTo>
                    <a:pt x="57" y="298"/>
                    <a:pt x="57" y="298"/>
                    <a:pt x="57" y="298"/>
                  </a:cubicBezTo>
                  <a:cubicBezTo>
                    <a:pt x="62" y="305"/>
                    <a:pt x="62" y="305"/>
                    <a:pt x="62" y="305"/>
                  </a:cubicBezTo>
                  <a:cubicBezTo>
                    <a:pt x="62" y="307"/>
                    <a:pt x="62" y="307"/>
                    <a:pt x="62" y="307"/>
                  </a:cubicBezTo>
                  <a:cubicBezTo>
                    <a:pt x="62" y="310"/>
                    <a:pt x="62" y="310"/>
                    <a:pt x="62" y="310"/>
                  </a:cubicBezTo>
                  <a:cubicBezTo>
                    <a:pt x="62" y="310"/>
                    <a:pt x="62" y="310"/>
                    <a:pt x="62" y="310"/>
                  </a:cubicBezTo>
                  <a:cubicBezTo>
                    <a:pt x="64" y="305"/>
                    <a:pt x="64" y="305"/>
                    <a:pt x="64" y="305"/>
                  </a:cubicBezTo>
                  <a:cubicBezTo>
                    <a:pt x="66" y="305"/>
                    <a:pt x="66" y="305"/>
                    <a:pt x="66" y="305"/>
                  </a:cubicBezTo>
                  <a:cubicBezTo>
                    <a:pt x="68" y="307"/>
                    <a:pt x="68" y="307"/>
                    <a:pt x="68" y="307"/>
                  </a:cubicBezTo>
                  <a:cubicBezTo>
                    <a:pt x="69" y="305"/>
                    <a:pt x="69" y="305"/>
                    <a:pt x="69" y="305"/>
                  </a:cubicBezTo>
                  <a:cubicBezTo>
                    <a:pt x="73" y="305"/>
                    <a:pt x="73" y="305"/>
                    <a:pt x="73" y="305"/>
                  </a:cubicBezTo>
                  <a:cubicBezTo>
                    <a:pt x="79" y="301"/>
                    <a:pt x="79" y="301"/>
                    <a:pt x="79" y="301"/>
                  </a:cubicBezTo>
                  <a:cubicBezTo>
                    <a:pt x="80" y="301"/>
                    <a:pt x="80" y="301"/>
                    <a:pt x="80" y="301"/>
                  </a:cubicBezTo>
                  <a:cubicBezTo>
                    <a:pt x="88" y="296"/>
                    <a:pt x="88" y="296"/>
                    <a:pt x="88" y="296"/>
                  </a:cubicBezTo>
                  <a:cubicBezTo>
                    <a:pt x="88" y="294"/>
                    <a:pt x="88" y="294"/>
                    <a:pt x="88" y="294"/>
                  </a:cubicBezTo>
                  <a:cubicBezTo>
                    <a:pt x="93" y="296"/>
                    <a:pt x="93" y="296"/>
                    <a:pt x="93" y="296"/>
                  </a:cubicBezTo>
                  <a:cubicBezTo>
                    <a:pt x="95" y="296"/>
                    <a:pt x="95" y="296"/>
                    <a:pt x="95" y="296"/>
                  </a:cubicBezTo>
                  <a:cubicBezTo>
                    <a:pt x="99" y="292"/>
                    <a:pt x="99" y="292"/>
                    <a:pt x="99" y="292"/>
                  </a:cubicBezTo>
                  <a:cubicBezTo>
                    <a:pt x="99" y="292"/>
                    <a:pt x="99" y="292"/>
                    <a:pt x="99" y="292"/>
                  </a:cubicBezTo>
                  <a:cubicBezTo>
                    <a:pt x="97" y="296"/>
                    <a:pt x="97" y="296"/>
                    <a:pt x="97" y="296"/>
                  </a:cubicBezTo>
                  <a:cubicBezTo>
                    <a:pt x="99" y="296"/>
                    <a:pt x="99" y="296"/>
                    <a:pt x="99" y="296"/>
                  </a:cubicBezTo>
                  <a:cubicBezTo>
                    <a:pt x="100" y="292"/>
                    <a:pt x="100" y="292"/>
                    <a:pt x="100" y="292"/>
                  </a:cubicBezTo>
                  <a:cubicBezTo>
                    <a:pt x="102" y="292"/>
                    <a:pt x="102" y="292"/>
                    <a:pt x="102" y="292"/>
                  </a:cubicBezTo>
                  <a:cubicBezTo>
                    <a:pt x="100" y="288"/>
                    <a:pt x="100" y="288"/>
                    <a:pt x="100" y="288"/>
                  </a:cubicBezTo>
                  <a:cubicBezTo>
                    <a:pt x="102" y="288"/>
                    <a:pt x="102" y="288"/>
                    <a:pt x="102" y="288"/>
                  </a:cubicBezTo>
                  <a:cubicBezTo>
                    <a:pt x="104" y="290"/>
                    <a:pt x="104" y="290"/>
                    <a:pt x="104" y="290"/>
                  </a:cubicBezTo>
                  <a:cubicBezTo>
                    <a:pt x="106" y="292"/>
                    <a:pt x="106" y="292"/>
                    <a:pt x="106" y="292"/>
                  </a:cubicBezTo>
                  <a:cubicBezTo>
                    <a:pt x="108" y="288"/>
                    <a:pt x="108" y="288"/>
                    <a:pt x="108" y="288"/>
                  </a:cubicBezTo>
                  <a:cubicBezTo>
                    <a:pt x="109" y="292"/>
                    <a:pt x="109" y="292"/>
                    <a:pt x="109" y="292"/>
                  </a:cubicBezTo>
                  <a:cubicBezTo>
                    <a:pt x="111" y="292"/>
                    <a:pt x="111" y="292"/>
                    <a:pt x="111" y="292"/>
                  </a:cubicBezTo>
                  <a:cubicBezTo>
                    <a:pt x="111" y="290"/>
                    <a:pt x="111" y="290"/>
                    <a:pt x="111" y="290"/>
                  </a:cubicBezTo>
                  <a:cubicBezTo>
                    <a:pt x="113" y="290"/>
                    <a:pt x="113" y="290"/>
                    <a:pt x="113" y="290"/>
                  </a:cubicBezTo>
                  <a:cubicBezTo>
                    <a:pt x="113" y="292"/>
                    <a:pt x="113" y="292"/>
                    <a:pt x="113" y="292"/>
                  </a:cubicBezTo>
                  <a:cubicBezTo>
                    <a:pt x="117" y="290"/>
                    <a:pt x="117" y="290"/>
                    <a:pt x="117" y="290"/>
                  </a:cubicBezTo>
                  <a:cubicBezTo>
                    <a:pt x="120" y="288"/>
                    <a:pt x="120" y="288"/>
                    <a:pt x="120" y="288"/>
                  </a:cubicBezTo>
                  <a:cubicBezTo>
                    <a:pt x="122" y="292"/>
                    <a:pt x="122" y="292"/>
                    <a:pt x="122" y="292"/>
                  </a:cubicBezTo>
                  <a:cubicBezTo>
                    <a:pt x="128" y="290"/>
                    <a:pt x="128" y="290"/>
                    <a:pt x="128" y="290"/>
                  </a:cubicBezTo>
                  <a:cubicBezTo>
                    <a:pt x="129" y="288"/>
                    <a:pt x="129" y="288"/>
                    <a:pt x="129" y="288"/>
                  </a:cubicBezTo>
                  <a:cubicBezTo>
                    <a:pt x="128" y="287"/>
                    <a:pt x="128" y="287"/>
                    <a:pt x="128" y="287"/>
                  </a:cubicBezTo>
                  <a:cubicBezTo>
                    <a:pt x="129" y="287"/>
                    <a:pt x="129" y="287"/>
                    <a:pt x="129" y="287"/>
                  </a:cubicBezTo>
                  <a:cubicBezTo>
                    <a:pt x="131" y="287"/>
                    <a:pt x="131" y="287"/>
                    <a:pt x="131" y="287"/>
                  </a:cubicBezTo>
                  <a:cubicBezTo>
                    <a:pt x="131" y="288"/>
                    <a:pt x="131" y="288"/>
                    <a:pt x="131" y="288"/>
                  </a:cubicBezTo>
                  <a:cubicBezTo>
                    <a:pt x="135" y="290"/>
                    <a:pt x="135" y="290"/>
                    <a:pt x="135" y="290"/>
                  </a:cubicBezTo>
                  <a:cubicBezTo>
                    <a:pt x="135" y="290"/>
                    <a:pt x="137" y="288"/>
                    <a:pt x="137" y="287"/>
                  </a:cubicBezTo>
                  <a:close/>
                  <a:moveTo>
                    <a:pt x="73" y="162"/>
                  </a:moveTo>
                  <a:cubicBezTo>
                    <a:pt x="71" y="162"/>
                    <a:pt x="71" y="162"/>
                    <a:pt x="71" y="162"/>
                  </a:cubicBezTo>
                  <a:cubicBezTo>
                    <a:pt x="68" y="162"/>
                    <a:pt x="68" y="162"/>
                    <a:pt x="68" y="162"/>
                  </a:cubicBezTo>
                  <a:cubicBezTo>
                    <a:pt x="66" y="159"/>
                    <a:pt x="66" y="159"/>
                    <a:pt x="66" y="159"/>
                  </a:cubicBezTo>
                  <a:cubicBezTo>
                    <a:pt x="69" y="157"/>
                    <a:pt x="69" y="157"/>
                    <a:pt x="69" y="157"/>
                  </a:cubicBezTo>
                  <a:cubicBezTo>
                    <a:pt x="75" y="159"/>
                    <a:pt x="75" y="159"/>
                    <a:pt x="75" y="159"/>
                  </a:cubicBezTo>
                  <a:cubicBezTo>
                    <a:pt x="73" y="159"/>
                    <a:pt x="73" y="159"/>
                    <a:pt x="73" y="159"/>
                  </a:cubicBezTo>
                  <a:cubicBezTo>
                    <a:pt x="71" y="159"/>
                    <a:pt x="71" y="159"/>
                    <a:pt x="71" y="159"/>
                  </a:cubicBezTo>
                  <a:cubicBezTo>
                    <a:pt x="73" y="162"/>
                    <a:pt x="73" y="162"/>
                    <a:pt x="73" y="162"/>
                  </a:cubicBezTo>
                  <a:close/>
                  <a:moveTo>
                    <a:pt x="24" y="210"/>
                  </a:moveTo>
                  <a:cubicBezTo>
                    <a:pt x="24" y="208"/>
                    <a:pt x="24" y="208"/>
                    <a:pt x="24" y="208"/>
                  </a:cubicBezTo>
                  <a:cubicBezTo>
                    <a:pt x="26" y="210"/>
                    <a:pt x="26" y="210"/>
                    <a:pt x="26" y="210"/>
                  </a:cubicBezTo>
                  <a:cubicBezTo>
                    <a:pt x="26" y="212"/>
                    <a:pt x="26" y="212"/>
                    <a:pt x="26" y="212"/>
                  </a:cubicBezTo>
                  <a:cubicBezTo>
                    <a:pt x="24" y="210"/>
                    <a:pt x="24" y="210"/>
                    <a:pt x="24" y="210"/>
                  </a:cubicBezTo>
                  <a:close/>
                  <a:moveTo>
                    <a:pt x="22" y="213"/>
                  </a:moveTo>
                  <a:cubicBezTo>
                    <a:pt x="24" y="213"/>
                    <a:pt x="24" y="213"/>
                    <a:pt x="24" y="213"/>
                  </a:cubicBezTo>
                  <a:cubicBezTo>
                    <a:pt x="26" y="213"/>
                    <a:pt x="26" y="213"/>
                    <a:pt x="26" y="213"/>
                  </a:cubicBezTo>
                  <a:cubicBezTo>
                    <a:pt x="26" y="215"/>
                    <a:pt x="26" y="215"/>
                    <a:pt x="26" y="215"/>
                  </a:cubicBezTo>
                  <a:cubicBezTo>
                    <a:pt x="24" y="217"/>
                    <a:pt x="24" y="217"/>
                    <a:pt x="24" y="217"/>
                  </a:cubicBezTo>
                  <a:cubicBezTo>
                    <a:pt x="22" y="215"/>
                    <a:pt x="22" y="215"/>
                    <a:pt x="22" y="215"/>
                  </a:cubicBezTo>
                  <a:cubicBezTo>
                    <a:pt x="22" y="213"/>
                    <a:pt x="22" y="213"/>
                    <a:pt x="22" y="213"/>
                  </a:cubicBezTo>
                  <a:close/>
                  <a:moveTo>
                    <a:pt x="59" y="303"/>
                  </a:moveTo>
                  <a:cubicBezTo>
                    <a:pt x="59" y="307"/>
                    <a:pt x="59" y="307"/>
                    <a:pt x="59" y="307"/>
                  </a:cubicBezTo>
                  <a:cubicBezTo>
                    <a:pt x="57" y="307"/>
                    <a:pt x="57" y="307"/>
                    <a:pt x="57" y="307"/>
                  </a:cubicBezTo>
                  <a:cubicBezTo>
                    <a:pt x="55" y="307"/>
                    <a:pt x="55" y="307"/>
                    <a:pt x="55" y="307"/>
                  </a:cubicBezTo>
                  <a:cubicBezTo>
                    <a:pt x="57" y="305"/>
                    <a:pt x="57" y="305"/>
                    <a:pt x="57" y="305"/>
                  </a:cubicBezTo>
                  <a:cubicBezTo>
                    <a:pt x="59" y="303"/>
                    <a:pt x="59" y="303"/>
                    <a:pt x="59" y="303"/>
                  </a:cubicBezTo>
                  <a:close/>
                  <a:moveTo>
                    <a:pt x="53" y="299"/>
                  </a:moveTo>
                  <a:cubicBezTo>
                    <a:pt x="55" y="301"/>
                    <a:pt x="55" y="301"/>
                    <a:pt x="55" y="301"/>
                  </a:cubicBezTo>
                  <a:cubicBezTo>
                    <a:pt x="53" y="303"/>
                    <a:pt x="53" y="303"/>
                    <a:pt x="53" y="303"/>
                  </a:cubicBezTo>
                  <a:cubicBezTo>
                    <a:pt x="53" y="299"/>
                    <a:pt x="53" y="299"/>
                    <a:pt x="53" y="299"/>
                  </a:cubicBezTo>
                  <a:close/>
                  <a:moveTo>
                    <a:pt x="46" y="296"/>
                  </a:moveTo>
                  <a:cubicBezTo>
                    <a:pt x="51" y="296"/>
                    <a:pt x="51" y="296"/>
                    <a:pt x="51" y="296"/>
                  </a:cubicBezTo>
                  <a:cubicBezTo>
                    <a:pt x="51" y="298"/>
                    <a:pt x="51" y="298"/>
                    <a:pt x="51" y="298"/>
                  </a:cubicBezTo>
                  <a:cubicBezTo>
                    <a:pt x="48" y="299"/>
                    <a:pt x="48" y="299"/>
                    <a:pt x="48" y="299"/>
                  </a:cubicBezTo>
                  <a:cubicBezTo>
                    <a:pt x="46" y="298"/>
                    <a:pt x="46" y="298"/>
                    <a:pt x="46" y="298"/>
                  </a:cubicBezTo>
                  <a:cubicBezTo>
                    <a:pt x="46" y="296"/>
                    <a:pt x="46" y="296"/>
                    <a:pt x="46" y="296"/>
                  </a:cubicBezTo>
                  <a:close/>
                  <a:moveTo>
                    <a:pt x="39" y="290"/>
                  </a:moveTo>
                  <a:cubicBezTo>
                    <a:pt x="42" y="294"/>
                    <a:pt x="42" y="294"/>
                    <a:pt x="42" y="294"/>
                  </a:cubicBezTo>
                  <a:cubicBezTo>
                    <a:pt x="40" y="296"/>
                    <a:pt x="40" y="296"/>
                    <a:pt x="40" y="296"/>
                  </a:cubicBezTo>
                  <a:cubicBezTo>
                    <a:pt x="39" y="294"/>
                    <a:pt x="39" y="294"/>
                    <a:pt x="39" y="294"/>
                  </a:cubicBezTo>
                  <a:cubicBezTo>
                    <a:pt x="39" y="290"/>
                    <a:pt x="39" y="290"/>
                    <a:pt x="39" y="290"/>
                  </a:cubicBezTo>
                  <a:close/>
                  <a:moveTo>
                    <a:pt x="31" y="292"/>
                  </a:moveTo>
                  <a:cubicBezTo>
                    <a:pt x="35" y="292"/>
                    <a:pt x="35" y="292"/>
                    <a:pt x="35" y="292"/>
                  </a:cubicBezTo>
                  <a:cubicBezTo>
                    <a:pt x="33" y="294"/>
                    <a:pt x="33" y="294"/>
                    <a:pt x="33" y="294"/>
                  </a:cubicBezTo>
                  <a:cubicBezTo>
                    <a:pt x="31" y="292"/>
                    <a:pt x="31" y="292"/>
                    <a:pt x="31" y="292"/>
                  </a:cubicBezTo>
                  <a:close/>
                  <a:moveTo>
                    <a:pt x="10" y="298"/>
                  </a:moveTo>
                  <a:cubicBezTo>
                    <a:pt x="13" y="298"/>
                    <a:pt x="13" y="298"/>
                    <a:pt x="13" y="298"/>
                  </a:cubicBezTo>
                  <a:cubicBezTo>
                    <a:pt x="13" y="298"/>
                    <a:pt x="13" y="298"/>
                    <a:pt x="13" y="298"/>
                  </a:cubicBezTo>
                  <a:cubicBezTo>
                    <a:pt x="11" y="296"/>
                    <a:pt x="11" y="296"/>
                    <a:pt x="11" y="296"/>
                  </a:cubicBezTo>
                  <a:cubicBezTo>
                    <a:pt x="11" y="292"/>
                    <a:pt x="11" y="292"/>
                    <a:pt x="11" y="292"/>
                  </a:cubicBezTo>
                  <a:cubicBezTo>
                    <a:pt x="13" y="292"/>
                    <a:pt x="13" y="292"/>
                    <a:pt x="13" y="292"/>
                  </a:cubicBezTo>
                  <a:cubicBezTo>
                    <a:pt x="19" y="296"/>
                    <a:pt x="19" y="296"/>
                    <a:pt x="19" y="296"/>
                  </a:cubicBezTo>
                  <a:cubicBezTo>
                    <a:pt x="19" y="298"/>
                    <a:pt x="19" y="298"/>
                    <a:pt x="19" y="298"/>
                  </a:cubicBezTo>
                  <a:cubicBezTo>
                    <a:pt x="17" y="298"/>
                    <a:pt x="17" y="298"/>
                    <a:pt x="17" y="298"/>
                  </a:cubicBezTo>
                  <a:cubicBezTo>
                    <a:pt x="15" y="299"/>
                    <a:pt x="15" y="299"/>
                    <a:pt x="15" y="299"/>
                  </a:cubicBezTo>
                  <a:cubicBezTo>
                    <a:pt x="17" y="303"/>
                    <a:pt x="17" y="303"/>
                    <a:pt x="17" y="303"/>
                  </a:cubicBezTo>
                  <a:cubicBezTo>
                    <a:pt x="19" y="301"/>
                    <a:pt x="19" y="301"/>
                    <a:pt x="19" y="301"/>
                  </a:cubicBezTo>
                  <a:cubicBezTo>
                    <a:pt x="20" y="305"/>
                    <a:pt x="20" y="305"/>
                    <a:pt x="20" y="305"/>
                  </a:cubicBezTo>
                  <a:cubicBezTo>
                    <a:pt x="19" y="307"/>
                    <a:pt x="19" y="307"/>
                    <a:pt x="19" y="307"/>
                  </a:cubicBezTo>
                  <a:cubicBezTo>
                    <a:pt x="15" y="303"/>
                    <a:pt x="15" y="303"/>
                    <a:pt x="15" y="303"/>
                  </a:cubicBezTo>
                  <a:cubicBezTo>
                    <a:pt x="11" y="303"/>
                    <a:pt x="11" y="303"/>
                    <a:pt x="11" y="303"/>
                  </a:cubicBezTo>
                  <a:cubicBezTo>
                    <a:pt x="10" y="299"/>
                    <a:pt x="10" y="299"/>
                    <a:pt x="10" y="299"/>
                  </a:cubicBezTo>
                  <a:cubicBezTo>
                    <a:pt x="8" y="299"/>
                    <a:pt x="8" y="299"/>
                    <a:pt x="8" y="299"/>
                  </a:cubicBezTo>
                  <a:cubicBezTo>
                    <a:pt x="10" y="298"/>
                    <a:pt x="10" y="298"/>
                    <a:pt x="10" y="298"/>
                  </a:cubicBezTo>
                  <a:cubicBezTo>
                    <a:pt x="10" y="298"/>
                    <a:pt x="10" y="298"/>
                    <a:pt x="10" y="298"/>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 name="Google Shape;3548;p136">
              <a:extLst>
                <a:ext uri="{FF2B5EF4-FFF2-40B4-BE49-F238E27FC236}">
                  <a16:creationId xmlns:a16="http://schemas.microsoft.com/office/drawing/2014/main" id="{EFDFF883-BDD6-F297-2510-A5DD35B58AAB}"/>
                </a:ext>
              </a:extLst>
            </p:cNvPr>
            <p:cNvSpPr/>
            <p:nvPr/>
          </p:nvSpPr>
          <p:spPr>
            <a:xfrm>
              <a:off x="3140" y="-74"/>
              <a:ext cx="550" cy="987"/>
            </a:xfrm>
            <a:custGeom>
              <a:avLst/>
              <a:gdLst/>
              <a:ahLst/>
              <a:cxnLst/>
              <a:rect l="l" t="t" r="r" b="b"/>
              <a:pathLst>
                <a:path w="173" h="310" extrusionOk="0">
                  <a:moveTo>
                    <a:pt x="137" y="287"/>
                  </a:moveTo>
                  <a:cubicBezTo>
                    <a:pt x="137" y="283"/>
                    <a:pt x="137" y="283"/>
                    <a:pt x="137" y="283"/>
                  </a:cubicBezTo>
                  <a:cubicBezTo>
                    <a:pt x="144" y="274"/>
                    <a:pt x="144" y="274"/>
                    <a:pt x="144" y="274"/>
                  </a:cubicBezTo>
                  <a:cubicBezTo>
                    <a:pt x="148" y="272"/>
                    <a:pt x="148" y="272"/>
                    <a:pt x="148" y="272"/>
                  </a:cubicBezTo>
                  <a:cubicBezTo>
                    <a:pt x="153" y="265"/>
                    <a:pt x="153" y="265"/>
                    <a:pt x="153" y="265"/>
                  </a:cubicBezTo>
                  <a:cubicBezTo>
                    <a:pt x="157" y="257"/>
                    <a:pt x="157" y="257"/>
                    <a:pt x="157" y="257"/>
                  </a:cubicBezTo>
                  <a:cubicBezTo>
                    <a:pt x="160" y="248"/>
                    <a:pt x="160" y="248"/>
                    <a:pt x="160" y="248"/>
                  </a:cubicBezTo>
                  <a:cubicBezTo>
                    <a:pt x="168" y="237"/>
                    <a:pt x="168" y="237"/>
                    <a:pt x="168" y="237"/>
                  </a:cubicBezTo>
                  <a:cubicBezTo>
                    <a:pt x="173" y="224"/>
                    <a:pt x="173" y="224"/>
                    <a:pt x="173" y="224"/>
                  </a:cubicBezTo>
                  <a:cubicBezTo>
                    <a:pt x="171" y="219"/>
                    <a:pt x="171" y="219"/>
                    <a:pt x="171" y="219"/>
                  </a:cubicBezTo>
                  <a:cubicBezTo>
                    <a:pt x="164" y="210"/>
                    <a:pt x="164" y="210"/>
                    <a:pt x="164" y="210"/>
                  </a:cubicBezTo>
                  <a:cubicBezTo>
                    <a:pt x="160" y="210"/>
                    <a:pt x="160" y="210"/>
                    <a:pt x="160" y="210"/>
                  </a:cubicBezTo>
                  <a:cubicBezTo>
                    <a:pt x="151" y="197"/>
                    <a:pt x="151" y="197"/>
                    <a:pt x="151" y="197"/>
                  </a:cubicBezTo>
                  <a:cubicBezTo>
                    <a:pt x="153" y="193"/>
                    <a:pt x="153" y="193"/>
                    <a:pt x="153" y="193"/>
                  </a:cubicBezTo>
                  <a:cubicBezTo>
                    <a:pt x="157" y="188"/>
                    <a:pt x="157" y="188"/>
                    <a:pt x="157" y="188"/>
                  </a:cubicBezTo>
                  <a:cubicBezTo>
                    <a:pt x="157" y="182"/>
                    <a:pt x="157" y="182"/>
                    <a:pt x="157" y="182"/>
                  </a:cubicBezTo>
                  <a:cubicBezTo>
                    <a:pt x="151" y="179"/>
                    <a:pt x="151" y="179"/>
                    <a:pt x="151" y="179"/>
                  </a:cubicBezTo>
                  <a:cubicBezTo>
                    <a:pt x="149" y="175"/>
                    <a:pt x="149" y="175"/>
                    <a:pt x="149" y="175"/>
                  </a:cubicBezTo>
                  <a:cubicBezTo>
                    <a:pt x="149" y="170"/>
                    <a:pt x="149" y="170"/>
                    <a:pt x="149" y="170"/>
                  </a:cubicBezTo>
                  <a:cubicBezTo>
                    <a:pt x="149" y="168"/>
                    <a:pt x="149" y="168"/>
                    <a:pt x="149" y="168"/>
                  </a:cubicBezTo>
                  <a:cubicBezTo>
                    <a:pt x="149" y="164"/>
                    <a:pt x="149" y="164"/>
                    <a:pt x="149" y="164"/>
                  </a:cubicBezTo>
                  <a:cubicBezTo>
                    <a:pt x="144" y="164"/>
                    <a:pt x="144" y="164"/>
                    <a:pt x="144" y="164"/>
                  </a:cubicBezTo>
                  <a:cubicBezTo>
                    <a:pt x="142" y="160"/>
                    <a:pt x="142" y="160"/>
                    <a:pt x="142" y="160"/>
                  </a:cubicBezTo>
                  <a:cubicBezTo>
                    <a:pt x="142" y="155"/>
                    <a:pt x="142" y="155"/>
                    <a:pt x="142" y="155"/>
                  </a:cubicBezTo>
                  <a:cubicBezTo>
                    <a:pt x="144" y="151"/>
                    <a:pt x="144" y="151"/>
                    <a:pt x="144" y="151"/>
                  </a:cubicBezTo>
                  <a:cubicBezTo>
                    <a:pt x="140" y="151"/>
                    <a:pt x="140" y="151"/>
                    <a:pt x="140" y="151"/>
                  </a:cubicBezTo>
                  <a:cubicBezTo>
                    <a:pt x="140" y="148"/>
                    <a:pt x="140" y="148"/>
                    <a:pt x="140" y="148"/>
                  </a:cubicBezTo>
                  <a:cubicBezTo>
                    <a:pt x="142" y="137"/>
                    <a:pt x="142" y="137"/>
                    <a:pt x="142" y="137"/>
                  </a:cubicBezTo>
                  <a:cubicBezTo>
                    <a:pt x="146" y="137"/>
                    <a:pt x="146" y="137"/>
                    <a:pt x="146" y="137"/>
                  </a:cubicBezTo>
                  <a:cubicBezTo>
                    <a:pt x="137" y="118"/>
                    <a:pt x="137" y="118"/>
                    <a:pt x="137" y="118"/>
                  </a:cubicBezTo>
                  <a:cubicBezTo>
                    <a:pt x="129" y="106"/>
                    <a:pt x="129" y="106"/>
                    <a:pt x="129" y="106"/>
                  </a:cubicBezTo>
                  <a:cubicBezTo>
                    <a:pt x="129" y="100"/>
                    <a:pt x="129" y="100"/>
                    <a:pt x="129" y="100"/>
                  </a:cubicBezTo>
                  <a:cubicBezTo>
                    <a:pt x="124" y="96"/>
                    <a:pt x="124" y="96"/>
                    <a:pt x="124" y="96"/>
                  </a:cubicBezTo>
                  <a:cubicBezTo>
                    <a:pt x="128" y="87"/>
                    <a:pt x="128" y="87"/>
                    <a:pt x="128" y="87"/>
                  </a:cubicBezTo>
                  <a:cubicBezTo>
                    <a:pt x="131" y="82"/>
                    <a:pt x="131" y="82"/>
                    <a:pt x="131" y="82"/>
                  </a:cubicBezTo>
                  <a:cubicBezTo>
                    <a:pt x="133" y="76"/>
                    <a:pt x="133" y="76"/>
                    <a:pt x="133" y="76"/>
                  </a:cubicBezTo>
                  <a:cubicBezTo>
                    <a:pt x="131" y="74"/>
                    <a:pt x="131" y="74"/>
                    <a:pt x="131" y="74"/>
                  </a:cubicBezTo>
                  <a:cubicBezTo>
                    <a:pt x="122" y="69"/>
                    <a:pt x="122" y="69"/>
                    <a:pt x="122" y="69"/>
                  </a:cubicBezTo>
                  <a:cubicBezTo>
                    <a:pt x="120" y="67"/>
                    <a:pt x="120" y="67"/>
                    <a:pt x="120" y="67"/>
                  </a:cubicBezTo>
                  <a:cubicBezTo>
                    <a:pt x="119" y="64"/>
                    <a:pt x="119" y="64"/>
                    <a:pt x="119" y="64"/>
                  </a:cubicBezTo>
                  <a:cubicBezTo>
                    <a:pt x="113" y="60"/>
                    <a:pt x="113" y="60"/>
                    <a:pt x="113" y="60"/>
                  </a:cubicBezTo>
                  <a:cubicBezTo>
                    <a:pt x="111" y="60"/>
                    <a:pt x="111" y="60"/>
                    <a:pt x="111" y="60"/>
                  </a:cubicBezTo>
                  <a:cubicBezTo>
                    <a:pt x="109" y="53"/>
                    <a:pt x="109" y="53"/>
                    <a:pt x="109" y="53"/>
                  </a:cubicBezTo>
                  <a:cubicBezTo>
                    <a:pt x="106" y="49"/>
                    <a:pt x="106" y="49"/>
                    <a:pt x="106" y="49"/>
                  </a:cubicBezTo>
                  <a:cubicBezTo>
                    <a:pt x="108" y="43"/>
                    <a:pt x="108" y="43"/>
                    <a:pt x="108" y="43"/>
                  </a:cubicBezTo>
                  <a:cubicBezTo>
                    <a:pt x="108" y="38"/>
                    <a:pt x="108" y="38"/>
                    <a:pt x="108" y="38"/>
                  </a:cubicBezTo>
                  <a:cubicBezTo>
                    <a:pt x="106" y="38"/>
                    <a:pt x="106" y="38"/>
                    <a:pt x="106" y="38"/>
                  </a:cubicBezTo>
                  <a:cubicBezTo>
                    <a:pt x="108" y="36"/>
                    <a:pt x="108" y="36"/>
                    <a:pt x="108" y="36"/>
                  </a:cubicBezTo>
                  <a:cubicBezTo>
                    <a:pt x="113" y="34"/>
                    <a:pt x="113" y="34"/>
                    <a:pt x="113" y="34"/>
                  </a:cubicBezTo>
                  <a:cubicBezTo>
                    <a:pt x="113" y="27"/>
                    <a:pt x="113" y="27"/>
                    <a:pt x="113" y="27"/>
                  </a:cubicBezTo>
                  <a:cubicBezTo>
                    <a:pt x="115" y="21"/>
                    <a:pt x="115" y="21"/>
                    <a:pt x="115" y="21"/>
                  </a:cubicBezTo>
                  <a:cubicBezTo>
                    <a:pt x="115" y="18"/>
                    <a:pt x="115" y="18"/>
                    <a:pt x="115" y="18"/>
                  </a:cubicBezTo>
                  <a:cubicBezTo>
                    <a:pt x="113" y="14"/>
                    <a:pt x="113" y="14"/>
                    <a:pt x="113" y="14"/>
                  </a:cubicBezTo>
                  <a:cubicBezTo>
                    <a:pt x="111" y="12"/>
                    <a:pt x="111" y="12"/>
                    <a:pt x="111" y="12"/>
                  </a:cubicBezTo>
                  <a:cubicBezTo>
                    <a:pt x="106" y="10"/>
                    <a:pt x="106" y="10"/>
                    <a:pt x="106" y="10"/>
                  </a:cubicBezTo>
                  <a:cubicBezTo>
                    <a:pt x="102" y="10"/>
                    <a:pt x="102" y="10"/>
                    <a:pt x="102" y="10"/>
                  </a:cubicBezTo>
                  <a:cubicBezTo>
                    <a:pt x="100" y="7"/>
                    <a:pt x="100" y="7"/>
                    <a:pt x="100" y="7"/>
                  </a:cubicBezTo>
                  <a:cubicBezTo>
                    <a:pt x="95" y="1"/>
                    <a:pt x="95" y="1"/>
                    <a:pt x="95" y="1"/>
                  </a:cubicBezTo>
                  <a:cubicBezTo>
                    <a:pt x="91" y="0"/>
                    <a:pt x="91" y="0"/>
                    <a:pt x="91" y="0"/>
                  </a:cubicBezTo>
                  <a:cubicBezTo>
                    <a:pt x="84" y="0"/>
                    <a:pt x="84" y="0"/>
                    <a:pt x="84" y="0"/>
                  </a:cubicBezTo>
                  <a:cubicBezTo>
                    <a:pt x="82" y="3"/>
                    <a:pt x="82" y="3"/>
                    <a:pt x="82" y="3"/>
                  </a:cubicBezTo>
                  <a:cubicBezTo>
                    <a:pt x="82" y="5"/>
                    <a:pt x="82" y="5"/>
                    <a:pt x="82" y="5"/>
                  </a:cubicBezTo>
                  <a:cubicBezTo>
                    <a:pt x="80" y="5"/>
                    <a:pt x="80" y="5"/>
                    <a:pt x="80" y="5"/>
                  </a:cubicBezTo>
                  <a:cubicBezTo>
                    <a:pt x="75" y="5"/>
                    <a:pt x="75" y="5"/>
                    <a:pt x="75" y="5"/>
                  </a:cubicBezTo>
                  <a:cubicBezTo>
                    <a:pt x="71" y="5"/>
                    <a:pt x="71" y="5"/>
                    <a:pt x="71" y="5"/>
                  </a:cubicBezTo>
                  <a:cubicBezTo>
                    <a:pt x="71" y="9"/>
                    <a:pt x="71" y="9"/>
                    <a:pt x="71" y="9"/>
                  </a:cubicBezTo>
                  <a:cubicBezTo>
                    <a:pt x="69" y="12"/>
                    <a:pt x="69" y="12"/>
                    <a:pt x="69" y="12"/>
                  </a:cubicBezTo>
                  <a:cubicBezTo>
                    <a:pt x="68" y="12"/>
                    <a:pt x="68" y="12"/>
                    <a:pt x="68" y="12"/>
                  </a:cubicBezTo>
                  <a:cubicBezTo>
                    <a:pt x="69" y="16"/>
                    <a:pt x="69" y="16"/>
                    <a:pt x="69" y="16"/>
                  </a:cubicBezTo>
                  <a:cubicBezTo>
                    <a:pt x="68" y="18"/>
                    <a:pt x="68" y="18"/>
                    <a:pt x="68" y="18"/>
                  </a:cubicBezTo>
                  <a:cubicBezTo>
                    <a:pt x="68" y="27"/>
                    <a:pt x="68" y="27"/>
                    <a:pt x="68" y="27"/>
                  </a:cubicBezTo>
                  <a:cubicBezTo>
                    <a:pt x="68" y="32"/>
                    <a:pt x="68" y="32"/>
                    <a:pt x="68" y="32"/>
                  </a:cubicBezTo>
                  <a:cubicBezTo>
                    <a:pt x="69" y="36"/>
                    <a:pt x="69" y="36"/>
                    <a:pt x="69" y="36"/>
                  </a:cubicBezTo>
                  <a:cubicBezTo>
                    <a:pt x="68" y="38"/>
                    <a:pt x="68" y="38"/>
                    <a:pt x="68" y="38"/>
                  </a:cubicBezTo>
                  <a:cubicBezTo>
                    <a:pt x="66" y="40"/>
                    <a:pt x="66" y="40"/>
                    <a:pt x="66" y="40"/>
                  </a:cubicBezTo>
                  <a:cubicBezTo>
                    <a:pt x="62" y="40"/>
                    <a:pt x="62" y="40"/>
                    <a:pt x="62" y="40"/>
                  </a:cubicBezTo>
                  <a:cubicBezTo>
                    <a:pt x="60" y="42"/>
                    <a:pt x="60" y="42"/>
                    <a:pt x="60" y="42"/>
                  </a:cubicBezTo>
                  <a:cubicBezTo>
                    <a:pt x="57" y="43"/>
                    <a:pt x="57" y="43"/>
                    <a:pt x="57" y="43"/>
                  </a:cubicBezTo>
                  <a:cubicBezTo>
                    <a:pt x="55" y="47"/>
                    <a:pt x="55" y="47"/>
                    <a:pt x="55" y="47"/>
                  </a:cubicBezTo>
                  <a:cubicBezTo>
                    <a:pt x="51" y="47"/>
                    <a:pt x="51" y="47"/>
                    <a:pt x="51" y="47"/>
                  </a:cubicBezTo>
                  <a:cubicBezTo>
                    <a:pt x="46" y="42"/>
                    <a:pt x="46" y="42"/>
                    <a:pt x="46" y="42"/>
                  </a:cubicBezTo>
                  <a:cubicBezTo>
                    <a:pt x="42" y="42"/>
                    <a:pt x="42" y="42"/>
                    <a:pt x="42" y="42"/>
                  </a:cubicBezTo>
                  <a:cubicBezTo>
                    <a:pt x="40" y="45"/>
                    <a:pt x="40" y="45"/>
                    <a:pt x="40" y="45"/>
                  </a:cubicBezTo>
                  <a:cubicBezTo>
                    <a:pt x="37" y="49"/>
                    <a:pt x="37" y="49"/>
                    <a:pt x="37" y="49"/>
                  </a:cubicBezTo>
                  <a:cubicBezTo>
                    <a:pt x="28" y="49"/>
                    <a:pt x="28" y="49"/>
                    <a:pt x="28" y="49"/>
                  </a:cubicBezTo>
                  <a:cubicBezTo>
                    <a:pt x="22" y="47"/>
                    <a:pt x="22" y="47"/>
                    <a:pt x="22" y="47"/>
                  </a:cubicBezTo>
                  <a:cubicBezTo>
                    <a:pt x="20" y="43"/>
                    <a:pt x="20" y="43"/>
                    <a:pt x="20" y="43"/>
                  </a:cubicBezTo>
                  <a:cubicBezTo>
                    <a:pt x="19" y="40"/>
                    <a:pt x="19" y="40"/>
                    <a:pt x="19" y="40"/>
                  </a:cubicBezTo>
                  <a:cubicBezTo>
                    <a:pt x="11" y="32"/>
                    <a:pt x="11" y="32"/>
                    <a:pt x="11" y="32"/>
                  </a:cubicBezTo>
                  <a:cubicBezTo>
                    <a:pt x="10" y="29"/>
                    <a:pt x="10" y="29"/>
                    <a:pt x="10" y="29"/>
                  </a:cubicBezTo>
                  <a:cubicBezTo>
                    <a:pt x="6" y="29"/>
                    <a:pt x="6" y="29"/>
                    <a:pt x="6" y="29"/>
                  </a:cubicBezTo>
                  <a:cubicBezTo>
                    <a:pt x="4" y="31"/>
                    <a:pt x="4" y="31"/>
                    <a:pt x="4" y="31"/>
                  </a:cubicBezTo>
                  <a:cubicBezTo>
                    <a:pt x="2" y="34"/>
                    <a:pt x="2" y="34"/>
                    <a:pt x="2" y="34"/>
                  </a:cubicBezTo>
                  <a:cubicBezTo>
                    <a:pt x="4" y="36"/>
                    <a:pt x="4" y="36"/>
                    <a:pt x="4" y="36"/>
                  </a:cubicBezTo>
                  <a:cubicBezTo>
                    <a:pt x="2" y="38"/>
                    <a:pt x="2" y="38"/>
                    <a:pt x="2" y="38"/>
                  </a:cubicBezTo>
                  <a:cubicBezTo>
                    <a:pt x="0" y="36"/>
                    <a:pt x="0" y="36"/>
                    <a:pt x="0" y="36"/>
                  </a:cubicBezTo>
                  <a:cubicBezTo>
                    <a:pt x="0" y="38"/>
                    <a:pt x="0" y="38"/>
                    <a:pt x="0" y="38"/>
                  </a:cubicBezTo>
                  <a:cubicBezTo>
                    <a:pt x="4" y="42"/>
                    <a:pt x="4" y="42"/>
                    <a:pt x="4" y="42"/>
                  </a:cubicBezTo>
                  <a:cubicBezTo>
                    <a:pt x="8" y="43"/>
                    <a:pt x="8" y="43"/>
                    <a:pt x="8" y="43"/>
                  </a:cubicBezTo>
                  <a:cubicBezTo>
                    <a:pt x="13" y="51"/>
                    <a:pt x="13" y="51"/>
                    <a:pt x="13" y="51"/>
                  </a:cubicBezTo>
                  <a:cubicBezTo>
                    <a:pt x="19" y="54"/>
                    <a:pt x="19" y="54"/>
                    <a:pt x="19" y="54"/>
                  </a:cubicBezTo>
                  <a:cubicBezTo>
                    <a:pt x="26" y="54"/>
                    <a:pt x="26" y="54"/>
                    <a:pt x="26" y="54"/>
                  </a:cubicBezTo>
                  <a:cubicBezTo>
                    <a:pt x="28" y="56"/>
                    <a:pt x="28" y="56"/>
                    <a:pt x="28" y="56"/>
                  </a:cubicBezTo>
                  <a:cubicBezTo>
                    <a:pt x="30" y="56"/>
                    <a:pt x="30" y="56"/>
                    <a:pt x="30" y="56"/>
                  </a:cubicBezTo>
                  <a:cubicBezTo>
                    <a:pt x="33" y="60"/>
                    <a:pt x="33" y="60"/>
                    <a:pt x="33" y="60"/>
                  </a:cubicBezTo>
                  <a:cubicBezTo>
                    <a:pt x="35" y="64"/>
                    <a:pt x="35" y="64"/>
                    <a:pt x="35" y="64"/>
                  </a:cubicBezTo>
                  <a:cubicBezTo>
                    <a:pt x="37" y="64"/>
                    <a:pt x="37" y="64"/>
                    <a:pt x="37" y="64"/>
                  </a:cubicBezTo>
                  <a:cubicBezTo>
                    <a:pt x="37" y="64"/>
                    <a:pt x="37" y="64"/>
                    <a:pt x="37" y="64"/>
                  </a:cubicBezTo>
                  <a:cubicBezTo>
                    <a:pt x="40" y="67"/>
                    <a:pt x="40" y="67"/>
                    <a:pt x="40" y="67"/>
                  </a:cubicBezTo>
                  <a:cubicBezTo>
                    <a:pt x="42" y="67"/>
                    <a:pt x="42" y="67"/>
                    <a:pt x="42" y="67"/>
                  </a:cubicBezTo>
                  <a:cubicBezTo>
                    <a:pt x="44" y="71"/>
                    <a:pt x="44" y="71"/>
                    <a:pt x="44" y="71"/>
                  </a:cubicBezTo>
                  <a:cubicBezTo>
                    <a:pt x="42" y="73"/>
                    <a:pt x="42" y="73"/>
                    <a:pt x="42" y="73"/>
                  </a:cubicBezTo>
                  <a:cubicBezTo>
                    <a:pt x="44" y="78"/>
                    <a:pt x="44" y="78"/>
                    <a:pt x="44" y="78"/>
                  </a:cubicBezTo>
                  <a:cubicBezTo>
                    <a:pt x="42" y="82"/>
                    <a:pt x="42" y="82"/>
                    <a:pt x="42" y="82"/>
                  </a:cubicBezTo>
                  <a:cubicBezTo>
                    <a:pt x="42" y="85"/>
                    <a:pt x="42" y="85"/>
                    <a:pt x="42" y="85"/>
                  </a:cubicBezTo>
                  <a:cubicBezTo>
                    <a:pt x="48" y="85"/>
                    <a:pt x="48" y="85"/>
                    <a:pt x="48" y="85"/>
                  </a:cubicBezTo>
                  <a:cubicBezTo>
                    <a:pt x="48" y="89"/>
                    <a:pt x="48" y="89"/>
                    <a:pt x="48" y="89"/>
                  </a:cubicBezTo>
                  <a:cubicBezTo>
                    <a:pt x="46" y="93"/>
                    <a:pt x="46" y="93"/>
                    <a:pt x="46" y="93"/>
                  </a:cubicBezTo>
                  <a:cubicBezTo>
                    <a:pt x="48" y="96"/>
                    <a:pt x="48" y="96"/>
                    <a:pt x="48" y="96"/>
                  </a:cubicBezTo>
                  <a:cubicBezTo>
                    <a:pt x="49" y="100"/>
                    <a:pt x="49" y="100"/>
                    <a:pt x="49" y="100"/>
                  </a:cubicBezTo>
                  <a:cubicBezTo>
                    <a:pt x="49" y="106"/>
                    <a:pt x="49" y="106"/>
                    <a:pt x="49" y="106"/>
                  </a:cubicBezTo>
                  <a:cubicBezTo>
                    <a:pt x="49" y="109"/>
                    <a:pt x="49" y="109"/>
                    <a:pt x="49" y="109"/>
                  </a:cubicBezTo>
                  <a:cubicBezTo>
                    <a:pt x="49" y="111"/>
                    <a:pt x="49" y="111"/>
                    <a:pt x="49" y="111"/>
                  </a:cubicBezTo>
                  <a:cubicBezTo>
                    <a:pt x="49" y="118"/>
                    <a:pt x="49" y="118"/>
                    <a:pt x="49" y="118"/>
                  </a:cubicBezTo>
                  <a:cubicBezTo>
                    <a:pt x="49" y="120"/>
                    <a:pt x="49" y="120"/>
                    <a:pt x="49" y="120"/>
                  </a:cubicBezTo>
                  <a:cubicBezTo>
                    <a:pt x="51" y="126"/>
                    <a:pt x="51" y="126"/>
                    <a:pt x="51" y="126"/>
                  </a:cubicBezTo>
                  <a:cubicBezTo>
                    <a:pt x="53" y="128"/>
                    <a:pt x="53" y="128"/>
                    <a:pt x="53" y="128"/>
                  </a:cubicBezTo>
                  <a:cubicBezTo>
                    <a:pt x="57" y="133"/>
                    <a:pt x="57" y="133"/>
                    <a:pt x="57" y="133"/>
                  </a:cubicBezTo>
                  <a:cubicBezTo>
                    <a:pt x="59" y="135"/>
                    <a:pt x="59" y="135"/>
                    <a:pt x="59" y="135"/>
                  </a:cubicBezTo>
                  <a:cubicBezTo>
                    <a:pt x="59" y="138"/>
                    <a:pt x="59" y="138"/>
                    <a:pt x="59" y="138"/>
                  </a:cubicBezTo>
                  <a:cubicBezTo>
                    <a:pt x="60" y="140"/>
                    <a:pt x="60" y="140"/>
                    <a:pt x="60" y="140"/>
                  </a:cubicBezTo>
                  <a:cubicBezTo>
                    <a:pt x="62" y="140"/>
                    <a:pt x="62" y="140"/>
                    <a:pt x="62" y="140"/>
                  </a:cubicBezTo>
                  <a:cubicBezTo>
                    <a:pt x="66" y="144"/>
                    <a:pt x="66" y="144"/>
                    <a:pt x="66" y="144"/>
                  </a:cubicBezTo>
                  <a:cubicBezTo>
                    <a:pt x="73" y="144"/>
                    <a:pt x="73" y="144"/>
                    <a:pt x="73" y="144"/>
                  </a:cubicBezTo>
                  <a:cubicBezTo>
                    <a:pt x="77" y="148"/>
                    <a:pt x="77" y="148"/>
                    <a:pt x="77" y="148"/>
                  </a:cubicBezTo>
                  <a:cubicBezTo>
                    <a:pt x="75" y="149"/>
                    <a:pt x="75" y="149"/>
                    <a:pt x="75" y="149"/>
                  </a:cubicBezTo>
                  <a:cubicBezTo>
                    <a:pt x="77" y="151"/>
                    <a:pt x="77" y="151"/>
                    <a:pt x="77" y="151"/>
                  </a:cubicBezTo>
                  <a:cubicBezTo>
                    <a:pt x="77" y="157"/>
                    <a:pt x="77" y="157"/>
                    <a:pt x="77" y="157"/>
                  </a:cubicBezTo>
                  <a:cubicBezTo>
                    <a:pt x="75" y="159"/>
                    <a:pt x="75" y="159"/>
                    <a:pt x="75" y="159"/>
                  </a:cubicBezTo>
                  <a:cubicBezTo>
                    <a:pt x="80" y="162"/>
                    <a:pt x="80" y="162"/>
                    <a:pt x="80" y="162"/>
                  </a:cubicBezTo>
                  <a:cubicBezTo>
                    <a:pt x="77" y="162"/>
                    <a:pt x="77" y="162"/>
                    <a:pt x="77" y="162"/>
                  </a:cubicBezTo>
                  <a:cubicBezTo>
                    <a:pt x="75" y="162"/>
                    <a:pt x="75" y="162"/>
                    <a:pt x="75" y="162"/>
                  </a:cubicBezTo>
                  <a:cubicBezTo>
                    <a:pt x="80" y="166"/>
                    <a:pt x="80" y="166"/>
                    <a:pt x="80" y="166"/>
                  </a:cubicBezTo>
                  <a:cubicBezTo>
                    <a:pt x="80" y="168"/>
                    <a:pt x="80" y="168"/>
                    <a:pt x="80" y="168"/>
                  </a:cubicBezTo>
                  <a:cubicBezTo>
                    <a:pt x="75" y="166"/>
                    <a:pt x="75" y="166"/>
                    <a:pt x="75" y="166"/>
                  </a:cubicBezTo>
                  <a:cubicBezTo>
                    <a:pt x="71" y="166"/>
                    <a:pt x="71" y="166"/>
                    <a:pt x="71" y="166"/>
                  </a:cubicBezTo>
                  <a:cubicBezTo>
                    <a:pt x="66" y="168"/>
                    <a:pt x="66" y="168"/>
                    <a:pt x="66" y="168"/>
                  </a:cubicBezTo>
                  <a:cubicBezTo>
                    <a:pt x="66" y="171"/>
                    <a:pt x="66" y="171"/>
                    <a:pt x="66" y="171"/>
                  </a:cubicBezTo>
                  <a:cubicBezTo>
                    <a:pt x="62" y="175"/>
                    <a:pt x="62" y="175"/>
                    <a:pt x="62" y="175"/>
                  </a:cubicBezTo>
                  <a:cubicBezTo>
                    <a:pt x="62" y="177"/>
                    <a:pt x="62" y="177"/>
                    <a:pt x="62" y="177"/>
                  </a:cubicBezTo>
                  <a:cubicBezTo>
                    <a:pt x="62" y="179"/>
                    <a:pt x="62" y="179"/>
                    <a:pt x="62" y="179"/>
                  </a:cubicBezTo>
                  <a:cubicBezTo>
                    <a:pt x="57" y="184"/>
                    <a:pt x="57" y="184"/>
                    <a:pt x="57" y="184"/>
                  </a:cubicBezTo>
                  <a:cubicBezTo>
                    <a:pt x="55" y="190"/>
                    <a:pt x="55" y="190"/>
                    <a:pt x="55" y="190"/>
                  </a:cubicBezTo>
                  <a:cubicBezTo>
                    <a:pt x="55" y="190"/>
                    <a:pt x="55" y="190"/>
                    <a:pt x="55" y="190"/>
                  </a:cubicBezTo>
                  <a:cubicBezTo>
                    <a:pt x="53" y="188"/>
                    <a:pt x="53" y="188"/>
                    <a:pt x="53" y="188"/>
                  </a:cubicBezTo>
                  <a:cubicBezTo>
                    <a:pt x="51" y="188"/>
                    <a:pt x="51" y="188"/>
                    <a:pt x="51" y="188"/>
                  </a:cubicBezTo>
                  <a:cubicBezTo>
                    <a:pt x="53" y="192"/>
                    <a:pt x="53" y="192"/>
                    <a:pt x="53" y="192"/>
                  </a:cubicBezTo>
                  <a:cubicBezTo>
                    <a:pt x="51" y="195"/>
                    <a:pt x="51" y="195"/>
                    <a:pt x="51" y="195"/>
                  </a:cubicBezTo>
                  <a:cubicBezTo>
                    <a:pt x="48" y="195"/>
                    <a:pt x="48" y="195"/>
                    <a:pt x="48" y="195"/>
                  </a:cubicBezTo>
                  <a:cubicBezTo>
                    <a:pt x="46" y="197"/>
                    <a:pt x="46" y="197"/>
                    <a:pt x="46" y="197"/>
                  </a:cubicBezTo>
                  <a:cubicBezTo>
                    <a:pt x="48" y="203"/>
                    <a:pt x="48" y="203"/>
                    <a:pt x="48" y="203"/>
                  </a:cubicBezTo>
                  <a:cubicBezTo>
                    <a:pt x="49" y="204"/>
                    <a:pt x="49" y="204"/>
                    <a:pt x="49" y="204"/>
                  </a:cubicBezTo>
                  <a:cubicBezTo>
                    <a:pt x="46" y="203"/>
                    <a:pt x="46" y="203"/>
                    <a:pt x="46" y="203"/>
                  </a:cubicBezTo>
                  <a:cubicBezTo>
                    <a:pt x="44" y="201"/>
                    <a:pt x="44" y="201"/>
                    <a:pt x="44" y="201"/>
                  </a:cubicBezTo>
                  <a:cubicBezTo>
                    <a:pt x="42" y="203"/>
                    <a:pt x="42" y="203"/>
                    <a:pt x="42" y="203"/>
                  </a:cubicBezTo>
                  <a:cubicBezTo>
                    <a:pt x="40" y="206"/>
                    <a:pt x="40" y="206"/>
                    <a:pt x="40" y="206"/>
                  </a:cubicBezTo>
                  <a:cubicBezTo>
                    <a:pt x="40" y="208"/>
                    <a:pt x="40" y="208"/>
                    <a:pt x="40" y="208"/>
                  </a:cubicBezTo>
                  <a:cubicBezTo>
                    <a:pt x="39" y="206"/>
                    <a:pt x="39" y="206"/>
                    <a:pt x="39" y="206"/>
                  </a:cubicBezTo>
                  <a:cubicBezTo>
                    <a:pt x="39" y="208"/>
                    <a:pt x="39" y="208"/>
                    <a:pt x="39" y="208"/>
                  </a:cubicBezTo>
                  <a:cubicBezTo>
                    <a:pt x="40" y="210"/>
                    <a:pt x="40" y="210"/>
                    <a:pt x="40" y="210"/>
                  </a:cubicBezTo>
                  <a:cubicBezTo>
                    <a:pt x="40" y="212"/>
                    <a:pt x="40" y="212"/>
                    <a:pt x="40" y="212"/>
                  </a:cubicBezTo>
                  <a:cubicBezTo>
                    <a:pt x="39" y="213"/>
                    <a:pt x="39" y="213"/>
                    <a:pt x="39" y="213"/>
                  </a:cubicBezTo>
                  <a:cubicBezTo>
                    <a:pt x="37" y="215"/>
                    <a:pt x="37" y="215"/>
                    <a:pt x="37" y="215"/>
                  </a:cubicBezTo>
                  <a:cubicBezTo>
                    <a:pt x="35" y="217"/>
                    <a:pt x="35" y="217"/>
                    <a:pt x="35" y="217"/>
                  </a:cubicBezTo>
                  <a:cubicBezTo>
                    <a:pt x="33" y="217"/>
                    <a:pt x="33" y="217"/>
                    <a:pt x="33" y="217"/>
                  </a:cubicBezTo>
                  <a:cubicBezTo>
                    <a:pt x="33" y="215"/>
                    <a:pt x="33" y="215"/>
                    <a:pt x="33" y="215"/>
                  </a:cubicBezTo>
                  <a:cubicBezTo>
                    <a:pt x="30" y="213"/>
                    <a:pt x="30" y="213"/>
                    <a:pt x="30" y="213"/>
                  </a:cubicBezTo>
                  <a:cubicBezTo>
                    <a:pt x="28" y="215"/>
                    <a:pt x="28" y="215"/>
                    <a:pt x="28" y="215"/>
                  </a:cubicBezTo>
                  <a:cubicBezTo>
                    <a:pt x="28" y="219"/>
                    <a:pt x="28" y="219"/>
                    <a:pt x="28" y="219"/>
                  </a:cubicBezTo>
                  <a:cubicBezTo>
                    <a:pt x="26" y="221"/>
                    <a:pt x="26" y="221"/>
                    <a:pt x="26" y="221"/>
                  </a:cubicBezTo>
                  <a:cubicBezTo>
                    <a:pt x="28" y="223"/>
                    <a:pt x="28" y="223"/>
                    <a:pt x="28" y="223"/>
                  </a:cubicBezTo>
                  <a:cubicBezTo>
                    <a:pt x="26" y="226"/>
                    <a:pt x="26" y="226"/>
                    <a:pt x="26" y="226"/>
                  </a:cubicBezTo>
                  <a:cubicBezTo>
                    <a:pt x="26" y="226"/>
                    <a:pt x="26" y="226"/>
                    <a:pt x="26" y="226"/>
                  </a:cubicBezTo>
                  <a:cubicBezTo>
                    <a:pt x="24" y="230"/>
                    <a:pt x="24" y="230"/>
                    <a:pt x="24" y="230"/>
                  </a:cubicBezTo>
                  <a:cubicBezTo>
                    <a:pt x="24" y="234"/>
                    <a:pt x="24" y="234"/>
                    <a:pt x="24" y="234"/>
                  </a:cubicBezTo>
                  <a:cubicBezTo>
                    <a:pt x="26" y="234"/>
                    <a:pt x="26" y="234"/>
                    <a:pt x="26" y="234"/>
                  </a:cubicBezTo>
                  <a:cubicBezTo>
                    <a:pt x="24" y="237"/>
                    <a:pt x="24" y="237"/>
                    <a:pt x="24" y="237"/>
                  </a:cubicBezTo>
                  <a:cubicBezTo>
                    <a:pt x="26" y="239"/>
                    <a:pt x="26" y="239"/>
                    <a:pt x="26" y="239"/>
                  </a:cubicBezTo>
                  <a:cubicBezTo>
                    <a:pt x="28" y="239"/>
                    <a:pt x="28" y="239"/>
                    <a:pt x="28" y="239"/>
                  </a:cubicBezTo>
                  <a:cubicBezTo>
                    <a:pt x="30" y="241"/>
                    <a:pt x="30" y="241"/>
                    <a:pt x="30" y="241"/>
                  </a:cubicBezTo>
                  <a:cubicBezTo>
                    <a:pt x="30" y="245"/>
                    <a:pt x="30" y="245"/>
                    <a:pt x="30" y="245"/>
                  </a:cubicBezTo>
                  <a:cubicBezTo>
                    <a:pt x="28" y="246"/>
                    <a:pt x="28" y="246"/>
                    <a:pt x="28" y="246"/>
                  </a:cubicBezTo>
                  <a:cubicBezTo>
                    <a:pt x="30" y="250"/>
                    <a:pt x="30" y="250"/>
                    <a:pt x="30" y="250"/>
                  </a:cubicBezTo>
                  <a:cubicBezTo>
                    <a:pt x="28" y="250"/>
                    <a:pt x="28" y="250"/>
                    <a:pt x="28" y="250"/>
                  </a:cubicBezTo>
                  <a:cubicBezTo>
                    <a:pt x="31" y="256"/>
                    <a:pt x="31" y="256"/>
                    <a:pt x="31" y="256"/>
                  </a:cubicBezTo>
                  <a:cubicBezTo>
                    <a:pt x="33" y="257"/>
                    <a:pt x="33" y="257"/>
                    <a:pt x="33" y="257"/>
                  </a:cubicBezTo>
                  <a:cubicBezTo>
                    <a:pt x="31" y="259"/>
                    <a:pt x="31" y="259"/>
                    <a:pt x="31" y="259"/>
                  </a:cubicBezTo>
                  <a:cubicBezTo>
                    <a:pt x="35" y="265"/>
                    <a:pt x="35" y="265"/>
                    <a:pt x="35" y="265"/>
                  </a:cubicBezTo>
                  <a:cubicBezTo>
                    <a:pt x="31" y="265"/>
                    <a:pt x="31" y="265"/>
                    <a:pt x="31" y="265"/>
                  </a:cubicBezTo>
                  <a:cubicBezTo>
                    <a:pt x="33" y="270"/>
                    <a:pt x="33" y="270"/>
                    <a:pt x="33" y="270"/>
                  </a:cubicBezTo>
                  <a:cubicBezTo>
                    <a:pt x="31" y="272"/>
                    <a:pt x="31" y="272"/>
                    <a:pt x="31" y="272"/>
                  </a:cubicBezTo>
                  <a:cubicBezTo>
                    <a:pt x="31" y="279"/>
                    <a:pt x="31" y="279"/>
                    <a:pt x="31" y="279"/>
                  </a:cubicBezTo>
                  <a:cubicBezTo>
                    <a:pt x="33" y="281"/>
                    <a:pt x="33" y="281"/>
                    <a:pt x="33" y="281"/>
                  </a:cubicBezTo>
                  <a:cubicBezTo>
                    <a:pt x="31" y="285"/>
                    <a:pt x="31" y="285"/>
                    <a:pt x="31" y="285"/>
                  </a:cubicBezTo>
                  <a:cubicBezTo>
                    <a:pt x="31" y="288"/>
                    <a:pt x="31" y="288"/>
                    <a:pt x="31" y="288"/>
                  </a:cubicBezTo>
                  <a:cubicBezTo>
                    <a:pt x="33" y="290"/>
                    <a:pt x="33" y="290"/>
                    <a:pt x="33" y="290"/>
                  </a:cubicBezTo>
                  <a:cubicBezTo>
                    <a:pt x="37" y="288"/>
                    <a:pt x="37" y="288"/>
                    <a:pt x="37" y="288"/>
                  </a:cubicBezTo>
                  <a:cubicBezTo>
                    <a:pt x="39" y="288"/>
                    <a:pt x="39" y="288"/>
                    <a:pt x="39" y="288"/>
                  </a:cubicBezTo>
                  <a:cubicBezTo>
                    <a:pt x="40" y="287"/>
                    <a:pt x="40" y="287"/>
                    <a:pt x="40" y="287"/>
                  </a:cubicBezTo>
                  <a:cubicBezTo>
                    <a:pt x="44" y="292"/>
                    <a:pt x="44" y="292"/>
                    <a:pt x="44" y="292"/>
                  </a:cubicBezTo>
                  <a:cubicBezTo>
                    <a:pt x="46" y="290"/>
                    <a:pt x="46" y="290"/>
                    <a:pt x="46" y="290"/>
                  </a:cubicBezTo>
                  <a:cubicBezTo>
                    <a:pt x="48" y="294"/>
                    <a:pt x="48" y="294"/>
                    <a:pt x="48" y="294"/>
                  </a:cubicBezTo>
                  <a:cubicBezTo>
                    <a:pt x="53" y="292"/>
                    <a:pt x="53" y="292"/>
                    <a:pt x="53" y="292"/>
                  </a:cubicBezTo>
                  <a:cubicBezTo>
                    <a:pt x="55" y="294"/>
                    <a:pt x="55" y="294"/>
                    <a:pt x="55" y="294"/>
                  </a:cubicBezTo>
                  <a:cubicBezTo>
                    <a:pt x="53" y="296"/>
                    <a:pt x="53" y="296"/>
                    <a:pt x="53" y="296"/>
                  </a:cubicBezTo>
                  <a:cubicBezTo>
                    <a:pt x="55" y="296"/>
                    <a:pt x="55" y="296"/>
                    <a:pt x="55" y="296"/>
                  </a:cubicBezTo>
                  <a:cubicBezTo>
                    <a:pt x="59" y="292"/>
                    <a:pt x="59" y="292"/>
                    <a:pt x="59" y="292"/>
                  </a:cubicBezTo>
                  <a:cubicBezTo>
                    <a:pt x="59" y="296"/>
                    <a:pt x="59" y="296"/>
                    <a:pt x="59" y="296"/>
                  </a:cubicBezTo>
                  <a:cubicBezTo>
                    <a:pt x="57" y="298"/>
                    <a:pt x="57" y="298"/>
                    <a:pt x="57" y="298"/>
                  </a:cubicBezTo>
                  <a:cubicBezTo>
                    <a:pt x="62" y="305"/>
                    <a:pt x="62" y="305"/>
                    <a:pt x="62" y="305"/>
                  </a:cubicBezTo>
                  <a:cubicBezTo>
                    <a:pt x="62" y="307"/>
                    <a:pt x="62" y="307"/>
                    <a:pt x="62" y="307"/>
                  </a:cubicBezTo>
                  <a:cubicBezTo>
                    <a:pt x="62" y="310"/>
                    <a:pt x="62" y="310"/>
                    <a:pt x="62" y="310"/>
                  </a:cubicBezTo>
                  <a:cubicBezTo>
                    <a:pt x="62" y="310"/>
                    <a:pt x="62" y="310"/>
                    <a:pt x="62" y="310"/>
                  </a:cubicBezTo>
                  <a:cubicBezTo>
                    <a:pt x="64" y="305"/>
                    <a:pt x="64" y="305"/>
                    <a:pt x="64" y="305"/>
                  </a:cubicBezTo>
                  <a:cubicBezTo>
                    <a:pt x="66" y="305"/>
                    <a:pt x="66" y="305"/>
                    <a:pt x="66" y="305"/>
                  </a:cubicBezTo>
                  <a:cubicBezTo>
                    <a:pt x="68" y="307"/>
                    <a:pt x="68" y="307"/>
                    <a:pt x="68" y="307"/>
                  </a:cubicBezTo>
                  <a:cubicBezTo>
                    <a:pt x="69" y="305"/>
                    <a:pt x="69" y="305"/>
                    <a:pt x="69" y="305"/>
                  </a:cubicBezTo>
                  <a:cubicBezTo>
                    <a:pt x="73" y="305"/>
                    <a:pt x="73" y="305"/>
                    <a:pt x="73" y="305"/>
                  </a:cubicBezTo>
                  <a:cubicBezTo>
                    <a:pt x="79" y="301"/>
                    <a:pt x="79" y="301"/>
                    <a:pt x="79" y="301"/>
                  </a:cubicBezTo>
                  <a:cubicBezTo>
                    <a:pt x="80" y="301"/>
                    <a:pt x="80" y="301"/>
                    <a:pt x="80" y="301"/>
                  </a:cubicBezTo>
                  <a:cubicBezTo>
                    <a:pt x="88" y="296"/>
                    <a:pt x="88" y="296"/>
                    <a:pt x="88" y="296"/>
                  </a:cubicBezTo>
                  <a:cubicBezTo>
                    <a:pt x="88" y="294"/>
                    <a:pt x="88" y="294"/>
                    <a:pt x="88" y="294"/>
                  </a:cubicBezTo>
                  <a:cubicBezTo>
                    <a:pt x="93" y="296"/>
                    <a:pt x="93" y="296"/>
                    <a:pt x="93" y="296"/>
                  </a:cubicBezTo>
                  <a:cubicBezTo>
                    <a:pt x="95" y="296"/>
                    <a:pt x="95" y="296"/>
                    <a:pt x="95" y="296"/>
                  </a:cubicBezTo>
                  <a:cubicBezTo>
                    <a:pt x="99" y="292"/>
                    <a:pt x="99" y="292"/>
                    <a:pt x="99" y="292"/>
                  </a:cubicBezTo>
                  <a:cubicBezTo>
                    <a:pt x="99" y="292"/>
                    <a:pt x="99" y="292"/>
                    <a:pt x="99" y="292"/>
                  </a:cubicBezTo>
                  <a:cubicBezTo>
                    <a:pt x="97" y="296"/>
                    <a:pt x="97" y="296"/>
                    <a:pt x="97" y="296"/>
                  </a:cubicBezTo>
                  <a:cubicBezTo>
                    <a:pt x="99" y="296"/>
                    <a:pt x="99" y="296"/>
                    <a:pt x="99" y="296"/>
                  </a:cubicBezTo>
                  <a:cubicBezTo>
                    <a:pt x="100" y="292"/>
                    <a:pt x="100" y="292"/>
                    <a:pt x="100" y="292"/>
                  </a:cubicBezTo>
                  <a:cubicBezTo>
                    <a:pt x="102" y="292"/>
                    <a:pt x="102" y="292"/>
                    <a:pt x="102" y="292"/>
                  </a:cubicBezTo>
                  <a:cubicBezTo>
                    <a:pt x="100" y="288"/>
                    <a:pt x="100" y="288"/>
                    <a:pt x="100" y="288"/>
                  </a:cubicBezTo>
                  <a:cubicBezTo>
                    <a:pt x="102" y="288"/>
                    <a:pt x="102" y="288"/>
                    <a:pt x="102" y="288"/>
                  </a:cubicBezTo>
                  <a:cubicBezTo>
                    <a:pt x="104" y="290"/>
                    <a:pt x="104" y="290"/>
                    <a:pt x="104" y="290"/>
                  </a:cubicBezTo>
                  <a:cubicBezTo>
                    <a:pt x="106" y="292"/>
                    <a:pt x="106" y="292"/>
                    <a:pt x="106" y="292"/>
                  </a:cubicBezTo>
                  <a:cubicBezTo>
                    <a:pt x="108" y="288"/>
                    <a:pt x="108" y="288"/>
                    <a:pt x="108" y="288"/>
                  </a:cubicBezTo>
                  <a:cubicBezTo>
                    <a:pt x="109" y="292"/>
                    <a:pt x="109" y="292"/>
                    <a:pt x="109" y="292"/>
                  </a:cubicBezTo>
                  <a:cubicBezTo>
                    <a:pt x="111" y="292"/>
                    <a:pt x="111" y="292"/>
                    <a:pt x="111" y="292"/>
                  </a:cubicBezTo>
                  <a:cubicBezTo>
                    <a:pt x="111" y="290"/>
                    <a:pt x="111" y="290"/>
                    <a:pt x="111" y="290"/>
                  </a:cubicBezTo>
                  <a:cubicBezTo>
                    <a:pt x="113" y="290"/>
                    <a:pt x="113" y="290"/>
                    <a:pt x="113" y="290"/>
                  </a:cubicBezTo>
                  <a:cubicBezTo>
                    <a:pt x="113" y="292"/>
                    <a:pt x="113" y="292"/>
                    <a:pt x="113" y="292"/>
                  </a:cubicBezTo>
                  <a:cubicBezTo>
                    <a:pt x="117" y="290"/>
                    <a:pt x="117" y="290"/>
                    <a:pt x="117" y="290"/>
                  </a:cubicBezTo>
                  <a:cubicBezTo>
                    <a:pt x="120" y="288"/>
                    <a:pt x="120" y="288"/>
                    <a:pt x="120" y="288"/>
                  </a:cubicBezTo>
                  <a:cubicBezTo>
                    <a:pt x="122" y="292"/>
                    <a:pt x="122" y="292"/>
                    <a:pt x="122" y="292"/>
                  </a:cubicBezTo>
                  <a:cubicBezTo>
                    <a:pt x="128" y="290"/>
                    <a:pt x="128" y="290"/>
                    <a:pt x="128" y="290"/>
                  </a:cubicBezTo>
                  <a:cubicBezTo>
                    <a:pt x="129" y="288"/>
                    <a:pt x="129" y="288"/>
                    <a:pt x="129" y="288"/>
                  </a:cubicBezTo>
                  <a:cubicBezTo>
                    <a:pt x="128" y="287"/>
                    <a:pt x="128" y="287"/>
                    <a:pt x="128" y="287"/>
                  </a:cubicBezTo>
                  <a:cubicBezTo>
                    <a:pt x="129" y="287"/>
                    <a:pt x="129" y="287"/>
                    <a:pt x="129" y="287"/>
                  </a:cubicBezTo>
                  <a:cubicBezTo>
                    <a:pt x="131" y="287"/>
                    <a:pt x="131" y="287"/>
                    <a:pt x="131" y="287"/>
                  </a:cubicBezTo>
                  <a:cubicBezTo>
                    <a:pt x="131" y="288"/>
                    <a:pt x="131" y="288"/>
                    <a:pt x="131" y="288"/>
                  </a:cubicBezTo>
                  <a:cubicBezTo>
                    <a:pt x="135" y="290"/>
                    <a:pt x="135" y="290"/>
                    <a:pt x="135" y="290"/>
                  </a:cubicBezTo>
                  <a:cubicBezTo>
                    <a:pt x="135" y="290"/>
                    <a:pt x="137" y="288"/>
                    <a:pt x="137" y="287"/>
                  </a:cubicBezTo>
                  <a:close/>
                  <a:moveTo>
                    <a:pt x="73" y="162"/>
                  </a:moveTo>
                  <a:cubicBezTo>
                    <a:pt x="71" y="162"/>
                    <a:pt x="71" y="162"/>
                    <a:pt x="71" y="162"/>
                  </a:cubicBezTo>
                  <a:cubicBezTo>
                    <a:pt x="68" y="162"/>
                    <a:pt x="68" y="162"/>
                    <a:pt x="68" y="162"/>
                  </a:cubicBezTo>
                  <a:cubicBezTo>
                    <a:pt x="66" y="159"/>
                    <a:pt x="66" y="159"/>
                    <a:pt x="66" y="159"/>
                  </a:cubicBezTo>
                  <a:cubicBezTo>
                    <a:pt x="69" y="157"/>
                    <a:pt x="69" y="157"/>
                    <a:pt x="69" y="157"/>
                  </a:cubicBezTo>
                  <a:cubicBezTo>
                    <a:pt x="75" y="159"/>
                    <a:pt x="75" y="159"/>
                    <a:pt x="75" y="159"/>
                  </a:cubicBezTo>
                  <a:cubicBezTo>
                    <a:pt x="73" y="159"/>
                    <a:pt x="73" y="159"/>
                    <a:pt x="73" y="159"/>
                  </a:cubicBezTo>
                  <a:cubicBezTo>
                    <a:pt x="71" y="159"/>
                    <a:pt x="71" y="159"/>
                    <a:pt x="71" y="159"/>
                  </a:cubicBezTo>
                  <a:cubicBezTo>
                    <a:pt x="73" y="162"/>
                    <a:pt x="73" y="162"/>
                    <a:pt x="73" y="162"/>
                  </a:cubicBezTo>
                  <a:close/>
                  <a:moveTo>
                    <a:pt x="24" y="210"/>
                  </a:moveTo>
                  <a:cubicBezTo>
                    <a:pt x="24" y="208"/>
                    <a:pt x="24" y="208"/>
                    <a:pt x="24" y="208"/>
                  </a:cubicBezTo>
                  <a:cubicBezTo>
                    <a:pt x="26" y="210"/>
                    <a:pt x="26" y="210"/>
                    <a:pt x="26" y="210"/>
                  </a:cubicBezTo>
                  <a:cubicBezTo>
                    <a:pt x="26" y="212"/>
                    <a:pt x="26" y="212"/>
                    <a:pt x="26" y="212"/>
                  </a:cubicBezTo>
                  <a:cubicBezTo>
                    <a:pt x="24" y="210"/>
                    <a:pt x="24" y="210"/>
                    <a:pt x="24" y="210"/>
                  </a:cubicBezTo>
                  <a:close/>
                  <a:moveTo>
                    <a:pt x="22" y="213"/>
                  </a:moveTo>
                  <a:cubicBezTo>
                    <a:pt x="24" y="213"/>
                    <a:pt x="24" y="213"/>
                    <a:pt x="24" y="213"/>
                  </a:cubicBezTo>
                  <a:cubicBezTo>
                    <a:pt x="26" y="213"/>
                    <a:pt x="26" y="213"/>
                    <a:pt x="26" y="213"/>
                  </a:cubicBezTo>
                  <a:cubicBezTo>
                    <a:pt x="26" y="215"/>
                    <a:pt x="26" y="215"/>
                    <a:pt x="26" y="215"/>
                  </a:cubicBezTo>
                  <a:cubicBezTo>
                    <a:pt x="24" y="217"/>
                    <a:pt x="24" y="217"/>
                    <a:pt x="24" y="217"/>
                  </a:cubicBezTo>
                  <a:cubicBezTo>
                    <a:pt x="22" y="215"/>
                    <a:pt x="22" y="215"/>
                    <a:pt x="22" y="215"/>
                  </a:cubicBezTo>
                  <a:cubicBezTo>
                    <a:pt x="22" y="213"/>
                    <a:pt x="22" y="213"/>
                    <a:pt x="22" y="213"/>
                  </a:cubicBezTo>
                  <a:close/>
                  <a:moveTo>
                    <a:pt x="59" y="303"/>
                  </a:moveTo>
                  <a:cubicBezTo>
                    <a:pt x="59" y="307"/>
                    <a:pt x="59" y="307"/>
                    <a:pt x="59" y="307"/>
                  </a:cubicBezTo>
                  <a:cubicBezTo>
                    <a:pt x="57" y="307"/>
                    <a:pt x="57" y="307"/>
                    <a:pt x="57" y="307"/>
                  </a:cubicBezTo>
                  <a:cubicBezTo>
                    <a:pt x="55" y="307"/>
                    <a:pt x="55" y="307"/>
                    <a:pt x="55" y="307"/>
                  </a:cubicBezTo>
                  <a:cubicBezTo>
                    <a:pt x="57" y="305"/>
                    <a:pt x="57" y="305"/>
                    <a:pt x="57" y="305"/>
                  </a:cubicBezTo>
                  <a:cubicBezTo>
                    <a:pt x="59" y="303"/>
                    <a:pt x="59" y="303"/>
                    <a:pt x="59" y="303"/>
                  </a:cubicBezTo>
                  <a:close/>
                  <a:moveTo>
                    <a:pt x="53" y="299"/>
                  </a:moveTo>
                  <a:cubicBezTo>
                    <a:pt x="55" y="301"/>
                    <a:pt x="55" y="301"/>
                    <a:pt x="55" y="301"/>
                  </a:cubicBezTo>
                  <a:cubicBezTo>
                    <a:pt x="53" y="303"/>
                    <a:pt x="53" y="303"/>
                    <a:pt x="53" y="303"/>
                  </a:cubicBezTo>
                  <a:cubicBezTo>
                    <a:pt x="53" y="299"/>
                    <a:pt x="53" y="299"/>
                    <a:pt x="53" y="299"/>
                  </a:cubicBezTo>
                  <a:close/>
                  <a:moveTo>
                    <a:pt x="46" y="296"/>
                  </a:moveTo>
                  <a:cubicBezTo>
                    <a:pt x="51" y="296"/>
                    <a:pt x="51" y="296"/>
                    <a:pt x="51" y="296"/>
                  </a:cubicBezTo>
                  <a:cubicBezTo>
                    <a:pt x="51" y="298"/>
                    <a:pt x="51" y="298"/>
                    <a:pt x="51" y="298"/>
                  </a:cubicBezTo>
                  <a:cubicBezTo>
                    <a:pt x="48" y="299"/>
                    <a:pt x="48" y="299"/>
                    <a:pt x="48" y="299"/>
                  </a:cubicBezTo>
                  <a:cubicBezTo>
                    <a:pt x="46" y="298"/>
                    <a:pt x="46" y="298"/>
                    <a:pt x="46" y="298"/>
                  </a:cubicBezTo>
                  <a:cubicBezTo>
                    <a:pt x="46" y="296"/>
                    <a:pt x="46" y="296"/>
                    <a:pt x="46" y="296"/>
                  </a:cubicBezTo>
                  <a:close/>
                  <a:moveTo>
                    <a:pt x="39" y="290"/>
                  </a:moveTo>
                  <a:cubicBezTo>
                    <a:pt x="42" y="294"/>
                    <a:pt x="42" y="294"/>
                    <a:pt x="42" y="294"/>
                  </a:cubicBezTo>
                  <a:cubicBezTo>
                    <a:pt x="40" y="296"/>
                    <a:pt x="40" y="296"/>
                    <a:pt x="40" y="296"/>
                  </a:cubicBezTo>
                  <a:cubicBezTo>
                    <a:pt x="39" y="294"/>
                    <a:pt x="39" y="294"/>
                    <a:pt x="39" y="294"/>
                  </a:cubicBezTo>
                  <a:cubicBezTo>
                    <a:pt x="39" y="290"/>
                    <a:pt x="39" y="290"/>
                    <a:pt x="39" y="290"/>
                  </a:cubicBezTo>
                  <a:close/>
                  <a:moveTo>
                    <a:pt x="31" y="292"/>
                  </a:moveTo>
                  <a:cubicBezTo>
                    <a:pt x="35" y="292"/>
                    <a:pt x="35" y="292"/>
                    <a:pt x="35" y="292"/>
                  </a:cubicBezTo>
                  <a:cubicBezTo>
                    <a:pt x="33" y="294"/>
                    <a:pt x="33" y="294"/>
                    <a:pt x="33" y="294"/>
                  </a:cubicBezTo>
                  <a:cubicBezTo>
                    <a:pt x="31" y="292"/>
                    <a:pt x="31" y="292"/>
                    <a:pt x="31" y="292"/>
                  </a:cubicBezTo>
                  <a:close/>
                  <a:moveTo>
                    <a:pt x="10" y="298"/>
                  </a:moveTo>
                  <a:cubicBezTo>
                    <a:pt x="13" y="298"/>
                    <a:pt x="13" y="298"/>
                    <a:pt x="13" y="298"/>
                  </a:cubicBezTo>
                  <a:cubicBezTo>
                    <a:pt x="13" y="298"/>
                    <a:pt x="13" y="298"/>
                    <a:pt x="13" y="298"/>
                  </a:cubicBezTo>
                  <a:cubicBezTo>
                    <a:pt x="11" y="296"/>
                    <a:pt x="11" y="296"/>
                    <a:pt x="11" y="296"/>
                  </a:cubicBezTo>
                  <a:cubicBezTo>
                    <a:pt x="11" y="292"/>
                    <a:pt x="11" y="292"/>
                    <a:pt x="11" y="292"/>
                  </a:cubicBezTo>
                  <a:cubicBezTo>
                    <a:pt x="13" y="292"/>
                    <a:pt x="13" y="292"/>
                    <a:pt x="13" y="292"/>
                  </a:cubicBezTo>
                  <a:cubicBezTo>
                    <a:pt x="19" y="296"/>
                    <a:pt x="19" y="296"/>
                    <a:pt x="19" y="296"/>
                  </a:cubicBezTo>
                  <a:cubicBezTo>
                    <a:pt x="19" y="298"/>
                    <a:pt x="19" y="298"/>
                    <a:pt x="19" y="298"/>
                  </a:cubicBezTo>
                  <a:cubicBezTo>
                    <a:pt x="17" y="298"/>
                    <a:pt x="17" y="298"/>
                    <a:pt x="17" y="298"/>
                  </a:cubicBezTo>
                  <a:cubicBezTo>
                    <a:pt x="15" y="299"/>
                    <a:pt x="15" y="299"/>
                    <a:pt x="15" y="299"/>
                  </a:cubicBezTo>
                  <a:cubicBezTo>
                    <a:pt x="17" y="303"/>
                    <a:pt x="17" y="303"/>
                    <a:pt x="17" y="303"/>
                  </a:cubicBezTo>
                  <a:cubicBezTo>
                    <a:pt x="19" y="301"/>
                    <a:pt x="19" y="301"/>
                    <a:pt x="19" y="301"/>
                  </a:cubicBezTo>
                  <a:cubicBezTo>
                    <a:pt x="20" y="305"/>
                    <a:pt x="20" y="305"/>
                    <a:pt x="20" y="305"/>
                  </a:cubicBezTo>
                  <a:cubicBezTo>
                    <a:pt x="19" y="307"/>
                    <a:pt x="19" y="307"/>
                    <a:pt x="19" y="307"/>
                  </a:cubicBezTo>
                  <a:cubicBezTo>
                    <a:pt x="15" y="303"/>
                    <a:pt x="15" y="303"/>
                    <a:pt x="15" y="303"/>
                  </a:cubicBezTo>
                  <a:cubicBezTo>
                    <a:pt x="11" y="303"/>
                    <a:pt x="11" y="303"/>
                    <a:pt x="11" y="303"/>
                  </a:cubicBezTo>
                  <a:cubicBezTo>
                    <a:pt x="10" y="299"/>
                    <a:pt x="10" y="299"/>
                    <a:pt x="10" y="299"/>
                  </a:cubicBezTo>
                  <a:cubicBezTo>
                    <a:pt x="8" y="299"/>
                    <a:pt x="8" y="299"/>
                    <a:pt x="8" y="299"/>
                  </a:cubicBezTo>
                  <a:cubicBezTo>
                    <a:pt x="10" y="298"/>
                    <a:pt x="10" y="298"/>
                    <a:pt x="10" y="298"/>
                  </a:cubicBezTo>
                  <a:cubicBezTo>
                    <a:pt x="10" y="298"/>
                    <a:pt x="10" y="298"/>
                    <a:pt x="10" y="298"/>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 name="Google Shape;3549;p136">
              <a:extLst>
                <a:ext uri="{FF2B5EF4-FFF2-40B4-BE49-F238E27FC236}">
                  <a16:creationId xmlns:a16="http://schemas.microsoft.com/office/drawing/2014/main" id="{CB811D36-AF32-DE6F-01CA-A81881A6519C}"/>
                </a:ext>
              </a:extLst>
            </p:cNvPr>
            <p:cNvSpPr/>
            <p:nvPr/>
          </p:nvSpPr>
          <p:spPr>
            <a:xfrm>
              <a:off x="3289" y="919"/>
              <a:ext cx="293" cy="197"/>
            </a:xfrm>
            <a:custGeom>
              <a:avLst/>
              <a:gdLst/>
              <a:ahLst/>
              <a:cxnLst/>
              <a:rect l="l" t="t" r="r" b="b"/>
              <a:pathLst>
                <a:path w="293" h="197" extrusionOk="0">
                  <a:moveTo>
                    <a:pt x="280" y="191"/>
                  </a:moveTo>
                  <a:lnTo>
                    <a:pt x="287" y="182"/>
                  </a:lnTo>
                  <a:lnTo>
                    <a:pt x="287" y="172"/>
                  </a:lnTo>
                  <a:lnTo>
                    <a:pt x="293" y="159"/>
                  </a:lnTo>
                  <a:lnTo>
                    <a:pt x="293" y="150"/>
                  </a:lnTo>
                  <a:lnTo>
                    <a:pt x="271" y="102"/>
                  </a:lnTo>
                  <a:lnTo>
                    <a:pt x="271" y="61"/>
                  </a:lnTo>
                  <a:lnTo>
                    <a:pt x="280" y="61"/>
                  </a:lnTo>
                  <a:lnTo>
                    <a:pt x="280" y="45"/>
                  </a:lnTo>
                  <a:lnTo>
                    <a:pt x="293" y="32"/>
                  </a:lnTo>
                  <a:lnTo>
                    <a:pt x="293" y="29"/>
                  </a:lnTo>
                  <a:lnTo>
                    <a:pt x="293" y="29"/>
                  </a:lnTo>
                  <a:lnTo>
                    <a:pt x="287" y="22"/>
                  </a:lnTo>
                  <a:lnTo>
                    <a:pt x="287" y="22"/>
                  </a:lnTo>
                  <a:lnTo>
                    <a:pt x="239" y="22"/>
                  </a:lnTo>
                  <a:lnTo>
                    <a:pt x="223" y="13"/>
                  </a:lnTo>
                  <a:lnTo>
                    <a:pt x="201" y="13"/>
                  </a:lnTo>
                  <a:lnTo>
                    <a:pt x="188" y="3"/>
                  </a:lnTo>
                  <a:lnTo>
                    <a:pt x="182" y="13"/>
                  </a:lnTo>
                  <a:lnTo>
                    <a:pt x="169" y="0"/>
                  </a:lnTo>
                  <a:lnTo>
                    <a:pt x="169" y="3"/>
                  </a:lnTo>
                  <a:lnTo>
                    <a:pt x="166" y="3"/>
                  </a:lnTo>
                  <a:lnTo>
                    <a:pt x="166" y="13"/>
                  </a:lnTo>
                  <a:lnTo>
                    <a:pt x="169" y="16"/>
                  </a:lnTo>
                  <a:lnTo>
                    <a:pt x="159" y="22"/>
                  </a:lnTo>
                  <a:lnTo>
                    <a:pt x="153" y="16"/>
                  </a:lnTo>
                  <a:lnTo>
                    <a:pt x="137" y="16"/>
                  </a:lnTo>
                  <a:lnTo>
                    <a:pt x="128" y="13"/>
                  </a:lnTo>
                  <a:lnTo>
                    <a:pt x="128" y="22"/>
                  </a:lnTo>
                  <a:lnTo>
                    <a:pt x="121" y="22"/>
                  </a:lnTo>
                  <a:lnTo>
                    <a:pt x="109" y="29"/>
                  </a:lnTo>
                  <a:lnTo>
                    <a:pt x="109" y="32"/>
                  </a:lnTo>
                  <a:lnTo>
                    <a:pt x="96" y="32"/>
                  </a:lnTo>
                  <a:lnTo>
                    <a:pt x="80" y="42"/>
                  </a:lnTo>
                  <a:lnTo>
                    <a:pt x="70" y="54"/>
                  </a:lnTo>
                  <a:lnTo>
                    <a:pt x="70" y="86"/>
                  </a:lnTo>
                  <a:lnTo>
                    <a:pt x="83" y="86"/>
                  </a:lnTo>
                  <a:lnTo>
                    <a:pt x="83" y="86"/>
                  </a:lnTo>
                  <a:lnTo>
                    <a:pt x="96" y="86"/>
                  </a:lnTo>
                  <a:lnTo>
                    <a:pt x="93" y="89"/>
                  </a:lnTo>
                  <a:lnTo>
                    <a:pt x="83" y="89"/>
                  </a:lnTo>
                  <a:lnTo>
                    <a:pt x="83" y="112"/>
                  </a:lnTo>
                  <a:lnTo>
                    <a:pt x="96" y="118"/>
                  </a:lnTo>
                  <a:lnTo>
                    <a:pt x="109" y="140"/>
                  </a:lnTo>
                  <a:lnTo>
                    <a:pt x="112" y="131"/>
                  </a:lnTo>
                  <a:lnTo>
                    <a:pt x="112" y="127"/>
                  </a:lnTo>
                  <a:lnTo>
                    <a:pt x="124" y="115"/>
                  </a:lnTo>
                  <a:lnTo>
                    <a:pt x="128" y="127"/>
                  </a:lnTo>
                  <a:lnTo>
                    <a:pt x="124" y="156"/>
                  </a:lnTo>
                  <a:lnTo>
                    <a:pt x="124" y="159"/>
                  </a:lnTo>
                  <a:lnTo>
                    <a:pt x="128" y="156"/>
                  </a:lnTo>
                  <a:lnTo>
                    <a:pt x="150" y="150"/>
                  </a:lnTo>
                  <a:lnTo>
                    <a:pt x="159" y="143"/>
                  </a:lnTo>
                  <a:lnTo>
                    <a:pt x="169" y="156"/>
                  </a:lnTo>
                  <a:lnTo>
                    <a:pt x="182" y="156"/>
                  </a:lnTo>
                  <a:lnTo>
                    <a:pt x="182" y="143"/>
                  </a:lnTo>
                  <a:lnTo>
                    <a:pt x="188" y="150"/>
                  </a:lnTo>
                  <a:lnTo>
                    <a:pt x="194" y="156"/>
                  </a:lnTo>
                  <a:lnTo>
                    <a:pt x="201" y="156"/>
                  </a:lnTo>
                  <a:lnTo>
                    <a:pt x="217" y="169"/>
                  </a:lnTo>
                  <a:lnTo>
                    <a:pt x="223" y="182"/>
                  </a:lnTo>
                  <a:lnTo>
                    <a:pt x="236" y="185"/>
                  </a:lnTo>
                  <a:lnTo>
                    <a:pt x="239" y="197"/>
                  </a:lnTo>
                  <a:lnTo>
                    <a:pt x="265" y="191"/>
                  </a:lnTo>
                  <a:lnTo>
                    <a:pt x="280" y="191"/>
                  </a:lnTo>
                  <a:lnTo>
                    <a:pt x="280" y="191"/>
                  </a:lnTo>
                  <a:lnTo>
                    <a:pt x="280" y="191"/>
                  </a:lnTo>
                  <a:lnTo>
                    <a:pt x="280" y="191"/>
                  </a:lnTo>
                  <a:close/>
                  <a:moveTo>
                    <a:pt x="54" y="61"/>
                  </a:moveTo>
                  <a:lnTo>
                    <a:pt x="67" y="61"/>
                  </a:lnTo>
                  <a:lnTo>
                    <a:pt x="67" y="70"/>
                  </a:lnTo>
                  <a:lnTo>
                    <a:pt x="58" y="70"/>
                  </a:lnTo>
                  <a:lnTo>
                    <a:pt x="54" y="61"/>
                  </a:lnTo>
                  <a:lnTo>
                    <a:pt x="54" y="61"/>
                  </a:lnTo>
                  <a:lnTo>
                    <a:pt x="54" y="61"/>
                  </a:lnTo>
                  <a:lnTo>
                    <a:pt x="54" y="61"/>
                  </a:lnTo>
                  <a:close/>
                  <a:moveTo>
                    <a:pt x="38" y="89"/>
                  </a:moveTo>
                  <a:lnTo>
                    <a:pt x="29" y="83"/>
                  </a:lnTo>
                  <a:lnTo>
                    <a:pt x="23" y="83"/>
                  </a:lnTo>
                  <a:lnTo>
                    <a:pt x="13" y="86"/>
                  </a:lnTo>
                  <a:lnTo>
                    <a:pt x="10" y="83"/>
                  </a:lnTo>
                  <a:lnTo>
                    <a:pt x="26" y="73"/>
                  </a:lnTo>
                  <a:lnTo>
                    <a:pt x="29" y="70"/>
                  </a:lnTo>
                  <a:lnTo>
                    <a:pt x="29" y="61"/>
                  </a:lnTo>
                  <a:lnTo>
                    <a:pt x="38" y="61"/>
                  </a:lnTo>
                  <a:lnTo>
                    <a:pt x="42" y="70"/>
                  </a:lnTo>
                  <a:lnTo>
                    <a:pt x="51" y="70"/>
                  </a:lnTo>
                  <a:lnTo>
                    <a:pt x="54" y="83"/>
                  </a:lnTo>
                  <a:lnTo>
                    <a:pt x="51" y="83"/>
                  </a:lnTo>
                  <a:lnTo>
                    <a:pt x="42" y="86"/>
                  </a:lnTo>
                  <a:lnTo>
                    <a:pt x="38" y="89"/>
                  </a:lnTo>
                  <a:lnTo>
                    <a:pt x="38" y="89"/>
                  </a:lnTo>
                  <a:lnTo>
                    <a:pt x="38" y="89"/>
                  </a:lnTo>
                  <a:lnTo>
                    <a:pt x="38" y="89"/>
                  </a:lnTo>
                  <a:close/>
                  <a:moveTo>
                    <a:pt x="54" y="99"/>
                  </a:moveTo>
                  <a:lnTo>
                    <a:pt x="54" y="89"/>
                  </a:lnTo>
                  <a:lnTo>
                    <a:pt x="70" y="89"/>
                  </a:lnTo>
                  <a:lnTo>
                    <a:pt x="80" y="102"/>
                  </a:lnTo>
                  <a:lnTo>
                    <a:pt x="70" y="112"/>
                  </a:lnTo>
                  <a:lnTo>
                    <a:pt x="54" y="99"/>
                  </a:lnTo>
                  <a:lnTo>
                    <a:pt x="54" y="99"/>
                  </a:lnTo>
                  <a:lnTo>
                    <a:pt x="54" y="99"/>
                  </a:lnTo>
                  <a:lnTo>
                    <a:pt x="54" y="99"/>
                  </a:lnTo>
                  <a:close/>
                  <a:moveTo>
                    <a:pt x="10" y="159"/>
                  </a:moveTo>
                  <a:lnTo>
                    <a:pt x="13" y="159"/>
                  </a:lnTo>
                  <a:lnTo>
                    <a:pt x="23" y="156"/>
                  </a:lnTo>
                  <a:lnTo>
                    <a:pt x="23" y="150"/>
                  </a:lnTo>
                  <a:lnTo>
                    <a:pt x="26" y="131"/>
                  </a:lnTo>
                  <a:lnTo>
                    <a:pt x="42" y="131"/>
                  </a:lnTo>
                  <a:lnTo>
                    <a:pt x="51" y="127"/>
                  </a:lnTo>
                  <a:lnTo>
                    <a:pt x="54" y="115"/>
                  </a:lnTo>
                  <a:lnTo>
                    <a:pt x="67" y="115"/>
                  </a:lnTo>
                  <a:lnTo>
                    <a:pt x="67" y="115"/>
                  </a:lnTo>
                  <a:lnTo>
                    <a:pt x="67" y="112"/>
                  </a:lnTo>
                  <a:lnTo>
                    <a:pt x="58" y="112"/>
                  </a:lnTo>
                  <a:lnTo>
                    <a:pt x="51" y="102"/>
                  </a:lnTo>
                  <a:lnTo>
                    <a:pt x="29" y="102"/>
                  </a:lnTo>
                  <a:lnTo>
                    <a:pt x="29" y="99"/>
                  </a:lnTo>
                  <a:lnTo>
                    <a:pt x="26" y="102"/>
                  </a:lnTo>
                  <a:lnTo>
                    <a:pt x="23" y="102"/>
                  </a:lnTo>
                  <a:lnTo>
                    <a:pt x="13" y="115"/>
                  </a:lnTo>
                  <a:lnTo>
                    <a:pt x="13" y="112"/>
                  </a:lnTo>
                  <a:lnTo>
                    <a:pt x="10" y="102"/>
                  </a:lnTo>
                  <a:lnTo>
                    <a:pt x="10" y="112"/>
                  </a:lnTo>
                  <a:lnTo>
                    <a:pt x="0" y="112"/>
                  </a:lnTo>
                  <a:lnTo>
                    <a:pt x="10" y="115"/>
                  </a:lnTo>
                  <a:lnTo>
                    <a:pt x="10" y="118"/>
                  </a:lnTo>
                  <a:lnTo>
                    <a:pt x="0" y="118"/>
                  </a:lnTo>
                  <a:lnTo>
                    <a:pt x="0" y="131"/>
                  </a:lnTo>
                  <a:lnTo>
                    <a:pt x="13" y="131"/>
                  </a:lnTo>
                  <a:lnTo>
                    <a:pt x="23" y="140"/>
                  </a:lnTo>
                  <a:lnTo>
                    <a:pt x="13" y="150"/>
                  </a:lnTo>
                  <a:lnTo>
                    <a:pt x="13" y="150"/>
                  </a:lnTo>
                  <a:lnTo>
                    <a:pt x="10" y="159"/>
                  </a:lnTo>
                  <a:lnTo>
                    <a:pt x="10" y="159"/>
                  </a:lnTo>
                  <a:lnTo>
                    <a:pt x="10" y="159"/>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 name="Google Shape;3550;p136">
              <a:extLst>
                <a:ext uri="{FF2B5EF4-FFF2-40B4-BE49-F238E27FC236}">
                  <a16:creationId xmlns:a16="http://schemas.microsoft.com/office/drawing/2014/main" id="{3A161494-A158-D621-1B7F-6B9A43658757}"/>
                </a:ext>
              </a:extLst>
            </p:cNvPr>
            <p:cNvSpPr/>
            <p:nvPr/>
          </p:nvSpPr>
          <p:spPr>
            <a:xfrm>
              <a:off x="3289" y="919"/>
              <a:ext cx="293" cy="197"/>
            </a:xfrm>
            <a:custGeom>
              <a:avLst/>
              <a:gdLst/>
              <a:ahLst/>
              <a:cxnLst/>
              <a:rect l="l" t="t" r="r" b="b"/>
              <a:pathLst>
                <a:path w="293" h="197" extrusionOk="0">
                  <a:moveTo>
                    <a:pt x="280" y="191"/>
                  </a:moveTo>
                  <a:lnTo>
                    <a:pt x="287" y="182"/>
                  </a:lnTo>
                  <a:lnTo>
                    <a:pt x="287" y="172"/>
                  </a:lnTo>
                  <a:lnTo>
                    <a:pt x="293" y="159"/>
                  </a:lnTo>
                  <a:lnTo>
                    <a:pt x="293" y="150"/>
                  </a:lnTo>
                  <a:lnTo>
                    <a:pt x="271" y="102"/>
                  </a:lnTo>
                  <a:lnTo>
                    <a:pt x="271" y="61"/>
                  </a:lnTo>
                  <a:lnTo>
                    <a:pt x="280" y="61"/>
                  </a:lnTo>
                  <a:lnTo>
                    <a:pt x="280" y="45"/>
                  </a:lnTo>
                  <a:lnTo>
                    <a:pt x="293" y="32"/>
                  </a:lnTo>
                  <a:lnTo>
                    <a:pt x="293" y="29"/>
                  </a:lnTo>
                  <a:lnTo>
                    <a:pt x="293" y="29"/>
                  </a:lnTo>
                  <a:lnTo>
                    <a:pt x="287" y="22"/>
                  </a:lnTo>
                  <a:lnTo>
                    <a:pt x="287" y="22"/>
                  </a:lnTo>
                  <a:lnTo>
                    <a:pt x="239" y="22"/>
                  </a:lnTo>
                  <a:lnTo>
                    <a:pt x="223" y="13"/>
                  </a:lnTo>
                  <a:lnTo>
                    <a:pt x="201" y="13"/>
                  </a:lnTo>
                  <a:lnTo>
                    <a:pt x="188" y="3"/>
                  </a:lnTo>
                  <a:lnTo>
                    <a:pt x="182" y="13"/>
                  </a:lnTo>
                  <a:lnTo>
                    <a:pt x="169" y="0"/>
                  </a:lnTo>
                  <a:lnTo>
                    <a:pt x="169" y="3"/>
                  </a:lnTo>
                  <a:lnTo>
                    <a:pt x="166" y="3"/>
                  </a:lnTo>
                  <a:lnTo>
                    <a:pt x="166" y="13"/>
                  </a:lnTo>
                  <a:lnTo>
                    <a:pt x="169" y="16"/>
                  </a:lnTo>
                  <a:lnTo>
                    <a:pt x="159" y="22"/>
                  </a:lnTo>
                  <a:lnTo>
                    <a:pt x="153" y="16"/>
                  </a:lnTo>
                  <a:lnTo>
                    <a:pt x="137" y="16"/>
                  </a:lnTo>
                  <a:lnTo>
                    <a:pt x="128" y="13"/>
                  </a:lnTo>
                  <a:lnTo>
                    <a:pt x="128" y="22"/>
                  </a:lnTo>
                  <a:lnTo>
                    <a:pt x="121" y="22"/>
                  </a:lnTo>
                  <a:lnTo>
                    <a:pt x="109" y="29"/>
                  </a:lnTo>
                  <a:lnTo>
                    <a:pt x="109" y="32"/>
                  </a:lnTo>
                  <a:lnTo>
                    <a:pt x="96" y="32"/>
                  </a:lnTo>
                  <a:lnTo>
                    <a:pt x="80" y="42"/>
                  </a:lnTo>
                  <a:lnTo>
                    <a:pt x="70" y="54"/>
                  </a:lnTo>
                  <a:lnTo>
                    <a:pt x="70" y="86"/>
                  </a:lnTo>
                  <a:lnTo>
                    <a:pt x="83" y="86"/>
                  </a:lnTo>
                  <a:lnTo>
                    <a:pt x="83" y="86"/>
                  </a:lnTo>
                  <a:lnTo>
                    <a:pt x="96" y="86"/>
                  </a:lnTo>
                  <a:lnTo>
                    <a:pt x="93" y="89"/>
                  </a:lnTo>
                  <a:lnTo>
                    <a:pt x="83" y="89"/>
                  </a:lnTo>
                  <a:lnTo>
                    <a:pt x="83" y="112"/>
                  </a:lnTo>
                  <a:lnTo>
                    <a:pt x="96" y="118"/>
                  </a:lnTo>
                  <a:lnTo>
                    <a:pt x="109" y="140"/>
                  </a:lnTo>
                  <a:lnTo>
                    <a:pt x="112" y="131"/>
                  </a:lnTo>
                  <a:lnTo>
                    <a:pt x="112" y="127"/>
                  </a:lnTo>
                  <a:lnTo>
                    <a:pt x="124" y="115"/>
                  </a:lnTo>
                  <a:lnTo>
                    <a:pt x="128" y="127"/>
                  </a:lnTo>
                  <a:lnTo>
                    <a:pt x="124" y="156"/>
                  </a:lnTo>
                  <a:lnTo>
                    <a:pt x="124" y="159"/>
                  </a:lnTo>
                  <a:lnTo>
                    <a:pt x="128" y="156"/>
                  </a:lnTo>
                  <a:lnTo>
                    <a:pt x="150" y="150"/>
                  </a:lnTo>
                  <a:lnTo>
                    <a:pt x="159" y="143"/>
                  </a:lnTo>
                  <a:lnTo>
                    <a:pt x="169" y="156"/>
                  </a:lnTo>
                  <a:lnTo>
                    <a:pt x="182" y="156"/>
                  </a:lnTo>
                  <a:lnTo>
                    <a:pt x="182" y="143"/>
                  </a:lnTo>
                  <a:lnTo>
                    <a:pt x="188" y="150"/>
                  </a:lnTo>
                  <a:lnTo>
                    <a:pt x="194" y="156"/>
                  </a:lnTo>
                  <a:lnTo>
                    <a:pt x="201" y="156"/>
                  </a:lnTo>
                  <a:lnTo>
                    <a:pt x="217" y="169"/>
                  </a:lnTo>
                  <a:lnTo>
                    <a:pt x="223" y="182"/>
                  </a:lnTo>
                  <a:lnTo>
                    <a:pt x="236" y="185"/>
                  </a:lnTo>
                  <a:lnTo>
                    <a:pt x="239" y="197"/>
                  </a:lnTo>
                  <a:lnTo>
                    <a:pt x="265" y="191"/>
                  </a:lnTo>
                  <a:lnTo>
                    <a:pt x="280" y="191"/>
                  </a:lnTo>
                  <a:lnTo>
                    <a:pt x="280" y="191"/>
                  </a:lnTo>
                  <a:lnTo>
                    <a:pt x="280" y="191"/>
                  </a:lnTo>
                  <a:lnTo>
                    <a:pt x="280" y="191"/>
                  </a:lnTo>
                  <a:close/>
                  <a:moveTo>
                    <a:pt x="54" y="61"/>
                  </a:moveTo>
                  <a:lnTo>
                    <a:pt x="67" y="61"/>
                  </a:lnTo>
                  <a:lnTo>
                    <a:pt x="67" y="70"/>
                  </a:lnTo>
                  <a:lnTo>
                    <a:pt x="58" y="70"/>
                  </a:lnTo>
                  <a:lnTo>
                    <a:pt x="54" y="61"/>
                  </a:lnTo>
                  <a:lnTo>
                    <a:pt x="54" y="61"/>
                  </a:lnTo>
                  <a:lnTo>
                    <a:pt x="54" y="61"/>
                  </a:lnTo>
                  <a:lnTo>
                    <a:pt x="54" y="61"/>
                  </a:lnTo>
                  <a:close/>
                  <a:moveTo>
                    <a:pt x="38" y="89"/>
                  </a:moveTo>
                  <a:lnTo>
                    <a:pt x="29" y="83"/>
                  </a:lnTo>
                  <a:lnTo>
                    <a:pt x="23" y="83"/>
                  </a:lnTo>
                  <a:lnTo>
                    <a:pt x="13" y="86"/>
                  </a:lnTo>
                  <a:lnTo>
                    <a:pt x="10" y="83"/>
                  </a:lnTo>
                  <a:lnTo>
                    <a:pt x="26" y="73"/>
                  </a:lnTo>
                  <a:lnTo>
                    <a:pt x="29" y="70"/>
                  </a:lnTo>
                  <a:lnTo>
                    <a:pt x="29" y="61"/>
                  </a:lnTo>
                  <a:lnTo>
                    <a:pt x="38" y="61"/>
                  </a:lnTo>
                  <a:lnTo>
                    <a:pt x="42" y="70"/>
                  </a:lnTo>
                  <a:lnTo>
                    <a:pt x="51" y="70"/>
                  </a:lnTo>
                  <a:lnTo>
                    <a:pt x="54" y="83"/>
                  </a:lnTo>
                  <a:lnTo>
                    <a:pt x="51" y="83"/>
                  </a:lnTo>
                  <a:lnTo>
                    <a:pt x="42" y="86"/>
                  </a:lnTo>
                  <a:lnTo>
                    <a:pt x="38" y="89"/>
                  </a:lnTo>
                  <a:lnTo>
                    <a:pt x="38" y="89"/>
                  </a:lnTo>
                  <a:lnTo>
                    <a:pt x="38" y="89"/>
                  </a:lnTo>
                  <a:lnTo>
                    <a:pt x="38" y="89"/>
                  </a:lnTo>
                  <a:close/>
                  <a:moveTo>
                    <a:pt x="54" y="99"/>
                  </a:moveTo>
                  <a:lnTo>
                    <a:pt x="54" y="89"/>
                  </a:lnTo>
                  <a:lnTo>
                    <a:pt x="70" y="89"/>
                  </a:lnTo>
                  <a:lnTo>
                    <a:pt x="80" y="102"/>
                  </a:lnTo>
                  <a:lnTo>
                    <a:pt x="70" y="112"/>
                  </a:lnTo>
                  <a:lnTo>
                    <a:pt x="54" y="99"/>
                  </a:lnTo>
                  <a:lnTo>
                    <a:pt x="54" y="99"/>
                  </a:lnTo>
                  <a:lnTo>
                    <a:pt x="54" y="99"/>
                  </a:lnTo>
                  <a:lnTo>
                    <a:pt x="54" y="99"/>
                  </a:lnTo>
                  <a:close/>
                  <a:moveTo>
                    <a:pt x="10" y="159"/>
                  </a:moveTo>
                  <a:lnTo>
                    <a:pt x="13" y="159"/>
                  </a:lnTo>
                  <a:lnTo>
                    <a:pt x="23" y="156"/>
                  </a:lnTo>
                  <a:lnTo>
                    <a:pt x="23" y="150"/>
                  </a:lnTo>
                  <a:lnTo>
                    <a:pt x="26" y="131"/>
                  </a:lnTo>
                  <a:lnTo>
                    <a:pt x="42" y="131"/>
                  </a:lnTo>
                  <a:lnTo>
                    <a:pt x="51" y="127"/>
                  </a:lnTo>
                  <a:lnTo>
                    <a:pt x="54" y="115"/>
                  </a:lnTo>
                  <a:lnTo>
                    <a:pt x="67" y="115"/>
                  </a:lnTo>
                  <a:lnTo>
                    <a:pt x="67" y="115"/>
                  </a:lnTo>
                  <a:lnTo>
                    <a:pt x="67" y="112"/>
                  </a:lnTo>
                  <a:lnTo>
                    <a:pt x="58" y="112"/>
                  </a:lnTo>
                  <a:lnTo>
                    <a:pt x="51" y="102"/>
                  </a:lnTo>
                  <a:lnTo>
                    <a:pt x="29" y="102"/>
                  </a:lnTo>
                  <a:lnTo>
                    <a:pt x="29" y="99"/>
                  </a:lnTo>
                  <a:lnTo>
                    <a:pt x="26" y="102"/>
                  </a:lnTo>
                  <a:lnTo>
                    <a:pt x="23" y="102"/>
                  </a:lnTo>
                  <a:lnTo>
                    <a:pt x="13" y="115"/>
                  </a:lnTo>
                  <a:lnTo>
                    <a:pt x="13" y="112"/>
                  </a:lnTo>
                  <a:lnTo>
                    <a:pt x="10" y="102"/>
                  </a:lnTo>
                  <a:lnTo>
                    <a:pt x="10" y="112"/>
                  </a:lnTo>
                  <a:lnTo>
                    <a:pt x="0" y="112"/>
                  </a:lnTo>
                  <a:lnTo>
                    <a:pt x="10" y="115"/>
                  </a:lnTo>
                  <a:lnTo>
                    <a:pt x="10" y="118"/>
                  </a:lnTo>
                  <a:lnTo>
                    <a:pt x="0" y="118"/>
                  </a:lnTo>
                  <a:lnTo>
                    <a:pt x="0" y="131"/>
                  </a:lnTo>
                  <a:lnTo>
                    <a:pt x="13" y="131"/>
                  </a:lnTo>
                  <a:lnTo>
                    <a:pt x="23" y="140"/>
                  </a:lnTo>
                  <a:lnTo>
                    <a:pt x="13" y="150"/>
                  </a:lnTo>
                  <a:lnTo>
                    <a:pt x="13" y="150"/>
                  </a:lnTo>
                  <a:lnTo>
                    <a:pt x="10" y="159"/>
                  </a:lnTo>
                  <a:lnTo>
                    <a:pt x="10" y="159"/>
                  </a:lnTo>
                  <a:lnTo>
                    <a:pt x="10" y="159"/>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 name="Google Shape;3551;p136">
              <a:extLst>
                <a:ext uri="{FF2B5EF4-FFF2-40B4-BE49-F238E27FC236}">
                  <a16:creationId xmlns:a16="http://schemas.microsoft.com/office/drawing/2014/main" id="{EE3475E5-130F-46D1-2006-331E587DA385}"/>
                </a:ext>
              </a:extLst>
            </p:cNvPr>
            <p:cNvSpPr/>
            <p:nvPr/>
          </p:nvSpPr>
          <p:spPr>
            <a:xfrm>
              <a:off x="3261" y="1062"/>
              <a:ext cx="350" cy="191"/>
            </a:xfrm>
            <a:custGeom>
              <a:avLst/>
              <a:gdLst/>
              <a:ahLst/>
              <a:cxnLst/>
              <a:rect l="l" t="t" r="r" b="b"/>
              <a:pathLst>
                <a:path w="350" h="191" extrusionOk="0">
                  <a:moveTo>
                    <a:pt x="350" y="147"/>
                  </a:moveTo>
                  <a:lnTo>
                    <a:pt x="350" y="128"/>
                  </a:lnTo>
                  <a:lnTo>
                    <a:pt x="337" y="124"/>
                  </a:lnTo>
                  <a:lnTo>
                    <a:pt x="334" y="105"/>
                  </a:lnTo>
                  <a:lnTo>
                    <a:pt x="334" y="99"/>
                  </a:lnTo>
                  <a:lnTo>
                    <a:pt x="321" y="86"/>
                  </a:lnTo>
                  <a:lnTo>
                    <a:pt x="324" y="83"/>
                  </a:lnTo>
                  <a:lnTo>
                    <a:pt x="321" y="70"/>
                  </a:lnTo>
                  <a:lnTo>
                    <a:pt x="312" y="67"/>
                  </a:lnTo>
                  <a:lnTo>
                    <a:pt x="321" y="58"/>
                  </a:lnTo>
                  <a:lnTo>
                    <a:pt x="312" y="54"/>
                  </a:lnTo>
                  <a:lnTo>
                    <a:pt x="293" y="48"/>
                  </a:lnTo>
                  <a:lnTo>
                    <a:pt x="267" y="54"/>
                  </a:lnTo>
                  <a:lnTo>
                    <a:pt x="264" y="42"/>
                  </a:lnTo>
                  <a:lnTo>
                    <a:pt x="251" y="39"/>
                  </a:lnTo>
                  <a:lnTo>
                    <a:pt x="242" y="26"/>
                  </a:lnTo>
                  <a:lnTo>
                    <a:pt x="226" y="13"/>
                  </a:lnTo>
                  <a:lnTo>
                    <a:pt x="222" y="13"/>
                  </a:lnTo>
                  <a:lnTo>
                    <a:pt x="213" y="7"/>
                  </a:lnTo>
                  <a:lnTo>
                    <a:pt x="210" y="0"/>
                  </a:lnTo>
                  <a:lnTo>
                    <a:pt x="210" y="13"/>
                  </a:lnTo>
                  <a:lnTo>
                    <a:pt x="197" y="13"/>
                  </a:lnTo>
                  <a:lnTo>
                    <a:pt x="184" y="0"/>
                  </a:lnTo>
                  <a:lnTo>
                    <a:pt x="178" y="7"/>
                  </a:lnTo>
                  <a:lnTo>
                    <a:pt x="156" y="13"/>
                  </a:lnTo>
                  <a:lnTo>
                    <a:pt x="152" y="16"/>
                  </a:lnTo>
                  <a:lnTo>
                    <a:pt x="152" y="29"/>
                  </a:lnTo>
                  <a:lnTo>
                    <a:pt x="156" y="54"/>
                  </a:lnTo>
                  <a:lnTo>
                    <a:pt x="152" y="70"/>
                  </a:lnTo>
                  <a:lnTo>
                    <a:pt x="137" y="96"/>
                  </a:lnTo>
                  <a:lnTo>
                    <a:pt x="121" y="96"/>
                  </a:lnTo>
                  <a:lnTo>
                    <a:pt x="108" y="83"/>
                  </a:lnTo>
                  <a:lnTo>
                    <a:pt x="108" y="70"/>
                  </a:lnTo>
                  <a:lnTo>
                    <a:pt x="79" y="42"/>
                  </a:lnTo>
                  <a:lnTo>
                    <a:pt x="79" y="26"/>
                  </a:lnTo>
                  <a:lnTo>
                    <a:pt x="79" y="26"/>
                  </a:lnTo>
                  <a:lnTo>
                    <a:pt x="66" y="39"/>
                  </a:lnTo>
                  <a:lnTo>
                    <a:pt x="51" y="42"/>
                  </a:lnTo>
                  <a:lnTo>
                    <a:pt x="41" y="48"/>
                  </a:lnTo>
                  <a:lnTo>
                    <a:pt x="28" y="48"/>
                  </a:lnTo>
                  <a:lnTo>
                    <a:pt x="25" y="58"/>
                  </a:lnTo>
                  <a:lnTo>
                    <a:pt x="25" y="70"/>
                  </a:lnTo>
                  <a:lnTo>
                    <a:pt x="19" y="70"/>
                  </a:lnTo>
                  <a:lnTo>
                    <a:pt x="19" y="86"/>
                  </a:lnTo>
                  <a:lnTo>
                    <a:pt x="9" y="105"/>
                  </a:lnTo>
                  <a:lnTo>
                    <a:pt x="9" y="115"/>
                  </a:lnTo>
                  <a:lnTo>
                    <a:pt x="9" y="124"/>
                  </a:lnTo>
                  <a:lnTo>
                    <a:pt x="0" y="134"/>
                  </a:lnTo>
                  <a:lnTo>
                    <a:pt x="9" y="156"/>
                  </a:lnTo>
                  <a:lnTo>
                    <a:pt x="12" y="163"/>
                  </a:lnTo>
                  <a:lnTo>
                    <a:pt x="12" y="169"/>
                  </a:lnTo>
                  <a:lnTo>
                    <a:pt x="19" y="163"/>
                  </a:lnTo>
                  <a:lnTo>
                    <a:pt x="25" y="153"/>
                  </a:lnTo>
                  <a:lnTo>
                    <a:pt x="41" y="140"/>
                  </a:lnTo>
                  <a:lnTo>
                    <a:pt x="66" y="134"/>
                  </a:lnTo>
                  <a:lnTo>
                    <a:pt x="82" y="134"/>
                  </a:lnTo>
                  <a:lnTo>
                    <a:pt x="98" y="134"/>
                  </a:lnTo>
                  <a:lnTo>
                    <a:pt x="108" y="140"/>
                  </a:lnTo>
                  <a:lnTo>
                    <a:pt x="121" y="128"/>
                  </a:lnTo>
                  <a:lnTo>
                    <a:pt x="127" y="128"/>
                  </a:lnTo>
                  <a:lnTo>
                    <a:pt x="127" y="134"/>
                  </a:lnTo>
                  <a:lnTo>
                    <a:pt x="140" y="134"/>
                  </a:lnTo>
                  <a:lnTo>
                    <a:pt x="149" y="147"/>
                  </a:lnTo>
                  <a:lnTo>
                    <a:pt x="165" y="147"/>
                  </a:lnTo>
                  <a:lnTo>
                    <a:pt x="168" y="153"/>
                  </a:lnTo>
                  <a:lnTo>
                    <a:pt x="184" y="140"/>
                  </a:lnTo>
                  <a:lnTo>
                    <a:pt x="207" y="147"/>
                  </a:lnTo>
                  <a:lnTo>
                    <a:pt x="222" y="153"/>
                  </a:lnTo>
                  <a:lnTo>
                    <a:pt x="238" y="163"/>
                  </a:lnTo>
                  <a:lnTo>
                    <a:pt x="251" y="169"/>
                  </a:lnTo>
                  <a:lnTo>
                    <a:pt x="264" y="185"/>
                  </a:lnTo>
                  <a:lnTo>
                    <a:pt x="280" y="185"/>
                  </a:lnTo>
                  <a:lnTo>
                    <a:pt x="283" y="191"/>
                  </a:lnTo>
                  <a:lnTo>
                    <a:pt x="283" y="191"/>
                  </a:lnTo>
                  <a:lnTo>
                    <a:pt x="305" y="182"/>
                  </a:lnTo>
                  <a:lnTo>
                    <a:pt x="324" y="182"/>
                  </a:lnTo>
                  <a:lnTo>
                    <a:pt x="324" y="163"/>
                  </a:lnTo>
                  <a:lnTo>
                    <a:pt x="337" y="156"/>
                  </a:lnTo>
                  <a:lnTo>
                    <a:pt x="337" y="153"/>
                  </a:lnTo>
                  <a:lnTo>
                    <a:pt x="350" y="147"/>
                  </a:lnTo>
                  <a:lnTo>
                    <a:pt x="350" y="147"/>
                  </a:lnTo>
                  <a:lnTo>
                    <a:pt x="350" y="147"/>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 name="Google Shape;3552;p136">
              <a:extLst>
                <a:ext uri="{FF2B5EF4-FFF2-40B4-BE49-F238E27FC236}">
                  <a16:creationId xmlns:a16="http://schemas.microsoft.com/office/drawing/2014/main" id="{A262FE22-4BF1-EF8E-0853-A860A1FE70FD}"/>
                </a:ext>
              </a:extLst>
            </p:cNvPr>
            <p:cNvSpPr/>
            <p:nvPr/>
          </p:nvSpPr>
          <p:spPr>
            <a:xfrm>
              <a:off x="3261" y="1062"/>
              <a:ext cx="350" cy="191"/>
            </a:xfrm>
            <a:custGeom>
              <a:avLst/>
              <a:gdLst/>
              <a:ahLst/>
              <a:cxnLst/>
              <a:rect l="l" t="t" r="r" b="b"/>
              <a:pathLst>
                <a:path w="350" h="191" extrusionOk="0">
                  <a:moveTo>
                    <a:pt x="350" y="147"/>
                  </a:moveTo>
                  <a:lnTo>
                    <a:pt x="350" y="128"/>
                  </a:lnTo>
                  <a:lnTo>
                    <a:pt x="337" y="124"/>
                  </a:lnTo>
                  <a:lnTo>
                    <a:pt x="334" y="105"/>
                  </a:lnTo>
                  <a:lnTo>
                    <a:pt x="334" y="99"/>
                  </a:lnTo>
                  <a:lnTo>
                    <a:pt x="321" y="86"/>
                  </a:lnTo>
                  <a:lnTo>
                    <a:pt x="324" y="83"/>
                  </a:lnTo>
                  <a:lnTo>
                    <a:pt x="321" y="70"/>
                  </a:lnTo>
                  <a:lnTo>
                    <a:pt x="312" y="67"/>
                  </a:lnTo>
                  <a:lnTo>
                    <a:pt x="321" y="58"/>
                  </a:lnTo>
                  <a:lnTo>
                    <a:pt x="312" y="54"/>
                  </a:lnTo>
                  <a:lnTo>
                    <a:pt x="293" y="48"/>
                  </a:lnTo>
                  <a:lnTo>
                    <a:pt x="267" y="54"/>
                  </a:lnTo>
                  <a:lnTo>
                    <a:pt x="264" y="42"/>
                  </a:lnTo>
                  <a:lnTo>
                    <a:pt x="251" y="39"/>
                  </a:lnTo>
                  <a:lnTo>
                    <a:pt x="242" y="26"/>
                  </a:lnTo>
                  <a:lnTo>
                    <a:pt x="226" y="13"/>
                  </a:lnTo>
                  <a:lnTo>
                    <a:pt x="222" y="13"/>
                  </a:lnTo>
                  <a:lnTo>
                    <a:pt x="213" y="7"/>
                  </a:lnTo>
                  <a:lnTo>
                    <a:pt x="210" y="0"/>
                  </a:lnTo>
                  <a:lnTo>
                    <a:pt x="210" y="13"/>
                  </a:lnTo>
                  <a:lnTo>
                    <a:pt x="197" y="13"/>
                  </a:lnTo>
                  <a:lnTo>
                    <a:pt x="184" y="0"/>
                  </a:lnTo>
                  <a:lnTo>
                    <a:pt x="178" y="7"/>
                  </a:lnTo>
                  <a:lnTo>
                    <a:pt x="156" y="13"/>
                  </a:lnTo>
                  <a:lnTo>
                    <a:pt x="152" y="16"/>
                  </a:lnTo>
                  <a:lnTo>
                    <a:pt x="152" y="29"/>
                  </a:lnTo>
                  <a:lnTo>
                    <a:pt x="156" y="54"/>
                  </a:lnTo>
                  <a:lnTo>
                    <a:pt x="152" y="70"/>
                  </a:lnTo>
                  <a:lnTo>
                    <a:pt x="137" y="96"/>
                  </a:lnTo>
                  <a:lnTo>
                    <a:pt x="121" y="96"/>
                  </a:lnTo>
                  <a:lnTo>
                    <a:pt x="108" y="83"/>
                  </a:lnTo>
                  <a:lnTo>
                    <a:pt x="108" y="70"/>
                  </a:lnTo>
                  <a:lnTo>
                    <a:pt x="79" y="42"/>
                  </a:lnTo>
                  <a:lnTo>
                    <a:pt x="79" y="26"/>
                  </a:lnTo>
                  <a:lnTo>
                    <a:pt x="79" y="26"/>
                  </a:lnTo>
                  <a:lnTo>
                    <a:pt x="66" y="39"/>
                  </a:lnTo>
                  <a:lnTo>
                    <a:pt x="51" y="42"/>
                  </a:lnTo>
                  <a:lnTo>
                    <a:pt x="41" y="48"/>
                  </a:lnTo>
                  <a:lnTo>
                    <a:pt x="28" y="48"/>
                  </a:lnTo>
                  <a:lnTo>
                    <a:pt x="25" y="58"/>
                  </a:lnTo>
                  <a:lnTo>
                    <a:pt x="25" y="70"/>
                  </a:lnTo>
                  <a:lnTo>
                    <a:pt x="19" y="70"/>
                  </a:lnTo>
                  <a:lnTo>
                    <a:pt x="19" y="86"/>
                  </a:lnTo>
                  <a:lnTo>
                    <a:pt x="9" y="105"/>
                  </a:lnTo>
                  <a:lnTo>
                    <a:pt x="9" y="115"/>
                  </a:lnTo>
                  <a:lnTo>
                    <a:pt x="9" y="124"/>
                  </a:lnTo>
                  <a:lnTo>
                    <a:pt x="0" y="134"/>
                  </a:lnTo>
                  <a:lnTo>
                    <a:pt x="9" y="156"/>
                  </a:lnTo>
                  <a:lnTo>
                    <a:pt x="12" y="163"/>
                  </a:lnTo>
                  <a:lnTo>
                    <a:pt x="12" y="169"/>
                  </a:lnTo>
                  <a:lnTo>
                    <a:pt x="19" y="163"/>
                  </a:lnTo>
                  <a:lnTo>
                    <a:pt x="25" y="153"/>
                  </a:lnTo>
                  <a:lnTo>
                    <a:pt x="41" y="140"/>
                  </a:lnTo>
                  <a:lnTo>
                    <a:pt x="66" y="134"/>
                  </a:lnTo>
                  <a:lnTo>
                    <a:pt x="82" y="134"/>
                  </a:lnTo>
                  <a:lnTo>
                    <a:pt x="98" y="134"/>
                  </a:lnTo>
                  <a:lnTo>
                    <a:pt x="108" y="140"/>
                  </a:lnTo>
                  <a:lnTo>
                    <a:pt x="121" y="128"/>
                  </a:lnTo>
                  <a:lnTo>
                    <a:pt x="127" y="128"/>
                  </a:lnTo>
                  <a:lnTo>
                    <a:pt x="127" y="134"/>
                  </a:lnTo>
                  <a:lnTo>
                    <a:pt x="140" y="134"/>
                  </a:lnTo>
                  <a:lnTo>
                    <a:pt x="149" y="147"/>
                  </a:lnTo>
                  <a:lnTo>
                    <a:pt x="165" y="147"/>
                  </a:lnTo>
                  <a:lnTo>
                    <a:pt x="168" y="153"/>
                  </a:lnTo>
                  <a:lnTo>
                    <a:pt x="184" y="140"/>
                  </a:lnTo>
                  <a:lnTo>
                    <a:pt x="207" y="147"/>
                  </a:lnTo>
                  <a:lnTo>
                    <a:pt x="222" y="153"/>
                  </a:lnTo>
                  <a:lnTo>
                    <a:pt x="238" y="163"/>
                  </a:lnTo>
                  <a:lnTo>
                    <a:pt x="251" y="169"/>
                  </a:lnTo>
                  <a:lnTo>
                    <a:pt x="264" y="185"/>
                  </a:lnTo>
                  <a:lnTo>
                    <a:pt x="280" y="185"/>
                  </a:lnTo>
                  <a:lnTo>
                    <a:pt x="283" y="191"/>
                  </a:lnTo>
                  <a:lnTo>
                    <a:pt x="283" y="191"/>
                  </a:lnTo>
                  <a:lnTo>
                    <a:pt x="305" y="182"/>
                  </a:lnTo>
                  <a:lnTo>
                    <a:pt x="324" y="182"/>
                  </a:lnTo>
                  <a:lnTo>
                    <a:pt x="324" y="163"/>
                  </a:lnTo>
                  <a:lnTo>
                    <a:pt x="337" y="156"/>
                  </a:lnTo>
                  <a:lnTo>
                    <a:pt x="337" y="153"/>
                  </a:lnTo>
                  <a:lnTo>
                    <a:pt x="350" y="147"/>
                  </a:lnTo>
                  <a:lnTo>
                    <a:pt x="350" y="147"/>
                  </a:lnTo>
                  <a:lnTo>
                    <a:pt x="350" y="147"/>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 name="Google Shape;3553;p136">
              <a:extLst>
                <a:ext uri="{FF2B5EF4-FFF2-40B4-BE49-F238E27FC236}">
                  <a16:creationId xmlns:a16="http://schemas.microsoft.com/office/drawing/2014/main" id="{C78D787C-8F91-1A55-D2E0-B9B9F7C2E58F}"/>
                </a:ext>
              </a:extLst>
            </p:cNvPr>
            <p:cNvSpPr/>
            <p:nvPr/>
          </p:nvSpPr>
          <p:spPr>
            <a:xfrm>
              <a:off x="3273" y="1190"/>
              <a:ext cx="271" cy="203"/>
            </a:xfrm>
            <a:custGeom>
              <a:avLst/>
              <a:gdLst/>
              <a:ahLst/>
              <a:cxnLst/>
              <a:rect l="l" t="t" r="r" b="b"/>
              <a:pathLst>
                <a:path w="271" h="203" extrusionOk="0">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lnTo>
                    <a:pt x="86" y="143"/>
                  </a:lnTo>
                  <a:lnTo>
                    <a:pt x="86" y="143"/>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5" name="Google Shape;3554;p136">
              <a:extLst>
                <a:ext uri="{FF2B5EF4-FFF2-40B4-BE49-F238E27FC236}">
                  <a16:creationId xmlns:a16="http://schemas.microsoft.com/office/drawing/2014/main" id="{A4BF94C7-1744-8FC9-7161-121CAD91A8D9}"/>
                </a:ext>
              </a:extLst>
            </p:cNvPr>
            <p:cNvSpPr/>
            <p:nvPr/>
          </p:nvSpPr>
          <p:spPr>
            <a:xfrm>
              <a:off x="3273" y="1190"/>
              <a:ext cx="271" cy="203"/>
            </a:xfrm>
            <a:custGeom>
              <a:avLst/>
              <a:gdLst/>
              <a:ahLst/>
              <a:cxnLst/>
              <a:rect l="l" t="t" r="r" b="b"/>
              <a:pathLst>
                <a:path w="271" h="203" extrusionOk="0">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lnTo>
                    <a:pt x="86" y="143"/>
                  </a:lnTo>
                  <a:lnTo>
                    <a:pt x="86" y="143"/>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 name="Google Shape;3555;p136">
              <a:extLst>
                <a:ext uri="{FF2B5EF4-FFF2-40B4-BE49-F238E27FC236}">
                  <a16:creationId xmlns:a16="http://schemas.microsoft.com/office/drawing/2014/main" id="{7C671810-B4D1-E28D-5C93-B12ADCA9147C}"/>
                </a:ext>
              </a:extLst>
            </p:cNvPr>
            <p:cNvSpPr/>
            <p:nvPr/>
          </p:nvSpPr>
          <p:spPr>
            <a:xfrm>
              <a:off x="3401" y="1206"/>
              <a:ext cx="458" cy="356"/>
            </a:xfrm>
            <a:custGeom>
              <a:avLst/>
              <a:gdLst/>
              <a:ahLst/>
              <a:cxnLst/>
              <a:rect l="l" t="t" r="r" b="b"/>
              <a:pathLst>
                <a:path w="458" h="356" extrusionOk="0">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lnTo>
                    <a:pt x="0" y="187"/>
                  </a:lnTo>
                  <a:lnTo>
                    <a:pt x="0" y="187"/>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7" name="Google Shape;3556;p136">
              <a:extLst>
                <a:ext uri="{FF2B5EF4-FFF2-40B4-BE49-F238E27FC236}">
                  <a16:creationId xmlns:a16="http://schemas.microsoft.com/office/drawing/2014/main" id="{04840C7E-5B3C-04C3-AFB9-2943897F5994}"/>
                </a:ext>
              </a:extLst>
            </p:cNvPr>
            <p:cNvSpPr/>
            <p:nvPr/>
          </p:nvSpPr>
          <p:spPr>
            <a:xfrm>
              <a:off x="3401" y="1206"/>
              <a:ext cx="458" cy="356"/>
            </a:xfrm>
            <a:custGeom>
              <a:avLst/>
              <a:gdLst/>
              <a:ahLst/>
              <a:cxnLst/>
              <a:rect l="l" t="t" r="r" b="b"/>
              <a:pathLst>
                <a:path w="458" h="356" extrusionOk="0">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lnTo>
                    <a:pt x="0" y="187"/>
                  </a:lnTo>
                  <a:lnTo>
                    <a:pt x="0" y="187"/>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 name="Google Shape;3557;p136">
              <a:extLst>
                <a:ext uri="{FF2B5EF4-FFF2-40B4-BE49-F238E27FC236}">
                  <a16:creationId xmlns:a16="http://schemas.microsoft.com/office/drawing/2014/main" id="{908B8EA9-F07C-2184-8F98-BEE66495F99A}"/>
                </a:ext>
              </a:extLst>
            </p:cNvPr>
            <p:cNvSpPr/>
            <p:nvPr/>
          </p:nvSpPr>
          <p:spPr>
            <a:xfrm>
              <a:off x="3372" y="1492"/>
              <a:ext cx="901" cy="557"/>
            </a:xfrm>
            <a:custGeom>
              <a:avLst/>
              <a:gdLst/>
              <a:ahLst/>
              <a:cxnLst/>
              <a:rect l="l" t="t" r="r" b="b"/>
              <a:pathLst>
                <a:path w="901" h="557" extrusionOk="0">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lnTo>
                    <a:pt x="54" y="54"/>
                  </a:lnTo>
                  <a:lnTo>
                    <a:pt x="54" y="54"/>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9" name="Google Shape;3558;p136">
              <a:extLst>
                <a:ext uri="{FF2B5EF4-FFF2-40B4-BE49-F238E27FC236}">
                  <a16:creationId xmlns:a16="http://schemas.microsoft.com/office/drawing/2014/main" id="{4797284D-DB4C-7D1F-32B4-F12A74831DDD}"/>
                </a:ext>
              </a:extLst>
            </p:cNvPr>
            <p:cNvSpPr/>
            <p:nvPr/>
          </p:nvSpPr>
          <p:spPr>
            <a:xfrm>
              <a:off x="3372" y="1492"/>
              <a:ext cx="901" cy="557"/>
            </a:xfrm>
            <a:custGeom>
              <a:avLst/>
              <a:gdLst/>
              <a:ahLst/>
              <a:cxnLst/>
              <a:rect l="l" t="t" r="r" b="b"/>
              <a:pathLst>
                <a:path w="901" h="557" extrusionOk="0">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lnTo>
                    <a:pt x="54" y="54"/>
                  </a:lnTo>
                  <a:lnTo>
                    <a:pt x="54" y="54"/>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0" name="Google Shape;3559;p136">
              <a:extLst>
                <a:ext uri="{FF2B5EF4-FFF2-40B4-BE49-F238E27FC236}">
                  <a16:creationId xmlns:a16="http://schemas.microsoft.com/office/drawing/2014/main" id="{EC70C0A3-312A-B91F-2BD8-799D422EF687}"/>
                </a:ext>
              </a:extLst>
            </p:cNvPr>
            <p:cNvSpPr/>
            <p:nvPr/>
          </p:nvSpPr>
          <p:spPr>
            <a:xfrm>
              <a:off x="3595" y="1772"/>
              <a:ext cx="188" cy="207"/>
            </a:xfrm>
            <a:custGeom>
              <a:avLst/>
              <a:gdLst/>
              <a:ahLst/>
              <a:cxnLst/>
              <a:rect l="l" t="t" r="r" b="b"/>
              <a:pathLst>
                <a:path w="188" h="207" extrusionOk="0">
                  <a:moveTo>
                    <a:pt x="0" y="32"/>
                  </a:moveTo>
                  <a:lnTo>
                    <a:pt x="0" y="22"/>
                  </a:lnTo>
                  <a:lnTo>
                    <a:pt x="0" y="16"/>
                  </a:lnTo>
                  <a:lnTo>
                    <a:pt x="0" y="0"/>
                  </a:lnTo>
                  <a:lnTo>
                    <a:pt x="9" y="3"/>
                  </a:lnTo>
                  <a:lnTo>
                    <a:pt x="9" y="0"/>
                  </a:lnTo>
                  <a:lnTo>
                    <a:pt x="22" y="3"/>
                  </a:lnTo>
                  <a:lnTo>
                    <a:pt x="22" y="3"/>
                  </a:lnTo>
                  <a:lnTo>
                    <a:pt x="32" y="3"/>
                  </a:lnTo>
                  <a:lnTo>
                    <a:pt x="38" y="0"/>
                  </a:lnTo>
                  <a:lnTo>
                    <a:pt x="51" y="10"/>
                  </a:lnTo>
                  <a:lnTo>
                    <a:pt x="60" y="10"/>
                  </a:lnTo>
                  <a:lnTo>
                    <a:pt x="79" y="29"/>
                  </a:lnTo>
                  <a:lnTo>
                    <a:pt x="95" y="29"/>
                  </a:lnTo>
                  <a:lnTo>
                    <a:pt x="95" y="22"/>
                  </a:lnTo>
                  <a:lnTo>
                    <a:pt x="102" y="22"/>
                  </a:lnTo>
                  <a:lnTo>
                    <a:pt x="121" y="38"/>
                  </a:lnTo>
                  <a:lnTo>
                    <a:pt x="137" y="45"/>
                  </a:lnTo>
                  <a:lnTo>
                    <a:pt x="137" y="64"/>
                  </a:lnTo>
                  <a:lnTo>
                    <a:pt x="137" y="80"/>
                  </a:lnTo>
                  <a:lnTo>
                    <a:pt x="150" y="86"/>
                  </a:lnTo>
                  <a:lnTo>
                    <a:pt x="150" y="92"/>
                  </a:lnTo>
                  <a:lnTo>
                    <a:pt x="165" y="105"/>
                  </a:lnTo>
                  <a:lnTo>
                    <a:pt x="185" y="108"/>
                  </a:lnTo>
                  <a:lnTo>
                    <a:pt x="185" y="121"/>
                  </a:lnTo>
                  <a:lnTo>
                    <a:pt x="178" y="134"/>
                  </a:lnTo>
                  <a:lnTo>
                    <a:pt x="188" y="137"/>
                  </a:lnTo>
                  <a:lnTo>
                    <a:pt x="185" y="146"/>
                  </a:lnTo>
                  <a:lnTo>
                    <a:pt x="165" y="146"/>
                  </a:lnTo>
                  <a:lnTo>
                    <a:pt x="159" y="137"/>
                  </a:lnTo>
                  <a:lnTo>
                    <a:pt x="150" y="146"/>
                  </a:lnTo>
                  <a:lnTo>
                    <a:pt x="137" y="146"/>
                  </a:lnTo>
                  <a:lnTo>
                    <a:pt x="130" y="166"/>
                  </a:lnTo>
                  <a:lnTo>
                    <a:pt x="137" y="178"/>
                  </a:lnTo>
                  <a:lnTo>
                    <a:pt x="130" y="178"/>
                  </a:lnTo>
                  <a:lnTo>
                    <a:pt x="121" y="194"/>
                  </a:lnTo>
                  <a:lnTo>
                    <a:pt x="121" y="207"/>
                  </a:lnTo>
                  <a:lnTo>
                    <a:pt x="108" y="204"/>
                  </a:lnTo>
                  <a:lnTo>
                    <a:pt x="102" y="207"/>
                  </a:lnTo>
                  <a:lnTo>
                    <a:pt x="102" y="207"/>
                  </a:lnTo>
                  <a:lnTo>
                    <a:pt x="89" y="191"/>
                  </a:lnTo>
                  <a:lnTo>
                    <a:pt x="95" y="146"/>
                  </a:lnTo>
                  <a:lnTo>
                    <a:pt x="86" y="127"/>
                  </a:lnTo>
                  <a:lnTo>
                    <a:pt x="86" y="108"/>
                  </a:lnTo>
                  <a:lnTo>
                    <a:pt x="51" y="86"/>
                  </a:lnTo>
                  <a:lnTo>
                    <a:pt x="51" y="73"/>
                  </a:lnTo>
                  <a:lnTo>
                    <a:pt x="29" y="57"/>
                  </a:lnTo>
                  <a:lnTo>
                    <a:pt x="22" y="32"/>
                  </a:lnTo>
                  <a:lnTo>
                    <a:pt x="0" y="32"/>
                  </a:lnTo>
                  <a:lnTo>
                    <a:pt x="0" y="32"/>
                  </a:lnTo>
                  <a:lnTo>
                    <a:pt x="0" y="32"/>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1" name="Google Shape;3560;p136">
              <a:extLst>
                <a:ext uri="{FF2B5EF4-FFF2-40B4-BE49-F238E27FC236}">
                  <a16:creationId xmlns:a16="http://schemas.microsoft.com/office/drawing/2014/main" id="{92A56F93-1159-18AE-2230-F5B64717ED99}"/>
                </a:ext>
              </a:extLst>
            </p:cNvPr>
            <p:cNvSpPr/>
            <p:nvPr/>
          </p:nvSpPr>
          <p:spPr>
            <a:xfrm>
              <a:off x="3595" y="1772"/>
              <a:ext cx="188" cy="207"/>
            </a:xfrm>
            <a:custGeom>
              <a:avLst/>
              <a:gdLst/>
              <a:ahLst/>
              <a:cxnLst/>
              <a:rect l="l" t="t" r="r" b="b"/>
              <a:pathLst>
                <a:path w="188" h="207" extrusionOk="0">
                  <a:moveTo>
                    <a:pt x="0" y="32"/>
                  </a:moveTo>
                  <a:lnTo>
                    <a:pt x="0" y="22"/>
                  </a:lnTo>
                  <a:lnTo>
                    <a:pt x="0" y="16"/>
                  </a:lnTo>
                  <a:lnTo>
                    <a:pt x="0" y="0"/>
                  </a:lnTo>
                  <a:lnTo>
                    <a:pt x="9" y="3"/>
                  </a:lnTo>
                  <a:lnTo>
                    <a:pt x="9" y="0"/>
                  </a:lnTo>
                  <a:lnTo>
                    <a:pt x="22" y="3"/>
                  </a:lnTo>
                  <a:lnTo>
                    <a:pt x="22" y="3"/>
                  </a:lnTo>
                  <a:lnTo>
                    <a:pt x="32" y="3"/>
                  </a:lnTo>
                  <a:lnTo>
                    <a:pt x="38" y="0"/>
                  </a:lnTo>
                  <a:lnTo>
                    <a:pt x="51" y="10"/>
                  </a:lnTo>
                  <a:lnTo>
                    <a:pt x="60" y="10"/>
                  </a:lnTo>
                  <a:lnTo>
                    <a:pt x="79" y="29"/>
                  </a:lnTo>
                  <a:lnTo>
                    <a:pt x="95" y="29"/>
                  </a:lnTo>
                  <a:lnTo>
                    <a:pt x="95" y="22"/>
                  </a:lnTo>
                  <a:lnTo>
                    <a:pt x="102" y="22"/>
                  </a:lnTo>
                  <a:lnTo>
                    <a:pt x="121" y="38"/>
                  </a:lnTo>
                  <a:lnTo>
                    <a:pt x="137" y="45"/>
                  </a:lnTo>
                  <a:lnTo>
                    <a:pt x="137" y="64"/>
                  </a:lnTo>
                  <a:lnTo>
                    <a:pt x="137" y="80"/>
                  </a:lnTo>
                  <a:lnTo>
                    <a:pt x="150" y="86"/>
                  </a:lnTo>
                  <a:lnTo>
                    <a:pt x="150" y="92"/>
                  </a:lnTo>
                  <a:lnTo>
                    <a:pt x="165" y="105"/>
                  </a:lnTo>
                  <a:lnTo>
                    <a:pt x="185" y="108"/>
                  </a:lnTo>
                  <a:lnTo>
                    <a:pt x="185" y="121"/>
                  </a:lnTo>
                  <a:lnTo>
                    <a:pt x="178" y="134"/>
                  </a:lnTo>
                  <a:lnTo>
                    <a:pt x="188" y="137"/>
                  </a:lnTo>
                  <a:lnTo>
                    <a:pt x="185" y="146"/>
                  </a:lnTo>
                  <a:lnTo>
                    <a:pt x="165" y="146"/>
                  </a:lnTo>
                  <a:lnTo>
                    <a:pt x="159" y="137"/>
                  </a:lnTo>
                  <a:lnTo>
                    <a:pt x="150" y="146"/>
                  </a:lnTo>
                  <a:lnTo>
                    <a:pt x="137" y="146"/>
                  </a:lnTo>
                  <a:lnTo>
                    <a:pt x="130" y="166"/>
                  </a:lnTo>
                  <a:lnTo>
                    <a:pt x="137" y="178"/>
                  </a:lnTo>
                  <a:lnTo>
                    <a:pt x="130" y="178"/>
                  </a:lnTo>
                  <a:lnTo>
                    <a:pt x="121" y="194"/>
                  </a:lnTo>
                  <a:lnTo>
                    <a:pt x="121" y="207"/>
                  </a:lnTo>
                  <a:lnTo>
                    <a:pt x="108" y="204"/>
                  </a:lnTo>
                  <a:lnTo>
                    <a:pt x="102" y="207"/>
                  </a:lnTo>
                  <a:lnTo>
                    <a:pt x="102" y="207"/>
                  </a:lnTo>
                  <a:lnTo>
                    <a:pt x="89" y="191"/>
                  </a:lnTo>
                  <a:lnTo>
                    <a:pt x="95" y="146"/>
                  </a:lnTo>
                  <a:lnTo>
                    <a:pt x="86" y="127"/>
                  </a:lnTo>
                  <a:lnTo>
                    <a:pt x="86" y="108"/>
                  </a:lnTo>
                  <a:lnTo>
                    <a:pt x="51" y="86"/>
                  </a:lnTo>
                  <a:lnTo>
                    <a:pt x="51" y="73"/>
                  </a:lnTo>
                  <a:lnTo>
                    <a:pt x="29" y="57"/>
                  </a:lnTo>
                  <a:lnTo>
                    <a:pt x="22" y="32"/>
                  </a:lnTo>
                  <a:lnTo>
                    <a:pt x="0" y="32"/>
                  </a:lnTo>
                  <a:lnTo>
                    <a:pt x="0" y="32"/>
                  </a:lnTo>
                  <a:lnTo>
                    <a:pt x="0" y="32"/>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2" name="Google Shape;3561;p136">
              <a:extLst>
                <a:ext uri="{FF2B5EF4-FFF2-40B4-BE49-F238E27FC236}">
                  <a16:creationId xmlns:a16="http://schemas.microsoft.com/office/drawing/2014/main" id="{C6DDC1FC-9B3B-5AB9-AD3C-9DEDCFE2167F}"/>
                </a:ext>
              </a:extLst>
            </p:cNvPr>
            <p:cNvSpPr/>
            <p:nvPr/>
          </p:nvSpPr>
          <p:spPr>
            <a:xfrm>
              <a:off x="3289" y="1807"/>
              <a:ext cx="484" cy="309"/>
            </a:xfrm>
            <a:custGeom>
              <a:avLst/>
              <a:gdLst/>
              <a:ahLst/>
              <a:cxnLst/>
              <a:rect l="l" t="t" r="r" b="b"/>
              <a:pathLst>
                <a:path w="484" h="309" extrusionOk="0">
                  <a:moveTo>
                    <a:pt x="112" y="13"/>
                  </a:moveTo>
                  <a:lnTo>
                    <a:pt x="124" y="13"/>
                  </a:lnTo>
                  <a:lnTo>
                    <a:pt x="128" y="0"/>
                  </a:lnTo>
                  <a:lnTo>
                    <a:pt x="140" y="0"/>
                  </a:lnTo>
                  <a:lnTo>
                    <a:pt x="159" y="13"/>
                  </a:lnTo>
                  <a:lnTo>
                    <a:pt x="179" y="16"/>
                  </a:lnTo>
                  <a:lnTo>
                    <a:pt x="188" y="22"/>
                  </a:lnTo>
                  <a:lnTo>
                    <a:pt x="194" y="29"/>
                  </a:lnTo>
                  <a:lnTo>
                    <a:pt x="207" y="35"/>
                  </a:lnTo>
                  <a:lnTo>
                    <a:pt x="223" y="29"/>
                  </a:lnTo>
                  <a:lnTo>
                    <a:pt x="236" y="29"/>
                  </a:lnTo>
                  <a:lnTo>
                    <a:pt x="245" y="16"/>
                  </a:lnTo>
                  <a:lnTo>
                    <a:pt x="280" y="13"/>
                  </a:lnTo>
                  <a:lnTo>
                    <a:pt x="293" y="3"/>
                  </a:lnTo>
                  <a:lnTo>
                    <a:pt x="328" y="0"/>
                  </a:lnTo>
                  <a:lnTo>
                    <a:pt x="335" y="22"/>
                  </a:lnTo>
                  <a:lnTo>
                    <a:pt x="357" y="41"/>
                  </a:lnTo>
                  <a:lnTo>
                    <a:pt x="357" y="51"/>
                  </a:lnTo>
                  <a:lnTo>
                    <a:pt x="392" y="73"/>
                  </a:lnTo>
                  <a:lnTo>
                    <a:pt x="392" y="92"/>
                  </a:lnTo>
                  <a:lnTo>
                    <a:pt x="401" y="111"/>
                  </a:lnTo>
                  <a:lnTo>
                    <a:pt x="398" y="156"/>
                  </a:lnTo>
                  <a:lnTo>
                    <a:pt x="408" y="172"/>
                  </a:lnTo>
                  <a:lnTo>
                    <a:pt x="414" y="188"/>
                  </a:lnTo>
                  <a:lnTo>
                    <a:pt x="430" y="188"/>
                  </a:lnTo>
                  <a:lnTo>
                    <a:pt x="449" y="188"/>
                  </a:lnTo>
                  <a:lnTo>
                    <a:pt x="462" y="185"/>
                  </a:lnTo>
                  <a:lnTo>
                    <a:pt x="478" y="185"/>
                  </a:lnTo>
                  <a:lnTo>
                    <a:pt x="484" y="188"/>
                  </a:lnTo>
                  <a:lnTo>
                    <a:pt x="478" y="197"/>
                  </a:lnTo>
                  <a:lnTo>
                    <a:pt x="484" y="201"/>
                  </a:lnTo>
                  <a:lnTo>
                    <a:pt x="484" y="213"/>
                  </a:lnTo>
                  <a:lnTo>
                    <a:pt x="478" y="226"/>
                  </a:lnTo>
                  <a:lnTo>
                    <a:pt x="468" y="226"/>
                  </a:lnTo>
                  <a:lnTo>
                    <a:pt x="449" y="229"/>
                  </a:lnTo>
                  <a:lnTo>
                    <a:pt x="443" y="242"/>
                  </a:lnTo>
                  <a:lnTo>
                    <a:pt x="436" y="248"/>
                  </a:lnTo>
                  <a:lnTo>
                    <a:pt x="443" y="255"/>
                  </a:lnTo>
                  <a:lnTo>
                    <a:pt x="443" y="271"/>
                  </a:lnTo>
                  <a:lnTo>
                    <a:pt x="436" y="283"/>
                  </a:lnTo>
                  <a:lnTo>
                    <a:pt x="436" y="296"/>
                  </a:lnTo>
                  <a:lnTo>
                    <a:pt x="427" y="296"/>
                  </a:lnTo>
                  <a:lnTo>
                    <a:pt x="427" y="287"/>
                  </a:lnTo>
                  <a:lnTo>
                    <a:pt x="408" y="283"/>
                  </a:lnTo>
                  <a:lnTo>
                    <a:pt x="398" y="287"/>
                  </a:lnTo>
                  <a:lnTo>
                    <a:pt x="392" y="280"/>
                  </a:lnTo>
                  <a:lnTo>
                    <a:pt x="373" y="271"/>
                  </a:lnTo>
                  <a:lnTo>
                    <a:pt x="357" y="271"/>
                  </a:lnTo>
                  <a:lnTo>
                    <a:pt x="344" y="271"/>
                  </a:lnTo>
                  <a:lnTo>
                    <a:pt x="309" y="287"/>
                  </a:lnTo>
                  <a:lnTo>
                    <a:pt x="309" y="296"/>
                  </a:lnTo>
                  <a:lnTo>
                    <a:pt x="293" y="299"/>
                  </a:lnTo>
                  <a:lnTo>
                    <a:pt x="287" y="309"/>
                  </a:lnTo>
                  <a:lnTo>
                    <a:pt x="268" y="299"/>
                  </a:lnTo>
                  <a:lnTo>
                    <a:pt x="258" y="299"/>
                  </a:lnTo>
                  <a:lnTo>
                    <a:pt x="245" y="299"/>
                  </a:lnTo>
                  <a:lnTo>
                    <a:pt x="236" y="299"/>
                  </a:lnTo>
                  <a:lnTo>
                    <a:pt x="230" y="299"/>
                  </a:lnTo>
                  <a:lnTo>
                    <a:pt x="210" y="309"/>
                  </a:lnTo>
                  <a:lnTo>
                    <a:pt x="194" y="299"/>
                  </a:lnTo>
                  <a:lnTo>
                    <a:pt x="188" y="299"/>
                  </a:lnTo>
                  <a:lnTo>
                    <a:pt x="182" y="296"/>
                  </a:lnTo>
                  <a:lnTo>
                    <a:pt x="166" y="296"/>
                  </a:lnTo>
                  <a:lnTo>
                    <a:pt x="153" y="299"/>
                  </a:lnTo>
                  <a:lnTo>
                    <a:pt x="150" y="296"/>
                  </a:lnTo>
                  <a:lnTo>
                    <a:pt x="150" y="287"/>
                  </a:lnTo>
                  <a:lnTo>
                    <a:pt x="153" y="280"/>
                  </a:lnTo>
                  <a:lnTo>
                    <a:pt x="140" y="271"/>
                  </a:lnTo>
                  <a:lnTo>
                    <a:pt x="128" y="271"/>
                  </a:lnTo>
                  <a:lnTo>
                    <a:pt x="124" y="258"/>
                  </a:lnTo>
                  <a:lnTo>
                    <a:pt x="124" y="255"/>
                  </a:lnTo>
                  <a:lnTo>
                    <a:pt x="137" y="242"/>
                  </a:lnTo>
                  <a:lnTo>
                    <a:pt x="112" y="239"/>
                  </a:lnTo>
                  <a:lnTo>
                    <a:pt x="109" y="248"/>
                  </a:lnTo>
                  <a:lnTo>
                    <a:pt x="96" y="242"/>
                  </a:lnTo>
                  <a:lnTo>
                    <a:pt x="83" y="248"/>
                  </a:lnTo>
                  <a:lnTo>
                    <a:pt x="80" y="239"/>
                  </a:lnTo>
                  <a:lnTo>
                    <a:pt x="58" y="229"/>
                  </a:lnTo>
                  <a:lnTo>
                    <a:pt x="58" y="226"/>
                  </a:lnTo>
                  <a:lnTo>
                    <a:pt x="67" y="213"/>
                  </a:lnTo>
                  <a:lnTo>
                    <a:pt x="51" y="201"/>
                  </a:lnTo>
                  <a:lnTo>
                    <a:pt x="38" y="197"/>
                  </a:lnTo>
                  <a:lnTo>
                    <a:pt x="29" y="185"/>
                  </a:lnTo>
                  <a:lnTo>
                    <a:pt x="13" y="159"/>
                  </a:lnTo>
                  <a:lnTo>
                    <a:pt x="13" y="156"/>
                  </a:lnTo>
                  <a:lnTo>
                    <a:pt x="0" y="156"/>
                  </a:lnTo>
                  <a:lnTo>
                    <a:pt x="13" y="143"/>
                  </a:lnTo>
                  <a:lnTo>
                    <a:pt x="26" y="140"/>
                  </a:lnTo>
                  <a:lnTo>
                    <a:pt x="26" y="131"/>
                  </a:lnTo>
                  <a:lnTo>
                    <a:pt x="42" y="131"/>
                  </a:lnTo>
                  <a:lnTo>
                    <a:pt x="54" y="121"/>
                  </a:lnTo>
                  <a:lnTo>
                    <a:pt x="54" y="111"/>
                  </a:lnTo>
                  <a:lnTo>
                    <a:pt x="70" y="80"/>
                  </a:lnTo>
                  <a:lnTo>
                    <a:pt x="83" y="45"/>
                  </a:lnTo>
                  <a:lnTo>
                    <a:pt x="96" y="29"/>
                  </a:lnTo>
                  <a:lnTo>
                    <a:pt x="109" y="22"/>
                  </a:lnTo>
                  <a:lnTo>
                    <a:pt x="112" y="13"/>
                  </a:lnTo>
                  <a:lnTo>
                    <a:pt x="112" y="13"/>
                  </a:lnTo>
                  <a:lnTo>
                    <a:pt x="112" y="13"/>
                  </a:lnTo>
                  <a:lnTo>
                    <a:pt x="112" y="13"/>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3" name="Google Shape;3562;p136">
              <a:extLst>
                <a:ext uri="{FF2B5EF4-FFF2-40B4-BE49-F238E27FC236}">
                  <a16:creationId xmlns:a16="http://schemas.microsoft.com/office/drawing/2014/main" id="{74F8016E-3E76-E458-04DE-0A07E6B1A337}"/>
                </a:ext>
              </a:extLst>
            </p:cNvPr>
            <p:cNvSpPr/>
            <p:nvPr/>
          </p:nvSpPr>
          <p:spPr>
            <a:xfrm>
              <a:off x="3289" y="1807"/>
              <a:ext cx="484" cy="309"/>
            </a:xfrm>
            <a:custGeom>
              <a:avLst/>
              <a:gdLst/>
              <a:ahLst/>
              <a:cxnLst/>
              <a:rect l="l" t="t" r="r" b="b"/>
              <a:pathLst>
                <a:path w="484" h="309" extrusionOk="0">
                  <a:moveTo>
                    <a:pt x="112" y="13"/>
                  </a:moveTo>
                  <a:lnTo>
                    <a:pt x="124" y="13"/>
                  </a:lnTo>
                  <a:lnTo>
                    <a:pt x="128" y="0"/>
                  </a:lnTo>
                  <a:lnTo>
                    <a:pt x="140" y="0"/>
                  </a:lnTo>
                  <a:lnTo>
                    <a:pt x="159" y="13"/>
                  </a:lnTo>
                  <a:lnTo>
                    <a:pt x="179" y="16"/>
                  </a:lnTo>
                  <a:lnTo>
                    <a:pt x="188" y="22"/>
                  </a:lnTo>
                  <a:lnTo>
                    <a:pt x="194" y="29"/>
                  </a:lnTo>
                  <a:lnTo>
                    <a:pt x="207" y="35"/>
                  </a:lnTo>
                  <a:lnTo>
                    <a:pt x="223" y="29"/>
                  </a:lnTo>
                  <a:lnTo>
                    <a:pt x="236" y="29"/>
                  </a:lnTo>
                  <a:lnTo>
                    <a:pt x="245" y="16"/>
                  </a:lnTo>
                  <a:lnTo>
                    <a:pt x="280" y="13"/>
                  </a:lnTo>
                  <a:lnTo>
                    <a:pt x="293" y="3"/>
                  </a:lnTo>
                  <a:lnTo>
                    <a:pt x="328" y="0"/>
                  </a:lnTo>
                  <a:lnTo>
                    <a:pt x="335" y="22"/>
                  </a:lnTo>
                  <a:lnTo>
                    <a:pt x="357" y="41"/>
                  </a:lnTo>
                  <a:lnTo>
                    <a:pt x="357" y="51"/>
                  </a:lnTo>
                  <a:lnTo>
                    <a:pt x="392" y="73"/>
                  </a:lnTo>
                  <a:lnTo>
                    <a:pt x="392" y="92"/>
                  </a:lnTo>
                  <a:lnTo>
                    <a:pt x="401" y="111"/>
                  </a:lnTo>
                  <a:lnTo>
                    <a:pt x="398" y="156"/>
                  </a:lnTo>
                  <a:lnTo>
                    <a:pt x="408" y="172"/>
                  </a:lnTo>
                  <a:lnTo>
                    <a:pt x="414" y="188"/>
                  </a:lnTo>
                  <a:lnTo>
                    <a:pt x="430" y="188"/>
                  </a:lnTo>
                  <a:lnTo>
                    <a:pt x="449" y="188"/>
                  </a:lnTo>
                  <a:lnTo>
                    <a:pt x="462" y="185"/>
                  </a:lnTo>
                  <a:lnTo>
                    <a:pt x="478" y="185"/>
                  </a:lnTo>
                  <a:lnTo>
                    <a:pt x="484" y="188"/>
                  </a:lnTo>
                  <a:lnTo>
                    <a:pt x="478" y="197"/>
                  </a:lnTo>
                  <a:lnTo>
                    <a:pt x="484" y="201"/>
                  </a:lnTo>
                  <a:lnTo>
                    <a:pt x="484" y="213"/>
                  </a:lnTo>
                  <a:lnTo>
                    <a:pt x="478" y="226"/>
                  </a:lnTo>
                  <a:lnTo>
                    <a:pt x="468" y="226"/>
                  </a:lnTo>
                  <a:lnTo>
                    <a:pt x="449" y="229"/>
                  </a:lnTo>
                  <a:lnTo>
                    <a:pt x="443" y="242"/>
                  </a:lnTo>
                  <a:lnTo>
                    <a:pt x="436" y="248"/>
                  </a:lnTo>
                  <a:lnTo>
                    <a:pt x="443" y="255"/>
                  </a:lnTo>
                  <a:lnTo>
                    <a:pt x="443" y="271"/>
                  </a:lnTo>
                  <a:lnTo>
                    <a:pt x="436" y="283"/>
                  </a:lnTo>
                  <a:lnTo>
                    <a:pt x="436" y="296"/>
                  </a:lnTo>
                  <a:lnTo>
                    <a:pt x="427" y="296"/>
                  </a:lnTo>
                  <a:lnTo>
                    <a:pt x="427" y="287"/>
                  </a:lnTo>
                  <a:lnTo>
                    <a:pt x="408" y="283"/>
                  </a:lnTo>
                  <a:lnTo>
                    <a:pt x="398" y="287"/>
                  </a:lnTo>
                  <a:lnTo>
                    <a:pt x="392" y="280"/>
                  </a:lnTo>
                  <a:lnTo>
                    <a:pt x="373" y="271"/>
                  </a:lnTo>
                  <a:lnTo>
                    <a:pt x="357" y="271"/>
                  </a:lnTo>
                  <a:lnTo>
                    <a:pt x="344" y="271"/>
                  </a:lnTo>
                  <a:lnTo>
                    <a:pt x="309" y="287"/>
                  </a:lnTo>
                  <a:lnTo>
                    <a:pt x="309" y="296"/>
                  </a:lnTo>
                  <a:lnTo>
                    <a:pt x="293" y="299"/>
                  </a:lnTo>
                  <a:lnTo>
                    <a:pt x="287" y="309"/>
                  </a:lnTo>
                  <a:lnTo>
                    <a:pt x="268" y="299"/>
                  </a:lnTo>
                  <a:lnTo>
                    <a:pt x="258" y="299"/>
                  </a:lnTo>
                  <a:lnTo>
                    <a:pt x="245" y="299"/>
                  </a:lnTo>
                  <a:lnTo>
                    <a:pt x="236" y="299"/>
                  </a:lnTo>
                  <a:lnTo>
                    <a:pt x="230" y="299"/>
                  </a:lnTo>
                  <a:lnTo>
                    <a:pt x="210" y="309"/>
                  </a:lnTo>
                  <a:lnTo>
                    <a:pt x="194" y="299"/>
                  </a:lnTo>
                  <a:lnTo>
                    <a:pt x="188" y="299"/>
                  </a:lnTo>
                  <a:lnTo>
                    <a:pt x="182" y="296"/>
                  </a:lnTo>
                  <a:lnTo>
                    <a:pt x="166" y="296"/>
                  </a:lnTo>
                  <a:lnTo>
                    <a:pt x="153" y="299"/>
                  </a:lnTo>
                  <a:lnTo>
                    <a:pt x="150" y="296"/>
                  </a:lnTo>
                  <a:lnTo>
                    <a:pt x="150" y="287"/>
                  </a:lnTo>
                  <a:lnTo>
                    <a:pt x="153" y="280"/>
                  </a:lnTo>
                  <a:lnTo>
                    <a:pt x="140" y="271"/>
                  </a:lnTo>
                  <a:lnTo>
                    <a:pt x="128" y="271"/>
                  </a:lnTo>
                  <a:lnTo>
                    <a:pt x="124" y="258"/>
                  </a:lnTo>
                  <a:lnTo>
                    <a:pt x="124" y="255"/>
                  </a:lnTo>
                  <a:lnTo>
                    <a:pt x="137" y="242"/>
                  </a:lnTo>
                  <a:lnTo>
                    <a:pt x="112" y="239"/>
                  </a:lnTo>
                  <a:lnTo>
                    <a:pt x="109" y="248"/>
                  </a:lnTo>
                  <a:lnTo>
                    <a:pt x="96" y="242"/>
                  </a:lnTo>
                  <a:lnTo>
                    <a:pt x="83" y="248"/>
                  </a:lnTo>
                  <a:lnTo>
                    <a:pt x="80" y="239"/>
                  </a:lnTo>
                  <a:lnTo>
                    <a:pt x="58" y="229"/>
                  </a:lnTo>
                  <a:lnTo>
                    <a:pt x="58" y="226"/>
                  </a:lnTo>
                  <a:lnTo>
                    <a:pt x="67" y="213"/>
                  </a:lnTo>
                  <a:lnTo>
                    <a:pt x="51" y="201"/>
                  </a:lnTo>
                  <a:lnTo>
                    <a:pt x="38" y="197"/>
                  </a:lnTo>
                  <a:lnTo>
                    <a:pt x="29" y="185"/>
                  </a:lnTo>
                  <a:lnTo>
                    <a:pt x="13" y="159"/>
                  </a:lnTo>
                  <a:lnTo>
                    <a:pt x="13" y="156"/>
                  </a:lnTo>
                  <a:lnTo>
                    <a:pt x="0" y="156"/>
                  </a:lnTo>
                  <a:lnTo>
                    <a:pt x="13" y="143"/>
                  </a:lnTo>
                  <a:lnTo>
                    <a:pt x="26" y="140"/>
                  </a:lnTo>
                  <a:lnTo>
                    <a:pt x="26" y="131"/>
                  </a:lnTo>
                  <a:lnTo>
                    <a:pt x="42" y="131"/>
                  </a:lnTo>
                  <a:lnTo>
                    <a:pt x="54" y="121"/>
                  </a:lnTo>
                  <a:lnTo>
                    <a:pt x="54" y="111"/>
                  </a:lnTo>
                  <a:lnTo>
                    <a:pt x="70" y="80"/>
                  </a:lnTo>
                  <a:lnTo>
                    <a:pt x="83" y="45"/>
                  </a:lnTo>
                  <a:lnTo>
                    <a:pt x="96" y="29"/>
                  </a:lnTo>
                  <a:lnTo>
                    <a:pt x="109" y="22"/>
                  </a:lnTo>
                  <a:lnTo>
                    <a:pt x="112" y="13"/>
                  </a:lnTo>
                  <a:lnTo>
                    <a:pt x="112" y="13"/>
                  </a:lnTo>
                  <a:lnTo>
                    <a:pt x="112" y="13"/>
                  </a:lnTo>
                  <a:lnTo>
                    <a:pt x="112" y="13"/>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4" name="Google Shape;3563;p136">
              <a:extLst>
                <a:ext uri="{FF2B5EF4-FFF2-40B4-BE49-F238E27FC236}">
                  <a16:creationId xmlns:a16="http://schemas.microsoft.com/office/drawing/2014/main" id="{A97E8862-DE9E-2565-2E2D-A9501D5E471C}"/>
                </a:ext>
              </a:extLst>
            </p:cNvPr>
            <p:cNvSpPr/>
            <p:nvPr/>
          </p:nvSpPr>
          <p:spPr>
            <a:xfrm>
              <a:off x="3089" y="1782"/>
              <a:ext cx="312" cy="210"/>
            </a:xfrm>
            <a:custGeom>
              <a:avLst/>
              <a:gdLst/>
              <a:ahLst/>
              <a:cxnLst/>
              <a:rect l="l" t="t" r="r" b="b"/>
              <a:pathLst>
                <a:path w="312" h="210" extrusionOk="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lnTo>
                    <a:pt x="200" y="181"/>
                  </a:lnTo>
                  <a:lnTo>
                    <a:pt x="200" y="181"/>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5" name="Google Shape;3564;p136">
              <a:extLst>
                <a:ext uri="{FF2B5EF4-FFF2-40B4-BE49-F238E27FC236}">
                  <a16:creationId xmlns:a16="http://schemas.microsoft.com/office/drawing/2014/main" id="{304D9781-2EE0-EC42-734F-166E0B9D5386}"/>
                </a:ext>
              </a:extLst>
            </p:cNvPr>
            <p:cNvSpPr/>
            <p:nvPr/>
          </p:nvSpPr>
          <p:spPr>
            <a:xfrm>
              <a:off x="3089" y="1782"/>
              <a:ext cx="312" cy="210"/>
            </a:xfrm>
            <a:custGeom>
              <a:avLst/>
              <a:gdLst/>
              <a:ahLst/>
              <a:cxnLst/>
              <a:rect l="l" t="t" r="r" b="b"/>
              <a:pathLst>
                <a:path w="312" h="210" extrusionOk="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lnTo>
                    <a:pt x="200" y="181"/>
                  </a:lnTo>
                  <a:lnTo>
                    <a:pt x="200" y="181"/>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6" name="Google Shape;3565;p136">
              <a:extLst>
                <a:ext uri="{FF2B5EF4-FFF2-40B4-BE49-F238E27FC236}">
                  <a16:creationId xmlns:a16="http://schemas.microsoft.com/office/drawing/2014/main" id="{F8AF7A90-66C9-46B7-A1D6-E1BDB3649FA9}"/>
                </a:ext>
              </a:extLst>
            </p:cNvPr>
            <p:cNvSpPr/>
            <p:nvPr/>
          </p:nvSpPr>
          <p:spPr>
            <a:xfrm>
              <a:off x="3114" y="1721"/>
              <a:ext cx="271" cy="124"/>
            </a:xfrm>
            <a:custGeom>
              <a:avLst/>
              <a:gdLst/>
              <a:ahLst/>
              <a:cxnLst/>
              <a:rect l="l" t="t" r="r" b="b"/>
              <a:pathLst>
                <a:path w="271" h="124" extrusionOk="0">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7" name="Google Shape;3566;p136">
              <a:extLst>
                <a:ext uri="{FF2B5EF4-FFF2-40B4-BE49-F238E27FC236}">
                  <a16:creationId xmlns:a16="http://schemas.microsoft.com/office/drawing/2014/main" id="{0028C6A7-CF3B-F03E-4901-5448710568F6}"/>
                </a:ext>
              </a:extLst>
            </p:cNvPr>
            <p:cNvSpPr/>
            <p:nvPr/>
          </p:nvSpPr>
          <p:spPr>
            <a:xfrm>
              <a:off x="3114" y="1721"/>
              <a:ext cx="271" cy="124"/>
            </a:xfrm>
            <a:custGeom>
              <a:avLst/>
              <a:gdLst/>
              <a:ahLst/>
              <a:cxnLst/>
              <a:rect l="l" t="t" r="r" b="b"/>
              <a:pathLst>
                <a:path w="271" h="124" extrusionOk="0">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8" name="Google Shape;3567;p136">
              <a:extLst>
                <a:ext uri="{FF2B5EF4-FFF2-40B4-BE49-F238E27FC236}">
                  <a16:creationId xmlns:a16="http://schemas.microsoft.com/office/drawing/2014/main" id="{EE0628A7-AD37-638F-FBA6-BE5652C19E06}"/>
                </a:ext>
              </a:extLst>
            </p:cNvPr>
            <p:cNvSpPr/>
            <p:nvPr/>
          </p:nvSpPr>
          <p:spPr>
            <a:xfrm>
              <a:off x="3413" y="2078"/>
              <a:ext cx="319" cy="203"/>
            </a:xfrm>
            <a:custGeom>
              <a:avLst/>
              <a:gdLst/>
              <a:ahLst/>
              <a:cxnLst/>
              <a:rect l="l" t="t" r="r" b="b"/>
              <a:pathLst>
                <a:path w="319" h="203" extrusionOk="0">
                  <a:moveTo>
                    <a:pt x="4" y="0"/>
                  </a:moveTo>
                  <a:lnTo>
                    <a:pt x="16" y="0"/>
                  </a:lnTo>
                  <a:lnTo>
                    <a:pt x="29" y="6"/>
                  </a:lnTo>
                  <a:lnTo>
                    <a:pt x="26" y="16"/>
                  </a:lnTo>
                  <a:lnTo>
                    <a:pt x="26" y="25"/>
                  </a:lnTo>
                  <a:lnTo>
                    <a:pt x="29" y="28"/>
                  </a:lnTo>
                  <a:lnTo>
                    <a:pt x="42" y="25"/>
                  </a:lnTo>
                  <a:lnTo>
                    <a:pt x="58" y="25"/>
                  </a:lnTo>
                  <a:lnTo>
                    <a:pt x="64" y="28"/>
                  </a:lnTo>
                  <a:lnTo>
                    <a:pt x="70" y="28"/>
                  </a:lnTo>
                  <a:lnTo>
                    <a:pt x="86" y="35"/>
                  </a:lnTo>
                  <a:lnTo>
                    <a:pt x="102" y="28"/>
                  </a:lnTo>
                  <a:lnTo>
                    <a:pt x="112" y="28"/>
                  </a:lnTo>
                  <a:lnTo>
                    <a:pt x="121" y="28"/>
                  </a:lnTo>
                  <a:lnTo>
                    <a:pt x="131" y="28"/>
                  </a:lnTo>
                  <a:lnTo>
                    <a:pt x="144" y="28"/>
                  </a:lnTo>
                  <a:lnTo>
                    <a:pt x="163" y="35"/>
                  </a:lnTo>
                  <a:lnTo>
                    <a:pt x="169" y="28"/>
                  </a:lnTo>
                  <a:lnTo>
                    <a:pt x="185" y="25"/>
                  </a:lnTo>
                  <a:lnTo>
                    <a:pt x="185" y="16"/>
                  </a:lnTo>
                  <a:lnTo>
                    <a:pt x="220" y="0"/>
                  </a:lnTo>
                  <a:lnTo>
                    <a:pt x="230" y="0"/>
                  </a:lnTo>
                  <a:lnTo>
                    <a:pt x="249" y="0"/>
                  </a:lnTo>
                  <a:lnTo>
                    <a:pt x="268" y="6"/>
                  </a:lnTo>
                  <a:lnTo>
                    <a:pt x="271" y="16"/>
                  </a:lnTo>
                  <a:lnTo>
                    <a:pt x="284" y="12"/>
                  </a:lnTo>
                  <a:lnTo>
                    <a:pt x="300" y="16"/>
                  </a:lnTo>
                  <a:lnTo>
                    <a:pt x="300" y="25"/>
                  </a:lnTo>
                  <a:lnTo>
                    <a:pt x="312" y="25"/>
                  </a:lnTo>
                  <a:lnTo>
                    <a:pt x="319" y="28"/>
                  </a:lnTo>
                  <a:lnTo>
                    <a:pt x="312" y="44"/>
                  </a:lnTo>
                  <a:lnTo>
                    <a:pt x="306" y="54"/>
                  </a:lnTo>
                  <a:lnTo>
                    <a:pt x="297" y="54"/>
                  </a:lnTo>
                  <a:lnTo>
                    <a:pt x="284" y="66"/>
                  </a:lnTo>
                  <a:lnTo>
                    <a:pt x="284" y="86"/>
                  </a:lnTo>
                  <a:lnTo>
                    <a:pt x="277" y="98"/>
                  </a:lnTo>
                  <a:lnTo>
                    <a:pt x="268" y="111"/>
                  </a:lnTo>
                  <a:lnTo>
                    <a:pt x="268" y="114"/>
                  </a:lnTo>
                  <a:lnTo>
                    <a:pt x="277" y="124"/>
                  </a:lnTo>
                  <a:lnTo>
                    <a:pt x="290" y="136"/>
                  </a:lnTo>
                  <a:lnTo>
                    <a:pt x="297" y="152"/>
                  </a:lnTo>
                  <a:lnTo>
                    <a:pt x="297" y="152"/>
                  </a:lnTo>
                  <a:lnTo>
                    <a:pt x="284" y="143"/>
                  </a:lnTo>
                  <a:lnTo>
                    <a:pt x="277" y="152"/>
                  </a:lnTo>
                  <a:lnTo>
                    <a:pt x="261" y="140"/>
                  </a:lnTo>
                  <a:lnTo>
                    <a:pt x="242" y="140"/>
                  </a:lnTo>
                  <a:lnTo>
                    <a:pt x="239" y="143"/>
                  </a:lnTo>
                  <a:lnTo>
                    <a:pt x="230" y="152"/>
                  </a:lnTo>
                  <a:lnTo>
                    <a:pt x="220" y="156"/>
                  </a:lnTo>
                  <a:lnTo>
                    <a:pt x="220" y="156"/>
                  </a:lnTo>
                  <a:lnTo>
                    <a:pt x="214" y="156"/>
                  </a:lnTo>
                  <a:lnTo>
                    <a:pt x="201" y="168"/>
                  </a:lnTo>
                  <a:lnTo>
                    <a:pt x="201" y="181"/>
                  </a:lnTo>
                  <a:lnTo>
                    <a:pt x="201" y="194"/>
                  </a:lnTo>
                  <a:lnTo>
                    <a:pt x="198" y="197"/>
                  </a:lnTo>
                  <a:lnTo>
                    <a:pt x="172" y="197"/>
                  </a:lnTo>
                  <a:lnTo>
                    <a:pt x="163" y="197"/>
                  </a:lnTo>
                  <a:lnTo>
                    <a:pt x="156" y="194"/>
                  </a:lnTo>
                  <a:lnTo>
                    <a:pt x="144" y="194"/>
                  </a:lnTo>
                  <a:lnTo>
                    <a:pt x="141" y="203"/>
                  </a:lnTo>
                  <a:lnTo>
                    <a:pt x="128" y="197"/>
                  </a:lnTo>
                  <a:lnTo>
                    <a:pt x="121" y="194"/>
                  </a:lnTo>
                  <a:lnTo>
                    <a:pt x="112" y="194"/>
                  </a:lnTo>
                  <a:lnTo>
                    <a:pt x="99" y="184"/>
                  </a:lnTo>
                  <a:lnTo>
                    <a:pt x="86" y="197"/>
                  </a:lnTo>
                  <a:lnTo>
                    <a:pt x="74" y="203"/>
                  </a:lnTo>
                  <a:lnTo>
                    <a:pt x="58" y="203"/>
                  </a:lnTo>
                  <a:lnTo>
                    <a:pt x="55" y="197"/>
                  </a:lnTo>
                  <a:lnTo>
                    <a:pt x="55" y="197"/>
                  </a:lnTo>
                  <a:lnTo>
                    <a:pt x="45" y="184"/>
                  </a:lnTo>
                  <a:lnTo>
                    <a:pt x="45" y="171"/>
                  </a:lnTo>
                  <a:lnTo>
                    <a:pt x="29" y="152"/>
                  </a:lnTo>
                  <a:lnTo>
                    <a:pt x="13" y="136"/>
                  </a:lnTo>
                  <a:lnTo>
                    <a:pt x="13" y="136"/>
                  </a:lnTo>
                  <a:lnTo>
                    <a:pt x="13" y="124"/>
                  </a:lnTo>
                  <a:lnTo>
                    <a:pt x="4" y="111"/>
                  </a:lnTo>
                  <a:lnTo>
                    <a:pt x="4" y="98"/>
                  </a:lnTo>
                  <a:lnTo>
                    <a:pt x="26" y="82"/>
                  </a:lnTo>
                  <a:lnTo>
                    <a:pt x="29" y="70"/>
                  </a:lnTo>
                  <a:lnTo>
                    <a:pt x="16" y="57"/>
                  </a:lnTo>
                  <a:lnTo>
                    <a:pt x="4" y="41"/>
                  </a:lnTo>
                  <a:lnTo>
                    <a:pt x="0" y="16"/>
                  </a:lnTo>
                  <a:lnTo>
                    <a:pt x="4" y="12"/>
                  </a:lnTo>
                  <a:lnTo>
                    <a:pt x="4" y="0"/>
                  </a:lnTo>
                  <a:lnTo>
                    <a:pt x="4" y="0"/>
                  </a:lnTo>
                  <a:lnTo>
                    <a:pt x="4"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9" name="Google Shape;3568;p136">
              <a:extLst>
                <a:ext uri="{FF2B5EF4-FFF2-40B4-BE49-F238E27FC236}">
                  <a16:creationId xmlns:a16="http://schemas.microsoft.com/office/drawing/2014/main" id="{DEEA2E70-82A4-BD2E-3ED9-C0FBFA7A2202}"/>
                </a:ext>
              </a:extLst>
            </p:cNvPr>
            <p:cNvSpPr/>
            <p:nvPr/>
          </p:nvSpPr>
          <p:spPr>
            <a:xfrm>
              <a:off x="3413" y="2078"/>
              <a:ext cx="319" cy="203"/>
            </a:xfrm>
            <a:custGeom>
              <a:avLst/>
              <a:gdLst/>
              <a:ahLst/>
              <a:cxnLst/>
              <a:rect l="l" t="t" r="r" b="b"/>
              <a:pathLst>
                <a:path w="319" h="203" extrusionOk="0">
                  <a:moveTo>
                    <a:pt x="4" y="0"/>
                  </a:moveTo>
                  <a:lnTo>
                    <a:pt x="16" y="0"/>
                  </a:lnTo>
                  <a:lnTo>
                    <a:pt x="29" y="6"/>
                  </a:lnTo>
                  <a:lnTo>
                    <a:pt x="26" y="16"/>
                  </a:lnTo>
                  <a:lnTo>
                    <a:pt x="26" y="25"/>
                  </a:lnTo>
                  <a:lnTo>
                    <a:pt x="29" y="28"/>
                  </a:lnTo>
                  <a:lnTo>
                    <a:pt x="42" y="25"/>
                  </a:lnTo>
                  <a:lnTo>
                    <a:pt x="58" y="25"/>
                  </a:lnTo>
                  <a:lnTo>
                    <a:pt x="64" y="28"/>
                  </a:lnTo>
                  <a:lnTo>
                    <a:pt x="70" y="28"/>
                  </a:lnTo>
                  <a:lnTo>
                    <a:pt x="86" y="35"/>
                  </a:lnTo>
                  <a:lnTo>
                    <a:pt x="102" y="28"/>
                  </a:lnTo>
                  <a:lnTo>
                    <a:pt x="112" y="28"/>
                  </a:lnTo>
                  <a:lnTo>
                    <a:pt x="121" y="28"/>
                  </a:lnTo>
                  <a:lnTo>
                    <a:pt x="131" y="28"/>
                  </a:lnTo>
                  <a:lnTo>
                    <a:pt x="144" y="28"/>
                  </a:lnTo>
                  <a:lnTo>
                    <a:pt x="163" y="35"/>
                  </a:lnTo>
                  <a:lnTo>
                    <a:pt x="169" y="28"/>
                  </a:lnTo>
                  <a:lnTo>
                    <a:pt x="185" y="25"/>
                  </a:lnTo>
                  <a:lnTo>
                    <a:pt x="185" y="16"/>
                  </a:lnTo>
                  <a:lnTo>
                    <a:pt x="220" y="0"/>
                  </a:lnTo>
                  <a:lnTo>
                    <a:pt x="230" y="0"/>
                  </a:lnTo>
                  <a:lnTo>
                    <a:pt x="249" y="0"/>
                  </a:lnTo>
                  <a:lnTo>
                    <a:pt x="268" y="6"/>
                  </a:lnTo>
                  <a:lnTo>
                    <a:pt x="271" y="16"/>
                  </a:lnTo>
                  <a:lnTo>
                    <a:pt x="284" y="12"/>
                  </a:lnTo>
                  <a:lnTo>
                    <a:pt x="300" y="16"/>
                  </a:lnTo>
                  <a:lnTo>
                    <a:pt x="300" y="25"/>
                  </a:lnTo>
                  <a:lnTo>
                    <a:pt x="312" y="25"/>
                  </a:lnTo>
                  <a:lnTo>
                    <a:pt x="319" y="28"/>
                  </a:lnTo>
                  <a:lnTo>
                    <a:pt x="312" y="44"/>
                  </a:lnTo>
                  <a:lnTo>
                    <a:pt x="306" y="54"/>
                  </a:lnTo>
                  <a:lnTo>
                    <a:pt x="297" y="54"/>
                  </a:lnTo>
                  <a:lnTo>
                    <a:pt x="284" y="66"/>
                  </a:lnTo>
                  <a:lnTo>
                    <a:pt x="284" y="86"/>
                  </a:lnTo>
                  <a:lnTo>
                    <a:pt x="277" y="98"/>
                  </a:lnTo>
                  <a:lnTo>
                    <a:pt x="268" y="111"/>
                  </a:lnTo>
                  <a:lnTo>
                    <a:pt x="268" y="114"/>
                  </a:lnTo>
                  <a:lnTo>
                    <a:pt x="277" y="124"/>
                  </a:lnTo>
                  <a:lnTo>
                    <a:pt x="290" y="136"/>
                  </a:lnTo>
                  <a:lnTo>
                    <a:pt x="297" y="152"/>
                  </a:lnTo>
                  <a:lnTo>
                    <a:pt x="297" y="152"/>
                  </a:lnTo>
                  <a:lnTo>
                    <a:pt x="284" y="143"/>
                  </a:lnTo>
                  <a:lnTo>
                    <a:pt x="277" y="152"/>
                  </a:lnTo>
                  <a:lnTo>
                    <a:pt x="261" y="140"/>
                  </a:lnTo>
                  <a:lnTo>
                    <a:pt x="242" y="140"/>
                  </a:lnTo>
                  <a:lnTo>
                    <a:pt x="239" y="143"/>
                  </a:lnTo>
                  <a:lnTo>
                    <a:pt x="230" y="152"/>
                  </a:lnTo>
                  <a:lnTo>
                    <a:pt x="220" y="156"/>
                  </a:lnTo>
                  <a:lnTo>
                    <a:pt x="220" y="156"/>
                  </a:lnTo>
                  <a:lnTo>
                    <a:pt x="214" y="156"/>
                  </a:lnTo>
                  <a:lnTo>
                    <a:pt x="201" y="168"/>
                  </a:lnTo>
                  <a:lnTo>
                    <a:pt x="201" y="181"/>
                  </a:lnTo>
                  <a:lnTo>
                    <a:pt x="201" y="194"/>
                  </a:lnTo>
                  <a:lnTo>
                    <a:pt x="198" y="197"/>
                  </a:lnTo>
                  <a:lnTo>
                    <a:pt x="172" y="197"/>
                  </a:lnTo>
                  <a:lnTo>
                    <a:pt x="163" y="197"/>
                  </a:lnTo>
                  <a:lnTo>
                    <a:pt x="156" y="194"/>
                  </a:lnTo>
                  <a:lnTo>
                    <a:pt x="144" y="194"/>
                  </a:lnTo>
                  <a:lnTo>
                    <a:pt x="141" y="203"/>
                  </a:lnTo>
                  <a:lnTo>
                    <a:pt x="128" y="197"/>
                  </a:lnTo>
                  <a:lnTo>
                    <a:pt x="121" y="194"/>
                  </a:lnTo>
                  <a:lnTo>
                    <a:pt x="112" y="194"/>
                  </a:lnTo>
                  <a:lnTo>
                    <a:pt x="99" y="184"/>
                  </a:lnTo>
                  <a:lnTo>
                    <a:pt x="86" y="197"/>
                  </a:lnTo>
                  <a:lnTo>
                    <a:pt x="74" y="203"/>
                  </a:lnTo>
                  <a:lnTo>
                    <a:pt x="58" y="203"/>
                  </a:lnTo>
                  <a:lnTo>
                    <a:pt x="55" y="197"/>
                  </a:lnTo>
                  <a:lnTo>
                    <a:pt x="55" y="197"/>
                  </a:lnTo>
                  <a:lnTo>
                    <a:pt x="45" y="184"/>
                  </a:lnTo>
                  <a:lnTo>
                    <a:pt x="45" y="171"/>
                  </a:lnTo>
                  <a:lnTo>
                    <a:pt x="29" y="152"/>
                  </a:lnTo>
                  <a:lnTo>
                    <a:pt x="13" y="136"/>
                  </a:lnTo>
                  <a:lnTo>
                    <a:pt x="13" y="136"/>
                  </a:lnTo>
                  <a:lnTo>
                    <a:pt x="13" y="124"/>
                  </a:lnTo>
                  <a:lnTo>
                    <a:pt x="4" y="111"/>
                  </a:lnTo>
                  <a:lnTo>
                    <a:pt x="4" y="98"/>
                  </a:lnTo>
                  <a:lnTo>
                    <a:pt x="26" y="82"/>
                  </a:lnTo>
                  <a:lnTo>
                    <a:pt x="29" y="70"/>
                  </a:lnTo>
                  <a:lnTo>
                    <a:pt x="16" y="57"/>
                  </a:lnTo>
                  <a:lnTo>
                    <a:pt x="4" y="41"/>
                  </a:lnTo>
                  <a:lnTo>
                    <a:pt x="0" y="16"/>
                  </a:lnTo>
                  <a:lnTo>
                    <a:pt x="4" y="12"/>
                  </a:lnTo>
                  <a:lnTo>
                    <a:pt x="4" y="0"/>
                  </a:lnTo>
                  <a:lnTo>
                    <a:pt x="4" y="0"/>
                  </a:lnTo>
                  <a:lnTo>
                    <a:pt x="4"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0" name="Google Shape;3569;p136">
              <a:extLst>
                <a:ext uri="{FF2B5EF4-FFF2-40B4-BE49-F238E27FC236}">
                  <a16:creationId xmlns:a16="http://schemas.microsoft.com/office/drawing/2014/main" id="{4A7F88B8-048F-6428-EA92-AB13D6D04F56}"/>
                </a:ext>
              </a:extLst>
            </p:cNvPr>
            <p:cNvSpPr/>
            <p:nvPr/>
          </p:nvSpPr>
          <p:spPr>
            <a:xfrm>
              <a:off x="3327" y="2214"/>
              <a:ext cx="141" cy="105"/>
            </a:xfrm>
            <a:custGeom>
              <a:avLst/>
              <a:gdLst/>
              <a:ahLst/>
              <a:cxnLst/>
              <a:rect l="l" t="t" r="r" b="b"/>
              <a:pathLst>
                <a:path w="141" h="105" extrusionOk="0">
                  <a:moveTo>
                    <a:pt x="99" y="0"/>
                  </a:moveTo>
                  <a:lnTo>
                    <a:pt x="115" y="16"/>
                  </a:lnTo>
                  <a:lnTo>
                    <a:pt x="131" y="35"/>
                  </a:lnTo>
                  <a:lnTo>
                    <a:pt x="131" y="48"/>
                  </a:lnTo>
                  <a:lnTo>
                    <a:pt x="141" y="61"/>
                  </a:lnTo>
                  <a:lnTo>
                    <a:pt x="128" y="64"/>
                  </a:lnTo>
                  <a:lnTo>
                    <a:pt x="118" y="64"/>
                  </a:lnTo>
                  <a:lnTo>
                    <a:pt x="102" y="77"/>
                  </a:lnTo>
                  <a:lnTo>
                    <a:pt x="83" y="74"/>
                  </a:lnTo>
                  <a:lnTo>
                    <a:pt x="71" y="86"/>
                  </a:lnTo>
                  <a:lnTo>
                    <a:pt x="71" y="86"/>
                  </a:lnTo>
                  <a:lnTo>
                    <a:pt x="55" y="90"/>
                  </a:lnTo>
                  <a:lnTo>
                    <a:pt x="29" y="105"/>
                  </a:lnTo>
                  <a:lnTo>
                    <a:pt x="29" y="105"/>
                  </a:lnTo>
                  <a:lnTo>
                    <a:pt x="16" y="93"/>
                  </a:lnTo>
                  <a:lnTo>
                    <a:pt x="13" y="86"/>
                  </a:lnTo>
                  <a:lnTo>
                    <a:pt x="4" y="64"/>
                  </a:lnTo>
                  <a:lnTo>
                    <a:pt x="0" y="48"/>
                  </a:lnTo>
                  <a:lnTo>
                    <a:pt x="0" y="32"/>
                  </a:lnTo>
                  <a:lnTo>
                    <a:pt x="4" y="32"/>
                  </a:lnTo>
                  <a:lnTo>
                    <a:pt x="4" y="29"/>
                  </a:lnTo>
                  <a:lnTo>
                    <a:pt x="4" y="20"/>
                  </a:lnTo>
                  <a:lnTo>
                    <a:pt x="20" y="16"/>
                  </a:lnTo>
                  <a:lnTo>
                    <a:pt x="29" y="7"/>
                  </a:lnTo>
                  <a:lnTo>
                    <a:pt x="42" y="4"/>
                  </a:lnTo>
                  <a:lnTo>
                    <a:pt x="61" y="0"/>
                  </a:lnTo>
                  <a:lnTo>
                    <a:pt x="71" y="0"/>
                  </a:lnTo>
                  <a:lnTo>
                    <a:pt x="86" y="0"/>
                  </a:lnTo>
                  <a:lnTo>
                    <a:pt x="99" y="0"/>
                  </a:lnTo>
                  <a:lnTo>
                    <a:pt x="99" y="0"/>
                  </a:lnTo>
                  <a:lnTo>
                    <a:pt x="99"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1" name="Google Shape;3570;p136">
              <a:extLst>
                <a:ext uri="{FF2B5EF4-FFF2-40B4-BE49-F238E27FC236}">
                  <a16:creationId xmlns:a16="http://schemas.microsoft.com/office/drawing/2014/main" id="{3A652E65-4287-5C27-B07E-8D88C5B4C244}"/>
                </a:ext>
              </a:extLst>
            </p:cNvPr>
            <p:cNvSpPr/>
            <p:nvPr/>
          </p:nvSpPr>
          <p:spPr>
            <a:xfrm>
              <a:off x="3327" y="2214"/>
              <a:ext cx="141" cy="105"/>
            </a:xfrm>
            <a:custGeom>
              <a:avLst/>
              <a:gdLst/>
              <a:ahLst/>
              <a:cxnLst/>
              <a:rect l="l" t="t" r="r" b="b"/>
              <a:pathLst>
                <a:path w="141" h="105" extrusionOk="0">
                  <a:moveTo>
                    <a:pt x="99" y="0"/>
                  </a:moveTo>
                  <a:lnTo>
                    <a:pt x="115" y="16"/>
                  </a:lnTo>
                  <a:lnTo>
                    <a:pt x="131" y="35"/>
                  </a:lnTo>
                  <a:lnTo>
                    <a:pt x="131" y="48"/>
                  </a:lnTo>
                  <a:lnTo>
                    <a:pt x="141" y="61"/>
                  </a:lnTo>
                  <a:lnTo>
                    <a:pt x="128" y="64"/>
                  </a:lnTo>
                  <a:lnTo>
                    <a:pt x="118" y="64"/>
                  </a:lnTo>
                  <a:lnTo>
                    <a:pt x="102" y="77"/>
                  </a:lnTo>
                  <a:lnTo>
                    <a:pt x="83" y="74"/>
                  </a:lnTo>
                  <a:lnTo>
                    <a:pt x="71" y="86"/>
                  </a:lnTo>
                  <a:lnTo>
                    <a:pt x="71" y="86"/>
                  </a:lnTo>
                  <a:lnTo>
                    <a:pt x="55" y="90"/>
                  </a:lnTo>
                  <a:lnTo>
                    <a:pt x="29" y="105"/>
                  </a:lnTo>
                  <a:lnTo>
                    <a:pt x="29" y="105"/>
                  </a:lnTo>
                  <a:lnTo>
                    <a:pt x="16" y="93"/>
                  </a:lnTo>
                  <a:lnTo>
                    <a:pt x="13" y="86"/>
                  </a:lnTo>
                  <a:lnTo>
                    <a:pt x="4" y="64"/>
                  </a:lnTo>
                  <a:lnTo>
                    <a:pt x="0" y="48"/>
                  </a:lnTo>
                  <a:lnTo>
                    <a:pt x="0" y="32"/>
                  </a:lnTo>
                  <a:lnTo>
                    <a:pt x="4" y="32"/>
                  </a:lnTo>
                  <a:lnTo>
                    <a:pt x="4" y="29"/>
                  </a:lnTo>
                  <a:lnTo>
                    <a:pt x="4" y="20"/>
                  </a:lnTo>
                  <a:lnTo>
                    <a:pt x="20" y="16"/>
                  </a:lnTo>
                  <a:lnTo>
                    <a:pt x="29" y="7"/>
                  </a:lnTo>
                  <a:lnTo>
                    <a:pt x="42" y="4"/>
                  </a:lnTo>
                  <a:lnTo>
                    <a:pt x="61" y="0"/>
                  </a:lnTo>
                  <a:lnTo>
                    <a:pt x="71" y="0"/>
                  </a:lnTo>
                  <a:lnTo>
                    <a:pt x="86" y="0"/>
                  </a:lnTo>
                  <a:lnTo>
                    <a:pt x="99" y="0"/>
                  </a:lnTo>
                  <a:lnTo>
                    <a:pt x="99" y="0"/>
                  </a:lnTo>
                  <a:lnTo>
                    <a:pt x="99"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2" name="Google Shape;3571;p136">
              <a:extLst>
                <a:ext uri="{FF2B5EF4-FFF2-40B4-BE49-F238E27FC236}">
                  <a16:creationId xmlns:a16="http://schemas.microsoft.com/office/drawing/2014/main" id="{EA5D9D91-2616-8961-0373-887BD7AB9A46}"/>
                </a:ext>
              </a:extLst>
            </p:cNvPr>
            <p:cNvSpPr/>
            <p:nvPr/>
          </p:nvSpPr>
          <p:spPr>
            <a:xfrm>
              <a:off x="3257" y="2189"/>
              <a:ext cx="99" cy="204"/>
            </a:xfrm>
            <a:custGeom>
              <a:avLst/>
              <a:gdLst/>
              <a:ahLst/>
              <a:cxnLst/>
              <a:rect l="l" t="t" r="r" b="b"/>
              <a:pathLst>
                <a:path w="99" h="204" extrusionOk="0">
                  <a:moveTo>
                    <a:pt x="70" y="57"/>
                  </a:moveTo>
                  <a:lnTo>
                    <a:pt x="70" y="73"/>
                  </a:lnTo>
                  <a:lnTo>
                    <a:pt x="74" y="89"/>
                  </a:lnTo>
                  <a:lnTo>
                    <a:pt x="83" y="111"/>
                  </a:lnTo>
                  <a:lnTo>
                    <a:pt x="86" y="121"/>
                  </a:lnTo>
                  <a:lnTo>
                    <a:pt x="99" y="130"/>
                  </a:lnTo>
                  <a:lnTo>
                    <a:pt x="99" y="143"/>
                  </a:lnTo>
                  <a:lnTo>
                    <a:pt x="86" y="162"/>
                  </a:lnTo>
                  <a:lnTo>
                    <a:pt x="70" y="169"/>
                  </a:lnTo>
                  <a:lnTo>
                    <a:pt x="61" y="178"/>
                  </a:lnTo>
                  <a:lnTo>
                    <a:pt x="58" y="197"/>
                  </a:lnTo>
                  <a:lnTo>
                    <a:pt x="55" y="204"/>
                  </a:lnTo>
                  <a:lnTo>
                    <a:pt x="42" y="197"/>
                  </a:lnTo>
                  <a:lnTo>
                    <a:pt x="32" y="169"/>
                  </a:lnTo>
                  <a:lnTo>
                    <a:pt x="13" y="169"/>
                  </a:lnTo>
                  <a:lnTo>
                    <a:pt x="4" y="162"/>
                  </a:lnTo>
                  <a:lnTo>
                    <a:pt x="13" y="150"/>
                  </a:lnTo>
                  <a:lnTo>
                    <a:pt x="4" y="140"/>
                  </a:lnTo>
                  <a:lnTo>
                    <a:pt x="4" y="127"/>
                  </a:lnTo>
                  <a:lnTo>
                    <a:pt x="13" y="115"/>
                  </a:lnTo>
                  <a:lnTo>
                    <a:pt x="4" y="99"/>
                  </a:lnTo>
                  <a:lnTo>
                    <a:pt x="4" y="73"/>
                  </a:lnTo>
                  <a:lnTo>
                    <a:pt x="13" y="70"/>
                  </a:lnTo>
                  <a:lnTo>
                    <a:pt x="16" y="60"/>
                  </a:lnTo>
                  <a:lnTo>
                    <a:pt x="0" y="54"/>
                  </a:lnTo>
                  <a:lnTo>
                    <a:pt x="0" y="32"/>
                  </a:lnTo>
                  <a:lnTo>
                    <a:pt x="4" y="16"/>
                  </a:lnTo>
                  <a:lnTo>
                    <a:pt x="16" y="3"/>
                  </a:lnTo>
                  <a:lnTo>
                    <a:pt x="26" y="3"/>
                  </a:lnTo>
                  <a:lnTo>
                    <a:pt x="29" y="16"/>
                  </a:lnTo>
                  <a:lnTo>
                    <a:pt x="42" y="3"/>
                  </a:lnTo>
                  <a:lnTo>
                    <a:pt x="42" y="0"/>
                  </a:lnTo>
                  <a:lnTo>
                    <a:pt x="42" y="3"/>
                  </a:lnTo>
                  <a:lnTo>
                    <a:pt x="55" y="16"/>
                  </a:lnTo>
                  <a:lnTo>
                    <a:pt x="58" y="16"/>
                  </a:lnTo>
                  <a:lnTo>
                    <a:pt x="70" y="29"/>
                  </a:lnTo>
                  <a:lnTo>
                    <a:pt x="70" y="32"/>
                  </a:lnTo>
                  <a:lnTo>
                    <a:pt x="70" y="54"/>
                  </a:lnTo>
                  <a:lnTo>
                    <a:pt x="70" y="57"/>
                  </a:lnTo>
                  <a:lnTo>
                    <a:pt x="70" y="57"/>
                  </a:lnTo>
                  <a:lnTo>
                    <a:pt x="70" y="57"/>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3" name="Google Shape;3572;p136">
              <a:extLst>
                <a:ext uri="{FF2B5EF4-FFF2-40B4-BE49-F238E27FC236}">
                  <a16:creationId xmlns:a16="http://schemas.microsoft.com/office/drawing/2014/main" id="{96463E0F-91B0-D2B1-728A-93E5BC8F2692}"/>
                </a:ext>
              </a:extLst>
            </p:cNvPr>
            <p:cNvSpPr/>
            <p:nvPr/>
          </p:nvSpPr>
          <p:spPr>
            <a:xfrm>
              <a:off x="3257" y="2189"/>
              <a:ext cx="99" cy="204"/>
            </a:xfrm>
            <a:custGeom>
              <a:avLst/>
              <a:gdLst/>
              <a:ahLst/>
              <a:cxnLst/>
              <a:rect l="l" t="t" r="r" b="b"/>
              <a:pathLst>
                <a:path w="99" h="204" extrusionOk="0">
                  <a:moveTo>
                    <a:pt x="70" y="57"/>
                  </a:moveTo>
                  <a:lnTo>
                    <a:pt x="70" y="73"/>
                  </a:lnTo>
                  <a:lnTo>
                    <a:pt x="74" y="89"/>
                  </a:lnTo>
                  <a:lnTo>
                    <a:pt x="83" y="111"/>
                  </a:lnTo>
                  <a:lnTo>
                    <a:pt x="86" y="121"/>
                  </a:lnTo>
                  <a:lnTo>
                    <a:pt x="99" y="130"/>
                  </a:lnTo>
                  <a:lnTo>
                    <a:pt x="99" y="143"/>
                  </a:lnTo>
                  <a:lnTo>
                    <a:pt x="86" y="162"/>
                  </a:lnTo>
                  <a:lnTo>
                    <a:pt x="70" y="169"/>
                  </a:lnTo>
                  <a:lnTo>
                    <a:pt x="61" y="178"/>
                  </a:lnTo>
                  <a:lnTo>
                    <a:pt x="58" y="197"/>
                  </a:lnTo>
                  <a:lnTo>
                    <a:pt x="55" y="204"/>
                  </a:lnTo>
                  <a:lnTo>
                    <a:pt x="42" y="197"/>
                  </a:lnTo>
                  <a:lnTo>
                    <a:pt x="32" y="169"/>
                  </a:lnTo>
                  <a:lnTo>
                    <a:pt x="13" y="169"/>
                  </a:lnTo>
                  <a:lnTo>
                    <a:pt x="4" y="162"/>
                  </a:lnTo>
                  <a:lnTo>
                    <a:pt x="13" y="150"/>
                  </a:lnTo>
                  <a:lnTo>
                    <a:pt x="4" y="140"/>
                  </a:lnTo>
                  <a:lnTo>
                    <a:pt x="4" y="127"/>
                  </a:lnTo>
                  <a:lnTo>
                    <a:pt x="13" y="115"/>
                  </a:lnTo>
                  <a:lnTo>
                    <a:pt x="4" y="99"/>
                  </a:lnTo>
                  <a:lnTo>
                    <a:pt x="4" y="73"/>
                  </a:lnTo>
                  <a:lnTo>
                    <a:pt x="13" y="70"/>
                  </a:lnTo>
                  <a:lnTo>
                    <a:pt x="16" y="60"/>
                  </a:lnTo>
                  <a:lnTo>
                    <a:pt x="0" y="54"/>
                  </a:lnTo>
                  <a:lnTo>
                    <a:pt x="0" y="32"/>
                  </a:lnTo>
                  <a:lnTo>
                    <a:pt x="4" y="16"/>
                  </a:lnTo>
                  <a:lnTo>
                    <a:pt x="16" y="3"/>
                  </a:lnTo>
                  <a:lnTo>
                    <a:pt x="26" y="3"/>
                  </a:lnTo>
                  <a:lnTo>
                    <a:pt x="29" y="16"/>
                  </a:lnTo>
                  <a:lnTo>
                    <a:pt x="42" y="3"/>
                  </a:lnTo>
                  <a:lnTo>
                    <a:pt x="42" y="0"/>
                  </a:lnTo>
                  <a:lnTo>
                    <a:pt x="42" y="3"/>
                  </a:lnTo>
                  <a:lnTo>
                    <a:pt x="55" y="16"/>
                  </a:lnTo>
                  <a:lnTo>
                    <a:pt x="58" y="16"/>
                  </a:lnTo>
                  <a:lnTo>
                    <a:pt x="70" y="29"/>
                  </a:lnTo>
                  <a:lnTo>
                    <a:pt x="70" y="32"/>
                  </a:lnTo>
                  <a:lnTo>
                    <a:pt x="70" y="54"/>
                  </a:lnTo>
                  <a:lnTo>
                    <a:pt x="70" y="57"/>
                  </a:lnTo>
                  <a:lnTo>
                    <a:pt x="70" y="57"/>
                  </a:lnTo>
                  <a:lnTo>
                    <a:pt x="70" y="57"/>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4" name="Google Shape;3573;p136">
              <a:extLst>
                <a:ext uri="{FF2B5EF4-FFF2-40B4-BE49-F238E27FC236}">
                  <a16:creationId xmlns:a16="http://schemas.microsoft.com/office/drawing/2014/main" id="{73B0A442-D05B-2C54-7856-011CBFBB9C2B}"/>
                </a:ext>
              </a:extLst>
            </p:cNvPr>
            <p:cNvSpPr/>
            <p:nvPr/>
          </p:nvSpPr>
          <p:spPr>
            <a:xfrm>
              <a:off x="3216" y="1950"/>
              <a:ext cx="226" cy="296"/>
            </a:xfrm>
            <a:custGeom>
              <a:avLst/>
              <a:gdLst/>
              <a:ahLst/>
              <a:cxnLst/>
              <a:rect l="l" t="t" r="r" b="b"/>
              <a:pathLst>
                <a:path w="226" h="296" extrusionOk="0">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lnTo>
                    <a:pt x="0" y="29"/>
                  </a:lnTo>
                  <a:lnTo>
                    <a:pt x="0" y="29"/>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5" name="Google Shape;3574;p136">
              <a:extLst>
                <a:ext uri="{FF2B5EF4-FFF2-40B4-BE49-F238E27FC236}">
                  <a16:creationId xmlns:a16="http://schemas.microsoft.com/office/drawing/2014/main" id="{76B71AA6-63E2-5B01-424D-53721562F169}"/>
                </a:ext>
              </a:extLst>
            </p:cNvPr>
            <p:cNvSpPr/>
            <p:nvPr/>
          </p:nvSpPr>
          <p:spPr>
            <a:xfrm>
              <a:off x="3216" y="1950"/>
              <a:ext cx="226" cy="296"/>
            </a:xfrm>
            <a:custGeom>
              <a:avLst/>
              <a:gdLst/>
              <a:ahLst/>
              <a:cxnLst/>
              <a:rect l="l" t="t" r="r" b="b"/>
              <a:pathLst>
                <a:path w="226" h="296" extrusionOk="0">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lnTo>
                    <a:pt x="0" y="29"/>
                  </a:lnTo>
                  <a:lnTo>
                    <a:pt x="0" y="29"/>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6" name="Google Shape;3575;p136">
              <a:extLst>
                <a:ext uri="{FF2B5EF4-FFF2-40B4-BE49-F238E27FC236}">
                  <a16:creationId xmlns:a16="http://schemas.microsoft.com/office/drawing/2014/main" id="{A08925E3-466B-0A02-950D-4D2C591E1A43}"/>
                </a:ext>
              </a:extLst>
            </p:cNvPr>
            <p:cNvSpPr/>
            <p:nvPr/>
          </p:nvSpPr>
          <p:spPr>
            <a:xfrm>
              <a:off x="3203" y="2119"/>
              <a:ext cx="99" cy="124"/>
            </a:xfrm>
            <a:custGeom>
              <a:avLst/>
              <a:gdLst/>
              <a:ahLst/>
              <a:cxnLst/>
              <a:rect l="l" t="t" r="r" b="b"/>
              <a:pathLst>
                <a:path w="99" h="124" extrusionOk="0">
                  <a:moveTo>
                    <a:pt x="54" y="124"/>
                  </a:moveTo>
                  <a:lnTo>
                    <a:pt x="54" y="102"/>
                  </a:lnTo>
                  <a:lnTo>
                    <a:pt x="58" y="86"/>
                  </a:lnTo>
                  <a:lnTo>
                    <a:pt x="70" y="73"/>
                  </a:lnTo>
                  <a:lnTo>
                    <a:pt x="80" y="73"/>
                  </a:lnTo>
                  <a:lnTo>
                    <a:pt x="83" y="86"/>
                  </a:lnTo>
                  <a:lnTo>
                    <a:pt x="96" y="73"/>
                  </a:lnTo>
                  <a:lnTo>
                    <a:pt x="96" y="70"/>
                  </a:lnTo>
                  <a:lnTo>
                    <a:pt x="99" y="57"/>
                  </a:lnTo>
                  <a:lnTo>
                    <a:pt x="99" y="45"/>
                  </a:lnTo>
                  <a:lnTo>
                    <a:pt x="86" y="45"/>
                  </a:lnTo>
                  <a:lnTo>
                    <a:pt x="80" y="32"/>
                  </a:lnTo>
                  <a:lnTo>
                    <a:pt x="67" y="32"/>
                  </a:lnTo>
                  <a:lnTo>
                    <a:pt x="58" y="29"/>
                  </a:lnTo>
                  <a:lnTo>
                    <a:pt x="58" y="25"/>
                  </a:lnTo>
                  <a:lnTo>
                    <a:pt x="48" y="13"/>
                  </a:lnTo>
                  <a:lnTo>
                    <a:pt x="48" y="13"/>
                  </a:lnTo>
                  <a:lnTo>
                    <a:pt x="42" y="13"/>
                  </a:lnTo>
                  <a:lnTo>
                    <a:pt x="29" y="0"/>
                  </a:lnTo>
                  <a:lnTo>
                    <a:pt x="26" y="3"/>
                  </a:lnTo>
                  <a:lnTo>
                    <a:pt x="26" y="16"/>
                  </a:lnTo>
                  <a:lnTo>
                    <a:pt x="29" y="25"/>
                  </a:lnTo>
                  <a:lnTo>
                    <a:pt x="39" y="29"/>
                  </a:lnTo>
                  <a:lnTo>
                    <a:pt x="29" y="32"/>
                  </a:lnTo>
                  <a:lnTo>
                    <a:pt x="19" y="32"/>
                  </a:lnTo>
                  <a:lnTo>
                    <a:pt x="13" y="45"/>
                  </a:lnTo>
                  <a:lnTo>
                    <a:pt x="13" y="57"/>
                  </a:lnTo>
                  <a:lnTo>
                    <a:pt x="7" y="70"/>
                  </a:lnTo>
                  <a:lnTo>
                    <a:pt x="0" y="73"/>
                  </a:lnTo>
                  <a:lnTo>
                    <a:pt x="7" y="83"/>
                  </a:lnTo>
                  <a:lnTo>
                    <a:pt x="19" y="83"/>
                  </a:lnTo>
                  <a:lnTo>
                    <a:pt x="39" y="111"/>
                  </a:lnTo>
                  <a:lnTo>
                    <a:pt x="42" y="115"/>
                  </a:lnTo>
                  <a:lnTo>
                    <a:pt x="54" y="124"/>
                  </a:lnTo>
                  <a:lnTo>
                    <a:pt x="54" y="124"/>
                  </a:lnTo>
                  <a:lnTo>
                    <a:pt x="54" y="124"/>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7" name="Google Shape;3576;p136">
              <a:extLst>
                <a:ext uri="{FF2B5EF4-FFF2-40B4-BE49-F238E27FC236}">
                  <a16:creationId xmlns:a16="http://schemas.microsoft.com/office/drawing/2014/main" id="{9B989013-DB49-5C25-ED5C-42D1F356D3F7}"/>
                </a:ext>
              </a:extLst>
            </p:cNvPr>
            <p:cNvSpPr/>
            <p:nvPr/>
          </p:nvSpPr>
          <p:spPr>
            <a:xfrm>
              <a:off x="3203" y="2119"/>
              <a:ext cx="99" cy="124"/>
            </a:xfrm>
            <a:custGeom>
              <a:avLst/>
              <a:gdLst/>
              <a:ahLst/>
              <a:cxnLst/>
              <a:rect l="l" t="t" r="r" b="b"/>
              <a:pathLst>
                <a:path w="99" h="124" extrusionOk="0">
                  <a:moveTo>
                    <a:pt x="54" y="124"/>
                  </a:moveTo>
                  <a:lnTo>
                    <a:pt x="54" y="102"/>
                  </a:lnTo>
                  <a:lnTo>
                    <a:pt x="58" y="86"/>
                  </a:lnTo>
                  <a:lnTo>
                    <a:pt x="70" y="73"/>
                  </a:lnTo>
                  <a:lnTo>
                    <a:pt x="80" y="73"/>
                  </a:lnTo>
                  <a:lnTo>
                    <a:pt x="83" y="86"/>
                  </a:lnTo>
                  <a:lnTo>
                    <a:pt x="96" y="73"/>
                  </a:lnTo>
                  <a:lnTo>
                    <a:pt x="96" y="70"/>
                  </a:lnTo>
                  <a:lnTo>
                    <a:pt x="99" y="57"/>
                  </a:lnTo>
                  <a:lnTo>
                    <a:pt x="99" y="45"/>
                  </a:lnTo>
                  <a:lnTo>
                    <a:pt x="86" y="45"/>
                  </a:lnTo>
                  <a:lnTo>
                    <a:pt x="80" y="32"/>
                  </a:lnTo>
                  <a:lnTo>
                    <a:pt x="67" y="32"/>
                  </a:lnTo>
                  <a:lnTo>
                    <a:pt x="58" y="29"/>
                  </a:lnTo>
                  <a:lnTo>
                    <a:pt x="58" y="25"/>
                  </a:lnTo>
                  <a:lnTo>
                    <a:pt x="48" y="13"/>
                  </a:lnTo>
                  <a:lnTo>
                    <a:pt x="48" y="13"/>
                  </a:lnTo>
                  <a:lnTo>
                    <a:pt x="42" y="13"/>
                  </a:lnTo>
                  <a:lnTo>
                    <a:pt x="29" y="0"/>
                  </a:lnTo>
                  <a:lnTo>
                    <a:pt x="26" y="3"/>
                  </a:lnTo>
                  <a:lnTo>
                    <a:pt x="26" y="16"/>
                  </a:lnTo>
                  <a:lnTo>
                    <a:pt x="29" y="25"/>
                  </a:lnTo>
                  <a:lnTo>
                    <a:pt x="39" y="29"/>
                  </a:lnTo>
                  <a:lnTo>
                    <a:pt x="29" y="32"/>
                  </a:lnTo>
                  <a:lnTo>
                    <a:pt x="19" y="32"/>
                  </a:lnTo>
                  <a:lnTo>
                    <a:pt x="13" y="45"/>
                  </a:lnTo>
                  <a:lnTo>
                    <a:pt x="13" y="57"/>
                  </a:lnTo>
                  <a:lnTo>
                    <a:pt x="7" y="70"/>
                  </a:lnTo>
                  <a:lnTo>
                    <a:pt x="0" y="73"/>
                  </a:lnTo>
                  <a:lnTo>
                    <a:pt x="7" y="83"/>
                  </a:lnTo>
                  <a:lnTo>
                    <a:pt x="19" y="83"/>
                  </a:lnTo>
                  <a:lnTo>
                    <a:pt x="39" y="111"/>
                  </a:lnTo>
                  <a:lnTo>
                    <a:pt x="42" y="115"/>
                  </a:lnTo>
                  <a:lnTo>
                    <a:pt x="54" y="124"/>
                  </a:lnTo>
                  <a:lnTo>
                    <a:pt x="54" y="124"/>
                  </a:lnTo>
                  <a:lnTo>
                    <a:pt x="54" y="124"/>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8" name="Google Shape;3577;p136">
              <a:extLst>
                <a:ext uri="{FF2B5EF4-FFF2-40B4-BE49-F238E27FC236}">
                  <a16:creationId xmlns:a16="http://schemas.microsoft.com/office/drawing/2014/main" id="{5DE07B8F-B83E-5C74-BF0E-8D7E88593C35}"/>
                </a:ext>
              </a:extLst>
            </p:cNvPr>
            <p:cNvSpPr/>
            <p:nvPr/>
          </p:nvSpPr>
          <p:spPr>
            <a:xfrm>
              <a:off x="2949" y="1944"/>
              <a:ext cx="296" cy="232"/>
            </a:xfrm>
            <a:custGeom>
              <a:avLst/>
              <a:gdLst/>
              <a:ahLst/>
              <a:cxnLst/>
              <a:rect l="l" t="t" r="r" b="b"/>
              <a:pathLst>
                <a:path w="93" h="73" extrusionOk="0">
                  <a:moveTo>
                    <a:pt x="89" y="29"/>
                  </a:moveTo>
                  <a:cubicBezTo>
                    <a:pt x="87" y="26"/>
                    <a:pt x="87" y="26"/>
                    <a:pt x="87" y="26"/>
                  </a:cubicBezTo>
                  <a:cubicBezTo>
                    <a:pt x="91" y="26"/>
                    <a:pt x="91" y="26"/>
                    <a:pt x="91" y="26"/>
                  </a:cubicBezTo>
                  <a:cubicBezTo>
                    <a:pt x="93" y="26"/>
                    <a:pt x="93" y="26"/>
                    <a:pt x="93" y="26"/>
                  </a:cubicBezTo>
                  <a:cubicBezTo>
                    <a:pt x="93" y="24"/>
                    <a:pt x="93" y="24"/>
                    <a:pt x="93" y="24"/>
                  </a:cubicBezTo>
                  <a:cubicBezTo>
                    <a:pt x="89" y="22"/>
                    <a:pt x="89" y="22"/>
                    <a:pt x="89" y="22"/>
                  </a:cubicBezTo>
                  <a:cubicBezTo>
                    <a:pt x="87" y="22"/>
                    <a:pt x="87" y="22"/>
                    <a:pt x="87" y="22"/>
                  </a:cubicBezTo>
                  <a:cubicBezTo>
                    <a:pt x="87" y="17"/>
                    <a:pt x="87" y="17"/>
                    <a:pt x="87" y="17"/>
                  </a:cubicBezTo>
                  <a:cubicBezTo>
                    <a:pt x="86" y="11"/>
                    <a:pt x="86" y="11"/>
                    <a:pt x="86" y="11"/>
                  </a:cubicBezTo>
                  <a:cubicBezTo>
                    <a:pt x="82" y="11"/>
                    <a:pt x="82" y="11"/>
                    <a:pt x="82" y="11"/>
                  </a:cubicBezTo>
                  <a:cubicBezTo>
                    <a:pt x="80" y="15"/>
                    <a:pt x="80" y="15"/>
                    <a:pt x="80" y="15"/>
                  </a:cubicBezTo>
                  <a:cubicBezTo>
                    <a:pt x="73" y="11"/>
                    <a:pt x="73" y="11"/>
                    <a:pt x="73" y="11"/>
                  </a:cubicBezTo>
                  <a:cubicBezTo>
                    <a:pt x="64" y="11"/>
                    <a:pt x="64" y="11"/>
                    <a:pt x="64" y="11"/>
                  </a:cubicBezTo>
                  <a:cubicBezTo>
                    <a:pt x="62" y="8"/>
                    <a:pt x="62" y="8"/>
                    <a:pt x="62" y="8"/>
                  </a:cubicBezTo>
                  <a:cubicBezTo>
                    <a:pt x="58" y="8"/>
                    <a:pt x="58" y="8"/>
                    <a:pt x="58" y="8"/>
                  </a:cubicBezTo>
                  <a:cubicBezTo>
                    <a:pt x="51" y="0"/>
                    <a:pt x="51" y="0"/>
                    <a:pt x="51" y="0"/>
                  </a:cubicBezTo>
                  <a:cubicBezTo>
                    <a:pt x="47" y="0"/>
                    <a:pt x="47" y="0"/>
                    <a:pt x="47" y="0"/>
                  </a:cubicBezTo>
                  <a:cubicBezTo>
                    <a:pt x="47" y="0"/>
                    <a:pt x="47" y="0"/>
                    <a:pt x="47" y="0"/>
                  </a:cubicBezTo>
                  <a:cubicBezTo>
                    <a:pt x="40" y="0"/>
                    <a:pt x="40" y="0"/>
                    <a:pt x="40" y="0"/>
                  </a:cubicBezTo>
                  <a:cubicBezTo>
                    <a:pt x="31" y="6"/>
                    <a:pt x="31" y="6"/>
                    <a:pt x="31" y="6"/>
                  </a:cubicBezTo>
                  <a:cubicBezTo>
                    <a:pt x="29" y="11"/>
                    <a:pt x="29" y="11"/>
                    <a:pt x="29" y="11"/>
                  </a:cubicBezTo>
                  <a:cubicBezTo>
                    <a:pt x="24" y="13"/>
                    <a:pt x="24" y="13"/>
                    <a:pt x="24" y="13"/>
                  </a:cubicBezTo>
                  <a:cubicBezTo>
                    <a:pt x="24" y="19"/>
                    <a:pt x="24" y="19"/>
                    <a:pt x="24" y="19"/>
                  </a:cubicBezTo>
                  <a:cubicBezTo>
                    <a:pt x="20" y="19"/>
                    <a:pt x="20" y="19"/>
                    <a:pt x="20" y="19"/>
                  </a:cubicBezTo>
                  <a:cubicBezTo>
                    <a:pt x="13" y="17"/>
                    <a:pt x="13" y="17"/>
                    <a:pt x="13" y="17"/>
                  </a:cubicBezTo>
                  <a:cubicBezTo>
                    <a:pt x="9" y="17"/>
                    <a:pt x="9" y="17"/>
                    <a:pt x="9" y="17"/>
                  </a:cubicBezTo>
                  <a:cubicBezTo>
                    <a:pt x="5" y="20"/>
                    <a:pt x="5" y="20"/>
                    <a:pt x="5" y="20"/>
                  </a:cubicBezTo>
                  <a:cubicBezTo>
                    <a:pt x="0" y="20"/>
                    <a:pt x="0" y="20"/>
                    <a:pt x="0" y="20"/>
                  </a:cubicBezTo>
                  <a:cubicBezTo>
                    <a:pt x="0" y="22"/>
                    <a:pt x="0" y="22"/>
                    <a:pt x="0" y="22"/>
                  </a:cubicBezTo>
                  <a:cubicBezTo>
                    <a:pt x="0" y="28"/>
                    <a:pt x="0" y="28"/>
                    <a:pt x="0" y="28"/>
                  </a:cubicBezTo>
                  <a:cubicBezTo>
                    <a:pt x="3" y="31"/>
                    <a:pt x="3" y="31"/>
                    <a:pt x="3" y="31"/>
                  </a:cubicBezTo>
                  <a:cubicBezTo>
                    <a:pt x="3" y="33"/>
                    <a:pt x="3" y="33"/>
                    <a:pt x="3" y="33"/>
                  </a:cubicBezTo>
                  <a:cubicBezTo>
                    <a:pt x="5" y="35"/>
                    <a:pt x="5" y="35"/>
                    <a:pt x="5" y="35"/>
                  </a:cubicBezTo>
                  <a:cubicBezTo>
                    <a:pt x="9" y="28"/>
                    <a:pt x="9" y="28"/>
                    <a:pt x="9" y="28"/>
                  </a:cubicBezTo>
                  <a:cubicBezTo>
                    <a:pt x="11" y="24"/>
                    <a:pt x="11" y="24"/>
                    <a:pt x="11" y="24"/>
                  </a:cubicBezTo>
                  <a:cubicBezTo>
                    <a:pt x="13" y="20"/>
                    <a:pt x="13" y="20"/>
                    <a:pt x="13" y="20"/>
                  </a:cubicBezTo>
                  <a:cubicBezTo>
                    <a:pt x="16" y="20"/>
                    <a:pt x="16" y="20"/>
                    <a:pt x="16" y="20"/>
                  </a:cubicBezTo>
                  <a:cubicBezTo>
                    <a:pt x="18" y="24"/>
                    <a:pt x="18" y="24"/>
                    <a:pt x="18" y="24"/>
                  </a:cubicBezTo>
                  <a:cubicBezTo>
                    <a:pt x="22" y="28"/>
                    <a:pt x="22" y="28"/>
                    <a:pt x="22" y="28"/>
                  </a:cubicBezTo>
                  <a:cubicBezTo>
                    <a:pt x="22" y="31"/>
                    <a:pt x="22" y="31"/>
                    <a:pt x="22" y="31"/>
                  </a:cubicBezTo>
                  <a:cubicBezTo>
                    <a:pt x="25" y="37"/>
                    <a:pt x="25" y="37"/>
                    <a:pt x="25" y="37"/>
                  </a:cubicBezTo>
                  <a:cubicBezTo>
                    <a:pt x="29" y="42"/>
                    <a:pt x="29" y="42"/>
                    <a:pt x="29" y="42"/>
                  </a:cubicBezTo>
                  <a:cubicBezTo>
                    <a:pt x="31" y="42"/>
                    <a:pt x="31" y="42"/>
                    <a:pt x="31" y="42"/>
                  </a:cubicBezTo>
                  <a:cubicBezTo>
                    <a:pt x="34" y="46"/>
                    <a:pt x="34" y="46"/>
                    <a:pt x="34" y="46"/>
                  </a:cubicBezTo>
                  <a:cubicBezTo>
                    <a:pt x="31" y="44"/>
                    <a:pt x="31" y="44"/>
                    <a:pt x="31" y="44"/>
                  </a:cubicBezTo>
                  <a:cubicBezTo>
                    <a:pt x="29" y="44"/>
                    <a:pt x="29" y="44"/>
                    <a:pt x="29" y="44"/>
                  </a:cubicBezTo>
                  <a:cubicBezTo>
                    <a:pt x="27" y="48"/>
                    <a:pt x="27" y="48"/>
                    <a:pt x="27" y="48"/>
                  </a:cubicBezTo>
                  <a:cubicBezTo>
                    <a:pt x="29" y="51"/>
                    <a:pt x="29" y="51"/>
                    <a:pt x="29" y="51"/>
                  </a:cubicBezTo>
                  <a:cubicBezTo>
                    <a:pt x="33" y="51"/>
                    <a:pt x="33" y="51"/>
                    <a:pt x="33" y="51"/>
                  </a:cubicBezTo>
                  <a:cubicBezTo>
                    <a:pt x="36" y="55"/>
                    <a:pt x="36" y="55"/>
                    <a:pt x="36" y="55"/>
                  </a:cubicBezTo>
                  <a:cubicBezTo>
                    <a:pt x="40" y="55"/>
                    <a:pt x="40" y="55"/>
                    <a:pt x="40" y="55"/>
                  </a:cubicBezTo>
                  <a:cubicBezTo>
                    <a:pt x="42" y="58"/>
                    <a:pt x="42" y="58"/>
                    <a:pt x="42" y="58"/>
                  </a:cubicBezTo>
                  <a:cubicBezTo>
                    <a:pt x="44" y="60"/>
                    <a:pt x="44" y="60"/>
                    <a:pt x="44" y="60"/>
                  </a:cubicBezTo>
                  <a:cubicBezTo>
                    <a:pt x="47" y="60"/>
                    <a:pt x="47" y="60"/>
                    <a:pt x="47" y="60"/>
                  </a:cubicBezTo>
                  <a:cubicBezTo>
                    <a:pt x="55" y="60"/>
                    <a:pt x="55" y="60"/>
                    <a:pt x="55" y="60"/>
                  </a:cubicBezTo>
                  <a:cubicBezTo>
                    <a:pt x="58" y="62"/>
                    <a:pt x="58" y="62"/>
                    <a:pt x="58" y="62"/>
                  </a:cubicBezTo>
                  <a:cubicBezTo>
                    <a:pt x="67" y="71"/>
                    <a:pt x="67" y="71"/>
                    <a:pt x="67" y="71"/>
                  </a:cubicBezTo>
                  <a:cubicBezTo>
                    <a:pt x="66" y="71"/>
                    <a:pt x="66" y="71"/>
                    <a:pt x="66" y="71"/>
                  </a:cubicBezTo>
                  <a:cubicBezTo>
                    <a:pt x="62" y="69"/>
                    <a:pt x="62" y="69"/>
                    <a:pt x="62" y="69"/>
                  </a:cubicBezTo>
                  <a:cubicBezTo>
                    <a:pt x="64" y="71"/>
                    <a:pt x="64" y="71"/>
                    <a:pt x="64" y="71"/>
                  </a:cubicBezTo>
                  <a:cubicBezTo>
                    <a:pt x="67" y="73"/>
                    <a:pt x="67" y="73"/>
                    <a:pt x="67" y="73"/>
                  </a:cubicBezTo>
                  <a:cubicBezTo>
                    <a:pt x="67" y="73"/>
                    <a:pt x="67" y="73"/>
                    <a:pt x="67" y="73"/>
                  </a:cubicBezTo>
                  <a:cubicBezTo>
                    <a:pt x="67" y="69"/>
                    <a:pt x="67" y="69"/>
                    <a:pt x="67" y="69"/>
                  </a:cubicBezTo>
                  <a:cubicBezTo>
                    <a:pt x="56" y="57"/>
                    <a:pt x="56" y="57"/>
                    <a:pt x="56" y="57"/>
                  </a:cubicBezTo>
                  <a:cubicBezTo>
                    <a:pt x="42" y="44"/>
                    <a:pt x="42" y="44"/>
                    <a:pt x="42" y="44"/>
                  </a:cubicBezTo>
                  <a:cubicBezTo>
                    <a:pt x="42" y="42"/>
                    <a:pt x="42" y="42"/>
                    <a:pt x="42" y="42"/>
                  </a:cubicBezTo>
                  <a:cubicBezTo>
                    <a:pt x="42" y="40"/>
                    <a:pt x="42" y="40"/>
                    <a:pt x="42" y="40"/>
                  </a:cubicBezTo>
                  <a:cubicBezTo>
                    <a:pt x="40" y="39"/>
                    <a:pt x="40" y="39"/>
                    <a:pt x="40" y="39"/>
                  </a:cubicBezTo>
                  <a:cubicBezTo>
                    <a:pt x="40" y="35"/>
                    <a:pt x="40" y="35"/>
                    <a:pt x="40" y="35"/>
                  </a:cubicBezTo>
                  <a:cubicBezTo>
                    <a:pt x="36" y="31"/>
                    <a:pt x="36" y="31"/>
                    <a:pt x="36" y="31"/>
                  </a:cubicBezTo>
                  <a:cubicBezTo>
                    <a:pt x="34" y="31"/>
                    <a:pt x="34" y="31"/>
                    <a:pt x="34" y="31"/>
                  </a:cubicBezTo>
                  <a:cubicBezTo>
                    <a:pt x="34" y="29"/>
                    <a:pt x="34" y="29"/>
                    <a:pt x="34" y="29"/>
                  </a:cubicBezTo>
                  <a:cubicBezTo>
                    <a:pt x="34" y="28"/>
                    <a:pt x="34" y="28"/>
                    <a:pt x="34" y="28"/>
                  </a:cubicBezTo>
                  <a:cubicBezTo>
                    <a:pt x="34" y="22"/>
                    <a:pt x="34" y="22"/>
                    <a:pt x="34" y="22"/>
                  </a:cubicBezTo>
                  <a:cubicBezTo>
                    <a:pt x="36" y="22"/>
                    <a:pt x="36" y="22"/>
                    <a:pt x="36" y="22"/>
                  </a:cubicBezTo>
                  <a:cubicBezTo>
                    <a:pt x="40" y="24"/>
                    <a:pt x="40" y="24"/>
                    <a:pt x="40" y="24"/>
                  </a:cubicBezTo>
                  <a:cubicBezTo>
                    <a:pt x="42" y="28"/>
                    <a:pt x="42" y="28"/>
                    <a:pt x="42" y="28"/>
                  </a:cubicBezTo>
                  <a:cubicBezTo>
                    <a:pt x="44" y="26"/>
                    <a:pt x="44" y="26"/>
                    <a:pt x="44" y="26"/>
                  </a:cubicBezTo>
                  <a:cubicBezTo>
                    <a:pt x="44" y="24"/>
                    <a:pt x="44" y="24"/>
                    <a:pt x="44" y="24"/>
                  </a:cubicBezTo>
                  <a:cubicBezTo>
                    <a:pt x="47" y="24"/>
                    <a:pt x="47" y="24"/>
                    <a:pt x="47" y="24"/>
                  </a:cubicBezTo>
                  <a:cubicBezTo>
                    <a:pt x="49" y="24"/>
                    <a:pt x="49" y="24"/>
                    <a:pt x="49" y="24"/>
                  </a:cubicBezTo>
                  <a:cubicBezTo>
                    <a:pt x="51" y="22"/>
                    <a:pt x="51" y="22"/>
                    <a:pt x="51" y="22"/>
                  </a:cubicBezTo>
                  <a:cubicBezTo>
                    <a:pt x="55" y="24"/>
                    <a:pt x="55" y="24"/>
                    <a:pt x="55" y="24"/>
                  </a:cubicBezTo>
                  <a:cubicBezTo>
                    <a:pt x="56" y="22"/>
                    <a:pt x="56" y="22"/>
                    <a:pt x="56" y="22"/>
                  </a:cubicBezTo>
                  <a:cubicBezTo>
                    <a:pt x="58" y="22"/>
                    <a:pt x="58" y="22"/>
                    <a:pt x="58" y="22"/>
                  </a:cubicBezTo>
                  <a:cubicBezTo>
                    <a:pt x="60" y="26"/>
                    <a:pt x="60" y="26"/>
                    <a:pt x="60" y="26"/>
                  </a:cubicBezTo>
                  <a:cubicBezTo>
                    <a:pt x="62" y="24"/>
                    <a:pt x="62" y="24"/>
                    <a:pt x="62" y="24"/>
                  </a:cubicBezTo>
                  <a:cubicBezTo>
                    <a:pt x="66" y="26"/>
                    <a:pt x="66" y="26"/>
                    <a:pt x="66" y="26"/>
                  </a:cubicBezTo>
                  <a:cubicBezTo>
                    <a:pt x="69" y="24"/>
                    <a:pt x="69" y="24"/>
                    <a:pt x="69" y="24"/>
                  </a:cubicBezTo>
                  <a:cubicBezTo>
                    <a:pt x="69" y="26"/>
                    <a:pt x="69" y="26"/>
                    <a:pt x="69" y="26"/>
                  </a:cubicBezTo>
                  <a:cubicBezTo>
                    <a:pt x="75" y="24"/>
                    <a:pt x="75" y="24"/>
                    <a:pt x="75" y="24"/>
                  </a:cubicBezTo>
                  <a:cubicBezTo>
                    <a:pt x="77" y="26"/>
                    <a:pt x="77" y="26"/>
                    <a:pt x="77" y="26"/>
                  </a:cubicBezTo>
                  <a:cubicBezTo>
                    <a:pt x="80" y="26"/>
                    <a:pt x="80" y="26"/>
                    <a:pt x="80" y="26"/>
                  </a:cubicBezTo>
                  <a:cubicBezTo>
                    <a:pt x="84" y="28"/>
                    <a:pt x="84" y="28"/>
                    <a:pt x="84" y="28"/>
                  </a:cubicBezTo>
                  <a:cubicBezTo>
                    <a:pt x="87" y="29"/>
                    <a:pt x="87" y="29"/>
                    <a:pt x="87" y="29"/>
                  </a:cubicBezTo>
                  <a:cubicBezTo>
                    <a:pt x="89" y="29"/>
                    <a:pt x="89" y="29"/>
                    <a:pt x="89" y="29"/>
                  </a:cubicBezTo>
                  <a:close/>
                  <a:moveTo>
                    <a:pt x="53" y="69"/>
                  </a:moveTo>
                  <a:cubicBezTo>
                    <a:pt x="58" y="69"/>
                    <a:pt x="58" y="69"/>
                    <a:pt x="58" y="69"/>
                  </a:cubicBezTo>
                  <a:cubicBezTo>
                    <a:pt x="60" y="71"/>
                    <a:pt x="60" y="71"/>
                    <a:pt x="60" y="71"/>
                  </a:cubicBezTo>
                  <a:cubicBezTo>
                    <a:pt x="55" y="71"/>
                    <a:pt x="55" y="71"/>
                    <a:pt x="55" y="71"/>
                  </a:cubicBezTo>
                  <a:cubicBezTo>
                    <a:pt x="53" y="69"/>
                    <a:pt x="53" y="69"/>
                    <a:pt x="53" y="69"/>
                  </a:cubicBezTo>
                  <a:close/>
                  <a:moveTo>
                    <a:pt x="49" y="66"/>
                  </a:moveTo>
                  <a:cubicBezTo>
                    <a:pt x="58" y="66"/>
                    <a:pt x="58" y="66"/>
                    <a:pt x="58" y="66"/>
                  </a:cubicBezTo>
                  <a:cubicBezTo>
                    <a:pt x="55" y="68"/>
                    <a:pt x="55" y="68"/>
                    <a:pt x="55" y="68"/>
                  </a:cubicBezTo>
                  <a:cubicBezTo>
                    <a:pt x="49" y="66"/>
                    <a:pt x="49" y="66"/>
                    <a:pt x="49" y="66"/>
                  </a:cubicBezTo>
                  <a:close/>
                  <a:moveTo>
                    <a:pt x="49" y="62"/>
                  </a:moveTo>
                  <a:cubicBezTo>
                    <a:pt x="55" y="62"/>
                    <a:pt x="55" y="62"/>
                    <a:pt x="55" y="62"/>
                  </a:cubicBezTo>
                  <a:cubicBezTo>
                    <a:pt x="56" y="64"/>
                    <a:pt x="56" y="64"/>
                    <a:pt x="56" y="64"/>
                  </a:cubicBezTo>
                  <a:cubicBezTo>
                    <a:pt x="53" y="64"/>
                    <a:pt x="53" y="64"/>
                    <a:pt x="53" y="64"/>
                  </a:cubicBezTo>
                  <a:cubicBezTo>
                    <a:pt x="51" y="64"/>
                    <a:pt x="51" y="64"/>
                    <a:pt x="51" y="64"/>
                  </a:cubicBezTo>
                  <a:cubicBezTo>
                    <a:pt x="49" y="62"/>
                    <a:pt x="49" y="62"/>
                    <a:pt x="49" y="62"/>
                  </a:cubicBezTo>
                  <a:close/>
                  <a:moveTo>
                    <a:pt x="24" y="40"/>
                  </a:moveTo>
                  <a:cubicBezTo>
                    <a:pt x="25" y="40"/>
                    <a:pt x="25" y="40"/>
                    <a:pt x="25" y="40"/>
                  </a:cubicBezTo>
                  <a:cubicBezTo>
                    <a:pt x="29" y="44"/>
                    <a:pt x="29" y="44"/>
                    <a:pt x="29" y="44"/>
                  </a:cubicBezTo>
                  <a:cubicBezTo>
                    <a:pt x="27" y="44"/>
                    <a:pt x="27" y="44"/>
                    <a:pt x="27" y="44"/>
                  </a:cubicBezTo>
                  <a:cubicBezTo>
                    <a:pt x="24" y="40"/>
                    <a:pt x="24" y="40"/>
                    <a:pt x="24" y="40"/>
                  </a:cubicBezTo>
                  <a:close/>
                  <a:moveTo>
                    <a:pt x="22" y="35"/>
                  </a:moveTo>
                  <a:cubicBezTo>
                    <a:pt x="24" y="39"/>
                    <a:pt x="24" y="39"/>
                    <a:pt x="24" y="39"/>
                  </a:cubicBezTo>
                  <a:cubicBezTo>
                    <a:pt x="22" y="39"/>
                    <a:pt x="22" y="39"/>
                    <a:pt x="22" y="39"/>
                  </a:cubicBezTo>
                  <a:cubicBezTo>
                    <a:pt x="22" y="35"/>
                    <a:pt x="22" y="35"/>
                    <a:pt x="22" y="35"/>
                  </a:cubicBezTo>
                  <a:close/>
                  <a:moveTo>
                    <a:pt x="22" y="46"/>
                  </a:moveTo>
                  <a:cubicBezTo>
                    <a:pt x="25" y="49"/>
                    <a:pt x="25" y="49"/>
                    <a:pt x="25" y="49"/>
                  </a:cubicBezTo>
                  <a:cubicBezTo>
                    <a:pt x="27" y="51"/>
                    <a:pt x="27" y="51"/>
                    <a:pt x="27" y="51"/>
                  </a:cubicBezTo>
                  <a:cubicBezTo>
                    <a:pt x="22" y="46"/>
                    <a:pt x="22" y="46"/>
                    <a:pt x="22" y="46"/>
                  </a:cubicBezTo>
                  <a:close/>
                  <a:moveTo>
                    <a:pt x="18" y="40"/>
                  </a:moveTo>
                  <a:cubicBezTo>
                    <a:pt x="20" y="42"/>
                    <a:pt x="20" y="42"/>
                    <a:pt x="20" y="42"/>
                  </a:cubicBezTo>
                  <a:cubicBezTo>
                    <a:pt x="20" y="44"/>
                    <a:pt x="20" y="44"/>
                    <a:pt x="20" y="44"/>
                  </a:cubicBezTo>
                  <a:cubicBezTo>
                    <a:pt x="18" y="40"/>
                    <a:pt x="18" y="40"/>
                    <a:pt x="18" y="40"/>
                  </a:cubicBezTo>
                  <a:close/>
                  <a:moveTo>
                    <a:pt x="11" y="31"/>
                  </a:moveTo>
                  <a:cubicBezTo>
                    <a:pt x="16" y="35"/>
                    <a:pt x="16" y="35"/>
                    <a:pt x="16" y="35"/>
                  </a:cubicBezTo>
                  <a:cubicBezTo>
                    <a:pt x="18" y="39"/>
                    <a:pt x="18" y="39"/>
                    <a:pt x="18" y="39"/>
                  </a:cubicBezTo>
                  <a:cubicBezTo>
                    <a:pt x="16" y="39"/>
                    <a:pt x="16" y="39"/>
                    <a:pt x="16" y="39"/>
                  </a:cubicBezTo>
                  <a:cubicBezTo>
                    <a:pt x="13" y="35"/>
                    <a:pt x="13" y="35"/>
                    <a:pt x="13" y="35"/>
                  </a:cubicBezTo>
                  <a:cubicBezTo>
                    <a:pt x="14" y="35"/>
                    <a:pt x="14" y="35"/>
                    <a:pt x="14" y="35"/>
                  </a:cubicBezTo>
                  <a:cubicBezTo>
                    <a:pt x="11" y="31"/>
                    <a:pt x="11" y="31"/>
                    <a:pt x="11" y="31"/>
                  </a:cubicBezTo>
                  <a:close/>
                  <a:moveTo>
                    <a:pt x="14" y="24"/>
                  </a:moveTo>
                  <a:cubicBezTo>
                    <a:pt x="20" y="31"/>
                    <a:pt x="20" y="31"/>
                    <a:pt x="20" y="31"/>
                  </a:cubicBezTo>
                  <a:cubicBezTo>
                    <a:pt x="16" y="33"/>
                    <a:pt x="16" y="33"/>
                    <a:pt x="16" y="33"/>
                  </a:cubicBezTo>
                  <a:cubicBezTo>
                    <a:pt x="16" y="31"/>
                    <a:pt x="16" y="31"/>
                    <a:pt x="16" y="31"/>
                  </a:cubicBezTo>
                  <a:cubicBezTo>
                    <a:pt x="13" y="29"/>
                    <a:pt x="13" y="29"/>
                    <a:pt x="13" y="29"/>
                  </a:cubicBezTo>
                  <a:cubicBezTo>
                    <a:pt x="13" y="26"/>
                    <a:pt x="13" y="26"/>
                    <a:pt x="13" y="26"/>
                  </a:cubicBezTo>
                  <a:cubicBezTo>
                    <a:pt x="14" y="24"/>
                    <a:pt x="14" y="24"/>
                    <a:pt x="14" y="24"/>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9" name="Google Shape;3578;p136">
              <a:extLst>
                <a:ext uri="{FF2B5EF4-FFF2-40B4-BE49-F238E27FC236}">
                  <a16:creationId xmlns:a16="http://schemas.microsoft.com/office/drawing/2014/main" id="{154943AB-452D-B542-DB82-F677864BA197}"/>
                </a:ext>
              </a:extLst>
            </p:cNvPr>
            <p:cNvSpPr/>
            <p:nvPr/>
          </p:nvSpPr>
          <p:spPr>
            <a:xfrm>
              <a:off x="2949" y="1944"/>
              <a:ext cx="296" cy="232"/>
            </a:xfrm>
            <a:custGeom>
              <a:avLst/>
              <a:gdLst/>
              <a:ahLst/>
              <a:cxnLst/>
              <a:rect l="l" t="t" r="r" b="b"/>
              <a:pathLst>
                <a:path w="93" h="73" extrusionOk="0">
                  <a:moveTo>
                    <a:pt x="89" y="29"/>
                  </a:moveTo>
                  <a:cubicBezTo>
                    <a:pt x="87" y="26"/>
                    <a:pt x="87" y="26"/>
                    <a:pt x="87" y="26"/>
                  </a:cubicBezTo>
                  <a:cubicBezTo>
                    <a:pt x="91" y="26"/>
                    <a:pt x="91" y="26"/>
                    <a:pt x="91" y="26"/>
                  </a:cubicBezTo>
                  <a:cubicBezTo>
                    <a:pt x="93" y="26"/>
                    <a:pt x="93" y="26"/>
                    <a:pt x="93" y="26"/>
                  </a:cubicBezTo>
                  <a:cubicBezTo>
                    <a:pt x="93" y="24"/>
                    <a:pt x="93" y="24"/>
                    <a:pt x="93" y="24"/>
                  </a:cubicBezTo>
                  <a:cubicBezTo>
                    <a:pt x="89" y="22"/>
                    <a:pt x="89" y="22"/>
                    <a:pt x="89" y="22"/>
                  </a:cubicBezTo>
                  <a:cubicBezTo>
                    <a:pt x="87" y="22"/>
                    <a:pt x="87" y="22"/>
                    <a:pt x="87" y="22"/>
                  </a:cubicBezTo>
                  <a:cubicBezTo>
                    <a:pt x="87" y="17"/>
                    <a:pt x="87" y="17"/>
                    <a:pt x="87" y="17"/>
                  </a:cubicBezTo>
                  <a:cubicBezTo>
                    <a:pt x="86" y="11"/>
                    <a:pt x="86" y="11"/>
                    <a:pt x="86" y="11"/>
                  </a:cubicBezTo>
                  <a:cubicBezTo>
                    <a:pt x="82" y="11"/>
                    <a:pt x="82" y="11"/>
                    <a:pt x="82" y="11"/>
                  </a:cubicBezTo>
                  <a:cubicBezTo>
                    <a:pt x="80" y="15"/>
                    <a:pt x="80" y="15"/>
                    <a:pt x="80" y="15"/>
                  </a:cubicBezTo>
                  <a:cubicBezTo>
                    <a:pt x="73" y="11"/>
                    <a:pt x="73" y="11"/>
                    <a:pt x="73" y="11"/>
                  </a:cubicBezTo>
                  <a:cubicBezTo>
                    <a:pt x="64" y="11"/>
                    <a:pt x="64" y="11"/>
                    <a:pt x="64" y="11"/>
                  </a:cubicBezTo>
                  <a:cubicBezTo>
                    <a:pt x="62" y="8"/>
                    <a:pt x="62" y="8"/>
                    <a:pt x="62" y="8"/>
                  </a:cubicBezTo>
                  <a:cubicBezTo>
                    <a:pt x="58" y="8"/>
                    <a:pt x="58" y="8"/>
                    <a:pt x="58" y="8"/>
                  </a:cubicBezTo>
                  <a:cubicBezTo>
                    <a:pt x="51" y="0"/>
                    <a:pt x="51" y="0"/>
                    <a:pt x="51" y="0"/>
                  </a:cubicBezTo>
                  <a:cubicBezTo>
                    <a:pt x="47" y="0"/>
                    <a:pt x="47" y="0"/>
                    <a:pt x="47" y="0"/>
                  </a:cubicBezTo>
                  <a:cubicBezTo>
                    <a:pt x="47" y="0"/>
                    <a:pt x="47" y="0"/>
                    <a:pt x="47" y="0"/>
                  </a:cubicBezTo>
                  <a:cubicBezTo>
                    <a:pt x="40" y="0"/>
                    <a:pt x="40" y="0"/>
                    <a:pt x="40" y="0"/>
                  </a:cubicBezTo>
                  <a:cubicBezTo>
                    <a:pt x="31" y="6"/>
                    <a:pt x="31" y="6"/>
                    <a:pt x="31" y="6"/>
                  </a:cubicBezTo>
                  <a:cubicBezTo>
                    <a:pt x="29" y="11"/>
                    <a:pt x="29" y="11"/>
                    <a:pt x="29" y="11"/>
                  </a:cubicBezTo>
                  <a:cubicBezTo>
                    <a:pt x="24" y="13"/>
                    <a:pt x="24" y="13"/>
                    <a:pt x="24" y="13"/>
                  </a:cubicBezTo>
                  <a:cubicBezTo>
                    <a:pt x="24" y="19"/>
                    <a:pt x="24" y="19"/>
                    <a:pt x="24" y="19"/>
                  </a:cubicBezTo>
                  <a:cubicBezTo>
                    <a:pt x="20" y="19"/>
                    <a:pt x="20" y="19"/>
                    <a:pt x="20" y="19"/>
                  </a:cubicBezTo>
                  <a:cubicBezTo>
                    <a:pt x="13" y="17"/>
                    <a:pt x="13" y="17"/>
                    <a:pt x="13" y="17"/>
                  </a:cubicBezTo>
                  <a:cubicBezTo>
                    <a:pt x="9" y="17"/>
                    <a:pt x="9" y="17"/>
                    <a:pt x="9" y="17"/>
                  </a:cubicBezTo>
                  <a:cubicBezTo>
                    <a:pt x="5" y="20"/>
                    <a:pt x="5" y="20"/>
                    <a:pt x="5" y="20"/>
                  </a:cubicBezTo>
                  <a:cubicBezTo>
                    <a:pt x="0" y="20"/>
                    <a:pt x="0" y="20"/>
                    <a:pt x="0" y="20"/>
                  </a:cubicBezTo>
                  <a:cubicBezTo>
                    <a:pt x="0" y="22"/>
                    <a:pt x="0" y="22"/>
                    <a:pt x="0" y="22"/>
                  </a:cubicBezTo>
                  <a:cubicBezTo>
                    <a:pt x="0" y="28"/>
                    <a:pt x="0" y="28"/>
                    <a:pt x="0" y="28"/>
                  </a:cubicBezTo>
                  <a:cubicBezTo>
                    <a:pt x="3" y="31"/>
                    <a:pt x="3" y="31"/>
                    <a:pt x="3" y="31"/>
                  </a:cubicBezTo>
                  <a:cubicBezTo>
                    <a:pt x="3" y="33"/>
                    <a:pt x="3" y="33"/>
                    <a:pt x="3" y="33"/>
                  </a:cubicBezTo>
                  <a:cubicBezTo>
                    <a:pt x="5" y="35"/>
                    <a:pt x="5" y="35"/>
                    <a:pt x="5" y="35"/>
                  </a:cubicBezTo>
                  <a:cubicBezTo>
                    <a:pt x="9" y="28"/>
                    <a:pt x="9" y="28"/>
                    <a:pt x="9" y="28"/>
                  </a:cubicBezTo>
                  <a:cubicBezTo>
                    <a:pt x="11" y="24"/>
                    <a:pt x="11" y="24"/>
                    <a:pt x="11" y="24"/>
                  </a:cubicBezTo>
                  <a:cubicBezTo>
                    <a:pt x="13" y="20"/>
                    <a:pt x="13" y="20"/>
                    <a:pt x="13" y="20"/>
                  </a:cubicBezTo>
                  <a:cubicBezTo>
                    <a:pt x="16" y="20"/>
                    <a:pt x="16" y="20"/>
                    <a:pt x="16" y="20"/>
                  </a:cubicBezTo>
                  <a:cubicBezTo>
                    <a:pt x="18" y="24"/>
                    <a:pt x="18" y="24"/>
                    <a:pt x="18" y="24"/>
                  </a:cubicBezTo>
                  <a:cubicBezTo>
                    <a:pt x="22" y="28"/>
                    <a:pt x="22" y="28"/>
                    <a:pt x="22" y="28"/>
                  </a:cubicBezTo>
                  <a:cubicBezTo>
                    <a:pt x="22" y="31"/>
                    <a:pt x="22" y="31"/>
                    <a:pt x="22" y="31"/>
                  </a:cubicBezTo>
                  <a:cubicBezTo>
                    <a:pt x="25" y="37"/>
                    <a:pt x="25" y="37"/>
                    <a:pt x="25" y="37"/>
                  </a:cubicBezTo>
                  <a:cubicBezTo>
                    <a:pt x="29" y="42"/>
                    <a:pt x="29" y="42"/>
                    <a:pt x="29" y="42"/>
                  </a:cubicBezTo>
                  <a:cubicBezTo>
                    <a:pt x="31" y="42"/>
                    <a:pt x="31" y="42"/>
                    <a:pt x="31" y="42"/>
                  </a:cubicBezTo>
                  <a:cubicBezTo>
                    <a:pt x="34" y="46"/>
                    <a:pt x="34" y="46"/>
                    <a:pt x="34" y="46"/>
                  </a:cubicBezTo>
                  <a:cubicBezTo>
                    <a:pt x="31" y="44"/>
                    <a:pt x="31" y="44"/>
                    <a:pt x="31" y="44"/>
                  </a:cubicBezTo>
                  <a:cubicBezTo>
                    <a:pt x="29" y="44"/>
                    <a:pt x="29" y="44"/>
                    <a:pt x="29" y="44"/>
                  </a:cubicBezTo>
                  <a:cubicBezTo>
                    <a:pt x="27" y="48"/>
                    <a:pt x="27" y="48"/>
                    <a:pt x="27" y="48"/>
                  </a:cubicBezTo>
                  <a:cubicBezTo>
                    <a:pt x="29" y="51"/>
                    <a:pt x="29" y="51"/>
                    <a:pt x="29" y="51"/>
                  </a:cubicBezTo>
                  <a:cubicBezTo>
                    <a:pt x="33" y="51"/>
                    <a:pt x="33" y="51"/>
                    <a:pt x="33" y="51"/>
                  </a:cubicBezTo>
                  <a:cubicBezTo>
                    <a:pt x="36" y="55"/>
                    <a:pt x="36" y="55"/>
                    <a:pt x="36" y="55"/>
                  </a:cubicBezTo>
                  <a:cubicBezTo>
                    <a:pt x="40" y="55"/>
                    <a:pt x="40" y="55"/>
                    <a:pt x="40" y="55"/>
                  </a:cubicBezTo>
                  <a:cubicBezTo>
                    <a:pt x="42" y="58"/>
                    <a:pt x="42" y="58"/>
                    <a:pt x="42" y="58"/>
                  </a:cubicBezTo>
                  <a:cubicBezTo>
                    <a:pt x="44" y="60"/>
                    <a:pt x="44" y="60"/>
                    <a:pt x="44" y="60"/>
                  </a:cubicBezTo>
                  <a:cubicBezTo>
                    <a:pt x="47" y="60"/>
                    <a:pt x="47" y="60"/>
                    <a:pt x="47" y="60"/>
                  </a:cubicBezTo>
                  <a:cubicBezTo>
                    <a:pt x="55" y="60"/>
                    <a:pt x="55" y="60"/>
                    <a:pt x="55" y="60"/>
                  </a:cubicBezTo>
                  <a:cubicBezTo>
                    <a:pt x="58" y="62"/>
                    <a:pt x="58" y="62"/>
                    <a:pt x="58" y="62"/>
                  </a:cubicBezTo>
                  <a:cubicBezTo>
                    <a:pt x="67" y="71"/>
                    <a:pt x="67" y="71"/>
                    <a:pt x="67" y="71"/>
                  </a:cubicBezTo>
                  <a:cubicBezTo>
                    <a:pt x="66" y="71"/>
                    <a:pt x="66" y="71"/>
                    <a:pt x="66" y="71"/>
                  </a:cubicBezTo>
                  <a:cubicBezTo>
                    <a:pt x="62" y="69"/>
                    <a:pt x="62" y="69"/>
                    <a:pt x="62" y="69"/>
                  </a:cubicBezTo>
                  <a:cubicBezTo>
                    <a:pt x="64" y="71"/>
                    <a:pt x="64" y="71"/>
                    <a:pt x="64" y="71"/>
                  </a:cubicBezTo>
                  <a:cubicBezTo>
                    <a:pt x="67" y="73"/>
                    <a:pt x="67" y="73"/>
                    <a:pt x="67" y="73"/>
                  </a:cubicBezTo>
                  <a:cubicBezTo>
                    <a:pt x="67" y="73"/>
                    <a:pt x="67" y="73"/>
                    <a:pt x="67" y="73"/>
                  </a:cubicBezTo>
                  <a:cubicBezTo>
                    <a:pt x="67" y="69"/>
                    <a:pt x="67" y="69"/>
                    <a:pt x="67" y="69"/>
                  </a:cubicBezTo>
                  <a:cubicBezTo>
                    <a:pt x="56" y="57"/>
                    <a:pt x="56" y="57"/>
                    <a:pt x="56" y="57"/>
                  </a:cubicBezTo>
                  <a:cubicBezTo>
                    <a:pt x="42" y="44"/>
                    <a:pt x="42" y="44"/>
                    <a:pt x="42" y="44"/>
                  </a:cubicBezTo>
                  <a:cubicBezTo>
                    <a:pt x="42" y="42"/>
                    <a:pt x="42" y="42"/>
                    <a:pt x="42" y="42"/>
                  </a:cubicBezTo>
                  <a:cubicBezTo>
                    <a:pt x="42" y="40"/>
                    <a:pt x="42" y="40"/>
                    <a:pt x="42" y="40"/>
                  </a:cubicBezTo>
                  <a:cubicBezTo>
                    <a:pt x="40" y="39"/>
                    <a:pt x="40" y="39"/>
                    <a:pt x="40" y="39"/>
                  </a:cubicBezTo>
                  <a:cubicBezTo>
                    <a:pt x="40" y="35"/>
                    <a:pt x="40" y="35"/>
                    <a:pt x="40" y="35"/>
                  </a:cubicBezTo>
                  <a:cubicBezTo>
                    <a:pt x="36" y="31"/>
                    <a:pt x="36" y="31"/>
                    <a:pt x="36" y="31"/>
                  </a:cubicBezTo>
                  <a:cubicBezTo>
                    <a:pt x="34" y="31"/>
                    <a:pt x="34" y="31"/>
                    <a:pt x="34" y="31"/>
                  </a:cubicBezTo>
                  <a:cubicBezTo>
                    <a:pt x="34" y="29"/>
                    <a:pt x="34" y="29"/>
                    <a:pt x="34" y="29"/>
                  </a:cubicBezTo>
                  <a:cubicBezTo>
                    <a:pt x="34" y="28"/>
                    <a:pt x="34" y="28"/>
                    <a:pt x="34" y="28"/>
                  </a:cubicBezTo>
                  <a:cubicBezTo>
                    <a:pt x="34" y="22"/>
                    <a:pt x="34" y="22"/>
                    <a:pt x="34" y="22"/>
                  </a:cubicBezTo>
                  <a:cubicBezTo>
                    <a:pt x="36" y="22"/>
                    <a:pt x="36" y="22"/>
                    <a:pt x="36" y="22"/>
                  </a:cubicBezTo>
                  <a:cubicBezTo>
                    <a:pt x="40" y="24"/>
                    <a:pt x="40" y="24"/>
                    <a:pt x="40" y="24"/>
                  </a:cubicBezTo>
                  <a:cubicBezTo>
                    <a:pt x="42" y="28"/>
                    <a:pt x="42" y="28"/>
                    <a:pt x="42" y="28"/>
                  </a:cubicBezTo>
                  <a:cubicBezTo>
                    <a:pt x="44" y="26"/>
                    <a:pt x="44" y="26"/>
                    <a:pt x="44" y="26"/>
                  </a:cubicBezTo>
                  <a:cubicBezTo>
                    <a:pt x="44" y="24"/>
                    <a:pt x="44" y="24"/>
                    <a:pt x="44" y="24"/>
                  </a:cubicBezTo>
                  <a:cubicBezTo>
                    <a:pt x="47" y="24"/>
                    <a:pt x="47" y="24"/>
                    <a:pt x="47" y="24"/>
                  </a:cubicBezTo>
                  <a:cubicBezTo>
                    <a:pt x="49" y="24"/>
                    <a:pt x="49" y="24"/>
                    <a:pt x="49" y="24"/>
                  </a:cubicBezTo>
                  <a:cubicBezTo>
                    <a:pt x="51" y="22"/>
                    <a:pt x="51" y="22"/>
                    <a:pt x="51" y="22"/>
                  </a:cubicBezTo>
                  <a:cubicBezTo>
                    <a:pt x="55" y="24"/>
                    <a:pt x="55" y="24"/>
                    <a:pt x="55" y="24"/>
                  </a:cubicBezTo>
                  <a:cubicBezTo>
                    <a:pt x="56" y="22"/>
                    <a:pt x="56" y="22"/>
                    <a:pt x="56" y="22"/>
                  </a:cubicBezTo>
                  <a:cubicBezTo>
                    <a:pt x="58" y="22"/>
                    <a:pt x="58" y="22"/>
                    <a:pt x="58" y="22"/>
                  </a:cubicBezTo>
                  <a:cubicBezTo>
                    <a:pt x="60" y="26"/>
                    <a:pt x="60" y="26"/>
                    <a:pt x="60" y="26"/>
                  </a:cubicBezTo>
                  <a:cubicBezTo>
                    <a:pt x="62" y="24"/>
                    <a:pt x="62" y="24"/>
                    <a:pt x="62" y="24"/>
                  </a:cubicBezTo>
                  <a:cubicBezTo>
                    <a:pt x="66" y="26"/>
                    <a:pt x="66" y="26"/>
                    <a:pt x="66" y="26"/>
                  </a:cubicBezTo>
                  <a:cubicBezTo>
                    <a:pt x="69" y="24"/>
                    <a:pt x="69" y="24"/>
                    <a:pt x="69" y="24"/>
                  </a:cubicBezTo>
                  <a:cubicBezTo>
                    <a:pt x="69" y="26"/>
                    <a:pt x="69" y="26"/>
                    <a:pt x="69" y="26"/>
                  </a:cubicBezTo>
                  <a:cubicBezTo>
                    <a:pt x="75" y="24"/>
                    <a:pt x="75" y="24"/>
                    <a:pt x="75" y="24"/>
                  </a:cubicBezTo>
                  <a:cubicBezTo>
                    <a:pt x="77" y="26"/>
                    <a:pt x="77" y="26"/>
                    <a:pt x="77" y="26"/>
                  </a:cubicBezTo>
                  <a:cubicBezTo>
                    <a:pt x="80" y="26"/>
                    <a:pt x="80" y="26"/>
                    <a:pt x="80" y="26"/>
                  </a:cubicBezTo>
                  <a:cubicBezTo>
                    <a:pt x="84" y="28"/>
                    <a:pt x="84" y="28"/>
                    <a:pt x="84" y="28"/>
                  </a:cubicBezTo>
                  <a:cubicBezTo>
                    <a:pt x="87" y="29"/>
                    <a:pt x="87" y="29"/>
                    <a:pt x="87" y="29"/>
                  </a:cubicBezTo>
                  <a:cubicBezTo>
                    <a:pt x="89" y="29"/>
                    <a:pt x="89" y="29"/>
                    <a:pt x="89" y="29"/>
                  </a:cubicBezTo>
                  <a:close/>
                  <a:moveTo>
                    <a:pt x="53" y="69"/>
                  </a:moveTo>
                  <a:cubicBezTo>
                    <a:pt x="58" y="69"/>
                    <a:pt x="58" y="69"/>
                    <a:pt x="58" y="69"/>
                  </a:cubicBezTo>
                  <a:cubicBezTo>
                    <a:pt x="60" y="71"/>
                    <a:pt x="60" y="71"/>
                    <a:pt x="60" y="71"/>
                  </a:cubicBezTo>
                  <a:cubicBezTo>
                    <a:pt x="55" y="71"/>
                    <a:pt x="55" y="71"/>
                    <a:pt x="55" y="71"/>
                  </a:cubicBezTo>
                  <a:cubicBezTo>
                    <a:pt x="53" y="69"/>
                    <a:pt x="53" y="69"/>
                    <a:pt x="53" y="69"/>
                  </a:cubicBezTo>
                  <a:close/>
                  <a:moveTo>
                    <a:pt x="49" y="66"/>
                  </a:moveTo>
                  <a:cubicBezTo>
                    <a:pt x="58" y="66"/>
                    <a:pt x="58" y="66"/>
                    <a:pt x="58" y="66"/>
                  </a:cubicBezTo>
                  <a:cubicBezTo>
                    <a:pt x="55" y="68"/>
                    <a:pt x="55" y="68"/>
                    <a:pt x="55" y="68"/>
                  </a:cubicBezTo>
                  <a:cubicBezTo>
                    <a:pt x="49" y="66"/>
                    <a:pt x="49" y="66"/>
                    <a:pt x="49" y="66"/>
                  </a:cubicBezTo>
                  <a:close/>
                  <a:moveTo>
                    <a:pt x="49" y="62"/>
                  </a:moveTo>
                  <a:cubicBezTo>
                    <a:pt x="55" y="62"/>
                    <a:pt x="55" y="62"/>
                    <a:pt x="55" y="62"/>
                  </a:cubicBezTo>
                  <a:cubicBezTo>
                    <a:pt x="56" y="64"/>
                    <a:pt x="56" y="64"/>
                    <a:pt x="56" y="64"/>
                  </a:cubicBezTo>
                  <a:cubicBezTo>
                    <a:pt x="53" y="64"/>
                    <a:pt x="53" y="64"/>
                    <a:pt x="53" y="64"/>
                  </a:cubicBezTo>
                  <a:cubicBezTo>
                    <a:pt x="51" y="64"/>
                    <a:pt x="51" y="64"/>
                    <a:pt x="51" y="64"/>
                  </a:cubicBezTo>
                  <a:cubicBezTo>
                    <a:pt x="49" y="62"/>
                    <a:pt x="49" y="62"/>
                    <a:pt x="49" y="62"/>
                  </a:cubicBezTo>
                  <a:close/>
                  <a:moveTo>
                    <a:pt x="24" y="40"/>
                  </a:moveTo>
                  <a:cubicBezTo>
                    <a:pt x="25" y="40"/>
                    <a:pt x="25" y="40"/>
                    <a:pt x="25" y="40"/>
                  </a:cubicBezTo>
                  <a:cubicBezTo>
                    <a:pt x="29" y="44"/>
                    <a:pt x="29" y="44"/>
                    <a:pt x="29" y="44"/>
                  </a:cubicBezTo>
                  <a:cubicBezTo>
                    <a:pt x="27" y="44"/>
                    <a:pt x="27" y="44"/>
                    <a:pt x="27" y="44"/>
                  </a:cubicBezTo>
                  <a:cubicBezTo>
                    <a:pt x="24" y="40"/>
                    <a:pt x="24" y="40"/>
                    <a:pt x="24" y="40"/>
                  </a:cubicBezTo>
                  <a:close/>
                  <a:moveTo>
                    <a:pt x="22" y="35"/>
                  </a:moveTo>
                  <a:cubicBezTo>
                    <a:pt x="24" y="39"/>
                    <a:pt x="24" y="39"/>
                    <a:pt x="24" y="39"/>
                  </a:cubicBezTo>
                  <a:cubicBezTo>
                    <a:pt x="22" y="39"/>
                    <a:pt x="22" y="39"/>
                    <a:pt x="22" y="39"/>
                  </a:cubicBezTo>
                  <a:cubicBezTo>
                    <a:pt x="22" y="35"/>
                    <a:pt x="22" y="35"/>
                    <a:pt x="22" y="35"/>
                  </a:cubicBezTo>
                  <a:close/>
                  <a:moveTo>
                    <a:pt x="22" y="46"/>
                  </a:moveTo>
                  <a:cubicBezTo>
                    <a:pt x="25" y="49"/>
                    <a:pt x="25" y="49"/>
                    <a:pt x="25" y="49"/>
                  </a:cubicBezTo>
                  <a:cubicBezTo>
                    <a:pt x="27" y="51"/>
                    <a:pt x="27" y="51"/>
                    <a:pt x="27" y="51"/>
                  </a:cubicBezTo>
                  <a:cubicBezTo>
                    <a:pt x="22" y="46"/>
                    <a:pt x="22" y="46"/>
                    <a:pt x="22" y="46"/>
                  </a:cubicBezTo>
                  <a:close/>
                  <a:moveTo>
                    <a:pt x="18" y="40"/>
                  </a:moveTo>
                  <a:cubicBezTo>
                    <a:pt x="20" y="42"/>
                    <a:pt x="20" y="42"/>
                    <a:pt x="20" y="42"/>
                  </a:cubicBezTo>
                  <a:cubicBezTo>
                    <a:pt x="20" y="44"/>
                    <a:pt x="20" y="44"/>
                    <a:pt x="20" y="44"/>
                  </a:cubicBezTo>
                  <a:cubicBezTo>
                    <a:pt x="18" y="40"/>
                    <a:pt x="18" y="40"/>
                    <a:pt x="18" y="40"/>
                  </a:cubicBezTo>
                  <a:close/>
                  <a:moveTo>
                    <a:pt x="11" y="31"/>
                  </a:moveTo>
                  <a:cubicBezTo>
                    <a:pt x="16" y="35"/>
                    <a:pt x="16" y="35"/>
                    <a:pt x="16" y="35"/>
                  </a:cubicBezTo>
                  <a:cubicBezTo>
                    <a:pt x="18" y="39"/>
                    <a:pt x="18" y="39"/>
                    <a:pt x="18" y="39"/>
                  </a:cubicBezTo>
                  <a:cubicBezTo>
                    <a:pt x="16" y="39"/>
                    <a:pt x="16" y="39"/>
                    <a:pt x="16" y="39"/>
                  </a:cubicBezTo>
                  <a:cubicBezTo>
                    <a:pt x="13" y="35"/>
                    <a:pt x="13" y="35"/>
                    <a:pt x="13" y="35"/>
                  </a:cubicBezTo>
                  <a:cubicBezTo>
                    <a:pt x="14" y="35"/>
                    <a:pt x="14" y="35"/>
                    <a:pt x="14" y="35"/>
                  </a:cubicBezTo>
                  <a:cubicBezTo>
                    <a:pt x="11" y="31"/>
                    <a:pt x="11" y="31"/>
                    <a:pt x="11" y="31"/>
                  </a:cubicBezTo>
                  <a:close/>
                  <a:moveTo>
                    <a:pt x="14" y="24"/>
                  </a:moveTo>
                  <a:cubicBezTo>
                    <a:pt x="20" y="31"/>
                    <a:pt x="20" y="31"/>
                    <a:pt x="20" y="31"/>
                  </a:cubicBezTo>
                  <a:cubicBezTo>
                    <a:pt x="16" y="33"/>
                    <a:pt x="16" y="33"/>
                    <a:pt x="16" y="33"/>
                  </a:cubicBezTo>
                  <a:cubicBezTo>
                    <a:pt x="16" y="31"/>
                    <a:pt x="16" y="31"/>
                    <a:pt x="16" y="31"/>
                  </a:cubicBezTo>
                  <a:cubicBezTo>
                    <a:pt x="13" y="29"/>
                    <a:pt x="13" y="29"/>
                    <a:pt x="13" y="29"/>
                  </a:cubicBezTo>
                  <a:cubicBezTo>
                    <a:pt x="13" y="26"/>
                    <a:pt x="13" y="26"/>
                    <a:pt x="13" y="26"/>
                  </a:cubicBezTo>
                  <a:cubicBezTo>
                    <a:pt x="14" y="24"/>
                    <a:pt x="14" y="24"/>
                    <a:pt x="14" y="24"/>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0" name="Google Shape;3579;p136">
              <a:extLst>
                <a:ext uri="{FF2B5EF4-FFF2-40B4-BE49-F238E27FC236}">
                  <a16:creationId xmlns:a16="http://schemas.microsoft.com/office/drawing/2014/main" id="{FE1A8D22-11A1-2595-C694-917A6F1921FD}"/>
                </a:ext>
              </a:extLst>
            </p:cNvPr>
            <p:cNvSpPr/>
            <p:nvPr/>
          </p:nvSpPr>
          <p:spPr>
            <a:xfrm>
              <a:off x="3060" y="2014"/>
              <a:ext cx="201" cy="178"/>
            </a:xfrm>
            <a:custGeom>
              <a:avLst/>
              <a:gdLst/>
              <a:ahLst/>
              <a:cxnLst/>
              <a:rect l="l" t="t" r="r" b="b"/>
              <a:pathLst>
                <a:path w="201" h="178" extrusionOk="0">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lnTo>
                    <a:pt x="102" y="162"/>
                  </a:lnTo>
                  <a:lnTo>
                    <a:pt x="102" y="162"/>
                  </a:lnTo>
                  <a:lnTo>
                    <a:pt x="102" y="162"/>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1" name="Google Shape;3580;p136">
              <a:extLst>
                <a:ext uri="{FF2B5EF4-FFF2-40B4-BE49-F238E27FC236}">
                  <a16:creationId xmlns:a16="http://schemas.microsoft.com/office/drawing/2014/main" id="{90EB5116-74E0-F09A-F97A-C4CF7306CC95}"/>
                </a:ext>
              </a:extLst>
            </p:cNvPr>
            <p:cNvSpPr/>
            <p:nvPr/>
          </p:nvSpPr>
          <p:spPr>
            <a:xfrm>
              <a:off x="3060" y="2014"/>
              <a:ext cx="201" cy="178"/>
            </a:xfrm>
            <a:custGeom>
              <a:avLst/>
              <a:gdLst/>
              <a:ahLst/>
              <a:cxnLst/>
              <a:rect l="l" t="t" r="r" b="b"/>
              <a:pathLst>
                <a:path w="201" h="178" extrusionOk="0">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lnTo>
                    <a:pt x="102" y="162"/>
                  </a:lnTo>
                  <a:lnTo>
                    <a:pt x="102" y="162"/>
                  </a:lnTo>
                  <a:lnTo>
                    <a:pt x="102" y="162"/>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2" name="Google Shape;3581;p136">
              <a:extLst>
                <a:ext uri="{FF2B5EF4-FFF2-40B4-BE49-F238E27FC236}">
                  <a16:creationId xmlns:a16="http://schemas.microsoft.com/office/drawing/2014/main" id="{C4B715E0-57F5-D03D-F2E3-3C8620E1ADA3}"/>
                </a:ext>
              </a:extLst>
            </p:cNvPr>
            <p:cNvSpPr/>
            <p:nvPr/>
          </p:nvSpPr>
          <p:spPr>
            <a:xfrm>
              <a:off x="2945" y="1909"/>
              <a:ext cx="156" cy="99"/>
            </a:xfrm>
            <a:custGeom>
              <a:avLst/>
              <a:gdLst/>
              <a:ahLst/>
              <a:cxnLst/>
              <a:rect l="l" t="t" r="r" b="b"/>
              <a:pathLst>
                <a:path w="156" h="99" extrusionOk="0">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0" y="76"/>
                  </a:lnTo>
                  <a:lnTo>
                    <a:pt x="10" y="83"/>
                  </a:lnTo>
                  <a:lnTo>
                    <a:pt x="10" y="86"/>
                  </a:lnTo>
                  <a:lnTo>
                    <a:pt x="4" y="95"/>
                  </a:lnTo>
                  <a:lnTo>
                    <a:pt x="4" y="99"/>
                  </a:lnTo>
                  <a:lnTo>
                    <a:pt x="4" y="99"/>
                  </a:lnTo>
                  <a:lnTo>
                    <a:pt x="4" y="99"/>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3" name="Google Shape;3582;p136">
              <a:extLst>
                <a:ext uri="{FF2B5EF4-FFF2-40B4-BE49-F238E27FC236}">
                  <a16:creationId xmlns:a16="http://schemas.microsoft.com/office/drawing/2014/main" id="{BEAA8CC1-8EAB-BF7E-F4D5-49E694639A1C}"/>
                </a:ext>
              </a:extLst>
            </p:cNvPr>
            <p:cNvSpPr/>
            <p:nvPr/>
          </p:nvSpPr>
          <p:spPr>
            <a:xfrm>
              <a:off x="2945" y="1909"/>
              <a:ext cx="156" cy="99"/>
            </a:xfrm>
            <a:custGeom>
              <a:avLst/>
              <a:gdLst/>
              <a:ahLst/>
              <a:cxnLst/>
              <a:rect l="l" t="t" r="r" b="b"/>
              <a:pathLst>
                <a:path w="156" h="99" extrusionOk="0">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0" y="76"/>
                  </a:lnTo>
                  <a:lnTo>
                    <a:pt x="10" y="83"/>
                  </a:lnTo>
                  <a:lnTo>
                    <a:pt x="10" y="86"/>
                  </a:lnTo>
                  <a:lnTo>
                    <a:pt x="4" y="95"/>
                  </a:lnTo>
                  <a:lnTo>
                    <a:pt x="4" y="99"/>
                  </a:lnTo>
                  <a:lnTo>
                    <a:pt x="4" y="99"/>
                  </a:lnTo>
                  <a:lnTo>
                    <a:pt x="4" y="99"/>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4" name="Google Shape;3583;p136">
              <a:extLst>
                <a:ext uri="{FF2B5EF4-FFF2-40B4-BE49-F238E27FC236}">
                  <a16:creationId xmlns:a16="http://schemas.microsoft.com/office/drawing/2014/main" id="{CD6FAE25-E376-E2E0-58D6-5587546030F9}"/>
                </a:ext>
              </a:extLst>
            </p:cNvPr>
            <p:cNvSpPr/>
            <p:nvPr/>
          </p:nvSpPr>
          <p:spPr>
            <a:xfrm>
              <a:off x="2732" y="1753"/>
              <a:ext cx="385" cy="185"/>
            </a:xfrm>
            <a:custGeom>
              <a:avLst/>
              <a:gdLst/>
              <a:ahLst/>
              <a:cxnLst/>
              <a:rect l="l" t="t" r="r" b="b"/>
              <a:pathLst>
                <a:path w="385" h="185" extrusionOk="0">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42" y="111"/>
                  </a:lnTo>
                  <a:lnTo>
                    <a:pt x="29" y="111"/>
                  </a:lnTo>
                  <a:lnTo>
                    <a:pt x="22" y="99"/>
                  </a:lnTo>
                  <a:lnTo>
                    <a:pt x="13" y="105"/>
                  </a:lnTo>
                  <a:lnTo>
                    <a:pt x="0" y="111"/>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67" y="146"/>
                  </a:lnTo>
                  <a:lnTo>
                    <a:pt x="83" y="153"/>
                  </a:lnTo>
                  <a:lnTo>
                    <a:pt x="112" y="134"/>
                  </a:lnTo>
                  <a:lnTo>
                    <a:pt x="124" y="140"/>
                  </a:lnTo>
                  <a:lnTo>
                    <a:pt x="140" y="140"/>
                  </a:lnTo>
                  <a:lnTo>
                    <a:pt x="140" y="146"/>
                  </a:lnTo>
                  <a:lnTo>
                    <a:pt x="166" y="162"/>
                  </a:lnTo>
                  <a:lnTo>
                    <a:pt x="201" y="169"/>
                  </a:lnTo>
                  <a:lnTo>
                    <a:pt x="217" y="169"/>
                  </a:lnTo>
                  <a:lnTo>
                    <a:pt x="229" y="175"/>
                  </a:lnTo>
                  <a:lnTo>
                    <a:pt x="229" y="175"/>
                  </a:lnTo>
                  <a:lnTo>
                    <a:pt x="229" y="175"/>
                  </a:lnTo>
                  <a:lnTo>
                    <a:pt x="229" y="175"/>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5" name="Google Shape;3584;p136">
              <a:extLst>
                <a:ext uri="{FF2B5EF4-FFF2-40B4-BE49-F238E27FC236}">
                  <a16:creationId xmlns:a16="http://schemas.microsoft.com/office/drawing/2014/main" id="{9C8A9262-A39E-C06A-0B4A-F103B2AA63C6}"/>
                </a:ext>
              </a:extLst>
            </p:cNvPr>
            <p:cNvSpPr/>
            <p:nvPr/>
          </p:nvSpPr>
          <p:spPr>
            <a:xfrm>
              <a:off x="2732" y="1753"/>
              <a:ext cx="385" cy="185"/>
            </a:xfrm>
            <a:custGeom>
              <a:avLst/>
              <a:gdLst/>
              <a:ahLst/>
              <a:cxnLst/>
              <a:rect l="l" t="t" r="r" b="b"/>
              <a:pathLst>
                <a:path w="385" h="185" extrusionOk="0">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42" y="111"/>
                  </a:lnTo>
                  <a:lnTo>
                    <a:pt x="29" y="111"/>
                  </a:lnTo>
                  <a:lnTo>
                    <a:pt x="22" y="99"/>
                  </a:lnTo>
                  <a:lnTo>
                    <a:pt x="13" y="105"/>
                  </a:lnTo>
                  <a:lnTo>
                    <a:pt x="0" y="111"/>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67" y="146"/>
                  </a:lnTo>
                  <a:lnTo>
                    <a:pt x="83" y="153"/>
                  </a:lnTo>
                  <a:lnTo>
                    <a:pt x="112" y="134"/>
                  </a:lnTo>
                  <a:lnTo>
                    <a:pt x="124" y="140"/>
                  </a:lnTo>
                  <a:lnTo>
                    <a:pt x="140" y="140"/>
                  </a:lnTo>
                  <a:lnTo>
                    <a:pt x="140" y="146"/>
                  </a:lnTo>
                  <a:lnTo>
                    <a:pt x="166" y="162"/>
                  </a:lnTo>
                  <a:lnTo>
                    <a:pt x="201" y="169"/>
                  </a:lnTo>
                  <a:lnTo>
                    <a:pt x="217" y="169"/>
                  </a:lnTo>
                  <a:lnTo>
                    <a:pt x="229" y="175"/>
                  </a:lnTo>
                  <a:lnTo>
                    <a:pt x="229" y="175"/>
                  </a:lnTo>
                  <a:lnTo>
                    <a:pt x="229" y="175"/>
                  </a:lnTo>
                  <a:lnTo>
                    <a:pt x="229" y="175"/>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6" name="Google Shape;3585;p136">
              <a:extLst>
                <a:ext uri="{FF2B5EF4-FFF2-40B4-BE49-F238E27FC236}">
                  <a16:creationId xmlns:a16="http://schemas.microsoft.com/office/drawing/2014/main" id="{17D2CB19-DB77-B40F-E85C-6C42AF25FC1C}"/>
                </a:ext>
              </a:extLst>
            </p:cNvPr>
            <p:cNvSpPr/>
            <p:nvPr/>
          </p:nvSpPr>
          <p:spPr>
            <a:xfrm>
              <a:off x="2949" y="1314"/>
              <a:ext cx="506" cy="429"/>
            </a:xfrm>
            <a:custGeom>
              <a:avLst/>
              <a:gdLst/>
              <a:ahLst/>
              <a:cxnLst/>
              <a:rect l="l" t="t" r="r" b="b"/>
              <a:pathLst>
                <a:path w="506" h="429" extrusionOk="0">
                  <a:moveTo>
                    <a:pt x="305" y="420"/>
                  </a:moveTo>
                  <a:lnTo>
                    <a:pt x="308" y="429"/>
                  </a:lnTo>
                  <a:lnTo>
                    <a:pt x="312" y="429"/>
                  </a:lnTo>
                  <a:lnTo>
                    <a:pt x="324" y="417"/>
                  </a:lnTo>
                  <a:lnTo>
                    <a:pt x="334" y="407"/>
                  </a:lnTo>
                  <a:lnTo>
                    <a:pt x="340" y="417"/>
                  </a:lnTo>
                  <a:lnTo>
                    <a:pt x="353" y="417"/>
                  </a:lnTo>
                  <a:lnTo>
                    <a:pt x="363" y="420"/>
                  </a:lnTo>
                  <a:lnTo>
                    <a:pt x="366" y="407"/>
                  </a:lnTo>
                  <a:lnTo>
                    <a:pt x="378" y="407"/>
                  </a:lnTo>
                  <a:lnTo>
                    <a:pt x="382" y="417"/>
                  </a:lnTo>
                  <a:lnTo>
                    <a:pt x="394" y="407"/>
                  </a:lnTo>
                  <a:lnTo>
                    <a:pt x="410" y="407"/>
                  </a:lnTo>
                  <a:lnTo>
                    <a:pt x="436" y="429"/>
                  </a:lnTo>
                  <a:lnTo>
                    <a:pt x="449" y="429"/>
                  </a:lnTo>
                  <a:lnTo>
                    <a:pt x="449" y="407"/>
                  </a:lnTo>
                  <a:lnTo>
                    <a:pt x="449" y="391"/>
                  </a:lnTo>
                  <a:lnTo>
                    <a:pt x="480" y="359"/>
                  </a:lnTo>
                  <a:lnTo>
                    <a:pt x="480" y="340"/>
                  </a:lnTo>
                  <a:lnTo>
                    <a:pt x="493" y="334"/>
                  </a:lnTo>
                  <a:lnTo>
                    <a:pt x="499" y="331"/>
                  </a:lnTo>
                  <a:lnTo>
                    <a:pt x="506" y="318"/>
                  </a:lnTo>
                  <a:lnTo>
                    <a:pt x="499" y="305"/>
                  </a:lnTo>
                  <a:lnTo>
                    <a:pt x="499" y="302"/>
                  </a:lnTo>
                  <a:lnTo>
                    <a:pt x="506" y="293"/>
                  </a:lnTo>
                  <a:lnTo>
                    <a:pt x="493" y="289"/>
                  </a:lnTo>
                  <a:lnTo>
                    <a:pt x="480" y="270"/>
                  </a:lnTo>
                  <a:lnTo>
                    <a:pt x="477" y="264"/>
                  </a:lnTo>
                  <a:lnTo>
                    <a:pt x="477" y="235"/>
                  </a:lnTo>
                  <a:lnTo>
                    <a:pt x="477" y="223"/>
                  </a:lnTo>
                  <a:lnTo>
                    <a:pt x="464" y="207"/>
                  </a:lnTo>
                  <a:lnTo>
                    <a:pt x="464" y="191"/>
                  </a:lnTo>
                  <a:lnTo>
                    <a:pt x="471" y="172"/>
                  </a:lnTo>
                  <a:lnTo>
                    <a:pt x="480" y="172"/>
                  </a:lnTo>
                  <a:lnTo>
                    <a:pt x="480" y="137"/>
                  </a:lnTo>
                  <a:lnTo>
                    <a:pt x="477" y="133"/>
                  </a:lnTo>
                  <a:lnTo>
                    <a:pt x="471" y="121"/>
                  </a:lnTo>
                  <a:lnTo>
                    <a:pt x="464" y="108"/>
                  </a:lnTo>
                  <a:lnTo>
                    <a:pt x="461" y="79"/>
                  </a:lnTo>
                  <a:lnTo>
                    <a:pt x="449" y="67"/>
                  </a:lnTo>
                  <a:lnTo>
                    <a:pt x="449" y="51"/>
                  </a:lnTo>
                  <a:lnTo>
                    <a:pt x="442" y="32"/>
                  </a:lnTo>
                  <a:lnTo>
                    <a:pt x="436" y="32"/>
                  </a:lnTo>
                  <a:lnTo>
                    <a:pt x="423" y="22"/>
                  </a:lnTo>
                  <a:lnTo>
                    <a:pt x="350" y="28"/>
                  </a:lnTo>
                  <a:lnTo>
                    <a:pt x="280" y="28"/>
                  </a:lnTo>
                  <a:lnTo>
                    <a:pt x="277" y="28"/>
                  </a:lnTo>
                  <a:lnTo>
                    <a:pt x="254" y="44"/>
                  </a:lnTo>
                  <a:lnTo>
                    <a:pt x="238" y="51"/>
                  </a:lnTo>
                  <a:lnTo>
                    <a:pt x="238" y="44"/>
                  </a:lnTo>
                  <a:lnTo>
                    <a:pt x="251" y="32"/>
                  </a:lnTo>
                  <a:lnTo>
                    <a:pt x="267" y="22"/>
                  </a:lnTo>
                  <a:lnTo>
                    <a:pt x="264" y="22"/>
                  </a:lnTo>
                  <a:lnTo>
                    <a:pt x="251" y="32"/>
                  </a:lnTo>
                  <a:lnTo>
                    <a:pt x="226" y="44"/>
                  </a:lnTo>
                  <a:lnTo>
                    <a:pt x="207" y="32"/>
                  </a:lnTo>
                  <a:lnTo>
                    <a:pt x="207" y="22"/>
                  </a:lnTo>
                  <a:lnTo>
                    <a:pt x="207" y="16"/>
                  </a:lnTo>
                  <a:lnTo>
                    <a:pt x="213" y="16"/>
                  </a:lnTo>
                  <a:lnTo>
                    <a:pt x="222" y="22"/>
                  </a:lnTo>
                  <a:lnTo>
                    <a:pt x="222" y="16"/>
                  </a:lnTo>
                  <a:lnTo>
                    <a:pt x="210" y="9"/>
                  </a:lnTo>
                  <a:lnTo>
                    <a:pt x="181" y="0"/>
                  </a:lnTo>
                  <a:lnTo>
                    <a:pt x="156" y="9"/>
                  </a:lnTo>
                  <a:lnTo>
                    <a:pt x="146" y="9"/>
                  </a:lnTo>
                  <a:lnTo>
                    <a:pt x="127" y="16"/>
                  </a:lnTo>
                  <a:lnTo>
                    <a:pt x="117" y="32"/>
                  </a:lnTo>
                  <a:lnTo>
                    <a:pt x="98" y="32"/>
                  </a:lnTo>
                  <a:lnTo>
                    <a:pt x="95" y="44"/>
                  </a:lnTo>
                  <a:lnTo>
                    <a:pt x="95" y="51"/>
                  </a:lnTo>
                  <a:lnTo>
                    <a:pt x="76" y="51"/>
                  </a:lnTo>
                  <a:lnTo>
                    <a:pt x="47" y="67"/>
                  </a:lnTo>
                  <a:lnTo>
                    <a:pt x="31" y="67"/>
                  </a:lnTo>
                  <a:lnTo>
                    <a:pt x="25" y="79"/>
                  </a:lnTo>
                  <a:lnTo>
                    <a:pt x="19" y="92"/>
                  </a:lnTo>
                  <a:lnTo>
                    <a:pt x="19" y="95"/>
                  </a:lnTo>
                  <a:lnTo>
                    <a:pt x="19" y="102"/>
                  </a:lnTo>
                  <a:lnTo>
                    <a:pt x="12" y="102"/>
                  </a:lnTo>
                  <a:lnTo>
                    <a:pt x="19" y="124"/>
                  </a:lnTo>
                  <a:lnTo>
                    <a:pt x="19" y="143"/>
                  </a:lnTo>
                  <a:lnTo>
                    <a:pt x="0" y="149"/>
                  </a:lnTo>
                  <a:lnTo>
                    <a:pt x="0" y="162"/>
                  </a:lnTo>
                  <a:lnTo>
                    <a:pt x="19" y="178"/>
                  </a:lnTo>
                  <a:lnTo>
                    <a:pt x="19" y="191"/>
                  </a:lnTo>
                  <a:lnTo>
                    <a:pt x="25" y="200"/>
                  </a:lnTo>
                  <a:lnTo>
                    <a:pt x="25" y="207"/>
                  </a:lnTo>
                  <a:lnTo>
                    <a:pt x="31" y="219"/>
                  </a:lnTo>
                  <a:lnTo>
                    <a:pt x="25" y="232"/>
                  </a:lnTo>
                  <a:lnTo>
                    <a:pt x="35" y="248"/>
                  </a:lnTo>
                  <a:lnTo>
                    <a:pt x="41" y="251"/>
                  </a:lnTo>
                  <a:lnTo>
                    <a:pt x="47" y="264"/>
                  </a:lnTo>
                  <a:lnTo>
                    <a:pt x="47" y="293"/>
                  </a:lnTo>
                  <a:lnTo>
                    <a:pt x="47" y="293"/>
                  </a:lnTo>
                  <a:lnTo>
                    <a:pt x="47" y="305"/>
                  </a:lnTo>
                  <a:lnTo>
                    <a:pt x="54" y="302"/>
                  </a:lnTo>
                  <a:lnTo>
                    <a:pt x="67" y="302"/>
                  </a:lnTo>
                  <a:lnTo>
                    <a:pt x="70" y="302"/>
                  </a:lnTo>
                  <a:lnTo>
                    <a:pt x="95" y="302"/>
                  </a:lnTo>
                  <a:lnTo>
                    <a:pt x="95" y="305"/>
                  </a:lnTo>
                  <a:lnTo>
                    <a:pt x="98" y="318"/>
                  </a:lnTo>
                  <a:lnTo>
                    <a:pt x="111" y="318"/>
                  </a:lnTo>
                  <a:lnTo>
                    <a:pt x="117" y="321"/>
                  </a:lnTo>
                  <a:lnTo>
                    <a:pt x="111" y="334"/>
                  </a:lnTo>
                  <a:lnTo>
                    <a:pt x="117" y="340"/>
                  </a:lnTo>
                  <a:lnTo>
                    <a:pt x="124" y="347"/>
                  </a:lnTo>
                  <a:lnTo>
                    <a:pt x="124" y="359"/>
                  </a:lnTo>
                  <a:lnTo>
                    <a:pt x="127" y="359"/>
                  </a:lnTo>
                  <a:lnTo>
                    <a:pt x="137" y="350"/>
                  </a:lnTo>
                  <a:lnTo>
                    <a:pt x="140" y="350"/>
                  </a:lnTo>
                  <a:lnTo>
                    <a:pt x="127" y="334"/>
                  </a:lnTo>
                  <a:lnTo>
                    <a:pt x="137" y="334"/>
                  </a:lnTo>
                  <a:lnTo>
                    <a:pt x="156" y="347"/>
                  </a:lnTo>
                  <a:lnTo>
                    <a:pt x="178" y="347"/>
                  </a:lnTo>
                  <a:lnTo>
                    <a:pt x="168" y="350"/>
                  </a:lnTo>
                  <a:lnTo>
                    <a:pt x="181" y="363"/>
                  </a:lnTo>
                  <a:lnTo>
                    <a:pt x="207" y="359"/>
                  </a:lnTo>
                  <a:lnTo>
                    <a:pt x="222" y="363"/>
                  </a:lnTo>
                  <a:lnTo>
                    <a:pt x="254" y="388"/>
                  </a:lnTo>
                  <a:lnTo>
                    <a:pt x="264" y="404"/>
                  </a:lnTo>
                  <a:lnTo>
                    <a:pt x="277" y="404"/>
                  </a:lnTo>
                  <a:lnTo>
                    <a:pt x="280" y="401"/>
                  </a:lnTo>
                  <a:lnTo>
                    <a:pt x="293" y="404"/>
                  </a:lnTo>
                  <a:lnTo>
                    <a:pt x="305" y="407"/>
                  </a:lnTo>
                  <a:lnTo>
                    <a:pt x="305" y="420"/>
                  </a:lnTo>
                  <a:lnTo>
                    <a:pt x="305" y="420"/>
                  </a:lnTo>
                  <a:lnTo>
                    <a:pt x="305" y="42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7" name="Google Shape;3586;p136">
              <a:extLst>
                <a:ext uri="{FF2B5EF4-FFF2-40B4-BE49-F238E27FC236}">
                  <a16:creationId xmlns:a16="http://schemas.microsoft.com/office/drawing/2014/main" id="{0062F42C-20B3-CFCD-EBC0-32701988C9ED}"/>
                </a:ext>
              </a:extLst>
            </p:cNvPr>
            <p:cNvSpPr/>
            <p:nvPr/>
          </p:nvSpPr>
          <p:spPr>
            <a:xfrm>
              <a:off x="2949" y="1314"/>
              <a:ext cx="506" cy="429"/>
            </a:xfrm>
            <a:custGeom>
              <a:avLst/>
              <a:gdLst/>
              <a:ahLst/>
              <a:cxnLst/>
              <a:rect l="l" t="t" r="r" b="b"/>
              <a:pathLst>
                <a:path w="506" h="429" extrusionOk="0">
                  <a:moveTo>
                    <a:pt x="305" y="420"/>
                  </a:moveTo>
                  <a:lnTo>
                    <a:pt x="308" y="429"/>
                  </a:lnTo>
                  <a:lnTo>
                    <a:pt x="312" y="429"/>
                  </a:lnTo>
                  <a:lnTo>
                    <a:pt x="324" y="417"/>
                  </a:lnTo>
                  <a:lnTo>
                    <a:pt x="334" y="407"/>
                  </a:lnTo>
                  <a:lnTo>
                    <a:pt x="340" y="417"/>
                  </a:lnTo>
                  <a:lnTo>
                    <a:pt x="353" y="417"/>
                  </a:lnTo>
                  <a:lnTo>
                    <a:pt x="363" y="420"/>
                  </a:lnTo>
                  <a:lnTo>
                    <a:pt x="366" y="407"/>
                  </a:lnTo>
                  <a:lnTo>
                    <a:pt x="378" y="407"/>
                  </a:lnTo>
                  <a:lnTo>
                    <a:pt x="382" y="417"/>
                  </a:lnTo>
                  <a:lnTo>
                    <a:pt x="394" y="407"/>
                  </a:lnTo>
                  <a:lnTo>
                    <a:pt x="410" y="407"/>
                  </a:lnTo>
                  <a:lnTo>
                    <a:pt x="436" y="429"/>
                  </a:lnTo>
                  <a:lnTo>
                    <a:pt x="449" y="429"/>
                  </a:lnTo>
                  <a:lnTo>
                    <a:pt x="449" y="407"/>
                  </a:lnTo>
                  <a:lnTo>
                    <a:pt x="449" y="391"/>
                  </a:lnTo>
                  <a:lnTo>
                    <a:pt x="480" y="359"/>
                  </a:lnTo>
                  <a:lnTo>
                    <a:pt x="480" y="340"/>
                  </a:lnTo>
                  <a:lnTo>
                    <a:pt x="493" y="334"/>
                  </a:lnTo>
                  <a:lnTo>
                    <a:pt x="499" y="331"/>
                  </a:lnTo>
                  <a:lnTo>
                    <a:pt x="506" y="318"/>
                  </a:lnTo>
                  <a:lnTo>
                    <a:pt x="499" y="305"/>
                  </a:lnTo>
                  <a:lnTo>
                    <a:pt x="499" y="302"/>
                  </a:lnTo>
                  <a:lnTo>
                    <a:pt x="506" y="293"/>
                  </a:lnTo>
                  <a:lnTo>
                    <a:pt x="493" y="289"/>
                  </a:lnTo>
                  <a:lnTo>
                    <a:pt x="480" y="270"/>
                  </a:lnTo>
                  <a:lnTo>
                    <a:pt x="477" y="264"/>
                  </a:lnTo>
                  <a:lnTo>
                    <a:pt x="477" y="235"/>
                  </a:lnTo>
                  <a:lnTo>
                    <a:pt x="477" y="223"/>
                  </a:lnTo>
                  <a:lnTo>
                    <a:pt x="464" y="207"/>
                  </a:lnTo>
                  <a:lnTo>
                    <a:pt x="464" y="191"/>
                  </a:lnTo>
                  <a:lnTo>
                    <a:pt x="471" y="172"/>
                  </a:lnTo>
                  <a:lnTo>
                    <a:pt x="480" y="172"/>
                  </a:lnTo>
                  <a:lnTo>
                    <a:pt x="480" y="137"/>
                  </a:lnTo>
                  <a:lnTo>
                    <a:pt x="477" y="133"/>
                  </a:lnTo>
                  <a:lnTo>
                    <a:pt x="471" y="121"/>
                  </a:lnTo>
                  <a:lnTo>
                    <a:pt x="464" y="108"/>
                  </a:lnTo>
                  <a:lnTo>
                    <a:pt x="461" y="79"/>
                  </a:lnTo>
                  <a:lnTo>
                    <a:pt x="449" y="67"/>
                  </a:lnTo>
                  <a:lnTo>
                    <a:pt x="449" y="51"/>
                  </a:lnTo>
                  <a:lnTo>
                    <a:pt x="442" y="32"/>
                  </a:lnTo>
                  <a:lnTo>
                    <a:pt x="436" y="32"/>
                  </a:lnTo>
                  <a:lnTo>
                    <a:pt x="423" y="22"/>
                  </a:lnTo>
                  <a:lnTo>
                    <a:pt x="350" y="28"/>
                  </a:lnTo>
                  <a:lnTo>
                    <a:pt x="280" y="28"/>
                  </a:lnTo>
                  <a:lnTo>
                    <a:pt x="277" y="28"/>
                  </a:lnTo>
                  <a:lnTo>
                    <a:pt x="254" y="44"/>
                  </a:lnTo>
                  <a:lnTo>
                    <a:pt x="238" y="51"/>
                  </a:lnTo>
                  <a:lnTo>
                    <a:pt x="238" y="44"/>
                  </a:lnTo>
                  <a:lnTo>
                    <a:pt x="251" y="32"/>
                  </a:lnTo>
                  <a:lnTo>
                    <a:pt x="267" y="22"/>
                  </a:lnTo>
                  <a:lnTo>
                    <a:pt x="264" y="22"/>
                  </a:lnTo>
                  <a:lnTo>
                    <a:pt x="251" y="32"/>
                  </a:lnTo>
                  <a:lnTo>
                    <a:pt x="226" y="44"/>
                  </a:lnTo>
                  <a:lnTo>
                    <a:pt x="207" y="32"/>
                  </a:lnTo>
                  <a:lnTo>
                    <a:pt x="207" y="22"/>
                  </a:lnTo>
                  <a:lnTo>
                    <a:pt x="207" y="16"/>
                  </a:lnTo>
                  <a:lnTo>
                    <a:pt x="213" y="16"/>
                  </a:lnTo>
                  <a:lnTo>
                    <a:pt x="222" y="22"/>
                  </a:lnTo>
                  <a:lnTo>
                    <a:pt x="222" y="16"/>
                  </a:lnTo>
                  <a:lnTo>
                    <a:pt x="210" y="9"/>
                  </a:lnTo>
                  <a:lnTo>
                    <a:pt x="181" y="0"/>
                  </a:lnTo>
                  <a:lnTo>
                    <a:pt x="156" y="9"/>
                  </a:lnTo>
                  <a:lnTo>
                    <a:pt x="146" y="9"/>
                  </a:lnTo>
                  <a:lnTo>
                    <a:pt x="127" y="16"/>
                  </a:lnTo>
                  <a:lnTo>
                    <a:pt x="117" y="32"/>
                  </a:lnTo>
                  <a:lnTo>
                    <a:pt x="98" y="32"/>
                  </a:lnTo>
                  <a:lnTo>
                    <a:pt x="95" y="44"/>
                  </a:lnTo>
                  <a:lnTo>
                    <a:pt x="95" y="51"/>
                  </a:lnTo>
                  <a:lnTo>
                    <a:pt x="76" y="51"/>
                  </a:lnTo>
                  <a:lnTo>
                    <a:pt x="47" y="67"/>
                  </a:lnTo>
                  <a:lnTo>
                    <a:pt x="31" y="67"/>
                  </a:lnTo>
                  <a:lnTo>
                    <a:pt x="25" y="79"/>
                  </a:lnTo>
                  <a:lnTo>
                    <a:pt x="19" y="92"/>
                  </a:lnTo>
                  <a:lnTo>
                    <a:pt x="19" y="95"/>
                  </a:lnTo>
                  <a:lnTo>
                    <a:pt x="19" y="102"/>
                  </a:lnTo>
                  <a:lnTo>
                    <a:pt x="12" y="102"/>
                  </a:lnTo>
                  <a:lnTo>
                    <a:pt x="19" y="124"/>
                  </a:lnTo>
                  <a:lnTo>
                    <a:pt x="19" y="143"/>
                  </a:lnTo>
                  <a:lnTo>
                    <a:pt x="0" y="149"/>
                  </a:lnTo>
                  <a:lnTo>
                    <a:pt x="0" y="162"/>
                  </a:lnTo>
                  <a:lnTo>
                    <a:pt x="19" y="178"/>
                  </a:lnTo>
                  <a:lnTo>
                    <a:pt x="19" y="191"/>
                  </a:lnTo>
                  <a:lnTo>
                    <a:pt x="25" y="200"/>
                  </a:lnTo>
                  <a:lnTo>
                    <a:pt x="25" y="207"/>
                  </a:lnTo>
                  <a:lnTo>
                    <a:pt x="31" y="219"/>
                  </a:lnTo>
                  <a:lnTo>
                    <a:pt x="25" y="232"/>
                  </a:lnTo>
                  <a:lnTo>
                    <a:pt x="35" y="248"/>
                  </a:lnTo>
                  <a:lnTo>
                    <a:pt x="41" y="251"/>
                  </a:lnTo>
                  <a:lnTo>
                    <a:pt x="47" y="264"/>
                  </a:lnTo>
                  <a:lnTo>
                    <a:pt x="47" y="293"/>
                  </a:lnTo>
                  <a:lnTo>
                    <a:pt x="47" y="293"/>
                  </a:lnTo>
                  <a:lnTo>
                    <a:pt x="47" y="305"/>
                  </a:lnTo>
                  <a:lnTo>
                    <a:pt x="54" y="302"/>
                  </a:lnTo>
                  <a:lnTo>
                    <a:pt x="67" y="302"/>
                  </a:lnTo>
                  <a:lnTo>
                    <a:pt x="70" y="302"/>
                  </a:lnTo>
                  <a:lnTo>
                    <a:pt x="95" y="302"/>
                  </a:lnTo>
                  <a:lnTo>
                    <a:pt x="95" y="305"/>
                  </a:lnTo>
                  <a:lnTo>
                    <a:pt x="98" y="318"/>
                  </a:lnTo>
                  <a:lnTo>
                    <a:pt x="111" y="318"/>
                  </a:lnTo>
                  <a:lnTo>
                    <a:pt x="117" y="321"/>
                  </a:lnTo>
                  <a:lnTo>
                    <a:pt x="111" y="334"/>
                  </a:lnTo>
                  <a:lnTo>
                    <a:pt x="117" y="340"/>
                  </a:lnTo>
                  <a:lnTo>
                    <a:pt x="124" y="347"/>
                  </a:lnTo>
                  <a:lnTo>
                    <a:pt x="124" y="359"/>
                  </a:lnTo>
                  <a:lnTo>
                    <a:pt x="127" y="359"/>
                  </a:lnTo>
                  <a:lnTo>
                    <a:pt x="137" y="350"/>
                  </a:lnTo>
                  <a:lnTo>
                    <a:pt x="140" y="350"/>
                  </a:lnTo>
                  <a:lnTo>
                    <a:pt x="127" y="334"/>
                  </a:lnTo>
                  <a:lnTo>
                    <a:pt x="137" y="334"/>
                  </a:lnTo>
                  <a:lnTo>
                    <a:pt x="156" y="347"/>
                  </a:lnTo>
                  <a:lnTo>
                    <a:pt x="178" y="347"/>
                  </a:lnTo>
                  <a:lnTo>
                    <a:pt x="168" y="350"/>
                  </a:lnTo>
                  <a:lnTo>
                    <a:pt x="181" y="363"/>
                  </a:lnTo>
                  <a:lnTo>
                    <a:pt x="207" y="359"/>
                  </a:lnTo>
                  <a:lnTo>
                    <a:pt x="222" y="363"/>
                  </a:lnTo>
                  <a:lnTo>
                    <a:pt x="254" y="388"/>
                  </a:lnTo>
                  <a:lnTo>
                    <a:pt x="264" y="404"/>
                  </a:lnTo>
                  <a:lnTo>
                    <a:pt x="277" y="404"/>
                  </a:lnTo>
                  <a:lnTo>
                    <a:pt x="280" y="401"/>
                  </a:lnTo>
                  <a:lnTo>
                    <a:pt x="293" y="404"/>
                  </a:lnTo>
                  <a:lnTo>
                    <a:pt x="305" y="407"/>
                  </a:lnTo>
                  <a:lnTo>
                    <a:pt x="305" y="420"/>
                  </a:lnTo>
                  <a:lnTo>
                    <a:pt x="305" y="420"/>
                  </a:lnTo>
                  <a:lnTo>
                    <a:pt x="305" y="42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8" name="Google Shape;3587;p136">
              <a:extLst>
                <a:ext uri="{FF2B5EF4-FFF2-40B4-BE49-F238E27FC236}">
                  <a16:creationId xmlns:a16="http://schemas.microsoft.com/office/drawing/2014/main" id="{1C947437-B86D-AC60-28F4-1BF328400189}"/>
                </a:ext>
              </a:extLst>
            </p:cNvPr>
            <p:cNvSpPr/>
            <p:nvPr/>
          </p:nvSpPr>
          <p:spPr>
            <a:xfrm>
              <a:off x="2853" y="1607"/>
              <a:ext cx="398" cy="175"/>
            </a:xfrm>
            <a:custGeom>
              <a:avLst/>
              <a:gdLst/>
              <a:ahLst/>
              <a:cxnLst/>
              <a:rect l="l" t="t" r="r" b="b"/>
              <a:pathLst>
                <a:path w="398" h="175" extrusionOk="0">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9" name="Google Shape;3588;p136">
              <a:extLst>
                <a:ext uri="{FF2B5EF4-FFF2-40B4-BE49-F238E27FC236}">
                  <a16:creationId xmlns:a16="http://schemas.microsoft.com/office/drawing/2014/main" id="{E75C07FB-D39B-506D-E1FB-8A5A0B712DB0}"/>
                </a:ext>
              </a:extLst>
            </p:cNvPr>
            <p:cNvSpPr/>
            <p:nvPr/>
          </p:nvSpPr>
          <p:spPr>
            <a:xfrm>
              <a:off x="2853" y="1607"/>
              <a:ext cx="398" cy="175"/>
            </a:xfrm>
            <a:custGeom>
              <a:avLst/>
              <a:gdLst/>
              <a:ahLst/>
              <a:cxnLst/>
              <a:rect l="l" t="t" r="r" b="b"/>
              <a:pathLst>
                <a:path w="398" h="175" extrusionOk="0">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0" name="Google Shape;3589;p136">
              <a:extLst>
                <a:ext uri="{FF2B5EF4-FFF2-40B4-BE49-F238E27FC236}">
                  <a16:creationId xmlns:a16="http://schemas.microsoft.com/office/drawing/2014/main" id="{4A023CFA-2809-1514-4315-68BCCF89F372}"/>
                </a:ext>
              </a:extLst>
            </p:cNvPr>
            <p:cNvSpPr/>
            <p:nvPr/>
          </p:nvSpPr>
          <p:spPr>
            <a:xfrm>
              <a:off x="2541" y="1317"/>
              <a:ext cx="455" cy="547"/>
            </a:xfrm>
            <a:custGeom>
              <a:avLst/>
              <a:gdLst/>
              <a:ahLst/>
              <a:cxnLst/>
              <a:rect l="l" t="t" r="r" b="b"/>
              <a:pathLst>
                <a:path w="455" h="547" extrusionOk="0">
                  <a:moveTo>
                    <a:pt x="127" y="0"/>
                  </a:moveTo>
                  <a:lnTo>
                    <a:pt x="143" y="0"/>
                  </a:lnTo>
                  <a:lnTo>
                    <a:pt x="159" y="6"/>
                  </a:lnTo>
                  <a:lnTo>
                    <a:pt x="163" y="6"/>
                  </a:lnTo>
                  <a:lnTo>
                    <a:pt x="175" y="6"/>
                  </a:lnTo>
                  <a:lnTo>
                    <a:pt x="188" y="19"/>
                  </a:lnTo>
                  <a:lnTo>
                    <a:pt x="201" y="19"/>
                  </a:lnTo>
                  <a:lnTo>
                    <a:pt x="191" y="29"/>
                  </a:lnTo>
                  <a:lnTo>
                    <a:pt x="188" y="35"/>
                  </a:lnTo>
                  <a:lnTo>
                    <a:pt x="188" y="41"/>
                  </a:lnTo>
                  <a:lnTo>
                    <a:pt x="201" y="48"/>
                  </a:lnTo>
                  <a:lnTo>
                    <a:pt x="201" y="54"/>
                  </a:lnTo>
                  <a:lnTo>
                    <a:pt x="213" y="48"/>
                  </a:lnTo>
                  <a:lnTo>
                    <a:pt x="213" y="41"/>
                  </a:lnTo>
                  <a:lnTo>
                    <a:pt x="217" y="41"/>
                  </a:lnTo>
                  <a:lnTo>
                    <a:pt x="223" y="48"/>
                  </a:lnTo>
                  <a:lnTo>
                    <a:pt x="233" y="60"/>
                  </a:lnTo>
                  <a:lnTo>
                    <a:pt x="242" y="54"/>
                  </a:lnTo>
                  <a:lnTo>
                    <a:pt x="245" y="48"/>
                  </a:lnTo>
                  <a:lnTo>
                    <a:pt x="255" y="48"/>
                  </a:lnTo>
                  <a:lnTo>
                    <a:pt x="255" y="60"/>
                  </a:lnTo>
                  <a:lnTo>
                    <a:pt x="245" y="64"/>
                  </a:lnTo>
                  <a:lnTo>
                    <a:pt x="242" y="64"/>
                  </a:lnTo>
                  <a:lnTo>
                    <a:pt x="229" y="70"/>
                  </a:lnTo>
                  <a:lnTo>
                    <a:pt x="242" y="76"/>
                  </a:lnTo>
                  <a:lnTo>
                    <a:pt x="245" y="76"/>
                  </a:lnTo>
                  <a:lnTo>
                    <a:pt x="258" y="76"/>
                  </a:lnTo>
                  <a:lnTo>
                    <a:pt x="258" y="83"/>
                  </a:lnTo>
                  <a:lnTo>
                    <a:pt x="271" y="83"/>
                  </a:lnTo>
                  <a:lnTo>
                    <a:pt x="274" y="70"/>
                  </a:lnTo>
                  <a:lnTo>
                    <a:pt x="283" y="60"/>
                  </a:lnTo>
                  <a:lnTo>
                    <a:pt x="299" y="60"/>
                  </a:lnTo>
                  <a:lnTo>
                    <a:pt x="303" y="54"/>
                  </a:lnTo>
                  <a:lnTo>
                    <a:pt x="312" y="48"/>
                  </a:lnTo>
                  <a:lnTo>
                    <a:pt x="315" y="41"/>
                  </a:lnTo>
                  <a:lnTo>
                    <a:pt x="315" y="41"/>
                  </a:lnTo>
                  <a:lnTo>
                    <a:pt x="334" y="41"/>
                  </a:lnTo>
                  <a:lnTo>
                    <a:pt x="322" y="48"/>
                  </a:lnTo>
                  <a:lnTo>
                    <a:pt x="315" y="48"/>
                  </a:lnTo>
                  <a:lnTo>
                    <a:pt x="315" y="48"/>
                  </a:lnTo>
                  <a:lnTo>
                    <a:pt x="312" y="54"/>
                  </a:lnTo>
                  <a:lnTo>
                    <a:pt x="315" y="60"/>
                  </a:lnTo>
                  <a:lnTo>
                    <a:pt x="328" y="54"/>
                  </a:lnTo>
                  <a:lnTo>
                    <a:pt x="341" y="48"/>
                  </a:lnTo>
                  <a:lnTo>
                    <a:pt x="344" y="48"/>
                  </a:lnTo>
                  <a:lnTo>
                    <a:pt x="344" y="54"/>
                  </a:lnTo>
                  <a:lnTo>
                    <a:pt x="357" y="54"/>
                  </a:lnTo>
                  <a:lnTo>
                    <a:pt x="369" y="70"/>
                  </a:lnTo>
                  <a:lnTo>
                    <a:pt x="379" y="64"/>
                  </a:lnTo>
                  <a:lnTo>
                    <a:pt x="385" y="76"/>
                  </a:lnTo>
                  <a:lnTo>
                    <a:pt x="385" y="89"/>
                  </a:lnTo>
                  <a:lnTo>
                    <a:pt x="398" y="92"/>
                  </a:lnTo>
                  <a:lnTo>
                    <a:pt x="404" y="92"/>
                  </a:lnTo>
                  <a:lnTo>
                    <a:pt x="408" y="102"/>
                  </a:lnTo>
                  <a:lnTo>
                    <a:pt x="420" y="102"/>
                  </a:lnTo>
                  <a:lnTo>
                    <a:pt x="427" y="121"/>
                  </a:lnTo>
                  <a:lnTo>
                    <a:pt x="427" y="143"/>
                  </a:lnTo>
                  <a:lnTo>
                    <a:pt x="408" y="146"/>
                  </a:lnTo>
                  <a:lnTo>
                    <a:pt x="408" y="159"/>
                  </a:lnTo>
                  <a:lnTo>
                    <a:pt x="427" y="175"/>
                  </a:lnTo>
                  <a:lnTo>
                    <a:pt x="427" y="188"/>
                  </a:lnTo>
                  <a:lnTo>
                    <a:pt x="433" y="200"/>
                  </a:lnTo>
                  <a:lnTo>
                    <a:pt x="433" y="204"/>
                  </a:lnTo>
                  <a:lnTo>
                    <a:pt x="439" y="216"/>
                  </a:lnTo>
                  <a:lnTo>
                    <a:pt x="433" y="229"/>
                  </a:lnTo>
                  <a:lnTo>
                    <a:pt x="446" y="245"/>
                  </a:lnTo>
                  <a:lnTo>
                    <a:pt x="449" y="248"/>
                  </a:lnTo>
                  <a:lnTo>
                    <a:pt x="455" y="261"/>
                  </a:lnTo>
                  <a:lnTo>
                    <a:pt x="455" y="290"/>
                  </a:lnTo>
                  <a:lnTo>
                    <a:pt x="449" y="299"/>
                  </a:lnTo>
                  <a:lnTo>
                    <a:pt x="446" y="290"/>
                  </a:lnTo>
                  <a:lnTo>
                    <a:pt x="439" y="299"/>
                  </a:lnTo>
                  <a:lnTo>
                    <a:pt x="420" y="290"/>
                  </a:lnTo>
                  <a:lnTo>
                    <a:pt x="420" y="302"/>
                  </a:lnTo>
                  <a:lnTo>
                    <a:pt x="408" y="305"/>
                  </a:lnTo>
                  <a:lnTo>
                    <a:pt x="404" y="305"/>
                  </a:lnTo>
                  <a:lnTo>
                    <a:pt x="385" y="305"/>
                  </a:lnTo>
                  <a:lnTo>
                    <a:pt x="379" y="315"/>
                  </a:lnTo>
                  <a:lnTo>
                    <a:pt x="369" y="315"/>
                  </a:lnTo>
                  <a:lnTo>
                    <a:pt x="357" y="331"/>
                  </a:lnTo>
                  <a:lnTo>
                    <a:pt x="344" y="331"/>
                  </a:lnTo>
                  <a:lnTo>
                    <a:pt x="328" y="347"/>
                  </a:lnTo>
                  <a:lnTo>
                    <a:pt x="315" y="344"/>
                  </a:lnTo>
                  <a:lnTo>
                    <a:pt x="312" y="341"/>
                  </a:lnTo>
                  <a:lnTo>
                    <a:pt x="312" y="344"/>
                  </a:lnTo>
                  <a:lnTo>
                    <a:pt x="312" y="347"/>
                  </a:lnTo>
                  <a:lnTo>
                    <a:pt x="322" y="360"/>
                  </a:lnTo>
                  <a:lnTo>
                    <a:pt x="334" y="379"/>
                  </a:lnTo>
                  <a:lnTo>
                    <a:pt x="334" y="388"/>
                  </a:lnTo>
                  <a:lnTo>
                    <a:pt x="341" y="401"/>
                  </a:lnTo>
                  <a:lnTo>
                    <a:pt x="344" y="407"/>
                  </a:lnTo>
                  <a:lnTo>
                    <a:pt x="369" y="420"/>
                  </a:lnTo>
                  <a:lnTo>
                    <a:pt x="379" y="426"/>
                  </a:lnTo>
                  <a:lnTo>
                    <a:pt x="398" y="449"/>
                  </a:lnTo>
                  <a:lnTo>
                    <a:pt x="398" y="461"/>
                  </a:lnTo>
                  <a:lnTo>
                    <a:pt x="398" y="471"/>
                  </a:lnTo>
                  <a:lnTo>
                    <a:pt x="392" y="471"/>
                  </a:lnTo>
                  <a:lnTo>
                    <a:pt x="385" y="484"/>
                  </a:lnTo>
                  <a:lnTo>
                    <a:pt x="369" y="490"/>
                  </a:lnTo>
                  <a:lnTo>
                    <a:pt x="357" y="506"/>
                  </a:lnTo>
                  <a:lnTo>
                    <a:pt x="357" y="512"/>
                  </a:lnTo>
                  <a:lnTo>
                    <a:pt x="369" y="525"/>
                  </a:lnTo>
                  <a:lnTo>
                    <a:pt x="369" y="531"/>
                  </a:lnTo>
                  <a:lnTo>
                    <a:pt x="363" y="535"/>
                  </a:lnTo>
                  <a:lnTo>
                    <a:pt x="350" y="531"/>
                  </a:lnTo>
                  <a:lnTo>
                    <a:pt x="341" y="531"/>
                  </a:lnTo>
                  <a:lnTo>
                    <a:pt x="328" y="531"/>
                  </a:lnTo>
                  <a:lnTo>
                    <a:pt x="322" y="531"/>
                  </a:lnTo>
                  <a:lnTo>
                    <a:pt x="303" y="541"/>
                  </a:lnTo>
                  <a:lnTo>
                    <a:pt x="293" y="541"/>
                  </a:lnTo>
                  <a:lnTo>
                    <a:pt x="283" y="541"/>
                  </a:lnTo>
                  <a:lnTo>
                    <a:pt x="274" y="541"/>
                  </a:lnTo>
                  <a:lnTo>
                    <a:pt x="261" y="535"/>
                  </a:lnTo>
                  <a:lnTo>
                    <a:pt x="255" y="535"/>
                  </a:lnTo>
                  <a:lnTo>
                    <a:pt x="233" y="535"/>
                  </a:lnTo>
                  <a:lnTo>
                    <a:pt x="233" y="547"/>
                  </a:lnTo>
                  <a:lnTo>
                    <a:pt x="233" y="547"/>
                  </a:lnTo>
                  <a:lnTo>
                    <a:pt x="223" y="547"/>
                  </a:lnTo>
                  <a:lnTo>
                    <a:pt x="213" y="535"/>
                  </a:lnTo>
                  <a:lnTo>
                    <a:pt x="204" y="541"/>
                  </a:lnTo>
                  <a:lnTo>
                    <a:pt x="191" y="547"/>
                  </a:lnTo>
                  <a:lnTo>
                    <a:pt x="191" y="547"/>
                  </a:lnTo>
                  <a:lnTo>
                    <a:pt x="188" y="541"/>
                  </a:lnTo>
                  <a:lnTo>
                    <a:pt x="172" y="531"/>
                  </a:lnTo>
                  <a:lnTo>
                    <a:pt x="163" y="531"/>
                  </a:lnTo>
                  <a:lnTo>
                    <a:pt x="159" y="535"/>
                  </a:lnTo>
                  <a:lnTo>
                    <a:pt x="156" y="531"/>
                  </a:lnTo>
                  <a:lnTo>
                    <a:pt x="147" y="525"/>
                  </a:lnTo>
                  <a:lnTo>
                    <a:pt x="134" y="525"/>
                  </a:lnTo>
                  <a:lnTo>
                    <a:pt x="143" y="531"/>
                  </a:lnTo>
                  <a:lnTo>
                    <a:pt x="134" y="541"/>
                  </a:lnTo>
                  <a:lnTo>
                    <a:pt x="127" y="535"/>
                  </a:lnTo>
                  <a:lnTo>
                    <a:pt x="115" y="541"/>
                  </a:lnTo>
                  <a:lnTo>
                    <a:pt x="102" y="535"/>
                  </a:lnTo>
                  <a:lnTo>
                    <a:pt x="102" y="535"/>
                  </a:lnTo>
                  <a:lnTo>
                    <a:pt x="102" y="525"/>
                  </a:lnTo>
                  <a:lnTo>
                    <a:pt x="89" y="519"/>
                  </a:lnTo>
                  <a:lnTo>
                    <a:pt x="89" y="506"/>
                  </a:lnTo>
                  <a:lnTo>
                    <a:pt x="99" y="484"/>
                  </a:lnTo>
                  <a:lnTo>
                    <a:pt x="102" y="477"/>
                  </a:lnTo>
                  <a:lnTo>
                    <a:pt x="102" y="471"/>
                  </a:lnTo>
                  <a:lnTo>
                    <a:pt x="105" y="455"/>
                  </a:lnTo>
                  <a:lnTo>
                    <a:pt x="118" y="442"/>
                  </a:lnTo>
                  <a:lnTo>
                    <a:pt x="105" y="436"/>
                  </a:lnTo>
                  <a:lnTo>
                    <a:pt x="102" y="436"/>
                  </a:lnTo>
                  <a:lnTo>
                    <a:pt x="86" y="426"/>
                  </a:lnTo>
                  <a:lnTo>
                    <a:pt x="77" y="430"/>
                  </a:lnTo>
                  <a:lnTo>
                    <a:pt x="70" y="430"/>
                  </a:lnTo>
                  <a:lnTo>
                    <a:pt x="61" y="430"/>
                  </a:lnTo>
                  <a:lnTo>
                    <a:pt x="48" y="430"/>
                  </a:lnTo>
                  <a:lnTo>
                    <a:pt x="45" y="426"/>
                  </a:lnTo>
                  <a:lnTo>
                    <a:pt x="45" y="420"/>
                  </a:lnTo>
                  <a:lnTo>
                    <a:pt x="32" y="407"/>
                  </a:lnTo>
                  <a:lnTo>
                    <a:pt x="32" y="407"/>
                  </a:lnTo>
                  <a:lnTo>
                    <a:pt x="32" y="388"/>
                  </a:lnTo>
                  <a:lnTo>
                    <a:pt x="29" y="385"/>
                  </a:lnTo>
                  <a:lnTo>
                    <a:pt x="19" y="372"/>
                  </a:lnTo>
                  <a:lnTo>
                    <a:pt x="7" y="360"/>
                  </a:lnTo>
                  <a:lnTo>
                    <a:pt x="7" y="360"/>
                  </a:lnTo>
                  <a:lnTo>
                    <a:pt x="16" y="344"/>
                  </a:lnTo>
                  <a:lnTo>
                    <a:pt x="7" y="331"/>
                  </a:lnTo>
                  <a:lnTo>
                    <a:pt x="7" y="328"/>
                  </a:lnTo>
                  <a:lnTo>
                    <a:pt x="0" y="305"/>
                  </a:lnTo>
                  <a:lnTo>
                    <a:pt x="3" y="302"/>
                  </a:lnTo>
                  <a:lnTo>
                    <a:pt x="3" y="302"/>
                  </a:lnTo>
                  <a:lnTo>
                    <a:pt x="3" y="290"/>
                  </a:lnTo>
                  <a:lnTo>
                    <a:pt x="7" y="270"/>
                  </a:lnTo>
                  <a:lnTo>
                    <a:pt x="3" y="258"/>
                  </a:lnTo>
                  <a:lnTo>
                    <a:pt x="16" y="245"/>
                  </a:lnTo>
                  <a:lnTo>
                    <a:pt x="19" y="232"/>
                  </a:lnTo>
                  <a:lnTo>
                    <a:pt x="32" y="232"/>
                  </a:lnTo>
                  <a:lnTo>
                    <a:pt x="48" y="232"/>
                  </a:lnTo>
                  <a:lnTo>
                    <a:pt x="57" y="229"/>
                  </a:lnTo>
                  <a:lnTo>
                    <a:pt x="48" y="220"/>
                  </a:lnTo>
                  <a:lnTo>
                    <a:pt x="57" y="216"/>
                  </a:lnTo>
                  <a:lnTo>
                    <a:pt x="61" y="204"/>
                  </a:lnTo>
                  <a:lnTo>
                    <a:pt x="61" y="200"/>
                  </a:lnTo>
                  <a:lnTo>
                    <a:pt x="57" y="191"/>
                  </a:lnTo>
                  <a:lnTo>
                    <a:pt x="45" y="191"/>
                  </a:lnTo>
                  <a:lnTo>
                    <a:pt x="45" y="188"/>
                  </a:lnTo>
                  <a:lnTo>
                    <a:pt x="45" y="175"/>
                  </a:lnTo>
                  <a:lnTo>
                    <a:pt x="57" y="185"/>
                  </a:lnTo>
                  <a:lnTo>
                    <a:pt x="70" y="175"/>
                  </a:lnTo>
                  <a:lnTo>
                    <a:pt x="70" y="162"/>
                  </a:lnTo>
                  <a:lnTo>
                    <a:pt x="70" y="153"/>
                  </a:lnTo>
                  <a:lnTo>
                    <a:pt x="70" y="146"/>
                  </a:lnTo>
                  <a:lnTo>
                    <a:pt x="73" y="143"/>
                  </a:lnTo>
                  <a:lnTo>
                    <a:pt x="73" y="143"/>
                  </a:lnTo>
                  <a:lnTo>
                    <a:pt x="73" y="143"/>
                  </a:lnTo>
                  <a:lnTo>
                    <a:pt x="73" y="130"/>
                  </a:lnTo>
                  <a:lnTo>
                    <a:pt x="61" y="130"/>
                  </a:lnTo>
                  <a:lnTo>
                    <a:pt x="57" y="118"/>
                  </a:lnTo>
                  <a:lnTo>
                    <a:pt x="57" y="105"/>
                  </a:lnTo>
                  <a:lnTo>
                    <a:pt x="77" y="102"/>
                  </a:lnTo>
                  <a:lnTo>
                    <a:pt x="89" y="102"/>
                  </a:lnTo>
                  <a:lnTo>
                    <a:pt x="102" y="105"/>
                  </a:lnTo>
                  <a:lnTo>
                    <a:pt x="102" y="118"/>
                  </a:lnTo>
                  <a:lnTo>
                    <a:pt x="105" y="130"/>
                  </a:lnTo>
                  <a:lnTo>
                    <a:pt x="115" y="121"/>
                  </a:lnTo>
                  <a:lnTo>
                    <a:pt x="105" y="111"/>
                  </a:lnTo>
                  <a:lnTo>
                    <a:pt x="105" y="105"/>
                  </a:lnTo>
                  <a:lnTo>
                    <a:pt x="115" y="105"/>
                  </a:lnTo>
                  <a:lnTo>
                    <a:pt x="127" y="111"/>
                  </a:lnTo>
                  <a:lnTo>
                    <a:pt x="118" y="121"/>
                  </a:lnTo>
                  <a:lnTo>
                    <a:pt x="134" y="134"/>
                  </a:lnTo>
                  <a:lnTo>
                    <a:pt x="131" y="130"/>
                  </a:lnTo>
                  <a:lnTo>
                    <a:pt x="131" y="111"/>
                  </a:lnTo>
                  <a:lnTo>
                    <a:pt x="127" y="102"/>
                  </a:lnTo>
                  <a:lnTo>
                    <a:pt x="131" y="92"/>
                  </a:lnTo>
                  <a:lnTo>
                    <a:pt x="143" y="89"/>
                  </a:lnTo>
                  <a:lnTo>
                    <a:pt x="147" y="92"/>
                  </a:lnTo>
                  <a:lnTo>
                    <a:pt x="159" y="89"/>
                  </a:lnTo>
                  <a:lnTo>
                    <a:pt x="175" y="111"/>
                  </a:lnTo>
                  <a:lnTo>
                    <a:pt x="201" y="111"/>
                  </a:lnTo>
                  <a:lnTo>
                    <a:pt x="185" y="105"/>
                  </a:lnTo>
                  <a:lnTo>
                    <a:pt x="163" y="89"/>
                  </a:lnTo>
                  <a:lnTo>
                    <a:pt x="147" y="83"/>
                  </a:lnTo>
                  <a:lnTo>
                    <a:pt x="143" y="83"/>
                  </a:lnTo>
                  <a:lnTo>
                    <a:pt x="143" y="70"/>
                  </a:lnTo>
                  <a:lnTo>
                    <a:pt x="156" y="64"/>
                  </a:lnTo>
                  <a:lnTo>
                    <a:pt x="143" y="60"/>
                  </a:lnTo>
                  <a:lnTo>
                    <a:pt x="143" y="48"/>
                  </a:lnTo>
                  <a:lnTo>
                    <a:pt x="131" y="54"/>
                  </a:lnTo>
                  <a:lnTo>
                    <a:pt x="131" y="41"/>
                  </a:lnTo>
                  <a:lnTo>
                    <a:pt x="143" y="41"/>
                  </a:lnTo>
                  <a:lnTo>
                    <a:pt x="147" y="35"/>
                  </a:lnTo>
                  <a:lnTo>
                    <a:pt x="134" y="25"/>
                  </a:lnTo>
                  <a:lnTo>
                    <a:pt x="134" y="19"/>
                  </a:lnTo>
                  <a:lnTo>
                    <a:pt x="131" y="19"/>
                  </a:lnTo>
                  <a:lnTo>
                    <a:pt x="127" y="13"/>
                  </a:lnTo>
                  <a:lnTo>
                    <a:pt x="127" y="6"/>
                  </a:lnTo>
                  <a:lnTo>
                    <a:pt x="127" y="0"/>
                  </a:lnTo>
                  <a:lnTo>
                    <a:pt x="127" y="0"/>
                  </a:lnTo>
                  <a:lnTo>
                    <a:pt x="127"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1" name="Google Shape;3590;p136">
              <a:extLst>
                <a:ext uri="{FF2B5EF4-FFF2-40B4-BE49-F238E27FC236}">
                  <a16:creationId xmlns:a16="http://schemas.microsoft.com/office/drawing/2014/main" id="{0E1F593B-9DEF-D561-735F-17A34C6A26C4}"/>
                </a:ext>
              </a:extLst>
            </p:cNvPr>
            <p:cNvSpPr/>
            <p:nvPr/>
          </p:nvSpPr>
          <p:spPr>
            <a:xfrm>
              <a:off x="2541" y="1317"/>
              <a:ext cx="455" cy="547"/>
            </a:xfrm>
            <a:custGeom>
              <a:avLst/>
              <a:gdLst/>
              <a:ahLst/>
              <a:cxnLst/>
              <a:rect l="l" t="t" r="r" b="b"/>
              <a:pathLst>
                <a:path w="455" h="547" extrusionOk="0">
                  <a:moveTo>
                    <a:pt x="127" y="0"/>
                  </a:moveTo>
                  <a:lnTo>
                    <a:pt x="143" y="0"/>
                  </a:lnTo>
                  <a:lnTo>
                    <a:pt x="159" y="6"/>
                  </a:lnTo>
                  <a:lnTo>
                    <a:pt x="163" y="6"/>
                  </a:lnTo>
                  <a:lnTo>
                    <a:pt x="175" y="6"/>
                  </a:lnTo>
                  <a:lnTo>
                    <a:pt x="188" y="19"/>
                  </a:lnTo>
                  <a:lnTo>
                    <a:pt x="201" y="19"/>
                  </a:lnTo>
                  <a:lnTo>
                    <a:pt x="191" y="29"/>
                  </a:lnTo>
                  <a:lnTo>
                    <a:pt x="188" y="35"/>
                  </a:lnTo>
                  <a:lnTo>
                    <a:pt x="188" y="41"/>
                  </a:lnTo>
                  <a:lnTo>
                    <a:pt x="201" y="48"/>
                  </a:lnTo>
                  <a:lnTo>
                    <a:pt x="201" y="54"/>
                  </a:lnTo>
                  <a:lnTo>
                    <a:pt x="213" y="48"/>
                  </a:lnTo>
                  <a:lnTo>
                    <a:pt x="213" y="41"/>
                  </a:lnTo>
                  <a:lnTo>
                    <a:pt x="217" y="41"/>
                  </a:lnTo>
                  <a:lnTo>
                    <a:pt x="223" y="48"/>
                  </a:lnTo>
                  <a:lnTo>
                    <a:pt x="233" y="60"/>
                  </a:lnTo>
                  <a:lnTo>
                    <a:pt x="242" y="54"/>
                  </a:lnTo>
                  <a:lnTo>
                    <a:pt x="245" y="48"/>
                  </a:lnTo>
                  <a:lnTo>
                    <a:pt x="255" y="48"/>
                  </a:lnTo>
                  <a:lnTo>
                    <a:pt x="255" y="60"/>
                  </a:lnTo>
                  <a:lnTo>
                    <a:pt x="245" y="64"/>
                  </a:lnTo>
                  <a:lnTo>
                    <a:pt x="242" y="64"/>
                  </a:lnTo>
                  <a:lnTo>
                    <a:pt x="229" y="70"/>
                  </a:lnTo>
                  <a:lnTo>
                    <a:pt x="242" y="76"/>
                  </a:lnTo>
                  <a:lnTo>
                    <a:pt x="245" y="76"/>
                  </a:lnTo>
                  <a:lnTo>
                    <a:pt x="258" y="76"/>
                  </a:lnTo>
                  <a:lnTo>
                    <a:pt x="258" y="83"/>
                  </a:lnTo>
                  <a:lnTo>
                    <a:pt x="271" y="83"/>
                  </a:lnTo>
                  <a:lnTo>
                    <a:pt x="274" y="70"/>
                  </a:lnTo>
                  <a:lnTo>
                    <a:pt x="283" y="60"/>
                  </a:lnTo>
                  <a:lnTo>
                    <a:pt x="299" y="60"/>
                  </a:lnTo>
                  <a:lnTo>
                    <a:pt x="303" y="54"/>
                  </a:lnTo>
                  <a:lnTo>
                    <a:pt x="312" y="48"/>
                  </a:lnTo>
                  <a:lnTo>
                    <a:pt x="315" y="41"/>
                  </a:lnTo>
                  <a:lnTo>
                    <a:pt x="315" y="41"/>
                  </a:lnTo>
                  <a:lnTo>
                    <a:pt x="334" y="41"/>
                  </a:lnTo>
                  <a:lnTo>
                    <a:pt x="322" y="48"/>
                  </a:lnTo>
                  <a:lnTo>
                    <a:pt x="315" y="48"/>
                  </a:lnTo>
                  <a:lnTo>
                    <a:pt x="315" y="48"/>
                  </a:lnTo>
                  <a:lnTo>
                    <a:pt x="312" y="54"/>
                  </a:lnTo>
                  <a:lnTo>
                    <a:pt x="315" y="60"/>
                  </a:lnTo>
                  <a:lnTo>
                    <a:pt x="328" y="54"/>
                  </a:lnTo>
                  <a:lnTo>
                    <a:pt x="341" y="48"/>
                  </a:lnTo>
                  <a:lnTo>
                    <a:pt x="344" y="48"/>
                  </a:lnTo>
                  <a:lnTo>
                    <a:pt x="344" y="54"/>
                  </a:lnTo>
                  <a:lnTo>
                    <a:pt x="357" y="54"/>
                  </a:lnTo>
                  <a:lnTo>
                    <a:pt x="369" y="70"/>
                  </a:lnTo>
                  <a:lnTo>
                    <a:pt x="379" y="64"/>
                  </a:lnTo>
                  <a:lnTo>
                    <a:pt x="385" y="76"/>
                  </a:lnTo>
                  <a:lnTo>
                    <a:pt x="385" y="89"/>
                  </a:lnTo>
                  <a:lnTo>
                    <a:pt x="398" y="92"/>
                  </a:lnTo>
                  <a:lnTo>
                    <a:pt x="404" y="92"/>
                  </a:lnTo>
                  <a:lnTo>
                    <a:pt x="408" y="102"/>
                  </a:lnTo>
                  <a:lnTo>
                    <a:pt x="420" y="102"/>
                  </a:lnTo>
                  <a:lnTo>
                    <a:pt x="427" y="121"/>
                  </a:lnTo>
                  <a:lnTo>
                    <a:pt x="427" y="143"/>
                  </a:lnTo>
                  <a:lnTo>
                    <a:pt x="408" y="146"/>
                  </a:lnTo>
                  <a:lnTo>
                    <a:pt x="408" y="159"/>
                  </a:lnTo>
                  <a:lnTo>
                    <a:pt x="427" y="175"/>
                  </a:lnTo>
                  <a:lnTo>
                    <a:pt x="427" y="188"/>
                  </a:lnTo>
                  <a:lnTo>
                    <a:pt x="433" y="200"/>
                  </a:lnTo>
                  <a:lnTo>
                    <a:pt x="433" y="204"/>
                  </a:lnTo>
                  <a:lnTo>
                    <a:pt x="439" y="216"/>
                  </a:lnTo>
                  <a:lnTo>
                    <a:pt x="433" y="229"/>
                  </a:lnTo>
                  <a:lnTo>
                    <a:pt x="446" y="245"/>
                  </a:lnTo>
                  <a:lnTo>
                    <a:pt x="449" y="248"/>
                  </a:lnTo>
                  <a:lnTo>
                    <a:pt x="455" y="261"/>
                  </a:lnTo>
                  <a:lnTo>
                    <a:pt x="455" y="290"/>
                  </a:lnTo>
                  <a:lnTo>
                    <a:pt x="449" y="299"/>
                  </a:lnTo>
                  <a:lnTo>
                    <a:pt x="446" y="290"/>
                  </a:lnTo>
                  <a:lnTo>
                    <a:pt x="439" y="299"/>
                  </a:lnTo>
                  <a:lnTo>
                    <a:pt x="420" y="290"/>
                  </a:lnTo>
                  <a:lnTo>
                    <a:pt x="420" y="302"/>
                  </a:lnTo>
                  <a:lnTo>
                    <a:pt x="408" y="305"/>
                  </a:lnTo>
                  <a:lnTo>
                    <a:pt x="404" y="305"/>
                  </a:lnTo>
                  <a:lnTo>
                    <a:pt x="385" y="305"/>
                  </a:lnTo>
                  <a:lnTo>
                    <a:pt x="379" y="315"/>
                  </a:lnTo>
                  <a:lnTo>
                    <a:pt x="369" y="315"/>
                  </a:lnTo>
                  <a:lnTo>
                    <a:pt x="357" y="331"/>
                  </a:lnTo>
                  <a:lnTo>
                    <a:pt x="344" y="331"/>
                  </a:lnTo>
                  <a:lnTo>
                    <a:pt x="328" y="347"/>
                  </a:lnTo>
                  <a:lnTo>
                    <a:pt x="315" y="344"/>
                  </a:lnTo>
                  <a:lnTo>
                    <a:pt x="312" y="341"/>
                  </a:lnTo>
                  <a:lnTo>
                    <a:pt x="312" y="344"/>
                  </a:lnTo>
                  <a:lnTo>
                    <a:pt x="312" y="347"/>
                  </a:lnTo>
                  <a:lnTo>
                    <a:pt x="322" y="360"/>
                  </a:lnTo>
                  <a:lnTo>
                    <a:pt x="334" y="379"/>
                  </a:lnTo>
                  <a:lnTo>
                    <a:pt x="334" y="388"/>
                  </a:lnTo>
                  <a:lnTo>
                    <a:pt x="341" y="401"/>
                  </a:lnTo>
                  <a:lnTo>
                    <a:pt x="344" y="407"/>
                  </a:lnTo>
                  <a:lnTo>
                    <a:pt x="369" y="420"/>
                  </a:lnTo>
                  <a:lnTo>
                    <a:pt x="379" y="426"/>
                  </a:lnTo>
                  <a:lnTo>
                    <a:pt x="398" y="449"/>
                  </a:lnTo>
                  <a:lnTo>
                    <a:pt x="398" y="461"/>
                  </a:lnTo>
                  <a:lnTo>
                    <a:pt x="398" y="471"/>
                  </a:lnTo>
                  <a:lnTo>
                    <a:pt x="392" y="471"/>
                  </a:lnTo>
                  <a:lnTo>
                    <a:pt x="385" y="484"/>
                  </a:lnTo>
                  <a:lnTo>
                    <a:pt x="369" y="490"/>
                  </a:lnTo>
                  <a:lnTo>
                    <a:pt x="357" y="506"/>
                  </a:lnTo>
                  <a:lnTo>
                    <a:pt x="357" y="512"/>
                  </a:lnTo>
                  <a:lnTo>
                    <a:pt x="369" y="525"/>
                  </a:lnTo>
                  <a:lnTo>
                    <a:pt x="369" y="531"/>
                  </a:lnTo>
                  <a:lnTo>
                    <a:pt x="363" y="535"/>
                  </a:lnTo>
                  <a:lnTo>
                    <a:pt x="350" y="531"/>
                  </a:lnTo>
                  <a:lnTo>
                    <a:pt x="341" y="531"/>
                  </a:lnTo>
                  <a:lnTo>
                    <a:pt x="328" y="531"/>
                  </a:lnTo>
                  <a:lnTo>
                    <a:pt x="322" y="531"/>
                  </a:lnTo>
                  <a:lnTo>
                    <a:pt x="303" y="541"/>
                  </a:lnTo>
                  <a:lnTo>
                    <a:pt x="293" y="541"/>
                  </a:lnTo>
                  <a:lnTo>
                    <a:pt x="283" y="541"/>
                  </a:lnTo>
                  <a:lnTo>
                    <a:pt x="274" y="541"/>
                  </a:lnTo>
                  <a:lnTo>
                    <a:pt x="261" y="535"/>
                  </a:lnTo>
                  <a:lnTo>
                    <a:pt x="255" y="535"/>
                  </a:lnTo>
                  <a:lnTo>
                    <a:pt x="233" y="535"/>
                  </a:lnTo>
                  <a:lnTo>
                    <a:pt x="233" y="547"/>
                  </a:lnTo>
                  <a:lnTo>
                    <a:pt x="233" y="547"/>
                  </a:lnTo>
                  <a:lnTo>
                    <a:pt x="223" y="547"/>
                  </a:lnTo>
                  <a:lnTo>
                    <a:pt x="213" y="535"/>
                  </a:lnTo>
                  <a:lnTo>
                    <a:pt x="204" y="541"/>
                  </a:lnTo>
                  <a:lnTo>
                    <a:pt x="191" y="547"/>
                  </a:lnTo>
                  <a:lnTo>
                    <a:pt x="191" y="547"/>
                  </a:lnTo>
                  <a:lnTo>
                    <a:pt x="188" y="541"/>
                  </a:lnTo>
                  <a:lnTo>
                    <a:pt x="172" y="531"/>
                  </a:lnTo>
                  <a:lnTo>
                    <a:pt x="163" y="531"/>
                  </a:lnTo>
                  <a:lnTo>
                    <a:pt x="159" y="535"/>
                  </a:lnTo>
                  <a:lnTo>
                    <a:pt x="156" y="531"/>
                  </a:lnTo>
                  <a:lnTo>
                    <a:pt x="147" y="525"/>
                  </a:lnTo>
                  <a:lnTo>
                    <a:pt x="134" y="525"/>
                  </a:lnTo>
                  <a:lnTo>
                    <a:pt x="143" y="531"/>
                  </a:lnTo>
                  <a:lnTo>
                    <a:pt x="134" y="541"/>
                  </a:lnTo>
                  <a:lnTo>
                    <a:pt x="127" y="535"/>
                  </a:lnTo>
                  <a:lnTo>
                    <a:pt x="115" y="541"/>
                  </a:lnTo>
                  <a:lnTo>
                    <a:pt x="102" y="535"/>
                  </a:lnTo>
                  <a:lnTo>
                    <a:pt x="102" y="535"/>
                  </a:lnTo>
                  <a:lnTo>
                    <a:pt x="102" y="525"/>
                  </a:lnTo>
                  <a:lnTo>
                    <a:pt x="89" y="519"/>
                  </a:lnTo>
                  <a:lnTo>
                    <a:pt x="89" y="506"/>
                  </a:lnTo>
                  <a:lnTo>
                    <a:pt x="99" y="484"/>
                  </a:lnTo>
                  <a:lnTo>
                    <a:pt x="102" y="477"/>
                  </a:lnTo>
                  <a:lnTo>
                    <a:pt x="102" y="471"/>
                  </a:lnTo>
                  <a:lnTo>
                    <a:pt x="105" y="455"/>
                  </a:lnTo>
                  <a:lnTo>
                    <a:pt x="118" y="442"/>
                  </a:lnTo>
                  <a:lnTo>
                    <a:pt x="105" y="436"/>
                  </a:lnTo>
                  <a:lnTo>
                    <a:pt x="102" y="436"/>
                  </a:lnTo>
                  <a:lnTo>
                    <a:pt x="86" y="426"/>
                  </a:lnTo>
                  <a:lnTo>
                    <a:pt x="77" y="430"/>
                  </a:lnTo>
                  <a:lnTo>
                    <a:pt x="70" y="430"/>
                  </a:lnTo>
                  <a:lnTo>
                    <a:pt x="61" y="430"/>
                  </a:lnTo>
                  <a:lnTo>
                    <a:pt x="48" y="430"/>
                  </a:lnTo>
                  <a:lnTo>
                    <a:pt x="45" y="426"/>
                  </a:lnTo>
                  <a:lnTo>
                    <a:pt x="45" y="420"/>
                  </a:lnTo>
                  <a:lnTo>
                    <a:pt x="32" y="407"/>
                  </a:lnTo>
                  <a:lnTo>
                    <a:pt x="32" y="407"/>
                  </a:lnTo>
                  <a:lnTo>
                    <a:pt x="32" y="388"/>
                  </a:lnTo>
                  <a:lnTo>
                    <a:pt x="29" y="385"/>
                  </a:lnTo>
                  <a:lnTo>
                    <a:pt x="19" y="372"/>
                  </a:lnTo>
                  <a:lnTo>
                    <a:pt x="7" y="360"/>
                  </a:lnTo>
                  <a:lnTo>
                    <a:pt x="7" y="360"/>
                  </a:lnTo>
                  <a:lnTo>
                    <a:pt x="16" y="344"/>
                  </a:lnTo>
                  <a:lnTo>
                    <a:pt x="7" y="331"/>
                  </a:lnTo>
                  <a:lnTo>
                    <a:pt x="7" y="328"/>
                  </a:lnTo>
                  <a:lnTo>
                    <a:pt x="0" y="305"/>
                  </a:lnTo>
                  <a:lnTo>
                    <a:pt x="3" y="302"/>
                  </a:lnTo>
                  <a:lnTo>
                    <a:pt x="3" y="302"/>
                  </a:lnTo>
                  <a:lnTo>
                    <a:pt x="3" y="290"/>
                  </a:lnTo>
                  <a:lnTo>
                    <a:pt x="7" y="270"/>
                  </a:lnTo>
                  <a:lnTo>
                    <a:pt x="3" y="258"/>
                  </a:lnTo>
                  <a:lnTo>
                    <a:pt x="16" y="245"/>
                  </a:lnTo>
                  <a:lnTo>
                    <a:pt x="19" y="232"/>
                  </a:lnTo>
                  <a:lnTo>
                    <a:pt x="32" y="232"/>
                  </a:lnTo>
                  <a:lnTo>
                    <a:pt x="48" y="232"/>
                  </a:lnTo>
                  <a:lnTo>
                    <a:pt x="57" y="229"/>
                  </a:lnTo>
                  <a:lnTo>
                    <a:pt x="48" y="220"/>
                  </a:lnTo>
                  <a:lnTo>
                    <a:pt x="57" y="216"/>
                  </a:lnTo>
                  <a:lnTo>
                    <a:pt x="61" y="204"/>
                  </a:lnTo>
                  <a:lnTo>
                    <a:pt x="61" y="200"/>
                  </a:lnTo>
                  <a:lnTo>
                    <a:pt x="57" y="191"/>
                  </a:lnTo>
                  <a:lnTo>
                    <a:pt x="45" y="191"/>
                  </a:lnTo>
                  <a:lnTo>
                    <a:pt x="45" y="188"/>
                  </a:lnTo>
                  <a:lnTo>
                    <a:pt x="45" y="175"/>
                  </a:lnTo>
                  <a:lnTo>
                    <a:pt x="57" y="185"/>
                  </a:lnTo>
                  <a:lnTo>
                    <a:pt x="70" y="175"/>
                  </a:lnTo>
                  <a:lnTo>
                    <a:pt x="70" y="162"/>
                  </a:lnTo>
                  <a:lnTo>
                    <a:pt x="70" y="153"/>
                  </a:lnTo>
                  <a:lnTo>
                    <a:pt x="70" y="146"/>
                  </a:lnTo>
                  <a:lnTo>
                    <a:pt x="73" y="143"/>
                  </a:lnTo>
                  <a:lnTo>
                    <a:pt x="73" y="143"/>
                  </a:lnTo>
                  <a:lnTo>
                    <a:pt x="73" y="143"/>
                  </a:lnTo>
                  <a:lnTo>
                    <a:pt x="73" y="130"/>
                  </a:lnTo>
                  <a:lnTo>
                    <a:pt x="61" y="130"/>
                  </a:lnTo>
                  <a:lnTo>
                    <a:pt x="57" y="118"/>
                  </a:lnTo>
                  <a:lnTo>
                    <a:pt x="57" y="105"/>
                  </a:lnTo>
                  <a:lnTo>
                    <a:pt x="77" y="102"/>
                  </a:lnTo>
                  <a:lnTo>
                    <a:pt x="89" y="102"/>
                  </a:lnTo>
                  <a:lnTo>
                    <a:pt x="102" y="105"/>
                  </a:lnTo>
                  <a:lnTo>
                    <a:pt x="102" y="118"/>
                  </a:lnTo>
                  <a:lnTo>
                    <a:pt x="105" y="130"/>
                  </a:lnTo>
                  <a:lnTo>
                    <a:pt x="115" y="121"/>
                  </a:lnTo>
                  <a:lnTo>
                    <a:pt x="105" y="111"/>
                  </a:lnTo>
                  <a:lnTo>
                    <a:pt x="105" y="105"/>
                  </a:lnTo>
                  <a:lnTo>
                    <a:pt x="115" y="105"/>
                  </a:lnTo>
                  <a:lnTo>
                    <a:pt x="127" y="111"/>
                  </a:lnTo>
                  <a:lnTo>
                    <a:pt x="118" y="121"/>
                  </a:lnTo>
                  <a:lnTo>
                    <a:pt x="134" y="134"/>
                  </a:lnTo>
                  <a:lnTo>
                    <a:pt x="131" y="130"/>
                  </a:lnTo>
                  <a:lnTo>
                    <a:pt x="131" y="111"/>
                  </a:lnTo>
                  <a:lnTo>
                    <a:pt x="127" y="102"/>
                  </a:lnTo>
                  <a:lnTo>
                    <a:pt x="131" y="92"/>
                  </a:lnTo>
                  <a:lnTo>
                    <a:pt x="143" y="89"/>
                  </a:lnTo>
                  <a:lnTo>
                    <a:pt x="147" y="92"/>
                  </a:lnTo>
                  <a:lnTo>
                    <a:pt x="159" y="89"/>
                  </a:lnTo>
                  <a:lnTo>
                    <a:pt x="175" y="111"/>
                  </a:lnTo>
                  <a:lnTo>
                    <a:pt x="201" y="111"/>
                  </a:lnTo>
                  <a:lnTo>
                    <a:pt x="185" y="105"/>
                  </a:lnTo>
                  <a:lnTo>
                    <a:pt x="163" y="89"/>
                  </a:lnTo>
                  <a:lnTo>
                    <a:pt x="147" y="83"/>
                  </a:lnTo>
                  <a:lnTo>
                    <a:pt x="143" y="83"/>
                  </a:lnTo>
                  <a:lnTo>
                    <a:pt x="143" y="70"/>
                  </a:lnTo>
                  <a:lnTo>
                    <a:pt x="156" y="64"/>
                  </a:lnTo>
                  <a:lnTo>
                    <a:pt x="143" y="60"/>
                  </a:lnTo>
                  <a:lnTo>
                    <a:pt x="143" y="48"/>
                  </a:lnTo>
                  <a:lnTo>
                    <a:pt x="131" y="54"/>
                  </a:lnTo>
                  <a:lnTo>
                    <a:pt x="131" y="41"/>
                  </a:lnTo>
                  <a:lnTo>
                    <a:pt x="143" y="41"/>
                  </a:lnTo>
                  <a:lnTo>
                    <a:pt x="147" y="35"/>
                  </a:lnTo>
                  <a:lnTo>
                    <a:pt x="134" y="25"/>
                  </a:lnTo>
                  <a:lnTo>
                    <a:pt x="134" y="19"/>
                  </a:lnTo>
                  <a:lnTo>
                    <a:pt x="131" y="19"/>
                  </a:lnTo>
                  <a:lnTo>
                    <a:pt x="127" y="13"/>
                  </a:lnTo>
                  <a:lnTo>
                    <a:pt x="127" y="6"/>
                  </a:lnTo>
                  <a:lnTo>
                    <a:pt x="127" y="0"/>
                  </a:lnTo>
                  <a:lnTo>
                    <a:pt x="127" y="0"/>
                  </a:lnTo>
                  <a:lnTo>
                    <a:pt x="127"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2" name="Google Shape;3591;p136">
              <a:extLst>
                <a:ext uri="{FF2B5EF4-FFF2-40B4-BE49-F238E27FC236}">
                  <a16:creationId xmlns:a16="http://schemas.microsoft.com/office/drawing/2014/main" id="{B7142B9E-4012-96CB-BE02-4D5EE7D809B7}"/>
                </a:ext>
              </a:extLst>
            </p:cNvPr>
            <p:cNvSpPr/>
            <p:nvPr/>
          </p:nvSpPr>
          <p:spPr>
            <a:xfrm>
              <a:off x="2732" y="1877"/>
              <a:ext cx="13" cy="10"/>
            </a:xfrm>
            <a:custGeom>
              <a:avLst/>
              <a:gdLst/>
              <a:ahLst/>
              <a:cxnLst/>
              <a:rect l="l" t="t" r="r" b="b"/>
              <a:pathLst>
                <a:path w="13" h="10" extrusionOk="0">
                  <a:moveTo>
                    <a:pt x="10" y="0"/>
                  </a:moveTo>
                  <a:lnTo>
                    <a:pt x="13" y="3"/>
                  </a:lnTo>
                  <a:lnTo>
                    <a:pt x="13" y="10"/>
                  </a:lnTo>
                  <a:lnTo>
                    <a:pt x="10" y="10"/>
                  </a:lnTo>
                  <a:lnTo>
                    <a:pt x="0" y="3"/>
                  </a:lnTo>
                  <a:lnTo>
                    <a:pt x="10" y="0"/>
                  </a:lnTo>
                  <a:lnTo>
                    <a:pt x="10" y="0"/>
                  </a:lnTo>
                  <a:lnTo>
                    <a:pt x="10" y="0"/>
                  </a:lnTo>
                  <a:lnTo>
                    <a:pt x="10"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3" name="Google Shape;3592;p136">
              <a:extLst>
                <a:ext uri="{FF2B5EF4-FFF2-40B4-BE49-F238E27FC236}">
                  <a16:creationId xmlns:a16="http://schemas.microsoft.com/office/drawing/2014/main" id="{B9A23B55-6B7D-D44C-BE9B-829481DD63C5}"/>
                </a:ext>
              </a:extLst>
            </p:cNvPr>
            <p:cNvSpPr/>
            <p:nvPr/>
          </p:nvSpPr>
          <p:spPr>
            <a:xfrm>
              <a:off x="2732" y="1877"/>
              <a:ext cx="13" cy="10"/>
            </a:xfrm>
            <a:custGeom>
              <a:avLst/>
              <a:gdLst/>
              <a:ahLst/>
              <a:cxnLst/>
              <a:rect l="l" t="t" r="r" b="b"/>
              <a:pathLst>
                <a:path w="13" h="10" extrusionOk="0">
                  <a:moveTo>
                    <a:pt x="10" y="0"/>
                  </a:moveTo>
                  <a:lnTo>
                    <a:pt x="13" y="3"/>
                  </a:lnTo>
                  <a:lnTo>
                    <a:pt x="13" y="10"/>
                  </a:lnTo>
                  <a:lnTo>
                    <a:pt x="10" y="10"/>
                  </a:lnTo>
                  <a:lnTo>
                    <a:pt x="0" y="3"/>
                  </a:lnTo>
                  <a:lnTo>
                    <a:pt x="10" y="0"/>
                  </a:lnTo>
                  <a:lnTo>
                    <a:pt x="10" y="0"/>
                  </a:lnTo>
                  <a:lnTo>
                    <a:pt x="10" y="0"/>
                  </a:lnTo>
                  <a:lnTo>
                    <a:pt x="10"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4" name="Google Shape;3593;p136">
              <a:extLst>
                <a:ext uri="{FF2B5EF4-FFF2-40B4-BE49-F238E27FC236}">
                  <a16:creationId xmlns:a16="http://schemas.microsoft.com/office/drawing/2014/main" id="{EFEBD1FD-132A-5C7D-3F39-3D7A7B06C727}"/>
                </a:ext>
              </a:extLst>
            </p:cNvPr>
            <p:cNvSpPr/>
            <p:nvPr/>
          </p:nvSpPr>
          <p:spPr>
            <a:xfrm>
              <a:off x="2548" y="1842"/>
              <a:ext cx="251" cy="137"/>
            </a:xfrm>
            <a:custGeom>
              <a:avLst/>
              <a:gdLst/>
              <a:ahLst/>
              <a:cxnLst/>
              <a:rect l="l" t="t" r="r" b="b"/>
              <a:pathLst>
                <a:path w="251" h="137" extrusionOk="0">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lnTo>
                    <a:pt x="95" y="10"/>
                  </a:lnTo>
                  <a:lnTo>
                    <a:pt x="95" y="1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5" name="Google Shape;3594;p136">
              <a:extLst>
                <a:ext uri="{FF2B5EF4-FFF2-40B4-BE49-F238E27FC236}">
                  <a16:creationId xmlns:a16="http://schemas.microsoft.com/office/drawing/2014/main" id="{A7D68089-5D1A-3346-6F4B-36089EE1F6C4}"/>
                </a:ext>
              </a:extLst>
            </p:cNvPr>
            <p:cNvSpPr/>
            <p:nvPr/>
          </p:nvSpPr>
          <p:spPr>
            <a:xfrm>
              <a:off x="2548" y="1842"/>
              <a:ext cx="251" cy="137"/>
            </a:xfrm>
            <a:custGeom>
              <a:avLst/>
              <a:gdLst/>
              <a:ahLst/>
              <a:cxnLst/>
              <a:rect l="l" t="t" r="r" b="b"/>
              <a:pathLst>
                <a:path w="251" h="137" extrusionOk="0">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lnTo>
                    <a:pt x="95" y="10"/>
                  </a:lnTo>
                  <a:lnTo>
                    <a:pt x="95" y="1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6" name="Google Shape;3595;p136">
              <a:extLst>
                <a:ext uri="{FF2B5EF4-FFF2-40B4-BE49-F238E27FC236}">
                  <a16:creationId xmlns:a16="http://schemas.microsoft.com/office/drawing/2014/main" id="{53937623-357A-E90E-335A-F6A3A663EFEF}"/>
                </a:ext>
              </a:extLst>
            </p:cNvPr>
            <p:cNvSpPr/>
            <p:nvPr/>
          </p:nvSpPr>
          <p:spPr>
            <a:xfrm>
              <a:off x="2417" y="1438"/>
              <a:ext cx="197" cy="181"/>
            </a:xfrm>
            <a:custGeom>
              <a:avLst/>
              <a:gdLst/>
              <a:ahLst/>
              <a:cxnLst/>
              <a:rect l="l" t="t" r="r" b="b"/>
              <a:pathLst>
                <a:path w="197" h="181" extrusionOk="0">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0" y="153"/>
                  </a:lnTo>
                  <a:lnTo>
                    <a:pt x="6" y="153"/>
                  </a:lnTo>
                  <a:lnTo>
                    <a:pt x="13" y="165"/>
                  </a:lnTo>
                  <a:lnTo>
                    <a:pt x="22" y="165"/>
                  </a:lnTo>
                  <a:lnTo>
                    <a:pt x="29" y="169"/>
                  </a:lnTo>
                  <a:lnTo>
                    <a:pt x="35" y="165"/>
                  </a:lnTo>
                  <a:lnTo>
                    <a:pt x="45" y="156"/>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lnTo>
                    <a:pt x="127" y="181"/>
                  </a:lnTo>
                  <a:lnTo>
                    <a:pt x="127" y="181"/>
                  </a:lnTo>
                  <a:lnTo>
                    <a:pt x="127" y="181"/>
                  </a:lnTo>
                  <a:close/>
                  <a:moveTo>
                    <a:pt x="16" y="127"/>
                  </a:moveTo>
                  <a:lnTo>
                    <a:pt x="29" y="127"/>
                  </a:lnTo>
                  <a:lnTo>
                    <a:pt x="35" y="137"/>
                  </a:lnTo>
                  <a:lnTo>
                    <a:pt x="29" y="137"/>
                  </a:lnTo>
                  <a:lnTo>
                    <a:pt x="29" y="137"/>
                  </a:lnTo>
                  <a:lnTo>
                    <a:pt x="16" y="127"/>
                  </a:lnTo>
                  <a:lnTo>
                    <a:pt x="16" y="127"/>
                  </a:lnTo>
                  <a:lnTo>
                    <a:pt x="16" y="127"/>
                  </a:lnTo>
                  <a:lnTo>
                    <a:pt x="16" y="127"/>
                  </a:lnTo>
                  <a:close/>
                  <a:moveTo>
                    <a:pt x="22" y="124"/>
                  </a:moveTo>
                  <a:lnTo>
                    <a:pt x="35" y="124"/>
                  </a:lnTo>
                  <a:lnTo>
                    <a:pt x="41" y="124"/>
                  </a:lnTo>
                  <a:lnTo>
                    <a:pt x="41" y="127"/>
                  </a:lnTo>
                  <a:lnTo>
                    <a:pt x="35" y="127"/>
                  </a:lnTo>
                  <a:lnTo>
                    <a:pt x="35" y="124"/>
                  </a:lnTo>
                  <a:lnTo>
                    <a:pt x="29" y="124"/>
                  </a:lnTo>
                  <a:lnTo>
                    <a:pt x="22" y="124"/>
                  </a:lnTo>
                  <a:lnTo>
                    <a:pt x="22" y="124"/>
                  </a:lnTo>
                  <a:lnTo>
                    <a:pt x="22" y="124"/>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7" name="Google Shape;3596;p136">
              <a:extLst>
                <a:ext uri="{FF2B5EF4-FFF2-40B4-BE49-F238E27FC236}">
                  <a16:creationId xmlns:a16="http://schemas.microsoft.com/office/drawing/2014/main" id="{4E02705A-B531-22C6-4CAA-E3B0FF994AA8}"/>
                </a:ext>
              </a:extLst>
            </p:cNvPr>
            <p:cNvSpPr/>
            <p:nvPr/>
          </p:nvSpPr>
          <p:spPr>
            <a:xfrm>
              <a:off x="2417" y="1438"/>
              <a:ext cx="197" cy="181"/>
            </a:xfrm>
            <a:custGeom>
              <a:avLst/>
              <a:gdLst/>
              <a:ahLst/>
              <a:cxnLst/>
              <a:rect l="l" t="t" r="r" b="b"/>
              <a:pathLst>
                <a:path w="197" h="181" extrusionOk="0">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0" y="153"/>
                  </a:lnTo>
                  <a:lnTo>
                    <a:pt x="6" y="153"/>
                  </a:lnTo>
                  <a:lnTo>
                    <a:pt x="13" y="165"/>
                  </a:lnTo>
                  <a:lnTo>
                    <a:pt x="22" y="165"/>
                  </a:lnTo>
                  <a:lnTo>
                    <a:pt x="29" y="169"/>
                  </a:lnTo>
                  <a:lnTo>
                    <a:pt x="35" y="165"/>
                  </a:lnTo>
                  <a:lnTo>
                    <a:pt x="45" y="156"/>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lnTo>
                    <a:pt x="127" y="181"/>
                  </a:lnTo>
                  <a:lnTo>
                    <a:pt x="127" y="181"/>
                  </a:lnTo>
                  <a:lnTo>
                    <a:pt x="127" y="181"/>
                  </a:lnTo>
                  <a:close/>
                  <a:moveTo>
                    <a:pt x="16" y="127"/>
                  </a:moveTo>
                  <a:lnTo>
                    <a:pt x="29" y="127"/>
                  </a:lnTo>
                  <a:lnTo>
                    <a:pt x="35" y="137"/>
                  </a:lnTo>
                  <a:lnTo>
                    <a:pt x="29" y="137"/>
                  </a:lnTo>
                  <a:lnTo>
                    <a:pt x="29" y="137"/>
                  </a:lnTo>
                  <a:lnTo>
                    <a:pt x="16" y="127"/>
                  </a:lnTo>
                  <a:lnTo>
                    <a:pt x="16" y="127"/>
                  </a:lnTo>
                  <a:lnTo>
                    <a:pt x="16" y="127"/>
                  </a:lnTo>
                  <a:lnTo>
                    <a:pt x="16" y="127"/>
                  </a:lnTo>
                  <a:close/>
                  <a:moveTo>
                    <a:pt x="22" y="124"/>
                  </a:moveTo>
                  <a:lnTo>
                    <a:pt x="35" y="124"/>
                  </a:lnTo>
                  <a:lnTo>
                    <a:pt x="41" y="124"/>
                  </a:lnTo>
                  <a:lnTo>
                    <a:pt x="41" y="127"/>
                  </a:lnTo>
                  <a:lnTo>
                    <a:pt x="35" y="127"/>
                  </a:lnTo>
                  <a:lnTo>
                    <a:pt x="35" y="124"/>
                  </a:lnTo>
                  <a:lnTo>
                    <a:pt x="29" y="124"/>
                  </a:lnTo>
                  <a:lnTo>
                    <a:pt x="22" y="124"/>
                  </a:lnTo>
                  <a:lnTo>
                    <a:pt x="22" y="124"/>
                  </a:lnTo>
                  <a:lnTo>
                    <a:pt x="22" y="124"/>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8" name="Google Shape;3597;p136">
              <a:extLst>
                <a:ext uri="{FF2B5EF4-FFF2-40B4-BE49-F238E27FC236}">
                  <a16:creationId xmlns:a16="http://schemas.microsoft.com/office/drawing/2014/main" id="{8C01D49A-E5BB-0D97-14A0-DBCD7E4ED9C9}"/>
                </a:ext>
              </a:extLst>
            </p:cNvPr>
            <p:cNvSpPr/>
            <p:nvPr/>
          </p:nvSpPr>
          <p:spPr>
            <a:xfrm>
              <a:off x="2398" y="1587"/>
              <a:ext cx="159" cy="131"/>
            </a:xfrm>
            <a:custGeom>
              <a:avLst/>
              <a:gdLst/>
              <a:ahLst/>
              <a:cxnLst/>
              <a:rect l="l" t="t" r="r" b="b"/>
              <a:pathLst>
                <a:path w="159" h="131" extrusionOk="0">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lnTo>
                    <a:pt x="150" y="90"/>
                  </a:lnTo>
                  <a:lnTo>
                    <a:pt x="150" y="9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9" name="Google Shape;3598;p136">
              <a:extLst>
                <a:ext uri="{FF2B5EF4-FFF2-40B4-BE49-F238E27FC236}">
                  <a16:creationId xmlns:a16="http://schemas.microsoft.com/office/drawing/2014/main" id="{F31DE22B-3060-F1AA-C7E4-FE79F253BC3D}"/>
                </a:ext>
              </a:extLst>
            </p:cNvPr>
            <p:cNvSpPr/>
            <p:nvPr/>
          </p:nvSpPr>
          <p:spPr>
            <a:xfrm>
              <a:off x="2398" y="1587"/>
              <a:ext cx="159" cy="131"/>
            </a:xfrm>
            <a:custGeom>
              <a:avLst/>
              <a:gdLst/>
              <a:ahLst/>
              <a:cxnLst/>
              <a:rect l="l" t="t" r="r" b="b"/>
              <a:pathLst>
                <a:path w="159" h="131" extrusionOk="0">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lnTo>
                    <a:pt x="150" y="90"/>
                  </a:lnTo>
                  <a:lnTo>
                    <a:pt x="150" y="9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0" name="Google Shape;3599;p136">
              <a:extLst>
                <a:ext uri="{FF2B5EF4-FFF2-40B4-BE49-F238E27FC236}">
                  <a16:creationId xmlns:a16="http://schemas.microsoft.com/office/drawing/2014/main" id="{0A556587-2099-EBBA-B240-8E49637BFFF4}"/>
                </a:ext>
              </a:extLst>
            </p:cNvPr>
            <p:cNvSpPr/>
            <p:nvPr/>
          </p:nvSpPr>
          <p:spPr>
            <a:xfrm>
              <a:off x="2532" y="1677"/>
              <a:ext cx="41" cy="54"/>
            </a:xfrm>
            <a:custGeom>
              <a:avLst/>
              <a:gdLst/>
              <a:ahLst/>
              <a:cxnLst/>
              <a:rect l="l" t="t" r="r" b="b"/>
              <a:pathLst>
                <a:path w="41" h="54" extrusionOk="0">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lnTo>
                    <a:pt x="12" y="38"/>
                  </a:lnTo>
                  <a:lnTo>
                    <a:pt x="12" y="38"/>
                  </a:lnTo>
                  <a:lnTo>
                    <a:pt x="12" y="38"/>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1" name="Google Shape;3600;p136">
              <a:extLst>
                <a:ext uri="{FF2B5EF4-FFF2-40B4-BE49-F238E27FC236}">
                  <a16:creationId xmlns:a16="http://schemas.microsoft.com/office/drawing/2014/main" id="{987F2F95-B04F-1D6B-29EE-F3CE42616540}"/>
                </a:ext>
              </a:extLst>
            </p:cNvPr>
            <p:cNvSpPr/>
            <p:nvPr/>
          </p:nvSpPr>
          <p:spPr>
            <a:xfrm>
              <a:off x="2532" y="1677"/>
              <a:ext cx="41" cy="54"/>
            </a:xfrm>
            <a:custGeom>
              <a:avLst/>
              <a:gdLst/>
              <a:ahLst/>
              <a:cxnLst/>
              <a:rect l="l" t="t" r="r" b="b"/>
              <a:pathLst>
                <a:path w="41" h="54" extrusionOk="0">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lnTo>
                    <a:pt x="12" y="38"/>
                  </a:lnTo>
                  <a:lnTo>
                    <a:pt x="12" y="38"/>
                  </a:lnTo>
                  <a:lnTo>
                    <a:pt x="12" y="38"/>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2" name="Google Shape;3601;p136">
              <a:extLst>
                <a:ext uri="{FF2B5EF4-FFF2-40B4-BE49-F238E27FC236}">
                  <a16:creationId xmlns:a16="http://schemas.microsoft.com/office/drawing/2014/main" id="{14841B27-ACF9-E902-C5F0-E5B6F6466110}"/>
                </a:ext>
              </a:extLst>
            </p:cNvPr>
            <p:cNvSpPr/>
            <p:nvPr/>
          </p:nvSpPr>
          <p:spPr>
            <a:xfrm>
              <a:off x="1748" y="1285"/>
              <a:ext cx="226" cy="290"/>
            </a:xfrm>
            <a:custGeom>
              <a:avLst/>
              <a:gdLst/>
              <a:ahLst/>
              <a:cxnLst/>
              <a:rect l="l" t="t" r="r" b="b"/>
              <a:pathLst>
                <a:path w="226" h="290" extrusionOk="0">
                  <a:moveTo>
                    <a:pt x="58" y="290"/>
                  </a:moveTo>
                  <a:lnTo>
                    <a:pt x="77" y="290"/>
                  </a:lnTo>
                  <a:lnTo>
                    <a:pt x="93" y="280"/>
                  </a:lnTo>
                  <a:lnTo>
                    <a:pt x="112" y="274"/>
                  </a:lnTo>
                  <a:lnTo>
                    <a:pt x="106" y="261"/>
                  </a:lnTo>
                  <a:lnTo>
                    <a:pt x="118" y="264"/>
                  </a:lnTo>
                  <a:lnTo>
                    <a:pt x="112" y="274"/>
                  </a:lnTo>
                  <a:lnTo>
                    <a:pt x="121" y="274"/>
                  </a:lnTo>
                  <a:lnTo>
                    <a:pt x="134" y="261"/>
                  </a:lnTo>
                  <a:lnTo>
                    <a:pt x="141" y="261"/>
                  </a:lnTo>
                  <a:lnTo>
                    <a:pt x="141" y="248"/>
                  </a:lnTo>
                  <a:lnTo>
                    <a:pt x="176" y="248"/>
                  </a:lnTo>
                  <a:lnTo>
                    <a:pt x="176" y="236"/>
                  </a:lnTo>
                  <a:lnTo>
                    <a:pt x="182" y="248"/>
                  </a:lnTo>
                  <a:lnTo>
                    <a:pt x="185" y="245"/>
                  </a:lnTo>
                  <a:lnTo>
                    <a:pt x="191" y="245"/>
                  </a:lnTo>
                  <a:lnTo>
                    <a:pt x="211" y="245"/>
                  </a:lnTo>
                  <a:lnTo>
                    <a:pt x="198" y="232"/>
                  </a:lnTo>
                  <a:lnTo>
                    <a:pt x="204" y="223"/>
                  </a:lnTo>
                  <a:lnTo>
                    <a:pt x="214" y="217"/>
                  </a:lnTo>
                  <a:lnTo>
                    <a:pt x="214" y="207"/>
                  </a:lnTo>
                  <a:lnTo>
                    <a:pt x="223" y="194"/>
                  </a:lnTo>
                  <a:lnTo>
                    <a:pt x="226" y="188"/>
                  </a:lnTo>
                  <a:lnTo>
                    <a:pt x="223" y="162"/>
                  </a:lnTo>
                  <a:lnTo>
                    <a:pt x="214" y="153"/>
                  </a:lnTo>
                  <a:lnTo>
                    <a:pt x="223" y="150"/>
                  </a:lnTo>
                  <a:lnTo>
                    <a:pt x="223" y="137"/>
                  </a:lnTo>
                  <a:lnTo>
                    <a:pt x="214" y="134"/>
                  </a:lnTo>
                  <a:lnTo>
                    <a:pt x="214" y="121"/>
                  </a:lnTo>
                  <a:lnTo>
                    <a:pt x="211" y="118"/>
                  </a:lnTo>
                  <a:lnTo>
                    <a:pt x="211" y="108"/>
                  </a:lnTo>
                  <a:lnTo>
                    <a:pt x="223" y="108"/>
                  </a:lnTo>
                  <a:lnTo>
                    <a:pt x="211" y="96"/>
                  </a:lnTo>
                  <a:lnTo>
                    <a:pt x="198" y="96"/>
                  </a:lnTo>
                  <a:lnTo>
                    <a:pt x="185" y="80"/>
                  </a:lnTo>
                  <a:lnTo>
                    <a:pt x="176" y="67"/>
                  </a:lnTo>
                  <a:lnTo>
                    <a:pt x="169" y="77"/>
                  </a:lnTo>
                  <a:lnTo>
                    <a:pt x="163" y="92"/>
                  </a:lnTo>
                  <a:lnTo>
                    <a:pt x="156" y="92"/>
                  </a:lnTo>
                  <a:lnTo>
                    <a:pt x="134" y="67"/>
                  </a:lnTo>
                  <a:lnTo>
                    <a:pt x="147" y="48"/>
                  </a:lnTo>
                  <a:lnTo>
                    <a:pt x="156" y="48"/>
                  </a:lnTo>
                  <a:lnTo>
                    <a:pt x="156" y="35"/>
                  </a:lnTo>
                  <a:lnTo>
                    <a:pt x="163" y="29"/>
                  </a:lnTo>
                  <a:lnTo>
                    <a:pt x="169" y="22"/>
                  </a:lnTo>
                  <a:lnTo>
                    <a:pt x="169" y="29"/>
                  </a:lnTo>
                  <a:lnTo>
                    <a:pt x="176" y="19"/>
                  </a:lnTo>
                  <a:lnTo>
                    <a:pt x="185" y="10"/>
                  </a:lnTo>
                  <a:lnTo>
                    <a:pt x="176" y="7"/>
                  </a:lnTo>
                  <a:lnTo>
                    <a:pt x="169" y="0"/>
                  </a:lnTo>
                  <a:lnTo>
                    <a:pt x="169" y="7"/>
                  </a:lnTo>
                  <a:lnTo>
                    <a:pt x="156" y="7"/>
                  </a:lnTo>
                  <a:lnTo>
                    <a:pt x="163" y="19"/>
                  </a:lnTo>
                  <a:lnTo>
                    <a:pt x="153" y="29"/>
                  </a:lnTo>
                  <a:lnTo>
                    <a:pt x="156" y="22"/>
                  </a:lnTo>
                  <a:lnTo>
                    <a:pt x="156" y="19"/>
                  </a:lnTo>
                  <a:lnTo>
                    <a:pt x="153" y="7"/>
                  </a:lnTo>
                  <a:lnTo>
                    <a:pt x="147" y="10"/>
                  </a:lnTo>
                  <a:lnTo>
                    <a:pt x="153" y="19"/>
                  </a:lnTo>
                  <a:lnTo>
                    <a:pt x="141" y="19"/>
                  </a:lnTo>
                  <a:lnTo>
                    <a:pt x="141" y="10"/>
                  </a:lnTo>
                  <a:lnTo>
                    <a:pt x="121" y="19"/>
                  </a:lnTo>
                  <a:lnTo>
                    <a:pt x="121" y="22"/>
                  </a:lnTo>
                  <a:lnTo>
                    <a:pt x="118" y="22"/>
                  </a:lnTo>
                  <a:lnTo>
                    <a:pt x="118" y="29"/>
                  </a:lnTo>
                  <a:lnTo>
                    <a:pt x="121" y="35"/>
                  </a:lnTo>
                  <a:lnTo>
                    <a:pt x="121" y="38"/>
                  </a:lnTo>
                  <a:lnTo>
                    <a:pt x="112" y="38"/>
                  </a:lnTo>
                  <a:lnTo>
                    <a:pt x="112" y="48"/>
                  </a:lnTo>
                  <a:lnTo>
                    <a:pt x="99" y="48"/>
                  </a:lnTo>
                  <a:lnTo>
                    <a:pt x="106" y="51"/>
                  </a:lnTo>
                  <a:lnTo>
                    <a:pt x="118" y="51"/>
                  </a:lnTo>
                  <a:lnTo>
                    <a:pt x="118" y="61"/>
                  </a:lnTo>
                  <a:lnTo>
                    <a:pt x="121" y="51"/>
                  </a:lnTo>
                  <a:lnTo>
                    <a:pt x="128" y="61"/>
                  </a:lnTo>
                  <a:lnTo>
                    <a:pt x="118" y="67"/>
                  </a:lnTo>
                  <a:lnTo>
                    <a:pt x="106" y="77"/>
                  </a:lnTo>
                  <a:lnTo>
                    <a:pt x="112" y="80"/>
                  </a:lnTo>
                  <a:lnTo>
                    <a:pt x="93" y="80"/>
                  </a:lnTo>
                  <a:lnTo>
                    <a:pt x="90" y="80"/>
                  </a:lnTo>
                  <a:lnTo>
                    <a:pt x="77" y="89"/>
                  </a:lnTo>
                  <a:lnTo>
                    <a:pt x="77" y="77"/>
                  </a:lnTo>
                  <a:lnTo>
                    <a:pt x="48" y="67"/>
                  </a:lnTo>
                  <a:lnTo>
                    <a:pt x="48" y="77"/>
                  </a:lnTo>
                  <a:lnTo>
                    <a:pt x="35" y="77"/>
                  </a:lnTo>
                  <a:lnTo>
                    <a:pt x="35" y="89"/>
                  </a:lnTo>
                  <a:lnTo>
                    <a:pt x="42" y="80"/>
                  </a:lnTo>
                  <a:lnTo>
                    <a:pt x="42" y="92"/>
                  </a:lnTo>
                  <a:lnTo>
                    <a:pt x="48" y="92"/>
                  </a:lnTo>
                  <a:lnTo>
                    <a:pt x="48" y="96"/>
                  </a:lnTo>
                  <a:lnTo>
                    <a:pt x="42" y="105"/>
                  </a:lnTo>
                  <a:lnTo>
                    <a:pt x="42" y="96"/>
                  </a:lnTo>
                  <a:lnTo>
                    <a:pt x="29" y="96"/>
                  </a:lnTo>
                  <a:lnTo>
                    <a:pt x="42" y="108"/>
                  </a:lnTo>
                  <a:lnTo>
                    <a:pt x="51" y="105"/>
                  </a:lnTo>
                  <a:lnTo>
                    <a:pt x="58" y="118"/>
                  </a:lnTo>
                  <a:lnTo>
                    <a:pt x="42" y="118"/>
                  </a:lnTo>
                  <a:lnTo>
                    <a:pt x="42" y="121"/>
                  </a:lnTo>
                  <a:lnTo>
                    <a:pt x="48" y="124"/>
                  </a:lnTo>
                  <a:lnTo>
                    <a:pt x="29" y="124"/>
                  </a:lnTo>
                  <a:lnTo>
                    <a:pt x="35" y="137"/>
                  </a:lnTo>
                  <a:lnTo>
                    <a:pt x="29" y="137"/>
                  </a:lnTo>
                  <a:lnTo>
                    <a:pt x="35" y="147"/>
                  </a:lnTo>
                  <a:lnTo>
                    <a:pt x="42" y="147"/>
                  </a:lnTo>
                  <a:lnTo>
                    <a:pt x="42" y="147"/>
                  </a:lnTo>
                  <a:lnTo>
                    <a:pt x="51" y="147"/>
                  </a:lnTo>
                  <a:lnTo>
                    <a:pt x="51" y="153"/>
                  </a:lnTo>
                  <a:lnTo>
                    <a:pt x="80" y="153"/>
                  </a:lnTo>
                  <a:lnTo>
                    <a:pt x="77" y="166"/>
                  </a:lnTo>
                  <a:lnTo>
                    <a:pt x="70" y="162"/>
                  </a:lnTo>
                  <a:lnTo>
                    <a:pt x="58" y="178"/>
                  </a:lnTo>
                  <a:lnTo>
                    <a:pt x="64" y="178"/>
                  </a:lnTo>
                  <a:lnTo>
                    <a:pt x="51" y="191"/>
                  </a:lnTo>
                  <a:lnTo>
                    <a:pt x="35" y="207"/>
                  </a:lnTo>
                  <a:lnTo>
                    <a:pt x="42" y="207"/>
                  </a:lnTo>
                  <a:lnTo>
                    <a:pt x="51" y="204"/>
                  </a:lnTo>
                  <a:lnTo>
                    <a:pt x="58" y="204"/>
                  </a:lnTo>
                  <a:lnTo>
                    <a:pt x="70" y="204"/>
                  </a:lnTo>
                  <a:lnTo>
                    <a:pt x="80" y="194"/>
                  </a:lnTo>
                  <a:lnTo>
                    <a:pt x="80" y="194"/>
                  </a:lnTo>
                  <a:lnTo>
                    <a:pt x="93" y="204"/>
                  </a:lnTo>
                  <a:lnTo>
                    <a:pt x="64" y="207"/>
                  </a:lnTo>
                  <a:lnTo>
                    <a:pt x="48" y="207"/>
                  </a:lnTo>
                  <a:lnTo>
                    <a:pt x="48" y="217"/>
                  </a:lnTo>
                  <a:lnTo>
                    <a:pt x="35" y="220"/>
                  </a:lnTo>
                  <a:lnTo>
                    <a:pt x="35" y="223"/>
                  </a:lnTo>
                  <a:lnTo>
                    <a:pt x="35" y="232"/>
                  </a:lnTo>
                  <a:lnTo>
                    <a:pt x="42" y="232"/>
                  </a:lnTo>
                  <a:lnTo>
                    <a:pt x="29" y="232"/>
                  </a:lnTo>
                  <a:lnTo>
                    <a:pt x="23" y="223"/>
                  </a:lnTo>
                  <a:lnTo>
                    <a:pt x="20" y="232"/>
                  </a:lnTo>
                  <a:lnTo>
                    <a:pt x="20" y="223"/>
                  </a:lnTo>
                  <a:lnTo>
                    <a:pt x="0" y="236"/>
                  </a:lnTo>
                  <a:lnTo>
                    <a:pt x="7" y="236"/>
                  </a:lnTo>
                  <a:lnTo>
                    <a:pt x="42" y="236"/>
                  </a:lnTo>
                  <a:lnTo>
                    <a:pt x="29" y="248"/>
                  </a:lnTo>
                  <a:lnTo>
                    <a:pt x="10" y="248"/>
                  </a:lnTo>
                  <a:lnTo>
                    <a:pt x="7" y="261"/>
                  </a:lnTo>
                  <a:lnTo>
                    <a:pt x="20" y="261"/>
                  </a:lnTo>
                  <a:lnTo>
                    <a:pt x="20" y="264"/>
                  </a:lnTo>
                  <a:lnTo>
                    <a:pt x="48" y="261"/>
                  </a:lnTo>
                  <a:lnTo>
                    <a:pt x="23" y="274"/>
                  </a:lnTo>
                  <a:lnTo>
                    <a:pt x="20" y="277"/>
                  </a:lnTo>
                  <a:lnTo>
                    <a:pt x="29" y="277"/>
                  </a:lnTo>
                  <a:lnTo>
                    <a:pt x="48" y="274"/>
                  </a:lnTo>
                  <a:lnTo>
                    <a:pt x="48" y="277"/>
                  </a:lnTo>
                  <a:lnTo>
                    <a:pt x="35" y="280"/>
                  </a:lnTo>
                  <a:lnTo>
                    <a:pt x="42" y="280"/>
                  </a:lnTo>
                  <a:lnTo>
                    <a:pt x="42" y="290"/>
                  </a:lnTo>
                  <a:lnTo>
                    <a:pt x="51" y="280"/>
                  </a:lnTo>
                  <a:lnTo>
                    <a:pt x="58" y="290"/>
                  </a:lnTo>
                  <a:lnTo>
                    <a:pt x="58" y="290"/>
                  </a:lnTo>
                  <a:lnTo>
                    <a:pt x="58" y="29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3" name="Google Shape;3602;p136">
              <a:extLst>
                <a:ext uri="{FF2B5EF4-FFF2-40B4-BE49-F238E27FC236}">
                  <a16:creationId xmlns:a16="http://schemas.microsoft.com/office/drawing/2014/main" id="{91BE63DF-9DEB-4156-7368-2ECE67FA5CCA}"/>
                </a:ext>
              </a:extLst>
            </p:cNvPr>
            <p:cNvSpPr/>
            <p:nvPr/>
          </p:nvSpPr>
          <p:spPr>
            <a:xfrm>
              <a:off x="1748" y="1285"/>
              <a:ext cx="226" cy="290"/>
            </a:xfrm>
            <a:custGeom>
              <a:avLst/>
              <a:gdLst/>
              <a:ahLst/>
              <a:cxnLst/>
              <a:rect l="l" t="t" r="r" b="b"/>
              <a:pathLst>
                <a:path w="226" h="290" extrusionOk="0">
                  <a:moveTo>
                    <a:pt x="58" y="290"/>
                  </a:moveTo>
                  <a:lnTo>
                    <a:pt x="77" y="290"/>
                  </a:lnTo>
                  <a:lnTo>
                    <a:pt x="93" y="280"/>
                  </a:lnTo>
                  <a:lnTo>
                    <a:pt x="112" y="274"/>
                  </a:lnTo>
                  <a:lnTo>
                    <a:pt x="106" y="261"/>
                  </a:lnTo>
                  <a:lnTo>
                    <a:pt x="118" y="264"/>
                  </a:lnTo>
                  <a:lnTo>
                    <a:pt x="112" y="274"/>
                  </a:lnTo>
                  <a:lnTo>
                    <a:pt x="121" y="274"/>
                  </a:lnTo>
                  <a:lnTo>
                    <a:pt x="134" y="261"/>
                  </a:lnTo>
                  <a:lnTo>
                    <a:pt x="141" y="261"/>
                  </a:lnTo>
                  <a:lnTo>
                    <a:pt x="141" y="248"/>
                  </a:lnTo>
                  <a:lnTo>
                    <a:pt x="176" y="248"/>
                  </a:lnTo>
                  <a:lnTo>
                    <a:pt x="176" y="236"/>
                  </a:lnTo>
                  <a:lnTo>
                    <a:pt x="182" y="248"/>
                  </a:lnTo>
                  <a:lnTo>
                    <a:pt x="185" y="245"/>
                  </a:lnTo>
                  <a:lnTo>
                    <a:pt x="191" y="245"/>
                  </a:lnTo>
                  <a:lnTo>
                    <a:pt x="211" y="245"/>
                  </a:lnTo>
                  <a:lnTo>
                    <a:pt x="198" y="232"/>
                  </a:lnTo>
                  <a:lnTo>
                    <a:pt x="204" y="223"/>
                  </a:lnTo>
                  <a:lnTo>
                    <a:pt x="214" y="217"/>
                  </a:lnTo>
                  <a:lnTo>
                    <a:pt x="214" y="207"/>
                  </a:lnTo>
                  <a:lnTo>
                    <a:pt x="223" y="194"/>
                  </a:lnTo>
                  <a:lnTo>
                    <a:pt x="226" y="188"/>
                  </a:lnTo>
                  <a:lnTo>
                    <a:pt x="223" y="162"/>
                  </a:lnTo>
                  <a:lnTo>
                    <a:pt x="214" y="153"/>
                  </a:lnTo>
                  <a:lnTo>
                    <a:pt x="223" y="150"/>
                  </a:lnTo>
                  <a:lnTo>
                    <a:pt x="223" y="137"/>
                  </a:lnTo>
                  <a:lnTo>
                    <a:pt x="214" y="134"/>
                  </a:lnTo>
                  <a:lnTo>
                    <a:pt x="214" y="121"/>
                  </a:lnTo>
                  <a:lnTo>
                    <a:pt x="211" y="118"/>
                  </a:lnTo>
                  <a:lnTo>
                    <a:pt x="211" y="108"/>
                  </a:lnTo>
                  <a:lnTo>
                    <a:pt x="223" y="108"/>
                  </a:lnTo>
                  <a:lnTo>
                    <a:pt x="211" y="96"/>
                  </a:lnTo>
                  <a:lnTo>
                    <a:pt x="198" y="96"/>
                  </a:lnTo>
                  <a:lnTo>
                    <a:pt x="185" y="80"/>
                  </a:lnTo>
                  <a:lnTo>
                    <a:pt x="176" y="67"/>
                  </a:lnTo>
                  <a:lnTo>
                    <a:pt x="169" y="77"/>
                  </a:lnTo>
                  <a:lnTo>
                    <a:pt x="163" y="92"/>
                  </a:lnTo>
                  <a:lnTo>
                    <a:pt x="156" y="92"/>
                  </a:lnTo>
                  <a:lnTo>
                    <a:pt x="134" y="67"/>
                  </a:lnTo>
                  <a:lnTo>
                    <a:pt x="147" y="48"/>
                  </a:lnTo>
                  <a:lnTo>
                    <a:pt x="156" y="48"/>
                  </a:lnTo>
                  <a:lnTo>
                    <a:pt x="156" y="35"/>
                  </a:lnTo>
                  <a:lnTo>
                    <a:pt x="163" y="29"/>
                  </a:lnTo>
                  <a:lnTo>
                    <a:pt x="169" y="22"/>
                  </a:lnTo>
                  <a:lnTo>
                    <a:pt x="169" y="29"/>
                  </a:lnTo>
                  <a:lnTo>
                    <a:pt x="176" y="19"/>
                  </a:lnTo>
                  <a:lnTo>
                    <a:pt x="185" y="10"/>
                  </a:lnTo>
                  <a:lnTo>
                    <a:pt x="176" y="7"/>
                  </a:lnTo>
                  <a:lnTo>
                    <a:pt x="169" y="0"/>
                  </a:lnTo>
                  <a:lnTo>
                    <a:pt x="169" y="7"/>
                  </a:lnTo>
                  <a:lnTo>
                    <a:pt x="156" y="7"/>
                  </a:lnTo>
                  <a:lnTo>
                    <a:pt x="163" y="19"/>
                  </a:lnTo>
                  <a:lnTo>
                    <a:pt x="153" y="29"/>
                  </a:lnTo>
                  <a:lnTo>
                    <a:pt x="156" y="22"/>
                  </a:lnTo>
                  <a:lnTo>
                    <a:pt x="156" y="19"/>
                  </a:lnTo>
                  <a:lnTo>
                    <a:pt x="153" y="7"/>
                  </a:lnTo>
                  <a:lnTo>
                    <a:pt x="147" y="10"/>
                  </a:lnTo>
                  <a:lnTo>
                    <a:pt x="153" y="19"/>
                  </a:lnTo>
                  <a:lnTo>
                    <a:pt x="141" y="19"/>
                  </a:lnTo>
                  <a:lnTo>
                    <a:pt x="141" y="10"/>
                  </a:lnTo>
                  <a:lnTo>
                    <a:pt x="121" y="19"/>
                  </a:lnTo>
                  <a:lnTo>
                    <a:pt x="121" y="22"/>
                  </a:lnTo>
                  <a:lnTo>
                    <a:pt x="118" y="22"/>
                  </a:lnTo>
                  <a:lnTo>
                    <a:pt x="118" y="29"/>
                  </a:lnTo>
                  <a:lnTo>
                    <a:pt x="121" y="35"/>
                  </a:lnTo>
                  <a:lnTo>
                    <a:pt x="121" y="38"/>
                  </a:lnTo>
                  <a:lnTo>
                    <a:pt x="112" y="38"/>
                  </a:lnTo>
                  <a:lnTo>
                    <a:pt x="112" y="48"/>
                  </a:lnTo>
                  <a:lnTo>
                    <a:pt x="99" y="48"/>
                  </a:lnTo>
                  <a:lnTo>
                    <a:pt x="106" y="51"/>
                  </a:lnTo>
                  <a:lnTo>
                    <a:pt x="118" y="51"/>
                  </a:lnTo>
                  <a:lnTo>
                    <a:pt x="118" y="61"/>
                  </a:lnTo>
                  <a:lnTo>
                    <a:pt x="121" y="51"/>
                  </a:lnTo>
                  <a:lnTo>
                    <a:pt x="128" y="61"/>
                  </a:lnTo>
                  <a:lnTo>
                    <a:pt x="118" y="67"/>
                  </a:lnTo>
                  <a:lnTo>
                    <a:pt x="106" y="77"/>
                  </a:lnTo>
                  <a:lnTo>
                    <a:pt x="112" y="80"/>
                  </a:lnTo>
                  <a:lnTo>
                    <a:pt x="93" y="80"/>
                  </a:lnTo>
                  <a:lnTo>
                    <a:pt x="90" y="80"/>
                  </a:lnTo>
                  <a:lnTo>
                    <a:pt x="77" y="89"/>
                  </a:lnTo>
                  <a:lnTo>
                    <a:pt x="77" y="77"/>
                  </a:lnTo>
                  <a:lnTo>
                    <a:pt x="48" y="67"/>
                  </a:lnTo>
                  <a:lnTo>
                    <a:pt x="48" y="77"/>
                  </a:lnTo>
                  <a:lnTo>
                    <a:pt x="35" y="77"/>
                  </a:lnTo>
                  <a:lnTo>
                    <a:pt x="35" y="89"/>
                  </a:lnTo>
                  <a:lnTo>
                    <a:pt x="42" y="80"/>
                  </a:lnTo>
                  <a:lnTo>
                    <a:pt x="42" y="92"/>
                  </a:lnTo>
                  <a:lnTo>
                    <a:pt x="48" y="92"/>
                  </a:lnTo>
                  <a:lnTo>
                    <a:pt x="48" y="96"/>
                  </a:lnTo>
                  <a:lnTo>
                    <a:pt x="42" y="105"/>
                  </a:lnTo>
                  <a:lnTo>
                    <a:pt x="42" y="96"/>
                  </a:lnTo>
                  <a:lnTo>
                    <a:pt x="29" y="96"/>
                  </a:lnTo>
                  <a:lnTo>
                    <a:pt x="42" y="108"/>
                  </a:lnTo>
                  <a:lnTo>
                    <a:pt x="51" y="105"/>
                  </a:lnTo>
                  <a:lnTo>
                    <a:pt x="58" y="118"/>
                  </a:lnTo>
                  <a:lnTo>
                    <a:pt x="42" y="118"/>
                  </a:lnTo>
                  <a:lnTo>
                    <a:pt x="42" y="121"/>
                  </a:lnTo>
                  <a:lnTo>
                    <a:pt x="48" y="124"/>
                  </a:lnTo>
                  <a:lnTo>
                    <a:pt x="29" y="124"/>
                  </a:lnTo>
                  <a:lnTo>
                    <a:pt x="35" y="137"/>
                  </a:lnTo>
                  <a:lnTo>
                    <a:pt x="29" y="137"/>
                  </a:lnTo>
                  <a:lnTo>
                    <a:pt x="35" y="147"/>
                  </a:lnTo>
                  <a:lnTo>
                    <a:pt x="42" y="147"/>
                  </a:lnTo>
                  <a:lnTo>
                    <a:pt x="42" y="147"/>
                  </a:lnTo>
                  <a:lnTo>
                    <a:pt x="51" y="147"/>
                  </a:lnTo>
                  <a:lnTo>
                    <a:pt x="51" y="153"/>
                  </a:lnTo>
                  <a:lnTo>
                    <a:pt x="80" y="153"/>
                  </a:lnTo>
                  <a:lnTo>
                    <a:pt x="77" y="166"/>
                  </a:lnTo>
                  <a:lnTo>
                    <a:pt x="70" y="162"/>
                  </a:lnTo>
                  <a:lnTo>
                    <a:pt x="58" y="178"/>
                  </a:lnTo>
                  <a:lnTo>
                    <a:pt x="64" y="178"/>
                  </a:lnTo>
                  <a:lnTo>
                    <a:pt x="51" y="191"/>
                  </a:lnTo>
                  <a:lnTo>
                    <a:pt x="35" y="207"/>
                  </a:lnTo>
                  <a:lnTo>
                    <a:pt x="42" y="207"/>
                  </a:lnTo>
                  <a:lnTo>
                    <a:pt x="51" y="204"/>
                  </a:lnTo>
                  <a:lnTo>
                    <a:pt x="58" y="204"/>
                  </a:lnTo>
                  <a:lnTo>
                    <a:pt x="70" y="204"/>
                  </a:lnTo>
                  <a:lnTo>
                    <a:pt x="80" y="194"/>
                  </a:lnTo>
                  <a:lnTo>
                    <a:pt x="80" y="194"/>
                  </a:lnTo>
                  <a:lnTo>
                    <a:pt x="93" y="204"/>
                  </a:lnTo>
                  <a:lnTo>
                    <a:pt x="64" y="207"/>
                  </a:lnTo>
                  <a:lnTo>
                    <a:pt x="48" y="207"/>
                  </a:lnTo>
                  <a:lnTo>
                    <a:pt x="48" y="217"/>
                  </a:lnTo>
                  <a:lnTo>
                    <a:pt x="35" y="220"/>
                  </a:lnTo>
                  <a:lnTo>
                    <a:pt x="35" y="223"/>
                  </a:lnTo>
                  <a:lnTo>
                    <a:pt x="35" y="232"/>
                  </a:lnTo>
                  <a:lnTo>
                    <a:pt x="42" y="232"/>
                  </a:lnTo>
                  <a:lnTo>
                    <a:pt x="29" y="232"/>
                  </a:lnTo>
                  <a:lnTo>
                    <a:pt x="23" y="223"/>
                  </a:lnTo>
                  <a:lnTo>
                    <a:pt x="20" y="232"/>
                  </a:lnTo>
                  <a:lnTo>
                    <a:pt x="20" y="223"/>
                  </a:lnTo>
                  <a:lnTo>
                    <a:pt x="0" y="236"/>
                  </a:lnTo>
                  <a:lnTo>
                    <a:pt x="7" y="236"/>
                  </a:lnTo>
                  <a:lnTo>
                    <a:pt x="42" y="236"/>
                  </a:lnTo>
                  <a:lnTo>
                    <a:pt x="29" y="248"/>
                  </a:lnTo>
                  <a:lnTo>
                    <a:pt x="10" y="248"/>
                  </a:lnTo>
                  <a:lnTo>
                    <a:pt x="7" y="261"/>
                  </a:lnTo>
                  <a:lnTo>
                    <a:pt x="20" y="261"/>
                  </a:lnTo>
                  <a:lnTo>
                    <a:pt x="20" y="264"/>
                  </a:lnTo>
                  <a:lnTo>
                    <a:pt x="48" y="261"/>
                  </a:lnTo>
                  <a:lnTo>
                    <a:pt x="23" y="274"/>
                  </a:lnTo>
                  <a:lnTo>
                    <a:pt x="20" y="277"/>
                  </a:lnTo>
                  <a:lnTo>
                    <a:pt x="29" y="277"/>
                  </a:lnTo>
                  <a:lnTo>
                    <a:pt x="48" y="274"/>
                  </a:lnTo>
                  <a:lnTo>
                    <a:pt x="48" y="277"/>
                  </a:lnTo>
                  <a:lnTo>
                    <a:pt x="35" y="280"/>
                  </a:lnTo>
                  <a:lnTo>
                    <a:pt x="42" y="280"/>
                  </a:lnTo>
                  <a:lnTo>
                    <a:pt x="42" y="290"/>
                  </a:lnTo>
                  <a:lnTo>
                    <a:pt x="51" y="280"/>
                  </a:lnTo>
                  <a:lnTo>
                    <a:pt x="58" y="290"/>
                  </a:lnTo>
                  <a:lnTo>
                    <a:pt x="58" y="290"/>
                  </a:lnTo>
                  <a:lnTo>
                    <a:pt x="58" y="29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4" name="Google Shape;3603;p136">
              <a:extLst>
                <a:ext uri="{FF2B5EF4-FFF2-40B4-BE49-F238E27FC236}">
                  <a16:creationId xmlns:a16="http://schemas.microsoft.com/office/drawing/2014/main" id="{A90541E6-859A-3FB8-7A8B-A6B427465A40}"/>
                </a:ext>
              </a:extLst>
            </p:cNvPr>
            <p:cNvSpPr/>
            <p:nvPr/>
          </p:nvSpPr>
          <p:spPr>
            <a:xfrm>
              <a:off x="1885" y="996"/>
              <a:ext cx="468" cy="706"/>
            </a:xfrm>
            <a:custGeom>
              <a:avLst/>
              <a:gdLst/>
              <a:ahLst/>
              <a:cxnLst/>
              <a:rect l="l" t="t" r="r" b="b"/>
              <a:pathLst>
                <a:path w="147" h="222" extrusionOk="0">
                  <a:moveTo>
                    <a:pt x="27" y="126"/>
                  </a:moveTo>
                  <a:cubicBezTo>
                    <a:pt x="23" y="122"/>
                    <a:pt x="23" y="122"/>
                    <a:pt x="23" y="122"/>
                  </a:cubicBezTo>
                  <a:cubicBezTo>
                    <a:pt x="20" y="122"/>
                    <a:pt x="20" y="122"/>
                    <a:pt x="20" y="122"/>
                  </a:cubicBezTo>
                  <a:cubicBezTo>
                    <a:pt x="16" y="116"/>
                    <a:pt x="16" y="116"/>
                    <a:pt x="16" y="116"/>
                  </a:cubicBezTo>
                  <a:cubicBezTo>
                    <a:pt x="12" y="113"/>
                    <a:pt x="12" y="113"/>
                    <a:pt x="12" y="113"/>
                  </a:cubicBezTo>
                  <a:cubicBezTo>
                    <a:pt x="11" y="115"/>
                    <a:pt x="11" y="115"/>
                    <a:pt x="11" y="115"/>
                  </a:cubicBezTo>
                  <a:cubicBezTo>
                    <a:pt x="9" y="120"/>
                    <a:pt x="9" y="120"/>
                    <a:pt x="9" y="120"/>
                  </a:cubicBezTo>
                  <a:cubicBezTo>
                    <a:pt x="7" y="120"/>
                    <a:pt x="7" y="120"/>
                    <a:pt x="7" y="120"/>
                  </a:cubicBezTo>
                  <a:cubicBezTo>
                    <a:pt x="0" y="113"/>
                    <a:pt x="0" y="113"/>
                    <a:pt x="0" y="113"/>
                  </a:cubicBezTo>
                  <a:cubicBezTo>
                    <a:pt x="3" y="105"/>
                    <a:pt x="3" y="105"/>
                    <a:pt x="3" y="105"/>
                  </a:cubicBezTo>
                  <a:cubicBezTo>
                    <a:pt x="7" y="105"/>
                    <a:pt x="7" y="105"/>
                    <a:pt x="7" y="105"/>
                  </a:cubicBezTo>
                  <a:cubicBezTo>
                    <a:pt x="7" y="102"/>
                    <a:pt x="7" y="102"/>
                    <a:pt x="7" y="102"/>
                  </a:cubicBezTo>
                  <a:cubicBezTo>
                    <a:pt x="9" y="100"/>
                    <a:pt x="9" y="100"/>
                    <a:pt x="9" y="100"/>
                  </a:cubicBezTo>
                  <a:cubicBezTo>
                    <a:pt x="11" y="98"/>
                    <a:pt x="11" y="98"/>
                    <a:pt x="11" y="98"/>
                  </a:cubicBezTo>
                  <a:cubicBezTo>
                    <a:pt x="14" y="98"/>
                    <a:pt x="14" y="98"/>
                    <a:pt x="14" y="98"/>
                  </a:cubicBezTo>
                  <a:cubicBezTo>
                    <a:pt x="16" y="96"/>
                    <a:pt x="16" y="96"/>
                    <a:pt x="16" y="96"/>
                  </a:cubicBezTo>
                  <a:cubicBezTo>
                    <a:pt x="18" y="96"/>
                    <a:pt x="18" y="96"/>
                    <a:pt x="18" y="96"/>
                  </a:cubicBezTo>
                  <a:cubicBezTo>
                    <a:pt x="22" y="95"/>
                    <a:pt x="22" y="95"/>
                    <a:pt x="22" y="95"/>
                  </a:cubicBezTo>
                  <a:cubicBezTo>
                    <a:pt x="25" y="95"/>
                    <a:pt x="25" y="95"/>
                    <a:pt x="25" y="95"/>
                  </a:cubicBezTo>
                  <a:cubicBezTo>
                    <a:pt x="29" y="96"/>
                    <a:pt x="29" y="96"/>
                    <a:pt x="29" y="96"/>
                  </a:cubicBezTo>
                  <a:cubicBezTo>
                    <a:pt x="29" y="100"/>
                    <a:pt x="29" y="100"/>
                    <a:pt x="29" y="100"/>
                  </a:cubicBezTo>
                  <a:cubicBezTo>
                    <a:pt x="34" y="107"/>
                    <a:pt x="34" y="107"/>
                    <a:pt x="34" y="107"/>
                  </a:cubicBezTo>
                  <a:cubicBezTo>
                    <a:pt x="31" y="109"/>
                    <a:pt x="31" y="109"/>
                    <a:pt x="31" y="109"/>
                  </a:cubicBezTo>
                  <a:cubicBezTo>
                    <a:pt x="36" y="109"/>
                    <a:pt x="36" y="109"/>
                    <a:pt x="36" y="109"/>
                  </a:cubicBezTo>
                  <a:cubicBezTo>
                    <a:pt x="38" y="116"/>
                    <a:pt x="38" y="116"/>
                    <a:pt x="38" y="116"/>
                  </a:cubicBezTo>
                  <a:cubicBezTo>
                    <a:pt x="34" y="111"/>
                    <a:pt x="34" y="111"/>
                    <a:pt x="34" y="111"/>
                  </a:cubicBezTo>
                  <a:cubicBezTo>
                    <a:pt x="33" y="111"/>
                    <a:pt x="33" y="111"/>
                    <a:pt x="33" y="111"/>
                  </a:cubicBezTo>
                  <a:cubicBezTo>
                    <a:pt x="34" y="113"/>
                    <a:pt x="34" y="113"/>
                    <a:pt x="34" y="113"/>
                  </a:cubicBezTo>
                  <a:cubicBezTo>
                    <a:pt x="33" y="116"/>
                    <a:pt x="33" y="116"/>
                    <a:pt x="33" y="116"/>
                  </a:cubicBezTo>
                  <a:cubicBezTo>
                    <a:pt x="36" y="116"/>
                    <a:pt x="36" y="116"/>
                    <a:pt x="36" y="116"/>
                  </a:cubicBezTo>
                  <a:cubicBezTo>
                    <a:pt x="34" y="118"/>
                    <a:pt x="34" y="118"/>
                    <a:pt x="34" y="118"/>
                  </a:cubicBezTo>
                  <a:cubicBezTo>
                    <a:pt x="31" y="118"/>
                    <a:pt x="31" y="118"/>
                    <a:pt x="31" y="118"/>
                  </a:cubicBezTo>
                  <a:cubicBezTo>
                    <a:pt x="31" y="120"/>
                    <a:pt x="31" y="120"/>
                    <a:pt x="31" y="120"/>
                  </a:cubicBezTo>
                  <a:cubicBezTo>
                    <a:pt x="29" y="124"/>
                    <a:pt x="29" y="124"/>
                    <a:pt x="29" y="124"/>
                  </a:cubicBezTo>
                  <a:cubicBezTo>
                    <a:pt x="27" y="122"/>
                    <a:pt x="27" y="122"/>
                    <a:pt x="27" y="122"/>
                  </a:cubicBezTo>
                  <a:cubicBezTo>
                    <a:pt x="27" y="126"/>
                    <a:pt x="27" y="126"/>
                    <a:pt x="27" y="126"/>
                  </a:cubicBezTo>
                  <a:cubicBezTo>
                    <a:pt x="27" y="126"/>
                    <a:pt x="27" y="126"/>
                    <a:pt x="27" y="126"/>
                  </a:cubicBezTo>
                  <a:close/>
                  <a:moveTo>
                    <a:pt x="133" y="186"/>
                  </a:moveTo>
                  <a:cubicBezTo>
                    <a:pt x="135" y="186"/>
                    <a:pt x="135" y="186"/>
                    <a:pt x="135" y="186"/>
                  </a:cubicBezTo>
                  <a:cubicBezTo>
                    <a:pt x="136" y="186"/>
                    <a:pt x="136" y="186"/>
                    <a:pt x="136" y="186"/>
                  </a:cubicBezTo>
                  <a:cubicBezTo>
                    <a:pt x="136" y="184"/>
                    <a:pt x="136" y="184"/>
                    <a:pt x="136" y="184"/>
                  </a:cubicBezTo>
                  <a:cubicBezTo>
                    <a:pt x="135" y="184"/>
                    <a:pt x="135" y="184"/>
                    <a:pt x="135" y="184"/>
                  </a:cubicBezTo>
                  <a:cubicBezTo>
                    <a:pt x="133" y="186"/>
                    <a:pt x="133" y="186"/>
                    <a:pt x="133" y="186"/>
                  </a:cubicBezTo>
                  <a:close/>
                  <a:moveTo>
                    <a:pt x="98" y="206"/>
                  </a:moveTo>
                  <a:cubicBezTo>
                    <a:pt x="102" y="202"/>
                    <a:pt x="102" y="202"/>
                    <a:pt x="102" y="202"/>
                  </a:cubicBezTo>
                  <a:cubicBezTo>
                    <a:pt x="104" y="204"/>
                    <a:pt x="104" y="204"/>
                    <a:pt x="104" y="204"/>
                  </a:cubicBezTo>
                  <a:cubicBezTo>
                    <a:pt x="105" y="204"/>
                    <a:pt x="105" y="204"/>
                    <a:pt x="105" y="204"/>
                  </a:cubicBezTo>
                  <a:cubicBezTo>
                    <a:pt x="105" y="206"/>
                    <a:pt x="105" y="206"/>
                    <a:pt x="105" y="206"/>
                  </a:cubicBezTo>
                  <a:cubicBezTo>
                    <a:pt x="105" y="208"/>
                    <a:pt x="105" y="208"/>
                    <a:pt x="105" y="208"/>
                  </a:cubicBezTo>
                  <a:cubicBezTo>
                    <a:pt x="102" y="208"/>
                    <a:pt x="102" y="208"/>
                    <a:pt x="102" y="208"/>
                  </a:cubicBezTo>
                  <a:cubicBezTo>
                    <a:pt x="100" y="206"/>
                    <a:pt x="100" y="206"/>
                    <a:pt x="100" y="206"/>
                  </a:cubicBezTo>
                  <a:cubicBezTo>
                    <a:pt x="98" y="206"/>
                    <a:pt x="98" y="206"/>
                    <a:pt x="98" y="206"/>
                  </a:cubicBezTo>
                  <a:close/>
                  <a:moveTo>
                    <a:pt x="42" y="80"/>
                  </a:moveTo>
                  <a:cubicBezTo>
                    <a:pt x="42" y="82"/>
                    <a:pt x="42" y="82"/>
                    <a:pt x="42" y="82"/>
                  </a:cubicBezTo>
                  <a:cubicBezTo>
                    <a:pt x="43" y="84"/>
                    <a:pt x="43" y="84"/>
                    <a:pt x="43" y="84"/>
                  </a:cubicBezTo>
                  <a:cubicBezTo>
                    <a:pt x="43" y="82"/>
                    <a:pt x="43" y="82"/>
                    <a:pt x="43" y="82"/>
                  </a:cubicBezTo>
                  <a:cubicBezTo>
                    <a:pt x="42" y="80"/>
                    <a:pt x="42" y="80"/>
                    <a:pt x="42" y="80"/>
                  </a:cubicBezTo>
                  <a:close/>
                  <a:moveTo>
                    <a:pt x="27" y="76"/>
                  </a:moveTo>
                  <a:cubicBezTo>
                    <a:pt x="27" y="73"/>
                    <a:pt x="27" y="73"/>
                    <a:pt x="27" y="73"/>
                  </a:cubicBezTo>
                  <a:cubicBezTo>
                    <a:pt x="27" y="74"/>
                    <a:pt x="27" y="74"/>
                    <a:pt x="27" y="74"/>
                  </a:cubicBezTo>
                  <a:cubicBezTo>
                    <a:pt x="27" y="76"/>
                    <a:pt x="27" y="76"/>
                    <a:pt x="27" y="76"/>
                  </a:cubicBezTo>
                  <a:close/>
                  <a:moveTo>
                    <a:pt x="16" y="65"/>
                  </a:moveTo>
                  <a:cubicBezTo>
                    <a:pt x="16" y="64"/>
                    <a:pt x="16" y="64"/>
                    <a:pt x="16" y="64"/>
                  </a:cubicBezTo>
                  <a:cubicBezTo>
                    <a:pt x="20" y="64"/>
                    <a:pt x="20" y="64"/>
                    <a:pt x="20" y="64"/>
                  </a:cubicBezTo>
                  <a:cubicBezTo>
                    <a:pt x="16" y="65"/>
                    <a:pt x="16" y="65"/>
                    <a:pt x="16" y="65"/>
                  </a:cubicBezTo>
                  <a:close/>
                  <a:moveTo>
                    <a:pt x="22" y="64"/>
                  </a:moveTo>
                  <a:cubicBezTo>
                    <a:pt x="23" y="60"/>
                    <a:pt x="23" y="60"/>
                    <a:pt x="23" y="60"/>
                  </a:cubicBezTo>
                  <a:cubicBezTo>
                    <a:pt x="23" y="62"/>
                    <a:pt x="23" y="62"/>
                    <a:pt x="23" y="62"/>
                  </a:cubicBezTo>
                  <a:cubicBezTo>
                    <a:pt x="22" y="64"/>
                    <a:pt x="22" y="64"/>
                    <a:pt x="22" y="64"/>
                  </a:cubicBezTo>
                  <a:close/>
                  <a:moveTo>
                    <a:pt x="27" y="56"/>
                  </a:moveTo>
                  <a:cubicBezTo>
                    <a:pt x="29" y="54"/>
                    <a:pt x="29" y="54"/>
                    <a:pt x="29" y="54"/>
                  </a:cubicBezTo>
                  <a:cubicBezTo>
                    <a:pt x="27" y="54"/>
                    <a:pt x="27" y="54"/>
                    <a:pt x="27" y="54"/>
                  </a:cubicBezTo>
                  <a:cubicBezTo>
                    <a:pt x="27" y="56"/>
                    <a:pt x="27" y="56"/>
                    <a:pt x="27" y="56"/>
                  </a:cubicBezTo>
                  <a:close/>
                  <a:moveTo>
                    <a:pt x="25" y="51"/>
                  </a:moveTo>
                  <a:cubicBezTo>
                    <a:pt x="25" y="54"/>
                    <a:pt x="25" y="54"/>
                    <a:pt x="25" y="54"/>
                  </a:cubicBezTo>
                  <a:cubicBezTo>
                    <a:pt x="27" y="53"/>
                    <a:pt x="27" y="53"/>
                    <a:pt x="27" y="53"/>
                  </a:cubicBezTo>
                  <a:cubicBezTo>
                    <a:pt x="27" y="51"/>
                    <a:pt x="27" y="51"/>
                    <a:pt x="27" y="51"/>
                  </a:cubicBezTo>
                  <a:cubicBezTo>
                    <a:pt x="25" y="51"/>
                    <a:pt x="25" y="51"/>
                    <a:pt x="25" y="51"/>
                  </a:cubicBezTo>
                  <a:close/>
                  <a:moveTo>
                    <a:pt x="69" y="0"/>
                  </a:moveTo>
                  <a:cubicBezTo>
                    <a:pt x="71" y="2"/>
                    <a:pt x="71" y="2"/>
                    <a:pt x="71" y="2"/>
                  </a:cubicBezTo>
                  <a:cubicBezTo>
                    <a:pt x="71" y="0"/>
                    <a:pt x="71" y="0"/>
                    <a:pt x="71" y="0"/>
                  </a:cubicBezTo>
                  <a:cubicBezTo>
                    <a:pt x="69" y="0"/>
                    <a:pt x="69" y="0"/>
                    <a:pt x="69" y="0"/>
                  </a:cubicBezTo>
                  <a:close/>
                  <a:moveTo>
                    <a:pt x="65" y="2"/>
                  </a:moveTo>
                  <a:cubicBezTo>
                    <a:pt x="69" y="2"/>
                    <a:pt x="69" y="2"/>
                    <a:pt x="69" y="2"/>
                  </a:cubicBezTo>
                  <a:cubicBezTo>
                    <a:pt x="71" y="3"/>
                    <a:pt x="71" y="3"/>
                    <a:pt x="71" y="3"/>
                  </a:cubicBezTo>
                  <a:cubicBezTo>
                    <a:pt x="69" y="5"/>
                    <a:pt x="69" y="5"/>
                    <a:pt x="69" y="5"/>
                  </a:cubicBezTo>
                  <a:cubicBezTo>
                    <a:pt x="73" y="5"/>
                    <a:pt x="73" y="5"/>
                    <a:pt x="73" y="5"/>
                  </a:cubicBezTo>
                  <a:cubicBezTo>
                    <a:pt x="73" y="7"/>
                    <a:pt x="73" y="7"/>
                    <a:pt x="73" y="7"/>
                  </a:cubicBezTo>
                  <a:cubicBezTo>
                    <a:pt x="71" y="5"/>
                    <a:pt x="71" y="5"/>
                    <a:pt x="71" y="5"/>
                  </a:cubicBezTo>
                  <a:cubicBezTo>
                    <a:pt x="67" y="7"/>
                    <a:pt x="67" y="7"/>
                    <a:pt x="67" y="7"/>
                  </a:cubicBezTo>
                  <a:cubicBezTo>
                    <a:pt x="67" y="3"/>
                    <a:pt x="67" y="3"/>
                    <a:pt x="67" y="3"/>
                  </a:cubicBezTo>
                  <a:cubicBezTo>
                    <a:pt x="67" y="5"/>
                    <a:pt x="67" y="5"/>
                    <a:pt x="67" y="5"/>
                  </a:cubicBezTo>
                  <a:cubicBezTo>
                    <a:pt x="65" y="5"/>
                    <a:pt x="65" y="5"/>
                    <a:pt x="65" y="5"/>
                  </a:cubicBezTo>
                  <a:cubicBezTo>
                    <a:pt x="65" y="2"/>
                    <a:pt x="65" y="2"/>
                    <a:pt x="65" y="2"/>
                  </a:cubicBezTo>
                  <a:close/>
                  <a:moveTo>
                    <a:pt x="65" y="7"/>
                  </a:moveTo>
                  <a:cubicBezTo>
                    <a:pt x="67" y="11"/>
                    <a:pt x="67" y="11"/>
                    <a:pt x="67" y="11"/>
                  </a:cubicBezTo>
                  <a:cubicBezTo>
                    <a:pt x="69" y="9"/>
                    <a:pt x="69" y="9"/>
                    <a:pt x="69" y="9"/>
                  </a:cubicBezTo>
                  <a:cubicBezTo>
                    <a:pt x="67" y="7"/>
                    <a:pt x="67" y="7"/>
                    <a:pt x="67" y="7"/>
                  </a:cubicBezTo>
                  <a:cubicBezTo>
                    <a:pt x="65" y="7"/>
                    <a:pt x="65" y="7"/>
                    <a:pt x="65" y="7"/>
                  </a:cubicBezTo>
                  <a:close/>
                  <a:moveTo>
                    <a:pt x="16" y="27"/>
                  </a:moveTo>
                  <a:cubicBezTo>
                    <a:pt x="18" y="27"/>
                    <a:pt x="18" y="27"/>
                    <a:pt x="18" y="27"/>
                  </a:cubicBezTo>
                  <a:cubicBezTo>
                    <a:pt x="16" y="25"/>
                    <a:pt x="16" y="25"/>
                    <a:pt x="16" y="25"/>
                  </a:cubicBezTo>
                  <a:cubicBezTo>
                    <a:pt x="18" y="22"/>
                    <a:pt x="18" y="22"/>
                    <a:pt x="18" y="22"/>
                  </a:cubicBezTo>
                  <a:cubicBezTo>
                    <a:pt x="22" y="23"/>
                    <a:pt x="22" y="23"/>
                    <a:pt x="22" y="23"/>
                  </a:cubicBezTo>
                  <a:cubicBezTo>
                    <a:pt x="20" y="22"/>
                    <a:pt x="20" y="22"/>
                    <a:pt x="20" y="22"/>
                  </a:cubicBezTo>
                  <a:cubicBezTo>
                    <a:pt x="29" y="16"/>
                    <a:pt x="29" y="16"/>
                    <a:pt x="29" y="16"/>
                  </a:cubicBezTo>
                  <a:cubicBezTo>
                    <a:pt x="29" y="20"/>
                    <a:pt x="29" y="20"/>
                    <a:pt x="29" y="20"/>
                  </a:cubicBezTo>
                  <a:cubicBezTo>
                    <a:pt x="25" y="23"/>
                    <a:pt x="25" y="23"/>
                    <a:pt x="25" y="23"/>
                  </a:cubicBezTo>
                  <a:cubicBezTo>
                    <a:pt x="25" y="25"/>
                    <a:pt x="25" y="25"/>
                    <a:pt x="25" y="25"/>
                  </a:cubicBezTo>
                  <a:cubicBezTo>
                    <a:pt x="25" y="27"/>
                    <a:pt x="25" y="27"/>
                    <a:pt x="25" y="27"/>
                  </a:cubicBezTo>
                  <a:cubicBezTo>
                    <a:pt x="23" y="29"/>
                    <a:pt x="23" y="29"/>
                    <a:pt x="23" y="29"/>
                  </a:cubicBezTo>
                  <a:cubicBezTo>
                    <a:pt x="22" y="29"/>
                    <a:pt x="22" y="29"/>
                    <a:pt x="22" y="29"/>
                  </a:cubicBezTo>
                  <a:cubicBezTo>
                    <a:pt x="18" y="29"/>
                    <a:pt x="18" y="29"/>
                    <a:pt x="18" y="29"/>
                  </a:cubicBezTo>
                  <a:cubicBezTo>
                    <a:pt x="16" y="27"/>
                    <a:pt x="16" y="27"/>
                    <a:pt x="16" y="27"/>
                  </a:cubicBezTo>
                  <a:close/>
                  <a:moveTo>
                    <a:pt x="16" y="33"/>
                  </a:moveTo>
                  <a:cubicBezTo>
                    <a:pt x="18" y="34"/>
                    <a:pt x="18" y="34"/>
                    <a:pt x="18" y="34"/>
                  </a:cubicBezTo>
                  <a:cubicBezTo>
                    <a:pt x="22" y="31"/>
                    <a:pt x="22" y="31"/>
                    <a:pt x="22" y="31"/>
                  </a:cubicBezTo>
                  <a:cubicBezTo>
                    <a:pt x="20" y="31"/>
                    <a:pt x="20" y="31"/>
                    <a:pt x="20" y="31"/>
                  </a:cubicBezTo>
                  <a:cubicBezTo>
                    <a:pt x="18" y="31"/>
                    <a:pt x="18" y="31"/>
                    <a:pt x="18" y="31"/>
                  </a:cubicBezTo>
                  <a:cubicBezTo>
                    <a:pt x="18" y="33"/>
                    <a:pt x="18" y="33"/>
                    <a:pt x="18" y="33"/>
                  </a:cubicBezTo>
                  <a:cubicBezTo>
                    <a:pt x="16" y="33"/>
                    <a:pt x="16" y="33"/>
                    <a:pt x="16" y="33"/>
                  </a:cubicBezTo>
                  <a:close/>
                  <a:moveTo>
                    <a:pt x="16" y="38"/>
                  </a:moveTo>
                  <a:cubicBezTo>
                    <a:pt x="12" y="40"/>
                    <a:pt x="12" y="40"/>
                    <a:pt x="12" y="40"/>
                  </a:cubicBezTo>
                  <a:cubicBezTo>
                    <a:pt x="11" y="36"/>
                    <a:pt x="11" y="36"/>
                    <a:pt x="11" y="36"/>
                  </a:cubicBezTo>
                  <a:cubicBezTo>
                    <a:pt x="11" y="36"/>
                    <a:pt x="11" y="36"/>
                    <a:pt x="11" y="36"/>
                  </a:cubicBezTo>
                  <a:cubicBezTo>
                    <a:pt x="16" y="36"/>
                    <a:pt x="16" y="36"/>
                    <a:pt x="16" y="36"/>
                  </a:cubicBezTo>
                  <a:cubicBezTo>
                    <a:pt x="16" y="38"/>
                    <a:pt x="16" y="38"/>
                    <a:pt x="16" y="38"/>
                  </a:cubicBezTo>
                  <a:close/>
                  <a:moveTo>
                    <a:pt x="14" y="42"/>
                  </a:moveTo>
                  <a:cubicBezTo>
                    <a:pt x="11" y="42"/>
                    <a:pt x="11" y="42"/>
                    <a:pt x="11" y="42"/>
                  </a:cubicBezTo>
                  <a:cubicBezTo>
                    <a:pt x="11" y="40"/>
                    <a:pt x="11" y="40"/>
                    <a:pt x="11" y="40"/>
                  </a:cubicBezTo>
                  <a:cubicBezTo>
                    <a:pt x="14" y="40"/>
                    <a:pt x="14" y="40"/>
                    <a:pt x="14" y="40"/>
                  </a:cubicBezTo>
                  <a:cubicBezTo>
                    <a:pt x="14" y="42"/>
                    <a:pt x="14" y="42"/>
                    <a:pt x="14" y="42"/>
                  </a:cubicBezTo>
                  <a:close/>
                  <a:moveTo>
                    <a:pt x="11" y="51"/>
                  </a:moveTo>
                  <a:cubicBezTo>
                    <a:pt x="11" y="53"/>
                    <a:pt x="11" y="53"/>
                    <a:pt x="11" y="53"/>
                  </a:cubicBezTo>
                  <a:cubicBezTo>
                    <a:pt x="9" y="54"/>
                    <a:pt x="9" y="54"/>
                    <a:pt x="9" y="54"/>
                  </a:cubicBezTo>
                  <a:cubicBezTo>
                    <a:pt x="9" y="53"/>
                    <a:pt x="9" y="53"/>
                    <a:pt x="9" y="53"/>
                  </a:cubicBezTo>
                  <a:cubicBezTo>
                    <a:pt x="11" y="51"/>
                    <a:pt x="11" y="51"/>
                    <a:pt x="11" y="51"/>
                  </a:cubicBezTo>
                  <a:close/>
                  <a:moveTo>
                    <a:pt x="14" y="49"/>
                  </a:moveTo>
                  <a:cubicBezTo>
                    <a:pt x="12" y="47"/>
                    <a:pt x="12" y="47"/>
                    <a:pt x="12" y="47"/>
                  </a:cubicBezTo>
                  <a:cubicBezTo>
                    <a:pt x="14" y="45"/>
                    <a:pt x="14" y="45"/>
                    <a:pt x="14" y="45"/>
                  </a:cubicBezTo>
                  <a:cubicBezTo>
                    <a:pt x="14" y="44"/>
                    <a:pt x="14" y="44"/>
                    <a:pt x="14" y="44"/>
                  </a:cubicBezTo>
                  <a:cubicBezTo>
                    <a:pt x="12" y="44"/>
                    <a:pt x="12" y="44"/>
                    <a:pt x="12" y="44"/>
                  </a:cubicBezTo>
                  <a:cubicBezTo>
                    <a:pt x="12" y="45"/>
                    <a:pt x="12" y="45"/>
                    <a:pt x="12" y="45"/>
                  </a:cubicBezTo>
                  <a:cubicBezTo>
                    <a:pt x="11" y="47"/>
                    <a:pt x="11" y="47"/>
                    <a:pt x="11" y="47"/>
                  </a:cubicBezTo>
                  <a:cubicBezTo>
                    <a:pt x="11" y="49"/>
                    <a:pt x="11" y="49"/>
                    <a:pt x="11" y="49"/>
                  </a:cubicBezTo>
                  <a:cubicBezTo>
                    <a:pt x="14" y="49"/>
                    <a:pt x="14" y="49"/>
                    <a:pt x="14" y="49"/>
                  </a:cubicBezTo>
                  <a:close/>
                  <a:moveTo>
                    <a:pt x="31" y="51"/>
                  </a:moveTo>
                  <a:cubicBezTo>
                    <a:pt x="31" y="49"/>
                    <a:pt x="31" y="49"/>
                    <a:pt x="31" y="49"/>
                  </a:cubicBezTo>
                  <a:cubicBezTo>
                    <a:pt x="27" y="49"/>
                    <a:pt x="27" y="49"/>
                    <a:pt x="27" y="49"/>
                  </a:cubicBezTo>
                  <a:cubicBezTo>
                    <a:pt x="23" y="45"/>
                    <a:pt x="23" y="45"/>
                    <a:pt x="23" y="45"/>
                  </a:cubicBezTo>
                  <a:cubicBezTo>
                    <a:pt x="25" y="44"/>
                    <a:pt x="25" y="44"/>
                    <a:pt x="25" y="44"/>
                  </a:cubicBezTo>
                  <a:cubicBezTo>
                    <a:pt x="23" y="42"/>
                    <a:pt x="23" y="42"/>
                    <a:pt x="23" y="42"/>
                  </a:cubicBezTo>
                  <a:cubicBezTo>
                    <a:pt x="23" y="44"/>
                    <a:pt x="23" y="44"/>
                    <a:pt x="23" y="44"/>
                  </a:cubicBezTo>
                  <a:cubicBezTo>
                    <a:pt x="20" y="42"/>
                    <a:pt x="20" y="42"/>
                    <a:pt x="20" y="42"/>
                  </a:cubicBezTo>
                  <a:cubicBezTo>
                    <a:pt x="22" y="40"/>
                    <a:pt x="22" y="40"/>
                    <a:pt x="22" y="40"/>
                  </a:cubicBezTo>
                  <a:cubicBezTo>
                    <a:pt x="22" y="42"/>
                    <a:pt x="22" y="42"/>
                    <a:pt x="22" y="42"/>
                  </a:cubicBezTo>
                  <a:cubicBezTo>
                    <a:pt x="22" y="38"/>
                    <a:pt x="22" y="38"/>
                    <a:pt x="22" y="38"/>
                  </a:cubicBezTo>
                  <a:cubicBezTo>
                    <a:pt x="25" y="40"/>
                    <a:pt x="25" y="40"/>
                    <a:pt x="25" y="40"/>
                  </a:cubicBezTo>
                  <a:cubicBezTo>
                    <a:pt x="25" y="36"/>
                    <a:pt x="25" y="36"/>
                    <a:pt x="25" y="36"/>
                  </a:cubicBezTo>
                  <a:cubicBezTo>
                    <a:pt x="27" y="36"/>
                    <a:pt x="27" y="36"/>
                    <a:pt x="27" y="36"/>
                  </a:cubicBezTo>
                  <a:cubicBezTo>
                    <a:pt x="29" y="38"/>
                    <a:pt x="29" y="38"/>
                    <a:pt x="29" y="38"/>
                  </a:cubicBezTo>
                  <a:cubicBezTo>
                    <a:pt x="29" y="45"/>
                    <a:pt x="29" y="45"/>
                    <a:pt x="29" y="45"/>
                  </a:cubicBezTo>
                  <a:cubicBezTo>
                    <a:pt x="33" y="47"/>
                    <a:pt x="33" y="47"/>
                    <a:pt x="33" y="47"/>
                  </a:cubicBezTo>
                  <a:cubicBezTo>
                    <a:pt x="34" y="45"/>
                    <a:pt x="34" y="45"/>
                    <a:pt x="34" y="45"/>
                  </a:cubicBezTo>
                  <a:cubicBezTo>
                    <a:pt x="34" y="47"/>
                    <a:pt x="34" y="47"/>
                    <a:pt x="34" y="47"/>
                  </a:cubicBezTo>
                  <a:cubicBezTo>
                    <a:pt x="33" y="49"/>
                    <a:pt x="33" y="49"/>
                    <a:pt x="33" y="49"/>
                  </a:cubicBezTo>
                  <a:cubicBezTo>
                    <a:pt x="33" y="51"/>
                    <a:pt x="33" y="51"/>
                    <a:pt x="33" y="51"/>
                  </a:cubicBezTo>
                  <a:cubicBezTo>
                    <a:pt x="31" y="51"/>
                    <a:pt x="31" y="51"/>
                    <a:pt x="31" y="51"/>
                  </a:cubicBezTo>
                  <a:close/>
                  <a:moveTo>
                    <a:pt x="25" y="71"/>
                  </a:moveTo>
                  <a:cubicBezTo>
                    <a:pt x="31" y="69"/>
                    <a:pt x="31" y="69"/>
                    <a:pt x="31" y="69"/>
                  </a:cubicBezTo>
                  <a:cubicBezTo>
                    <a:pt x="33" y="69"/>
                    <a:pt x="33" y="69"/>
                    <a:pt x="33" y="69"/>
                  </a:cubicBezTo>
                  <a:cubicBezTo>
                    <a:pt x="34" y="67"/>
                    <a:pt x="34" y="67"/>
                    <a:pt x="34" y="67"/>
                  </a:cubicBezTo>
                  <a:cubicBezTo>
                    <a:pt x="34" y="65"/>
                    <a:pt x="34" y="65"/>
                    <a:pt x="34" y="65"/>
                  </a:cubicBezTo>
                  <a:cubicBezTo>
                    <a:pt x="31" y="64"/>
                    <a:pt x="31" y="64"/>
                    <a:pt x="31" y="64"/>
                  </a:cubicBezTo>
                  <a:cubicBezTo>
                    <a:pt x="29" y="62"/>
                    <a:pt x="29" y="62"/>
                    <a:pt x="29" y="62"/>
                  </a:cubicBezTo>
                  <a:cubicBezTo>
                    <a:pt x="25" y="64"/>
                    <a:pt x="25" y="64"/>
                    <a:pt x="25" y="64"/>
                  </a:cubicBezTo>
                  <a:cubicBezTo>
                    <a:pt x="31" y="65"/>
                    <a:pt x="31" y="65"/>
                    <a:pt x="31" y="65"/>
                  </a:cubicBezTo>
                  <a:cubicBezTo>
                    <a:pt x="27" y="67"/>
                    <a:pt x="27" y="67"/>
                    <a:pt x="27" y="67"/>
                  </a:cubicBezTo>
                  <a:cubicBezTo>
                    <a:pt x="29" y="67"/>
                    <a:pt x="29" y="67"/>
                    <a:pt x="29" y="67"/>
                  </a:cubicBezTo>
                  <a:cubicBezTo>
                    <a:pt x="25" y="71"/>
                    <a:pt x="25" y="71"/>
                    <a:pt x="25" y="71"/>
                  </a:cubicBezTo>
                  <a:close/>
                  <a:moveTo>
                    <a:pt x="31" y="82"/>
                  </a:moveTo>
                  <a:cubicBezTo>
                    <a:pt x="29" y="78"/>
                    <a:pt x="29" y="78"/>
                    <a:pt x="29" y="78"/>
                  </a:cubicBezTo>
                  <a:cubicBezTo>
                    <a:pt x="34" y="73"/>
                    <a:pt x="34" y="73"/>
                    <a:pt x="34" y="73"/>
                  </a:cubicBezTo>
                  <a:cubicBezTo>
                    <a:pt x="33" y="80"/>
                    <a:pt x="33" y="80"/>
                    <a:pt x="33" y="80"/>
                  </a:cubicBezTo>
                  <a:cubicBezTo>
                    <a:pt x="31" y="82"/>
                    <a:pt x="31" y="82"/>
                    <a:pt x="31" y="82"/>
                  </a:cubicBezTo>
                  <a:close/>
                  <a:moveTo>
                    <a:pt x="25" y="85"/>
                  </a:moveTo>
                  <a:cubicBezTo>
                    <a:pt x="29" y="84"/>
                    <a:pt x="29" y="84"/>
                    <a:pt x="29" y="84"/>
                  </a:cubicBezTo>
                  <a:cubicBezTo>
                    <a:pt x="27" y="78"/>
                    <a:pt x="27" y="78"/>
                    <a:pt x="27" y="78"/>
                  </a:cubicBezTo>
                  <a:cubicBezTo>
                    <a:pt x="23" y="80"/>
                    <a:pt x="23" y="80"/>
                    <a:pt x="23" y="80"/>
                  </a:cubicBezTo>
                  <a:cubicBezTo>
                    <a:pt x="23" y="85"/>
                    <a:pt x="23" y="85"/>
                    <a:pt x="23" y="85"/>
                  </a:cubicBezTo>
                  <a:cubicBezTo>
                    <a:pt x="25" y="84"/>
                    <a:pt x="25" y="84"/>
                    <a:pt x="25" y="84"/>
                  </a:cubicBezTo>
                  <a:cubicBezTo>
                    <a:pt x="25" y="85"/>
                    <a:pt x="25" y="85"/>
                    <a:pt x="25" y="85"/>
                  </a:cubicBezTo>
                  <a:close/>
                  <a:moveTo>
                    <a:pt x="38" y="85"/>
                  </a:moveTo>
                  <a:cubicBezTo>
                    <a:pt x="40" y="91"/>
                    <a:pt x="40" y="91"/>
                    <a:pt x="40" y="91"/>
                  </a:cubicBezTo>
                  <a:cubicBezTo>
                    <a:pt x="42" y="93"/>
                    <a:pt x="42" y="93"/>
                    <a:pt x="42" y="93"/>
                  </a:cubicBezTo>
                  <a:cubicBezTo>
                    <a:pt x="43" y="89"/>
                    <a:pt x="43" y="89"/>
                    <a:pt x="43" y="89"/>
                  </a:cubicBezTo>
                  <a:cubicBezTo>
                    <a:pt x="42" y="84"/>
                    <a:pt x="42" y="84"/>
                    <a:pt x="42" y="84"/>
                  </a:cubicBezTo>
                  <a:cubicBezTo>
                    <a:pt x="38" y="85"/>
                    <a:pt x="38" y="85"/>
                    <a:pt x="38" y="85"/>
                  </a:cubicBezTo>
                  <a:close/>
                  <a:moveTo>
                    <a:pt x="49" y="142"/>
                  </a:moveTo>
                  <a:cubicBezTo>
                    <a:pt x="54" y="144"/>
                    <a:pt x="54" y="144"/>
                    <a:pt x="54" y="144"/>
                  </a:cubicBezTo>
                  <a:cubicBezTo>
                    <a:pt x="58" y="142"/>
                    <a:pt x="58" y="142"/>
                    <a:pt x="58" y="142"/>
                  </a:cubicBezTo>
                  <a:cubicBezTo>
                    <a:pt x="56" y="142"/>
                    <a:pt x="56" y="142"/>
                    <a:pt x="56" y="142"/>
                  </a:cubicBezTo>
                  <a:cubicBezTo>
                    <a:pt x="54" y="138"/>
                    <a:pt x="54" y="138"/>
                    <a:pt x="54" y="138"/>
                  </a:cubicBezTo>
                  <a:cubicBezTo>
                    <a:pt x="51" y="140"/>
                    <a:pt x="51" y="140"/>
                    <a:pt x="51" y="140"/>
                  </a:cubicBezTo>
                  <a:cubicBezTo>
                    <a:pt x="49" y="142"/>
                    <a:pt x="49" y="142"/>
                    <a:pt x="49" y="142"/>
                  </a:cubicBezTo>
                  <a:close/>
                  <a:moveTo>
                    <a:pt x="47" y="124"/>
                  </a:moveTo>
                  <a:cubicBezTo>
                    <a:pt x="47" y="120"/>
                    <a:pt x="47" y="120"/>
                    <a:pt x="47" y="120"/>
                  </a:cubicBezTo>
                  <a:cubicBezTo>
                    <a:pt x="53" y="115"/>
                    <a:pt x="53" y="115"/>
                    <a:pt x="53" y="115"/>
                  </a:cubicBezTo>
                  <a:cubicBezTo>
                    <a:pt x="53" y="118"/>
                    <a:pt x="53" y="118"/>
                    <a:pt x="53" y="118"/>
                  </a:cubicBezTo>
                  <a:cubicBezTo>
                    <a:pt x="53" y="120"/>
                    <a:pt x="53" y="120"/>
                    <a:pt x="53" y="120"/>
                  </a:cubicBezTo>
                  <a:cubicBezTo>
                    <a:pt x="49" y="124"/>
                    <a:pt x="49" y="124"/>
                    <a:pt x="49" y="124"/>
                  </a:cubicBezTo>
                  <a:cubicBezTo>
                    <a:pt x="47" y="124"/>
                    <a:pt x="47" y="124"/>
                    <a:pt x="47" y="124"/>
                  </a:cubicBezTo>
                  <a:close/>
                  <a:moveTo>
                    <a:pt x="40" y="222"/>
                  </a:moveTo>
                  <a:cubicBezTo>
                    <a:pt x="42" y="220"/>
                    <a:pt x="42" y="220"/>
                    <a:pt x="42" y="220"/>
                  </a:cubicBezTo>
                  <a:cubicBezTo>
                    <a:pt x="42" y="218"/>
                    <a:pt x="42" y="218"/>
                    <a:pt x="42" y="218"/>
                  </a:cubicBezTo>
                  <a:cubicBezTo>
                    <a:pt x="43" y="217"/>
                    <a:pt x="43" y="217"/>
                    <a:pt x="43" y="217"/>
                  </a:cubicBezTo>
                  <a:cubicBezTo>
                    <a:pt x="43" y="218"/>
                    <a:pt x="43" y="218"/>
                    <a:pt x="43" y="218"/>
                  </a:cubicBezTo>
                  <a:cubicBezTo>
                    <a:pt x="45" y="217"/>
                    <a:pt x="45" y="217"/>
                    <a:pt x="45" y="217"/>
                  </a:cubicBezTo>
                  <a:cubicBezTo>
                    <a:pt x="47" y="217"/>
                    <a:pt x="47" y="217"/>
                    <a:pt x="47" y="217"/>
                  </a:cubicBezTo>
                  <a:cubicBezTo>
                    <a:pt x="47" y="213"/>
                    <a:pt x="47" y="213"/>
                    <a:pt x="47" y="213"/>
                  </a:cubicBezTo>
                  <a:cubicBezTo>
                    <a:pt x="51" y="215"/>
                    <a:pt x="51" y="215"/>
                    <a:pt x="51" y="215"/>
                  </a:cubicBezTo>
                  <a:cubicBezTo>
                    <a:pt x="54" y="213"/>
                    <a:pt x="54" y="213"/>
                    <a:pt x="54" y="213"/>
                  </a:cubicBezTo>
                  <a:cubicBezTo>
                    <a:pt x="56" y="213"/>
                    <a:pt x="56" y="213"/>
                    <a:pt x="56" y="213"/>
                  </a:cubicBezTo>
                  <a:cubicBezTo>
                    <a:pt x="56" y="213"/>
                    <a:pt x="56" y="213"/>
                    <a:pt x="56" y="213"/>
                  </a:cubicBezTo>
                  <a:cubicBezTo>
                    <a:pt x="58" y="215"/>
                    <a:pt x="58" y="215"/>
                    <a:pt x="58" y="215"/>
                  </a:cubicBezTo>
                  <a:cubicBezTo>
                    <a:pt x="60" y="215"/>
                    <a:pt x="60" y="215"/>
                    <a:pt x="60" y="215"/>
                  </a:cubicBezTo>
                  <a:cubicBezTo>
                    <a:pt x="62" y="217"/>
                    <a:pt x="62" y="217"/>
                    <a:pt x="62" y="217"/>
                  </a:cubicBezTo>
                  <a:cubicBezTo>
                    <a:pt x="65" y="217"/>
                    <a:pt x="65" y="217"/>
                    <a:pt x="65" y="217"/>
                  </a:cubicBezTo>
                  <a:cubicBezTo>
                    <a:pt x="65" y="215"/>
                    <a:pt x="65" y="215"/>
                    <a:pt x="65" y="215"/>
                  </a:cubicBezTo>
                  <a:cubicBezTo>
                    <a:pt x="67" y="213"/>
                    <a:pt x="67" y="213"/>
                    <a:pt x="67" y="213"/>
                  </a:cubicBezTo>
                  <a:cubicBezTo>
                    <a:pt x="67" y="211"/>
                    <a:pt x="67" y="211"/>
                    <a:pt x="67" y="211"/>
                  </a:cubicBezTo>
                  <a:cubicBezTo>
                    <a:pt x="67" y="209"/>
                    <a:pt x="67" y="209"/>
                    <a:pt x="67" y="209"/>
                  </a:cubicBezTo>
                  <a:cubicBezTo>
                    <a:pt x="69" y="208"/>
                    <a:pt x="69" y="208"/>
                    <a:pt x="69" y="208"/>
                  </a:cubicBezTo>
                  <a:cubicBezTo>
                    <a:pt x="71" y="206"/>
                    <a:pt x="71" y="206"/>
                    <a:pt x="71" y="206"/>
                  </a:cubicBezTo>
                  <a:cubicBezTo>
                    <a:pt x="71" y="206"/>
                    <a:pt x="71" y="206"/>
                    <a:pt x="71" y="206"/>
                  </a:cubicBezTo>
                  <a:cubicBezTo>
                    <a:pt x="78" y="204"/>
                    <a:pt x="78" y="204"/>
                    <a:pt x="78" y="204"/>
                  </a:cubicBezTo>
                  <a:cubicBezTo>
                    <a:pt x="80" y="204"/>
                    <a:pt x="80" y="204"/>
                    <a:pt x="80" y="204"/>
                  </a:cubicBezTo>
                  <a:cubicBezTo>
                    <a:pt x="84" y="208"/>
                    <a:pt x="84" y="208"/>
                    <a:pt x="84" y="208"/>
                  </a:cubicBezTo>
                  <a:cubicBezTo>
                    <a:pt x="85" y="206"/>
                    <a:pt x="85" y="206"/>
                    <a:pt x="85" y="206"/>
                  </a:cubicBezTo>
                  <a:cubicBezTo>
                    <a:pt x="89" y="206"/>
                    <a:pt x="89" y="206"/>
                    <a:pt x="89" y="206"/>
                  </a:cubicBezTo>
                  <a:cubicBezTo>
                    <a:pt x="91" y="208"/>
                    <a:pt x="91" y="208"/>
                    <a:pt x="91" y="208"/>
                  </a:cubicBezTo>
                  <a:cubicBezTo>
                    <a:pt x="93" y="204"/>
                    <a:pt x="93" y="204"/>
                    <a:pt x="93" y="204"/>
                  </a:cubicBezTo>
                  <a:cubicBezTo>
                    <a:pt x="96" y="202"/>
                    <a:pt x="96" y="202"/>
                    <a:pt x="96" y="202"/>
                  </a:cubicBezTo>
                  <a:cubicBezTo>
                    <a:pt x="98" y="204"/>
                    <a:pt x="98" y="204"/>
                    <a:pt x="98" y="204"/>
                  </a:cubicBezTo>
                  <a:cubicBezTo>
                    <a:pt x="102" y="200"/>
                    <a:pt x="102" y="200"/>
                    <a:pt x="102" y="200"/>
                  </a:cubicBezTo>
                  <a:cubicBezTo>
                    <a:pt x="105" y="202"/>
                    <a:pt x="105" y="202"/>
                    <a:pt x="105" y="202"/>
                  </a:cubicBezTo>
                  <a:cubicBezTo>
                    <a:pt x="107" y="202"/>
                    <a:pt x="107" y="202"/>
                    <a:pt x="107" y="202"/>
                  </a:cubicBezTo>
                  <a:cubicBezTo>
                    <a:pt x="107" y="200"/>
                    <a:pt x="107" y="200"/>
                    <a:pt x="107" y="200"/>
                  </a:cubicBezTo>
                  <a:cubicBezTo>
                    <a:pt x="109" y="202"/>
                    <a:pt x="109" y="202"/>
                    <a:pt x="109" y="202"/>
                  </a:cubicBezTo>
                  <a:cubicBezTo>
                    <a:pt x="111" y="202"/>
                    <a:pt x="111" y="202"/>
                    <a:pt x="111" y="202"/>
                  </a:cubicBezTo>
                  <a:cubicBezTo>
                    <a:pt x="113" y="200"/>
                    <a:pt x="113" y="200"/>
                    <a:pt x="113" y="200"/>
                  </a:cubicBezTo>
                  <a:cubicBezTo>
                    <a:pt x="118" y="200"/>
                    <a:pt x="118" y="200"/>
                    <a:pt x="118" y="200"/>
                  </a:cubicBezTo>
                  <a:cubicBezTo>
                    <a:pt x="122" y="200"/>
                    <a:pt x="122" y="200"/>
                    <a:pt x="122" y="200"/>
                  </a:cubicBezTo>
                  <a:cubicBezTo>
                    <a:pt x="125" y="202"/>
                    <a:pt x="125" y="202"/>
                    <a:pt x="125" y="202"/>
                  </a:cubicBezTo>
                  <a:cubicBezTo>
                    <a:pt x="127" y="202"/>
                    <a:pt x="127" y="202"/>
                    <a:pt x="127" y="202"/>
                  </a:cubicBezTo>
                  <a:cubicBezTo>
                    <a:pt x="129" y="200"/>
                    <a:pt x="129" y="200"/>
                    <a:pt x="129" y="200"/>
                  </a:cubicBezTo>
                  <a:cubicBezTo>
                    <a:pt x="133" y="198"/>
                    <a:pt x="133" y="198"/>
                    <a:pt x="133" y="198"/>
                  </a:cubicBezTo>
                  <a:cubicBezTo>
                    <a:pt x="135" y="197"/>
                    <a:pt x="135" y="197"/>
                    <a:pt x="135" y="197"/>
                  </a:cubicBezTo>
                  <a:cubicBezTo>
                    <a:pt x="136" y="197"/>
                    <a:pt x="136" y="197"/>
                    <a:pt x="136" y="197"/>
                  </a:cubicBezTo>
                  <a:cubicBezTo>
                    <a:pt x="138" y="197"/>
                    <a:pt x="138" y="197"/>
                    <a:pt x="138" y="197"/>
                  </a:cubicBezTo>
                  <a:cubicBezTo>
                    <a:pt x="138" y="195"/>
                    <a:pt x="138" y="195"/>
                    <a:pt x="138" y="195"/>
                  </a:cubicBezTo>
                  <a:cubicBezTo>
                    <a:pt x="142" y="193"/>
                    <a:pt x="142" y="193"/>
                    <a:pt x="142" y="193"/>
                  </a:cubicBezTo>
                  <a:cubicBezTo>
                    <a:pt x="146" y="191"/>
                    <a:pt x="146" y="191"/>
                    <a:pt x="146" y="191"/>
                  </a:cubicBezTo>
                  <a:cubicBezTo>
                    <a:pt x="146" y="189"/>
                    <a:pt x="146" y="189"/>
                    <a:pt x="146" y="189"/>
                  </a:cubicBezTo>
                  <a:cubicBezTo>
                    <a:pt x="144" y="187"/>
                    <a:pt x="144" y="187"/>
                    <a:pt x="144" y="187"/>
                  </a:cubicBezTo>
                  <a:cubicBezTo>
                    <a:pt x="146" y="186"/>
                    <a:pt x="146" y="186"/>
                    <a:pt x="146" y="186"/>
                  </a:cubicBezTo>
                  <a:cubicBezTo>
                    <a:pt x="140" y="186"/>
                    <a:pt x="140" y="186"/>
                    <a:pt x="140" y="186"/>
                  </a:cubicBezTo>
                  <a:cubicBezTo>
                    <a:pt x="138" y="187"/>
                    <a:pt x="138" y="187"/>
                    <a:pt x="138" y="187"/>
                  </a:cubicBezTo>
                  <a:cubicBezTo>
                    <a:pt x="136" y="187"/>
                    <a:pt x="136" y="187"/>
                    <a:pt x="136" y="187"/>
                  </a:cubicBezTo>
                  <a:cubicBezTo>
                    <a:pt x="133" y="186"/>
                    <a:pt x="133" y="186"/>
                    <a:pt x="133" y="186"/>
                  </a:cubicBezTo>
                  <a:cubicBezTo>
                    <a:pt x="131" y="186"/>
                    <a:pt x="131" y="186"/>
                    <a:pt x="131" y="186"/>
                  </a:cubicBezTo>
                  <a:cubicBezTo>
                    <a:pt x="133" y="186"/>
                    <a:pt x="133" y="186"/>
                    <a:pt x="133" y="186"/>
                  </a:cubicBezTo>
                  <a:cubicBezTo>
                    <a:pt x="133" y="184"/>
                    <a:pt x="133" y="184"/>
                    <a:pt x="133" y="184"/>
                  </a:cubicBezTo>
                  <a:cubicBezTo>
                    <a:pt x="135" y="184"/>
                    <a:pt x="135" y="184"/>
                    <a:pt x="135" y="184"/>
                  </a:cubicBezTo>
                  <a:cubicBezTo>
                    <a:pt x="131" y="184"/>
                    <a:pt x="131" y="184"/>
                    <a:pt x="131" y="184"/>
                  </a:cubicBezTo>
                  <a:cubicBezTo>
                    <a:pt x="129" y="184"/>
                    <a:pt x="129" y="184"/>
                    <a:pt x="129" y="184"/>
                  </a:cubicBezTo>
                  <a:cubicBezTo>
                    <a:pt x="133" y="182"/>
                    <a:pt x="133" y="182"/>
                    <a:pt x="133" y="182"/>
                  </a:cubicBezTo>
                  <a:cubicBezTo>
                    <a:pt x="135" y="182"/>
                    <a:pt x="135" y="182"/>
                    <a:pt x="135" y="182"/>
                  </a:cubicBezTo>
                  <a:cubicBezTo>
                    <a:pt x="136" y="180"/>
                    <a:pt x="136" y="180"/>
                    <a:pt x="136" y="180"/>
                  </a:cubicBezTo>
                  <a:cubicBezTo>
                    <a:pt x="136" y="178"/>
                    <a:pt x="136" y="178"/>
                    <a:pt x="136" y="178"/>
                  </a:cubicBezTo>
                  <a:cubicBezTo>
                    <a:pt x="133" y="178"/>
                    <a:pt x="133" y="178"/>
                    <a:pt x="133" y="178"/>
                  </a:cubicBezTo>
                  <a:cubicBezTo>
                    <a:pt x="135" y="177"/>
                    <a:pt x="135" y="177"/>
                    <a:pt x="135" y="177"/>
                  </a:cubicBezTo>
                  <a:cubicBezTo>
                    <a:pt x="136" y="175"/>
                    <a:pt x="136" y="175"/>
                    <a:pt x="136" y="175"/>
                  </a:cubicBezTo>
                  <a:cubicBezTo>
                    <a:pt x="138" y="177"/>
                    <a:pt x="138" y="177"/>
                    <a:pt x="138" y="177"/>
                  </a:cubicBezTo>
                  <a:cubicBezTo>
                    <a:pt x="140" y="175"/>
                    <a:pt x="140" y="175"/>
                    <a:pt x="140" y="175"/>
                  </a:cubicBezTo>
                  <a:cubicBezTo>
                    <a:pt x="142" y="173"/>
                    <a:pt x="142" y="173"/>
                    <a:pt x="142" y="173"/>
                  </a:cubicBezTo>
                  <a:cubicBezTo>
                    <a:pt x="140" y="173"/>
                    <a:pt x="140" y="173"/>
                    <a:pt x="140" y="173"/>
                  </a:cubicBezTo>
                  <a:cubicBezTo>
                    <a:pt x="142" y="173"/>
                    <a:pt x="142" y="173"/>
                    <a:pt x="142" y="173"/>
                  </a:cubicBezTo>
                  <a:cubicBezTo>
                    <a:pt x="138" y="171"/>
                    <a:pt x="138" y="171"/>
                    <a:pt x="138" y="171"/>
                  </a:cubicBezTo>
                  <a:cubicBezTo>
                    <a:pt x="140" y="169"/>
                    <a:pt x="140" y="169"/>
                    <a:pt x="140" y="169"/>
                  </a:cubicBezTo>
                  <a:cubicBezTo>
                    <a:pt x="142" y="171"/>
                    <a:pt x="142" y="171"/>
                    <a:pt x="142" y="171"/>
                  </a:cubicBezTo>
                  <a:cubicBezTo>
                    <a:pt x="142" y="171"/>
                    <a:pt x="142" y="171"/>
                    <a:pt x="142" y="171"/>
                  </a:cubicBezTo>
                  <a:cubicBezTo>
                    <a:pt x="144" y="169"/>
                    <a:pt x="144" y="169"/>
                    <a:pt x="144" y="169"/>
                  </a:cubicBezTo>
                  <a:cubicBezTo>
                    <a:pt x="146" y="167"/>
                    <a:pt x="146" y="167"/>
                    <a:pt x="146" y="167"/>
                  </a:cubicBezTo>
                  <a:cubicBezTo>
                    <a:pt x="146" y="164"/>
                    <a:pt x="146" y="164"/>
                    <a:pt x="146" y="164"/>
                  </a:cubicBezTo>
                  <a:cubicBezTo>
                    <a:pt x="147" y="158"/>
                    <a:pt x="147" y="158"/>
                    <a:pt x="147" y="158"/>
                  </a:cubicBezTo>
                  <a:cubicBezTo>
                    <a:pt x="147" y="157"/>
                    <a:pt x="147" y="157"/>
                    <a:pt x="147" y="157"/>
                  </a:cubicBezTo>
                  <a:cubicBezTo>
                    <a:pt x="146" y="153"/>
                    <a:pt x="146" y="153"/>
                    <a:pt x="146" y="153"/>
                  </a:cubicBezTo>
                  <a:cubicBezTo>
                    <a:pt x="140" y="147"/>
                    <a:pt x="140" y="147"/>
                    <a:pt x="140" y="147"/>
                  </a:cubicBezTo>
                  <a:cubicBezTo>
                    <a:pt x="133" y="147"/>
                    <a:pt x="133" y="147"/>
                    <a:pt x="133" y="147"/>
                  </a:cubicBezTo>
                  <a:cubicBezTo>
                    <a:pt x="127" y="147"/>
                    <a:pt x="127" y="147"/>
                    <a:pt x="127" y="147"/>
                  </a:cubicBezTo>
                  <a:cubicBezTo>
                    <a:pt x="127" y="151"/>
                    <a:pt x="127" y="151"/>
                    <a:pt x="127" y="151"/>
                  </a:cubicBezTo>
                  <a:cubicBezTo>
                    <a:pt x="125" y="153"/>
                    <a:pt x="125" y="153"/>
                    <a:pt x="125" y="153"/>
                  </a:cubicBezTo>
                  <a:cubicBezTo>
                    <a:pt x="124" y="151"/>
                    <a:pt x="124" y="151"/>
                    <a:pt x="124" y="151"/>
                  </a:cubicBezTo>
                  <a:cubicBezTo>
                    <a:pt x="120" y="149"/>
                    <a:pt x="120" y="149"/>
                    <a:pt x="120" y="149"/>
                  </a:cubicBezTo>
                  <a:cubicBezTo>
                    <a:pt x="125" y="146"/>
                    <a:pt x="125" y="146"/>
                    <a:pt x="125" y="146"/>
                  </a:cubicBezTo>
                  <a:cubicBezTo>
                    <a:pt x="125" y="142"/>
                    <a:pt x="125" y="142"/>
                    <a:pt x="125" y="142"/>
                  </a:cubicBezTo>
                  <a:cubicBezTo>
                    <a:pt x="120" y="136"/>
                    <a:pt x="120" y="136"/>
                    <a:pt x="120" y="136"/>
                  </a:cubicBezTo>
                  <a:cubicBezTo>
                    <a:pt x="120" y="135"/>
                    <a:pt x="120" y="135"/>
                    <a:pt x="120" y="135"/>
                  </a:cubicBezTo>
                  <a:cubicBezTo>
                    <a:pt x="116" y="133"/>
                    <a:pt x="116" y="133"/>
                    <a:pt x="116" y="133"/>
                  </a:cubicBezTo>
                  <a:cubicBezTo>
                    <a:pt x="115" y="131"/>
                    <a:pt x="115" y="131"/>
                    <a:pt x="115" y="131"/>
                  </a:cubicBezTo>
                  <a:cubicBezTo>
                    <a:pt x="113" y="131"/>
                    <a:pt x="113" y="131"/>
                    <a:pt x="113" y="131"/>
                  </a:cubicBezTo>
                  <a:cubicBezTo>
                    <a:pt x="111" y="131"/>
                    <a:pt x="111" y="131"/>
                    <a:pt x="111" y="131"/>
                  </a:cubicBezTo>
                  <a:cubicBezTo>
                    <a:pt x="109" y="131"/>
                    <a:pt x="109" y="131"/>
                    <a:pt x="109" y="131"/>
                  </a:cubicBezTo>
                  <a:cubicBezTo>
                    <a:pt x="107" y="131"/>
                    <a:pt x="107" y="131"/>
                    <a:pt x="107" y="131"/>
                  </a:cubicBezTo>
                  <a:cubicBezTo>
                    <a:pt x="111" y="131"/>
                    <a:pt x="111" y="131"/>
                    <a:pt x="111" y="131"/>
                  </a:cubicBezTo>
                  <a:cubicBezTo>
                    <a:pt x="111" y="131"/>
                    <a:pt x="111" y="131"/>
                    <a:pt x="111" y="131"/>
                  </a:cubicBezTo>
                  <a:cubicBezTo>
                    <a:pt x="115" y="131"/>
                    <a:pt x="115" y="131"/>
                    <a:pt x="115" y="131"/>
                  </a:cubicBezTo>
                  <a:cubicBezTo>
                    <a:pt x="116" y="131"/>
                    <a:pt x="116" y="131"/>
                    <a:pt x="116" y="131"/>
                  </a:cubicBezTo>
                  <a:cubicBezTo>
                    <a:pt x="116" y="133"/>
                    <a:pt x="116" y="133"/>
                    <a:pt x="116" y="133"/>
                  </a:cubicBezTo>
                  <a:cubicBezTo>
                    <a:pt x="118" y="133"/>
                    <a:pt x="118" y="133"/>
                    <a:pt x="118" y="133"/>
                  </a:cubicBezTo>
                  <a:cubicBezTo>
                    <a:pt x="120" y="133"/>
                    <a:pt x="120" y="133"/>
                    <a:pt x="120" y="133"/>
                  </a:cubicBezTo>
                  <a:cubicBezTo>
                    <a:pt x="116" y="127"/>
                    <a:pt x="116" y="127"/>
                    <a:pt x="116" y="127"/>
                  </a:cubicBezTo>
                  <a:cubicBezTo>
                    <a:pt x="115" y="124"/>
                    <a:pt x="115" y="124"/>
                    <a:pt x="115" y="124"/>
                  </a:cubicBezTo>
                  <a:cubicBezTo>
                    <a:pt x="115" y="122"/>
                    <a:pt x="115" y="122"/>
                    <a:pt x="115" y="122"/>
                  </a:cubicBezTo>
                  <a:cubicBezTo>
                    <a:pt x="116" y="122"/>
                    <a:pt x="116" y="122"/>
                    <a:pt x="116" y="122"/>
                  </a:cubicBezTo>
                  <a:cubicBezTo>
                    <a:pt x="115" y="120"/>
                    <a:pt x="115" y="120"/>
                    <a:pt x="115" y="120"/>
                  </a:cubicBezTo>
                  <a:cubicBezTo>
                    <a:pt x="113" y="118"/>
                    <a:pt x="113" y="118"/>
                    <a:pt x="113" y="118"/>
                  </a:cubicBezTo>
                  <a:cubicBezTo>
                    <a:pt x="113" y="118"/>
                    <a:pt x="113" y="118"/>
                    <a:pt x="113" y="118"/>
                  </a:cubicBezTo>
                  <a:cubicBezTo>
                    <a:pt x="109" y="113"/>
                    <a:pt x="109" y="113"/>
                    <a:pt x="109" y="113"/>
                  </a:cubicBezTo>
                  <a:cubicBezTo>
                    <a:pt x="105" y="111"/>
                    <a:pt x="105" y="111"/>
                    <a:pt x="105" y="111"/>
                  </a:cubicBezTo>
                  <a:cubicBezTo>
                    <a:pt x="100" y="109"/>
                    <a:pt x="100" y="109"/>
                    <a:pt x="100" y="109"/>
                  </a:cubicBezTo>
                  <a:cubicBezTo>
                    <a:pt x="100" y="107"/>
                    <a:pt x="100" y="107"/>
                    <a:pt x="100" y="107"/>
                  </a:cubicBezTo>
                  <a:cubicBezTo>
                    <a:pt x="98" y="107"/>
                    <a:pt x="98" y="107"/>
                    <a:pt x="98" y="107"/>
                  </a:cubicBezTo>
                  <a:cubicBezTo>
                    <a:pt x="96" y="100"/>
                    <a:pt x="96" y="100"/>
                    <a:pt x="96" y="100"/>
                  </a:cubicBezTo>
                  <a:cubicBezTo>
                    <a:pt x="94" y="96"/>
                    <a:pt x="94" y="96"/>
                    <a:pt x="94" y="96"/>
                  </a:cubicBezTo>
                  <a:cubicBezTo>
                    <a:pt x="93" y="89"/>
                    <a:pt x="93" y="89"/>
                    <a:pt x="93" y="89"/>
                  </a:cubicBezTo>
                  <a:cubicBezTo>
                    <a:pt x="91" y="87"/>
                    <a:pt x="91" y="87"/>
                    <a:pt x="91" y="87"/>
                  </a:cubicBezTo>
                  <a:cubicBezTo>
                    <a:pt x="89" y="87"/>
                    <a:pt x="89" y="87"/>
                    <a:pt x="89" y="87"/>
                  </a:cubicBezTo>
                  <a:cubicBezTo>
                    <a:pt x="85" y="80"/>
                    <a:pt x="85" y="80"/>
                    <a:pt x="85" y="80"/>
                  </a:cubicBezTo>
                  <a:cubicBezTo>
                    <a:pt x="82" y="78"/>
                    <a:pt x="82" y="78"/>
                    <a:pt x="82" y="78"/>
                  </a:cubicBezTo>
                  <a:cubicBezTo>
                    <a:pt x="80" y="76"/>
                    <a:pt x="80" y="76"/>
                    <a:pt x="80" y="76"/>
                  </a:cubicBezTo>
                  <a:cubicBezTo>
                    <a:pt x="76" y="74"/>
                    <a:pt x="76" y="74"/>
                    <a:pt x="76" y="74"/>
                  </a:cubicBezTo>
                  <a:cubicBezTo>
                    <a:pt x="74" y="76"/>
                    <a:pt x="74" y="76"/>
                    <a:pt x="74" y="76"/>
                  </a:cubicBezTo>
                  <a:cubicBezTo>
                    <a:pt x="71" y="78"/>
                    <a:pt x="71" y="78"/>
                    <a:pt x="71" y="78"/>
                  </a:cubicBezTo>
                  <a:cubicBezTo>
                    <a:pt x="67" y="76"/>
                    <a:pt x="67" y="76"/>
                    <a:pt x="67" y="76"/>
                  </a:cubicBezTo>
                  <a:cubicBezTo>
                    <a:pt x="65" y="78"/>
                    <a:pt x="65" y="78"/>
                    <a:pt x="65" y="78"/>
                  </a:cubicBezTo>
                  <a:cubicBezTo>
                    <a:pt x="62" y="76"/>
                    <a:pt x="62" y="76"/>
                    <a:pt x="62" y="76"/>
                  </a:cubicBezTo>
                  <a:cubicBezTo>
                    <a:pt x="62" y="74"/>
                    <a:pt x="62" y="74"/>
                    <a:pt x="62" y="74"/>
                  </a:cubicBezTo>
                  <a:cubicBezTo>
                    <a:pt x="64" y="76"/>
                    <a:pt x="64" y="76"/>
                    <a:pt x="64" y="76"/>
                  </a:cubicBezTo>
                  <a:cubicBezTo>
                    <a:pt x="67" y="76"/>
                    <a:pt x="67" y="76"/>
                    <a:pt x="67" y="76"/>
                  </a:cubicBezTo>
                  <a:cubicBezTo>
                    <a:pt x="71" y="74"/>
                    <a:pt x="71" y="74"/>
                    <a:pt x="71" y="74"/>
                  </a:cubicBezTo>
                  <a:cubicBezTo>
                    <a:pt x="71" y="73"/>
                    <a:pt x="71" y="73"/>
                    <a:pt x="71" y="73"/>
                  </a:cubicBezTo>
                  <a:cubicBezTo>
                    <a:pt x="74" y="73"/>
                    <a:pt x="74" y="73"/>
                    <a:pt x="74" y="73"/>
                  </a:cubicBezTo>
                  <a:cubicBezTo>
                    <a:pt x="78" y="71"/>
                    <a:pt x="78" y="71"/>
                    <a:pt x="78" y="71"/>
                  </a:cubicBezTo>
                  <a:cubicBezTo>
                    <a:pt x="74" y="69"/>
                    <a:pt x="74" y="69"/>
                    <a:pt x="74" y="69"/>
                  </a:cubicBezTo>
                  <a:cubicBezTo>
                    <a:pt x="74" y="67"/>
                    <a:pt x="74" y="67"/>
                    <a:pt x="74" y="67"/>
                  </a:cubicBezTo>
                  <a:cubicBezTo>
                    <a:pt x="73" y="65"/>
                    <a:pt x="73" y="65"/>
                    <a:pt x="73" y="65"/>
                  </a:cubicBezTo>
                  <a:cubicBezTo>
                    <a:pt x="69" y="69"/>
                    <a:pt x="69" y="69"/>
                    <a:pt x="69" y="69"/>
                  </a:cubicBezTo>
                  <a:cubicBezTo>
                    <a:pt x="69" y="67"/>
                    <a:pt x="69" y="67"/>
                    <a:pt x="69" y="67"/>
                  </a:cubicBezTo>
                  <a:cubicBezTo>
                    <a:pt x="71" y="65"/>
                    <a:pt x="71" y="65"/>
                    <a:pt x="71" y="65"/>
                  </a:cubicBezTo>
                  <a:cubicBezTo>
                    <a:pt x="76" y="65"/>
                    <a:pt x="76" y="65"/>
                    <a:pt x="76" y="65"/>
                  </a:cubicBezTo>
                  <a:cubicBezTo>
                    <a:pt x="78" y="64"/>
                    <a:pt x="78" y="64"/>
                    <a:pt x="78" y="64"/>
                  </a:cubicBezTo>
                  <a:cubicBezTo>
                    <a:pt x="78" y="62"/>
                    <a:pt x="78" y="62"/>
                    <a:pt x="78" y="62"/>
                  </a:cubicBezTo>
                  <a:cubicBezTo>
                    <a:pt x="80" y="60"/>
                    <a:pt x="80" y="60"/>
                    <a:pt x="80" y="60"/>
                  </a:cubicBezTo>
                  <a:cubicBezTo>
                    <a:pt x="82" y="56"/>
                    <a:pt x="82" y="56"/>
                    <a:pt x="82" y="56"/>
                  </a:cubicBezTo>
                  <a:cubicBezTo>
                    <a:pt x="84" y="54"/>
                    <a:pt x="84" y="54"/>
                    <a:pt x="84" y="54"/>
                  </a:cubicBezTo>
                  <a:cubicBezTo>
                    <a:pt x="84" y="53"/>
                    <a:pt x="84" y="53"/>
                    <a:pt x="84" y="53"/>
                  </a:cubicBezTo>
                  <a:cubicBezTo>
                    <a:pt x="85" y="49"/>
                    <a:pt x="85" y="49"/>
                    <a:pt x="85" y="49"/>
                  </a:cubicBezTo>
                  <a:cubicBezTo>
                    <a:pt x="84" y="49"/>
                    <a:pt x="84" y="49"/>
                    <a:pt x="84" y="49"/>
                  </a:cubicBezTo>
                  <a:cubicBezTo>
                    <a:pt x="85" y="44"/>
                    <a:pt x="85" y="44"/>
                    <a:pt x="85" y="44"/>
                  </a:cubicBezTo>
                  <a:cubicBezTo>
                    <a:pt x="89" y="42"/>
                    <a:pt x="89" y="42"/>
                    <a:pt x="89" y="42"/>
                  </a:cubicBezTo>
                  <a:cubicBezTo>
                    <a:pt x="89" y="40"/>
                    <a:pt x="89" y="40"/>
                    <a:pt x="89" y="40"/>
                  </a:cubicBezTo>
                  <a:cubicBezTo>
                    <a:pt x="85" y="36"/>
                    <a:pt x="85" y="36"/>
                    <a:pt x="85" y="36"/>
                  </a:cubicBezTo>
                  <a:cubicBezTo>
                    <a:pt x="84" y="36"/>
                    <a:pt x="84" y="36"/>
                    <a:pt x="84" y="36"/>
                  </a:cubicBezTo>
                  <a:cubicBezTo>
                    <a:pt x="76" y="36"/>
                    <a:pt x="76" y="36"/>
                    <a:pt x="76" y="36"/>
                  </a:cubicBezTo>
                  <a:cubicBezTo>
                    <a:pt x="73" y="36"/>
                    <a:pt x="73" y="36"/>
                    <a:pt x="73" y="36"/>
                  </a:cubicBezTo>
                  <a:cubicBezTo>
                    <a:pt x="71" y="36"/>
                    <a:pt x="71" y="36"/>
                    <a:pt x="71" y="36"/>
                  </a:cubicBezTo>
                  <a:cubicBezTo>
                    <a:pt x="69" y="36"/>
                    <a:pt x="69" y="36"/>
                    <a:pt x="69" y="36"/>
                  </a:cubicBezTo>
                  <a:cubicBezTo>
                    <a:pt x="67" y="36"/>
                    <a:pt x="67" y="36"/>
                    <a:pt x="67" y="36"/>
                  </a:cubicBezTo>
                  <a:cubicBezTo>
                    <a:pt x="65" y="36"/>
                    <a:pt x="65" y="36"/>
                    <a:pt x="65" y="36"/>
                  </a:cubicBezTo>
                  <a:cubicBezTo>
                    <a:pt x="65" y="36"/>
                    <a:pt x="65" y="36"/>
                    <a:pt x="65" y="36"/>
                  </a:cubicBezTo>
                  <a:cubicBezTo>
                    <a:pt x="62" y="38"/>
                    <a:pt x="62" y="38"/>
                    <a:pt x="62" y="38"/>
                  </a:cubicBezTo>
                  <a:cubicBezTo>
                    <a:pt x="60" y="40"/>
                    <a:pt x="60" y="40"/>
                    <a:pt x="60" y="40"/>
                  </a:cubicBezTo>
                  <a:cubicBezTo>
                    <a:pt x="58" y="40"/>
                    <a:pt x="58" y="40"/>
                    <a:pt x="58" y="40"/>
                  </a:cubicBezTo>
                  <a:cubicBezTo>
                    <a:pt x="56" y="40"/>
                    <a:pt x="56" y="40"/>
                    <a:pt x="56" y="40"/>
                  </a:cubicBezTo>
                  <a:cubicBezTo>
                    <a:pt x="56" y="40"/>
                    <a:pt x="56" y="40"/>
                    <a:pt x="56" y="40"/>
                  </a:cubicBezTo>
                  <a:cubicBezTo>
                    <a:pt x="58" y="36"/>
                    <a:pt x="58" y="36"/>
                    <a:pt x="58" y="36"/>
                  </a:cubicBezTo>
                  <a:cubicBezTo>
                    <a:pt x="60" y="33"/>
                    <a:pt x="60" y="33"/>
                    <a:pt x="60" y="33"/>
                  </a:cubicBezTo>
                  <a:cubicBezTo>
                    <a:pt x="58" y="34"/>
                    <a:pt x="58" y="34"/>
                    <a:pt x="58" y="34"/>
                  </a:cubicBezTo>
                  <a:cubicBezTo>
                    <a:pt x="56" y="33"/>
                    <a:pt x="56" y="33"/>
                    <a:pt x="56" y="33"/>
                  </a:cubicBezTo>
                  <a:cubicBezTo>
                    <a:pt x="58" y="33"/>
                    <a:pt x="58" y="33"/>
                    <a:pt x="58" y="33"/>
                  </a:cubicBezTo>
                  <a:cubicBezTo>
                    <a:pt x="58" y="31"/>
                    <a:pt x="58" y="31"/>
                    <a:pt x="58" y="31"/>
                  </a:cubicBezTo>
                  <a:cubicBezTo>
                    <a:pt x="65" y="25"/>
                    <a:pt x="65" y="25"/>
                    <a:pt x="65" y="25"/>
                  </a:cubicBezTo>
                  <a:cubicBezTo>
                    <a:pt x="67" y="22"/>
                    <a:pt x="67" y="22"/>
                    <a:pt x="67" y="22"/>
                  </a:cubicBezTo>
                  <a:cubicBezTo>
                    <a:pt x="69" y="22"/>
                    <a:pt x="69" y="22"/>
                    <a:pt x="69" y="22"/>
                  </a:cubicBezTo>
                  <a:cubicBezTo>
                    <a:pt x="71" y="18"/>
                    <a:pt x="71" y="18"/>
                    <a:pt x="71" y="18"/>
                  </a:cubicBezTo>
                  <a:cubicBezTo>
                    <a:pt x="69" y="16"/>
                    <a:pt x="69" y="16"/>
                    <a:pt x="69" y="16"/>
                  </a:cubicBezTo>
                  <a:cubicBezTo>
                    <a:pt x="71" y="14"/>
                    <a:pt x="71" y="14"/>
                    <a:pt x="71" y="14"/>
                  </a:cubicBezTo>
                  <a:cubicBezTo>
                    <a:pt x="71" y="13"/>
                    <a:pt x="71" y="13"/>
                    <a:pt x="71" y="13"/>
                  </a:cubicBezTo>
                  <a:cubicBezTo>
                    <a:pt x="67" y="13"/>
                    <a:pt x="67" y="13"/>
                    <a:pt x="67" y="13"/>
                  </a:cubicBezTo>
                  <a:cubicBezTo>
                    <a:pt x="65" y="14"/>
                    <a:pt x="65" y="14"/>
                    <a:pt x="65" y="14"/>
                  </a:cubicBezTo>
                  <a:cubicBezTo>
                    <a:pt x="64" y="14"/>
                    <a:pt x="64" y="14"/>
                    <a:pt x="64" y="14"/>
                  </a:cubicBezTo>
                  <a:cubicBezTo>
                    <a:pt x="60" y="16"/>
                    <a:pt x="60" y="16"/>
                    <a:pt x="60" y="16"/>
                  </a:cubicBezTo>
                  <a:cubicBezTo>
                    <a:pt x="58" y="14"/>
                    <a:pt x="58" y="14"/>
                    <a:pt x="58" y="14"/>
                  </a:cubicBezTo>
                  <a:cubicBezTo>
                    <a:pt x="54" y="16"/>
                    <a:pt x="54" y="16"/>
                    <a:pt x="54" y="16"/>
                  </a:cubicBezTo>
                  <a:cubicBezTo>
                    <a:pt x="53" y="16"/>
                    <a:pt x="53" y="16"/>
                    <a:pt x="53" y="16"/>
                  </a:cubicBezTo>
                  <a:cubicBezTo>
                    <a:pt x="53" y="18"/>
                    <a:pt x="53" y="18"/>
                    <a:pt x="53" y="18"/>
                  </a:cubicBezTo>
                  <a:cubicBezTo>
                    <a:pt x="53" y="16"/>
                    <a:pt x="53" y="16"/>
                    <a:pt x="53" y="16"/>
                  </a:cubicBezTo>
                  <a:cubicBezTo>
                    <a:pt x="51" y="16"/>
                    <a:pt x="51" y="16"/>
                    <a:pt x="51" y="16"/>
                  </a:cubicBezTo>
                  <a:cubicBezTo>
                    <a:pt x="47" y="18"/>
                    <a:pt x="47" y="18"/>
                    <a:pt x="47" y="18"/>
                  </a:cubicBezTo>
                  <a:cubicBezTo>
                    <a:pt x="49" y="16"/>
                    <a:pt x="49" y="16"/>
                    <a:pt x="49" y="16"/>
                  </a:cubicBezTo>
                  <a:cubicBezTo>
                    <a:pt x="45" y="14"/>
                    <a:pt x="45" y="14"/>
                    <a:pt x="45" y="14"/>
                  </a:cubicBezTo>
                  <a:cubicBezTo>
                    <a:pt x="43" y="16"/>
                    <a:pt x="43" y="16"/>
                    <a:pt x="43" y="16"/>
                  </a:cubicBezTo>
                  <a:cubicBezTo>
                    <a:pt x="43" y="18"/>
                    <a:pt x="43" y="18"/>
                    <a:pt x="43" y="18"/>
                  </a:cubicBezTo>
                  <a:cubicBezTo>
                    <a:pt x="43" y="20"/>
                    <a:pt x="43" y="20"/>
                    <a:pt x="43" y="20"/>
                  </a:cubicBezTo>
                  <a:cubicBezTo>
                    <a:pt x="43" y="20"/>
                    <a:pt x="43" y="20"/>
                    <a:pt x="43" y="20"/>
                  </a:cubicBezTo>
                  <a:cubicBezTo>
                    <a:pt x="43" y="22"/>
                    <a:pt x="43" y="22"/>
                    <a:pt x="43" y="22"/>
                  </a:cubicBezTo>
                  <a:cubicBezTo>
                    <a:pt x="40" y="23"/>
                    <a:pt x="40" y="23"/>
                    <a:pt x="40" y="23"/>
                  </a:cubicBezTo>
                  <a:cubicBezTo>
                    <a:pt x="42" y="25"/>
                    <a:pt x="42" y="25"/>
                    <a:pt x="42" y="25"/>
                  </a:cubicBezTo>
                  <a:cubicBezTo>
                    <a:pt x="40" y="27"/>
                    <a:pt x="40" y="27"/>
                    <a:pt x="40" y="27"/>
                  </a:cubicBezTo>
                  <a:cubicBezTo>
                    <a:pt x="38" y="27"/>
                    <a:pt x="38" y="27"/>
                    <a:pt x="38" y="27"/>
                  </a:cubicBezTo>
                  <a:cubicBezTo>
                    <a:pt x="42" y="31"/>
                    <a:pt x="42" y="31"/>
                    <a:pt x="42" y="31"/>
                  </a:cubicBezTo>
                  <a:cubicBezTo>
                    <a:pt x="43" y="33"/>
                    <a:pt x="43" y="33"/>
                    <a:pt x="43" y="33"/>
                  </a:cubicBezTo>
                  <a:cubicBezTo>
                    <a:pt x="40" y="31"/>
                    <a:pt x="40" y="31"/>
                    <a:pt x="40" y="31"/>
                  </a:cubicBezTo>
                  <a:cubicBezTo>
                    <a:pt x="38" y="33"/>
                    <a:pt x="38" y="33"/>
                    <a:pt x="38" y="33"/>
                  </a:cubicBezTo>
                  <a:cubicBezTo>
                    <a:pt x="36" y="31"/>
                    <a:pt x="36" y="31"/>
                    <a:pt x="36" y="31"/>
                  </a:cubicBezTo>
                  <a:cubicBezTo>
                    <a:pt x="36" y="31"/>
                    <a:pt x="36" y="31"/>
                    <a:pt x="36" y="31"/>
                  </a:cubicBezTo>
                  <a:cubicBezTo>
                    <a:pt x="36" y="33"/>
                    <a:pt x="36" y="33"/>
                    <a:pt x="36" y="33"/>
                  </a:cubicBezTo>
                  <a:cubicBezTo>
                    <a:pt x="36" y="34"/>
                    <a:pt x="36" y="34"/>
                    <a:pt x="36" y="34"/>
                  </a:cubicBezTo>
                  <a:cubicBezTo>
                    <a:pt x="34" y="33"/>
                    <a:pt x="34" y="33"/>
                    <a:pt x="34" y="33"/>
                  </a:cubicBezTo>
                  <a:cubicBezTo>
                    <a:pt x="33" y="34"/>
                    <a:pt x="33" y="34"/>
                    <a:pt x="33" y="34"/>
                  </a:cubicBezTo>
                  <a:cubicBezTo>
                    <a:pt x="34" y="36"/>
                    <a:pt x="34" y="36"/>
                    <a:pt x="34" y="36"/>
                  </a:cubicBezTo>
                  <a:cubicBezTo>
                    <a:pt x="34" y="38"/>
                    <a:pt x="34" y="38"/>
                    <a:pt x="34" y="38"/>
                  </a:cubicBezTo>
                  <a:cubicBezTo>
                    <a:pt x="36" y="40"/>
                    <a:pt x="36" y="40"/>
                    <a:pt x="36" y="40"/>
                  </a:cubicBezTo>
                  <a:cubicBezTo>
                    <a:pt x="38" y="40"/>
                    <a:pt x="38" y="40"/>
                    <a:pt x="38" y="40"/>
                  </a:cubicBezTo>
                  <a:cubicBezTo>
                    <a:pt x="36" y="40"/>
                    <a:pt x="36" y="40"/>
                    <a:pt x="36" y="40"/>
                  </a:cubicBezTo>
                  <a:cubicBezTo>
                    <a:pt x="33" y="40"/>
                    <a:pt x="33" y="40"/>
                    <a:pt x="33" y="40"/>
                  </a:cubicBezTo>
                  <a:cubicBezTo>
                    <a:pt x="34" y="44"/>
                    <a:pt x="34" y="44"/>
                    <a:pt x="34" y="44"/>
                  </a:cubicBezTo>
                  <a:cubicBezTo>
                    <a:pt x="34" y="44"/>
                    <a:pt x="34" y="44"/>
                    <a:pt x="34" y="44"/>
                  </a:cubicBezTo>
                  <a:cubicBezTo>
                    <a:pt x="38" y="44"/>
                    <a:pt x="38" y="44"/>
                    <a:pt x="38" y="44"/>
                  </a:cubicBezTo>
                  <a:cubicBezTo>
                    <a:pt x="34" y="45"/>
                    <a:pt x="34" y="45"/>
                    <a:pt x="34" y="45"/>
                  </a:cubicBezTo>
                  <a:cubicBezTo>
                    <a:pt x="34" y="45"/>
                    <a:pt x="34" y="45"/>
                    <a:pt x="34" y="45"/>
                  </a:cubicBezTo>
                  <a:cubicBezTo>
                    <a:pt x="36" y="47"/>
                    <a:pt x="36" y="47"/>
                    <a:pt x="36" y="47"/>
                  </a:cubicBezTo>
                  <a:cubicBezTo>
                    <a:pt x="38" y="45"/>
                    <a:pt x="38" y="45"/>
                    <a:pt x="38" y="45"/>
                  </a:cubicBezTo>
                  <a:cubicBezTo>
                    <a:pt x="38" y="45"/>
                    <a:pt x="38" y="45"/>
                    <a:pt x="38" y="45"/>
                  </a:cubicBezTo>
                  <a:cubicBezTo>
                    <a:pt x="38" y="47"/>
                    <a:pt x="38" y="47"/>
                    <a:pt x="38" y="47"/>
                  </a:cubicBezTo>
                  <a:cubicBezTo>
                    <a:pt x="36" y="47"/>
                    <a:pt x="36" y="47"/>
                    <a:pt x="36" y="47"/>
                  </a:cubicBezTo>
                  <a:cubicBezTo>
                    <a:pt x="36" y="47"/>
                    <a:pt x="36" y="47"/>
                    <a:pt x="36" y="47"/>
                  </a:cubicBezTo>
                  <a:cubicBezTo>
                    <a:pt x="36" y="49"/>
                    <a:pt x="36" y="49"/>
                    <a:pt x="36" y="49"/>
                  </a:cubicBezTo>
                  <a:cubicBezTo>
                    <a:pt x="36" y="49"/>
                    <a:pt x="36" y="49"/>
                    <a:pt x="36" y="49"/>
                  </a:cubicBezTo>
                  <a:cubicBezTo>
                    <a:pt x="34" y="51"/>
                    <a:pt x="34" y="51"/>
                    <a:pt x="34" y="51"/>
                  </a:cubicBezTo>
                  <a:cubicBezTo>
                    <a:pt x="34" y="51"/>
                    <a:pt x="34" y="51"/>
                    <a:pt x="34" y="51"/>
                  </a:cubicBezTo>
                  <a:cubicBezTo>
                    <a:pt x="36" y="53"/>
                    <a:pt x="36" y="53"/>
                    <a:pt x="36" y="53"/>
                  </a:cubicBezTo>
                  <a:cubicBezTo>
                    <a:pt x="36" y="54"/>
                    <a:pt x="36" y="54"/>
                    <a:pt x="36" y="54"/>
                  </a:cubicBezTo>
                  <a:cubicBezTo>
                    <a:pt x="33" y="53"/>
                    <a:pt x="33" y="53"/>
                    <a:pt x="33" y="53"/>
                  </a:cubicBezTo>
                  <a:cubicBezTo>
                    <a:pt x="33" y="54"/>
                    <a:pt x="33" y="54"/>
                    <a:pt x="33" y="54"/>
                  </a:cubicBezTo>
                  <a:cubicBezTo>
                    <a:pt x="34" y="56"/>
                    <a:pt x="34" y="56"/>
                    <a:pt x="34" y="56"/>
                  </a:cubicBezTo>
                  <a:cubicBezTo>
                    <a:pt x="33" y="56"/>
                    <a:pt x="33" y="56"/>
                    <a:pt x="33" y="56"/>
                  </a:cubicBezTo>
                  <a:cubicBezTo>
                    <a:pt x="31" y="58"/>
                    <a:pt x="31" y="58"/>
                    <a:pt x="31" y="58"/>
                  </a:cubicBezTo>
                  <a:cubicBezTo>
                    <a:pt x="29" y="58"/>
                    <a:pt x="29" y="58"/>
                    <a:pt x="29" y="58"/>
                  </a:cubicBezTo>
                  <a:cubicBezTo>
                    <a:pt x="27" y="60"/>
                    <a:pt x="27" y="60"/>
                    <a:pt x="27" y="60"/>
                  </a:cubicBezTo>
                  <a:cubicBezTo>
                    <a:pt x="29" y="60"/>
                    <a:pt x="29" y="60"/>
                    <a:pt x="29" y="60"/>
                  </a:cubicBezTo>
                  <a:cubicBezTo>
                    <a:pt x="31" y="60"/>
                    <a:pt x="31" y="60"/>
                    <a:pt x="31" y="60"/>
                  </a:cubicBezTo>
                  <a:cubicBezTo>
                    <a:pt x="33" y="60"/>
                    <a:pt x="33" y="60"/>
                    <a:pt x="33" y="60"/>
                  </a:cubicBezTo>
                  <a:cubicBezTo>
                    <a:pt x="33" y="62"/>
                    <a:pt x="33" y="62"/>
                    <a:pt x="33" y="62"/>
                  </a:cubicBezTo>
                  <a:cubicBezTo>
                    <a:pt x="31" y="62"/>
                    <a:pt x="31" y="62"/>
                    <a:pt x="31" y="62"/>
                  </a:cubicBezTo>
                  <a:cubicBezTo>
                    <a:pt x="33" y="64"/>
                    <a:pt x="33" y="64"/>
                    <a:pt x="33" y="64"/>
                  </a:cubicBezTo>
                  <a:cubicBezTo>
                    <a:pt x="34" y="64"/>
                    <a:pt x="34" y="64"/>
                    <a:pt x="34" y="64"/>
                  </a:cubicBezTo>
                  <a:cubicBezTo>
                    <a:pt x="34" y="65"/>
                    <a:pt x="34" y="65"/>
                    <a:pt x="34" y="65"/>
                  </a:cubicBezTo>
                  <a:cubicBezTo>
                    <a:pt x="42" y="58"/>
                    <a:pt x="42" y="58"/>
                    <a:pt x="42" y="58"/>
                  </a:cubicBezTo>
                  <a:cubicBezTo>
                    <a:pt x="42" y="60"/>
                    <a:pt x="42" y="60"/>
                    <a:pt x="42" y="60"/>
                  </a:cubicBezTo>
                  <a:cubicBezTo>
                    <a:pt x="42" y="60"/>
                    <a:pt x="42" y="60"/>
                    <a:pt x="42" y="60"/>
                  </a:cubicBezTo>
                  <a:cubicBezTo>
                    <a:pt x="40" y="62"/>
                    <a:pt x="40" y="62"/>
                    <a:pt x="40" y="62"/>
                  </a:cubicBezTo>
                  <a:cubicBezTo>
                    <a:pt x="38" y="65"/>
                    <a:pt x="38" y="65"/>
                    <a:pt x="38" y="65"/>
                  </a:cubicBezTo>
                  <a:cubicBezTo>
                    <a:pt x="38" y="65"/>
                    <a:pt x="38" y="65"/>
                    <a:pt x="38" y="65"/>
                  </a:cubicBezTo>
                  <a:cubicBezTo>
                    <a:pt x="36" y="71"/>
                    <a:pt x="36" y="71"/>
                    <a:pt x="36" y="71"/>
                  </a:cubicBezTo>
                  <a:cubicBezTo>
                    <a:pt x="38" y="71"/>
                    <a:pt x="38" y="71"/>
                    <a:pt x="38" y="71"/>
                  </a:cubicBezTo>
                  <a:cubicBezTo>
                    <a:pt x="36" y="76"/>
                    <a:pt x="36" y="76"/>
                    <a:pt x="36" y="76"/>
                  </a:cubicBezTo>
                  <a:cubicBezTo>
                    <a:pt x="36" y="78"/>
                    <a:pt x="36" y="78"/>
                    <a:pt x="36" y="78"/>
                  </a:cubicBezTo>
                  <a:cubicBezTo>
                    <a:pt x="34" y="80"/>
                    <a:pt x="34" y="80"/>
                    <a:pt x="34" y="80"/>
                  </a:cubicBezTo>
                  <a:cubicBezTo>
                    <a:pt x="36" y="82"/>
                    <a:pt x="36" y="82"/>
                    <a:pt x="36" y="82"/>
                  </a:cubicBezTo>
                  <a:cubicBezTo>
                    <a:pt x="36" y="82"/>
                    <a:pt x="36" y="82"/>
                    <a:pt x="36" y="82"/>
                  </a:cubicBezTo>
                  <a:cubicBezTo>
                    <a:pt x="34" y="85"/>
                    <a:pt x="34" y="85"/>
                    <a:pt x="34" y="85"/>
                  </a:cubicBezTo>
                  <a:cubicBezTo>
                    <a:pt x="34" y="91"/>
                    <a:pt x="34" y="91"/>
                    <a:pt x="34" y="91"/>
                  </a:cubicBezTo>
                  <a:cubicBezTo>
                    <a:pt x="33" y="91"/>
                    <a:pt x="33" y="91"/>
                    <a:pt x="33" y="91"/>
                  </a:cubicBezTo>
                  <a:cubicBezTo>
                    <a:pt x="33" y="93"/>
                    <a:pt x="33" y="93"/>
                    <a:pt x="33" y="93"/>
                  </a:cubicBezTo>
                  <a:cubicBezTo>
                    <a:pt x="36" y="93"/>
                    <a:pt x="36" y="93"/>
                    <a:pt x="36" y="93"/>
                  </a:cubicBezTo>
                  <a:cubicBezTo>
                    <a:pt x="36" y="91"/>
                    <a:pt x="36" y="91"/>
                    <a:pt x="36" y="91"/>
                  </a:cubicBezTo>
                  <a:cubicBezTo>
                    <a:pt x="38" y="87"/>
                    <a:pt x="38" y="87"/>
                    <a:pt x="38" y="87"/>
                  </a:cubicBezTo>
                  <a:cubicBezTo>
                    <a:pt x="38" y="84"/>
                    <a:pt x="38" y="84"/>
                    <a:pt x="38" y="84"/>
                  </a:cubicBezTo>
                  <a:cubicBezTo>
                    <a:pt x="40" y="82"/>
                    <a:pt x="40" y="82"/>
                    <a:pt x="40" y="82"/>
                  </a:cubicBezTo>
                  <a:cubicBezTo>
                    <a:pt x="38" y="76"/>
                    <a:pt x="38" y="76"/>
                    <a:pt x="38" y="76"/>
                  </a:cubicBezTo>
                  <a:cubicBezTo>
                    <a:pt x="40" y="76"/>
                    <a:pt x="40" y="76"/>
                    <a:pt x="40" y="76"/>
                  </a:cubicBezTo>
                  <a:cubicBezTo>
                    <a:pt x="43" y="71"/>
                    <a:pt x="43" y="71"/>
                    <a:pt x="43" y="71"/>
                  </a:cubicBezTo>
                  <a:cubicBezTo>
                    <a:pt x="40" y="76"/>
                    <a:pt x="40" y="76"/>
                    <a:pt x="40" y="76"/>
                  </a:cubicBezTo>
                  <a:cubicBezTo>
                    <a:pt x="40" y="80"/>
                    <a:pt x="40" y="80"/>
                    <a:pt x="40" y="80"/>
                  </a:cubicBezTo>
                  <a:cubicBezTo>
                    <a:pt x="42" y="80"/>
                    <a:pt x="42" y="80"/>
                    <a:pt x="42" y="80"/>
                  </a:cubicBezTo>
                  <a:cubicBezTo>
                    <a:pt x="42" y="78"/>
                    <a:pt x="42" y="78"/>
                    <a:pt x="42" y="78"/>
                  </a:cubicBezTo>
                  <a:cubicBezTo>
                    <a:pt x="43" y="76"/>
                    <a:pt x="43" y="76"/>
                    <a:pt x="43" y="76"/>
                  </a:cubicBezTo>
                  <a:cubicBezTo>
                    <a:pt x="43" y="80"/>
                    <a:pt x="43" y="80"/>
                    <a:pt x="43" y="80"/>
                  </a:cubicBezTo>
                  <a:cubicBezTo>
                    <a:pt x="45" y="76"/>
                    <a:pt x="45" y="76"/>
                    <a:pt x="45" y="76"/>
                  </a:cubicBezTo>
                  <a:cubicBezTo>
                    <a:pt x="45" y="73"/>
                    <a:pt x="45" y="73"/>
                    <a:pt x="45" y="73"/>
                  </a:cubicBezTo>
                  <a:cubicBezTo>
                    <a:pt x="47" y="73"/>
                    <a:pt x="47" y="73"/>
                    <a:pt x="47" y="73"/>
                  </a:cubicBezTo>
                  <a:cubicBezTo>
                    <a:pt x="47" y="76"/>
                    <a:pt x="47" y="76"/>
                    <a:pt x="47" y="76"/>
                  </a:cubicBezTo>
                  <a:cubicBezTo>
                    <a:pt x="51" y="78"/>
                    <a:pt x="51" y="78"/>
                    <a:pt x="51" y="78"/>
                  </a:cubicBezTo>
                  <a:cubicBezTo>
                    <a:pt x="47" y="78"/>
                    <a:pt x="47" y="78"/>
                    <a:pt x="47" y="78"/>
                  </a:cubicBezTo>
                  <a:cubicBezTo>
                    <a:pt x="45" y="82"/>
                    <a:pt x="45" y="82"/>
                    <a:pt x="45" y="82"/>
                  </a:cubicBezTo>
                  <a:cubicBezTo>
                    <a:pt x="47" y="85"/>
                    <a:pt x="47" y="85"/>
                    <a:pt x="47" y="85"/>
                  </a:cubicBezTo>
                  <a:cubicBezTo>
                    <a:pt x="49" y="85"/>
                    <a:pt x="49" y="85"/>
                    <a:pt x="49" y="85"/>
                  </a:cubicBezTo>
                  <a:cubicBezTo>
                    <a:pt x="49" y="89"/>
                    <a:pt x="49" y="89"/>
                    <a:pt x="49" y="89"/>
                  </a:cubicBezTo>
                  <a:cubicBezTo>
                    <a:pt x="47" y="93"/>
                    <a:pt x="47" y="93"/>
                    <a:pt x="47" y="93"/>
                  </a:cubicBezTo>
                  <a:cubicBezTo>
                    <a:pt x="43" y="100"/>
                    <a:pt x="43" y="100"/>
                    <a:pt x="43" y="100"/>
                  </a:cubicBezTo>
                  <a:cubicBezTo>
                    <a:pt x="45" y="102"/>
                    <a:pt x="45" y="102"/>
                    <a:pt x="45" y="102"/>
                  </a:cubicBezTo>
                  <a:cubicBezTo>
                    <a:pt x="42" y="102"/>
                    <a:pt x="42" y="102"/>
                    <a:pt x="42" y="102"/>
                  </a:cubicBezTo>
                  <a:cubicBezTo>
                    <a:pt x="42" y="105"/>
                    <a:pt x="42" y="105"/>
                    <a:pt x="42" y="105"/>
                  </a:cubicBezTo>
                  <a:cubicBezTo>
                    <a:pt x="45" y="109"/>
                    <a:pt x="45" y="109"/>
                    <a:pt x="45" y="109"/>
                  </a:cubicBezTo>
                  <a:cubicBezTo>
                    <a:pt x="45" y="105"/>
                    <a:pt x="45" y="105"/>
                    <a:pt x="45" y="105"/>
                  </a:cubicBezTo>
                  <a:cubicBezTo>
                    <a:pt x="47" y="104"/>
                    <a:pt x="47" y="104"/>
                    <a:pt x="47" y="104"/>
                  </a:cubicBezTo>
                  <a:cubicBezTo>
                    <a:pt x="53" y="109"/>
                    <a:pt x="53" y="109"/>
                    <a:pt x="53" y="109"/>
                  </a:cubicBezTo>
                  <a:cubicBezTo>
                    <a:pt x="53" y="105"/>
                    <a:pt x="53" y="105"/>
                    <a:pt x="53" y="105"/>
                  </a:cubicBezTo>
                  <a:cubicBezTo>
                    <a:pt x="51" y="104"/>
                    <a:pt x="51" y="104"/>
                    <a:pt x="51" y="104"/>
                  </a:cubicBezTo>
                  <a:cubicBezTo>
                    <a:pt x="53" y="104"/>
                    <a:pt x="53" y="104"/>
                    <a:pt x="53" y="104"/>
                  </a:cubicBezTo>
                  <a:cubicBezTo>
                    <a:pt x="56" y="105"/>
                    <a:pt x="56" y="105"/>
                    <a:pt x="56" y="105"/>
                  </a:cubicBezTo>
                  <a:cubicBezTo>
                    <a:pt x="60" y="105"/>
                    <a:pt x="60" y="105"/>
                    <a:pt x="60" y="105"/>
                  </a:cubicBezTo>
                  <a:cubicBezTo>
                    <a:pt x="60" y="104"/>
                    <a:pt x="60" y="104"/>
                    <a:pt x="60" y="104"/>
                  </a:cubicBezTo>
                  <a:cubicBezTo>
                    <a:pt x="64" y="104"/>
                    <a:pt x="64" y="104"/>
                    <a:pt x="64" y="104"/>
                  </a:cubicBezTo>
                  <a:cubicBezTo>
                    <a:pt x="65" y="102"/>
                    <a:pt x="65" y="102"/>
                    <a:pt x="65" y="102"/>
                  </a:cubicBezTo>
                  <a:cubicBezTo>
                    <a:pt x="73" y="102"/>
                    <a:pt x="73" y="102"/>
                    <a:pt x="73" y="102"/>
                  </a:cubicBezTo>
                  <a:cubicBezTo>
                    <a:pt x="67" y="104"/>
                    <a:pt x="67" y="104"/>
                    <a:pt x="67" y="104"/>
                  </a:cubicBezTo>
                  <a:cubicBezTo>
                    <a:pt x="64" y="113"/>
                    <a:pt x="64" y="113"/>
                    <a:pt x="64" y="113"/>
                  </a:cubicBezTo>
                  <a:cubicBezTo>
                    <a:pt x="69" y="120"/>
                    <a:pt x="69" y="120"/>
                    <a:pt x="69" y="120"/>
                  </a:cubicBezTo>
                  <a:cubicBezTo>
                    <a:pt x="71" y="118"/>
                    <a:pt x="71" y="118"/>
                    <a:pt x="71" y="118"/>
                  </a:cubicBezTo>
                  <a:cubicBezTo>
                    <a:pt x="71" y="124"/>
                    <a:pt x="71" y="124"/>
                    <a:pt x="71" y="124"/>
                  </a:cubicBezTo>
                  <a:cubicBezTo>
                    <a:pt x="73" y="120"/>
                    <a:pt x="73" y="120"/>
                    <a:pt x="73" y="120"/>
                  </a:cubicBezTo>
                  <a:cubicBezTo>
                    <a:pt x="76" y="120"/>
                    <a:pt x="76" y="120"/>
                    <a:pt x="76" y="120"/>
                  </a:cubicBezTo>
                  <a:cubicBezTo>
                    <a:pt x="74" y="124"/>
                    <a:pt x="74" y="124"/>
                    <a:pt x="74" y="124"/>
                  </a:cubicBezTo>
                  <a:cubicBezTo>
                    <a:pt x="76" y="126"/>
                    <a:pt x="76" y="126"/>
                    <a:pt x="76" y="126"/>
                  </a:cubicBezTo>
                  <a:cubicBezTo>
                    <a:pt x="73" y="127"/>
                    <a:pt x="73" y="127"/>
                    <a:pt x="73" y="127"/>
                  </a:cubicBezTo>
                  <a:cubicBezTo>
                    <a:pt x="74" y="133"/>
                    <a:pt x="74" y="133"/>
                    <a:pt x="74" y="133"/>
                  </a:cubicBezTo>
                  <a:cubicBezTo>
                    <a:pt x="73" y="136"/>
                    <a:pt x="73" y="136"/>
                    <a:pt x="73" y="136"/>
                  </a:cubicBezTo>
                  <a:cubicBezTo>
                    <a:pt x="74" y="138"/>
                    <a:pt x="74" y="138"/>
                    <a:pt x="74" y="138"/>
                  </a:cubicBezTo>
                  <a:cubicBezTo>
                    <a:pt x="76" y="140"/>
                    <a:pt x="76" y="140"/>
                    <a:pt x="76" y="140"/>
                  </a:cubicBezTo>
                  <a:cubicBezTo>
                    <a:pt x="78" y="140"/>
                    <a:pt x="78" y="140"/>
                    <a:pt x="78" y="140"/>
                  </a:cubicBezTo>
                  <a:cubicBezTo>
                    <a:pt x="78" y="142"/>
                    <a:pt x="78" y="142"/>
                    <a:pt x="78" y="142"/>
                  </a:cubicBezTo>
                  <a:cubicBezTo>
                    <a:pt x="74" y="142"/>
                    <a:pt x="74" y="142"/>
                    <a:pt x="74" y="142"/>
                  </a:cubicBezTo>
                  <a:cubicBezTo>
                    <a:pt x="73" y="140"/>
                    <a:pt x="73" y="140"/>
                    <a:pt x="73" y="140"/>
                  </a:cubicBezTo>
                  <a:cubicBezTo>
                    <a:pt x="71" y="140"/>
                    <a:pt x="71" y="140"/>
                    <a:pt x="71" y="140"/>
                  </a:cubicBezTo>
                  <a:cubicBezTo>
                    <a:pt x="73" y="142"/>
                    <a:pt x="73" y="142"/>
                    <a:pt x="73" y="142"/>
                  </a:cubicBezTo>
                  <a:cubicBezTo>
                    <a:pt x="74" y="144"/>
                    <a:pt x="74" y="144"/>
                    <a:pt x="74" y="144"/>
                  </a:cubicBezTo>
                  <a:cubicBezTo>
                    <a:pt x="73" y="144"/>
                    <a:pt x="73" y="144"/>
                    <a:pt x="73" y="144"/>
                  </a:cubicBezTo>
                  <a:cubicBezTo>
                    <a:pt x="69" y="140"/>
                    <a:pt x="69" y="140"/>
                    <a:pt x="69" y="140"/>
                  </a:cubicBezTo>
                  <a:cubicBezTo>
                    <a:pt x="64" y="142"/>
                    <a:pt x="64" y="142"/>
                    <a:pt x="64" y="142"/>
                  </a:cubicBezTo>
                  <a:cubicBezTo>
                    <a:pt x="62" y="142"/>
                    <a:pt x="62" y="142"/>
                    <a:pt x="62" y="142"/>
                  </a:cubicBezTo>
                  <a:cubicBezTo>
                    <a:pt x="56" y="146"/>
                    <a:pt x="56" y="146"/>
                    <a:pt x="56" y="146"/>
                  </a:cubicBezTo>
                  <a:cubicBezTo>
                    <a:pt x="53" y="149"/>
                    <a:pt x="53" y="149"/>
                    <a:pt x="53" y="149"/>
                  </a:cubicBezTo>
                  <a:cubicBezTo>
                    <a:pt x="49" y="151"/>
                    <a:pt x="49" y="151"/>
                    <a:pt x="49" y="151"/>
                  </a:cubicBezTo>
                  <a:cubicBezTo>
                    <a:pt x="47" y="155"/>
                    <a:pt x="47" y="155"/>
                    <a:pt x="47" y="155"/>
                  </a:cubicBezTo>
                  <a:cubicBezTo>
                    <a:pt x="49" y="155"/>
                    <a:pt x="49" y="155"/>
                    <a:pt x="49" y="155"/>
                  </a:cubicBezTo>
                  <a:cubicBezTo>
                    <a:pt x="51" y="155"/>
                    <a:pt x="51" y="155"/>
                    <a:pt x="51" y="155"/>
                  </a:cubicBezTo>
                  <a:cubicBezTo>
                    <a:pt x="51" y="153"/>
                    <a:pt x="51" y="153"/>
                    <a:pt x="51" y="153"/>
                  </a:cubicBezTo>
                  <a:cubicBezTo>
                    <a:pt x="58" y="151"/>
                    <a:pt x="58" y="151"/>
                    <a:pt x="58" y="151"/>
                  </a:cubicBezTo>
                  <a:cubicBezTo>
                    <a:pt x="56" y="155"/>
                    <a:pt x="56" y="155"/>
                    <a:pt x="56" y="155"/>
                  </a:cubicBezTo>
                  <a:cubicBezTo>
                    <a:pt x="58" y="157"/>
                    <a:pt x="58" y="157"/>
                    <a:pt x="58" y="157"/>
                  </a:cubicBezTo>
                  <a:cubicBezTo>
                    <a:pt x="56" y="158"/>
                    <a:pt x="56" y="158"/>
                    <a:pt x="56" y="158"/>
                  </a:cubicBezTo>
                  <a:cubicBezTo>
                    <a:pt x="58" y="160"/>
                    <a:pt x="58" y="160"/>
                    <a:pt x="58" y="160"/>
                  </a:cubicBezTo>
                  <a:cubicBezTo>
                    <a:pt x="60" y="160"/>
                    <a:pt x="60" y="160"/>
                    <a:pt x="60" y="160"/>
                  </a:cubicBezTo>
                  <a:cubicBezTo>
                    <a:pt x="56" y="167"/>
                    <a:pt x="56" y="167"/>
                    <a:pt x="56" y="167"/>
                  </a:cubicBezTo>
                  <a:cubicBezTo>
                    <a:pt x="53" y="169"/>
                    <a:pt x="53" y="169"/>
                    <a:pt x="53" y="169"/>
                  </a:cubicBezTo>
                  <a:cubicBezTo>
                    <a:pt x="51" y="171"/>
                    <a:pt x="51" y="171"/>
                    <a:pt x="51" y="171"/>
                  </a:cubicBezTo>
                  <a:cubicBezTo>
                    <a:pt x="49" y="171"/>
                    <a:pt x="49" y="171"/>
                    <a:pt x="49" y="171"/>
                  </a:cubicBezTo>
                  <a:cubicBezTo>
                    <a:pt x="45" y="173"/>
                    <a:pt x="45" y="173"/>
                    <a:pt x="45" y="173"/>
                  </a:cubicBezTo>
                  <a:cubicBezTo>
                    <a:pt x="43" y="173"/>
                    <a:pt x="43" y="173"/>
                    <a:pt x="43" y="173"/>
                  </a:cubicBezTo>
                  <a:cubicBezTo>
                    <a:pt x="38" y="177"/>
                    <a:pt x="38" y="177"/>
                    <a:pt x="38" y="177"/>
                  </a:cubicBezTo>
                  <a:cubicBezTo>
                    <a:pt x="42" y="177"/>
                    <a:pt x="42" y="177"/>
                    <a:pt x="42" y="177"/>
                  </a:cubicBezTo>
                  <a:cubicBezTo>
                    <a:pt x="42" y="178"/>
                    <a:pt x="42" y="178"/>
                    <a:pt x="42" y="178"/>
                  </a:cubicBezTo>
                  <a:cubicBezTo>
                    <a:pt x="40" y="180"/>
                    <a:pt x="40" y="180"/>
                    <a:pt x="40" y="180"/>
                  </a:cubicBezTo>
                  <a:cubicBezTo>
                    <a:pt x="43" y="180"/>
                    <a:pt x="43" y="180"/>
                    <a:pt x="43" y="180"/>
                  </a:cubicBezTo>
                  <a:cubicBezTo>
                    <a:pt x="43" y="182"/>
                    <a:pt x="43" y="182"/>
                    <a:pt x="43" y="182"/>
                  </a:cubicBezTo>
                  <a:cubicBezTo>
                    <a:pt x="43" y="182"/>
                    <a:pt x="43" y="182"/>
                    <a:pt x="43" y="182"/>
                  </a:cubicBezTo>
                  <a:cubicBezTo>
                    <a:pt x="47" y="182"/>
                    <a:pt x="47" y="182"/>
                    <a:pt x="47" y="182"/>
                  </a:cubicBezTo>
                  <a:cubicBezTo>
                    <a:pt x="49" y="180"/>
                    <a:pt x="49" y="180"/>
                    <a:pt x="49" y="180"/>
                  </a:cubicBezTo>
                  <a:cubicBezTo>
                    <a:pt x="54" y="178"/>
                    <a:pt x="54" y="178"/>
                    <a:pt x="54" y="178"/>
                  </a:cubicBezTo>
                  <a:cubicBezTo>
                    <a:pt x="54" y="180"/>
                    <a:pt x="54" y="180"/>
                    <a:pt x="54" y="180"/>
                  </a:cubicBezTo>
                  <a:cubicBezTo>
                    <a:pt x="58" y="182"/>
                    <a:pt x="58" y="182"/>
                    <a:pt x="58" y="182"/>
                  </a:cubicBezTo>
                  <a:cubicBezTo>
                    <a:pt x="54" y="182"/>
                    <a:pt x="54" y="182"/>
                    <a:pt x="54" y="182"/>
                  </a:cubicBezTo>
                  <a:cubicBezTo>
                    <a:pt x="54" y="184"/>
                    <a:pt x="54" y="184"/>
                    <a:pt x="54" y="184"/>
                  </a:cubicBezTo>
                  <a:cubicBezTo>
                    <a:pt x="60" y="184"/>
                    <a:pt x="60" y="184"/>
                    <a:pt x="60" y="184"/>
                  </a:cubicBezTo>
                  <a:cubicBezTo>
                    <a:pt x="60" y="184"/>
                    <a:pt x="60" y="184"/>
                    <a:pt x="60" y="184"/>
                  </a:cubicBezTo>
                  <a:cubicBezTo>
                    <a:pt x="62" y="182"/>
                    <a:pt x="62" y="182"/>
                    <a:pt x="62" y="182"/>
                  </a:cubicBezTo>
                  <a:cubicBezTo>
                    <a:pt x="64" y="186"/>
                    <a:pt x="64" y="186"/>
                    <a:pt x="64" y="186"/>
                  </a:cubicBezTo>
                  <a:cubicBezTo>
                    <a:pt x="67" y="187"/>
                    <a:pt x="67" y="187"/>
                    <a:pt x="67" y="187"/>
                  </a:cubicBezTo>
                  <a:cubicBezTo>
                    <a:pt x="73" y="187"/>
                    <a:pt x="73" y="187"/>
                    <a:pt x="73" y="187"/>
                  </a:cubicBezTo>
                  <a:cubicBezTo>
                    <a:pt x="73" y="186"/>
                    <a:pt x="73" y="186"/>
                    <a:pt x="73" y="186"/>
                  </a:cubicBezTo>
                  <a:cubicBezTo>
                    <a:pt x="76" y="184"/>
                    <a:pt x="76" y="184"/>
                    <a:pt x="76" y="184"/>
                  </a:cubicBezTo>
                  <a:cubicBezTo>
                    <a:pt x="80" y="184"/>
                    <a:pt x="80" y="184"/>
                    <a:pt x="80" y="184"/>
                  </a:cubicBezTo>
                  <a:cubicBezTo>
                    <a:pt x="82" y="182"/>
                    <a:pt x="82" y="182"/>
                    <a:pt x="82" y="182"/>
                  </a:cubicBezTo>
                  <a:cubicBezTo>
                    <a:pt x="84" y="180"/>
                    <a:pt x="84" y="180"/>
                    <a:pt x="84" y="180"/>
                  </a:cubicBezTo>
                  <a:cubicBezTo>
                    <a:pt x="80" y="184"/>
                    <a:pt x="80" y="184"/>
                    <a:pt x="80" y="184"/>
                  </a:cubicBezTo>
                  <a:cubicBezTo>
                    <a:pt x="76" y="189"/>
                    <a:pt x="76" y="189"/>
                    <a:pt x="76" y="189"/>
                  </a:cubicBezTo>
                  <a:cubicBezTo>
                    <a:pt x="76" y="193"/>
                    <a:pt x="76" y="193"/>
                    <a:pt x="76" y="193"/>
                  </a:cubicBezTo>
                  <a:cubicBezTo>
                    <a:pt x="73" y="193"/>
                    <a:pt x="73" y="193"/>
                    <a:pt x="73" y="193"/>
                  </a:cubicBezTo>
                  <a:cubicBezTo>
                    <a:pt x="71" y="193"/>
                    <a:pt x="71" y="193"/>
                    <a:pt x="71" y="193"/>
                  </a:cubicBezTo>
                  <a:cubicBezTo>
                    <a:pt x="67" y="193"/>
                    <a:pt x="67" y="193"/>
                    <a:pt x="67" y="193"/>
                  </a:cubicBezTo>
                  <a:cubicBezTo>
                    <a:pt x="60" y="191"/>
                    <a:pt x="60" y="191"/>
                    <a:pt x="60" y="191"/>
                  </a:cubicBezTo>
                  <a:cubicBezTo>
                    <a:pt x="56" y="193"/>
                    <a:pt x="56" y="193"/>
                    <a:pt x="56" y="193"/>
                  </a:cubicBezTo>
                  <a:cubicBezTo>
                    <a:pt x="56" y="195"/>
                    <a:pt x="56" y="195"/>
                    <a:pt x="56" y="195"/>
                  </a:cubicBezTo>
                  <a:cubicBezTo>
                    <a:pt x="54" y="198"/>
                    <a:pt x="54" y="198"/>
                    <a:pt x="54" y="198"/>
                  </a:cubicBezTo>
                  <a:cubicBezTo>
                    <a:pt x="51" y="198"/>
                    <a:pt x="51" y="198"/>
                    <a:pt x="51" y="198"/>
                  </a:cubicBezTo>
                  <a:cubicBezTo>
                    <a:pt x="51" y="204"/>
                    <a:pt x="51" y="204"/>
                    <a:pt x="51" y="204"/>
                  </a:cubicBezTo>
                  <a:cubicBezTo>
                    <a:pt x="47" y="206"/>
                    <a:pt x="47" y="206"/>
                    <a:pt x="47" y="206"/>
                  </a:cubicBezTo>
                  <a:cubicBezTo>
                    <a:pt x="47" y="208"/>
                    <a:pt x="47" y="208"/>
                    <a:pt x="47" y="208"/>
                  </a:cubicBezTo>
                  <a:cubicBezTo>
                    <a:pt x="43" y="208"/>
                    <a:pt x="43" y="208"/>
                    <a:pt x="43" y="208"/>
                  </a:cubicBezTo>
                  <a:cubicBezTo>
                    <a:pt x="42" y="211"/>
                    <a:pt x="42" y="211"/>
                    <a:pt x="42" y="211"/>
                  </a:cubicBezTo>
                  <a:cubicBezTo>
                    <a:pt x="42" y="211"/>
                    <a:pt x="42" y="211"/>
                    <a:pt x="42" y="211"/>
                  </a:cubicBezTo>
                  <a:cubicBezTo>
                    <a:pt x="40" y="213"/>
                    <a:pt x="40" y="213"/>
                    <a:pt x="40" y="213"/>
                  </a:cubicBezTo>
                  <a:cubicBezTo>
                    <a:pt x="36" y="217"/>
                    <a:pt x="36" y="217"/>
                    <a:pt x="36" y="217"/>
                  </a:cubicBezTo>
                  <a:cubicBezTo>
                    <a:pt x="34" y="217"/>
                    <a:pt x="34" y="217"/>
                    <a:pt x="34" y="217"/>
                  </a:cubicBezTo>
                  <a:cubicBezTo>
                    <a:pt x="31" y="218"/>
                    <a:pt x="31" y="218"/>
                    <a:pt x="31" y="218"/>
                  </a:cubicBezTo>
                  <a:cubicBezTo>
                    <a:pt x="31" y="220"/>
                    <a:pt x="31" y="220"/>
                    <a:pt x="31" y="220"/>
                  </a:cubicBezTo>
                  <a:cubicBezTo>
                    <a:pt x="34" y="220"/>
                    <a:pt x="34" y="220"/>
                    <a:pt x="34" y="220"/>
                  </a:cubicBezTo>
                  <a:cubicBezTo>
                    <a:pt x="34" y="218"/>
                    <a:pt x="34" y="218"/>
                    <a:pt x="34" y="218"/>
                  </a:cubicBezTo>
                  <a:cubicBezTo>
                    <a:pt x="38" y="218"/>
                    <a:pt x="38" y="218"/>
                    <a:pt x="38" y="218"/>
                  </a:cubicBezTo>
                  <a:cubicBezTo>
                    <a:pt x="40" y="222"/>
                    <a:pt x="40" y="222"/>
                    <a:pt x="40" y="222"/>
                  </a:cubicBezTo>
                  <a:cubicBezTo>
                    <a:pt x="40" y="222"/>
                    <a:pt x="40" y="222"/>
                    <a:pt x="40" y="222"/>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5" name="Google Shape;3604;p136">
              <a:extLst>
                <a:ext uri="{FF2B5EF4-FFF2-40B4-BE49-F238E27FC236}">
                  <a16:creationId xmlns:a16="http://schemas.microsoft.com/office/drawing/2014/main" id="{825F7ADD-513B-F19F-C109-6BAA639CAE66}"/>
                </a:ext>
              </a:extLst>
            </p:cNvPr>
            <p:cNvSpPr/>
            <p:nvPr/>
          </p:nvSpPr>
          <p:spPr>
            <a:xfrm>
              <a:off x="2032" y="1607"/>
              <a:ext cx="713" cy="668"/>
            </a:xfrm>
            <a:custGeom>
              <a:avLst/>
              <a:gdLst/>
              <a:ahLst/>
              <a:cxnLst/>
              <a:rect l="l" t="t" r="r" b="b"/>
              <a:pathLst>
                <a:path w="713" h="668" extrusionOk="0">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lnTo>
                    <a:pt x="582" y="369"/>
                  </a:lnTo>
                  <a:lnTo>
                    <a:pt x="582" y="369"/>
                  </a:lnTo>
                  <a:lnTo>
                    <a:pt x="582" y="369"/>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lnTo>
                    <a:pt x="697" y="668"/>
                  </a:lnTo>
                  <a:lnTo>
                    <a:pt x="697" y="668"/>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6" name="Google Shape;3605;p136">
              <a:extLst>
                <a:ext uri="{FF2B5EF4-FFF2-40B4-BE49-F238E27FC236}">
                  <a16:creationId xmlns:a16="http://schemas.microsoft.com/office/drawing/2014/main" id="{AD43C399-30F6-A142-5F18-835F60794002}"/>
                </a:ext>
              </a:extLst>
            </p:cNvPr>
            <p:cNvSpPr/>
            <p:nvPr/>
          </p:nvSpPr>
          <p:spPr>
            <a:xfrm>
              <a:off x="2032" y="1607"/>
              <a:ext cx="713" cy="668"/>
            </a:xfrm>
            <a:custGeom>
              <a:avLst/>
              <a:gdLst/>
              <a:ahLst/>
              <a:cxnLst/>
              <a:rect l="l" t="t" r="r" b="b"/>
              <a:pathLst>
                <a:path w="713" h="668" extrusionOk="0">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lnTo>
                    <a:pt x="582" y="369"/>
                  </a:lnTo>
                  <a:lnTo>
                    <a:pt x="582" y="369"/>
                  </a:lnTo>
                  <a:lnTo>
                    <a:pt x="582" y="369"/>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lnTo>
                    <a:pt x="697" y="668"/>
                  </a:lnTo>
                  <a:lnTo>
                    <a:pt x="697" y="668"/>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7" name="Google Shape;3606;p136">
              <a:extLst>
                <a:ext uri="{FF2B5EF4-FFF2-40B4-BE49-F238E27FC236}">
                  <a16:creationId xmlns:a16="http://schemas.microsoft.com/office/drawing/2014/main" id="{87EC3930-E458-9C3B-1E58-B2608EA197B9}"/>
                </a:ext>
              </a:extLst>
            </p:cNvPr>
            <p:cNvSpPr/>
            <p:nvPr/>
          </p:nvSpPr>
          <p:spPr>
            <a:xfrm>
              <a:off x="3012" y="2635"/>
              <a:ext cx="16" cy="15"/>
            </a:xfrm>
            <a:custGeom>
              <a:avLst/>
              <a:gdLst/>
              <a:ahLst/>
              <a:cxnLst/>
              <a:rect l="l" t="t" r="r" b="b"/>
              <a:pathLst>
                <a:path w="16" h="15" extrusionOk="0">
                  <a:moveTo>
                    <a:pt x="0" y="0"/>
                  </a:moveTo>
                  <a:lnTo>
                    <a:pt x="0" y="12"/>
                  </a:lnTo>
                  <a:lnTo>
                    <a:pt x="13" y="15"/>
                  </a:lnTo>
                  <a:lnTo>
                    <a:pt x="16" y="12"/>
                  </a:lnTo>
                  <a:lnTo>
                    <a:pt x="16" y="6"/>
                  </a:lnTo>
                  <a:lnTo>
                    <a:pt x="0" y="0"/>
                  </a:lnTo>
                  <a:lnTo>
                    <a:pt x="0" y="0"/>
                  </a:lnTo>
                  <a:lnTo>
                    <a:pt x="0"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8" name="Google Shape;3607;p136">
              <a:extLst>
                <a:ext uri="{FF2B5EF4-FFF2-40B4-BE49-F238E27FC236}">
                  <a16:creationId xmlns:a16="http://schemas.microsoft.com/office/drawing/2014/main" id="{D96EEB98-F617-AFAC-7222-4B7041BDCED4}"/>
                </a:ext>
              </a:extLst>
            </p:cNvPr>
            <p:cNvSpPr/>
            <p:nvPr/>
          </p:nvSpPr>
          <p:spPr>
            <a:xfrm>
              <a:off x="2598" y="1887"/>
              <a:ext cx="618" cy="706"/>
            </a:xfrm>
            <a:custGeom>
              <a:avLst/>
              <a:gdLst/>
              <a:ahLst/>
              <a:cxnLst/>
              <a:rect l="l" t="t" r="r" b="b"/>
              <a:pathLst>
                <a:path w="618" h="706" extrusionOk="0">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lnTo>
                    <a:pt x="45" y="229"/>
                  </a:lnTo>
                  <a:lnTo>
                    <a:pt x="45" y="229"/>
                  </a:lnTo>
                  <a:lnTo>
                    <a:pt x="45" y="229"/>
                  </a:lnTo>
                  <a:close/>
                  <a:moveTo>
                    <a:pt x="86" y="413"/>
                  </a:moveTo>
                  <a:lnTo>
                    <a:pt x="86" y="413"/>
                  </a:lnTo>
                  <a:lnTo>
                    <a:pt x="86" y="404"/>
                  </a:lnTo>
                  <a:lnTo>
                    <a:pt x="90" y="401"/>
                  </a:lnTo>
                  <a:lnTo>
                    <a:pt x="90" y="391"/>
                  </a:lnTo>
                  <a:lnTo>
                    <a:pt x="86" y="401"/>
                  </a:lnTo>
                  <a:lnTo>
                    <a:pt x="86" y="404"/>
                  </a:lnTo>
                  <a:lnTo>
                    <a:pt x="86" y="413"/>
                  </a:lnTo>
                  <a:lnTo>
                    <a:pt x="86" y="413"/>
                  </a:lnTo>
                  <a:lnTo>
                    <a:pt x="86" y="413"/>
                  </a:lnTo>
                  <a:lnTo>
                    <a:pt x="86" y="413"/>
                  </a:lnTo>
                  <a:close/>
                  <a:moveTo>
                    <a:pt x="226" y="327"/>
                  </a:moveTo>
                  <a:lnTo>
                    <a:pt x="230" y="327"/>
                  </a:lnTo>
                  <a:lnTo>
                    <a:pt x="226" y="318"/>
                  </a:lnTo>
                  <a:lnTo>
                    <a:pt x="226" y="327"/>
                  </a:lnTo>
                  <a:lnTo>
                    <a:pt x="226" y="327"/>
                  </a:lnTo>
                  <a:lnTo>
                    <a:pt x="226" y="327"/>
                  </a:lnTo>
                  <a:lnTo>
                    <a:pt x="226" y="327"/>
                  </a:lnTo>
                  <a:close/>
                  <a:moveTo>
                    <a:pt x="176" y="289"/>
                  </a:moveTo>
                  <a:lnTo>
                    <a:pt x="172" y="292"/>
                  </a:lnTo>
                  <a:lnTo>
                    <a:pt x="176" y="292"/>
                  </a:lnTo>
                  <a:lnTo>
                    <a:pt x="188" y="292"/>
                  </a:lnTo>
                  <a:lnTo>
                    <a:pt x="201" y="292"/>
                  </a:lnTo>
                  <a:lnTo>
                    <a:pt x="201" y="289"/>
                  </a:lnTo>
                  <a:lnTo>
                    <a:pt x="198" y="286"/>
                  </a:lnTo>
                  <a:lnTo>
                    <a:pt x="188" y="286"/>
                  </a:lnTo>
                  <a:lnTo>
                    <a:pt x="176" y="289"/>
                  </a:lnTo>
                  <a:lnTo>
                    <a:pt x="176" y="289"/>
                  </a:lnTo>
                  <a:lnTo>
                    <a:pt x="176" y="289"/>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lnTo>
                    <a:pt x="115" y="557"/>
                  </a:lnTo>
                  <a:lnTo>
                    <a:pt x="115" y="557"/>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lnTo>
                    <a:pt x="456" y="700"/>
                  </a:lnTo>
                  <a:lnTo>
                    <a:pt x="456" y="70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9" name="Google Shape;3608;p136">
              <a:extLst>
                <a:ext uri="{FF2B5EF4-FFF2-40B4-BE49-F238E27FC236}">
                  <a16:creationId xmlns:a16="http://schemas.microsoft.com/office/drawing/2014/main" id="{45E93E78-A34B-6419-1384-3383AFB73625}"/>
                </a:ext>
              </a:extLst>
            </p:cNvPr>
            <p:cNvSpPr/>
            <p:nvPr/>
          </p:nvSpPr>
          <p:spPr>
            <a:xfrm>
              <a:off x="2598" y="1887"/>
              <a:ext cx="618" cy="706"/>
            </a:xfrm>
            <a:custGeom>
              <a:avLst/>
              <a:gdLst/>
              <a:ahLst/>
              <a:cxnLst/>
              <a:rect l="l" t="t" r="r" b="b"/>
              <a:pathLst>
                <a:path w="618" h="706" extrusionOk="0">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lnTo>
                    <a:pt x="45" y="229"/>
                  </a:lnTo>
                  <a:lnTo>
                    <a:pt x="45" y="229"/>
                  </a:lnTo>
                  <a:lnTo>
                    <a:pt x="45" y="229"/>
                  </a:lnTo>
                  <a:close/>
                  <a:moveTo>
                    <a:pt x="86" y="413"/>
                  </a:moveTo>
                  <a:lnTo>
                    <a:pt x="86" y="413"/>
                  </a:lnTo>
                  <a:lnTo>
                    <a:pt x="86" y="404"/>
                  </a:lnTo>
                  <a:lnTo>
                    <a:pt x="90" y="401"/>
                  </a:lnTo>
                  <a:lnTo>
                    <a:pt x="90" y="391"/>
                  </a:lnTo>
                  <a:lnTo>
                    <a:pt x="86" y="401"/>
                  </a:lnTo>
                  <a:lnTo>
                    <a:pt x="86" y="404"/>
                  </a:lnTo>
                  <a:lnTo>
                    <a:pt x="86" y="413"/>
                  </a:lnTo>
                  <a:lnTo>
                    <a:pt x="86" y="413"/>
                  </a:lnTo>
                  <a:lnTo>
                    <a:pt x="86" y="413"/>
                  </a:lnTo>
                  <a:lnTo>
                    <a:pt x="86" y="413"/>
                  </a:lnTo>
                  <a:close/>
                  <a:moveTo>
                    <a:pt x="226" y="327"/>
                  </a:moveTo>
                  <a:lnTo>
                    <a:pt x="230" y="327"/>
                  </a:lnTo>
                  <a:lnTo>
                    <a:pt x="226" y="318"/>
                  </a:lnTo>
                  <a:lnTo>
                    <a:pt x="226" y="327"/>
                  </a:lnTo>
                  <a:lnTo>
                    <a:pt x="226" y="327"/>
                  </a:lnTo>
                  <a:lnTo>
                    <a:pt x="226" y="327"/>
                  </a:lnTo>
                  <a:lnTo>
                    <a:pt x="226" y="327"/>
                  </a:lnTo>
                  <a:close/>
                  <a:moveTo>
                    <a:pt x="176" y="289"/>
                  </a:moveTo>
                  <a:lnTo>
                    <a:pt x="172" y="292"/>
                  </a:lnTo>
                  <a:lnTo>
                    <a:pt x="176" y="292"/>
                  </a:lnTo>
                  <a:lnTo>
                    <a:pt x="188" y="292"/>
                  </a:lnTo>
                  <a:lnTo>
                    <a:pt x="201" y="292"/>
                  </a:lnTo>
                  <a:lnTo>
                    <a:pt x="201" y="289"/>
                  </a:lnTo>
                  <a:lnTo>
                    <a:pt x="198" y="286"/>
                  </a:lnTo>
                  <a:lnTo>
                    <a:pt x="188" y="286"/>
                  </a:lnTo>
                  <a:lnTo>
                    <a:pt x="176" y="289"/>
                  </a:lnTo>
                  <a:lnTo>
                    <a:pt x="176" y="289"/>
                  </a:lnTo>
                  <a:lnTo>
                    <a:pt x="176" y="289"/>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lnTo>
                    <a:pt x="115" y="557"/>
                  </a:lnTo>
                  <a:lnTo>
                    <a:pt x="115" y="557"/>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lnTo>
                    <a:pt x="456" y="700"/>
                  </a:lnTo>
                  <a:lnTo>
                    <a:pt x="456" y="70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0" name="Google Shape;3609;p136">
              <a:extLst>
                <a:ext uri="{FF2B5EF4-FFF2-40B4-BE49-F238E27FC236}">
                  <a16:creationId xmlns:a16="http://schemas.microsoft.com/office/drawing/2014/main" id="{6F72A2AD-BC2F-6E49-DE39-4F59A8438E22}"/>
                </a:ext>
              </a:extLst>
            </p:cNvPr>
            <p:cNvSpPr/>
            <p:nvPr/>
          </p:nvSpPr>
          <p:spPr>
            <a:xfrm>
              <a:off x="1799" y="2116"/>
              <a:ext cx="682" cy="506"/>
            </a:xfrm>
            <a:custGeom>
              <a:avLst/>
              <a:gdLst/>
              <a:ahLst/>
              <a:cxnLst/>
              <a:rect l="l" t="t" r="r" b="b"/>
              <a:pathLst>
                <a:path w="214" h="159" extrusionOk="0">
                  <a:moveTo>
                    <a:pt x="123" y="7"/>
                  </a:moveTo>
                  <a:cubicBezTo>
                    <a:pt x="125" y="9"/>
                    <a:pt x="125" y="9"/>
                    <a:pt x="125" y="9"/>
                  </a:cubicBezTo>
                  <a:cubicBezTo>
                    <a:pt x="125" y="10"/>
                    <a:pt x="125" y="10"/>
                    <a:pt x="125" y="10"/>
                  </a:cubicBezTo>
                  <a:cubicBezTo>
                    <a:pt x="128" y="10"/>
                    <a:pt x="128" y="10"/>
                    <a:pt x="128" y="10"/>
                  </a:cubicBezTo>
                  <a:cubicBezTo>
                    <a:pt x="128" y="14"/>
                    <a:pt x="128" y="14"/>
                    <a:pt x="128" y="14"/>
                  </a:cubicBezTo>
                  <a:cubicBezTo>
                    <a:pt x="128" y="18"/>
                    <a:pt x="128" y="18"/>
                    <a:pt x="128" y="18"/>
                  </a:cubicBezTo>
                  <a:cubicBezTo>
                    <a:pt x="132" y="16"/>
                    <a:pt x="132" y="16"/>
                    <a:pt x="132" y="16"/>
                  </a:cubicBezTo>
                  <a:cubicBezTo>
                    <a:pt x="139" y="20"/>
                    <a:pt x="139" y="20"/>
                    <a:pt x="139" y="20"/>
                  </a:cubicBezTo>
                  <a:cubicBezTo>
                    <a:pt x="143" y="23"/>
                    <a:pt x="143" y="23"/>
                    <a:pt x="143" y="23"/>
                  </a:cubicBezTo>
                  <a:cubicBezTo>
                    <a:pt x="147" y="21"/>
                    <a:pt x="147" y="21"/>
                    <a:pt x="147" y="21"/>
                  </a:cubicBezTo>
                  <a:cubicBezTo>
                    <a:pt x="150" y="25"/>
                    <a:pt x="150" y="25"/>
                    <a:pt x="150" y="25"/>
                  </a:cubicBezTo>
                  <a:cubicBezTo>
                    <a:pt x="156" y="25"/>
                    <a:pt x="156" y="25"/>
                    <a:pt x="156" y="25"/>
                  </a:cubicBezTo>
                  <a:cubicBezTo>
                    <a:pt x="158" y="25"/>
                    <a:pt x="158" y="25"/>
                    <a:pt x="158" y="25"/>
                  </a:cubicBezTo>
                  <a:cubicBezTo>
                    <a:pt x="160" y="23"/>
                    <a:pt x="160" y="23"/>
                    <a:pt x="160" y="23"/>
                  </a:cubicBezTo>
                  <a:cubicBezTo>
                    <a:pt x="169" y="23"/>
                    <a:pt x="169" y="23"/>
                    <a:pt x="169" y="23"/>
                  </a:cubicBezTo>
                  <a:cubicBezTo>
                    <a:pt x="170" y="25"/>
                    <a:pt x="170" y="25"/>
                    <a:pt x="170" y="25"/>
                  </a:cubicBezTo>
                  <a:cubicBezTo>
                    <a:pt x="176" y="23"/>
                    <a:pt x="176" y="23"/>
                    <a:pt x="176" y="23"/>
                  </a:cubicBezTo>
                  <a:cubicBezTo>
                    <a:pt x="181" y="27"/>
                    <a:pt x="181" y="27"/>
                    <a:pt x="181" y="27"/>
                  </a:cubicBezTo>
                  <a:cubicBezTo>
                    <a:pt x="189" y="25"/>
                    <a:pt x="189" y="25"/>
                    <a:pt x="189" y="25"/>
                  </a:cubicBezTo>
                  <a:cubicBezTo>
                    <a:pt x="194" y="29"/>
                    <a:pt x="194" y="29"/>
                    <a:pt x="194" y="29"/>
                  </a:cubicBezTo>
                  <a:cubicBezTo>
                    <a:pt x="196" y="30"/>
                    <a:pt x="196" y="30"/>
                    <a:pt x="196" y="30"/>
                  </a:cubicBezTo>
                  <a:cubicBezTo>
                    <a:pt x="198" y="32"/>
                    <a:pt x="198" y="32"/>
                    <a:pt x="198" y="32"/>
                  </a:cubicBezTo>
                  <a:cubicBezTo>
                    <a:pt x="194" y="34"/>
                    <a:pt x="194" y="34"/>
                    <a:pt x="194" y="34"/>
                  </a:cubicBezTo>
                  <a:cubicBezTo>
                    <a:pt x="196" y="39"/>
                    <a:pt x="196" y="39"/>
                    <a:pt x="196" y="39"/>
                  </a:cubicBezTo>
                  <a:cubicBezTo>
                    <a:pt x="194" y="43"/>
                    <a:pt x="194" y="43"/>
                    <a:pt x="194" y="43"/>
                  </a:cubicBezTo>
                  <a:cubicBezTo>
                    <a:pt x="192" y="47"/>
                    <a:pt x="192" y="47"/>
                    <a:pt x="192" y="47"/>
                  </a:cubicBezTo>
                  <a:cubicBezTo>
                    <a:pt x="187" y="50"/>
                    <a:pt x="187" y="50"/>
                    <a:pt x="187" y="50"/>
                  </a:cubicBezTo>
                  <a:cubicBezTo>
                    <a:pt x="183" y="54"/>
                    <a:pt x="183" y="54"/>
                    <a:pt x="183" y="54"/>
                  </a:cubicBezTo>
                  <a:cubicBezTo>
                    <a:pt x="178" y="56"/>
                    <a:pt x="178" y="56"/>
                    <a:pt x="178" y="56"/>
                  </a:cubicBezTo>
                  <a:cubicBezTo>
                    <a:pt x="172" y="56"/>
                    <a:pt x="172" y="56"/>
                    <a:pt x="172" y="56"/>
                  </a:cubicBezTo>
                  <a:cubicBezTo>
                    <a:pt x="167" y="59"/>
                    <a:pt x="167" y="59"/>
                    <a:pt x="167" y="59"/>
                  </a:cubicBezTo>
                  <a:cubicBezTo>
                    <a:pt x="163" y="61"/>
                    <a:pt x="163" y="61"/>
                    <a:pt x="163" y="61"/>
                  </a:cubicBezTo>
                  <a:cubicBezTo>
                    <a:pt x="165" y="63"/>
                    <a:pt x="165" y="63"/>
                    <a:pt x="165" y="63"/>
                  </a:cubicBezTo>
                  <a:cubicBezTo>
                    <a:pt x="165" y="67"/>
                    <a:pt x="165" y="67"/>
                    <a:pt x="165" y="67"/>
                  </a:cubicBezTo>
                  <a:cubicBezTo>
                    <a:pt x="161" y="68"/>
                    <a:pt x="161" y="68"/>
                    <a:pt x="161" y="68"/>
                  </a:cubicBezTo>
                  <a:cubicBezTo>
                    <a:pt x="161" y="67"/>
                    <a:pt x="161" y="67"/>
                    <a:pt x="161" y="67"/>
                  </a:cubicBezTo>
                  <a:cubicBezTo>
                    <a:pt x="161" y="67"/>
                    <a:pt x="161" y="67"/>
                    <a:pt x="161" y="67"/>
                  </a:cubicBezTo>
                  <a:cubicBezTo>
                    <a:pt x="160" y="67"/>
                    <a:pt x="160" y="67"/>
                    <a:pt x="160" y="67"/>
                  </a:cubicBezTo>
                  <a:cubicBezTo>
                    <a:pt x="156" y="74"/>
                    <a:pt x="156" y="74"/>
                    <a:pt x="156" y="74"/>
                  </a:cubicBezTo>
                  <a:cubicBezTo>
                    <a:pt x="152" y="76"/>
                    <a:pt x="152" y="76"/>
                    <a:pt x="152" y="76"/>
                  </a:cubicBezTo>
                  <a:cubicBezTo>
                    <a:pt x="145" y="87"/>
                    <a:pt x="145" y="87"/>
                    <a:pt x="145" y="87"/>
                  </a:cubicBezTo>
                  <a:cubicBezTo>
                    <a:pt x="143" y="90"/>
                    <a:pt x="143" y="90"/>
                    <a:pt x="143" y="90"/>
                  </a:cubicBezTo>
                  <a:cubicBezTo>
                    <a:pt x="147" y="96"/>
                    <a:pt x="147" y="96"/>
                    <a:pt x="147" y="96"/>
                  </a:cubicBezTo>
                  <a:cubicBezTo>
                    <a:pt x="147" y="97"/>
                    <a:pt x="147" y="97"/>
                    <a:pt x="147" y="97"/>
                  </a:cubicBezTo>
                  <a:cubicBezTo>
                    <a:pt x="149" y="99"/>
                    <a:pt x="149" y="99"/>
                    <a:pt x="149" y="99"/>
                  </a:cubicBezTo>
                  <a:cubicBezTo>
                    <a:pt x="154" y="105"/>
                    <a:pt x="154" y="105"/>
                    <a:pt x="154" y="105"/>
                  </a:cubicBezTo>
                  <a:cubicBezTo>
                    <a:pt x="150" y="108"/>
                    <a:pt x="150" y="108"/>
                    <a:pt x="150" y="108"/>
                  </a:cubicBezTo>
                  <a:cubicBezTo>
                    <a:pt x="145" y="110"/>
                    <a:pt x="145" y="110"/>
                    <a:pt x="145" y="110"/>
                  </a:cubicBezTo>
                  <a:cubicBezTo>
                    <a:pt x="145" y="114"/>
                    <a:pt x="145" y="114"/>
                    <a:pt x="145" y="114"/>
                  </a:cubicBezTo>
                  <a:cubicBezTo>
                    <a:pt x="139" y="123"/>
                    <a:pt x="139" y="123"/>
                    <a:pt x="139" y="123"/>
                  </a:cubicBezTo>
                  <a:cubicBezTo>
                    <a:pt x="138" y="126"/>
                    <a:pt x="138" y="126"/>
                    <a:pt x="138" y="126"/>
                  </a:cubicBezTo>
                  <a:cubicBezTo>
                    <a:pt x="139" y="128"/>
                    <a:pt x="139" y="128"/>
                    <a:pt x="139" y="128"/>
                  </a:cubicBezTo>
                  <a:cubicBezTo>
                    <a:pt x="138" y="130"/>
                    <a:pt x="138" y="130"/>
                    <a:pt x="138" y="130"/>
                  </a:cubicBezTo>
                  <a:cubicBezTo>
                    <a:pt x="132" y="132"/>
                    <a:pt x="132" y="132"/>
                    <a:pt x="132" y="132"/>
                  </a:cubicBezTo>
                  <a:cubicBezTo>
                    <a:pt x="121" y="136"/>
                    <a:pt x="121" y="136"/>
                    <a:pt x="121" y="136"/>
                  </a:cubicBezTo>
                  <a:cubicBezTo>
                    <a:pt x="121" y="139"/>
                    <a:pt x="121" y="139"/>
                    <a:pt x="121" y="139"/>
                  </a:cubicBezTo>
                  <a:cubicBezTo>
                    <a:pt x="117" y="146"/>
                    <a:pt x="117" y="146"/>
                    <a:pt x="117" y="146"/>
                  </a:cubicBezTo>
                  <a:cubicBezTo>
                    <a:pt x="114" y="145"/>
                    <a:pt x="114" y="145"/>
                    <a:pt x="114" y="145"/>
                  </a:cubicBezTo>
                  <a:cubicBezTo>
                    <a:pt x="110" y="141"/>
                    <a:pt x="110" y="141"/>
                    <a:pt x="110" y="141"/>
                  </a:cubicBezTo>
                  <a:cubicBezTo>
                    <a:pt x="108" y="145"/>
                    <a:pt x="108" y="145"/>
                    <a:pt x="108" y="145"/>
                  </a:cubicBezTo>
                  <a:cubicBezTo>
                    <a:pt x="106" y="146"/>
                    <a:pt x="106" y="146"/>
                    <a:pt x="106" y="146"/>
                  </a:cubicBezTo>
                  <a:cubicBezTo>
                    <a:pt x="103" y="145"/>
                    <a:pt x="103" y="145"/>
                    <a:pt x="103" y="145"/>
                  </a:cubicBezTo>
                  <a:cubicBezTo>
                    <a:pt x="101" y="145"/>
                    <a:pt x="101" y="145"/>
                    <a:pt x="101" y="145"/>
                  </a:cubicBezTo>
                  <a:cubicBezTo>
                    <a:pt x="99" y="146"/>
                    <a:pt x="99" y="146"/>
                    <a:pt x="99" y="146"/>
                  </a:cubicBezTo>
                  <a:cubicBezTo>
                    <a:pt x="96" y="145"/>
                    <a:pt x="96" y="145"/>
                    <a:pt x="96" y="145"/>
                  </a:cubicBezTo>
                  <a:cubicBezTo>
                    <a:pt x="88" y="143"/>
                    <a:pt x="88" y="143"/>
                    <a:pt x="88" y="143"/>
                  </a:cubicBezTo>
                  <a:cubicBezTo>
                    <a:pt x="85" y="145"/>
                    <a:pt x="85" y="145"/>
                    <a:pt x="85" y="145"/>
                  </a:cubicBezTo>
                  <a:cubicBezTo>
                    <a:pt x="79" y="146"/>
                    <a:pt x="79" y="146"/>
                    <a:pt x="79" y="146"/>
                  </a:cubicBezTo>
                  <a:cubicBezTo>
                    <a:pt x="74" y="152"/>
                    <a:pt x="74" y="152"/>
                    <a:pt x="74" y="152"/>
                  </a:cubicBezTo>
                  <a:cubicBezTo>
                    <a:pt x="66" y="152"/>
                    <a:pt x="66" y="152"/>
                    <a:pt x="66" y="152"/>
                  </a:cubicBezTo>
                  <a:cubicBezTo>
                    <a:pt x="64" y="154"/>
                    <a:pt x="64" y="154"/>
                    <a:pt x="64" y="154"/>
                  </a:cubicBezTo>
                  <a:cubicBezTo>
                    <a:pt x="64" y="157"/>
                    <a:pt x="64" y="157"/>
                    <a:pt x="64" y="157"/>
                  </a:cubicBezTo>
                  <a:cubicBezTo>
                    <a:pt x="59" y="159"/>
                    <a:pt x="59" y="159"/>
                    <a:pt x="59" y="159"/>
                  </a:cubicBezTo>
                  <a:cubicBezTo>
                    <a:pt x="53" y="159"/>
                    <a:pt x="53" y="159"/>
                    <a:pt x="53" y="159"/>
                  </a:cubicBezTo>
                  <a:cubicBezTo>
                    <a:pt x="48" y="154"/>
                    <a:pt x="48" y="154"/>
                    <a:pt x="48" y="154"/>
                  </a:cubicBezTo>
                  <a:cubicBezTo>
                    <a:pt x="44" y="145"/>
                    <a:pt x="44" y="145"/>
                    <a:pt x="44" y="145"/>
                  </a:cubicBezTo>
                  <a:cubicBezTo>
                    <a:pt x="44" y="145"/>
                    <a:pt x="44" y="145"/>
                    <a:pt x="44" y="145"/>
                  </a:cubicBezTo>
                  <a:cubicBezTo>
                    <a:pt x="39" y="137"/>
                    <a:pt x="39" y="137"/>
                    <a:pt x="39" y="137"/>
                  </a:cubicBezTo>
                  <a:cubicBezTo>
                    <a:pt x="33" y="137"/>
                    <a:pt x="33" y="137"/>
                    <a:pt x="33" y="137"/>
                  </a:cubicBezTo>
                  <a:cubicBezTo>
                    <a:pt x="30" y="136"/>
                    <a:pt x="30" y="136"/>
                    <a:pt x="30" y="136"/>
                  </a:cubicBezTo>
                  <a:cubicBezTo>
                    <a:pt x="30" y="132"/>
                    <a:pt x="30" y="132"/>
                    <a:pt x="30" y="132"/>
                  </a:cubicBezTo>
                  <a:cubicBezTo>
                    <a:pt x="28" y="128"/>
                    <a:pt x="28" y="128"/>
                    <a:pt x="28" y="128"/>
                  </a:cubicBezTo>
                  <a:cubicBezTo>
                    <a:pt x="32" y="121"/>
                    <a:pt x="32" y="121"/>
                    <a:pt x="32" y="121"/>
                  </a:cubicBezTo>
                  <a:cubicBezTo>
                    <a:pt x="35" y="117"/>
                    <a:pt x="35" y="117"/>
                    <a:pt x="35" y="117"/>
                  </a:cubicBezTo>
                  <a:cubicBezTo>
                    <a:pt x="37" y="114"/>
                    <a:pt x="37" y="114"/>
                    <a:pt x="37" y="114"/>
                  </a:cubicBezTo>
                  <a:cubicBezTo>
                    <a:pt x="33" y="114"/>
                    <a:pt x="33" y="114"/>
                    <a:pt x="33" y="114"/>
                  </a:cubicBezTo>
                  <a:cubicBezTo>
                    <a:pt x="30" y="108"/>
                    <a:pt x="30" y="108"/>
                    <a:pt x="30" y="108"/>
                  </a:cubicBezTo>
                  <a:cubicBezTo>
                    <a:pt x="35" y="103"/>
                    <a:pt x="35" y="103"/>
                    <a:pt x="35" y="103"/>
                  </a:cubicBezTo>
                  <a:cubicBezTo>
                    <a:pt x="35" y="96"/>
                    <a:pt x="35" y="96"/>
                    <a:pt x="35" y="96"/>
                  </a:cubicBezTo>
                  <a:cubicBezTo>
                    <a:pt x="32" y="94"/>
                    <a:pt x="32" y="94"/>
                    <a:pt x="32" y="94"/>
                  </a:cubicBezTo>
                  <a:cubicBezTo>
                    <a:pt x="26" y="85"/>
                    <a:pt x="26" y="85"/>
                    <a:pt x="26" y="85"/>
                  </a:cubicBezTo>
                  <a:cubicBezTo>
                    <a:pt x="32" y="85"/>
                    <a:pt x="32" y="85"/>
                    <a:pt x="32" y="85"/>
                  </a:cubicBezTo>
                  <a:cubicBezTo>
                    <a:pt x="33" y="85"/>
                    <a:pt x="33" y="85"/>
                    <a:pt x="33" y="85"/>
                  </a:cubicBezTo>
                  <a:cubicBezTo>
                    <a:pt x="39" y="79"/>
                    <a:pt x="39" y="79"/>
                    <a:pt x="39" y="79"/>
                  </a:cubicBezTo>
                  <a:cubicBezTo>
                    <a:pt x="35" y="76"/>
                    <a:pt x="35" y="76"/>
                    <a:pt x="35" y="76"/>
                  </a:cubicBezTo>
                  <a:cubicBezTo>
                    <a:pt x="39" y="72"/>
                    <a:pt x="39" y="72"/>
                    <a:pt x="39" y="72"/>
                  </a:cubicBezTo>
                  <a:cubicBezTo>
                    <a:pt x="41" y="61"/>
                    <a:pt x="41" y="61"/>
                    <a:pt x="41" y="61"/>
                  </a:cubicBezTo>
                  <a:cubicBezTo>
                    <a:pt x="39" y="58"/>
                    <a:pt x="39" y="58"/>
                    <a:pt x="39" y="58"/>
                  </a:cubicBezTo>
                  <a:cubicBezTo>
                    <a:pt x="46" y="50"/>
                    <a:pt x="46" y="50"/>
                    <a:pt x="46" y="50"/>
                  </a:cubicBezTo>
                  <a:cubicBezTo>
                    <a:pt x="48" y="50"/>
                    <a:pt x="48" y="50"/>
                    <a:pt x="48" y="50"/>
                  </a:cubicBezTo>
                  <a:cubicBezTo>
                    <a:pt x="50" y="47"/>
                    <a:pt x="50" y="47"/>
                    <a:pt x="50" y="47"/>
                  </a:cubicBezTo>
                  <a:cubicBezTo>
                    <a:pt x="46" y="41"/>
                    <a:pt x="46" y="41"/>
                    <a:pt x="46" y="41"/>
                  </a:cubicBezTo>
                  <a:cubicBezTo>
                    <a:pt x="44" y="38"/>
                    <a:pt x="44" y="38"/>
                    <a:pt x="44" y="38"/>
                  </a:cubicBezTo>
                  <a:cubicBezTo>
                    <a:pt x="37" y="38"/>
                    <a:pt x="37" y="38"/>
                    <a:pt x="37" y="38"/>
                  </a:cubicBezTo>
                  <a:cubicBezTo>
                    <a:pt x="33" y="39"/>
                    <a:pt x="33" y="39"/>
                    <a:pt x="33" y="39"/>
                  </a:cubicBezTo>
                  <a:cubicBezTo>
                    <a:pt x="24" y="38"/>
                    <a:pt x="24" y="38"/>
                    <a:pt x="24" y="38"/>
                  </a:cubicBezTo>
                  <a:cubicBezTo>
                    <a:pt x="19" y="41"/>
                    <a:pt x="19" y="41"/>
                    <a:pt x="19" y="41"/>
                  </a:cubicBezTo>
                  <a:cubicBezTo>
                    <a:pt x="17" y="39"/>
                    <a:pt x="17" y="39"/>
                    <a:pt x="17" y="39"/>
                  </a:cubicBezTo>
                  <a:cubicBezTo>
                    <a:pt x="17" y="36"/>
                    <a:pt x="17" y="36"/>
                    <a:pt x="17" y="36"/>
                  </a:cubicBezTo>
                  <a:cubicBezTo>
                    <a:pt x="15" y="34"/>
                    <a:pt x="15" y="34"/>
                    <a:pt x="15" y="34"/>
                  </a:cubicBezTo>
                  <a:cubicBezTo>
                    <a:pt x="6" y="36"/>
                    <a:pt x="6" y="36"/>
                    <a:pt x="6" y="36"/>
                  </a:cubicBezTo>
                  <a:cubicBezTo>
                    <a:pt x="6" y="34"/>
                    <a:pt x="6" y="34"/>
                    <a:pt x="6" y="34"/>
                  </a:cubicBezTo>
                  <a:cubicBezTo>
                    <a:pt x="11" y="30"/>
                    <a:pt x="11" y="30"/>
                    <a:pt x="11" y="30"/>
                  </a:cubicBezTo>
                  <a:cubicBezTo>
                    <a:pt x="8" y="30"/>
                    <a:pt x="8" y="30"/>
                    <a:pt x="8" y="30"/>
                  </a:cubicBezTo>
                  <a:cubicBezTo>
                    <a:pt x="10" y="29"/>
                    <a:pt x="10" y="29"/>
                    <a:pt x="10" y="29"/>
                  </a:cubicBezTo>
                  <a:cubicBezTo>
                    <a:pt x="8" y="27"/>
                    <a:pt x="8" y="27"/>
                    <a:pt x="8" y="27"/>
                  </a:cubicBezTo>
                  <a:cubicBezTo>
                    <a:pt x="10" y="23"/>
                    <a:pt x="10" y="23"/>
                    <a:pt x="10" y="23"/>
                  </a:cubicBezTo>
                  <a:cubicBezTo>
                    <a:pt x="6" y="27"/>
                    <a:pt x="6" y="27"/>
                    <a:pt x="6" y="27"/>
                  </a:cubicBezTo>
                  <a:cubicBezTo>
                    <a:pt x="6" y="25"/>
                    <a:pt x="6" y="25"/>
                    <a:pt x="6" y="25"/>
                  </a:cubicBezTo>
                  <a:cubicBezTo>
                    <a:pt x="6" y="21"/>
                    <a:pt x="6" y="21"/>
                    <a:pt x="6" y="21"/>
                  </a:cubicBezTo>
                  <a:cubicBezTo>
                    <a:pt x="4" y="20"/>
                    <a:pt x="4" y="20"/>
                    <a:pt x="4" y="20"/>
                  </a:cubicBezTo>
                  <a:cubicBezTo>
                    <a:pt x="4" y="18"/>
                    <a:pt x="4" y="18"/>
                    <a:pt x="4" y="18"/>
                  </a:cubicBezTo>
                  <a:cubicBezTo>
                    <a:pt x="2" y="20"/>
                    <a:pt x="2" y="20"/>
                    <a:pt x="2" y="20"/>
                  </a:cubicBezTo>
                  <a:cubicBezTo>
                    <a:pt x="0" y="16"/>
                    <a:pt x="0" y="16"/>
                    <a:pt x="0" y="16"/>
                  </a:cubicBezTo>
                  <a:cubicBezTo>
                    <a:pt x="2" y="12"/>
                    <a:pt x="2" y="12"/>
                    <a:pt x="2" y="12"/>
                  </a:cubicBezTo>
                  <a:cubicBezTo>
                    <a:pt x="10" y="9"/>
                    <a:pt x="10" y="9"/>
                    <a:pt x="10" y="9"/>
                  </a:cubicBezTo>
                  <a:cubicBezTo>
                    <a:pt x="11" y="10"/>
                    <a:pt x="11" y="10"/>
                    <a:pt x="11" y="10"/>
                  </a:cubicBezTo>
                  <a:cubicBezTo>
                    <a:pt x="17" y="10"/>
                    <a:pt x="17" y="10"/>
                    <a:pt x="17" y="10"/>
                  </a:cubicBezTo>
                  <a:cubicBezTo>
                    <a:pt x="21" y="7"/>
                    <a:pt x="21" y="7"/>
                    <a:pt x="21" y="7"/>
                  </a:cubicBezTo>
                  <a:cubicBezTo>
                    <a:pt x="17" y="7"/>
                    <a:pt x="17" y="7"/>
                    <a:pt x="17" y="7"/>
                  </a:cubicBezTo>
                  <a:cubicBezTo>
                    <a:pt x="17" y="3"/>
                    <a:pt x="17" y="3"/>
                    <a:pt x="17" y="3"/>
                  </a:cubicBezTo>
                  <a:cubicBezTo>
                    <a:pt x="24" y="0"/>
                    <a:pt x="24" y="0"/>
                    <a:pt x="24" y="0"/>
                  </a:cubicBezTo>
                  <a:cubicBezTo>
                    <a:pt x="24" y="1"/>
                    <a:pt x="24" y="1"/>
                    <a:pt x="24" y="1"/>
                  </a:cubicBezTo>
                  <a:cubicBezTo>
                    <a:pt x="28" y="0"/>
                    <a:pt x="28" y="0"/>
                    <a:pt x="28" y="0"/>
                  </a:cubicBezTo>
                  <a:cubicBezTo>
                    <a:pt x="32" y="1"/>
                    <a:pt x="32" y="1"/>
                    <a:pt x="32" y="1"/>
                  </a:cubicBezTo>
                  <a:cubicBezTo>
                    <a:pt x="35" y="5"/>
                    <a:pt x="35" y="5"/>
                    <a:pt x="35" y="5"/>
                  </a:cubicBezTo>
                  <a:cubicBezTo>
                    <a:pt x="39" y="3"/>
                    <a:pt x="39" y="3"/>
                    <a:pt x="39" y="3"/>
                  </a:cubicBezTo>
                  <a:cubicBezTo>
                    <a:pt x="43" y="3"/>
                    <a:pt x="43" y="3"/>
                    <a:pt x="43" y="3"/>
                  </a:cubicBezTo>
                  <a:cubicBezTo>
                    <a:pt x="46" y="5"/>
                    <a:pt x="46" y="5"/>
                    <a:pt x="46" y="5"/>
                  </a:cubicBezTo>
                  <a:cubicBezTo>
                    <a:pt x="50" y="3"/>
                    <a:pt x="50" y="3"/>
                    <a:pt x="50" y="3"/>
                  </a:cubicBezTo>
                  <a:cubicBezTo>
                    <a:pt x="55" y="1"/>
                    <a:pt x="55" y="1"/>
                    <a:pt x="55" y="1"/>
                  </a:cubicBezTo>
                  <a:cubicBezTo>
                    <a:pt x="57" y="3"/>
                    <a:pt x="57" y="3"/>
                    <a:pt x="57" y="3"/>
                  </a:cubicBezTo>
                  <a:cubicBezTo>
                    <a:pt x="61" y="5"/>
                    <a:pt x="61" y="5"/>
                    <a:pt x="61" y="5"/>
                  </a:cubicBezTo>
                  <a:cubicBezTo>
                    <a:pt x="74" y="7"/>
                    <a:pt x="74" y="7"/>
                    <a:pt x="74" y="7"/>
                  </a:cubicBezTo>
                  <a:cubicBezTo>
                    <a:pt x="79" y="9"/>
                    <a:pt x="79" y="9"/>
                    <a:pt x="79" y="9"/>
                  </a:cubicBezTo>
                  <a:cubicBezTo>
                    <a:pt x="88" y="5"/>
                    <a:pt x="88" y="5"/>
                    <a:pt x="88" y="5"/>
                  </a:cubicBezTo>
                  <a:cubicBezTo>
                    <a:pt x="94" y="5"/>
                    <a:pt x="94" y="5"/>
                    <a:pt x="94" y="5"/>
                  </a:cubicBezTo>
                  <a:cubicBezTo>
                    <a:pt x="96" y="9"/>
                    <a:pt x="96" y="9"/>
                    <a:pt x="96" y="9"/>
                  </a:cubicBezTo>
                  <a:cubicBezTo>
                    <a:pt x="101" y="9"/>
                    <a:pt x="101" y="9"/>
                    <a:pt x="101" y="9"/>
                  </a:cubicBezTo>
                  <a:cubicBezTo>
                    <a:pt x="105" y="7"/>
                    <a:pt x="105" y="7"/>
                    <a:pt x="105" y="7"/>
                  </a:cubicBezTo>
                  <a:cubicBezTo>
                    <a:pt x="106" y="7"/>
                    <a:pt x="106" y="7"/>
                    <a:pt x="106" y="7"/>
                  </a:cubicBezTo>
                  <a:cubicBezTo>
                    <a:pt x="116" y="10"/>
                    <a:pt x="116" y="10"/>
                    <a:pt x="116" y="10"/>
                  </a:cubicBezTo>
                  <a:cubicBezTo>
                    <a:pt x="117" y="9"/>
                    <a:pt x="117" y="9"/>
                    <a:pt x="117" y="9"/>
                  </a:cubicBezTo>
                  <a:cubicBezTo>
                    <a:pt x="121" y="9"/>
                    <a:pt x="121" y="9"/>
                    <a:pt x="121" y="9"/>
                  </a:cubicBezTo>
                  <a:cubicBezTo>
                    <a:pt x="123" y="7"/>
                    <a:pt x="123" y="7"/>
                    <a:pt x="123" y="7"/>
                  </a:cubicBezTo>
                  <a:close/>
                  <a:moveTo>
                    <a:pt x="205" y="83"/>
                  </a:moveTo>
                  <a:cubicBezTo>
                    <a:pt x="211" y="83"/>
                    <a:pt x="211" y="83"/>
                    <a:pt x="211" y="83"/>
                  </a:cubicBezTo>
                  <a:cubicBezTo>
                    <a:pt x="214" y="85"/>
                    <a:pt x="214" y="85"/>
                    <a:pt x="214" y="85"/>
                  </a:cubicBezTo>
                  <a:cubicBezTo>
                    <a:pt x="214" y="83"/>
                    <a:pt x="214" y="83"/>
                    <a:pt x="214" y="83"/>
                  </a:cubicBezTo>
                  <a:cubicBezTo>
                    <a:pt x="211" y="79"/>
                    <a:pt x="211" y="79"/>
                    <a:pt x="211" y="79"/>
                  </a:cubicBezTo>
                  <a:cubicBezTo>
                    <a:pt x="207" y="81"/>
                    <a:pt x="207" y="81"/>
                    <a:pt x="207" y="81"/>
                  </a:cubicBezTo>
                  <a:cubicBezTo>
                    <a:pt x="205" y="83"/>
                    <a:pt x="205" y="83"/>
                    <a:pt x="205" y="83"/>
                  </a:cubicBezTo>
                  <a:close/>
                  <a:moveTo>
                    <a:pt x="196" y="94"/>
                  </a:moveTo>
                  <a:cubicBezTo>
                    <a:pt x="198" y="90"/>
                    <a:pt x="198" y="90"/>
                    <a:pt x="198" y="90"/>
                  </a:cubicBezTo>
                  <a:cubicBezTo>
                    <a:pt x="202" y="87"/>
                    <a:pt x="202" y="87"/>
                    <a:pt x="202" y="87"/>
                  </a:cubicBezTo>
                  <a:cubicBezTo>
                    <a:pt x="198" y="87"/>
                    <a:pt x="198" y="87"/>
                    <a:pt x="198" y="87"/>
                  </a:cubicBezTo>
                  <a:cubicBezTo>
                    <a:pt x="194" y="85"/>
                    <a:pt x="194" y="85"/>
                    <a:pt x="194" y="85"/>
                  </a:cubicBezTo>
                  <a:cubicBezTo>
                    <a:pt x="191" y="88"/>
                    <a:pt x="191" y="88"/>
                    <a:pt x="191" y="88"/>
                  </a:cubicBezTo>
                  <a:cubicBezTo>
                    <a:pt x="189" y="90"/>
                    <a:pt x="189" y="90"/>
                    <a:pt x="189" y="90"/>
                  </a:cubicBezTo>
                  <a:cubicBezTo>
                    <a:pt x="192" y="92"/>
                    <a:pt x="192" y="92"/>
                    <a:pt x="192" y="92"/>
                  </a:cubicBezTo>
                  <a:cubicBezTo>
                    <a:pt x="196" y="94"/>
                    <a:pt x="196" y="94"/>
                    <a:pt x="196" y="94"/>
                  </a:cubicBezTo>
                  <a:close/>
                  <a:moveTo>
                    <a:pt x="174" y="105"/>
                  </a:moveTo>
                  <a:cubicBezTo>
                    <a:pt x="176" y="103"/>
                    <a:pt x="176" y="103"/>
                    <a:pt x="176" y="103"/>
                  </a:cubicBezTo>
                  <a:cubicBezTo>
                    <a:pt x="178" y="101"/>
                    <a:pt x="178" y="101"/>
                    <a:pt x="178" y="101"/>
                  </a:cubicBezTo>
                  <a:cubicBezTo>
                    <a:pt x="178" y="99"/>
                    <a:pt x="178" y="99"/>
                    <a:pt x="178" y="99"/>
                  </a:cubicBezTo>
                  <a:cubicBezTo>
                    <a:pt x="172" y="99"/>
                    <a:pt x="172" y="99"/>
                    <a:pt x="172" y="99"/>
                  </a:cubicBezTo>
                  <a:cubicBezTo>
                    <a:pt x="172" y="103"/>
                    <a:pt x="172" y="103"/>
                    <a:pt x="172" y="103"/>
                  </a:cubicBezTo>
                  <a:cubicBezTo>
                    <a:pt x="174" y="105"/>
                    <a:pt x="174" y="105"/>
                    <a:pt x="174" y="105"/>
                  </a:cubicBezTo>
                  <a:cubicBezTo>
                    <a:pt x="174" y="105"/>
                    <a:pt x="174" y="105"/>
                    <a:pt x="174" y="105"/>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1" name="Google Shape;3610;p136">
              <a:extLst>
                <a:ext uri="{FF2B5EF4-FFF2-40B4-BE49-F238E27FC236}">
                  <a16:creationId xmlns:a16="http://schemas.microsoft.com/office/drawing/2014/main" id="{1983667C-00BC-F24A-6746-086975EAB1F9}"/>
                </a:ext>
              </a:extLst>
            </p:cNvPr>
            <p:cNvSpPr/>
            <p:nvPr/>
          </p:nvSpPr>
          <p:spPr>
            <a:xfrm>
              <a:off x="1799" y="2116"/>
              <a:ext cx="682" cy="506"/>
            </a:xfrm>
            <a:custGeom>
              <a:avLst/>
              <a:gdLst/>
              <a:ahLst/>
              <a:cxnLst/>
              <a:rect l="l" t="t" r="r" b="b"/>
              <a:pathLst>
                <a:path w="214" h="159" extrusionOk="0">
                  <a:moveTo>
                    <a:pt x="123" y="7"/>
                  </a:moveTo>
                  <a:cubicBezTo>
                    <a:pt x="125" y="9"/>
                    <a:pt x="125" y="9"/>
                    <a:pt x="125" y="9"/>
                  </a:cubicBezTo>
                  <a:cubicBezTo>
                    <a:pt x="125" y="10"/>
                    <a:pt x="125" y="10"/>
                    <a:pt x="125" y="10"/>
                  </a:cubicBezTo>
                  <a:cubicBezTo>
                    <a:pt x="128" y="10"/>
                    <a:pt x="128" y="10"/>
                    <a:pt x="128" y="10"/>
                  </a:cubicBezTo>
                  <a:cubicBezTo>
                    <a:pt x="128" y="14"/>
                    <a:pt x="128" y="14"/>
                    <a:pt x="128" y="14"/>
                  </a:cubicBezTo>
                  <a:cubicBezTo>
                    <a:pt x="128" y="18"/>
                    <a:pt x="128" y="18"/>
                    <a:pt x="128" y="18"/>
                  </a:cubicBezTo>
                  <a:cubicBezTo>
                    <a:pt x="132" y="16"/>
                    <a:pt x="132" y="16"/>
                    <a:pt x="132" y="16"/>
                  </a:cubicBezTo>
                  <a:cubicBezTo>
                    <a:pt x="139" y="20"/>
                    <a:pt x="139" y="20"/>
                    <a:pt x="139" y="20"/>
                  </a:cubicBezTo>
                  <a:cubicBezTo>
                    <a:pt x="143" y="23"/>
                    <a:pt x="143" y="23"/>
                    <a:pt x="143" y="23"/>
                  </a:cubicBezTo>
                  <a:cubicBezTo>
                    <a:pt x="147" y="21"/>
                    <a:pt x="147" y="21"/>
                    <a:pt x="147" y="21"/>
                  </a:cubicBezTo>
                  <a:cubicBezTo>
                    <a:pt x="150" y="25"/>
                    <a:pt x="150" y="25"/>
                    <a:pt x="150" y="25"/>
                  </a:cubicBezTo>
                  <a:cubicBezTo>
                    <a:pt x="156" y="25"/>
                    <a:pt x="156" y="25"/>
                    <a:pt x="156" y="25"/>
                  </a:cubicBezTo>
                  <a:cubicBezTo>
                    <a:pt x="158" y="25"/>
                    <a:pt x="158" y="25"/>
                    <a:pt x="158" y="25"/>
                  </a:cubicBezTo>
                  <a:cubicBezTo>
                    <a:pt x="160" y="23"/>
                    <a:pt x="160" y="23"/>
                    <a:pt x="160" y="23"/>
                  </a:cubicBezTo>
                  <a:cubicBezTo>
                    <a:pt x="169" y="23"/>
                    <a:pt x="169" y="23"/>
                    <a:pt x="169" y="23"/>
                  </a:cubicBezTo>
                  <a:cubicBezTo>
                    <a:pt x="170" y="25"/>
                    <a:pt x="170" y="25"/>
                    <a:pt x="170" y="25"/>
                  </a:cubicBezTo>
                  <a:cubicBezTo>
                    <a:pt x="176" y="23"/>
                    <a:pt x="176" y="23"/>
                    <a:pt x="176" y="23"/>
                  </a:cubicBezTo>
                  <a:cubicBezTo>
                    <a:pt x="181" y="27"/>
                    <a:pt x="181" y="27"/>
                    <a:pt x="181" y="27"/>
                  </a:cubicBezTo>
                  <a:cubicBezTo>
                    <a:pt x="189" y="25"/>
                    <a:pt x="189" y="25"/>
                    <a:pt x="189" y="25"/>
                  </a:cubicBezTo>
                  <a:cubicBezTo>
                    <a:pt x="194" y="29"/>
                    <a:pt x="194" y="29"/>
                    <a:pt x="194" y="29"/>
                  </a:cubicBezTo>
                  <a:cubicBezTo>
                    <a:pt x="196" y="30"/>
                    <a:pt x="196" y="30"/>
                    <a:pt x="196" y="30"/>
                  </a:cubicBezTo>
                  <a:cubicBezTo>
                    <a:pt x="198" y="32"/>
                    <a:pt x="198" y="32"/>
                    <a:pt x="198" y="32"/>
                  </a:cubicBezTo>
                  <a:cubicBezTo>
                    <a:pt x="194" y="34"/>
                    <a:pt x="194" y="34"/>
                    <a:pt x="194" y="34"/>
                  </a:cubicBezTo>
                  <a:cubicBezTo>
                    <a:pt x="196" y="39"/>
                    <a:pt x="196" y="39"/>
                    <a:pt x="196" y="39"/>
                  </a:cubicBezTo>
                  <a:cubicBezTo>
                    <a:pt x="194" y="43"/>
                    <a:pt x="194" y="43"/>
                    <a:pt x="194" y="43"/>
                  </a:cubicBezTo>
                  <a:cubicBezTo>
                    <a:pt x="192" y="47"/>
                    <a:pt x="192" y="47"/>
                    <a:pt x="192" y="47"/>
                  </a:cubicBezTo>
                  <a:cubicBezTo>
                    <a:pt x="187" y="50"/>
                    <a:pt x="187" y="50"/>
                    <a:pt x="187" y="50"/>
                  </a:cubicBezTo>
                  <a:cubicBezTo>
                    <a:pt x="183" y="54"/>
                    <a:pt x="183" y="54"/>
                    <a:pt x="183" y="54"/>
                  </a:cubicBezTo>
                  <a:cubicBezTo>
                    <a:pt x="178" y="56"/>
                    <a:pt x="178" y="56"/>
                    <a:pt x="178" y="56"/>
                  </a:cubicBezTo>
                  <a:cubicBezTo>
                    <a:pt x="172" y="56"/>
                    <a:pt x="172" y="56"/>
                    <a:pt x="172" y="56"/>
                  </a:cubicBezTo>
                  <a:cubicBezTo>
                    <a:pt x="167" y="59"/>
                    <a:pt x="167" y="59"/>
                    <a:pt x="167" y="59"/>
                  </a:cubicBezTo>
                  <a:cubicBezTo>
                    <a:pt x="163" y="61"/>
                    <a:pt x="163" y="61"/>
                    <a:pt x="163" y="61"/>
                  </a:cubicBezTo>
                  <a:cubicBezTo>
                    <a:pt x="165" y="63"/>
                    <a:pt x="165" y="63"/>
                    <a:pt x="165" y="63"/>
                  </a:cubicBezTo>
                  <a:cubicBezTo>
                    <a:pt x="165" y="67"/>
                    <a:pt x="165" y="67"/>
                    <a:pt x="165" y="67"/>
                  </a:cubicBezTo>
                  <a:cubicBezTo>
                    <a:pt x="161" y="68"/>
                    <a:pt x="161" y="68"/>
                    <a:pt x="161" y="68"/>
                  </a:cubicBezTo>
                  <a:cubicBezTo>
                    <a:pt x="161" y="67"/>
                    <a:pt x="161" y="67"/>
                    <a:pt x="161" y="67"/>
                  </a:cubicBezTo>
                  <a:cubicBezTo>
                    <a:pt x="161" y="67"/>
                    <a:pt x="161" y="67"/>
                    <a:pt x="161" y="67"/>
                  </a:cubicBezTo>
                  <a:cubicBezTo>
                    <a:pt x="160" y="67"/>
                    <a:pt x="160" y="67"/>
                    <a:pt x="160" y="67"/>
                  </a:cubicBezTo>
                  <a:cubicBezTo>
                    <a:pt x="156" y="74"/>
                    <a:pt x="156" y="74"/>
                    <a:pt x="156" y="74"/>
                  </a:cubicBezTo>
                  <a:cubicBezTo>
                    <a:pt x="152" y="76"/>
                    <a:pt x="152" y="76"/>
                    <a:pt x="152" y="76"/>
                  </a:cubicBezTo>
                  <a:cubicBezTo>
                    <a:pt x="145" y="87"/>
                    <a:pt x="145" y="87"/>
                    <a:pt x="145" y="87"/>
                  </a:cubicBezTo>
                  <a:cubicBezTo>
                    <a:pt x="143" y="90"/>
                    <a:pt x="143" y="90"/>
                    <a:pt x="143" y="90"/>
                  </a:cubicBezTo>
                  <a:cubicBezTo>
                    <a:pt x="147" y="96"/>
                    <a:pt x="147" y="96"/>
                    <a:pt x="147" y="96"/>
                  </a:cubicBezTo>
                  <a:cubicBezTo>
                    <a:pt x="147" y="97"/>
                    <a:pt x="147" y="97"/>
                    <a:pt x="147" y="97"/>
                  </a:cubicBezTo>
                  <a:cubicBezTo>
                    <a:pt x="149" y="99"/>
                    <a:pt x="149" y="99"/>
                    <a:pt x="149" y="99"/>
                  </a:cubicBezTo>
                  <a:cubicBezTo>
                    <a:pt x="154" y="105"/>
                    <a:pt x="154" y="105"/>
                    <a:pt x="154" y="105"/>
                  </a:cubicBezTo>
                  <a:cubicBezTo>
                    <a:pt x="150" y="108"/>
                    <a:pt x="150" y="108"/>
                    <a:pt x="150" y="108"/>
                  </a:cubicBezTo>
                  <a:cubicBezTo>
                    <a:pt x="145" y="110"/>
                    <a:pt x="145" y="110"/>
                    <a:pt x="145" y="110"/>
                  </a:cubicBezTo>
                  <a:cubicBezTo>
                    <a:pt x="145" y="114"/>
                    <a:pt x="145" y="114"/>
                    <a:pt x="145" y="114"/>
                  </a:cubicBezTo>
                  <a:cubicBezTo>
                    <a:pt x="139" y="123"/>
                    <a:pt x="139" y="123"/>
                    <a:pt x="139" y="123"/>
                  </a:cubicBezTo>
                  <a:cubicBezTo>
                    <a:pt x="138" y="126"/>
                    <a:pt x="138" y="126"/>
                    <a:pt x="138" y="126"/>
                  </a:cubicBezTo>
                  <a:cubicBezTo>
                    <a:pt x="139" y="128"/>
                    <a:pt x="139" y="128"/>
                    <a:pt x="139" y="128"/>
                  </a:cubicBezTo>
                  <a:cubicBezTo>
                    <a:pt x="138" y="130"/>
                    <a:pt x="138" y="130"/>
                    <a:pt x="138" y="130"/>
                  </a:cubicBezTo>
                  <a:cubicBezTo>
                    <a:pt x="132" y="132"/>
                    <a:pt x="132" y="132"/>
                    <a:pt x="132" y="132"/>
                  </a:cubicBezTo>
                  <a:cubicBezTo>
                    <a:pt x="121" y="136"/>
                    <a:pt x="121" y="136"/>
                    <a:pt x="121" y="136"/>
                  </a:cubicBezTo>
                  <a:cubicBezTo>
                    <a:pt x="121" y="139"/>
                    <a:pt x="121" y="139"/>
                    <a:pt x="121" y="139"/>
                  </a:cubicBezTo>
                  <a:cubicBezTo>
                    <a:pt x="117" y="146"/>
                    <a:pt x="117" y="146"/>
                    <a:pt x="117" y="146"/>
                  </a:cubicBezTo>
                  <a:cubicBezTo>
                    <a:pt x="114" y="145"/>
                    <a:pt x="114" y="145"/>
                    <a:pt x="114" y="145"/>
                  </a:cubicBezTo>
                  <a:cubicBezTo>
                    <a:pt x="110" y="141"/>
                    <a:pt x="110" y="141"/>
                    <a:pt x="110" y="141"/>
                  </a:cubicBezTo>
                  <a:cubicBezTo>
                    <a:pt x="108" y="145"/>
                    <a:pt x="108" y="145"/>
                    <a:pt x="108" y="145"/>
                  </a:cubicBezTo>
                  <a:cubicBezTo>
                    <a:pt x="106" y="146"/>
                    <a:pt x="106" y="146"/>
                    <a:pt x="106" y="146"/>
                  </a:cubicBezTo>
                  <a:cubicBezTo>
                    <a:pt x="103" y="145"/>
                    <a:pt x="103" y="145"/>
                    <a:pt x="103" y="145"/>
                  </a:cubicBezTo>
                  <a:cubicBezTo>
                    <a:pt x="101" y="145"/>
                    <a:pt x="101" y="145"/>
                    <a:pt x="101" y="145"/>
                  </a:cubicBezTo>
                  <a:cubicBezTo>
                    <a:pt x="99" y="146"/>
                    <a:pt x="99" y="146"/>
                    <a:pt x="99" y="146"/>
                  </a:cubicBezTo>
                  <a:cubicBezTo>
                    <a:pt x="96" y="145"/>
                    <a:pt x="96" y="145"/>
                    <a:pt x="96" y="145"/>
                  </a:cubicBezTo>
                  <a:cubicBezTo>
                    <a:pt x="88" y="143"/>
                    <a:pt x="88" y="143"/>
                    <a:pt x="88" y="143"/>
                  </a:cubicBezTo>
                  <a:cubicBezTo>
                    <a:pt x="85" y="145"/>
                    <a:pt x="85" y="145"/>
                    <a:pt x="85" y="145"/>
                  </a:cubicBezTo>
                  <a:cubicBezTo>
                    <a:pt x="79" y="146"/>
                    <a:pt x="79" y="146"/>
                    <a:pt x="79" y="146"/>
                  </a:cubicBezTo>
                  <a:cubicBezTo>
                    <a:pt x="74" y="152"/>
                    <a:pt x="74" y="152"/>
                    <a:pt x="74" y="152"/>
                  </a:cubicBezTo>
                  <a:cubicBezTo>
                    <a:pt x="66" y="152"/>
                    <a:pt x="66" y="152"/>
                    <a:pt x="66" y="152"/>
                  </a:cubicBezTo>
                  <a:cubicBezTo>
                    <a:pt x="64" y="154"/>
                    <a:pt x="64" y="154"/>
                    <a:pt x="64" y="154"/>
                  </a:cubicBezTo>
                  <a:cubicBezTo>
                    <a:pt x="64" y="157"/>
                    <a:pt x="64" y="157"/>
                    <a:pt x="64" y="157"/>
                  </a:cubicBezTo>
                  <a:cubicBezTo>
                    <a:pt x="59" y="159"/>
                    <a:pt x="59" y="159"/>
                    <a:pt x="59" y="159"/>
                  </a:cubicBezTo>
                  <a:cubicBezTo>
                    <a:pt x="53" y="159"/>
                    <a:pt x="53" y="159"/>
                    <a:pt x="53" y="159"/>
                  </a:cubicBezTo>
                  <a:cubicBezTo>
                    <a:pt x="48" y="154"/>
                    <a:pt x="48" y="154"/>
                    <a:pt x="48" y="154"/>
                  </a:cubicBezTo>
                  <a:cubicBezTo>
                    <a:pt x="44" y="145"/>
                    <a:pt x="44" y="145"/>
                    <a:pt x="44" y="145"/>
                  </a:cubicBezTo>
                  <a:cubicBezTo>
                    <a:pt x="44" y="145"/>
                    <a:pt x="44" y="145"/>
                    <a:pt x="44" y="145"/>
                  </a:cubicBezTo>
                  <a:cubicBezTo>
                    <a:pt x="39" y="137"/>
                    <a:pt x="39" y="137"/>
                    <a:pt x="39" y="137"/>
                  </a:cubicBezTo>
                  <a:cubicBezTo>
                    <a:pt x="33" y="137"/>
                    <a:pt x="33" y="137"/>
                    <a:pt x="33" y="137"/>
                  </a:cubicBezTo>
                  <a:cubicBezTo>
                    <a:pt x="30" y="136"/>
                    <a:pt x="30" y="136"/>
                    <a:pt x="30" y="136"/>
                  </a:cubicBezTo>
                  <a:cubicBezTo>
                    <a:pt x="30" y="132"/>
                    <a:pt x="30" y="132"/>
                    <a:pt x="30" y="132"/>
                  </a:cubicBezTo>
                  <a:cubicBezTo>
                    <a:pt x="28" y="128"/>
                    <a:pt x="28" y="128"/>
                    <a:pt x="28" y="128"/>
                  </a:cubicBezTo>
                  <a:cubicBezTo>
                    <a:pt x="32" y="121"/>
                    <a:pt x="32" y="121"/>
                    <a:pt x="32" y="121"/>
                  </a:cubicBezTo>
                  <a:cubicBezTo>
                    <a:pt x="35" y="117"/>
                    <a:pt x="35" y="117"/>
                    <a:pt x="35" y="117"/>
                  </a:cubicBezTo>
                  <a:cubicBezTo>
                    <a:pt x="37" y="114"/>
                    <a:pt x="37" y="114"/>
                    <a:pt x="37" y="114"/>
                  </a:cubicBezTo>
                  <a:cubicBezTo>
                    <a:pt x="33" y="114"/>
                    <a:pt x="33" y="114"/>
                    <a:pt x="33" y="114"/>
                  </a:cubicBezTo>
                  <a:cubicBezTo>
                    <a:pt x="30" y="108"/>
                    <a:pt x="30" y="108"/>
                    <a:pt x="30" y="108"/>
                  </a:cubicBezTo>
                  <a:cubicBezTo>
                    <a:pt x="35" y="103"/>
                    <a:pt x="35" y="103"/>
                    <a:pt x="35" y="103"/>
                  </a:cubicBezTo>
                  <a:cubicBezTo>
                    <a:pt x="35" y="96"/>
                    <a:pt x="35" y="96"/>
                    <a:pt x="35" y="96"/>
                  </a:cubicBezTo>
                  <a:cubicBezTo>
                    <a:pt x="32" y="94"/>
                    <a:pt x="32" y="94"/>
                    <a:pt x="32" y="94"/>
                  </a:cubicBezTo>
                  <a:cubicBezTo>
                    <a:pt x="26" y="85"/>
                    <a:pt x="26" y="85"/>
                    <a:pt x="26" y="85"/>
                  </a:cubicBezTo>
                  <a:cubicBezTo>
                    <a:pt x="32" y="85"/>
                    <a:pt x="32" y="85"/>
                    <a:pt x="32" y="85"/>
                  </a:cubicBezTo>
                  <a:cubicBezTo>
                    <a:pt x="33" y="85"/>
                    <a:pt x="33" y="85"/>
                    <a:pt x="33" y="85"/>
                  </a:cubicBezTo>
                  <a:cubicBezTo>
                    <a:pt x="39" y="79"/>
                    <a:pt x="39" y="79"/>
                    <a:pt x="39" y="79"/>
                  </a:cubicBezTo>
                  <a:cubicBezTo>
                    <a:pt x="35" y="76"/>
                    <a:pt x="35" y="76"/>
                    <a:pt x="35" y="76"/>
                  </a:cubicBezTo>
                  <a:cubicBezTo>
                    <a:pt x="39" y="72"/>
                    <a:pt x="39" y="72"/>
                    <a:pt x="39" y="72"/>
                  </a:cubicBezTo>
                  <a:cubicBezTo>
                    <a:pt x="41" y="61"/>
                    <a:pt x="41" y="61"/>
                    <a:pt x="41" y="61"/>
                  </a:cubicBezTo>
                  <a:cubicBezTo>
                    <a:pt x="39" y="58"/>
                    <a:pt x="39" y="58"/>
                    <a:pt x="39" y="58"/>
                  </a:cubicBezTo>
                  <a:cubicBezTo>
                    <a:pt x="46" y="50"/>
                    <a:pt x="46" y="50"/>
                    <a:pt x="46" y="50"/>
                  </a:cubicBezTo>
                  <a:cubicBezTo>
                    <a:pt x="48" y="50"/>
                    <a:pt x="48" y="50"/>
                    <a:pt x="48" y="50"/>
                  </a:cubicBezTo>
                  <a:cubicBezTo>
                    <a:pt x="50" y="47"/>
                    <a:pt x="50" y="47"/>
                    <a:pt x="50" y="47"/>
                  </a:cubicBezTo>
                  <a:cubicBezTo>
                    <a:pt x="46" y="41"/>
                    <a:pt x="46" y="41"/>
                    <a:pt x="46" y="41"/>
                  </a:cubicBezTo>
                  <a:cubicBezTo>
                    <a:pt x="44" y="38"/>
                    <a:pt x="44" y="38"/>
                    <a:pt x="44" y="38"/>
                  </a:cubicBezTo>
                  <a:cubicBezTo>
                    <a:pt x="37" y="38"/>
                    <a:pt x="37" y="38"/>
                    <a:pt x="37" y="38"/>
                  </a:cubicBezTo>
                  <a:cubicBezTo>
                    <a:pt x="33" y="39"/>
                    <a:pt x="33" y="39"/>
                    <a:pt x="33" y="39"/>
                  </a:cubicBezTo>
                  <a:cubicBezTo>
                    <a:pt x="24" y="38"/>
                    <a:pt x="24" y="38"/>
                    <a:pt x="24" y="38"/>
                  </a:cubicBezTo>
                  <a:cubicBezTo>
                    <a:pt x="19" y="41"/>
                    <a:pt x="19" y="41"/>
                    <a:pt x="19" y="41"/>
                  </a:cubicBezTo>
                  <a:cubicBezTo>
                    <a:pt x="17" y="39"/>
                    <a:pt x="17" y="39"/>
                    <a:pt x="17" y="39"/>
                  </a:cubicBezTo>
                  <a:cubicBezTo>
                    <a:pt x="17" y="36"/>
                    <a:pt x="17" y="36"/>
                    <a:pt x="17" y="36"/>
                  </a:cubicBezTo>
                  <a:cubicBezTo>
                    <a:pt x="15" y="34"/>
                    <a:pt x="15" y="34"/>
                    <a:pt x="15" y="34"/>
                  </a:cubicBezTo>
                  <a:cubicBezTo>
                    <a:pt x="6" y="36"/>
                    <a:pt x="6" y="36"/>
                    <a:pt x="6" y="36"/>
                  </a:cubicBezTo>
                  <a:cubicBezTo>
                    <a:pt x="6" y="34"/>
                    <a:pt x="6" y="34"/>
                    <a:pt x="6" y="34"/>
                  </a:cubicBezTo>
                  <a:cubicBezTo>
                    <a:pt x="11" y="30"/>
                    <a:pt x="11" y="30"/>
                    <a:pt x="11" y="30"/>
                  </a:cubicBezTo>
                  <a:cubicBezTo>
                    <a:pt x="8" y="30"/>
                    <a:pt x="8" y="30"/>
                    <a:pt x="8" y="30"/>
                  </a:cubicBezTo>
                  <a:cubicBezTo>
                    <a:pt x="10" y="29"/>
                    <a:pt x="10" y="29"/>
                    <a:pt x="10" y="29"/>
                  </a:cubicBezTo>
                  <a:cubicBezTo>
                    <a:pt x="8" y="27"/>
                    <a:pt x="8" y="27"/>
                    <a:pt x="8" y="27"/>
                  </a:cubicBezTo>
                  <a:cubicBezTo>
                    <a:pt x="10" y="23"/>
                    <a:pt x="10" y="23"/>
                    <a:pt x="10" y="23"/>
                  </a:cubicBezTo>
                  <a:cubicBezTo>
                    <a:pt x="6" y="27"/>
                    <a:pt x="6" y="27"/>
                    <a:pt x="6" y="27"/>
                  </a:cubicBezTo>
                  <a:cubicBezTo>
                    <a:pt x="6" y="25"/>
                    <a:pt x="6" y="25"/>
                    <a:pt x="6" y="25"/>
                  </a:cubicBezTo>
                  <a:cubicBezTo>
                    <a:pt x="6" y="21"/>
                    <a:pt x="6" y="21"/>
                    <a:pt x="6" y="21"/>
                  </a:cubicBezTo>
                  <a:cubicBezTo>
                    <a:pt x="4" y="20"/>
                    <a:pt x="4" y="20"/>
                    <a:pt x="4" y="20"/>
                  </a:cubicBezTo>
                  <a:cubicBezTo>
                    <a:pt x="4" y="18"/>
                    <a:pt x="4" y="18"/>
                    <a:pt x="4" y="18"/>
                  </a:cubicBezTo>
                  <a:cubicBezTo>
                    <a:pt x="2" y="20"/>
                    <a:pt x="2" y="20"/>
                    <a:pt x="2" y="20"/>
                  </a:cubicBezTo>
                  <a:cubicBezTo>
                    <a:pt x="0" y="16"/>
                    <a:pt x="0" y="16"/>
                    <a:pt x="0" y="16"/>
                  </a:cubicBezTo>
                  <a:cubicBezTo>
                    <a:pt x="2" y="12"/>
                    <a:pt x="2" y="12"/>
                    <a:pt x="2" y="12"/>
                  </a:cubicBezTo>
                  <a:cubicBezTo>
                    <a:pt x="10" y="9"/>
                    <a:pt x="10" y="9"/>
                    <a:pt x="10" y="9"/>
                  </a:cubicBezTo>
                  <a:cubicBezTo>
                    <a:pt x="11" y="10"/>
                    <a:pt x="11" y="10"/>
                    <a:pt x="11" y="10"/>
                  </a:cubicBezTo>
                  <a:cubicBezTo>
                    <a:pt x="17" y="10"/>
                    <a:pt x="17" y="10"/>
                    <a:pt x="17" y="10"/>
                  </a:cubicBezTo>
                  <a:cubicBezTo>
                    <a:pt x="21" y="7"/>
                    <a:pt x="21" y="7"/>
                    <a:pt x="21" y="7"/>
                  </a:cubicBezTo>
                  <a:cubicBezTo>
                    <a:pt x="17" y="7"/>
                    <a:pt x="17" y="7"/>
                    <a:pt x="17" y="7"/>
                  </a:cubicBezTo>
                  <a:cubicBezTo>
                    <a:pt x="17" y="3"/>
                    <a:pt x="17" y="3"/>
                    <a:pt x="17" y="3"/>
                  </a:cubicBezTo>
                  <a:cubicBezTo>
                    <a:pt x="24" y="0"/>
                    <a:pt x="24" y="0"/>
                    <a:pt x="24" y="0"/>
                  </a:cubicBezTo>
                  <a:cubicBezTo>
                    <a:pt x="24" y="1"/>
                    <a:pt x="24" y="1"/>
                    <a:pt x="24" y="1"/>
                  </a:cubicBezTo>
                  <a:cubicBezTo>
                    <a:pt x="28" y="0"/>
                    <a:pt x="28" y="0"/>
                    <a:pt x="28" y="0"/>
                  </a:cubicBezTo>
                  <a:cubicBezTo>
                    <a:pt x="32" y="1"/>
                    <a:pt x="32" y="1"/>
                    <a:pt x="32" y="1"/>
                  </a:cubicBezTo>
                  <a:cubicBezTo>
                    <a:pt x="35" y="5"/>
                    <a:pt x="35" y="5"/>
                    <a:pt x="35" y="5"/>
                  </a:cubicBezTo>
                  <a:cubicBezTo>
                    <a:pt x="39" y="3"/>
                    <a:pt x="39" y="3"/>
                    <a:pt x="39" y="3"/>
                  </a:cubicBezTo>
                  <a:cubicBezTo>
                    <a:pt x="43" y="3"/>
                    <a:pt x="43" y="3"/>
                    <a:pt x="43" y="3"/>
                  </a:cubicBezTo>
                  <a:cubicBezTo>
                    <a:pt x="46" y="5"/>
                    <a:pt x="46" y="5"/>
                    <a:pt x="46" y="5"/>
                  </a:cubicBezTo>
                  <a:cubicBezTo>
                    <a:pt x="50" y="3"/>
                    <a:pt x="50" y="3"/>
                    <a:pt x="50" y="3"/>
                  </a:cubicBezTo>
                  <a:cubicBezTo>
                    <a:pt x="55" y="1"/>
                    <a:pt x="55" y="1"/>
                    <a:pt x="55" y="1"/>
                  </a:cubicBezTo>
                  <a:cubicBezTo>
                    <a:pt x="57" y="3"/>
                    <a:pt x="57" y="3"/>
                    <a:pt x="57" y="3"/>
                  </a:cubicBezTo>
                  <a:cubicBezTo>
                    <a:pt x="61" y="5"/>
                    <a:pt x="61" y="5"/>
                    <a:pt x="61" y="5"/>
                  </a:cubicBezTo>
                  <a:cubicBezTo>
                    <a:pt x="74" y="7"/>
                    <a:pt x="74" y="7"/>
                    <a:pt x="74" y="7"/>
                  </a:cubicBezTo>
                  <a:cubicBezTo>
                    <a:pt x="79" y="9"/>
                    <a:pt x="79" y="9"/>
                    <a:pt x="79" y="9"/>
                  </a:cubicBezTo>
                  <a:cubicBezTo>
                    <a:pt x="88" y="5"/>
                    <a:pt x="88" y="5"/>
                    <a:pt x="88" y="5"/>
                  </a:cubicBezTo>
                  <a:cubicBezTo>
                    <a:pt x="94" y="5"/>
                    <a:pt x="94" y="5"/>
                    <a:pt x="94" y="5"/>
                  </a:cubicBezTo>
                  <a:cubicBezTo>
                    <a:pt x="96" y="9"/>
                    <a:pt x="96" y="9"/>
                    <a:pt x="96" y="9"/>
                  </a:cubicBezTo>
                  <a:cubicBezTo>
                    <a:pt x="101" y="9"/>
                    <a:pt x="101" y="9"/>
                    <a:pt x="101" y="9"/>
                  </a:cubicBezTo>
                  <a:cubicBezTo>
                    <a:pt x="105" y="7"/>
                    <a:pt x="105" y="7"/>
                    <a:pt x="105" y="7"/>
                  </a:cubicBezTo>
                  <a:cubicBezTo>
                    <a:pt x="106" y="7"/>
                    <a:pt x="106" y="7"/>
                    <a:pt x="106" y="7"/>
                  </a:cubicBezTo>
                  <a:cubicBezTo>
                    <a:pt x="116" y="10"/>
                    <a:pt x="116" y="10"/>
                    <a:pt x="116" y="10"/>
                  </a:cubicBezTo>
                  <a:cubicBezTo>
                    <a:pt x="117" y="9"/>
                    <a:pt x="117" y="9"/>
                    <a:pt x="117" y="9"/>
                  </a:cubicBezTo>
                  <a:cubicBezTo>
                    <a:pt x="121" y="9"/>
                    <a:pt x="121" y="9"/>
                    <a:pt x="121" y="9"/>
                  </a:cubicBezTo>
                  <a:cubicBezTo>
                    <a:pt x="123" y="7"/>
                    <a:pt x="123" y="7"/>
                    <a:pt x="123" y="7"/>
                  </a:cubicBezTo>
                  <a:close/>
                  <a:moveTo>
                    <a:pt x="205" y="83"/>
                  </a:moveTo>
                  <a:cubicBezTo>
                    <a:pt x="211" y="83"/>
                    <a:pt x="211" y="83"/>
                    <a:pt x="211" y="83"/>
                  </a:cubicBezTo>
                  <a:cubicBezTo>
                    <a:pt x="214" y="85"/>
                    <a:pt x="214" y="85"/>
                    <a:pt x="214" y="85"/>
                  </a:cubicBezTo>
                  <a:cubicBezTo>
                    <a:pt x="214" y="83"/>
                    <a:pt x="214" y="83"/>
                    <a:pt x="214" y="83"/>
                  </a:cubicBezTo>
                  <a:cubicBezTo>
                    <a:pt x="211" y="79"/>
                    <a:pt x="211" y="79"/>
                    <a:pt x="211" y="79"/>
                  </a:cubicBezTo>
                  <a:cubicBezTo>
                    <a:pt x="207" y="81"/>
                    <a:pt x="207" y="81"/>
                    <a:pt x="207" y="81"/>
                  </a:cubicBezTo>
                  <a:cubicBezTo>
                    <a:pt x="205" y="83"/>
                    <a:pt x="205" y="83"/>
                    <a:pt x="205" y="83"/>
                  </a:cubicBezTo>
                  <a:close/>
                  <a:moveTo>
                    <a:pt x="196" y="94"/>
                  </a:moveTo>
                  <a:cubicBezTo>
                    <a:pt x="198" y="90"/>
                    <a:pt x="198" y="90"/>
                    <a:pt x="198" y="90"/>
                  </a:cubicBezTo>
                  <a:cubicBezTo>
                    <a:pt x="202" y="87"/>
                    <a:pt x="202" y="87"/>
                    <a:pt x="202" y="87"/>
                  </a:cubicBezTo>
                  <a:cubicBezTo>
                    <a:pt x="198" y="87"/>
                    <a:pt x="198" y="87"/>
                    <a:pt x="198" y="87"/>
                  </a:cubicBezTo>
                  <a:cubicBezTo>
                    <a:pt x="194" y="85"/>
                    <a:pt x="194" y="85"/>
                    <a:pt x="194" y="85"/>
                  </a:cubicBezTo>
                  <a:cubicBezTo>
                    <a:pt x="191" y="88"/>
                    <a:pt x="191" y="88"/>
                    <a:pt x="191" y="88"/>
                  </a:cubicBezTo>
                  <a:cubicBezTo>
                    <a:pt x="189" y="90"/>
                    <a:pt x="189" y="90"/>
                    <a:pt x="189" y="90"/>
                  </a:cubicBezTo>
                  <a:cubicBezTo>
                    <a:pt x="192" y="92"/>
                    <a:pt x="192" y="92"/>
                    <a:pt x="192" y="92"/>
                  </a:cubicBezTo>
                  <a:cubicBezTo>
                    <a:pt x="196" y="94"/>
                    <a:pt x="196" y="94"/>
                    <a:pt x="196" y="94"/>
                  </a:cubicBezTo>
                  <a:close/>
                  <a:moveTo>
                    <a:pt x="174" y="105"/>
                  </a:moveTo>
                  <a:cubicBezTo>
                    <a:pt x="176" y="103"/>
                    <a:pt x="176" y="103"/>
                    <a:pt x="176" y="103"/>
                  </a:cubicBezTo>
                  <a:cubicBezTo>
                    <a:pt x="178" y="101"/>
                    <a:pt x="178" y="101"/>
                    <a:pt x="178" y="101"/>
                  </a:cubicBezTo>
                  <a:cubicBezTo>
                    <a:pt x="178" y="99"/>
                    <a:pt x="178" y="99"/>
                    <a:pt x="178" y="99"/>
                  </a:cubicBezTo>
                  <a:cubicBezTo>
                    <a:pt x="172" y="99"/>
                    <a:pt x="172" y="99"/>
                    <a:pt x="172" y="99"/>
                  </a:cubicBezTo>
                  <a:cubicBezTo>
                    <a:pt x="172" y="103"/>
                    <a:pt x="172" y="103"/>
                    <a:pt x="172" y="103"/>
                  </a:cubicBezTo>
                  <a:cubicBezTo>
                    <a:pt x="174" y="105"/>
                    <a:pt x="174" y="105"/>
                    <a:pt x="174" y="105"/>
                  </a:cubicBezTo>
                  <a:cubicBezTo>
                    <a:pt x="174" y="105"/>
                    <a:pt x="174" y="105"/>
                    <a:pt x="174" y="105"/>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2" name="Google Shape;3611;p136">
              <a:extLst>
                <a:ext uri="{FF2B5EF4-FFF2-40B4-BE49-F238E27FC236}">
                  <a16:creationId xmlns:a16="http://schemas.microsoft.com/office/drawing/2014/main" id="{FC2C08A1-E42D-EBD8-349F-BED4019B1375}"/>
                </a:ext>
              </a:extLst>
            </p:cNvPr>
            <p:cNvSpPr/>
            <p:nvPr/>
          </p:nvSpPr>
          <p:spPr>
            <a:xfrm>
              <a:off x="1783" y="2221"/>
              <a:ext cx="176" cy="344"/>
            </a:xfrm>
            <a:custGeom>
              <a:avLst/>
              <a:gdLst/>
              <a:ahLst/>
              <a:cxnLst/>
              <a:rect l="l" t="t" r="r" b="b"/>
              <a:pathLst>
                <a:path w="176" h="344" extrusionOk="0">
                  <a:moveTo>
                    <a:pt x="112" y="328"/>
                  </a:moveTo>
                  <a:lnTo>
                    <a:pt x="112" y="315"/>
                  </a:lnTo>
                  <a:lnTo>
                    <a:pt x="106" y="302"/>
                  </a:lnTo>
                  <a:lnTo>
                    <a:pt x="118" y="283"/>
                  </a:lnTo>
                  <a:lnTo>
                    <a:pt x="131" y="270"/>
                  </a:lnTo>
                  <a:lnTo>
                    <a:pt x="134" y="258"/>
                  </a:lnTo>
                  <a:lnTo>
                    <a:pt x="121" y="258"/>
                  </a:lnTo>
                  <a:lnTo>
                    <a:pt x="112" y="242"/>
                  </a:lnTo>
                  <a:lnTo>
                    <a:pt x="131" y="223"/>
                  </a:lnTo>
                  <a:lnTo>
                    <a:pt x="131" y="200"/>
                  </a:lnTo>
                  <a:lnTo>
                    <a:pt x="118" y="194"/>
                  </a:lnTo>
                  <a:lnTo>
                    <a:pt x="102" y="165"/>
                  </a:lnTo>
                  <a:lnTo>
                    <a:pt x="118" y="165"/>
                  </a:lnTo>
                  <a:lnTo>
                    <a:pt x="121" y="165"/>
                  </a:lnTo>
                  <a:lnTo>
                    <a:pt x="141" y="146"/>
                  </a:lnTo>
                  <a:lnTo>
                    <a:pt x="131" y="137"/>
                  </a:lnTo>
                  <a:lnTo>
                    <a:pt x="141" y="124"/>
                  </a:lnTo>
                  <a:lnTo>
                    <a:pt x="147" y="89"/>
                  </a:lnTo>
                  <a:lnTo>
                    <a:pt x="141" y="79"/>
                  </a:lnTo>
                  <a:lnTo>
                    <a:pt x="163" y="54"/>
                  </a:lnTo>
                  <a:lnTo>
                    <a:pt x="172" y="54"/>
                  </a:lnTo>
                  <a:lnTo>
                    <a:pt x="176" y="41"/>
                  </a:lnTo>
                  <a:lnTo>
                    <a:pt x="163" y="25"/>
                  </a:lnTo>
                  <a:lnTo>
                    <a:pt x="160" y="13"/>
                  </a:lnTo>
                  <a:lnTo>
                    <a:pt x="134" y="13"/>
                  </a:lnTo>
                  <a:lnTo>
                    <a:pt x="121" y="22"/>
                  </a:lnTo>
                  <a:lnTo>
                    <a:pt x="93" y="13"/>
                  </a:lnTo>
                  <a:lnTo>
                    <a:pt x="77" y="25"/>
                  </a:lnTo>
                  <a:lnTo>
                    <a:pt x="71" y="22"/>
                  </a:lnTo>
                  <a:lnTo>
                    <a:pt x="71" y="9"/>
                  </a:lnTo>
                  <a:lnTo>
                    <a:pt x="64" y="0"/>
                  </a:lnTo>
                  <a:lnTo>
                    <a:pt x="35" y="9"/>
                  </a:lnTo>
                  <a:lnTo>
                    <a:pt x="42" y="22"/>
                  </a:lnTo>
                  <a:lnTo>
                    <a:pt x="48" y="38"/>
                  </a:lnTo>
                  <a:lnTo>
                    <a:pt x="42" y="70"/>
                  </a:lnTo>
                  <a:lnTo>
                    <a:pt x="48" y="79"/>
                  </a:lnTo>
                  <a:lnTo>
                    <a:pt x="42" y="89"/>
                  </a:lnTo>
                  <a:lnTo>
                    <a:pt x="48" y="98"/>
                  </a:lnTo>
                  <a:lnTo>
                    <a:pt x="42" y="108"/>
                  </a:lnTo>
                  <a:lnTo>
                    <a:pt x="35" y="124"/>
                  </a:lnTo>
                  <a:lnTo>
                    <a:pt x="35" y="140"/>
                  </a:lnTo>
                  <a:lnTo>
                    <a:pt x="23" y="159"/>
                  </a:lnTo>
                  <a:lnTo>
                    <a:pt x="23" y="172"/>
                  </a:lnTo>
                  <a:lnTo>
                    <a:pt x="7" y="188"/>
                  </a:lnTo>
                  <a:lnTo>
                    <a:pt x="0" y="223"/>
                  </a:lnTo>
                  <a:lnTo>
                    <a:pt x="0" y="229"/>
                  </a:lnTo>
                  <a:lnTo>
                    <a:pt x="13" y="229"/>
                  </a:lnTo>
                  <a:lnTo>
                    <a:pt x="20" y="223"/>
                  </a:lnTo>
                  <a:lnTo>
                    <a:pt x="32" y="216"/>
                  </a:lnTo>
                  <a:lnTo>
                    <a:pt x="32" y="223"/>
                  </a:lnTo>
                  <a:lnTo>
                    <a:pt x="32" y="229"/>
                  </a:lnTo>
                  <a:lnTo>
                    <a:pt x="13" y="235"/>
                  </a:lnTo>
                  <a:lnTo>
                    <a:pt x="13" y="245"/>
                  </a:lnTo>
                  <a:lnTo>
                    <a:pt x="20" y="251"/>
                  </a:lnTo>
                  <a:lnTo>
                    <a:pt x="32" y="245"/>
                  </a:lnTo>
                  <a:lnTo>
                    <a:pt x="42" y="245"/>
                  </a:lnTo>
                  <a:lnTo>
                    <a:pt x="35" y="251"/>
                  </a:lnTo>
                  <a:lnTo>
                    <a:pt x="42" y="270"/>
                  </a:lnTo>
                  <a:lnTo>
                    <a:pt x="35" y="283"/>
                  </a:lnTo>
                  <a:lnTo>
                    <a:pt x="35" y="312"/>
                  </a:lnTo>
                  <a:lnTo>
                    <a:pt x="32" y="328"/>
                  </a:lnTo>
                  <a:lnTo>
                    <a:pt x="23" y="331"/>
                  </a:lnTo>
                  <a:lnTo>
                    <a:pt x="32" y="340"/>
                  </a:lnTo>
                  <a:lnTo>
                    <a:pt x="48" y="328"/>
                  </a:lnTo>
                  <a:lnTo>
                    <a:pt x="71" y="340"/>
                  </a:lnTo>
                  <a:lnTo>
                    <a:pt x="77" y="344"/>
                  </a:lnTo>
                  <a:lnTo>
                    <a:pt x="93" y="331"/>
                  </a:lnTo>
                  <a:lnTo>
                    <a:pt x="112" y="331"/>
                  </a:lnTo>
                  <a:lnTo>
                    <a:pt x="112" y="328"/>
                  </a:lnTo>
                  <a:lnTo>
                    <a:pt x="112" y="328"/>
                  </a:lnTo>
                  <a:lnTo>
                    <a:pt x="112" y="328"/>
                  </a:lnTo>
                  <a:lnTo>
                    <a:pt x="112" y="328"/>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3" name="Google Shape;3612;p136">
              <a:extLst>
                <a:ext uri="{FF2B5EF4-FFF2-40B4-BE49-F238E27FC236}">
                  <a16:creationId xmlns:a16="http://schemas.microsoft.com/office/drawing/2014/main" id="{A50D5CFB-45CE-41C4-1095-63F53EC58A02}"/>
                </a:ext>
              </a:extLst>
            </p:cNvPr>
            <p:cNvSpPr/>
            <p:nvPr/>
          </p:nvSpPr>
          <p:spPr>
            <a:xfrm>
              <a:off x="1783" y="2221"/>
              <a:ext cx="176" cy="344"/>
            </a:xfrm>
            <a:custGeom>
              <a:avLst/>
              <a:gdLst/>
              <a:ahLst/>
              <a:cxnLst/>
              <a:rect l="l" t="t" r="r" b="b"/>
              <a:pathLst>
                <a:path w="176" h="344" extrusionOk="0">
                  <a:moveTo>
                    <a:pt x="112" y="328"/>
                  </a:moveTo>
                  <a:lnTo>
                    <a:pt x="112" y="315"/>
                  </a:lnTo>
                  <a:lnTo>
                    <a:pt x="106" y="302"/>
                  </a:lnTo>
                  <a:lnTo>
                    <a:pt x="118" y="283"/>
                  </a:lnTo>
                  <a:lnTo>
                    <a:pt x="131" y="270"/>
                  </a:lnTo>
                  <a:lnTo>
                    <a:pt x="134" y="258"/>
                  </a:lnTo>
                  <a:lnTo>
                    <a:pt x="121" y="258"/>
                  </a:lnTo>
                  <a:lnTo>
                    <a:pt x="112" y="242"/>
                  </a:lnTo>
                  <a:lnTo>
                    <a:pt x="131" y="223"/>
                  </a:lnTo>
                  <a:lnTo>
                    <a:pt x="131" y="200"/>
                  </a:lnTo>
                  <a:lnTo>
                    <a:pt x="118" y="194"/>
                  </a:lnTo>
                  <a:lnTo>
                    <a:pt x="102" y="165"/>
                  </a:lnTo>
                  <a:lnTo>
                    <a:pt x="118" y="165"/>
                  </a:lnTo>
                  <a:lnTo>
                    <a:pt x="121" y="165"/>
                  </a:lnTo>
                  <a:lnTo>
                    <a:pt x="141" y="146"/>
                  </a:lnTo>
                  <a:lnTo>
                    <a:pt x="131" y="137"/>
                  </a:lnTo>
                  <a:lnTo>
                    <a:pt x="141" y="124"/>
                  </a:lnTo>
                  <a:lnTo>
                    <a:pt x="147" y="89"/>
                  </a:lnTo>
                  <a:lnTo>
                    <a:pt x="141" y="79"/>
                  </a:lnTo>
                  <a:lnTo>
                    <a:pt x="163" y="54"/>
                  </a:lnTo>
                  <a:lnTo>
                    <a:pt x="172" y="54"/>
                  </a:lnTo>
                  <a:lnTo>
                    <a:pt x="176" y="41"/>
                  </a:lnTo>
                  <a:lnTo>
                    <a:pt x="163" y="25"/>
                  </a:lnTo>
                  <a:lnTo>
                    <a:pt x="160" y="13"/>
                  </a:lnTo>
                  <a:lnTo>
                    <a:pt x="134" y="13"/>
                  </a:lnTo>
                  <a:lnTo>
                    <a:pt x="121" y="22"/>
                  </a:lnTo>
                  <a:lnTo>
                    <a:pt x="93" y="13"/>
                  </a:lnTo>
                  <a:lnTo>
                    <a:pt x="77" y="25"/>
                  </a:lnTo>
                  <a:lnTo>
                    <a:pt x="71" y="22"/>
                  </a:lnTo>
                  <a:lnTo>
                    <a:pt x="71" y="9"/>
                  </a:lnTo>
                  <a:lnTo>
                    <a:pt x="64" y="0"/>
                  </a:lnTo>
                  <a:lnTo>
                    <a:pt x="35" y="9"/>
                  </a:lnTo>
                  <a:lnTo>
                    <a:pt x="42" y="22"/>
                  </a:lnTo>
                  <a:lnTo>
                    <a:pt x="48" y="38"/>
                  </a:lnTo>
                  <a:lnTo>
                    <a:pt x="42" y="70"/>
                  </a:lnTo>
                  <a:lnTo>
                    <a:pt x="48" y="79"/>
                  </a:lnTo>
                  <a:lnTo>
                    <a:pt x="42" y="89"/>
                  </a:lnTo>
                  <a:lnTo>
                    <a:pt x="48" y="98"/>
                  </a:lnTo>
                  <a:lnTo>
                    <a:pt x="42" y="108"/>
                  </a:lnTo>
                  <a:lnTo>
                    <a:pt x="35" y="124"/>
                  </a:lnTo>
                  <a:lnTo>
                    <a:pt x="35" y="140"/>
                  </a:lnTo>
                  <a:lnTo>
                    <a:pt x="23" y="159"/>
                  </a:lnTo>
                  <a:lnTo>
                    <a:pt x="23" y="172"/>
                  </a:lnTo>
                  <a:lnTo>
                    <a:pt x="7" y="188"/>
                  </a:lnTo>
                  <a:lnTo>
                    <a:pt x="0" y="223"/>
                  </a:lnTo>
                  <a:lnTo>
                    <a:pt x="0" y="229"/>
                  </a:lnTo>
                  <a:lnTo>
                    <a:pt x="13" y="229"/>
                  </a:lnTo>
                  <a:lnTo>
                    <a:pt x="20" y="223"/>
                  </a:lnTo>
                  <a:lnTo>
                    <a:pt x="32" y="216"/>
                  </a:lnTo>
                  <a:lnTo>
                    <a:pt x="32" y="223"/>
                  </a:lnTo>
                  <a:lnTo>
                    <a:pt x="32" y="229"/>
                  </a:lnTo>
                  <a:lnTo>
                    <a:pt x="13" y="235"/>
                  </a:lnTo>
                  <a:lnTo>
                    <a:pt x="13" y="245"/>
                  </a:lnTo>
                  <a:lnTo>
                    <a:pt x="20" y="251"/>
                  </a:lnTo>
                  <a:lnTo>
                    <a:pt x="32" y="245"/>
                  </a:lnTo>
                  <a:lnTo>
                    <a:pt x="42" y="245"/>
                  </a:lnTo>
                  <a:lnTo>
                    <a:pt x="35" y="251"/>
                  </a:lnTo>
                  <a:lnTo>
                    <a:pt x="42" y="270"/>
                  </a:lnTo>
                  <a:lnTo>
                    <a:pt x="35" y="283"/>
                  </a:lnTo>
                  <a:lnTo>
                    <a:pt x="35" y="312"/>
                  </a:lnTo>
                  <a:lnTo>
                    <a:pt x="32" y="328"/>
                  </a:lnTo>
                  <a:lnTo>
                    <a:pt x="23" y="331"/>
                  </a:lnTo>
                  <a:lnTo>
                    <a:pt x="32" y="340"/>
                  </a:lnTo>
                  <a:lnTo>
                    <a:pt x="48" y="328"/>
                  </a:lnTo>
                  <a:lnTo>
                    <a:pt x="71" y="340"/>
                  </a:lnTo>
                  <a:lnTo>
                    <a:pt x="77" y="344"/>
                  </a:lnTo>
                  <a:lnTo>
                    <a:pt x="93" y="331"/>
                  </a:lnTo>
                  <a:lnTo>
                    <a:pt x="112" y="331"/>
                  </a:lnTo>
                  <a:lnTo>
                    <a:pt x="112" y="328"/>
                  </a:lnTo>
                  <a:lnTo>
                    <a:pt x="112" y="328"/>
                  </a:lnTo>
                  <a:lnTo>
                    <a:pt x="112" y="328"/>
                  </a:lnTo>
                  <a:lnTo>
                    <a:pt x="112" y="328"/>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4" name="Google Shape;3613;p136">
              <a:extLst>
                <a:ext uri="{FF2B5EF4-FFF2-40B4-BE49-F238E27FC236}">
                  <a16:creationId xmlns:a16="http://schemas.microsoft.com/office/drawing/2014/main" id="{419423F3-51BC-87E7-2D85-77924E25072B}"/>
                </a:ext>
              </a:extLst>
            </p:cNvPr>
            <p:cNvSpPr/>
            <p:nvPr/>
          </p:nvSpPr>
          <p:spPr>
            <a:xfrm>
              <a:off x="3283" y="2234"/>
              <a:ext cx="474" cy="458"/>
            </a:xfrm>
            <a:custGeom>
              <a:avLst/>
              <a:gdLst/>
              <a:ahLst/>
              <a:cxnLst/>
              <a:rect l="l" t="t" r="r" b="b"/>
              <a:pathLst>
                <a:path w="149" h="144" extrusionOk="0">
                  <a:moveTo>
                    <a:pt x="111" y="0"/>
                  </a:moveTo>
                  <a:cubicBezTo>
                    <a:pt x="109" y="0"/>
                    <a:pt x="109" y="0"/>
                    <a:pt x="109" y="0"/>
                  </a:cubicBezTo>
                  <a:cubicBezTo>
                    <a:pt x="105" y="4"/>
                    <a:pt x="105" y="4"/>
                    <a:pt x="105" y="4"/>
                  </a:cubicBezTo>
                  <a:cubicBezTo>
                    <a:pt x="105" y="7"/>
                    <a:pt x="105" y="7"/>
                    <a:pt x="105" y="7"/>
                  </a:cubicBezTo>
                  <a:cubicBezTo>
                    <a:pt x="105" y="11"/>
                    <a:pt x="105" y="11"/>
                    <a:pt x="105" y="11"/>
                  </a:cubicBezTo>
                  <a:cubicBezTo>
                    <a:pt x="103" y="13"/>
                    <a:pt x="103" y="13"/>
                    <a:pt x="103" y="13"/>
                  </a:cubicBezTo>
                  <a:cubicBezTo>
                    <a:pt x="96" y="13"/>
                    <a:pt x="96" y="13"/>
                    <a:pt x="96" y="13"/>
                  </a:cubicBezTo>
                  <a:cubicBezTo>
                    <a:pt x="92" y="13"/>
                    <a:pt x="92" y="13"/>
                    <a:pt x="92" y="13"/>
                  </a:cubicBezTo>
                  <a:cubicBezTo>
                    <a:pt x="91" y="11"/>
                    <a:pt x="91" y="11"/>
                    <a:pt x="91" y="11"/>
                  </a:cubicBezTo>
                  <a:cubicBezTo>
                    <a:pt x="87" y="11"/>
                    <a:pt x="87" y="11"/>
                    <a:pt x="87" y="11"/>
                  </a:cubicBezTo>
                  <a:cubicBezTo>
                    <a:pt x="85" y="15"/>
                    <a:pt x="85" y="15"/>
                    <a:pt x="85" y="15"/>
                  </a:cubicBezTo>
                  <a:cubicBezTo>
                    <a:pt x="82" y="13"/>
                    <a:pt x="82" y="13"/>
                    <a:pt x="82" y="13"/>
                  </a:cubicBezTo>
                  <a:cubicBezTo>
                    <a:pt x="80" y="11"/>
                    <a:pt x="80" y="11"/>
                    <a:pt x="80" y="11"/>
                  </a:cubicBezTo>
                  <a:cubicBezTo>
                    <a:pt x="76" y="11"/>
                    <a:pt x="76" y="11"/>
                    <a:pt x="76" y="11"/>
                  </a:cubicBezTo>
                  <a:cubicBezTo>
                    <a:pt x="72" y="9"/>
                    <a:pt x="72" y="9"/>
                    <a:pt x="72" y="9"/>
                  </a:cubicBezTo>
                  <a:cubicBezTo>
                    <a:pt x="69" y="13"/>
                    <a:pt x="69" y="13"/>
                    <a:pt x="69" y="13"/>
                  </a:cubicBezTo>
                  <a:cubicBezTo>
                    <a:pt x="65" y="15"/>
                    <a:pt x="65" y="15"/>
                    <a:pt x="65" y="15"/>
                  </a:cubicBezTo>
                  <a:cubicBezTo>
                    <a:pt x="60" y="15"/>
                    <a:pt x="60" y="15"/>
                    <a:pt x="60" y="15"/>
                  </a:cubicBezTo>
                  <a:cubicBezTo>
                    <a:pt x="58" y="13"/>
                    <a:pt x="58" y="13"/>
                    <a:pt x="58" y="13"/>
                  </a:cubicBezTo>
                  <a:cubicBezTo>
                    <a:pt x="54" y="15"/>
                    <a:pt x="54" y="15"/>
                    <a:pt x="54" y="15"/>
                  </a:cubicBezTo>
                  <a:cubicBezTo>
                    <a:pt x="52" y="15"/>
                    <a:pt x="52" y="15"/>
                    <a:pt x="52" y="15"/>
                  </a:cubicBezTo>
                  <a:cubicBezTo>
                    <a:pt x="47" y="18"/>
                    <a:pt x="47" y="18"/>
                    <a:pt x="47" y="18"/>
                  </a:cubicBezTo>
                  <a:cubicBezTo>
                    <a:pt x="40" y="17"/>
                    <a:pt x="40" y="17"/>
                    <a:pt x="40" y="17"/>
                  </a:cubicBezTo>
                  <a:cubicBezTo>
                    <a:pt x="36" y="20"/>
                    <a:pt x="36" y="20"/>
                    <a:pt x="36" y="20"/>
                  </a:cubicBezTo>
                  <a:cubicBezTo>
                    <a:pt x="36" y="20"/>
                    <a:pt x="36" y="20"/>
                    <a:pt x="36" y="20"/>
                  </a:cubicBezTo>
                  <a:cubicBezTo>
                    <a:pt x="31" y="22"/>
                    <a:pt x="31" y="22"/>
                    <a:pt x="31" y="22"/>
                  </a:cubicBezTo>
                  <a:cubicBezTo>
                    <a:pt x="23" y="27"/>
                    <a:pt x="23" y="27"/>
                    <a:pt x="23" y="27"/>
                  </a:cubicBezTo>
                  <a:cubicBezTo>
                    <a:pt x="23" y="31"/>
                    <a:pt x="23" y="31"/>
                    <a:pt x="23" y="31"/>
                  </a:cubicBezTo>
                  <a:cubicBezTo>
                    <a:pt x="20" y="37"/>
                    <a:pt x="20" y="37"/>
                    <a:pt x="20" y="37"/>
                  </a:cubicBezTo>
                  <a:cubicBezTo>
                    <a:pt x="14" y="38"/>
                    <a:pt x="14" y="38"/>
                    <a:pt x="14" y="38"/>
                  </a:cubicBezTo>
                  <a:cubicBezTo>
                    <a:pt x="13" y="42"/>
                    <a:pt x="13" y="42"/>
                    <a:pt x="13" y="42"/>
                  </a:cubicBezTo>
                  <a:cubicBezTo>
                    <a:pt x="11" y="47"/>
                    <a:pt x="11" y="47"/>
                    <a:pt x="11" y="47"/>
                  </a:cubicBezTo>
                  <a:cubicBezTo>
                    <a:pt x="9" y="49"/>
                    <a:pt x="9" y="49"/>
                    <a:pt x="9" y="49"/>
                  </a:cubicBezTo>
                  <a:cubicBezTo>
                    <a:pt x="9" y="49"/>
                    <a:pt x="9" y="49"/>
                    <a:pt x="9" y="49"/>
                  </a:cubicBezTo>
                  <a:cubicBezTo>
                    <a:pt x="9" y="55"/>
                    <a:pt x="9" y="55"/>
                    <a:pt x="9" y="55"/>
                  </a:cubicBezTo>
                  <a:cubicBezTo>
                    <a:pt x="16" y="58"/>
                    <a:pt x="16" y="58"/>
                    <a:pt x="16" y="58"/>
                  </a:cubicBezTo>
                  <a:cubicBezTo>
                    <a:pt x="20" y="64"/>
                    <a:pt x="20" y="64"/>
                    <a:pt x="20" y="64"/>
                  </a:cubicBezTo>
                  <a:cubicBezTo>
                    <a:pt x="22" y="64"/>
                    <a:pt x="22" y="64"/>
                    <a:pt x="22" y="64"/>
                  </a:cubicBezTo>
                  <a:cubicBezTo>
                    <a:pt x="20" y="66"/>
                    <a:pt x="20" y="66"/>
                    <a:pt x="20" y="66"/>
                  </a:cubicBezTo>
                  <a:cubicBezTo>
                    <a:pt x="25" y="73"/>
                    <a:pt x="25" y="73"/>
                    <a:pt x="25" y="73"/>
                  </a:cubicBezTo>
                  <a:cubicBezTo>
                    <a:pt x="27" y="77"/>
                    <a:pt x="27" y="77"/>
                    <a:pt x="27" y="77"/>
                  </a:cubicBezTo>
                  <a:cubicBezTo>
                    <a:pt x="29" y="78"/>
                    <a:pt x="29" y="78"/>
                    <a:pt x="29" y="78"/>
                  </a:cubicBezTo>
                  <a:cubicBezTo>
                    <a:pt x="31" y="75"/>
                    <a:pt x="31" y="75"/>
                    <a:pt x="31" y="75"/>
                  </a:cubicBezTo>
                  <a:cubicBezTo>
                    <a:pt x="34" y="78"/>
                    <a:pt x="34" y="78"/>
                    <a:pt x="34" y="78"/>
                  </a:cubicBezTo>
                  <a:cubicBezTo>
                    <a:pt x="38" y="78"/>
                    <a:pt x="38" y="78"/>
                    <a:pt x="38" y="78"/>
                  </a:cubicBezTo>
                  <a:cubicBezTo>
                    <a:pt x="40" y="77"/>
                    <a:pt x="40" y="77"/>
                    <a:pt x="40" y="77"/>
                  </a:cubicBezTo>
                  <a:cubicBezTo>
                    <a:pt x="43" y="77"/>
                    <a:pt x="43" y="77"/>
                    <a:pt x="43" y="77"/>
                  </a:cubicBezTo>
                  <a:cubicBezTo>
                    <a:pt x="47" y="78"/>
                    <a:pt x="47" y="78"/>
                    <a:pt x="47" y="78"/>
                  </a:cubicBezTo>
                  <a:cubicBezTo>
                    <a:pt x="51" y="78"/>
                    <a:pt x="51" y="78"/>
                    <a:pt x="51" y="78"/>
                  </a:cubicBezTo>
                  <a:cubicBezTo>
                    <a:pt x="51" y="80"/>
                    <a:pt x="51" y="80"/>
                    <a:pt x="51" y="80"/>
                  </a:cubicBezTo>
                  <a:cubicBezTo>
                    <a:pt x="52" y="80"/>
                    <a:pt x="52" y="80"/>
                    <a:pt x="52" y="80"/>
                  </a:cubicBezTo>
                  <a:cubicBezTo>
                    <a:pt x="54" y="82"/>
                    <a:pt x="54" y="82"/>
                    <a:pt x="54" y="82"/>
                  </a:cubicBezTo>
                  <a:cubicBezTo>
                    <a:pt x="58" y="82"/>
                    <a:pt x="58" y="82"/>
                    <a:pt x="58" y="82"/>
                  </a:cubicBezTo>
                  <a:cubicBezTo>
                    <a:pt x="56" y="84"/>
                    <a:pt x="56" y="84"/>
                    <a:pt x="56" y="84"/>
                  </a:cubicBezTo>
                  <a:cubicBezTo>
                    <a:pt x="52" y="86"/>
                    <a:pt x="52" y="86"/>
                    <a:pt x="52" y="86"/>
                  </a:cubicBezTo>
                  <a:cubicBezTo>
                    <a:pt x="51" y="84"/>
                    <a:pt x="51" y="84"/>
                    <a:pt x="51" y="84"/>
                  </a:cubicBezTo>
                  <a:cubicBezTo>
                    <a:pt x="47" y="84"/>
                    <a:pt x="47" y="84"/>
                    <a:pt x="47" y="84"/>
                  </a:cubicBezTo>
                  <a:cubicBezTo>
                    <a:pt x="42" y="78"/>
                    <a:pt x="42" y="78"/>
                    <a:pt x="42" y="78"/>
                  </a:cubicBezTo>
                  <a:cubicBezTo>
                    <a:pt x="38" y="80"/>
                    <a:pt x="38" y="80"/>
                    <a:pt x="38" y="80"/>
                  </a:cubicBezTo>
                  <a:cubicBezTo>
                    <a:pt x="34" y="82"/>
                    <a:pt x="34" y="82"/>
                    <a:pt x="34" y="82"/>
                  </a:cubicBezTo>
                  <a:cubicBezTo>
                    <a:pt x="33" y="80"/>
                    <a:pt x="33" y="80"/>
                    <a:pt x="33" y="80"/>
                  </a:cubicBezTo>
                  <a:cubicBezTo>
                    <a:pt x="29" y="84"/>
                    <a:pt x="29" y="84"/>
                    <a:pt x="29" y="84"/>
                  </a:cubicBezTo>
                  <a:cubicBezTo>
                    <a:pt x="27" y="84"/>
                    <a:pt x="27" y="84"/>
                    <a:pt x="27" y="84"/>
                  </a:cubicBezTo>
                  <a:cubicBezTo>
                    <a:pt x="27" y="86"/>
                    <a:pt x="27" y="86"/>
                    <a:pt x="27" y="86"/>
                  </a:cubicBezTo>
                  <a:cubicBezTo>
                    <a:pt x="31" y="91"/>
                    <a:pt x="31" y="91"/>
                    <a:pt x="31" y="91"/>
                  </a:cubicBezTo>
                  <a:cubicBezTo>
                    <a:pt x="34" y="93"/>
                    <a:pt x="34" y="93"/>
                    <a:pt x="34" y="93"/>
                  </a:cubicBezTo>
                  <a:cubicBezTo>
                    <a:pt x="38" y="97"/>
                    <a:pt x="38" y="97"/>
                    <a:pt x="38" y="97"/>
                  </a:cubicBezTo>
                  <a:cubicBezTo>
                    <a:pt x="38" y="98"/>
                    <a:pt x="38" y="98"/>
                    <a:pt x="38" y="98"/>
                  </a:cubicBezTo>
                  <a:cubicBezTo>
                    <a:pt x="36" y="100"/>
                    <a:pt x="36" y="100"/>
                    <a:pt x="36" y="100"/>
                  </a:cubicBezTo>
                  <a:cubicBezTo>
                    <a:pt x="36" y="104"/>
                    <a:pt x="36" y="104"/>
                    <a:pt x="36" y="104"/>
                  </a:cubicBezTo>
                  <a:cubicBezTo>
                    <a:pt x="40" y="108"/>
                    <a:pt x="40" y="108"/>
                    <a:pt x="40" y="108"/>
                  </a:cubicBezTo>
                  <a:cubicBezTo>
                    <a:pt x="42" y="109"/>
                    <a:pt x="42" y="109"/>
                    <a:pt x="42" y="109"/>
                  </a:cubicBezTo>
                  <a:cubicBezTo>
                    <a:pt x="43" y="108"/>
                    <a:pt x="43" y="108"/>
                    <a:pt x="43" y="108"/>
                  </a:cubicBezTo>
                  <a:cubicBezTo>
                    <a:pt x="42" y="106"/>
                    <a:pt x="42" y="106"/>
                    <a:pt x="42" y="106"/>
                  </a:cubicBezTo>
                  <a:cubicBezTo>
                    <a:pt x="43" y="102"/>
                    <a:pt x="43" y="102"/>
                    <a:pt x="43" y="102"/>
                  </a:cubicBezTo>
                  <a:cubicBezTo>
                    <a:pt x="45" y="108"/>
                    <a:pt x="45" y="108"/>
                    <a:pt x="45" y="108"/>
                  </a:cubicBezTo>
                  <a:cubicBezTo>
                    <a:pt x="49" y="109"/>
                    <a:pt x="49" y="109"/>
                    <a:pt x="49" y="109"/>
                  </a:cubicBezTo>
                  <a:cubicBezTo>
                    <a:pt x="51" y="111"/>
                    <a:pt x="51" y="111"/>
                    <a:pt x="51" y="111"/>
                  </a:cubicBezTo>
                  <a:cubicBezTo>
                    <a:pt x="49" y="115"/>
                    <a:pt x="49" y="115"/>
                    <a:pt x="49" y="115"/>
                  </a:cubicBezTo>
                  <a:cubicBezTo>
                    <a:pt x="52" y="117"/>
                    <a:pt x="52" y="117"/>
                    <a:pt x="52" y="117"/>
                  </a:cubicBezTo>
                  <a:cubicBezTo>
                    <a:pt x="52" y="111"/>
                    <a:pt x="52" y="111"/>
                    <a:pt x="52" y="111"/>
                  </a:cubicBezTo>
                  <a:cubicBezTo>
                    <a:pt x="52" y="108"/>
                    <a:pt x="52" y="108"/>
                    <a:pt x="52" y="108"/>
                  </a:cubicBezTo>
                  <a:cubicBezTo>
                    <a:pt x="56" y="108"/>
                    <a:pt x="56" y="108"/>
                    <a:pt x="56" y="108"/>
                  </a:cubicBezTo>
                  <a:cubicBezTo>
                    <a:pt x="58" y="111"/>
                    <a:pt x="58" y="111"/>
                    <a:pt x="58" y="111"/>
                  </a:cubicBezTo>
                  <a:cubicBezTo>
                    <a:pt x="63" y="115"/>
                    <a:pt x="63" y="115"/>
                    <a:pt x="63" y="115"/>
                  </a:cubicBezTo>
                  <a:cubicBezTo>
                    <a:pt x="60" y="111"/>
                    <a:pt x="60" y="111"/>
                    <a:pt x="60" y="111"/>
                  </a:cubicBezTo>
                  <a:cubicBezTo>
                    <a:pt x="62" y="108"/>
                    <a:pt x="62" y="108"/>
                    <a:pt x="62" y="108"/>
                  </a:cubicBezTo>
                  <a:cubicBezTo>
                    <a:pt x="60" y="106"/>
                    <a:pt x="60" y="106"/>
                    <a:pt x="60" y="106"/>
                  </a:cubicBezTo>
                  <a:cubicBezTo>
                    <a:pt x="56" y="98"/>
                    <a:pt x="56" y="98"/>
                    <a:pt x="56" y="98"/>
                  </a:cubicBezTo>
                  <a:cubicBezTo>
                    <a:pt x="54" y="97"/>
                    <a:pt x="54" y="97"/>
                    <a:pt x="54" y="97"/>
                  </a:cubicBezTo>
                  <a:cubicBezTo>
                    <a:pt x="54" y="95"/>
                    <a:pt x="54" y="95"/>
                    <a:pt x="54" y="95"/>
                  </a:cubicBezTo>
                  <a:cubicBezTo>
                    <a:pt x="56" y="95"/>
                    <a:pt x="56" y="95"/>
                    <a:pt x="56" y="95"/>
                  </a:cubicBezTo>
                  <a:cubicBezTo>
                    <a:pt x="62" y="97"/>
                    <a:pt x="62" y="97"/>
                    <a:pt x="62" y="97"/>
                  </a:cubicBezTo>
                  <a:cubicBezTo>
                    <a:pt x="60" y="98"/>
                    <a:pt x="60" y="98"/>
                    <a:pt x="60" y="98"/>
                  </a:cubicBezTo>
                  <a:cubicBezTo>
                    <a:pt x="62" y="98"/>
                    <a:pt x="62" y="98"/>
                    <a:pt x="62" y="98"/>
                  </a:cubicBezTo>
                  <a:cubicBezTo>
                    <a:pt x="63" y="97"/>
                    <a:pt x="63" y="97"/>
                    <a:pt x="63" y="97"/>
                  </a:cubicBezTo>
                  <a:cubicBezTo>
                    <a:pt x="67" y="98"/>
                    <a:pt x="67" y="98"/>
                    <a:pt x="67" y="98"/>
                  </a:cubicBezTo>
                  <a:cubicBezTo>
                    <a:pt x="67" y="97"/>
                    <a:pt x="67" y="97"/>
                    <a:pt x="67" y="97"/>
                  </a:cubicBezTo>
                  <a:cubicBezTo>
                    <a:pt x="65" y="97"/>
                    <a:pt x="65" y="97"/>
                    <a:pt x="65" y="97"/>
                  </a:cubicBezTo>
                  <a:cubicBezTo>
                    <a:pt x="65" y="95"/>
                    <a:pt x="65" y="95"/>
                    <a:pt x="65" y="95"/>
                  </a:cubicBezTo>
                  <a:cubicBezTo>
                    <a:pt x="63" y="95"/>
                    <a:pt x="63" y="95"/>
                    <a:pt x="63" y="95"/>
                  </a:cubicBezTo>
                  <a:cubicBezTo>
                    <a:pt x="60" y="93"/>
                    <a:pt x="60" y="93"/>
                    <a:pt x="60" y="93"/>
                  </a:cubicBezTo>
                  <a:cubicBezTo>
                    <a:pt x="62" y="91"/>
                    <a:pt x="62" y="91"/>
                    <a:pt x="62" y="91"/>
                  </a:cubicBezTo>
                  <a:cubicBezTo>
                    <a:pt x="58" y="88"/>
                    <a:pt x="58" y="88"/>
                    <a:pt x="58" y="88"/>
                  </a:cubicBezTo>
                  <a:cubicBezTo>
                    <a:pt x="62" y="86"/>
                    <a:pt x="62" y="86"/>
                    <a:pt x="62" y="86"/>
                  </a:cubicBezTo>
                  <a:cubicBezTo>
                    <a:pt x="63" y="86"/>
                    <a:pt x="63" y="86"/>
                    <a:pt x="63" y="86"/>
                  </a:cubicBezTo>
                  <a:cubicBezTo>
                    <a:pt x="65" y="86"/>
                    <a:pt x="65" y="86"/>
                    <a:pt x="65" y="86"/>
                  </a:cubicBezTo>
                  <a:cubicBezTo>
                    <a:pt x="71" y="88"/>
                    <a:pt x="71" y="88"/>
                    <a:pt x="71" y="88"/>
                  </a:cubicBezTo>
                  <a:cubicBezTo>
                    <a:pt x="71" y="89"/>
                    <a:pt x="71" y="89"/>
                    <a:pt x="71" y="89"/>
                  </a:cubicBezTo>
                  <a:cubicBezTo>
                    <a:pt x="74" y="89"/>
                    <a:pt x="74" y="89"/>
                    <a:pt x="74" y="89"/>
                  </a:cubicBezTo>
                  <a:cubicBezTo>
                    <a:pt x="74" y="88"/>
                    <a:pt x="74" y="88"/>
                    <a:pt x="74" y="88"/>
                  </a:cubicBezTo>
                  <a:cubicBezTo>
                    <a:pt x="72" y="84"/>
                    <a:pt x="72" y="84"/>
                    <a:pt x="72" y="84"/>
                  </a:cubicBezTo>
                  <a:cubicBezTo>
                    <a:pt x="72" y="80"/>
                    <a:pt x="72" y="80"/>
                    <a:pt x="72" y="80"/>
                  </a:cubicBezTo>
                  <a:cubicBezTo>
                    <a:pt x="72" y="78"/>
                    <a:pt x="72" y="78"/>
                    <a:pt x="72" y="78"/>
                  </a:cubicBezTo>
                  <a:cubicBezTo>
                    <a:pt x="63" y="73"/>
                    <a:pt x="63" y="73"/>
                    <a:pt x="63" y="73"/>
                  </a:cubicBezTo>
                  <a:cubicBezTo>
                    <a:pt x="62" y="73"/>
                    <a:pt x="62" y="73"/>
                    <a:pt x="62" y="73"/>
                  </a:cubicBezTo>
                  <a:cubicBezTo>
                    <a:pt x="60" y="71"/>
                    <a:pt x="60" y="71"/>
                    <a:pt x="60" y="71"/>
                  </a:cubicBezTo>
                  <a:cubicBezTo>
                    <a:pt x="58" y="71"/>
                    <a:pt x="58" y="71"/>
                    <a:pt x="58" y="71"/>
                  </a:cubicBezTo>
                  <a:cubicBezTo>
                    <a:pt x="56" y="69"/>
                    <a:pt x="56" y="69"/>
                    <a:pt x="56" y="69"/>
                  </a:cubicBezTo>
                  <a:cubicBezTo>
                    <a:pt x="52" y="68"/>
                    <a:pt x="52" y="68"/>
                    <a:pt x="52" y="68"/>
                  </a:cubicBezTo>
                  <a:cubicBezTo>
                    <a:pt x="49" y="66"/>
                    <a:pt x="49" y="66"/>
                    <a:pt x="49" y="66"/>
                  </a:cubicBezTo>
                  <a:cubicBezTo>
                    <a:pt x="52" y="64"/>
                    <a:pt x="52" y="64"/>
                    <a:pt x="52" y="64"/>
                  </a:cubicBezTo>
                  <a:cubicBezTo>
                    <a:pt x="56" y="62"/>
                    <a:pt x="56" y="62"/>
                    <a:pt x="56" y="62"/>
                  </a:cubicBezTo>
                  <a:cubicBezTo>
                    <a:pt x="56" y="60"/>
                    <a:pt x="56" y="60"/>
                    <a:pt x="56" y="60"/>
                  </a:cubicBezTo>
                  <a:cubicBezTo>
                    <a:pt x="52" y="60"/>
                    <a:pt x="52" y="60"/>
                    <a:pt x="52" y="60"/>
                  </a:cubicBezTo>
                  <a:cubicBezTo>
                    <a:pt x="54" y="57"/>
                    <a:pt x="54" y="57"/>
                    <a:pt x="54" y="57"/>
                  </a:cubicBezTo>
                  <a:cubicBezTo>
                    <a:pt x="54" y="55"/>
                    <a:pt x="54" y="55"/>
                    <a:pt x="54" y="55"/>
                  </a:cubicBezTo>
                  <a:cubicBezTo>
                    <a:pt x="56" y="57"/>
                    <a:pt x="56" y="57"/>
                    <a:pt x="56" y="57"/>
                  </a:cubicBezTo>
                  <a:cubicBezTo>
                    <a:pt x="58" y="58"/>
                    <a:pt x="58" y="58"/>
                    <a:pt x="58" y="58"/>
                  </a:cubicBezTo>
                  <a:cubicBezTo>
                    <a:pt x="58" y="60"/>
                    <a:pt x="58" y="60"/>
                    <a:pt x="58" y="60"/>
                  </a:cubicBezTo>
                  <a:cubicBezTo>
                    <a:pt x="58" y="62"/>
                    <a:pt x="58" y="62"/>
                    <a:pt x="58" y="62"/>
                  </a:cubicBezTo>
                  <a:cubicBezTo>
                    <a:pt x="60" y="62"/>
                    <a:pt x="60" y="62"/>
                    <a:pt x="60" y="62"/>
                  </a:cubicBezTo>
                  <a:cubicBezTo>
                    <a:pt x="62" y="57"/>
                    <a:pt x="62" y="57"/>
                    <a:pt x="62" y="57"/>
                  </a:cubicBezTo>
                  <a:cubicBezTo>
                    <a:pt x="58" y="55"/>
                    <a:pt x="58" y="55"/>
                    <a:pt x="58" y="55"/>
                  </a:cubicBezTo>
                  <a:cubicBezTo>
                    <a:pt x="52" y="47"/>
                    <a:pt x="52" y="47"/>
                    <a:pt x="52" y="47"/>
                  </a:cubicBezTo>
                  <a:cubicBezTo>
                    <a:pt x="51" y="46"/>
                    <a:pt x="51" y="46"/>
                    <a:pt x="51" y="46"/>
                  </a:cubicBezTo>
                  <a:cubicBezTo>
                    <a:pt x="51" y="44"/>
                    <a:pt x="51" y="44"/>
                    <a:pt x="51" y="44"/>
                  </a:cubicBezTo>
                  <a:cubicBezTo>
                    <a:pt x="47" y="40"/>
                    <a:pt x="47" y="40"/>
                    <a:pt x="47" y="40"/>
                  </a:cubicBezTo>
                  <a:cubicBezTo>
                    <a:pt x="49" y="38"/>
                    <a:pt x="49" y="38"/>
                    <a:pt x="49" y="38"/>
                  </a:cubicBezTo>
                  <a:cubicBezTo>
                    <a:pt x="47" y="33"/>
                    <a:pt x="47" y="33"/>
                    <a:pt x="47" y="33"/>
                  </a:cubicBezTo>
                  <a:cubicBezTo>
                    <a:pt x="49" y="29"/>
                    <a:pt x="49" y="29"/>
                    <a:pt x="49" y="29"/>
                  </a:cubicBezTo>
                  <a:cubicBezTo>
                    <a:pt x="54" y="27"/>
                    <a:pt x="54" y="27"/>
                    <a:pt x="54" y="27"/>
                  </a:cubicBezTo>
                  <a:cubicBezTo>
                    <a:pt x="54" y="31"/>
                    <a:pt x="54" y="31"/>
                    <a:pt x="54" y="31"/>
                  </a:cubicBezTo>
                  <a:cubicBezTo>
                    <a:pt x="52" y="31"/>
                    <a:pt x="52" y="31"/>
                    <a:pt x="52" y="31"/>
                  </a:cubicBezTo>
                  <a:cubicBezTo>
                    <a:pt x="52" y="33"/>
                    <a:pt x="52" y="33"/>
                    <a:pt x="52" y="33"/>
                  </a:cubicBezTo>
                  <a:cubicBezTo>
                    <a:pt x="58" y="35"/>
                    <a:pt x="58" y="35"/>
                    <a:pt x="58" y="35"/>
                  </a:cubicBezTo>
                  <a:cubicBezTo>
                    <a:pt x="58" y="40"/>
                    <a:pt x="58" y="40"/>
                    <a:pt x="58" y="40"/>
                  </a:cubicBezTo>
                  <a:cubicBezTo>
                    <a:pt x="62" y="42"/>
                    <a:pt x="62" y="42"/>
                    <a:pt x="62" y="42"/>
                  </a:cubicBezTo>
                  <a:cubicBezTo>
                    <a:pt x="65" y="42"/>
                    <a:pt x="65" y="42"/>
                    <a:pt x="65" y="42"/>
                  </a:cubicBezTo>
                  <a:cubicBezTo>
                    <a:pt x="63" y="40"/>
                    <a:pt x="63" y="40"/>
                    <a:pt x="63" y="40"/>
                  </a:cubicBezTo>
                  <a:cubicBezTo>
                    <a:pt x="62" y="38"/>
                    <a:pt x="62" y="38"/>
                    <a:pt x="62" y="38"/>
                  </a:cubicBezTo>
                  <a:cubicBezTo>
                    <a:pt x="62" y="35"/>
                    <a:pt x="62" y="35"/>
                    <a:pt x="62" y="35"/>
                  </a:cubicBezTo>
                  <a:cubicBezTo>
                    <a:pt x="65" y="37"/>
                    <a:pt x="65" y="37"/>
                    <a:pt x="65" y="37"/>
                  </a:cubicBezTo>
                  <a:cubicBezTo>
                    <a:pt x="69" y="40"/>
                    <a:pt x="69" y="40"/>
                    <a:pt x="69" y="40"/>
                  </a:cubicBezTo>
                  <a:cubicBezTo>
                    <a:pt x="71" y="42"/>
                    <a:pt x="71" y="42"/>
                    <a:pt x="71" y="42"/>
                  </a:cubicBezTo>
                  <a:cubicBezTo>
                    <a:pt x="72" y="38"/>
                    <a:pt x="72" y="38"/>
                    <a:pt x="72" y="38"/>
                  </a:cubicBezTo>
                  <a:cubicBezTo>
                    <a:pt x="69" y="37"/>
                    <a:pt x="69" y="37"/>
                    <a:pt x="69" y="37"/>
                  </a:cubicBezTo>
                  <a:cubicBezTo>
                    <a:pt x="67" y="37"/>
                    <a:pt x="67" y="37"/>
                    <a:pt x="67" y="37"/>
                  </a:cubicBezTo>
                  <a:cubicBezTo>
                    <a:pt x="67" y="35"/>
                    <a:pt x="67" y="35"/>
                    <a:pt x="67" y="35"/>
                  </a:cubicBezTo>
                  <a:cubicBezTo>
                    <a:pt x="74" y="35"/>
                    <a:pt x="74" y="35"/>
                    <a:pt x="74" y="35"/>
                  </a:cubicBezTo>
                  <a:cubicBezTo>
                    <a:pt x="76" y="37"/>
                    <a:pt x="76" y="37"/>
                    <a:pt x="76" y="37"/>
                  </a:cubicBezTo>
                  <a:cubicBezTo>
                    <a:pt x="76" y="35"/>
                    <a:pt x="76" y="35"/>
                    <a:pt x="76" y="35"/>
                  </a:cubicBezTo>
                  <a:cubicBezTo>
                    <a:pt x="72" y="33"/>
                    <a:pt x="72" y="33"/>
                    <a:pt x="72" y="33"/>
                  </a:cubicBezTo>
                  <a:cubicBezTo>
                    <a:pt x="69" y="31"/>
                    <a:pt x="69" y="31"/>
                    <a:pt x="69" y="31"/>
                  </a:cubicBezTo>
                  <a:cubicBezTo>
                    <a:pt x="67" y="27"/>
                    <a:pt x="67" y="27"/>
                    <a:pt x="67" y="27"/>
                  </a:cubicBezTo>
                  <a:cubicBezTo>
                    <a:pt x="69" y="26"/>
                    <a:pt x="69" y="26"/>
                    <a:pt x="69" y="26"/>
                  </a:cubicBezTo>
                  <a:cubicBezTo>
                    <a:pt x="71" y="27"/>
                    <a:pt x="71" y="27"/>
                    <a:pt x="71" y="27"/>
                  </a:cubicBezTo>
                  <a:cubicBezTo>
                    <a:pt x="74" y="26"/>
                    <a:pt x="74" y="26"/>
                    <a:pt x="74" y="26"/>
                  </a:cubicBezTo>
                  <a:cubicBezTo>
                    <a:pt x="76" y="20"/>
                    <a:pt x="76" y="20"/>
                    <a:pt x="76" y="20"/>
                  </a:cubicBezTo>
                  <a:cubicBezTo>
                    <a:pt x="78" y="20"/>
                    <a:pt x="78" y="20"/>
                    <a:pt x="78" y="20"/>
                  </a:cubicBezTo>
                  <a:cubicBezTo>
                    <a:pt x="82" y="22"/>
                    <a:pt x="82" y="22"/>
                    <a:pt x="82" y="22"/>
                  </a:cubicBezTo>
                  <a:cubicBezTo>
                    <a:pt x="85" y="24"/>
                    <a:pt x="85" y="24"/>
                    <a:pt x="85" y="24"/>
                  </a:cubicBezTo>
                  <a:cubicBezTo>
                    <a:pt x="87" y="20"/>
                    <a:pt x="87" y="20"/>
                    <a:pt x="87" y="20"/>
                  </a:cubicBezTo>
                  <a:cubicBezTo>
                    <a:pt x="89" y="18"/>
                    <a:pt x="89" y="18"/>
                    <a:pt x="89" y="18"/>
                  </a:cubicBezTo>
                  <a:cubicBezTo>
                    <a:pt x="89" y="18"/>
                    <a:pt x="89" y="18"/>
                    <a:pt x="89" y="18"/>
                  </a:cubicBezTo>
                  <a:cubicBezTo>
                    <a:pt x="92" y="20"/>
                    <a:pt x="92" y="20"/>
                    <a:pt x="92" y="20"/>
                  </a:cubicBezTo>
                  <a:cubicBezTo>
                    <a:pt x="98" y="20"/>
                    <a:pt x="98" y="20"/>
                    <a:pt x="98" y="20"/>
                  </a:cubicBezTo>
                  <a:cubicBezTo>
                    <a:pt x="103" y="22"/>
                    <a:pt x="103" y="22"/>
                    <a:pt x="103" y="22"/>
                  </a:cubicBezTo>
                  <a:cubicBezTo>
                    <a:pt x="107" y="22"/>
                    <a:pt x="107" y="22"/>
                    <a:pt x="107" y="22"/>
                  </a:cubicBezTo>
                  <a:cubicBezTo>
                    <a:pt x="109" y="17"/>
                    <a:pt x="109" y="17"/>
                    <a:pt x="109" y="17"/>
                  </a:cubicBezTo>
                  <a:cubicBezTo>
                    <a:pt x="109" y="13"/>
                    <a:pt x="109" y="13"/>
                    <a:pt x="109" y="13"/>
                  </a:cubicBezTo>
                  <a:cubicBezTo>
                    <a:pt x="114" y="11"/>
                    <a:pt x="114" y="11"/>
                    <a:pt x="114" y="11"/>
                  </a:cubicBezTo>
                  <a:cubicBezTo>
                    <a:pt x="114" y="7"/>
                    <a:pt x="114" y="7"/>
                    <a:pt x="114" y="7"/>
                  </a:cubicBezTo>
                  <a:cubicBezTo>
                    <a:pt x="111" y="6"/>
                    <a:pt x="111" y="6"/>
                    <a:pt x="111" y="6"/>
                  </a:cubicBezTo>
                  <a:cubicBezTo>
                    <a:pt x="111" y="0"/>
                    <a:pt x="111" y="0"/>
                    <a:pt x="111" y="0"/>
                  </a:cubicBezTo>
                  <a:close/>
                  <a:moveTo>
                    <a:pt x="72" y="135"/>
                  </a:moveTo>
                  <a:cubicBezTo>
                    <a:pt x="71" y="131"/>
                    <a:pt x="71" y="131"/>
                    <a:pt x="71" y="131"/>
                  </a:cubicBezTo>
                  <a:cubicBezTo>
                    <a:pt x="71" y="135"/>
                    <a:pt x="71" y="135"/>
                    <a:pt x="71" y="135"/>
                  </a:cubicBezTo>
                  <a:cubicBezTo>
                    <a:pt x="71" y="137"/>
                    <a:pt x="71" y="137"/>
                    <a:pt x="71" y="137"/>
                  </a:cubicBezTo>
                  <a:cubicBezTo>
                    <a:pt x="71" y="139"/>
                    <a:pt x="71" y="139"/>
                    <a:pt x="71" y="139"/>
                  </a:cubicBezTo>
                  <a:cubicBezTo>
                    <a:pt x="72" y="140"/>
                    <a:pt x="72" y="140"/>
                    <a:pt x="72" y="140"/>
                  </a:cubicBezTo>
                  <a:cubicBezTo>
                    <a:pt x="78" y="140"/>
                    <a:pt x="78" y="140"/>
                    <a:pt x="78" y="140"/>
                  </a:cubicBezTo>
                  <a:cubicBezTo>
                    <a:pt x="82" y="140"/>
                    <a:pt x="82" y="140"/>
                    <a:pt x="82" y="140"/>
                  </a:cubicBezTo>
                  <a:cubicBezTo>
                    <a:pt x="83" y="139"/>
                    <a:pt x="83" y="139"/>
                    <a:pt x="83" y="139"/>
                  </a:cubicBezTo>
                  <a:cubicBezTo>
                    <a:pt x="87" y="140"/>
                    <a:pt x="87" y="140"/>
                    <a:pt x="87" y="140"/>
                  </a:cubicBezTo>
                  <a:cubicBezTo>
                    <a:pt x="91" y="142"/>
                    <a:pt x="91" y="142"/>
                    <a:pt x="91" y="142"/>
                  </a:cubicBezTo>
                  <a:cubicBezTo>
                    <a:pt x="91" y="144"/>
                    <a:pt x="91" y="144"/>
                    <a:pt x="91" y="144"/>
                  </a:cubicBezTo>
                  <a:cubicBezTo>
                    <a:pt x="96" y="144"/>
                    <a:pt x="96" y="144"/>
                    <a:pt x="96" y="144"/>
                  </a:cubicBezTo>
                  <a:cubicBezTo>
                    <a:pt x="98" y="142"/>
                    <a:pt x="98" y="142"/>
                    <a:pt x="98" y="142"/>
                  </a:cubicBezTo>
                  <a:cubicBezTo>
                    <a:pt x="103" y="142"/>
                    <a:pt x="103" y="142"/>
                    <a:pt x="103" y="142"/>
                  </a:cubicBezTo>
                  <a:cubicBezTo>
                    <a:pt x="109" y="142"/>
                    <a:pt x="109" y="142"/>
                    <a:pt x="109" y="142"/>
                  </a:cubicBezTo>
                  <a:cubicBezTo>
                    <a:pt x="112" y="142"/>
                    <a:pt x="112" y="142"/>
                    <a:pt x="112" y="142"/>
                  </a:cubicBezTo>
                  <a:cubicBezTo>
                    <a:pt x="116" y="140"/>
                    <a:pt x="116" y="140"/>
                    <a:pt x="116" y="140"/>
                  </a:cubicBezTo>
                  <a:cubicBezTo>
                    <a:pt x="116" y="139"/>
                    <a:pt x="116" y="139"/>
                    <a:pt x="116" y="139"/>
                  </a:cubicBezTo>
                  <a:cubicBezTo>
                    <a:pt x="116" y="137"/>
                    <a:pt x="116" y="137"/>
                    <a:pt x="116" y="137"/>
                  </a:cubicBezTo>
                  <a:cubicBezTo>
                    <a:pt x="116" y="135"/>
                    <a:pt x="116" y="135"/>
                    <a:pt x="116" y="135"/>
                  </a:cubicBezTo>
                  <a:cubicBezTo>
                    <a:pt x="116" y="137"/>
                    <a:pt x="116" y="137"/>
                    <a:pt x="116" y="137"/>
                  </a:cubicBezTo>
                  <a:cubicBezTo>
                    <a:pt x="116" y="139"/>
                    <a:pt x="116" y="139"/>
                    <a:pt x="116" y="139"/>
                  </a:cubicBezTo>
                  <a:cubicBezTo>
                    <a:pt x="112" y="140"/>
                    <a:pt x="112" y="140"/>
                    <a:pt x="112" y="140"/>
                  </a:cubicBezTo>
                  <a:cubicBezTo>
                    <a:pt x="112" y="139"/>
                    <a:pt x="112" y="139"/>
                    <a:pt x="112" y="139"/>
                  </a:cubicBezTo>
                  <a:cubicBezTo>
                    <a:pt x="111" y="139"/>
                    <a:pt x="111" y="139"/>
                    <a:pt x="111" y="139"/>
                  </a:cubicBezTo>
                  <a:cubicBezTo>
                    <a:pt x="109" y="139"/>
                    <a:pt x="109" y="139"/>
                    <a:pt x="109" y="139"/>
                  </a:cubicBezTo>
                  <a:cubicBezTo>
                    <a:pt x="109" y="137"/>
                    <a:pt x="109" y="137"/>
                    <a:pt x="109" y="137"/>
                  </a:cubicBezTo>
                  <a:cubicBezTo>
                    <a:pt x="107" y="135"/>
                    <a:pt x="107" y="135"/>
                    <a:pt x="107" y="135"/>
                  </a:cubicBezTo>
                  <a:cubicBezTo>
                    <a:pt x="105" y="135"/>
                    <a:pt x="105" y="135"/>
                    <a:pt x="105" y="135"/>
                  </a:cubicBezTo>
                  <a:cubicBezTo>
                    <a:pt x="102" y="135"/>
                    <a:pt x="102" y="135"/>
                    <a:pt x="102" y="135"/>
                  </a:cubicBezTo>
                  <a:cubicBezTo>
                    <a:pt x="98" y="133"/>
                    <a:pt x="98" y="133"/>
                    <a:pt x="98" y="133"/>
                  </a:cubicBezTo>
                  <a:cubicBezTo>
                    <a:pt x="92" y="133"/>
                    <a:pt x="92" y="133"/>
                    <a:pt x="92" y="133"/>
                  </a:cubicBezTo>
                  <a:cubicBezTo>
                    <a:pt x="89" y="135"/>
                    <a:pt x="89" y="135"/>
                    <a:pt x="89" y="135"/>
                  </a:cubicBezTo>
                  <a:cubicBezTo>
                    <a:pt x="85" y="137"/>
                    <a:pt x="85" y="137"/>
                    <a:pt x="85" y="137"/>
                  </a:cubicBezTo>
                  <a:cubicBezTo>
                    <a:pt x="83" y="135"/>
                    <a:pt x="83" y="135"/>
                    <a:pt x="83" y="135"/>
                  </a:cubicBezTo>
                  <a:cubicBezTo>
                    <a:pt x="82" y="133"/>
                    <a:pt x="82" y="133"/>
                    <a:pt x="82" y="133"/>
                  </a:cubicBezTo>
                  <a:cubicBezTo>
                    <a:pt x="80" y="133"/>
                    <a:pt x="80" y="133"/>
                    <a:pt x="80" y="133"/>
                  </a:cubicBezTo>
                  <a:cubicBezTo>
                    <a:pt x="82" y="133"/>
                    <a:pt x="82" y="133"/>
                    <a:pt x="82" y="133"/>
                  </a:cubicBezTo>
                  <a:cubicBezTo>
                    <a:pt x="80" y="131"/>
                    <a:pt x="80" y="131"/>
                    <a:pt x="80" y="131"/>
                  </a:cubicBezTo>
                  <a:cubicBezTo>
                    <a:pt x="78" y="131"/>
                    <a:pt x="78" y="131"/>
                    <a:pt x="78" y="131"/>
                  </a:cubicBezTo>
                  <a:cubicBezTo>
                    <a:pt x="78" y="131"/>
                    <a:pt x="78" y="131"/>
                    <a:pt x="78" y="131"/>
                  </a:cubicBezTo>
                  <a:cubicBezTo>
                    <a:pt x="78" y="133"/>
                    <a:pt x="78" y="133"/>
                    <a:pt x="78" y="133"/>
                  </a:cubicBezTo>
                  <a:cubicBezTo>
                    <a:pt x="78" y="133"/>
                    <a:pt x="78" y="133"/>
                    <a:pt x="78" y="133"/>
                  </a:cubicBezTo>
                  <a:cubicBezTo>
                    <a:pt x="74" y="133"/>
                    <a:pt x="74" y="133"/>
                    <a:pt x="74" y="133"/>
                  </a:cubicBezTo>
                  <a:cubicBezTo>
                    <a:pt x="74" y="131"/>
                    <a:pt x="74" y="131"/>
                    <a:pt x="74" y="131"/>
                  </a:cubicBezTo>
                  <a:cubicBezTo>
                    <a:pt x="74" y="131"/>
                    <a:pt x="74" y="131"/>
                    <a:pt x="74" y="131"/>
                  </a:cubicBezTo>
                  <a:cubicBezTo>
                    <a:pt x="72" y="131"/>
                    <a:pt x="72" y="131"/>
                    <a:pt x="72" y="131"/>
                  </a:cubicBezTo>
                  <a:cubicBezTo>
                    <a:pt x="74" y="133"/>
                    <a:pt x="74" y="133"/>
                    <a:pt x="74" y="133"/>
                  </a:cubicBezTo>
                  <a:cubicBezTo>
                    <a:pt x="72" y="135"/>
                    <a:pt x="72" y="135"/>
                    <a:pt x="72" y="135"/>
                  </a:cubicBezTo>
                  <a:close/>
                  <a:moveTo>
                    <a:pt x="3" y="47"/>
                  </a:moveTo>
                  <a:cubicBezTo>
                    <a:pt x="3" y="51"/>
                    <a:pt x="3" y="51"/>
                    <a:pt x="3" y="51"/>
                  </a:cubicBezTo>
                  <a:cubicBezTo>
                    <a:pt x="5" y="53"/>
                    <a:pt x="5" y="53"/>
                    <a:pt x="5" y="53"/>
                  </a:cubicBezTo>
                  <a:cubicBezTo>
                    <a:pt x="7" y="53"/>
                    <a:pt x="7" y="53"/>
                    <a:pt x="7" y="53"/>
                  </a:cubicBezTo>
                  <a:cubicBezTo>
                    <a:pt x="9" y="55"/>
                    <a:pt x="9" y="55"/>
                    <a:pt x="9" y="55"/>
                  </a:cubicBezTo>
                  <a:cubicBezTo>
                    <a:pt x="7" y="55"/>
                    <a:pt x="7" y="55"/>
                    <a:pt x="7" y="55"/>
                  </a:cubicBezTo>
                  <a:cubicBezTo>
                    <a:pt x="5" y="55"/>
                    <a:pt x="5" y="55"/>
                    <a:pt x="5" y="55"/>
                  </a:cubicBezTo>
                  <a:cubicBezTo>
                    <a:pt x="2" y="51"/>
                    <a:pt x="2" y="51"/>
                    <a:pt x="2" y="51"/>
                  </a:cubicBezTo>
                  <a:cubicBezTo>
                    <a:pt x="2" y="49"/>
                    <a:pt x="2" y="49"/>
                    <a:pt x="2" y="49"/>
                  </a:cubicBezTo>
                  <a:cubicBezTo>
                    <a:pt x="0" y="49"/>
                    <a:pt x="0" y="49"/>
                    <a:pt x="0" y="49"/>
                  </a:cubicBezTo>
                  <a:cubicBezTo>
                    <a:pt x="0" y="47"/>
                    <a:pt x="0" y="47"/>
                    <a:pt x="0" y="47"/>
                  </a:cubicBezTo>
                  <a:cubicBezTo>
                    <a:pt x="2" y="46"/>
                    <a:pt x="2" y="46"/>
                    <a:pt x="2" y="46"/>
                  </a:cubicBezTo>
                  <a:cubicBezTo>
                    <a:pt x="3" y="47"/>
                    <a:pt x="3" y="47"/>
                    <a:pt x="3" y="47"/>
                  </a:cubicBezTo>
                  <a:close/>
                  <a:moveTo>
                    <a:pt x="18" y="71"/>
                  </a:moveTo>
                  <a:cubicBezTo>
                    <a:pt x="16" y="71"/>
                    <a:pt x="16" y="71"/>
                    <a:pt x="16" y="71"/>
                  </a:cubicBezTo>
                  <a:cubicBezTo>
                    <a:pt x="18" y="68"/>
                    <a:pt x="18" y="68"/>
                    <a:pt x="18" y="68"/>
                  </a:cubicBezTo>
                  <a:cubicBezTo>
                    <a:pt x="20" y="68"/>
                    <a:pt x="20" y="68"/>
                    <a:pt x="20" y="68"/>
                  </a:cubicBezTo>
                  <a:cubicBezTo>
                    <a:pt x="20" y="71"/>
                    <a:pt x="20" y="71"/>
                    <a:pt x="20" y="71"/>
                  </a:cubicBezTo>
                  <a:cubicBezTo>
                    <a:pt x="20" y="71"/>
                    <a:pt x="20" y="71"/>
                    <a:pt x="20" y="71"/>
                  </a:cubicBezTo>
                  <a:cubicBezTo>
                    <a:pt x="18" y="73"/>
                    <a:pt x="18" y="73"/>
                    <a:pt x="18" y="73"/>
                  </a:cubicBezTo>
                  <a:cubicBezTo>
                    <a:pt x="18" y="71"/>
                    <a:pt x="18" y="71"/>
                    <a:pt x="18" y="71"/>
                  </a:cubicBezTo>
                  <a:close/>
                  <a:moveTo>
                    <a:pt x="18" y="77"/>
                  </a:moveTo>
                  <a:cubicBezTo>
                    <a:pt x="18" y="73"/>
                    <a:pt x="18" y="73"/>
                    <a:pt x="18" y="73"/>
                  </a:cubicBezTo>
                  <a:cubicBezTo>
                    <a:pt x="20" y="75"/>
                    <a:pt x="20" y="75"/>
                    <a:pt x="20" y="75"/>
                  </a:cubicBezTo>
                  <a:cubicBezTo>
                    <a:pt x="20" y="77"/>
                    <a:pt x="20" y="77"/>
                    <a:pt x="20" y="77"/>
                  </a:cubicBezTo>
                  <a:cubicBezTo>
                    <a:pt x="20" y="78"/>
                    <a:pt x="20" y="78"/>
                    <a:pt x="20" y="78"/>
                  </a:cubicBezTo>
                  <a:cubicBezTo>
                    <a:pt x="22" y="80"/>
                    <a:pt x="22" y="80"/>
                    <a:pt x="22" y="80"/>
                  </a:cubicBezTo>
                  <a:cubicBezTo>
                    <a:pt x="22" y="82"/>
                    <a:pt x="22" y="82"/>
                    <a:pt x="22" y="82"/>
                  </a:cubicBezTo>
                  <a:cubicBezTo>
                    <a:pt x="23" y="82"/>
                    <a:pt x="23" y="82"/>
                    <a:pt x="23" y="82"/>
                  </a:cubicBezTo>
                  <a:cubicBezTo>
                    <a:pt x="22" y="84"/>
                    <a:pt x="22" y="84"/>
                    <a:pt x="22" y="84"/>
                  </a:cubicBezTo>
                  <a:cubicBezTo>
                    <a:pt x="20" y="84"/>
                    <a:pt x="20" y="84"/>
                    <a:pt x="20" y="84"/>
                  </a:cubicBezTo>
                  <a:cubicBezTo>
                    <a:pt x="18" y="84"/>
                    <a:pt x="18" y="84"/>
                    <a:pt x="18" y="84"/>
                  </a:cubicBezTo>
                  <a:cubicBezTo>
                    <a:pt x="18" y="80"/>
                    <a:pt x="18" y="80"/>
                    <a:pt x="18" y="80"/>
                  </a:cubicBezTo>
                  <a:cubicBezTo>
                    <a:pt x="16" y="80"/>
                    <a:pt x="16" y="80"/>
                    <a:pt x="16" y="80"/>
                  </a:cubicBezTo>
                  <a:cubicBezTo>
                    <a:pt x="16" y="82"/>
                    <a:pt x="16" y="82"/>
                    <a:pt x="16" y="82"/>
                  </a:cubicBezTo>
                  <a:cubicBezTo>
                    <a:pt x="16" y="82"/>
                    <a:pt x="16" y="82"/>
                    <a:pt x="16" y="82"/>
                  </a:cubicBezTo>
                  <a:cubicBezTo>
                    <a:pt x="14" y="82"/>
                    <a:pt x="14" y="82"/>
                    <a:pt x="14" y="82"/>
                  </a:cubicBezTo>
                  <a:cubicBezTo>
                    <a:pt x="14" y="78"/>
                    <a:pt x="14" y="78"/>
                    <a:pt x="14" y="78"/>
                  </a:cubicBezTo>
                  <a:cubicBezTo>
                    <a:pt x="16" y="77"/>
                    <a:pt x="16" y="77"/>
                    <a:pt x="16" y="77"/>
                  </a:cubicBezTo>
                  <a:cubicBezTo>
                    <a:pt x="18" y="77"/>
                    <a:pt x="18" y="77"/>
                    <a:pt x="18" y="77"/>
                  </a:cubicBezTo>
                  <a:close/>
                  <a:moveTo>
                    <a:pt x="23" y="89"/>
                  </a:moveTo>
                  <a:cubicBezTo>
                    <a:pt x="25" y="91"/>
                    <a:pt x="25" y="91"/>
                    <a:pt x="25" y="91"/>
                  </a:cubicBezTo>
                  <a:cubicBezTo>
                    <a:pt x="23" y="91"/>
                    <a:pt x="23" y="91"/>
                    <a:pt x="23" y="91"/>
                  </a:cubicBezTo>
                  <a:cubicBezTo>
                    <a:pt x="22" y="91"/>
                    <a:pt x="22" y="91"/>
                    <a:pt x="22" y="91"/>
                  </a:cubicBezTo>
                  <a:cubicBezTo>
                    <a:pt x="20" y="91"/>
                    <a:pt x="20" y="91"/>
                    <a:pt x="20" y="91"/>
                  </a:cubicBezTo>
                  <a:cubicBezTo>
                    <a:pt x="18" y="89"/>
                    <a:pt x="18" y="89"/>
                    <a:pt x="18" y="89"/>
                  </a:cubicBezTo>
                  <a:cubicBezTo>
                    <a:pt x="18" y="88"/>
                    <a:pt x="18" y="88"/>
                    <a:pt x="18" y="88"/>
                  </a:cubicBezTo>
                  <a:cubicBezTo>
                    <a:pt x="20" y="86"/>
                    <a:pt x="20" y="86"/>
                    <a:pt x="20" y="86"/>
                  </a:cubicBezTo>
                  <a:cubicBezTo>
                    <a:pt x="22" y="88"/>
                    <a:pt x="22" y="88"/>
                    <a:pt x="22" y="88"/>
                  </a:cubicBezTo>
                  <a:cubicBezTo>
                    <a:pt x="23" y="89"/>
                    <a:pt x="23" y="89"/>
                    <a:pt x="23" y="89"/>
                  </a:cubicBezTo>
                  <a:close/>
                  <a:moveTo>
                    <a:pt x="131" y="128"/>
                  </a:moveTo>
                  <a:cubicBezTo>
                    <a:pt x="131" y="126"/>
                    <a:pt x="131" y="126"/>
                    <a:pt x="131" y="126"/>
                  </a:cubicBezTo>
                  <a:cubicBezTo>
                    <a:pt x="131" y="126"/>
                    <a:pt x="131" y="126"/>
                    <a:pt x="131" y="126"/>
                  </a:cubicBezTo>
                  <a:cubicBezTo>
                    <a:pt x="131" y="128"/>
                    <a:pt x="131" y="128"/>
                    <a:pt x="131" y="128"/>
                  </a:cubicBezTo>
                  <a:cubicBezTo>
                    <a:pt x="131" y="128"/>
                    <a:pt x="131" y="128"/>
                    <a:pt x="131" y="128"/>
                  </a:cubicBezTo>
                  <a:close/>
                  <a:moveTo>
                    <a:pt x="129" y="137"/>
                  </a:moveTo>
                  <a:cubicBezTo>
                    <a:pt x="129" y="133"/>
                    <a:pt x="129" y="133"/>
                    <a:pt x="129" y="133"/>
                  </a:cubicBezTo>
                  <a:cubicBezTo>
                    <a:pt x="129" y="131"/>
                    <a:pt x="129" y="131"/>
                    <a:pt x="129" y="131"/>
                  </a:cubicBezTo>
                  <a:cubicBezTo>
                    <a:pt x="131" y="128"/>
                    <a:pt x="131" y="128"/>
                    <a:pt x="131" y="128"/>
                  </a:cubicBezTo>
                  <a:cubicBezTo>
                    <a:pt x="131" y="129"/>
                    <a:pt x="131" y="129"/>
                    <a:pt x="131" y="129"/>
                  </a:cubicBezTo>
                  <a:cubicBezTo>
                    <a:pt x="132" y="133"/>
                    <a:pt x="132" y="133"/>
                    <a:pt x="132" y="133"/>
                  </a:cubicBezTo>
                  <a:cubicBezTo>
                    <a:pt x="131" y="135"/>
                    <a:pt x="131" y="135"/>
                    <a:pt x="131" y="135"/>
                  </a:cubicBezTo>
                  <a:cubicBezTo>
                    <a:pt x="129" y="137"/>
                    <a:pt x="129" y="137"/>
                    <a:pt x="129" y="137"/>
                  </a:cubicBezTo>
                  <a:close/>
                  <a:moveTo>
                    <a:pt x="138" y="126"/>
                  </a:moveTo>
                  <a:cubicBezTo>
                    <a:pt x="138" y="124"/>
                    <a:pt x="138" y="124"/>
                    <a:pt x="138" y="124"/>
                  </a:cubicBezTo>
                  <a:cubicBezTo>
                    <a:pt x="138" y="122"/>
                    <a:pt x="138" y="122"/>
                    <a:pt x="138" y="122"/>
                  </a:cubicBezTo>
                  <a:cubicBezTo>
                    <a:pt x="138" y="122"/>
                    <a:pt x="138" y="122"/>
                    <a:pt x="138" y="122"/>
                  </a:cubicBezTo>
                  <a:cubicBezTo>
                    <a:pt x="138" y="120"/>
                    <a:pt x="138" y="120"/>
                    <a:pt x="138" y="120"/>
                  </a:cubicBezTo>
                  <a:cubicBezTo>
                    <a:pt x="141" y="117"/>
                    <a:pt x="141" y="117"/>
                    <a:pt x="141" y="117"/>
                  </a:cubicBezTo>
                  <a:cubicBezTo>
                    <a:pt x="145" y="115"/>
                    <a:pt x="145" y="115"/>
                    <a:pt x="145" y="115"/>
                  </a:cubicBezTo>
                  <a:cubicBezTo>
                    <a:pt x="149" y="115"/>
                    <a:pt x="149" y="115"/>
                    <a:pt x="149" y="115"/>
                  </a:cubicBezTo>
                  <a:cubicBezTo>
                    <a:pt x="147" y="117"/>
                    <a:pt x="147" y="117"/>
                    <a:pt x="147" y="117"/>
                  </a:cubicBezTo>
                  <a:cubicBezTo>
                    <a:pt x="147" y="117"/>
                    <a:pt x="147" y="117"/>
                    <a:pt x="147" y="117"/>
                  </a:cubicBezTo>
                  <a:cubicBezTo>
                    <a:pt x="145" y="119"/>
                    <a:pt x="145" y="119"/>
                    <a:pt x="145" y="119"/>
                  </a:cubicBezTo>
                  <a:cubicBezTo>
                    <a:pt x="145" y="120"/>
                    <a:pt x="145" y="120"/>
                    <a:pt x="145" y="120"/>
                  </a:cubicBezTo>
                  <a:cubicBezTo>
                    <a:pt x="145" y="122"/>
                    <a:pt x="145" y="122"/>
                    <a:pt x="145" y="122"/>
                  </a:cubicBezTo>
                  <a:cubicBezTo>
                    <a:pt x="143" y="122"/>
                    <a:pt x="143" y="122"/>
                    <a:pt x="143" y="122"/>
                  </a:cubicBezTo>
                  <a:cubicBezTo>
                    <a:pt x="141" y="124"/>
                    <a:pt x="141" y="124"/>
                    <a:pt x="141" y="124"/>
                  </a:cubicBezTo>
                  <a:cubicBezTo>
                    <a:pt x="140" y="126"/>
                    <a:pt x="140" y="126"/>
                    <a:pt x="140" y="126"/>
                  </a:cubicBezTo>
                  <a:cubicBezTo>
                    <a:pt x="138" y="126"/>
                    <a:pt x="138" y="126"/>
                    <a:pt x="138" y="126"/>
                  </a:cubicBezTo>
                  <a:close/>
                  <a:moveTo>
                    <a:pt x="116" y="115"/>
                  </a:moveTo>
                  <a:cubicBezTo>
                    <a:pt x="114" y="113"/>
                    <a:pt x="114" y="113"/>
                    <a:pt x="114" y="113"/>
                  </a:cubicBezTo>
                  <a:cubicBezTo>
                    <a:pt x="114" y="113"/>
                    <a:pt x="114" y="113"/>
                    <a:pt x="114" y="113"/>
                  </a:cubicBezTo>
                  <a:cubicBezTo>
                    <a:pt x="118" y="111"/>
                    <a:pt x="118" y="111"/>
                    <a:pt x="118" y="111"/>
                  </a:cubicBezTo>
                  <a:cubicBezTo>
                    <a:pt x="120" y="111"/>
                    <a:pt x="120" y="111"/>
                    <a:pt x="120" y="111"/>
                  </a:cubicBezTo>
                  <a:cubicBezTo>
                    <a:pt x="118" y="113"/>
                    <a:pt x="118" y="113"/>
                    <a:pt x="118" y="113"/>
                  </a:cubicBezTo>
                  <a:cubicBezTo>
                    <a:pt x="116" y="115"/>
                    <a:pt x="116" y="115"/>
                    <a:pt x="116" y="115"/>
                  </a:cubicBezTo>
                  <a:close/>
                  <a:moveTo>
                    <a:pt x="116" y="89"/>
                  </a:moveTo>
                  <a:cubicBezTo>
                    <a:pt x="118" y="88"/>
                    <a:pt x="118" y="88"/>
                    <a:pt x="118" y="88"/>
                  </a:cubicBezTo>
                  <a:cubicBezTo>
                    <a:pt x="120" y="88"/>
                    <a:pt x="120" y="88"/>
                    <a:pt x="120" y="88"/>
                  </a:cubicBezTo>
                  <a:cubicBezTo>
                    <a:pt x="121" y="89"/>
                    <a:pt x="121" y="89"/>
                    <a:pt x="121" y="89"/>
                  </a:cubicBezTo>
                  <a:cubicBezTo>
                    <a:pt x="123" y="89"/>
                    <a:pt x="123" y="89"/>
                    <a:pt x="123" y="89"/>
                  </a:cubicBezTo>
                  <a:cubicBezTo>
                    <a:pt x="123" y="89"/>
                    <a:pt x="123" y="89"/>
                    <a:pt x="123" y="89"/>
                  </a:cubicBezTo>
                  <a:cubicBezTo>
                    <a:pt x="123" y="91"/>
                    <a:pt x="123" y="91"/>
                    <a:pt x="123" y="91"/>
                  </a:cubicBezTo>
                  <a:cubicBezTo>
                    <a:pt x="121" y="91"/>
                    <a:pt x="121" y="91"/>
                    <a:pt x="121" y="91"/>
                  </a:cubicBezTo>
                  <a:cubicBezTo>
                    <a:pt x="121" y="93"/>
                    <a:pt x="121" y="93"/>
                    <a:pt x="121" y="93"/>
                  </a:cubicBezTo>
                  <a:cubicBezTo>
                    <a:pt x="120" y="93"/>
                    <a:pt x="120" y="93"/>
                    <a:pt x="120" y="93"/>
                  </a:cubicBezTo>
                  <a:cubicBezTo>
                    <a:pt x="118" y="91"/>
                    <a:pt x="118" y="91"/>
                    <a:pt x="118" y="91"/>
                  </a:cubicBezTo>
                  <a:cubicBezTo>
                    <a:pt x="116" y="91"/>
                    <a:pt x="116" y="91"/>
                    <a:pt x="116" y="91"/>
                  </a:cubicBezTo>
                  <a:cubicBezTo>
                    <a:pt x="114" y="91"/>
                    <a:pt x="114" y="91"/>
                    <a:pt x="114" y="91"/>
                  </a:cubicBezTo>
                  <a:cubicBezTo>
                    <a:pt x="116" y="89"/>
                    <a:pt x="116" y="89"/>
                    <a:pt x="116" y="89"/>
                  </a:cubicBezTo>
                  <a:close/>
                  <a:moveTo>
                    <a:pt x="109" y="71"/>
                  </a:moveTo>
                  <a:cubicBezTo>
                    <a:pt x="111" y="77"/>
                    <a:pt x="111" y="77"/>
                    <a:pt x="111" y="77"/>
                  </a:cubicBezTo>
                  <a:cubicBezTo>
                    <a:pt x="109" y="78"/>
                    <a:pt x="109" y="78"/>
                    <a:pt x="109" y="78"/>
                  </a:cubicBezTo>
                  <a:cubicBezTo>
                    <a:pt x="107" y="80"/>
                    <a:pt x="107" y="80"/>
                    <a:pt x="107" y="80"/>
                  </a:cubicBezTo>
                  <a:cubicBezTo>
                    <a:pt x="105" y="78"/>
                    <a:pt x="105" y="78"/>
                    <a:pt x="105" y="78"/>
                  </a:cubicBezTo>
                  <a:cubicBezTo>
                    <a:pt x="105" y="77"/>
                    <a:pt x="105" y="77"/>
                    <a:pt x="105" y="77"/>
                  </a:cubicBezTo>
                  <a:cubicBezTo>
                    <a:pt x="107" y="77"/>
                    <a:pt x="107" y="77"/>
                    <a:pt x="107" y="77"/>
                  </a:cubicBezTo>
                  <a:cubicBezTo>
                    <a:pt x="107" y="75"/>
                    <a:pt x="107" y="75"/>
                    <a:pt x="107" y="75"/>
                  </a:cubicBezTo>
                  <a:cubicBezTo>
                    <a:pt x="105" y="73"/>
                    <a:pt x="105" y="73"/>
                    <a:pt x="105" y="73"/>
                  </a:cubicBezTo>
                  <a:cubicBezTo>
                    <a:pt x="105" y="71"/>
                    <a:pt x="105" y="71"/>
                    <a:pt x="105" y="71"/>
                  </a:cubicBezTo>
                  <a:cubicBezTo>
                    <a:pt x="107" y="71"/>
                    <a:pt x="107" y="71"/>
                    <a:pt x="107" y="71"/>
                  </a:cubicBezTo>
                  <a:cubicBezTo>
                    <a:pt x="109" y="71"/>
                    <a:pt x="109" y="71"/>
                    <a:pt x="109" y="71"/>
                  </a:cubicBezTo>
                  <a:cubicBezTo>
                    <a:pt x="109" y="71"/>
                    <a:pt x="109" y="71"/>
                    <a:pt x="109" y="71"/>
                  </a:cubicBezTo>
                  <a:close/>
                  <a:moveTo>
                    <a:pt x="105" y="62"/>
                  </a:moveTo>
                  <a:cubicBezTo>
                    <a:pt x="102" y="60"/>
                    <a:pt x="102" y="60"/>
                    <a:pt x="102" y="60"/>
                  </a:cubicBezTo>
                  <a:cubicBezTo>
                    <a:pt x="103" y="57"/>
                    <a:pt x="103" y="57"/>
                    <a:pt x="103" y="57"/>
                  </a:cubicBezTo>
                  <a:cubicBezTo>
                    <a:pt x="107" y="57"/>
                    <a:pt x="107" y="57"/>
                    <a:pt x="107" y="57"/>
                  </a:cubicBezTo>
                  <a:cubicBezTo>
                    <a:pt x="109" y="55"/>
                    <a:pt x="109" y="55"/>
                    <a:pt x="109" y="55"/>
                  </a:cubicBezTo>
                  <a:cubicBezTo>
                    <a:pt x="112" y="55"/>
                    <a:pt x="112" y="55"/>
                    <a:pt x="112" y="55"/>
                  </a:cubicBezTo>
                  <a:cubicBezTo>
                    <a:pt x="114" y="55"/>
                    <a:pt x="114" y="55"/>
                    <a:pt x="114" y="55"/>
                  </a:cubicBezTo>
                  <a:cubicBezTo>
                    <a:pt x="112" y="57"/>
                    <a:pt x="112" y="57"/>
                    <a:pt x="112" y="57"/>
                  </a:cubicBezTo>
                  <a:cubicBezTo>
                    <a:pt x="114" y="57"/>
                    <a:pt x="114" y="57"/>
                    <a:pt x="114" y="57"/>
                  </a:cubicBezTo>
                  <a:cubicBezTo>
                    <a:pt x="114" y="60"/>
                    <a:pt x="114" y="60"/>
                    <a:pt x="114" y="60"/>
                  </a:cubicBezTo>
                  <a:cubicBezTo>
                    <a:pt x="114" y="64"/>
                    <a:pt x="114" y="64"/>
                    <a:pt x="114" y="64"/>
                  </a:cubicBezTo>
                  <a:cubicBezTo>
                    <a:pt x="111" y="64"/>
                    <a:pt x="111" y="64"/>
                    <a:pt x="111" y="64"/>
                  </a:cubicBezTo>
                  <a:cubicBezTo>
                    <a:pt x="109" y="62"/>
                    <a:pt x="109" y="62"/>
                    <a:pt x="109" y="62"/>
                  </a:cubicBezTo>
                  <a:cubicBezTo>
                    <a:pt x="109" y="60"/>
                    <a:pt x="109" y="60"/>
                    <a:pt x="109" y="60"/>
                  </a:cubicBezTo>
                  <a:cubicBezTo>
                    <a:pt x="111" y="60"/>
                    <a:pt x="111" y="60"/>
                    <a:pt x="111" y="60"/>
                  </a:cubicBezTo>
                  <a:cubicBezTo>
                    <a:pt x="111" y="58"/>
                    <a:pt x="111" y="58"/>
                    <a:pt x="111" y="58"/>
                  </a:cubicBezTo>
                  <a:cubicBezTo>
                    <a:pt x="109" y="58"/>
                    <a:pt x="109" y="58"/>
                    <a:pt x="109" y="58"/>
                  </a:cubicBezTo>
                  <a:cubicBezTo>
                    <a:pt x="109" y="60"/>
                    <a:pt x="109" y="60"/>
                    <a:pt x="109" y="60"/>
                  </a:cubicBezTo>
                  <a:cubicBezTo>
                    <a:pt x="107" y="62"/>
                    <a:pt x="107" y="62"/>
                    <a:pt x="107" y="62"/>
                  </a:cubicBezTo>
                  <a:cubicBezTo>
                    <a:pt x="105" y="62"/>
                    <a:pt x="105" y="62"/>
                    <a:pt x="105" y="62"/>
                  </a:cubicBezTo>
                  <a:cubicBezTo>
                    <a:pt x="105" y="62"/>
                    <a:pt x="105" y="62"/>
                    <a:pt x="105" y="62"/>
                  </a:cubicBezTo>
                  <a:close/>
                  <a:moveTo>
                    <a:pt x="96" y="31"/>
                  </a:moveTo>
                  <a:cubicBezTo>
                    <a:pt x="96" y="29"/>
                    <a:pt x="96" y="29"/>
                    <a:pt x="96" y="29"/>
                  </a:cubicBezTo>
                  <a:cubicBezTo>
                    <a:pt x="100" y="29"/>
                    <a:pt x="100" y="29"/>
                    <a:pt x="100" y="29"/>
                  </a:cubicBezTo>
                  <a:cubicBezTo>
                    <a:pt x="102" y="29"/>
                    <a:pt x="102" y="29"/>
                    <a:pt x="102" y="29"/>
                  </a:cubicBezTo>
                  <a:cubicBezTo>
                    <a:pt x="102" y="31"/>
                    <a:pt x="102" y="31"/>
                    <a:pt x="102" y="31"/>
                  </a:cubicBezTo>
                  <a:cubicBezTo>
                    <a:pt x="100" y="31"/>
                    <a:pt x="100" y="31"/>
                    <a:pt x="100" y="31"/>
                  </a:cubicBezTo>
                  <a:cubicBezTo>
                    <a:pt x="96" y="31"/>
                    <a:pt x="96" y="31"/>
                    <a:pt x="96" y="31"/>
                  </a:cubicBezTo>
                  <a:close/>
                  <a:moveTo>
                    <a:pt x="89" y="40"/>
                  </a:moveTo>
                  <a:cubicBezTo>
                    <a:pt x="92" y="40"/>
                    <a:pt x="92" y="40"/>
                    <a:pt x="92" y="40"/>
                  </a:cubicBezTo>
                  <a:cubicBezTo>
                    <a:pt x="92" y="40"/>
                    <a:pt x="92" y="40"/>
                    <a:pt x="92" y="40"/>
                  </a:cubicBezTo>
                  <a:cubicBezTo>
                    <a:pt x="94" y="38"/>
                    <a:pt x="94" y="38"/>
                    <a:pt x="94" y="38"/>
                  </a:cubicBezTo>
                  <a:cubicBezTo>
                    <a:pt x="96" y="40"/>
                    <a:pt x="96" y="40"/>
                    <a:pt x="96" y="40"/>
                  </a:cubicBezTo>
                  <a:cubicBezTo>
                    <a:pt x="94" y="42"/>
                    <a:pt x="94" y="42"/>
                    <a:pt x="94" y="42"/>
                  </a:cubicBezTo>
                  <a:cubicBezTo>
                    <a:pt x="94" y="46"/>
                    <a:pt x="94" y="46"/>
                    <a:pt x="94" y="46"/>
                  </a:cubicBezTo>
                  <a:cubicBezTo>
                    <a:pt x="92" y="44"/>
                    <a:pt x="92" y="44"/>
                    <a:pt x="92" y="44"/>
                  </a:cubicBezTo>
                  <a:cubicBezTo>
                    <a:pt x="91" y="46"/>
                    <a:pt x="91" y="46"/>
                    <a:pt x="91" y="46"/>
                  </a:cubicBezTo>
                  <a:cubicBezTo>
                    <a:pt x="89" y="44"/>
                    <a:pt x="89" y="44"/>
                    <a:pt x="89" y="44"/>
                  </a:cubicBezTo>
                  <a:cubicBezTo>
                    <a:pt x="89" y="40"/>
                    <a:pt x="89" y="40"/>
                    <a:pt x="89" y="40"/>
                  </a:cubicBezTo>
                  <a:cubicBezTo>
                    <a:pt x="89" y="40"/>
                    <a:pt x="89" y="40"/>
                    <a:pt x="89" y="40"/>
                  </a:cubicBezTo>
                  <a:close/>
                  <a:moveTo>
                    <a:pt x="80" y="26"/>
                  </a:moveTo>
                  <a:cubicBezTo>
                    <a:pt x="82" y="24"/>
                    <a:pt x="82" y="24"/>
                    <a:pt x="82" y="24"/>
                  </a:cubicBezTo>
                  <a:cubicBezTo>
                    <a:pt x="83" y="26"/>
                    <a:pt x="83" y="26"/>
                    <a:pt x="83" y="26"/>
                  </a:cubicBezTo>
                  <a:cubicBezTo>
                    <a:pt x="85" y="27"/>
                    <a:pt x="85" y="27"/>
                    <a:pt x="85" y="27"/>
                  </a:cubicBezTo>
                  <a:cubicBezTo>
                    <a:pt x="82" y="27"/>
                    <a:pt x="82" y="27"/>
                    <a:pt x="82" y="27"/>
                  </a:cubicBezTo>
                  <a:cubicBezTo>
                    <a:pt x="82" y="27"/>
                    <a:pt x="82" y="27"/>
                    <a:pt x="82" y="27"/>
                  </a:cubicBezTo>
                  <a:cubicBezTo>
                    <a:pt x="80" y="27"/>
                    <a:pt x="80" y="27"/>
                    <a:pt x="80" y="27"/>
                  </a:cubicBezTo>
                  <a:cubicBezTo>
                    <a:pt x="80" y="26"/>
                    <a:pt x="80" y="26"/>
                    <a:pt x="80" y="26"/>
                  </a:cubicBezTo>
                  <a:close/>
                  <a:moveTo>
                    <a:pt x="65" y="60"/>
                  </a:moveTo>
                  <a:cubicBezTo>
                    <a:pt x="65" y="58"/>
                    <a:pt x="65" y="58"/>
                    <a:pt x="65" y="58"/>
                  </a:cubicBezTo>
                  <a:cubicBezTo>
                    <a:pt x="67" y="60"/>
                    <a:pt x="67" y="60"/>
                    <a:pt x="67" y="60"/>
                  </a:cubicBezTo>
                  <a:cubicBezTo>
                    <a:pt x="69" y="62"/>
                    <a:pt x="69" y="62"/>
                    <a:pt x="69" y="62"/>
                  </a:cubicBezTo>
                  <a:cubicBezTo>
                    <a:pt x="67" y="64"/>
                    <a:pt x="67" y="64"/>
                    <a:pt x="67" y="64"/>
                  </a:cubicBezTo>
                  <a:cubicBezTo>
                    <a:pt x="65" y="60"/>
                    <a:pt x="65" y="60"/>
                    <a:pt x="65" y="60"/>
                  </a:cubicBezTo>
                  <a:close/>
                  <a:moveTo>
                    <a:pt x="62" y="60"/>
                  </a:moveTo>
                  <a:cubicBezTo>
                    <a:pt x="63" y="58"/>
                    <a:pt x="63" y="58"/>
                    <a:pt x="63" y="58"/>
                  </a:cubicBezTo>
                  <a:cubicBezTo>
                    <a:pt x="63" y="60"/>
                    <a:pt x="63" y="60"/>
                    <a:pt x="63" y="60"/>
                  </a:cubicBezTo>
                  <a:cubicBezTo>
                    <a:pt x="63" y="60"/>
                    <a:pt x="63" y="60"/>
                    <a:pt x="63" y="60"/>
                  </a:cubicBezTo>
                  <a:cubicBezTo>
                    <a:pt x="62" y="60"/>
                    <a:pt x="62" y="60"/>
                    <a:pt x="62" y="60"/>
                  </a:cubicBezTo>
                  <a:close/>
                  <a:moveTo>
                    <a:pt x="82" y="64"/>
                  </a:moveTo>
                  <a:cubicBezTo>
                    <a:pt x="83" y="62"/>
                    <a:pt x="83" y="62"/>
                    <a:pt x="83" y="62"/>
                  </a:cubicBezTo>
                  <a:cubicBezTo>
                    <a:pt x="83" y="64"/>
                    <a:pt x="83" y="64"/>
                    <a:pt x="83" y="64"/>
                  </a:cubicBezTo>
                  <a:cubicBezTo>
                    <a:pt x="85" y="66"/>
                    <a:pt x="85" y="66"/>
                    <a:pt x="85" y="66"/>
                  </a:cubicBezTo>
                  <a:cubicBezTo>
                    <a:pt x="85" y="68"/>
                    <a:pt x="85" y="68"/>
                    <a:pt x="85" y="68"/>
                  </a:cubicBezTo>
                  <a:cubicBezTo>
                    <a:pt x="85" y="69"/>
                    <a:pt x="85" y="69"/>
                    <a:pt x="85" y="69"/>
                  </a:cubicBezTo>
                  <a:cubicBezTo>
                    <a:pt x="83" y="66"/>
                    <a:pt x="83" y="66"/>
                    <a:pt x="83" y="66"/>
                  </a:cubicBezTo>
                  <a:cubicBezTo>
                    <a:pt x="83" y="66"/>
                    <a:pt x="83" y="66"/>
                    <a:pt x="83" y="66"/>
                  </a:cubicBezTo>
                  <a:cubicBezTo>
                    <a:pt x="82" y="64"/>
                    <a:pt x="82" y="64"/>
                    <a:pt x="82" y="64"/>
                  </a:cubicBezTo>
                  <a:close/>
                  <a:moveTo>
                    <a:pt x="109" y="97"/>
                  </a:moveTo>
                  <a:cubicBezTo>
                    <a:pt x="109" y="95"/>
                    <a:pt x="109" y="95"/>
                    <a:pt x="109" y="95"/>
                  </a:cubicBezTo>
                  <a:cubicBezTo>
                    <a:pt x="109" y="93"/>
                    <a:pt x="109" y="93"/>
                    <a:pt x="109" y="93"/>
                  </a:cubicBezTo>
                  <a:cubicBezTo>
                    <a:pt x="112" y="93"/>
                    <a:pt x="112" y="93"/>
                    <a:pt x="112" y="93"/>
                  </a:cubicBezTo>
                  <a:cubicBezTo>
                    <a:pt x="112" y="95"/>
                    <a:pt x="112" y="95"/>
                    <a:pt x="112" y="95"/>
                  </a:cubicBezTo>
                  <a:cubicBezTo>
                    <a:pt x="109" y="97"/>
                    <a:pt x="109" y="97"/>
                    <a:pt x="109" y="97"/>
                  </a:cubicBezTo>
                  <a:close/>
                  <a:moveTo>
                    <a:pt x="82" y="113"/>
                  </a:moveTo>
                  <a:cubicBezTo>
                    <a:pt x="83" y="111"/>
                    <a:pt x="83" y="111"/>
                    <a:pt x="83" y="111"/>
                  </a:cubicBezTo>
                  <a:cubicBezTo>
                    <a:pt x="85" y="111"/>
                    <a:pt x="85" y="111"/>
                    <a:pt x="85" y="111"/>
                  </a:cubicBezTo>
                  <a:cubicBezTo>
                    <a:pt x="85" y="113"/>
                    <a:pt x="85" y="113"/>
                    <a:pt x="85" y="113"/>
                  </a:cubicBezTo>
                  <a:cubicBezTo>
                    <a:pt x="83" y="113"/>
                    <a:pt x="83" y="113"/>
                    <a:pt x="83" y="113"/>
                  </a:cubicBezTo>
                  <a:cubicBezTo>
                    <a:pt x="82" y="113"/>
                    <a:pt x="82" y="113"/>
                    <a:pt x="82" y="113"/>
                  </a:cubicBezTo>
                  <a:close/>
                  <a:moveTo>
                    <a:pt x="82" y="102"/>
                  </a:moveTo>
                  <a:cubicBezTo>
                    <a:pt x="83" y="102"/>
                    <a:pt x="83" y="102"/>
                    <a:pt x="83" y="102"/>
                  </a:cubicBezTo>
                  <a:cubicBezTo>
                    <a:pt x="83" y="104"/>
                    <a:pt x="83" y="104"/>
                    <a:pt x="83" y="104"/>
                  </a:cubicBezTo>
                  <a:cubicBezTo>
                    <a:pt x="82" y="102"/>
                    <a:pt x="82" y="102"/>
                    <a:pt x="82" y="102"/>
                  </a:cubicBezTo>
                  <a:close/>
                  <a:moveTo>
                    <a:pt x="82" y="100"/>
                  </a:moveTo>
                  <a:cubicBezTo>
                    <a:pt x="82" y="97"/>
                    <a:pt x="82" y="97"/>
                    <a:pt x="82" y="97"/>
                  </a:cubicBezTo>
                  <a:cubicBezTo>
                    <a:pt x="83" y="97"/>
                    <a:pt x="83" y="97"/>
                    <a:pt x="83" y="97"/>
                  </a:cubicBezTo>
                  <a:cubicBezTo>
                    <a:pt x="83" y="98"/>
                    <a:pt x="83" y="98"/>
                    <a:pt x="83" y="98"/>
                  </a:cubicBezTo>
                  <a:cubicBezTo>
                    <a:pt x="82" y="100"/>
                    <a:pt x="82" y="100"/>
                    <a:pt x="82" y="100"/>
                  </a:cubicBezTo>
                  <a:close/>
                  <a:moveTo>
                    <a:pt x="80" y="95"/>
                  </a:moveTo>
                  <a:cubicBezTo>
                    <a:pt x="80" y="95"/>
                    <a:pt x="80" y="95"/>
                    <a:pt x="80" y="95"/>
                  </a:cubicBezTo>
                  <a:cubicBezTo>
                    <a:pt x="80" y="93"/>
                    <a:pt x="80" y="93"/>
                    <a:pt x="80" y="93"/>
                  </a:cubicBezTo>
                  <a:cubicBezTo>
                    <a:pt x="82" y="95"/>
                    <a:pt x="82" y="95"/>
                    <a:pt x="82" y="95"/>
                  </a:cubicBezTo>
                  <a:cubicBezTo>
                    <a:pt x="80" y="95"/>
                    <a:pt x="80" y="95"/>
                    <a:pt x="80" y="95"/>
                  </a:cubicBezTo>
                  <a:close/>
                  <a:moveTo>
                    <a:pt x="96" y="106"/>
                  </a:moveTo>
                  <a:cubicBezTo>
                    <a:pt x="94" y="104"/>
                    <a:pt x="94" y="104"/>
                    <a:pt x="94" y="104"/>
                  </a:cubicBezTo>
                  <a:cubicBezTo>
                    <a:pt x="94" y="102"/>
                    <a:pt x="94" y="102"/>
                    <a:pt x="94" y="102"/>
                  </a:cubicBezTo>
                  <a:cubicBezTo>
                    <a:pt x="96" y="102"/>
                    <a:pt x="96" y="102"/>
                    <a:pt x="96" y="102"/>
                  </a:cubicBezTo>
                  <a:cubicBezTo>
                    <a:pt x="98" y="104"/>
                    <a:pt x="98" y="104"/>
                    <a:pt x="98" y="104"/>
                  </a:cubicBezTo>
                  <a:cubicBezTo>
                    <a:pt x="96" y="106"/>
                    <a:pt x="96" y="106"/>
                    <a:pt x="96" y="106"/>
                  </a:cubicBezTo>
                  <a:close/>
                  <a:moveTo>
                    <a:pt x="100" y="106"/>
                  </a:moveTo>
                  <a:cubicBezTo>
                    <a:pt x="98" y="104"/>
                    <a:pt x="98" y="104"/>
                    <a:pt x="98" y="104"/>
                  </a:cubicBezTo>
                  <a:cubicBezTo>
                    <a:pt x="102" y="100"/>
                    <a:pt x="102" y="100"/>
                    <a:pt x="102" y="100"/>
                  </a:cubicBezTo>
                  <a:cubicBezTo>
                    <a:pt x="103" y="102"/>
                    <a:pt x="103" y="102"/>
                    <a:pt x="103" y="102"/>
                  </a:cubicBezTo>
                  <a:cubicBezTo>
                    <a:pt x="103" y="104"/>
                    <a:pt x="103" y="104"/>
                    <a:pt x="103" y="104"/>
                  </a:cubicBezTo>
                  <a:cubicBezTo>
                    <a:pt x="102" y="106"/>
                    <a:pt x="102" y="106"/>
                    <a:pt x="102" y="106"/>
                  </a:cubicBezTo>
                  <a:cubicBezTo>
                    <a:pt x="100" y="106"/>
                    <a:pt x="100" y="106"/>
                    <a:pt x="100" y="106"/>
                  </a:cubicBezTo>
                  <a:close/>
                  <a:moveTo>
                    <a:pt x="100" y="98"/>
                  </a:moveTo>
                  <a:cubicBezTo>
                    <a:pt x="100" y="97"/>
                    <a:pt x="100" y="97"/>
                    <a:pt x="100" y="97"/>
                  </a:cubicBezTo>
                  <a:cubicBezTo>
                    <a:pt x="100" y="97"/>
                    <a:pt x="100" y="97"/>
                    <a:pt x="100" y="97"/>
                  </a:cubicBezTo>
                  <a:cubicBezTo>
                    <a:pt x="100" y="98"/>
                    <a:pt x="100" y="98"/>
                    <a:pt x="100" y="98"/>
                  </a:cubicBezTo>
                  <a:close/>
                  <a:moveTo>
                    <a:pt x="94" y="93"/>
                  </a:moveTo>
                  <a:cubicBezTo>
                    <a:pt x="96" y="93"/>
                    <a:pt x="96" y="93"/>
                    <a:pt x="96" y="93"/>
                  </a:cubicBezTo>
                  <a:cubicBezTo>
                    <a:pt x="96" y="95"/>
                    <a:pt x="96" y="95"/>
                    <a:pt x="96" y="95"/>
                  </a:cubicBezTo>
                  <a:cubicBezTo>
                    <a:pt x="98" y="97"/>
                    <a:pt x="98" y="97"/>
                    <a:pt x="98" y="97"/>
                  </a:cubicBezTo>
                  <a:cubicBezTo>
                    <a:pt x="96" y="95"/>
                    <a:pt x="96" y="95"/>
                    <a:pt x="96" y="95"/>
                  </a:cubicBezTo>
                  <a:cubicBezTo>
                    <a:pt x="94" y="93"/>
                    <a:pt x="94" y="93"/>
                    <a:pt x="94" y="93"/>
                  </a:cubicBezTo>
                  <a:close/>
                  <a:moveTo>
                    <a:pt x="87" y="86"/>
                  </a:moveTo>
                  <a:cubicBezTo>
                    <a:pt x="87" y="86"/>
                    <a:pt x="87" y="86"/>
                    <a:pt x="87" y="86"/>
                  </a:cubicBezTo>
                  <a:cubicBezTo>
                    <a:pt x="89" y="89"/>
                    <a:pt x="89" y="89"/>
                    <a:pt x="89" y="89"/>
                  </a:cubicBezTo>
                  <a:cubicBezTo>
                    <a:pt x="92" y="91"/>
                    <a:pt x="92" y="91"/>
                    <a:pt x="92" y="91"/>
                  </a:cubicBezTo>
                  <a:cubicBezTo>
                    <a:pt x="92" y="93"/>
                    <a:pt x="92" y="93"/>
                    <a:pt x="92" y="93"/>
                  </a:cubicBezTo>
                  <a:cubicBezTo>
                    <a:pt x="91" y="93"/>
                    <a:pt x="91" y="93"/>
                    <a:pt x="91" y="93"/>
                  </a:cubicBezTo>
                  <a:cubicBezTo>
                    <a:pt x="87" y="89"/>
                    <a:pt x="87" y="89"/>
                    <a:pt x="87" y="89"/>
                  </a:cubicBezTo>
                  <a:cubicBezTo>
                    <a:pt x="85" y="88"/>
                    <a:pt x="85" y="88"/>
                    <a:pt x="85" y="88"/>
                  </a:cubicBezTo>
                  <a:cubicBezTo>
                    <a:pt x="87" y="86"/>
                    <a:pt x="87" y="86"/>
                    <a:pt x="87" y="86"/>
                  </a:cubicBezTo>
                  <a:close/>
                  <a:moveTo>
                    <a:pt x="54" y="66"/>
                  </a:moveTo>
                  <a:cubicBezTo>
                    <a:pt x="56" y="64"/>
                    <a:pt x="56" y="64"/>
                    <a:pt x="56" y="64"/>
                  </a:cubicBezTo>
                  <a:cubicBezTo>
                    <a:pt x="62" y="62"/>
                    <a:pt x="62" y="62"/>
                    <a:pt x="62" y="62"/>
                  </a:cubicBezTo>
                  <a:cubicBezTo>
                    <a:pt x="63" y="66"/>
                    <a:pt x="63" y="66"/>
                    <a:pt x="63" y="66"/>
                  </a:cubicBezTo>
                  <a:cubicBezTo>
                    <a:pt x="67" y="68"/>
                    <a:pt x="67" y="68"/>
                    <a:pt x="67" y="68"/>
                  </a:cubicBezTo>
                  <a:cubicBezTo>
                    <a:pt x="69" y="68"/>
                    <a:pt x="69" y="68"/>
                    <a:pt x="69" y="68"/>
                  </a:cubicBezTo>
                  <a:cubicBezTo>
                    <a:pt x="71" y="69"/>
                    <a:pt x="71" y="69"/>
                    <a:pt x="71" y="69"/>
                  </a:cubicBezTo>
                  <a:cubicBezTo>
                    <a:pt x="72" y="69"/>
                    <a:pt x="72" y="69"/>
                    <a:pt x="72" y="69"/>
                  </a:cubicBezTo>
                  <a:cubicBezTo>
                    <a:pt x="72" y="69"/>
                    <a:pt x="72" y="69"/>
                    <a:pt x="72" y="69"/>
                  </a:cubicBezTo>
                  <a:cubicBezTo>
                    <a:pt x="76" y="73"/>
                    <a:pt x="76" y="73"/>
                    <a:pt x="76" y="73"/>
                  </a:cubicBezTo>
                  <a:cubicBezTo>
                    <a:pt x="78" y="75"/>
                    <a:pt x="78" y="75"/>
                    <a:pt x="78" y="75"/>
                  </a:cubicBezTo>
                  <a:cubicBezTo>
                    <a:pt x="78" y="77"/>
                    <a:pt x="78" y="77"/>
                    <a:pt x="78" y="77"/>
                  </a:cubicBezTo>
                  <a:cubicBezTo>
                    <a:pt x="78" y="78"/>
                    <a:pt x="78" y="78"/>
                    <a:pt x="78" y="78"/>
                  </a:cubicBezTo>
                  <a:cubicBezTo>
                    <a:pt x="78" y="80"/>
                    <a:pt x="78" y="80"/>
                    <a:pt x="78" y="80"/>
                  </a:cubicBezTo>
                  <a:cubicBezTo>
                    <a:pt x="80" y="84"/>
                    <a:pt x="80" y="84"/>
                    <a:pt x="80" y="84"/>
                  </a:cubicBezTo>
                  <a:cubicBezTo>
                    <a:pt x="82" y="82"/>
                    <a:pt x="82" y="82"/>
                    <a:pt x="82" y="82"/>
                  </a:cubicBezTo>
                  <a:cubicBezTo>
                    <a:pt x="85" y="82"/>
                    <a:pt x="85" y="82"/>
                    <a:pt x="85" y="82"/>
                  </a:cubicBezTo>
                  <a:cubicBezTo>
                    <a:pt x="83" y="86"/>
                    <a:pt x="83" y="86"/>
                    <a:pt x="83" y="86"/>
                  </a:cubicBezTo>
                  <a:cubicBezTo>
                    <a:pt x="82" y="86"/>
                    <a:pt x="82" y="86"/>
                    <a:pt x="82" y="86"/>
                  </a:cubicBezTo>
                  <a:cubicBezTo>
                    <a:pt x="80" y="86"/>
                    <a:pt x="80" y="86"/>
                    <a:pt x="80" y="86"/>
                  </a:cubicBezTo>
                  <a:cubicBezTo>
                    <a:pt x="78" y="84"/>
                    <a:pt x="78" y="84"/>
                    <a:pt x="78" y="84"/>
                  </a:cubicBezTo>
                  <a:cubicBezTo>
                    <a:pt x="76" y="82"/>
                    <a:pt x="76" y="82"/>
                    <a:pt x="76" y="82"/>
                  </a:cubicBezTo>
                  <a:cubicBezTo>
                    <a:pt x="78" y="80"/>
                    <a:pt x="78" y="80"/>
                    <a:pt x="78" y="80"/>
                  </a:cubicBezTo>
                  <a:cubicBezTo>
                    <a:pt x="76" y="80"/>
                    <a:pt x="76" y="80"/>
                    <a:pt x="76" y="80"/>
                  </a:cubicBezTo>
                  <a:cubicBezTo>
                    <a:pt x="74" y="77"/>
                    <a:pt x="74" y="77"/>
                    <a:pt x="74" y="77"/>
                  </a:cubicBezTo>
                  <a:cubicBezTo>
                    <a:pt x="72" y="75"/>
                    <a:pt x="72" y="75"/>
                    <a:pt x="72" y="75"/>
                  </a:cubicBezTo>
                  <a:cubicBezTo>
                    <a:pt x="71" y="75"/>
                    <a:pt x="71" y="75"/>
                    <a:pt x="71" y="75"/>
                  </a:cubicBezTo>
                  <a:cubicBezTo>
                    <a:pt x="67" y="73"/>
                    <a:pt x="67" y="73"/>
                    <a:pt x="67" y="73"/>
                  </a:cubicBezTo>
                  <a:cubicBezTo>
                    <a:pt x="65" y="71"/>
                    <a:pt x="65" y="71"/>
                    <a:pt x="65" y="71"/>
                  </a:cubicBezTo>
                  <a:cubicBezTo>
                    <a:pt x="63" y="71"/>
                    <a:pt x="63" y="71"/>
                    <a:pt x="63" y="71"/>
                  </a:cubicBezTo>
                  <a:cubicBezTo>
                    <a:pt x="63" y="69"/>
                    <a:pt x="63" y="69"/>
                    <a:pt x="63" y="69"/>
                  </a:cubicBezTo>
                  <a:cubicBezTo>
                    <a:pt x="62" y="68"/>
                    <a:pt x="62" y="68"/>
                    <a:pt x="62" y="68"/>
                  </a:cubicBezTo>
                  <a:cubicBezTo>
                    <a:pt x="60" y="68"/>
                    <a:pt x="60" y="68"/>
                    <a:pt x="60" y="68"/>
                  </a:cubicBezTo>
                  <a:cubicBezTo>
                    <a:pt x="58" y="66"/>
                    <a:pt x="58" y="66"/>
                    <a:pt x="58" y="66"/>
                  </a:cubicBezTo>
                  <a:cubicBezTo>
                    <a:pt x="56" y="66"/>
                    <a:pt x="56" y="66"/>
                    <a:pt x="56" y="66"/>
                  </a:cubicBezTo>
                  <a:cubicBezTo>
                    <a:pt x="54" y="66"/>
                    <a:pt x="54" y="66"/>
                    <a:pt x="54" y="66"/>
                  </a:cubicBezTo>
                  <a:close/>
                  <a:moveTo>
                    <a:pt x="60" y="117"/>
                  </a:moveTo>
                  <a:cubicBezTo>
                    <a:pt x="60" y="117"/>
                    <a:pt x="60" y="117"/>
                    <a:pt x="60" y="117"/>
                  </a:cubicBezTo>
                  <a:cubicBezTo>
                    <a:pt x="60" y="119"/>
                    <a:pt x="60" y="119"/>
                    <a:pt x="60" y="119"/>
                  </a:cubicBezTo>
                  <a:cubicBezTo>
                    <a:pt x="62" y="120"/>
                    <a:pt x="62" y="120"/>
                    <a:pt x="62" y="120"/>
                  </a:cubicBezTo>
                  <a:cubicBezTo>
                    <a:pt x="62" y="122"/>
                    <a:pt x="62" y="122"/>
                    <a:pt x="62" y="122"/>
                  </a:cubicBezTo>
                  <a:cubicBezTo>
                    <a:pt x="60" y="122"/>
                    <a:pt x="60" y="122"/>
                    <a:pt x="60" y="122"/>
                  </a:cubicBezTo>
                  <a:cubicBezTo>
                    <a:pt x="60" y="120"/>
                    <a:pt x="60" y="120"/>
                    <a:pt x="60" y="120"/>
                  </a:cubicBezTo>
                  <a:cubicBezTo>
                    <a:pt x="58" y="119"/>
                    <a:pt x="58" y="119"/>
                    <a:pt x="58" y="119"/>
                  </a:cubicBezTo>
                  <a:cubicBezTo>
                    <a:pt x="60" y="117"/>
                    <a:pt x="60" y="117"/>
                    <a:pt x="60" y="117"/>
                  </a:cubicBezTo>
                  <a:close/>
                  <a:moveTo>
                    <a:pt x="60" y="113"/>
                  </a:moveTo>
                  <a:cubicBezTo>
                    <a:pt x="60" y="115"/>
                    <a:pt x="60" y="115"/>
                    <a:pt x="60" y="115"/>
                  </a:cubicBezTo>
                  <a:cubicBezTo>
                    <a:pt x="58" y="115"/>
                    <a:pt x="58" y="115"/>
                    <a:pt x="58" y="115"/>
                  </a:cubicBezTo>
                  <a:cubicBezTo>
                    <a:pt x="60" y="113"/>
                    <a:pt x="60" y="113"/>
                    <a:pt x="60" y="113"/>
                  </a:cubicBezTo>
                  <a:cubicBezTo>
                    <a:pt x="60" y="113"/>
                    <a:pt x="60" y="113"/>
                    <a:pt x="60" y="113"/>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5" name="Google Shape;3614;p136">
              <a:extLst>
                <a:ext uri="{FF2B5EF4-FFF2-40B4-BE49-F238E27FC236}">
                  <a16:creationId xmlns:a16="http://schemas.microsoft.com/office/drawing/2014/main" id="{2F0E6AE1-54E8-4D79-5EF0-D15C03FD991F}"/>
                </a:ext>
              </a:extLst>
            </p:cNvPr>
            <p:cNvSpPr/>
            <p:nvPr/>
          </p:nvSpPr>
          <p:spPr>
            <a:xfrm>
              <a:off x="3283" y="2234"/>
              <a:ext cx="474" cy="458"/>
            </a:xfrm>
            <a:custGeom>
              <a:avLst/>
              <a:gdLst/>
              <a:ahLst/>
              <a:cxnLst/>
              <a:rect l="l" t="t" r="r" b="b"/>
              <a:pathLst>
                <a:path w="149" h="144" extrusionOk="0">
                  <a:moveTo>
                    <a:pt x="111" y="0"/>
                  </a:moveTo>
                  <a:cubicBezTo>
                    <a:pt x="109" y="0"/>
                    <a:pt x="109" y="0"/>
                    <a:pt x="109" y="0"/>
                  </a:cubicBezTo>
                  <a:cubicBezTo>
                    <a:pt x="105" y="4"/>
                    <a:pt x="105" y="4"/>
                    <a:pt x="105" y="4"/>
                  </a:cubicBezTo>
                  <a:cubicBezTo>
                    <a:pt x="105" y="7"/>
                    <a:pt x="105" y="7"/>
                    <a:pt x="105" y="7"/>
                  </a:cubicBezTo>
                  <a:cubicBezTo>
                    <a:pt x="105" y="11"/>
                    <a:pt x="105" y="11"/>
                    <a:pt x="105" y="11"/>
                  </a:cubicBezTo>
                  <a:cubicBezTo>
                    <a:pt x="103" y="13"/>
                    <a:pt x="103" y="13"/>
                    <a:pt x="103" y="13"/>
                  </a:cubicBezTo>
                  <a:cubicBezTo>
                    <a:pt x="96" y="13"/>
                    <a:pt x="96" y="13"/>
                    <a:pt x="96" y="13"/>
                  </a:cubicBezTo>
                  <a:cubicBezTo>
                    <a:pt x="92" y="13"/>
                    <a:pt x="92" y="13"/>
                    <a:pt x="92" y="13"/>
                  </a:cubicBezTo>
                  <a:cubicBezTo>
                    <a:pt x="91" y="11"/>
                    <a:pt x="91" y="11"/>
                    <a:pt x="91" y="11"/>
                  </a:cubicBezTo>
                  <a:cubicBezTo>
                    <a:pt x="87" y="11"/>
                    <a:pt x="87" y="11"/>
                    <a:pt x="87" y="11"/>
                  </a:cubicBezTo>
                  <a:cubicBezTo>
                    <a:pt x="85" y="15"/>
                    <a:pt x="85" y="15"/>
                    <a:pt x="85" y="15"/>
                  </a:cubicBezTo>
                  <a:cubicBezTo>
                    <a:pt x="82" y="13"/>
                    <a:pt x="82" y="13"/>
                    <a:pt x="82" y="13"/>
                  </a:cubicBezTo>
                  <a:cubicBezTo>
                    <a:pt x="80" y="11"/>
                    <a:pt x="80" y="11"/>
                    <a:pt x="80" y="11"/>
                  </a:cubicBezTo>
                  <a:cubicBezTo>
                    <a:pt x="76" y="11"/>
                    <a:pt x="76" y="11"/>
                    <a:pt x="76" y="11"/>
                  </a:cubicBezTo>
                  <a:cubicBezTo>
                    <a:pt x="72" y="9"/>
                    <a:pt x="72" y="9"/>
                    <a:pt x="72" y="9"/>
                  </a:cubicBezTo>
                  <a:cubicBezTo>
                    <a:pt x="69" y="13"/>
                    <a:pt x="69" y="13"/>
                    <a:pt x="69" y="13"/>
                  </a:cubicBezTo>
                  <a:cubicBezTo>
                    <a:pt x="65" y="15"/>
                    <a:pt x="65" y="15"/>
                    <a:pt x="65" y="15"/>
                  </a:cubicBezTo>
                  <a:cubicBezTo>
                    <a:pt x="60" y="15"/>
                    <a:pt x="60" y="15"/>
                    <a:pt x="60" y="15"/>
                  </a:cubicBezTo>
                  <a:cubicBezTo>
                    <a:pt x="58" y="13"/>
                    <a:pt x="58" y="13"/>
                    <a:pt x="58" y="13"/>
                  </a:cubicBezTo>
                  <a:cubicBezTo>
                    <a:pt x="54" y="15"/>
                    <a:pt x="54" y="15"/>
                    <a:pt x="54" y="15"/>
                  </a:cubicBezTo>
                  <a:cubicBezTo>
                    <a:pt x="52" y="15"/>
                    <a:pt x="52" y="15"/>
                    <a:pt x="52" y="15"/>
                  </a:cubicBezTo>
                  <a:cubicBezTo>
                    <a:pt x="47" y="18"/>
                    <a:pt x="47" y="18"/>
                    <a:pt x="47" y="18"/>
                  </a:cubicBezTo>
                  <a:cubicBezTo>
                    <a:pt x="40" y="17"/>
                    <a:pt x="40" y="17"/>
                    <a:pt x="40" y="17"/>
                  </a:cubicBezTo>
                  <a:cubicBezTo>
                    <a:pt x="36" y="20"/>
                    <a:pt x="36" y="20"/>
                    <a:pt x="36" y="20"/>
                  </a:cubicBezTo>
                  <a:cubicBezTo>
                    <a:pt x="36" y="20"/>
                    <a:pt x="36" y="20"/>
                    <a:pt x="36" y="20"/>
                  </a:cubicBezTo>
                  <a:cubicBezTo>
                    <a:pt x="31" y="22"/>
                    <a:pt x="31" y="22"/>
                    <a:pt x="31" y="22"/>
                  </a:cubicBezTo>
                  <a:cubicBezTo>
                    <a:pt x="23" y="27"/>
                    <a:pt x="23" y="27"/>
                    <a:pt x="23" y="27"/>
                  </a:cubicBezTo>
                  <a:cubicBezTo>
                    <a:pt x="23" y="31"/>
                    <a:pt x="23" y="31"/>
                    <a:pt x="23" y="31"/>
                  </a:cubicBezTo>
                  <a:cubicBezTo>
                    <a:pt x="20" y="37"/>
                    <a:pt x="20" y="37"/>
                    <a:pt x="20" y="37"/>
                  </a:cubicBezTo>
                  <a:cubicBezTo>
                    <a:pt x="14" y="38"/>
                    <a:pt x="14" y="38"/>
                    <a:pt x="14" y="38"/>
                  </a:cubicBezTo>
                  <a:cubicBezTo>
                    <a:pt x="13" y="42"/>
                    <a:pt x="13" y="42"/>
                    <a:pt x="13" y="42"/>
                  </a:cubicBezTo>
                  <a:cubicBezTo>
                    <a:pt x="11" y="47"/>
                    <a:pt x="11" y="47"/>
                    <a:pt x="11" y="47"/>
                  </a:cubicBezTo>
                  <a:cubicBezTo>
                    <a:pt x="9" y="49"/>
                    <a:pt x="9" y="49"/>
                    <a:pt x="9" y="49"/>
                  </a:cubicBezTo>
                  <a:cubicBezTo>
                    <a:pt x="9" y="49"/>
                    <a:pt x="9" y="49"/>
                    <a:pt x="9" y="49"/>
                  </a:cubicBezTo>
                  <a:cubicBezTo>
                    <a:pt x="9" y="55"/>
                    <a:pt x="9" y="55"/>
                    <a:pt x="9" y="55"/>
                  </a:cubicBezTo>
                  <a:cubicBezTo>
                    <a:pt x="16" y="58"/>
                    <a:pt x="16" y="58"/>
                    <a:pt x="16" y="58"/>
                  </a:cubicBezTo>
                  <a:cubicBezTo>
                    <a:pt x="20" y="64"/>
                    <a:pt x="20" y="64"/>
                    <a:pt x="20" y="64"/>
                  </a:cubicBezTo>
                  <a:cubicBezTo>
                    <a:pt x="22" y="64"/>
                    <a:pt x="22" y="64"/>
                    <a:pt x="22" y="64"/>
                  </a:cubicBezTo>
                  <a:cubicBezTo>
                    <a:pt x="20" y="66"/>
                    <a:pt x="20" y="66"/>
                    <a:pt x="20" y="66"/>
                  </a:cubicBezTo>
                  <a:cubicBezTo>
                    <a:pt x="25" y="73"/>
                    <a:pt x="25" y="73"/>
                    <a:pt x="25" y="73"/>
                  </a:cubicBezTo>
                  <a:cubicBezTo>
                    <a:pt x="27" y="77"/>
                    <a:pt x="27" y="77"/>
                    <a:pt x="27" y="77"/>
                  </a:cubicBezTo>
                  <a:cubicBezTo>
                    <a:pt x="29" y="78"/>
                    <a:pt x="29" y="78"/>
                    <a:pt x="29" y="78"/>
                  </a:cubicBezTo>
                  <a:cubicBezTo>
                    <a:pt x="31" y="75"/>
                    <a:pt x="31" y="75"/>
                    <a:pt x="31" y="75"/>
                  </a:cubicBezTo>
                  <a:cubicBezTo>
                    <a:pt x="34" y="78"/>
                    <a:pt x="34" y="78"/>
                    <a:pt x="34" y="78"/>
                  </a:cubicBezTo>
                  <a:cubicBezTo>
                    <a:pt x="38" y="78"/>
                    <a:pt x="38" y="78"/>
                    <a:pt x="38" y="78"/>
                  </a:cubicBezTo>
                  <a:cubicBezTo>
                    <a:pt x="40" y="77"/>
                    <a:pt x="40" y="77"/>
                    <a:pt x="40" y="77"/>
                  </a:cubicBezTo>
                  <a:cubicBezTo>
                    <a:pt x="43" y="77"/>
                    <a:pt x="43" y="77"/>
                    <a:pt x="43" y="77"/>
                  </a:cubicBezTo>
                  <a:cubicBezTo>
                    <a:pt x="47" y="78"/>
                    <a:pt x="47" y="78"/>
                    <a:pt x="47" y="78"/>
                  </a:cubicBezTo>
                  <a:cubicBezTo>
                    <a:pt x="51" y="78"/>
                    <a:pt x="51" y="78"/>
                    <a:pt x="51" y="78"/>
                  </a:cubicBezTo>
                  <a:cubicBezTo>
                    <a:pt x="51" y="80"/>
                    <a:pt x="51" y="80"/>
                    <a:pt x="51" y="80"/>
                  </a:cubicBezTo>
                  <a:cubicBezTo>
                    <a:pt x="52" y="80"/>
                    <a:pt x="52" y="80"/>
                    <a:pt x="52" y="80"/>
                  </a:cubicBezTo>
                  <a:cubicBezTo>
                    <a:pt x="54" y="82"/>
                    <a:pt x="54" y="82"/>
                    <a:pt x="54" y="82"/>
                  </a:cubicBezTo>
                  <a:cubicBezTo>
                    <a:pt x="58" y="82"/>
                    <a:pt x="58" y="82"/>
                    <a:pt x="58" y="82"/>
                  </a:cubicBezTo>
                  <a:cubicBezTo>
                    <a:pt x="56" y="84"/>
                    <a:pt x="56" y="84"/>
                    <a:pt x="56" y="84"/>
                  </a:cubicBezTo>
                  <a:cubicBezTo>
                    <a:pt x="52" y="86"/>
                    <a:pt x="52" y="86"/>
                    <a:pt x="52" y="86"/>
                  </a:cubicBezTo>
                  <a:cubicBezTo>
                    <a:pt x="51" y="84"/>
                    <a:pt x="51" y="84"/>
                    <a:pt x="51" y="84"/>
                  </a:cubicBezTo>
                  <a:cubicBezTo>
                    <a:pt x="47" y="84"/>
                    <a:pt x="47" y="84"/>
                    <a:pt x="47" y="84"/>
                  </a:cubicBezTo>
                  <a:cubicBezTo>
                    <a:pt x="42" y="78"/>
                    <a:pt x="42" y="78"/>
                    <a:pt x="42" y="78"/>
                  </a:cubicBezTo>
                  <a:cubicBezTo>
                    <a:pt x="38" y="80"/>
                    <a:pt x="38" y="80"/>
                    <a:pt x="38" y="80"/>
                  </a:cubicBezTo>
                  <a:cubicBezTo>
                    <a:pt x="34" y="82"/>
                    <a:pt x="34" y="82"/>
                    <a:pt x="34" y="82"/>
                  </a:cubicBezTo>
                  <a:cubicBezTo>
                    <a:pt x="33" y="80"/>
                    <a:pt x="33" y="80"/>
                    <a:pt x="33" y="80"/>
                  </a:cubicBezTo>
                  <a:cubicBezTo>
                    <a:pt x="29" y="84"/>
                    <a:pt x="29" y="84"/>
                    <a:pt x="29" y="84"/>
                  </a:cubicBezTo>
                  <a:cubicBezTo>
                    <a:pt x="27" y="84"/>
                    <a:pt x="27" y="84"/>
                    <a:pt x="27" y="84"/>
                  </a:cubicBezTo>
                  <a:cubicBezTo>
                    <a:pt x="27" y="86"/>
                    <a:pt x="27" y="86"/>
                    <a:pt x="27" y="86"/>
                  </a:cubicBezTo>
                  <a:cubicBezTo>
                    <a:pt x="31" y="91"/>
                    <a:pt x="31" y="91"/>
                    <a:pt x="31" y="91"/>
                  </a:cubicBezTo>
                  <a:cubicBezTo>
                    <a:pt x="34" y="93"/>
                    <a:pt x="34" y="93"/>
                    <a:pt x="34" y="93"/>
                  </a:cubicBezTo>
                  <a:cubicBezTo>
                    <a:pt x="38" y="97"/>
                    <a:pt x="38" y="97"/>
                    <a:pt x="38" y="97"/>
                  </a:cubicBezTo>
                  <a:cubicBezTo>
                    <a:pt x="38" y="98"/>
                    <a:pt x="38" y="98"/>
                    <a:pt x="38" y="98"/>
                  </a:cubicBezTo>
                  <a:cubicBezTo>
                    <a:pt x="36" y="100"/>
                    <a:pt x="36" y="100"/>
                    <a:pt x="36" y="100"/>
                  </a:cubicBezTo>
                  <a:cubicBezTo>
                    <a:pt x="36" y="104"/>
                    <a:pt x="36" y="104"/>
                    <a:pt x="36" y="104"/>
                  </a:cubicBezTo>
                  <a:cubicBezTo>
                    <a:pt x="40" y="108"/>
                    <a:pt x="40" y="108"/>
                    <a:pt x="40" y="108"/>
                  </a:cubicBezTo>
                  <a:cubicBezTo>
                    <a:pt x="42" y="109"/>
                    <a:pt x="42" y="109"/>
                    <a:pt x="42" y="109"/>
                  </a:cubicBezTo>
                  <a:cubicBezTo>
                    <a:pt x="43" y="108"/>
                    <a:pt x="43" y="108"/>
                    <a:pt x="43" y="108"/>
                  </a:cubicBezTo>
                  <a:cubicBezTo>
                    <a:pt x="42" y="106"/>
                    <a:pt x="42" y="106"/>
                    <a:pt x="42" y="106"/>
                  </a:cubicBezTo>
                  <a:cubicBezTo>
                    <a:pt x="43" y="102"/>
                    <a:pt x="43" y="102"/>
                    <a:pt x="43" y="102"/>
                  </a:cubicBezTo>
                  <a:cubicBezTo>
                    <a:pt x="45" y="108"/>
                    <a:pt x="45" y="108"/>
                    <a:pt x="45" y="108"/>
                  </a:cubicBezTo>
                  <a:cubicBezTo>
                    <a:pt x="49" y="109"/>
                    <a:pt x="49" y="109"/>
                    <a:pt x="49" y="109"/>
                  </a:cubicBezTo>
                  <a:cubicBezTo>
                    <a:pt x="51" y="111"/>
                    <a:pt x="51" y="111"/>
                    <a:pt x="51" y="111"/>
                  </a:cubicBezTo>
                  <a:cubicBezTo>
                    <a:pt x="49" y="115"/>
                    <a:pt x="49" y="115"/>
                    <a:pt x="49" y="115"/>
                  </a:cubicBezTo>
                  <a:cubicBezTo>
                    <a:pt x="52" y="117"/>
                    <a:pt x="52" y="117"/>
                    <a:pt x="52" y="117"/>
                  </a:cubicBezTo>
                  <a:cubicBezTo>
                    <a:pt x="52" y="111"/>
                    <a:pt x="52" y="111"/>
                    <a:pt x="52" y="111"/>
                  </a:cubicBezTo>
                  <a:cubicBezTo>
                    <a:pt x="52" y="108"/>
                    <a:pt x="52" y="108"/>
                    <a:pt x="52" y="108"/>
                  </a:cubicBezTo>
                  <a:cubicBezTo>
                    <a:pt x="56" y="108"/>
                    <a:pt x="56" y="108"/>
                    <a:pt x="56" y="108"/>
                  </a:cubicBezTo>
                  <a:cubicBezTo>
                    <a:pt x="58" y="111"/>
                    <a:pt x="58" y="111"/>
                    <a:pt x="58" y="111"/>
                  </a:cubicBezTo>
                  <a:cubicBezTo>
                    <a:pt x="63" y="115"/>
                    <a:pt x="63" y="115"/>
                    <a:pt x="63" y="115"/>
                  </a:cubicBezTo>
                  <a:cubicBezTo>
                    <a:pt x="60" y="111"/>
                    <a:pt x="60" y="111"/>
                    <a:pt x="60" y="111"/>
                  </a:cubicBezTo>
                  <a:cubicBezTo>
                    <a:pt x="62" y="108"/>
                    <a:pt x="62" y="108"/>
                    <a:pt x="62" y="108"/>
                  </a:cubicBezTo>
                  <a:cubicBezTo>
                    <a:pt x="60" y="106"/>
                    <a:pt x="60" y="106"/>
                    <a:pt x="60" y="106"/>
                  </a:cubicBezTo>
                  <a:cubicBezTo>
                    <a:pt x="56" y="98"/>
                    <a:pt x="56" y="98"/>
                    <a:pt x="56" y="98"/>
                  </a:cubicBezTo>
                  <a:cubicBezTo>
                    <a:pt x="54" y="97"/>
                    <a:pt x="54" y="97"/>
                    <a:pt x="54" y="97"/>
                  </a:cubicBezTo>
                  <a:cubicBezTo>
                    <a:pt x="54" y="95"/>
                    <a:pt x="54" y="95"/>
                    <a:pt x="54" y="95"/>
                  </a:cubicBezTo>
                  <a:cubicBezTo>
                    <a:pt x="56" y="95"/>
                    <a:pt x="56" y="95"/>
                    <a:pt x="56" y="95"/>
                  </a:cubicBezTo>
                  <a:cubicBezTo>
                    <a:pt x="62" y="97"/>
                    <a:pt x="62" y="97"/>
                    <a:pt x="62" y="97"/>
                  </a:cubicBezTo>
                  <a:cubicBezTo>
                    <a:pt x="60" y="98"/>
                    <a:pt x="60" y="98"/>
                    <a:pt x="60" y="98"/>
                  </a:cubicBezTo>
                  <a:cubicBezTo>
                    <a:pt x="62" y="98"/>
                    <a:pt x="62" y="98"/>
                    <a:pt x="62" y="98"/>
                  </a:cubicBezTo>
                  <a:cubicBezTo>
                    <a:pt x="63" y="97"/>
                    <a:pt x="63" y="97"/>
                    <a:pt x="63" y="97"/>
                  </a:cubicBezTo>
                  <a:cubicBezTo>
                    <a:pt x="67" y="98"/>
                    <a:pt x="67" y="98"/>
                    <a:pt x="67" y="98"/>
                  </a:cubicBezTo>
                  <a:cubicBezTo>
                    <a:pt x="67" y="97"/>
                    <a:pt x="67" y="97"/>
                    <a:pt x="67" y="97"/>
                  </a:cubicBezTo>
                  <a:cubicBezTo>
                    <a:pt x="65" y="97"/>
                    <a:pt x="65" y="97"/>
                    <a:pt x="65" y="97"/>
                  </a:cubicBezTo>
                  <a:cubicBezTo>
                    <a:pt x="65" y="95"/>
                    <a:pt x="65" y="95"/>
                    <a:pt x="65" y="95"/>
                  </a:cubicBezTo>
                  <a:cubicBezTo>
                    <a:pt x="63" y="95"/>
                    <a:pt x="63" y="95"/>
                    <a:pt x="63" y="95"/>
                  </a:cubicBezTo>
                  <a:cubicBezTo>
                    <a:pt x="60" y="93"/>
                    <a:pt x="60" y="93"/>
                    <a:pt x="60" y="93"/>
                  </a:cubicBezTo>
                  <a:cubicBezTo>
                    <a:pt x="62" y="91"/>
                    <a:pt x="62" y="91"/>
                    <a:pt x="62" y="91"/>
                  </a:cubicBezTo>
                  <a:cubicBezTo>
                    <a:pt x="58" y="88"/>
                    <a:pt x="58" y="88"/>
                    <a:pt x="58" y="88"/>
                  </a:cubicBezTo>
                  <a:cubicBezTo>
                    <a:pt x="62" y="86"/>
                    <a:pt x="62" y="86"/>
                    <a:pt x="62" y="86"/>
                  </a:cubicBezTo>
                  <a:cubicBezTo>
                    <a:pt x="63" y="86"/>
                    <a:pt x="63" y="86"/>
                    <a:pt x="63" y="86"/>
                  </a:cubicBezTo>
                  <a:cubicBezTo>
                    <a:pt x="65" y="86"/>
                    <a:pt x="65" y="86"/>
                    <a:pt x="65" y="86"/>
                  </a:cubicBezTo>
                  <a:cubicBezTo>
                    <a:pt x="71" y="88"/>
                    <a:pt x="71" y="88"/>
                    <a:pt x="71" y="88"/>
                  </a:cubicBezTo>
                  <a:cubicBezTo>
                    <a:pt x="71" y="89"/>
                    <a:pt x="71" y="89"/>
                    <a:pt x="71" y="89"/>
                  </a:cubicBezTo>
                  <a:cubicBezTo>
                    <a:pt x="74" y="89"/>
                    <a:pt x="74" y="89"/>
                    <a:pt x="74" y="89"/>
                  </a:cubicBezTo>
                  <a:cubicBezTo>
                    <a:pt x="74" y="88"/>
                    <a:pt x="74" y="88"/>
                    <a:pt x="74" y="88"/>
                  </a:cubicBezTo>
                  <a:cubicBezTo>
                    <a:pt x="72" y="84"/>
                    <a:pt x="72" y="84"/>
                    <a:pt x="72" y="84"/>
                  </a:cubicBezTo>
                  <a:cubicBezTo>
                    <a:pt x="72" y="80"/>
                    <a:pt x="72" y="80"/>
                    <a:pt x="72" y="80"/>
                  </a:cubicBezTo>
                  <a:cubicBezTo>
                    <a:pt x="72" y="78"/>
                    <a:pt x="72" y="78"/>
                    <a:pt x="72" y="78"/>
                  </a:cubicBezTo>
                  <a:cubicBezTo>
                    <a:pt x="63" y="73"/>
                    <a:pt x="63" y="73"/>
                    <a:pt x="63" y="73"/>
                  </a:cubicBezTo>
                  <a:cubicBezTo>
                    <a:pt x="62" y="73"/>
                    <a:pt x="62" y="73"/>
                    <a:pt x="62" y="73"/>
                  </a:cubicBezTo>
                  <a:cubicBezTo>
                    <a:pt x="60" y="71"/>
                    <a:pt x="60" y="71"/>
                    <a:pt x="60" y="71"/>
                  </a:cubicBezTo>
                  <a:cubicBezTo>
                    <a:pt x="58" y="71"/>
                    <a:pt x="58" y="71"/>
                    <a:pt x="58" y="71"/>
                  </a:cubicBezTo>
                  <a:cubicBezTo>
                    <a:pt x="56" y="69"/>
                    <a:pt x="56" y="69"/>
                    <a:pt x="56" y="69"/>
                  </a:cubicBezTo>
                  <a:cubicBezTo>
                    <a:pt x="52" y="68"/>
                    <a:pt x="52" y="68"/>
                    <a:pt x="52" y="68"/>
                  </a:cubicBezTo>
                  <a:cubicBezTo>
                    <a:pt x="49" y="66"/>
                    <a:pt x="49" y="66"/>
                    <a:pt x="49" y="66"/>
                  </a:cubicBezTo>
                  <a:cubicBezTo>
                    <a:pt x="52" y="64"/>
                    <a:pt x="52" y="64"/>
                    <a:pt x="52" y="64"/>
                  </a:cubicBezTo>
                  <a:cubicBezTo>
                    <a:pt x="56" y="62"/>
                    <a:pt x="56" y="62"/>
                    <a:pt x="56" y="62"/>
                  </a:cubicBezTo>
                  <a:cubicBezTo>
                    <a:pt x="56" y="60"/>
                    <a:pt x="56" y="60"/>
                    <a:pt x="56" y="60"/>
                  </a:cubicBezTo>
                  <a:cubicBezTo>
                    <a:pt x="52" y="60"/>
                    <a:pt x="52" y="60"/>
                    <a:pt x="52" y="60"/>
                  </a:cubicBezTo>
                  <a:cubicBezTo>
                    <a:pt x="54" y="57"/>
                    <a:pt x="54" y="57"/>
                    <a:pt x="54" y="57"/>
                  </a:cubicBezTo>
                  <a:cubicBezTo>
                    <a:pt x="54" y="55"/>
                    <a:pt x="54" y="55"/>
                    <a:pt x="54" y="55"/>
                  </a:cubicBezTo>
                  <a:cubicBezTo>
                    <a:pt x="56" y="57"/>
                    <a:pt x="56" y="57"/>
                    <a:pt x="56" y="57"/>
                  </a:cubicBezTo>
                  <a:cubicBezTo>
                    <a:pt x="58" y="58"/>
                    <a:pt x="58" y="58"/>
                    <a:pt x="58" y="58"/>
                  </a:cubicBezTo>
                  <a:cubicBezTo>
                    <a:pt x="58" y="60"/>
                    <a:pt x="58" y="60"/>
                    <a:pt x="58" y="60"/>
                  </a:cubicBezTo>
                  <a:cubicBezTo>
                    <a:pt x="58" y="62"/>
                    <a:pt x="58" y="62"/>
                    <a:pt x="58" y="62"/>
                  </a:cubicBezTo>
                  <a:cubicBezTo>
                    <a:pt x="60" y="62"/>
                    <a:pt x="60" y="62"/>
                    <a:pt x="60" y="62"/>
                  </a:cubicBezTo>
                  <a:cubicBezTo>
                    <a:pt x="62" y="57"/>
                    <a:pt x="62" y="57"/>
                    <a:pt x="62" y="57"/>
                  </a:cubicBezTo>
                  <a:cubicBezTo>
                    <a:pt x="58" y="55"/>
                    <a:pt x="58" y="55"/>
                    <a:pt x="58" y="55"/>
                  </a:cubicBezTo>
                  <a:cubicBezTo>
                    <a:pt x="52" y="47"/>
                    <a:pt x="52" y="47"/>
                    <a:pt x="52" y="47"/>
                  </a:cubicBezTo>
                  <a:cubicBezTo>
                    <a:pt x="51" y="46"/>
                    <a:pt x="51" y="46"/>
                    <a:pt x="51" y="46"/>
                  </a:cubicBezTo>
                  <a:cubicBezTo>
                    <a:pt x="51" y="44"/>
                    <a:pt x="51" y="44"/>
                    <a:pt x="51" y="44"/>
                  </a:cubicBezTo>
                  <a:cubicBezTo>
                    <a:pt x="47" y="40"/>
                    <a:pt x="47" y="40"/>
                    <a:pt x="47" y="40"/>
                  </a:cubicBezTo>
                  <a:cubicBezTo>
                    <a:pt x="49" y="38"/>
                    <a:pt x="49" y="38"/>
                    <a:pt x="49" y="38"/>
                  </a:cubicBezTo>
                  <a:cubicBezTo>
                    <a:pt x="47" y="33"/>
                    <a:pt x="47" y="33"/>
                    <a:pt x="47" y="33"/>
                  </a:cubicBezTo>
                  <a:cubicBezTo>
                    <a:pt x="49" y="29"/>
                    <a:pt x="49" y="29"/>
                    <a:pt x="49" y="29"/>
                  </a:cubicBezTo>
                  <a:cubicBezTo>
                    <a:pt x="54" y="27"/>
                    <a:pt x="54" y="27"/>
                    <a:pt x="54" y="27"/>
                  </a:cubicBezTo>
                  <a:cubicBezTo>
                    <a:pt x="54" y="31"/>
                    <a:pt x="54" y="31"/>
                    <a:pt x="54" y="31"/>
                  </a:cubicBezTo>
                  <a:cubicBezTo>
                    <a:pt x="52" y="31"/>
                    <a:pt x="52" y="31"/>
                    <a:pt x="52" y="31"/>
                  </a:cubicBezTo>
                  <a:cubicBezTo>
                    <a:pt x="52" y="33"/>
                    <a:pt x="52" y="33"/>
                    <a:pt x="52" y="33"/>
                  </a:cubicBezTo>
                  <a:cubicBezTo>
                    <a:pt x="58" y="35"/>
                    <a:pt x="58" y="35"/>
                    <a:pt x="58" y="35"/>
                  </a:cubicBezTo>
                  <a:cubicBezTo>
                    <a:pt x="58" y="40"/>
                    <a:pt x="58" y="40"/>
                    <a:pt x="58" y="40"/>
                  </a:cubicBezTo>
                  <a:cubicBezTo>
                    <a:pt x="62" y="42"/>
                    <a:pt x="62" y="42"/>
                    <a:pt x="62" y="42"/>
                  </a:cubicBezTo>
                  <a:cubicBezTo>
                    <a:pt x="65" y="42"/>
                    <a:pt x="65" y="42"/>
                    <a:pt x="65" y="42"/>
                  </a:cubicBezTo>
                  <a:cubicBezTo>
                    <a:pt x="63" y="40"/>
                    <a:pt x="63" y="40"/>
                    <a:pt x="63" y="40"/>
                  </a:cubicBezTo>
                  <a:cubicBezTo>
                    <a:pt x="62" y="38"/>
                    <a:pt x="62" y="38"/>
                    <a:pt x="62" y="38"/>
                  </a:cubicBezTo>
                  <a:cubicBezTo>
                    <a:pt x="62" y="35"/>
                    <a:pt x="62" y="35"/>
                    <a:pt x="62" y="35"/>
                  </a:cubicBezTo>
                  <a:cubicBezTo>
                    <a:pt x="65" y="37"/>
                    <a:pt x="65" y="37"/>
                    <a:pt x="65" y="37"/>
                  </a:cubicBezTo>
                  <a:cubicBezTo>
                    <a:pt x="69" y="40"/>
                    <a:pt x="69" y="40"/>
                    <a:pt x="69" y="40"/>
                  </a:cubicBezTo>
                  <a:cubicBezTo>
                    <a:pt x="71" y="42"/>
                    <a:pt x="71" y="42"/>
                    <a:pt x="71" y="42"/>
                  </a:cubicBezTo>
                  <a:cubicBezTo>
                    <a:pt x="72" y="38"/>
                    <a:pt x="72" y="38"/>
                    <a:pt x="72" y="38"/>
                  </a:cubicBezTo>
                  <a:cubicBezTo>
                    <a:pt x="69" y="37"/>
                    <a:pt x="69" y="37"/>
                    <a:pt x="69" y="37"/>
                  </a:cubicBezTo>
                  <a:cubicBezTo>
                    <a:pt x="67" y="37"/>
                    <a:pt x="67" y="37"/>
                    <a:pt x="67" y="37"/>
                  </a:cubicBezTo>
                  <a:cubicBezTo>
                    <a:pt x="67" y="35"/>
                    <a:pt x="67" y="35"/>
                    <a:pt x="67" y="35"/>
                  </a:cubicBezTo>
                  <a:cubicBezTo>
                    <a:pt x="74" y="35"/>
                    <a:pt x="74" y="35"/>
                    <a:pt x="74" y="35"/>
                  </a:cubicBezTo>
                  <a:cubicBezTo>
                    <a:pt x="76" y="37"/>
                    <a:pt x="76" y="37"/>
                    <a:pt x="76" y="37"/>
                  </a:cubicBezTo>
                  <a:cubicBezTo>
                    <a:pt x="76" y="35"/>
                    <a:pt x="76" y="35"/>
                    <a:pt x="76" y="35"/>
                  </a:cubicBezTo>
                  <a:cubicBezTo>
                    <a:pt x="72" y="33"/>
                    <a:pt x="72" y="33"/>
                    <a:pt x="72" y="33"/>
                  </a:cubicBezTo>
                  <a:cubicBezTo>
                    <a:pt x="69" y="31"/>
                    <a:pt x="69" y="31"/>
                    <a:pt x="69" y="31"/>
                  </a:cubicBezTo>
                  <a:cubicBezTo>
                    <a:pt x="67" y="27"/>
                    <a:pt x="67" y="27"/>
                    <a:pt x="67" y="27"/>
                  </a:cubicBezTo>
                  <a:cubicBezTo>
                    <a:pt x="69" y="26"/>
                    <a:pt x="69" y="26"/>
                    <a:pt x="69" y="26"/>
                  </a:cubicBezTo>
                  <a:cubicBezTo>
                    <a:pt x="71" y="27"/>
                    <a:pt x="71" y="27"/>
                    <a:pt x="71" y="27"/>
                  </a:cubicBezTo>
                  <a:cubicBezTo>
                    <a:pt x="74" y="26"/>
                    <a:pt x="74" y="26"/>
                    <a:pt x="74" y="26"/>
                  </a:cubicBezTo>
                  <a:cubicBezTo>
                    <a:pt x="76" y="20"/>
                    <a:pt x="76" y="20"/>
                    <a:pt x="76" y="20"/>
                  </a:cubicBezTo>
                  <a:cubicBezTo>
                    <a:pt x="78" y="20"/>
                    <a:pt x="78" y="20"/>
                    <a:pt x="78" y="20"/>
                  </a:cubicBezTo>
                  <a:cubicBezTo>
                    <a:pt x="82" y="22"/>
                    <a:pt x="82" y="22"/>
                    <a:pt x="82" y="22"/>
                  </a:cubicBezTo>
                  <a:cubicBezTo>
                    <a:pt x="85" y="24"/>
                    <a:pt x="85" y="24"/>
                    <a:pt x="85" y="24"/>
                  </a:cubicBezTo>
                  <a:cubicBezTo>
                    <a:pt x="87" y="20"/>
                    <a:pt x="87" y="20"/>
                    <a:pt x="87" y="20"/>
                  </a:cubicBezTo>
                  <a:cubicBezTo>
                    <a:pt x="89" y="18"/>
                    <a:pt x="89" y="18"/>
                    <a:pt x="89" y="18"/>
                  </a:cubicBezTo>
                  <a:cubicBezTo>
                    <a:pt x="89" y="18"/>
                    <a:pt x="89" y="18"/>
                    <a:pt x="89" y="18"/>
                  </a:cubicBezTo>
                  <a:cubicBezTo>
                    <a:pt x="92" y="20"/>
                    <a:pt x="92" y="20"/>
                    <a:pt x="92" y="20"/>
                  </a:cubicBezTo>
                  <a:cubicBezTo>
                    <a:pt x="98" y="20"/>
                    <a:pt x="98" y="20"/>
                    <a:pt x="98" y="20"/>
                  </a:cubicBezTo>
                  <a:cubicBezTo>
                    <a:pt x="103" y="22"/>
                    <a:pt x="103" y="22"/>
                    <a:pt x="103" y="22"/>
                  </a:cubicBezTo>
                  <a:cubicBezTo>
                    <a:pt x="107" y="22"/>
                    <a:pt x="107" y="22"/>
                    <a:pt x="107" y="22"/>
                  </a:cubicBezTo>
                  <a:cubicBezTo>
                    <a:pt x="109" y="17"/>
                    <a:pt x="109" y="17"/>
                    <a:pt x="109" y="17"/>
                  </a:cubicBezTo>
                  <a:cubicBezTo>
                    <a:pt x="109" y="13"/>
                    <a:pt x="109" y="13"/>
                    <a:pt x="109" y="13"/>
                  </a:cubicBezTo>
                  <a:cubicBezTo>
                    <a:pt x="114" y="11"/>
                    <a:pt x="114" y="11"/>
                    <a:pt x="114" y="11"/>
                  </a:cubicBezTo>
                  <a:cubicBezTo>
                    <a:pt x="114" y="7"/>
                    <a:pt x="114" y="7"/>
                    <a:pt x="114" y="7"/>
                  </a:cubicBezTo>
                  <a:cubicBezTo>
                    <a:pt x="111" y="6"/>
                    <a:pt x="111" y="6"/>
                    <a:pt x="111" y="6"/>
                  </a:cubicBezTo>
                  <a:cubicBezTo>
                    <a:pt x="111" y="0"/>
                    <a:pt x="111" y="0"/>
                    <a:pt x="111" y="0"/>
                  </a:cubicBezTo>
                  <a:close/>
                  <a:moveTo>
                    <a:pt x="72" y="135"/>
                  </a:moveTo>
                  <a:cubicBezTo>
                    <a:pt x="71" y="131"/>
                    <a:pt x="71" y="131"/>
                    <a:pt x="71" y="131"/>
                  </a:cubicBezTo>
                  <a:cubicBezTo>
                    <a:pt x="71" y="135"/>
                    <a:pt x="71" y="135"/>
                    <a:pt x="71" y="135"/>
                  </a:cubicBezTo>
                  <a:cubicBezTo>
                    <a:pt x="71" y="137"/>
                    <a:pt x="71" y="137"/>
                    <a:pt x="71" y="137"/>
                  </a:cubicBezTo>
                  <a:cubicBezTo>
                    <a:pt x="71" y="139"/>
                    <a:pt x="71" y="139"/>
                    <a:pt x="71" y="139"/>
                  </a:cubicBezTo>
                  <a:cubicBezTo>
                    <a:pt x="72" y="140"/>
                    <a:pt x="72" y="140"/>
                    <a:pt x="72" y="140"/>
                  </a:cubicBezTo>
                  <a:cubicBezTo>
                    <a:pt x="78" y="140"/>
                    <a:pt x="78" y="140"/>
                    <a:pt x="78" y="140"/>
                  </a:cubicBezTo>
                  <a:cubicBezTo>
                    <a:pt x="82" y="140"/>
                    <a:pt x="82" y="140"/>
                    <a:pt x="82" y="140"/>
                  </a:cubicBezTo>
                  <a:cubicBezTo>
                    <a:pt x="83" y="139"/>
                    <a:pt x="83" y="139"/>
                    <a:pt x="83" y="139"/>
                  </a:cubicBezTo>
                  <a:cubicBezTo>
                    <a:pt x="87" y="140"/>
                    <a:pt x="87" y="140"/>
                    <a:pt x="87" y="140"/>
                  </a:cubicBezTo>
                  <a:cubicBezTo>
                    <a:pt x="91" y="142"/>
                    <a:pt x="91" y="142"/>
                    <a:pt x="91" y="142"/>
                  </a:cubicBezTo>
                  <a:cubicBezTo>
                    <a:pt x="91" y="144"/>
                    <a:pt x="91" y="144"/>
                    <a:pt x="91" y="144"/>
                  </a:cubicBezTo>
                  <a:cubicBezTo>
                    <a:pt x="96" y="144"/>
                    <a:pt x="96" y="144"/>
                    <a:pt x="96" y="144"/>
                  </a:cubicBezTo>
                  <a:cubicBezTo>
                    <a:pt x="98" y="142"/>
                    <a:pt x="98" y="142"/>
                    <a:pt x="98" y="142"/>
                  </a:cubicBezTo>
                  <a:cubicBezTo>
                    <a:pt x="103" y="142"/>
                    <a:pt x="103" y="142"/>
                    <a:pt x="103" y="142"/>
                  </a:cubicBezTo>
                  <a:cubicBezTo>
                    <a:pt x="109" y="142"/>
                    <a:pt x="109" y="142"/>
                    <a:pt x="109" y="142"/>
                  </a:cubicBezTo>
                  <a:cubicBezTo>
                    <a:pt x="112" y="142"/>
                    <a:pt x="112" y="142"/>
                    <a:pt x="112" y="142"/>
                  </a:cubicBezTo>
                  <a:cubicBezTo>
                    <a:pt x="116" y="140"/>
                    <a:pt x="116" y="140"/>
                    <a:pt x="116" y="140"/>
                  </a:cubicBezTo>
                  <a:cubicBezTo>
                    <a:pt x="116" y="139"/>
                    <a:pt x="116" y="139"/>
                    <a:pt x="116" y="139"/>
                  </a:cubicBezTo>
                  <a:cubicBezTo>
                    <a:pt x="116" y="137"/>
                    <a:pt x="116" y="137"/>
                    <a:pt x="116" y="137"/>
                  </a:cubicBezTo>
                  <a:cubicBezTo>
                    <a:pt x="116" y="135"/>
                    <a:pt x="116" y="135"/>
                    <a:pt x="116" y="135"/>
                  </a:cubicBezTo>
                  <a:cubicBezTo>
                    <a:pt x="116" y="137"/>
                    <a:pt x="116" y="137"/>
                    <a:pt x="116" y="137"/>
                  </a:cubicBezTo>
                  <a:cubicBezTo>
                    <a:pt x="116" y="139"/>
                    <a:pt x="116" y="139"/>
                    <a:pt x="116" y="139"/>
                  </a:cubicBezTo>
                  <a:cubicBezTo>
                    <a:pt x="112" y="140"/>
                    <a:pt x="112" y="140"/>
                    <a:pt x="112" y="140"/>
                  </a:cubicBezTo>
                  <a:cubicBezTo>
                    <a:pt x="112" y="139"/>
                    <a:pt x="112" y="139"/>
                    <a:pt x="112" y="139"/>
                  </a:cubicBezTo>
                  <a:cubicBezTo>
                    <a:pt x="111" y="139"/>
                    <a:pt x="111" y="139"/>
                    <a:pt x="111" y="139"/>
                  </a:cubicBezTo>
                  <a:cubicBezTo>
                    <a:pt x="109" y="139"/>
                    <a:pt x="109" y="139"/>
                    <a:pt x="109" y="139"/>
                  </a:cubicBezTo>
                  <a:cubicBezTo>
                    <a:pt x="109" y="137"/>
                    <a:pt x="109" y="137"/>
                    <a:pt x="109" y="137"/>
                  </a:cubicBezTo>
                  <a:cubicBezTo>
                    <a:pt x="107" y="135"/>
                    <a:pt x="107" y="135"/>
                    <a:pt x="107" y="135"/>
                  </a:cubicBezTo>
                  <a:cubicBezTo>
                    <a:pt x="105" y="135"/>
                    <a:pt x="105" y="135"/>
                    <a:pt x="105" y="135"/>
                  </a:cubicBezTo>
                  <a:cubicBezTo>
                    <a:pt x="102" y="135"/>
                    <a:pt x="102" y="135"/>
                    <a:pt x="102" y="135"/>
                  </a:cubicBezTo>
                  <a:cubicBezTo>
                    <a:pt x="98" y="133"/>
                    <a:pt x="98" y="133"/>
                    <a:pt x="98" y="133"/>
                  </a:cubicBezTo>
                  <a:cubicBezTo>
                    <a:pt x="92" y="133"/>
                    <a:pt x="92" y="133"/>
                    <a:pt x="92" y="133"/>
                  </a:cubicBezTo>
                  <a:cubicBezTo>
                    <a:pt x="89" y="135"/>
                    <a:pt x="89" y="135"/>
                    <a:pt x="89" y="135"/>
                  </a:cubicBezTo>
                  <a:cubicBezTo>
                    <a:pt x="85" y="137"/>
                    <a:pt x="85" y="137"/>
                    <a:pt x="85" y="137"/>
                  </a:cubicBezTo>
                  <a:cubicBezTo>
                    <a:pt x="83" y="135"/>
                    <a:pt x="83" y="135"/>
                    <a:pt x="83" y="135"/>
                  </a:cubicBezTo>
                  <a:cubicBezTo>
                    <a:pt x="82" y="133"/>
                    <a:pt x="82" y="133"/>
                    <a:pt x="82" y="133"/>
                  </a:cubicBezTo>
                  <a:cubicBezTo>
                    <a:pt x="80" y="133"/>
                    <a:pt x="80" y="133"/>
                    <a:pt x="80" y="133"/>
                  </a:cubicBezTo>
                  <a:cubicBezTo>
                    <a:pt x="82" y="133"/>
                    <a:pt x="82" y="133"/>
                    <a:pt x="82" y="133"/>
                  </a:cubicBezTo>
                  <a:cubicBezTo>
                    <a:pt x="80" y="131"/>
                    <a:pt x="80" y="131"/>
                    <a:pt x="80" y="131"/>
                  </a:cubicBezTo>
                  <a:cubicBezTo>
                    <a:pt x="78" y="131"/>
                    <a:pt x="78" y="131"/>
                    <a:pt x="78" y="131"/>
                  </a:cubicBezTo>
                  <a:cubicBezTo>
                    <a:pt x="78" y="131"/>
                    <a:pt x="78" y="131"/>
                    <a:pt x="78" y="131"/>
                  </a:cubicBezTo>
                  <a:cubicBezTo>
                    <a:pt x="78" y="133"/>
                    <a:pt x="78" y="133"/>
                    <a:pt x="78" y="133"/>
                  </a:cubicBezTo>
                  <a:cubicBezTo>
                    <a:pt x="78" y="133"/>
                    <a:pt x="78" y="133"/>
                    <a:pt x="78" y="133"/>
                  </a:cubicBezTo>
                  <a:cubicBezTo>
                    <a:pt x="74" y="133"/>
                    <a:pt x="74" y="133"/>
                    <a:pt x="74" y="133"/>
                  </a:cubicBezTo>
                  <a:cubicBezTo>
                    <a:pt x="74" y="131"/>
                    <a:pt x="74" y="131"/>
                    <a:pt x="74" y="131"/>
                  </a:cubicBezTo>
                  <a:cubicBezTo>
                    <a:pt x="74" y="131"/>
                    <a:pt x="74" y="131"/>
                    <a:pt x="74" y="131"/>
                  </a:cubicBezTo>
                  <a:cubicBezTo>
                    <a:pt x="72" y="131"/>
                    <a:pt x="72" y="131"/>
                    <a:pt x="72" y="131"/>
                  </a:cubicBezTo>
                  <a:cubicBezTo>
                    <a:pt x="74" y="133"/>
                    <a:pt x="74" y="133"/>
                    <a:pt x="74" y="133"/>
                  </a:cubicBezTo>
                  <a:cubicBezTo>
                    <a:pt x="72" y="135"/>
                    <a:pt x="72" y="135"/>
                    <a:pt x="72" y="135"/>
                  </a:cubicBezTo>
                  <a:close/>
                  <a:moveTo>
                    <a:pt x="3" y="47"/>
                  </a:moveTo>
                  <a:cubicBezTo>
                    <a:pt x="3" y="51"/>
                    <a:pt x="3" y="51"/>
                    <a:pt x="3" y="51"/>
                  </a:cubicBezTo>
                  <a:cubicBezTo>
                    <a:pt x="5" y="53"/>
                    <a:pt x="5" y="53"/>
                    <a:pt x="5" y="53"/>
                  </a:cubicBezTo>
                  <a:cubicBezTo>
                    <a:pt x="7" y="53"/>
                    <a:pt x="7" y="53"/>
                    <a:pt x="7" y="53"/>
                  </a:cubicBezTo>
                  <a:cubicBezTo>
                    <a:pt x="9" y="55"/>
                    <a:pt x="9" y="55"/>
                    <a:pt x="9" y="55"/>
                  </a:cubicBezTo>
                  <a:cubicBezTo>
                    <a:pt x="7" y="55"/>
                    <a:pt x="7" y="55"/>
                    <a:pt x="7" y="55"/>
                  </a:cubicBezTo>
                  <a:cubicBezTo>
                    <a:pt x="5" y="55"/>
                    <a:pt x="5" y="55"/>
                    <a:pt x="5" y="55"/>
                  </a:cubicBezTo>
                  <a:cubicBezTo>
                    <a:pt x="2" y="51"/>
                    <a:pt x="2" y="51"/>
                    <a:pt x="2" y="51"/>
                  </a:cubicBezTo>
                  <a:cubicBezTo>
                    <a:pt x="2" y="49"/>
                    <a:pt x="2" y="49"/>
                    <a:pt x="2" y="49"/>
                  </a:cubicBezTo>
                  <a:cubicBezTo>
                    <a:pt x="0" y="49"/>
                    <a:pt x="0" y="49"/>
                    <a:pt x="0" y="49"/>
                  </a:cubicBezTo>
                  <a:cubicBezTo>
                    <a:pt x="0" y="47"/>
                    <a:pt x="0" y="47"/>
                    <a:pt x="0" y="47"/>
                  </a:cubicBezTo>
                  <a:cubicBezTo>
                    <a:pt x="2" y="46"/>
                    <a:pt x="2" y="46"/>
                    <a:pt x="2" y="46"/>
                  </a:cubicBezTo>
                  <a:cubicBezTo>
                    <a:pt x="3" y="47"/>
                    <a:pt x="3" y="47"/>
                    <a:pt x="3" y="47"/>
                  </a:cubicBezTo>
                  <a:close/>
                  <a:moveTo>
                    <a:pt x="18" y="71"/>
                  </a:moveTo>
                  <a:cubicBezTo>
                    <a:pt x="16" y="71"/>
                    <a:pt x="16" y="71"/>
                    <a:pt x="16" y="71"/>
                  </a:cubicBezTo>
                  <a:cubicBezTo>
                    <a:pt x="18" y="68"/>
                    <a:pt x="18" y="68"/>
                    <a:pt x="18" y="68"/>
                  </a:cubicBezTo>
                  <a:cubicBezTo>
                    <a:pt x="20" y="68"/>
                    <a:pt x="20" y="68"/>
                    <a:pt x="20" y="68"/>
                  </a:cubicBezTo>
                  <a:cubicBezTo>
                    <a:pt x="20" y="71"/>
                    <a:pt x="20" y="71"/>
                    <a:pt x="20" y="71"/>
                  </a:cubicBezTo>
                  <a:cubicBezTo>
                    <a:pt x="20" y="71"/>
                    <a:pt x="20" y="71"/>
                    <a:pt x="20" y="71"/>
                  </a:cubicBezTo>
                  <a:cubicBezTo>
                    <a:pt x="18" y="73"/>
                    <a:pt x="18" y="73"/>
                    <a:pt x="18" y="73"/>
                  </a:cubicBezTo>
                  <a:cubicBezTo>
                    <a:pt x="18" y="71"/>
                    <a:pt x="18" y="71"/>
                    <a:pt x="18" y="71"/>
                  </a:cubicBezTo>
                  <a:close/>
                  <a:moveTo>
                    <a:pt x="18" y="77"/>
                  </a:moveTo>
                  <a:cubicBezTo>
                    <a:pt x="18" y="73"/>
                    <a:pt x="18" y="73"/>
                    <a:pt x="18" y="73"/>
                  </a:cubicBezTo>
                  <a:cubicBezTo>
                    <a:pt x="20" y="75"/>
                    <a:pt x="20" y="75"/>
                    <a:pt x="20" y="75"/>
                  </a:cubicBezTo>
                  <a:cubicBezTo>
                    <a:pt x="20" y="77"/>
                    <a:pt x="20" y="77"/>
                    <a:pt x="20" y="77"/>
                  </a:cubicBezTo>
                  <a:cubicBezTo>
                    <a:pt x="20" y="78"/>
                    <a:pt x="20" y="78"/>
                    <a:pt x="20" y="78"/>
                  </a:cubicBezTo>
                  <a:cubicBezTo>
                    <a:pt x="22" y="80"/>
                    <a:pt x="22" y="80"/>
                    <a:pt x="22" y="80"/>
                  </a:cubicBezTo>
                  <a:cubicBezTo>
                    <a:pt x="22" y="82"/>
                    <a:pt x="22" y="82"/>
                    <a:pt x="22" y="82"/>
                  </a:cubicBezTo>
                  <a:cubicBezTo>
                    <a:pt x="23" y="82"/>
                    <a:pt x="23" y="82"/>
                    <a:pt x="23" y="82"/>
                  </a:cubicBezTo>
                  <a:cubicBezTo>
                    <a:pt x="22" y="84"/>
                    <a:pt x="22" y="84"/>
                    <a:pt x="22" y="84"/>
                  </a:cubicBezTo>
                  <a:cubicBezTo>
                    <a:pt x="20" y="84"/>
                    <a:pt x="20" y="84"/>
                    <a:pt x="20" y="84"/>
                  </a:cubicBezTo>
                  <a:cubicBezTo>
                    <a:pt x="18" y="84"/>
                    <a:pt x="18" y="84"/>
                    <a:pt x="18" y="84"/>
                  </a:cubicBezTo>
                  <a:cubicBezTo>
                    <a:pt x="18" y="80"/>
                    <a:pt x="18" y="80"/>
                    <a:pt x="18" y="80"/>
                  </a:cubicBezTo>
                  <a:cubicBezTo>
                    <a:pt x="16" y="80"/>
                    <a:pt x="16" y="80"/>
                    <a:pt x="16" y="80"/>
                  </a:cubicBezTo>
                  <a:cubicBezTo>
                    <a:pt x="16" y="82"/>
                    <a:pt x="16" y="82"/>
                    <a:pt x="16" y="82"/>
                  </a:cubicBezTo>
                  <a:cubicBezTo>
                    <a:pt x="16" y="82"/>
                    <a:pt x="16" y="82"/>
                    <a:pt x="16" y="82"/>
                  </a:cubicBezTo>
                  <a:cubicBezTo>
                    <a:pt x="14" y="82"/>
                    <a:pt x="14" y="82"/>
                    <a:pt x="14" y="82"/>
                  </a:cubicBezTo>
                  <a:cubicBezTo>
                    <a:pt x="14" y="78"/>
                    <a:pt x="14" y="78"/>
                    <a:pt x="14" y="78"/>
                  </a:cubicBezTo>
                  <a:cubicBezTo>
                    <a:pt x="16" y="77"/>
                    <a:pt x="16" y="77"/>
                    <a:pt x="16" y="77"/>
                  </a:cubicBezTo>
                  <a:cubicBezTo>
                    <a:pt x="18" y="77"/>
                    <a:pt x="18" y="77"/>
                    <a:pt x="18" y="77"/>
                  </a:cubicBezTo>
                  <a:close/>
                  <a:moveTo>
                    <a:pt x="23" y="89"/>
                  </a:moveTo>
                  <a:cubicBezTo>
                    <a:pt x="25" y="91"/>
                    <a:pt x="25" y="91"/>
                    <a:pt x="25" y="91"/>
                  </a:cubicBezTo>
                  <a:cubicBezTo>
                    <a:pt x="23" y="91"/>
                    <a:pt x="23" y="91"/>
                    <a:pt x="23" y="91"/>
                  </a:cubicBezTo>
                  <a:cubicBezTo>
                    <a:pt x="22" y="91"/>
                    <a:pt x="22" y="91"/>
                    <a:pt x="22" y="91"/>
                  </a:cubicBezTo>
                  <a:cubicBezTo>
                    <a:pt x="20" y="91"/>
                    <a:pt x="20" y="91"/>
                    <a:pt x="20" y="91"/>
                  </a:cubicBezTo>
                  <a:cubicBezTo>
                    <a:pt x="18" y="89"/>
                    <a:pt x="18" y="89"/>
                    <a:pt x="18" y="89"/>
                  </a:cubicBezTo>
                  <a:cubicBezTo>
                    <a:pt x="18" y="88"/>
                    <a:pt x="18" y="88"/>
                    <a:pt x="18" y="88"/>
                  </a:cubicBezTo>
                  <a:cubicBezTo>
                    <a:pt x="20" y="86"/>
                    <a:pt x="20" y="86"/>
                    <a:pt x="20" y="86"/>
                  </a:cubicBezTo>
                  <a:cubicBezTo>
                    <a:pt x="22" y="88"/>
                    <a:pt x="22" y="88"/>
                    <a:pt x="22" y="88"/>
                  </a:cubicBezTo>
                  <a:cubicBezTo>
                    <a:pt x="23" y="89"/>
                    <a:pt x="23" y="89"/>
                    <a:pt x="23" y="89"/>
                  </a:cubicBezTo>
                  <a:close/>
                  <a:moveTo>
                    <a:pt x="131" y="128"/>
                  </a:moveTo>
                  <a:cubicBezTo>
                    <a:pt x="131" y="126"/>
                    <a:pt x="131" y="126"/>
                    <a:pt x="131" y="126"/>
                  </a:cubicBezTo>
                  <a:cubicBezTo>
                    <a:pt x="131" y="126"/>
                    <a:pt x="131" y="126"/>
                    <a:pt x="131" y="126"/>
                  </a:cubicBezTo>
                  <a:cubicBezTo>
                    <a:pt x="131" y="128"/>
                    <a:pt x="131" y="128"/>
                    <a:pt x="131" y="128"/>
                  </a:cubicBezTo>
                  <a:cubicBezTo>
                    <a:pt x="131" y="128"/>
                    <a:pt x="131" y="128"/>
                    <a:pt x="131" y="128"/>
                  </a:cubicBezTo>
                  <a:close/>
                  <a:moveTo>
                    <a:pt x="129" y="137"/>
                  </a:moveTo>
                  <a:cubicBezTo>
                    <a:pt x="129" y="133"/>
                    <a:pt x="129" y="133"/>
                    <a:pt x="129" y="133"/>
                  </a:cubicBezTo>
                  <a:cubicBezTo>
                    <a:pt x="129" y="131"/>
                    <a:pt x="129" y="131"/>
                    <a:pt x="129" y="131"/>
                  </a:cubicBezTo>
                  <a:cubicBezTo>
                    <a:pt x="131" y="128"/>
                    <a:pt x="131" y="128"/>
                    <a:pt x="131" y="128"/>
                  </a:cubicBezTo>
                  <a:cubicBezTo>
                    <a:pt x="131" y="129"/>
                    <a:pt x="131" y="129"/>
                    <a:pt x="131" y="129"/>
                  </a:cubicBezTo>
                  <a:cubicBezTo>
                    <a:pt x="132" y="133"/>
                    <a:pt x="132" y="133"/>
                    <a:pt x="132" y="133"/>
                  </a:cubicBezTo>
                  <a:cubicBezTo>
                    <a:pt x="131" y="135"/>
                    <a:pt x="131" y="135"/>
                    <a:pt x="131" y="135"/>
                  </a:cubicBezTo>
                  <a:cubicBezTo>
                    <a:pt x="129" y="137"/>
                    <a:pt x="129" y="137"/>
                    <a:pt x="129" y="137"/>
                  </a:cubicBezTo>
                  <a:close/>
                  <a:moveTo>
                    <a:pt x="138" y="126"/>
                  </a:moveTo>
                  <a:cubicBezTo>
                    <a:pt x="138" y="124"/>
                    <a:pt x="138" y="124"/>
                    <a:pt x="138" y="124"/>
                  </a:cubicBezTo>
                  <a:cubicBezTo>
                    <a:pt x="138" y="122"/>
                    <a:pt x="138" y="122"/>
                    <a:pt x="138" y="122"/>
                  </a:cubicBezTo>
                  <a:cubicBezTo>
                    <a:pt x="138" y="122"/>
                    <a:pt x="138" y="122"/>
                    <a:pt x="138" y="122"/>
                  </a:cubicBezTo>
                  <a:cubicBezTo>
                    <a:pt x="138" y="120"/>
                    <a:pt x="138" y="120"/>
                    <a:pt x="138" y="120"/>
                  </a:cubicBezTo>
                  <a:cubicBezTo>
                    <a:pt x="141" y="117"/>
                    <a:pt x="141" y="117"/>
                    <a:pt x="141" y="117"/>
                  </a:cubicBezTo>
                  <a:cubicBezTo>
                    <a:pt x="145" y="115"/>
                    <a:pt x="145" y="115"/>
                    <a:pt x="145" y="115"/>
                  </a:cubicBezTo>
                  <a:cubicBezTo>
                    <a:pt x="149" y="115"/>
                    <a:pt x="149" y="115"/>
                    <a:pt x="149" y="115"/>
                  </a:cubicBezTo>
                  <a:cubicBezTo>
                    <a:pt x="147" y="117"/>
                    <a:pt x="147" y="117"/>
                    <a:pt x="147" y="117"/>
                  </a:cubicBezTo>
                  <a:cubicBezTo>
                    <a:pt x="147" y="117"/>
                    <a:pt x="147" y="117"/>
                    <a:pt x="147" y="117"/>
                  </a:cubicBezTo>
                  <a:cubicBezTo>
                    <a:pt x="145" y="119"/>
                    <a:pt x="145" y="119"/>
                    <a:pt x="145" y="119"/>
                  </a:cubicBezTo>
                  <a:cubicBezTo>
                    <a:pt x="145" y="120"/>
                    <a:pt x="145" y="120"/>
                    <a:pt x="145" y="120"/>
                  </a:cubicBezTo>
                  <a:cubicBezTo>
                    <a:pt x="145" y="122"/>
                    <a:pt x="145" y="122"/>
                    <a:pt x="145" y="122"/>
                  </a:cubicBezTo>
                  <a:cubicBezTo>
                    <a:pt x="143" y="122"/>
                    <a:pt x="143" y="122"/>
                    <a:pt x="143" y="122"/>
                  </a:cubicBezTo>
                  <a:cubicBezTo>
                    <a:pt x="141" y="124"/>
                    <a:pt x="141" y="124"/>
                    <a:pt x="141" y="124"/>
                  </a:cubicBezTo>
                  <a:cubicBezTo>
                    <a:pt x="140" y="126"/>
                    <a:pt x="140" y="126"/>
                    <a:pt x="140" y="126"/>
                  </a:cubicBezTo>
                  <a:cubicBezTo>
                    <a:pt x="138" y="126"/>
                    <a:pt x="138" y="126"/>
                    <a:pt x="138" y="126"/>
                  </a:cubicBezTo>
                  <a:close/>
                  <a:moveTo>
                    <a:pt x="116" y="115"/>
                  </a:moveTo>
                  <a:cubicBezTo>
                    <a:pt x="114" y="113"/>
                    <a:pt x="114" y="113"/>
                    <a:pt x="114" y="113"/>
                  </a:cubicBezTo>
                  <a:cubicBezTo>
                    <a:pt x="114" y="113"/>
                    <a:pt x="114" y="113"/>
                    <a:pt x="114" y="113"/>
                  </a:cubicBezTo>
                  <a:cubicBezTo>
                    <a:pt x="118" y="111"/>
                    <a:pt x="118" y="111"/>
                    <a:pt x="118" y="111"/>
                  </a:cubicBezTo>
                  <a:cubicBezTo>
                    <a:pt x="120" y="111"/>
                    <a:pt x="120" y="111"/>
                    <a:pt x="120" y="111"/>
                  </a:cubicBezTo>
                  <a:cubicBezTo>
                    <a:pt x="118" y="113"/>
                    <a:pt x="118" y="113"/>
                    <a:pt x="118" y="113"/>
                  </a:cubicBezTo>
                  <a:cubicBezTo>
                    <a:pt x="116" y="115"/>
                    <a:pt x="116" y="115"/>
                    <a:pt x="116" y="115"/>
                  </a:cubicBezTo>
                  <a:close/>
                  <a:moveTo>
                    <a:pt x="116" y="89"/>
                  </a:moveTo>
                  <a:cubicBezTo>
                    <a:pt x="118" y="88"/>
                    <a:pt x="118" y="88"/>
                    <a:pt x="118" y="88"/>
                  </a:cubicBezTo>
                  <a:cubicBezTo>
                    <a:pt x="120" y="88"/>
                    <a:pt x="120" y="88"/>
                    <a:pt x="120" y="88"/>
                  </a:cubicBezTo>
                  <a:cubicBezTo>
                    <a:pt x="121" y="89"/>
                    <a:pt x="121" y="89"/>
                    <a:pt x="121" y="89"/>
                  </a:cubicBezTo>
                  <a:cubicBezTo>
                    <a:pt x="123" y="89"/>
                    <a:pt x="123" y="89"/>
                    <a:pt x="123" y="89"/>
                  </a:cubicBezTo>
                  <a:cubicBezTo>
                    <a:pt x="123" y="89"/>
                    <a:pt x="123" y="89"/>
                    <a:pt x="123" y="89"/>
                  </a:cubicBezTo>
                  <a:cubicBezTo>
                    <a:pt x="123" y="91"/>
                    <a:pt x="123" y="91"/>
                    <a:pt x="123" y="91"/>
                  </a:cubicBezTo>
                  <a:cubicBezTo>
                    <a:pt x="121" y="91"/>
                    <a:pt x="121" y="91"/>
                    <a:pt x="121" y="91"/>
                  </a:cubicBezTo>
                  <a:cubicBezTo>
                    <a:pt x="121" y="93"/>
                    <a:pt x="121" y="93"/>
                    <a:pt x="121" y="93"/>
                  </a:cubicBezTo>
                  <a:cubicBezTo>
                    <a:pt x="120" y="93"/>
                    <a:pt x="120" y="93"/>
                    <a:pt x="120" y="93"/>
                  </a:cubicBezTo>
                  <a:cubicBezTo>
                    <a:pt x="118" y="91"/>
                    <a:pt x="118" y="91"/>
                    <a:pt x="118" y="91"/>
                  </a:cubicBezTo>
                  <a:cubicBezTo>
                    <a:pt x="116" y="91"/>
                    <a:pt x="116" y="91"/>
                    <a:pt x="116" y="91"/>
                  </a:cubicBezTo>
                  <a:cubicBezTo>
                    <a:pt x="114" y="91"/>
                    <a:pt x="114" y="91"/>
                    <a:pt x="114" y="91"/>
                  </a:cubicBezTo>
                  <a:cubicBezTo>
                    <a:pt x="116" y="89"/>
                    <a:pt x="116" y="89"/>
                    <a:pt x="116" y="89"/>
                  </a:cubicBezTo>
                  <a:close/>
                  <a:moveTo>
                    <a:pt x="109" y="71"/>
                  </a:moveTo>
                  <a:cubicBezTo>
                    <a:pt x="111" y="77"/>
                    <a:pt x="111" y="77"/>
                    <a:pt x="111" y="77"/>
                  </a:cubicBezTo>
                  <a:cubicBezTo>
                    <a:pt x="109" y="78"/>
                    <a:pt x="109" y="78"/>
                    <a:pt x="109" y="78"/>
                  </a:cubicBezTo>
                  <a:cubicBezTo>
                    <a:pt x="107" y="80"/>
                    <a:pt x="107" y="80"/>
                    <a:pt x="107" y="80"/>
                  </a:cubicBezTo>
                  <a:cubicBezTo>
                    <a:pt x="105" y="78"/>
                    <a:pt x="105" y="78"/>
                    <a:pt x="105" y="78"/>
                  </a:cubicBezTo>
                  <a:cubicBezTo>
                    <a:pt x="105" y="77"/>
                    <a:pt x="105" y="77"/>
                    <a:pt x="105" y="77"/>
                  </a:cubicBezTo>
                  <a:cubicBezTo>
                    <a:pt x="107" y="77"/>
                    <a:pt x="107" y="77"/>
                    <a:pt x="107" y="77"/>
                  </a:cubicBezTo>
                  <a:cubicBezTo>
                    <a:pt x="107" y="75"/>
                    <a:pt x="107" y="75"/>
                    <a:pt x="107" y="75"/>
                  </a:cubicBezTo>
                  <a:cubicBezTo>
                    <a:pt x="105" y="73"/>
                    <a:pt x="105" y="73"/>
                    <a:pt x="105" y="73"/>
                  </a:cubicBezTo>
                  <a:cubicBezTo>
                    <a:pt x="105" y="71"/>
                    <a:pt x="105" y="71"/>
                    <a:pt x="105" y="71"/>
                  </a:cubicBezTo>
                  <a:cubicBezTo>
                    <a:pt x="107" y="71"/>
                    <a:pt x="107" y="71"/>
                    <a:pt x="107" y="71"/>
                  </a:cubicBezTo>
                  <a:cubicBezTo>
                    <a:pt x="109" y="71"/>
                    <a:pt x="109" y="71"/>
                    <a:pt x="109" y="71"/>
                  </a:cubicBezTo>
                  <a:cubicBezTo>
                    <a:pt x="109" y="71"/>
                    <a:pt x="109" y="71"/>
                    <a:pt x="109" y="71"/>
                  </a:cubicBezTo>
                  <a:close/>
                  <a:moveTo>
                    <a:pt x="105" y="62"/>
                  </a:moveTo>
                  <a:cubicBezTo>
                    <a:pt x="102" y="60"/>
                    <a:pt x="102" y="60"/>
                    <a:pt x="102" y="60"/>
                  </a:cubicBezTo>
                  <a:cubicBezTo>
                    <a:pt x="103" y="57"/>
                    <a:pt x="103" y="57"/>
                    <a:pt x="103" y="57"/>
                  </a:cubicBezTo>
                  <a:cubicBezTo>
                    <a:pt x="107" y="57"/>
                    <a:pt x="107" y="57"/>
                    <a:pt x="107" y="57"/>
                  </a:cubicBezTo>
                  <a:cubicBezTo>
                    <a:pt x="109" y="55"/>
                    <a:pt x="109" y="55"/>
                    <a:pt x="109" y="55"/>
                  </a:cubicBezTo>
                  <a:cubicBezTo>
                    <a:pt x="112" y="55"/>
                    <a:pt x="112" y="55"/>
                    <a:pt x="112" y="55"/>
                  </a:cubicBezTo>
                  <a:cubicBezTo>
                    <a:pt x="114" y="55"/>
                    <a:pt x="114" y="55"/>
                    <a:pt x="114" y="55"/>
                  </a:cubicBezTo>
                  <a:cubicBezTo>
                    <a:pt x="112" y="57"/>
                    <a:pt x="112" y="57"/>
                    <a:pt x="112" y="57"/>
                  </a:cubicBezTo>
                  <a:cubicBezTo>
                    <a:pt x="114" y="57"/>
                    <a:pt x="114" y="57"/>
                    <a:pt x="114" y="57"/>
                  </a:cubicBezTo>
                  <a:cubicBezTo>
                    <a:pt x="114" y="60"/>
                    <a:pt x="114" y="60"/>
                    <a:pt x="114" y="60"/>
                  </a:cubicBezTo>
                  <a:cubicBezTo>
                    <a:pt x="114" y="64"/>
                    <a:pt x="114" y="64"/>
                    <a:pt x="114" y="64"/>
                  </a:cubicBezTo>
                  <a:cubicBezTo>
                    <a:pt x="111" y="64"/>
                    <a:pt x="111" y="64"/>
                    <a:pt x="111" y="64"/>
                  </a:cubicBezTo>
                  <a:cubicBezTo>
                    <a:pt x="109" y="62"/>
                    <a:pt x="109" y="62"/>
                    <a:pt x="109" y="62"/>
                  </a:cubicBezTo>
                  <a:cubicBezTo>
                    <a:pt x="109" y="60"/>
                    <a:pt x="109" y="60"/>
                    <a:pt x="109" y="60"/>
                  </a:cubicBezTo>
                  <a:cubicBezTo>
                    <a:pt x="111" y="60"/>
                    <a:pt x="111" y="60"/>
                    <a:pt x="111" y="60"/>
                  </a:cubicBezTo>
                  <a:cubicBezTo>
                    <a:pt x="111" y="58"/>
                    <a:pt x="111" y="58"/>
                    <a:pt x="111" y="58"/>
                  </a:cubicBezTo>
                  <a:cubicBezTo>
                    <a:pt x="109" y="58"/>
                    <a:pt x="109" y="58"/>
                    <a:pt x="109" y="58"/>
                  </a:cubicBezTo>
                  <a:cubicBezTo>
                    <a:pt x="109" y="60"/>
                    <a:pt x="109" y="60"/>
                    <a:pt x="109" y="60"/>
                  </a:cubicBezTo>
                  <a:cubicBezTo>
                    <a:pt x="107" y="62"/>
                    <a:pt x="107" y="62"/>
                    <a:pt x="107" y="62"/>
                  </a:cubicBezTo>
                  <a:cubicBezTo>
                    <a:pt x="105" y="62"/>
                    <a:pt x="105" y="62"/>
                    <a:pt x="105" y="62"/>
                  </a:cubicBezTo>
                  <a:cubicBezTo>
                    <a:pt x="105" y="62"/>
                    <a:pt x="105" y="62"/>
                    <a:pt x="105" y="62"/>
                  </a:cubicBezTo>
                  <a:close/>
                  <a:moveTo>
                    <a:pt x="96" y="31"/>
                  </a:moveTo>
                  <a:cubicBezTo>
                    <a:pt x="96" y="29"/>
                    <a:pt x="96" y="29"/>
                    <a:pt x="96" y="29"/>
                  </a:cubicBezTo>
                  <a:cubicBezTo>
                    <a:pt x="100" y="29"/>
                    <a:pt x="100" y="29"/>
                    <a:pt x="100" y="29"/>
                  </a:cubicBezTo>
                  <a:cubicBezTo>
                    <a:pt x="102" y="29"/>
                    <a:pt x="102" y="29"/>
                    <a:pt x="102" y="29"/>
                  </a:cubicBezTo>
                  <a:cubicBezTo>
                    <a:pt x="102" y="31"/>
                    <a:pt x="102" y="31"/>
                    <a:pt x="102" y="31"/>
                  </a:cubicBezTo>
                  <a:cubicBezTo>
                    <a:pt x="100" y="31"/>
                    <a:pt x="100" y="31"/>
                    <a:pt x="100" y="31"/>
                  </a:cubicBezTo>
                  <a:cubicBezTo>
                    <a:pt x="96" y="31"/>
                    <a:pt x="96" y="31"/>
                    <a:pt x="96" y="31"/>
                  </a:cubicBezTo>
                  <a:close/>
                  <a:moveTo>
                    <a:pt x="89" y="40"/>
                  </a:moveTo>
                  <a:cubicBezTo>
                    <a:pt x="92" y="40"/>
                    <a:pt x="92" y="40"/>
                    <a:pt x="92" y="40"/>
                  </a:cubicBezTo>
                  <a:cubicBezTo>
                    <a:pt x="92" y="40"/>
                    <a:pt x="92" y="40"/>
                    <a:pt x="92" y="40"/>
                  </a:cubicBezTo>
                  <a:cubicBezTo>
                    <a:pt x="94" y="38"/>
                    <a:pt x="94" y="38"/>
                    <a:pt x="94" y="38"/>
                  </a:cubicBezTo>
                  <a:cubicBezTo>
                    <a:pt x="96" y="40"/>
                    <a:pt x="96" y="40"/>
                    <a:pt x="96" y="40"/>
                  </a:cubicBezTo>
                  <a:cubicBezTo>
                    <a:pt x="94" y="42"/>
                    <a:pt x="94" y="42"/>
                    <a:pt x="94" y="42"/>
                  </a:cubicBezTo>
                  <a:cubicBezTo>
                    <a:pt x="94" y="46"/>
                    <a:pt x="94" y="46"/>
                    <a:pt x="94" y="46"/>
                  </a:cubicBezTo>
                  <a:cubicBezTo>
                    <a:pt x="92" y="44"/>
                    <a:pt x="92" y="44"/>
                    <a:pt x="92" y="44"/>
                  </a:cubicBezTo>
                  <a:cubicBezTo>
                    <a:pt x="91" y="46"/>
                    <a:pt x="91" y="46"/>
                    <a:pt x="91" y="46"/>
                  </a:cubicBezTo>
                  <a:cubicBezTo>
                    <a:pt x="89" y="44"/>
                    <a:pt x="89" y="44"/>
                    <a:pt x="89" y="44"/>
                  </a:cubicBezTo>
                  <a:cubicBezTo>
                    <a:pt x="89" y="40"/>
                    <a:pt x="89" y="40"/>
                    <a:pt x="89" y="40"/>
                  </a:cubicBezTo>
                  <a:cubicBezTo>
                    <a:pt x="89" y="40"/>
                    <a:pt x="89" y="40"/>
                    <a:pt x="89" y="40"/>
                  </a:cubicBezTo>
                  <a:close/>
                  <a:moveTo>
                    <a:pt x="80" y="26"/>
                  </a:moveTo>
                  <a:cubicBezTo>
                    <a:pt x="82" y="24"/>
                    <a:pt x="82" y="24"/>
                    <a:pt x="82" y="24"/>
                  </a:cubicBezTo>
                  <a:cubicBezTo>
                    <a:pt x="83" y="26"/>
                    <a:pt x="83" y="26"/>
                    <a:pt x="83" y="26"/>
                  </a:cubicBezTo>
                  <a:cubicBezTo>
                    <a:pt x="85" y="27"/>
                    <a:pt x="85" y="27"/>
                    <a:pt x="85" y="27"/>
                  </a:cubicBezTo>
                  <a:cubicBezTo>
                    <a:pt x="82" y="27"/>
                    <a:pt x="82" y="27"/>
                    <a:pt x="82" y="27"/>
                  </a:cubicBezTo>
                  <a:cubicBezTo>
                    <a:pt x="82" y="27"/>
                    <a:pt x="82" y="27"/>
                    <a:pt x="82" y="27"/>
                  </a:cubicBezTo>
                  <a:cubicBezTo>
                    <a:pt x="80" y="27"/>
                    <a:pt x="80" y="27"/>
                    <a:pt x="80" y="27"/>
                  </a:cubicBezTo>
                  <a:cubicBezTo>
                    <a:pt x="80" y="26"/>
                    <a:pt x="80" y="26"/>
                    <a:pt x="80" y="26"/>
                  </a:cubicBezTo>
                  <a:close/>
                  <a:moveTo>
                    <a:pt x="65" y="60"/>
                  </a:moveTo>
                  <a:cubicBezTo>
                    <a:pt x="65" y="58"/>
                    <a:pt x="65" y="58"/>
                    <a:pt x="65" y="58"/>
                  </a:cubicBezTo>
                  <a:cubicBezTo>
                    <a:pt x="67" y="60"/>
                    <a:pt x="67" y="60"/>
                    <a:pt x="67" y="60"/>
                  </a:cubicBezTo>
                  <a:cubicBezTo>
                    <a:pt x="69" y="62"/>
                    <a:pt x="69" y="62"/>
                    <a:pt x="69" y="62"/>
                  </a:cubicBezTo>
                  <a:cubicBezTo>
                    <a:pt x="67" y="64"/>
                    <a:pt x="67" y="64"/>
                    <a:pt x="67" y="64"/>
                  </a:cubicBezTo>
                  <a:cubicBezTo>
                    <a:pt x="65" y="60"/>
                    <a:pt x="65" y="60"/>
                    <a:pt x="65" y="60"/>
                  </a:cubicBezTo>
                  <a:close/>
                  <a:moveTo>
                    <a:pt x="62" y="60"/>
                  </a:moveTo>
                  <a:cubicBezTo>
                    <a:pt x="63" y="58"/>
                    <a:pt x="63" y="58"/>
                    <a:pt x="63" y="58"/>
                  </a:cubicBezTo>
                  <a:cubicBezTo>
                    <a:pt x="63" y="60"/>
                    <a:pt x="63" y="60"/>
                    <a:pt x="63" y="60"/>
                  </a:cubicBezTo>
                  <a:cubicBezTo>
                    <a:pt x="63" y="60"/>
                    <a:pt x="63" y="60"/>
                    <a:pt x="63" y="60"/>
                  </a:cubicBezTo>
                  <a:cubicBezTo>
                    <a:pt x="62" y="60"/>
                    <a:pt x="62" y="60"/>
                    <a:pt x="62" y="60"/>
                  </a:cubicBezTo>
                  <a:close/>
                  <a:moveTo>
                    <a:pt x="82" y="64"/>
                  </a:moveTo>
                  <a:cubicBezTo>
                    <a:pt x="83" y="62"/>
                    <a:pt x="83" y="62"/>
                    <a:pt x="83" y="62"/>
                  </a:cubicBezTo>
                  <a:cubicBezTo>
                    <a:pt x="83" y="64"/>
                    <a:pt x="83" y="64"/>
                    <a:pt x="83" y="64"/>
                  </a:cubicBezTo>
                  <a:cubicBezTo>
                    <a:pt x="85" y="66"/>
                    <a:pt x="85" y="66"/>
                    <a:pt x="85" y="66"/>
                  </a:cubicBezTo>
                  <a:cubicBezTo>
                    <a:pt x="85" y="68"/>
                    <a:pt x="85" y="68"/>
                    <a:pt x="85" y="68"/>
                  </a:cubicBezTo>
                  <a:cubicBezTo>
                    <a:pt x="85" y="69"/>
                    <a:pt x="85" y="69"/>
                    <a:pt x="85" y="69"/>
                  </a:cubicBezTo>
                  <a:cubicBezTo>
                    <a:pt x="83" y="66"/>
                    <a:pt x="83" y="66"/>
                    <a:pt x="83" y="66"/>
                  </a:cubicBezTo>
                  <a:cubicBezTo>
                    <a:pt x="83" y="66"/>
                    <a:pt x="83" y="66"/>
                    <a:pt x="83" y="66"/>
                  </a:cubicBezTo>
                  <a:cubicBezTo>
                    <a:pt x="82" y="64"/>
                    <a:pt x="82" y="64"/>
                    <a:pt x="82" y="64"/>
                  </a:cubicBezTo>
                  <a:close/>
                  <a:moveTo>
                    <a:pt x="109" y="97"/>
                  </a:moveTo>
                  <a:cubicBezTo>
                    <a:pt x="109" y="95"/>
                    <a:pt x="109" y="95"/>
                    <a:pt x="109" y="95"/>
                  </a:cubicBezTo>
                  <a:cubicBezTo>
                    <a:pt x="109" y="93"/>
                    <a:pt x="109" y="93"/>
                    <a:pt x="109" y="93"/>
                  </a:cubicBezTo>
                  <a:cubicBezTo>
                    <a:pt x="112" y="93"/>
                    <a:pt x="112" y="93"/>
                    <a:pt x="112" y="93"/>
                  </a:cubicBezTo>
                  <a:cubicBezTo>
                    <a:pt x="112" y="95"/>
                    <a:pt x="112" y="95"/>
                    <a:pt x="112" y="95"/>
                  </a:cubicBezTo>
                  <a:cubicBezTo>
                    <a:pt x="109" y="97"/>
                    <a:pt x="109" y="97"/>
                    <a:pt x="109" y="97"/>
                  </a:cubicBezTo>
                  <a:close/>
                  <a:moveTo>
                    <a:pt x="82" y="113"/>
                  </a:moveTo>
                  <a:cubicBezTo>
                    <a:pt x="83" y="111"/>
                    <a:pt x="83" y="111"/>
                    <a:pt x="83" y="111"/>
                  </a:cubicBezTo>
                  <a:cubicBezTo>
                    <a:pt x="85" y="111"/>
                    <a:pt x="85" y="111"/>
                    <a:pt x="85" y="111"/>
                  </a:cubicBezTo>
                  <a:cubicBezTo>
                    <a:pt x="85" y="113"/>
                    <a:pt x="85" y="113"/>
                    <a:pt x="85" y="113"/>
                  </a:cubicBezTo>
                  <a:cubicBezTo>
                    <a:pt x="83" y="113"/>
                    <a:pt x="83" y="113"/>
                    <a:pt x="83" y="113"/>
                  </a:cubicBezTo>
                  <a:cubicBezTo>
                    <a:pt x="82" y="113"/>
                    <a:pt x="82" y="113"/>
                    <a:pt x="82" y="113"/>
                  </a:cubicBezTo>
                  <a:close/>
                  <a:moveTo>
                    <a:pt x="82" y="102"/>
                  </a:moveTo>
                  <a:cubicBezTo>
                    <a:pt x="83" y="102"/>
                    <a:pt x="83" y="102"/>
                    <a:pt x="83" y="102"/>
                  </a:cubicBezTo>
                  <a:cubicBezTo>
                    <a:pt x="83" y="104"/>
                    <a:pt x="83" y="104"/>
                    <a:pt x="83" y="104"/>
                  </a:cubicBezTo>
                  <a:cubicBezTo>
                    <a:pt x="82" y="102"/>
                    <a:pt x="82" y="102"/>
                    <a:pt x="82" y="102"/>
                  </a:cubicBezTo>
                  <a:close/>
                  <a:moveTo>
                    <a:pt x="82" y="100"/>
                  </a:moveTo>
                  <a:cubicBezTo>
                    <a:pt x="82" y="97"/>
                    <a:pt x="82" y="97"/>
                    <a:pt x="82" y="97"/>
                  </a:cubicBezTo>
                  <a:cubicBezTo>
                    <a:pt x="83" y="97"/>
                    <a:pt x="83" y="97"/>
                    <a:pt x="83" y="97"/>
                  </a:cubicBezTo>
                  <a:cubicBezTo>
                    <a:pt x="83" y="98"/>
                    <a:pt x="83" y="98"/>
                    <a:pt x="83" y="98"/>
                  </a:cubicBezTo>
                  <a:cubicBezTo>
                    <a:pt x="82" y="100"/>
                    <a:pt x="82" y="100"/>
                    <a:pt x="82" y="100"/>
                  </a:cubicBezTo>
                  <a:close/>
                  <a:moveTo>
                    <a:pt x="80" y="95"/>
                  </a:moveTo>
                  <a:cubicBezTo>
                    <a:pt x="80" y="95"/>
                    <a:pt x="80" y="95"/>
                    <a:pt x="80" y="95"/>
                  </a:cubicBezTo>
                  <a:cubicBezTo>
                    <a:pt x="80" y="93"/>
                    <a:pt x="80" y="93"/>
                    <a:pt x="80" y="93"/>
                  </a:cubicBezTo>
                  <a:cubicBezTo>
                    <a:pt x="82" y="95"/>
                    <a:pt x="82" y="95"/>
                    <a:pt x="82" y="95"/>
                  </a:cubicBezTo>
                  <a:cubicBezTo>
                    <a:pt x="80" y="95"/>
                    <a:pt x="80" y="95"/>
                    <a:pt x="80" y="95"/>
                  </a:cubicBezTo>
                  <a:close/>
                  <a:moveTo>
                    <a:pt x="96" y="106"/>
                  </a:moveTo>
                  <a:cubicBezTo>
                    <a:pt x="94" y="104"/>
                    <a:pt x="94" y="104"/>
                    <a:pt x="94" y="104"/>
                  </a:cubicBezTo>
                  <a:cubicBezTo>
                    <a:pt x="94" y="102"/>
                    <a:pt x="94" y="102"/>
                    <a:pt x="94" y="102"/>
                  </a:cubicBezTo>
                  <a:cubicBezTo>
                    <a:pt x="96" y="102"/>
                    <a:pt x="96" y="102"/>
                    <a:pt x="96" y="102"/>
                  </a:cubicBezTo>
                  <a:cubicBezTo>
                    <a:pt x="98" y="104"/>
                    <a:pt x="98" y="104"/>
                    <a:pt x="98" y="104"/>
                  </a:cubicBezTo>
                  <a:cubicBezTo>
                    <a:pt x="96" y="106"/>
                    <a:pt x="96" y="106"/>
                    <a:pt x="96" y="106"/>
                  </a:cubicBezTo>
                  <a:close/>
                  <a:moveTo>
                    <a:pt x="100" y="106"/>
                  </a:moveTo>
                  <a:cubicBezTo>
                    <a:pt x="98" y="104"/>
                    <a:pt x="98" y="104"/>
                    <a:pt x="98" y="104"/>
                  </a:cubicBezTo>
                  <a:cubicBezTo>
                    <a:pt x="102" y="100"/>
                    <a:pt x="102" y="100"/>
                    <a:pt x="102" y="100"/>
                  </a:cubicBezTo>
                  <a:cubicBezTo>
                    <a:pt x="103" y="102"/>
                    <a:pt x="103" y="102"/>
                    <a:pt x="103" y="102"/>
                  </a:cubicBezTo>
                  <a:cubicBezTo>
                    <a:pt x="103" y="104"/>
                    <a:pt x="103" y="104"/>
                    <a:pt x="103" y="104"/>
                  </a:cubicBezTo>
                  <a:cubicBezTo>
                    <a:pt x="102" y="106"/>
                    <a:pt x="102" y="106"/>
                    <a:pt x="102" y="106"/>
                  </a:cubicBezTo>
                  <a:cubicBezTo>
                    <a:pt x="100" y="106"/>
                    <a:pt x="100" y="106"/>
                    <a:pt x="100" y="106"/>
                  </a:cubicBezTo>
                  <a:close/>
                  <a:moveTo>
                    <a:pt x="100" y="98"/>
                  </a:moveTo>
                  <a:cubicBezTo>
                    <a:pt x="100" y="97"/>
                    <a:pt x="100" y="97"/>
                    <a:pt x="100" y="97"/>
                  </a:cubicBezTo>
                  <a:cubicBezTo>
                    <a:pt x="100" y="97"/>
                    <a:pt x="100" y="97"/>
                    <a:pt x="100" y="97"/>
                  </a:cubicBezTo>
                  <a:cubicBezTo>
                    <a:pt x="100" y="98"/>
                    <a:pt x="100" y="98"/>
                    <a:pt x="100" y="98"/>
                  </a:cubicBezTo>
                  <a:close/>
                  <a:moveTo>
                    <a:pt x="94" y="93"/>
                  </a:moveTo>
                  <a:cubicBezTo>
                    <a:pt x="96" y="93"/>
                    <a:pt x="96" y="93"/>
                    <a:pt x="96" y="93"/>
                  </a:cubicBezTo>
                  <a:cubicBezTo>
                    <a:pt x="96" y="95"/>
                    <a:pt x="96" y="95"/>
                    <a:pt x="96" y="95"/>
                  </a:cubicBezTo>
                  <a:cubicBezTo>
                    <a:pt x="98" y="97"/>
                    <a:pt x="98" y="97"/>
                    <a:pt x="98" y="97"/>
                  </a:cubicBezTo>
                  <a:cubicBezTo>
                    <a:pt x="96" y="95"/>
                    <a:pt x="96" y="95"/>
                    <a:pt x="96" y="95"/>
                  </a:cubicBezTo>
                  <a:cubicBezTo>
                    <a:pt x="94" y="93"/>
                    <a:pt x="94" y="93"/>
                    <a:pt x="94" y="93"/>
                  </a:cubicBezTo>
                  <a:close/>
                  <a:moveTo>
                    <a:pt x="87" y="86"/>
                  </a:moveTo>
                  <a:cubicBezTo>
                    <a:pt x="87" y="86"/>
                    <a:pt x="87" y="86"/>
                    <a:pt x="87" y="86"/>
                  </a:cubicBezTo>
                  <a:cubicBezTo>
                    <a:pt x="89" y="89"/>
                    <a:pt x="89" y="89"/>
                    <a:pt x="89" y="89"/>
                  </a:cubicBezTo>
                  <a:cubicBezTo>
                    <a:pt x="92" y="91"/>
                    <a:pt x="92" y="91"/>
                    <a:pt x="92" y="91"/>
                  </a:cubicBezTo>
                  <a:cubicBezTo>
                    <a:pt x="92" y="93"/>
                    <a:pt x="92" y="93"/>
                    <a:pt x="92" y="93"/>
                  </a:cubicBezTo>
                  <a:cubicBezTo>
                    <a:pt x="91" y="93"/>
                    <a:pt x="91" y="93"/>
                    <a:pt x="91" y="93"/>
                  </a:cubicBezTo>
                  <a:cubicBezTo>
                    <a:pt x="87" y="89"/>
                    <a:pt x="87" y="89"/>
                    <a:pt x="87" y="89"/>
                  </a:cubicBezTo>
                  <a:cubicBezTo>
                    <a:pt x="85" y="88"/>
                    <a:pt x="85" y="88"/>
                    <a:pt x="85" y="88"/>
                  </a:cubicBezTo>
                  <a:cubicBezTo>
                    <a:pt x="87" y="86"/>
                    <a:pt x="87" y="86"/>
                    <a:pt x="87" y="86"/>
                  </a:cubicBezTo>
                  <a:close/>
                  <a:moveTo>
                    <a:pt x="54" y="66"/>
                  </a:moveTo>
                  <a:cubicBezTo>
                    <a:pt x="56" y="64"/>
                    <a:pt x="56" y="64"/>
                    <a:pt x="56" y="64"/>
                  </a:cubicBezTo>
                  <a:cubicBezTo>
                    <a:pt x="62" y="62"/>
                    <a:pt x="62" y="62"/>
                    <a:pt x="62" y="62"/>
                  </a:cubicBezTo>
                  <a:cubicBezTo>
                    <a:pt x="63" y="66"/>
                    <a:pt x="63" y="66"/>
                    <a:pt x="63" y="66"/>
                  </a:cubicBezTo>
                  <a:cubicBezTo>
                    <a:pt x="67" y="68"/>
                    <a:pt x="67" y="68"/>
                    <a:pt x="67" y="68"/>
                  </a:cubicBezTo>
                  <a:cubicBezTo>
                    <a:pt x="69" y="68"/>
                    <a:pt x="69" y="68"/>
                    <a:pt x="69" y="68"/>
                  </a:cubicBezTo>
                  <a:cubicBezTo>
                    <a:pt x="71" y="69"/>
                    <a:pt x="71" y="69"/>
                    <a:pt x="71" y="69"/>
                  </a:cubicBezTo>
                  <a:cubicBezTo>
                    <a:pt x="72" y="69"/>
                    <a:pt x="72" y="69"/>
                    <a:pt x="72" y="69"/>
                  </a:cubicBezTo>
                  <a:cubicBezTo>
                    <a:pt x="72" y="69"/>
                    <a:pt x="72" y="69"/>
                    <a:pt x="72" y="69"/>
                  </a:cubicBezTo>
                  <a:cubicBezTo>
                    <a:pt x="76" y="73"/>
                    <a:pt x="76" y="73"/>
                    <a:pt x="76" y="73"/>
                  </a:cubicBezTo>
                  <a:cubicBezTo>
                    <a:pt x="78" y="75"/>
                    <a:pt x="78" y="75"/>
                    <a:pt x="78" y="75"/>
                  </a:cubicBezTo>
                  <a:cubicBezTo>
                    <a:pt x="78" y="77"/>
                    <a:pt x="78" y="77"/>
                    <a:pt x="78" y="77"/>
                  </a:cubicBezTo>
                  <a:cubicBezTo>
                    <a:pt x="78" y="78"/>
                    <a:pt x="78" y="78"/>
                    <a:pt x="78" y="78"/>
                  </a:cubicBezTo>
                  <a:cubicBezTo>
                    <a:pt x="78" y="80"/>
                    <a:pt x="78" y="80"/>
                    <a:pt x="78" y="80"/>
                  </a:cubicBezTo>
                  <a:cubicBezTo>
                    <a:pt x="80" y="84"/>
                    <a:pt x="80" y="84"/>
                    <a:pt x="80" y="84"/>
                  </a:cubicBezTo>
                  <a:cubicBezTo>
                    <a:pt x="82" y="82"/>
                    <a:pt x="82" y="82"/>
                    <a:pt x="82" y="82"/>
                  </a:cubicBezTo>
                  <a:cubicBezTo>
                    <a:pt x="85" y="82"/>
                    <a:pt x="85" y="82"/>
                    <a:pt x="85" y="82"/>
                  </a:cubicBezTo>
                  <a:cubicBezTo>
                    <a:pt x="83" y="86"/>
                    <a:pt x="83" y="86"/>
                    <a:pt x="83" y="86"/>
                  </a:cubicBezTo>
                  <a:cubicBezTo>
                    <a:pt x="82" y="86"/>
                    <a:pt x="82" y="86"/>
                    <a:pt x="82" y="86"/>
                  </a:cubicBezTo>
                  <a:cubicBezTo>
                    <a:pt x="80" y="86"/>
                    <a:pt x="80" y="86"/>
                    <a:pt x="80" y="86"/>
                  </a:cubicBezTo>
                  <a:cubicBezTo>
                    <a:pt x="78" y="84"/>
                    <a:pt x="78" y="84"/>
                    <a:pt x="78" y="84"/>
                  </a:cubicBezTo>
                  <a:cubicBezTo>
                    <a:pt x="76" y="82"/>
                    <a:pt x="76" y="82"/>
                    <a:pt x="76" y="82"/>
                  </a:cubicBezTo>
                  <a:cubicBezTo>
                    <a:pt x="78" y="80"/>
                    <a:pt x="78" y="80"/>
                    <a:pt x="78" y="80"/>
                  </a:cubicBezTo>
                  <a:cubicBezTo>
                    <a:pt x="76" y="80"/>
                    <a:pt x="76" y="80"/>
                    <a:pt x="76" y="80"/>
                  </a:cubicBezTo>
                  <a:cubicBezTo>
                    <a:pt x="74" y="77"/>
                    <a:pt x="74" y="77"/>
                    <a:pt x="74" y="77"/>
                  </a:cubicBezTo>
                  <a:cubicBezTo>
                    <a:pt x="72" y="75"/>
                    <a:pt x="72" y="75"/>
                    <a:pt x="72" y="75"/>
                  </a:cubicBezTo>
                  <a:cubicBezTo>
                    <a:pt x="71" y="75"/>
                    <a:pt x="71" y="75"/>
                    <a:pt x="71" y="75"/>
                  </a:cubicBezTo>
                  <a:cubicBezTo>
                    <a:pt x="67" y="73"/>
                    <a:pt x="67" y="73"/>
                    <a:pt x="67" y="73"/>
                  </a:cubicBezTo>
                  <a:cubicBezTo>
                    <a:pt x="65" y="71"/>
                    <a:pt x="65" y="71"/>
                    <a:pt x="65" y="71"/>
                  </a:cubicBezTo>
                  <a:cubicBezTo>
                    <a:pt x="63" y="71"/>
                    <a:pt x="63" y="71"/>
                    <a:pt x="63" y="71"/>
                  </a:cubicBezTo>
                  <a:cubicBezTo>
                    <a:pt x="63" y="69"/>
                    <a:pt x="63" y="69"/>
                    <a:pt x="63" y="69"/>
                  </a:cubicBezTo>
                  <a:cubicBezTo>
                    <a:pt x="62" y="68"/>
                    <a:pt x="62" y="68"/>
                    <a:pt x="62" y="68"/>
                  </a:cubicBezTo>
                  <a:cubicBezTo>
                    <a:pt x="60" y="68"/>
                    <a:pt x="60" y="68"/>
                    <a:pt x="60" y="68"/>
                  </a:cubicBezTo>
                  <a:cubicBezTo>
                    <a:pt x="58" y="66"/>
                    <a:pt x="58" y="66"/>
                    <a:pt x="58" y="66"/>
                  </a:cubicBezTo>
                  <a:cubicBezTo>
                    <a:pt x="56" y="66"/>
                    <a:pt x="56" y="66"/>
                    <a:pt x="56" y="66"/>
                  </a:cubicBezTo>
                  <a:cubicBezTo>
                    <a:pt x="54" y="66"/>
                    <a:pt x="54" y="66"/>
                    <a:pt x="54" y="66"/>
                  </a:cubicBezTo>
                  <a:close/>
                  <a:moveTo>
                    <a:pt x="60" y="117"/>
                  </a:moveTo>
                  <a:cubicBezTo>
                    <a:pt x="60" y="117"/>
                    <a:pt x="60" y="117"/>
                    <a:pt x="60" y="117"/>
                  </a:cubicBezTo>
                  <a:cubicBezTo>
                    <a:pt x="60" y="119"/>
                    <a:pt x="60" y="119"/>
                    <a:pt x="60" y="119"/>
                  </a:cubicBezTo>
                  <a:cubicBezTo>
                    <a:pt x="62" y="120"/>
                    <a:pt x="62" y="120"/>
                    <a:pt x="62" y="120"/>
                  </a:cubicBezTo>
                  <a:cubicBezTo>
                    <a:pt x="62" y="122"/>
                    <a:pt x="62" y="122"/>
                    <a:pt x="62" y="122"/>
                  </a:cubicBezTo>
                  <a:cubicBezTo>
                    <a:pt x="60" y="122"/>
                    <a:pt x="60" y="122"/>
                    <a:pt x="60" y="122"/>
                  </a:cubicBezTo>
                  <a:cubicBezTo>
                    <a:pt x="60" y="120"/>
                    <a:pt x="60" y="120"/>
                    <a:pt x="60" y="120"/>
                  </a:cubicBezTo>
                  <a:cubicBezTo>
                    <a:pt x="58" y="119"/>
                    <a:pt x="58" y="119"/>
                    <a:pt x="58" y="119"/>
                  </a:cubicBezTo>
                  <a:cubicBezTo>
                    <a:pt x="60" y="117"/>
                    <a:pt x="60" y="117"/>
                    <a:pt x="60" y="117"/>
                  </a:cubicBezTo>
                  <a:close/>
                  <a:moveTo>
                    <a:pt x="60" y="113"/>
                  </a:moveTo>
                  <a:cubicBezTo>
                    <a:pt x="60" y="115"/>
                    <a:pt x="60" y="115"/>
                    <a:pt x="60" y="115"/>
                  </a:cubicBezTo>
                  <a:cubicBezTo>
                    <a:pt x="58" y="115"/>
                    <a:pt x="58" y="115"/>
                    <a:pt x="58" y="115"/>
                  </a:cubicBezTo>
                  <a:cubicBezTo>
                    <a:pt x="60" y="113"/>
                    <a:pt x="60" y="113"/>
                    <a:pt x="60" y="113"/>
                  </a:cubicBezTo>
                  <a:cubicBezTo>
                    <a:pt x="60" y="113"/>
                    <a:pt x="60" y="113"/>
                    <a:pt x="60" y="113"/>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6" name="Google Shape;3615;p136">
              <a:extLst>
                <a:ext uri="{FF2B5EF4-FFF2-40B4-BE49-F238E27FC236}">
                  <a16:creationId xmlns:a16="http://schemas.microsoft.com/office/drawing/2014/main" id="{CBB3A75B-D410-0BE2-98F3-28B21AE0613F}"/>
                </a:ext>
              </a:extLst>
            </p:cNvPr>
            <p:cNvSpPr/>
            <p:nvPr/>
          </p:nvSpPr>
          <p:spPr>
            <a:xfrm>
              <a:off x="3598" y="2218"/>
              <a:ext cx="1016" cy="404"/>
            </a:xfrm>
            <a:custGeom>
              <a:avLst/>
              <a:gdLst/>
              <a:ahLst/>
              <a:cxnLst/>
              <a:rect l="l" t="t" r="r" b="b"/>
              <a:pathLst>
                <a:path w="1016" h="404" extrusionOk="0">
                  <a:moveTo>
                    <a:pt x="13" y="86"/>
                  </a:moveTo>
                  <a:lnTo>
                    <a:pt x="26" y="86"/>
                  </a:lnTo>
                  <a:lnTo>
                    <a:pt x="29" y="70"/>
                  </a:lnTo>
                  <a:lnTo>
                    <a:pt x="29" y="57"/>
                  </a:lnTo>
                  <a:lnTo>
                    <a:pt x="48" y="54"/>
                  </a:lnTo>
                  <a:lnTo>
                    <a:pt x="48" y="41"/>
                  </a:lnTo>
                  <a:lnTo>
                    <a:pt x="35" y="31"/>
                  </a:lnTo>
                  <a:lnTo>
                    <a:pt x="35" y="16"/>
                  </a:lnTo>
                  <a:lnTo>
                    <a:pt x="48" y="12"/>
                  </a:lnTo>
                  <a:lnTo>
                    <a:pt x="54" y="3"/>
                  </a:lnTo>
                  <a:lnTo>
                    <a:pt x="57" y="0"/>
                  </a:lnTo>
                  <a:lnTo>
                    <a:pt x="76" y="0"/>
                  </a:lnTo>
                  <a:lnTo>
                    <a:pt x="92" y="12"/>
                  </a:lnTo>
                  <a:lnTo>
                    <a:pt x="99" y="3"/>
                  </a:lnTo>
                  <a:lnTo>
                    <a:pt x="112" y="12"/>
                  </a:lnTo>
                  <a:lnTo>
                    <a:pt x="112" y="28"/>
                  </a:lnTo>
                  <a:lnTo>
                    <a:pt x="127" y="44"/>
                  </a:lnTo>
                  <a:lnTo>
                    <a:pt x="140" y="44"/>
                  </a:lnTo>
                  <a:lnTo>
                    <a:pt x="153" y="57"/>
                  </a:lnTo>
                  <a:lnTo>
                    <a:pt x="162" y="63"/>
                  </a:lnTo>
                  <a:lnTo>
                    <a:pt x="162" y="70"/>
                  </a:lnTo>
                  <a:lnTo>
                    <a:pt x="156" y="82"/>
                  </a:lnTo>
                  <a:lnTo>
                    <a:pt x="140" y="82"/>
                  </a:lnTo>
                  <a:lnTo>
                    <a:pt x="134" y="73"/>
                  </a:lnTo>
                  <a:lnTo>
                    <a:pt x="121" y="73"/>
                  </a:lnTo>
                  <a:lnTo>
                    <a:pt x="118" y="82"/>
                  </a:lnTo>
                  <a:lnTo>
                    <a:pt x="99" y="82"/>
                  </a:lnTo>
                  <a:lnTo>
                    <a:pt x="86" y="86"/>
                  </a:lnTo>
                  <a:lnTo>
                    <a:pt x="83" y="98"/>
                  </a:lnTo>
                  <a:lnTo>
                    <a:pt x="54" y="114"/>
                  </a:lnTo>
                  <a:lnTo>
                    <a:pt x="29" y="133"/>
                  </a:lnTo>
                  <a:lnTo>
                    <a:pt x="29" y="127"/>
                  </a:lnTo>
                  <a:lnTo>
                    <a:pt x="35" y="111"/>
                  </a:lnTo>
                  <a:lnTo>
                    <a:pt x="41" y="111"/>
                  </a:lnTo>
                  <a:lnTo>
                    <a:pt x="54" y="105"/>
                  </a:lnTo>
                  <a:lnTo>
                    <a:pt x="41" y="105"/>
                  </a:lnTo>
                  <a:lnTo>
                    <a:pt x="35" y="98"/>
                  </a:lnTo>
                  <a:lnTo>
                    <a:pt x="29" y="105"/>
                  </a:lnTo>
                  <a:lnTo>
                    <a:pt x="16" y="98"/>
                  </a:lnTo>
                  <a:lnTo>
                    <a:pt x="13" y="86"/>
                  </a:lnTo>
                  <a:lnTo>
                    <a:pt x="13" y="86"/>
                  </a:lnTo>
                  <a:lnTo>
                    <a:pt x="13" y="86"/>
                  </a:lnTo>
                  <a:lnTo>
                    <a:pt x="13" y="86"/>
                  </a:lnTo>
                  <a:lnTo>
                    <a:pt x="13" y="86"/>
                  </a:lnTo>
                  <a:close/>
                  <a:moveTo>
                    <a:pt x="818" y="25"/>
                  </a:moveTo>
                  <a:lnTo>
                    <a:pt x="812" y="25"/>
                  </a:lnTo>
                  <a:lnTo>
                    <a:pt x="806" y="41"/>
                  </a:lnTo>
                  <a:lnTo>
                    <a:pt x="796" y="44"/>
                  </a:lnTo>
                  <a:lnTo>
                    <a:pt x="777" y="57"/>
                  </a:lnTo>
                  <a:lnTo>
                    <a:pt x="771" y="63"/>
                  </a:lnTo>
                  <a:lnTo>
                    <a:pt x="755" y="63"/>
                  </a:lnTo>
                  <a:lnTo>
                    <a:pt x="748" y="70"/>
                  </a:lnTo>
                  <a:lnTo>
                    <a:pt x="726" y="63"/>
                  </a:lnTo>
                  <a:lnTo>
                    <a:pt x="720" y="63"/>
                  </a:lnTo>
                  <a:lnTo>
                    <a:pt x="713" y="63"/>
                  </a:lnTo>
                  <a:lnTo>
                    <a:pt x="707" y="57"/>
                  </a:lnTo>
                  <a:lnTo>
                    <a:pt x="697" y="63"/>
                  </a:lnTo>
                  <a:lnTo>
                    <a:pt x="678" y="63"/>
                  </a:lnTo>
                  <a:lnTo>
                    <a:pt x="656" y="73"/>
                  </a:lnTo>
                  <a:lnTo>
                    <a:pt x="640" y="70"/>
                  </a:lnTo>
                  <a:lnTo>
                    <a:pt x="627" y="63"/>
                  </a:lnTo>
                  <a:lnTo>
                    <a:pt x="615" y="63"/>
                  </a:lnTo>
                  <a:lnTo>
                    <a:pt x="599" y="57"/>
                  </a:lnTo>
                  <a:lnTo>
                    <a:pt x="586" y="54"/>
                  </a:lnTo>
                  <a:lnTo>
                    <a:pt x="570" y="41"/>
                  </a:lnTo>
                  <a:lnTo>
                    <a:pt x="560" y="41"/>
                  </a:lnTo>
                  <a:lnTo>
                    <a:pt x="557" y="44"/>
                  </a:lnTo>
                  <a:lnTo>
                    <a:pt x="544" y="44"/>
                  </a:lnTo>
                  <a:lnTo>
                    <a:pt x="541" y="31"/>
                  </a:lnTo>
                  <a:lnTo>
                    <a:pt x="532" y="16"/>
                  </a:lnTo>
                  <a:lnTo>
                    <a:pt x="529" y="12"/>
                  </a:lnTo>
                  <a:lnTo>
                    <a:pt x="519" y="12"/>
                  </a:lnTo>
                  <a:lnTo>
                    <a:pt x="503" y="28"/>
                  </a:lnTo>
                  <a:lnTo>
                    <a:pt x="503" y="25"/>
                  </a:lnTo>
                  <a:lnTo>
                    <a:pt x="500" y="28"/>
                  </a:lnTo>
                  <a:lnTo>
                    <a:pt x="474" y="12"/>
                  </a:lnTo>
                  <a:lnTo>
                    <a:pt x="474" y="0"/>
                  </a:lnTo>
                  <a:lnTo>
                    <a:pt x="471" y="0"/>
                  </a:lnTo>
                  <a:lnTo>
                    <a:pt x="459" y="3"/>
                  </a:lnTo>
                  <a:lnTo>
                    <a:pt x="443" y="3"/>
                  </a:lnTo>
                  <a:lnTo>
                    <a:pt x="433" y="0"/>
                  </a:lnTo>
                  <a:lnTo>
                    <a:pt x="427" y="3"/>
                  </a:lnTo>
                  <a:lnTo>
                    <a:pt x="398" y="3"/>
                  </a:lnTo>
                  <a:lnTo>
                    <a:pt x="385" y="3"/>
                  </a:lnTo>
                  <a:lnTo>
                    <a:pt x="357" y="16"/>
                  </a:lnTo>
                  <a:lnTo>
                    <a:pt x="344" y="16"/>
                  </a:lnTo>
                  <a:lnTo>
                    <a:pt x="328" y="25"/>
                  </a:lnTo>
                  <a:lnTo>
                    <a:pt x="318" y="28"/>
                  </a:lnTo>
                  <a:lnTo>
                    <a:pt x="306" y="31"/>
                  </a:lnTo>
                  <a:lnTo>
                    <a:pt x="303" y="41"/>
                  </a:lnTo>
                  <a:lnTo>
                    <a:pt x="296" y="44"/>
                  </a:lnTo>
                  <a:lnTo>
                    <a:pt x="290" y="57"/>
                  </a:lnTo>
                  <a:lnTo>
                    <a:pt x="287" y="63"/>
                  </a:lnTo>
                  <a:lnTo>
                    <a:pt x="287" y="70"/>
                  </a:lnTo>
                  <a:lnTo>
                    <a:pt x="268" y="70"/>
                  </a:lnTo>
                  <a:lnTo>
                    <a:pt x="239" y="57"/>
                  </a:lnTo>
                  <a:lnTo>
                    <a:pt x="226" y="57"/>
                  </a:lnTo>
                  <a:lnTo>
                    <a:pt x="220" y="63"/>
                  </a:lnTo>
                  <a:lnTo>
                    <a:pt x="210" y="57"/>
                  </a:lnTo>
                  <a:lnTo>
                    <a:pt x="191" y="63"/>
                  </a:lnTo>
                  <a:lnTo>
                    <a:pt x="188" y="63"/>
                  </a:lnTo>
                  <a:lnTo>
                    <a:pt x="169" y="63"/>
                  </a:lnTo>
                  <a:lnTo>
                    <a:pt x="169" y="73"/>
                  </a:lnTo>
                  <a:lnTo>
                    <a:pt x="182" y="86"/>
                  </a:lnTo>
                  <a:lnTo>
                    <a:pt x="191" y="92"/>
                  </a:lnTo>
                  <a:lnTo>
                    <a:pt x="210" y="92"/>
                  </a:lnTo>
                  <a:lnTo>
                    <a:pt x="204" y="98"/>
                  </a:lnTo>
                  <a:lnTo>
                    <a:pt x="182" y="98"/>
                  </a:lnTo>
                  <a:lnTo>
                    <a:pt x="162" y="105"/>
                  </a:lnTo>
                  <a:lnTo>
                    <a:pt x="156" y="114"/>
                  </a:lnTo>
                  <a:lnTo>
                    <a:pt x="156" y="114"/>
                  </a:lnTo>
                  <a:lnTo>
                    <a:pt x="169" y="114"/>
                  </a:lnTo>
                  <a:lnTo>
                    <a:pt x="175" y="121"/>
                  </a:lnTo>
                  <a:lnTo>
                    <a:pt x="169" y="121"/>
                  </a:lnTo>
                  <a:lnTo>
                    <a:pt x="140" y="127"/>
                  </a:lnTo>
                  <a:lnTo>
                    <a:pt x="127" y="121"/>
                  </a:lnTo>
                  <a:lnTo>
                    <a:pt x="118" y="127"/>
                  </a:lnTo>
                  <a:lnTo>
                    <a:pt x="112" y="114"/>
                  </a:lnTo>
                  <a:lnTo>
                    <a:pt x="105" y="114"/>
                  </a:lnTo>
                  <a:lnTo>
                    <a:pt x="92" y="127"/>
                  </a:lnTo>
                  <a:lnTo>
                    <a:pt x="86" y="127"/>
                  </a:lnTo>
                  <a:lnTo>
                    <a:pt x="70" y="114"/>
                  </a:lnTo>
                  <a:lnTo>
                    <a:pt x="57" y="114"/>
                  </a:lnTo>
                  <a:lnTo>
                    <a:pt x="35" y="133"/>
                  </a:lnTo>
                  <a:lnTo>
                    <a:pt x="29" y="143"/>
                  </a:lnTo>
                  <a:lnTo>
                    <a:pt x="26" y="156"/>
                  </a:lnTo>
                  <a:lnTo>
                    <a:pt x="29" y="162"/>
                  </a:lnTo>
                  <a:lnTo>
                    <a:pt x="29" y="175"/>
                  </a:lnTo>
                  <a:lnTo>
                    <a:pt x="26" y="181"/>
                  </a:lnTo>
                  <a:lnTo>
                    <a:pt x="29" y="184"/>
                  </a:lnTo>
                  <a:lnTo>
                    <a:pt x="48" y="181"/>
                  </a:lnTo>
                  <a:lnTo>
                    <a:pt x="48" y="181"/>
                  </a:lnTo>
                  <a:lnTo>
                    <a:pt x="57" y="181"/>
                  </a:lnTo>
                  <a:lnTo>
                    <a:pt x="70" y="181"/>
                  </a:lnTo>
                  <a:lnTo>
                    <a:pt x="57" y="191"/>
                  </a:lnTo>
                  <a:lnTo>
                    <a:pt x="64" y="197"/>
                  </a:lnTo>
                  <a:lnTo>
                    <a:pt x="64" y="210"/>
                  </a:lnTo>
                  <a:lnTo>
                    <a:pt x="64" y="216"/>
                  </a:lnTo>
                  <a:lnTo>
                    <a:pt x="64" y="219"/>
                  </a:lnTo>
                  <a:lnTo>
                    <a:pt x="70" y="219"/>
                  </a:lnTo>
                  <a:lnTo>
                    <a:pt x="83" y="216"/>
                  </a:lnTo>
                  <a:lnTo>
                    <a:pt x="83" y="219"/>
                  </a:lnTo>
                  <a:lnTo>
                    <a:pt x="76" y="226"/>
                  </a:lnTo>
                  <a:lnTo>
                    <a:pt x="57" y="238"/>
                  </a:lnTo>
                  <a:lnTo>
                    <a:pt x="64" y="238"/>
                  </a:lnTo>
                  <a:lnTo>
                    <a:pt x="70" y="238"/>
                  </a:lnTo>
                  <a:lnTo>
                    <a:pt x="64" y="245"/>
                  </a:lnTo>
                  <a:lnTo>
                    <a:pt x="57" y="254"/>
                  </a:lnTo>
                  <a:lnTo>
                    <a:pt x="54" y="254"/>
                  </a:lnTo>
                  <a:lnTo>
                    <a:pt x="48" y="238"/>
                  </a:lnTo>
                  <a:lnTo>
                    <a:pt x="41" y="238"/>
                  </a:lnTo>
                  <a:lnTo>
                    <a:pt x="41" y="248"/>
                  </a:lnTo>
                  <a:lnTo>
                    <a:pt x="48" y="254"/>
                  </a:lnTo>
                  <a:lnTo>
                    <a:pt x="41" y="261"/>
                  </a:lnTo>
                  <a:lnTo>
                    <a:pt x="41" y="273"/>
                  </a:lnTo>
                  <a:lnTo>
                    <a:pt x="54" y="277"/>
                  </a:lnTo>
                  <a:lnTo>
                    <a:pt x="54" y="273"/>
                  </a:lnTo>
                  <a:lnTo>
                    <a:pt x="64" y="277"/>
                  </a:lnTo>
                  <a:lnTo>
                    <a:pt x="70" y="277"/>
                  </a:lnTo>
                  <a:lnTo>
                    <a:pt x="86" y="286"/>
                  </a:lnTo>
                  <a:lnTo>
                    <a:pt x="86" y="302"/>
                  </a:lnTo>
                  <a:lnTo>
                    <a:pt x="83" y="305"/>
                  </a:lnTo>
                  <a:lnTo>
                    <a:pt x="86" y="315"/>
                  </a:lnTo>
                  <a:lnTo>
                    <a:pt x="86" y="318"/>
                  </a:lnTo>
                  <a:lnTo>
                    <a:pt x="92" y="324"/>
                  </a:lnTo>
                  <a:lnTo>
                    <a:pt x="112" y="334"/>
                  </a:lnTo>
                  <a:lnTo>
                    <a:pt x="105" y="343"/>
                  </a:lnTo>
                  <a:lnTo>
                    <a:pt x="92" y="343"/>
                  </a:lnTo>
                  <a:lnTo>
                    <a:pt x="92" y="347"/>
                  </a:lnTo>
                  <a:lnTo>
                    <a:pt x="99" y="356"/>
                  </a:lnTo>
                  <a:lnTo>
                    <a:pt x="118" y="347"/>
                  </a:lnTo>
                  <a:lnTo>
                    <a:pt x="140" y="347"/>
                  </a:lnTo>
                  <a:lnTo>
                    <a:pt x="140" y="356"/>
                  </a:lnTo>
                  <a:lnTo>
                    <a:pt x="134" y="359"/>
                  </a:lnTo>
                  <a:lnTo>
                    <a:pt x="121" y="359"/>
                  </a:lnTo>
                  <a:lnTo>
                    <a:pt x="105" y="359"/>
                  </a:lnTo>
                  <a:lnTo>
                    <a:pt x="99" y="366"/>
                  </a:lnTo>
                  <a:lnTo>
                    <a:pt x="105" y="372"/>
                  </a:lnTo>
                  <a:lnTo>
                    <a:pt x="118" y="366"/>
                  </a:lnTo>
                  <a:lnTo>
                    <a:pt x="127" y="366"/>
                  </a:lnTo>
                  <a:lnTo>
                    <a:pt x="134" y="366"/>
                  </a:lnTo>
                  <a:lnTo>
                    <a:pt x="134" y="372"/>
                  </a:lnTo>
                  <a:lnTo>
                    <a:pt x="134" y="375"/>
                  </a:lnTo>
                  <a:lnTo>
                    <a:pt x="140" y="366"/>
                  </a:lnTo>
                  <a:lnTo>
                    <a:pt x="153" y="359"/>
                  </a:lnTo>
                  <a:lnTo>
                    <a:pt x="156" y="359"/>
                  </a:lnTo>
                  <a:lnTo>
                    <a:pt x="162" y="366"/>
                  </a:lnTo>
                  <a:lnTo>
                    <a:pt x="169" y="366"/>
                  </a:lnTo>
                  <a:lnTo>
                    <a:pt x="182" y="372"/>
                  </a:lnTo>
                  <a:lnTo>
                    <a:pt x="188" y="366"/>
                  </a:lnTo>
                  <a:lnTo>
                    <a:pt x="191" y="366"/>
                  </a:lnTo>
                  <a:lnTo>
                    <a:pt x="191" y="372"/>
                  </a:lnTo>
                  <a:lnTo>
                    <a:pt x="188" y="372"/>
                  </a:lnTo>
                  <a:lnTo>
                    <a:pt x="191" y="375"/>
                  </a:lnTo>
                  <a:lnTo>
                    <a:pt x="191" y="388"/>
                  </a:lnTo>
                  <a:lnTo>
                    <a:pt x="204" y="397"/>
                  </a:lnTo>
                  <a:lnTo>
                    <a:pt x="210" y="397"/>
                  </a:lnTo>
                  <a:lnTo>
                    <a:pt x="220" y="401"/>
                  </a:lnTo>
                  <a:lnTo>
                    <a:pt x="232" y="397"/>
                  </a:lnTo>
                  <a:lnTo>
                    <a:pt x="245" y="397"/>
                  </a:lnTo>
                  <a:lnTo>
                    <a:pt x="248" y="397"/>
                  </a:lnTo>
                  <a:lnTo>
                    <a:pt x="258" y="388"/>
                  </a:lnTo>
                  <a:lnTo>
                    <a:pt x="268" y="397"/>
                  </a:lnTo>
                  <a:lnTo>
                    <a:pt x="274" y="388"/>
                  </a:lnTo>
                  <a:lnTo>
                    <a:pt x="274" y="375"/>
                  </a:lnTo>
                  <a:lnTo>
                    <a:pt x="274" y="372"/>
                  </a:lnTo>
                  <a:lnTo>
                    <a:pt x="274" y="356"/>
                  </a:lnTo>
                  <a:lnTo>
                    <a:pt x="296" y="356"/>
                  </a:lnTo>
                  <a:lnTo>
                    <a:pt x="315" y="356"/>
                  </a:lnTo>
                  <a:lnTo>
                    <a:pt x="344" y="372"/>
                  </a:lnTo>
                  <a:lnTo>
                    <a:pt x="357" y="372"/>
                  </a:lnTo>
                  <a:lnTo>
                    <a:pt x="373" y="397"/>
                  </a:lnTo>
                  <a:lnTo>
                    <a:pt x="385" y="401"/>
                  </a:lnTo>
                  <a:lnTo>
                    <a:pt x="433" y="397"/>
                  </a:lnTo>
                  <a:lnTo>
                    <a:pt x="446" y="388"/>
                  </a:lnTo>
                  <a:lnTo>
                    <a:pt x="455" y="388"/>
                  </a:lnTo>
                  <a:lnTo>
                    <a:pt x="459" y="397"/>
                  </a:lnTo>
                  <a:lnTo>
                    <a:pt x="462" y="388"/>
                  </a:lnTo>
                  <a:lnTo>
                    <a:pt x="462" y="375"/>
                  </a:lnTo>
                  <a:lnTo>
                    <a:pt x="487" y="356"/>
                  </a:lnTo>
                  <a:lnTo>
                    <a:pt x="490" y="347"/>
                  </a:lnTo>
                  <a:lnTo>
                    <a:pt x="516" y="359"/>
                  </a:lnTo>
                  <a:lnTo>
                    <a:pt x="532" y="366"/>
                  </a:lnTo>
                  <a:lnTo>
                    <a:pt x="554" y="359"/>
                  </a:lnTo>
                  <a:lnTo>
                    <a:pt x="554" y="356"/>
                  </a:lnTo>
                  <a:lnTo>
                    <a:pt x="560" y="347"/>
                  </a:lnTo>
                  <a:lnTo>
                    <a:pt x="570" y="347"/>
                  </a:lnTo>
                  <a:lnTo>
                    <a:pt x="573" y="359"/>
                  </a:lnTo>
                  <a:lnTo>
                    <a:pt x="560" y="372"/>
                  </a:lnTo>
                  <a:lnTo>
                    <a:pt x="554" y="385"/>
                  </a:lnTo>
                  <a:lnTo>
                    <a:pt x="554" y="385"/>
                  </a:lnTo>
                  <a:lnTo>
                    <a:pt x="560" y="397"/>
                  </a:lnTo>
                  <a:lnTo>
                    <a:pt x="560" y="404"/>
                  </a:lnTo>
                  <a:lnTo>
                    <a:pt x="573" y="404"/>
                  </a:lnTo>
                  <a:lnTo>
                    <a:pt x="586" y="404"/>
                  </a:lnTo>
                  <a:lnTo>
                    <a:pt x="589" y="401"/>
                  </a:lnTo>
                  <a:lnTo>
                    <a:pt x="589" y="388"/>
                  </a:lnTo>
                  <a:lnTo>
                    <a:pt x="599" y="385"/>
                  </a:lnTo>
                  <a:lnTo>
                    <a:pt x="602" y="366"/>
                  </a:lnTo>
                  <a:lnTo>
                    <a:pt x="602" y="356"/>
                  </a:lnTo>
                  <a:lnTo>
                    <a:pt x="618" y="359"/>
                  </a:lnTo>
                  <a:lnTo>
                    <a:pt x="627" y="359"/>
                  </a:lnTo>
                  <a:lnTo>
                    <a:pt x="656" y="347"/>
                  </a:lnTo>
                  <a:lnTo>
                    <a:pt x="659" y="347"/>
                  </a:lnTo>
                  <a:lnTo>
                    <a:pt x="669" y="347"/>
                  </a:lnTo>
                  <a:lnTo>
                    <a:pt x="697" y="343"/>
                  </a:lnTo>
                  <a:lnTo>
                    <a:pt x="707" y="347"/>
                  </a:lnTo>
                  <a:lnTo>
                    <a:pt x="713" y="347"/>
                  </a:lnTo>
                  <a:lnTo>
                    <a:pt x="729" y="356"/>
                  </a:lnTo>
                  <a:lnTo>
                    <a:pt x="755" y="356"/>
                  </a:lnTo>
                  <a:lnTo>
                    <a:pt x="758" y="347"/>
                  </a:lnTo>
                  <a:lnTo>
                    <a:pt x="771" y="347"/>
                  </a:lnTo>
                  <a:lnTo>
                    <a:pt x="783" y="334"/>
                  </a:lnTo>
                  <a:lnTo>
                    <a:pt x="799" y="331"/>
                  </a:lnTo>
                  <a:lnTo>
                    <a:pt x="812" y="331"/>
                  </a:lnTo>
                  <a:lnTo>
                    <a:pt x="825" y="331"/>
                  </a:lnTo>
                  <a:lnTo>
                    <a:pt x="853" y="331"/>
                  </a:lnTo>
                  <a:lnTo>
                    <a:pt x="876" y="324"/>
                  </a:lnTo>
                  <a:lnTo>
                    <a:pt x="888" y="324"/>
                  </a:lnTo>
                  <a:lnTo>
                    <a:pt x="891" y="324"/>
                  </a:lnTo>
                  <a:lnTo>
                    <a:pt x="911" y="315"/>
                  </a:lnTo>
                  <a:lnTo>
                    <a:pt x="923" y="315"/>
                  </a:lnTo>
                  <a:lnTo>
                    <a:pt x="930" y="305"/>
                  </a:lnTo>
                  <a:lnTo>
                    <a:pt x="952" y="305"/>
                  </a:lnTo>
                  <a:lnTo>
                    <a:pt x="968" y="315"/>
                  </a:lnTo>
                  <a:lnTo>
                    <a:pt x="987" y="305"/>
                  </a:lnTo>
                  <a:lnTo>
                    <a:pt x="990" y="315"/>
                  </a:lnTo>
                  <a:lnTo>
                    <a:pt x="990" y="324"/>
                  </a:lnTo>
                  <a:lnTo>
                    <a:pt x="1000" y="331"/>
                  </a:lnTo>
                  <a:lnTo>
                    <a:pt x="1016" y="324"/>
                  </a:lnTo>
                  <a:lnTo>
                    <a:pt x="1016" y="318"/>
                  </a:lnTo>
                  <a:lnTo>
                    <a:pt x="1009" y="302"/>
                  </a:lnTo>
                  <a:lnTo>
                    <a:pt x="1000" y="286"/>
                  </a:lnTo>
                  <a:lnTo>
                    <a:pt x="987" y="277"/>
                  </a:lnTo>
                  <a:lnTo>
                    <a:pt x="987" y="273"/>
                  </a:lnTo>
                  <a:lnTo>
                    <a:pt x="987" y="254"/>
                  </a:lnTo>
                  <a:lnTo>
                    <a:pt x="990" y="238"/>
                  </a:lnTo>
                  <a:lnTo>
                    <a:pt x="987" y="232"/>
                  </a:lnTo>
                  <a:lnTo>
                    <a:pt x="974" y="232"/>
                  </a:lnTo>
                  <a:lnTo>
                    <a:pt x="974" y="216"/>
                  </a:lnTo>
                  <a:lnTo>
                    <a:pt x="974" y="203"/>
                  </a:lnTo>
                  <a:lnTo>
                    <a:pt x="968" y="184"/>
                  </a:lnTo>
                  <a:lnTo>
                    <a:pt x="962" y="175"/>
                  </a:lnTo>
                  <a:lnTo>
                    <a:pt x="962" y="168"/>
                  </a:lnTo>
                  <a:lnTo>
                    <a:pt x="981" y="168"/>
                  </a:lnTo>
                  <a:lnTo>
                    <a:pt x="987" y="149"/>
                  </a:lnTo>
                  <a:lnTo>
                    <a:pt x="990" y="143"/>
                  </a:lnTo>
                  <a:lnTo>
                    <a:pt x="987" y="140"/>
                  </a:lnTo>
                  <a:lnTo>
                    <a:pt x="974" y="127"/>
                  </a:lnTo>
                  <a:lnTo>
                    <a:pt x="962" y="127"/>
                  </a:lnTo>
                  <a:lnTo>
                    <a:pt x="946" y="127"/>
                  </a:lnTo>
                  <a:lnTo>
                    <a:pt x="933" y="114"/>
                  </a:lnTo>
                  <a:lnTo>
                    <a:pt x="933" y="98"/>
                  </a:lnTo>
                  <a:lnTo>
                    <a:pt x="933" y="82"/>
                  </a:lnTo>
                  <a:lnTo>
                    <a:pt x="930" y="70"/>
                  </a:lnTo>
                  <a:lnTo>
                    <a:pt x="917" y="63"/>
                  </a:lnTo>
                  <a:lnTo>
                    <a:pt x="917" y="57"/>
                  </a:lnTo>
                  <a:lnTo>
                    <a:pt x="911" y="44"/>
                  </a:lnTo>
                  <a:lnTo>
                    <a:pt x="898" y="44"/>
                  </a:lnTo>
                  <a:lnTo>
                    <a:pt x="876" y="28"/>
                  </a:lnTo>
                  <a:lnTo>
                    <a:pt x="863" y="25"/>
                  </a:lnTo>
                  <a:lnTo>
                    <a:pt x="860" y="28"/>
                  </a:lnTo>
                  <a:lnTo>
                    <a:pt x="853" y="31"/>
                  </a:lnTo>
                  <a:lnTo>
                    <a:pt x="834" y="28"/>
                  </a:lnTo>
                  <a:lnTo>
                    <a:pt x="834" y="31"/>
                  </a:lnTo>
                  <a:lnTo>
                    <a:pt x="828" y="28"/>
                  </a:lnTo>
                  <a:lnTo>
                    <a:pt x="825" y="25"/>
                  </a:lnTo>
                  <a:lnTo>
                    <a:pt x="818" y="25"/>
                  </a:lnTo>
                  <a:lnTo>
                    <a:pt x="818" y="25"/>
                  </a:lnTo>
                  <a:lnTo>
                    <a:pt x="818" y="25"/>
                  </a:lnTo>
                  <a:lnTo>
                    <a:pt x="818" y="25"/>
                  </a:lnTo>
                  <a:close/>
                  <a:moveTo>
                    <a:pt x="118" y="375"/>
                  </a:moveTo>
                  <a:lnTo>
                    <a:pt x="121" y="372"/>
                  </a:lnTo>
                  <a:lnTo>
                    <a:pt x="127" y="372"/>
                  </a:lnTo>
                  <a:lnTo>
                    <a:pt x="127" y="375"/>
                  </a:lnTo>
                  <a:lnTo>
                    <a:pt x="121" y="375"/>
                  </a:lnTo>
                  <a:lnTo>
                    <a:pt x="118" y="375"/>
                  </a:lnTo>
                  <a:lnTo>
                    <a:pt x="118" y="375"/>
                  </a:lnTo>
                  <a:lnTo>
                    <a:pt x="118" y="375"/>
                  </a:lnTo>
                  <a:lnTo>
                    <a:pt x="118" y="375"/>
                  </a:lnTo>
                  <a:close/>
                  <a:moveTo>
                    <a:pt x="0" y="133"/>
                  </a:moveTo>
                  <a:lnTo>
                    <a:pt x="6" y="133"/>
                  </a:lnTo>
                  <a:lnTo>
                    <a:pt x="16" y="133"/>
                  </a:lnTo>
                  <a:lnTo>
                    <a:pt x="16" y="127"/>
                  </a:lnTo>
                  <a:lnTo>
                    <a:pt x="13" y="121"/>
                  </a:lnTo>
                  <a:lnTo>
                    <a:pt x="6" y="127"/>
                  </a:lnTo>
                  <a:lnTo>
                    <a:pt x="0" y="127"/>
                  </a:lnTo>
                  <a:lnTo>
                    <a:pt x="0" y="133"/>
                  </a:lnTo>
                  <a:lnTo>
                    <a:pt x="0" y="133"/>
                  </a:lnTo>
                  <a:lnTo>
                    <a:pt x="0" y="133"/>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7" name="Google Shape;3616;p136">
              <a:extLst>
                <a:ext uri="{FF2B5EF4-FFF2-40B4-BE49-F238E27FC236}">
                  <a16:creationId xmlns:a16="http://schemas.microsoft.com/office/drawing/2014/main" id="{5A0A534E-E167-0D1E-2760-BAC25318E595}"/>
                </a:ext>
              </a:extLst>
            </p:cNvPr>
            <p:cNvSpPr/>
            <p:nvPr/>
          </p:nvSpPr>
          <p:spPr>
            <a:xfrm>
              <a:off x="3598" y="2218"/>
              <a:ext cx="1016" cy="404"/>
            </a:xfrm>
            <a:custGeom>
              <a:avLst/>
              <a:gdLst/>
              <a:ahLst/>
              <a:cxnLst/>
              <a:rect l="l" t="t" r="r" b="b"/>
              <a:pathLst>
                <a:path w="1016" h="404" extrusionOk="0">
                  <a:moveTo>
                    <a:pt x="13" y="86"/>
                  </a:moveTo>
                  <a:lnTo>
                    <a:pt x="26" y="86"/>
                  </a:lnTo>
                  <a:lnTo>
                    <a:pt x="29" y="70"/>
                  </a:lnTo>
                  <a:lnTo>
                    <a:pt x="29" y="57"/>
                  </a:lnTo>
                  <a:lnTo>
                    <a:pt x="48" y="54"/>
                  </a:lnTo>
                  <a:lnTo>
                    <a:pt x="48" y="41"/>
                  </a:lnTo>
                  <a:lnTo>
                    <a:pt x="35" y="31"/>
                  </a:lnTo>
                  <a:lnTo>
                    <a:pt x="35" y="16"/>
                  </a:lnTo>
                  <a:lnTo>
                    <a:pt x="48" y="12"/>
                  </a:lnTo>
                  <a:lnTo>
                    <a:pt x="54" y="3"/>
                  </a:lnTo>
                  <a:lnTo>
                    <a:pt x="57" y="0"/>
                  </a:lnTo>
                  <a:lnTo>
                    <a:pt x="76" y="0"/>
                  </a:lnTo>
                  <a:lnTo>
                    <a:pt x="92" y="12"/>
                  </a:lnTo>
                  <a:lnTo>
                    <a:pt x="99" y="3"/>
                  </a:lnTo>
                  <a:lnTo>
                    <a:pt x="112" y="12"/>
                  </a:lnTo>
                  <a:lnTo>
                    <a:pt x="112" y="28"/>
                  </a:lnTo>
                  <a:lnTo>
                    <a:pt x="127" y="44"/>
                  </a:lnTo>
                  <a:lnTo>
                    <a:pt x="140" y="44"/>
                  </a:lnTo>
                  <a:lnTo>
                    <a:pt x="153" y="57"/>
                  </a:lnTo>
                  <a:lnTo>
                    <a:pt x="162" y="63"/>
                  </a:lnTo>
                  <a:lnTo>
                    <a:pt x="162" y="70"/>
                  </a:lnTo>
                  <a:lnTo>
                    <a:pt x="156" y="82"/>
                  </a:lnTo>
                  <a:lnTo>
                    <a:pt x="140" y="82"/>
                  </a:lnTo>
                  <a:lnTo>
                    <a:pt x="134" y="73"/>
                  </a:lnTo>
                  <a:lnTo>
                    <a:pt x="121" y="73"/>
                  </a:lnTo>
                  <a:lnTo>
                    <a:pt x="118" y="82"/>
                  </a:lnTo>
                  <a:lnTo>
                    <a:pt x="99" y="82"/>
                  </a:lnTo>
                  <a:lnTo>
                    <a:pt x="86" y="86"/>
                  </a:lnTo>
                  <a:lnTo>
                    <a:pt x="83" y="98"/>
                  </a:lnTo>
                  <a:lnTo>
                    <a:pt x="54" y="114"/>
                  </a:lnTo>
                  <a:lnTo>
                    <a:pt x="29" y="133"/>
                  </a:lnTo>
                  <a:lnTo>
                    <a:pt x="29" y="127"/>
                  </a:lnTo>
                  <a:lnTo>
                    <a:pt x="35" y="111"/>
                  </a:lnTo>
                  <a:lnTo>
                    <a:pt x="41" y="111"/>
                  </a:lnTo>
                  <a:lnTo>
                    <a:pt x="54" y="105"/>
                  </a:lnTo>
                  <a:lnTo>
                    <a:pt x="41" y="105"/>
                  </a:lnTo>
                  <a:lnTo>
                    <a:pt x="35" y="98"/>
                  </a:lnTo>
                  <a:lnTo>
                    <a:pt x="29" y="105"/>
                  </a:lnTo>
                  <a:lnTo>
                    <a:pt x="16" y="98"/>
                  </a:lnTo>
                  <a:lnTo>
                    <a:pt x="13" y="86"/>
                  </a:lnTo>
                  <a:lnTo>
                    <a:pt x="13" y="86"/>
                  </a:lnTo>
                  <a:lnTo>
                    <a:pt x="13" y="86"/>
                  </a:lnTo>
                  <a:lnTo>
                    <a:pt x="13" y="86"/>
                  </a:lnTo>
                  <a:lnTo>
                    <a:pt x="13" y="86"/>
                  </a:lnTo>
                  <a:close/>
                  <a:moveTo>
                    <a:pt x="818" y="25"/>
                  </a:moveTo>
                  <a:lnTo>
                    <a:pt x="812" y="25"/>
                  </a:lnTo>
                  <a:lnTo>
                    <a:pt x="806" y="41"/>
                  </a:lnTo>
                  <a:lnTo>
                    <a:pt x="796" y="44"/>
                  </a:lnTo>
                  <a:lnTo>
                    <a:pt x="777" y="57"/>
                  </a:lnTo>
                  <a:lnTo>
                    <a:pt x="771" y="63"/>
                  </a:lnTo>
                  <a:lnTo>
                    <a:pt x="755" y="63"/>
                  </a:lnTo>
                  <a:lnTo>
                    <a:pt x="748" y="70"/>
                  </a:lnTo>
                  <a:lnTo>
                    <a:pt x="726" y="63"/>
                  </a:lnTo>
                  <a:lnTo>
                    <a:pt x="720" y="63"/>
                  </a:lnTo>
                  <a:lnTo>
                    <a:pt x="713" y="63"/>
                  </a:lnTo>
                  <a:lnTo>
                    <a:pt x="707" y="57"/>
                  </a:lnTo>
                  <a:lnTo>
                    <a:pt x="697" y="63"/>
                  </a:lnTo>
                  <a:lnTo>
                    <a:pt x="678" y="63"/>
                  </a:lnTo>
                  <a:lnTo>
                    <a:pt x="656" y="73"/>
                  </a:lnTo>
                  <a:lnTo>
                    <a:pt x="640" y="70"/>
                  </a:lnTo>
                  <a:lnTo>
                    <a:pt x="627" y="63"/>
                  </a:lnTo>
                  <a:lnTo>
                    <a:pt x="615" y="63"/>
                  </a:lnTo>
                  <a:lnTo>
                    <a:pt x="599" y="57"/>
                  </a:lnTo>
                  <a:lnTo>
                    <a:pt x="586" y="54"/>
                  </a:lnTo>
                  <a:lnTo>
                    <a:pt x="570" y="41"/>
                  </a:lnTo>
                  <a:lnTo>
                    <a:pt x="560" y="41"/>
                  </a:lnTo>
                  <a:lnTo>
                    <a:pt x="557" y="44"/>
                  </a:lnTo>
                  <a:lnTo>
                    <a:pt x="544" y="44"/>
                  </a:lnTo>
                  <a:lnTo>
                    <a:pt x="541" y="31"/>
                  </a:lnTo>
                  <a:lnTo>
                    <a:pt x="532" y="16"/>
                  </a:lnTo>
                  <a:lnTo>
                    <a:pt x="529" y="12"/>
                  </a:lnTo>
                  <a:lnTo>
                    <a:pt x="519" y="12"/>
                  </a:lnTo>
                  <a:lnTo>
                    <a:pt x="503" y="28"/>
                  </a:lnTo>
                  <a:lnTo>
                    <a:pt x="503" y="25"/>
                  </a:lnTo>
                  <a:lnTo>
                    <a:pt x="500" y="28"/>
                  </a:lnTo>
                  <a:lnTo>
                    <a:pt x="474" y="12"/>
                  </a:lnTo>
                  <a:lnTo>
                    <a:pt x="474" y="0"/>
                  </a:lnTo>
                  <a:lnTo>
                    <a:pt x="471" y="0"/>
                  </a:lnTo>
                  <a:lnTo>
                    <a:pt x="459" y="3"/>
                  </a:lnTo>
                  <a:lnTo>
                    <a:pt x="443" y="3"/>
                  </a:lnTo>
                  <a:lnTo>
                    <a:pt x="433" y="0"/>
                  </a:lnTo>
                  <a:lnTo>
                    <a:pt x="427" y="3"/>
                  </a:lnTo>
                  <a:lnTo>
                    <a:pt x="398" y="3"/>
                  </a:lnTo>
                  <a:lnTo>
                    <a:pt x="385" y="3"/>
                  </a:lnTo>
                  <a:lnTo>
                    <a:pt x="357" y="16"/>
                  </a:lnTo>
                  <a:lnTo>
                    <a:pt x="344" y="16"/>
                  </a:lnTo>
                  <a:lnTo>
                    <a:pt x="328" y="25"/>
                  </a:lnTo>
                  <a:lnTo>
                    <a:pt x="318" y="28"/>
                  </a:lnTo>
                  <a:lnTo>
                    <a:pt x="306" y="31"/>
                  </a:lnTo>
                  <a:lnTo>
                    <a:pt x="303" y="41"/>
                  </a:lnTo>
                  <a:lnTo>
                    <a:pt x="296" y="44"/>
                  </a:lnTo>
                  <a:lnTo>
                    <a:pt x="290" y="57"/>
                  </a:lnTo>
                  <a:lnTo>
                    <a:pt x="287" y="63"/>
                  </a:lnTo>
                  <a:lnTo>
                    <a:pt x="287" y="70"/>
                  </a:lnTo>
                  <a:lnTo>
                    <a:pt x="268" y="70"/>
                  </a:lnTo>
                  <a:lnTo>
                    <a:pt x="239" y="57"/>
                  </a:lnTo>
                  <a:lnTo>
                    <a:pt x="226" y="57"/>
                  </a:lnTo>
                  <a:lnTo>
                    <a:pt x="220" y="63"/>
                  </a:lnTo>
                  <a:lnTo>
                    <a:pt x="210" y="57"/>
                  </a:lnTo>
                  <a:lnTo>
                    <a:pt x="191" y="63"/>
                  </a:lnTo>
                  <a:lnTo>
                    <a:pt x="188" y="63"/>
                  </a:lnTo>
                  <a:lnTo>
                    <a:pt x="169" y="63"/>
                  </a:lnTo>
                  <a:lnTo>
                    <a:pt x="169" y="73"/>
                  </a:lnTo>
                  <a:lnTo>
                    <a:pt x="182" y="86"/>
                  </a:lnTo>
                  <a:lnTo>
                    <a:pt x="191" y="92"/>
                  </a:lnTo>
                  <a:lnTo>
                    <a:pt x="210" y="92"/>
                  </a:lnTo>
                  <a:lnTo>
                    <a:pt x="204" y="98"/>
                  </a:lnTo>
                  <a:lnTo>
                    <a:pt x="182" y="98"/>
                  </a:lnTo>
                  <a:lnTo>
                    <a:pt x="162" y="105"/>
                  </a:lnTo>
                  <a:lnTo>
                    <a:pt x="156" y="114"/>
                  </a:lnTo>
                  <a:lnTo>
                    <a:pt x="156" y="114"/>
                  </a:lnTo>
                  <a:lnTo>
                    <a:pt x="169" y="114"/>
                  </a:lnTo>
                  <a:lnTo>
                    <a:pt x="175" y="121"/>
                  </a:lnTo>
                  <a:lnTo>
                    <a:pt x="169" y="121"/>
                  </a:lnTo>
                  <a:lnTo>
                    <a:pt x="140" y="127"/>
                  </a:lnTo>
                  <a:lnTo>
                    <a:pt x="127" y="121"/>
                  </a:lnTo>
                  <a:lnTo>
                    <a:pt x="118" y="127"/>
                  </a:lnTo>
                  <a:lnTo>
                    <a:pt x="112" y="114"/>
                  </a:lnTo>
                  <a:lnTo>
                    <a:pt x="105" y="114"/>
                  </a:lnTo>
                  <a:lnTo>
                    <a:pt x="92" y="127"/>
                  </a:lnTo>
                  <a:lnTo>
                    <a:pt x="86" y="127"/>
                  </a:lnTo>
                  <a:lnTo>
                    <a:pt x="70" y="114"/>
                  </a:lnTo>
                  <a:lnTo>
                    <a:pt x="57" y="114"/>
                  </a:lnTo>
                  <a:lnTo>
                    <a:pt x="35" y="133"/>
                  </a:lnTo>
                  <a:lnTo>
                    <a:pt x="29" y="143"/>
                  </a:lnTo>
                  <a:lnTo>
                    <a:pt x="26" y="156"/>
                  </a:lnTo>
                  <a:lnTo>
                    <a:pt x="29" y="162"/>
                  </a:lnTo>
                  <a:lnTo>
                    <a:pt x="29" y="175"/>
                  </a:lnTo>
                  <a:lnTo>
                    <a:pt x="26" y="181"/>
                  </a:lnTo>
                  <a:lnTo>
                    <a:pt x="29" y="184"/>
                  </a:lnTo>
                  <a:lnTo>
                    <a:pt x="48" y="181"/>
                  </a:lnTo>
                  <a:lnTo>
                    <a:pt x="48" y="181"/>
                  </a:lnTo>
                  <a:lnTo>
                    <a:pt x="57" y="181"/>
                  </a:lnTo>
                  <a:lnTo>
                    <a:pt x="70" y="181"/>
                  </a:lnTo>
                  <a:lnTo>
                    <a:pt x="57" y="191"/>
                  </a:lnTo>
                  <a:lnTo>
                    <a:pt x="64" y="197"/>
                  </a:lnTo>
                  <a:lnTo>
                    <a:pt x="64" y="210"/>
                  </a:lnTo>
                  <a:lnTo>
                    <a:pt x="64" y="216"/>
                  </a:lnTo>
                  <a:lnTo>
                    <a:pt x="64" y="219"/>
                  </a:lnTo>
                  <a:lnTo>
                    <a:pt x="70" y="219"/>
                  </a:lnTo>
                  <a:lnTo>
                    <a:pt x="83" y="216"/>
                  </a:lnTo>
                  <a:lnTo>
                    <a:pt x="83" y="219"/>
                  </a:lnTo>
                  <a:lnTo>
                    <a:pt x="76" y="226"/>
                  </a:lnTo>
                  <a:lnTo>
                    <a:pt x="57" y="238"/>
                  </a:lnTo>
                  <a:lnTo>
                    <a:pt x="64" y="238"/>
                  </a:lnTo>
                  <a:lnTo>
                    <a:pt x="70" y="238"/>
                  </a:lnTo>
                  <a:lnTo>
                    <a:pt x="64" y="245"/>
                  </a:lnTo>
                  <a:lnTo>
                    <a:pt x="57" y="254"/>
                  </a:lnTo>
                  <a:lnTo>
                    <a:pt x="54" y="254"/>
                  </a:lnTo>
                  <a:lnTo>
                    <a:pt x="48" y="238"/>
                  </a:lnTo>
                  <a:lnTo>
                    <a:pt x="41" y="238"/>
                  </a:lnTo>
                  <a:lnTo>
                    <a:pt x="41" y="248"/>
                  </a:lnTo>
                  <a:lnTo>
                    <a:pt x="48" y="254"/>
                  </a:lnTo>
                  <a:lnTo>
                    <a:pt x="41" y="261"/>
                  </a:lnTo>
                  <a:lnTo>
                    <a:pt x="41" y="273"/>
                  </a:lnTo>
                  <a:lnTo>
                    <a:pt x="54" y="277"/>
                  </a:lnTo>
                  <a:lnTo>
                    <a:pt x="54" y="273"/>
                  </a:lnTo>
                  <a:lnTo>
                    <a:pt x="64" y="277"/>
                  </a:lnTo>
                  <a:lnTo>
                    <a:pt x="70" y="277"/>
                  </a:lnTo>
                  <a:lnTo>
                    <a:pt x="86" y="286"/>
                  </a:lnTo>
                  <a:lnTo>
                    <a:pt x="86" y="302"/>
                  </a:lnTo>
                  <a:lnTo>
                    <a:pt x="83" y="305"/>
                  </a:lnTo>
                  <a:lnTo>
                    <a:pt x="86" y="315"/>
                  </a:lnTo>
                  <a:lnTo>
                    <a:pt x="86" y="318"/>
                  </a:lnTo>
                  <a:lnTo>
                    <a:pt x="92" y="324"/>
                  </a:lnTo>
                  <a:lnTo>
                    <a:pt x="112" y="334"/>
                  </a:lnTo>
                  <a:lnTo>
                    <a:pt x="105" y="343"/>
                  </a:lnTo>
                  <a:lnTo>
                    <a:pt x="92" y="343"/>
                  </a:lnTo>
                  <a:lnTo>
                    <a:pt x="92" y="347"/>
                  </a:lnTo>
                  <a:lnTo>
                    <a:pt x="99" y="356"/>
                  </a:lnTo>
                  <a:lnTo>
                    <a:pt x="118" y="347"/>
                  </a:lnTo>
                  <a:lnTo>
                    <a:pt x="140" y="347"/>
                  </a:lnTo>
                  <a:lnTo>
                    <a:pt x="140" y="356"/>
                  </a:lnTo>
                  <a:lnTo>
                    <a:pt x="134" y="359"/>
                  </a:lnTo>
                  <a:lnTo>
                    <a:pt x="121" y="359"/>
                  </a:lnTo>
                  <a:lnTo>
                    <a:pt x="105" y="359"/>
                  </a:lnTo>
                  <a:lnTo>
                    <a:pt x="99" y="366"/>
                  </a:lnTo>
                  <a:lnTo>
                    <a:pt x="105" y="372"/>
                  </a:lnTo>
                  <a:lnTo>
                    <a:pt x="118" y="366"/>
                  </a:lnTo>
                  <a:lnTo>
                    <a:pt x="127" y="366"/>
                  </a:lnTo>
                  <a:lnTo>
                    <a:pt x="134" y="366"/>
                  </a:lnTo>
                  <a:lnTo>
                    <a:pt x="134" y="372"/>
                  </a:lnTo>
                  <a:lnTo>
                    <a:pt x="134" y="375"/>
                  </a:lnTo>
                  <a:lnTo>
                    <a:pt x="140" y="366"/>
                  </a:lnTo>
                  <a:lnTo>
                    <a:pt x="153" y="359"/>
                  </a:lnTo>
                  <a:lnTo>
                    <a:pt x="156" y="359"/>
                  </a:lnTo>
                  <a:lnTo>
                    <a:pt x="162" y="366"/>
                  </a:lnTo>
                  <a:lnTo>
                    <a:pt x="169" y="366"/>
                  </a:lnTo>
                  <a:lnTo>
                    <a:pt x="182" y="372"/>
                  </a:lnTo>
                  <a:lnTo>
                    <a:pt x="188" y="366"/>
                  </a:lnTo>
                  <a:lnTo>
                    <a:pt x="191" y="366"/>
                  </a:lnTo>
                  <a:lnTo>
                    <a:pt x="191" y="372"/>
                  </a:lnTo>
                  <a:lnTo>
                    <a:pt x="188" y="372"/>
                  </a:lnTo>
                  <a:lnTo>
                    <a:pt x="191" y="375"/>
                  </a:lnTo>
                  <a:lnTo>
                    <a:pt x="191" y="388"/>
                  </a:lnTo>
                  <a:lnTo>
                    <a:pt x="204" y="397"/>
                  </a:lnTo>
                  <a:lnTo>
                    <a:pt x="210" y="397"/>
                  </a:lnTo>
                  <a:lnTo>
                    <a:pt x="220" y="401"/>
                  </a:lnTo>
                  <a:lnTo>
                    <a:pt x="232" y="397"/>
                  </a:lnTo>
                  <a:lnTo>
                    <a:pt x="245" y="397"/>
                  </a:lnTo>
                  <a:lnTo>
                    <a:pt x="248" y="397"/>
                  </a:lnTo>
                  <a:lnTo>
                    <a:pt x="258" y="388"/>
                  </a:lnTo>
                  <a:lnTo>
                    <a:pt x="268" y="397"/>
                  </a:lnTo>
                  <a:lnTo>
                    <a:pt x="274" y="388"/>
                  </a:lnTo>
                  <a:lnTo>
                    <a:pt x="274" y="375"/>
                  </a:lnTo>
                  <a:lnTo>
                    <a:pt x="274" y="372"/>
                  </a:lnTo>
                  <a:lnTo>
                    <a:pt x="274" y="356"/>
                  </a:lnTo>
                  <a:lnTo>
                    <a:pt x="296" y="356"/>
                  </a:lnTo>
                  <a:lnTo>
                    <a:pt x="315" y="356"/>
                  </a:lnTo>
                  <a:lnTo>
                    <a:pt x="344" y="372"/>
                  </a:lnTo>
                  <a:lnTo>
                    <a:pt x="357" y="372"/>
                  </a:lnTo>
                  <a:lnTo>
                    <a:pt x="373" y="397"/>
                  </a:lnTo>
                  <a:lnTo>
                    <a:pt x="385" y="401"/>
                  </a:lnTo>
                  <a:lnTo>
                    <a:pt x="433" y="397"/>
                  </a:lnTo>
                  <a:lnTo>
                    <a:pt x="446" y="388"/>
                  </a:lnTo>
                  <a:lnTo>
                    <a:pt x="455" y="388"/>
                  </a:lnTo>
                  <a:lnTo>
                    <a:pt x="459" y="397"/>
                  </a:lnTo>
                  <a:lnTo>
                    <a:pt x="462" y="388"/>
                  </a:lnTo>
                  <a:lnTo>
                    <a:pt x="462" y="375"/>
                  </a:lnTo>
                  <a:lnTo>
                    <a:pt x="487" y="356"/>
                  </a:lnTo>
                  <a:lnTo>
                    <a:pt x="490" y="347"/>
                  </a:lnTo>
                  <a:lnTo>
                    <a:pt x="516" y="359"/>
                  </a:lnTo>
                  <a:lnTo>
                    <a:pt x="532" y="366"/>
                  </a:lnTo>
                  <a:lnTo>
                    <a:pt x="554" y="359"/>
                  </a:lnTo>
                  <a:lnTo>
                    <a:pt x="554" y="356"/>
                  </a:lnTo>
                  <a:lnTo>
                    <a:pt x="560" y="347"/>
                  </a:lnTo>
                  <a:lnTo>
                    <a:pt x="570" y="347"/>
                  </a:lnTo>
                  <a:lnTo>
                    <a:pt x="573" y="359"/>
                  </a:lnTo>
                  <a:lnTo>
                    <a:pt x="560" y="372"/>
                  </a:lnTo>
                  <a:lnTo>
                    <a:pt x="554" y="385"/>
                  </a:lnTo>
                  <a:lnTo>
                    <a:pt x="554" y="385"/>
                  </a:lnTo>
                  <a:lnTo>
                    <a:pt x="560" y="397"/>
                  </a:lnTo>
                  <a:lnTo>
                    <a:pt x="560" y="404"/>
                  </a:lnTo>
                  <a:lnTo>
                    <a:pt x="573" y="404"/>
                  </a:lnTo>
                  <a:lnTo>
                    <a:pt x="586" y="404"/>
                  </a:lnTo>
                  <a:lnTo>
                    <a:pt x="589" y="401"/>
                  </a:lnTo>
                  <a:lnTo>
                    <a:pt x="589" y="388"/>
                  </a:lnTo>
                  <a:lnTo>
                    <a:pt x="599" y="385"/>
                  </a:lnTo>
                  <a:lnTo>
                    <a:pt x="602" y="366"/>
                  </a:lnTo>
                  <a:lnTo>
                    <a:pt x="602" y="356"/>
                  </a:lnTo>
                  <a:lnTo>
                    <a:pt x="618" y="359"/>
                  </a:lnTo>
                  <a:lnTo>
                    <a:pt x="627" y="359"/>
                  </a:lnTo>
                  <a:lnTo>
                    <a:pt x="656" y="347"/>
                  </a:lnTo>
                  <a:lnTo>
                    <a:pt x="659" y="347"/>
                  </a:lnTo>
                  <a:lnTo>
                    <a:pt x="669" y="347"/>
                  </a:lnTo>
                  <a:lnTo>
                    <a:pt x="697" y="343"/>
                  </a:lnTo>
                  <a:lnTo>
                    <a:pt x="707" y="347"/>
                  </a:lnTo>
                  <a:lnTo>
                    <a:pt x="713" y="347"/>
                  </a:lnTo>
                  <a:lnTo>
                    <a:pt x="729" y="356"/>
                  </a:lnTo>
                  <a:lnTo>
                    <a:pt x="755" y="356"/>
                  </a:lnTo>
                  <a:lnTo>
                    <a:pt x="758" y="347"/>
                  </a:lnTo>
                  <a:lnTo>
                    <a:pt x="771" y="347"/>
                  </a:lnTo>
                  <a:lnTo>
                    <a:pt x="783" y="334"/>
                  </a:lnTo>
                  <a:lnTo>
                    <a:pt x="799" y="331"/>
                  </a:lnTo>
                  <a:lnTo>
                    <a:pt x="812" y="331"/>
                  </a:lnTo>
                  <a:lnTo>
                    <a:pt x="825" y="331"/>
                  </a:lnTo>
                  <a:lnTo>
                    <a:pt x="853" y="331"/>
                  </a:lnTo>
                  <a:lnTo>
                    <a:pt x="876" y="324"/>
                  </a:lnTo>
                  <a:lnTo>
                    <a:pt x="888" y="324"/>
                  </a:lnTo>
                  <a:lnTo>
                    <a:pt x="891" y="324"/>
                  </a:lnTo>
                  <a:lnTo>
                    <a:pt x="911" y="315"/>
                  </a:lnTo>
                  <a:lnTo>
                    <a:pt x="923" y="315"/>
                  </a:lnTo>
                  <a:lnTo>
                    <a:pt x="930" y="305"/>
                  </a:lnTo>
                  <a:lnTo>
                    <a:pt x="952" y="305"/>
                  </a:lnTo>
                  <a:lnTo>
                    <a:pt x="968" y="315"/>
                  </a:lnTo>
                  <a:lnTo>
                    <a:pt x="987" y="305"/>
                  </a:lnTo>
                  <a:lnTo>
                    <a:pt x="990" y="315"/>
                  </a:lnTo>
                  <a:lnTo>
                    <a:pt x="990" y="324"/>
                  </a:lnTo>
                  <a:lnTo>
                    <a:pt x="1000" y="331"/>
                  </a:lnTo>
                  <a:lnTo>
                    <a:pt x="1016" y="324"/>
                  </a:lnTo>
                  <a:lnTo>
                    <a:pt x="1016" y="318"/>
                  </a:lnTo>
                  <a:lnTo>
                    <a:pt x="1009" y="302"/>
                  </a:lnTo>
                  <a:lnTo>
                    <a:pt x="1000" y="286"/>
                  </a:lnTo>
                  <a:lnTo>
                    <a:pt x="987" y="277"/>
                  </a:lnTo>
                  <a:lnTo>
                    <a:pt x="987" y="273"/>
                  </a:lnTo>
                  <a:lnTo>
                    <a:pt x="987" y="254"/>
                  </a:lnTo>
                  <a:lnTo>
                    <a:pt x="990" y="238"/>
                  </a:lnTo>
                  <a:lnTo>
                    <a:pt x="987" y="232"/>
                  </a:lnTo>
                  <a:lnTo>
                    <a:pt x="974" y="232"/>
                  </a:lnTo>
                  <a:lnTo>
                    <a:pt x="974" y="216"/>
                  </a:lnTo>
                  <a:lnTo>
                    <a:pt x="974" y="203"/>
                  </a:lnTo>
                  <a:lnTo>
                    <a:pt x="968" y="184"/>
                  </a:lnTo>
                  <a:lnTo>
                    <a:pt x="962" y="175"/>
                  </a:lnTo>
                  <a:lnTo>
                    <a:pt x="962" y="168"/>
                  </a:lnTo>
                  <a:lnTo>
                    <a:pt x="981" y="168"/>
                  </a:lnTo>
                  <a:lnTo>
                    <a:pt x="987" y="149"/>
                  </a:lnTo>
                  <a:lnTo>
                    <a:pt x="990" y="143"/>
                  </a:lnTo>
                  <a:lnTo>
                    <a:pt x="987" y="140"/>
                  </a:lnTo>
                  <a:lnTo>
                    <a:pt x="974" y="127"/>
                  </a:lnTo>
                  <a:lnTo>
                    <a:pt x="962" y="127"/>
                  </a:lnTo>
                  <a:lnTo>
                    <a:pt x="946" y="127"/>
                  </a:lnTo>
                  <a:lnTo>
                    <a:pt x="933" y="114"/>
                  </a:lnTo>
                  <a:lnTo>
                    <a:pt x="933" y="98"/>
                  </a:lnTo>
                  <a:lnTo>
                    <a:pt x="933" y="82"/>
                  </a:lnTo>
                  <a:lnTo>
                    <a:pt x="930" y="70"/>
                  </a:lnTo>
                  <a:lnTo>
                    <a:pt x="917" y="63"/>
                  </a:lnTo>
                  <a:lnTo>
                    <a:pt x="917" y="57"/>
                  </a:lnTo>
                  <a:lnTo>
                    <a:pt x="911" y="44"/>
                  </a:lnTo>
                  <a:lnTo>
                    <a:pt x="898" y="44"/>
                  </a:lnTo>
                  <a:lnTo>
                    <a:pt x="876" y="28"/>
                  </a:lnTo>
                  <a:lnTo>
                    <a:pt x="863" y="25"/>
                  </a:lnTo>
                  <a:lnTo>
                    <a:pt x="860" y="28"/>
                  </a:lnTo>
                  <a:lnTo>
                    <a:pt x="853" y="31"/>
                  </a:lnTo>
                  <a:lnTo>
                    <a:pt x="834" y="28"/>
                  </a:lnTo>
                  <a:lnTo>
                    <a:pt x="834" y="31"/>
                  </a:lnTo>
                  <a:lnTo>
                    <a:pt x="828" y="28"/>
                  </a:lnTo>
                  <a:lnTo>
                    <a:pt x="825" y="25"/>
                  </a:lnTo>
                  <a:lnTo>
                    <a:pt x="818" y="25"/>
                  </a:lnTo>
                  <a:lnTo>
                    <a:pt x="818" y="25"/>
                  </a:lnTo>
                  <a:lnTo>
                    <a:pt x="818" y="25"/>
                  </a:lnTo>
                  <a:lnTo>
                    <a:pt x="818" y="25"/>
                  </a:lnTo>
                  <a:close/>
                  <a:moveTo>
                    <a:pt x="118" y="375"/>
                  </a:moveTo>
                  <a:lnTo>
                    <a:pt x="121" y="372"/>
                  </a:lnTo>
                  <a:lnTo>
                    <a:pt x="127" y="372"/>
                  </a:lnTo>
                  <a:lnTo>
                    <a:pt x="127" y="375"/>
                  </a:lnTo>
                  <a:lnTo>
                    <a:pt x="121" y="375"/>
                  </a:lnTo>
                  <a:lnTo>
                    <a:pt x="118" y="375"/>
                  </a:lnTo>
                  <a:lnTo>
                    <a:pt x="118" y="375"/>
                  </a:lnTo>
                  <a:lnTo>
                    <a:pt x="118" y="375"/>
                  </a:lnTo>
                  <a:lnTo>
                    <a:pt x="118" y="375"/>
                  </a:lnTo>
                  <a:close/>
                  <a:moveTo>
                    <a:pt x="0" y="133"/>
                  </a:moveTo>
                  <a:lnTo>
                    <a:pt x="6" y="133"/>
                  </a:lnTo>
                  <a:lnTo>
                    <a:pt x="16" y="133"/>
                  </a:lnTo>
                  <a:lnTo>
                    <a:pt x="16" y="127"/>
                  </a:lnTo>
                  <a:lnTo>
                    <a:pt x="13" y="121"/>
                  </a:lnTo>
                  <a:lnTo>
                    <a:pt x="6" y="127"/>
                  </a:lnTo>
                  <a:lnTo>
                    <a:pt x="0" y="127"/>
                  </a:lnTo>
                  <a:lnTo>
                    <a:pt x="0" y="133"/>
                  </a:lnTo>
                  <a:lnTo>
                    <a:pt x="0" y="133"/>
                  </a:lnTo>
                  <a:lnTo>
                    <a:pt x="0" y="133"/>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8" name="Google Shape;3617;p136">
              <a:extLst>
                <a:ext uri="{FF2B5EF4-FFF2-40B4-BE49-F238E27FC236}">
                  <a16:creationId xmlns:a16="http://schemas.microsoft.com/office/drawing/2014/main" id="{DAAF1315-1F5F-C108-B26D-ED6EC822EBB5}"/>
                </a:ext>
              </a:extLst>
            </p:cNvPr>
            <p:cNvSpPr/>
            <p:nvPr/>
          </p:nvSpPr>
          <p:spPr>
            <a:xfrm>
              <a:off x="4359" y="2116"/>
              <a:ext cx="328" cy="156"/>
            </a:xfrm>
            <a:custGeom>
              <a:avLst/>
              <a:gdLst/>
              <a:ahLst/>
              <a:cxnLst/>
              <a:rect l="l" t="t" r="r" b="b"/>
              <a:pathLst>
                <a:path w="103" h="49" extrusionOk="0">
                  <a:moveTo>
                    <a:pt x="100" y="40"/>
                  </a:moveTo>
                  <a:cubicBezTo>
                    <a:pt x="96" y="36"/>
                    <a:pt x="96" y="36"/>
                    <a:pt x="96" y="36"/>
                  </a:cubicBezTo>
                  <a:cubicBezTo>
                    <a:pt x="98" y="31"/>
                    <a:pt x="98" y="31"/>
                    <a:pt x="98" y="31"/>
                  </a:cubicBezTo>
                  <a:cubicBezTo>
                    <a:pt x="89" y="27"/>
                    <a:pt x="89" y="27"/>
                    <a:pt x="89" y="27"/>
                  </a:cubicBezTo>
                  <a:cubicBezTo>
                    <a:pt x="89" y="27"/>
                    <a:pt x="91" y="23"/>
                    <a:pt x="93" y="25"/>
                  </a:cubicBezTo>
                  <a:cubicBezTo>
                    <a:pt x="94" y="27"/>
                    <a:pt x="94" y="23"/>
                    <a:pt x="94" y="23"/>
                  </a:cubicBezTo>
                  <a:cubicBezTo>
                    <a:pt x="94" y="23"/>
                    <a:pt x="93" y="22"/>
                    <a:pt x="93" y="18"/>
                  </a:cubicBezTo>
                  <a:cubicBezTo>
                    <a:pt x="93" y="14"/>
                    <a:pt x="89" y="18"/>
                    <a:pt x="89" y="18"/>
                  </a:cubicBezTo>
                  <a:cubicBezTo>
                    <a:pt x="87" y="20"/>
                    <a:pt x="87" y="20"/>
                    <a:pt x="87" y="20"/>
                  </a:cubicBezTo>
                  <a:cubicBezTo>
                    <a:pt x="83" y="18"/>
                    <a:pt x="83" y="18"/>
                    <a:pt x="83" y="18"/>
                  </a:cubicBezTo>
                  <a:cubicBezTo>
                    <a:pt x="78" y="22"/>
                    <a:pt x="78" y="22"/>
                    <a:pt x="78" y="22"/>
                  </a:cubicBezTo>
                  <a:cubicBezTo>
                    <a:pt x="76" y="23"/>
                    <a:pt x="76" y="23"/>
                    <a:pt x="76" y="23"/>
                  </a:cubicBezTo>
                  <a:cubicBezTo>
                    <a:pt x="72" y="25"/>
                    <a:pt x="72" y="25"/>
                    <a:pt x="72" y="25"/>
                  </a:cubicBezTo>
                  <a:cubicBezTo>
                    <a:pt x="71" y="23"/>
                    <a:pt x="71" y="23"/>
                    <a:pt x="71" y="23"/>
                  </a:cubicBezTo>
                  <a:cubicBezTo>
                    <a:pt x="74" y="20"/>
                    <a:pt x="74" y="20"/>
                    <a:pt x="74" y="20"/>
                  </a:cubicBezTo>
                  <a:cubicBezTo>
                    <a:pt x="69" y="18"/>
                    <a:pt x="69" y="18"/>
                    <a:pt x="69" y="18"/>
                  </a:cubicBezTo>
                  <a:cubicBezTo>
                    <a:pt x="62" y="18"/>
                    <a:pt x="62" y="18"/>
                    <a:pt x="62" y="18"/>
                  </a:cubicBezTo>
                  <a:cubicBezTo>
                    <a:pt x="62" y="12"/>
                    <a:pt x="62" y="12"/>
                    <a:pt x="62" y="12"/>
                  </a:cubicBezTo>
                  <a:cubicBezTo>
                    <a:pt x="60" y="11"/>
                    <a:pt x="60" y="11"/>
                    <a:pt x="60" y="11"/>
                  </a:cubicBezTo>
                  <a:cubicBezTo>
                    <a:pt x="54" y="12"/>
                    <a:pt x="54" y="12"/>
                    <a:pt x="54" y="12"/>
                  </a:cubicBezTo>
                  <a:cubicBezTo>
                    <a:pt x="54" y="12"/>
                    <a:pt x="54" y="12"/>
                    <a:pt x="51" y="12"/>
                  </a:cubicBezTo>
                  <a:cubicBezTo>
                    <a:pt x="49" y="9"/>
                    <a:pt x="49" y="9"/>
                    <a:pt x="49" y="9"/>
                  </a:cubicBezTo>
                  <a:cubicBezTo>
                    <a:pt x="43" y="9"/>
                    <a:pt x="43" y="9"/>
                    <a:pt x="43" y="9"/>
                  </a:cubicBezTo>
                  <a:cubicBezTo>
                    <a:pt x="38" y="12"/>
                    <a:pt x="38" y="12"/>
                    <a:pt x="38" y="12"/>
                  </a:cubicBezTo>
                  <a:cubicBezTo>
                    <a:pt x="34" y="9"/>
                    <a:pt x="34" y="9"/>
                    <a:pt x="34" y="9"/>
                  </a:cubicBezTo>
                  <a:cubicBezTo>
                    <a:pt x="29" y="9"/>
                    <a:pt x="29" y="9"/>
                    <a:pt x="29" y="9"/>
                  </a:cubicBezTo>
                  <a:cubicBezTo>
                    <a:pt x="23" y="7"/>
                    <a:pt x="23" y="7"/>
                    <a:pt x="23" y="7"/>
                  </a:cubicBezTo>
                  <a:cubicBezTo>
                    <a:pt x="16" y="7"/>
                    <a:pt x="16" y="7"/>
                    <a:pt x="16" y="7"/>
                  </a:cubicBezTo>
                  <a:cubicBezTo>
                    <a:pt x="16" y="7"/>
                    <a:pt x="11" y="0"/>
                    <a:pt x="5" y="0"/>
                  </a:cubicBezTo>
                  <a:cubicBezTo>
                    <a:pt x="0" y="0"/>
                    <a:pt x="0" y="5"/>
                    <a:pt x="0" y="5"/>
                  </a:cubicBezTo>
                  <a:cubicBezTo>
                    <a:pt x="0" y="5"/>
                    <a:pt x="0" y="5"/>
                    <a:pt x="0" y="5"/>
                  </a:cubicBezTo>
                  <a:cubicBezTo>
                    <a:pt x="5" y="9"/>
                    <a:pt x="5" y="9"/>
                    <a:pt x="5" y="9"/>
                  </a:cubicBezTo>
                  <a:cubicBezTo>
                    <a:pt x="5" y="12"/>
                    <a:pt x="5" y="12"/>
                    <a:pt x="5" y="12"/>
                  </a:cubicBezTo>
                  <a:cubicBezTo>
                    <a:pt x="9" y="12"/>
                    <a:pt x="9" y="12"/>
                    <a:pt x="9" y="12"/>
                  </a:cubicBezTo>
                  <a:cubicBezTo>
                    <a:pt x="12" y="18"/>
                    <a:pt x="12" y="18"/>
                    <a:pt x="12" y="18"/>
                  </a:cubicBezTo>
                  <a:cubicBezTo>
                    <a:pt x="14" y="20"/>
                    <a:pt x="14" y="20"/>
                    <a:pt x="14" y="20"/>
                  </a:cubicBezTo>
                  <a:cubicBezTo>
                    <a:pt x="16" y="27"/>
                    <a:pt x="16" y="27"/>
                    <a:pt x="16" y="27"/>
                  </a:cubicBezTo>
                  <a:cubicBezTo>
                    <a:pt x="20" y="33"/>
                    <a:pt x="20" y="33"/>
                    <a:pt x="20" y="33"/>
                  </a:cubicBezTo>
                  <a:cubicBezTo>
                    <a:pt x="18" y="36"/>
                    <a:pt x="18" y="36"/>
                    <a:pt x="18" y="36"/>
                  </a:cubicBezTo>
                  <a:cubicBezTo>
                    <a:pt x="18" y="38"/>
                    <a:pt x="18" y="38"/>
                    <a:pt x="18" y="38"/>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20" y="40"/>
                    <a:pt x="20" y="40"/>
                    <a:pt x="20" y="40"/>
                  </a:cubicBezTo>
                  <a:cubicBezTo>
                    <a:pt x="21" y="42"/>
                    <a:pt x="21" y="42"/>
                    <a:pt x="21" y="42"/>
                  </a:cubicBezTo>
                  <a:cubicBezTo>
                    <a:pt x="23" y="44"/>
                    <a:pt x="23" y="44"/>
                    <a:pt x="23" y="44"/>
                  </a:cubicBezTo>
                  <a:cubicBezTo>
                    <a:pt x="25" y="42"/>
                    <a:pt x="25" y="42"/>
                    <a:pt x="25" y="42"/>
                  </a:cubicBezTo>
                  <a:cubicBezTo>
                    <a:pt x="29" y="44"/>
                    <a:pt x="29" y="44"/>
                    <a:pt x="29" y="44"/>
                  </a:cubicBezTo>
                  <a:cubicBezTo>
                    <a:pt x="31" y="42"/>
                    <a:pt x="31" y="42"/>
                    <a:pt x="31" y="42"/>
                  </a:cubicBezTo>
                  <a:cubicBezTo>
                    <a:pt x="34" y="40"/>
                    <a:pt x="34" y="40"/>
                    <a:pt x="34" y="40"/>
                  </a:cubicBezTo>
                  <a:cubicBezTo>
                    <a:pt x="36" y="42"/>
                    <a:pt x="36" y="42"/>
                    <a:pt x="36" y="42"/>
                  </a:cubicBezTo>
                  <a:cubicBezTo>
                    <a:pt x="43" y="47"/>
                    <a:pt x="43" y="47"/>
                    <a:pt x="43" y="47"/>
                  </a:cubicBezTo>
                  <a:cubicBezTo>
                    <a:pt x="47" y="47"/>
                    <a:pt x="47" y="47"/>
                    <a:pt x="47" y="47"/>
                  </a:cubicBezTo>
                  <a:cubicBezTo>
                    <a:pt x="47" y="49"/>
                    <a:pt x="47" y="49"/>
                    <a:pt x="47" y="49"/>
                  </a:cubicBezTo>
                  <a:cubicBezTo>
                    <a:pt x="52" y="47"/>
                    <a:pt x="52" y="47"/>
                    <a:pt x="52" y="47"/>
                  </a:cubicBezTo>
                  <a:cubicBezTo>
                    <a:pt x="60" y="45"/>
                    <a:pt x="60" y="45"/>
                    <a:pt x="60" y="45"/>
                  </a:cubicBezTo>
                  <a:cubicBezTo>
                    <a:pt x="62" y="45"/>
                    <a:pt x="62" y="45"/>
                    <a:pt x="62" y="45"/>
                  </a:cubicBezTo>
                  <a:cubicBezTo>
                    <a:pt x="72" y="45"/>
                    <a:pt x="72" y="45"/>
                    <a:pt x="72" y="45"/>
                  </a:cubicBezTo>
                  <a:cubicBezTo>
                    <a:pt x="72" y="45"/>
                    <a:pt x="72" y="45"/>
                    <a:pt x="72" y="45"/>
                  </a:cubicBezTo>
                  <a:cubicBezTo>
                    <a:pt x="72" y="42"/>
                    <a:pt x="72" y="42"/>
                    <a:pt x="72" y="42"/>
                  </a:cubicBezTo>
                  <a:cubicBezTo>
                    <a:pt x="80" y="40"/>
                    <a:pt x="80" y="40"/>
                    <a:pt x="80" y="40"/>
                  </a:cubicBezTo>
                  <a:cubicBezTo>
                    <a:pt x="89" y="45"/>
                    <a:pt x="89" y="45"/>
                    <a:pt x="89" y="45"/>
                  </a:cubicBezTo>
                  <a:cubicBezTo>
                    <a:pt x="96" y="45"/>
                    <a:pt x="96" y="45"/>
                    <a:pt x="96" y="45"/>
                  </a:cubicBezTo>
                  <a:cubicBezTo>
                    <a:pt x="102" y="49"/>
                    <a:pt x="102" y="49"/>
                    <a:pt x="102" y="49"/>
                  </a:cubicBezTo>
                  <a:cubicBezTo>
                    <a:pt x="103" y="44"/>
                    <a:pt x="103" y="44"/>
                    <a:pt x="103" y="44"/>
                  </a:cubicBezTo>
                  <a:cubicBezTo>
                    <a:pt x="100" y="40"/>
                    <a:pt x="100" y="40"/>
                    <a:pt x="100" y="40"/>
                  </a:cubicBezTo>
                  <a:cubicBezTo>
                    <a:pt x="100" y="40"/>
                    <a:pt x="100" y="40"/>
                    <a:pt x="100" y="40"/>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9" name="Google Shape;3618;p136">
              <a:extLst>
                <a:ext uri="{FF2B5EF4-FFF2-40B4-BE49-F238E27FC236}">
                  <a16:creationId xmlns:a16="http://schemas.microsoft.com/office/drawing/2014/main" id="{6394DDA0-FC87-F37F-0252-09E5621079E2}"/>
                </a:ext>
              </a:extLst>
            </p:cNvPr>
            <p:cNvSpPr/>
            <p:nvPr/>
          </p:nvSpPr>
          <p:spPr>
            <a:xfrm>
              <a:off x="4359" y="2116"/>
              <a:ext cx="328" cy="156"/>
            </a:xfrm>
            <a:custGeom>
              <a:avLst/>
              <a:gdLst/>
              <a:ahLst/>
              <a:cxnLst/>
              <a:rect l="l" t="t" r="r" b="b"/>
              <a:pathLst>
                <a:path w="103" h="49" extrusionOk="0">
                  <a:moveTo>
                    <a:pt x="100" y="40"/>
                  </a:moveTo>
                  <a:cubicBezTo>
                    <a:pt x="96" y="36"/>
                    <a:pt x="96" y="36"/>
                    <a:pt x="96" y="36"/>
                  </a:cubicBezTo>
                  <a:cubicBezTo>
                    <a:pt x="98" y="31"/>
                    <a:pt x="98" y="31"/>
                    <a:pt x="98" y="31"/>
                  </a:cubicBezTo>
                  <a:cubicBezTo>
                    <a:pt x="89" y="27"/>
                    <a:pt x="89" y="27"/>
                    <a:pt x="89" y="27"/>
                  </a:cubicBezTo>
                  <a:cubicBezTo>
                    <a:pt x="89" y="27"/>
                    <a:pt x="91" y="23"/>
                    <a:pt x="93" y="25"/>
                  </a:cubicBezTo>
                  <a:cubicBezTo>
                    <a:pt x="94" y="27"/>
                    <a:pt x="94" y="23"/>
                    <a:pt x="94" y="23"/>
                  </a:cubicBezTo>
                  <a:cubicBezTo>
                    <a:pt x="94" y="23"/>
                    <a:pt x="93" y="22"/>
                    <a:pt x="93" y="18"/>
                  </a:cubicBezTo>
                  <a:cubicBezTo>
                    <a:pt x="93" y="14"/>
                    <a:pt x="89" y="18"/>
                    <a:pt x="89" y="18"/>
                  </a:cubicBezTo>
                  <a:cubicBezTo>
                    <a:pt x="87" y="20"/>
                    <a:pt x="87" y="20"/>
                    <a:pt x="87" y="20"/>
                  </a:cubicBezTo>
                  <a:cubicBezTo>
                    <a:pt x="83" y="18"/>
                    <a:pt x="83" y="18"/>
                    <a:pt x="83" y="18"/>
                  </a:cubicBezTo>
                  <a:cubicBezTo>
                    <a:pt x="78" y="22"/>
                    <a:pt x="78" y="22"/>
                    <a:pt x="78" y="22"/>
                  </a:cubicBezTo>
                  <a:cubicBezTo>
                    <a:pt x="76" y="23"/>
                    <a:pt x="76" y="23"/>
                    <a:pt x="76" y="23"/>
                  </a:cubicBezTo>
                  <a:cubicBezTo>
                    <a:pt x="72" y="25"/>
                    <a:pt x="72" y="25"/>
                    <a:pt x="72" y="25"/>
                  </a:cubicBezTo>
                  <a:cubicBezTo>
                    <a:pt x="71" y="23"/>
                    <a:pt x="71" y="23"/>
                    <a:pt x="71" y="23"/>
                  </a:cubicBezTo>
                  <a:cubicBezTo>
                    <a:pt x="74" y="20"/>
                    <a:pt x="74" y="20"/>
                    <a:pt x="74" y="20"/>
                  </a:cubicBezTo>
                  <a:cubicBezTo>
                    <a:pt x="69" y="18"/>
                    <a:pt x="69" y="18"/>
                    <a:pt x="69" y="18"/>
                  </a:cubicBezTo>
                  <a:cubicBezTo>
                    <a:pt x="62" y="18"/>
                    <a:pt x="62" y="18"/>
                    <a:pt x="62" y="18"/>
                  </a:cubicBezTo>
                  <a:cubicBezTo>
                    <a:pt x="62" y="12"/>
                    <a:pt x="62" y="12"/>
                    <a:pt x="62" y="12"/>
                  </a:cubicBezTo>
                  <a:cubicBezTo>
                    <a:pt x="60" y="11"/>
                    <a:pt x="60" y="11"/>
                    <a:pt x="60" y="11"/>
                  </a:cubicBezTo>
                  <a:cubicBezTo>
                    <a:pt x="54" y="12"/>
                    <a:pt x="54" y="12"/>
                    <a:pt x="54" y="12"/>
                  </a:cubicBezTo>
                  <a:cubicBezTo>
                    <a:pt x="54" y="12"/>
                    <a:pt x="54" y="12"/>
                    <a:pt x="51" y="12"/>
                  </a:cubicBezTo>
                  <a:cubicBezTo>
                    <a:pt x="49" y="9"/>
                    <a:pt x="49" y="9"/>
                    <a:pt x="49" y="9"/>
                  </a:cubicBezTo>
                  <a:cubicBezTo>
                    <a:pt x="43" y="9"/>
                    <a:pt x="43" y="9"/>
                    <a:pt x="43" y="9"/>
                  </a:cubicBezTo>
                  <a:cubicBezTo>
                    <a:pt x="38" y="12"/>
                    <a:pt x="38" y="12"/>
                    <a:pt x="38" y="12"/>
                  </a:cubicBezTo>
                  <a:cubicBezTo>
                    <a:pt x="34" y="9"/>
                    <a:pt x="34" y="9"/>
                    <a:pt x="34" y="9"/>
                  </a:cubicBezTo>
                  <a:cubicBezTo>
                    <a:pt x="29" y="9"/>
                    <a:pt x="29" y="9"/>
                    <a:pt x="29" y="9"/>
                  </a:cubicBezTo>
                  <a:cubicBezTo>
                    <a:pt x="23" y="7"/>
                    <a:pt x="23" y="7"/>
                    <a:pt x="23" y="7"/>
                  </a:cubicBezTo>
                  <a:cubicBezTo>
                    <a:pt x="16" y="7"/>
                    <a:pt x="16" y="7"/>
                    <a:pt x="16" y="7"/>
                  </a:cubicBezTo>
                  <a:cubicBezTo>
                    <a:pt x="16" y="7"/>
                    <a:pt x="11" y="0"/>
                    <a:pt x="5" y="0"/>
                  </a:cubicBezTo>
                  <a:cubicBezTo>
                    <a:pt x="0" y="0"/>
                    <a:pt x="0" y="5"/>
                    <a:pt x="0" y="5"/>
                  </a:cubicBezTo>
                  <a:cubicBezTo>
                    <a:pt x="0" y="5"/>
                    <a:pt x="0" y="5"/>
                    <a:pt x="0" y="5"/>
                  </a:cubicBezTo>
                  <a:cubicBezTo>
                    <a:pt x="5" y="9"/>
                    <a:pt x="5" y="9"/>
                    <a:pt x="5" y="9"/>
                  </a:cubicBezTo>
                  <a:cubicBezTo>
                    <a:pt x="5" y="12"/>
                    <a:pt x="5" y="12"/>
                    <a:pt x="5" y="12"/>
                  </a:cubicBezTo>
                  <a:cubicBezTo>
                    <a:pt x="9" y="12"/>
                    <a:pt x="9" y="12"/>
                    <a:pt x="9" y="12"/>
                  </a:cubicBezTo>
                  <a:cubicBezTo>
                    <a:pt x="12" y="18"/>
                    <a:pt x="12" y="18"/>
                    <a:pt x="12" y="18"/>
                  </a:cubicBezTo>
                  <a:cubicBezTo>
                    <a:pt x="14" y="20"/>
                    <a:pt x="14" y="20"/>
                    <a:pt x="14" y="20"/>
                  </a:cubicBezTo>
                  <a:cubicBezTo>
                    <a:pt x="16" y="27"/>
                    <a:pt x="16" y="27"/>
                    <a:pt x="16" y="27"/>
                  </a:cubicBezTo>
                  <a:cubicBezTo>
                    <a:pt x="20" y="33"/>
                    <a:pt x="20" y="33"/>
                    <a:pt x="20" y="33"/>
                  </a:cubicBezTo>
                  <a:cubicBezTo>
                    <a:pt x="18" y="36"/>
                    <a:pt x="18" y="36"/>
                    <a:pt x="18" y="36"/>
                  </a:cubicBezTo>
                  <a:cubicBezTo>
                    <a:pt x="18" y="38"/>
                    <a:pt x="18" y="38"/>
                    <a:pt x="18" y="38"/>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20" y="40"/>
                    <a:pt x="20" y="40"/>
                    <a:pt x="20" y="40"/>
                  </a:cubicBezTo>
                  <a:cubicBezTo>
                    <a:pt x="21" y="42"/>
                    <a:pt x="21" y="42"/>
                    <a:pt x="21" y="42"/>
                  </a:cubicBezTo>
                  <a:cubicBezTo>
                    <a:pt x="23" y="44"/>
                    <a:pt x="23" y="44"/>
                    <a:pt x="23" y="44"/>
                  </a:cubicBezTo>
                  <a:cubicBezTo>
                    <a:pt x="25" y="42"/>
                    <a:pt x="25" y="42"/>
                    <a:pt x="25" y="42"/>
                  </a:cubicBezTo>
                  <a:cubicBezTo>
                    <a:pt x="29" y="44"/>
                    <a:pt x="29" y="44"/>
                    <a:pt x="29" y="44"/>
                  </a:cubicBezTo>
                  <a:cubicBezTo>
                    <a:pt x="31" y="42"/>
                    <a:pt x="31" y="42"/>
                    <a:pt x="31" y="42"/>
                  </a:cubicBezTo>
                  <a:cubicBezTo>
                    <a:pt x="34" y="40"/>
                    <a:pt x="34" y="40"/>
                    <a:pt x="34" y="40"/>
                  </a:cubicBezTo>
                  <a:cubicBezTo>
                    <a:pt x="36" y="42"/>
                    <a:pt x="36" y="42"/>
                    <a:pt x="36" y="42"/>
                  </a:cubicBezTo>
                  <a:cubicBezTo>
                    <a:pt x="43" y="47"/>
                    <a:pt x="43" y="47"/>
                    <a:pt x="43" y="47"/>
                  </a:cubicBezTo>
                  <a:cubicBezTo>
                    <a:pt x="47" y="47"/>
                    <a:pt x="47" y="47"/>
                    <a:pt x="47" y="47"/>
                  </a:cubicBezTo>
                  <a:cubicBezTo>
                    <a:pt x="47" y="49"/>
                    <a:pt x="47" y="49"/>
                    <a:pt x="47" y="49"/>
                  </a:cubicBezTo>
                  <a:cubicBezTo>
                    <a:pt x="52" y="47"/>
                    <a:pt x="52" y="47"/>
                    <a:pt x="52" y="47"/>
                  </a:cubicBezTo>
                  <a:cubicBezTo>
                    <a:pt x="60" y="45"/>
                    <a:pt x="60" y="45"/>
                    <a:pt x="60" y="45"/>
                  </a:cubicBezTo>
                  <a:cubicBezTo>
                    <a:pt x="62" y="45"/>
                    <a:pt x="62" y="45"/>
                    <a:pt x="62" y="45"/>
                  </a:cubicBezTo>
                  <a:cubicBezTo>
                    <a:pt x="72" y="45"/>
                    <a:pt x="72" y="45"/>
                    <a:pt x="72" y="45"/>
                  </a:cubicBezTo>
                  <a:cubicBezTo>
                    <a:pt x="72" y="45"/>
                    <a:pt x="72" y="45"/>
                    <a:pt x="72" y="45"/>
                  </a:cubicBezTo>
                  <a:cubicBezTo>
                    <a:pt x="72" y="42"/>
                    <a:pt x="72" y="42"/>
                    <a:pt x="72" y="42"/>
                  </a:cubicBezTo>
                  <a:cubicBezTo>
                    <a:pt x="80" y="40"/>
                    <a:pt x="80" y="40"/>
                    <a:pt x="80" y="40"/>
                  </a:cubicBezTo>
                  <a:cubicBezTo>
                    <a:pt x="89" y="45"/>
                    <a:pt x="89" y="45"/>
                    <a:pt x="89" y="45"/>
                  </a:cubicBezTo>
                  <a:cubicBezTo>
                    <a:pt x="96" y="45"/>
                    <a:pt x="96" y="45"/>
                    <a:pt x="96" y="45"/>
                  </a:cubicBezTo>
                  <a:cubicBezTo>
                    <a:pt x="102" y="49"/>
                    <a:pt x="102" y="49"/>
                    <a:pt x="102" y="49"/>
                  </a:cubicBezTo>
                  <a:cubicBezTo>
                    <a:pt x="103" y="44"/>
                    <a:pt x="103" y="44"/>
                    <a:pt x="103" y="44"/>
                  </a:cubicBezTo>
                  <a:cubicBezTo>
                    <a:pt x="100" y="40"/>
                    <a:pt x="100" y="40"/>
                    <a:pt x="100" y="40"/>
                  </a:cubicBezTo>
                  <a:cubicBezTo>
                    <a:pt x="100" y="40"/>
                    <a:pt x="100" y="40"/>
                    <a:pt x="100" y="40"/>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98" name="Google Shape;2124;p81">
            <a:extLst>
              <a:ext uri="{FF2B5EF4-FFF2-40B4-BE49-F238E27FC236}">
                <a16:creationId xmlns:a16="http://schemas.microsoft.com/office/drawing/2014/main" id="{1552472C-A611-F6D9-3DD5-C7F45D2C7ABF}"/>
              </a:ext>
            </a:extLst>
          </p:cNvPr>
          <p:cNvSpPr txBox="1"/>
          <p:nvPr/>
        </p:nvSpPr>
        <p:spPr>
          <a:xfrm>
            <a:off x="1334740" y="5557902"/>
            <a:ext cx="2600222" cy="762527"/>
          </a:xfrm>
          <a:prstGeom prst="rect">
            <a:avLst/>
          </a:prstGeom>
          <a:noFill/>
          <a:ln>
            <a:noFill/>
          </a:ln>
        </p:spPr>
        <p:txBody>
          <a:bodyPr spcFirstLastPara="1" wrap="square" lIns="0" tIns="0" rIns="0" bIns="0" anchor="t" anchorCtr="0">
            <a:noAutofit/>
          </a:bodyPr>
          <a:lstStyle/>
          <a:p>
            <a:pPr marL="536575" marR="0" lvl="2" algn="l" rtl="0">
              <a:lnSpc>
                <a:spcPct val="100000"/>
              </a:lnSpc>
              <a:spcBef>
                <a:spcPts val="600"/>
              </a:spcBef>
              <a:spcAft>
                <a:spcPts val="0"/>
              </a:spcAft>
              <a:buClr>
                <a:srgbClr val="E3000F"/>
              </a:buClr>
              <a:buSzPts val="1600"/>
            </a:pPr>
            <a:r>
              <a:rPr lang="en-US" sz="1600" b="0" i="0" u="none" strike="noStrike" cap="none" dirty="0">
                <a:solidFill>
                  <a:schemeClr val="dk1"/>
                </a:solidFill>
                <a:latin typeface="Kaufland Regular" panose="020B0503040000020003" pitchFamily="34" charset="0"/>
                <a:sym typeface="Arial"/>
              </a:rPr>
              <a:t>Rapid increase in sales growth</a:t>
            </a:r>
            <a:endParaRPr sz="1400" b="0" i="0" u="none" strike="noStrike" cap="none" dirty="0">
              <a:solidFill>
                <a:srgbClr val="000000"/>
              </a:solidFill>
              <a:latin typeface="Kaufland Regular" panose="020B0503040000020003" pitchFamily="34" charset="0"/>
              <a:sym typeface="Arial"/>
            </a:endParaRPr>
          </a:p>
          <a:p>
            <a:pPr marL="363538" marR="0" lvl="2" algn="l" rtl="0">
              <a:lnSpc>
                <a:spcPct val="100000"/>
              </a:lnSpc>
              <a:spcBef>
                <a:spcPts val="600"/>
              </a:spcBef>
              <a:spcAft>
                <a:spcPts val="0"/>
              </a:spcAft>
              <a:buClr>
                <a:srgbClr val="E3000F"/>
              </a:buClr>
              <a:buSzPts val="1600"/>
            </a:pPr>
            <a:endParaRPr lang="de-DE" sz="1600" b="0" i="0" u="none" strike="noStrike" cap="none" dirty="0">
              <a:solidFill>
                <a:schemeClr val="dk1"/>
              </a:solidFill>
              <a:latin typeface="Kaufland Regular" panose="020B0503040000020003" pitchFamily="34" charset="0"/>
              <a:sym typeface="Arial"/>
            </a:endParaRPr>
          </a:p>
          <a:p>
            <a:pPr marL="363538" marR="0" lvl="2" algn="l" rtl="0">
              <a:lnSpc>
                <a:spcPct val="100000"/>
              </a:lnSpc>
              <a:spcBef>
                <a:spcPts val="600"/>
              </a:spcBef>
              <a:spcAft>
                <a:spcPts val="0"/>
              </a:spcAft>
              <a:buClr>
                <a:srgbClr val="E3000F"/>
              </a:buClr>
              <a:buSzPts val="1600"/>
            </a:pPr>
            <a:endParaRPr lang="de-DE" sz="1600" dirty="0">
              <a:solidFill>
                <a:schemeClr val="dk1"/>
              </a:solidFill>
              <a:latin typeface="Kaufland Regular" panose="020B0503040000020003" pitchFamily="34" charset="0"/>
            </a:endParaRPr>
          </a:p>
          <a:p>
            <a:pPr marL="363538" marR="0" lvl="2" algn="l" rtl="0">
              <a:lnSpc>
                <a:spcPct val="100000"/>
              </a:lnSpc>
              <a:spcBef>
                <a:spcPts val="600"/>
              </a:spcBef>
              <a:spcAft>
                <a:spcPts val="0"/>
              </a:spcAft>
              <a:buClr>
                <a:srgbClr val="E3000F"/>
              </a:buClr>
              <a:buSzPts val="1600"/>
            </a:pPr>
            <a:endParaRPr lang="de-DE" sz="1600" b="0" i="0" u="none" strike="noStrike" cap="none" dirty="0">
              <a:solidFill>
                <a:schemeClr val="dk1"/>
              </a:solidFill>
              <a:latin typeface="Kaufland Regular" panose="020B0503040000020003" pitchFamily="34" charset="0"/>
              <a:sym typeface="Arial"/>
            </a:endParaRPr>
          </a:p>
          <a:p>
            <a:pPr marL="363538" marR="0" lvl="2" algn="l" rtl="0">
              <a:lnSpc>
                <a:spcPct val="100000"/>
              </a:lnSpc>
              <a:spcBef>
                <a:spcPts val="600"/>
              </a:spcBef>
              <a:spcAft>
                <a:spcPts val="0"/>
              </a:spcAft>
              <a:buClr>
                <a:srgbClr val="E3000F"/>
              </a:buClr>
              <a:buSzPts val="1600"/>
            </a:pPr>
            <a:endParaRPr lang="de-DE" sz="1600" dirty="0">
              <a:solidFill>
                <a:schemeClr val="dk1"/>
              </a:solidFill>
              <a:latin typeface="Kaufland Regular" panose="020B0503040000020003" pitchFamily="34" charset="0"/>
            </a:endParaRPr>
          </a:p>
          <a:p>
            <a:pPr marL="363538" marR="0" lvl="2" algn="l" rtl="0">
              <a:lnSpc>
                <a:spcPct val="100000"/>
              </a:lnSpc>
              <a:spcBef>
                <a:spcPts val="600"/>
              </a:spcBef>
              <a:spcAft>
                <a:spcPts val="0"/>
              </a:spcAft>
              <a:buClr>
                <a:srgbClr val="E3000F"/>
              </a:buClr>
              <a:buSzPts val="1600"/>
            </a:pPr>
            <a:endParaRPr lang="de-DE" sz="1600" b="0" i="0" u="none" strike="noStrike" cap="none" dirty="0">
              <a:solidFill>
                <a:schemeClr val="dk1"/>
              </a:solidFill>
              <a:latin typeface="Kaufland Regular" panose="020B0503040000020003" pitchFamily="34" charset="0"/>
              <a:sym typeface="Arial"/>
            </a:endParaRPr>
          </a:p>
          <a:p>
            <a:pPr marL="363538" marR="0" lvl="2" algn="l" rtl="0">
              <a:lnSpc>
                <a:spcPct val="100000"/>
              </a:lnSpc>
              <a:spcBef>
                <a:spcPts val="600"/>
              </a:spcBef>
              <a:spcAft>
                <a:spcPts val="0"/>
              </a:spcAft>
              <a:buClr>
                <a:srgbClr val="E3000F"/>
              </a:buClr>
              <a:buSzPts val="1600"/>
            </a:pPr>
            <a:endParaRPr lang="de-DE" sz="1600" b="0" i="0" u="none" strike="noStrike" cap="none" dirty="0">
              <a:solidFill>
                <a:schemeClr val="dk1"/>
              </a:solidFill>
              <a:latin typeface="Kaufland Regular" panose="020B0503040000020003" pitchFamily="34" charset="0"/>
              <a:sym typeface="Arial"/>
            </a:endParaRPr>
          </a:p>
          <a:p>
            <a:pPr marL="363538" marR="0" lvl="2" algn="l" rtl="0">
              <a:lnSpc>
                <a:spcPct val="100000"/>
              </a:lnSpc>
              <a:spcBef>
                <a:spcPts val="600"/>
              </a:spcBef>
              <a:spcAft>
                <a:spcPts val="0"/>
              </a:spcAft>
              <a:buClr>
                <a:srgbClr val="E3000F"/>
              </a:buClr>
              <a:buSzPts val="1600"/>
            </a:pPr>
            <a:endParaRPr sz="1400" b="0" i="0" u="none" strike="noStrike" cap="none" dirty="0">
              <a:solidFill>
                <a:srgbClr val="000000"/>
              </a:solidFill>
              <a:latin typeface="Kaufland Regular" panose="020B0503040000020003" pitchFamily="34" charset="0"/>
              <a:sym typeface="Arial"/>
            </a:endParaRPr>
          </a:p>
        </p:txBody>
      </p:sp>
      <p:sp>
        <p:nvSpPr>
          <p:cNvPr id="1859" name="Google Shape;1859;p66"/>
          <p:cNvSpPr txBox="1">
            <a:spLocks noGrp="1"/>
          </p:cNvSpPr>
          <p:nvPr>
            <p:ph type="body" idx="1"/>
          </p:nvPr>
        </p:nvSpPr>
        <p:spPr>
          <a:xfrm>
            <a:off x="407368" y="6381328"/>
            <a:ext cx="5472732" cy="216000"/>
          </a:xfrm>
          <a:prstGeom prst="rect">
            <a:avLst/>
          </a:prstGeom>
          <a:noFill/>
          <a:ln>
            <a:noFill/>
          </a:ln>
        </p:spPr>
        <p:txBody>
          <a:bodyPr spcFirstLastPara="1" wrap="square" lIns="0" tIns="46800" rIns="0" bIns="0" anchor="t" anchorCtr="0">
            <a:noAutofit/>
          </a:bodyPr>
          <a:lstStyle/>
          <a:p>
            <a:pPr marL="0" indent="0">
              <a:buClr>
                <a:srgbClr val="000000"/>
              </a:buClr>
              <a:buSzPts val="1400"/>
            </a:pPr>
            <a:r>
              <a:rPr lang="en-US" dirty="0">
                <a:solidFill>
                  <a:schemeClr val="bg1"/>
                </a:solidFill>
                <a:latin typeface="Kaufland Regular" panose="020B0503040000020003" pitchFamily="34" charset="0"/>
              </a:rPr>
              <a:t>https://marketplaceworld.de/ueberblick-ueber-tschechischen-und-slowakischen-e-commerce-markt/</a:t>
            </a:r>
          </a:p>
        </p:txBody>
      </p:sp>
      <p:sp>
        <p:nvSpPr>
          <p:cNvPr id="1861" name="Google Shape;1861;p66"/>
          <p:cNvSpPr txBox="1">
            <a:spLocks noGrp="1"/>
          </p:cNvSpPr>
          <p:nvPr>
            <p:ph type="body" idx="3"/>
          </p:nvPr>
        </p:nvSpPr>
        <p:spPr>
          <a:xfrm>
            <a:off x="408632" y="260680"/>
            <a:ext cx="7414941" cy="288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E3000F"/>
              </a:buClr>
              <a:buSzPts val="1400"/>
              <a:buFont typeface="Arial"/>
              <a:buNone/>
            </a:pPr>
            <a:r>
              <a:rPr lang="de-DE" dirty="0">
                <a:latin typeface="Kaufland Regular" panose="020B0503040000020003" pitchFamily="34" charset="0"/>
              </a:rPr>
              <a:t>Kaufland Global Marketplace </a:t>
            </a:r>
            <a:r>
              <a:rPr lang="de-DE" dirty="0"/>
              <a:t>–</a:t>
            </a:r>
            <a:r>
              <a:rPr lang="de-DE" dirty="0">
                <a:latin typeface="Kaufland Regular" panose="020B0503040000020003" pitchFamily="34" charset="0"/>
              </a:rPr>
              <a:t> </a:t>
            </a:r>
            <a:r>
              <a:rPr lang="de-DE" dirty="0" err="1">
                <a:latin typeface="Kaufland Regular" panose="020B0503040000020003" pitchFamily="34" charset="0"/>
              </a:rPr>
              <a:t>Overview</a:t>
            </a:r>
            <a:endParaRPr lang="de-DE" dirty="0">
              <a:latin typeface="Kaufland Regular" panose="020B0503040000020003" pitchFamily="34" charset="0"/>
            </a:endParaRPr>
          </a:p>
        </p:txBody>
      </p:sp>
      <p:sp>
        <p:nvSpPr>
          <p:cNvPr id="1862" name="Google Shape;1862;p66"/>
          <p:cNvSpPr txBox="1">
            <a:spLocks noGrp="1"/>
          </p:cNvSpPr>
          <p:nvPr>
            <p:ph type="title"/>
          </p:nvPr>
        </p:nvSpPr>
        <p:spPr>
          <a:xfrm>
            <a:off x="407369" y="620768"/>
            <a:ext cx="8034882" cy="72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400" b="1" dirty="0">
                <a:latin typeface="Kaufland Regular" panose="020B0503040000020003" pitchFamily="34" charset="0"/>
              </a:rPr>
              <a:t>Czech Republic and Slovakia: Strong growth forecasts in e-commerce show the countries' enormous potential</a:t>
            </a:r>
            <a:endParaRPr lang="de-DE" sz="2400" b="1" dirty="0">
              <a:latin typeface="Kaufland Regular" panose="020B0503040000020003" pitchFamily="34" charset="0"/>
            </a:endParaRPr>
          </a:p>
        </p:txBody>
      </p:sp>
      <p:sp>
        <p:nvSpPr>
          <p:cNvPr id="1865" name="Google Shape;1865;p66"/>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p>
            <a:pPr marL="0" lvl="0" indent="0" algn="r" rtl="0">
              <a:lnSpc>
                <a:spcPct val="100000"/>
              </a:lnSpc>
              <a:spcBef>
                <a:spcPts val="0"/>
              </a:spcBef>
              <a:spcAft>
                <a:spcPts val="0"/>
              </a:spcAft>
              <a:buSzPts val="900"/>
              <a:buNone/>
            </a:pPr>
            <a:fld id="{00000000-1234-1234-1234-123412341234}" type="slidenum">
              <a:rPr lang="de-DE">
                <a:latin typeface="Kaufland Regular" panose="020B0503040000020003" pitchFamily="34" charset="0"/>
              </a:rPr>
              <a:t>12</a:t>
            </a:fld>
            <a:endParaRPr>
              <a:latin typeface="Kaufland Regular" panose="020B0503040000020003" pitchFamily="34" charset="0"/>
            </a:endParaRPr>
          </a:p>
        </p:txBody>
      </p:sp>
      <p:grpSp>
        <p:nvGrpSpPr>
          <p:cNvPr id="64" name="Gruppieren 63">
            <a:extLst>
              <a:ext uri="{FF2B5EF4-FFF2-40B4-BE49-F238E27FC236}">
                <a16:creationId xmlns:a16="http://schemas.microsoft.com/office/drawing/2014/main" id="{D633AEEA-C9C4-AA2A-85C7-994E0A1CBC8D}"/>
              </a:ext>
            </a:extLst>
          </p:cNvPr>
          <p:cNvGrpSpPr/>
          <p:nvPr/>
        </p:nvGrpSpPr>
        <p:grpSpPr>
          <a:xfrm>
            <a:off x="-160112" y="1579363"/>
            <a:ext cx="9452077" cy="4801965"/>
            <a:chOff x="4825514" y="548680"/>
            <a:chExt cx="9452077" cy="4801965"/>
          </a:xfrm>
        </p:grpSpPr>
        <p:grpSp>
          <p:nvGrpSpPr>
            <p:cNvPr id="65" name="Gruppieren 64">
              <a:extLst>
                <a:ext uri="{FF2B5EF4-FFF2-40B4-BE49-F238E27FC236}">
                  <a16:creationId xmlns:a16="http://schemas.microsoft.com/office/drawing/2014/main" id="{555BE6A8-C12B-7DCF-A2B8-FEF3DA66946C}"/>
                </a:ext>
              </a:extLst>
            </p:cNvPr>
            <p:cNvGrpSpPr/>
            <p:nvPr/>
          </p:nvGrpSpPr>
          <p:grpSpPr>
            <a:xfrm>
              <a:off x="5096142" y="548680"/>
              <a:ext cx="9181449" cy="4801965"/>
              <a:chOff x="3010551" y="1196056"/>
              <a:chExt cx="9181449" cy="4801965"/>
            </a:xfrm>
          </p:grpSpPr>
          <p:pic>
            <p:nvPicPr>
              <p:cNvPr id="67" name="Grafik 66">
                <a:extLst>
                  <a:ext uri="{FF2B5EF4-FFF2-40B4-BE49-F238E27FC236}">
                    <a16:creationId xmlns:a16="http://schemas.microsoft.com/office/drawing/2014/main" id="{59418662-5B7B-B1EB-9EEA-13FC6CB74489}"/>
                  </a:ext>
                </a:extLst>
              </p:cNvPr>
              <p:cNvPicPr>
                <a:picLocks noChangeAspect="1"/>
              </p:cNvPicPr>
              <p:nvPr/>
            </p:nvPicPr>
            <p:blipFill>
              <a:blip r:embed="rId3"/>
              <a:stretch>
                <a:fillRect/>
              </a:stretch>
            </p:blipFill>
            <p:spPr>
              <a:xfrm>
                <a:off x="3618789" y="1691522"/>
                <a:ext cx="7531100" cy="3746500"/>
              </a:xfrm>
              <a:prstGeom prst="rect">
                <a:avLst/>
              </a:prstGeom>
            </p:spPr>
          </p:pic>
          <p:sp>
            <p:nvSpPr>
              <p:cNvPr id="68" name="Textfeld 67">
                <a:extLst>
                  <a:ext uri="{FF2B5EF4-FFF2-40B4-BE49-F238E27FC236}">
                    <a16:creationId xmlns:a16="http://schemas.microsoft.com/office/drawing/2014/main" id="{917DC20E-881E-1D72-2646-89BE57FEF5B9}"/>
                  </a:ext>
                </a:extLst>
              </p:cNvPr>
              <p:cNvSpPr txBox="1"/>
              <p:nvPr/>
            </p:nvSpPr>
            <p:spPr>
              <a:xfrm>
                <a:off x="5152769" y="3210210"/>
                <a:ext cx="2440522" cy="369332"/>
              </a:xfrm>
              <a:prstGeom prst="rect">
                <a:avLst/>
              </a:prstGeom>
              <a:noFill/>
            </p:spPr>
            <p:txBody>
              <a:bodyPr wrap="square">
                <a:spAutoFit/>
              </a:bodyPr>
              <a:lstStyle/>
              <a:p>
                <a:pPr algn="ctr"/>
                <a:r>
                  <a:rPr lang="de-DE" b="1" dirty="0">
                    <a:solidFill>
                      <a:schemeClr val="bg1"/>
                    </a:solidFill>
                    <a:latin typeface="Kaufland Regular" panose="020B0503040000020003" pitchFamily="34" charset="0"/>
                  </a:rPr>
                  <a:t>CZECH REPUBLIC</a:t>
                </a:r>
              </a:p>
            </p:txBody>
          </p:sp>
          <p:sp>
            <p:nvSpPr>
              <p:cNvPr id="69" name="Textfeld 68">
                <a:extLst>
                  <a:ext uri="{FF2B5EF4-FFF2-40B4-BE49-F238E27FC236}">
                    <a16:creationId xmlns:a16="http://schemas.microsoft.com/office/drawing/2014/main" id="{ADDC5906-2C66-9E33-9DFA-F0457F8C75EF}"/>
                  </a:ext>
                </a:extLst>
              </p:cNvPr>
              <p:cNvSpPr txBox="1"/>
              <p:nvPr/>
            </p:nvSpPr>
            <p:spPr>
              <a:xfrm>
                <a:off x="8243498" y="4049345"/>
                <a:ext cx="1691951" cy="369332"/>
              </a:xfrm>
              <a:prstGeom prst="rect">
                <a:avLst/>
              </a:prstGeom>
              <a:noFill/>
            </p:spPr>
            <p:txBody>
              <a:bodyPr wrap="square">
                <a:spAutoFit/>
              </a:bodyPr>
              <a:lstStyle/>
              <a:p>
                <a:pPr algn="ctr"/>
                <a:r>
                  <a:rPr lang="de-DE" b="1" dirty="0">
                    <a:solidFill>
                      <a:schemeClr val="bg1"/>
                    </a:solidFill>
                    <a:latin typeface="Kaufland Regular" panose="020B0503040000020003" pitchFamily="34" charset="0"/>
                  </a:rPr>
                  <a:t>SLOVAKIA</a:t>
                </a:r>
              </a:p>
            </p:txBody>
          </p:sp>
          <p:sp>
            <p:nvSpPr>
              <p:cNvPr id="70" name="Oval 54">
                <a:extLst>
                  <a:ext uri="{FF2B5EF4-FFF2-40B4-BE49-F238E27FC236}">
                    <a16:creationId xmlns:a16="http://schemas.microsoft.com/office/drawing/2014/main" id="{158AADE3-B68A-07E3-548A-CCA3FD6C1E94}"/>
                  </a:ext>
                </a:extLst>
              </p:cNvPr>
              <p:cNvSpPr/>
              <p:nvPr/>
            </p:nvSpPr>
            <p:spPr>
              <a:xfrm>
                <a:off x="3379304" y="3518643"/>
                <a:ext cx="1404712" cy="1404712"/>
              </a:xfrm>
              <a:prstGeom prst="ellipse">
                <a:avLst/>
              </a:prstGeom>
              <a:solidFill>
                <a:srgbClr val="F0F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Kaufland Regular" panose="020B0503040000020003" pitchFamily="34" charset="0"/>
                </a:endParaRPr>
              </a:p>
            </p:txBody>
          </p:sp>
          <p:sp>
            <p:nvSpPr>
              <p:cNvPr id="71" name="Oval 4">
                <a:extLst>
                  <a:ext uri="{FF2B5EF4-FFF2-40B4-BE49-F238E27FC236}">
                    <a16:creationId xmlns:a16="http://schemas.microsoft.com/office/drawing/2014/main" id="{47FC58D8-EB97-D7BB-0215-3FF735C02794}"/>
                  </a:ext>
                </a:extLst>
              </p:cNvPr>
              <p:cNvSpPr/>
              <p:nvPr/>
            </p:nvSpPr>
            <p:spPr>
              <a:xfrm>
                <a:off x="3010551" y="2312299"/>
                <a:ext cx="1404712" cy="1404712"/>
              </a:xfrm>
              <a:prstGeom prst="ellipse">
                <a:avLst/>
              </a:prstGeom>
              <a:solidFill>
                <a:srgbClr val="D3D3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Kaufland Regular" panose="020B0503040000020003" pitchFamily="34" charset="0"/>
                </a:endParaRPr>
              </a:p>
            </p:txBody>
          </p:sp>
          <p:sp>
            <p:nvSpPr>
              <p:cNvPr id="72" name="Oval 53">
                <a:extLst>
                  <a:ext uri="{FF2B5EF4-FFF2-40B4-BE49-F238E27FC236}">
                    <a16:creationId xmlns:a16="http://schemas.microsoft.com/office/drawing/2014/main" id="{2461C981-C2F5-D12F-3BC5-C1B45D1D5BF4}"/>
                  </a:ext>
                </a:extLst>
              </p:cNvPr>
              <p:cNvSpPr/>
              <p:nvPr/>
            </p:nvSpPr>
            <p:spPr>
              <a:xfrm>
                <a:off x="3649890" y="1196056"/>
                <a:ext cx="1404712" cy="1404712"/>
              </a:xfrm>
              <a:prstGeom prst="ellipse">
                <a:avLst/>
              </a:prstGeom>
              <a:solidFill>
                <a:srgbClr val="8D8D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Kaufland Regular" panose="020B0503040000020003" pitchFamily="34" charset="0"/>
                </a:endParaRPr>
              </a:p>
            </p:txBody>
          </p:sp>
          <p:sp>
            <p:nvSpPr>
              <p:cNvPr id="73" name="Textfeld 72">
                <a:extLst>
                  <a:ext uri="{FF2B5EF4-FFF2-40B4-BE49-F238E27FC236}">
                    <a16:creationId xmlns:a16="http://schemas.microsoft.com/office/drawing/2014/main" id="{4EA90AAB-98BF-918A-7952-B62E67C20168}"/>
                  </a:ext>
                </a:extLst>
              </p:cNvPr>
              <p:cNvSpPr txBox="1"/>
              <p:nvPr/>
            </p:nvSpPr>
            <p:spPr>
              <a:xfrm>
                <a:off x="3358989" y="1545320"/>
                <a:ext cx="1986513" cy="861774"/>
              </a:xfrm>
              <a:prstGeom prst="rect">
                <a:avLst/>
              </a:prstGeom>
              <a:noFill/>
            </p:spPr>
            <p:txBody>
              <a:bodyPr wrap="square">
                <a:spAutoFit/>
              </a:bodyPr>
              <a:lstStyle/>
              <a:p>
                <a:pPr algn="ctr"/>
                <a:r>
                  <a:rPr lang="de-DE" sz="1100" dirty="0">
                    <a:solidFill>
                      <a:schemeClr val="bg1"/>
                    </a:solidFill>
                    <a:latin typeface="Kaufland Regular" panose="020B0503040000020003" pitchFamily="34" charset="0"/>
                  </a:rPr>
                  <a:t>Sales in 2021</a:t>
                </a:r>
                <a:br>
                  <a:rPr lang="de-DE" dirty="0">
                    <a:solidFill>
                      <a:schemeClr val="bg1"/>
                    </a:solidFill>
                    <a:latin typeface="Kaufland Regular" panose="020B0503040000020003" pitchFamily="34" charset="0"/>
                  </a:rPr>
                </a:br>
                <a:r>
                  <a:rPr lang="de-DE" sz="2800" b="1" dirty="0">
                    <a:solidFill>
                      <a:schemeClr val="bg1"/>
                    </a:solidFill>
                    <a:latin typeface="Kaufland Regular" panose="020B0503040000020003" pitchFamily="34" charset="0"/>
                  </a:rPr>
                  <a:t>5 </a:t>
                </a:r>
                <a:r>
                  <a:rPr lang="de-DE" sz="2800" b="1" dirty="0" err="1">
                    <a:solidFill>
                      <a:schemeClr val="bg1"/>
                    </a:solidFill>
                    <a:latin typeface="Kaufland Regular" panose="020B0503040000020003" pitchFamily="34" charset="0"/>
                  </a:rPr>
                  <a:t>billion</a:t>
                </a:r>
                <a:br>
                  <a:rPr lang="de-DE" b="1" dirty="0">
                    <a:solidFill>
                      <a:schemeClr val="bg1"/>
                    </a:solidFill>
                    <a:latin typeface="Kaufland Regular" panose="020B0503040000020003" pitchFamily="34" charset="0"/>
                  </a:rPr>
                </a:br>
                <a:r>
                  <a:rPr lang="de-DE" sz="1100" dirty="0">
                    <a:solidFill>
                      <a:schemeClr val="bg1"/>
                    </a:solidFill>
                    <a:latin typeface="Kaufland Regular" panose="020B0503040000020003" pitchFamily="34" charset="0"/>
                  </a:rPr>
                  <a:t>USD</a:t>
                </a:r>
              </a:p>
            </p:txBody>
          </p:sp>
          <p:sp>
            <p:nvSpPr>
              <p:cNvPr id="74" name="Textfeld 73">
                <a:extLst>
                  <a:ext uri="{FF2B5EF4-FFF2-40B4-BE49-F238E27FC236}">
                    <a16:creationId xmlns:a16="http://schemas.microsoft.com/office/drawing/2014/main" id="{75085FB9-C9ED-0CD3-7883-90634309D03B}"/>
                  </a:ext>
                </a:extLst>
              </p:cNvPr>
              <p:cNvSpPr txBox="1"/>
              <p:nvPr/>
            </p:nvSpPr>
            <p:spPr>
              <a:xfrm>
                <a:off x="3088403" y="3790112"/>
                <a:ext cx="1986513" cy="830997"/>
              </a:xfrm>
              <a:prstGeom prst="rect">
                <a:avLst/>
              </a:prstGeom>
              <a:noFill/>
            </p:spPr>
            <p:txBody>
              <a:bodyPr wrap="square">
                <a:spAutoFit/>
              </a:bodyPr>
              <a:lstStyle/>
              <a:p>
                <a:pPr algn="ctr"/>
                <a:r>
                  <a:rPr lang="de-DE" sz="2800" b="1" dirty="0">
                    <a:solidFill>
                      <a:srgbClr val="424242"/>
                    </a:solidFill>
                    <a:latin typeface="Kaufland Regular" panose="020B0503040000020003" pitchFamily="34" charset="0"/>
                  </a:rPr>
                  <a:t>65%</a:t>
                </a:r>
                <a:br>
                  <a:rPr lang="de-DE" dirty="0">
                    <a:solidFill>
                      <a:srgbClr val="424242"/>
                    </a:solidFill>
                    <a:latin typeface="Kaufland Regular" panose="020B0503040000020003" pitchFamily="34" charset="0"/>
                  </a:rPr>
                </a:br>
                <a:r>
                  <a:rPr lang="en-US" sz="1000" dirty="0">
                    <a:solidFill>
                      <a:srgbClr val="424242"/>
                    </a:solidFill>
                    <a:latin typeface="Kaufland Regular" panose="020B0503040000020003" pitchFamily="34" charset="0"/>
                  </a:rPr>
                  <a:t>user growth projected</a:t>
                </a:r>
              </a:p>
              <a:p>
                <a:pPr algn="ctr"/>
                <a:r>
                  <a:rPr lang="en-US" sz="1000" dirty="0">
                    <a:solidFill>
                      <a:srgbClr val="424242"/>
                    </a:solidFill>
                    <a:latin typeface="Kaufland Regular" panose="020B0503040000020003" pitchFamily="34" charset="0"/>
                  </a:rPr>
                  <a:t>by 2025</a:t>
                </a:r>
                <a:endParaRPr lang="de-DE" sz="1000" dirty="0">
                  <a:solidFill>
                    <a:srgbClr val="424242"/>
                  </a:solidFill>
                  <a:latin typeface="Kaufland Regular" panose="020B0503040000020003" pitchFamily="34" charset="0"/>
                </a:endParaRPr>
              </a:p>
            </p:txBody>
          </p:sp>
          <p:sp>
            <p:nvSpPr>
              <p:cNvPr id="75" name="Oval 58">
                <a:extLst>
                  <a:ext uri="{FF2B5EF4-FFF2-40B4-BE49-F238E27FC236}">
                    <a16:creationId xmlns:a16="http://schemas.microsoft.com/office/drawing/2014/main" id="{62AD5534-E4A0-1AF8-C28C-989BCF6DC26D}"/>
                  </a:ext>
                </a:extLst>
              </p:cNvPr>
              <p:cNvSpPr/>
              <p:nvPr/>
            </p:nvSpPr>
            <p:spPr>
              <a:xfrm>
                <a:off x="10496388" y="3857697"/>
                <a:ext cx="1404712" cy="1404712"/>
              </a:xfrm>
              <a:prstGeom prst="ellipse">
                <a:avLst/>
              </a:prstGeom>
              <a:solidFill>
                <a:srgbClr val="F0F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Kaufland Regular" panose="020B0503040000020003" pitchFamily="34" charset="0"/>
                </a:endParaRPr>
              </a:p>
            </p:txBody>
          </p:sp>
          <p:sp>
            <p:nvSpPr>
              <p:cNvPr id="76" name="Oval 59">
                <a:extLst>
                  <a:ext uri="{FF2B5EF4-FFF2-40B4-BE49-F238E27FC236}">
                    <a16:creationId xmlns:a16="http://schemas.microsoft.com/office/drawing/2014/main" id="{82F615D3-2E25-96E8-AE41-BFD370114431}"/>
                  </a:ext>
                </a:extLst>
              </p:cNvPr>
              <p:cNvSpPr/>
              <p:nvPr/>
            </p:nvSpPr>
            <p:spPr>
              <a:xfrm>
                <a:off x="9257976" y="4358007"/>
                <a:ext cx="1404712" cy="1404712"/>
              </a:xfrm>
              <a:prstGeom prst="ellipse">
                <a:avLst/>
              </a:prstGeom>
              <a:solidFill>
                <a:srgbClr val="D3D3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Kaufland Regular" panose="020B0503040000020003" pitchFamily="34" charset="0"/>
                </a:endParaRPr>
              </a:p>
            </p:txBody>
          </p:sp>
          <p:sp>
            <p:nvSpPr>
              <p:cNvPr id="77" name="Oval 60">
                <a:extLst>
                  <a:ext uri="{FF2B5EF4-FFF2-40B4-BE49-F238E27FC236}">
                    <a16:creationId xmlns:a16="http://schemas.microsoft.com/office/drawing/2014/main" id="{422420BF-FD2B-390D-3537-E1DAAC8939E8}"/>
                  </a:ext>
                </a:extLst>
              </p:cNvPr>
              <p:cNvSpPr/>
              <p:nvPr/>
            </p:nvSpPr>
            <p:spPr>
              <a:xfrm>
                <a:off x="7952969" y="4593309"/>
                <a:ext cx="1404712" cy="1404712"/>
              </a:xfrm>
              <a:prstGeom prst="ellipse">
                <a:avLst/>
              </a:prstGeom>
              <a:solidFill>
                <a:srgbClr val="8D8D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Kaufland Regular" panose="020B0503040000020003" pitchFamily="34" charset="0"/>
                </a:endParaRPr>
              </a:p>
            </p:txBody>
          </p:sp>
          <p:sp>
            <p:nvSpPr>
              <p:cNvPr id="78" name="Textfeld 77">
                <a:extLst>
                  <a:ext uri="{FF2B5EF4-FFF2-40B4-BE49-F238E27FC236}">
                    <a16:creationId xmlns:a16="http://schemas.microsoft.com/office/drawing/2014/main" id="{3CB929FA-3C09-F917-48E2-6B1876F5378E}"/>
                  </a:ext>
                </a:extLst>
              </p:cNvPr>
              <p:cNvSpPr txBox="1"/>
              <p:nvPr/>
            </p:nvSpPr>
            <p:spPr>
              <a:xfrm>
                <a:off x="7662068" y="4942573"/>
                <a:ext cx="1986513" cy="861774"/>
              </a:xfrm>
              <a:prstGeom prst="rect">
                <a:avLst/>
              </a:prstGeom>
              <a:noFill/>
            </p:spPr>
            <p:txBody>
              <a:bodyPr wrap="square">
                <a:spAutoFit/>
              </a:bodyPr>
              <a:lstStyle/>
              <a:p>
                <a:pPr algn="ctr"/>
                <a:r>
                  <a:rPr lang="de-DE" sz="1100" dirty="0">
                    <a:solidFill>
                      <a:schemeClr val="bg1"/>
                    </a:solidFill>
                    <a:latin typeface="Kaufland Regular" panose="020B0503040000020003" pitchFamily="34" charset="0"/>
                  </a:rPr>
                  <a:t>Sales in 2021</a:t>
                </a:r>
                <a:br>
                  <a:rPr lang="de-DE" dirty="0">
                    <a:solidFill>
                      <a:schemeClr val="bg1"/>
                    </a:solidFill>
                    <a:latin typeface="Kaufland Regular" panose="020B0503040000020003" pitchFamily="34" charset="0"/>
                  </a:rPr>
                </a:br>
                <a:r>
                  <a:rPr lang="de-DE" sz="2800" b="1" dirty="0">
                    <a:solidFill>
                      <a:schemeClr val="bg1"/>
                    </a:solidFill>
                    <a:latin typeface="Kaufland Regular" panose="020B0503040000020003" pitchFamily="34" charset="0"/>
                  </a:rPr>
                  <a:t>1 </a:t>
                </a:r>
                <a:r>
                  <a:rPr lang="de-DE" sz="2800" b="1" dirty="0" err="1">
                    <a:solidFill>
                      <a:schemeClr val="bg1"/>
                    </a:solidFill>
                    <a:latin typeface="Kaufland Regular" panose="020B0503040000020003" pitchFamily="34" charset="0"/>
                  </a:rPr>
                  <a:t>billion</a:t>
                </a:r>
                <a:br>
                  <a:rPr lang="de-DE" b="1" dirty="0">
                    <a:solidFill>
                      <a:schemeClr val="bg1"/>
                    </a:solidFill>
                    <a:latin typeface="Kaufland Regular" panose="020B0503040000020003" pitchFamily="34" charset="0"/>
                  </a:rPr>
                </a:br>
                <a:r>
                  <a:rPr lang="de-DE" sz="1100" dirty="0">
                    <a:solidFill>
                      <a:schemeClr val="bg1"/>
                    </a:solidFill>
                    <a:latin typeface="Kaufland Regular" panose="020B0503040000020003" pitchFamily="34" charset="0"/>
                  </a:rPr>
                  <a:t>USD</a:t>
                </a:r>
              </a:p>
            </p:txBody>
          </p:sp>
          <p:sp>
            <p:nvSpPr>
              <p:cNvPr id="79" name="Textfeld 78">
                <a:extLst>
                  <a:ext uri="{FF2B5EF4-FFF2-40B4-BE49-F238E27FC236}">
                    <a16:creationId xmlns:a16="http://schemas.microsoft.com/office/drawing/2014/main" id="{B5FA5234-7F25-D63D-74A2-24B4F3437A65}"/>
                  </a:ext>
                </a:extLst>
              </p:cNvPr>
              <p:cNvSpPr txBox="1"/>
              <p:nvPr/>
            </p:nvSpPr>
            <p:spPr>
              <a:xfrm>
                <a:off x="8967075" y="4563167"/>
                <a:ext cx="1986513" cy="984885"/>
              </a:xfrm>
              <a:prstGeom prst="rect">
                <a:avLst/>
              </a:prstGeom>
              <a:noFill/>
            </p:spPr>
            <p:txBody>
              <a:bodyPr wrap="square">
                <a:spAutoFit/>
              </a:bodyPr>
              <a:lstStyle/>
              <a:p>
                <a:pPr algn="ctr"/>
                <a:r>
                  <a:rPr lang="de-DE" sz="2800" b="1" dirty="0">
                    <a:solidFill>
                      <a:srgbClr val="424242"/>
                    </a:solidFill>
                    <a:latin typeface="Kaufland Regular" panose="020B0503040000020003" pitchFamily="34" charset="0"/>
                  </a:rPr>
                  <a:t>13.6%</a:t>
                </a:r>
                <a:br>
                  <a:rPr lang="de-DE" dirty="0">
                    <a:solidFill>
                      <a:srgbClr val="424242"/>
                    </a:solidFill>
                    <a:latin typeface="Kaufland Regular" panose="020B0503040000020003" pitchFamily="34" charset="0"/>
                  </a:rPr>
                </a:br>
                <a:r>
                  <a:rPr lang="en-US" sz="1000" dirty="0">
                    <a:solidFill>
                      <a:srgbClr val="424242"/>
                    </a:solidFill>
                    <a:latin typeface="Kaufland Regular" panose="020B0503040000020003" pitchFamily="34" charset="0"/>
                  </a:rPr>
                  <a:t>annual sales</a:t>
                </a:r>
              </a:p>
              <a:p>
                <a:pPr algn="ctr"/>
                <a:r>
                  <a:rPr lang="en-US" sz="1000" dirty="0">
                    <a:solidFill>
                      <a:srgbClr val="424242"/>
                    </a:solidFill>
                    <a:latin typeface="Kaufland Regular" panose="020B0503040000020003" pitchFamily="34" charset="0"/>
                  </a:rPr>
                  <a:t>growth by 2025 </a:t>
                </a:r>
              </a:p>
              <a:p>
                <a:pPr algn="ctr"/>
                <a:r>
                  <a:rPr lang="en-US" sz="1000" dirty="0">
                    <a:solidFill>
                      <a:srgbClr val="424242"/>
                    </a:solidFill>
                    <a:latin typeface="Kaufland Regular" panose="020B0503040000020003" pitchFamily="34" charset="0"/>
                  </a:rPr>
                  <a:t>(CAGR 2022-2025) </a:t>
                </a:r>
                <a:endParaRPr lang="de-DE" sz="800" dirty="0">
                  <a:solidFill>
                    <a:srgbClr val="424242"/>
                  </a:solidFill>
                  <a:latin typeface="Kaufland Regular" panose="020B0503040000020003" pitchFamily="34" charset="0"/>
                </a:endParaRPr>
              </a:p>
            </p:txBody>
          </p:sp>
          <p:sp>
            <p:nvSpPr>
              <p:cNvPr id="80" name="Textfeld 79">
                <a:extLst>
                  <a:ext uri="{FF2B5EF4-FFF2-40B4-BE49-F238E27FC236}">
                    <a16:creationId xmlns:a16="http://schemas.microsoft.com/office/drawing/2014/main" id="{153B00E4-76B9-D762-85C7-A2146B903E62}"/>
                  </a:ext>
                </a:extLst>
              </p:cNvPr>
              <p:cNvSpPr txBox="1"/>
              <p:nvPr/>
            </p:nvSpPr>
            <p:spPr>
              <a:xfrm>
                <a:off x="10205487" y="4129166"/>
                <a:ext cx="1986513" cy="861774"/>
              </a:xfrm>
              <a:prstGeom prst="rect">
                <a:avLst/>
              </a:prstGeom>
              <a:noFill/>
            </p:spPr>
            <p:txBody>
              <a:bodyPr wrap="square">
                <a:spAutoFit/>
              </a:bodyPr>
              <a:lstStyle/>
              <a:p>
                <a:pPr algn="ctr"/>
                <a:r>
                  <a:rPr lang="de-DE" sz="2800" b="1" dirty="0">
                    <a:solidFill>
                      <a:srgbClr val="424242"/>
                    </a:solidFill>
                    <a:latin typeface="Kaufland Regular" panose="020B0503040000020003" pitchFamily="34" charset="0"/>
                  </a:rPr>
                  <a:t>57%</a:t>
                </a:r>
                <a:br>
                  <a:rPr lang="de-DE" b="1" dirty="0">
                    <a:solidFill>
                      <a:srgbClr val="424242"/>
                    </a:solidFill>
                    <a:latin typeface="Kaufland Regular" panose="020B0503040000020003" pitchFamily="34" charset="0"/>
                  </a:rPr>
                </a:br>
                <a:r>
                  <a:rPr lang="en-US" sz="1000" dirty="0">
                    <a:solidFill>
                      <a:srgbClr val="424242"/>
                    </a:solidFill>
                    <a:latin typeface="Kaufland Regular" panose="020B0503040000020003" pitchFamily="34" charset="0"/>
                  </a:rPr>
                  <a:t>user growth projected</a:t>
                </a:r>
              </a:p>
              <a:p>
                <a:pPr algn="ctr"/>
                <a:r>
                  <a:rPr lang="en-US" sz="1000" dirty="0">
                    <a:solidFill>
                      <a:srgbClr val="424242"/>
                    </a:solidFill>
                    <a:latin typeface="Kaufland Regular" panose="020B0503040000020003" pitchFamily="34" charset="0"/>
                  </a:rPr>
                  <a:t>by 2025</a:t>
                </a:r>
                <a:endParaRPr lang="de-DE" sz="1000" dirty="0">
                  <a:solidFill>
                    <a:srgbClr val="424242"/>
                  </a:solidFill>
                  <a:latin typeface="Kaufland Regular" panose="020B0503040000020003" pitchFamily="34" charset="0"/>
                </a:endParaRPr>
              </a:p>
            </p:txBody>
          </p:sp>
        </p:grpSp>
        <p:sp>
          <p:nvSpPr>
            <p:cNvPr id="66" name="Textfeld 65">
              <a:extLst>
                <a:ext uri="{FF2B5EF4-FFF2-40B4-BE49-F238E27FC236}">
                  <a16:creationId xmlns:a16="http://schemas.microsoft.com/office/drawing/2014/main" id="{184DDE19-6FE9-C324-CF2B-14347B71E4E3}"/>
                </a:ext>
              </a:extLst>
            </p:cNvPr>
            <p:cNvSpPr txBox="1"/>
            <p:nvPr/>
          </p:nvSpPr>
          <p:spPr>
            <a:xfrm>
              <a:off x="4825514" y="1854018"/>
              <a:ext cx="1986513" cy="984885"/>
            </a:xfrm>
            <a:prstGeom prst="rect">
              <a:avLst/>
            </a:prstGeom>
            <a:noFill/>
          </p:spPr>
          <p:txBody>
            <a:bodyPr wrap="square">
              <a:spAutoFit/>
            </a:bodyPr>
            <a:lstStyle/>
            <a:p>
              <a:pPr algn="ctr"/>
              <a:r>
                <a:rPr lang="de-DE" sz="2800" b="1" dirty="0">
                  <a:solidFill>
                    <a:srgbClr val="424242"/>
                  </a:solidFill>
                  <a:latin typeface="Kaufland Regular" panose="020B0503040000020003" pitchFamily="34" charset="0"/>
                </a:rPr>
                <a:t>9.6%</a:t>
              </a:r>
              <a:br>
                <a:rPr lang="de-DE" dirty="0">
                  <a:solidFill>
                    <a:srgbClr val="424242"/>
                  </a:solidFill>
                  <a:latin typeface="Kaufland Regular" panose="020B0503040000020003" pitchFamily="34" charset="0"/>
                </a:rPr>
              </a:br>
              <a:r>
                <a:rPr lang="en-US" sz="1000" dirty="0">
                  <a:solidFill>
                    <a:srgbClr val="424242"/>
                  </a:solidFill>
                  <a:latin typeface="Kaufland Regular" panose="020B0503040000020003" pitchFamily="34" charset="0"/>
                </a:rPr>
                <a:t>annual sales</a:t>
              </a:r>
            </a:p>
            <a:p>
              <a:pPr algn="ctr"/>
              <a:r>
                <a:rPr lang="en-US" sz="1000" dirty="0">
                  <a:solidFill>
                    <a:srgbClr val="424242"/>
                  </a:solidFill>
                  <a:latin typeface="Kaufland Regular" panose="020B0503040000020003" pitchFamily="34" charset="0"/>
                </a:rPr>
                <a:t>growth by 2025 </a:t>
              </a:r>
            </a:p>
            <a:p>
              <a:pPr algn="ctr"/>
              <a:r>
                <a:rPr lang="en-US" sz="1000" dirty="0">
                  <a:solidFill>
                    <a:srgbClr val="424242"/>
                  </a:solidFill>
                  <a:latin typeface="Kaufland Regular" panose="020B0503040000020003" pitchFamily="34" charset="0"/>
                </a:rPr>
                <a:t>(CAGR 2022-2025) </a:t>
              </a:r>
              <a:endParaRPr lang="de-DE" sz="800" dirty="0">
                <a:solidFill>
                  <a:srgbClr val="424242"/>
                </a:solidFill>
                <a:latin typeface="Kaufland Regular" panose="020B0503040000020003" pitchFamily="34" charset="0"/>
              </a:endParaRPr>
            </a:p>
          </p:txBody>
        </p:sp>
      </p:grpSp>
      <p:grpSp>
        <p:nvGrpSpPr>
          <p:cNvPr id="104" name="Google Shape;1151;gb047f577b4_2_923">
            <a:extLst>
              <a:ext uri="{FF2B5EF4-FFF2-40B4-BE49-F238E27FC236}">
                <a16:creationId xmlns:a16="http://schemas.microsoft.com/office/drawing/2014/main" id="{4905A075-07B6-0637-C2E4-13D1E66931E0}"/>
              </a:ext>
            </a:extLst>
          </p:cNvPr>
          <p:cNvGrpSpPr/>
          <p:nvPr/>
        </p:nvGrpSpPr>
        <p:grpSpPr>
          <a:xfrm>
            <a:off x="1431356" y="5707631"/>
            <a:ext cx="367982" cy="369064"/>
            <a:chOff x="4383" y="2091"/>
            <a:chExt cx="340" cy="341"/>
          </a:xfrm>
          <a:solidFill>
            <a:srgbClr val="8D8D8D"/>
          </a:solidFill>
        </p:grpSpPr>
        <p:sp>
          <p:nvSpPr>
            <p:cNvPr id="105" name="Google Shape;1152;gb047f577b4_2_923">
              <a:extLst>
                <a:ext uri="{FF2B5EF4-FFF2-40B4-BE49-F238E27FC236}">
                  <a16:creationId xmlns:a16="http://schemas.microsoft.com/office/drawing/2014/main" id="{1949C61F-06C8-D866-C1FD-2BF6DAB6217F}"/>
                </a:ext>
              </a:extLst>
            </p:cNvPr>
            <p:cNvSpPr/>
            <p:nvPr/>
          </p:nvSpPr>
          <p:spPr>
            <a:xfrm>
              <a:off x="4445" y="2169"/>
              <a:ext cx="200" cy="170"/>
            </a:xfrm>
            <a:custGeom>
              <a:avLst/>
              <a:gdLst/>
              <a:ahLst/>
              <a:cxnLst/>
              <a:rect l="l" t="t" r="r" b="b"/>
              <a:pathLst>
                <a:path w="300" h="256" extrusionOk="0">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Verdana"/>
                <a:ea typeface="Verdana"/>
                <a:cs typeface="Verdana"/>
                <a:sym typeface="Verdana"/>
              </a:endParaRPr>
            </a:p>
          </p:txBody>
        </p:sp>
        <p:sp>
          <p:nvSpPr>
            <p:cNvPr id="106" name="Google Shape;1153;gb047f577b4_2_923">
              <a:extLst>
                <a:ext uri="{FF2B5EF4-FFF2-40B4-BE49-F238E27FC236}">
                  <a16:creationId xmlns:a16="http://schemas.microsoft.com/office/drawing/2014/main" id="{19D6F4CC-5E34-D485-18FD-11E91DC9EF12}"/>
                </a:ext>
              </a:extLst>
            </p:cNvPr>
            <p:cNvSpPr/>
            <p:nvPr/>
          </p:nvSpPr>
          <p:spPr>
            <a:xfrm>
              <a:off x="4383" y="2091"/>
              <a:ext cx="340" cy="341"/>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Verdana"/>
                <a:ea typeface="Verdana"/>
                <a:cs typeface="Verdana"/>
                <a:sym typeface="Verdana"/>
              </a:endParaRPr>
            </a:p>
          </p:txBody>
        </p:sp>
      </p:grpSp>
      <p:pic>
        <p:nvPicPr>
          <p:cNvPr id="31" name="Grafik 30">
            <a:extLst>
              <a:ext uri="{FF2B5EF4-FFF2-40B4-BE49-F238E27FC236}">
                <a16:creationId xmlns:a16="http://schemas.microsoft.com/office/drawing/2014/main" id="{36A4ABAA-0D93-259F-AC8D-F81F12820AAC}"/>
              </a:ext>
            </a:extLst>
          </p:cNvPr>
          <p:cNvPicPr>
            <a:picLocks noChangeAspect="1"/>
          </p:cNvPicPr>
          <p:nvPr/>
        </p:nvPicPr>
        <p:blipFill>
          <a:blip r:embed="rId4"/>
          <a:stretch>
            <a:fillRect/>
          </a:stretch>
        </p:blipFill>
        <p:spPr>
          <a:xfrm>
            <a:off x="407597" y="6381328"/>
            <a:ext cx="936000" cy="271901"/>
          </a:xfrm>
          <a:prstGeom prst="rect">
            <a:avLst/>
          </a:prstGeom>
        </p:spPr>
      </p:pic>
      <p:sp>
        <p:nvSpPr>
          <p:cNvPr id="115" name="Textfeld 114">
            <a:extLst>
              <a:ext uri="{FF2B5EF4-FFF2-40B4-BE49-F238E27FC236}">
                <a16:creationId xmlns:a16="http://schemas.microsoft.com/office/drawing/2014/main" id="{3BDD816D-237D-F282-0F32-C4E4D44E5D00}"/>
              </a:ext>
            </a:extLst>
          </p:cNvPr>
          <p:cNvSpPr txBox="1"/>
          <p:nvPr/>
        </p:nvSpPr>
        <p:spPr>
          <a:xfrm>
            <a:off x="7882258" y="6170839"/>
            <a:ext cx="3883243" cy="415498"/>
          </a:xfrm>
          <a:prstGeom prst="rect">
            <a:avLst/>
          </a:prstGeom>
          <a:noFill/>
        </p:spPr>
        <p:txBody>
          <a:bodyPr wrap="square">
            <a:spAutoFit/>
          </a:bodyPr>
          <a:lstStyle/>
          <a:p>
            <a:pPr algn="r"/>
            <a:r>
              <a:rPr lang="en-US" sz="700" dirty="0">
                <a:solidFill>
                  <a:schemeClr val="accent1"/>
                </a:solidFill>
              </a:rPr>
              <a:t>Quellen: Statista, E-Commerce- Markt Tschechien/ Slowakei 2021</a:t>
            </a:r>
            <a:br>
              <a:rPr lang="en-US" sz="700" dirty="0">
                <a:solidFill>
                  <a:schemeClr val="accent1"/>
                </a:solidFill>
              </a:rPr>
            </a:br>
            <a:r>
              <a:rPr lang="en-US" sz="700" dirty="0">
                <a:solidFill>
                  <a:schemeClr val="accent1"/>
                </a:solidFill>
              </a:rPr>
              <a:t>European Ecommerce Overview Czech/ Slovakia 2022</a:t>
            </a:r>
          </a:p>
          <a:p>
            <a:pPr algn="r"/>
            <a:endParaRPr lang="en-US" sz="700" dirty="0">
              <a:solidFill>
                <a:schemeClr val="accent1"/>
              </a:solidFill>
            </a:endParaRPr>
          </a:p>
        </p:txBody>
      </p:sp>
      <p:sp>
        <p:nvSpPr>
          <p:cNvPr id="2" name="Google Shape;1932;p70">
            <a:extLst>
              <a:ext uri="{FF2B5EF4-FFF2-40B4-BE49-F238E27FC236}">
                <a16:creationId xmlns:a16="http://schemas.microsoft.com/office/drawing/2014/main" id="{09668335-AA98-79CF-640F-5137810B7DB5}"/>
              </a:ext>
            </a:extLst>
          </p:cNvPr>
          <p:cNvSpPr/>
          <p:nvPr/>
        </p:nvSpPr>
        <p:spPr>
          <a:xfrm>
            <a:off x="6928151" y="1864948"/>
            <a:ext cx="4035055" cy="1988131"/>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Kaufland Regular" panose="020B0503040000020003" pitchFamily="34" charset="0"/>
              <a:sym typeface="Arial"/>
            </a:endParaRPr>
          </a:p>
        </p:txBody>
      </p:sp>
      <p:sp>
        <p:nvSpPr>
          <p:cNvPr id="3" name="Google Shape;2043;p76">
            <a:extLst>
              <a:ext uri="{FF2B5EF4-FFF2-40B4-BE49-F238E27FC236}">
                <a16:creationId xmlns:a16="http://schemas.microsoft.com/office/drawing/2014/main" id="{B796117F-7BBF-74D6-A336-D251D061CD06}"/>
              </a:ext>
            </a:extLst>
          </p:cNvPr>
          <p:cNvSpPr txBox="1"/>
          <p:nvPr/>
        </p:nvSpPr>
        <p:spPr>
          <a:xfrm>
            <a:off x="6578158" y="1610079"/>
            <a:ext cx="993847" cy="958574"/>
          </a:xfrm>
          <a:prstGeom prst="rect">
            <a:avLst/>
          </a:prstGeom>
          <a:solidFill>
            <a:schemeClr val="lt1"/>
          </a:solidFill>
          <a:ln>
            <a:noFill/>
          </a:ln>
        </p:spPr>
        <p:txBody>
          <a:bodyPr spcFirstLastPara="1" wrap="square" lIns="108000" tIns="0" rIns="108000" bIns="0" anchor="ctr" anchorCtr="0">
            <a:noAutofit/>
          </a:bodyPr>
          <a:lstStyle/>
          <a:p>
            <a:pPr marL="0" marR="0" lvl="0" indent="0" algn="ctr" rtl="0">
              <a:lnSpc>
                <a:spcPct val="100000"/>
              </a:lnSpc>
              <a:spcBef>
                <a:spcPts val="0"/>
              </a:spcBef>
              <a:spcAft>
                <a:spcPts val="0"/>
              </a:spcAft>
              <a:buClr>
                <a:schemeClr val="dk1"/>
              </a:buClr>
              <a:buSzPts val="4000"/>
              <a:buFont typeface="Arial"/>
              <a:buNone/>
            </a:pPr>
            <a:endParaRPr sz="4000" b="1" i="0" u="none" strike="noStrike" cap="none">
              <a:solidFill>
                <a:schemeClr val="accent4"/>
              </a:solidFill>
              <a:latin typeface="Kaufland Regular" panose="020B0503040000020003" pitchFamily="34" charset="0"/>
              <a:sym typeface="Arial"/>
            </a:endParaRPr>
          </a:p>
        </p:txBody>
      </p:sp>
      <p:sp>
        <p:nvSpPr>
          <p:cNvPr id="4" name="Google Shape;2047;p76">
            <a:extLst>
              <a:ext uri="{FF2B5EF4-FFF2-40B4-BE49-F238E27FC236}">
                <a16:creationId xmlns:a16="http://schemas.microsoft.com/office/drawing/2014/main" id="{0927ED2C-67D1-F8F5-40AC-32609B7D97DC}"/>
              </a:ext>
            </a:extLst>
          </p:cNvPr>
          <p:cNvSpPr txBox="1">
            <a:spLocks/>
          </p:cNvSpPr>
          <p:nvPr/>
        </p:nvSpPr>
        <p:spPr>
          <a:xfrm>
            <a:off x="7782209" y="8477456"/>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latin typeface="Kaufland Regular" panose="020B0503040000020003" pitchFamily="34" charset="0"/>
              </a:rPr>
              <a:pPr/>
              <a:t>12</a:t>
            </a:fld>
            <a:endParaRPr lang="de-DE">
              <a:latin typeface="Kaufland Regular" panose="020B0503040000020003" pitchFamily="34" charset="0"/>
            </a:endParaRPr>
          </a:p>
        </p:txBody>
      </p:sp>
      <p:pic>
        <p:nvPicPr>
          <p:cNvPr id="5" name="Grafik 4" descr="Lupe Silhouette">
            <a:extLst>
              <a:ext uri="{FF2B5EF4-FFF2-40B4-BE49-F238E27FC236}">
                <a16:creationId xmlns:a16="http://schemas.microsoft.com/office/drawing/2014/main" id="{26B36462-9449-2DDE-5CD7-6EA38019B2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593615">
            <a:off x="6684111" y="1661299"/>
            <a:ext cx="914400" cy="914400"/>
          </a:xfrm>
          <a:prstGeom prst="rect">
            <a:avLst/>
          </a:prstGeom>
        </p:spPr>
      </p:pic>
      <p:sp>
        <p:nvSpPr>
          <p:cNvPr id="6" name="Google Shape;1931;p70">
            <a:extLst>
              <a:ext uri="{FF2B5EF4-FFF2-40B4-BE49-F238E27FC236}">
                <a16:creationId xmlns:a16="http://schemas.microsoft.com/office/drawing/2014/main" id="{FBAA597E-0355-FE4A-2BF4-95F8A47110C8}"/>
              </a:ext>
            </a:extLst>
          </p:cNvPr>
          <p:cNvSpPr txBox="1"/>
          <p:nvPr/>
        </p:nvSpPr>
        <p:spPr>
          <a:xfrm>
            <a:off x="6879339" y="2104239"/>
            <a:ext cx="3859434" cy="1079880"/>
          </a:xfrm>
          <a:prstGeom prst="rect">
            <a:avLst/>
          </a:prstGeom>
          <a:noFill/>
          <a:ln>
            <a:noFill/>
          </a:ln>
        </p:spPr>
        <p:txBody>
          <a:bodyPr spcFirstLastPara="1" wrap="square" lIns="288000" tIns="0" rIns="288000" bIns="144000" anchor="t" anchorCtr="0">
            <a:noAutofit/>
          </a:bodyPr>
          <a:lstStyle/>
          <a:p>
            <a:pPr lvl="1">
              <a:spcBef>
                <a:spcPts val="600"/>
              </a:spcBef>
              <a:buClr>
                <a:srgbClr val="E3000F"/>
              </a:buClr>
              <a:buSzPts val="1600"/>
            </a:pPr>
            <a:r>
              <a:rPr lang="de-DE" sz="2000" b="1" dirty="0">
                <a:solidFill>
                  <a:schemeClr val="dk1"/>
                </a:solidFill>
                <a:latin typeface="Kaufland Regular" panose="020B0503040000020003" pitchFamily="34" charset="0"/>
              </a:rPr>
              <a:t>Further Key </a:t>
            </a:r>
            <a:r>
              <a:rPr lang="de-DE" sz="2000" b="1" dirty="0" err="1">
                <a:solidFill>
                  <a:schemeClr val="dk1"/>
                </a:solidFill>
                <a:latin typeface="Kaufland Regular" panose="020B0503040000020003" pitchFamily="34" charset="0"/>
              </a:rPr>
              <a:t>Insights</a:t>
            </a:r>
            <a:endParaRPr lang="de-DE" sz="2000" b="1" dirty="0">
              <a:solidFill>
                <a:schemeClr val="dk1"/>
              </a:solidFill>
              <a:latin typeface="Kaufland Regular" panose="020B0503040000020003" pitchFamily="34" charset="0"/>
            </a:endParaRPr>
          </a:p>
          <a:p>
            <a:pPr marL="285750" lvl="1" indent="-285750">
              <a:spcBef>
                <a:spcPts val="600"/>
              </a:spcBef>
              <a:buClr>
                <a:srgbClr val="E3000F"/>
              </a:buClr>
              <a:buSzPts val="1600"/>
              <a:buBlip>
                <a:blip r:embed="rId7"/>
              </a:buBlip>
            </a:pPr>
            <a:r>
              <a:rPr lang="en-US" sz="1400" dirty="0">
                <a:solidFill>
                  <a:schemeClr val="dk1"/>
                </a:solidFill>
                <a:latin typeface="Kaufland Regular" panose="020B0503040000020003" pitchFamily="34" charset="0"/>
              </a:rPr>
              <a:t>Price level of private consumer spending only slightly below Germany</a:t>
            </a:r>
          </a:p>
          <a:p>
            <a:pPr marL="285750" lvl="1" indent="-285750">
              <a:spcBef>
                <a:spcPts val="600"/>
              </a:spcBef>
              <a:buClr>
                <a:srgbClr val="E3000F"/>
              </a:buClr>
              <a:buSzPts val="1600"/>
              <a:buBlip>
                <a:blip r:embed="rId7"/>
              </a:buBlip>
            </a:pPr>
            <a:r>
              <a:rPr lang="en-US" sz="1400" dirty="0">
                <a:solidFill>
                  <a:schemeClr val="dk1"/>
                </a:solidFill>
                <a:latin typeface="Kaufland Regular" panose="020B0503040000020003" pitchFamily="34" charset="0"/>
              </a:rPr>
              <a:t>Good performance of both countries in the Logistic Performance Index</a:t>
            </a:r>
            <a:endParaRPr lang="de-DE" sz="1400" dirty="0">
              <a:solidFill>
                <a:schemeClr val="dk1"/>
              </a:solidFill>
              <a:latin typeface="Kaufland Regular" panose="020B0503040000020003" pitchFamily="34" charset="0"/>
              <a:hlinkClick r:id="rId8"/>
            </a:endParaRPr>
          </a:p>
        </p:txBody>
      </p:sp>
      <p:sp>
        <p:nvSpPr>
          <p:cNvPr id="7" name="Textfeld 6">
            <a:extLst>
              <a:ext uri="{FF2B5EF4-FFF2-40B4-BE49-F238E27FC236}">
                <a16:creationId xmlns:a16="http://schemas.microsoft.com/office/drawing/2014/main" id="{7406D3A2-ECF3-0C33-A575-69F8CFBB6331}"/>
              </a:ext>
            </a:extLst>
          </p:cNvPr>
          <p:cNvSpPr txBox="1"/>
          <p:nvPr/>
        </p:nvSpPr>
        <p:spPr>
          <a:xfrm>
            <a:off x="7892676" y="6372087"/>
            <a:ext cx="3883243" cy="630942"/>
          </a:xfrm>
          <a:prstGeom prst="rect">
            <a:avLst/>
          </a:prstGeom>
          <a:noFill/>
        </p:spPr>
        <p:txBody>
          <a:bodyPr wrap="square">
            <a:spAutoFit/>
          </a:bodyPr>
          <a:lstStyle/>
          <a:p>
            <a:pPr algn="r"/>
            <a:r>
              <a:rPr lang="en-US" sz="700" dirty="0">
                <a:solidFill>
                  <a:schemeClr val="accent1"/>
                </a:solidFill>
              </a:rPr>
              <a:t>Quellen: European Ecommerce Overview: Slovakia 2022 / ecommercegermany.com,</a:t>
            </a:r>
            <a:br>
              <a:rPr lang="en-US" sz="700" dirty="0">
                <a:solidFill>
                  <a:schemeClr val="accent1"/>
                </a:solidFill>
              </a:rPr>
            </a:br>
            <a:r>
              <a:rPr lang="en-US" sz="700" dirty="0">
                <a:solidFill>
                  <a:schemeClr val="accent1"/>
                </a:solidFill>
              </a:rPr>
              <a:t>European Ecommerce Overview: the Czech Republic 2022 / ecommercegermany.com,</a:t>
            </a:r>
          </a:p>
          <a:p>
            <a:pPr algn="r"/>
            <a:r>
              <a:rPr lang="en-US" sz="700" dirty="0">
                <a:solidFill>
                  <a:schemeClr val="accent1"/>
                </a:solidFill>
              </a:rPr>
              <a:t>Vergleichende Preisniveaus 2022, Europa.eu,</a:t>
            </a:r>
          </a:p>
          <a:p>
            <a:pPr algn="r"/>
            <a:r>
              <a:rPr lang="en-US" sz="700" dirty="0">
                <a:solidFill>
                  <a:schemeClr val="accent1"/>
                </a:solidFill>
              </a:rPr>
              <a:t>Logistics Performance Score 2018</a:t>
            </a:r>
          </a:p>
          <a:p>
            <a:pPr algn="r"/>
            <a:endParaRPr lang="en-US" sz="700" dirty="0">
              <a:solidFill>
                <a:schemeClr val="accent1"/>
              </a:solidFill>
            </a:endParaRPr>
          </a:p>
        </p:txBody>
      </p:sp>
    </p:spTree>
    <p:extLst>
      <p:ext uri="{BB962C8B-B14F-4D97-AF65-F5344CB8AC3E}">
        <p14:creationId xmlns:p14="http://schemas.microsoft.com/office/powerpoint/2010/main" val="94008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B852EDE-6419-1941-4C09-3B7DF04A18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latin typeface="Kaufland Regular" panose="020B0503040000020003" pitchFamily="34" charset="0"/>
              </a:rPr>
              <a:t>13</a:t>
            </a:fld>
            <a:endParaRPr lang="de-DE">
              <a:latin typeface="Kaufland Regular" panose="020B0503040000020003" pitchFamily="34" charset="0"/>
            </a:endParaRPr>
          </a:p>
        </p:txBody>
      </p:sp>
      <p:grpSp>
        <p:nvGrpSpPr>
          <p:cNvPr id="8" name="Google Shape;138;g10beeda7aff_0_865">
            <a:extLst>
              <a:ext uri="{FF2B5EF4-FFF2-40B4-BE49-F238E27FC236}">
                <a16:creationId xmlns:a16="http://schemas.microsoft.com/office/drawing/2014/main" id="{34BC567B-0243-EF8F-200F-39492300EEB6}"/>
              </a:ext>
            </a:extLst>
          </p:cNvPr>
          <p:cNvGrpSpPr/>
          <p:nvPr/>
        </p:nvGrpSpPr>
        <p:grpSpPr>
          <a:xfrm>
            <a:off x="3686666" y="1720580"/>
            <a:ext cx="4920347" cy="4114434"/>
            <a:chOff x="3510053" y="2075152"/>
            <a:chExt cx="4326725" cy="3946350"/>
          </a:xfrm>
        </p:grpSpPr>
        <p:sp>
          <p:nvSpPr>
            <p:cNvPr id="9" name="Google Shape;139;g10beeda7aff_0_865">
              <a:extLst>
                <a:ext uri="{FF2B5EF4-FFF2-40B4-BE49-F238E27FC236}">
                  <a16:creationId xmlns:a16="http://schemas.microsoft.com/office/drawing/2014/main" id="{DC49BED8-7769-7D66-A076-EE6DD92E9356}"/>
                </a:ext>
              </a:extLst>
            </p:cNvPr>
            <p:cNvSpPr/>
            <p:nvPr/>
          </p:nvSpPr>
          <p:spPr>
            <a:xfrm>
              <a:off x="5599890" y="4000959"/>
              <a:ext cx="202197" cy="117358"/>
            </a:xfrm>
            <a:custGeom>
              <a:avLst/>
              <a:gdLst/>
              <a:ahLst/>
              <a:cxnLst/>
              <a:rect l="l" t="t" r="r" b="b"/>
              <a:pathLst>
                <a:path w="143" h="83" extrusionOk="0">
                  <a:moveTo>
                    <a:pt x="6" y="60"/>
                  </a:moveTo>
                  <a:lnTo>
                    <a:pt x="19" y="70"/>
                  </a:lnTo>
                  <a:lnTo>
                    <a:pt x="19" y="73"/>
                  </a:lnTo>
                  <a:lnTo>
                    <a:pt x="3" y="83"/>
                  </a:lnTo>
                  <a:lnTo>
                    <a:pt x="0" y="83"/>
                  </a:lnTo>
                  <a:lnTo>
                    <a:pt x="3" y="83"/>
                  </a:lnTo>
                  <a:lnTo>
                    <a:pt x="73" y="83"/>
                  </a:lnTo>
                  <a:lnTo>
                    <a:pt x="143" y="7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7" y="9"/>
                  </a:lnTo>
                  <a:lnTo>
                    <a:pt x="44" y="9"/>
                  </a:lnTo>
                  <a:lnTo>
                    <a:pt x="35" y="25"/>
                  </a:lnTo>
                  <a:lnTo>
                    <a:pt x="31" y="44"/>
                  </a:lnTo>
                  <a:lnTo>
                    <a:pt x="19" y="51"/>
                  </a:lnTo>
                  <a:lnTo>
                    <a:pt x="3" y="44"/>
                  </a:lnTo>
                  <a:lnTo>
                    <a:pt x="0" y="51"/>
                  </a:lnTo>
                  <a:lnTo>
                    <a:pt x="0" y="60"/>
                  </a:lnTo>
                  <a:lnTo>
                    <a:pt x="0" y="70"/>
                  </a:lnTo>
                  <a:lnTo>
                    <a:pt x="6" y="60"/>
                  </a:lnTo>
                  <a:lnTo>
                    <a:pt x="6" y="60"/>
                  </a:lnTo>
                  <a:lnTo>
                    <a:pt x="6" y="6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0" name="Google Shape;140;g10beeda7aff_0_865">
              <a:extLst>
                <a:ext uri="{FF2B5EF4-FFF2-40B4-BE49-F238E27FC236}">
                  <a16:creationId xmlns:a16="http://schemas.microsoft.com/office/drawing/2014/main" id="{22D7DE32-40F1-9A5E-952D-DD48DBE8C47E}"/>
                </a:ext>
              </a:extLst>
            </p:cNvPr>
            <p:cNvSpPr/>
            <p:nvPr/>
          </p:nvSpPr>
          <p:spPr>
            <a:xfrm>
              <a:off x="5599890" y="4000959"/>
              <a:ext cx="202197" cy="117358"/>
            </a:xfrm>
            <a:custGeom>
              <a:avLst/>
              <a:gdLst/>
              <a:ahLst/>
              <a:cxnLst/>
              <a:rect l="l" t="t" r="r" b="b"/>
              <a:pathLst>
                <a:path w="143" h="83" extrusionOk="0">
                  <a:moveTo>
                    <a:pt x="6" y="60"/>
                  </a:moveTo>
                  <a:lnTo>
                    <a:pt x="19" y="70"/>
                  </a:lnTo>
                  <a:lnTo>
                    <a:pt x="19" y="73"/>
                  </a:lnTo>
                  <a:lnTo>
                    <a:pt x="3" y="83"/>
                  </a:lnTo>
                  <a:lnTo>
                    <a:pt x="0" y="83"/>
                  </a:lnTo>
                  <a:lnTo>
                    <a:pt x="3" y="83"/>
                  </a:lnTo>
                  <a:lnTo>
                    <a:pt x="73" y="83"/>
                  </a:lnTo>
                  <a:lnTo>
                    <a:pt x="143" y="7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7" y="9"/>
                  </a:lnTo>
                  <a:lnTo>
                    <a:pt x="44" y="9"/>
                  </a:lnTo>
                  <a:lnTo>
                    <a:pt x="35" y="25"/>
                  </a:lnTo>
                  <a:lnTo>
                    <a:pt x="31" y="44"/>
                  </a:lnTo>
                  <a:lnTo>
                    <a:pt x="19" y="51"/>
                  </a:lnTo>
                  <a:lnTo>
                    <a:pt x="3" y="44"/>
                  </a:lnTo>
                  <a:lnTo>
                    <a:pt x="0" y="51"/>
                  </a:lnTo>
                  <a:lnTo>
                    <a:pt x="0" y="60"/>
                  </a:lnTo>
                  <a:lnTo>
                    <a:pt x="0" y="70"/>
                  </a:lnTo>
                  <a:lnTo>
                    <a:pt x="6" y="60"/>
                  </a:lnTo>
                  <a:lnTo>
                    <a:pt x="6" y="60"/>
                  </a:lnTo>
                  <a:lnTo>
                    <a:pt x="6" y="6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1" name="Google Shape;141;g10beeda7aff_0_865">
              <a:extLst>
                <a:ext uri="{FF2B5EF4-FFF2-40B4-BE49-F238E27FC236}">
                  <a16:creationId xmlns:a16="http://schemas.microsoft.com/office/drawing/2014/main" id="{ECE30F00-7B47-350C-532E-EB103C2F3747}"/>
                </a:ext>
              </a:extLst>
            </p:cNvPr>
            <p:cNvSpPr/>
            <p:nvPr/>
          </p:nvSpPr>
          <p:spPr>
            <a:xfrm>
              <a:off x="5954795" y="2075152"/>
              <a:ext cx="1881983" cy="3352489"/>
            </a:xfrm>
            <a:custGeom>
              <a:avLst/>
              <a:gdLst/>
              <a:ahLst/>
              <a:cxnLst/>
              <a:rect l="l" t="t" r="r" b="b"/>
              <a:pathLst>
                <a:path w="418" h="745" extrusionOk="0">
                  <a:moveTo>
                    <a:pt x="418" y="13"/>
                  </a:moveTo>
                  <a:cubicBezTo>
                    <a:pt x="418" y="13"/>
                    <a:pt x="418" y="13"/>
                    <a:pt x="418" y="13"/>
                  </a:cubicBezTo>
                  <a:moveTo>
                    <a:pt x="417" y="512"/>
                  </a:moveTo>
                  <a:cubicBezTo>
                    <a:pt x="415" y="510"/>
                    <a:pt x="415" y="510"/>
                    <a:pt x="415" y="510"/>
                  </a:cubicBezTo>
                  <a:cubicBezTo>
                    <a:pt x="417" y="508"/>
                    <a:pt x="417" y="508"/>
                    <a:pt x="417" y="508"/>
                  </a:cubicBezTo>
                  <a:cubicBezTo>
                    <a:pt x="417" y="506"/>
                    <a:pt x="417" y="506"/>
                    <a:pt x="417" y="506"/>
                  </a:cubicBezTo>
                  <a:cubicBezTo>
                    <a:pt x="413" y="505"/>
                    <a:pt x="413" y="505"/>
                    <a:pt x="413" y="505"/>
                  </a:cubicBezTo>
                  <a:cubicBezTo>
                    <a:pt x="408" y="501"/>
                    <a:pt x="408" y="501"/>
                    <a:pt x="408" y="501"/>
                  </a:cubicBezTo>
                  <a:cubicBezTo>
                    <a:pt x="408" y="503"/>
                    <a:pt x="408" y="503"/>
                    <a:pt x="408" y="503"/>
                  </a:cubicBezTo>
                  <a:cubicBezTo>
                    <a:pt x="408" y="506"/>
                    <a:pt x="408" y="506"/>
                    <a:pt x="408" y="506"/>
                  </a:cubicBezTo>
                  <a:cubicBezTo>
                    <a:pt x="408" y="510"/>
                    <a:pt x="408" y="510"/>
                    <a:pt x="408" y="510"/>
                  </a:cubicBezTo>
                  <a:cubicBezTo>
                    <a:pt x="404" y="508"/>
                    <a:pt x="404" y="508"/>
                    <a:pt x="404" y="508"/>
                  </a:cubicBezTo>
                  <a:cubicBezTo>
                    <a:pt x="402" y="510"/>
                    <a:pt x="402" y="510"/>
                    <a:pt x="402" y="510"/>
                  </a:cubicBezTo>
                  <a:cubicBezTo>
                    <a:pt x="400" y="515"/>
                    <a:pt x="400" y="515"/>
                    <a:pt x="400" y="515"/>
                  </a:cubicBezTo>
                  <a:cubicBezTo>
                    <a:pt x="398" y="515"/>
                    <a:pt x="398" y="515"/>
                    <a:pt x="398" y="515"/>
                  </a:cubicBezTo>
                  <a:cubicBezTo>
                    <a:pt x="393" y="519"/>
                    <a:pt x="393" y="519"/>
                    <a:pt x="393" y="519"/>
                  </a:cubicBezTo>
                  <a:cubicBezTo>
                    <a:pt x="391" y="523"/>
                    <a:pt x="391" y="523"/>
                    <a:pt x="391" y="523"/>
                  </a:cubicBezTo>
                  <a:cubicBezTo>
                    <a:pt x="393" y="525"/>
                    <a:pt x="393" y="525"/>
                    <a:pt x="393" y="525"/>
                  </a:cubicBezTo>
                  <a:cubicBezTo>
                    <a:pt x="393" y="530"/>
                    <a:pt x="393" y="530"/>
                    <a:pt x="393" y="530"/>
                  </a:cubicBezTo>
                  <a:cubicBezTo>
                    <a:pt x="387" y="530"/>
                    <a:pt x="387" y="530"/>
                    <a:pt x="387" y="530"/>
                  </a:cubicBezTo>
                  <a:cubicBezTo>
                    <a:pt x="382" y="530"/>
                    <a:pt x="382" y="530"/>
                    <a:pt x="382" y="530"/>
                  </a:cubicBezTo>
                  <a:cubicBezTo>
                    <a:pt x="387" y="545"/>
                    <a:pt x="387" y="545"/>
                    <a:pt x="387" y="545"/>
                  </a:cubicBezTo>
                  <a:cubicBezTo>
                    <a:pt x="386" y="545"/>
                    <a:pt x="386" y="545"/>
                    <a:pt x="386" y="545"/>
                  </a:cubicBezTo>
                  <a:cubicBezTo>
                    <a:pt x="386" y="550"/>
                    <a:pt x="386" y="550"/>
                    <a:pt x="386" y="550"/>
                  </a:cubicBezTo>
                  <a:cubicBezTo>
                    <a:pt x="380" y="552"/>
                    <a:pt x="380" y="552"/>
                    <a:pt x="380" y="552"/>
                  </a:cubicBezTo>
                  <a:cubicBezTo>
                    <a:pt x="375" y="548"/>
                    <a:pt x="375" y="548"/>
                    <a:pt x="375" y="548"/>
                  </a:cubicBezTo>
                  <a:cubicBezTo>
                    <a:pt x="373" y="545"/>
                    <a:pt x="373" y="545"/>
                    <a:pt x="373" y="545"/>
                  </a:cubicBezTo>
                  <a:cubicBezTo>
                    <a:pt x="364" y="537"/>
                    <a:pt x="364" y="537"/>
                    <a:pt x="364" y="537"/>
                  </a:cubicBezTo>
                  <a:cubicBezTo>
                    <a:pt x="362" y="539"/>
                    <a:pt x="362" y="539"/>
                    <a:pt x="362" y="539"/>
                  </a:cubicBezTo>
                  <a:cubicBezTo>
                    <a:pt x="362" y="545"/>
                    <a:pt x="362" y="545"/>
                    <a:pt x="362" y="545"/>
                  </a:cubicBezTo>
                  <a:cubicBezTo>
                    <a:pt x="358" y="550"/>
                    <a:pt x="358" y="550"/>
                    <a:pt x="358" y="550"/>
                  </a:cubicBezTo>
                  <a:cubicBezTo>
                    <a:pt x="355" y="552"/>
                    <a:pt x="355" y="552"/>
                    <a:pt x="355" y="552"/>
                  </a:cubicBezTo>
                  <a:cubicBezTo>
                    <a:pt x="355" y="559"/>
                    <a:pt x="355" y="559"/>
                    <a:pt x="355" y="559"/>
                  </a:cubicBezTo>
                  <a:cubicBezTo>
                    <a:pt x="358" y="563"/>
                    <a:pt x="358" y="563"/>
                    <a:pt x="358" y="563"/>
                  </a:cubicBezTo>
                  <a:cubicBezTo>
                    <a:pt x="357" y="574"/>
                    <a:pt x="357" y="574"/>
                    <a:pt x="357" y="574"/>
                  </a:cubicBezTo>
                  <a:cubicBezTo>
                    <a:pt x="353" y="579"/>
                    <a:pt x="353" y="579"/>
                    <a:pt x="353" y="579"/>
                  </a:cubicBezTo>
                  <a:cubicBezTo>
                    <a:pt x="360" y="581"/>
                    <a:pt x="360" y="581"/>
                    <a:pt x="360" y="581"/>
                  </a:cubicBezTo>
                  <a:cubicBezTo>
                    <a:pt x="364" y="587"/>
                    <a:pt x="364" y="587"/>
                    <a:pt x="364" y="587"/>
                  </a:cubicBezTo>
                  <a:cubicBezTo>
                    <a:pt x="362" y="590"/>
                    <a:pt x="362" y="590"/>
                    <a:pt x="362" y="590"/>
                  </a:cubicBezTo>
                  <a:cubicBezTo>
                    <a:pt x="367" y="594"/>
                    <a:pt x="367" y="594"/>
                    <a:pt x="367" y="594"/>
                  </a:cubicBezTo>
                  <a:cubicBezTo>
                    <a:pt x="369" y="592"/>
                    <a:pt x="369" y="592"/>
                    <a:pt x="369" y="592"/>
                  </a:cubicBezTo>
                  <a:cubicBezTo>
                    <a:pt x="380" y="594"/>
                    <a:pt x="380" y="594"/>
                    <a:pt x="380" y="594"/>
                  </a:cubicBezTo>
                  <a:cubicBezTo>
                    <a:pt x="389" y="601"/>
                    <a:pt x="389" y="601"/>
                    <a:pt x="389" y="601"/>
                  </a:cubicBezTo>
                  <a:cubicBezTo>
                    <a:pt x="395" y="614"/>
                    <a:pt x="395" y="614"/>
                    <a:pt x="395" y="614"/>
                  </a:cubicBezTo>
                  <a:cubicBezTo>
                    <a:pt x="389" y="614"/>
                    <a:pt x="389" y="614"/>
                    <a:pt x="389" y="614"/>
                  </a:cubicBezTo>
                  <a:cubicBezTo>
                    <a:pt x="389" y="616"/>
                    <a:pt x="389" y="616"/>
                    <a:pt x="389" y="616"/>
                  </a:cubicBezTo>
                  <a:cubicBezTo>
                    <a:pt x="395" y="621"/>
                    <a:pt x="395" y="621"/>
                    <a:pt x="395" y="621"/>
                  </a:cubicBezTo>
                  <a:cubicBezTo>
                    <a:pt x="398" y="619"/>
                    <a:pt x="398" y="619"/>
                    <a:pt x="398" y="619"/>
                  </a:cubicBezTo>
                  <a:cubicBezTo>
                    <a:pt x="404" y="621"/>
                    <a:pt x="404" y="621"/>
                    <a:pt x="404" y="621"/>
                  </a:cubicBezTo>
                  <a:cubicBezTo>
                    <a:pt x="404" y="621"/>
                    <a:pt x="404" y="621"/>
                    <a:pt x="404" y="621"/>
                  </a:cubicBezTo>
                  <a:cubicBezTo>
                    <a:pt x="404" y="621"/>
                    <a:pt x="404" y="621"/>
                    <a:pt x="404" y="621"/>
                  </a:cubicBezTo>
                  <a:cubicBezTo>
                    <a:pt x="404" y="623"/>
                    <a:pt x="404" y="623"/>
                    <a:pt x="404" y="623"/>
                  </a:cubicBezTo>
                  <a:cubicBezTo>
                    <a:pt x="404" y="625"/>
                    <a:pt x="404" y="625"/>
                    <a:pt x="404" y="625"/>
                  </a:cubicBezTo>
                  <a:cubicBezTo>
                    <a:pt x="400" y="625"/>
                    <a:pt x="400" y="625"/>
                    <a:pt x="400" y="625"/>
                  </a:cubicBezTo>
                  <a:cubicBezTo>
                    <a:pt x="402" y="627"/>
                    <a:pt x="402" y="627"/>
                    <a:pt x="402" y="627"/>
                  </a:cubicBezTo>
                  <a:cubicBezTo>
                    <a:pt x="402" y="628"/>
                    <a:pt x="402" y="628"/>
                    <a:pt x="402" y="628"/>
                  </a:cubicBezTo>
                  <a:cubicBezTo>
                    <a:pt x="400" y="628"/>
                    <a:pt x="400" y="628"/>
                    <a:pt x="400" y="628"/>
                  </a:cubicBezTo>
                  <a:cubicBezTo>
                    <a:pt x="402" y="630"/>
                    <a:pt x="402" y="630"/>
                    <a:pt x="402" y="630"/>
                  </a:cubicBezTo>
                  <a:cubicBezTo>
                    <a:pt x="402" y="632"/>
                    <a:pt x="402" y="632"/>
                    <a:pt x="402" y="632"/>
                  </a:cubicBezTo>
                  <a:cubicBezTo>
                    <a:pt x="398" y="632"/>
                    <a:pt x="398" y="632"/>
                    <a:pt x="398" y="632"/>
                  </a:cubicBezTo>
                  <a:cubicBezTo>
                    <a:pt x="398" y="632"/>
                    <a:pt x="398" y="632"/>
                    <a:pt x="398" y="632"/>
                  </a:cubicBezTo>
                  <a:cubicBezTo>
                    <a:pt x="395" y="630"/>
                    <a:pt x="395" y="630"/>
                    <a:pt x="395" y="630"/>
                  </a:cubicBezTo>
                  <a:cubicBezTo>
                    <a:pt x="393" y="632"/>
                    <a:pt x="393" y="632"/>
                    <a:pt x="393" y="632"/>
                  </a:cubicBezTo>
                  <a:cubicBezTo>
                    <a:pt x="397" y="634"/>
                    <a:pt x="397" y="634"/>
                    <a:pt x="397" y="634"/>
                  </a:cubicBezTo>
                  <a:cubicBezTo>
                    <a:pt x="398" y="636"/>
                    <a:pt x="398" y="636"/>
                    <a:pt x="398" y="636"/>
                  </a:cubicBezTo>
                  <a:cubicBezTo>
                    <a:pt x="397" y="638"/>
                    <a:pt x="397" y="638"/>
                    <a:pt x="397" y="638"/>
                  </a:cubicBezTo>
                  <a:cubicBezTo>
                    <a:pt x="395" y="636"/>
                    <a:pt x="395" y="636"/>
                    <a:pt x="395" y="636"/>
                  </a:cubicBezTo>
                  <a:cubicBezTo>
                    <a:pt x="393" y="636"/>
                    <a:pt x="393" y="636"/>
                    <a:pt x="393" y="636"/>
                  </a:cubicBezTo>
                  <a:cubicBezTo>
                    <a:pt x="391" y="636"/>
                    <a:pt x="391" y="636"/>
                    <a:pt x="391" y="636"/>
                  </a:cubicBezTo>
                  <a:cubicBezTo>
                    <a:pt x="389" y="636"/>
                    <a:pt x="389" y="636"/>
                    <a:pt x="389" y="636"/>
                  </a:cubicBezTo>
                  <a:cubicBezTo>
                    <a:pt x="391" y="638"/>
                    <a:pt x="391" y="638"/>
                    <a:pt x="391" y="638"/>
                  </a:cubicBezTo>
                  <a:cubicBezTo>
                    <a:pt x="393" y="638"/>
                    <a:pt x="393" y="638"/>
                    <a:pt x="393" y="638"/>
                  </a:cubicBezTo>
                  <a:cubicBezTo>
                    <a:pt x="389" y="639"/>
                    <a:pt x="389" y="639"/>
                    <a:pt x="389" y="639"/>
                  </a:cubicBezTo>
                  <a:cubicBezTo>
                    <a:pt x="387" y="639"/>
                    <a:pt x="387" y="639"/>
                    <a:pt x="387" y="639"/>
                  </a:cubicBezTo>
                  <a:cubicBezTo>
                    <a:pt x="386" y="641"/>
                    <a:pt x="386" y="641"/>
                    <a:pt x="386" y="641"/>
                  </a:cubicBezTo>
                  <a:cubicBezTo>
                    <a:pt x="384" y="639"/>
                    <a:pt x="384" y="639"/>
                    <a:pt x="384" y="639"/>
                  </a:cubicBezTo>
                  <a:cubicBezTo>
                    <a:pt x="384" y="641"/>
                    <a:pt x="384" y="641"/>
                    <a:pt x="384" y="641"/>
                  </a:cubicBezTo>
                  <a:cubicBezTo>
                    <a:pt x="382" y="643"/>
                    <a:pt x="382" y="643"/>
                    <a:pt x="382" y="643"/>
                  </a:cubicBezTo>
                  <a:cubicBezTo>
                    <a:pt x="380" y="641"/>
                    <a:pt x="380" y="641"/>
                    <a:pt x="380" y="641"/>
                  </a:cubicBezTo>
                  <a:cubicBezTo>
                    <a:pt x="378" y="641"/>
                    <a:pt x="378" y="641"/>
                    <a:pt x="378" y="641"/>
                  </a:cubicBezTo>
                  <a:cubicBezTo>
                    <a:pt x="378" y="643"/>
                    <a:pt x="378" y="643"/>
                    <a:pt x="378" y="643"/>
                  </a:cubicBezTo>
                  <a:cubicBezTo>
                    <a:pt x="377" y="645"/>
                    <a:pt x="377" y="645"/>
                    <a:pt x="377" y="645"/>
                  </a:cubicBezTo>
                  <a:cubicBezTo>
                    <a:pt x="377" y="650"/>
                    <a:pt x="377" y="650"/>
                    <a:pt x="377" y="650"/>
                  </a:cubicBezTo>
                  <a:cubicBezTo>
                    <a:pt x="375" y="650"/>
                    <a:pt x="375" y="650"/>
                    <a:pt x="375" y="650"/>
                  </a:cubicBezTo>
                  <a:cubicBezTo>
                    <a:pt x="373" y="654"/>
                    <a:pt x="373" y="654"/>
                    <a:pt x="373" y="654"/>
                  </a:cubicBezTo>
                  <a:cubicBezTo>
                    <a:pt x="373" y="658"/>
                    <a:pt x="373" y="658"/>
                    <a:pt x="373" y="658"/>
                  </a:cubicBezTo>
                  <a:cubicBezTo>
                    <a:pt x="373" y="663"/>
                    <a:pt x="373" y="663"/>
                    <a:pt x="373" y="663"/>
                  </a:cubicBezTo>
                  <a:cubicBezTo>
                    <a:pt x="371" y="665"/>
                    <a:pt x="371" y="665"/>
                    <a:pt x="371" y="665"/>
                  </a:cubicBezTo>
                  <a:cubicBezTo>
                    <a:pt x="369" y="669"/>
                    <a:pt x="369" y="669"/>
                    <a:pt x="369" y="669"/>
                  </a:cubicBezTo>
                  <a:cubicBezTo>
                    <a:pt x="371" y="674"/>
                    <a:pt x="371" y="674"/>
                    <a:pt x="371" y="674"/>
                  </a:cubicBezTo>
                  <a:cubicBezTo>
                    <a:pt x="373" y="674"/>
                    <a:pt x="373" y="674"/>
                    <a:pt x="373" y="674"/>
                  </a:cubicBezTo>
                  <a:cubicBezTo>
                    <a:pt x="377" y="674"/>
                    <a:pt x="377" y="674"/>
                    <a:pt x="377" y="674"/>
                  </a:cubicBezTo>
                  <a:cubicBezTo>
                    <a:pt x="378" y="676"/>
                    <a:pt x="378" y="676"/>
                    <a:pt x="378" y="676"/>
                  </a:cubicBezTo>
                  <a:cubicBezTo>
                    <a:pt x="382" y="678"/>
                    <a:pt x="382" y="678"/>
                    <a:pt x="382" y="678"/>
                  </a:cubicBezTo>
                  <a:cubicBezTo>
                    <a:pt x="382" y="683"/>
                    <a:pt x="382" y="683"/>
                    <a:pt x="382" y="683"/>
                  </a:cubicBezTo>
                  <a:cubicBezTo>
                    <a:pt x="386" y="685"/>
                    <a:pt x="386" y="685"/>
                    <a:pt x="386" y="685"/>
                  </a:cubicBezTo>
                  <a:cubicBezTo>
                    <a:pt x="387" y="683"/>
                    <a:pt x="387" y="683"/>
                    <a:pt x="387" y="683"/>
                  </a:cubicBezTo>
                  <a:cubicBezTo>
                    <a:pt x="389" y="683"/>
                    <a:pt x="389" y="683"/>
                    <a:pt x="389" y="683"/>
                  </a:cubicBezTo>
                  <a:cubicBezTo>
                    <a:pt x="387" y="687"/>
                    <a:pt x="387" y="687"/>
                    <a:pt x="387" y="687"/>
                  </a:cubicBezTo>
                  <a:cubicBezTo>
                    <a:pt x="387" y="690"/>
                    <a:pt x="387" y="690"/>
                    <a:pt x="387" y="690"/>
                  </a:cubicBezTo>
                  <a:cubicBezTo>
                    <a:pt x="386" y="689"/>
                    <a:pt x="386" y="689"/>
                    <a:pt x="386" y="689"/>
                  </a:cubicBezTo>
                  <a:cubicBezTo>
                    <a:pt x="384" y="692"/>
                    <a:pt x="384" y="692"/>
                    <a:pt x="384" y="692"/>
                  </a:cubicBezTo>
                  <a:cubicBezTo>
                    <a:pt x="387" y="692"/>
                    <a:pt x="387" y="692"/>
                    <a:pt x="387" y="692"/>
                  </a:cubicBezTo>
                  <a:cubicBezTo>
                    <a:pt x="387" y="694"/>
                    <a:pt x="387" y="694"/>
                    <a:pt x="387" y="694"/>
                  </a:cubicBezTo>
                  <a:cubicBezTo>
                    <a:pt x="389" y="696"/>
                    <a:pt x="389" y="696"/>
                    <a:pt x="389" y="696"/>
                  </a:cubicBezTo>
                  <a:cubicBezTo>
                    <a:pt x="389" y="701"/>
                    <a:pt x="389" y="701"/>
                    <a:pt x="389" y="701"/>
                  </a:cubicBezTo>
                  <a:cubicBezTo>
                    <a:pt x="391" y="705"/>
                    <a:pt x="391" y="705"/>
                    <a:pt x="391" y="705"/>
                  </a:cubicBezTo>
                  <a:cubicBezTo>
                    <a:pt x="393" y="709"/>
                    <a:pt x="393" y="709"/>
                    <a:pt x="393" y="709"/>
                  </a:cubicBezTo>
                  <a:cubicBezTo>
                    <a:pt x="398" y="718"/>
                    <a:pt x="398" y="718"/>
                    <a:pt x="398" y="718"/>
                  </a:cubicBezTo>
                  <a:cubicBezTo>
                    <a:pt x="408" y="725"/>
                    <a:pt x="408" y="725"/>
                    <a:pt x="408" y="725"/>
                  </a:cubicBezTo>
                  <a:cubicBezTo>
                    <a:pt x="409" y="725"/>
                    <a:pt x="409" y="725"/>
                    <a:pt x="409" y="725"/>
                  </a:cubicBezTo>
                  <a:cubicBezTo>
                    <a:pt x="409" y="727"/>
                    <a:pt x="409" y="727"/>
                    <a:pt x="409" y="727"/>
                  </a:cubicBezTo>
                  <a:cubicBezTo>
                    <a:pt x="404" y="732"/>
                    <a:pt x="404" y="732"/>
                    <a:pt x="404" y="732"/>
                  </a:cubicBezTo>
                  <a:cubicBezTo>
                    <a:pt x="398" y="736"/>
                    <a:pt x="398" y="736"/>
                    <a:pt x="398" y="736"/>
                  </a:cubicBezTo>
                  <a:cubicBezTo>
                    <a:pt x="397" y="738"/>
                    <a:pt x="397" y="738"/>
                    <a:pt x="397" y="738"/>
                  </a:cubicBezTo>
                  <a:cubicBezTo>
                    <a:pt x="389" y="738"/>
                    <a:pt x="389" y="738"/>
                    <a:pt x="389" y="738"/>
                  </a:cubicBezTo>
                  <a:cubicBezTo>
                    <a:pt x="387" y="734"/>
                    <a:pt x="387" y="734"/>
                    <a:pt x="387" y="734"/>
                  </a:cubicBezTo>
                  <a:cubicBezTo>
                    <a:pt x="378" y="727"/>
                    <a:pt x="378" y="727"/>
                    <a:pt x="378" y="727"/>
                  </a:cubicBezTo>
                  <a:cubicBezTo>
                    <a:pt x="375" y="727"/>
                    <a:pt x="375" y="727"/>
                    <a:pt x="375" y="727"/>
                  </a:cubicBezTo>
                  <a:cubicBezTo>
                    <a:pt x="373" y="732"/>
                    <a:pt x="373" y="732"/>
                    <a:pt x="373" y="732"/>
                  </a:cubicBezTo>
                  <a:cubicBezTo>
                    <a:pt x="377" y="736"/>
                    <a:pt x="377" y="736"/>
                    <a:pt x="377" y="736"/>
                  </a:cubicBezTo>
                  <a:cubicBezTo>
                    <a:pt x="380" y="740"/>
                    <a:pt x="380" y="740"/>
                    <a:pt x="380" y="740"/>
                  </a:cubicBezTo>
                  <a:cubicBezTo>
                    <a:pt x="378" y="745"/>
                    <a:pt x="378" y="745"/>
                    <a:pt x="378" y="745"/>
                  </a:cubicBezTo>
                  <a:cubicBezTo>
                    <a:pt x="373" y="741"/>
                    <a:pt x="373" y="741"/>
                    <a:pt x="373" y="741"/>
                  </a:cubicBezTo>
                  <a:cubicBezTo>
                    <a:pt x="366" y="741"/>
                    <a:pt x="366" y="741"/>
                    <a:pt x="366" y="741"/>
                  </a:cubicBezTo>
                  <a:cubicBezTo>
                    <a:pt x="357" y="736"/>
                    <a:pt x="357" y="736"/>
                    <a:pt x="357" y="736"/>
                  </a:cubicBezTo>
                  <a:cubicBezTo>
                    <a:pt x="349" y="740"/>
                    <a:pt x="349" y="740"/>
                    <a:pt x="349" y="740"/>
                  </a:cubicBezTo>
                  <a:cubicBezTo>
                    <a:pt x="349" y="741"/>
                    <a:pt x="349" y="741"/>
                    <a:pt x="349" y="741"/>
                  </a:cubicBezTo>
                  <a:cubicBezTo>
                    <a:pt x="353" y="745"/>
                    <a:pt x="353" y="745"/>
                    <a:pt x="353" y="745"/>
                  </a:cubicBezTo>
                  <a:cubicBezTo>
                    <a:pt x="349" y="741"/>
                    <a:pt x="349" y="741"/>
                    <a:pt x="349" y="741"/>
                  </a:cubicBezTo>
                  <a:cubicBezTo>
                    <a:pt x="338" y="741"/>
                    <a:pt x="338" y="741"/>
                    <a:pt x="338" y="741"/>
                  </a:cubicBezTo>
                  <a:cubicBezTo>
                    <a:pt x="336" y="741"/>
                    <a:pt x="336" y="741"/>
                    <a:pt x="336" y="741"/>
                  </a:cubicBezTo>
                  <a:cubicBezTo>
                    <a:pt x="329" y="743"/>
                    <a:pt x="329" y="743"/>
                    <a:pt x="329" y="743"/>
                  </a:cubicBezTo>
                  <a:cubicBezTo>
                    <a:pt x="324" y="745"/>
                    <a:pt x="324" y="745"/>
                    <a:pt x="324" y="745"/>
                  </a:cubicBezTo>
                  <a:cubicBezTo>
                    <a:pt x="324" y="743"/>
                    <a:pt x="324" y="743"/>
                    <a:pt x="324" y="743"/>
                  </a:cubicBezTo>
                  <a:cubicBezTo>
                    <a:pt x="320" y="743"/>
                    <a:pt x="320" y="743"/>
                    <a:pt x="320" y="743"/>
                  </a:cubicBezTo>
                  <a:cubicBezTo>
                    <a:pt x="313" y="738"/>
                    <a:pt x="313" y="738"/>
                    <a:pt x="313" y="738"/>
                  </a:cubicBezTo>
                  <a:cubicBezTo>
                    <a:pt x="309" y="736"/>
                    <a:pt x="309" y="736"/>
                    <a:pt x="309" y="736"/>
                  </a:cubicBezTo>
                  <a:cubicBezTo>
                    <a:pt x="307" y="738"/>
                    <a:pt x="307" y="738"/>
                    <a:pt x="307" y="738"/>
                  </a:cubicBezTo>
                  <a:cubicBezTo>
                    <a:pt x="306" y="740"/>
                    <a:pt x="306" y="740"/>
                    <a:pt x="306" y="740"/>
                  </a:cubicBezTo>
                  <a:cubicBezTo>
                    <a:pt x="300" y="738"/>
                    <a:pt x="300" y="738"/>
                    <a:pt x="300" y="738"/>
                  </a:cubicBezTo>
                  <a:cubicBezTo>
                    <a:pt x="300" y="740"/>
                    <a:pt x="300" y="740"/>
                    <a:pt x="300" y="740"/>
                  </a:cubicBezTo>
                  <a:cubicBezTo>
                    <a:pt x="298" y="738"/>
                    <a:pt x="298" y="738"/>
                    <a:pt x="298" y="738"/>
                  </a:cubicBezTo>
                  <a:cubicBezTo>
                    <a:pt x="296" y="736"/>
                    <a:pt x="296" y="736"/>
                    <a:pt x="296" y="736"/>
                  </a:cubicBezTo>
                  <a:cubicBezTo>
                    <a:pt x="295" y="736"/>
                    <a:pt x="295" y="736"/>
                    <a:pt x="295" y="736"/>
                  </a:cubicBezTo>
                  <a:cubicBezTo>
                    <a:pt x="295" y="736"/>
                    <a:pt x="295" y="736"/>
                    <a:pt x="295" y="736"/>
                  </a:cubicBezTo>
                  <a:cubicBezTo>
                    <a:pt x="295" y="734"/>
                    <a:pt x="295" y="734"/>
                    <a:pt x="295" y="734"/>
                  </a:cubicBezTo>
                  <a:cubicBezTo>
                    <a:pt x="295" y="732"/>
                    <a:pt x="295" y="732"/>
                    <a:pt x="295" y="732"/>
                  </a:cubicBezTo>
                  <a:cubicBezTo>
                    <a:pt x="295" y="729"/>
                    <a:pt x="295" y="729"/>
                    <a:pt x="295" y="729"/>
                  </a:cubicBezTo>
                  <a:cubicBezTo>
                    <a:pt x="293" y="723"/>
                    <a:pt x="293" y="723"/>
                    <a:pt x="293" y="723"/>
                  </a:cubicBezTo>
                  <a:cubicBezTo>
                    <a:pt x="291" y="718"/>
                    <a:pt x="291" y="718"/>
                    <a:pt x="291" y="718"/>
                  </a:cubicBezTo>
                  <a:cubicBezTo>
                    <a:pt x="289" y="714"/>
                    <a:pt x="289" y="714"/>
                    <a:pt x="289" y="714"/>
                  </a:cubicBezTo>
                  <a:cubicBezTo>
                    <a:pt x="285" y="709"/>
                    <a:pt x="285" y="709"/>
                    <a:pt x="285" y="709"/>
                  </a:cubicBezTo>
                  <a:cubicBezTo>
                    <a:pt x="282" y="709"/>
                    <a:pt x="282" y="709"/>
                    <a:pt x="282" y="709"/>
                  </a:cubicBezTo>
                  <a:cubicBezTo>
                    <a:pt x="282" y="705"/>
                    <a:pt x="282" y="705"/>
                    <a:pt x="282" y="705"/>
                  </a:cubicBezTo>
                  <a:cubicBezTo>
                    <a:pt x="276" y="701"/>
                    <a:pt x="276" y="701"/>
                    <a:pt x="276" y="701"/>
                  </a:cubicBezTo>
                  <a:cubicBezTo>
                    <a:pt x="275" y="703"/>
                    <a:pt x="275" y="703"/>
                    <a:pt x="275" y="703"/>
                  </a:cubicBezTo>
                  <a:cubicBezTo>
                    <a:pt x="273" y="703"/>
                    <a:pt x="273" y="703"/>
                    <a:pt x="273" y="703"/>
                  </a:cubicBezTo>
                  <a:cubicBezTo>
                    <a:pt x="269" y="701"/>
                    <a:pt x="269" y="701"/>
                    <a:pt x="269" y="701"/>
                  </a:cubicBezTo>
                  <a:cubicBezTo>
                    <a:pt x="267" y="698"/>
                    <a:pt x="267" y="698"/>
                    <a:pt x="267" y="698"/>
                  </a:cubicBezTo>
                  <a:cubicBezTo>
                    <a:pt x="265" y="698"/>
                    <a:pt x="265" y="698"/>
                    <a:pt x="265" y="698"/>
                  </a:cubicBezTo>
                  <a:cubicBezTo>
                    <a:pt x="262" y="696"/>
                    <a:pt x="262" y="696"/>
                    <a:pt x="262" y="696"/>
                  </a:cubicBezTo>
                  <a:cubicBezTo>
                    <a:pt x="262" y="694"/>
                    <a:pt x="262" y="694"/>
                    <a:pt x="262" y="694"/>
                  </a:cubicBezTo>
                  <a:cubicBezTo>
                    <a:pt x="258" y="694"/>
                    <a:pt x="258" y="694"/>
                    <a:pt x="258" y="694"/>
                  </a:cubicBezTo>
                  <a:cubicBezTo>
                    <a:pt x="256" y="692"/>
                    <a:pt x="256" y="692"/>
                    <a:pt x="256" y="692"/>
                  </a:cubicBezTo>
                  <a:cubicBezTo>
                    <a:pt x="255" y="690"/>
                    <a:pt x="255" y="690"/>
                    <a:pt x="255" y="690"/>
                  </a:cubicBezTo>
                  <a:cubicBezTo>
                    <a:pt x="251" y="689"/>
                    <a:pt x="251" y="689"/>
                    <a:pt x="251" y="689"/>
                  </a:cubicBezTo>
                  <a:cubicBezTo>
                    <a:pt x="249" y="685"/>
                    <a:pt x="249" y="685"/>
                    <a:pt x="249" y="685"/>
                  </a:cubicBezTo>
                  <a:cubicBezTo>
                    <a:pt x="238" y="676"/>
                    <a:pt x="238" y="676"/>
                    <a:pt x="238" y="676"/>
                  </a:cubicBezTo>
                  <a:cubicBezTo>
                    <a:pt x="234" y="676"/>
                    <a:pt x="234" y="676"/>
                    <a:pt x="234" y="676"/>
                  </a:cubicBezTo>
                  <a:cubicBezTo>
                    <a:pt x="227" y="670"/>
                    <a:pt x="227" y="670"/>
                    <a:pt x="227" y="670"/>
                  </a:cubicBezTo>
                  <a:cubicBezTo>
                    <a:pt x="220" y="672"/>
                    <a:pt x="220" y="672"/>
                    <a:pt x="220" y="672"/>
                  </a:cubicBezTo>
                  <a:cubicBezTo>
                    <a:pt x="216" y="669"/>
                    <a:pt x="216" y="669"/>
                    <a:pt x="216" y="669"/>
                  </a:cubicBezTo>
                  <a:cubicBezTo>
                    <a:pt x="216" y="665"/>
                    <a:pt x="216" y="665"/>
                    <a:pt x="216" y="665"/>
                  </a:cubicBezTo>
                  <a:cubicBezTo>
                    <a:pt x="213" y="661"/>
                    <a:pt x="213" y="661"/>
                    <a:pt x="213" y="661"/>
                  </a:cubicBezTo>
                  <a:cubicBezTo>
                    <a:pt x="209" y="661"/>
                    <a:pt x="209" y="661"/>
                    <a:pt x="209" y="661"/>
                  </a:cubicBezTo>
                  <a:cubicBezTo>
                    <a:pt x="205" y="661"/>
                    <a:pt x="205" y="661"/>
                    <a:pt x="205" y="661"/>
                  </a:cubicBezTo>
                  <a:cubicBezTo>
                    <a:pt x="209" y="659"/>
                    <a:pt x="209" y="659"/>
                    <a:pt x="209" y="659"/>
                  </a:cubicBezTo>
                  <a:cubicBezTo>
                    <a:pt x="211" y="658"/>
                    <a:pt x="211" y="658"/>
                    <a:pt x="211" y="658"/>
                  </a:cubicBezTo>
                  <a:cubicBezTo>
                    <a:pt x="209" y="656"/>
                    <a:pt x="209" y="656"/>
                    <a:pt x="209" y="656"/>
                  </a:cubicBezTo>
                  <a:cubicBezTo>
                    <a:pt x="209" y="654"/>
                    <a:pt x="209" y="654"/>
                    <a:pt x="209" y="654"/>
                  </a:cubicBezTo>
                  <a:cubicBezTo>
                    <a:pt x="213" y="654"/>
                    <a:pt x="213" y="654"/>
                    <a:pt x="213" y="654"/>
                  </a:cubicBezTo>
                  <a:cubicBezTo>
                    <a:pt x="216" y="656"/>
                    <a:pt x="216" y="656"/>
                    <a:pt x="216" y="656"/>
                  </a:cubicBezTo>
                  <a:cubicBezTo>
                    <a:pt x="216" y="656"/>
                    <a:pt x="216" y="656"/>
                    <a:pt x="216" y="656"/>
                  </a:cubicBezTo>
                  <a:cubicBezTo>
                    <a:pt x="220" y="656"/>
                    <a:pt x="220" y="656"/>
                    <a:pt x="220" y="656"/>
                  </a:cubicBezTo>
                  <a:cubicBezTo>
                    <a:pt x="222" y="652"/>
                    <a:pt x="222" y="652"/>
                    <a:pt x="222" y="652"/>
                  </a:cubicBezTo>
                  <a:cubicBezTo>
                    <a:pt x="220" y="650"/>
                    <a:pt x="220" y="650"/>
                    <a:pt x="220" y="650"/>
                  </a:cubicBezTo>
                  <a:cubicBezTo>
                    <a:pt x="220" y="647"/>
                    <a:pt x="220" y="647"/>
                    <a:pt x="220" y="647"/>
                  </a:cubicBezTo>
                  <a:cubicBezTo>
                    <a:pt x="224" y="643"/>
                    <a:pt x="224" y="643"/>
                    <a:pt x="224" y="643"/>
                  </a:cubicBezTo>
                  <a:cubicBezTo>
                    <a:pt x="224" y="641"/>
                    <a:pt x="224" y="641"/>
                    <a:pt x="224" y="641"/>
                  </a:cubicBezTo>
                  <a:cubicBezTo>
                    <a:pt x="225" y="641"/>
                    <a:pt x="225" y="641"/>
                    <a:pt x="225" y="641"/>
                  </a:cubicBezTo>
                  <a:cubicBezTo>
                    <a:pt x="227" y="641"/>
                    <a:pt x="227" y="641"/>
                    <a:pt x="227" y="641"/>
                  </a:cubicBezTo>
                  <a:cubicBezTo>
                    <a:pt x="229" y="639"/>
                    <a:pt x="229" y="639"/>
                    <a:pt x="229" y="639"/>
                  </a:cubicBezTo>
                  <a:cubicBezTo>
                    <a:pt x="231" y="639"/>
                    <a:pt x="231" y="639"/>
                    <a:pt x="231" y="639"/>
                  </a:cubicBezTo>
                  <a:cubicBezTo>
                    <a:pt x="231" y="638"/>
                    <a:pt x="231" y="638"/>
                    <a:pt x="231" y="638"/>
                  </a:cubicBezTo>
                  <a:cubicBezTo>
                    <a:pt x="227" y="636"/>
                    <a:pt x="227" y="636"/>
                    <a:pt x="227" y="636"/>
                  </a:cubicBezTo>
                  <a:cubicBezTo>
                    <a:pt x="225" y="634"/>
                    <a:pt x="225" y="634"/>
                    <a:pt x="225" y="634"/>
                  </a:cubicBezTo>
                  <a:cubicBezTo>
                    <a:pt x="224" y="636"/>
                    <a:pt x="224" y="636"/>
                    <a:pt x="224" y="636"/>
                  </a:cubicBezTo>
                  <a:cubicBezTo>
                    <a:pt x="222" y="634"/>
                    <a:pt x="222" y="634"/>
                    <a:pt x="222" y="634"/>
                  </a:cubicBezTo>
                  <a:cubicBezTo>
                    <a:pt x="220" y="628"/>
                    <a:pt x="220" y="628"/>
                    <a:pt x="220" y="628"/>
                  </a:cubicBezTo>
                  <a:cubicBezTo>
                    <a:pt x="225" y="627"/>
                    <a:pt x="225" y="627"/>
                    <a:pt x="225" y="627"/>
                  </a:cubicBezTo>
                  <a:cubicBezTo>
                    <a:pt x="229" y="628"/>
                    <a:pt x="229" y="628"/>
                    <a:pt x="229" y="628"/>
                  </a:cubicBezTo>
                  <a:cubicBezTo>
                    <a:pt x="231" y="627"/>
                    <a:pt x="231" y="627"/>
                    <a:pt x="231" y="627"/>
                  </a:cubicBezTo>
                  <a:cubicBezTo>
                    <a:pt x="229" y="627"/>
                    <a:pt x="229" y="627"/>
                    <a:pt x="229" y="627"/>
                  </a:cubicBezTo>
                  <a:cubicBezTo>
                    <a:pt x="227" y="625"/>
                    <a:pt x="227" y="625"/>
                    <a:pt x="227" y="625"/>
                  </a:cubicBezTo>
                  <a:cubicBezTo>
                    <a:pt x="231" y="621"/>
                    <a:pt x="231" y="621"/>
                    <a:pt x="231" y="621"/>
                  </a:cubicBezTo>
                  <a:cubicBezTo>
                    <a:pt x="240" y="617"/>
                    <a:pt x="240" y="617"/>
                    <a:pt x="240" y="617"/>
                  </a:cubicBezTo>
                  <a:cubicBezTo>
                    <a:pt x="242" y="614"/>
                    <a:pt x="242" y="614"/>
                    <a:pt x="242" y="614"/>
                  </a:cubicBezTo>
                  <a:cubicBezTo>
                    <a:pt x="240" y="612"/>
                    <a:pt x="240" y="612"/>
                    <a:pt x="240" y="612"/>
                  </a:cubicBezTo>
                  <a:cubicBezTo>
                    <a:pt x="236" y="612"/>
                    <a:pt x="236" y="612"/>
                    <a:pt x="236" y="612"/>
                  </a:cubicBezTo>
                  <a:cubicBezTo>
                    <a:pt x="233" y="616"/>
                    <a:pt x="233" y="616"/>
                    <a:pt x="233" y="616"/>
                  </a:cubicBezTo>
                  <a:cubicBezTo>
                    <a:pt x="229" y="616"/>
                    <a:pt x="229" y="616"/>
                    <a:pt x="229" y="616"/>
                  </a:cubicBezTo>
                  <a:cubicBezTo>
                    <a:pt x="227" y="616"/>
                    <a:pt x="227" y="616"/>
                    <a:pt x="227" y="616"/>
                  </a:cubicBezTo>
                  <a:cubicBezTo>
                    <a:pt x="227" y="616"/>
                    <a:pt x="227" y="616"/>
                    <a:pt x="227" y="616"/>
                  </a:cubicBezTo>
                  <a:cubicBezTo>
                    <a:pt x="229" y="607"/>
                    <a:pt x="229" y="607"/>
                    <a:pt x="229" y="607"/>
                  </a:cubicBezTo>
                  <a:cubicBezTo>
                    <a:pt x="231" y="607"/>
                    <a:pt x="231" y="607"/>
                    <a:pt x="231" y="607"/>
                  </a:cubicBezTo>
                  <a:cubicBezTo>
                    <a:pt x="234" y="599"/>
                    <a:pt x="234" y="599"/>
                    <a:pt x="234" y="599"/>
                  </a:cubicBezTo>
                  <a:cubicBezTo>
                    <a:pt x="244" y="599"/>
                    <a:pt x="244" y="599"/>
                    <a:pt x="244" y="599"/>
                  </a:cubicBezTo>
                  <a:cubicBezTo>
                    <a:pt x="245" y="597"/>
                    <a:pt x="245" y="597"/>
                    <a:pt x="245" y="597"/>
                  </a:cubicBezTo>
                  <a:cubicBezTo>
                    <a:pt x="245" y="594"/>
                    <a:pt x="245" y="594"/>
                    <a:pt x="245" y="594"/>
                  </a:cubicBezTo>
                  <a:cubicBezTo>
                    <a:pt x="247" y="587"/>
                    <a:pt x="247" y="587"/>
                    <a:pt x="247" y="587"/>
                  </a:cubicBezTo>
                  <a:cubicBezTo>
                    <a:pt x="247" y="581"/>
                    <a:pt x="247" y="581"/>
                    <a:pt x="247" y="581"/>
                  </a:cubicBezTo>
                  <a:cubicBezTo>
                    <a:pt x="242" y="577"/>
                    <a:pt x="242" y="577"/>
                    <a:pt x="242" y="577"/>
                  </a:cubicBezTo>
                  <a:cubicBezTo>
                    <a:pt x="244" y="570"/>
                    <a:pt x="244" y="570"/>
                    <a:pt x="244" y="570"/>
                  </a:cubicBezTo>
                  <a:cubicBezTo>
                    <a:pt x="247" y="570"/>
                    <a:pt x="247" y="570"/>
                    <a:pt x="247" y="570"/>
                  </a:cubicBezTo>
                  <a:cubicBezTo>
                    <a:pt x="249" y="566"/>
                    <a:pt x="249" y="566"/>
                    <a:pt x="249" y="566"/>
                  </a:cubicBezTo>
                  <a:cubicBezTo>
                    <a:pt x="249" y="561"/>
                    <a:pt x="249" y="561"/>
                    <a:pt x="249" y="561"/>
                  </a:cubicBezTo>
                  <a:cubicBezTo>
                    <a:pt x="247" y="561"/>
                    <a:pt x="247" y="561"/>
                    <a:pt x="247" y="561"/>
                  </a:cubicBezTo>
                  <a:cubicBezTo>
                    <a:pt x="245" y="556"/>
                    <a:pt x="245" y="556"/>
                    <a:pt x="245" y="556"/>
                  </a:cubicBezTo>
                  <a:cubicBezTo>
                    <a:pt x="244" y="559"/>
                    <a:pt x="244" y="559"/>
                    <a:pt x="244" y="559"/>
                  </a:cubicBezTo>
                  <a:cubicBezTo>
                    <a:pt x="238" y="557"/>
                    <a:pt x="238" y="557"/>
                    <a:pt x="238" y="557"/>
                  </a:cubicBezTo>
                  <a:cubicBezTo>
                    <a:pt x="233" y="556"/>
                    <a:pt x="233" y="556"/>
                    <a:pt x="233" y="556"/>
                  </a:cubicBezTo>
                  <a:cubicBezTo>
                    <a:pt x="229" y="556"/>
                    <a:pt x="229" y="556"/>
                    <a:pt x="229" y="556"/>
                  </a:cubicBezTo>
                  <a:cubicBezTo>
                    <a:pt x="225" y="554"/>
                    <a:pt x="225" y="554"/>
                    <a:pt x="225" y="554"/>
                  </a:cubicBezTo>
                  <a:cubicBezTo>
                    <a:pt x="222" y="554"/>
                    <a:pt x="222" y="554"/>
                    <a:pt x="222" y="554"/>
                  </a:cubicBezTo>
                  <a:cubicBezTo>
                    <a:pt x="216" y="552"/>
                    <a:pt x="216" y="552"/>
                    <a:pt x="216" y="552"/>
                  </a:cubicBezTo>
                  <a:cubicBezTo>
                    <a:pt x="213" y="554"/>
                    <a:pt x="213" y="554"/>
                    <a:pt x="213" y="554"/>
                  </a:cubicBezTo>
                  <a:cubicBezTo>
                    <a:pt x="211" y="552"/>
                    <a:pt x="211" y="552"/>
                    <a:pt x="211" y="552"/>
                  </a:cubicBezTo>
                  <a:cubicBezTo>
                    <a:pt x="205" y="548"/>
                    <a:pt x="205" y="548"/>
                    <a:pt x="205" y="548"/>
                  </a:cubicBezTo>
                  <a:cubicBezTo>
                    <a:pt x="202" y="539"/>
                    <a:pt x="202" y="539"/>
                    <a:pt x="202" y="539"/>
                  </a:cubicBezTo>
                  <a:cubicBezTo>
                    <a:pt x="200" y="539"/>
                    <a:pt x="200" y="539"/>
                    <a:pt x="200" y="539"/>
                  </a:cubicBezTo>
                  <a:cubicBezTo>
                    <a:pt x="194" y="545"/>
                    <a:pt x="194" y="545"/>
                    <a:pt x="194" y="545"/>
                  </a:cubicBezTo>
                  <a:cubicBezTo>
                    <a:pt x="191" y="543"/>
                    <a:pt x="191" y="543"/>
                    <a:pt x="191" y="543"/>
                  </a:cubicBezTo>
                  <a:cubicBezTo>
                    <a:pt x="185" y="545"/>
                    <a:pt x="185" y="545"/>
                    <a:pt x="185" y="545"/>
                  </a:cubicBezTo>
                  <a:cubicBezTo>
                    <a:pt x="182" y="543"/>
                    <a:pt x="182" y="543"/>
                    <a:pt x="182" y="543"/>
                  </a:cubicBezTo>
                  <a:cubicBezTo>
                    <a:pt x="178" y="545"/>
                    <a:pt x="178" y="545"/>
                    <a:pt x="178" y="545"/>
                  </a:cubicBezTo>
                  <a:cubicBezTo>
                    <a:pt x="171" y="537"/>
                    <a:pt x="171" y="537"/>
                    <a:pt x="171" y="537"/>
                  </a:cubicBezTo>
                  <a:cubicBezTo>
                    <a:pt x="169" y="532"/>
                    <a:pt x="169" y="532"/>
                    <a:pt x="169" y="532"/>
                  </a:cubicBezTo>
                  <a:cubicBezTo>
                    <a:pt x="169" y="528"/>
                    <a:pt x="169" y="528"/>
                    <a:pt x="169" y="528"/>
                  </a:cubicBezTo>
                  <a:cubicBezTo>
                    <a:pt x="165" y="526"/>
                    <a:pt x="165" y="526"/>
                    <a:pt x="165" y="526"/>
                  </a:cubicBezTo>
                  <a:cubicBezTo>
                    <a:pt x="165" y="523"/>
                    <a:pt x="165" y="523"/>
                    <a:pt x="165" y="523"/>
                  </a:cubicBezTo>
                  <a:cubicBezTo>
                    <a:pt x="162" y="521"/>
                    <a:pt x="162" y="521"/>
                    <a:pt x="162" y="521"/>
                  </a:cubicBezTo>
                  <a:cubicBezTo>
                    <a:pt x="153" y="523"/>
                    <a:pt x="153" y="523"/>
                    <a:pt x="153" y="523"/>
                  </a:cubicBezTo>
                  <a:cubicBezTo>
                    <a:pt x="147" y="515"/>
                    <a:pt x="147" y="515"/>
                    <a:pt x="147" y="515"/>
                  </a:cubicBezTo>
                  <a:cubicBezTo>
                    <a:pt x="149" y="512"/>
                    <a:pt x="149" y="512"/>
                    <a:pt x="149" y="512"/>
                  </a:cubicBezTo>
                  <a:cubicBezTo>
                    <a:pt x="145" y="508"/>
                    <a:pt x="145" y="508"/>
                    <a:pt x="145" y="508"/>
                  </a:cubicBezTo>
                  <a:cubicBezTo>
                    <a:pt x="143" y="501"/>
                    <a:pt x="143" y="501"/>
                    <a:pt x="143" y="501"/>
                  </a:cubicBezTo>
                  <a:cubicBezTo>
                    <a:pt x="138" y="501"/>
                    <a:pt x="138" y="501"/>
                    <a:pt x="138" y="501"/>
                  </a:cubicBezTo>
                  <a:cubicBezTo>
                    <a:pt x="134" y="503"/>
                    <a:pt x="134" y="503"/>
                    <a:pt x="134" y="503"/>
                  </a:cubicBezTo>
                  <a:cubicBezTo>
                    <a:pt x="125" y="503"/>
                    <a:pt x="125" y="503"/>
                    <a:pt x="125" y="503"/>
                  </a:cubicBezTo>
                  <a:cubicBezTo>
                    <a:pt x="118" y="501"/>
                    <a:pt x="118" y="501"/>
                    <a:pt x="118" y="501"/>
                  </a:cubicBezTo>
                  <a:cubicBezTo>
                    <a:pt x="114" y="503"/>
                    <a:pt x="114" y="503"/>
                    <a:pt x="114" y="503"/>
                  </a:cubicBezTo>
                  <a:cubicBezTo>
                    <a:pt x="114" y="506"/>
                    <a:pt x="114" y="506"/>
                    <a:pt x="114" y="506"/>
                  </a:cubicBezTo>
                  <a:cubicBezTo>
                    <a:pt x="111" y="506"/>
                    <a:pt x="111" y="506"/>
                    <a:pt x="111" y="506"/>
                  </a:cubicBezTo>
                  <a:cubicBezTo>
                    <a:pt x="109" y="506"/>
                    <a:pt x="109" y="506"/>
                    <a:pt x="109" y="506"/>
                  </a:cubicBezTo>
                  <a:cubicBezTo>
                    <a:pt x="109" y="503"/>
                    <a:pt x="109" y="503"/>
                    <a:pt x="109" y="503"/>
                  </a:cubicBezTo>
                  <a:cubicBezTo>
                    <a:pt x="103" y="497"/>
                    <a:pt x="103" y="497"/>
                    <a:pt x="103" y="497"/>
                  </a:cubicBezTo>
                  <a:cubicBezTo>
                    <a:pt x="105" y="494"/>
                    <a:pt x="105" y="494"/>
                    <a:pt x="105" y="494"/>
                  </a:cubicBezTo>
                  <a:cubicBezTo>
                    <a:pt x="102" y="488"/>
                    <a:pt x="102" y="488"/>
                    <a:pt x="102" y="488"/>
                  </a:cubicBezTo>
                  <a:cubicBezTo>
                    <a:pt x="102" y="483"/>
                    <a:pt x="102" y="483"/>
                    <a:pt x="102" y="483"/>
                  </a:cubicBezTo>
                  <a:cubicBezTo>
                    <a:pt x="102" y="481"/>
                    <a:pt x="102" y="481"/>
                    <a:pt x="102" y="481"/>
                  </a:cubicBezTo>
                  <a:cubicBezTo>
                    <a:pt x="107" y="485"/>
                    <a:pt x="107" y="485"/>
                    <a:pt x="107" y="485"/>
                  </a:cubicBezTo>
                  <a:cubicBezTo>
                    <a:pt x="114" y="483"/>
                    <a:pt x="114" y="483"/>
                    <a:pt x="114" y="483"/>
                  </a:cubicBezTo>
                  <a:cubicBezTo>
                    <a:pt x="118" y="477"/>
                    <a:pt x="118" y="477"/>
                    <a:pt x="118" y="477"/>
                  </a:cubicBezTo>
                  <a:cubicBezTo>
                    <a:pt x="120" y="475"/>
                    <a:pt x="120" y="475"/>
                    <a:pt x="120" y="475"/>
                  </a:cubicBezTo>
                  <a:cubicBezTo>
                    <a:pt x="116" y="472"/>
                    <a:pt x="116" y="472"/>
                    <a:pt x="116" y="472"/>
                  </a:cubicBezTo>
                  <a:cubicBezTo>
                    <a:pt x="116" y="468"/>
                    <a:pt x="116" y="468"/>
                    <a:pt x="116" y="468"/>
                  </a:cubicBezTo>
                  <a:cubicBezTo>
                    <a:pt x="109" y="463"/>
                    <a:pt x="109" y="463"/>
                    <a:pt x="109" y="463"/>
                  </a:cubicBezTo>
                  <a:cubicBezTo>
                    <a:pt x="103" y="463"/>
                    <a:pt x="103" y="463"/>
                    <a:pt x="103" y="463"/>
                  </a:cubicBezTo>
                  <a:cubicBezTo>
                    <a:pt x="102" y="455"/>
                    <a:pt x="102" y="455"/>
                    <a:pt x="102" y="455"/>
                  </a:cubicBezTo>
                  <a:cubicBezTo>
                    <a:pt x="98" y="454"/>
                    <a:pt x="98" y="454"/>
                    <a:pt x="98" y="454"/>
                  </a:cubicBezTo>
                  <a:cubicBezTo>
                    <a:pt x="94" y="448"/>
                    <a:pt x="94" y="448"/>
                    <a:pt x="94" y="448"/>
                  </a:cubicBezTo>
                  <a:cubicBezTo>
                    <a:pt x="92" y="443"/>
                    <a:pt x="92" y="443"/>
                    <a:pt x="92" y="443"/>
                  </a:cubicBezTo>
                  <a:cubicBezTo>
                    <a:pt x="89" y="439"/>
                    <a:pt x="89" y="439"/>
                    <a:pt x="89" y="439"/>
                  </a:cubicBezTo>
                  <a:cubicBezTo>
                    <a:pt x="89" y="434"/>
                    <a:pt x="89" y="434"/>
                    <a:pt x="89" y="434"/>
                  </a:cubicBezTo>
                  <a:cubicBezTo>
                    <a:pt x="85" y="430"/>
                    <a:pt x="85" y="430"/>
                    <a:pt x="85" y="430"/>
                  </a:cubicBezTo>
                  <a:cubicBezTo>
                    <a:pt x="87" y="424"/>
                    <a:pt x="87" y="424"/>
                    <a:pt x="87" y="424"/>
                  </a:cubicBezTo>
                  <a:cubicBezTo>
                    <a:pt x="85" y="421"/>
                    <a:pt x="85" y="421"/>
                    <a:pt x="85" y="421"/>
                  </a:cubicBezTo>
                  <a:cubicBezTo>
                    <a:pt x="78" y="419"/>
                    <a:pt x="78" y="419"/>
                    <a:pt x="78" y="419"/>
                  </a:cubicBezTo>
                  <a:cubicBezTo>
                    <a:pt x="76" y="419"/>
                    <a:pt x="76" y="419"/>
                    <a:pt x="76" y="419"/>
                  </a:cubicBezTo>
                  <a:cubicBezTo>
                    <a:pt x="74" y="415"/>
                    <a:pt x="74" y="415"/>
                    <a:pt x="74" y="415"/>
                  </a:cubicBezTo>
                  <a:cubicBezTo>
                    <a:pt x="69" y="417"/>
                    <a:pt x="69" y="417"/>
                    <a:pt x="69" y="417"/>
                  </a:cubicBezTo>
                  <a:cubicBezTo>
                    <a:pt x="63" y="421"/>
                    <a:pt x="63" y="421"/>
                    <a:pt x="63" y="421"/>
                  </a:cubicBezTo>
                  <a:cubicBezTo>
                    <a:pt x="61" y="415"/>
                    <a:pt x="61" y="415"/>
                    <a:pt x="61" y="415"/>
                  </a:cubicBezTo>
                  <a:cubicBezTo>
                    <a:pt x="58" y="415"/>
                    <a:pt x="58" y="415"/>
                    <a:pt x="58" y="415"/>
                  </a:cubicBezTo>
                  <a:cubicBezTo>
                    <a:pt x="52" y="417"/>
                    <a:pt x="52" y="417"/>
                    <a:pt x="52" y="417"/>
                  </a:cubicBezTo>
                  <a:cubicBezTo>
                    <a:pt x="49" y="412"/>
                    <a:pt x="49" y="412"/>
                    <a:pt x="49" y="412"/>
                  </a:cubicBezTo>
                  <a:cubicBezTo>
                    <a:pt x="45" y="413"/>
                    <a:pt x="45" y="413"/>
                    <a:pt x="45" y="413"/>
                  </a:cubicBezTo>
                  <a:cubicBezTo>
                    <a:pt x="43" y="412"/>
                    <a:pt x="43" y="412"/>
                    <a:pt x="43" y="412"/>
                  </a:cubicBezTo>
                  <a:cubicBezTo>
                    <a:pt x="41" y="412"/>
                    <a:pt x="41" y="412"/>
                    <a:pt x="41" y="412"/>
                  </a:cubicBezTo>
                  <a:cubicBezTo>
                    <a:pt x="41" y="406"/>
                    <a:pt x="41" y="406"/>
                    <a:pt x="41" y="406"/>
                  </a:cubicBezTo>
                  <a:cubicBezTo>
                    <a:pt x="38" y="404"/>
                    <a:pt x="38" y="404"/>
                    <a:pt x="38" y="404"/>
                  </a:cubicBezTo>
                  <a:cubicBezTo>
                    <a:pt x="36" y="399"/>
                    <a:pt x="36" y="399"/>
                    <a:pt x="36" y="399"/>
                  </a:cubicBezTo>
                  <a:cubicBezTo>
                    <a:pt x="36" y="397"/>
                    <a:pt x="36" y="397"/>
                    <a:pt x="36" y="397"/>
                  </a:cubicBezTo>
                  <a:cubicBezTo>
                    <a:pt x="32" y="393"/>
                    <a:pt x="32" y="393"/>
                    <a:pt x="32" y="393"/>
                  </a:cubicBezTo>
                  <a:cubicBezTo>
                    <a:pt x="34" y="392"/>
                    <a:pt x="34" y="392"/>
                    <a:pt x="34" y="392"/>
                  </a:cubicBezTo>
                  <a:cubicBezTo>
                    <a:pt x="32" y="388"/>
                    <a:pt x="32" y="388"/>
                    <a:pt x="32" y="388"/>
                  </a:cubicBezTo>
                  <a:cubicBezTo>
                    <a:pt x="30" y="386"/>
                    <a:pt x="30" y="386"/>
                    <a:pt x="30" y="386"/>
                  </a:cubicBezTo>
                  <a:cubicBezTo>
                    <a:pt x="32" y="384"/>
                    <a:pt x="32" y="384"/>
                    <a:pt x="32" y="384"/>
                  </a:cubicBezTo>
                  <a:cubicBezTo>
                    <a:pt x="30" y="383"/>
                    <a:pt x="30" y="383"/>
                    <a:pt x="30" y="383"/>
                  </a:cubicBezTo>
                  <a:cubicBezTo>
                    <a:pt x="29" y="381"/>
                    <a:pt x="29" y="381"/>
                    <a:pt x="29" y="381"/>
                  </a:cubicBezTo>
                  <a:cubicBezTo>
                    <a:pt x="30" y="377"/>
                    <a:pt x="30" y="377"/>
                    <a:pt x="30" y="377"/>
                  </a:cubicBezTo>
                  <a:cubicBezTo>
                    <a:pt x="30" y="375"/>
                    <a:pt x="30" y="375"/>
                    <a:pt x="30" y="375"/>
                  </a:cubicBezTo>
                  <a:cubicBezTo>
                    <a:pt x="32" y="372"/>
                    <a:pt x="32" y="372"/>
                    <a:pt x="32" y="372"/>
                  </a:cubicBezTo>
                  <a:cubicBezTo>
                    <a:pt x="32" y="368"/>
                    <a:pt x="32" y="368"/>
                    <a:pt x="32" y="368"/>
                  </a:cubicBezTo>
                  <a:cubicBezTo>
                    <a:pt x="25" y="353"/>
                    <a:pt x="25" y="353"/>
                    <a:pt x="25" y="353"/>
                  </a:cubicBezTo>
                  <a:cubicBezTo>
                    <a:pt x="25" y="341"/>
                    <a:pt x="25" y="341"/>
                    <a:pt x="25" y="341"/>
                  </a:cubicBezTo>
                  <a:cubicBezTo>
                    <a:pt x="29" y="341"/>
                    <a:pt x="29" y="341"/>
                    <a:pt x="29" y="341"/>
                  </a:cubicBezTo>
                  <a:cubicBezTo>
                    <a:pt x="29" y="335"/>
                    <a:pt x="29" y="335"/>
                    <a:pt x="29" y="335"/>
                  </a:cubicBezTo>
                  <a:cubicBezTo>
                    <a:pt x="32" y="332"/>
                    <a:pt x="32" y="332"/>
                    <a:pt x="32" y="332"/>
                  </a:cubicBezTo>
                  <a:cubicBezTo>
                    <a:pt x="32" y="330"/>
                    <a:pt x="32" y="330"/>
                    <a:pt x="32" y="330"/>
                  </a:cubicBezTo>
                  <a:cubicBezTo>
                    <a:pt x="32" y="330"/>
                    <a:pt x="32" y="330"/>
                    <a:pt x="32" y="330"/>
                  </a:cubicBezTo>
                  <a:cubicBezTo>
                    <a:pt x="30" y="328"/>
                    <a:pt x="30" y="328"/>
                    <a:pt x="30" y="328"/>
                  </a:cubicBezTo>
                  <a:cubicBezTo>
                    <a:pt x="30" y="326"/>
                    <a:pt x="30" y="326"/>
                    <a:pt x="30" y="326"/>
                  </a:cubicBezTo>
                  <a:cubicBezTo>
                    <a:pt x="32" y="322"/>
                    <a:pt x="32" y="322"/>
                    <a:pt x="32" y="322"/>
                  </a:cubicBezTo>
                  <a:cubicBezTo>
                    <a:pt x="30" y="321"/>
                    <a:pt x="30" y="321"/>
                    <a:pt x="30" y="321"/>
                  </a:cubicBezTo>
                  <a:cubicBezTo>
                    <a:pt x="30" y="319"/>
                    <a:pt x="30" y="319"/>
                    <a:pt x="30" y="319"/>
                  </a:cubicBezTo>
                  <a:cubicBezTo>
                    <a:pt x="32" y="319"/>
                    <a:pt x="32" y="319"/>
                    <a:pt x="32" y="319"/>
                  </a:cubicBezTo>
                  <a:cubicBezTo>
                    <a:pt x="32" y="321"/>
                    <a:pt x="32" y="321"/>
                    <a:pt x="32" y="321"/>
                  </a:cubicBezTo>
                  <a:cubicBezTo>
                    <a:pt x="36" y="321"/>
                    <a:pt x="36" y="321"/>
                    <a:pt x="36" y="321"/>
                  </a:cubicBezTo>
                  <a:cubicBezTo>
                    <a:pt x="36" y="317"/>
                    <a:pt x="36" y="317"/>
                    <a:pt x="36" y="317"/>
                  </a:cubicBezTo>
                  <a:cubicBezTo>
                    <a:pt x="38" y="315"/>
                    <a:pt x="38" y="315"/>
                    <a:pt x="38" y="315"/>
                  </a:cubicBezTo>
                  <a:cubicBezTo>
                    <a:pt x="41" y="317"/>
                    <a:pt x="41" y="317"/>
                    <a:pt x="41" y="317"/>
                  </a:cubicBezTo>
                  <a:cubicBezTo>
                    <a:pt x="45" y="313"/>
                    <a:pt x="45" y="313"/>
                    <a:pt x="45" y="313"/>
                  </a:cubicBezTo>
                  <a:cubicBezTo>
                    <a:pt x="47" y="311"/>
                    <a:pt x="47" y="311"/>
                    <a:pt x="47" y="311"/>
                  </a:cubicBezTo>
                  <a:cubicBezTo>
                    <a:pt x="49" y="310"/>
                    <a:pt x="49" y="310"/>
                    <a:pt x="49" y="310"/>
                  </a:cubicBezTo>
                  <a:cubicBezTo>
                    <a:pt x="54" y="311"/>
                    <a:pt x="54" y="311"/>
                    <a:pt x="54" y="311"/>
                  </a:cubicBezTo>
                  <a:cubicBezTo>
                    <a:pt x="56" y="310"/>
                    <a:pt x="56" y="310"/>
                    <a:pt x="56" y="310"/>
                  </a:cubicBezTo>
                  <a:cubicBezTo>
                    <a:pt x="52" y="304"/>
                    <a:pt x="52" y="304"/>
                    <a:pt x="52" y="304"/>
                  </a:cubicBezTo>
                  <a:cubicBezTo>
                    <a:pt x="51" y="304"/>
                    <a:pt x="51" y="304"/>
                    <a:pt x="51" y="304"/>
                  </a:cubicBezTo>
                  <a:cubicBezTo>
                    <a:pt x="49" y="306"/>
                    <a:pt x="49" y="306"/>
                    <a:pt x="49" y="306"/>
                  </a:cubicBezTo>
                  <a:cubicBezTo>
                    <a:pt x="45" y="306"/>
                    <a:pt x="45" y="306"/>
                    <a:pt x="45" y="306"/>
                  </a:cubicBezTo>
                  <a:cubicBezTo>
                    <a:pt x="41" y="302"/>
                    <a:pt x="41" y="302"/>
                    <a:pt x="41" y="302"/>
                  </a:cubicBezTo>
                  <a:cubicBezTo>
                    <a:pt x="38" y="302"/>
                    <a:pt x="38" y="302"/>
                    <a:pt x="38" y="302"/>
                  </a:cubicBezTo>
                  <a:cubicBezTo>
                    <a:pt x="34" y="297"/>
                    <a:pt x="34" y="297"/>
                    <a:pt x="34" y="297"/>
                  </a:cubicBezTo>
                  <a:cubicBezTo>
                    <a:pt x="34" y="295"/>
                    <a:pt x="34" y="295"/>
                    <a:pt x="34" y="295"/>
                  </a:cubicBezTo>
                  <a:cubicBezTo>
                    <a:pt x="38" y="299"/>
                    <a:pt x="38" y="299"/>
                    <a:pt x="38" y="299"/>
                  </a:cubicBezTo>
                  <a:cubicBezTo>
                    <a:pt x="38" y="295"/>
                    <a:pt x="38" y="295"/>
                    <a:pt x="38" y="295"/>
                  </a:cubicBezTo>
                  <a:cubicBezTo>
                    <a:pt x="38" y="293"/>
                    <a:pt x="38" y="293"/>
                    <a:pt x="38" y="293"/>
                  </a:cubicBezTo>
                  <a:cubicBezTo>
                    <a:pt x="40" y="291"/>
                    <a:pt x="40" y="291"/>
                    <a:pt x="40" y="291"/>
                  </a:cubicBezTo>
                  <a:cubicBezTo>
                    <a:pt x="36" y="291"/>
                    <a:pt x="36" y="291"/>
                    <a:pt x="36" y="291"/>
                  </a:cubicBezTo>
                  <a:cubicBezTo>
                    <a:pt x="36" y="291"/>
                    <a:pt x="32" y="295"/>
                    <a:pt x="30" y="295"/>
                  </a:cubicBezTo>
                  <a:cubicBezTo>
                    <a:pt x="30" y="295"/>
                    <a:pt x="30" y="295"/>
                    <a:pt x="30" y="295"/>
                  </a:cubicBezTo>
                  <a:cubicBezTo>
                    <a:pt x="30" y="295"/>
                    <a:pt x="30" y="295"/>
                    <a:pt x="30" y="295"/>
                  </a:cubicBezTo>
                  <a:cubicBezTo>
                    <a:pt x="30" y="291"/>
                    <a:pt x="30" y="291"/>
                    <a:pt x="30" y="291"/>
                  </a:cubicBezTo>
                  <a:cubicBezTo>
                    <a:pt x="38" y="282"/>
                    <a:pt x="38" y="282"/>
                    <a:pt x="38" y="282"/>
                  </a:cubicBezTo>
                  <a:cubicBezTo>
                    <a:pt x="41" y="280"/>
                    <a:pt x="41" y="280"/>
                    <a:pt x="41" y="280"/>
                  </a:cubicBezTo>
                  <a:cubicBezTo>
                    <a:pt x="47" y="273"/>
                    <a:pt x="47" y="273"/>
                    <a:pt x="47" y="273"/>
                  </a:cubicBezTo>
                  <a:cubicBezTo>
                    <a:pt x="51" y="266"/>
                    <a:pt x="51" y="266"/>
                    <a:pt x="51" y="266"/>
                  </a:cubicBezTo>
                  <a:cubicBezTo>
                    <a:pt x="54" y="257"/>
                    <a:pt x="54" y="257"/>
                    <a:pt x="54" y="257"/>
                  </a:cubicBezTo>
                  <a:cubicBezTo>
                    <a:pt x="61" y="246"/>
                    <a:pt x="61" y="246"/>
                    <a:pt x="61" y="246"/>
                  </a:cubicBezTo>
                  <a:cubicBezTo>
                    <a:pt x="67" y="233"/>
                    <a:pt x="67" y="233"/>
                    <a:pt x="67" y="233"/>
                  </a:cubicBezTo>
                  <a:cubicBezTo>
                    <a:pt x="65" y="228"/>
                    <a:pt x="65" y="228"/>
                    <a:pt x="65" y="228"/>
                  </a:cubicBezTo>
                  <a:cubicBezTo>
                    <a:pt x="58" y="219"/>
                    <a:pt x="58" y="219"/>
                    <a:pt x="58" y="219"/>
                  </a:cubicBezTo>
                  <a:cubicBezTo>
                    <a:pt x="54" y="219"/>
                    <a:pt x="54" y="219"/>
                    <a:pt x="54" y="219"/>
                  </a:cubicBezTo>
                  <a:cubicBezTo>
                    <a:pt x="45" y="206"/>
                    <a:pt x="45" y="206"/>
                    <a:pt x="45" y="206"/>
                  </a:cubicBezTo>
                  <a:cubicBezTo>
                    <a:pt x="47" y="202"/>
                    <a:pt x="47" y="202"/>
                    <a:pt x="47" y="202"/>
                  </a:cubicBezTo>
                  <a:cubicBezTo>
                    <a:pt x="51" y="197"/>
                    <a:pt x="51" y="197"/>
                    <a:pt x="51" y="197"/>
                  </a:cubicBezTo>
                  <a:cubicBezTo>
                    <a:pt x="51" y="191"/>
                    <a:pt x="51" y="191"/>
                    <a:pt x="51" y="191"/>
                  </a:cubicBezTo>
                  <a:cubicBezTo>
                    <a:pt x="45" y="188"/>
                    <a:pt x="45" y="188"/>
                    <a:pt x="45" y="188"/>
                  </a:cubicBezTo>
                  <a:cubicBezTo>
                    <a:pt x="43" y="184"/>
                    <a:pt x="43" y="184"/>
                    <a:pt x="43" y="184"/>
                  </a:cubicBezTo>
                  <a:cubicBezTo>
                    <a:pt x="43" y="178"/>
                    <a:pt x="43" y="178"/>
                    <a:pt x="43" y="178"/>
                  </a:cubicBezTo>
                  <a:cubicBezTo>
                    <a:pt x="43" y="177"/>
                    <a:pt x="43" y="177"/>
                    <a:pt x="43" y="177"/>
                  </a:cubicBezTo>
                  <a:cubicBezTo>
                    <a:pt x="43" y="173"/>
                    <a:pt x="43" y="173"/>
                    <a:pt x="43" y="173"/>
                  </a:cubicBezTo>
                  <a:cubicBezTo>
                    <a:pt x="38" y="173"/>
                    <a:pt x="38" y="173"/>
                    <a:pt x="38" y="173"/>
                  </a:cubicBezTo>
                  <a:cubicBezTo>
                    <a:pt x="36" y="169"/>
                    <a:pt x="36" y="169"/>
                    <a:pt x="36" y="169"/>
                  </a:cubicBezTo>
                  <a:cubicBezTo>
                    <a:pt x="36" y="164"/>
                    <a:pt x="36" y="164"/>
                    <a:pt x="36" y="164"/>
                  </a:cubicBezTo>
                  <a:cubicBezTo>
                    <a:pt x="38" y="160"/>
                    <a:pt x="38" y="160"/>
                    <a:pt x="38" y="160"/>
                  </a:cubicBezTo>
                  <a:cubicBezTo>
                    <a:pt x="34" y="160"/>
                    <a:pt x="34" y="160"/>
                    <a:pt x="34" y="160"/>
                  </a:cubicBezTo>
                  <a:cubicBezTo>
                    <a:pt x="34" y="157"/>
                    <a:pt x="34" y="157"/>
                    <a:pt x="34" y="157"/>
                  </a:cubicBezTo>
                  <a:cubicBezTo>
                    <a:pt x="36" y="146"/>
                    <a:pt x="36" y="146"/>
                    <a:pt x="36" y="146"/>
                  </a:cubicBezTo>
                  <a:cubicBezTo>
                    <a:pt x="40" y="146"/>
                    <a:pt x="40" y="146"/>
                    <a:pt x="40" y="146"/>
                  </a:cubicBezTo>
                  <a:cubicBezTo>
                    <a:pt x="30" y="127"/>
                    <a:pt x="30" y="127"/>
                    <a:pt x="30" y="127"/>
                  </a:cubicBezTo>
                  <a:cubicBezTo>
                    <a:pt x="23" y="115"/>
                    <a:pt x="23" y="115"/>
                    <a:pt x="23" y="115"/>
                  </a:cubicBezTo>
                  <a:cubicBezTo>
                    <a:pt x="23" y="109"/>
                    <a:pt x="23" y="109"/>
                    <a:pt x="23" y="109"/>
                  </a:cubicBezTo>
                  <a:cubicBezTo>
                    <a:pt x="18" y="106"/>
                    <a:pt x="18" y="106"/>
                    <a:pt x="18" y="106"/>
                  </a:cubicBezTo>
                  <a:cubicBezTo>
                    <a:pt x="21" y="97"/>
                    <a:pt x="21" y="97"/>
                    <a:pt x="21" y="97"/>
                  </a:cubicBezTo>
                  <a:cubicBezTo>
                    <a:pt x="25" y="91"/>
                    <a:pt x="25" y="91"/>
                    <a:pt x="25" y="91"/>
                  </a:cubicBezTo>
                  <a:cubicBezTo>
                    <a:pt x="27" y="86"/>
                    <a:pt x="27" y="86"/>
                    <a:pt x="27" y="86"/>
                  </a:cubicBezTo>
                  <a:cubicBezTo>
                    <a:pt x="25" y="84"/>
                    <a:pt x="25" y="84"/>
                    <a:pt x="25" y="84"/>
                  </a:cubicBezTo>
                  <a:cubicBezTo>
                    <a:pt x="16" y="78"/>
                    <a:pt x="16" y="78"/>
                    <a:pt x="16" y="78"/>
                  </a:cubicBezTo>
                  <a:cubicBezTo>
                    <a:pt x="14" y="76"/>
                    <a:pt x="14" y="76"/>
                    <a:pt x="14" y="76"/>
                  </a:cubicBezTo>
                  <a:cubicBezTo>
                    <a:pt x="12" y="73"/>
                    <a:pt x="12" y="73"/>
                    <a:pt x="12" y="73"/>
                  </a:cubicBezTo>
                  <a:cubicBezTo>
                    <a:pt x="7" y="69"/>
                    <a:pt x="7" y="69"/>
                    <a:pt x="7" y="69"/>
                  </a:cubicBezTo>
                  <a:cubicBezTo>
                    <a:pt x="5" y="69"/>
                    <a:pt x="5" y="69"/>
                    <a:pt x="5" y="69"/>
                  </a:cubicBezTo>
                  <a:cubicBezTo>
                    <a:pt x="3" y="62"/>
                    <a:pt x="3" y="62"/>
                    <a:pt x="3" y="62"/>
                  </a:cubicBezTo>
                  <a:cubicBezTo>
                    <a:pt x="0" y="58"/>
                    <a:pt x="0" y="58"/>
                    <a:pt x="0" y="58"/>
                  </a:cubicBezTo>
                  <a:cubicBezTo>
                    <a:pt x="1" y="53"/>
                    <a:pt x="1" y="53"/>
                    <a:pt x="1" y="53"/>
                  </a:cubicBezTo>
                  <a:cubicBezTo>
                    <a:pt x="1" y="47"/>
                    <a:pt x="1" y="47"/>
                    <a:pt x="1" y="47"/>
                  </a:cubicBezTo>
                  <a:cubicBezTo>
                    <a:pt x="0" y="47"/>
                    <a:pt x="0" y="47"/>
                    <a:pt x="0" y="47"/>
                  </a:cubicBezTo>
                  <a:cubicBezTo>
                    <a:pt x="1" y="46"/>
                    <a:pt x="1" y="46"/>
                    <a:pt x="1" y="46"/>
                  </a:cubicBezTo>
                  <a:cubicBezTo>
                    <a:pt x="7" y="44"/>
                    <a:pt x="7" y="44"/>
                    <a:pt x="7" y="44"/>
                  </a:cubicBezTo>
                  <a:cubicBezTo>
                    <a:pt x="7" y="44"/>
                    <a:pt x="7" y="44"/>
                    <a:pt x="7" y="44"/>
                  </a:cubicBezTo>
                  <a:cubicBezTo>
                    <a:pt x="9" y="42"/>
                    <a:pt x="9" y="42"/>
                    <a:pt x="9" y="42"/>
                  </a:cubicBezTo>
                  <a:cubicBezTo>
                    <a:pt x="9" y="36"/>
                    <a:pt x="9" y="36"/>
                    <a:pt x="9" y="36"/>
                  </a:cubicBezTo>
                  <a:cubicBezTo>
                    <a:pt x="14" y="33"/>
                    <a:pt x="14" y="33"/>
                    <a:pt x="14" y="33"/>
                  </a:cubicBezTo>
                  <a:cubicBezTo>
                    <a:pt x="18" y="31"/>
                    <a:pt x="18" y="31"/>
                    <a:pt x="18" y="31"/>
                  </a:cubicBezTo>
                  <a:cubicBezTo>
                    <a:pt x="20" y="27"/>
                    <a:pt x="20" y="27"/>
                    <a:pt x="20" y="27"/>
                  </a:cubicBezTo>
                  <a:cubicBezTo>
                    <a:pt x="20" y="24"/>
                    <a:pt x="20" y="24"/>
                    <a:pt x="20" y="24"/>
                  </a:cubicBezTo>
                  <a:cubicBezTo>
                    <a:pt x="23" y="24"/>
                    <a:pt x="23" y="24"/>
                    <a:pt x="23" y="24"/>
                  </a:cubicBezTo>
                  <a:cubicBezTo>
                    <a:pt x="27" y="24"/>
                    <a:pt x="27" y="24"/>
                    <a:pt x="27" y="24"/>
                  </a:cubicBezTo>
                  <a:cubicBezTo>
                    <a:pt x="29" y="22"/>
                    <a:pt x="29" y="22"/>
                    <a:pt x="29" y="22"/>
                  </a:cubicBezTo>
                  <a:cubicBezTo>
                    <a:pt x="29" y="18"/>
                    <a:pt x="29" y="18"/>
                    <a:pt x="29" y="18"/>
                  </a:cubicBezTo>
                  <a:cubicBezTo>
                    <a:pt x="29" y="18"/>
                    <a:pt x="29" y="18"/>
                    <a:pt x="29" y="18"/>
                  </a:cubicBezTo>
                  <a:cubicBezTo>
                    <a:pt x="32" y="18"/>
                    <a:pt x="32" y="18"/>
                    <a:pt x="32" y="18"/>
                  </a:cubicBezTo>
                  <a:cubicBezTo>
                    <a:pt x="34" y="20"/>
                    <a:pt x="34" y="20"/>
                    <a:pt x="34" y="20"/>
                  </a:cubicBezTo>
                  <a:cubicBezTo>
                    <a:pt x="34" y="24"/>
                    <a:pt x="34" y="24"/>
                    <a:pt x="34" y="24"/>
                  </a:cubicBezTo>
                  <a:cubicBezTo>
                    <a:pt x="34" y="25"/>
                    <a:pt x="34" y="25"/>
                    <a:pt x="34" y="25"/>
                  </a:cubicBezTo>
                  <a:cubicBezTo>
                    <a:pt x="36" y="22"/>
                    <a:pt x="36" y="22"/>
                    <a:pt x="36" y="22"/>
                  </a:cubicBezTo>
                  <a:cubicBezTo>
                    <a:pt x="36" y="18"/>
                    <a:pt x="36" y="18"/>
                    <a:pt x="36" y="18"/>
                  </a:cubicBezTo>
                  <a:cubicBezTo>
                    <a:pt x="40" y="18"/>
                    <a:pt x="40" y="18"/>
                    <a:pt x="40" y="18"/>
                  </a:cubicBezTo>
                  <a:cubicBezTo>
                    <a:pt x="40" y="18"/>
                    <a:pt x="40" y="18"/>
                    <a:pt x="40" y="18"/>
                  </a:cubicBezTo>
                  <a:cubicBezTo>
                    <a:pt x="38" y="16"/>
                    <a:pt x="38" y="16"/>
                    <a:pt x="38" y="16"/>
                  </a:cubicBezTo>
                  <a:cubicBezTo>
                    <a:pt x="38" y="15"/>
                    <a:pt x="38" y="15"/>
                    <a:pt x="38" y="15"/>
                  </a:cubicBezTo>
                  <a:cubicBezTo>
                    <a:pt x="40" y="15"/>
                    <a:pt x="40" y="15"/>
                    <a:pt x="40" y="15"/>
                  </a:cubicBezTo>
                  <a:cubicBezTo>
                    <a:pt x="41" y="15"/>
                    <a:pt x="41" y="15"/>
                    <a:pt x="41" y="15"/>
                  </a:cubicBezTo>
                  <a:cubicBezTo>
                    <a:pt x="41" y="13"/>
                    <a:pt x="41" y="13"/>
                    <a:pt x="41" y="13"/>
                  </a:cubicBezTo>
                  <a:cubicBezTo>
                    <a:pt x="40" y="13"/>
                    <a:pt x="40" y="13"/>
                    <a:pt x="40" y="13"/>
                  </a:cubicBezTo>
                  <a:cubicBezTo>
                    <a:pt x="40" y="11"/>
                    <a:pt x="40" y="11"/>
                    <a:pt x="40" y="11"/>
                  </a:cubicBezTo>
                  <a:cubicBezTo>
                    <a:pt x="40" y="11"/>
                    <a:pt x="40" y="11"/>
                    <a:pt x="40" y="11"/>
                  </a:cubicBezTo>
                  <a:cubicBezTo>
                    <a:pt x="43" y="11"/>
                    <a:pt x="43" y="11"/>
                    <a:pt x="43" y="11"/>
                  </a:cubicBezTo>
                  <a:cubicBezTo>
                    <a:pt x="47" y="13"/>
                    <a:pt x="47" y="13"/>
                    <a:pt x="47" y="13"/>
                  </a:cubicBezTo>
                  <a:cubicBezTo>
                    <a:pt x="49" y="15"/>
                    <a:pt x="49" y="15"/>
                    <a:pt x="49" y="15"/>
                  </a:cubicBezTo>
                  <a:cubicBezTo>
                    <a:pt x="51" y="16"/>
                    <a:pt x="51" y="16"/>
                    <a:pt x="51" y="16"/>
                  </a:cubicBezTo>
                  <a:cubicBezTo>
                    <a:pt x="52" y="15"/>
                    <a:pt x="52" y="15"/>
                    <a:pt x="52" y="15"/>
                  </a:cubicBezTo>
                  <a:cubicBezTo>
                    <a:pt x="54" y="16"/>
                    <a:pt x="54" y="16"/>
                    <a:pt x="54" y="16"/>
                  </a:cubicBezTo>
                  <a:cubicBezTo>
                    <a:pt x="56" y="16"/>
                    <a:pt x="56" y="16"/>
                    <a:pt x="56" y="16"/>
                  </a:cubicBezTo>
                  <a:cubicBezTo>
                    <a:pt x="58" y="18"/>
                    <a:pt x="58" y="18"/>
                    <a:pt x="58" y="18"/>
                  </a:cubicBezTo>
                  <a:cubicBezTo>
                    <a:pt x="58" y="20"/>
                    <a:pt x="58" y="20"/>
                    <a:pt x="58" y="20"/>
                  </a:cubicBezTo>
                  <a:cubicBezTo>
                    <a:pt x="54" y="22"/>
                    <a:pt x="54" y="22"/>
                    <a:pt x="54" y="22"/>
                  </a:cubicBezTo>
                  <a:cubicBezTo>
                    <a:pt x="52" y="22"/>
                    <a:pt x="52" y="22"/>
                    <a:pt x="52" y="22"/>
                  </a:cubicBezTo>
                  <a:cubicBezTo>
                    <a:pt x="49" y="22"/>
                    <a:pt x="49" y="22"/>
                    <a:pt x="49" y="22"/>
                  </a:cubicBezTo>
                  <a:cubicBezTo>
                    <a:pt x="45" y="20"/>
                    <a:pt x="45" y="20"/>
                    <a:pt x="45" y="20"/>
                  </a:cubicBezTo>
                  <a:cubicBezTo>
                    <a:pt x="45" y="16"/>
                    <a:pt x="45" y="16"/>
                    <a:pt x="45" y="16"/>
                  </a:cubicBezTo>
                  <a:cubicBezTo>
                    <a:pt x="43" y="20"/>
                    <a:pt x="43" y="20"/>
                    <a:pt x="43" y="20"/>
                  </a:cubicBezTo>
                  <a:cubicBezTo>
                    <a:pt x="43" y="24"/>
                    <a:pt x="43" y="24"/>
                    <a:pt x="43" y="24"/>
                  </a:cubicBezTo>
                  <a:cubicBezTo>
                    <a:pt x="43" y="27"/>
                    <a:pt x="43" y="27"/>
                    <a:pt x="43" y="27"/>
                  </a:cubicBezTo>
                  <a:cubicBezTo>
                    <a:pt x="47" y="24"/>
                    <a:pt x="47" y="24"/>
                    <a:pt x="47" y="24"/>
                  </a:cubicBezTo>
                  <a:cubicBezTo>
                    <a:pt x="49" y="25"/>
                    <a:pt x="49" y="25"/>
                    <a:pt x="49" y="25"/>
                  </a:cubicBezTo>
                  <a:cubicBezTo>
                    <a:pt x="49" y="27"/>
                    <a:pt x="49" y="27"/>
                    <a:pt x="49" y="27"/>
                  </a:cubicBezTo>
                  <a:cubicBezTo>
                    <a:pt x="51" y="25"/>
                    <a:pt x="51" y="25"/>
                    <a:pt x="51" y="25"/>
                  </a:cubicBezTo>
                  <a:cubicBezTo>
                    <a:pt x="54" y="27"/>
                    <a:pt x="54" y="27"/>
                    <a:pt x="54" y="27"/>
                  </a:cubicBezTo>
                  <a:cubicBezTo>
                    <a:pt x="54" y="29"/>
                    <a:pt x="54" y="29"/>
                    <a:pt x="54" y="29"/>
                  </a:cubicBezTo>
                  <a:cubicBezTo>
                    <a:pt x="56" y="29"/>
                    <a:pt x="56" y="29"/>
                    <a:pt x="56" y="29"/>
                  </a:cubicBezTo>
                  <a:cubicBezTo>
                    <a:pt x="58" y="27"/>
                    <a:pt x="58" y="27"/>
                    <a:pt x="58" y="27"/>
                  </a:cubicBezTo>
                  <a:cubicBezTo>
                    <a:pt x="58" y="27"/>
                    <a:pt x="58" y="27"/>
                    <a:pt x="58" y="27"/>
                  </a:cubicBezTo>
                  <a:cubicBezTo>
                    <a:pt x="58" y="29"/>
                    <a:pt x="58" y="29"/>
                    <a:pt x="58" y="29"/>
                  </a:cubicBezTo>
                  <a:cubicBezTo>
                    <a:pt x="58" y="31"/>
                    <a:pt x="58" y="31"/>
                    <a:pt x="58" y="31"/>
                  </a:cubicBezTo>
                  <a:cubicBezTo>
                    <a:pt x="60" y="27"/>
                    <a:pt x="60" y="27"/>
                    <a:pt x="60" y="27"/>
                  </a:cubicBezTo>
                  <a:cubicBezTo>
                    <a:pt x="61" y="27"/>
                    <a:pt x="61" y="27"/>
                    <a:pt x="61" y="27"/>
                  </a:cubicBezTo>
                  <a:cubicBezTo>
                    <a:pt x="63" y="27"/>
                    <a:pt x="63" y="27"/>
                    <a:pt x="63" y="27"/>
                  </a:cubicBezTo>
                  <a:cubicBezTo>
                    <a:pt x="63" y="29"/>
                    <a:pt x="63" y="29"/>
                    <a:pt x="63" y="29"/>
                  </a:cubicBezTo>
                  <a:cubicBezTo>
                    <a:pt x="61" y="31"/>
                    <a:pt x="61" y="31"/>
                    <a:pt x="61" y="31"/>
                  </a:cubicBezTo>
                  <a:cubicBezTo>
                    <a:pt x="65" y="31"/>
                    <a:pt x="65" y="31"/>
                    <a:pt x="65" y="31"/>
                  </a:cubicBezTo>
                  <a:cubicBezTo>
                    <a:pt x="65" y="33"/>
                    <a:pt x="65" y="33"/>
                    <a:pt x="65" y="33"/>
                  </a:cubicBezTo>
                  <a:cubicBezTo>
                    <a:pt x="63" y="33"/>
                    <a:pt x="63" y="33"/>
                    <a:pt x="63" y="33"/>
                  </a:cubicBezTo>
                  <a:cubicBezTo>
                    <a:pt x="61" y="36"/>
                    <a:pt x="61" y="36"/>
                    <a:pt x="61" y="36"/>
                  </a:cubicBezTo>
                  <a:cubicBezTo>
                    <a:pt x="65" y="36"/>
                    <a:pt x="65" y="36"/>
                    <a:pt x="65" y="36"/>
                  </a:cubicBezTo>
                  <a:cubicBezTo>
                    <a:pt x="67" y="33"/>
                    <a:pt x="67" y="33"/>
                    <a:pt x="67" y="33"/>
                  </a:cubicBezTo>
                  <a:cubicBezTo>
                    <a:pt x="67" y="29"/>
                    <a:pt x="67" y="29"/>
                    <a:pt x="67" y="29"/>
                  </a:cubicBezTo>
                  <a:cubicBezTo>
                    <a:pt x="69" y="29"/>
                    <a:pt x="69" y="29"/>
                    <a:pt x="69" y="29"/>
                  </a:cubicBezTo>
                  <a:cubicBezTo>
                    <a:pt x="72" y="27"/>
                    <a:pt x="72" y="27"/>
                    <a:pt x="72" y="27"/>
                  </a:cubicBezTo>
                  <a:cubicBezTo>
                    <a:pt x="74" y="29"/>
                    <a:pt x="74" y="29"/>
                    <a:pt x="74" y="29"/>
                  </a:cubicBezTo>
                  <a:cubicBezTo>
                    <a:pt x="74" y="27"/>
                    <a:pt x="74" y="27"/>
                    <a:pt x="74" y="27"/>
                  </a:cubicBezTo>
                  <a:cubicBezTo>
                    <a:pt x="72" y="25"/>
                    <a:pt x="72" y="25"/>
                    <a:pt x="72" y="25"/>
                  </a:cubicBezTo>
                  <a:cubicBezTo>
                    <a:pt x="72" y="25"/>
                    <a:pt x="72" y="25"/>
                    <a:pt x="72" y="25"/>
                  </a:cubicBezTo>
                  <a:cubicBezTo>
                    <a:pt x="76" y="25"/>
                    <a:pt x="76" y="25"/>
                    <a:pt x="76" y="25"/>
                  </a:cubicBezTo>
                  <a:cubicBezTo>
                    <a:pt x="78" y="29"/>
                    <a:pt x="78" y="29"/>
                    <a:pt x="78" y="29"/>
                  </a:cubicBezTo>
                  <a:cubicBezTo>
                    <a:pt x="83" y="29"/>
                    <a:pt x="83" y="29"/>
                    <a:pt x="83" y="29"/>
                  </a:cubicBezTo>
                  <a:cubicBezTo>
                    <a:pt x="87" y="31"/>
                    <a:pt x="87" y="31"/>
                    <a:pt x="87" y="31"/>
                  </a:cubicBezTo>
                  <a:cubicBezTo>
                    <a:pt x="89" y="29"/>
                    <a:pt x="89" y="29"/>
                    <a:pt x="89" y="29"/>
                  </a:cubicBezTo>
                  <a:cubicBezTo>
                    <a:pt x="89" y="27"/>
                    <a:pt x="89" y="27"/>
                    <a:pt x="89" y="27"/>
                  </a:cubicBezTo>
                  <a:cubicBezTo>
                    <a:pt x="92" y="29"/>
                    <a:pt x="92" y="29"/>
                    <a:pt x="92" y="29"/>
                  </a:cubicBezTo>
                  <a:cubicBezTo>
                    <a:pt x="96" y="31"/>
                    <a:pt x="96" y="31"/>
                    <a:pt x="96" y="31"/>
                  </a:cubicBezTo>
                  <a:cubicBezTo>
                    <a:pt x="98" y="29"/>
                    <a:pt x="98" y="29"/>
                    <a:pt x="98" y="29"/>
                  </a:cubicBezTo>
                  <a:cubicBezTo>
                    <a:pt x="102" y="31"/>
                    <a:pt x="102" y="31"/>
                    <a:pt x="102" y="31"/>
                  </a:cubicBezTo>
                  <a:cubicBezTo>
                    <a:pt x="118" y="40"/>
                    <a:pt x="118" y="40"/>
                    <a:pt x="118" y="40"/>
                  </a:cubicBezTo>
                  <a:cubicBezTo>
                    <a:pt x="131" y="47"/>
                    <a:pt x="131" y="47"/>
                    <a:pt x="131" y="47"/>
                  </a:cubicBezTo>
                  <a:cubicBezTo>
                    <a:pt x="132" y="51"/>
                    <a:pt x="132" y="51"/>
                    <a:pt x="132" y="51"/>
                  </a:cubicBezTo>
                  <a:cubicBezTo>
                    <a:pt x="136" y="53"/>
                    <a:pt x="136" y="53"/>
                    <a:pt x="136" y="53"/>
                  </a:cubicBezTo>
                  <a:cubicBezTo>
                    <a:pt x="140" y="58"/>
                    <a:pt x="140" y="58"/>
                    <a:pt x="140" y="58"/>
                  </a:cubicBezTo>
                  <a:cubicBezTo>
                    <a:pt x="143" y="58"/>
                    <a:pt x="143" y="58"/>
                    <a:pt x="143" y="58"/>
                  </a:cubicBezTo>
                  <a:cubicBezTo>
                    <a:pt x="142" y="56"/>
                    <a:pt x="142" y="56"/>
                    <a:pt x="142" y="56"/>
                  </a:cubicBezTo>
                  <a:cubicBezTo>
                    <a:pt x="142" y="55"/>
                    <a:pt x="142" y="55"/>
                    <a:pt x="142" y="55"/>
                  </a:cubicBezTo>
                  <a:cubicBezTo>
                    <a:pt x="143" y="55"/>
                    <a:pt x="143" y="55"/>
                    <a:pt x="143" y="55"/>
                  </a:cubicBezTo>
                  <a:cubicBezTo>
                    <a:pt x="149" y="60"/>
                    <a:pt x="149" y="60"/>
                    <a:pt x="149" y="60"/>
                  </a:cubicBezTo>
                  <a:cubicBezTo>
                    <a:pt x="151" y="60"/>
                    <a:pt x="151" y="60"/>
                    <a:pt x="151" y="60"/>
                  </a:cubicBezTo>
                  <a:cubicBezTo>
                    <a:pt x="156" y="64"/>
                    <a:pt x="156" y="64"/>
                    <a:pt x="156" y="64"/>
                  </a:cubicBezTo>
                  <a:cubicBezTo>
                    <a:pt x="158" y="64"/>
                    <a:pt x="158" y="64"/>
                    <a:pt x="158" y="64"/>
                  </a:cubicBezTo>
                  <a:cubicBezTo>
                    <a:pt x="156" y="58"/>
                    <a:pt x="156" y="58"/>
                    <a:pt x="156" y="58"/>
                  </a:cubicBezTo>
                  <a:cubicBezTo>
                    <a:pt x="154" y="56"/>
                    <a:pt x="154" y="56"/>
                    <a:pt x="154" y="56"/>
                  </a:cubicBezTo>
                  <a:cubicBezTo>
                    <a:pt x="156" y="56"/>
                    <a:pt x="156" y="56"/>
                    <a:pt x="156" y="56"/>
                  </a:cubicBezTo>
                  <a:cubicBezTo>
                    <a:pt x="160" y="60"/>
                    <a:pt x="160" y="60"/>
                    <a:pt x="160" y="60"/>
                  </a:cubicBezTo>
                  <a:cubicBezTo>
                    <a:pt x="160" y="64"/>
                    <a:pt x="160" y="64"/>
                    <a:pt x="160" y="64"/>
                  </a:cubicBezTo>
                  <a:cubicBezTo>
                    <a:pt x="167" y="69"/>
                    <a:pt x="167" y="69"/>
                    <a:pt x="167" y="69"/>
                  </a:cubicBezTo>
                  <a:cubicBezTo>
                    <a:pt x="167" y="71"/>
                    <a:pt x="167" y="71"/>
                    <a:pt x="167" y="71"/>
                  </a:cubicBezTo>
                  <a:cubicBezTo>
                    <a:pt x="171" y="73"/>
                    <a:pt x="171" y="73"/>
                    <a:pt x="171" y="73"/>
                  </a:cubicBezTo>
                  <a:cubicBezTo>
                    <a:pt x="171" y="71"/>
                    <a:pt x="171" y="71"/>
                    <a:pt x="171" y="71"/>
                  </a:cubicBezTo>
                  <a:cubicBezTo>
                    <a:pt x="174" y="73"/>
                    <a:pt x="174" y="73"/>
                    <a:pt x="174" y="73"/>
                  </a:cubicBezTo>
                  <a:cubicBezTo>
                    <a:pt x="178" y="76"/>
                    <a:pt x="178" y="76"/>
                    <a:pt x="178" y="76"/>
                  </a:cubicBezTo>
                  <a:cubicBezTo>
                    <a:pt x="180" y="80"/>
                    <a:pt x="180" y="80"/>
                    <a:pt x="180" y="80"/>
                  </a:cubicBezTo>
                  <a:cubicBezTo>
                    <a:pt x="182" y="82"/>
                    <a:pt x="182" y="82"/>
                    <a:pt x="182" y="82"/>
                  </a:cubicBezTo>
                  <a:cubicBezTo>
                    <a:pt x="183" y="86"/>
                    <a:pt x="183" y="86"/>
                    <a:pt x="183" y="86"/>
                  </a:cubicBezTo>
                  <a:cubicBezTo>
                    <a:pt x="185" y="86"/>
                    <a:pt x="185" y="86"/>
                    <a:pt x="185" y="86"/>
                  </a:cubicBezTo>
                  <a:cubicBezTo>
                    <a:pt x="187" y="87"/>
                    <a:pt x="187" y="87"/>
                    <a:pt x="187" y="87"/>
                  </a:cubicBezTo>
                  <a:cubicBezTo>
                    <a:pt x="187" y="91"/>
                    <a:pt x="187" y="91"/>
                    <a:pt x="187" y="91"/>
                  </a:cubicBezTo>
                  <a:cubicBezTo>
                    <a:pt x="187" y="95"/>
                    <a:pt x="187" y="95"/>
                    <a:pt x="187" y="95"/>
                  </a:cubicBezTo>
                  <a:cubicBezTo>
                    <a:pt x="185" y="100"/>
                    <a:pt x="185" y="100"/>
                    <a:pt x="185" y="100"/>
                  </a:cubicBezTo>
                  <a:cubicBezTo>
                    <a:pt x="185" y="102"/>
                    <a:pt x="185" y="102"/>
                    <a:pt x="185" y="102"/>
                  </a:cubicBezTo>
                  <a:cubicBezTo>
                    <a:pt x="185" y="106"/>
                    <a:pt x="185" y="106"/>
                    <a:pt x="185" y="106"/>
                  </a:cubicBezTo>
                  <a:cubicBezTo>
                    <a:pt x="182" y="109"/>
                    <a:pt x="182" y="109"/>
                    <a:pt x="182" y="109"/>
                  </a:cubicBezTo>
                  <a:cubicBezTo>
                    <a:pt x="180" y="113"/>
                    <a:pt x="180" y="113"/>
                    <a:pt x="180" y="113"/>
                  </a:cubicBezTo>
                  <a:cubicBezTo>
                    <a:pt x="174" y="120"/>
                    <a:pt x="174" y="120"/>
                    <a:pt x="174" y="120"/>
                  </a:cubicBezTo>
                  <a:cubicBezTo>
                    <a:pt x="169" y="124"/>
                    <a:pt x="169" y="124"/>
                    <a:pt x="169" y="124"/>
                  </a:cubicBezTo>
                  <a:cubicBezTo>
                    <a:pt x="163" y="124"/>
                    <a:pt x="163" y="124"/>
                    <a:pt x="163" y="124"/>
                  </a:cubicBezTo>
                  <a:cubicBezTo>
                    <a:pt x="162" y="126"/>
                    <a:pt x="162" y="126"/>
                    <a:pt x="162" y="126"/>
                  </a:cubicBezTo>
                  <a:cubicBezTo>
                    <a:pt x="156" y="126"/>
                    <a:pt x="156" y="126"/>
                    <a:pt x="156" y="126"/>
                  </a:cubicBezTo>
                  <a:cubicBezTo>
                    <a:pt x="154" y="127"/>
                    <a:pt x="154" y="127"/>
                    <a:pt x="154" y="127"/>
                  </a:cubicBezTo>
                  <a:cubicBezTo>
                    <a:pt x="147" y="129"/>
                    <a:pt x="147" y="129"/>
                    <a:pt x="147" y="129"/>
                  </a:cubicBezTo>
                  <a:cubicBezTo>
                    <a:pt x="138" y="127"/>
                    <a:pt x="138" y="127"/>
                    <a:pt x="138" y="127"/>
                  </a:cubicBezTo>
                  <a:cubicBezTo>
                    <a:pt x="131" y="127"/>
                    <a:pt x="131" y="127"/>
                    <a:pt x="131" y="127"/>
                  </a:cubicBezTo>
                  <a:cubicBezTo>
                    <a:pt x="127" y="124"/>
                    <a:pt x="127" y="124"/>
                    <a:pt x="127" y="124"/>
                  </a:cubicBezTo>
                  <a:cubicBezTo>
                    <a:pt x="125" y="126"/>
                    <a:pt x="125" y="126"/>
                    <a:pt x="125" y="126"/>
                  </a:cubicBezTo>
                  <a:cubicBezTo>
                    <a:pt x="122" y="126"/>
                    <a:pt x="122" y="126"/>
                    <a:pt x="122" y="126"/>
                  </a:cubicBezTo>
                  <a:cubicBezTo>
                    <a:pt x="118" y="124"/>
                    <a:pt x="118" y="124"/>
                    <a:pt x="118" y="124"/>
                  </a:cubicBezTo>
                  <a:cubicBezTo>
                    <a:pt x="116" y="124"/>
                    <a:pt x="116" y="124"/>
                    <a:pt x="116" y="124"/>
                  </a:cubicBezTo>
                  <a:cubicBezTo>
                    <a:pt x="114" y="122"/>
                    <a:pt x="114" y="122"/>
                    <a:pt x="114" y="122"/>
                  </a:cubicBezTo>
                  <a:cubicBezTo>
                    <a:pt x="111" y="124"/>
                    <a:pt x="111" y="124"/>
                    <a:pt x="111" y="124"/>
                  </a:cubicBezTo>
                  <a:cubicBezTo>
                    <a:pt x="107" y="120"/>
                    <a:pt x="107" y="120"/>
                    <a:pt x="107" y="120"/>
                  </a:cubicBezTo>
                  <a:cubicBezTo>
                    <a:pt x="107" y="118"/>
                    <a:pt x="107" y="118"/>
                    <a:pt x="107" y="118"/>
                  </a:cubicBezTo>
                  <a:cubicBezTo>
                    <a:pt x="103" y="118"/>
                    <a:pt x="103" y="118"/>
                    <a:pt x="103" y="118"/>
                  </a:cubicBezTo>
                  <a:cubicBezTo>
                    <a:pt x="102" y="118"/>
                    <a:pt x="102" y="118"/>
                    <a:pt x="102" y="118"/>
                  </a:cubicBezTo>
                  <a:cubicBezTo>
                    <a:pt x="102" y="117"/>
                    <a:pt x="102" y="117"/>
                    <a:pt x="102" y="117"/>
                  </a:cubicBezTo>
                  <a:cubicBezTo>
                    <a:pt x="96" y="117"/>
                    <a:pt x="96" y="117"/>
                    <a:pt x="96" y="117"/>
                  </a:cubicBezTo>
                  <a:cubicBezTo>
                    <a:pt x="94" y="118"/>
                    <a:pt x="94" y="118"/>
                    <a:pt x="94" y="118"/>
                  </a:cubicBezTo>
                  <a:cubicBezTo>
                    <a:pt x="92" y="118"/>
                    <a:pt x="92" y="118"/>
                    <a:pt x="92" y="118"/>
                  </a:cubicBezTo>
                  <a:cubicBezTo>
                    <a:pt x="92" y="117"/>
                    <a:pt x="92" y="117"/>
                    <a:pt x="92" y="117"/>
                  </a:cubicBezTo>
                  <a:cubicBezTo>
                    <a:pt x="91" y="115"/>
                    <a:pt x="91" y="115"/>
                    <a:pt x="91" y="115"/>
                  </a:cubicBezTo>
                  <a:cubicBezTo>
                    <a:pt x="92" y="115"/>
                    <a:pt x="92" y="115"/>
                    <a:pt x="92" y="115"/>
                  </a:cubicBezTo>
                  <a:cubicBezTo>
                    <a:pt x="91" y="111"/>
                    <a:pt x="91" y="111"/>
                    <a:pt x="91" y="111"/>
                  </a:cubicBezTo>
                  <a:cubicBezTo>
                    <a:pt x="89" y="113"/>
                    <a:pt x="89" y="113"/>
                    <a:pt x="89" y="113"/>
                  </a:cubicBezTo>
                  <a:cubicBezTo>
                    <a:pt x="83" y="113"/>
                    <a:pt x="83" y="113"/>
                    <a:pt x="83" y="113"/>
                  </a:cubicBezTo>
                  <a:cubicBezTo>
                    <a:pt x="80" y="111"/>
                    <a:pt x="80" y="111"/>
                    <a:pt x="80" y="111"/>
                  </a:cubicBezTo>
                  <a:cubicBezTo>
                    <a:pt x="80" y="111"/>
                    <a:pt x="80" y="111"/>
                    <a:pt x="80" y="111"/>
                  </a:cubicBezTo>
                  <a:cubicBezTo>
                    <a:pt x="78" y="111"/>
                    <a:pt x="78" y="111"/>
                    <a:pt x="78" y="111"/>
                  </a:cubicBezTo>
                  <a:cubicBezTo>
                    <a:pt x="71" y="106"/>
                    <a:pt x="71" y="106"/>
                    <a:pt x="71" y="106"/>
                  </a:cubicBezTo>
                  <a:cubicBezTo>
                    <a:pt x="69" y="102"/>
                    <a:pt x="69" y="102"/>
                    <a:pt x="69" y="102"/>
                  </a:cubicBezTo>
                  <a:cubicBezTo>
                    <a:pt x="65" y="102"/>
                    <a:pt x="65" y="102"/>
                    <a:pt x="65" y="102"/>
                  </a:cubicBezTo>
                  <a:cubicBezTo>
                    <a:pt x="63" y="100"/>
                    <a:pt x="63" y="100"/>
                    <a:pt x="63" y="100"/>
                  </a:cubicBezTo>
                  <a:cubicBezTo>
                    <a:pt x="61" y="100"/>
                    <a:pt x="61" y="100"/>
                    <a:pt x="61" y="100"/>
                  </a:cubicBezTo>
                  <a:cubicBezTo>
                    <a:pt x="60" y="102"/>
                    <a:pt x="60" y="102"/>
                    <a:pt x="60" y="102"/>
                  </a:cubicBezTo>
                  <a:cubicBezTo>
                    <a:pt x="63" y="104"/>
                    <a:pt x="63" y="104"/>
                    <a:pt x="63" y="104"/>
                  </a:cubicBezTo>
                  <a:cubicBezTo>
                    <a:pt x="65" y="109"/>
                    <a:pt x="65" y="109"/>
                    <a:pt x="65" y="109"/>
                  </a:cubicBezTo>
                  <a:cubicBezTo>
                    <a:pt x="69" y="111"/>
                    <a:pt x="69" y="111"/>
                    <a:pt x="69" y="111"/>
                  </a:cubicBezTo>
                  <a:cubicBezTo>
                    <a:pt x="69" y="115"/>
                    <a:pt x="69" y="115"/>
                    <a:pt x="69" y="115"/>
                  </a:cubicBezTo>
                  <a:cubicBezTo>
                    <a:pt x="74" y="115"/>
                    <a:pt x="74" y="115"/>
                    <a:pt x="74" y="115"/>
                  </a:cubicBezTo>
                  <a:cubicBezTo>
                    <a:pt x="76" y="117"/>
                    <a:pt x="76" y="117"/>
                    <a:pt x="76" y="117"/>
                  </a:cubicBezTo>
                  <a:cubicBezTo>
                    <a:pt x="72" y="118"/>
                    <a:pt x="72" y="118"/>
                    <a:pt x="72" y="118"/>
                  </a:cubicBezTo>
                  <a:cubicBezTo>
                    <a:pt x="71" y="120"/>
                    <a:pt x="71" y="120"/>
                    <a:pt x="71" y="120"/>
                  </a:cubicBezTo>
                  <a:cubicBezTo>
                    <a:pt x="72" y="122"/>
                    <a:pt x="72" y="122"/>
                    <a:pt x="72" y="122"/>
                  </a:cubicBezTo>
                  <a:cubicBezTo>
                    <a:pt x="78" y="120"/>
                    <a:pt x="78" y="120"/>
                    <a:pt x="78" y="120"/>
                  </a:cubicBezTo>
                  <a:cubicBezTo>
                    <a:pt x="80" y="118"/>
                    <a:pt x="80" y="118"/>
                    <a:pt x="80" y="118"/>
                  </a:cubicBezTo>
                  <a:cubicBezTo>
                    <a:pt x="81" y="120"/>
                    <a:pt x="81" y="120"/>
                    <a:pt x="81" y="120"/>
                  </a:cubicBezTo>
                  <a:cubicBezTo>
                    <a:pt x="80" y="122"/>
                    <a:pt x="80" y="122"/>
                    <a:pt x="80" y="122"/>
                  </a:cubicBezTo>
                  <a:cubicBezTo>
                    <a:pt x="80" y="122"/>
                    <a:pt x="80" y="122"/>
                    <a:pt x="80" y="122"/>
                  </a:cubicBezTo>
                  <a:cubicBezTo>
                    <a:pt x="83" y="122"/>
                    <a:pt x="83" y="122"/>
                    <a:pt x="83" y="122"/>
                  </a:cubicBezTo>
                  <a:cubicBezTo>
                    <a:pt x="81" y="126"/>
                    <a:pt x="81" y="126"/>
                    <a:pt x="81" y="126"/>
                  </a:cubicBezTo>
                  <a:cubicBezTo>
                    <a:pt x="80" y="126"/>
                    <a:pt x="80" y="126"/>
                    <a:pt x="80" y="126"/>
                  </a:cubicBezTo>
                  <a:cubicBezTo>
                    <a:pt x="78" y="127"/>
                    <a:pt x="78" y="127"/>
                    <a:pt x="78" y="127"/>
                  </a:cubicBezTo>
                  <a:cubicBezTo>
                    <a:pt x="81" y="127"/>
                    <a:pt x="81" y="127"/>
                    <a:pt x="81" y="127"/>
                  </a:cubicBezTo>
                  <a:cubicBezTo>
                    <a:pt x="83" y="127"/>
                    <a:pt x="83" y="127"/>
                    <a:pt x="83" y="127"/>
                  </a:cubicBezTo>
                  <a:cubicBezTo>
                    <a:pt x="85" y="127"/>
                    <a:pt x="85" y="127"/>
                    <a:pt x="85" y="127"/>
                  </a:cubicBezTo>
                  <a:cubicBezTo>
                    <a:pt x="87" y="129"/>
                    <a:pt x="87" y="129"/>
                    <a:pt x="87" y="129"/>
                  </a:cubicBezTo>
                  <a:cubicBezTo>
                    <a:pt x="89" y="127"/>
                    <a:pt x="89" y="127"/>
                    <a:pt x="89" y="127"/>
                  </a:cubicBezTo>
                  <a:cubicBezTo>
                    <a:pt x="98" y="131"/>
                    <a:pt x="98" y="131"/>
                    <a:pt x="98" y="131"/>
                  </a:cubicBezTo>
                  <a:cubicBezTo>
                    <a:pt x="102" y="137"/>
                    <a:pt x="102" y="137"/>
                    <a:pt x="102" y="137"/>
                  </a:cubicBezTo>
                  <a:cubicBezTo>
                    <a:pt x="103" y="137"/>
                    <a:pt x="103" y="137"/>
                    <a:pt x="103" y="137"/>
                  </a:cubicBezTo>
                  <a:cubicBezTo>
                    <a:pt x="102" y="138"/>
                    <a:pt x="102" y="138"/>
                    <a:pt x="102" y="138"/>
                  </a:cubicBezTo>
                  <a:cubicBezTo>
                    <a:pt x="102" y="140"/>
                    <a:pt x="102" y="140"/>
                    <a:pt x="102" y="140"/>
                  </a:cubicBezTo>
                  <a:cubicBezTo>
                    <a:pt x="103" y="142"/>
                    <a:pt x="103" y="142"/>
                    <a:pt x="103" y="142"/>
                  </a:cubicBezTo>
                  <a:cubicBezTo>
                    <a:pt x="103" y="144"/>
                    <a:pt x="103" y="144"/>
                    <a:pt x="103" y="144"/>
                  </a:cubicBezTo>
                  <a:cubicBezTo>
                    <a:pt x="102" y="149"/>
                    <a:pt x="102" y="149"/>
                    <a:pt x="102" y="149"/>
                  </a:cubicBezTo>
                  <a:cubicBezTo>
                    <a:pt x="100" y="151"/>
                    <a:pt x="100" y="151"/>
                    <a:pt x="100" y="151"/>
                  </a:cubicBezTo>
                  <a:cubicBezTo>
                    <a:pt x="100" y="155"/>
                    <a:pt x="100" y="155"/>
                    <a:pt x="100" y="155"/>
                  </a:cubicBezTo>
                  <a:cubicBezTo>
                    <a:pt x="102" y="155"/>
                    <a:pt x="102" y="155"/>
                    <a:pt x="102" y="155"/>
                  </a:cubicBezTo>
                  <a:cubicBezTo>
                    <a:pt x="102" y="158"/>
                    <a:pt x="102" y="158"/>
                    <a:pt x="102" y="158"/>
                  </a:cubicBezTo>
                  <a:cubicBezTo>
                    <a:pt x="107" y="164"/>
                    <a:pt x="107" y="164"/>
                    <a:pt x="107" y="164"/>
                  </a:cubicBezTo>
                  <a:cubicBezTo>
                    <a:pt x="107" y="166"/>
                    <a:pt x="107" y="166"/>
                    <a:pt x="107" y="166"/>
                  </a:cubicBezTo>
                  <a:cubicBezTo>
                    <a:pt x="111" y="169"/>
                    <a:pt x="111" y="169"/>
                    <a:pt x="111" y="169"/>
                  </a:cubicBezTo>
                  <a:cubicBezTo>
                    <a:pt x="111" y="171"/>
                    <a:pt x="111" y="171"/>
                    <a:pt x="111" y="171"/>
                  </a:cubicBezTo>
                  <a:cubicBezTo>
                    <a:pt x="111" y="177"/>
                    <a:pt x="111" y="177"/>
                    <a:pt x="111" y="177"/>
                  </a:cubicBezTo>
                  <a:cubicBezTo>
                    <a:pt x="109" y="178"/>
                    <a:pt x="109" y="178"/>
                    <a:pt x="109" y="178"/>
                  </a:cubicBezTo>
                  <a:cubicBezTo>
                    <a:pt x="111" y="180"/>
                    <a:pt x="111" y="180"/>
                    <a:pt x="111" y="180"/>
                  </a:cubicBezTo>
                  <a:cubicBezTo>
                    <a:pt x="112" y="184"/>
                    <a:pt x="112" y="184"/>
                    <a:pt x="112" y="184"/>
                  </a:cubicBezTo>
                  <a:cubicBezTo>
                    <a:pt x="120" y="186"/>
                    <a:pt x="120" y="186"/>
                    <a:pt x="120" y="186"/>
                  </a:cubicBezTo>
                  <a:cubicBezTo>
                    <a:pt x="122" y="182"/>
                    <a:pt x="122" y="182"/>
                    <a:pt x="122" y="182"/>
                  </a:cubicBezTo>
                  <a:cubicBezTo>
                    <a:pt x="123" y="184"/>
                    <a:pt x="123" y="184"/>
                    <a:pt x="123" y="184"/>
                  </a:cubicBezTo>
                  <a:cubicBezTo>
                    <a:pt x="125" y="186"/>
                    <a:pt x="125" y="186"/>
                    <a:pt x="125" y="186"/>
                  </a:cubicBezTo>
                  <a:cubicBezTo>
                    <a:pt x="129" y="188"/>
                    <a:pt x="129" y="188"/>
                    <a:pt x="129" y="188"/>
                  </a:cubicBezTo>
                  <a:cubicBezTo>
                    <a:pt x="129" y="193"/>
                    <a:pt x="129" y="193"/>
                    <a:pt x="129" y="193"/>
                  </a:cubicBezTo>
                  <a:cubicBezTo>
                    <a:pt x="131" y="193"/>
                    <a:pt x="131" y="193"/>
                    <a:pt x="131" y="193"/>
                  </a:cubicBezTo>
                  <a:cubicBezTo>
                    <a:pt x="136" y="193"/>
                    <a:pt x="136" y="193"/>
                    <a:pt x="136" y="193"/>
                  </a:cubicBezTo>
                  <a:cubicBezTo>
                    <a:pt x="138" y="195"/>
                    <a:pt x="138" y="195"/>
                    <a:pt x="138" y="195"/>
                  </a:cubicBezTo>
                  <a:cubicBezTo>
                    <a:pt x="143" y="197"/>
                    <a:pt x="143" y="197"/>
                    <a:pt x="143" y="197"/>
                  </a:cubicBezTo>
                  <a:cubicBezTo>
                    <a:pt x="147" y="199"/>
                    <a:pt x="147" y="199"/>
                    <a:pt x="147" y="199"/>
                  </a:cubicBezTo>
                  <a:cubicBezTo>
                    <a:pt x="149" y="199"/>
                    <a:pt x="149" y="199"/>
                    <a:pt x="149" y="199"/>
                  </a:cubicBezTo>
                  <a:cubicBezTo>
                    <a:pt x="153" y="195"/>
                    <a:pt x="153" y="195"/>
                    <a:pt x="153" y="195"/>
                  </a:cubicBezTo>
                  <a:cubicBezTo>
                    <a:pt x="154" y="195"/>
                    <a:pt x="154" y="195"/>
                    <a:pt x="154" y="195"/>
                  </a:cubicBezTo>
                  <a:cubicBezTo>
                    <a:pt x="158" y="193"/>
                    <a:pt x="158" y="193"/>
                    <a:pt x="158" y="193"/>
                  </a:cubicBezTo>
                  <a:cubicBezTo>
                    <a:pt x="158" y="188"/>
                    <a:pt x="158" y="188"/>
                    <a:pt x="158" y="188"/>
                  </a:cubicBezTo>
                  <a:cubicBezTo>
                    <a:pt x="154" y="186"/>
                    <a:pt x="154" y="186"/>
                    <a:pt x="154" y="186"/>
                  </a:cubicBezTo>
                  <a:cubicBezTo>
                    <a:pt x="156" y="184"/>
                    <a:pt x="156" y="184"/>
                    <a:pt x="156" y="184"/>
                  </a:cubicBezTo>
                  <a:cubicBezTo>
                    <a:pt x="156" y="182"/>
                    <a:pt x="156" y="182"/>
                    <a:pt x="156" y="182"/>
                  </a:cubicBezTo>
                  <a:cubicBezTo>
                    <a:pt x="153" y="182"/>
                    <a:pt x="153" y="182"/>
                    <a:pt x="153" y="182"/>
                  </a:cubicBezTo>
                  <a:cubicBezTo>
                    <a:pt x="151" y="178"/>
                    <a:pt x="151" y="178"/>
                    <a:pt x="151" y="178"/>
                  </a:cubicBezTo>
                  <a:cubicBezTo>
                    <a:pt x="149" y="180"/>
                    <a:pt x="149" y="180"/>
                    <a:pt x="149" y="180"/>
                  </a:cubicBezTo>
                  <a:cubicBezTo>
                    <a:pt x="147" y="180"/>
                    <a:pt x="147" y="180"/>
                    <a:pt x="147" y="180"/>
                  </a:cubicBezTo>
                  <a:cubicBezTo>
                    <a:pt x="143" y="182"/>
                    <a:pt x="143" y="182"/>
                    <a:pt x="143" y="182"/>
                  </a:cubicBezTo>
                  <a:cubicBezTo>
                    <a:pt x="140" y="180"/>
                    <a:pt x="140" y="180"/>
                    <a:pt x="140" y="180"/>
                  </a:cubicBezTo>
                  <a:cubicBezTo>
                    <a:pt x="136" y="177"/>
                    <a:pt x="136" y="177"/>
                    <a:pt x="136" y="177"/>
                  </a:cubicBezTo>
                  <a:cubicBezTo>
                    <a:pt x="132" y="173"/>
                    <a:pt x="132" y="173"/>
                    <a:pt x="132" y="173"/>
                  </a:cubicBezTo>
                  <a:cubicBezTo>
                    <a:pt x="131" y="169"/>
                    <a:pt x="131" y="169"/>
                    <a:pt x="131" y="169"/>
                  </a:cubicBezTo>
                  <a:cubicBezTo>
                    <a:pt x="129" y="166"/>
                    <a:pt x="129" y="166"/>
                    <a:pt x="129" y="166"/>
                  </a:cubicBezTo>
                  <a:cubicBezTo>
                    <a:pt x="132" y="166"/>
                    <a:pt x="132" y="166"/>
                    <a:pt x="132" y="166"/>
                  </a:cubicBezTo>
                  <a:cubicBezTo>
                    <a:pt x="134" y="164"/>
                    <a:pt x="134" y="164"/>
                    <a:pt x="134" y="164"/>
                  </a:cubicBezTo>
                  <a:cubicBezTo>
                    <a:pt x="132" y="162"/>
                    <a:pt x="132" y="162"/>
                    <a:pt x="132" y="162"/>
                  </a:cubicBezTo>
                  <a:cubicBezTo>
                    <a:pt x="134" y="160"/>
                    <a:pt x="134" y="160"/>
                    <a:pt x="134" y="160"/>
                  </a:cubicBezTo>
                  <a:cubicBezTo>
                    <a:pt x="132" y="157"/>
                    <a:pt x="132" y="157"/>
                    <a:pt x="132" y="157"/>
                  </a:cubicBezTo>
                  <a:cubicBezTo>
                    <a:pt x="132" y="155"/>
                    <a:pt x="132" y="155"/>
                    <a:pt x="132" y="155"/>
                  </a:cubicBezTo>
                  <a:cubicBezTo>
                    <a:pt x="138" y="155"/>
                    <a:pt x="138" y="155"/>
                    <a:pt x="138" y="155"/>
                  </a:cubicBezTo>
                  <a:cubicBezTo>
                    <a:pt x="142" y="157"/>
                    <a:pt x="142" y="157"/>
                    <a:pt x="142" y="157"/>
                  </a:cubicBezTo>
                  <a:cubicBezTo>
                    <a:pt x="145" y="158"/>
                    <a:pt x="145" y="158"/>
                    <a:pt x="145" y="158"/>
                  </a:cubicBezTo>
                  <a:cubicBezTo>
                    <a:pt x="149" y="162"/>
                    <a:pt x="149" y="162"/>
                    <a:pt x="149" y="162"/>
                  </a:cubicBezTo>
                  <a:cubicBezTo>
                    <a:pt x="151" y="164"/>
                    <a:pt x="151" y="164"/>
                    <a:pt x="151" y="164"/>
                  </a:cubicBezTo>
                  <a:cubicBezTo>
                    <a:pt x="158" y="166"/>
                    <a:pt x="158" y="166"/>
                    <a:pt x="158" y="166"/>
                  </a:cubicBezTo>
                  <a:cubicBezTo>
                    <a:pt x="158" y="168"/>
                    <a:pt x="158" y="168"/>
                    <a:pt x="158" y="168"/>
                  </a:cubicBezTo>
                  <a:cubicBezTo>
                    <a:pt x="162" y="168"/>
                    <a:pt x="162" y="168"/>
                    <a:pt x="162" y="168"/>
                  </a:cubicBezTo>
                  <a:cubicBezTo>
                    <a:pt x="173" y="173"/>
                    <a:pt x="173" y="173"/>
                    <a:pt x="173" y="173"/>
                  </a:cubicBezTo>
                  <a:cubicBezTo>
                    <a:pt x="178" y="177"/>
                    <a:pt x="178" y="177"/>
                    <a:pt x="178" y="177"/>
                  </a:cubicBezTo>
                  <a:cubicBezTo>
                    <a:pt x="180" y="175"/>
                    <a:pt x="180" y="175"/>
                    <a:pt x="180" y="175"/>
                  </a:cubicBezTo>
                  <a:cubicBezTo>
                    <a:pt x="183" y="171"/>
                    <a:pt x="183" y="171"/>
                    <a:pt x="183" y="171"/>
                  </a:cubicBezTo>
                  <a:cubicBezTo>
                    <a:pt x="182" y="168"/>
                    <a:pt x="182" y="168"/>
                    <a:pt x="182" y="168"/>
                  </a:cubicBezTo>
                  <a:cubicBezTo>
                    <a:pt x="185" y="168"/>
                    <a:pt x="185" y="168"/>
                    <a:pt x="185" y="168"/>
                  </a:cubicBezTo>
                  <a:cubicBezTo>
                    <a:pt x="187" y="166"/>
                    <a:pt x="187" y="166"/>
                    <a:pt x="187" y="166"/>
                  </a:cubicBezTo>
                  <a:cubicBezTo>
                    <a:pt x="183" y="158"/>
                    <a:pt x="183" y="158"/>
                    <a:pt x="183" y="158"/>
                  </a:cubicBezTo>
                  <a:cubicBezTo>
                    <a:pt x="176" y="151"/>
                    <a:pt x="176" y="151"/>
                    <a:pt x="176" y="151"/>
                  </a:cubicBezTo>
                  <a:cubicBezTo>
                    <a:pt x="174" y="146"/>
                    <a:pt x="174" y="146"/>
                    <a:pt x="174" y="146"/>
                  </a:cubicBezTo>
                  <a:cubicBezTo>
                    <a:pt x="174" y="142"/>
                    <a:pt x="174" y="142"/>
                    <a:pt x="174" y="142"/>
                  </a:cubicBezTo>
                  <a:cubicBezTo>
                    <a:pt x="178" y="138"/>
                    <a:pt x="178" y="138"/>
                    <a:pt x="178" y="138"/>
                  </a:cubicBezTo>
                  <a:cubicBezTo>
                    <a:pt x="183" y="133"/>
                    <a:pt x="183" y="133"/>
                    <a:pt x="183" y="133"/>
                  </a:cubicBezTo>
                  <a:cubicBezTo>
                    <a:pt x="183" y="129"/>
                    <a:pt x="183" y="129"/>
                    <a:pt x="183" y="129"/>
                  </a:cubicBezTo>
                  <a:cubicBezTo>
                    <a:pt x="187" y="126"/>
                    <a:pt x="187" y="126"/>
                    <a:pt x="187" y="126"/>
                  </a:cubicBezTo>
                  <a:cubicBezTo>
                    <a:pt x="191" y="126"/>
                    <a:pt x="191" y="126"/>
                    <a:pt x="191" y="126"/>
                  </a:cubicBezTo>
                  <a:cubicBezTo>
                    <a:pt x="196" y="120"/>
                    <a:pt x="196" y="120"/>
                    <a:pt x="196" y="120"/>
                  </a:cubicBezTo>
                  <a:cubicBezTo>
                    <a:pt x="200" y="113"/>
                    <a:pt x="200" y="113"/>
                    <a:pt x="200" y="113"/>
                  </a:cubicBezTo>
                  <a:cubicBezTo>
                    <a:pt x="202" y="111"/>
                    <a:pt x="202" y="111"/>
                    <a:pt x="202" y="111"/>
                  </a:cubicBezTo>
                  <a:cubicBezTo>
                    <a:pt x="207" y="111"/>
                    <a:pt x="207" y="111"/>
                    <a:pt x="207" y="111"/>
                  </a:cubicBezTo>
                  <a:cubicBezTo>
                    <a:pt x="211" y="115"/>
                    <a:pt x="211" y="115"/>
                    <a:pt x="211" y="115"/>
                  </a:cubicBezTo>
                  <a:cubicBezTo>
                    <a:pt x="214" y="113"/>
                    <a:pt x="214" y="113"/>
                    <a:pt x="214" y="113"/>
                  </a:cubicBezTo>
                  <a:cubicBezTo>
                    <a:pt x="220" y="115"/>
                    <a:pt x="220" y="115"/>
                    <a:pt x="220" y="115"/>
                  </a:cubicBezTo>
                  <a:cubicBezTo>
                    <a:pt x="222" y="117"/>
                    <a:pt x="222" y="117"/>
                    <a:pt x="222" y="117"/>
                  </a:cubicBezTo>
                  <a:cubicBezTo>
                    <a:pt x="222" y="120"/>
                    <a:pt x="222" y="120"/>
                    <a:pt x="222" y="120"/>
                  </a:cubicBezTo>
                  <a:cubicBezTo>
                    <a:pt x="225" y="117"/>
                    <a:pt x="225" y="117"/>
                    <a:pt x="225" y="117"/>
                  </a:cubicBezTo>
                  <a:cubicBezTo>
                    <a:pt x="231" y="120"/>
                    <a:pt x="231" y="120"/>
                    <a:pt x="231" y="120"/>
                  </a:cubicBezTo>
                  <a:cubicBezTo>
                    <a:pt x="231" y="124"/>
                    <a:pt x="231" y="124"/>
                    <a:pt x="231" y="124"/>
                  </a:cubicBezTo>
                  <a:cubicBezTo>
                    <a:pt x="234" y="126"/>
                    <a:pt x="234" y="126"/>
                    <a:pt x="234" y="126"/>
                  </a:cubicBezTo>
                  <a:cubicBezTo>
                    <a:pt x="233" y="120"/>
                    <a:pt x="233" y="120"/>
                    <a:pt x="233" y="120"/>
                  </a:cubicBezTo>
                  <a:cubicBezTo>
                    <a:pt x="231" y="115"/>
                    <a:pt x="231" y="115"/>
                    <a:pt x="231" y="115"/>
                  </a:cubicBezTo>
                  <a:cubicBezTo>
                    <a:pt x="233" y="113"/>
                    <a:pt x="233" y="113"/>
                    <a:pt x="233" y="113"/>
                  </a:cubicBezTo>
                  <a:cubicBezTo>
                    <a:pt x="233" y="106"/>
                    <a:pt x="233" y="106"/>
                    <a:pt x="233" y="106"/>
                  </a:cubicBezTo>
                  <a:cubicBezTo>
                    <a:pt x="233" y="102"/>
                    <a:pt x="233" y="102"/>
                    <a:pt x="233" y="102"/>
                  </a:cubicBezTo>
                  <a:cubicBezTo>
                    <a:pt x="233" y="102"/>
                    <a:pt x="233" y="102"/>
                    <a:pt x="233" y="102"/>
                  </a:cubicBezTo>
                  <a:cubicBezTo>
                    <a:pt x="231" y="100"/>
                    <a:pt x="231" y="100"/>
                    <a:pt x="231" y="100"/>
                  </a:cubicBezTo>
                  <a:cubicBezTo>
                    <a:pt x="233" y="98"/>
                    <a:pt x="233" y="98"/>
                    <a:pt x="233" y="98"/>
                  </a:cubicBezTo>
                  <a:cubicBezTo>
                    <a:pt x="231" y="95"/>
                    <a:pt x="231" y="95"/>
                    <a:pt x="231" y="95"/>
                  </a:cubicBezTo>
                  <a:cubicBezTo>
                    <a:pt x="233" y="95"/>
                    <a:pt x="233" y="95"/>
                    <a:pt x="233" y="95"/>
                  </a:cubicBezTo>
                  <a:cubicBezTo>
                    <a:pt x="229" y="91"/>
                    <a:pt x="229" y="91"/>
                    <a:pt x="229" y="91"/>
                  </a:cubicBezTo>
                  <a:cubicBezTo>
                    <a:pt x="225" y="89"/>
                    <a:pt x="225" y="89"/>
                    <a:pt x="225" y="89"/>
                  </a:cubicBezTo>
                  <a:cubicBezTo>
                    <a:pt x="222" y="89"/>
                    <a:pt x="222" y="89"/>
                    <a:pt x="222" y="89"/>
                  </a:cubicBezTo>
                  <a:cubicBezTo>
                    <a:pt x="220" y="86"/>
                    <a:pt x="220" y="86"/>
                    <a:pt x="220" y="86"/>
                  </a:cubicBezTo>
                  <a:cubicBezTo>
                    <a:pt x="222" y="80"/>
                    <a:pt x="222" y="80"/>
                    <a:pt x="222" y="80"/>
                  </a:cubicBezTo>
                  <a:cubicBezTo>
                    <a:pt x="222" y="73"/>
                    <a:pt x="222" y="73"/>
                    <a:pt x="222" y="73"/>
                  </a:cubicBezTo>
                  <a:cubicBezTo>
                    <a:pt x="222" y="71"/>
                    <a:pt x="222" y="71"/>
                    <a:pt x="222" y="71"/>
                  </a:cubicBezTo>
                  <a:cubicBezTo>
                    <a:pt x="222" y="69"/>
                    <a:pt x="222" y="69"/>
                    <a:pt x="222" y="69"/>
                  </a:cubicBezTo>
                  <a:cubicBezTo>
                    <a:pt x="222" y="66"/>
                    <a:pt x="222" y="66"/>
                    <a:pt x="222" y="66"/>
                  </a:cubicBezTo>
                  <a:cubicBezTo>
                    <a:pt x="224" y="66"/>
                    <a:pt x="224" y="66"/>
                    <a:pt x="224" y="66"/>
                  </a:cubicBezTo>
                  <a:cubicBezTo>
                    <a:pt x="222" y="62"/>
                    <a:pt x="222" y="62"/>
                    <a:pt x="222" y="62"/>
                  </a:cubicBezTo>
                  <a:cubicBezTo>
                    <a:pt x="222" y="58"/>
                    <a:pt x="222" y="58"/>
                    <a:pt x="222" y="58"/>
                  </a:cubicBezTo>
                  <a:cubicBezTo>
                    <a:pt x="218" y="51"/>
                    <a:pt x="218" y="51"/>
                    <a:pt x="218" y="51"/>
                  </a:cubicBezTo>
                  <a:cubicBezTo>
                    <a:pt x="213" y="47"/>
                    <a:pt x="213" y="47"/>
                    <a:pt x="213" y="47"/>
                  </a:cubicBezTo>
                  <a:cubicBezTo>
                    <a:pt x="205" y="40"/>
                    <a:pt x="205" y="40"/>
                    <a:pt x="205" y="40"/>
                  </a:cubicBezTo>
                  <a:cubicBezTo>
                    <a:pt x="205" y="38"/>
                    <a:pt x="205" y="38"/>
                    <a:pt x="205" y="38"/>
                  </a:cubicBezTo>
                  <a:cubicBezTo>
                    <a:pt x="209" y="38"/>
                    <a:pt x="209" y="38"/>
                    <a:pt x="209" y="38"/>
                  </a:cubicBezTo>
                  <a:cubicBezTo>
                    <a:pt x="216" y="44"/>
                    <a:pt x="216" y="44"/>
                    <a:pt x="216" y="44"/>
                  </a:cubicBezTo>
                  <a:cubicBezTo>
                    <a:pt x="220" y="44"/>
                    <a:pt x="220" y="44"/>
                    <a:pt x="220" y="44"/>
                  </a:cubicBezTo>
                  <a:cubicBezTo>
                    <a:pt x="224" y="42"/>
                    <a:pt x="224" y="42"/>
                    <a:pt x="224" y="42"/>
                  </a:cubicBezTo>
                  <a:cubicBezTo>
                    <a:pt x="229" y="42"/>
                    <a:pt x="229" y="42"/>
                    <a:pt x="229" y="42"/>
                  </a:cubicBezTo>
                  <a:cubicBezTo>
                    <a:pt x="238" y="42"/>
                    <a:pt x="238" y="42"/>
                    <a:pt x="238" y="42"/>
                  </a:cubicBezTo>
                  <a:cubicBezTo>
                    <a:pt x="244" y="46"/>
                    <a:pt x="244" y="46"/>
                    <a:pt x="244" y="46"/>
                  </a:cubicBezTo>
                  <a:cubicBezTo>
                    <a:pt x="242" y="49"/>
                    <a:pt x="242" y="49"/>
                    <a:pt x="242" y="49"/>
                  </a:cubicBezTo>
                  <a:cubicBezTo>
                    <a:pt x="245" y="53"/>
                    <a:pt x="245" y="53"/>
                    <a:pt x="245" y="53"/>
                  </a:cubicBezTo>
                  <a:cubicBezTo>
                    <a:pt x="251" y="53"/>
                    <a:pt x="251" y="53"/>
                    <a:pt x="251" y="53"/>
                  </a:cubicBezTo>
                  <a:cubicBezTo>
                    <a:pt x="251" y="56"/>
                    <a:pt x="251" y="56"/>
                    <a:pt x="251" y="56"/>
                  </a:cubicBezTo>
                  <a:cubicBezTo>
                    <a:pt x="256" y="62"/>
                    <a:pt x="256" y="62"/>
                    <a:pt x="256" y="62"/>
                  </a:cubicBezTo>
                  <a:cubicBezTo>
                    <a:pt x="255" y="64"/>
                    <a:pt x="255" y="64"/>
                    <a:pt x="255" y="64"/>
                  </a:cubicBezTo>
                  <a:cubicBezTo>
                    <a:pt x="249" y="64"/>
                    <a:pt x="249" y="64"/>
                    <a:pt x="249" y="64"/>
                  </a:cubicBezTo>
                  <a:cubicBezTo>
                    <a:pt x="247" y="67"/>
                    <a:pt x="247" y="67"/>
                    <a:pt x="247" y="67"/>
                  </a:cubicBezTo>
                  <a:cubicBezTo>
                    <a:pt x="242" y="67"/>
                    <a:pt x="242" y="67"/>
                    <a:pt x="242" y="67"/>
                  </a:cubicBezTo>
                  <a:cubicBezTo>
                    <a:pt x="240" y="69"/>
                    <a:pt x="240" y="69"/>
                    <a:pt x="240" y="69"/>
                  </a:cubicBezTo>
                  <a:cubicBezTo>
                    <a:pt x="240" y="71"/>
                    <a:pt x="240" y="71"/>
                    <a:pt x="240" y="71"/>
                  </a:cubicBezTo>
                  <a:cubicBezTo>
                    <a:pt x="240" y="73"/>
                    <a:pt x="240" y="73"/>
                    <a:pt x="240" y="73"/>
                  </a:cubicBezTo>
                  <a:cubicBezTo>
                    <a:pt x="238" y="73"/>
                    <a:pt x="238" y="73"/>
                    <a:pt x="238" y="73"/>
                  </a:cubicBezTo>
                  <a:cubicBezTo>
                    <a:pt x="236" y="75"/>
                    <a:pt x="236" y="75"/>
                    <a:pt x="236" y="75"/>
                  </a:cubicBezTo>
                  <a:cubicBezTo>
                    <a:pt x="236" y="78"/>
                    <a:pt x="236" y="78"/>
                    <a:pt x="236" y="78"/>
                  </a:cubicBezTo>
                  <a:cubicBezTo>
                    <a:pt x="238" y="80"/>
                    <a:pt x="238" y="80"/>
                    <a:pt x="238" y="80"/>
                  </a:cubicBezTo>
                  <a:cubicBezTo>
                    <a:pt x="245" y="86"/>
                    <a:pt x="245" y="86"/>
                    <a:pt x="245" y="86"/>
                  </a:cubicBezTo>
                  <a:cubicBezTo>
                    <a:pt x="253" y="95"/>
                    <a:pt x="253" y="95"/>
                    <a:pt x="253" y="95"/>
                  </a:cubicBezTo>
                  <a:cubicBezTo>
                    <a:pt x="256" y="95"/>
                    <a:pt x="256" y="95"/>
                    <a:pt x="256" y="95"/>
                  </a:cubicBezTo>
                  <a:cubicBezTo>
                    <a:pt x="260" y="93"/>
                    <a:pt x="260" y="93"/>
                    <a:pt x="260" y="93"/>
                  </a:cubicBezTo>
                  <a:cubicBezTo>
                    <a:pt x="262" y="97"/>
                    <a:pt x="262" y="97"/>
                    <a:pt x="262" y="97"/>
                  </a:cubicBezTo>
                  <a:cubicBezTo>
                    <a:pt x="264" y="95"/>
                    <a:pt x="264" y="95"/>
                    <a:pt x="264" y="95"/>
                  </a:cubicBezTo>
                  <a:cubicBezTo>
                    <a:pt x="267" y="95"/>
                    <a:pt x="267" y="95"/>
                    <a:pt x="267" y="95"/>
                  </a:cubicBezTo>
                  <a:cubicBezTo>
                    <a:pt x="269" y="93"/>
                    <a:pt x="269" y="93"/>
                    <a:pt x="269" y="93"/>
                  </a:cubicBezTo>
                  <a:cubicBezTo>
                    <a:pt x="275" y="89"/>
                    <a:pt x="275" y="89"/>
                    <a:pt x="275" y="89"/>
                  </a:cubicBezTo>
                  <a:cubicBezTo>
                    <a:pt x="276" y="86"/>
                    <a:pt x="276" y="86"/>
                    <a:pt x="276" y="86"/>
                  </a:cubicBezTo>
                  <a:cubicBezTo>
                    <a:pt x="275" y="80"/>
                    <a:pt x="275" y="80"/>
                    <a:pt x="275" y="80"/>
                  </a:cubicBezTo>
                  <a:cubicBezTo>
                    <a:pt x="276" y="76"/>
                    <a:pt x="276" y="76"/>
                    <a:pt x="276" y="76"/>
                  </a:cubicBezTo>
                  <a:cubicBezTo>
                    <a:pt x="276" y="73"/>
                    <a:pt x="276" y="73"/>
                    <a:pt x="276" y="73"/>
                  </a:cubicBezTo>
                  <a:cubicBezTo>
                    <a:pt x="275" y="71"/>
                    <a:pt x="275" y="71"/>
                    <a:pt x="275" y="71"/>
                  </a:cubicBezTo>
                  <a:cubicBezTo>
                    <a:pt x="276" y="69"/>
                    <a:pt x="276" y="69"/>
                    <a:pt x="276" y="69"/>
                  </a:cubicBezTo>
                  <a:cubicBezTo>
                    <a:pt x="285" y="67"/>
                    <a:pt x="285" y="67"/>
                    <a:pt x="285" y="67"/>
                  </a:cubicBezTo>
                  <a:cubicBezTo>
                    <a:pt x="287" y="66"/>
                    <a:pt x="287" y="66"/>
                    <a:pt x="287" y="66"/>
                  </a:cubicBezTo>
                  <a:cubicBezTo>
                    <a:pt x="293" y="67"/>
                    <a:pt x="293" y="67"/>
                    <a:pt x="293" y="67"/>
                  </a:cubicBezTo>
                  <a:cubicBezTo>
                    <a:pt x="291" y="66"/>
                    <a:pt x="291" y="66"/>
                    <a:pt x="291" y="66"/>
                  </a:cubicBezTo>
                  <a:cubicBezTo>
                    <a:pt x="287" y="62"/>
                    <a:pt x="287" y="62"/>
                    <a:pt x="287" y="62"/>
                  </a:cubicBezTo>
                  <a:cubicBezTo>
                    <a:pt x="285" y="58"/>
                    <a:pt x="285" y="58"/>
                    <a:pt x="285" y="58"/>
                  </a:cubicBezTo>
                  <a:cubicBezTo>
                    <a:pt x="287" y="58"/>
                    <a:pt x="287" y="58"/>
                    <a:pt x="287" y="58"/>
                  </a:cubicBezTo>
                  <a:cubicBezTo>
                    <a:pt x="289" y="60"/>
                    <a:pt x="289" y="60"/>
                    <a:pt x="289" y="60"/>
                  </a:cubicBezTo>
                  <a:cubicBezTo>
                    <a:pt x="293" y="60"/>
                    <a:pt x="293" y="60"/>
                    <a:pt x="293" y="60"/>
                  </a:cubicBezTo>
                  <a:cubicBezTo>
                    <a:pt x="298" y="51"/>
                    <a:pt x="298" y="51"/>
                    <a:pt x="298" y="51"/>
                  </a:cubicBezTo>
                  <a:cubicBezTo>
                    <a:pt x="300" y="51"/>
                    <a:pt x="300" y="51"/>
                    <a:pt x="300" y="51"/>
                  </a:cubicBezTo>
                  <a:cubicBezTo>
                    <a:pt x="307" y="42"/>
                    <a:pt x="307" y="42"/>
                    <a:pt x="307" y="42"/>
                  </a:cubicBezTo>
                  <a:cubicBezTo>
                    <a:pt x="307" y="40"/>
                    <a:pt x="307" y="40"/>
                    <a:pt x="307" y="40"/>
                  </a:cubicBezTo>
                  <a:cubicBezTo>
                    <a:pt x="309" y="40"/>
                    <a:pt x="309" y="40"/>
                    <a:pt x="309" y="40"/>
                  </a:cubicBezTo>
                  <a:cubicBezTo>
                    <a:pt x="313" y="40"/>
                    <a:pt x="313" y="40"/>
                    <a:pt x="313" y="40"/>
                  </a:cubicBezTo>
                  <a:cubicBezTo>
                    <a:pt x="318" y="38"/>
                    <a:pt x="318" y="38"/>
                    <a:pt x="318" y="38"/>
                  </a:cubicBezTo>
                  <a:cubicBezTo>
                    <a:pt x="318" y="36"/>
                    <a:pt x="318" y="36"/>
                    <a:pt x="318" y="36"/>
                  </a:cubicBezTo>
                  <a:cubicBezTo>
                    <a:pt x="326" y="33"/>
                    <a:pt x="326" y="33"/>
                    <a:pt x="326" y="33"/>
                  </a:cubicBezTo>
                  <a:cubicBezTo>
                    <a:pt x="326" y="36"/>
                    <a:pt x="326" y="36"/>
                    <a:pt x="326" y="36"/>
                  </a:cubicBezTo>
                  <a:cubicBezTo>
                    <a:pt x="327" y="36"/>
                    <a:pt x="327" y="36"/>
                    <a:pt x="327" y="36"/>
                  </a:cubicBezTo>
                  <a:cubicBezTo>
                    <a:pt x="327" y="38"/>
                    <a:pt x="327" y="38"/>
                    <a:pt x="327" y="38"/>
                  </a:cubicBezTo>
                  <a:cubicBezTo>
                    <a:pt x="327" y="42"/>
                    <a:pt x="327" y="42"/>
                    <a:pt x="327" y="42"/>
                  </a:cubicBezTo>
                  <a:cubicBezTo>
                    <a:pt x="329" y="42"/>
                    <a:pt x="329" y="42"/>
                    <a:pt x="329" y="42"/>
                  </a:cubicBezTo>
                  <a:cubicBezTo>
                    <a:pt x="333" y="38"/>
                    <a:pt x="333" y="38"/>
                    <a:pt x="333" y="38"/>
                  </a:cubicBezTo>
                  <a:cubicBezTo>
                    <a:pt x="333" y="36"/>
                    <a:pt x="333" y="36"/>
                    <a:pt x="333" y="36"/>
                  </a:cubicBezTo>
                  <a:cubicBezTo>
                    <a:pt x="331" y="35"/>
                    <a:pt x="331" y="35"/>
                    <a:pt x="331" y="35"/>
                  </a:cubicBezTo>
                  <a:cubicBezTo>
                    <a:pt x="329" y="33"/>
                    <a:pt x="329" y="33"/>
                    <a:pt x="329" y="33"/>
                  </a:cubicBezTo>
                  <a:cubicBezTo>
                    <a:pt x="329" y="31"/>
                    <a:pt x="329" y="31"/>
                    <a:pt x="329" y="31"/>
                  </a:cubicBezTo>
                  <a:cubicBezTo>
                    <a:pt x="335" y="25"/>
                    <a:pt x="335" y="25"/>
                    <a:pt x="335" y="25"/>
                  </a:cubicBezTo>
                  <a:cubicBezTo>
                    <a:pt x="336" y="24"/>
                    <a:pt x="336" y="24"/>
                    <a:pt x="336" y="24"/>
                  </a:cubicBezTo>
                  <a:cubicBezTo>
                    <a:pt x="336" y="27"/>
                    <a:pt x="336" y="27"/>
                    <a:pt x="336" y="27"/>
                  </a:cubicBezTo>
                  <a:cubicBezTo>
                    <a:pt x="335" y="27"/>
                    <a:pt x="335" y="27"/>
                    <a:pt x="335" y="27"/>
                  </a:cubicBezTo>
                  <a:cubicBezTo>
                    <a:pt x="335" y="29"/>
                    <a:pt x="335" y="29"/>
                    <a:pt x="335" y="29"/>
                  </a:cubicBezTo>
                  <a:cubicBezTo>
                    <a:pt x="336" y="33"/>
                    <a:pt x="336" y="33"/>
                    <a:pt x="336" y="33"/>
                  </a:cubicBezTo>
                  <a:cubicBezTo>
                    <a:pt x="340" y="33"/>
                    <a:pt x="340" y="33"/>
                    <a:pt x="340" y="33"/>
                  </a:cubicBezTo>
                  <a:cubicBezTo>
                    <a:pt x="342" y="29"/>
                    <a:pt x="342" y="29"/>
                    <a:pt x="342" y="29"/>
                  </a:cubicBezTo>
                  <a:cubicBezTo>
                    <a:pt x="340" y="27"/>
                    <a:pt x="340" y="27"/>
                    <a:pt x="340" y="27"/>
                  </a:cubicBezTo>
                  <a:cubicBezTo>
                    <a:pt x="338" y="24"/>
                    <a:pt x="338" y="24"/>
                    <a:pt x="338" y="24"/>
                  </a:cubicBezTo>
                  <a:cubicBezTo>
                    <a:pt x="338" y="22"/>
                    <a:pt x="338" y="22"/>
                    <a:pt x="338" y="22"/>
                  </a:cubicBezTo>
                  <a:cubicBezTo>
                    <a:pt x="340" y="20"/>
                    <a:pt x="340" y="20"/>
                    <a:pt x="340" y="20"/>
                  </a:cubicBezTo>
                  <a:cubicBezTo>
                    <a:pt x="349" y="16"/>
                    <a:pt x="349" y="16"/>
                    <a:pt x="349" y="16"/>
                  </a:cubicBezTo>
                  <a:cubicBezTo>
                    <a:pt x="355" y="16"/>
                    <a:pt x="355" y="16"/>
                    <a:pt x="355" y="16"/>
                  </a:cubicBezTo>
                  <a:cubicBezTo>
                    <a:pt x="357" y="16"/>
                    <a:pt x="357" y="16"/>
                    <a:pt x="357" y="16"/>
                  </a:cubicBezTo>
                  <a:cubicBezTo>
                    <a:pt x="353" y="18"/>
                    <a:pt x="353" y="18"/>
                    <a:pt x="353" y="18"/>
                  </a:cubicBezTo>
                  <a:cubicBezTo>
                    <a:pt x="351" y="18"/>
                    <a:pt x="351" y="18"/>
                    <a:pt x="351" y="18"/>
                  </a:cubicBezTo>
                  <a:cubicBezTo>
                    <a:pt x="344" y="22"/>
                    <a:pt x="344" y="22"/>
                    <a:pt x="344" y="22"/>
                  </a:cubicBezTo>
                  <a:cubicBezTo>
                    <a:pt x="346" y="24"/>
                    <a:pt x="346" y="24"/>
                    <a:pt x="346" y="24"/>
                  </a:cubicBezTo>
                  <a:cubicBezTo>
                    <a:pt x="347" y="24"/>
                    <a:pt x="347" y="24"/>
                    <a:pt x="347" y="24"/>
                  </a:cubicBezTo>
                  <a:cubicBezTo>
                    <a:pt x="349" y="24"/>
                    <a:pt x="349" y="24"/>
                    <a:pt x="349" y="24"/>
                  </a:cubicBezTo>
                  <a:cubicBezTo>
                    <a:pt x="353" y="27"/>
                    <a:pt x="353" y="27"/>
                    <a:pt x="353" y="27"/>
                  </a:cubicBezTo>
                  <a:cubicBezTo>
                    <a:pt x="351" y="27"/>
                    <a:pt x="351" y="27"/>
                    <a:pt x="351" y="27"/>
                  </a:cubicBezTo>
                  <a:cubicBezTo>
                    <a:pt x="351" y="29"/>
                    <a:pt x="351" y="29"/>
                    <a:pt x="351" y="29"/>
                  </a:cubicBezTo>
                  <a:cubicBezTo>
                    <a:pt x="353" y="33"/>
                    <a:pt x="353" y="33"/>
                    <a:pt x="353" y="33"/>
                  </a:cubicBezTo>
                  <a:cubicBezTo>
                    <a:pt x="351" y="35"/>
                    <a:pt x="351" y="35"/>
                    <a:pt x="351" y="35"/>
                  </a:cubicBezTo>
                  <a:cubicBezTo>
                    <a:pt x="347" y="35"/>
                    <a:pt x="347" y="35"/>
                    <a:pt x="347" y="35"/>
                  </a:cubicBezTo>
                  <a:cubicBezTo>
                    <a:pt x="344" y="38"/>
                    <a:pt x="344" y="38"/>
                    <a:pt x="344" y="38"/>
                  </a:cubicBezTo>
                  <a:cubicBezTo>
                    <a:pt x="346" y="42"/>
                    <a:pt x="346" y="42"/>
                    <a:pt x="346" y="42"/>
                  </a:cubicBezTo>
                  <a:cubicBezTo>
                    <a:pt x="347" y="42"/>
                    <a:pt x="347" y="42"/>
                    <a:pt x="347" y="42"/>
                  </a:cubicBezTo>
                  <a:cubicBezTo>
                    <a:pt x="349" y="42"/>
                    <a:pt x="349" y="42"/>
                    <a:pt x="349" y="42"/>
                  </a:cubicBezTo>
                  <a:cubicBezTo>
                    <a:pt x="353" y="42"/>
                    <a:pt x="353" y="42"/>
                    <a:pt x="353" y="42"/>
                  </a:cubicBezTo>
                  <a:cubicBezTo>
                    <a:pt x="355" y="40"/>
                    <a:pt x="355" y="40"/>
                    <a:pt x="355" y="40"/>
                  </a:cubicBezTo>
                  <a:cubicBezTo>
                    <a:pt x="358" y="42"/>
                    <a:pt x="358" y="42"/>
                    <a:pt x="358" y="42"/>
                  </a:cubicBezTo>
                  <a:cubicBezTo>
                    <a:pt x="358" y="46"/>
                    <a:pt x="358" y="46"/>
                    <a:pt x="358" y="46"/>
                  </a:cubicBezTo>
                  <a:cubicBezTo>
                    <a:pt x="360" y="42"/>
                    <a:pt x="360" y="42"/>
                    <a:pt x="360" y="42"/>
                  </a:cubicBezTo>
                  <a:cubicBezTo>
                    <a:pt x="364" y="36"/>
                    <a:pt x="364" y="36"/>
                    <a:pt x="364" y="36"/>
                  </a:cubicBezTo>
                  <a:cubicBezTo>
                    <a:pt x="366" y="36"/>
                    <a:pt x="366" y="36"/>
                    <a:pt x="366" y="36"/>
                  </a:cubicBezTo>
                  <a:cubicBezTo>
                    <a:pt x="367" y="40"/>
                    <a:pt x="367" y="40"/>
                    <a:pt x="367" y="40"/>
                  </a:cubicBezTo>
                  <a:cubicBezTo>
                    <a:pt x="369" y="42"/>
                    <a:pt x="369" y="42"/>
                    <a:pt x="369" y="42"/>
                  </a:cubicBezTo>
                  <a:cubicBezTo>
                    <a:pt x="371" y="40"/>
                    <a:pt x="371" y="40"/>
                    <a:pt x="371" y="40"/>
                  </a:cubicBezTo>
                  <a:cubicBezTo>
                    <a:pt x="369" y="38"/>
                    <a:pt x="369" y="38"/>
                    <a:pt x="369" y="38"/>
                  </a:cubicBezTo>
                  <a:cubicBezTo>
                    <a:pt x="371" y="36"/>
                    <a:pt x="371" y="36"/>
                    <a:pt x="371" y="36"/>
                  </a:cubicBezTo>
                  <a:cubicBezTo>
                    <a:pt x="367" y="35"/>
                    <a:pt x="367" y="35"/>
                    <a:pt x="367" y="35"/>
                  </a:cubicBezTo>
                  <a:cubicBezTo>
                    <a:pt x="367" y="33"/>
                    <a:pt x="367" y="33"/>
                    <a:pt x="367" y="33"/>
                  </a:cubicBezTo>
                  <a:cubicBezTo>
                    <a:pt x="371" y="29"/>
                    <a:pt x="371" y="29"/>
                    <a:pt x="371" y="29"/>
                  </a:cubicBezTo>
                  <a:cubicBezTo>
                    <a:pt x="375" y="29"/>
                    <a:pt x="375" y="29"/>
                    <a:pt x="375" y="29"/>
                  </a:cubicBezTo>
                  <a:cubicBezTo>
                    <a:pt x="375" y="27"/>
                    <a:pt x="375" y="27"/>
                    <a:pt x="375" y="27"/>
                  </a:cubicBezTo>
                  <a:cubicBezTo>
                    <a:pt x="380" y="24"/>
                    <a:pt x="380" y="24"/>
                    <a:pt x="380" y="24"/>
                  </a:cubicBezTo>
                  <a:cubicBezTo>
                    <a:pt x="382" y="25"/>
                    <a:pt x="382" y="25"/>
                    <a:pt x="382" y="25"/>
                  </a:cubicBezTo>
                  <a:cubicBezTo>
                    <a:pt x="384" y="25"/>
                    <a:pt x="384" y="25"/>
                    <a:pt x="384" y="25"/>
                  </a:cubicBezTo>
                  <a:cubicBezTo>
                    <a:pt x="386" y="25"/>
                    <a:pt x="386" y="25"/>
                    <a:pt x="386" y="25"/>
                  </a:cubicBezTo>
                  <a:cubicBezTo>
                    <a:pt x="389" y="25"/>
                    <a:pt x="389" y="25"/>
                    <a:pt x="389" y="25"/>
                  </a:cubicBezTo>
                  <a:cubicBezTo>
                    <a:pt x="397" y="25"/>
                    <a:pt x="397" y="25"/>
                    <a:pt x="397" y="25"/>
                  </a:cubicBezTo>
                  <a:cubicBezTo>
                    <a:pt x="398" y="24"/>
                    <a:pt x="398" y="24"/>
                    <a:pt x="398" y="24"/>
                  </a:cubicBezTo>
                  <a:cubicBezTo>
                    <a:pt x="398" y="22"/>
                    <a:pt x="398" y="22"/>
                    <a:pt x="398" y="22"/>
                  </a:cubicBezTo>
                  <a:cubicBezTo>
                    <a:pt x="400" y="20"/>
                    <a:pt x="400" y="20"/>
                    <a:pt x="400" y="20"/>
                  </a:cubicBezTo>
                  <a:cubicBezTo>
                    <a:pt x="404" y="20"/>
                    <a:pt x="404" y="20"/>
                    <a:pt x="404" y="20"/>
                  </a:cubicBezTo>
                  <a:cubicBezTo>
                    <a:pt x="406" y="18"/>
                    <a:pt x="406" y="18"/>
                    <a:pt x="406" y="18"/>
                  </a:cubicBezTo>
                  <a:cubicBezTo>
                    <a:pt x="408" y="15"/>
                    <a:pt x="408" y="15"/>
                    <a:pt x="408" y="15"/>
                  </a:cubicBezTo>
                  <a:cubicBezTo>
                    <a:pt x="411" y="15"/>
                    <a:pt x="411" y="15"/>
                    <a:pt x="411" y="15"/>
                  </a:cubicBezTo>
                  <a:cubicBezTo>
                    <a:pt x="415" y="9"/>
                    <a:pt x="415" y="9"/>
                    <a:pt x="415" y="9"/>
                  </a:cubicBezTo>
                  <a:cubicBezTo>
                    <a:pt x="417" y="9"/>
                    <a:pt x="417" y="9"/>
                    <a:pt x="417" y="9"/>
                  </a:cubicBezTo>
                  <a:moveTo>
                    <a:pt x="120" y="164"/>
                  </a:moveTo>
                  <a:cubicBezTo>
                    <a:pt x="118" y="160"/>
                    <a:pt x="118" y="160"/>
                    <a:pt x="118" y="160"/>
                  </a:cubicBezTo>
                  <a:cubicBezTo>
                    <a:pt x="120" y="158"/>
                    <a:pt x="120" y="158"/>
                    <a:pt x="120" y="158"/>
                  </a:cubicBezTo>
                  <a:cubicBezTo>
                    <a:pt x="120" y="157"/>
                    <a:pt x="120" y="157"/>
                    <a:pt x="120" y="157"/>
                  </a:cubicBezTo>
                  <a:cubicBezTo>
                    <a:pt x="116" y="157"/>
                    <a:pt x="116" y="157"/>
                    <a:pt x="116" y="157"/>
                  </a:cubicBezTo>
                  <a:cubicBezTo>
                    <a:pt x="114" y="158"/>
                    <a:pt x="114" y="158"/>
                    <a:pt x="114" y="158"/>
                  </a:cubicBezTo>
                  <a:cubicBezTo>
                    <a:pt x="114" y="160"/>
                    <a:pt x="114" y="160"/>
                    <a:pt x="114" y="160"/>
                  </a:cubicBezTo>
                  <a:cubicBezTo>
                    <a:pt x="118" y="164"/>
                    <a:pt x="118" y="164"/>
                    <a:pt x="118" y="164"/>
                  </a:cubicBezTo>
                  <a:cubicBezTo>
                    <a:pt x="118" y="166"/>
                    <a:pt x="118" y="166"/>
                    <a:pt x="118" y="166"/>
                  </a:cubicBezTo>
                  <a:cubicBezTo>
                    <a:pt x="120" y="166"/>
                    <a:pt x="120" y="166"/>
                    <a:pt x="120" y="166"/>
                  </a:cubicBezTo>
                  <a:cubicBezTo>
                    <a:pt x="120" y="164"/>
                    <a:pt x="120" y="164"/>
                    <a:pt x="120" y="164"/>
                  </a:cubicBezTo>
                  <a:close/>
                  <a:moveTo>
                    <a:pt x="209" y="107"/>
                  </a:moveTo>
                  <a:cubicBezTo>
                    <a:pt x="211" y="106"/>
                    <a:pt x="211" y="106"/>
                    <a:pt x="211" y="106"/>
                  </a:cubicBezTo>
                  <a:cubicBezTo>
                    <a:pt x="211" y="104"/>
                    <a:pt x="211" y="104"/>
                    <a:pt x="211" y="104"/>
                  </a:cubicBezTo>
                  <a:cubicBezTo>
                    <a:pt x="209" y="102"/>
                    <a:pt x="209" y="102"/>
                    <a:pt x="209" y="102"/>
                  </a:cubicBezTo>
                  <a:cubicBezTo>
                    <a:pt x="207" y="102"/>
                    <a:pt x="207" y="102"/>
                    <a:pt x="207" y="102"/>
                  </a:cubicBezTo>
                  <a:cubicBezTo>
                    <a:pt x="207" y="104"/>
                    <a:pt x="207" y="104"/>
                    <a:pt x="207" y="104"/>
                  </a:cubicBezTo>
                  <a:cubicBezTo>
                    <a:pt x="209" y="107"/>
                    <a:pt x="209" y="107"/>
                    <a:pt x="209" y="107"/>
                  </a:cubicBezTo>
                  <a:close/>
                  <a:moveTo>
                    <a:pt x="278" y="31"/>
                  </a:moveTo>
                  <a:cubicBezTo>
                    <a:pt x="282" y="31"/>
                    <a:pt x="282" y="31"/>
                    <a:pt x="282" y="31"/>
                  </a:cubicBezTo>
                  <a:cubicBezTo>
                    <a:pt x="285" y="27"/>
                    <a:pt x="285" y="27"/>
                    <a:pt x="285" y="27"/>
                  </a:cubicBezTo>
                  <a:cubicBezTo>
                    <a:pt x="289" y="24"/>
                    <a:pt x="289" y="24"/>
                    <a:pt x="289" y="24"/>
                  </a:cubicBezTo>
                  <a:cubicBezTo>
                    <a:pt x="289" y="18"/>
                    <a:pt x="289" y="18"/>
                    <a:pt x="289" y="18"/>
                  </a:cubicBezTo>
                  <a:cubicBezTo>
                    <a:pt x="291" y="16"/>
                    <a:pt x="291" y="16"/>
                    <a:pt x="291" y="16"/>
                  </a:cubicBezTo>
                  <a:cubicBezTo>
                    <a:pt x="293" y="18"/>
                    <a:pt x="293" y="18"/>
                    <a:pt x="293" y="18"/>
                  </a:cubicBezTo>
                  <a:cubicBezTo>
                    <a:pt x="291" y="24"/>
                    <a:pt x="291" y="24"/>
                    <a:pt x="291" y="24"/>
                  </a:cubicBezTo>
                  <a:cubicBezTo>
                    <a:pt x="295" y="18"/>
                    <a:pt x="295" y="18"/>
                    <a:pt x="295" y="18"/>
                  </a:cubicBezTo>
                  <a:cubicBezTo>
                    <a:pt x="295" y="15"/>
                    <a:pt x="295" y="15"/>
                    <a:pt x="295" y="15"/>
                  </a:cubicBezTo>
                  <a:cubicBezTo>
                    <a:pt x="291" y="11"/>
                    <a:pt x="291" y="11"/>
                    <a:pt x="291" y="11"/>
                  </a:cubicBezTo>
                  <a:cubicBezTo>
                    <a:pt x="278" y="5"/>
                    <a:pt x="278" y="5"/>
                    <a:pt x="278" y="5"/>
                  </a:cubicBezTo>
                  <a:cubicBezTo>
                    <a:pt x="273" y="5"/>
                    <a:pt x="273" y="5"/>
                    <a:pt x="273" y="5"/>
                  </a:cubicBezTo>
                  <a:cubicBezTo>
                    <a:pt x="269" y="7"/>
                    <a:pt x="269" y="7"/>
                    <a:pt x="269" y="7"/>
                  </a:cubicBezTo>
                  <a:cubicBezTo>
                    <a:pt x="267" y="15"/>
                    <a:pt x="267" y="15"/>
                    <a:pt x="267" y="15"/>
                  </a:cubicBezTo>
                  <a:cubicBezTo>
                    <a:pt x="267" y="24"/>
                    <a:pt x="267" y="24"/>
                    <a:pt x="267" y="24"/>
                  </a:cubicBezTo>
                  <a:cubicBezTo>
                    <a:pt x="269" y="27"/>
                    <a:pt x="269" y="27"/>
                    <a:pt x="269" y="27"/>
                  </a:cubicBezTo>
                  <a:cubicBezTo>
                    <a:pt x="271" y="31"/>
                    <a:pt x="271" y="31"/>
                    <a:pt x="271" y="31"/>
                  </a:cubicBezTo>
                  <a:cubicBezTo>
                    <a:pt x="271" y="31"/>
                    <a:pt x="271" y="31"/>
                    <a:pt x="271" y="31"/>
                  </a:cubicBezTo>
                  <a:cubicBezTo>
                    <a:pt x="275" y="31"/>
                    <a:pt x="275" y="31"/>
                    <a:pt x="275" y="31"/>
                  </a:cubicBezTo>
                  <a:cubicBezTo>
                    <a:pt x="273" y="35"/>
                    <a:pt x="273" y="35"/>
                    <a:pt x="273" y="35"/>
                  </a:cubicBezTo>
                  <a:cubicBezTo>
                    <a:pt x="276" y="35"/>
                    <a:pt x="276" y="35"/>
                    <a:pt x="276" y="35"/>
                  </a:cubicBezTo>
                  <a:cubicBezTo>
                    <a:pt x="278" y="31"/>
                    <a:pt x="278" y="31"/>
                    <a:pt x="278" y="31"/>
                  </a:cubicBezTo>
                  <a:close/>
                  <a:moveTo>
                    <a:pt x="309" y="38"/>
                  </a:moveTo>
                  <a:cubicBezTo>
                    <a:pt x="311" y="38"/>
                    <a:pt x="311" y="38"/>
                    <a:pt x="311" y="38"/>
                  </a:cubicBezTo>
                  <a:cubicBezTo>
                    <a:pt x="311" y="36"/>
                    <a:pt x="311" y="36"/>
                    <a:pt x="311" y="36"/>
                  </a:cubicBezTo>
                  <a:cubicBezTo>
                    <a:pt x="315" y="36"/>
                    <a:pt x="315" y="36"/>
                    <a:pt x="315" y="36"/>
                  </a:cubicBezTo>
                  <a:cubicBezTo>
                    <a:pt x="316" y="35"/>
                    <a:pt x="316" y="35"/>
                    <a:pt x="316" y="35"/>
                  </a:cubicBezTo>
                  <a:cubicBezTo>
                    <a:pt x="313" y="35"/>
                    <a:pt x="313" y="35"/>
                    <a:pt x="313" y="35"/>
                  </a:cubicBezTo>
                  <a:cubicBezTo>
                    <a:pt x="309" y="36"/>
                    <a:pt x="309" y="36"/>
                    <a:pt x="309" y="36"/>
                  </a:cubicBezTo>
                  <a:cubicBezTo>
                    <a:pt x="309" y="38"/>
                    <a:pt x="309" y="38"/>
                    <a:pt x="309" y="38"/>
                  </a:cubicBezTo>
                  <a:close/>
                  <a:moveTo>
                    <a:pt x="358" y="36"/>
                  </a:moveTo>
                  <a:cubicBezTo>
                    <a:pt x="360" y="38"/>
                    <a:pt x="360" y="38"/>
                    <a:pt x="360" y="38"/>
                  </a:cubicBezTo>
                  <a:cubicBezTo>
                    <a:pt x="362" y="35"/>
                    <a:pt x="362" y="35"/>
                    <a:pt x="362" y="35"/>
                  </a:cubicBezTo>
                  <a:cubicBezTo>
                    <a:pt x="362" y="33"/>
                    <a:pt x="362" y="33"/>
                    <a:pt x="362" y="33"/>
                  </a:cubicBezTo>
                  <a:cubicBezTo>
                    <a:pt x="360" y="33"/>
                    <a:pt x="360" y="33"/>
                    <a:pt x="360" y="33"/>
                  </a:cubicBezTo>
                  <a:cubicBezTo>
                    <a:pt x="358" y="36"/>
                    <a:pt x="358" y="36"/>
                    <a:pt x="358" y="36"/>
                  </a:cubicBezTo>
                  <a:cubicBezTo>
                    <a:pt x="358" y="36"/>
                    <a:pt x="358" y="36"/>
                    <a:pt x="358" y="36"/>
                  </a:cubicBezTo>
                  <a:close/>
                  <a:moveTo>
                    <a:pt x="353" y="38"/>
                  </a:moveTo>
                  <a:cubicBezTo>
                    <a:pt x="355" y="38"/>
                    <a:pt x="355" y="38"/>
                    <a:pt x="355" y="38"/>
                  </a:cubicBezTo>
                  <a:cubicBezTo>
                    <a:pt x="357" y="36"/>
                    <a:pt x="357" y="36"/>
                    <a:pt x="357" y="36"/>
                  </a:cubicBezTo>
                  <a:cubicBezTo>
                    <a:pt x="355" y="35"/>
                    <a:pt x="355" y="35"/>
                    <a:pt x="355" y="35"/>
                  </a:cubicBezTo>
                  <a:cubicBezTo>
                    <a:pt x="353" y="35"/>
                    <a:pt x="353" y="35"/>
                    <a:pt x="353" y="35"/>
                  </a:cubicBezTo>
                  <a:cubicBezTo>
                    <a:pt x="353" y="38"/>
                    <a:pt x="353" y="38"/>
                    <a:pt x="353" y="38"/>
                  </a:cubicBezTo>
                  <a:close/>
                  <a:moveTo>
                    <a:pt x="393" y="20"/>
                  </a:moveTo>
                  <a:cubicBezTo>
                    <a:pt x="395" y="22"/>
                    <a:pt x="395" y="22"/>
                    <a:pt x="395" y="22"/>
                  </a:cubicBezTo>
                  <a:cubicBezTo>
                    <a:pt x="397" y="20"/>
                    <a:pt x="397" y="20"/>
                    <a:pt x="397" y="20"/>
                  </a:cubicBezTo>
                  <a:cubicBezTo>
                    <a:pt x="402" y="18"/>
                    <a:pt x="402" y="18"/>
                    <a:pt x="402" y="18"/>
                  </a:cubicBezTo>
                  <a:cubicBezTo>
                    <a:pt x="402" y="16"/>
                    <a:pt x="402" y="16"/>
                    <a:pt x="402" y="16"/>
                  </a:cubicBezTo>
                  <a:cubicBezTo>
                    <a:pt x="400" y="16"/>
                    <a:pt x="400" y="16"/>
                    <a:pt x="400" y="16"/>
                  </a:cubicBezTo>
                  <a:cubicBezTo>
                    <a:pt x="395" y="18"/>
                    <a:pt x="395" y="18"/>
                    <a:pt x="395" y="18"/>
                  </a:cubicBezTo>
                  <a:cubicBezTo>
                    <a:pt x="393" y="20"/>
                    <a:pt x="393" y="20"/>
                    <a:pt x="393" y="20"/>
                  </a:cubicBezTo>
                  <a:close/>
                  <a:moveTo>
                    <a:pt x="377" y="16"/>
                  </a:moveTo>
                  <a:cubicBezTo>
                    <a:pt x="378" y="18"/>
                    <a:pt x="378" y="18"/>
                    <a:pt x="378" y="18"/>
                  </a:cubicBezTo>
                  <a:cubicBezTo>
                    <a:pt x="380" y="18"/>
                    <a:pt x="380" y="18"/>
                    <a:pt x="380" y="18"/>
                  </a:cubicBezTo>
                  <a:cubicBezTo>
                    <a:pt x="380" y="16"/>
                    <a:pt x="380" y="16"/>
                    <a:pt x="380" y="16"/>
                  </a:cubicBezTo>
                  <a:cubicBezTo>
                    <a:pt x="378" y="16"/>
                    <a:pt x="378" y="16"/>
                    <a:pt x="378" y="16"/>
                  </a:cubicBezTo>
                  <a:cubicBezTo>
                    <a:pt x="377" y="16"/>
                    <a:pt x="377" y="16"/>
                    <a:pt x="377" y="16"/>
                  </a:cubicBezTo>
                  <a:close/>
                  <a:moveTo>
                    <a:pt x="366" y="16"/>
                  </a:moveTo>
                  <a:cubicBezTo>
                    <a:pt x="369" y="16"/>
                    <a:pt x="369" y="16"/>
                    <a:pt x="369" y="16"/>
                  </a:cubicBezTo>
                  <a:cubicBezTo>
                    <a:pt x="369" y="18"/>
                    <a:pt x="369" y="18"/>
                    <a:pt x="369" y="18"/>
                  </a:cubicBezTo>
                  <a:cubicBezTo>
                    <a:pt x="373" y="20"/>
                    <a:pt x="373" y="20"/>
                    <a:pt x="373" y="20"/>
                  </a:cubicBezTo>
                  <a:cubicBezTo>
                    <a:pt x="371" y="16"/>
                    <a:pt x="371" y="16"/>
                    <a:pt x="371" y="16"/>
                  </a:cubicBezTo>
                  <a:cubicBezTo>
                    <a:pt x="369" y="15"/>
                    <a:pt x="369" y="15"/>
                    <a:pt x="369" y="15"/>
                  </a:cubicBezTo>
                  <a:cubicBezTo>
                    <a:pt x="366" y="16"/>
                    <a:pt x="366" y="16"/>
                    <a:pt x="366" y="16"/>
                  </a:cubicBezTo>
                  <a:close/>
                  <a:moveTo>
                    <a:pt x="360" y="16"/>
                  </a:moveTo>
                  <a:cubicBezTo>
                    <a:pt x="362" y="18"/>
                    <a:pt x="362" y="18"/>
                    <a:pt x="362" y="18"/>
                  </a:cubicBezTo>
                  <a:cubicBezTo>
                    <a:pt x="364" y="18"/>
                    <a:pt x="364" y="18"/>
                    <a:pt x="364" y="18"/>
                  </a:cubicBezTo>
                  <a:cubicBezTo>
                    <a:pt x="366" y="16"/>
                    <a:pt x="366" y="16"/>
                    <a:pt x="366" y="16"/>
                  </a:cubicBezTo>
                  <a:cubicBezTo>
                    <a:pt x="364" y="15"/>
                    <a:pt x="364" y="15"/>
                    <a:pt x="364" y="15"/>
                  </a:cubicBezTo>
                  <a:cubicBezTo>
                    <a:pt x="360" y="16"/>
                    <a:pt x="360" y="16"/>
                    <a:pt x="360" y="16"/>
                  </a:cubicBezTo>
                  <a:close/>
                  <a:moveTo>
                    <a:pt x="418" y="0"/>
                  </a:moveTo>
                  <a:cubicBezTo>
                    <a:pt x="418" y="0"/>
                    <a:pt x="418" y="0"/>
                    <a:pt x="418" y="0"/>
                  </a:cubicBezTo>
                  <a:moveTo>
                    <a:pt x="34" y="302"/>
                  </a:moveTo>
                  <a:cubicBezTo>
                    <a:pt x="34" y="304"/>
                    <a:pt x="34" y="304"/>
                    <a:pt x="34" y="304"/>
                  </a:cubicBezTo>
                  <a:cubicBezTo>
                    <a:pt x="36" y="306"/>
                    <a:pt x="36" y="306"/>
                    <a:pt x="36" y="306"/>
                  </a:cubicBezTo>
                  <a:cubicBezTo>
                    <a:pt x="38" y="304"/>
                    <a:pt x="38" y="304"/>
                    <a:pt x="38" y="304"/>
                  </a:cubicBezTo>
                  <a:cubicBezTo>
                    <a:pt x="34" y="302"/>
                    <a:pt x="34" y="302"/>
                    <a:pt x="34" y="302"/>
                  </a:cubicBezTo>
                  <a:cubicBezTo>
                    <a:pt x="34" y="302"/>
                    <a:pt x="34" y="302"/>
                    <a:pt x="34" y="302"/>
                  </a:cubicBez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2" name="Google Shape;142;g10beeda7aff_0_865">
              <a:extLst>
                <a:ext uri="{FF2B5EF4-FFF2-40B4-BE49-F238E27FC236}">
                  <a16:creationId xmlns:a16="http://schemas.microsoft.com/office/drawing/2014/main" id="{A6F455DF-0830-3131-2B69-68F596152F61}"/>
                </a:ext>
              </a:extLst>
            </p:cNvPr>
            <p:cNvSpPr/>
            <p:nvPr/>
          </p:nvSpPr>
          <p:spPr>
            <a:xfrm>
              <a:off x="5954795" y="2075152"/>
              <a:ext cx="1881983" cy="3352489"/>
            </a:xfrm>
            <a:custGeom>
              <a:avLst/>
              <a:gdLst/>
              <a:ahLst/>
              <a:cxnLst/>
              <a:rect l="l" t="t" r="r" b="b"/>
              <a:pathLst>
                <a:path w="418" h="745" extrusionOk="0">
                  <a:moveTo>
                    <a:pt x="418" y="13"/>
                  </a:moveTo>
                  <a:cubicBezTo>
                    <a:pt x="418" y="13"/>
                    <a:pt x="418" y="13"/>
                    <a:pt x="418" y="13"/>
                  </a:cubicBezTo>
                  <a:moveTo>
                    <a:pt x="417" y="512"/>
                  </a:moveTo>
                  <a:cubicBezTo>
                    <a:pt x="415" y="510"/>
                    <a:pt x="415" y="510"/>
                    <a:pt x="415" y="510"/>
                  </a:cubicBezTo>
                  <a:cubicBezTo>
                    <a:pt x="417" y="508"/>
                    <a:pt x="417" y="508"/>
                    <a:pt x="417" y="508"/>
                  </a:cubicBezTo>
                  <a:cubicBezTo>
                    <a:pt x="417" y="506"/>
                    <a:pt x="417" y="506"/>
                    <a:pt x="417" y="506"/>
                  </a:cubicBezTo>
                  <a:cubicBezTo>
                    <a:pt x="413" y="505"/>
                    <a:pt x="413" y="505"/>
                    <a:pt x="413" y="505"/>
                  </a:cubicBezTo>
                  <a:cubicBezTo>
                    <a:pt x="408" y="501"/>
                    <a:pt x="408" y="501"/>
                    <a:pt x="408" y="501"/>
                  </a:cubicBezTo>
                  <a:cubicBezTo>
                    <a:pt x="408" y="503"/>
                    <a:pt x="408" y="503"/>
                    <a:pt x="408" y="503"/>
                  </a:cubicBezTo>
                  <a:cubicBezTo>
                    <a:pt x="408" y="506"/>
                    <a:pt x="408" y="506"/>
                    <a:pt x="408" y="506"/>
                  </a:cubicBezTo>
                  <a:cubicBezTo>
                    <a:pt x="408" y="510"/>
                    <a:pt x="408" y="510"/>
                    <a:pt x="408" y="510"/>
                  </a:cubicBezTo>
                  <a:cubicBezTo>
                    <a:pt x="404" y="508"/>
                    <a:pt x="404" y="508"/>
                    <a:pt x="404" y="508"/>
                  </a:cubicBezTo>
                  <a:cubicBezTo>
                    <a:pt x="402" y="510"/>
                    <a:pt x="402" y="510"/>
                    <a:pt x="402" y="510"/>
                  </a:cubicBezTo>
                  <a:cubicBezTo>
                    <a:pt x="400" y="515"/>
                    <a:pt x="400" y="515"/>
                    <a:pt x="400" y="515"/>
                  </a:cubicBezTo>
                  <a:cubicBezTo>
                    <a:pt x="398" y="515"/>
                    <a:pt x="398" y="515"/>
                    <a:pt x="398" y="515"/>
                  </a:cubicBezTo>
                  <a:cubicBezTo>
                    <a:pt x="393" y="519"/>
                    <a:pt x="393" y="519"/>
                    <a:pt x="393" y="519"/>
                  </a:cubicBezTo>
                  <a:cubicBezTo>
                    <a:pt x="391" y="523"/>
                    <a:pt x="391" y="523"/>
                    <a:pt x="391" y="523"/>
                  </a:cubicBezTo>
                  <a:cubicBezTo>
                    <a:pt x="393" y="525"/>
                    <a:pt x="393" y="525"/>
                    <a:pt x="393" y="525"/>
                  </a:cubicBezTo>
                  <a:cubicBezTo>
                    <a:pt x="393" y="530"/>
                    <a:pt x="393" y="530"/>
                    <a:pt x="393" y="530"/>
                  </a:cubicBezTo>
                  <a:cubicBezTo>
                    <a:pt x="387" y="530"/>
                    <a:pt x="387" y="530"/>
                    <a:pt x="387" y="530"/>
                  </a:cubicBezTo>
                  <a:cubicBezTo>
                    <a:pt x="382" y="530"/>
                    <a:pt x="382" y="530"/>
                    <a:pt x="382" y="530"/>
                  </a:cubicBezTo>
                  <a:cubicBezTo>
                    <a:pt x="387" y="545"/>
                    <a:pt x="387" y="545"/>
                    <a:pt x="387" y="545"/>
                  </a:cubicBezTo>
                  <a:cubicBezTo>
                    <a:pt x="386" y="545"/>
                    <a:pt x="386" y="545"/>
                    <a:pt x="386" y="545"/>
                  </a:cubicBezTo>
                  <a:cubicBezTo>
                    <a:pt x="386" y="550"/>
                    <a:pt x="386" y="550"/>
                    <a:pt x="386" y="550"/>
                  </a:cubicBezTo>
                  <a:cubicBezTo>
                    <a:pt x="380" y="552"/>
                    <a:pt x="380" y="552"/>
                    <a:pt x="380" y="552"/>
                  </a:cubicBezTo>
                  <a:cubicBezTo>
                    <a:pt x="375" y="548"/>
                    <a:pt x="375" y="548"/>
                    <a:pt x="375" y="548"/>
                  </a:cubicBezTo>
                  <a:cubicBezTo>
                    <a:pt x="373" y="545"/>
                    <a:pt x="373" y="545"/>
                    <a:pt x="373" y="545"/>
                  </a:cubicBezTo>
                  <a:cubicBezTo>
                    <a:pt x="364" y="537"/>
                    <a:pt x="364" y="537"/>
                    <a:pt x="364" y="537"/>
                  </a:cubicBezTo>
                  <a:cubicBezTo>
                    <a:pt x="362" y="539"/>
                    <a:pt x="362" y="539"/>
                    <a:pt x="362" y="539"/>
                  </a:cubicBezTo>
                  <a:cubicBezTo>
                    <a:pt x="362" y="545"/>
                    <a:pt x="362" y="545"/>
                    <a:pt x="362" y="545"/>
                  </a:cubicBezTo>
                  <a:cubicBezTo>
                    <a:pt x="358" y="550"/>
                    <a:pt x="358" y="550"/>
                    <a:pt x="358" y="550"/>
                  </a:cubicBezTo>
                  <a:cubicBezTo>
                    <a:pt x="355" y="552"/>
                    <a:pt x="355" y="552"/>
                    <a:pt x="355" y="552"/>
                  </a:cubicBezTo>
                  <a:cubicBezTo>
                    <a:pt x="355" y="559"/>
                    <a:pt x="355" y="559"/>
                    <a:pt x="355" y="559"/>
                  </a:cubicBezTo>
                  <a:cubicBezTo>
                    <a:pt x="358" y="563"/>
                    <a:pt x="358" y="563"/>
                    <a:pt x="358" y="563"/>
                  </a:cubicBezTo>
                  <a:cubicBezTo>
                    <a:pt x="357" y="574"/>
                    <a:pt x="357" y="574"/>
                    <a:pt x="357" y="574"/>
                  </a:cubicBezTo>
                  <a:cubicBezTo>
                    <a:pt x="353" y="579"/>
                    <a:pt x="353" y="579"/>
                    <a:pt x="353" y="579"/>
                  </a:cubicBezTo>
                  <a:cubicBezTo>
                    <a:pt x="360" y="581"/>
                    <a:pt x="360" y="581"/>
                    <a:pt x="360" y="581"/>
                  </a:cubicBezTo>
                  <a:cubicBezTo>
                    <a:pt x="364" y="587"/>
                    <a:pt x="364" y="587"/>
                    <a:pt x="364" y="587"/>
                  </a:cubicBezTo>
                  <a:cubicBezTo>
                    <a:pt x="362" y="590"/>
                    <a:pt x="362" y="590"/>
                    <a:pt x="362" y="590"/>
                  </a:cubicBezTo>
                  <a:cubicBezTo>
                    <a:pt x="367" y="594"/>
                    <a:pt x="367" y="594"/>
                    <a:pt x="367" y="594"/>
                  </a:cubicBezTo>
                  <a:cubicBezTo>
                    <a:pt x="369" y="592"/>
                    <a:pt x="369" y="592"/>
                    <a:pt x="369" y="592"/>
                  </a:cubicBezTo>
                  <a:cubicBezTo>
                    <a:pt x="380" y="594"/>
                    <a:pt x="380" y="594"/>
                    <a:pt x="380" y="594"/>
                  </a:cubicBezTo>
                  <a:cubicBezTo>
                    <a:pt x="389" y="601"/>
                    <a:pt x="389" y="601"/>
                    <a:pt x="389" y="601"/>
                  </a:cubicBezTo>
                  <a:cubicBezTo>
                    <a:pt x="395" y="614"/>
                    <a:pt x="395" y="614"/>
                    <a:pt x="395" y="614"/>
                  </a:cubicBezTo>
                  <a:cubicBezTo>
                    <a:pt x="389" y="614"/>
                    <a:pt x="389" y="614"/>
                    <a:pt x="389" y="614"/>
                  </a:cubicBezTo>
                  <a:cubicBezTo>
                    <a:pt x="389" y="616"/>
                    <a:pt x="389" y="616"/>
                    <a:pt x="389" y="616"/>
                  </a:cubicBezTo>
                  <a:cubicBezTo>
                    <a:pt x="395" y="621"/>
                    <a:pt x="395" y="621"/>
                    <a:pt x="395" y="621"/>
                  </a:cubicBezTo>
                  <a:cubicBezTo>
                    <a:pt x="398" y="619"/>
                    <a:pt x="398" y="619"/>
                    <a:pt x="398" y="619"/>
                  </a:cubicBezTo>
                  <a:cubicBezTo>
                    <a:pt x="404" y="621"/>
                    <a:pt x="404" y="621"/>
                    <a:pt x="404" y="621"/>
                  </a:cubicBezTo>
                  <a:cubicBezTo>
                    <a:pt x="404" y="621"/>
                    <a:pt x="404" y="621"/>
                    <a:pt x="404" y="621"/>
                  </a:cubicBezTo>
                  <a:cubicBezTo>
                    <a:pt x="404" y="621"/>
                    <a:pt x="404" y="621"/>
                    <a:pt x="404" y="621"/>
                  </a:cubicBezTo>
                  <a:cubicBezTo>
                    <a:pt x="404" y="623"/>
                    <a:pt x="404" y="623"/>
                    <a:pt x="404" y="623"/>
                  </a:cubicBezTo>
                  <a:cubicBezTo>
                    <a:pt x="404" y="625"/>
                    <a:pt x="404" y="625"/>
                    <a:pt x="404" y="625"/>
                  </a:cubicBezTo>
                  <a:cubicBezTo>
                    <a:pt x="400" y="625"/>
                    <a:pt x="400" y="625"/>
                    <a:pt x="400" y="625"/>
                  </a:cubicBezTo>
                  <a:cubicBezTo>
                    <a:pt x="402" y="627"/>
                    <a:pt x="402" y="627"/>
                    <a:pt x="402" y="627"/>
                  </a:cubicBezTo>
                  <a:cubicBezTo>
                    <a:pt x="402" y="628"/>
                    <a:pt x="402" y="628"/>
                    <a:pt x="402" y="628"/>
                  </a:cubicBezTo>
                  <a:cubicBezTo>
                    <a:pt x="400" y="628"/>
                    <a:pt x="400" y="628"/>
                    <a:pt x="400" y="628"/>
                  </a:cubicBezTo>
                  <a:cubicBezTo>
                    <a:pt x="402" y="630"/>
                    <a:pt x="402" y="630"/>
                    <a:pt x="402" y="630"/>
                  </a:cubicBezTo>
                  <a:cubicBezTo>
                    <a:pt x="402" y="632"/>
                    <a:pt x="402" y="632"/>
                    <a:pt x="402" y="632"/>
                  </a:cubicBezTo>
                  <a:cubicBezTo>
                    <a:pt x="398" y="632"/>
                    <a:pt x="398" y="632"/>
                    <a:pt x="398" y="632"/>
                  </a:cubicBezTo>
                  <a:cubicBezTo>
                    <a:pt x="398" y="632"/>
                    <a:pt x="398" y="632"/>
                    <a:pt x="398" y="632"/>
                  </a:cubicBezTo>
                  <a:cubicBezTo>
                    <a:pt x="395" y="630"/>
                    <a:pt x="395" y="630"/>
                    <a:pt x="395" y="630"/>
                  </a:cubicBezTo>
                  <a:cubicBezTo>
                    <a:pt x="393" y="632"/>
                    <a:pt x="393" y="632"/>
                    <a:pt x="393" y="632"/>
                  </a:cubicBezTo>
                  <a:cubicBezTo>
                    <a:pt x="397" y="634"/>
                    <a:pt x="397" y="634"/>
                    <a:pt x="397" y="634"/>
                  </a:cubicBezTo>
                  <a:cubicBezTo>
                    <a:pt x="398" y="636"/>
                    <a:pt x="398" y="636"/>
                    <a:pt x="398" y="636"/>
                  </a:cubicBezTo>
                  <a:cubicBezTo>
                    <a:pt x="397" y="638"/>
                    <a:pt x="397" y="638"/>
                    <a:pt x="397" y="638"/>
                  </a:cubicBezTo>
                  <a:cubicBezTo>
                    <a:pt x="395" y="636"/>
                    <a:pt x="395" y="636"/>
                    <a:pt x="395" y="636"/>
                  </a:cubicBezTo>
                  <a:cubicBezTo>
                    <a:pt x="393" y="636"/>
                    <a:pt x="393" y="636"/>
                    <a:pt x="393" y="636"/>
                  </a:cubicBezTo>
                  <a:cubicBezTo>
                    <a:pt x="391" y="636"/>
                    <a:pt x="391" y="636"/>
                    <a:pt x="391" y="636"/>
                  </a:cubicBezTo>
                  <a:cubicBezTo>
                    <a:pt x="389" y="636"/>
                    <a:pt x="389" y="636"/>
                    <a:pt x="389" y="636"/>
                  </a:cubicBezTo>
                  <a:cubicBezTo>
                    <a:pt x="391" y="638"/>
                    <a:pt x="391" y="638"/>
                    <a:pt x="391" y="638"/>
                  </a:cubicBezTo>
                  <a:cubicBezTo>
                    <a:pt x="393" y="638"/>
                    <a:pt x="393" y="638"/>
                    <a:pt x="393" y="638"/>
                  </a:cubicBezTo>
                  <a:cubicBezTo>
                    <a:pt x="389" y="639"/>
                    <a:pt x="389" y="639"/>
                    <a:pt x="389" y="639"/>
                  </a:cubicBezTo>
                  <a:cubicBezTo>
                    <a:pt x="387" y="639"/>
                    <a:pt x="387" y="639"/>
                    <a:pt x="387" y="639"/>
                  </a:cubicBezTo>
                  <a:cubicBezTo>
                    <a:pt x="386" y="641"/>
                    <a:pt x="386" y="641"/>
                    <a:pt x="386" y="641"/>
                  </a:cubicBezTo>
                  <a:cubicBezTo>
                    <a:pt x="384" y="639"/>
                    <a:pt x="384" y="639"/>
                    <a:pt x="384" y="639"/>
                  </a:cubicBezTo>
                  <a:cubicBezTo>
                    <a:pt x="384" y="641"/>
                    <a:pt x="384" y="641"/>
                    <a:pt x="384" y="641"/>
                  </a:cubicBezTo>
                  <a:cubicBezTo>
                    <a:pt x="382" y="643"/>
                    <a:pt x="382" y="643"/>
                    <a:pt x="382" y="643"/>
                  </a:cubicBezTo>
                  <a:cubicBezTo>
                    <a:pt x="380" y="641"/>
                    <a:pt x="380" y="641"/>
                    <a:pt x="380" y="641"/>
                  </a:cubicBezTo>
                  <a:cubicBezTo>
                    <a:pt x="378" y="641"/>
                    <a:pt x="378" y="641"/>
                    <a:pt x="378" y="641"/>
                  </a:cubicBezTo>
                  <a:cubicBezTo>
                    <a:pt x="378" y="643"/>
                    <a:pt x="378" y="643"/>
                    <a:pt x="378" y="643"/>
                  </a:cubicBezTo>
                  <a:cubicBezTo>
                    <a:pt x="377" y="645"/>
                    <a:pt x="377" y="645"/>
                    <a:pt x="377" y="645"/>
                  </a:cubicBezTo>
                  <a:cubicBezTo>
                    <a:pt x="377" y="650"/>
                    <a:pt x="377" y="650"/>
                    <a:pt x="377" y="650"/>
                  </a:cubicBezTo>
                  <a:cubicBezTo>
                    <a:pt x="375" y="650"/>
                    <a:pt x="375" y="650"/>
                    <a:pt x="375" y="650"/>
                  </a:cubicBezTo>
                  <a:cubicBezTo>
                    <a:pt x="373" y="654"/>
                    <a:pt x="373" y="654"/>
                    <a:pt x="373" y="654"/>
                  </a:cubicBezTo>
                  <a:cubicBezTo>
                    <a:pt x="373" y="658"/>
                    <a:pt x="373" y="658"/>
                    <a:pt x="373" y="658"/>
                  </a:cubicBezTo>
                  <a:cubicBezTo>
                    <a:pt x="373" y="663"/>
                    <a:pt x="373" y="663"/>
                    <a:pt x="373" y="663"/>
                  </a:cubicBezTo>
                  <a:cubicBezTo>
                    <a:pt x="371" y="665"/>
                    <a:pt x="371" y="665"/>
                    <a:pt x="371" y="665"/>
                  </a:cubicBezTo>
                  <a:cubicBezTo>
                    <a:pt x="369" y="669"/>
                    <a:pt x="369" y="669"/>
                    <a:pt x="369" y="669"/>
                  </a:cubicBezTo>
                  <a:cubicBezTo>
                    <a:pt x="371" y="674"/>
                    <a:pt x="371" y="674"/>
                    <a:pt x="371" y="674"/>
                  </a:cubicBezTo>
                  <a:cubicBezTo>
                    <a:pt x="373" y="674"/>
                    <a:pt x="373" y="674"/>
                    <a:pt x="373" y="674"/>
                  </a:cubicBezTo>
                  <a:cubicBezTo>
                    <a:pt x="377" y="674"/>
                    <a:pt x="377" y="674"/>
                    <a:pt x="377" y="674"/>
                  </a:cubicBezTo>
                  <a:cubicBezTo>
                    <a:pt x="378" y="676"/>
                    <a:pt x="378" y="676"/>
                    <a:pt x="378" y="676"/>
                  </a:cubicBezTo>
                  <a:cubicBezTo>
                    <a:pt x="382" y="678"/>
                    <a:pt x="382" y="678"/>
                    <a:pt x="382" y="678"/>
                  </a:cubicBezTo>
                  <a:cubicBezTo>
                    <a:pt x="382" y="683"/>
                    <a:pt x="382" y="683"/>
                    <a:pt x="382" y="683"/>
                  </a:cubicBezTo>
                  <a:cubicBezTo>
                    <a:pt x="386" y="685"/>
                    <a:pt x="386" y="685"/>
                    <a:pt x="386" y="685"/>
                  </a:cubicBezTo>
                  <a:cubicBezTo>
                    <a:pt x="387" y="683"/>
                    <a:pt x="387" y="683"/>
                    <a:pt x="387" y="683"/>
                  </a:cubicBezTo>
                  <a:cubicBezTo>
                    <a:pt x="389" y="683"/>
                    <a:pt x="389" y="683"/>
                    <a:pt x="389" y="683"/>
                  </a:cubicBezTo>
                  <a:cubicBezTo>
                    <a:pt x="387" y="687"/>
                    <a:pt x="387" y="687"/>
                    <a:pt x="387" y="687"/>
                  </a:cubicBezTo>
                  <a:cubicBezTo>
                    <a:pt x="387" y="690"/>
                    <a:pt x="387" y="690"/>
                    <a:pt x="387" y="690"/>
                  </a:cubicBezTo>
                  <a:cubicBezTo>
                    <a:pt x="386" y="689"/>
                    <a:pt x="386" y="689"/>
                    <a:pt x="386" y="689"/>
                  </a:cubicBezTo>
                  <a:cubicBezTo>
                    <a:pt x="384" y="692"/>
                    <a:pt x="384" y="692"/>
                    <a:pt x="384" y="692"/>
                  </a:cubicBezTo>
                  <a:cubicBezTo>
                    <a:pt x="387" y="692"/>
                    <a:pt x="387" y="692"/>
                    <a:pt x="387" y="692"/>
                  </a:cubicBezTo>
                  <a:cubicBezTo>
                    <a:pt x="387" y="694"/>
                    <a:pt x="387" y="694"/>
                    <a:pt x="387" y="694"/>
                  </a:cubicBezTo>
                  <a:cubicBezTo>
                    <a:pt x="389" y="696"/>
                    <a:pt x="389" y="696"/>
                    <a:pt x="389" y="696"/>
                  </a:cubicBezTo>
                  <a:cubicBezTo>
                    <a:pt x="389" y="701"/>
                    <a:pt x="389" y="701"/>
                    <a:pt x="389" y="701"/>
                  </a:cubicBezTo>
                  <a:cubicBezTo>
                    <a:pt x="391" y="705"/>
                    <a:pt x="391" y="705"/>
                    <a:pt x="391" y="705"/>
                  </a:cubicBezTo>
                  <a:cubicBezTo>
                    <a:pt x="393" y="709"/>
                    <a:pt x="393" y="709"/>
                    <a:pt x="393" y="709"/>
                  </a:cubicBezTo>
                  <a:cubicBezTo>
                    <a:pt x="398" y="718"/>
                    <a:pt x="398" y="718"/>
                    <a:pt x="398" y="718"/>
                  </a:cubicBezTo>
                  <a:cubicBezTo>
                    <a:pt x="408" y="725"/>
                    <a:pt x="408" y="725"/>
                    <a:pt x="408" y="725"/>
                  </a:cubicBezTo>
                  <a:cubicBezTo>
                    <a:pt x="409" y="725"/>
                    <a:pt x="409" y="725"/>
                    <a:pt x="409" y="725"/>
                  </a:cubicBezTo>
                  <a:cubicBezTo>
                    <a:pt x="409" y="727"/>
                    <a:pt x="409" y="727"/>
                    <a:pt x="409" y="727"/>
                  </a:cubicBezTo>
                  <a:cubicBezTo>
                    <a:pt x="404" y="732"/>
                    <a:pt x="404" y="732"/>
                    <a:pt x="404" y="732"/>
                  </a:cubicBezTo>
                  <a:cubicBezTo>
                    <a:pt x="398" y="736"/>
                    <a:pt x="398" y="736"/>
                    <a:pt x="398" y="736"/>
                  </a:cubicBezTo>
                  <a:cubicBezTo>
                    <a:pt x="397" y="738"/>
                    <a:pt x="397" y="738"/>
                    <a:pt x="397" y="738"/>
                  </a:cubicBezTo>
                  <a:cubicBezTo>
                    <a:pt x="389" y="738"/>
                    <a:pt x="389" y="738"/>
                    <a:pt x="389" y="738"/>
                  </a:cubicBezTo>
                  <a:cubicBezTo>
                    <a:pt x="387" y="734"/>
                    <a:pt x="387" y="734"/>
                    <a:pt x="387" y="734"/>
                  </a:cubicBezTo>
                  <a:cubicBezTo>
                    <a:pt x="378" y="727"/>
                    <a:pt x="378" y="727"/>
                    <a:pt x="378" y="727"/>
                  </a:cubicBezTo>
                  <a:cubicBezTo>
                    <a:pt x="375" y="727"/>
                    <a:pt x="375" y="727"/>
                    <a:pt x="375" y="727"/>
                  </a:cubicBezTo>
                  <a:cubicBezTo>
                    <a:pt x="373" y="732"/>
                    <a:pt x="373" y="732"/>
                    <a:pt x="373" y="732"/>
                  </a:cubicBezTo>
                  <a:cubicBezTo>
                    <a:pt x="377" y="736"/>
                    <a:pt x="377" y="736"/>
                    <a:pt x="377" y="736"/>
                  </a:cubicBezTo>
                  <a:cubicBezTo>
                    <a:pt x="380" y="740"/>
                    <a:pt x="380" y="740"/>
                    <a:pt x="380" y="740"/>
                  </a:cubicBezTo>
                  <a:cubicBezTo>
                    <a:pt x="378" y="745"/>
                    <a:pt x="378" y="745"/>
                    <a:pt x="378" y="745"/>
                  </a:cubicBezTo>
                  <a:cubicBezTo>
                    <a:pt x="373" y="741"/>
                    <a:pt x="373" y="741"/>
                    <a:pt x="373" y="741"/>
                  </a:cubicBezTo>
                  <a:cubicBezTo>
                    <a:pt x="366" y="741"/>
                    <a:pt x="366" y="741"/>
                    <a:pt x="366" y="741"/>
                  </a:cubicBezTo>
                  <a:cubicBezTo>
                    <a:pt x="357" y="736"/>
                    <a:pt x="357" y="736"/>
                    <a:pt x="357" y="736"/>
                  </a:cubicBezTo>
                  <a:cubicBezTo>
                    <a:pt x="349" y="740"/>
                    <a:pt x="349" y="740"/>
                    <a:pt x="349" y="740"/>
                  </a:cubicBezTo>
                  <a:cubicBezTo>
                    <a:pt x="349" y="741"/>
                    <a:pt x="349" y="741"/>
                    <a:pt x="349" y="741"/>
                  </a:cubicBezTo>
                  <a:cubicBezTo>
                    <a:pt x="353" y="745"/>
                    <a:pt x="353" y="745"/>
                    <a:pt x="353" y="745"/>
                  </a:cubicBezTo>
                  <a:cubicBezTo>
                    <a:pt x="349" y="741"/>
                    <a:pt x="349" y="741"/>
                    <a:pt x="349" y="741"/>
                  </a:cubicBezTo>
                  <a:cubicBezTo>
                    <a:pt x="338" y="741"/>
                    <a:pt x="338" y="741"/>
                    <a:pt x="338" y="741"/>
                  </a:cubicBezTo>
                  <a:cubicBezTo>
                    <a:pt x="336" y="741"/>
                    <a:pt x="336" y="741"/>
                    <a:pt x="336" y="741"/>
                  </a:cubicBezTo>
                  <a:cubicBezTo>
                    <a:pt x="329" y="743"/>
                    <a:pt x="329" y="743"/>
                    <a:pt x="329" y="743"/>
                  </a:cubicBezTo>
                  <a:cubicBezTo>
                    <a:pt x="324" y="745"/>
                    <a:pt x="324" y="745"/>
                    <a:pt x="324" y="745"/>
                  </a:cubicBezTo>
                  <a:cubicBezTo>
                    <a:pt x="324" y="743"/>
                    <a:pt x="324" y="743"/>
                    <a:pt x="324" y="743"/>
                  </a:cubicBezTo>
                  <a:cubicBezTo>
                    <a:pt x="320" y="743"/>
                    <a:pt x="320" y="743"/>
                    <a:pt x="320" y="743"/>
                  </a:cubicBezTo>
                  <a:cubicBezTo>
                    <a:pt x="313" y="738"/>
                    <a:pt x="313" y="738"/>
                    <a:pt x="313" y="738"/>
                  </a:cubicBezTo>
                  <a:cubicBezTo>
                    <a:pt x="309" y="736"/>
                    <a:pt x="309" y="736"/>
                    <a:pt x="309" y="736"/>
                  </a:cubicBezTo>
                  <a:cubicBezTo>
                    <a:pt x="307" y="738"/>
                    <a:pt x="307" y="738"/>
                    <a:pt x="307" y="738"/>
                  </a:cubicBezTo>
                  <a:cubicBezTo>
                    <a:pt x="306" y="740"/>
                    <a:pt x="306" y="740"/>
                    <a:pt x="306" y="740"/>
                  </a:cubicBezTo>
                  <a:cubicBezTo>
                    <a:pt x="300" y="738"/>
                    <a:pt x="300" y="738"/>
                    <a:pt x="300" y="738"/>
                  </a:cubicBezTo>
                  <a:cubicBezTo>
                    <a:pt x="300" y="740"/>
                    <a:pt x="300" y="740"/>
                    <a:pt x="300" y="740"/>
                  </a:cubicBezTo>
                  <a:cubicBezTo>
                    <a:pt x="298" y="738"/>
                    <a:pt x="298" y="738"/>
                    <a:pt x="298" y="738"/>
                  </a:cubicBezTo>
                  <a:cubicBezTo>
                    <a:pt x="296" y="736"/>
                    <a:pt x="296" y="736"/>
                    <a:pt x="296" y="736"/>
                  </a:cubicBezTo>
                  <a:cubicBezTo>
                    <a:pt x="295" y="736"/>
                    <a:pt x="295" y="736"/>
                    <a:pt x="295" y="736"/>
                  </a:cubicBezTo>
                  <a:cubicBezTo>
                    <a:pt x="295" y="736"/>
                    <a:pt x="295" y="736"/>
                    <a:pt x="295" y="736"/>
                  </a:cubicBezTo>
                  <a:cubicBezTo>
                    <a:pt x="295" y="734"/>
                    <a:pt x="295" y="734"/>
                    <a:pt x="295" y="734"/>
                  </a:cubicBezTo>
                  <a:cubicBezTo>
                    <a:pt x="295" y="732"/>
                    <a:pt x="295" y="732"/>
                    <a:pt x="295" y="732"/>
                  </a:cubicBezTo>
                  <a:cubicBezTo>
                    <a:pt x="295" y="729"/>
                    <a:pt x="295" y="729"/>
                    <a:pt x="295" y="729"/>
                  </a:cubicBezTo>
                  <a:cubicBezTo>
                    <a:pt x="293" y="723"/>
                    <a:pt x="293" y="723"/>
                    <a:pt x="293" y="723"/>
                  </a:cubicBezTo>
                  <a:cubicBezTo>
                    <a:pt x="291" y="718"/>
                    <a:pt x="291" y="718"/>
                    <a:pt x="291" y="718"/>
                  </a:cubicBezTo>
                  <a:cubicBezTo>
                    <a:pt x="289" y="714"/>
                    <a:pt x="289" y="714"/>
                    <a:pt x="289" y="714"/>
                  </a:cubicBezTo>
                  <a:cubicBezTo>
                    <a:pt x="285" y="709"/>
                    <a:pt x="285" y="709"/>
                    <a:pt x="285" y="709"/>
                  </a:cubicBezTo>
                  <a:cubicBezTo>
                    <a:pt x="282" y="709"/>
                    <a:pt x="282" y="709"/>
                    <a:pt x="282" y="709"/>
                  </a:cubicBezTo>
                  <a:cubicBezTo>
                    <a:pt x="282" y="705"/>
                    <a:pt x="282" y="705"/>
                    <a:pt x="282" y="705"/>
                  </a:cubicBezTo>
                  <a:cubicBezTo>
                    <a:pt x="276" y="701"/>
                    <a:pt x="276" y="701"/>
                    <a:pt x="276" y="701"/>
                  </a:cubicBezTo>
                  <a:cubicBezTo>
                    <a:pt x="275" y="703"/>
                    <a:pt x="275" y="703"/>
                    <a:pt x="275" y="703"/>
                  </a:cubicBezTo>
                  <a:cubicBezTo>
                    <a:pt x="273" y="703"/>
                    <a:pt x="273" y="703"/>
                    <a:pt x="273" y="703"/>
                  </a:cubicBezTo>
                  <a:cubicBezTo>
                    <a:pt x="269" y="701"/>
                    <a:pt x="269" y="701"/>
                    <a:pt x="269" y="701"/>
                  </a:cubicBezTo>
                  <a:cubicBezTo>
                    <a:pt x="267" y="698"/>
                    <a:pt x="267" y="698"/>
                    <a:pt x="267" y="698"/>
                  </a:cubicBezTo>
                  <a:cubicBezTo>
                    <a:pt x="265" y="698"/>
                    <a:pt x="265" y="698"/>
                    <a:pt x="265" y="698"/>
                  </a:cubicBezTo>
                  <a:cubicBezTo>
                    <a:pt x="262" y="696"/>
                    <a:pt x="262" y="696"/>
                    <a:pt x="262" y="696"/>
                  </a:cubicBezTo>
                  <a:cubicBezTo>
                    <a:pt x="262" y="694"/>
                    <a:pt x="262" y="694"/>
                    <a:pt x="262" y="694"/>
                  </a:cubicBezTo>
                  <a:cubicBezTo>
                    <a:pt x="258" y="694"/>
                    <a:pt x="258" y="694"/>
                    <a:pt x="258" y="694"/>
                  </a:cubicBezTo>
                  <a:cubicBezTo>
                    <a:pt x="256" y="692"/>
                    <a:pt x="256" y="692"/>
                    <a:pt x="256" y="692"/>
                  </a:cubicBezTo>
                  <a:cubicBezTo>
                    <a:pt x="255" y="690"/>
                    <a:pt x="255" y="690"/>
                    <a:pt x="255" y="690"/>
                  </a:cubicBezTo>
                  <a:cubicBezTo>
                    <a:pt x="251" y="689"/>
                    <a:pt x="251" y="689"/>
                    <a:pt x="251" y="689"/>
                  </a:cubicBezTo>
                  <a:cubicBezTo>
                    <a:pt x="249" y="685"/>
                    <a:pt x="249" y="685"/>
                    <a:pt x="249" y="685"/>
                  </a:cubicBezTo>
                  <a:cubicBezTo>
                    <a:pt x="238" y="676"/>
                    <a:pt x="238" y="676"/>
                    <a:pt x="238" y="676"/>
                  </a:cubicBezTo>
                  <a:cubicBezTo>
                    <a:pt x="234" y="676"/>
                    <a:pt x="234" y="676"/>
                    <a:pt x="234" y="676"/>
                  </a:cubicBezTo>
                  <a:cubicBezTo>
                    <a:pt x="227" y="670"/>
                    <a:pt x="227" y="670"/>
                    <a:pt x="227" y="670"/>
                  </a:cubicBezTo>
                  <a:cubicBezTo>
                    <a:pt x="220" y="672"/>
                    <a:pt x="220" y="672"/>
                    <a:pt x="220" y="672"/>
                  </a:cubicBezTo>
                  <a:cubicBezTo>
                    <a:pt x="216" y="669"/>
                    <a:pt x="216" y="669"/>
                    <a:pt x="216" y="669"/>
                  </a:cubicBezTo>
                  <a:cubicBezTo>
                    <a:pt x="216" y="665"/>
                    <a:pt x="216" y="665"/>
                    <a:pt x="216" y="665"/>
                  </a:cubicBezTo>
                  <a:cubicBezTo>
                    <a:pt x="213" y="661"/>
                    <a:pt x="213" y="661"/>
                    <a:pt x="213" y="661"/>
                  </a:cubicBezTo>
                  <a:cubicBezTo>
                    <a:pt x="209" y="661"/>
                    <a:pt x="209" y="661"/>
                    <a:pt x="209" y="661"/>
                  </a:cubicBezTo>
                  <a:cubicBezTo>
                    <a:pt x="205" y="661"/>
                    <a:pt x="205" y="661"/>
                    <a:pt x="205" y="661"/>
                  </a:cubicBezTo>
                  <a:cubicBezTo>
                    <a:pt x="209" y="659"/>
                    <a:pt x="209" y="659"/>
                    <a:pt x="209" y="659"/>
                  </a:cubicBezTo>
                  <a:cubicBezTo>
                    <a:pt x="211" y="658"/>
                    <a:pt x="211" y="658"/>
                    <a:pt x="211" y="658"/>
                  </a:cubicBezTo>
                  <a:cubicBezTo>
                    <a:pt x="209" y="656"/>
                    <a:pt x="209" y="656"/>
                    <a:pt x="209" y="656"/>
                  </a:cubicBezTo>
                  <a:cubicBezTo>
                    <a:pt x="209" y="654"/>
                    <a:pt x="209" y="654"/>
                    <a:pt x="209" y="654"/>
                  </a:cubicBezTo>
                  <a:cubicBezTo>
                    <a:pt x="213" y="654"/>
                    <a:pt x="213" y="654"/>
                    <a:pt x="213" y="654"/>
                  </a:cubicBezTo>
                  <a:cubicBezTo>
                    <a:pt x="216" y="656"/>
                    <a:pt x="216" y="656"/>
                    <a:pt x="216" y="656"/>
                  </a:cubicBezTo>
                  <a:cubicBezTo>
                    <a:pt x="216" y="656"/>
                    <a:pt x="216" y="656"/>
                    <a:pt x="216" y="656"/>
                  </a:cubicBezTo>
                  <a:cubicBezTo>
                    <a:pt x="220" y="656"/>
                    <a:pt x="220" y="656"/>
                    <a:pt x="220" y="656"/>
                  </a:cubicBezTo>
                  <a:cubicBezTo>
                    <a:pt x="222" y="652"/>
                    <a:pt x="222" y="652"/>
                    <a:pt x="222" y="652"/>
                  </a:cubicBezTo>
                  <a:cubicBezTo>
                    <a:pt x="220" y="650"/>
                    <a:pt x="220" y="650"/>
                    <a:pt x="220" y="650"/>
                  </a:cubicBezTo>
                  <a:cubicBezTo>
                    <a:pt x="220" y="647"/>
                    <a:pt x="220" y="647"/>
                    <a:pt x="220" y="647"/>
                  </a:cubicBezTo>
                  <a:cubicBezTo>
                    <a:pt x="224" y="643"/>
                    <a:pt x="224" y="643"/>
                    <a:pt x="224" y="643"/>
                  </a:cubicBezTo>
                  <a:cubicBezTo>
                    <a:pt x="224" y="641"/>
                    <a:pt x="224" y="641"/>
                    <a:pt x="224" y="641"/>
                  </a:cubicBezTo>
                  <a:cubicBezTo>
                    <a:pt x="225" y="641"/>
                    <a:pt x="225" y="641"/>
                    <a:pt x="225" y="641"/>
                  </a:cubicBezTo>
                  <a:cubicBezTo>
                    <a:pt x="227" y="641"/>
                    <a:pt x="227" y="641"/>
                    <a:pt x="227" y="641"/>
                  </a:cubicBezTo>
                  <a:cubicBezTo>
                    <a:pt x="229" y="639"/>
                    <a:pt x="229" y="639"/>
                    <a:pt x="229" y="639"/>
                  </a:cubicBezTo>
                  <a:cubicBezTo>
                    <a:pt x="231" y="639"/>
                    <a:pt x="231" y="639"/>
                    <a:pt x="231" y="639"/>
                  </a:cubicBezTo>
                  <a:cubicBezTo>
                    <a:pt x="231" y="638"/>
                    <a:pt x="231" y="638"/>
                    <a:pt x="231" y="638"/>
                  </a:cubicBezTo>
                  <a:cubicBezTo>
                    <a:pt x="227" y="636"/>
                    <a:pt x="227" y="636"/>
                    <a:pt x="227" y="636"/>
                  </a:cubicBezTo>
                  <a:cubicBezTo>
                    <a:pt x="225" y="634"/>
                    <a:pt x="225" y="634"/>
                    <a:pt x="225" y="634"/>
                  </a:cubicBezTo>
                  <a:cubicBezTo>
                    <a:pt x="224" y="636"/>
                    <a:pt x="224" y="636"/>
                    <a:pt x="224" y="636"/>
                  </a:cubicBezTo>
                  <a:cubicBezTo>
                    <a:pt x="222" y="634"/>
                    <a:pt x="222" y="634"/>
                    <a:pt x="222" y="634"/>
                  </a:cubicBezTo>
                  <a:cubicBezTo>
                    <a:pt x="220" y="628"/>
                    <a:pt x="220" y="628"/>
                    <a:pt x="220" y="628"/>
                  </a:cubicBezTo>
                  <a:cubicBezTo>
                    <a:pt x="225" y="627"/>
                    <a:pt x="225" y="627"/>
                    <a:pt x="225" y="627"/>
                  </a:cubicBezTo>
                  <a:cubicBezTo>
                    <a:pt x="229" y="628"/>
                    <a:pt x="229" y="628"/>
                    <a:pt x="229" y="628"/>
                  </a:cubicBezTo>
                  <a:cubicBezTo>
                    <a:pt x="231" y="627"/>
                    <a:pt x="231" y="627"/>
                    <a:pt x="231" y="627"/>
                  </a:cubicBezTo>
                  <a:cubicBezTo>
                    <a:pt x="229" y="627"/>
                    <a:pt x="229" y="627"/>
                    <a:pt x="229" y="627"/>
                  </a:cubicBezTo>
                  <a:cubicBezTo>
                    <a:pt x="227" y="625"/>
                    <a:pt x="227" y="625"/>
                    <a:pt x="227" y="625"/>
                  </a:cubicBezTo>
                  <a:cubicBezTo>
                    <a:pt x="231" y="621"/>
                    <a:pt x="231" y="621"/>
                    <a:pt x="231" y="621"/>
                  </a:cubicBezTo>
                  <a:cubicBezTo>
                    <a:pt x="240" y="617"/>
                    <a:pt x="240" y="617"/>
                    <a:pt x="240" y="617"/>
                  </a:cubicBezTo>
                  <a:cubicBezTo>
                    <a:pt x="242" y="614"/>
                    <a:pt x="242" y="614"/>
                    <a:pt x="242" y="614"/>
                  </a:cubicBezTo>
                  <a:cubicBezTo>
                    <a:pt x="240" y="612"/>
                    <a:pt x="240" y="612"/>
                    <a:pt x="240" y="612"/>
                  </a:cubicBezTo>
                  <a:cubicBezTo>
                    <a:pt x="236" y="612"/>
                    <a:pt x="236" y="612"/>
                    <a:pt x="236" y="612"/>
                  </a:cubicBezTo>
                  <a:cubicBezTo>
                    <a:pt x="233" y="616"/>
                    <a:pt x="233" y="616"/>
                    <a:pt x="233" y="616"/>
                  </a:cubicBezTo>
                  <a:cubicBezTo>
                    <a:pt x="229" y="616"/>
                    <a:pt x="229" y="616"/>
                    <a:pt x="229" y="616"/>
                  </a:cubicBezTo>
                  <a:cubicBezTo>
                    <a:pt x="227" y="616"/>
                    <a:pt x="227" y="616"/>
                    <a:pt x="227" y="616"/>
                  </a:cubicBezTo>
                  <a:cubicBezTo>
                    <a:pt x="227" y="616"/>
                    <a:pt x="227" y="616"/>
                    <a:pt x="227" y="616"/>
                  </a:cubicBezTo>
                  <a:cubicBezTo>
                    <a:pt x="229" y="607"/>
                    <a:pt x="229" y="607"/>
                    <a:pt x="229" y="607"/>
                  </a:cubicBezTo>
                  <a:cubicBezTo>
                    <a:pt x="231" y="607"/>
                    <a:pt x="231" y="607"/>
                    <a:pt x="231" y="607"/>
                  </a:cubicBezTo>
                  <a:cubicBezTo>
                    <a:pt x="234" y="599"/>
                    <a:pt x="234" y="599"/>
                    <a:pt x="234" y="599"/>
                  </a:cubicBezTo>
                  <a:cubicBezTo>
                    <a:pt x="244" y="599"/>
                    <a:pt x="244" y="599"/>
                    <a:pt x="244" y="599"/>
                  </a:cubicBezTo>
                  <a:cubicBezTo>
                    <a:pt x="245" y="597"/>
                    <a:pt x="245" y="597"/>
                    <a:pt x="245" y="597"/>
                  </a:cubicBezTo>
                  <a:cubicBezTo>
                    <a:pt x="245" y="594"/>
                    <a:pt x="245" y="594"/>
                    <a:pt x="245" y="594"/>
                  </a:cubicBezTo>
                  <a:cubicBezTo>
                    <a:pt x="247" y="587"/>
                    <a:pt x="247" y="587"/>
                    <a:pt x="247" y="587"/>
                  </a:cubicBezTo>
                  <a:cubicBezTo>
                    <a:pt x="247" y="581"/>
                    <a:pt x="247" y="581"/>
                    <a:pt x="247" y="581"/>
                  </a:cubicBezTo>
                  <a:cubicBezTo>
                    <a:pt x="242" y="577"/>
                    <a:pt x="242" y="577"/>
                    <a:pt x="242" y="577"/>
                  </a:cubicBezTo>
                  <a:cubicBezTo>
                    <a:pt x="244" y="570"/>
                    <a:pt x="244" y="570"/>
                    <a:pt x="244" y="570"/>
                  </a:cubicBezTo>
                  <a:cubicBezTo>
                    <a:pt x="247" y="570"/>
                    <a:pt x="247" y="570"/>
                    <a:pt x="247" y="570"/>
                  </a:cubicBezTo>
                  <a:cubicBezTo>
                    <a:pt x="249" y="566"/>
                    <a:pt x="249" y="566"/>
                    <a:pt x="249" y="566"/>
                  </a:cubicBezTo>
                  <a:cubicBezTo>
                    <a:pt x="249" y="561"/>
                    <a:pt x="249" y="561"/>
                    <a:pt x="249" y="561"/>
                  </a:cubicBezTo>
                  <a:cubicBezTo>
                    <a:pt x="247" y="561"/>
                    <a:pt x="247" y="561"/>
                    <a:pt x="247" y="561"/>
                  </a:cubicBezTo>
                  <a:cubicBezTo>
                    <a:pt x="245" y="556"/>
                    <a:pt x="245" y="556"/>
                    <a:pt x="245" y="556"/>
                  </a:cubicBezTo>
                  <a:cubicBezTo>
                    <a:pt x="244" y="559"/>
                    <a:pt x="244" y="559"/>
                    <a:pt x="244" y="559"/>
                  </a:cubicBezTo>
                  <a:cubicBezTo>
                    <a:pt x="238" y="557"/>
                    <a:pt x="238" y="557"/>
                    <a:pt x="238" y="557"/>
                  </a:cubicBezTo>
                  <a:cubicBezTo>
                    <a:pt x="233" y="556"/>
                    <a:pt x="233" y="556"/>
                    <a:pt x="233" y="556"/>
                  </a:cubicBezTo>
                  <a:cubicBezTo>
                    <a:pt x="229" y="556"/>
                    <a:pt x="229" y="556"/>
                    <a:pt x="229" y="556"/>
                  </a:cubicBezTo>
                  <a:cubicBezTo>
                    <a:pt x="225" y="554"/>
                    <a:pt x="225" y="554"/>
                    <a:pt x="225" y="554"/>
                  </a:cubicBezTo>
                  <a:cubicBezTo>
                    <a:pt x="222" y="554"/>
                    <a:pt x="222" y="554"/>
                    <a:pt x="222" y="554"/>
                  </a:cubicBezTo>
                  <a:cubicBezTo>
                    <a:pt x="216" y="552"/>
                    <a:pt x="216" y="552"/>
                    <a:pt x="216" y="552"/>
                  </a:cubicBezTo>
                  <a:cubicBezTo>
                    <a:pt x="213" y="554"/>
                    <a:pt x="213" y="554"/>
                    <a:pt x="213" y="554"/>
                  </a:cubicBezTo>
                  <a:cubicBezTo>
                    <a:pt x="211" y="552"/>
                    <a:pt x="211" y="552"/>
                    <a:pt x="211" y="552"/>
                  </a:cubicBezTo>
                  <a:cubicBezTo>
                    <a:pt x="205" y="548"/>
                    <a:pt x="205" y="548"/>
                    <a:pt x="205" y="548"/>
                  </a:cubicBezTo>
                  <a:cubicBezTo>
                    <a:pt x="202" y="539"/>
                    <a:pt x="202" y="539"/>
                    <a:pt x="202" y="539"/>
                  </a:cubicBezTo>
                  <a:cubicBezTo>
                    <a:pt x="200" y="539"/>
                    <a:pt x="200" y="539"/>
                    <a:pt x="200" y="539"/>
                  </a:cubicBezTo>
                  <a:cubicBezTo>
                    <a:pt x="194" y="545"/>
                    <a:pt x="194" y="545"/>
                    <a:pt x="194" y="545"/>
                  </a:cubicBezTo>
                  <a:cubicBezTo>
                    <a:pt x="191" y="543"/>
                    <a:pt x="191" y="543"/>
                    <a:pt x="191" y="543"/>
                  </a:cubicBezTo>
                  <a:cubicBezTo>
                    <a:pt x="185" y="545"/>
                    <a:pt x="185" y="545"/>
                    <a:pt x="185" y="545"/>
                  </a:cubicBezTo>
                  <a:cubicBezTo>
                    <a:pt x="182" y="543"/>
                    <a:pt x="182" y="543"/>
                    <a:pt x="182" y="543"/>
                  </a:cubicBezTo>
                  <a:cubicBezTo>
                    <a:pt x="178" y="545"/>
                    <a:pt x="178" y="545"/>
                    <a:pt x="178" y="545"/>
                  </a:cubicBezTo>
                  <a:cubicBezTo>
                    <a:pt x="171" y="537"/>
                    <a:pt x="171" y="537"/>
                    <a:pt x="171" y="537"/>
                  </a:cubicBezTo>
                  <a:cubicBezTo>
                    <a:pt x="169" y="532"/>
                    <a:pt x="169" y="532"/>
                    <a:pt x="169" y="532"/>
                  </a:cubicBezTo>
                  <a:cubicBezTo>
                    <a:pt x="169" y="528"/>
                    <a:pt x="169" y="528"/>
                    <a:pt x="169" y="528"/>
                  </a:cubicBezTo>
                  <a:cubicBezTo>
                    <a:pt x="165" y="526"/>
                    <a:pt x="165" y="526"/>
                    <a:pt x="165" y="526"/>
                  </a:cubicBezTo>
                  <a:cubicBezTo>
                    <a:pt x="165" y="523"/>
                    <a:pt x="165" y="523"/>
                    <a:pt x="165" y="523"/>
                  </a:cubicBezTo>
                  <a:cubicBezTo>
                    <a:pt x="162" y="521"/>
                    <a:pt x="162" y="521"/>
                    <a:pt x="162" y="521"/>
                  </a:cubicBezTo>
                  <a:cubicBezTo>
                    <a:pt x="153" y="523"/>
                    <a:pt x="153" y="523"/>
                    <a:pt x="153" y="523"/>
                  </a:cubicBezTo>
                  <a:cubicBezTo>
                    <a:pt x="147" y="515"/>
                    <a:pt x="147" y="515"/>
                    <a:pt x="147" y="515"/>
                  </a:cubicBezTo>
                  <a:cubicBezTo>
                    <a:pt x="149" y="512"/>
                    <a:pt x="149" y="512"/>
                    <a:pt x="149" y="512"/>
                  </a:cubicBezTo>
                  <a:cubicBezTo>
                    <a:pt x="145" y="508"/>
                    <a:pt x="145" y="508"/>
                    <a:pt x="145" y="508"/>
                  </a:cubicBezTo>
                  <a:cubicBezTo>
                    <a:pt x="143" y="501"/>
                    <a:pt x="143" y="501"/>
                    <a:pt x="143" y="501"/>
                  </a:cubicBezTo>
                  <a:cubicBezTo>
                    <a:pt x="138" y="501"/>
                    <a:pt x="138" y="501"/>
                    <a:pt x="138" y="501"/>
                  </a:cubicBezTo>
                  <a:cubicBezTo>
                    <a:pt x="134" y="503"/>
                    <a:pt x="134" y="503"/>
                    <a:pt x="134" y="503"/>
                  </a:cubicBezTo>
                  <a:cubicBezTo>
                    <a:pt x="125" y="503"/>
                    <a:pt x="125" y="503"/>
                    <a:pt x="125" y="503"/>
                  </a:cubicBezTo>
                  <a:cubicBezTo>
                    <a:pt x="118" y="501"/>
                    <a:pt x="118" y="501"/>
                    <a:pt x="118" y="501"/>
                  </a:cubicBezTo>
                  <a:cubicBezTo>
                    <a:pt x="114" y="503"/>
                    <a:pt x="114" y="503"/>
                    <a:pt x="114" y="503"/>
                  </a:cubicBezTo>
                  <a:cubicBezTo>
                    <a:pt x="114" y="506"/>
                    <a:pt x="114" y="506"/>
                    <a:pt x="114" y="506"/>
                  </a:cubicBezTo>
                  <a:cubicBezTo>
                    <a:pt x="111" y="506"/>
                    <a:pt x="111" y="506"/>
                    <a:pt x="111" y="506"/>
                  </a:cubicBezTo>
                  <a:cubicBezTo>
                    <a:pt x="109" y="506"/>
                    <a:pt x="109" y="506"/>
                    <a:pt x="109" y="506"/>
                  </a:cubicBezTo>
                  <a:cubicBezTo>
                    <a:pt x="109" y="503"/>
                    <a:pt x="109" y="503"/>
                    <a:pt x="109" y="503"/>
                  </a:cubicBezTo>
                  <a:cubicBezTo>
                    <a:pt x="103" y="497"/>
                    <a:pt x="103" y="497"/>
                    <a:pt x="103" y="497"/>
                  </a:cubicBezTo>
                  <a:cubicBezTo>
                    <a:pt x="105" y="494"/>
                    <a:pt x="105" y="494"/>
                    <a:pt x="105" y="494"/>
                  </a:cubicBezTo>
                  <a:cubicBezTo>
                    <a:pt x="102" y="488"/>
                    <a:pt x="102" y="488"/>
                    <a:pt x="102" y="488"/>
                  </a:cubicBezTo>
                  <a:cubicBezTo>
                    <a:pt x="102" y="483"/>
                    <a:pt x="102" y="483"/>
                    <a:pt x="102" y="483"/>
                  </a:cubicBezTo>
                  <a:cubicBezTo>
                    <a:pt x="102" y="481"/>
                    <a:pt x="102" y="481"/>
                    <a:pt x="102" y="481"/>
                  </a:cubicBezTo>
                  <a:cubicBezTo>
                    <a:pt x="107" y="485"/>
                    <a:pt x="107" y="485"/>
                    <a:pt x="107" y="485"/>
                  </a:cubicBezTo>
                  <a:cubicBezTo>
                    <a:pt x="114" y="483"/>
                    <a:pt x="114" y="483"/>
                    <a:pt x="114" y="483"/>
                  </a:cubicBezTo>
                  <a:cubicBezTo>
                    <a:pt x="118" y="477"/>
                    <a:pt x="118" y="477"/>
                    <a:pt x="118" y="477"/>
                  </a:cubicBezTo>
                  <a:cubicBezTo>
                    <a:pt x="120" y="475"/>
                    <a:pt x="120" y="475"/>
                    <a:pt x="120" y="475"/>
                  </a:cubicBezTo>
                  <a:cubicBezTo>
                    <a:pt x="116" y="472"/>
                    <a:pt x="116" y="472"/>
                    <a:pt x="116" y="472"/>
                  </a:cubicBezTo>
                  <a:cubicBezTo>
                    <a:pt x="116" y="468"/>
                    <a:pt x="116" y="468"/>
                    <a:pt x="116" y="468"/>
                  </a:cubicBezTo>
                  <a:cubicBezTo>
                    <a:pt x="109" y="463"/>
                    <a:pt x="109" y="463"/>
                    <a:pt x="109" y="463"/>
                  </a:cubicBezTo>
                  <a:cubicBezTo>
                    <a:pt x="103" y="463"/>
                    <a:pt x="103" y="463"/>
                    <a:pt x="103" y="463"/>
                  </a:cubicBezTo>
                  <a:cubicBezTo>
                    <a:pt x="102" y="455"/>
                    <a:pt x="102" y="455"/>
                    <a:pt x="102" y="455"/>
                  </a:cubicBezTo>
                  <a:cubicBezTo>
                    <a:pt x="98" y="454"/>
                    <a:pt x="98" y="454"/>
                    <a:pt x="98" y="454"/>
                  </a:cubicBezTo>
                  <a:cubicBezTo>
                    <a:pt x="94" y="448"/>
                    <a:pt x="94" y="448"/>
                    <a:pt x="94" y="448"/>
                  </a:cubicBezTo>
                  <a:cubicBezTo>
                    <a:pt x="92" y="443"/>
                    <a:pt x="92" y="443"/>
                    <a:pt x="92" y="443"/>
                  </a:cubicBezTo>
                  <a:cubicBezTo>
                    <a:pt x="89" y="439"/>
                    <a:pt x="89" y="439"/>
                    <a:pt x="89" y="439"/>
                  </a:cubicBezTo>
                  <a:cubicBezTo>
                    <a:pt x="89" y="434"/>
                    <a:pt x="89" y="434"/>
                    <a:pt x="89" y="434"/>
                  </a:cubicBezTo>
                  <a:cubicBezTo>
                    <a:pt x="85" y="430"/>
                    <a:pt x="85" y="430"/>
                    <a:pt x="85" y="430"/>
                  </a:cubicBezTo>
                  <a:cubicBezTo>
                    <a:pt x="87" y="424"/>
                    <a:pt x="87" y="424"/>
                    <a:pt x="87" y="424"/>
                  </a:cubicBezTo>
                  <a:cubicBezTo>
                    <a:pt x="85" y="421"/>
                    <a:pt x="85" y="421"/>
                    <a:pt x="85" y="421"/>
                  </a:cubicBezTo>
                  <a:cubicBezTo>
                    <a:pt x="78" y="419"/>
                    <a:pt x="78" y="419"/>
                    <a:pt x="78" y="419"/>
                  </a:cubicBezTo>
                  <a:cubicBezTo>
                    <a:pt x="76" y="419"/>
                    <a:pt x="76" y="419"/>
                    <a:pt x="76" y="419"/>
                  </a:cubicBezTo>
                  <a:cubicBezTo>
                    <a:pt x="74" y="415"/>
                    <a:pt x="74" y="415"/>
                    <a:pt x="74" y="415"/>
                  </a:cubicBezTo>
                  <a:cubicBezTo>
                    <a:pt x="69" y="417"/>
                    <a:pt x="69" y="417"/>
                    <a:pt x="69" y="417"/>
                  </a:cubicBezTo>
                  <a:cubicBezTo>
                    <a:pt x="63" y="421"/>
                    <a:pt x="63" y="421"/>
                    <a:pt x="63" y="421"/>
                  </a:cubicBezTo>
                  <a:cubicBezTo>
                    <a:pt x="61" y="415"/>
                    <a:pt x="61" y="415"/>
                    <a:pt x="61" y="415"/>
                  </a:cubicBezTo>
                  <a:cubicBezTo>
                    <a:pt x="58" y="415"/>
                    <a:pt x="58" y="415"/>
                    <a:pt x="58" y="415"/>
                  </a:cubicBezTo>
                  <a:cubicBezTo>
                    <a:pt x="52" y="417"/>
                    <a:pt x="52" y="417"/>
                    <a:pt x="52" y="417"/>
                  </a:cubicBezTo>
                  <a:cubicBezTo>
                    <a:pt x="49" y="412"/>
                    <a:pt x="49" y="412"/>
                    <a:pt x="49" y="412"/>
                  </a:cubicBezTo>
                  <a:cubicBezTo>
                    <a:pt x="45" y="413"/>
                    <a:pt x="45" y="413"/>
                    <a:pt x="45" y="413"/>
                  </a:cubicBezTo>
                  <a:cubicBezTo>
                    <a:pt x="43" y="412"/>
                    <a:pt x="43" y="412"/>
                    <a:pt x="43" y="412"/>
                  </a:cubicBezTo>
                  <a:cubicBezTo>
                    <a:pt x="41" y="412"/>
                    <a:pt x="41" y="412"/>
                    <a:pt x="41" y="412"/>
                  </a:cubicBezTo>
                  <a:cubicBezTo>
                    <a:pt x="41" y="406"/>
                    <a:pt x="41" y="406"/>
                    <a:pt x="41" y="406"/>
                  </a:cubicBezTo>
                  <a:cubicBezTo>
                    <a:pt x="38" y="404"/>
                    <a:pt x="38" y="404"/>
                    <a:pt x="38" y="404"/>
                  </a:cubicBezTo>
                  <a:cubicBezTo>
                    <a:pt x="36" y="399"/>
                    <a:pt x="36" y="399"/>
                    <a:pt x="36" y="399"/>
                  </a:cubicBezTo>
                  <a:cubicBezTo>
                    <a:pt x="36" y="397"/>
                    <a:pt x="36" y="397"/>
                    <a:pt x="36" y="397"/>
                  </a:cubicBezTo>
                  <a:cubicBezTo>
                    <a:pt x="32" y="393"/>
                    <a:pt x="32" y="393"/>
                    <a:pt x="32" y="393"/>
                  </a:cubicBezTo>
                  <a:cubicBezTo>
                    <a:pt x="34" y="392"/>
                    <a:pt x="34" y="392"/>
                    <a:pt x="34" y="392"/>
                  </a:cubicBezTo>
                  <a:cubicBezTo>
                    <a:pt x="32" y="388"/>
                    <a:pt x="32" y="388"/>
                    <a:pt x="32" y="388"/>
                  </a:cubicBezTo>
                  <a:cubicBezTo>
                    <a:pt x="30" y="386"/>
                    <a:pt x="30" y="386"/>
                    <a:pt x="30" y="386"/>
                  </a:cubicBezTo>
                  <a:cubicBezTo>
                    <a:pt x="32" y="384"/>
                    <a:pt x="32" y="384"/>
                    <a:pt x="32" y="384"/>
                  </a:cubicBezTo>
                  <a:cubicBezTo>
                    <a:pt x="30" y="383"/>
                    <a:pt x="30" y="383"/>
                    <a:pt x="30" y="383"/>
                  </a:cubicBezTo>
                  <a:cubicBezTo>
                    <a:pt x="29" y="381"/>
                    <a:pt x="29" y="381"/>
                    <a:pt x="29" y="381"/>
                  </a:cubicBezTo>
                  <a:cubicBezTo>
                    <a:pt x="30" y="377"/>
                    <a:pt x="30" y="377"/>
                    <a:pt x="30" y="377"/>
                  </a:cubicBezTo>
                  <a:cubicBezTo>
                    <a:pt x="30" y="375"/>
                    <a:pt x="30" y="375"/>
                    <a:pt x="30" y="375"/>
                  </a:cubicBezTo>
                  <a:cubicBezTo>
                    <a:pt x="32" y="372"/>
                    <a:pt x="32" y="372"/>
                    <a:pt x="32" y="372"/>
                  </a:cubicBezTo>
                  <a:cubicBezTo>
                    <a:pt x="32" y="368"/>
                    <a:pt x="32" y="368"/>
                    <a:pt x="32" y="368"/>
                  </a:cubicBezTo>
                  <a:cubicBezTo>
                    <a:pt x="25" y="353"/>
                    <a:pt x="25" y="353"/>
                    <a:pt x="25" y="353"/>
                  </a:cubicBezTo>
                  <a:cubicBezTo>
                    <a:pt x="25" y="341"/>
                    <a:pt x="25" y="341"/>
                    <a:pt x="25" y="341"/>
                  </a:cubicBezTo>
                  <a:cubicBezTo>
                    <a:pt x="29" y="341"/>
                    <a:pt x="29" y="341"/>
                    <a:pt x="29" y="341"/>
                  </a:cubicBezTo>
                  <a:cubicBezTo>
                    <a:pt x="29" y="335"/>
                    <a:pt x="29" y="335"/>
                    <a:pt x="29" y="335"/>
                  </a:cubicBezTo>
                  <a:cubicBezTo>
                    <a:pt x="32" y="332"/>
                    <a:pt x="32" y="332"/>
                    <a:pt x="32" y="332"/>
                  </a:cubicBezTo>
                  <a:cubicBezTo>
                    <a:pt x="32" y="330"/>
                    <a:pt x="32" y="330"/>
                    <a:pt x="32" y="330"/>
                  </a:cubicBezTo>
                  <a:cubicBezTo>
                    <a:pt x="32" y="330"/>
                    <a:pt x="32" y="330"/>
                    <a:pt x="32" y="330"/>
                  </a:cubicBezTo>
                  <a:cubicBezTo>
                    <a:pt x="30" y="328"/>
                    <a:pt x="30" y="328"/>
                    <a:pt x="30" y="328"/>
                  </a:cubicBezTo>
                  <a:cubicBezTo>
                    <a:pt x="30" y="326"/>
                    <a:pt x="30" y="326"/>
                    <a:pt x="30" y="326"/>
                  </a:cubicBezTo>
                  <a:cubicBezTo>
                    <a:pt x="32" y="322"/>
                    <a:pt x="32" y="322"/>
                    <a:pt x="32" y="322"/>
                  </a:cubicBezTo>
                  <a:cubicBezTo>
                    <a:pt x="30" y="321"/>
                    <a:pt x="30" y="321"/>
                    <a:pt x="30" y="321"/>
                  </a:cubicBezTo>
                  <a:cubicBezTo>
                    <a:pt x="30" y="319"/>
                    <a:pt x="30" y="319"/>
                    <a:pt x="30" y="319"/>
                  </a:cubicBezTo>
                  <a:cubicBezTo>
                    <a:pt x="32" y="319"/>
                    <a:pt x="32" y="319"/>
                    <a:pt x="32" y="319"/>
                  </a:cubicBezTo>
                  <a:cubicBezTo>
                    <a:pt x="32" y="321"/>
                    <a:pt x="32" y="321"/>
                    <a:pt x="32" y="321"/>
                  </a:cubicBezTo>
                  <a:cubicBezTo>
                    <a:pt x="36" y="321"/>
                    <a:pt x="36" y="321"/>
                    <a:pt x="36" y="321"/>
                  </a:cubicBezTo>
                  <a:cubicBezTo>
                    <a:pt x="36" y="317"/>
                    <a:pt x="36" y="317"/>
                    <a:pt x="36" y="317"/>
                  </a:cubicBezTo>
                  <a:cubicBezTo>
                    <a:pt x="38" y="315"/>
                    <a:pt x="38" y="315"/>
                    <a:pt x="38" y="315"/>
                  </a:cubicBezTo>
                  <a:cubicBezTo>
                    <a:pt x="41" y="317"/>
                    <a:pt x="41" y="317"/>
                    <a:pt x="41" y="317"/>
                  </a:cubicBezTo>
                  <a:cubicBezTo>
                    <a:pt x="45" y="313"/>
                    <a:pt x="45" y="313"/>
                    <a:pt x="45" y="313"/>
                  </a:cubicBezTo>
                  <a:cubicBezTo>
                    <a:pt x="47" y="311"/>
                    <a:pt x="47" y="311"/>
                    <a:pt x="47" y="311"/>
                  </a:cubicBezTo>
                  <a:cubicBezTo>
                    <a:pt x="49" y="310"/>
                    <a:pt x="49" y="310"/>
                    <a:pt x="49" y="310"/>
                  </a:cubicBezTo>
                  <a:cubicBezTo>
                    <a:pt x="54" y="311"/>
                    <a:pt x="54" y="311"/>
                    <a:pt x="54" y="311"/>
                  </a:cubicBezTo>
                  <a:cubicBezTo>
                    <a:pt x="56" y="310"/>
                    <a:pt x="56" y="310"/>
                    <a:pt x="56" y="310"/>
                  </a:cubicBezTo>
                  <a:cubicBezTo>
                    <a:pt x="52" y="304"/>
                    <a:pt x="52" y="304"/>
                    <a:pt x="52" y="304"/>
                  </a:cubicBezTo>
                  <a:cubicBezTo>
                    <a:pt x="51" y="304"/>
                    <a:pt x="51" y="304"/>
                    <a:pt x="51" y="304"/>
                  </a:cubicBezTo>
                  <a:cubicBezTo>
                    <a:pt x="49" y="306"/>
                    <a:pt x="49" y="306"/>
                    <a:pt x="49" y="306"/>
                  </a:cubicBezTo>
                  <a:cubicBezTo>
                    <a:pt x="45" y="306"/>
                    <a:pt x="45" y="306"/>
                    <a:pt x="45" y="306"/>
                  </a:cubicBezTo>
                  <a:cubicBezTo>
                    <a:pt x="41" y="302"/>
                    <a:pt x="41" y="302"/>
                    <a:pt x="41" y="302"/>
                  </a:cubicBezTo>
                  <a:cubicBezTo>
                    <a:pt x="38" y="302"/>
                    <a:pt x="38" y="302"/>
                    <a:pt x="38" y="302"/>
                  </a:cubicBezTo>
                  <a:cubicBezTo>
                    <a:pt x="34" y="297"/>
                    <a:pt x="34" y="297"/>
                    <a:pt x="34" y="297"/>
                  </a:cubicBezTo>
                  <a:cubicBezTo>
                    <a:pt x="34" y="295"/>
                    <a:pt x="34" y="295"/>
                    <a:pt x="34" y="295"/>
                  </a:cubicBezTo>
                  <a:cubicBezTo>
                    <a:pt x="38" y="299"/>
                    <a:pt x="38" y="299"/>
                    <a:pt x="38" y="299"/>
                  </a:cubicBezTo>
                  <a:cubicBezTo>
                    <a:pt x="38" y="295"/>
                    <a:pt x="38" y="295"/>
                    <a:pt x="38" y="295"/>
                  </a:cubicBezTo>
                  <a:cubicBezTo>
                    <a:pt x="38" y="293"/>
                    <a:pt x="38" y="293"/>
                    <a:pt x="38" y="293"/>
                  </a:cubicBezTo>
                  <a:cubicBezTo>
                    <a:pt x="40" y="291"/>
                    <a:pt x="40" y="291"/>
                    <a:pt x="40" y="291"/>
                  </a:cubicBezTo>
                  <a:cubicBezTo>
                    <a:pt x="36" y="291"/>
                    <a:pt x="36" y="291"/>
                    <a:pt x="36" y="291"/>
                  </a:cubicBezTo>
                  <a:cubicBezTo>
                    <a:pt x="36" y="291"/>
                    <a:pt x="32" y="295"/>
                    <a:pt x="30" y="295"/>
                  </a:cubicBezTo>
                  <a:cubicBezTo>
                    <a:pt x="30" y="295"/>
                    <a:pt x="30" y="295"/>
                    <a:pt x="30" y="295"/>
                  </a:cubicBezTo>
                  <a:cubicBezTo>
                    <a:pt x="30" y="295"/>
                    <a:pt x="30" y="295"/>
                    <a:pt x="30" y="295"/>
                  </a:cubicBezTo>
                  <a:cubicBezTo>
                    <a:pt x="30" y="291"/>
                    <a:pt x="30" y="291"/>
                    <a:pt x="30" y="291"/>
                  </a:cubicBezTo>
                  <a:cubicBezTo>
                    <a:pt x="38" y="282"/>
                    <a:pt x="38" y="282"/>
                    <a:pt x="38" y="282"/>
                  </a:cubicBezTo>
                  <a:cubicBezTo>
                    <a:pt x="41" y="280"/>
                    <a:pt x="41" y="280"/>
                    <a:pt x="41" y="280"/>
                  </a:cubicBezTo>
                  <a:cubicBezTo>
                    <a:pt x="47" y="273"/>
                    <a:pt x="47" y="273"/>
                    <a:pt x="47" y="273"/>
                  </a:cubicBezTo>
                  <a:cubicBezTo>
                    <a:pt x="51" y="266"/>
                    <a:pt x="51" y="266"/>
                    <a:pt x="51" y="266"/>
                  </a:cubicBezTo>
                  <a:cubicBezTo>
                    <a:pt x="54" y="257"/>
                    <a:pt x="54" y="257"/>
                    <a:pt x="54" y="257"/>
                  </a:cubicBezTo>
                  <a:cubicBezTo>
                    <a:pt x="61" y="246"/>
                    <a:pt x="61" y="246"/>
                    <a:pt x="61" y="246"/>
                  </a:cubicBezTo>
                  <a:cubicBezTo>
                    <a:pt x="67" y="233"/>
                    <a:pt x="67" y="233"/>
                    <a:pt x="67" y="233"/>
                  </a:cubicBezTo>
                  <a:cubicBezTo>
                    <a:pt x="65" y="228"/>
                    <a:pt x="65" y="228"/>
                    <a:pt x="65" y="228"/>
                  </a:cubicBezTo>
                  <a:cubicBezTo>
                    <a:pt x="58" y="219"/>
                    <a:pt x="58" y="219"/>
                    <a:pt x="58" y="219"/>
                  </a:cubicBezTo>
                  <a:cubicBezTo>
                    <a:pt x="54" y="219"/>
                    <a:pt x="54" y="219"/>
                    <a:pt x="54" y="219"/>
                  </a:cubicBezTo>
                  <a:cubicBezTo>
                    <a:pt x="45" y="206"/>
                    <a:pt x="45" y="206"/>
                    <a:pt x="45" y="206"/>
                  </a:cubicBezTo>
                  <a:cubicBezTo>
                    <a:pt x="47" y="202"/>
                    <a:pt x="47" y="202"/>
                    <a:pt x="47" y="202"/>
                  </a:cubicBezTo>
                  <a:cubicBezTo>
                    <a:pt x="51" y="197"/>
                    <a:pt x="51" y="197"/>
                    <a:pt x="51" y="197"/>
                  </a:cubicBezTo>
                  <a:cubicBezTo>
                    <a:pt x="51" y="191"/>
                    <a:pt x="51" y="191"/>
                    <a:pt x="51" y="191"/>
                  </a:cubicBezTo>
                  <a:cubicBezTo>
                    <a:pt x="45" y="188"/>
                    <a:pt x="45" y="188"/>
                    <a:pt x="45" y="188"/>
                  </a:cubicBezTo>
                  <a:cubicBezTo>
                    <a:pt x="43" y="184"/>
                    <a:pt x="43" y="184"/>
                    <a:pt x="43" y="184"/>
                  </a:cubicBezTo>
                  <a:cubicBezTo>
                    <a:pt x="43" y="178"/>
                    <a:pt x="43" y="178"/>
                    <a:pt x="43" y="178"/>
                  </a:cubicBezTo>
                  <a:cubicBezTo>
                    <a:pt x="43" y="177"/>
                    <a:pt x="43" y="177"/>
                    <a:pt x="43" y="177"/>
                  </a:cubicBezTo>
                  <a:cubicBezTo>
                    <a:pt x="43" y="173"/>
                    <a:pt x="43" y="173"/>
                    <a:pt x="43" y="173"/>
                  </a:cubicBezTo>
                  <a:cubicBezTo>
                    <a:pt x="38" y="173"/>
                    <a:pt x="38" y="173"/>
                    <a:pt x="38" y="173"/>
                  </a:cubicBezTo>
                  <a:cubicBezTo>
                    <a:pt x="36" y="169"/>
                    <a:pt x="36" y="169"/>
                    <a:pt x="36" y="169"/>
                  </a:cubicBezTo>
                  <a:cubicBezTo>
                    <a:pt x="36" y="164"/>
                    <a:pt x="36" y="164"/>
                    <a:pt x="36" y="164"/>
                  </a:cubicBezTo>
                  <a:cubicBezTo>
                    <a:pt x="38" y="160"/>
                    <a:pt x="38" y="160"/>
                    <a:pt x="38" y="160"/>
                  </a:cubicBezTo>
                  <a:cubicBezTo>
                    <a:pt x="34" y="160"/>
                    <a:pt x="34" y="160"/>
                    <a:pt x="34" y="160"/>
                  </a:cubicBezTo>
                  <a:cubicBezTo>
                    <a:pt x="34" y="157"/>
                    <a:pt x="34" y="157"/>
                    <a:pt x="34" y="157"/>
                  </a:cubicBezTo>
                  <a:cubicBezTo>
                    <a:pt x="36" y="146"/>
                    <a:pt x="36" y="146"/>
                    <a:pt x="36" y="146"/>
                  </a:cubicBezTo>
                  <a:cubicBezTo>
                    <a:pt x="40" y="146"/>
                    <a:pt x="40" y="146"/>
                    <a:pt x="40" y="146"/>
                  </a:cubicBezTo>
                  <a:cubicBezTo>
                    <a:pt x="30" y="127"/>
                    <a:pt x="30" y="127"/>
                    <a:pt x="30" y="127"/>
                  </a:cubicBezTo>
                  <a:cubicBezTo>
                    <a:pt x="23" y="115"/>
                    <a:pt x="23" y="115"/>
                    <a:pt x="23" y="115"/>
                  </a:cubicBezTo>
                  <a:cubicBezTo>
                    <a:pt x="23" y="109"/>
                    <a:pt x="23" y="109"/>
                    <a:pt x="23" y="109"/>
                  </a:cubicBezTo>
                  <a:cubicBezTo>
                    <a:pt x="18" y="106"/>
                    <a:pt x="18" y="106"/>
                    <a:pt x="18" y="106"/>
                  </a:cubicBezTo>
                  <a:cubicBezTo>
                    <a:pt x="21" y="97"/>
                    <a:pt x="21" y="97"/>
                    <a:pt x="21" y="97"/>
                  </a:cubicBezTo>
                  <a:cubicBezTo>
                    <a:pt x="25" y="91"/>
                    <a:pt x="25" y="91"/>
                    <a:pt x="25" y="91"/>
                  </a:cubicBezTo>
                  <a:cubicBezTo>
                    <a:pt x="27" y="86"/>
                    <a:pt x="27" y="86"/>
                    <a:pt x="27" y="86"/>
                  </a:cubicBezTo>
                  <a:cubicBezTo>
                    <a:pt x="25" y="84"/>
                    <a:pt x="25" y="84"/>
                    <a:pt x="25" y="84"/>
                  </a:cubicBezTo>
                  <a:cubicBezTo>
                    <a:pt x="16" y="78"/>
                    <a:pt x="16" y="78"/>
                    <a:pt x="16" y="78"/>
                  </a:cubicBezTo>
                  <a:cubicBezTo>
                    <a:pt x="14" y="76"/>
                    <a:pt x="14" y="76"/>
                    <a:pt x="14" y="76"/>
                  </a:cubicBezTo>
                  <a:cubicBezTo>
                    <a:pt x="12" y="73"/>
                    <a:pt x="12" y="73"/>
                    <a:pt x="12" y="73"/>
                  </a:cubicBezTo>
                  <a:cubicBezTo>
                    <a:pt x="7" y="69"/>
                    <a:pt x="7" y="69"/>
                    <a:pt x="7" y="69"/>
                  </a:cubicBezTo>
                  <a:cubicBezTo>
                    <a:pt x="5" y="69"/>
                    <a:pt x="5" y="69"/>
                    <a:pt x="5" y="69"/>
                  </a:cubicBezTo>
                  <a:cubicBezTo>
                    <a:pt x="3" y="62"/>
                    <a:pt x="3" y="62"/>
                    <a:pt x="3" y="62"/>
                  </a:cubicBezTo>
                  <a:cubicBezTo>
                    <a:pt x="0" y="58"/>
                    <a:pt x="0" y="58"/>
                    <a:pt x="0" y="58"/>
                  </a:cubicBezTo>
                  <a:cubicBezTo>
                    <a:pt x="1" y="53"/>
                    <a:pt x="1" y="53"/>
                    <a:pt x="1" y="53"/>
                  </a:cubicBezTo>
                  <a:cubicBezTo>
                    <a:pt x="1" y="47"/>
                    <a:pt x="1" y="47"/>
                    <a:pt x="1" y="47"/>
                  </a:cubicBezTo>
                  <a:cubicBezTo>
                    <a:pt x="0" y="47"/>
                    <a:pt x="0" y="47"/>
                    <a:pt x="0" y="47"/>
                  </a:cubicBezTo>
                  <a:cubicBezTo>
                    <a:pt x="1" y="46"/>
                    <a:pt x="1" y="46"/>
                    <a:pt x="1" y="46"/>
                  </a:cubicBezTo>
                  <a:cubicBezTo>
                    <a:pt x="7" y="44"/>
                    <a:pt x="7" y="44"/>
                    <a:pt x="7" y="44"/>
                  </a:cubicBezTo>
                  <a:cubicBezTo>
                    <a:pt x="7" y="44"/>
                    <a:pt x="7" y="44"/>
                    <a:pt x="7" y="44"/>
                  </a:cubicBezTo>
                  <a:cubicBezTo>
                    <a:pt x="9" y="42"/>
                    <a:pt x="9" y="42"/>
                    <a:pt x="9" y="42"/>
                  </a:cubicBezTo>
                  <a:cubicBezTo>
                    <a:pt x="9" y="36"/>
                    <a:pt x="9" y="36"/>
                    <a:pt x="9" y="36"/>
                  </a:cubicBezTo>
                  <a:cubicBezTo>
                    <a:pt x="14" y="33"/>
                    <a:pt x="14" y="33"/>
                    <a:pt x="14" y="33"/>
                  </a:cubicBezTo>
                  <a:cubicBezTo>
                    <a:pt x="18" y="31"/>
                    <a:pt x="18" y="31"/>
                    <a:pt x="18" y="31"/>
                  </a:cubicBezTo>
                  <a:cubicBezTo>
                    <a:pt x="20" y="27"/>
                    <a:pt x="20" y="27"/>
                    <a:pt x="20" y="27"/>
                  </a:cubicBezTo>
                  <a:cubicBezTo>
                    <a:pt x="20" y="24"/>
                    <a:pt x="20" y="24"/>
                    <a:pt x="20" y="24"/>
                  </a:cubicBezTo>
                  <a:cubicBezTo>
                    <a:pt x="23" y="24"/>
                    <a:pt x="23" y="24"/>
                    <a:pt x="23" y="24"/>
                  </a:cubicBezTo>
                  <a:cubicBezTo>
                    <a:pt x="27" y="24"/>
                    <a:pt x="27" y="24"/>
                    <a:pt x="27" y="24"/>
                  </a:cubicBezTo>
                  <a:cubicBezTo>
                    <a:pt x="29" y="22"/>
                    <a:pt x="29" y="22"/>
                    <a:pt x="29" y="22"/>
                  </a:cubicBezTo>
                  <a:cubicBezTo>
                    <a:pt x="29" y="18"/>
                    <a:pt x="29" y="18"/>
                    <a:pt x="29" y="18"/>
                  </a:cubicBezTo>
                  <a:cubicBezTo>
                    <a:pt x="29" y="18"/>
                    <a:pt x="29" y="18"/>
                    <a:pt x="29" y="18"/>
                  </a:cubicBezTo>
                  <a:cubicBezTo>
                    <a:pt x="32" y="18"/>
                    <a:pt x="32" y="18"/>
                    <a:pt x="32" y="18"/>
                  </a:cubicBezTo>
                  <a:cubicBezTo>
                    <a:pt x="34" y="20"/>
                    <a:pt x="34" y="20"/>
                    <a:pt x="34" y="20"/>
                  </a:cubicBezTo>
                  <a:cubicBezTo>
                    <a:pt x="34" y="24"/>
                    <a:pt x="34" y="24"/>
                    <a:pt x="34" y="24"/>
                  </a:cubicBezTo>
                  <a:cubicBezTo>
                    <a:pt x="34" y="25"/>
                    <a:pt x="34" y="25"/>
                    <a:pt x="34" y="25"/>
                  </a:cubicBezTo>
                  <a:cubicBezTo>
                    <a:pt x="36" y="22"/>
                    <a:pt x="36" y="22"/>
                    <a:pt x="36" y="22"/>
                  </a:cubicBezTo>
                  <a:cubicBezTo>
                    <a:pt x="36" y="18"/>
                    <a:pt x="36" y="18"/>
                    <a:pt x="36" y="18"/>
                  </a:cubicBezTo>
                  <a:cubicBezTo>
                    <a:pt x="40" y="18"/>
                    <a:pt x="40" y="18"/>
                    <a:pt x="40" y="18"/>
                  </a:cubicBezTo>
                  <a:cubicBezTo>
                    <a:pt x="40" y="18"/>
                    <a:pt x="40" y="18"/>
                    <a:pt x="40" y="18"/>
                  </a:cubicBezTo>
                  <a:cubicBezTo>
                    <a:pt x="38" y="16"/>
                    <a:pt x="38" y="16"/>
                    <a:pt x="38" y="16"/>
                  </a:cubicBezTo>
                  <a:cubicBezTo>
                    <a:pt x="38" y="15"/>
                    <a:pt x="38" y="15"/>
                    <a:pt x="38" y="15"/>
                  </a:cubicBezTo>
                  <a:cubicBezTo>
                    <a:pt x="40" y="15"/>
                    <a:pt x="40" y="15"/>
                    <a:pt x="40" y="15"/>
                  </a:cubicBezTo>
                  <a:cubicBezTo>
                    <a:pt x="41" y="15"/>
                    <a:pt x="41" y="15"/>
                    <a:pt x="41" y="15"/>
                  </a:cubicBezTo>
                  <a:cubicBezTo>
                    <a:pt x="41" y="13"/>
                    <a:pt x="41" y="13"/>
                    <a:pt x="41" y="13"/>
                  </a:cubicBezTo>
                  <a:cubicBezTo>
                    <a:pt x="40" y="13"/>
                    <a:pt x="40" y="13"/>
                    <a:pt x="40" y="13"/>
                  </a:cubicBezTo>
                  <a:cubicBezTo>
                    <a:pt x="40" y="11"/>
                    <a:pt x="40" y="11"/>
                    <a:pt x="40" y="11"/>
                  </a:cubicBezTo>
                  <a:cubicBezTo>
                    <a:pt x="40" y="11"/>
                    <a:pt x="40" y="11"/>
                    <a:pt x="40" y="11"/>
                  </a:cubicBezTo>
                  <a:cubicBezTo>
                    <a:pt x="43" y="11"/>
                    <a:pt x="43" y="11"/>
                    <a:pt x="43" y="11"/>
                  </a:cubicBezTo>
                  <a:cubicBezTo>
                    <a:pt x="47" y="13"/>
                    <a:pt x="47" y="13"/>
                    <a:pt x="47" y="13"/>
                  </a:cubicBezTo>
                  <a:cubicBezTo>
                    <a:pt x="49" y="15"/>
                    <a:pt x="49" y="15"/>
                    <a:pt x="49" y="15"/>
                  </a:cubicBezTo>
                  <a:cubicBezTo>
                    <a:pt x="51" y="16"/>
                    <a:pt x="51" y="16"/>
                    <a:pt x="51" y="16"/>
                  </a:cubicBezTo>
                  <a:cubicBezTo>
                    <a:pt x="52" y="15"/>
                    <a:pt x="52" y="15"/>
                    <a:pt x="52" y="15"/>
                  </a:cubicBezTo>
                  <a:cubicBezTo>
                    <a:pt x="54" y="16"/>
                    <a:pt x="54" y="16"/>
                    <a:pt x="54" y="16"/>
                  </a:cubicBezTo>
                  <a:cubicBezTo>
                    <a:pt x="56" y="16"/>
                    <a:pt x="56" y="16"/>
                    <a:pt x="56" y="16"/>
                  </a:cubicBezTo>
                  <a:cubicBezTo>
                    <a:pt x="58" y="18"/>
                    <a:pt x="58" y="18"/>
                    <a:pt x="58" y="18"/>
                  </a:cubicBezTo>
                  <a:cubicBezTo>
                    <a:pt x="58" y="20"/>
                    <a:pt x="58" y="20"/>
                    <a:pt x="58" y="20"/>
                  </a:cubicBezTo>
                  <a:cubicBezTo>
                    <a:pt x="54" y="22"/>
                    <a:pt x="54" y="22"/>
                    <a:pt x="54" y="22"/>
                  </a:cubicBezTo>
                  <a:cubicBezTo>
                    <a:pt x="52" y="22"/>
                    <a:pt x="52" y="22"/>
                    <a:pt x="52" y="22"/>
                  </a:cubicBezTo>
                  <a:cubicBezTo>
                    <a:pt x="49" y="22"/>
                    <a:pt x="49" y="22"/>
                    <a:pt x="49" y="22"/>
                  </a:cubicBezTo>
                  <a:cubicBezTo>
                    <a:pt x="45" y="20"/>
                    <a:pt x="45" y="20"/>
                    <a:pt x="45" y="20"/>
                  </a:cubicBezTo>
                  <a:cubicBezTo>
                    <a:pt x="45" y="16"/>
                    <a:pt x="45" y="16"/>
                    <a:pt x="45" y="16"/>
                  </a:cubicBezTo>
                  <a:cubicBezTo>
                    <a:pt x="43" y="20"/>
                    <a:pt x="43" y="20"/>
                    <a:pt x="43" y="20"/>
                  </a:cubicBezTo>
                  <a:cubicBezTo>
                    <a:pt x="43" y="24"/>
                    <a:pt x="43" y="24"/>
                    <a:pt x="43" y="24"/>
                  </a:cubicBezTo>
                  <a:cubicBezTo>
                    <a:pt x="43" y="27"/>
                    <a:pt x="43" y="27"/>
                    <a:pt x="43" y="27"/>
                  </a:cubicBezTo>
                  <a:cubicBezTo>
                    <a:pt x="47" y="24"/>
                    <a:pt x="47" y="24"/>
                    <a:pt x="47" y="24"/>
                  </a:cubicBezTo>
                  <a:cubicBezTo>
                    <a:pt x="49" y="25"/>
                    <a:pt x="49" y="25"/>
                    <a:pt x="49" y="25"/>
                  </a:cubicBezTo>
                  <a:cubicBezTo>
                    <a:pt x="49" y="27"/>
                    <a:pt x="49" y="27"/>
                    <a:pt x="49" y="27"/>
                  </a:cubicBezTo>
                  <a:cubicBezTo>
                    <a:pt x="51" y="25"/>
                    <a:pt x="51" y="25"/>
                    <a:pt x="51" y="25"/>
                  </a:cubicBezTo>
                  <a:cubicBezTo>
                    <a:pt x="54" y="27"/>
                    <a:pt x="54" y="27"/>
                    <a:pt x="54" y="27"/>
                  </a:cubicBezTo>
                  <a:cubicBezTo>
                    <a:pt x="54" y="29"/>
                    <a:pt x="54" y="29"/>
                    <a:pt x="54" y="29"/>
                  </a:cubicBezTo>
                  <a:cubicBezTo>
                    <a:pt x="56" y="29"/>
                    <a:pt x="56" y="29"/>
                    <a:pt x="56" y="29"/>
                  </a:cubicBezTo>
                  <a:cubicBezTo>
                    <a:pt x="58" y="27"/>
                    <a:pt x="58" y="27"/>
                    <a:pt x="58" y="27"/>
                  </a:cubicBezTo>
                  <a:cubicBezTo>
                    <a:pt x="58" y="27"/>
                    <a:pt x="58" y="27"/>
                    <a:pt x="58" y="27"/>
                  </a:cubicBezTo>
                  <a:cubicBezTo>
                    <a:pt x="58" y="29"/>
                    <a:pt x="58" y="29"/>
                    <a:pt x="58" y="29"/>
                  </a:cubicBezTo>
                  <a:cubicBezTo>
                    <a:pt x="58" y="31"/>
                    <a:pt x="58" y="31"/>
                    <a:pt x="58" y="31"/>
                  </a:cubicBezTo>
                  <a:cubicBezTo>
                    <a:pt x="60" y="27"/>
                    <a:pt x="60" y="27"/>
                    <a:pt x="60" y="27"/>
                  </a:cubicBezTo>
                  <a:cubicBezTo>
                    <a:pt x="61" y="27"/>
                    <a:pt x="61" y="27"/>
                    <a:pt x="61" y="27"/>
                  </a:cubicBezTo>
                  <a:cubicBezTo>
                    <a:pt x="63" y="27"/>
                    <a:pt x="63" y="27"/>
                    <a:pt x="63" y="27"/>
                  </a:cubicBezTo>
                  <a:cubicBezTo>
                    <a:pt x="63" y="29"/>
                    <a:pt x="63" y="29"/>
                    <a:pt x="63" y="29"/>
                  </a:cubicBezTo>
                  <a:cubicBezTo>
                    <a:pt x="61" y="31"/>
                    <a:pt x="61" y="31"/>
                    <a:pt x="61" y="31"/>
                  </a:cubicBezTo>
                  <a:cubicBezTo>
                    <a:pt x="65" y="31"/>
                    <a:pt x="65" y="31"/>
                    <a:pt x="65" y="31"/>
                  </a:cubicBezTo>
                  <a:cubicBezTo>
                    <a:pt x="65" y="33"/>
                    <a:pt x="65" y="33"/>
                    <a:pt x="65" y="33"/>
                  </a:cubicBezTo>
                  <a:cubicBezTo>
                    <a:pt x="63" y="33"/>
                    <a:pt x="63" y="33"/>
                    <a:pt x="63" y="33"/>
                  </a:cubicBezTo>
                  <a:cubicBezTo>
                    <a:pt x="61" y="36"/>
                    <a:pt x="61" y="36"/>
                    <a:pt x="61" y="36"/>
                  </a:cubicBezTo>
                  <a:cubicBezTo>
                    <a:pt x="65" y="36"/>
                    <a:pt x="65" y="36"/>
                    <a:pt x="65" y="36"/>
                  </a:cubicBezTo>
                  <a:cubicBezTo>
                    <a:pt x="67" y="33"/>
                    <a:pt x="67" y="33"/>
                    <a:pt x="67" y="33"/>
                  </a:cubicBezTo>
                  <a:cubicBezTo>
                    <a:pt x="67" y="29"/>
                    <a:pt x="67" y="29"/>
                    <a:pt x="67" y="29"/>
                  </a:cubicBezTo>
                  <a:cubicBezTo>
                    <a:pt x="69" y="29"/>
                    <a:pt x="69" y="29"/>
                    <a:pt x="69" y="29"/>
                  </a:cubicBezTo>
                  <a:cubicBezTo>
                    <a:pt x="72" y="27"/>
                    <a:pt x="72" y="27"/>
                    <a:pt x="72" y="27"/>
                  </a:cubicBezTo>
                  <a:cubicBezTo>
                    <a:pt x="74" y="29"/>
                    <a:pt x="74" y="29"/>
                    <a:pt x="74" y="29"/>
                  </a:cubicBezTo>
                  <a:cubicBezTo>
                    <a:pt x="74" y="27"/>
                    <a:pt x="74" y="27"/>
                    <a:pt x="74" y="27"/>
                  </a:cubicBezTo>
                  <a:cubicBezTo>
                    <a:pt x="72" y="25"/>
                    <a:pt x="72" y="25"/>
                    <a:pt x="72" y="25"/>
                  </a:cubicBezTo>
                  <a:cubicBezTo>
                    <a:pt x="72" y="25"/>
                    <a:pt x="72" y="25"/>
                    <a:pt x="72" y="25"/>
                  </a:cubicBezTo>
                  <a:cubicBezTo>
                    <a:pt x="76" y="25"/>
                    <a:pt x="76" y="25"/>
                    <a:pt x="76" y="25"/>
                  </a:cubicBezTo>
                  <a:cubicBezTo>
                    <a:pt x="78" y="29"/>
                    <a:pt x="78" y="29"/>
                    <a:pt x="78" y="29"/>
                  </a:cubicBezTo>
                  <a:cubicBezTo>
                    <a:pt x="83" y="29"/>
                    <a:pt x="83" y="29"/>
                    <a:pt x="83" y="29"/>
                  </a:cubicBezTo>
                  <a:cubicBezTo>
                    <a:pt x="87" y="31"/>
                    <a:pt x="87" y="31"/>
                    <a:pt x="87" y="31"/>
                  </a:cubicBezTo>
                  <a:cubicBezTo>
                    <a:pt x="89" y="29"/>
                    <a:pt x="89" y="29"/>
                    <a:pt x="89" y="29"/>
                  </a:cubicBezTo>
                  <a:cubicBezTo>
                    <a:pt x="89" y="27"/>
                    <a:pt x="89" y="27"/>
                    <a:pt x="89" y="27"/>
                  </a:cubicBezTo>
                  <a:cubicBezTo>
                    <a:pt x="92" y="29"/>
                    <a:pt x="92" y="29"/>
                    <a:pt x="92" y="29"/>
                  </a:cubicBezTo>
                  <a:cubicBezTo>
                    <a:pt x="96" y="31"/>
                    <a:pt x="96" y="31"/>
                    <a:pt x="96" y="31"/>
                  </a:cubicBezTo>
                  <a:cubicBezTo>
                    <a:pt x="98" y="29"/>
                    <a:pt x="98" y="29"/>
                    <a:pt x="98" y="29"/>
                  </a:cubicBezTo>
                  <a:cubicBezTo>
                    <a:pt x="102" y="31"/>
                    <a:pt x="102" y="31"/>
                    <a:pt x="102" y="31"/>
                  </a:cubicBezTo>
                  <a:cubicBezTo>
                    <a:pt x="118" y="40"/>
                    <a:pt x="118" y="40"/>
                    <a:pt x="118" y="40"/>
                  </a:cubicBezTo>
                  <a:cubicBezTo>
                    <a:pt x="131" y="47"/>
                    <a:pt x="131" y="47"/>
                    <a:pt x="131" y="47"/>
                  </a:cubicBezTo>
                  <a:cubicBezTo>
                    <a:pt x="132" y="51"/>
                    <a:pt x="132" y="51"/>
                    <a:pt x="132" y="51"/>
                  </a:cubicBezTo>
                  <a:cubicBezTo>
                    <a:pt x="136" y="53"/>
                    <a:pt x="136" y="53"/>
                    <a:pt x="136" y="53"/>
                  </a:cubicBezTo>
                  <a:cubicBezTo>
                    <a:pt x="140" y="58"/>
                    <a:pt x="140" y="58"/>
                    <a:pt x="140" y="58"/>
                  </a:cubicBezTo>
                  <a:cubicBezTo>
                    <a:pt x="143" y="58"/>
                    <a:pt x="143" y="58"/>
                    <a:pt x="143" y="58"/>
                  </a:cubicBezTo>
                  <a:cubicBezTo>
                    <a:pt x="142" y="56"/>
                    <a:pt x="142" y="56"/>
                    <a:pt x="142" y="56"/>
                  </a:cubicBezTo>
                  <a:cubicBezTo>
                    <a:pt x="142" y="55"/>
                    <a:pt x="142" y="55"/>
                    <a:pt x="142" y="55"/>
                  </a:cubicBezTo>
                  <a:cubicBezTo>
                    <a:pt x="143" y="55"/>
                    <a:pt x="143" y="55"/>
                    <a:pt x="143" y="55"/>
                  </a:cubicBezTo>
                  <a:cubicBezTo>
                    <a:pt x="149" y="60"/>
                    <a:pt x="149" y="60"/>
                    <a:pt x="149" y="60"/>
                  </a:cubicBezTo>
                  <a:cubicBezTo>
                    <a:pt x="151" y="60"/>
                    <a:pt x="151" y="60"/>
                    <a:pt x="151" y="60"/>
                  </a:cubicBezTo>
                  <a:cubicBezTo>
                    <a:pt x="156" y="64"/>
                    <a:pt x="156" y="64"/>
                    <a:pt x="156" y="64"/>
                  </a:cubicBezTo>
                  <a:cubicBezTo>
                    <a:pt x="158" y="64"/>
                    <a:pt x="158" y="64"/>
                    <a:pt x="158" y="64"/>
                  </a:cubicBezTo>
                  <a:cubicBezTo>
                    <a:pt x="156" y="58"/>
                    <a:pt x="156" y="58"/>
                    <a:pt x="156" y="58"/>
                  </a:cubicBezTo>
                  <a:cubicBezTo>
                    <a:pt x="154" y="56"/>
                    <a:pt x="154" y="56"/>
                    <a:pt x="154" y="56"/>
                  </a:cubicBezTo>
                  <a:cubicBezTo>
                    <a:pt x="156" y="56"/>
                    <a:pt x="156" y="56"/>
                    <a:pt x="156" y="56"/>
                  </a:cubicBezTo>
                  <a:cubicBezTo>
                    <a:pt x="160" y="60"/>
                    <a:pt x="160" y="60"/>
                    <a:pt x="160" y="60"/>
                  </a:cubicBezTo>
                  <a:cubicBezTo>
                    <a:pt x="160" y="64"/>
                    <a:pt x="160" y="64"/>
                    <a:pt x="160" y="64"/>
                  </a:cubicBezTo>
                  <a:cubicBezTo>
                    <a:pt x="167" y="69"/>
                    <a:pt x="167" y="69"/>
                    <a:pt x="167" y="69"/>
                  </a:cubicBezTo>
                  <a:cubicBezTo>
                    <a:pt x="167" y="71"/>
                    <a:pt x="167" y="71"/>
                    <a:pt x="167" y="71"/>
                  </a:cubicBezTo>
                  <a:cubicBezTo>
                    <a:pt x="171" y="73"/>
                    <a:pt x="171" y="73"/>
                    <a:pt x="171" y="73"/>
                  </a:cubicBezTo>
                  <a:cubicBezTo>
                    <a:pt x="171" y="71"/>
                    <a:pt x="171" y="71"/>
                    <a:pt x="171" y="71"/>
                  </a:cubicBezTo>
                  <a:cubicBezTo>
                    <a:pt x="174" y="73"/>
                    <a:pt x="174" y="73"/>
                    <a:pt x="174" y="73"/>
                  </a:cubicBezTo>
                  <a:cubicBezTo>
                    <a:pt x="178" y="76"/>
                    <a:pt x="178" y="76"/>
                    <a:pt x="178" y="76"/>
                  </a:cubicBezTo>
                  <a:cubicBezTo>
                    <a:pt x="180" y="80"/>
                    <a:pt x="180" y="80"/>
                    <a:pt x="180" y="80"/>
                  </a:cubicBezTo>
                  <a:cubicBezTo>
                    <a:pt x="182" y="82"/>
                    <a:pt x="182" y="82"/>
                    <a:pt x="182" y="82"/>
                  </a:cubicBezTo>
                  <a:cubicBezTo>
                    <a:pt x="183" y="86"/>
                    <a:pt x="183" y="86"/>
                    <a:pt x="183" y="86"/>
                  </a:cubicBezTo>
                  <a:cubicBezTo>
                    <a:pt x="185" y="86"/>
                    <a:pt x="185" y="86"/>
                    <a:pt x="185" y="86"/>
                  </a:cubicBezTo>
                  <a:cubicBezTo>
                    <a:pt x="187" y="87"/>
                    <a:pt x="187" y="87"/>
                    <a:pt x="187" y="87"/>
                  </a:cubicBezTo>
                  <a:cubicBezTo>
                    <a:pt x="187" y="91"/>
                    <a:pt x="187" y="91"/>
                    <a:pt x="187" y="91"/>
                  </a:cubicBezTo>
                  <a:cubicBezTo>
                    <a:pt x="187" y="95"/>
                    <a:pt x="187" y="95"/>
                    <a:pt x="187" y="95"/>
                  </a:cubicBezTo>
                  <a:cubicBezTo>
                    <a:pt x="185" y="100"/>
                    <a:pt x="185" y="100"/>
                    <a:pt x="185" y="100"/>
                  </a:cubicBezTo>
                  <a:cubicBezTo>
                    <a:pt x="185" y="102"/>
                    <a:pt x="185" y="102"/>
                    <a:pt x="185" y="102"/>
                  </a:cubicBezTo>
                  <a:cubicBezTo>
                    <a:pt x="185" y="106"/>
                    <a:pt x="185" y="106"/>
                    <a:pt x="185" y="106"/>
                  </a:cubicBezTo>
                  <a:cubicBezTo>
                    <a:pt x="182" y="109"/>
                    <a:pt x="182" y="109"/>
                    <a:pt x="182" y="109"/>
                  </a:cubicBezTo>
                  <a:cubicBezTo>
                    <a:pt x="180" y="113"/>
                    <a:pt x="180" y="113"/>
                    <a:pt x="180" y="113"/>
                  </a:cubicBezTo>
                  <a:cubicBezTo>
                    <a:pt x="174" y="120"/>
                    <a:pt x="174" y="120"/>
                    <a:pt x="174" y="120"/>
                  </a:cubicBezTo>
                  <a:cubicBezTo>
                    <a:pt x="169" y="124"/>
                    <a:pt x="169" y="124"/>
                    <a:pt x="169" y="124"/>
                  </a:cubicBezTo>
                  <a:cubicBezTo>
                    <a:pt x="163" y="124"/>
                    <a:pt x="163" y="124"/>
                    <a:pt x="163" y="124"/>
                  </a:cubicBezTo>
                  <a:cubicBezTo>
                    <a:pt x="162" y="126"/>
                    <a:pt x="162" y="126"/>
                    <a:pt x="162" y="126"/>
                  </a:cubicBezTo>
                  <a:cubicBezTo>
                    <a:pt x="156" y="126"/>
                    <a:pt x="156" y="126"/>
                    <a:pt x="156" y="126"/>
                  </a:cubicBezTo>
                  <a:cubicBezTo>
                    <a:pt x="154" y="127"/>
                    <a:pt x="154" y="127"/>
                    <a:pt x="154" y="127"/>
                  </a:cubicBezTo>
                  <a:cubicBezTo>
                    <a:pt x="147" y="129"/>
                    <a:pt x="147" y="129"/>
                    <a:pt x="147" y="129"/>
                  </a:cubicBezTo>
                  <a:cubicBezTo>
                    <a:pt x="138" y="127"/>
                    <a:pt x="138" y="127"/>
                    <a:pt x="138" y="127"/>
                  </a:cubicBezTo>
                  <a:cubicBezTo>
                    <a:pt x="131" y="127"/>
                    <a:pt x="131" y="127"/>
                    <a:pt x="131" y="127"/>
                  </a:cubicBezTo>
                  <a:cubicBezTo>
                    <a:pt x="127" y="124"/>
                    <a:pt x="127" y="124"/>
                    <a:pt x="127" y="124"/>
                  </a:cubicBezTo>
                  <a:cubicBezTo>
                    <a:pt x="125" y="126"/>
                    <a:pt x="125" y="126"/>
                    <a:pt x="125" y="126"/>
                  </a:cubicBezTo>
                  <a:cubicBezTo>
                    <a:pt x="122" y="126"/>
                    <a:pt x="122" y="126"/>
                    <a:pt x="122" y="126"/>
                  </a:cubicBezTo>
                  <a:cubicBezTo>
                    <a:pt x="118" y="124"/>
                    <a:pt x="118" y="124"/>
                    <a:pt x="118" y="124"/>
                  </a:cubicBezTo>
                  <a:cubicBezTo>
                    <a:pt x="116" y="124"/>
                    <a:pt x="116" y="124"/>
                    <a:pt x="116" y="124"/>
                  </a:cubicBezTo>
                  <a:cubicBezTo>
                    <a:pt x="114" y="122"/>
                    <a:pt x="114" y="122"/>
                    <a:pt x="114" y="122"/>
                  </a:cubicBezTo>
                  <a:cubicBezTo>
                    <a:pt x="111" y="124"/>
                    <a:pt x="111" y="124"/>
                    <a:pt x="111" y="124"/>
                  </a:cubicBezTo>
                  <a:cubicBezTo>
                    <a:pt x="107" y="120"/>
                    <a:pt x="107" y="120"/>
                    <a:pt x="107" y="120"/>
                  </a:cubicBezTo>
                  <a:cubicBezTo>
                    <a:pt x="107" y="118"/>
                    <a:pt x="107" y="118"/>
                    <a:pt x="107" y="118"/>
                  </a:cubicBezTo>
                  <a:cubicBezTo>
                    <a:pt x="103" y="118"/>
                    <a:pt x="103" y="118"/>
                    <a:pt x="103" y="118"/>
                  </a:cubicBezTo>
                  <a:cubicBezTo>
                    <a:pt x="102" y="118"/>
                    <a:pt x="102" y="118"/>
                    <a:pt x="102" y="118"/>
                  </a:cubicBezTo>
                  <a:cubicBezTo>
                    <a:pt x="102" y="117"/>
                    <a:pt x="102" y="117"/>
                    <a:pt x="102" y="117"/>
                  </a:cubicBezTo>
                  <a:cubicBezTo>
                    <a:pt x="96" y="117"/>
                    <a:pt x="96" y="117"/>
                    <a:pt x="96" y="117"/>
                  </a:cubicBezTo>
                  <a:cubicBezTo>
                    <a:pt x="94" y="118"/>
                    <a:pt x="94" y="118"/>
                    <a:pt x="94" y="118"/>
                  </a:cubicBezTo>
                  <a:cubicBezTo>
                    <a:pt x="92" y="118"/>
                    <a:pt x="92" y="118"/>
                    <a:pt x="92" y="118"/>
                  </a:cubicBezTo>
                  <a:cubicBezTo>
                    <a:pt x="92" y="117"/>
                    <a:pt x="92" y="117"/>
                    <a:pt x="92" y="117"/>
                  </a:cubicBezTo>
                  <a:cubicBezTo>
                    <a:pt x="91" y="115"/>
                    <a:pt x="91" y="115"/>
                    <a:pt x="91" y="115"/>
                  </a:cubicBezTo>
                  <a:cubicBezTo>
                    <a:pt x="92" y="115"/>
                    <a:pt x="92" y="115"/>
                    <a:pt x="92" y="115"/>
                  </a:cubicBezTo>
                  <a:cubicBezTo>
                    <a:pt x="91" y="111"/>
                    <a:pt x="91" y="111"/>
                    <a:pt x="91" y="111"/>
                  </a:cubicBezTo>
                  <a:cubicBezTo>
                    <a:pt x="89" y="113"/>
                    <a:pt x="89" y="113"/>
                    <a:pt x="89" y="113"/>
                  </a:cubicBezTo>
                  <a:cubicBezTo>
                    <a:pt x="83" y="113"/>
                    <a:pt x="83" y="113"/>
                    <a:pt x="83" y="113"/>
                  </a:cubicBezTo>
                  <a:cubicBezTo>
                    <a:pt x="80" y="111"/>
                    <a:pt x="80" y="111"/>
                    <a:pt x="80" y="111"/>
                  </a:cubicBezTo>
                  <a:cubicBezTo>
                    <a:pt x="80" y="111"/>
                    <a:pt x="80" y="111"/>
                    <a:pt x="80" y="111"/>
                  </a:cubicBezTo>
                  <a:cubicBezTo>
                    <a:pt x="78" y="111"/>
                    <a:pt x="78" y="111"/>
                    <a:pt x="78" y="111"/>
                  </a:cubicBezTo>
                  <a:cubicBezTo>
                    <a:pt x="71" y="106"/>
                    <a:pt x="71" y="106"/>
                    <a:pt x="71" y="106"/>
                  </a:cubicBezTo>
                  <a:cubicBezTo>
                    <a:pt x="69" y="102"/>
                    <a:pt x="69" y="102"/>
                    <a:pt x="69" y="102"/>
                  </a:cubicBezTo>
                  <a:cubicBezTo>
                    <a:pt x="65" y="102"/>
                    <a:pt x="65" y="102"/>
                    <a:pt x="65" y="102"/>
                  </a:cubicBezTo>
                  <a:cubicBezTo>
                    <a:pt x="63" y="100"/>
                    <a:pt x="63" y="100"/>
                    <a:pt x="63" y="100"/>
                  </a:cubicBezTo>
                  <a:cubicBezTo>
                    <a:pt x="61" y="100"/>
                    <a:pt x="61" y="100"/>
                    <a:pt x="61" y="100"/>
                  </a:cubicBezTo>
                  <a:cubicBezTo>
                    <a:pt x="60" y="102"/>
                    <a:pt x="60" y="102"/>
                    <a:pt x="60" y="102"/>
                  </a:cubicBezTo>
                  <a:cubicBezTo>
                    <a:pt x="63" y="104"/>
                    <a:pt x="63" y="104"/>
                    <a:pt x="63" y="104"/>
                  </a:cubicBezTo>
                  <a:cubicBezTo>
                    <a:pt x="65" y="109"/>
                    <a:pt x="65" y="109"/>
                    <a:pt x="65" y="109"/>
                  </a:cubicBezTo>
                  <a:cubicBezTo>
                    <a:pt x="69" y="111"/>
                    <a:pt x="69" y="111"/>
                    <a:pt x="69" y="111"/>
                  </a:cubicBezTo>
                  <a:cubicBezTo>
                    <a:pt x="69" y="115"/>
                    <a:pt x="69" y="115"/>
                    <a:pt x="69" y="115"/>
                  </a:cubicBezTo>
                  <a:cubicBezTo>
                    <a:pt x="74" y="115"/>
                    <a:pt x="74" y="115"/>
                    <a:pt x="74" y="115"/>
                  </a:cubicBezTo>
                  <a:cubicBezTo>
                    <a:pt x="76" y="117"/>
                    <a:pt x="76" y="117"/>
                    <a:pt x="76" y="117"/>
                  </a:cubicBezTo>
                  <a:cubicBezTo>
                    <a:pt x="72" y="118"/>
                    <a:pt x="72" y="118"/>
                    <a:pt x="72" y="118"/>
                  </a:cubicBezTo>
                  <a:cubicBezTo>
                    <a:pt x="71" y="120"/>
                    <a:pt x="71" y="120"/>
                    <a:pt x="71" y="120"/>
                  </a:cubicBezTo>
                  <a:cubicBezTo>
                    <a:pt x="72" y="122"/>
                    <a:pt x="72" y="122"/>
                    <a:pt x="72" y="122"/>
                  </a:cubicBezTo>
                  <a:cubicBezTo>
                    <a:pt x="78" y="120"/>
                    <a:pt x="78" y="120"/>
                    <a:pt x="78" y="120"/>
                  </a:cubicBezTo>
                  <a:cubicBezTo>
                    <a:pt x="80" y="118"/>
                    <a:pt x="80" y="118"/>
                    <a:pt x="80" y="118"/>
                  </a:cubicBezTo>
                  <a:cubicBezTo>
                    <a:pt x="81" y="120"/>
                    <a:pt x="81" y="120"/>
                    <a:pt x="81" y="120"/>
                  </a:cubicBezTo>
                  <a:cubicBezTo>
                    <a:pt x="80" y="122"/>
                    <a:pt x="80" y="122"/>
                    <a:pt x="80" y="122"/>
                  </a:cubicBezTo>
                  <a:cubicBezTo>
                    <a:pt x="80" y="122"/>
                    <a:pt x="80" y="122"/>
                    <a:pt x="80" y="122"/>
                  </a:cubicBezTo>
                  <a:cubicBezTo>
                    <a:pt x="83" y="122"/>
                    <a:pt x="83" y="122"/>
                    <a:pt x="83" y="122"/>
                  </a:cubicBezTo>
                  <a:cubicBezTo>
                    <a:pt x="81" y="126"/>
                    <a:pt x="81" y="126"/>
                    <a:pt x="81" y="126"/>
                  </a:cubicBezTo>
                  <a:cubicBezTo>
                    <a:pt x="80" y="126"/>
                    <a:pt x="80" y="126"/>
                    <a:pt x="80" y="126"/>
                  </a:cubicBezTo>
                  <a:cubicBezTo>
                    <a:pt x="78" y="127"/>
                    <a:pt x="78" y="127"/>
                    <a:pt x="78" y="127"/>
                  </a:cubicBezTo>
                  <a:cubicBezTo>
                    <a:pt x="81" y="127"/>
                    <a:pt x="81" y="127"/>
                    <a:pt x="81" y="127"/>
                  </a:cubicBezTo>
                  <a:cubicBezTo>
                    <a:pt x="83" y="127"/>
                    <a:pt x="83" y="127"/>
                    <a:pt x="83" y="127"/>
                  </a:cubicBezTo>
                  <a:cubicBezTo>
                    <a:pt x="85" y="127"/>
                    <a:pt x="85" y="127"/>
                    <a:pt x="85" y="127"/>
                  </a:cubicBezTo>
                  <a:cubicBezTo>
                    <a:pt x="87" y="129"/>
                    <a:pt x="87" y="129"/>
                    <a:pt x="87" y="129"/>
                  </a:cubicBezTo>
                  <a:cubicBezTo>
                    <a:pt x="89" y="127"/>
                    <a:pt x="89" y="127"/>
                    <a:pt x="89" y="127"/>
                  </a:cubicBezTo>
                  <a:cubicBezTo>
                    <a:pt x="98" y="131"/>
                    <a:pt x="98" y="131"/>
                    <a:pt x="98" y="131"/>
                  </a:cubicBezTo>
                  <a:cubicBezTo>
                    <a:pt x="102" y="137"/>
                    <a:pt x="102" y="137"/>
                    <a:pt x="102" y="137"/>
                  </a:cubicBezTo>
                  <a:cubicBezTo>
                    <a:pt x="103" y="137"/>
                    <a:pt x="103" y="137"/>
                    <a:pt x="103" y="137"/>
                  </a:cubicBezTo>
                  <a:cubicBezTo>
                    <a:pt x="102" y="138"/>
                    <a:pt x="102" y="138"/>
                    <a:pt x="102" y="138"/>
                  </a:cubicBezTo>
                  <a:cubicBezTo>
                    <a:pt x="102" y="140"/>
                    <a:pt x="102" y="140"/>
                    <a:pt x="102" y="140"/>
                  </a:cubicBezTo>
                  <a:cubicBezTo>
                    <a:pt x="103" y="142"/>
                    <a:pt x="103" y="142"/>
                    <a:pt x="103" y="142"/>
                  </a:cubicBezTo>
                  <a:cubicBezTo>
                    <a:pt x="103" y="144"/>
                    <a:pt x="103" y="144"/>
                    <a:pt x="103" y="144"/>
                  </a:cubicBezTo>
                  <a:cubicBezTo>
                    <a:pt x="102" y="149"/>
                    <a:pt x="102" y="149"/>
                    <a:pt x="102" y="149"/>
                  </a:cubicBezTo>
                  <a:cubicBezTo>
                    <a:pt x="100" y="151"/>
                    <a:pt x="100" y="151"/>
                    <a:pt x="100" y="151"/>
                  </a:cubicBezTo>
                  <a:cubicBezTo>
                    <a:pt x="100" y="155"/>
                    <a:pt x="100" y="155"/>
                    <a:pt x="100" y="155"/>
                  </a:cubicBezTo>
                  <a:cubicBezTo>
                    <a:pt x="102" y="155"/>
                    <a:pt x="102" y="155"/>
                    <a:pt x="102" y="155"/>
                  </a:cubicBezTo>
                  <a:cubicBezTo>
                    <a:pt x="102" y="158"/>
                    <a:pt x="102" y="158"/>
                    <a:pt x="102" y="158"/>
                  </a:cubicBezTo>
                  <a:cubicBezTo>
                    <a:pt x="107" y="164"/>
                    <a:pt x="107" y="164"/>
                    <a:pt x="107" y="164"/>
                  </a:cubicBezTo>
                  <a:cubicBezTo>
                    <a:pt x="107" y="166"/>
                    <a:pt x="107" y="166"/>
                    <a:pt x="107" y="166"/>
                  </a:cubicBezTo>
                  <a:cubicBezTo>
                    <a:pt x="111" y="169"/>
                    <a:pt x="111" y="169"/>
                    <a:pt x="111" y="169"/>
                  </a:cubicBezTo>
                  <a:cubicBezTo>
                    <a:pt x="111" y="171"/>
                    <a:pt x="111" y="171"/>
                    <a:pt x="111" y="171"/>
                  </a:cubicBezTo>
                  <a:cubicBezTo>
                    <a:pt x="111" y="177"/>
                    <a:pt x="111" y="177"/>
                    <a:pt x="111" y="177"/>
                  </a:cubicBezTo>
                  <a:cubicBezTo>
                    <a:pt x="109" y="178"/>
                    <a:pt x="109" y="178"/>
                    <a:pt x="109" y="178"/>
                  </a:cubicBezTo>
                  <a:cubicBezTo>
                    <a:pt x="111" y="180"/>
                    <a:pt x="111" y="180"/>
                    <a:pt x="111" y="180"/>
                  </a:cubicBezTo>
                  <a:cubicBezTo>
                    <a:pt x="112" y="184"/>
                    <a:pt x="112" y="184"/>
                    <a:pt x="112" y="184"/>
                  </a:cubicBezTo>
                  <a:cubicBezTo>
                    <a:pt x="120" y="186"/>
                    <a:pt x="120" y="186"/>
                    <a:pt x="120" y="186"/>
                  </a:cubicBezTo>
                  <a:cubicBezTo>
                    <a:pt x="122" y="182"/>
                    <a:pt x="122" y="182"/>
                    <a:pt x="122" y="182"/>
                  </a:cubicBezTo>
                  <a:cubicBezTo>
                    <a:pt x="123" y="184"/>
                    <a:pt x="123" y="184"/>
                    <a:pt x="123" y="184"/>
                  </a:cubicBezTo>
                  <a:cubicBezTo>
                    <a:pt x="125" y="186"/>
                    <a:pt x="125" y="186"/>
                    <a:pt x="125" y="186"/>
                  </a:cubicBezTo>
                  <a:cubicBezTo>
                    <a:pt x="129" y="188"/>
                    <a:pt x="129" y="188"/>
                    <a:pt x="129" y="188"/>
                  </a:cubicBezTo>
                  <a:cubicBezTo>
                    <a:pt x="129" y="193"/>
                    <a:pt x="129" y="193"/>
                    <a:pt x="129" y="193"/>
                  </a:cubicBezTo>
                  <a:cubicBezTo>
                    <a:pt x="131" y="193"/>
                    <a:pt x="131" y="193"/>
                    <a:pt x="131" y="193"/>
                  </a:cubicBezTo>
                  <a:cubicBezTo>
                    <a:pt x="136" y="193"/>
                    <a:pt x="136" y="193"/>
                    <a:pt x="136" y="193"/>
                  </a:cubicBezTo>
                  <a:cubicBezTo>
                    <a:pt x="138" y="195"/>
                    <a:pt x="138" y="195"/>
                    <a:pt x="138" y="195"/>
                  </a:cubicBezTo>
                  <a:cubicBezTo>
                    <a:pt x="143" y="197"/>
                    <a:pt x="143" y="197"/>
                    <a:pt x="143" y="197"/>
                  </a:cubicBezTo>
                  <a:cubicBezTo>
                    <a:pt x="147" y="199"/>
                    <a:pt x="147" y="199"/>
                    <a:pt x="147" y="199"/>
                  </a:cubicBezTo>
                  <a:cubicBezTo>
                    <a:pt x="149" y="199"/>
                    <a:pt x="149" y="199"/>
                    <a:pt x="149" y="199"/>
                  </a:cubicBezTo>
                  <a:cubicBezTo>
                    <a:pt x="153" y="195"/>
                    <a:pt x="153" y="195"/>
                    <a:pt x="153" y="195"/>
                  </a:cubicBezTo>
                  <a:cubicBezTo>
                    <a:pt x="154" y="195"/>
                    <a:pt x="154" y="195"/>
                    <a:pt x="154" y="195"/>
                  </a:cubicBezTo>
                  <a:cubicBezTo>
                    <a:pt x="158" y="193"/>
                    <a:pt x="158" y="193"/>
                    <a:pt x="158" y="193"/>
                  </a:cubicBezTo>
                  <a:cubicBezTo>
                    <a:pt x="158" y="188"/>
                    <a:pt x="158" y="188"/>
                    <a:pt x="158" y="188"/>
                  </a:cubicBezTo>
                  <a:cubicBezTo>
                    <a:pt x="154" y="186"/>
                    <a:pt x="154" y="186"/>
                    <a:pt x="154" y="186"/>
                  </a:cubicBezTo>
                  <a:cubicBezTo>
                    <a:pt x="156" y="184"/>
                    <a:pt x="156" y="184"/>
                    <a:pt x="156" y="184"/>
                  </a:cubicBezTo>
                  <a:cubicBezTo>
                    <a:pt x="156" y="182"/>
                    <a:pt x="156" y="182"/>
                    <a:pt x="156" y="182"/>
                  </a:cubicBezTo>
                  <a:cubicBezTo>
                    <a:pt x="153" y="182"/>
                    <a:pt x="153" y="182"/>
                    <a:pt x="153" y="182"/>
                  </a:cubicBezTo>
                  <a:cubicBezTo>
                    <a:pt x="151" y="178"/>
                    <a:pt x="151" y="178"/>
                    <a:pt x="151" y="178"/>
                  </a:cubicBezTo>
                  <a:cubicBezTo>
                    <a:pt x="149" y="180"/>
                    <a:pt x="149" y="180"/>
                    <a:pt x="149" y="180"/>
                  </a:cubicBezTo>
                  <a:cubicBezTo>
                    <a:pt x="147" y="180"/>
                    <a:pt x="147" y="180"/>
                    <a:pt x="147" y="180"/>
                  </a:cubicBezTo>
                  <a:cubicBezTo>
                    <a:pt x="143" y="182"/>
                    <a:pt x="143" y="182"/>
                    <a:pt x="143" y="182"/>
                  </a:cubicBezTo>
                  <a:cubicBezTo>
                    <a:pt x="140" y="180"/>
                    <a:pt x="140" y="180"/>
                    <a:pt x="140" y="180"/>
                  </a:cubicBezTo>
                  <a:cubicBezTo>
                    <a:pt x="136" y="177"/>
                    <a:pt x="136" y="177"/>
                    <a:pt x="136" y="177"/>
                  </a:cubicBezTo>
                  <a:cubicBezTo>
                    <a:pt x="132" y="173"/>
                    <a:pt x="132" y="173"/>
                    <a:pt x="132" y="173"/>
                  </a:cubicBezTo>
                  <a:cubicBezTo>
                    <a:pt x="131" y="169"/>
                    <a:pt x="131" y="169"/>
                    <a:pt x="131" y="169"/>
                  </a:cubicBezTo>
                  <a:cubicBezTo>
                    <a:pt x="129" y="166"/>
                    <a:pt x="129" y="166"/>
                    <a:pt x="129" y="166"/>
                  </a:cubicBezTo>
                  <a:cubicBezTo>
                    <a:pt x="132" y="166"/>
                    <a:pt x="132" y="166"/>
                    <a:pt x="132" y="166"/>
                  </a:cubicBezTo>
                  <a:cubicBezTo>
                    <a:pt x="134" y="164"/>
                    <a:pt x="134" y="164"/>
                    <a:pt x="134" y="164"/>
                  </a:cubicBezTo>
                  <a:cubicBezTo>
                    <a:pt x="132" y="162"/>
                    <a:pt x="132" y="162"/>
                    <a:pt x="132" y="162"/>
                  </a:cubicBezTo>
                  <a:cubicBezTo>
                    <a:pt x="134" y="160"/>
                    <a:pt x="134" y="160"/>
                    <a:pt x="134" y="160"/>
                  </a:cubicBezTo>
                  <a:cubicBezTo>
                    <a:pt x="132" y="157"/>
                    <a:pt x="132" y="157"/>
                    <a:pt x="132" y="157"/>
                  </a:cubicBezTo>
                  <a:cubicBezTo>
                    <a:pt x="132" y="155"/>
                    <a:pt x="132" y="155"/>
                    <a:pt x="132" y="155"/>
                  </a:cubicBezTo>
                  <a:cubicBezTo>
                    <a:pt x="138" y="155"/>
                    <a:pt x="138" y="155"/>
                    <a:pt x="138" y="155"/>
                  </a:cubicBezTo>
                  <a:cubicBezTo>
                    <a:pt x="142" y="157"/>
                    <a:pt x="142" y="157"/>
                    <a:pt x="142" y="157"/>
                  </a:cubicBezTo>
                  <a:cubicBezTo>
                    <a:pt x="145" y="158"/>
                    <a:pt x="145" y="158"/>
                    <a:pt x="145" y="158"/>
                  </a:cubicBezTo>
                  <a:cubicBezTo>
                    <a:pt x="149" y="162"/>
                    <a:pt x="149" y="162"/>
                    <a:pt x="149" y="162"/>
                  </a:cubicBezTo>
                  <a:cubicBezTo>
                    <a:pt x="151" y="164"/>
                    <a:pt x="151" y="164"/>
                    <a:pt x="151" y="164"/>
                  </a:cubicBezTo>
                  <a:cubicBezTo>
                    <a:pt x="158" y="166"/>
                    <a:pt x="158" y="166"/>
                    <a:pt x="158" y="166"/>
                  </a:cubicBezTo>
                  <a:cubicBezTo>
                    <a:pt x="158" y="168"/>
                    <a:pt x="158" y="168"/>
                    <a:pt x="158" y="168"/>
                  </a:cubicBezTo>
                  <a:cubicBezTo>
                    <a:pt x="162" y="168"/>
                    <a:pt x="162" y="168"/>
                    <a:pt x="162" y="168"/>
                  </a:cubicBezTo>
                  <a:cubicBezTo>
                    <a:pt x="173" y="173"/>
                    <a:pt x="173" y="173"/>
                    <a:pt x="173" y="173"/>
                  </a:cubicBezTo>
                  <a:cubicBezTo>
                    <a:pt x="178" y="177"/>
                    <a:pt x="178" y="177"/>
                    <a:pt x="178" y="177"/>
                  </a:cubicBezTo>
                  <a:cubicBezTo>
                    <a:pt x="180" y="175"/>
                    <a:pt x="180" y="175"/>
                    <a:pt x="180" y="175"/>
                  </a:cubicBezTo>
                  <a:cubicBezTo>
                    <a:pt x="183" y="171"/>
                    <a:pt x="183" y="171"/>
                    <a:pt x="183" y="171"/>
                  </a:cubicBezTo>
                  <a:cubicBezTo>
                    <a:pt x="182" y="168"/>
                    <a:pt x="182" y="168"/>
                    <a:pt x="182" y="168"/>
                  </a:cubicBezTo>
                  <a:cubicBezTo>
                    <a:pt x="185" y="168"/>
                    <a:pt x="185" y="168"/>
                    <a:pt x="185" y="168"/>
                  </a:cubicBezTo>
                  <a:cubicBezTo>
                    <a:pt x="187" y="166"/>
                    <a:pt x="187" y="166"/>
                    <a:pt x="187" y="166"/>
                  </a:cubicBezTo>
                  <a:cubicBezTo>
                    <a:pt x="183" y="158"/>
                    <a:pt x="183" y="158"/>
                    <a:pt x="183" y="158"/>
                  </a:cubicBezTo>
                  <a:cubicBezTo>
                    <a:pt x="176" y="151"/>
                    <a:pt x="176" y="151"/>
                    <a:pt x="176" y="151"/>
                  </a:cubicBezTo>
                  <a:cubicBezTo>
                    <a:pt x="174" y="146"/>
                    <a:pt x="174" y="146"/>
                    <a:pt x="174" y="146"/>
                  </a:cubicBezTo>
                  <a:cubicBezTo>
                    <a:pt x="174" y="142"/>
                    <a:pt x="174" y="142"/>
                    <a:pt x="174" y="142"/>
                  </a:cubicBezTo>
                  <a:cubicBezTo>
                    <a:pt x="178" y="138"/>
                    <a:pt x="178" y="138"/>
                    <a:pt x="178" y="138"/>
                  </a:cubicBezTo>
                  <a:cubicBezTo>
                    <a:pt x="183" y="133"/>
                    <a:pt x="183" y="133"/>
                    <a:pt x="183" y="133"/>
                  </a:cubicBezTo>
                  <a:cubicBezTo>
                    <a:pt x="183" y="129"/>
                    <a:pt x="183" y="129"/>
                    <a:pt x="183" y="129"/>
                  </a:cubicBezTo>
                  <a:cubicBezTo>
                    <a:pt x="187" y="126"/>
                    <a:pt x="187" y="126"/>
                    <a:pt x="187" y="126"/>
                  </a:cubicBezTo>
                  <a:cubicBezTo>
                    <a:pt x="191" y="126"/>
                    <a:pt x="191" y="126"/>
                    <a:pt x="191" y="126"/>
                  </a:cubicBezTo>
                  <a:cubicBezTo>
                    <a:pt x="196" y="120"/>
                    <a:pt x="196" y="120"/>
                    <a:pt x="196" y="120"/>
                  </a:cubicBezTo>
                  <a:cubicBezTo>
                    <a:pt x="200" y="113"/>
                    <a:pt x="200" y="113"/>
                    <a:pt x="200" y="113"/>
                  </a:cubicBezTo>
                  <a:cubicBezTo>
                    <a:pt x="202" y="111"/>
                    <a:pt x="202" y="111"/>
                    <a:pt x="202" y="111"/>
                  </a:cubicBezTo>
                  <a:cubicBezTo>
                    <a:pt x="207" y="111"/>
                    <a:pt x="207" y="111"/>
                    <a:pt x="207" y="111"/>
                  </a:cubicBezTo>
                  <a:cubicBezTo>
                    <a:pt x="211" y="115"/>
                    <a:pt x="211" y="115"/>
                    <a:pt x="211" y="115"/>
                  </a:cubicBezTo>
                  <a:cubicBezTo>
                    <a:pt x="214" y="113"/>
                    <a:pt x="214" y="113"/>
                    <a:pt x="214" y="113"/>
                  </a:cubicBezTo>
                  <a:cubicBezTo>
                    <a:pt x="220" y="115"/>
                    <a:pt x="220" y="115"/>
                    <a:pt x="220" y="115"/>
                  </a:cubicBezTo>
                  <a:cubicBezTo>
                    <a:pt x="222" y="117"/>
                    <a:pt x="222" y="117"/>
                    <a:pt x="222" y="117"/>
                  </a:cubicBezTo>
                  <a:cubicBezTo>
                    <a:pt x="222" y="120"/>
                    <a:pt x="222" y="120"/>
                    <a:pt x="222" y="120"/>
                  </a:cubicBezTo>
                  <a:cubicBezTo>
                    <a:pt x="225" y="117"/>
                    <a:pt x="225" y="117"/>
                    <a:pt x="225" y="117"/>
                  </a:cubicBezTo>
                  <a:cubicBezTo>
                    <a:pt x="231" y="120"/>
                    <a:pt x="231" y="120"/>
                    <a:pt x="231" y="120"/>
                  </a:cubicBezTo>
                  <a:cubicBezTo>
                    <a:pt x="231" y="124"/>
                    <a:pt x="231" y="124"/>
                    <a:pt x="231" y="124"/>
                  </a:cubicBezTo>
                  <a:cubicBezTo>
                    <a:pt x="234" y="126"/>
                    <a:pt x="234" y="126"/>
                    <a:pt x="234" y="126"/>
                  </a:cubicBezTo>
                  <a:cubicBezTo>
                    <a:pt x="233" y="120"/>
                    <a:pt x="233" y="120"/>
                    <a:pt x="233" y="120"/>
                  </a:cubicBezTo>
                  <a:cubicBezTo>
                    <a:pt x="231" y="115"/>
                    <a:pt x="231" y="115"/>
                    <a:pt x="231" y="115"/>
                  </a:cubicBezTo>
                  <a:cubicBezTo>
                    <a:pt x="233" y="113"/>
                    <a:pt x="233" y="113"/>
                    <a:pt x="233" y="113"/>
                  </a:cubicBezTo>
                  <a:cubicBezTo>
                    <a:pt x="233" y="106"/>
                    <a:pt x="233" y="106"/>
                    <a:pt x="233" y="106"/>
                  </a:cubicBezTo>
                  <a:cubicBezTo>
                    <a:pt x="233" y="102"/>
                    <a:pt x="233" y="102"/>
                    <a:pt x="233" y="102"/>
                  </a:cubicBezTo>
                  <a:cubicBezTo>
                    <a:pt x="233" y="102"/>
                    <a:pt x="233" y="102"/>
                    <a:pt x="233" y="102"/>
                  </a:cubicBezTo>
                  <a:cubicBezTo>
                    <a:pt x="231" y="100"/>
                    <a:pt x="231" y="100"/>
                    <a:pt x="231" y="100"/>
                  </a:cubicBezTo>
                  <a:cubicBezTo>
                    <a:pt x="233" y="98"/>
                    <a:pt x="233" y="98"/>
                    <a:pt x="233" y="98"/>
                  </a:cubicBezTo>
                  <a:cubicBezTo>
                    <a:pt x="231" y="95"/>
                    <a:pt x="231" y="95"/>
                    <a:pt x="231" y="95"/>
                  </a:cubicBezTo>
                  <a:cubicBezTo>
                    <a:pt x="233" y="95"/>
                    <a:pt x="233" y="95"/>
                    <a:pt x="233" y="95"/>
                  </a:cubicBezTo>
                  <a:cubicBezTo>
                    <a:pt x="229" y="91"/>
                    <a:pt x="229" y="91"/>
                    <a:pt x="229" y="91"/>
                  </a:cubicBezTo>
                  <a:cubicBezTo>
                    <a:pt x="225" y="89"/>
                    <a:pt x="225" y="89"/>
                    <a:pt x="225" y="89"/>
                  </a:cubicBezTo>
                  <a:cubicBezTo>
                    <a:pt x="222" y="89"/>
                    <a:pt x="222" y="89"/>
                    <a:pt x="222" y="89"/>
                  </a:cubicBezTo>
                  <a:cubicBezTo>
                    <a:pt x="220" y="86"/>
                    <a:pt x="220" y="86"/>
                    <a:pt x="220" y="86"/>
                  </a:cubicBezTo>
                  <a:cubicBezTo>
                    <a:pt x="222" y="80"/>
                    <a:pt x="222" y="80"/>
                    <a:pt x="222" y="80"/>
                  </a:cubicBezTo>
                  <a:cubicBezTo>
                    <a:pt x="222" y="73"/>
                    <a:pt x="222" y="73"/>
                    <a:pt x="222" y="73"/>
                  </a:cubicBezTo>
                  <a:cubicBezTo>
                    <a:pt x="222" y="71"/>
                    <a:pt x="222" y="71"/>
                    <a:pt x="222" y="71"/>
                  </a:cubicBezTo>
                  <a:cubicBezTo>
                    <a:pt x="222" y="69"/>
                    <a:pt x="222" y="69"/>
                    <a:pt x="222" y="69"/>
                  </a:cubicBezTo>
                  <a:cubicBezTo>
                    <a:pt x="222" y="66"/>
                    <a:pt x="222" y="66"/>
                    <a:pt x="222" y="66"/>
                  </a:cubicBezTo>
                  <a:cubicBezTo>
                    <a:pt x="224" y="66"/>
                    <a:pt x="224" y="66"/>
                    <a:pt x="224" y="66"/>
                  </a:cubicBezTo>
                  <a:cubicBezTo>
                    <a:pt x="222" y="62"/>
                    <a:pt x="222" y="62"/>
                    <a:pt x="222" y="62"/>
                  </a:cubicBezTo>
                  <a:cubicBezTo>
                    <a:pt x="222" y="58"/>
                    <a:pt x="222" y="58"/>
                    <a:pt x="222" y="58"/>
                  </a:cubicBezTo>
                  <a:cubicBezTo>
                    <a:pt x="218" y="51"/>
                    <a:pt x="218" y="51"/>
                    <a:pt x="218" y="51"/>
                  </a:cubicBezTo>
                  <a:cubicBezTo>
                    <a:pt x="213" y="47"/>
                    <a:pt x="213" y="47"/>
                    <a:pt x="213" y="47"/>
                  </a:cubicBezTo>
                  <a:cubicBezTo>
                    <a:pt x="205" y="40"/>
                    <a:pt x="205" y="40"/>
                    <a:pt x="205" y="40"/>
                  </a:cubicBezTo>
                  <a:cubicBezTo>
                    <a:pt x="205" y="38"/>
                    <a:pt x="205" y="38"/>
                    <a:pt x="205" y="38"/>
                  </a:cubicBezTo>
                  <a:cubicBezTo>
                    <a:pt x="209" y="38"/>
                    <a:pt x="209" y="38"/>
                    <a:pt x="209" y="38"/>
                  </a:cubicBezTo>
                  <a:cubicBezTo>
                    <a:pt x="216" y="44"/>
                    <a:pt x="216" y="44"/>
                    <a:pt x="216" y="44"/>
                  </a:cubicBezTo>
                  <a:cubicBezTo>
                    <a:pt x="220" y="44"/>
                    <a:pt x="220" y="44"/>
                    <a:pt x="220" y="44"/>
                  </a:cubicBezTo>
                  <a:cubicBezTo>
                    <a:pt x="224" y="42"/>
                    <a:pt x="224" y="42"/>
                    <a:pt x="224" y="42"/>
                  </a:cubicBezTo>
                  <a:cubicBezTo>
                    <a:pt x="229" y="42"/>
                    <a:pt x="229" y="42"/>
                    <a:pt x="229" y="42"/>
                  </a:cubicBezTo>
                  <a:cubicBezTo>
                    <a:pt x="238" y="42"/>
                    <a:pt x="238" y="42"/>
                    <a:pt x="238" y="42"/>
                  </a:cubicBezTo>
                  <a:cubicBezTo>
                    <a:pt x="244" y="46"/>
                    <a:pt x="244" y="46"/>
                    <a:pt x="244" y="46"/>
                  </a:cubicBezTo>
                  <a:cubicBezTo>
                    <a:pt x="242" y="49"/>
                    <a:pt x="242" y="49"/>
                    <a:pt x="242" y="49"/>
                  </a:cubicBezTo>
                  <a:cubicBezTo>
                    <a:pt x="245" y="53"/>
                    <a:pt x="245" y="53"/>
                    <a:pt x="245" y="53"/>
                  </a:cubicBezTo>
                  <a:cubicBezTo>
                    <a:pt x="251" y="53"/>
                    <a:pt x="251" y="53"/>
                    <a:pt x="251" y="53"/>
                  </a:cubicBezTo>
                  <a:cubicBezTo>
                    <a:pt x="251" y="56"/>
                    <a:pt x="251" y="56"/>
                    <a:pt x="251" y="56"/>
                  </a:cubicBezTo>
                  <a:cubicBezTo>
                    <a:pt x="256" y="62"/>
                    <a:pt x="256" y="62"/>
                    <a:pt x="256" y="62"/>
                  </a:cubicBezTo>
                  <a:cubicBezTo>
                    <a:pt x="255" y="64"/>
                    <a:pt x="255" y="64"/>
                    <a:pt x="255" y="64"/>
                  </a:cubicBezTo>
                  <a:cubicBezTo>
                    <a:pt x="249" y="64"/>
                    <a:pt x="249" y="64"/>
                    <a:pt x="249" y="64"/>
                  </a:cubicBezTo>
                  <a:cubicBezTo>
                    <a:pt x="247" y="67"/>
                    <a:pt x="247" y="67"/>
                    <a:pt x="247" y="67"/>
                  </a:cubicBezTo>
                  <a:cubicBezTo>
                    <a:pt x="242" y="67"/>
                    <a:pt x="242" y="67"/>
                    <a:pt x="242" y="67"/>
                  </a:cubicBezTo>
                  <a:cubicBezTo>
                    <a:pt x="240" y="69"/>
                    <a:pt x="240" y="69"/>
                    <a:pt x="240" y="69"/>
                  </a:cubicBezTo>
                  <a:cubicBezTo>
                    <a:pt x="240" y="71"/>
                    <a:pt x="240" y="71"/>
                    <a:pt x="240" y="71"/>
                  </a:cubicBezTo>
                  <a:cubicBezTo>
                    <a:pt x="240" y="73"/>
                    <a:pt x="240" y="73"/>
                    <a:pt x="240" y="73"/>
                  </a:cubicBezTo>
                  <a:cubicBezTo>
                    <a:pt x="238" y="73"/>
                    <a:pt x="238" y="73"/>
                    <a:pt x="238" y="73"/>
                  </a:cubicBezTo>
                  <a:cubicBezTo>
                    <a:pt x="236" y="75"/>
                    <a:pt x="236" y="75"/>
                    <a:pt x="236" y="75"/>
                  </a:cubicBezTo>
                  <a:cubicBezTo>
                    <a:pt x="236" y="78"/>
                    <a:pt x="236" y="78"/>
                    <a:pt x="236" y="78"/>
                  </a:cubicBezTo>
                  <a:cubicBezTo>
                    <a:pt x="238" y="80"/>
                    <a:pt x="238" y="80"/>
                    <a:pt x="238" y="80"/>
                  </a:cubicBezTo>
                  <a:cubicBezTo>
                    <a:pt x="245" y="86"/>
                    <a:pt x="245" y="86"/>
                    <a:pt x="245" y="86"/>
                  </a:cubicBezTo>
                  <a:cubicBezTo>
                    <a:pt x="253" y="95"/>
                    <a:pt x="253" y="95"/>
                    <a:pt x="253" y="95"/>
                  </a:cubicBezTo>
                  <a:cubicBezTo>
                    <a:pt x="256" y="95"/>
                    <a:pt x="256" y="95"/>
                    <a:pt x="256" y="95"/>
                  </a:cubicBezTo>
                  <a:cubicBezTo>
                    <a:pt x="260" y="93"/>
                    <a:pt x="260" y="93"/>
                    <a:pt x="260" y="93"/>
                  </a:cubicBezTo>
                  <a:cubicBezTo>
                    <a:pt x="262" y="97"/>
                    <a:pt x="262" y="97"/>
                    <a:pt x="262" y="97"/>
                  </a:cubicBezTo>
                  <a:cubicBezTo>
                    <a:pt x="264" y="95"/>
                    <a:pt x="264" y="95"/>
                    <a:pt x="264" y="95"/>
                  </a:cubicBezTo>
                  <a:cubicBezTo>
                    <a:pt x="267" y="95"/>
                    <a:pt x="267" y="95"/>
                    <a:pt x="267" y="95"/>
                  </a:cubicBezTo>
                  <a:cubicBezTo>
                    <a:pt x="269" y="93"/>
                    <a:pt x="269" y="93"/>
                    <a:pt x="269" y="93"/>
                  </a:cubicBezTo>
                  <a:cubicBezTo>
                    <a:pt x="275" y="89"/>
                    <a:pt x="275" y="89"/>
                    <a:pt x="275" y="89"/>
                  </a:cubicBezTo>
                  <a:cubicBezTo>
                    <a:pt x="276" y="86"/>
                    <a:pt x="276" y="86"/>
                    <a:pt x="276" y="86"/>
                  </a:cubicBezTo>
                  <a:cubicBezTo>
                    <a:pt x="275" y="80"/>
                    <a:pt x="275" y="80"/>
                    <a:pt x="275" y="80"/>
                  </a:cubicBezTo>
                  <a:cubicBezTo>
                    <a:pt x="276" y="76"/>
                    <a:pt x="276" y="76"/>
                    <a:pt x="276" y="76"/>
                  </a:cubicBezTo>
                  <a:cubicBezTo>
                    <a:pt x="276" y="73"/>
                    <a:pt x="276" y="73"/>
                    <a:pt x="276" y="73"/>
                  </a:cubicBezTo>
                  <a:cubicBezTo>
                    <a:pt x="275" y="71"/>
                    <a:pt x="275" y="71"/>
                    <a:pt x="275" y="71"/>
                  </a:cubicBezTo>
                  <a:cubicBezTo>
                    <a:pt x="276" y="69"/>
                    <a:pt x="276" y="69"/>
                    <a:pt x="276" y="69"/>
                  </a:cubicBezTo>
                  <a:cubicBezTo>
                    <a:pt x="285" y="67"/>
                    <a:pt x="285" y="67"/>
                    <a:pt x="285" y="67"/>
                  </a:cubicBezTo>
                  <a:cubicBezTo>
                    <a:pt x="287" y="66"/>
                    <a:pt x="287" y="66"/>
                    <a:pt x="287" y="66"/>
                  </a:cubicBezTo>
                  <a:cubicBezTo>
                    <a:pt x="293" y="67"/>
                    <a:pt x="293" y="67"/>
                    <a:pt x="293" y="67"/>
                  </a:cubicBezTo>
                  <a:cubicBezTo>
                    <a:pt x="291" y="66"/>
                    <a:pt x="291" y="66"/>
                    <a:pt x="291" y="66"/>
                  </a:cubicBezTo>
                  <a:cubicBezTo>
                    <a:pt x="287" y="62"/>
                    <a:pt x="287" y="62"/>
                    <a:pt x="287" y="62"/>
                  </a:cubicBezTo>
                  <a:cubicBezTo>
                    <a:pt x="285" y="58"/>
                    <a:pt x="285" y="58"/>
                    <a:pt x="285" y="58"/>
                  </a:cubicBezTo>
                  <a:cubicBezTo>
                    <a:pt x="287" y="58"/>
                    <a:pt x="287" y="58"/>
                    <a:pt x="287" y="58"/>
                  </a:cubicBezTo>
                  <a:cubicBezTo>
                    <a:pt x="289" y="60"/>
                    <a:pt x="289" y="60"/>
                    <a:pt x="289" y="60"/>
                  </a:cubicBezTo>
                  <a:cubicBezTo>
                    <a:pt x="293" y="60"/>
                    <a:pt x="293" y="60"/>
                    <a:pt x="293" y="60"/>
                  </a:cubicBezTo>
                  <a:cubicBezTo>
                    <a:pt x="298" y="51"/>
                    <a:pt x="298" y="51"/>
                    <a:pt x="298" y="51"/>
                  </a:cubicBezTo>
                  <a:cubicBezTo>
                    <a:pt x="300" y="51"/>
                    <a:pt x="300" y="51"/>
                    <a:pt x="300" y="51"/>
                  </a:cubicBezTo>
                  <a:cubicBezTo>
                    <a:pt x="307" y="42"/>
                    <a:pt x="307" y="42"/>
                    <a:pt x="307" y="42"/>
                  </a:cubicBezTo>
                  <a:cubicBezTo>
                    <a:pt x="307" y="40"/>
                    <a:pt x="307" y="40"/>
                    <a:pt x="307" y="40"/>
                  </a:cubicBezTo>
                  <a:cubicBezTo>
                    <a:pt x="309" y="40"/>
                    <a:pt x="309" y="40"/>
                    <a:pt x="309" y="40"/>
                  </a:cubicBezTo>
                  <a:cubicBezTo>
                    <a:pt x="313" y="40"/>
                    <a:pt x="313" y="40"/>
                    <a:pt x="313" y="40"/>
                  </a:cubicBezTo>
                  <a:cubicBezTo>
                    <a:pt x="318" y="38"/>
                    <a:pt x="318" y="38"/>
                    <a:pt x="318" y="38"/>
                  </a:cubicBezTo>
                  <a:cubicBezTo>
                    <a:pt x="318" y="36"/>
                    <a:pt x="318" y="36"/>
                    <a:pt x="318" y="36"/>
                  </a:cubicBezTo>
                  <a:cubicBezTo>
                    <a:pt x="326" y="33"/>
                    <a:pt x="326" y="33"/>
                    <a:pt x="326" y="33"/>
                  </a:cubicBezTo>
                  <a:cubicBezTo>
                    <a:pt x="326" y="36"/>
                    <a:pt x="326" y="36"/>
                    <a:pt x="326" y="36"/>
                  </a:cubicBezTo>
                  <a:cubicBezTo>
                    <a:pt x="327" y="36"/>
                    <a:pt x="327" y="36"/>
                    <a:pt x="327" y="36"/>
                  </a:cubicBezTo>
                  <a:cubicBezTo>
                    <a:pt x="327" y="38"/>
                    <a:pt x="327" y="38"/>
                    <a:pt x="327" y="38"/>
                  </a:cubicBezTo>
                  <a:cubicBezTo>
                    <a:pt x="327" y="42"/>
                    <a:pt x="327" y="42"/>
                    <a:pt x="327" y="42"/>
                  </a:cubicBezTo>
                  <a:cubicBezTo>
                    <a:pt x="329" y="42"/>
                    <a:pt x="329" y="42"/>
                    <a:pt x="329" y="42"/>
                  </a:cubicBezTo>
                  <a:cubicBezTo>
                    <a:pt x="333" y="38"/>
                    <a:pt x="333" y="38"/>
                    <a:pt x="333" y="38"/>
                  </a:cubicBezTo>
                  <a:cubicBezTo>
                    <a:pt x="333" y="36"/>
                    <a:pt x="333" y="36"/>
                    <a:pt x="333" y="36"/>
                  </a:cubicBezTo>
                  <a:cubicBezTo>
                    <a:pt x="331" y="35"/>
                    <a:pt x="331" y="35"/>
                    <a:pt x="331" y="35"/>
                  </a:cubicBezTo>
                  <a:cubicBezTo>
                    <a:pt x="329" y="33"/>
                    <a:pt x="329" y="33"/>
                    <a:pt x="329" y="33"/>
                  </a:cubicBezTo>
                  <a:cubicBezTo>
                    <a:pt x="329" y="31"/>
                    <a:pt x="329" y="31"/>
                    <a:pt x="329" y="31"/>
                  </a:cubicBezTo>
                  <a:cubicBezTo>
                    <a:pt x="335" y="25"/>
                    <a:pt x="335" y="25"/>
                    <a:pt x="335" y="25"/>
                  </a:cubicBezTo>
                  <a:cubicBezTo>
                    <a:pt x="336" y="24"/>
                    <a:pt x="336" y="24"/>
                    <a:pt x="336" y="24"/>
                  </a:cubicBezTo>
                  <a:cubicBezTo>
                    <a:pt x="336" y="27"/>
                    <a:pt x="336" y="27"/>
                    <a:pt x="336" y="27"/>
                  </a:cubicBezTo>
                  <a:cubicBezTo>
                    <a:pt x="335" y="27"/>
                    <a:pt x="335" y="27"/>
                    <a:pt x="335" y="27"/>
                  </a:cubicBezTo>
                  <a:cubicBezTo>
                    <a:pt x="335" y="29"/>
                    <a:pt x="335" y="29"/>
                    <a:pt x="335" y="29"/>
                  </a:cubicBezTo>
                  <a:cubicBezTo>
                    <a:pt x="336" y="33"/>
                    <a:pt x="336" y="33"/>
                    <a:pt x="336" y="33"/>
                  </a:cubicBezTo>
                  <a:cubicBezTo>
                    <a:pt x="340" y="33"/>
                    <a:pt x="340" y="33"/>
                    <a:pt x="340" y="33"/>
                  </a:cubicBezTo>
                  <a:cubicBezTo>
                    <a:pt x="342" y="29"/>
                    <a:pt x="342" y="29"/>
                    <a:pt x="342" y="29"/>
                  </a:cubicBezTo>
                  <a:cubicBezTo>
                    <a:pt x="340" y="27"/>
                    <a:pt x="340" y="27"/>
                    <a:pt x="340" y="27"/>
                  </a:cubicBezTo>
                  <a:cubicBezTo>
                    <a:pt x="338" y="24"/>
                    <a:pt x="338" y="24"/>
                    <a:pt x="338" y="24"/>
                  </a:cubicBezTo>
                  <a:cubicBezTo>
                    <a:pt x="338" y="22"/>
                    <a:pt x="338" y="22"/>
                    <a:pt x="338" y="22"/>
                  </a:cubicBezTo>
                  <a:cubicBezTo>
                    <a:pt x="340" y="20"/>
                    <a:pt x="340" y="20"/>
                    <a:pt x="340" y="20"/>
                  </a:cubicBezTo>
                  <a:cubicBezTo>
                    <a:pt x="349" y="16"/>
                    <a:pt x="349" y="16"/>
                    <a:pt x="349" y="16"/>
                  </a:cubicBezTo>
                  <a:cubicBezTo>
                    <a:pt x="355" y="16"/>
                    <a:pt x="355" y="16"/>
                    <a:pt x="355" y="16"/>
                  </a:cubicBezTo>
                  <a:cubicBezTo>
                    <a:pt x="357" y="16"/>
                    <a:pt x="357" y="16"/>
                    <a:pt x="357" y="16"/>
                  </a:cubicBezTo>
                  <a:cubicBezTo>
                    <a:pt x="353" y="18"/>
                    <a:pt x="353" y="18"/>
                    <a:pt x="353" y="18"/>
                  </a:cubicBezTo>
                  <a:cubicBezTo>
                    <a:pt x="351" y="18"/>
                    <a:pt x="351" y="18"/>
                    <a:pt x="351" y="18"/>
                  </a:cubicBezTo>
                  <a:cubicBezTo>
                    <a:pt x="344" y="22"/>
                    <a:pt x="344" y="22"/>
                    <a:pt x="344" y="22"/>
                  </a:cubicBezTo>
                  <a:cubicBezTo>
                    <a:pt x="346" y="24"/>
                    <a:pt x="346" y="24"/>
                    <a:pt x="346" y="24"/>
                  </a:cubicBezTo>
                  <a:cubicBezTo>
                    <a:pt x="347" y="24"/>
                    <a:pt x="347" y="24"/>
                    <a:pt x="347" y="24"/>
                  </a:cubicBezTo>
                  <a:cubicBezTo>
                    <a:pt x="349" y="24"/>
                    <a:pt x="349" y="24"/>
                    <a:pt x="349" y="24"/>
                  </a:cubicBezTo>
                  <a:cubicBezTo>
                    <a:pt x="353" y="27"/>
                    <a:pt x="353" y="27"/>
                    <a:pt x="353" y="27"/>
                  </a:cubicBezTo>
                  <a:cubicBezTo>
                    <a:pt x="351" y="27"/>
                    <a:pt x="351" y="27"/>
                    <a:pt x="351" y="27"/>
                  </a:cubicBezTo>
                  <a:cubicBezTo>
                    <a:pt x="351" y="29"/>
                    <a:pt x="351" y="29"/>
                    <a:pt x="351" y="29"/>
                  </a:cubicBezTo>
                  <a:cubicBezTo>
                    <a:pt x="353" y="33"/>
                    <a:pt x="353" y="33"/>
                    <a:pt x="353" y="33"/>
                  </a:cubicBezTo>
                  <a:cubicBezTo>
                    <a:pt x="351" y="35"/>
                    <a:pt x="351" y="35"/>
                    <a:pt x="351" y="35"/>
                  </a:cubicBezTo>
                  <a:cubicBezTo>
                    <a:pt x="347" y="35"/>
                    <a:pt x="347" y="35"/>
                    <a:pt x="347" y="35"/>
                  </a:cubicBezTo>
                  <a:cubicBezTo>
                    <a:pt x="344" y="38"/>
                    <a:pt x="344" y="38"/>
                    <a:pt x="344" y="38"/>
                  </a:cubicBezTo>
                  <a:cubicBezTo>
                    <a:pt x="346" y="42"/>
                    <a:pt x="346" y="42"/>
                    <a:pt x="346" y="42"/>
                  </a:cubicBezTo>
                  <a:cubicBezTo>
                    <a:pt x="347" y="42"/>
                    <a:pt x="347" y="42"/>
                    <a:pt x="347" y="42"/>
                  </a:cubicBezTo>
                  <a:cubicBezTo>
                    <a:pt x="349" y="42"/>
                    <a:pt x="349" y="42"/>
                    <a:pt x="349" y="42"/>
                  </a:cubicBezTo>
                  <a:cubicBezTo>
                    <a:pt x="353" y="42"/>
                    <a:pt x="353" y="42"/>
                    <a:pt x="353" y="42"/>
                  </a:cubicBezTo>
                  <a:cubicBezTo>
                    <a:pt x="355" y="40"/>
                    <a:pt x="355" y="40"/>
                    <a:pt x="355" y="40"/>
                  </a:cubicBezTo>
                  <a:cubicBezTo>
                    <a:pt x="358" y="42"/>
                    <a:pt x="358" y="42"/>
                    <a:pt x="358" y="42"/>
                  </a:cubicBezTo>
                  <a:cubicBezTo>
                    <a:pt x="358" y="46"/>
                    <a:pt x="358" y="46"/>
                    <a:pt x="358" y="46"/>
                  </a:cubicBezTo>
                  <a:cubicBezTo>
                    <a:pt x="360" y="42"/>
                    <a:pt x="360" y="42"/>
                    <a:pt x="360" y="42"/>
                  </a:cubicBezTo>
                  <a:cubicBezTo>
                    <a:pt x="364" y="36"/>
                    <a:pt x="364" y="36"/>
                    <a:pt x="364" y="36"/>
                  </a:cubicBezTo>
                  <a:cubicBezTo>
                    <a:pt x="366" y="36"/>
                    <a:pt x="366" y="36"/>
                    <a:pt x="366" y="36"/>
                  </a:cubicBezTo>
                  <a:cubicBezTo>
                    <a:pt x="367" y="40"/>
                    <a:pt x="367" y="40"/>
                    <a:pt x="367" y="40"/>
                  </a:cubicBezTo>
                  <a:cubicBezTo>
                    <a:pt x="369" y="42"/>
                    <a:pt x="369" y="42"/>
                    <a:pt x="369" y="42"/>
                  </a:cubicBezTo>
                  <a:cubicBezTo>
                    <a:pt x="371" y="40"/>
                    <a:pt x="371" y="40"/>
                    <a:pt x="371" y="40"/>
                  </a:cubicBezTo>
                  <a:cubicBezTo>
                    <a:pt x="369" y="38"/>
                    <a:pt x="369" y="38"/>
                    <a:pt x="369" y="38"/>
                  </a:cubicBezTo>
                  <a:cubicBezTo>
                    <a:pt x="371" y="36"/>
                    <a:pt x="371" y="36"/>
                    <a:pt x="371" y="36"/>
                  </a:cubicBezTo>
                  <a:cubicBezTo>
                    <a:pt x="367" y="35"/>
                    <a:pt x="367" y="35"/>
                    <a:pt x="367" y="35"/>
                  </a:cubicBezTo>
                  <a:cubicBezTo>
                    <a:pt x="367" y="33"/>
                    <a:pt x="367" y="33"/>
                    <a:pt x="367" y="33"/>
                  </a:cubicBezTo>
                  <a:cubicBezTo>
                    <a:pt x="371" y="29"/>
                    <a:pt x="371" y="29"/>
                    <a:pt x="371" y="29"/>
                  </a:cubicBezTo>
                  <a:cubicBezTo>
                    <a:pt x="375" y="29"/>
                    <a:pt x="375" y="29"/>
                    <a:pt x="375" y="29"/>
                  </a:cubicBezTo>
                  <a:cubicBezTo>
                    <a:pt x="375" y="27"/>
                    <a:pt x="375" y="27"/>
                    <a:pt x="375" y="27"/>
                  </a:cubicBezTo>
                  <a:cubicBezTo>
                    <a:pt x="380" y="24"/>
                    <a:pt x="380" y="24"/>
                    <a:pt x="380" y="24"/>
                  </a:cubicBezTo>
                  <a:cubicBezTo>
                    <a:pt x="382" y="25"/>
                    <a:pt x="382" y="25"/>
                    <a:pt x="382" y="25"/>
                  </a:cubicBezTo>
                  <a:cubicBezTo>
                    <a:pt x="384" y="25"/>
                    <a:pt x="384" y="25"/>
                    <a:pt x="384" y="25"/>
                  </a:cubicBezTo>
                  <a:cubicBezTo>
                    <a:pt x="386" y="25"/>
                    <a:pt x="386" y="25"/>
                    <a:pt x="386" y="25"/>
                  </a:cubicBezTo>
                  <a:cubicBezTo>
                    <a:pt x="389" y="25"/>
                    <a:pt x="389" y="25"/>
                    <a:pt x="389" y="25"/>
                  </a:cubicBezTo>
                  <a:cubicBezTo>
                    <a:pt x="397" y="25"/>
                    <a:pt x="397" y="25"/>
                    <a:pt x="397" y="25"/>
                  </a:cubicBezTo>
                  <a:cubicBezTo>
                    <a:pt x="398" y="24"/>
                    <a:pt x="398" y="24"/>
                    <a:pt x="398" y="24"/>
                  </a:cubicBezTo>
                  <a:cubicBezTo>
                    <a:pt x="398" y="22"/>
                    <a:pt x="398" y="22"/>
                    <a:pt x="398" y="22"/>
                  </a:cubicBezTo>
                  <a:cubicBezTo>
                    <a:pt x="400" y="20"/>
                    <a:pt x="400" y="20"/>
                    <a:pt x="400" y="20"/>
                  </a:cubicBezTo>
                  <a:cubicBezTo>
                    <a:pt x="404" y="20"/>
                    <a:pt x="404" y="20"/>
                    <a:pt x="404" y="20"/>
                  </a:cubicBezTo>
                  <a:cubicBezTo>
                    <a:pt x="406" y="18"/>
                    <a:pt x="406" y="18"/>
                    <a:pt x="406" y="18"/>
                  </a:cubicBezTo>
                  <a:cubicBezTo>
                    <a:pt x="408" y="15"/>
                    <a:pt x="408" y="15"/>
                    <a:pt x="408" y="15"/>
                  </a:cubicBezTo>
                  <a:cubicBezTo>
                    <a:pt x="411" y="15"/>
                    <a:pt x="411" y="15"/>
                    <a:pt x="411" y="15"/>
                  </a:cubicBezTo>
                  <a:cubicBezTo>
                    <a:pt x="415" y="9"/>
                    <a:pt x="415" y="9"/>
                    <a:pt x="415" y="9"/>
                  </a:cubicBezTo>
                  <a:cubicBezTo>
                    <a:pt x="417" y="9"/>
                    <a:pt x="417" y="9"/>
                    <a:pt x="417" y="9"/>
                  </a:cubicBezTo>
                  <a:moveTo>
                    <a:pt x="120" y="164"/>
                  </a:moveTo>
                  <a:cubicBezTo>
                    <a:pt x="118" y="160"/>
                    <a:pt x="118" y="160"/>
                    <a:pt x="118" y="160"/>
                  </a:cubicBezTo>
                  <a:cubicBezTo>
                    <a:pt x="120" y="158"/>
                    <a:pt x="120" y="158"/>
                    <a:pt x="120" y="158"/>
                  </a:cubicBezTo>
                  <a:cubicBezTo>
                    <a:pt x="120" y="157"/>
                    <a:pt x="120" y="157"/>
                    <a:pt x="120" y="157"/>
                  </a:cubicBezTo>
                  <a:cubicBezTo>
                    <a:pt x="116" y="157"/>
                    <a:pt x="116" y="157"/>
                    <a:pt x="116" y="157"/>
                  </a:cubicBezTo>
                  <a:cubicBezTo>
                    <a:pt x="114" y="158"/>
                    <a:pt x="114" y="158"/>
                    <a:pt x="114" y="158"/>
                  </a:cubicBezTo>
                  <a:cubicBezTo>
                    <a:pt x="114" y="160"/>
                    <a:pt x="114" y="160"/>
                    <a:pt x="114" y="160"/>
                  </a:cubicBezTo>
                  <a:cubicBezTo>
                    <a:pt x="118" y="164"/>
                    <a:pt x="118" y="164"/>
                    <a:pt x="118" y="164"/>
                  </a:cubicBezTo>
                  <a:cubicBezTo>
                    <a:pt x="118" y="166"/>
                    <a:pt x="118" y="166"/>
                    <a:pt x="118" y="166"/>
                  </a:cubicBezTo>
                  <a:cubicBezTo>
                    <a:pt x="120" y="166"/>
                    <a:pt x="120" y="166"/>
                    <a:pt x="120" y="166"/>
                  </a:cubicBezTo>
                  <a:cubicBezTo>
                    <a:pt x="120" y="164"/>
                    <a:pt x="120" y="164"/>
                    <a:pt x="120" y="164"/>
                  </a:cubicBezTo>
                  <a:close/>
                  <a:moveTo>
                    <a:pt x="209" y="107"/>
                  </a:moveTo>
                  <a:cubicBezTo>
                    <a:pt x="211" y="106"/>
                    <a:pt x="211" y="106"/>
                    <a:pt x="211" y="106"/>
                  </a:cubicBezTo>
                  <a:cubicBezTo>
                    <a:pt x="211" y="104"/>
                    <a:pt x="211" y="104"/>
                    <a:pt x="211" y="104"/>
                  </a:cubicBezTo>
                  <a:cubicBezTo>
                    <a:pt x="209" y="102"/>
                    <a:pt x="209" y="102"/>
                    <a:pt x="209" y="102"/>
                  </a:cubicBezTo>
                  <a:cubicBezTo>
                    <a:pt x="207" y="102"/>
                    <a:pt x="207" y="102"/>
                    <a:pt x="207" y="102"/>
                  </a:cubicBezTo>
                  <a:cubicBezTo>
                    <a:pt x="207" y="104"/>
                    <a:pt x="207" y="104"/>
                    <a:pt x="207" y="104"/>
                  </a:cubicBezTo>
                  <a:cubicBezTo>
                    <a:pt x="209" y="107"/>
                    <a:pt x="209" y="107"/>
                    <a:pt x="209" y="107"/>
                  </a:cubicBezTo>
                  <a:close/>
                  <a:moveTo>
                    <a:pt x="278" y="31"/>
                  </a:moveTo>
                  <a:cubicBezTo>
                    <a:pt x="282" y="31"/>
                    <a:pt x="282" y="31"/>
                    <a:pt x="282" y="31"/>
                  </a:cubicBezTo>
                  <a:cubicBezTo>
                    <a:pt x="285" y="27"/>
                    <a:pt x="285" y="27"/>
                    <a:pt x="285" y="27"/>
                  </a:cubicBezTo>
                  <a:cubicBezTo>
                    <a:pt x="289" y="24"/>
                    <a:pt x="289" y="24"/>
                    <a:pt x="289" y="24"/>
                  </a:cubicBezTo>
                  <a:cubicBezTo>
                    <a:pt x="289" y="18"/>
                    <a:pt x="289" y="18"/>
                    <a:pt x="289" y="18"/>
                  </a:cubicBezTo>
                  <a:cubicBezTo>
                    <a:pt x="291" y="16"/>
                    <a:pt x="291" y="16"/>
                    <a:pt x="291" y="16"/>
                  </a:cubicBezTo>
                  <a:cubicBezTo>
                    <a:pt x="293" y="18"/>
                    <a:pt x="293" y="18"/>
                    <a:pt x="293" y="18"/>
                  </a:cubicBezTo>
                  <a:cubicBezTo>
                    <a:pt x="291" y="24"/>
                    <a:pt x="291" y="24"/>
                    <a:pt x="291" y="24"/>
                  </a:cubicBezTo>
                  <a:cubicBezTo>
                    <a:pt x="295" y="18"/>
                    <a:pt x="295" y="18"/>
                    <a:pt x="295" y="18"/>
                  </a:cubicBezTo>
                  <a:cubicBezTo>
                    <a:pt x="295" y="15"/>
                    <a:pt x="295" y="15"/>
                    <a:pt x="295" y="15"/>
                  </a:cubicBezTo>
                  <a:cubicBezTo>
                    <a:pt x="291" y="11"/>
                    <a:pt x="291" y="11"/>
                    <a:pt x="291" y="11"/>
                  </a:cubicBezTo>
                  <a:cubicBezTo>
                    <a:pt x="278" y="5"/>
                    <a:pt x="278" y="5"/>
                    <a:pt x="278" y="5"/>
                  </a:cubicBezTo>
                  <a:cubicBezTo>
                    <a:pt x="273" y="5"/>
                    <a:pt x="273" y="5"/>
                    <a:pt x="273" y="5"/>
                  </a:cubicBezTo>
                  <a:cubicBezTo>
                    <a:pt x="269" y="7"/>
                    <a:pt x="269" y="7"/>
                    <a:pt x="269" y="7"/>
                  </a:cubicBezTo>
                  <a:cubicBezTo>
                    <a:pt x="267" y="15"/>
                    <a:pt x="267" y="15"/>
                    <a:pt x="267" y="15"/>
                  </a:cubicBezTo>
                  <a:cubicBezTo>
                    <a:pt x="267" y="24"/>
                    <a:pt x="267" y="24"/>
                    <a:pt x="267" y="24"/>
                  </a:cubicBezTo>
                  <a:cubicBezTo>
                    <a:pt x="269" y="27"/>
                    <a:pt x="269" y="27"/>
                    <a:pt x="269" y="27"/>
                  </a:cubicBezTo>
                  <a:cubicBezTo>
                    <a:pt x="271" y="31"/>
                    <a:pt x="271" y="31"/>
                    <a:pt x="271" y="31"/>
                  </a:cubicBezTo>
                  <a:cubicBezTo>
                    <a:pt x="271" y="31"/>
                    <a:pt x="271" y="31"/>
                    <a:pt x="271" y="31"/>
                  </a:cubicBezTo>
                  <a:cubicBezTo>
                    <a:pt x="275" y="31"/>
                    <a:pt x="275" y="31"/>
                    <a:pt x="275" y="31"/>
                  </a:cubicBezTo>
                  <a:cubicBezTo>
                    <a:pt x="273" y="35"/>
                    <a:pt x="273" y="35"/>
                    <a:pt x="273" y="35"/>
                  </a:cubicBezTo>
                  <a:cubicBezTo>
                    <a:pt x="276" y="35"/>
                    <a:pt x="276" y="35"/>
                    <a:pt x="276" y="35"/>
                  </a:cubicBezTo>
                  <a:cubicBezTo>
                    <a:pt x="278" y="31"/>
                    <a:pt x="278" y="31"/>
                    <a:pt x="278" y="31"/>
                  </a:cubicBezTo>
                  <a:close/>
                  <a:moveTo>
                    <a:pt x="309" y="38"/>
                  </a:moveTo>
                  <a:cubicBezTo>
                    <a:pt x="311" y="38"/>
                    <a:pt x="311" y="38"/>
                    <a:pt x="311" y="38"/>
                  </a:cubicBezTo>
                  <a:cubicBezTo>
                    <a:pt x="311" y="36"/>
                    <a:pt x="311" y="36"/>
                    <a:pt x="311" y="36"/>
                  </a:cubicBezTo>
                  <a:cubicBezTo>
                    <a:pt x="315" y="36"/>
                    <a:pt x="315" y="36"/>
                    <a:pt x="315" y="36"/>
                  </a:cubicBezTo>
                  <a:cubicBezTo>
                    <a:pt x="316" y="35"/>
                    <a:pt x="316" y="35"/>
                    <a:pt x="316" y="35"/>
                  </a:cubicBezTo>
                  <a:cubicBezTo>
                    <a:pt x="313" y="35"/>
                    <a:pt x="313" y="35"/>
                    <a:pt x="313" y="35"/>
                  </a:cubicBezTo>
                  <a:cubicBezTo>
                    <a:pt x="309" y="36"/>
                    <a:pt x="309" y="36"/>
                    <a:pt x="309" y="36"/>
                  </a:cubicBezTo>
                  <a:cubicBezTo>
                    <a:pt x="309" y="38"/>
                    <a:pt x="309" y="38"/>
                    <a:pt x="309" y="38"/>
                  </a:cubicBezTo>
                  <a:close/>
                  <a:moveTo>
                    <a:pt x="358" y="36"/>
                  </a:moveTo>
                  <a:cubicBezTo>
                    <a:pt x="360" y="38"/>
                    <a:pt x="360" y="38"/>
                    <a:pt x="360" y="38"/>
                  </a:cubicBezTo>
                  <a:cubicBezTo>
                    <a:pt x="362" y="35"/>
                    <a:pt x="362" y="35"/>
                    <a:pt x="362" y="35"/>
                  </a:cubicBezTo>
                  <a:cubicBezTo>
                    <a:pt x="362" y="33"/>
                    <a:pt x="362" y="33"/>
                    <a:pt x="362" y="33"/>
                  </a:cubicBezTo>
                  <a:cubicBezTo>
                    <a:pt x="360" y="33"/>
                    <a:pt x="360" y="33"/>
                    <a:pt x="360" y="33"/>
                  </a:cubicBezTo>
                  <a:cubicBezTo>
                    <a:pt x="358" y="36"/>
                    <a:pt x="358" y="36"/>
                    <a:pt x="358" y="36"/>
                  </a:cubicBezTo>
                  <a:cubicBezTo>
                    <a:pt x="358" y="36"/>
                    <a:pt x="358" y="36"/>
                    <a:pt x="358" y="36"/>
                  </a:cubicBezTo>
                  <a:close/>
                  <a:moveTo>
                    <a:pt x="353" y="38"/>
                  </a:moveTo>
                  <a:cubicBezTo>
                    <a:pt x="355" y="38"/>
                    <a:pt x="355" y="38"/>
                    <a:pt x="355" y="38"/>
                  </a:cubicBezTo>
                  <a:cubicBezTo>
                    <a:pt x="357" y="36"/>
                    <a:pt x="357" y="36"/>
                    <a:pt x="357" y="36"/>
                  </a:cubicBezTo>
                  <a:cubicBezTo>
                    <a:pt x="355" y="35"/>
                    <a:pt x="355" y="35"/>
                    <a:pt x="355" y="35"/>
                  </a:cubicBezTo>
                  <a:cubicBezTo>
                    <a:pt x="353" y="35"/>
                    <a:pt x="353" y="35"/>
                    <a:pt x="353" y="35"/>
                  </a:cubicBezTo>
                  <a:cubicBezTo>
                    <a:pt x="353" y="38"/>
                    <a:pt x="353" y="38"/>
                    <a:pt x="353" y="38"/>
                  </a:cubicBezTo>
                  <a:close/>
                  <a:moveTo>
                    <a:pt x="393" y="20"/>
                  </a:moveTo>
                  <a:cubicBezTo>
                    <a:pt x="395" y="22"/>
                    <a:pt x="395" y="22"/>
                    <a:pt x="395" y="22"/>
                  </a:cubicBezTo>
                  <a:cubicBezTo>
                    <a:pt x="397" y="20"/>
                    <a:pt x="397" y="20"/>
                    <a:pt x="397" y="20"/>
                  </a:cubicBezTo>
                  <a:cubicBezTo>
                    <a:pt x="402" y="18"/>
                    <a:pt x="402" y="18"/>
                    <a:pt x="402" y="18"/>
                  </a:cubicBezTo>
                  <a:cubicBezTo>
                    <a:pt x="402" y="16"/>
                    <a:pt x="402" y="16"/>
                    <a:pt x="402" y="16"/>
                  </a:cubicBezTo>
                  <a:cubicBezTo>
                    <a:pt x="400" y="16"/>
                    <a:pt x="400" y="16"/>
                    <a:pt x="400" y="16"/>
                  </a:cubicBezTo>
                  <a:cubicBezTo>
                    <a:pt x="395" y="18"/>
                    <a:pt x="395" y="18"/>
                    <a:pt x="395" y="18"/>
                  </a:cubicBezTo>
                  <a:cubicBezTo>
                    <a:pt x="393" y="20"/>
                    <a:pt x="393" y="20"/>
                    <a:pt x="393" y="20"/>
                  </a:cubicBezTo>
                  <a:close/>
                  <a:moveTo>
                    <a:pt x="377" y="16"/>
                  </a:moveTo>
                  <a:cubicBezTo>
                    <a:pt x="378" y="18"/>
                    <a:pt x="378" y="18"/>
                    <a:pt x="378" y="18"/>
                  </a:cubicBezTo>
                  <a:cubicBezTo>
                    <a:pt x="380" y="18"/>
                    <a:pt x="380" y="18"/>
                    <a:pt x="380" y="18"/>
                  </a:cubicBezTo>
                  <a:cubicBezTo>
                    <a:pt x="380" y="16"/>
                    <a:pt x="380" y="16"/>
                    <a:pt x="380" y="16"/>
                  </a:cubicBezTo>
                  <a:cubicBezTo>
                    <a:pt x="378" y="16"/>
                    <a:pt x="378" y="16"/>
                    <a:pt x="378" y="16"/>
                  </a:cubicBezTo>
                  <a:cubicBezTo>
                    <a:pt x="377" y="16"/>
                    <a:pt x="377" y="16"/>
                    <a:pt x="377" y="16"/>
                  </a:cubicBezTo>
                  <a:close/>
                  <a:moveTo>
                    <a:pt x="366" y="16"/>
                  </a:moveTo>
                  <a:cubicBezTo>
                    <a:pt x="369" y="16"/>
                    <a:pt x="369" y="16"/>
                    <a:pt x="369" y="16"/>
                  </a:cubicBezTo>
                  <a:cubicBezTo>
                    <a:pt x="369" y="18"/>
                    <a:pt x="369" y="18"/>
                    <a:pt x="369" y="18"/>
                  </a:cubicBezTo>
                  <a:cubicBezTo>
                    <a:pt x="373" y="20"/>
                    <a:pt x="373" y="20"/>
                    <a:pt x="373" y="20"/>
                  </a:cubicBezTo>
                  <a:cubicBezTo>
                    <a:pt x="371" y="16"/>
                    <a:pt x="371" y="16"/>
                    <a:pt x="371" y="16"/>
                  </a:cubicBezTo>
                  <a:cubicBezTo>
                    <a:pt x="369" y="15"/>
                    <a:pt x="369" y="15"/>
                    <a:pt x="369" y="15"/>
                  </a:cubicBezTo>
                  <a:cubicBezTo>
                    <a:pt x="366" y="16"/>
                    <a:pt x="366" y="16"/>
                    <a:pt x="366" y="16"/>
                  </a:cubicBezTo>
                  <a:close/>
                  <a:moveTo>
                    <a:pt x="360" y="16"/>
                  </a:moveTo>
                  <a:cubicBezTo>
                    <a:pt x="362" y="18"/>
                    <a:pt x="362" y="18"/>
                    <a:pt x="362" y="18"/>
                  </a:cubicBezTo>
                  <a:cubicBezTo>
                    <a:pt x="364" y="18"/>
                    <a:pt x="364" y="18"/>
                    <a:pt x="364" y="18"/>
                  </a:cubicBezTo>
                  <a:cubicBezTo>
                    <a:pt x="366" y="16"/>
                    <a:pt x="366" y="16"/>
                    <a:pt x="366" y="16"/>
                  </a:cubicBezTo>
                  <a:cubicBezTo>
                    <a:pt x="364" y="15"/>
                    <a:pt x="364" y="15"/>
                    <a:pt x="364" y="15"/>
                  </a:cubicBezTo>
                  <a:cubicBezTo>
                    <a:pt x="360" y="16"/>
                    <a:pt x="360" y="16"/>
                    <a:pt x="360" y="16"/>
                  </a:cubicBezTo>
                  <a:close/>
                  <a:moveTo>
                    <a:pt x="418" y="0"/>
                  </a:moveTo>
                  <a:cubicBezTo>
                    <a:pt x="418" y="0"/>
                    <a:pt x="418" y="0"/>
                    <a:pt x="418" y="0"/>
                  </a:cubicBezTo>
                  <a:moveTo>
                    <a:pt x="34" y="302"/>
                  </a:moveTo>
                  <a:cubicBezTo>
                    <a:pt x="34" y="304"/>
                    <a:pt x="34" y="304"/>
                    <a:pt x="34" y="304"/>
                  </a:cubicBezTo>
                  <a:cubicBezTo>
                    <a:pt x="36" y="306"/>
                    <a:pt x="36" y="306"/>
                    <a:pt x="36" y="306"/>
                  </a:cubicBezTo>
                  <a:cubicBezTo>
                    <a:pt x="38" y="304"/>
                    <a:pt x="38" y="304"/>
                    <a:pt x="38" y="304"/>
                  </a:cubicBezTo>
                  <a:cubicBezTo>
                    <a:pt x="34" y="302"/>
                    <a:pt x="34" y="302"/>
                    <a:pt x="34" y="302"/>
                  </a:cubicBezTo>
                  <a:cubicBezTo>
                    <a:pt x="34" y="302"/>
                    <a:pt x="34" y="302"/>
                    <a:pt x="34" y="302"/>
                  </a:cubicBez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3" name="Google Shape;143;g10beeda7aff_0_865">
              <a:extLst>
                <a:ext uri="{FF2B5EF4-FFF2-40B4-BE49-F238E27FC236}">
                  <a16:creationId xmlns:a16="http://schemas.microsoft.com/office/drawing/2014/main" id="{06E7546E-18A5-3DCE-2D0D-10831FD871BD}"/>
                </a:ext>
              </a:extLst>
            </p:cNvPr>
            <p:cNvSpPr/>
            <p:nvPr/>
          </p:nvSpPr>
          <p:spPr>
            <a:xfrm>
              <a:off x="4771308" y="3771898"/>
              <a:ext cx="490645" cy="381768"/>
            </a:xfrm>
            <a:custGeom>
              <a:avLst/>
              <a:gdLst/>
              <a:ahLst/>
              <a:cxnLst/>
              <a:rect l="l" t="t" r="r" b="b"/>
              <a:pathLst>
                <a:path w="109" h="85" extrusionOk="0">
                  <a:moveTo>
                    <a:pt x="78" y="83"/>
                  </a:moveTo>
                  <a:cubicBezTo>
                    <a:pt x="80" y="83"/>
                    <a:pt x="80" y="83"/>
                    <a:pt x="80" y="83"/>
                  </a:cubicBezTo>
                  <a:cubicBezTo>
                    <a:pt x="83" y="85"/>
                    <a:pt x="83" y="85"/>
                    <a:pt x="83" y="85"/>
                  </a:cubicBezTo>
                  <a:cubicBezTo>
                    <a:pt x="85" y="82"/>
                    <a:pt x="85" y="82"/>
                    <a:pt x="85" y="82"/>
                  </a:cubicBezTo>
                  <a:cubicBezTo>
                    <a:pt x="87" y="83"/>
                    <a:pt x="87" y="83"/>
                    <a:pt x="87" y="83"/>
                  </a:cubicBezTo>
                  <a:cubicBezTo>
                    <a:pt x="87" y="82"/>
                    <a:pt x="87" y="82"/>
                    <a:pt x="87" y="82"/>
                  </a:cubicBezTo>
                  <a:cubicBezTo>
                    <a:pt x="85" y="78"/>
                    <a:pt x="85" y="78"/>
                    <a:pt x="85" y="78"/>
                  </a:cubicBezTo>
                  <a:cubicBezTo>
                    <a:pt x="87" y="76"/>
                    <a:pt x="87" y="76"/>
                    <a:pt x="87" y="76"/>
                  </a:cubicBezTo>
                  <a:cubicBezTo>
                    <a:pt x="83" y="74"/>
                    <a:pt x="83" y="74"/>
                    <a:pt x="83" y="74"/>
                  </a:cubicBezTo>
                  <a:cubicBezTo>
                    <a:pt x="83" y="76"/>
                    <a:pt x="83" y="76"/>
                    <a:pt x="83" y="76"/>
                  </a:cubicBezTo>
                  <a:cubicBezTo>
                    <a:pt x="81" y="74"/>
                    <a:pt x="81" y="74"/>
                    <a:pt x="81" y="74"/>
                  </a:cubicBezTo>
                  <a:cubicBezTo>
                    <a:pt x="80" y="76"/>
                    <a:pt x="80" y="76"/>
                    <a:pt x="80" y="76"/>
                  </a:cubicBezTo>
                  <a:cubicBezTo>
                    <a:pt x="80" y="78"/>
                    <a:pt x="80" y="78"/>
                    <a:pt x="80" y="78"/>
                  </a:cubicBezTo>
                  <a:cubicBezTo>
                    <a:pt x="81" y="78"/>
                    <a:pt x="81" y="78"/>
                    <a:pt x="81" y="78"/>
                  </a:cubicBezTo>
                  <a:cubicBezTo>
                    <a:pt x="81" y="80"/>
                    <a:pt x="81" y="80"/>
                    <a:pt x="81" y="80"/>
                  </a:cubicBezTo>
                  <a:cubicBezTo>
                    <a:pt x="80" y="80"/>
                    <a:pt x="80" y="80"/>
                    <a:pt x="80" y="80"/>
                  </a:cubicBezTo>
                  <a:cubicBezTo>
                    <a:pt x="78" y="83"/>
                    <a:pt x="78" y="83"/>
                    <a:pt x="78" y="83"/>
                  </a:cubicBezTo>
                  <a:close/>
                  <a:moveTo>
                    <a:pt x="103" y="58"/>
                  </a:moveTo>
                  <a:cubicBezTo>
                    <a:pt x="101" y="63"/>
                    <a:pt x="101" y="63"/>
                    <a:pt x="101" y="63"/>
                  </a:cubicBezTo>
                  <a:cubicBezTo>
                    <a:pt x="103" y="67"/>
                    <a:pt x="103" y="67"/>
                    <a:pt x="103" y="67"/>
                  </a:cubicBezTo>
                  <a:cubicBezTo>
                    <a:pt x="109" y="69"/>
                    <a:pt x="109" y="69"/>
                    <a:pt x="109" y="69"/>
                  </a:cubicBezTo>
                  <a:cubicBezTo>
                    <a:pt x="109" y="65"/>
                    <a:pt x="109" y="65"/>
                    <a:pt x="109" y="65"/>
                  </a:cubicBezTo>
                  <a:cubicBezTo>
                    <a:pt x="105" y="62"/>
                    <a:pt x="105" y="62"/>
                    <a:pt x="105" y="62"/>
                  </a:cubicBezTo>
                  <a:cubicBezTo>
                    <a:pt x="103" y="58"/>
                    <a:pt x="103" y="58"/>
                    <a:pt x="103" y="58"/>
                  </a:cubicBezTo>
                  <a:close/>
                  <a:moveTo>
                    <a:pt x="69" y="51"/>
                  </a:moveTo>
                  <a:cubicBezTo>
                    <a:pt x="69" y="54"/>
                    <a:pt x="69" y="54"/>
                    <a:pt x="69" y="54"/>
                  </a:cubicBezTo>
                  <a:cubicBezTo>
                    <a:pt x="71" y="56"/>
                    <a:pt x="71" y="56"/>
                    <a:pt x="71" y="56"/>
                  </a:cubicBezTo>
                  <a:cubicBezTo>
                    <a:pt x="69" y="51"/>
                    <a:pt x="69" y="51"/>
                    <a:pt x="69" y="51"/>
                  </a:cubicBezTo>
                  <a:close/>
                  <a:moveTo>
                    <a:pt x="61" y="69"/>
                  </a:moveTo>
                  <a:cubicBezTo>
                    <a:pt x="58" y="69"/>
                    <a:pt x="58" y="69"/>
                    <a:pt x="58" y="69"/>
                  </a:cubicBezTo>
                  <a:cubicBezTo>
                    <a:pt x="56" y="67"/>
                    <a:pt x="56" y="67"/>
                    <a:pt x="56" y="67"/>
                  </a:cubicBezTo>
                  <a:cubicBezTo>
                    <a:pt x="58" y="65"/>
                    <a:pt x="58" y="65"/>
                    <a:pt x="58" y="65"/>
                  </a:cubicBezTo>
                  <a:cubicBezTo>
                    <a:pt x="58" y="63"/>
                    <a:pt x="58" y="63"/>
                    <a:pt x="58" y="63"/>
                  </a:cubicBezTo>
                  <a:cubicBezTo>
                    <a:pt x="54" y="62"/>
                    <a:pt x="54" y="62"/>
                    <a:pt x="54" y="62"/>
                  </a:cubicBezTo>
                  <a:cubicBezTo>
                    <a:pt x="52" y="62"/>
                    <a:pt x="52" y="62"/>
                    <a:pt x="52" y="62"/>
                  </a:cubicBezTo>
                  <a:cubicBezTo>
                    <a:pt x="49" y="60"/>
                    <a:pt x="49" y="60"/>
                    <a:pt x="49" y="60"/>
                  </a:cubicBezTo>
                  <a:cubicBezTo>
                    <a:pt x="51" y="56"/>
                    <a:pt x="51" y="56"/>
                    <a:pt x="51" y="56"/>
                  </a:cubicBezTo>
                  <a:cubicBezTo>
                    <a:pt x="49" y="54"/>
                    <a:pt x="49" y="54"/>
                    <a:pt x="49" y="54"/>
                  </a:cubicBezTo>
                  <a:cubicBezTo>
                    <a:pt x="49" y="51"/>
                    <a:pt x="49" y="51"/>
                    <a:pt x="49" y="51"/>
                  </a:cubicBezTo>
                  <a:cubicBezTo>
                    <a:pt x="51" y="51"/>
                    <a:pt x="51" y="51"/>
                    <a:pt x="51" y="51"/>
                  </a:cubicBezTo>
                  <a:cubicBezTo>
                    <a:pt x="51" y="49"/>
                    <a:pt x="51" y="49"/>
                    <a:pt x="51" y="49"/>
                  </a:cubicBezTo>
                  <a:cubicBezTo>
                    <a:pt x="52" y="47"/>
                    <a:pt x="52" y="47"/>
                    <a:pt x="52" y="47"/>
                  </a:cubicBezTo>
                  <a:cubicBezTo>
                    <a:pt x="54" y="49"/>
                    <a:pt x="54" y="49"/>
                    <a:pt x="54" y="49"/>
                  </a:cubicBezTo>
                  <a:cubicBezTo>
                    <a:pt x="54" y="51"/>
                    <a:pt x="54" y="51"/>
                    <a:pt x="54" y="51"/>
                  </a:cubicBezTo>
                  <a:cubicBezTo>
                    <a:pt x="58" y="52"/>
                    <a:pt x="58" y="52"/>
                    <a:pt x="58" y="52"/>
                  </a:cubicBezTo>
                  <a:cubicBezTo>
                    <a:pt x="58" y="52"/>
                    <a:pt x="58" y="52"/>
                    <a:pt x="58" y="52"/>
                  </a:cubicBezTo>
                  <a:cubicBezTo>
                    <a:pt x="60" y="52"/>
                    <a:pt x="60" y="52"/>
                    <a:pt x="60" y="52"/>
                  </a:cubicBezTo>
                  <a:cubicBezTo>
                    <a:pt x="60" y="51"/>
                    <a:pt x="60" y="51"/>
                    <a:pt x="60" y="51"/>
                  </a:cubicBezTo>
                  <a:cubicBezTo>
                    <a:pt x="58" y="49"/>
                    <a:pt x="58" y="49"/>
                    <a:pt x="58" y="49"/>
                  </a:cubicBezTo>
                  <a:cubicBezTo>
                    <a:pt x="56" y="47"/>
                    <a:pt x="56" y="47"/>
                    <a:pt x="56" y="47"/>
                  </a:cubicBezTo>
                  <a:cubicBezTo>
                    <a:pt x="58" y="43"/>
                    <a:pt x="58" y="43"/>
                    <a:pt x="58" y="43"/>
                  </a:cubicBezTo>
                  <a:cubicBezTo>
                    <a:pt x="63" y="43"/>
                    <a:pt x="63" y="43"/>
                    <a:pt x="63" y="43"/>
                  </a:cubicBezTo>
                  <a:cubicBezTo>
                    <a:pt x="67" y="43"/>
                    <a:pt x="67" y="43"/>
                    <a:pt x="67" y="43"/>
                  </a:cubicBezTo>
                  <a:cubicBezTo>
                    <a:pt x="67" y="45"/>
                    <a:pt x="67" y="45"/>
                    <a:pt x="67" y="45"/>
                  </a:cubicBezTo>
                  <a:cubicBezTo>
                    <a:pt x="69" y="49"/>
                    <a:pt x="69" y="49"/>
                    <a:pt x="69" y="49"/>
                  </a:cubicBezTo>
                  <a:cubicBezTo>
                    <a:pt x="67" y="54"/>
                    <a:pt x="67" y="54"/>
                    <a:pt x="67" y="54"/>
                  </a:cubicBezTo>
                  <a:cubicBezTo>
                    <a:pt x="63" y="56"/>
                    <a:pt x="63" y="56"/>
                    <a:pt x="63" y="56"/>
                  </a:cubicBezTo>
                  <a:cubicBezTo>
                    <a:pt x="63" y="56"/>
                    <a:pt x="63" y="56"/>
                    <a:pt x="63" y="56"/>
                  </a:cubicBezTo>
                  <a:cubicBezTo>
                    <a:pt x="67" y="58"/>
                    <a:pt x="67" y="58"/>
                    <a:pt x="67" y="58"/>
                  </a:cubicBezTo>
                  <a:cubicBezTo>
                    <a:pt x="67" y="62"/>
                    <a:pt x="67" y="62"/>
                    <a:pt x="67" y="62"/>
                  </a:cubicBezTo>
                  <a:cubicBezTo>
                    <a:pt x="65" y="62"/>
                    <a:pt x="65" y="62"/>
                    <a:pt x="65" y="62"/>
                  </a:cubicBezTo>
                  <a:cubicBezTo>
                    <a:pt x="61" y="63"/>
                    <a:pt x="61" y="63"/>
                    <a:pt x="61" y="63"/>
                  </a:cubicBezTo>
                  <a:cubicBezTo>
                    <a:pt x="61" y="67"/>
                    <a:pt x="61" y="67"/>
                    <a:pt x="61" y="67"/>
                  </a:cubicBezTo>
                  <a:cubicBezTo>
                    <a:pt x="61" y="69"/>
                    <a:pt x="61" y="69"/>
                    <a:pt x="61" y="69"/>
                  </a:cubicBezTo>
                  <a:close/>
                  <a:moveTo>
                    <a:pt x="63" y="69"/>
                  </a:moveTo>
                  <a:cubicBezTo>
                    <a:pt x="63" y="71"/>
                    <a:pt x="63" y="71"/>
                    <a:pt x="63" y="71"/>
                  </a:cubicBezTo>
                  <a:cubicBezTo>
                    <a:pt x="65" y="69"/>
                    <a:pt x="65" y="69"/>
                    <a:pt x="65" y="69"/>
                  </a:cubicBezTo>
                  <a:cubicBezTo>
                    <a:pt x="67" y="67"/>
                    <a:pt x="67" y="67"/>
                    <a:pt x="67" y="67"/>
                  </a:cubicBezTo>
                  <a:cubicBezTo>
                    <a:pt x="67" y="65"/>
                    <a:pt x="67" y="65"/>
                    <a:pt x="67" y="65"/>
                  </a:cubicBezTo>
                  <a:cubicBezTo>
                    <a:pt x="63" y="67"/>
                    <a:pt x="63" y="67"/>
                    <a:pt x="63" y="67"/>
                  </a:cubicBezTo>
                  <a:cubicBezTo>
                    <a:pt x="63" y="69"/>
                    <a:pt x="63" y="69"/>
                    <a:pt x="63" y="69"/>
                  </a:cubicBezTo>
                  <a:close/>
                  <a:moveTo>
                    <a:pt x="51" y="69"/>
                  </a:moveTo>
                  <a:cubicBezTo>
                    <a:pt x="52" y="73"/>
                    <a:pt x="52" y="73"/>
                    <a:pt x="52" y="73"/>
                  </a:cubicBezTo>
                  <a:cubicBezTo>
                    <a:pt x="56" y="73"/>
                    <a:pt x="56" y="73"/>
                    <a:pt x="56" y="73"/>
                  </a:cubicBezTo>
                  <a:cubicBezTo>
                    <a:pt x="56" y="73"/>
                    <a:pt x="56" y="73"/>
                    <a:pt x="56" y="73"/>
                  </a:cubicBezTo>
                  <a:cubicBezTo>
                    <a:pt x="58" y="69"/>
                    <a:pt x="58" y="69"/>
                    <a:pt x="58" y="69"/>
                  </a:cubicBezTo>
                  <a:cubicBezTo>
                    <a:pt x="61" y="71"/>
                    <a:pt x="61" y="71"/>
                    <a:pt x="61" y="71"/>
                  </a:cubicBezTo>
                  <a:cubicBezTo>
                    <a:pt x="61" y="69"/>
                    <a:pt x="61" y="69"/>
                    <a:pt x="61" y="69"/>
                  </a:cubicBezTo>
                  <a:cubicBezTo>
                    <a:pt x="61" y="73"/>
                    <a:pt x="61" y="73"/>
                    <a:pt x="61" y="73"/>
                  </a:cubicBezTo>
                  <a:cubicBezTo>
                    <a:pt x="60" y="74"/>
                    <a:pt x="60" y="74"/>
                    <a:pt x="60" y="74"/>
                  </a:cubicBezTo>
                  <a:cubicBezTo>
                    <a:pt x="60" y="78"/>
                    <a:pt x="60" y="78"/>
                    <a:pt x="60" y="78"/>
                  </a:cubicBezTo>
                  <a:cubicBezTo>
                    <a:pt x="60" y="78"/>
                    <a:pt x="60" y="78"/>
                    <a:pt x="60" y="78"/>
                  </a:cubicBezTo>
                  <a:cubicBezTo>
                    <a:pt x="60" y="74"/>
                    <a:pt x="60" y="74"/>
                    <a:pt x="60" y="74"/>
                  </a:cubicBezTo>
                  <a:cubicBezTo>
                    <a:pt x="58" y="76"/>
                    <a:pt x="58" y="76"/>
                    <a:pt x="58" y="76"/>
                  </a:cubicBezTo>
                  <a:cubicBezTo>
                    <a:pt x="52" y="76"/>
                    <a:pt x="52" y="76"/>
                    <a:pt x="52" y="76"/>
                  </a:cubicBezTo>
                  <a:cubicBezTo>
                    <a:pt x="47" y="76"/>
                    <a:pt x="47" y="76"/>
                    <a:pt x="47" y="76"/>
                  </a:cubicBezTo>
                  <a:cubicBezTo>
                    <a:pt x="47" y="73"/>
                    <a:pt x="47" y="73"/>
                    <a:pt x="47" y="73"/>
                  </a:cubicBezTo>
                  <a:cubicBezTo>
                    <a:pt x="49" y="73"/>
                    <a:pt x="49" y="73"/>
                    <a:pt x="49" y="73"/>
                  </a:cubicBezTo>
                  <a:cubicBezTo>
                    <a:pt x="47" y="71"/>
                    <a:pt x="47" y="71"/>
                    <a:pt x="47" y="71"/>
                  </a:cubicBezTo>
                  <a:cubicBezTo>
                    <a:pt x="49" y="69"/>
                    <a:pt x="49" y="69"/>
                    <a:pt x="49" y="69"/>
                  </a:cubicBezTo>
                  <a:cubicBezTo>
                    <a:pt x="51" y="69"/>
                    <a:pt x="51" y="69"/>
                    <a:pt x="51" y="69"/>
                  </a:cubicBezTo>
                  <a:close/>
                  <a:moveTo>
                    <a:pt x="38" y="51"/>
                  </a:moveTo>
                  <a:cubicBezTo>
                    <a:pt x="40" y="49"/>
                    <a:pt x="40" y="49"/>
                    <a:pt x="40" y="49"/>
                  </a:cubicBezTo>
                  <a:cubicBezTo>
                    <a:pt x="40" y="43"/>
                    <a:pt x="40" y="43"/>
                    <a:pt x="40" y="43"/>
                  </a:cubicBezTo>
                  <a:cubicBezTo>
                    <a:pt x="42" y="49"/>
                    <a:pt x="42" y="49"/>
                    <a:pt x="42" y="49"/>
                  </a:cubicBezTo>
                  <a:cubicBezTo>
                    <a:pt x="40" y="51"/>
                    <a:pt x="40" y="51"/>
                    <a:pt x="40" y="51"/>
                  </a:cubicBezTo>
                  <a:cubicBezTo>
                    <a:pt x="38" y="51"/>
                    <a:pt x="38" y="51"/>
                    <a:pt x="38" y="51"/>
                  </a:cubicBezTo>
                  <a:close/>
                  <a:moveTo>
                    <a:pt x="36" y="69"/>
                  </a:moveTo>
                  <a:cubicBezTo>
                    <a:pt x="38" y="73"/>
                    <a:pt x="38" y="73"/>
                    <a:pt x="38" y="73"/>
                  </a:cubicBezTo>
                  <a:cubicBezTo>
                    <a:pt x="40" y="71"/>
                    <a:pt x="40" y="71"/>
                    <a:pt x="40" y="71"/>
                  </a:cubicBezTo>
                  <a:cubicBezTo>
                    <a:pt x="36" y="69"/>
                    <a:pt x="36" y="69"/>
                    <a:pt x="36" y="69"/>
                  </a:cubicBezTo>
                  <a:close/>
                  <a:moveTo>
                    <a:pt x="43" y="63"/>
                  </a:moveTo>
                  <a:cubicBezTo>
                    <a:pt x="43" y="69"/>
                    <a:pt x="43" y="69"/>
                    <a:pt x="43" y="69"/>
                  </a:cubicBezTo>
                  <a:cubicBezTo>
                    <a:pt x="42" y="73"/>
                    <a:pt x="42" y="73"/>
                    <a:pt x="42" y="73"/>
                  </a:cubicBezTo>
                  <a:cubicBezTo>
                    <a:pt x="42" y="73"/>
                    <a:pt x="42" y="73"/>
                    <a:pt x="42" y="73"/>
                  </a:cubicBezTo>
                  <a:cubicBezTo>
                    <a:pt x="43" y="71"/>
                    <a:pt x="43" y="71"/>
                    <a:pt x="43" y="71"/>
                  </a:cubicBezTo>
                  <a:cubicBezTo>
                    <a:pt x="45" y="67"/>
                    <a:pt x="45" y="67"/>
                    <a:pt x="45" y="67"/>
                  </a:cubicBezTo>
                  <a:cubicBezTo>
                    <a:pt x="43" y="63"/>
                    <a:pt x="43" y="63"/>
                    <a:pt x="43" y="63"/>
                  </a:cubicBezTo>
                  <a:close/>
                  <a:moveTo>
                    <a:pt x="29" y="56"/>
                  </a:moveTo>
                  <a:cubicBezTo>
                    <a:pt x="32" y="54"/>
                    <a:pt x="32" y="54"/>
                    <a:pt x="32" y="54"/>
                  </a:cubicBezTo>
                  <a:cubicBezTo>
                    <a:pt x="36" y="56"/>
                    <a:pt x="36" y="56"/>
                    <a:pt x="36" y="56"/>
                  </a:cubicBezTo>
                  <a:cubicBezTo>
                    <a:pt x="40" y="56"/>
                    <a:pt x="40" y="56"/>
                    <a:pt x="40" y="56"/>
                  </a:cubicBezTo>
                  <a:cubicBezTo>
                    <a:pt x="42" y="62"/>
                    <a:pt x="42" y="62"/>
                    <a:pt x="42" y="62"/>
                  </a:cubicBezTo>
                  <a:cubicBezTo>
                    <a:pt x="42" y="63"/>
                    <a:pt x="42" y="63"/>
                    <a:pt x="42" y="63"/>
                  </a:cubicBezTo>
                  <a:cubicBezTo>
                    <a:pt x="40" y="67"/>
                    <a:pt x="40" y="67"/>
                    <a:pt x="40" y="67"/>
                  </a:cubicBezTo>
                  <a:cubicBezTo>
                    <a:pt x="36" y="69"/>
                    <a:pt x="36" y="69"/>
                    <a:pt x="36" y="69"/>
                  </a:cubicBezTo>
                  <a:cubicBezTo>
                    <a:pt x="34" y="67"/>
                    <a:pt x="34" y="67"/>
                    <a:pt x="34" y="67"/>
                  </a:cubicBezTo>
                  <a:cubicBezTo>
                    <a:pt x="32" y="67"/>
                    <a:pt x="32" y="67"/>
                    <a:pt x="32" y="67"/>
                  </a:cubicBezTo>
                  <a:cubicBezTo>
                    <a:pt x="29" y="63"/>
                    <a:pt x="29" y="63"/>
                    <a:pt x="29" y="63"/>
                  </a:cubicBezTo>
                  <a:cubicBezTo>
                    <a:pt x="27" y="60"/>
                    <a:pt x="27" y="60"/>
                    <a:pt x="27" y="60"/>
                  </a:cubicBezTo>
                  <a:cubicBezTo>
                    <a:pt x="29" y="56"/>
                    <a:pt x="29" y="56"/>
                    <a:pt x="29" y="56"/>
                  </a:cubicBezTo>
                  <a:close/>
                  <a:moveTo>
                    <a:pt x="42" y="12"/>
                  </a:moveTo>
                  <a:cubicBezTo>
                    <a:pt x="43" y="11"/>
                    <a:pt x="43" y="11"/>
                    <a:pt x="43" y="11"/>
                  </a:cubicBezTo>
                  <a:cubicBezTo>
                    <a:pt x="47" y="11"/>
                    <a:pt x="47" y="11"/>
                    <a:pt x="47" y="11"/>
                  </a:cubicBezTo>
                  <a:cubicBezTo>
                    <a:pt x="45" y="12"/>
                    <a:pt x="45" y="12"/>
                    <a:pt x="45" y="12"/>
                  </a:cubicBezTo>
                  <a:cubicBezTo>
                    <a:pt x="42" y="12"/>
                    <a:pt x="42" y="12"/>
                    <a:pt x="42" y="12"/>
                  </a:cubicBezTo>
                  <a:close/>
                  <a:moveTo>
                    <a:pt x="11" y="29"/>
                  </a:moveTo>
                  <a:cubicBezTo>
                    <a:pt x="11" y="25"/>
                    <a:pt x="11" y="25"/>
                    <a:pt x="11" y="25"/>
                  </a:cubicBezTo>
                  <a:cubicBezTo>
                    <a:pt x="14" y="23"/>
                    <a:pt x="14" y="23"/>
                    <a:pt x="14" y="23"/>
                  </a:cubicBezTo>
                  <a:cubicBezTo>
                    <a:pt x="16" y="21"/>
                    <a:pt x="16" y="21"/>
                    <a:pt x="16" y="21"/>
                  </a:cubicBezTo>
                  <a:cubicBezTo>
                    <a:pt x="16" y="25"/>
                    <a:pt x="16" y="25"/>
                    <a:pt x="16" y="25"/>
                  </a:cubicBezTo>
                  <a:cubicBezTo>
                    <a:pt x="12" y="27"/>
                    <a:pt x="12" y="27"/>
                    <a:pt x="12" y="27"/>
                  </a:cubicBezTo>
                  <a:cubicBezTo>
                    <a:pt x="11" y="29"/>
                    <a:pt x="11" y="29"/>
                    <a:pt x="11" y="29"/>
                  </a:cubicBezTo>
                  <a:close/>
                  <a:moveTo>
                    <a:pt x="11" y="31"/>
                  </a:moveTo>
                  <a:cubicBezTo>
                    <a:pt x="9" y="25"/>
                    <a:pt x="9" y="25"/>
                    <a:pt x="9" y="25"/>
                  </a:cubicBezTo>
                  <a:cubicBezTo>
                    <a:pt x="11" y="23"/>
                    <a:pt x="11" y="23"/>
                    <a:pt x="11" y="23"/>
                  </a:cubicBezTo>
                  <a:cubicBezTo>
                    <a:pt x="16" y="20"/>
                    <a:pt x="16" y="20"/>
                    <a:pt x="16" y="20"/>
                  </a:cubicBezTo>
                  <a:cubicBezTo>
                    <a:pt x="16" y="20"/>
                    <a:pt x="16" y="20"/>
                    <a:pt x="16" y="20"/>
                  </a:cubicBezTo>
                  <a:cubicBezTo>
                    <a:pt x="20" y="20"/>
                    <a:pt x="20" y="20"/>
                    <a:pt x="20" y="20"/>
                  </a:cubicBezTo>
                  <a:cubicBezTo>
                    <a:pt x="23" y="21"/>
                    <a:pt x="23" y="21"/>
                    <a:pt x="23" y="21"/>
                  </a:cubicBezTo>
                  <a:cubicBezTo>
                    <a:pt x="25" y="20"/>
                    <a:pt x="25" y="20"/>
                    <a:pt x="25" y="20"/>
                  </a:cubicBezTo>
                  <a:cubicBezTo>
                    <a:pt x="29" y="20"/>
                    <a:pt x="29" y="20"/>
                    <a:pt x="29" y="20"/>
                  </a:cubicBezTo>
                  <a:cubicBezTo>
                    <a:pt x="32" y="21"/>
                    <a:pt x="32" y="21"/>
                    <a:pt x="32" y="21"/>
                  </a:cubicBezTo>
                  <a:cubicBezTo>
                    <a:pt x="34" y="20"/>
                    <a:pt x="34" y="20"/>
                    <a:pt x="34" y="20"/>
                  </a:cubicBezTo>
                  <a:cubicBezTo>
                    <a:pt x="36" y="14"/>
                    <a:pt x="36" y="14"/>
                    <a:pt x="36" y="14"/>
                  </a:cubicBezTo>
                  <a:cubicBezTo>
                    <a:pt x="36" y="11"/>
                    <a:pt x="36" y="11"/>
                    <a:pt x="36" y="11"/>
                  </a:cubicBezTo>
                  <a:cubicBezTo>
                    <a:pt x="36" y="9"/>
                    <a:pt x="36" y="9"/>
                    <a:pt x="36" y="9"/>
                  </a:cubicBezTo>
                  <a:cubicBezTo>
                    <a:pt x="36" y="5"/>
                    <a:pt x="36" y="5"/>
                    <a:pt x="36" y="5"/>
                  </a:cubicBezTo>
                  <a:cubicBezTo>
                    <a:pt x="38" y="1"/>
                    <a:pt x="38" y="1"/>
                    <a:pt x="38" y="1"/>
                  </a:cubicBezTo>
                  <a:cubicBezTo>
                    <a:pt x="38" y="0"/>
                    <a:pt x="38" y="0"/>
                    <a:pt x="38" y="0"/>
                  </a:cubicBezTo>
                  <a:cubicBezTo>
                    <a:pt x="34" y="5"/>
                    <a:pt x="34" y="5"/>
                    <a:pt x="34" y="5"/>
                  </a:cubicBezTo>
                  <a:cubicBezTo>
                    <a:pt x="29" y="7"/>
                    <a:pt x="29" y="7"/>
                    <a:pt x="29" y="7"/>
                  </a:cubicBezTo>
                  <a:cubicBezTo>
                    <a:pt x="25" y="7"/>
                    <a:pt x="25" y="7"/>
                    <a:pt x="25" y="7"/>
                  </a:cubicBezTo>
                  <a:cubicBezTo>
                    <a:pt x="23" y="11"/>
                    <a:pt x="23" y="11"/>
                    <a:pt x="23" y="11"/>
                  </a:cubicBezTo>
                  <a:cubicBezTo>
                    <a:pt x="22" y="14"/>
                    <a:pt x="22" y="14"/>
                    <a:pt x="22" y="14"/>
                  </a:cubicBezTo>
                  <a:cubicBezTo>
                    <a:pt x="20" y="16"/>
                    <a:pt x="20" y="16"/>
                    <a:pt x="20" y="16"/>
                  </a:cubicBezTo>
                  <a:cubicBezTo>
                    <a:pt x="14" y="16"/>
                    <a:pt x="14" y="16"/>
                    <a:pt x="14" y="16"/>
                  </a:cubicBezTo>
                  <a:cubicBezTo>
                    <a:pt x="11" y="20"/>
                    <a:pt x="11" y="20"/>
                    <a:pt x="11" y="20"/>
                  </a:cubicBezTo>
                  <a:cubicBezTo>
                    <a:pt x="9" y="20"/>
                    <a:pt x="9" y="20"/>
                    <a:pt x="9" y="20"/>
                  </a:cubicBezTo>
                  <a:cubicBezTo>
                    <a:pt x="7" y="20"/>
                    <a:pt x="7" y="20"/>
                    <a:pt x="7" y="20"/>
                  </a:cubicBezTo>
                  <a:cubicBezTo>
                    <a:pt x="5" y="23"/>
                    <a:pt x="5" y="23"/>
                    <a:pt x="5" y="23"/>
                  </a:cubicBezTo>
                  <a:cubicBezTo>
                    <a:pt x="3" y="25"/>
                    <a:pt x="3" y="25"/>
                    <a:pt x="3" y="25"/>
                  </a:cubicBezTo>
                  <a:cubicBezTo>
                    <a:pt x="5" y="27"/>
                    <a:pt x="5" y="27"/>
                    <a:pt x="5" y="27"/>
                  </a:cubicBezTo>
                  <a:cubicBezTo>
                    <a:pt x="7" y="27"/>
                    <a:pt x="7" y="27"/>
                    <a:pt x="7" y="27"/>
                  </a:cubicBezTo>
                  <a:cubicBezTo>
                    <a:pt x="11" y="31"/>
                    <a:pt x="11" y="31"/>
                    <a:pt x="11" y="31"/>
                  </a:cubicBezTo>
                  <a:close/>
                  <a:moveTo>
                    <a:pt x="25" y="71"/>
                  </a:moveTo>
                  <a:cubicBezTo>
                    <a:pt x="25" y="71"/>
                    <a:pt x="25" y="71"/>
                    <a:pt x="25" y="71"/>
                  </a:cubicBezTo>
                  <a:cubicBezTo>
                    <a:pt x="25" y="69"/>
                    <a:pt x="25" y="69"/>
                    <a:pt x="25" y="69"/>
                  </a:cubicBezTo>
                  <a:cubicBezTo>
                    <a:pt x="23" y="67"/>
                    <a:pt x="23" y="67"/>
                    <a:pt x="23" y="67"/>
                  </a:cubicBezTo>
                  <a:cubicBezTo>
                    <a:pt x="22" y="67"/>
                    <a:pt x="22" y="67"/>
                    <a:pt x="22" y="67"/>
                  </a:cubicBezTo>
                  <a:cubicBezTo>
                    <a:pt x="22" y="63"/>
                    <a:pt x="22" y="63"/>
                    <a:pt x="22" y="63"/>
                  </a:cubicBezTo>
                  <a:cubicBezTo>
                    <a:pt x="23" y="62"/>
                    <a:pt x="23" y="62"/>
                    <a:pt x="23" y="62"/>
                  </a:cubicBezTo>
                  <a:cubicBezTo>
                    <a:pt x="25" y="60"/>
                    <a:pt x="25" y="60"/>
                    <a:pt x="25" y="60"/>
                  </a:cubicBezTo>
                  <a:cubicBezTo>
                    <a:pt x="23" y="60"/>
                    <a:pt x="23" y="60"/>
                    <a:pt x="23" y="60"/>
                  </a:cubicBezTo>
                  <a:cubicBezTo>
                    <a:pt x="23" y="56"/>
                    <a:pt x="23" y="56"/>
                    <a:pt x="23" y="56"/>
                  </a:cubicBezTo>
                  <a:cubicBezTo>
                    <a:pt x="29" y="52"/>
                    <a:pt x="29" y="52"/>
                    <a:pt x="29" y="52"/>
                  </a:cubicBezTo>
                  <a:cubicBezTo>
                    <a:pt x="29" y="52"/>
                    <a:pt x="29" y="52"/>
                    <a:pt x="29" y="52"/>
                  </a:cubicBezTo>
                  <a:cubicBezTo>
                    <a:pt x="31" y="49"/>
                    <a:pt x="31" y="49"/>
                    <a:pt x="31" y="49"/>
                  </a:cubicBezTo>
                  <a:cubicBezTo>
                    <a:pt x="32" y="51"/>
                    <a:pt x="32" y="51"/>
                    <a:pt x="32" y="51"/>
                  </a:cubicBezTo>
                  <a:cubicBezTo>
                    <a:pt x="36" y="49"/>
                    <a:pt x="36" y="49"/>
                    <a:pt x="36" y="49"/>
                  </a:cubicBezTo>
                  <a:cubicBezTo>
                    <a:pt x="36" y="43"/>
                    <a:pt x="36" y="43"/>
                    <a:pt x="36" y="43"/>
                  </a:cubicBezTo>
                  <a:cubicBezTo>
                    <a:pt x="34" y="42"/>
                    <a:pt x="34" y="42"/>
                    <a:pt x="34" y="42"/>
                  </a:cubicBezTo>
                  <a:cubicBezTo>
                    <a:pt x="36" y="40"/>
                    <a:pt x="36" y="40"/>
                    <a:pt x="36" y="40"/>
                  </a:cubicBezTo>
                  <a:cubicBezTo>
                    <a:pt x="38" y="38"/>
                    <a:pt x="38" y="38"/>
                    <a:pt x="38" y="38"/>
                  </a:cubicBezTo>
                  <a:cubicBezTo>
                    <a:pt x="42" y="42"/>
                    <a:pt x="42" y="42"/>
                    <a:pt x="42" y="42"/>
                  </a:cubicBezTo>
                  <a:cubicBezTo>
                    <a:pt x="42" y="40"/>
                    <a:pt x="42" y="40"/>
                    <a:pt x="42" y="40"/>
                  </a:cubicBezTo>
                  <a:cubicBezTo>
                    <a:pt x="43" y="40"/>
                    <a:pt x="43" y="40"/>
                    <a:pt x="43" y="40"/>
                  </a:cubicBezTo>
                  <a:cubicBezTo>
                    <a:pt x="45" y="40"/>
                    <a:pt x="45" y="40"/>
                    <a:pt x="45" y="40"/>
                  </a:cubicBezTo>
                  <a:cubicBezTo>
                    <a:pt x="45" y="36"/>
                    <a:pt x="45" y="36"/>
                    <a:pt x="45" y="36"/>
                  </a:cubicBezTo>
                  <a:cubicBezTo>
                    <a:pt x="43" y="32"/>
                    <a:pt x="43" y="32"/>
                    <a:pt x="43" y="32"/>
                  </a:cubicBezTo>
                  <a:cubicBezTo>
                    <a:pt x="42" y="34"/>
                    <a:pt x="42" y="34"/>
                    <a:pt x="42" y="34"/>
                  </a:cubicBezTo>
                  <a:cubicBezTo>
                    <a:pt x="36" y="34"/>
                    <a:pt x="36" y="34"/>
                    <a:pt x="36" y="34"/>
                  </a:cubicBezTo>
                  <a:cubicBezTo>
                    <a:pt x="34" y="32"/>
                    <a:pt x="34" y="32"/>
                    <a:pt x="34" y="32"/>
                  </a:cubicBezTo>
                  <a:cubicBezTo>
                    <a:pt x="32" y="29"/>
                    <a:pt x="32" y="29"/>
                    <a:pt x="32" y="29"/>
                  </a:cubicBezTo>
                  <a:cubicBezTo>
                    <a:pt x="31" y="29"/>
                    <a:pt x="31" y="29"/>
                    <a:pt x="31" y="29"/>
                  </a:cubicBezTo>
                  <a:cubicBezTo>
                    <a:pt x="32" y="27"/>
                    <a:pt x="32" y="27"/>
                    <a:pt x="32" y="27"/>
                  </a:cubicBezTo>
                  <a:cubicBezTo>
                    <a:pt x="32" y="23"/>
                    <a:pt x="32" y="23"/>
                    <a:pt x="32" y="23"/>
                  </a:cubicBezTo>
                  <a:cubicBezTo>
                    <a:pt x="29" y="21"/>
                    <a:pt x="29" y="21"/>
                    <a:pt x="29" y="21"/>
                  </a:cubicBezTo>
                  <a:cubicBezTo>
                    <a:pt x="25" y="21"/>
                    <a:pt x="25" y="21"/>
                    <a:pt x="25" y="21"/>
                  </a:cubicBezTo>
                  <a:cubicBezTo>
                    <a:pt x="22" y="23"/>
                    <a:pt x="22" y="23"/>
                    <a:pt x="22" y="23"/>
                  </a:cubicBezTo>
                  <a:cubicBezTo>
                    <a:pt x="20" y="21"/>
                    <a:pt x="20" y="21"/>
                    <a:pt x="20" y="21"/>
                  </a:cubicBezTo>
                  <a:cubicBezTo>
                    <a:pt x="18" y="23"/>
                    <a:pt x="18" y="23"/>
                    <a:pt x="18" y="23"/>
                  </a:cubicBezTo>
                  <a:cubicBezTo>
                    <a:pt x="22" y="27"/>
                    <a:pt x="22" y="27"/>
                    <a:pt x="22" y="27"/>
                  </a:cubicBezTo>
                  <a:cubicBezTo>
                    <a:pt x="20" y="29"/>
                    <a:pt x="20" y="29"/>
                    <a:pt x="20" y="29"/>
                  </a:cubicBezTo>
                  <a:cubicBezTo>
                    <a:pt x="23" y="32"/>
                    <a:pt x="23" y="32"/>
                    <a:pt x="23" y="32"/>
                  </a:cubicBezTo>
                  <a:cubicBezTo>
                    <a:pt x="23" y="32"/>
                    <a:pt x="23" y="32"/>
                    <a:pt x="23" y="32"/>
                  </a:cubicBezTo>
                  <a:cubicBezTo>
                    <a:pt x="20" y="32"/>
                    <a:pt x="20" y="32"/>
                    <a:pt x="20" y="32"/>
                  </a:cubicBezTo>
                  <a:cubicBezTo>
                    <a:pt x="18" y="32"/>
                    <a:pt x="18" y="32"/>
                    <a:pt x="18" y="32"/>
                  </a:cubicBezTo>
                  <a:cubicBezTo>
                    <a:pt x="16" y="31"/>
                    <a:pt x="16" y="31"/>
                    <a:pt x="16" y="31"/>
                  </a:cubicBezTo>
                  <a:cubicBezTo>
                    <a:pt x="18" y="29"/>
                    <a:pt x="18" y="29"/>
                    <a:pt x="18" y="29"/>
                  </a:cubicBezTo>
                  <a:cubicBezTo>
                    <a:pt x="16" y="25"/>
                    <a:pt x="16" y="25"/>
                    <a:pt x="16" y="25"/>
                  </a:cubicBezTo>
                  <a:cubicBezTo>
                    <a:pt x="16" y="25"/>
                    <a:pt x="16" y="25"/>
                    <a:pt x="16" y="25"/>
                  </a:cubicBezTo>
                  <a:cubicBezTo>
                    <a:pt x="12" y="31"/>
                    <a:pt x="12" y="31"/>
                    <a:pt x="12" y="31"/>
                  </a:cubicBezTo>
                  <a:cubicBezTo>
                    <a:pt x="14" y="32"/>
                    <a:pt x="14" y="32"/>
                    <a:pt x="14" y="32"/>
                  </a:cubicBezTo>
                  <a:cubicBezTo>
                    <a:pt x="11" y="34"/>
                    <a:pt x="11" y="34"/>
                    <a:pt x="11" y="34"/>
                  </a:cubicBezTo>
                  <a:cubicBezTo>
                    <a:pt x="9" y="32"/>
                    <a:pt x="9" y="32"/>
                    <a:pt x="9" y="32"/>
                  </a:cubicBezTo>
                  <a:cubicBezTo>
                    <a:pt x="7" y="32"/>
                    <a:pt x="7" y="32"/>
                    <a:pt x="7" y="32"/>
                  </a:cubicBezTo>
                  <a:cubicBezTo>
                    <a:pt x="5" y="31"/>
                    <a:pt x="5" y="31"/>
                    <a:pt x="5" y="31"/>
                  </a:cubicBezTo>
                  <a:cubicBezTo>
                    <a:pt x="2" y="34"/>
                    <a:pt x="2" y="34"/>
                    <a:pt x="2" y="34"/>
                  </a:cubicBezTo>
                  <a:cubicBezTo>
                    <a:pt x="5" y="36"/>
                    <a:pt x="5" y="36"/>
                    <a:pt x="5" y="36"/>
                  </a:cubicBezTo>
                  <a:cubicBezTo>
                    <a:pt x="5" y="40"/>
                    <a:pt x="5" y="40"/>
                    <a:pt x="5" y="40"/>
                  </a:cubicBezTo>
                  <a:cubicBezTo>
                    <a:pt x="3" y="38"/>
                    <a:pt x="3" y="38"/>
                    <a:pt x="3" y="38"/>
                  </a:cubicBezTo>
                  <a:cubicBezTo>
                    <a:pt x="2" y="38"/>
                    <a:pt x="2" y="38"/>
                    <a:pt x="2" y="38"/>
                  </a:cubicBezTo>
                  <a:cubicBezTo>
                    <a:pt x="3" y="43"/>
                    <a:pt x="3" y="43"/>
                    <a:pt x="3" y="43"/>
                  </a:cubicBezTo>
                  <a:cubicBezTo>
                    <a:pt x="5" y="43"/>
                    <a:pt x="5" y="43"/>
                    <a:pt x="5" y="43"/>
                  </a:cubicBezTo>
                  <a:cubicBezTo>
                    <a:pt x="5" y="47"/>
                    <a:pt x="5" y="47"/>
                    <a:pt x="5" y="47"/>
                  </a:cubicBezTo>
                  <a:cubicBezTo>
                    <a:pt x="7" y="49"/>
                    <a:pt x="7" y="49"/>
                    <a:pt x="7" y="49"/>
                  </a:cubicBezTo>
                  <a:cubicBezTo>
                    <a:pt x="2" y="52"/>
                    <a:pt x="2" y="52"/>
                    <a:pt x="2" y="52"/>
                  </a:cubicBezTo>
                  <a:cubicBezTo>
                    <a:pt x="0" y="56"/>
                    <a:pt x="0" y="56"/>
                    <a:pt x="0" y="56"/>
                  </a:cubicBezTo>
                  <a:cubicBezTo>
                    <a:pt x="2" y="58"/>
                    <a:pt x="2" y="58"/>
                    <a:pt x="2" y="58"/>
                  </a:cubicBezTo>
                  <a:cubicBezTo>
                    <a:pt x="5" y="56"/>
                    <a:pt x="5" y="56"/>
                    <a:pt x="5" y="56"/>
                  </a:cubicBezTo>
                  <a:cubicBezTo>
                    <a:pt x="9" y="60"/>
                    <a:pt x="9" y="60"/>
                    <a:pt x="9" y="60"/>
                  </a:cubicBezTo>
                  <a:cubicBezTo>
                    <a:pt x="11" y="65"/>
                    <a:pt x="11" y="65"/>
                    <a:pt x="11" y="65"/>
                  </a:cubicBezTo>
                  <a:cubicBezTo>
                    <a:pt x="9" y="67"/>
                    <a:pt x="9" y="67"/>
                    <a:pt x="9" y="67"/>
                  </a:cubicBezTo>
                  <a:cubicBezTo>
                    <a:pt x="9" y="69"/>
                    <a:pt x="9" y="69"/>
                    <a:pt x="9" y="69"/>
                  </a:cubicBezTo>
                  <a:cubicBezTo>
                    <a:pt x="14" y="69"/>
                    <a:pt x="14" y="69"/>
                    <a:pt x="14" y="69"/>
                  </a:cubicBezTo>
                  <a:cubicBezTo>
                    <a:pt x="20" y="71"/>
                    <a:pt x="20" y="71"/>
                    <a:pt x="20" y="71"/>
                  </a:cubicBezTo>
                  <a:cubicBezTo>
                    <a:pt x="22" y="71"/>
                    <a:pt x="22" y="71"/>
                    <a:pt x="22" y="71"/>
                  </a:cubicBezTo>
                  <a:cubicBezTo>
                    <a:pt x="25" y="71"/>
                    <a:pt x="25" y="71"/>
                    <a:pt x="25" y="71"/>
                  </a:cubicBezTo>
                  <a:cubicBezTo>
                    <a:pt x="25" y="71"/>
                    <a:pt x="25" y="71"/>
                    <a:pt x="25" y="71"/>
                  </a:cubicBez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4" name="Google Shape;144;g10beeda7aff_0_865">
              <a:extLst>
                <a:ext uri="{FF2B5EF4-FFF2-40B4-BE49-F238E27FC236}">
                  <a16:creationId xmlns:a16="http://schemas.microsoft.com/office/drawing/2014/main" id="{FBB89035-BCA6-7B6D-3566-811749E9F8AC}"/>
                </a:ext>
              </a:extLst>
            </p:cNvPr>
            <p:cNvSpPr/>
            <p:nvPr/>
          </p:nvSpPr>
          <p:spPr>
            <a:xfrm>
              <a:off x="4973505" y="2281589"/>
              <a:ext cx="769196" cy="1750476"/>
            </a:xfrm>
            <a:custGeom>
              <a:avLst/>
              <a:gdLst/>
              <a:ahLst/>
              <a:cxnLst/>
              <a:rect l="l" t="t" r="r" b="b"/>
              <a:pathLst>
                <a:path w="544" h="1238" extrusionOk="0">
                  <a:moveTo>
                    <a:pt x="3" y="945"/>
                  </a:moveTo>
                  <a:lnTo>
                    <a:pt x="13" y="955"/>
                  </a:lnTo>
                  <a:lnTo>
                    <a:pt x="19" y="961"/>
                  </a:lnTo>
                  <a:lnTo>
                    <a:pt x="29" y="955"/>
                  </a:lnTo>
                  <a:lnTo>
                    <a:pt x="19" y="917"/>
                  </a:lnTo>
                  <a:lnTo>
                    <a:pt x="16" y="901"/>
                  </a:lnTo>
                  <a:lnTo>
                    <a:pt x="19" y="898"/>
                  </a:lnTo>
                  <a:lnTo>
                    <a:pt x="29" y="888"/>
                  </a:lnTo>
                  <a:lnTo>
                    <a:pt x="19" y="875"/>
                  </a:lnTo>
                  <a:lnTo>
                    <a:pt x="19" y="872"/>
                  </a:lnTo>
                  <a:lnTo>
                    <a:pt x="41" y="872"/>
                  </a:lnTo>
                  <a:lnTo>
                    <a:pt x="45" y="859"/>
                  </a:lnTo>
                  <a:lnTo>
                    <a:pt x="45" y="847"/>
                  </a:lnTo>
                  <a:lnTo>
                    <a:pt x="48" y="831"/>
                  </a:lnTo>
                  <a:lnTo>
                    <a:pt x="45" y="818"/>
                  </a:lnTo>
                  <a:lnTo>
                    <a:pt x="41" y="799"/>
                  </a:lnTo>
                  <a:lnTo>
                    <a:pt x="32" y="777"/>
                  </a:lnTo>
                  <a:lnTo>
                    <a:pt x="32" y="770"/>
                  </a:lnTo>
                  <a:lnTo>
                    <a:pt x="57" y="761"/>
                  </a:lnTo>
                  <a:lnTo>
                    <a:pt x="57" y="745"/>
                  </a:lnTo>
                  <a:lnTo>
                    <a:pt x="61" y="729"/>
                  </a:lnTo>
                  <a:lnTo>
                    <a:pt x="45" y="710"/>
                  </a:lnTo>
                  <a:lnTo>
                    <a:pt x="29" y="703"/>
                  </a:lnTo>
                  <a:lnTo>
                    <a:pt x="29" y="681"/>
                  </a:lnTo>
                  <a:lnTo>
                    <a:pt x="29" y="662"/>
                  </a:lnTo>
                  <a:lnTo>
                    <a:pt x="29" y="640"/>
                  </a:lnTo>
                  <a:lnTo>
                    <a:pt x="19" y="621"/>
                  </a:lnTo>
                  <a:lnTo>
                    <a:pt x="29" y="605"/>
                  </a:lnTo>
                  <a:lnTo>
                    <a:pt x="19" y="576"/>
                  </a:lnTo>
                  <a:lnTo>
                    <a:pt x="16" y="544"/>
                  </a:lnTo>
                  <a:lnTo>
                    <a:pt x="19" y="525"/>
                  </a:lnTo>
                  <a:lnTo>
                    <a:pt x="32" y="500"/>
                  </a:lnTo>
                  <a:lnTo>
                    <a:pt x="45" y="497"/>
                  </a:lnTo>
                  <a:lnTo>
                    <a:pt x="61" y="500"/>
                  </a:lnTo>
                  <a:lnTo>
                    <a:pt x="77" y="500"/>
                  </a:lnTo>
                  <a:lnTo>
                    <a:pt x="89" y="487"/>
                  </a:lnTo>
                  <a:lnTo>
                    <a:pt x="86" y="465"/>
                  </a:lnTo>
                  <a:lnTo>
                    <a:pt x="77" y="458"/>
                  </a:lnTo>
                  <a:lnTo>
                    <a:pt x="86" y="443"/>
                  </a:lnTo>
                  <a:lnTo>
                    <a:pt x="102" y="401"/>
                  </a:lnTo>
                  <a:lnTo>
                    <a:pt x="102" y="372"/>
                  </a:lnTo>
                  <a:lnTo>
                    <a:pt x="105" y="347"/>
                  </a:lnTo>
                  <a:lnTo>
                    <a:pt x="115" y="331"/>
                  </a:lnTo>
                  <a:lnTo>
                    <a:pt x="115" y="318"/>
                  </a:lnTo>
                  <a:lnTo>
                    <a:pt x="102" y="312"/>
                  </a:lnTo>
                  <a:lnTo>
                    <a:pt x="102" y="299"/>
                  </a:lnTo>
                  <a:lnTo>
                    <a:pt x="118" y="290"/>
                  </a:lnTo>
                  <a:lnTo>
                    <a:pt x="143" y="287"/>
                  </a:lnTo>
                  <a:lnTo>
                    <a:pt x="147" y="277"/>
                  </a:lnTo>
                  <a:lnTo>
                    <a:pt x="147" y="271"/>
                  </a:lnTo>
                  <a:lnTo>
                    <a:pt x="166" y="242"/>
                  </a:lnTo>
                  <a:lnTo>
                    <a:pt x="185" y="220"/>
                  </a:lnTo>
                  <a:lnTo>
                    <a:pt x="185" y="204"/>
                  </a:lnTo>
                  <a:lnTo>
                    <a:pt x="175" y="191"/>
                  </a:lnTo>
                  <a:lnTo>
                    <a:pt x="172" y="182"/>
                  </a:lnTo>
                  <a:lnTo>
                    <a:pt x="172" y="159"/>
                  </a:lnTo>
                  <a:lnTo>
                    <a:pt x="175" y="153"/>
                  </a:lnTo>
                  <a:lnTo>
                    <a:pt x="188" y="147"/>
                  </a:lnTo>
                  <a:lnTo>
                    <a:pt x="188" y="131"/>
                  </a:lnTo>
                  <a:lnTo>
                    <a:pt x="197" y="131"/>
                  </a:lnTo>
                  <a:lnTo>
                    <a:pt x="207" y="112"/>
                  </a:lnTo>
                  <a:lnTo>
                    <a:pt x="217" y="99"/>
                  </a:lnTo>
                  <a:lnTo>
                    <a:pt x="229" y="105"/>
                  </a:lnTo>
                  <a:lnTo>
                    <a:pt x="236" y="112"/>
                  </a:lnTo>
                  <a:lnTo>
                    <a:pt x="242" y="112"/>
                  </a:lnTo>
                  <a:lnTo>
                    <a:pt x="245" y="105"/>
                  </a:lnTo>
                  <a:lnTo>
                    <a:pt x="242" y="92"/>
                  </a:lnTo>
                  <a:lnTo>
                    <a:pt x="245" y="89"/>
                  </a:lnTo>
                  <a:lnTo>
                    <a:pt x="245" y="83"/>
                  </a:lnTo>
                  <a:lnTo>
                    <a:pt x="255" y="77"/>
                  </a:lnTo>
                  <a:lnTo>
                    <a:pt x="242" y="57"/>
                  </a:lnTo>
                  <a:lnTo>
                    <a:pt x="245" y="57"/>
                  </a:lnTo>
                  <a:lnTo>
                    <a:pt x="264" y="57"/>
                  </a:lnTo>
                  <a:lnTo>
                    <a:pt x="277" y="54"/>
                  </a:lnTo>
                  <a:lnTo>
                    <a:pt x="293" y="54"/>
                  </a:lnTo>
                  <a:lnTo>
                    <a:pt x="306" y="64"/>
                  </a:lnTo>
                  <a:lnTo>
                    <a:pt x="315" y="64"/>
                  </a:lnTo>
                  <a:lnTo>
                    <a:pt x="328" y="70"/>
                  </a:lnTo>
                  <a:lnTo>
                    <a:pt x="334" y="70"/>
                  </a:lnTo>
                  <a:lnTo>
                    <a:pt x="334" y="70"/>
                  </a:lnTo>
                  <a:lnTo>
                    <a:pt x="334" y="57"/>
                  </a:lnTo>
                  <a:lnTo>
                    <a:pt x="328" y="48"/>
                  </a:lnTo>
                  <a:lnTo>
                    <a:pt x="334" y="29"/>
                  </a:lnTo>
                  <a:lnTo>
                    <a:pt x="341" y="29"/>
                  </a:lnTo>
                  <a:lnTo>
                    <a:pt x="341" y="16"/>
                  </a:lnTo>
                  <a:lnTo>
                    <a:pt x="328" y="13"/>
                  </a:lnTo>
                  <a:lnTo>
                    <a:pt x="328" y="0"/>
                  </a:lnTo>
                  <a:lnTo>
                    <a:pt x="341" y="7"/>
                  </a:lnTo>
                  <a:lnTo>
                    <a:pt x="350" y="0"/>
                  </a:lnTo>
                  <a:lnTo>
                    <a:pt x="357" y="0"/>
                  </a:lnTo>
                  <a:lnTo>
                    <a:pt x="369" y="13"/>
                  </a:lnTo>
                  <a:lnTo>
                    <a:pt x="379" y="16"/>
                  </a:lnTo>
                  <a:lnTo>
                    <a:pt x="398" y="42"/>
                  </a:lnTo>
                  <a:lnTo>
                    <a:pt x="414" y="54"/>
                  </a:lnTo>
                  <a:lnTo>
                    <a:pt x="439" y="54"/>
                  </a:lnTo>
                  <a:lnTo>
                    <a:pt x="446" y="57"/>
                  </a:lnTo>
                  <a:lnTo>
                    <a:pt x="449" y="57"/>
                  </a:lnTo>
                  <a:lnTo>
                    <a:pt x="462" y="70"/>
                  </a:lnTo>
                  <a:lnTo>
                    <a:pt x="468" y="83"/>
                  </a:lnTo>
                  <a:lnTo>
                    <a:pt x="474" y="83"/>
                  </a:lnTo>
                  <a:lnTo>
                    <a:pt x="474" y="83"/>
                  </a:lnTo>
                  <a:lnTo>
                    <a:pt x="484" y="92"/>
                  </a:lnTo>
                  <a:lnTo>
                    <a:pt x="490" y="92"/>
                  </a:lnTo>
                  <a:lnTo>
                    <a:pt x="497" y="105"/>
                  </a:lnTo>
                  <a:lnTo>
                    <a:pt x="490" y="112"/>
                  </a:lnTo>
                  <a:lnTo>
                    <a:pt x="497" y="131"/>
                  </a:lnTo>
                  <a:lnTo>
                    <a:pt x="490" y="140"/>
                  </a:lnTo>
                  <a:lnTo>
                    <a:pt x="490" y="153"/>
                  </a:lnTo>
                  <a:lnTo>
                    <a:pt x="506" y="153"/>
                  </a:lnTo>
                  <a:lnTo>
                    <a:pt x="506" y="162"/>
                  </a:lnTo>
                  <a:lnTo>
                    <a:pt x="503" y="175"/>
                  </a:lnTo>
                  <a:lnTo>
                    <a:pt x="506" y="188"/>
                  </a:lnTo>
                  <a:lnTo>
                    <a:pt x="516" y="201"/>
                  </a:lnTo>
                  <a:lnTo>
                    <a:pt x="516" y="217"/>
                  </a:lnTo>
                  <a:lnTo>
                    <a:pt x="516" y="229"/>
                  </a:lnTo>
                  <a:lnTo>
                    <a:pt x="516" y="232"/>
                  </a:lnTo>
                  <a:lnTo>
                    <a:pt x="516" y="258"/>
                  </a:lnTo>
                  <a:lnTo>
                    <a:pt x="516" y="261"/>
                  </a:lnTo>
                  <a:lnTo>
                    <a:pt x="519" y="277"/>
                  </a:lnTo>
                  <a:lnTo>
                    <a:pt x="525" y="287"/>
                  </a:lnTo>
                  <a:lnTo>
                    <a:pt x="535" y="302"/>
                  </a:lnTo>
                  <a:lnTo>
                    <a:pt x="544" y="312"/>
                  </a:lnTo>
                  <a:lnTo>
                    <a:pt x="544" y="318"/>
                  </a:lnTo>
                  <a:lnTo>
                    <a:pt x="544" y="318"/>
                  </a:lnTo>
                  <a:lnTo>
                    <a:pt x="535" y="328"/>
                  </a:lnTo>
                  <a:lnTo>
                    <a:pt x="525" y="328"/>
                  </a:lnTo>
                  <a:lnTo>
                    <a:pt x="519" y="318"/>
                  </a:lnTo>
                  <a:lnTo>
                    <a:pt x="506" y="328"/>
                  </a:lnTo>
                  <a:lnTo>
                    <a:pt x="497" y="318"/>
                  </a:lnTo>
                  <a:lnTo>
                    <a:pt x="490" y="331"/>
                  </a:lnTo>
                  <a:lnTo>
                    <a:pt x="484" y="328"/>
                  </a:lnTo>
                  <a:lnTo>
                    <a:pt x="478" y="318"/>
                  </a:lnTo>
                  <a:lnTo>
                    <a:pt x="474" y="331"/>
                  </a:lnTo>
                  <a:lnTo>
                    <a:pt x="462" y="315"/>
                  </a:lnTo>
                  <a:lnTo>
                    <a:pt x="455" y="318"/>
                  </a:lnTo>
                  <a:lnTo>
                    <a:pt x="455" y="331"/>
                  </a:lnTo>
                  <a:lnTo>
                    <a:pt x="455" y="344"/>
                  </a:lnTo>
                  <a:lnTo>
                    <a:pt x="446" y="344"/>
                  </a:lnTo>
                  <a:lnTo>
                    <a:pt x="439" y="341"/>
                  </a:lnTo>
                  <a:lnTo>
                    <a:pt x="433" y="331"/>
                  </a:lnTo>
                  <a:lnTo>
                    <a:pt x="439" y="347"/>
                  </a:lnTo>
                  <a:lnTo>
                    <a:pt x="449" y="357"/>
                  </a:lnTo>
                  <a:lnTo>
                    <a:pt x="439" y="360"/>
                  </a:lnTo>
                  <a:lnTo>
                    <a:pt x="427" y="360"/>
                  </a:lnTo>
                  <a:lnTo>
                    <a:pt x="420" y="369"/>
                  </a:lnTo>
                  <a:lnTo>
                    <a:pt x="433" y="369"/>
                  </a:lnTo>
                  <a:lnTo>
                    <a:pt x="433" y="376"/>
                  </a:lnTo>
                  <a:lnTo>
                    <a:pt x="427" y="376"/>
                  </a:lnTo>
                  <a:lnTo>
                    <a:pt x="420" y="372"/>
                  </a:lnTo>
                  <a:lnTo>
                    <a:pt x="414" y="372"/>
                  </a:lnTo>
                  <a:lnTo>
                    <a:pt x="414" y="372"/>
                  </a:lnTo>
                  <a:lnTo>
                    <a:pt x="420" y="385"/>
                  </a:lnTo>
                  <a:lnTo>
                    <a:pt x="427" y="385"/>
                  </a:lnTo>
                  <a:lnTo>
                    <a:pt x="433" y="388"/>
                  </a:lnTo>
                  <a:lnTo>
                    <a:pt x="427" y="398"/>
                  </a:lnTo>
                  <a:lnTo>
                    <a:pt x="420" y="414"/>
                  </a:lnTo>
                  <a:lnTo>
                    <a:pt x="420" y="417"/>
                  </a:lnTo>
                  <a:lnTo>
                    <a:pt x="411" y="427"/>
                  </a:lnTo>
                  <a:lnTo>
                    <a:pt x="420" y="430"/>
                  </a:lnTo>
                  <a:lnTo>
                    <a:pt x="427" y="433"/>
                  </a:lnTo>
                  <a:lnTo>
                    <a:pt x="433" y="443"/>
                  </a:lnTo>
                  <a:lnTo>
                    <a:pt x="427" y="443"/>
                  </a:lnTo>
                  <a:lnTo>
                    <a:pt x="433" y="455"/>
                  </a:lnTo>
                  <a:lnTo>
                    <a:pt x="439" y="455"/>
                  </a:lnTo>
                  <a:lnTo>
                    <a:pt x="427" y="465"/>
                  </a:lnTo>
                  <a:lnTo>
                    <a:pt x="420" y="465"/>
                  </a:lnTo>
                  <a:lnTo>
                    <a:pt x="414" y="474"/>
                  </a:lnTo>
                  <a:lnTo>
                    <a:pt x="414" y="497"/>
                  </a:lnTo>
                  <a:lnTo>
                    <a:pt x="404" y="513"/>
                  </a:lnTo>
                  <a:lnTo>
                    <a:pt x="398" y="513"/>
                  </a:lnTo>
                  <a:lnTo>
                    <a:pt x="385" y="525"/>
                  </a:lnTo>
                  <a:lnTo>
                    <a:pt x="379" y="516"/>
                  </a:lnTo>
                  <a:lnTo>
                    <a:pt x="379" y="525"/>
                  </a:lnTo>
                  <a:lnTo>
                    <a:pt x="385" y="535"/>
                  </a:lnTo>
                  <a:lnTo>
                    <a:pt x="369" y="541"/>
                  </a:lnTo>
                  <a:lnTo>
                    <a:pt x="363" y="554"/>
                  </a:lnTo>
                  <a:lnTo>
                    <a:pt x="357" y="554"/>
                  </a:lnTo>
                  <a:lnTo>
                    <a:pt x="357" y="544"/>
                  </a:lnTo>
                  <a:lnTo>
                    <a:pt x="350" y="544"/>
                  </a:lnTo>
                  <a:lnTo>
                    <a:pt x="347" y="557"/>
                  </a:lnTo>
                  <a:lnTo>
                    <a:pt x="347" y="570"/>
                  </a:lnTo>
                  <a:lnTo>
                    <a:pt x="334" y="576"/>
                  </a:lnTo>
                  <a:lnTo>
                    <a:pt x="334" y="570"/>
                  </a:lnTo>
                  <a:lnTo>
                    <a:pt x="328" y="570"/>
                  </a:lnTo>
                  <a:lnTo>
                    <a:pt x="322" y="583"/>
                  </a:lnTo>
                  <a:lnTo>
                    <a:pt x="315" y="583"/>
                  </a:lnTo>
                  <a:lnTo>
                    <a:pt x="315" y="576"/>
                  </a:lnTo>
                  <a:lnTo>
                    <a:pt x="306" y="583"/>
                  </a:lnTo>
                  <a:lnTo>
                    <a:pt x="306" y="592"/>
                  </a:lnTo>
                  <a:lnTo>
                    <a:pt x="312" y="592"/>
                  </a:lnTo>
                  <a:lnTo>
                    <a:pt x="312" y="598"/>
                  </a:lnTo>
                  <a:lnTo>
                    <a:pt x="293" y="611"/>
                  </a:lnTo>
                  <a:lnTo>
                    <a:pt x="287" y="611"/>
                  </a:lnTo>
                  <a:lnTo>
                    <a:pt x="283" y="618"/>
                  </a:lnTo>
                  <a:lnTo>
                    <a:pt x="287" y="627"/>
                  </a:lnTo>
                  <a:lnTo>
                    <a:pt x="277" y="640"/>
                  </a:lnTo>
                  <a:lnTo>
                    <a:pt x="264" y="640"/>
                  </a:lnTo>
                  <a:lnTo>
                    <a:pt x="255" y="640"/>
                  </a:lnTo>
                  <a:lnTo>
                    <a:pt x="264" y="659"/>
                  </a:lnTo>
                  <a:lnTo>
                    <a:pt x="271" y="668"/>
                  </a:lnTo>
                  <a:lnTo>
                    <a:pt x="264" y="675"/>
                  </a:lnTo>
                  <a:lnTo>
                    <a:pt x="264" y="688"/>
                  </a:lnTo>
                  <a:lnTo>
                    <a:pt x="264" y="703"/>
                  </a:lnTo>
                  <a:lnTo>
                    <a:pt x="271" y="710"/>
                  </a:lnTo>
                  <a:lnTo>
                    <a:pt x="271" y="719"/>
                  </a:lnTo>
                  <a:lnTo>
                    <a:pt x="264" y="716"/>
                  </a:lnTo>
                  <a:lnTo>
                    <a:pt x="264" y="716"/>
                  </a:lnTo>
                  <a:lnTo>
                    <a:pt x="264" y="732"/>
                  </a:lnTo>
                  <a:lnTo>
                    <a:pt x="258" y="745"/>
                  </a:lnTo>
                  <a:lnTo>
                    <a:pt x="264" y="748"/>
                  </a:lnTo>
                  <a:lnTo>
                    <a:pt x="264" y="758"/>
                  </a:lnTo>
                  <a:lnTo>
                    <a:pt x="258" y="758"/>
                  </a:lnTo>
                  <a:lnTo>
                    <a:pt x="264" y="770"/>
                  </a:lnTo>
                  <a:lnTo>
                    <a:pt x="258" y="777"/>
                  </a:lnTo>
                  <a:lnTo>
                    <a:pt x="264" y="786"/>
                  </a:lnTo>
                  <a:lnTo>
                    <a:pt x="271" y="789"/>
                  </a:lnTo>
                  <a:lnTo>
                    <a:pt x="277" y="799"/>
                  </a:lnTo>
                  <a:lnTo>
                    <a:pt x="277" y="805"/>
                  </a:lnTo>
                  <a:lnTo>
                    <a:pt x="283" y="802"/>
                  </a:lnTo>
                  <a:lnTo>
                    <a:pt x="287" y="815"/>
                  </a:lnTo>
                  <a:lnTo>
                    <a:pt x="299" y="802"/>
                  </a:lnTo>
                  <a:lnTo>
                    <a:pt x="306" y="805"/>
                  </a:lnTo>
                  <a:lnTo>
                    <a:pt x="312" y="815"/>
                  </a:lnTo>
                  <a:lnTo>
                    <a:pt x="328" y="831"/>
                  </a:lnTo>
                  <a:lnTo>
                    <a:pt x="322" y="834"/>
                  </a:lnTo>
                  <a:lnTo>
                    <a:pt x="341" y="847"/>
                  </a:lnTo>
                  <a:lnTo>
                    <a:pt x="341" y="856"/>
                  </a:lnTo>
                  <a:lnTo>
                    <a:pt x="350" y="869"/>
                  </a:lnTo>
                  <a:lnTo>
                    <a:pt x="347" y="885"/>
                  </a:lnTo>
                  <a:lnTo>
                    <a:pt x="334" y="898"/>
                  </a:lnTo>
                  <a:lnTo>
                    <a:pt x="328" y="904"/>
                  </a:lnTo>
                  <a:lnTo>
                    <a:pt x="312" y="914"/>
                  </a:lnTo>
                  <a:lnTo>
                    <a:pt x="306" y="904"/>
                  </a:lnTo>
                  <a:lnTo>
                    <a:pt x="306" y="901"/>
                  </a:lnTo>
                  <a:lnTo>
                    <a:pt x="293" y="898"/>
                  </a:lnTo>
                  <a:lnTo>
                    <a:pt x="287" y="888"/>
                  </a:lnTo>
                  <a:lnTo>
                    <a:pt x="287" y="898"/>
                  </a:lnTo>
                  <a:lnTo>
                    <a:pt x="283" y="898"/>
                  </a:lnTo>
                  <a:lnTo>
                    <a:pt x="277" y="888"/>
                  </a:lnTo>
                  <a:lnTo>
                    <a:pt x="264" y="888"/>
                  </a:lnTo>
                  <a:lnTo>
                    <a:pt x="264" y="898"/>
                  </a:lnTo>
                  <a:lnTo>
                    <a:pt x="255" y="901"/>
                  </a:lnTo>
                  <a:lnTo>
                    <a:pt x="245" y="898"/>
                  </a:lnTo>
                  <a:lnTo>
                    <a:pt x="242" y="904"/>
                  </a:lnTo>
                  <a:lnTo>
                    <a:pt x="229" y="901"/>
                  </a:lnTo>
                  <a:lnTo>
                    <a:pt x="226" y="904"/>
                  </a:lnTo>
                  <a:lnTo>
                    <a:pt x="226" y="904"/>
                  </a:lnTo>
                  <a:lnTo>
                    <a:pt x="242" y="914"/>
                  </a:lnTo>
                  <a:lnTo>
                    <a:pt x="245" y="914"/>
                  </a:lnTo>
                  <a:lnTo>
                    <a:pt x="245" y="904"/>
                  </a:lnTo>
                  <a:lnTo>
                    <a:pt x="258" y="904"/>
                  </a:lnTo>
                  <a:lnTo>
                    <a:pt x="271" y="914"/>
                  </a:lnTo>
                  <a:lnTo>
                    <a:pt x="283" y="914"/>
                  </a:lnTo>
                  <a:lnTo>
                    <a:pt x="287" y="926"/>
                  </a:lnTo>
                  <a:lnTo>
                    <a:pt x="293" y="917"/>
                  </a:lnTo>
                  <a:lnTo>
                    <a:pt x="299" y="917"/>
                  </a:lnTo>
                  <a:lnTo>
                    <a:pt x="312" y="917"/>
                  </a:lnTo>
                  <a:lnTo>
                    <a:pt x="322" y="917"/>
                  </a:lnTo>
                  <a:lnTo>
                    <a:pt x="328" y="926"/>
                  </a:lnTo>
                  <a:lnTo>
                    <a:pt x="334" y="933"/>
                  </a:lnTo>
                  <a:lnTo>
                    <a:pt x="322" y="942"/>
                  </a:lnTo>
                  <a:lnTo>
                    <a:pt x="315" y="942"/>
                  </a:lnTo>
                  <a:lnTo>
                    <a:pt x="306" y="958"/>
                  </a:lnTo>
                  <a:lnTo>
                    <a:pt x="299" y="955"/>
                  </a:lnTo>
                  <a:lnTo>
                    <a:pt x="306" y="945"/>
                  </a:lnTo>
                  <a:lnTo>
                    <a:pt x="299" y="942"/>
                  </a:lnTo>
                  <a:lnTo>
                    <a:pt x="293" y="945"/>
                  </a:lnTo>
                  <a:lnTo>
                    <a:pt x="299" y="955"/>
                  </a:lnTo>
                  <a:lnTo>
                    <a:pt x="287" y="955"/>
                  </a:lnTo>
                  <a:lnTo>
                    <a:pt x="283" y="961"/>
                  </a:lnTo>
                  <a:lnTo>
                    <a:pt x="283" y="974"/>
                  </a:lnTo>
                  <a:lnTo>
                    <a:pt x="271" y="961"/>
                  </a:lnTo>
                  <a:lnTo>
                    <a:pt x="271" y="974"/>
                  </a:lnTo>
                  <a:lnTo>
                    <a:pt x="264" y="984"/>
                  </a:lnTo>
                  <a:lnTo>
                    <a:pt x="264" y="974"/>
                  </a:lnTo>
                  <a:lnTo>
                    <a:pt x="258" y="974"/>
                  </a:lnTo>
                  <a:lnTo>
                    <a:pt x="255" y="984"/>
                  </a:lnTo>
                  <a:lnTo>
                    <a:pt x="258" y="987"/>
                  </a:lnTo>
                  <a:lnTo>
                    <a:pt x="271" y="999"/>
                  </a:lnTo>
                  <a:lnTo>
                    <a:pt x="255" y="999"/>
                  </a:lnTo>
                  <a:lnTo>
                    <a:pt x="271" y="1003"/>
                  </a:lnTo>
                  <a:lnTo>
                    <a:pt x="271" y="1012"/>
                  </a:lnTo>
                  <a:lnTo>
                    <a:pt x="264" y="1022"/>
                  </a:lnTo>
                  <a:lnTo>
                    <a:pt x="277" y="1034"/>
                  </a:lnTo>
                  <a:lnTo>
                    <a:pt x="264" y="1034"/>
                  </a:lnTo>
                  <a:lnTo>
                    <a:pt x="245" y="1034"/>
                  </a:lnTo>
                  <a:lnTo>
                    <a:pt x="258" y="1041"/>
                  </a:lnTo>
                  <a:lnTo>
                    <a:pt x="255" y="1054"/>
                  </a:lnTo>
                  <a:lnTo>
                    <a:pt x="264" y="1057"/>
                  </a:lnTo>
                  <a:lnTo>
                    <a:pt x="255" y="1069"/>
                  </a:lnTo>
                  <a:lnTo>
                    <a:pt x="264" y="1082"/>
                  </a:lnTo>
                  <a:lnTo>
                    <a:pt x="255" y="1092"/>
                  </a:lnTo>
                  <a:lnTo>
                    <a:pt x="255" y="1098"/>
                  </a:lnTo>
                  <a:lnTo>
                    <a:pt x="258" y="1111"/>
                  </a:lnTo>
                  <a:lnTo>
                    <a:pt x="258" y="1114"/>
                  </a:lnTo>
                  <a:lnTo>
                    <a:pt x="255" y="1146"/>
                  </a:lnTo>
                  <a:lnTo>
                    <a:pt x="245" y="1155"/>
                  </a:lnTo>
                  <a:lnTo>
                    <a:pt x="242" y="1174"/>
                  </a:lnTo>
                  <a:lnTo>
                    <a:pt x="229" y="1190"/>
                  </a:lnTo>
                  <a:lnTo>
                    <a:pt x="226" y="1187"/>
                  </a:lnTo>
                  <a:lnTo>
                    <a:pt x="213" y="1178"/>
                  </a:lnTo>
                  <a:lnTo>
                    <a:pt x="201" y="1187"/>
                  </a:lnTo>
                  <a:lnTo>
                    <a:pt x="185" y="1178"/>
                  </a:lnTo>
                  <a:lnTo>
                    <a:pt x="175" y="1174"/>
                  </a:lnTo>
                  <a:lnTo>
                    <a:pt x="175" y="1190"/>
                  </a:lnTo>
                  <a:lnTo>
                    <a:pt x="159" y="1190"/>
                  </a:lnTo>
                  <a:lnTo>
                    <a:pt x="147" y="1206"/>
                  </a:lnTo>
                  <a:lnTo>
                    <a:pt x="156" y="1216"/>
                  </a:lnTo>
                  <a:lnTo>
                    <a:pt x="159" y="1225"/>
                  </a:lnTo>
                  <a:lnTo>
                    <a:pt x="147" y="1238"/>
                  </a:lnTo>
                  <a:lnTo>
                    <a:pt x="131" y="1232"/>
                  </a:lnTo>
                  <a:lnTo>
                    <a:pt x="105" y="1238"/>
                  </a:lnTo>
                  <a:lnTo>
                    <a:pt x="99" y="1238"/>
                  </a:lnTo>
                  <a:lnTo>
                    <a:pt x="89" y="1232"/>
                  </a:lnTo>
                  <a:lnTo>
                    <a:pt x="99" y="1219"/>
                  </a:lnTo>
                  <a:lnTo>
                    <a:pt x="89" y="1197"/>
                  </a:lnTo>
                  <a:lnTo>
                    <a:pt x="77" y="1190"/>
                  </a:lnTo>
                  <a:lnTo>
                    <a:pt x="77" y="1187"/>
                  </a:lnTo>
                  <a:lnTo>
                    <a:pt x="70" y="1178"/>
                  </a:lnTo>
                  <a:lnTo>
                    <a:pt x="73" y="1174"/>
                  </a:lnTo>
                  <a:lnTo>
                    <a:pt x="86" y="1174"/>
                  </a:lnTo>
                  <a:lnTo>
                    <a:pt x="99" y="1155"/>
                  </a:lnTo>
                  <a:lnTo>
                    <a:pt x="89" y="1146"/>
                  </a:lnTo>
                  <a:lnTo>
                    <a:pt x="77" y="1149"/>
                  </a:lnTo>
                  <a:lnTo>
                    <a:pt x="70" y="1139"/>
                  </a:lnTo>
                  <a:lnTo>
                    <a:pt x="70" y="1127"/>
                  </a:lnTo>
                  <a:lnTo>
                    <a:pt x="57" y="1120"/>
                  </a:lnTo>
                  <a:lnTo>
                    <a:pt x="57" y="1111"/>
                  </a:lnTo>
                  <a:lnTo>
                    <a:pt x="45" y="1085"/>
                  </a:lnTo>
                  <a:lnTo>
                    <a:pt x="41" y="1085"/>
                  </a:lnTo>
                  <a:lnTo>
                    <a:pt x="32" y="1069"/>
                  </a:lnTo>
                  <a:lnTo>
                    <a:pt x="19" y="1069"/>
                  </a:lnTo>
                  <a:lnTo>
                    <a:pt x="16" y="1057"/>
                  </a:lnTo>
                  <a:lnTo>
                    <a:pt x="19" y="1054"/>
                  </a:lnTo>
                  <a:lnTo>
                    <a:pt x="29" y="1041"/>
                  </a:lnTo>
                  <a:lnTo>
                    <a:pt x="19" y="1034"/>
                  </a:lnTo>
                  <a:lnTo>
                    <a:pt x="19" y="1022"/>
                  </a:lnTo>
                  <a:lnTo>
                    <a:pt x="32" y="1015"/>
                  </a:lnTo>
                  <a:lnTo>
                    <a:pt x="32" y="1012"/>
                  </a:lnTo>
                  <a:lnTo>
                    <a:pt x="19" y="1003"/>
                  </a:lnTo>
                  <a:lnTo>
                    <a:pt x="29" y="999"/>
                  </a:lnTo>
                  <a:lnTo>
                    <a:pt x="19" y="999"/>
                  </a:lnTo>
                  <a:lnTo>
                    <a:pt x="16" y="1003"/>
                  </a:lnTo>
                  <a:lnTo>
                    <a:pt x="29" y="1015"/>
                  </a:lnTo>
                  <a:lnTo>
                    <a:pt x="16" y="1022"/>
                  </a:lnTo>
                  <a:lnTo>
                    <a:pt x="16" y="1012"/>
                  </a:lnTo>
                  <a:lnTo>
                    <a:pt x="13" y="1003"/>
                  </a:lnTo>
                  <a:lnTo>
                    <a:pt x="3" y="999"/>
                  </a:lnTo>
                  <a:lnTo>
                    <a:pt x="3" y="984"/>
                  </a:lnTo>
                  <a:lnTo>
                    <a:pt x="0" y="974"/>
                  </a:lnTo>
                  <a:lnTo>
                    <a:pt x="0" y="955"/>
                  </a:lnTo>
                  <a:lnTo>
                    <a:pt x="3" y="945"/>
                  </a:lnTo>
                  <a:lnTo>
                    <a:pt x="3" y="945"/>
                  </a:lnTo>
                  <a:lnTo>
                    <a:pt x="3" y="945"/>
                  </a:lnTo>
                  <a:lnTo>
                    <a:pt x="3" y="945"/>
                  </a:lnTo>
                  <a:lnTo>
                    <a:pt x="3" y="945"/>
                  </a:lnTo>
                  <a:close/>
                  <a:moveTo>
                    <a:pt x="328" y="914"/>
                  </a:moveTo>
                  <a:lnTo>
                    <a:pt x="334" y="926"/>
                  </a:lnTo>
                  <a:lnTo>
                    <a:pt x="341" y="929"/>
                  </a:lnTo>
                  <a:lnTo>
                    <a:pt x="341" y="917"/>
                  </a:lnTo>
                  <a:lnTo>
                    <a:pt x="350" y="904"/>
                  </a:lnTo>
                  <a:lnTo>
                    <a:pt x="350" y="901"/>
                  </a:lnTo>
                  <a:lnTo>
                    <a:pt x="341" y="901"/>
                  </a:lnTo>
                  <a:lnTo>
                    <a:pt x="328" y="914"/>
                  </a:lnTo>
                  <a:lnTo>
                    <a:pt x="328" y="914"/>
                  </a:lnTo>
                  <a:lnTo>
                    <a:pt x="328" y="914"/>
                  </a:lnTo>
                  <a:lnTo>
                    <a:pt x="328" y="914"/>
                  </a:lnTo>
                  <a:close/>
                  <a:moveTo>
                    <a:pt x="13" y="1022"/>
                  </a:moveTo>
                  <a:lnTo>
                    <a:pt x="13" y="1034"/>
                  </a:lnTo>
                  <a:lnTo>
                    <a:pt x="16" y="1034"/>
                  </a:lnTo>
                  <a:lnTo>
                    <a:pt x="19" y="1022"/>
                  </a:lnTo>
                  <a:lnTo>
                    <a:pt x="13" y="1022"/>
                  </a:lnTo>
                  <a:lnTo>
                    <a:pt x="13" y="1022"/>
                  </a:lnTo>
                  <a:lnTo>
                    <a:pt x="13" y="1022"/>
                  </a:lnTo>
                  <a:lnTo>
                    <a:pt x="13" y="1022"/>
                  </a:lnTo>
                  <a:close/>
                  <a:moveTo>
                    <a:pt x="376" y="987"/>
                  </a:moveTo>
                  <a:lnTo>
                    <a:pt x="379" y="999"/>
                  </a:lnTo>
                  <a:lnTo>
                    <a:pt x="385" y="993"/>
                  </a:lnTo>
                  <a:lnTo>
                    <a:pt x="379" y="987"/>
                  </a:lnTo>
                  <a:lnTo>
                    <a:pt x="376" y="987"/>
                  </a:lnTo>
                  <a:lnTo>
                    <a:pt x="376" y="987"/>
                  </a:lnTo>
                  <a:lnTo>
                    <a:pt x="376" y="987"/>
                  </a:lnTo>
                  <a:lnTo>
                    <a:pt x="376" y="987"/>
                  </a:lnTo>
                  <a:close/>
                  <a:moveTo>
                    <a:pt x="379" y="1041"/>
                  </a:moveTo>
                  <a:lnTo>
                    <a:pt x="379" y="1044"/>
                  </a:lnTo>
                  <a:lnTo>
                    <a:pt x="385" y="1041"/>
                  </a:lnTo>
                  <a:lnTo>
                    <a:pt x="398" y="1034"/>
                  </a:lnTo>
                  <a:lnTo>
                    <a:pt x="398" y="1034"/>
                  </a:lnTo>
                  <a:lnTo>
                    <a:pt x="385" y="1034"/>
                  </a:lnTo>
                  <a:lnTo>
                    <a:pt x="379" y="1041"/>
                  </a:lnTo>
                  <a:lnTo>
                    <a:pt x="379" y="1041"/>
                  </a:lnTo>
                  <a:lnTo>
                    <a:pt x="379" y="1041"/>
                  </a:lnTo>
                  <a:lnTo>
                    <a:pt x="379" y="1041"/>
                  </a:lnTo>
                  <a:close/>
                  <a:moveTo>
                    <a:pt x="341" y="1127"/>
                  </a:moveTo>
                  <a:lnTo>
                    <a:pt x="350" y="1120"/>
                  </a:lnTo>
                  <a:lnTo>
                    <a:pt x="357" y="1114"/>
                  </a:lnTo>
                  <a:lnTo>
                    <a:pt x="350" y="1111"/>
                  </a:lnTo>
                  <a:lnTo>
                    <a:pt x="357" y="1104"/>
                  </a:lnTo>
                  <a:lnTo>
                    <a:pt x="369" y="1098"/>
                  </a:lnTo>
                  <a:lnTo>
                    <a:pt x="369" y="1085"/>
                  </a:lnTo>
                  <a:lnTo>
                    <a:pt x="376" y="1082"/>
                  </a:lnTo>
                  <a:lnTo>
                    <a:pt x="376" y="1073"/>
                  </a:lnTo>
                  <a:lnTo>
                    <a:pt x="369" y="1069"/>
                  </a:lnTo>
                  <a:lnTo>
                    <a:pt x="376" y="1057"/>
                  </a:lnTo>
                  <a:lnTo>
                    <a:pt x="376" y="1054"/>
                  </a:lnTo>
                  <a:lnTo>
                    <a:pt x="379" y="1044"/>
                  </a:lnTo>
                  <a:lnTo>
                    <a:pt x="376" y="1044"/>
                  </a:lnTo>
                  <a:lnTo>
                    <a:pt x="369" y="1044"/>
                  </a:lnTo>
                  <a:lnTo>
                    <a:pt x="357" y="1044"/>
                  </a:lnTo>
                  <a:lnTo>
                    <a:pt x="347" y="1057"/>
                  </a:lnTo>
                  <a:lnTo>
                    <a:pt x="341" y="1063"/>
                  </a:lnTo>
                  <a:lnTo>
                    <a:pt x="334" y="1073"/>
                  </a:lnTo>
                  <a:lnTo>
                    <a:pt x="341" y="1085"/>
                  </a:lnTo>
                  <a:lnTo>
                    <a:pt x="334" y="1085"/>
                  </a:lnTo>
                  <a:lnTo>
                    <a:pt x="347" y="1104"/>
                  </a:lnTo>
                  <a:lnTo>
                    <a:pt x="350" y="1104"/>
                  </a:lnTo>
                  <a:lnTo>
                    <a:pt x="347" y="1111"/>
                  </a:lnTo>
                  <a:lnTo>
                    <a:pt x="341" y="1120"/>
                  </a:lnTo>
                  <a:lnTo>
                    <a:pt x="341" y="1127"/>
                  </a:lnTo>
                  <a:lnTo>
                    <a:pt x="341" y="1127"/>
                  </a:lnTo>
                  <a:lnTo>
                    <a:pt x="341" y="1127"/>
                  </a:lnTo>
                  <a:lnTo>
                    <a:pt x="341" y="1127"/>
                  </a:lnTo>
                  <a:close/>
                  <a:moveTo>
                    <a:pt x="258" y="1155"/>
                  </a:moveTo>
                  <a:lnTo>
                    <a:pt x="258" y="1168"/>
                  </a:lnTo>
                  <a:lnTo>
                    <a:pt x="258" y="1174"/>
                  </a:lnTo>
                  <a:lnTo>
                    <a:pt x="264" y="1178"/>
                  </a:lnTo>
                  <a:lnTo>
                    <a:pt x="271" y="1168"/>
                  </a:lnTo>
                  <a:lnTo>
                    <a:pt x="277" y="1149"/>
                  </a:lnTo>
                  <a:lnTo>
                    <a:pt x="277" y="1133"/>
                  </a:lnTo>
                  <a:lnTo>
                    <a:pt x="283" y="1114"/>
                  </a:lnTo>
                  <a:lnTo>
                    <a:pt x="283" y="1098"/>
                  </a:lnTo>
                  <a:lnTo>
                    <a:pt x="277" y="1092"/>
                  </a:lnTo>
                  <a:lnTo>
                    <a:pt x="271" y="1104"/>
                  </a:lnTo>
                  <a:lnTo>
                    <a:pt x="271" y="1111"/>
                  </a:lnTo>
                  <a:lnTo>
                    <a:pt x="271" y="1127"/>
                  </a:lnTo>
                  <a:lnTo>
                    <a:pt x="264" y="1127"/>
                  </a:lnTo>
                  <a:lnTo>
                    <a:pt x="258" y="1155"/>
                  </a:lnTo>
                  <a:lnTo>
                    <a:pt x="258" y="1155"/>
                  </a:lnTo>
                  <a:lnTo>
                    <a:pt x="258" y="1155"/>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5" name="Google Shape;145;g10beeda7aff_0_865">
              <a:extLst>
                <a:ext uri="{FF2B5EF4-FFF2-40B4-BE49-F238E27FC236}">
                  <a16:creationId xmlns:a16="http://schemas.microsoft.com/office/drawing/2014/main" id="{9A120F2F-941A-2E74-8918-AB510B14C763}"/>
                </a:ext>
              </a:extLst>
            </p:cNvPr>
            <p:cNvSpPr/>
            <p:nvPr/>
          </p:nvSpPr>
          <p:spPr>
            <a:xfrm>
              <a:off x="4973505" y="2281589"/>
              <a:ext cx="769196" cy="1750476"/>
            </a:xfrm>
            <a:custGeom>
              <a:avLst/>
              <a:gdLst/>
              <a:ahLst/>
              <a:cxnLst/>
              <a:rect l="l" t="t" r="r" b="b"/>
              <a:pathLst>
                <a:path w="544" h="1238" extrusionOk="0">
                  <a:moveTo>
                    <a:pt x="3" y="945"/>
                  </a:moveTo>
                  <a:lnTo>
                    <a:pt x="13" y="955"/>
                  </a:lnTo>
                  <a:lnTo>
                    <a:pt x="19" y="961"/>
                  </a:lnTo>
                  <a:lnTo>
                    <a:pt x="29" y="955"/>
                  </a:lnTo>
                  <a:lnTo>
                    <a:pt x="19" y="917"/>
                  </a:lnTo>
                  <a:lnTo>
                    <a:pt x="16" y="901"/>
                  </a:lnTo>
                  <a:lnTo>
                    <a:pt x="19" y="898"/>
                  </a:lnTo>
                  <a:lnTo>
                    <a:pt x="29" y="888"/>
                  </a:lnTo>
                  <a:lnTo>
                    <a:pt x="19" y="875"/>
                  </a:lnTo>
                  <a:lnTo>
                    <a:pt x="19" y="872"/>
                  </a:lnTo>
                  <a:lnTo>
                    <a:pt x="41" y="872"/>
                  </a:lnTo>
                  <a:lnTo>
                    <a:pt x="45" y="859"/>
                  </a:lnTo>
                  <a:lnTo>
                    <a:pt x="45" y="847"/>
                  </a:lnTo>
                  <a:lnTo>
                    <a:pt x="48" y="831"/>
                  </a:lnTo>
                  <a:lnTo>
                    <a:pt x="45" y="818"/>
                  </a:lnTo>
                  <a:lnTo>
                    <a:pt x="41" y="799"/>
                  </a:lnTo>
                  <a:lnTo>
                    <a:pt x="32" y="777"/>
                  </a:lnTo>
                  <a:lnTo>
                    <a:pt x="32" y="770"/>
                  </a:lnTo>
                  <a:lnTo>
                    <a:pt x="57" y="761"/>
                  </a:lnTo>
                  <a:lnTo>
                    <a:pt x="57" y="745"/>
                  </a:lnTo>
                  <a:lnTo>
                    <a:pt x="61" y="729"/>
                  </a:lnTo>
                  <a:lnTo>
                    <a:pt x="45" y="710"/>
                  </a:lnTo>
                  <a:lnTo>
                    <a:pt x="29" y="703"/>
                  </a:lnTo>
                  <a:lnTo>
                    <a:pt x="29" y="681"/>
                  </a:lnTo>
                  <a:lnTo>
                    <a:pt x="29" y="662"/>
                  </a:lnTo>
                  <a:lnTo>
                    <a:pt x="29" y="640"/>
                  </a:lnTo>
                  <a:lnTo>
                    <a:pt x="19" y="621"/>
                  </a:lnTo>
                  <a:lnTo>
                    <a:pt x="29" y="605"/>
                  </a:lnTo>
                  <a:lnTo>
                    <a:pt x="19" y="576"/>
                  </a:lnTo>
                  <a:lnTo>
                    <a:pt x="16" y="544"/>
                  </a:lnTo>
                  <a:lnTo>
                    <a:pt x="19" y="525"/>
                  </a:lnTo>
                  <a:lnTo>
                    <a:pt x="32" y="500"/>
                  </a:lnTo>
                  <a:lnTo>
                    <a:pt x="45" y="497"/>
                  </a:lnTo>
                  <a:lnTo>
                    <a:pt x="61" y="500"/>
                  </a:lnTo>
                  <a:lnTo>
                    <a:pt x="77" y="500"/>
                  </a:lnTo>
                  <a:lnTo>
                    <a:pt x="89" y="487"/>
                  </a:lnTo>
                  <a:lnTo>
                    <a:pt x="86" y="465"/>
                  </a:lnTo>
                  <a:lnTo>
                    <a:pt x="77" y="458"/>
                  </a:lnTo>
                  <a:lnTo>
                    <a:pt x="86" y="443"/>
                  </a:lnTo>
                  <a:lnTo>
                    <a:pt x="102" y="401"/>
                  </a:lnTo>
                  <a:lnTo>
                    <a:pt x="102" y="372"/>
                  </a:lnTo>
                  <a:lnTo>
                    <a:pt x="105" y="347"/>
                  </a:lnTo>
                  <a:lnTo>
                    <a:pt x="115" y="331"/>
                  </a:lnTo>
                  <a:lnTo>
                    <a:pt x="115" y="318"/>
                  </a:lnTo>
                  <a:lnTo>
                    <a:pt x="102" y="312"/>
                  </a:lnTo>
                  <a:lnTo>
                    <a:pt x="102" y="299"/>
                  </a:lnTo>
                  <a:lnTo>
                    <a:pt x="118" y="290"/>
                  </a:lnTo>
                  <a:lnTo>
                    <a:pt x="143" y="287"/>
                  </a:lnTo>
                  <a:lnTo>
                    <a:pt x="147" y="277"/>
                  </a:lnTo>
                  <a:lnTo>
                    <a:pt x="147" y="271"/>
                  </a:lnTo>
                  <a:lnTo>
                    <a:pt x="166" y="242"/>
                  </a:lnTo>
                  <a:lnTo>
                    <a:pt x="185" y="220"/>
                  </a:lnTo>
                  <a:lnTo>
                    <a:pt x="185" y="204"/>
                  </a:lnTo>
                  <a:lnTo>
                    <a:pt x="175" y="191"/>
                  </a:lnTo>
                  <a:lnTo>
                    <a:pt x="172" y="182"/>
                  </a:lnTo>
                  <a:lnTo>
                    <a:pt x="172" y="159"/>
                  </a:lnTo>
                  <a:lnTo>
                    <a:pt x="175" y="153"/>
                  </a:lnTo>
                  <a:lnTo>
                    <a:pt x="188" y="147"/>
                  </a:lnTo>
                  <a:lnTo>
                    <a:pt x="188" y="131"/>
                  </a:lnTo>
                  <a:lnTo>
                    <a:pt x="197" y="131"/>
                  </a:lnTo>
                  <a:lnTo>
                    <a:pt x="207" y="112"/>
                  </a:lnTo>
                  <a:lnTo>
                    <a:pt x="217" y="99"/>
                  </a:lnTo>
                  <a:lnTo>
                    <a:pt x="229" y="105"/>
                  </a:lnTo>
                  <a:lnTo>
                    <a:pt x="236" y="112"/>
                  </a:lnTo>
                  <a:lnTo>
                    <a:pt x="242" y="112"/>
                  </a:lnTo>
                  <a:lnTo>
                    <a:pt x="245" y="105"/>
                  </a:lnTo>
                  <a:lnTo>
                    <a:pt x="242" y="92"/>
                  </a:lnTo>
                  <a:lnTo>
                    <a:pt x="245" y="89"/>
                  </a:lnTo>
                  <a:lnTo>
                    <a:pt x="245" y="83"/>
                  </a:lnTo>
                  <a:lnTo>
                    <a:pt x="255" y="77"/>
                  </a:lnTo>
                  <a:lnTo>
                    <a:pt x="242" y="57"/>
                  </a:lnTo>
                  <a:lnTo>
                    <a:pt x="245" y="57"/>
                  </a:lnTo>
                  <a:lnTo>
                    <a:pt x="264" y="57"/>
                  </a:lnTo>
                  <a:lnTo>
                    <a:pt x="277" y="54"/>
                  </a:lnTo>
                  <a:lnTo>
                    <a:pt x="293" y="54"/>
                  </a:lnTo>
                  <a:lnTo>
                    <a:pt x="306" y="64"/>
                  </a:lnTo>
                  <a:lnTo>
                    <a:pt x="315" y="64"/>
                  </a:lnTo>
                  <a:lnTo>
                    <a:pt x="328" y="70"/>
                  </a:lnTo>
                  <a:lnTo>
                    <a:pt x="334" y="70"/>
                  </a:lnTo>
                  <a:lnTo>
                    <a:pt x="334" y="70"/>
                  </a:lnTo>
                  <a:lnTo>
                    <a:pt x="334" y="57"/>
                  </a:lnTo>
                  <a:lnTo>
                    <a:pt x="328" y="48"/>
                  </a:lnTo>
                  <a:lnTo>
                    <a:pt x="334" y="29"/>
                  </a:lnTo>
                  <a:lnTo>
                    <a:pt x="341" y="29"/>
                  </a:lnTo>
                  <a:lnTo>
                    <a:pt x="341" y="16"/>
                  </a:lnTo>
                  <a:lnTo>
                    <a:pt x="328" y="13"/>
                  </a:lnTo>
                  <a:lnTo>
                    <a:pt x="328" y="0"/>
                  </a:lnTo>
                  <a:lnTo>
                    <a:pt x="341" y="7"/>
                  </a:lnTo>
                  <a:lnTo>
                    <a:pt x="350" y="0"/>
                  </a:lnTo>
                  <a:lnTo>
                    <a:pt x="357" y="0"/>
                  </a:lnTo>
                  <a:lnTo>
                    <a:pt x="369" y="13"/>
                  </a:lnTo>
                  <a:lnTo>
                    <a:pt x="379" y="16"/>
                  </a:lnTo>
                  <a:lnTo>
                    <a:pt x="398" y="42"/>
                  </a:lnTo>
                  <a:lnTo>
                    <a:pt x="414" y="54"/>
                  </a:lnTo>
                  <a:lnTo>
                    <a:pt x="439" y="54"/>
                  </a:lnTo>
                  <a:lnTo>
                    <a:pt x="446" y="57"/>
                  </a:lnTo>
                  <a:lnTo>
                    <a:pt x="449" y="57"/>
                  </a:lnTo>
                  <a:lnTo>
                    <a:pt x="462" y="70"/>
                  </a:lnTo>
                  <a:lnTo>
                    <a:pt x="468" y="83"/>
                  </a:lnTo>
                  <a:lnTo>
                    <a:pt x="474" y="83"/>
                  </a:lnTo>
                  <a:lnTo>
                    <a:pt x="474" y="83"/>
                  </a:lnTo>
                  <a:lnTo>
                    <a:pt x="484" y="92"/>
                  </a:lnTo>
                  <a:lnTo>
                    <a:pt x="490" y="92"/>
                  </a:lnTo>
                  <a:lnTo>
                    <a:pt x="497" y="105"/>
                  </a:lnTo>
                  <a:lnTo>
                    <a:pt x="490" y="112"/>
                  </a:lnTo>
                  <a:lnTo>
                    <a:pt x="497" y="131"/>
                  </a:lnTo>
                  <a:lnTo>
                    <a:pt x="490" y="140"/>
                  </a:lnTo>
                  <a:lnTo>
                    <a:pt x="490" y="153"/>
                  </a:lnTo>
                  <a:lnTo>
                    <a:pt x="506" y="153"/>
                  </a:lnTo>
                  <a:lnTo>
                    <a:pt x="506" y="162"/>
                  </a:lnTo>
                  <a:lnTo>
                    <a:pt x="503" y="175"/>
                  </a:lnTo>
                  <a:lnTo>
                    <a:pt x="506" y="188"/>
                  </a:lnTo>
                  <a:lnTo>
                    <a:pt x="516" y="201"/>
                  </a:lnTo>
                  <a:lnTo>
                    <a:pt x="516" y="217"/>
                  </a:lnTo>
                  <a:lnTo>
                    <a:pt x="516" y="229"/>
                  </a:lnTo>
                  <a:lnTo>
                    <a:pt x="516" y="232"/>
                  </a:lnTo>
                  <a:lnTo>
                    <a:pt x="516" y="258"/>
                  </a:lnTo>
                  <a:lnTo>
                    <a:pt x="516" y="261"/>
                  </a:lnTo>
                  <a:lnTo>
                    <a:pt x="519" y="277"/>
                  </a:lnTo>
                  <a:lnTo>
                    <a:pt x="525" y="287"/>
                  </a:lnTo>
                  <a:lnTo>
                    <a:pt x="535" y="302"/>
                  </a:lnTo>
                  <a:lnTo>
                    <a:pt x="544" y="312"/>
                  </a:lnTo>
                  <a:lnTo>
                    <a:pt x="544" y="318"/>
                  </a:lnTo>
                  <a:lnTo>
                    <a:pt x="544" y="318"/>
                  </a:lnTo>
                  <a:lnTo>
                    <a:pt x="535" y="328"/>
                  </a:lnTo>
                  <a:lnTo>
                    <a:pt x="525" y="328"/>
                  </a:lnTo>
                  <a:lnTo>
                    <a:pt x="519" y="318"/>
                  </a:lnTo>
                  <a:lnTo>
                    <a:pt x="506" y="328"/>
                  </a:lnTo>
                  <a:lnTo>
                    <a:pt x="497" y="318"/>
                  </a:lnTo>
                  <a:lnTo>
                    <a:pt x="490" y="331"/>
                  </a:lnTo>
                  <a:lnTo>
                    <a:pt x="484" y="328"/>
                  </a:lnTo>
                  <a:lnTo>
                    <a:pt x="478" y="318"/>
                  </a:lnTo>
                  <a:lnTo>
                    <a:pt x="474" y="331"/>
                  </a:lnTo>
                  <a:lnTo>
                    <a:pt x="462" y="315"/>
                  </a:lnTo>
                  <a:lnTo>
                    <a:pt x="455" y="318"/>
                  </a:lnTo>
                  <a:lnTo>
                    <a:pt x="455" y="331"/>
                  </a:lnTo>
                  <a:lnTo>
                    <a:pt x="455" y="344"/>
                  </a:lnTo>
                  <a:lnTo>
                    <a:pt x="446" y="344"/>
                  </a:lnTo>
                  <a:lnTo>
                    <a:pt x="439" y="341"/>
                  </a:lnTo>
                  <a:lnTo>
                    <a:pt x="433" y="331"/>
                  </a:lnTo>
                  <a:lnTo>
                    <a:pt x="439" y="347"/>
                  </a:lnTo>
                  <a:lnTo>
                    <a:pt x="449" y="357"/>
                  </a:lnTo>
                  <a:lnTo>
                    <a:pt x="439" y="360"/>
                  </a:lnTo>
                  <a:lnTo>
                    <a:pt x="427" y="360"/>
                  </a:lnTo>
                  <a:lnTo>
                    <a:pt x="420" y="369"/>
                  </a:lnTo>
                  <a:lnTo>
                    <a:pt x="433" y="369"/>
                  </a:lnTo>
                  <a:lnTo>
                    <a:pt x="433" y="376"/>
                  </a:lnTo>
                  <a:lnTo>
                    <a:pt x="427" y="376"/>
                  </a:lnTo>
                  <a:lnTo>
                    <a:pt x="420" y="372"/>
                  </a:lnTo>
                  <a:lnTo>
                    <a:pt x="414" y="372"/>
                  </a:lnTo>
                  <a:lnTo>
                    <a:pt x="414" y="372"/>
                  </a:lnTo>
                  <a:lnTo>
                    <a:pt x="420" y="385"/>
                  </a:lnTo>
                  <a:lnTo>
                    <a:pt x="427" y="385"/>
                  </a:lnTo>
                  <a:lnTo>
                    <a:pt x="433" y="388"/>
                  </a:lnTo>
                  <a:lnTo>
                    <a:pt x="427" y="398"/>
                  </a:lnTo>
                  <a:lnTo>
                    <a:pt x="420" y="414"/>
                  </a:lnTo>
                  <a:lnTo>
                    <a:pt x="420" y="417"/>
                  </a:lnTo>
                  <a:lnTo>
                    <a:pt x="411" y="427"/>
                  </a:lnTo>
                  <a:lnTo>
                    <a:pt x="420" y="430"/>
                  </a:lnTo>
                  <a:lnTo>
                    <a:pt x="427" y="433"/>
                  </a:lnTo>
                  <a:lnTo>
                    <a:pt x="433" y="443"/>
                  </a:lnTo>
                  <a:lnTo>
                    <a:pt x="427" y="443"/>
                  </a:lnTo>
                  <a:lnTo>
                    <a:pt x="433" y="455"/>
                  </a:lnTo>
                  <a:lnTo>
                    <a:pt x="439" y="455"/>
                  </a:lnTo>
                  <a:lnTo>
                    <a:pt x="427" y="465"/>
                  </a:lnTo>
                  <a:lnTo>
                    <a:pt x="420" y="465"/>
                  </a:lnTo>
                  <a:lnTo>
                    <a:pt x="414" y="474"/>
                  </a:lnTo>
                  <a:lnTo>
                    <a:pt x="414" y="497"/>
                  </a:lnTo>
                  <a:lnTo>
                    <a:pt x="404" y="513"/>
                  </a:lnTo>
                  <a:lnTo>
                    <a:pt x="398" y="513"/>
                  </a:lnTo>
                  <a:lnTo>
                    <a:pt x="385" y="525"/>
                  </a:lnTo>
                  <a:lnTo>
                    <a:pt x="379" y="516"/>
                  </a:lnTo>
                  <a:lnTo>
                    <a:pt x="379" y="525"/>
                  </a:lnTo>
                  <a:lnTo>
                    <a:pt x="385" y="535"/>
                  </a:lnTo>
                  <a:lnTo>
                    <a:pt x="369" y="541"/>
                  </a:lnTo>
                  <a:lnTo>
                    <a:pt x="363" y="554"/>
                  </a:lnTo>
                  <a:lnTo>
                    <a:pt x="357" y="554"/>
                  </a:lnTo>
                  <a:lnTo>
                    <a:pt x="357" y="544"/>
                  </a:lnTo>
                  <a:lnTo>
                    <a:pt x="350" y="544"/>
                  </a:lnTo>
                  <a:lnTo>
                    <a:pt x="347" y="557"/>
                  </a:lnTo>
                  <a:lnTo>
                    <a:pt x="347" y="570"/>
                  </a:lnTo>
                  <a:lnTo>
                    <a:pt x="334" y="576"/>
                  </a:lnTo>
                  <a:lnTo>
                    <a:pt x="334" y="570"/>
                  </a:lnTo>
                  <a:lnTo>
                    <a:pt x="328" y="570"/>
                  </a:lnTo>
                  <a:lnTo>
                    <a:pt x="322" y="583"/>
                  </a:lnTo>
                  <a:lnTo>
                    <a:pt x="315" y="583"/>
                  </a:lnTo>
                  <a:lnTo>
                    <a:pt x="315" y="576"/>
                  </a:lnTo>
                  <a:lnTo>
                    <a:pt x="306" y="583"/>
                  </a:lnTo>
                  <a:lnTo>
                    <a:pt x="306" y="592"/>
                  </a:lnTo>
                  <a:lnTo>
                    <a:pt x="312" y="592"/>
                  </a:lnTo>
                  <a:lnTo>
                    <a:pt x="312" y="598"/>
                  </a:lnTo>
                  <a:lnTo>
                    <a:pt x="293" y="611"/>
                  </a:lnTo>
                  <a:lnTo>
                    <a:pt x="287" y="611"/>
                  </a:lnTo>
                  <a:lnTo>
                    <a:pt x="283" y="618"/>
                  </a:lnTo>
                  <a:lnTo>
                    <a:pt x="287" y="627"/>
                  </a:lnTo>
                  <a:lnTo>
                    <a:pt x="277" y="640"/>
                  </a:lnTo>
                  <a:lnTo>
                    <a:pt x="264" y="640"/>
                  </a:lnTo>
                  <a:lnTo>
                    <a:pt x="255" y="640"/>
                  </a:lnTo>
                  <a:lnTo>
                    <a:pt x="264" y="659"/>
                  </a:lnTo>
                  <a:lnTo>
                    <a:pt x="271" y="668"/>
                  </a:lnTo>
                  <a:lnTo>
                    <a:pt x="264" y="675"/>
                  </a:lnTo>
                  <a:lnTo>
                    <a:pt x="264" y="688"/>
                  </a:lnTo>
                  <a:lnTo>
                    <a:pt x="264" y="703"/>
                  </a:lnTo>
                  <a:lnTo>
                    <a:pt x="271" y="710"/>
                  </a:lnTo>
                  <a:lnTo>
                    <a:pt x="271" y="719"/>
                  </a:lnTo>
                  <a:lnTo>
                    <a:pt x="264" y="716"/>
                  </a:lnTo>
                  <a:lnTo>
                    <a:pt x="264" y="716"/>
                  </a:lnTo>
                  <a:lnTo>
                    <a:pt x="264" y="732"/>
                  </a:lnTo>
                  <a:lnTo>
                    <a:pt x="258" y="745"/>
                  </a:lnTo>
                  <a:lnTo>
                    <a:pt x="264" y="748"/>
                  </a:lnTo>
                  <a:lnTo>
                    <a:pt x="264" y="758"/>
                  </a:lnTo>
                  <a:lnTo>
                    <a:pt x="258" y="758"/>
                  </a:lnTo>
                  <a:lnTo>
                    <a:pt x="264" y="770"/>
                  </a:lnTo>
                  <a:lnTo>
                    <a:pt x="258" y="777"/>
                  </a:lnTo>
                  <a:lnTo>
                    <a:pt x="264" y="786"/>
                  </a:lnTo>
                  <a:lnTo>
                    <a:pt x="271" y="789"/>
                  </a:lnTo>
                  <a:lnTo>
                    <a:pt x="277" y="799"/>
                  </a:lnTo>
                  <a:lnTo>
                    <a:pt x="277" y="805"/>
                  </a:lnTo>
                  <a:lnTo>
                    <a:pt x="283" y="802"/>
                  </a:lnTo>
                  <a:lnTo>
                    <a:pt x="287" y="815"/>
                  </a:lnTo>
                  <a:lnTo>
                    <a:pt x="299" y="802"/>
                  </a:lnTo>
                  <a:lnTo>
                    <a:pt x="306" y="805"/>
                  </a:lnTo>
                  <a:lnTo>
                    <a:pt x="312" y="815"/>
                  </a:lnTo>
                  <a:lnTo>
                    <a:pt x="328" y="831"/>
                  </a:lnTo>
                  <a:lnTo>
                    <a:pt x="322" y="834"/>
                  </a:lnTo>
                  <a:lnTo>
                    <a:pt x="341" y="847"/>
                  </a:lnTo>
                  <a:lnTo>
                    <a:pt x="341" y="856"/>
                  </a:lnTo>
                  <a:lnTo>
                    <a:pt x="350" y="869"/>
                  </a:lnTo>
                  <a:lnTo>
                    <a:pt x="347" y="885"/>
                  </a:lnTo>
                  <a:lnTo>
                    <a:pt x="334" y="898"/>
                  </a:lnTo>
                  <a:lnTo>
                    <a:pt x="328" y="904"/>
                  </a:lnTo>
                  <a:lnTo>
                    <a:pt x="312" y="914"/>
                  </a:lnTo>
                  <a:lnTo>
                    <a:pt x="306" y="904"/>
                  </a:lnTo>
                  <a:lnTo>
                    <a:pt x="306" y="901"/>
                  </a:lnTo>
                  <a:lnTo>
                    <a:pt x="293" y="898"/>
                  </a:lnTo>
                  <a:lnTo>
                    <a:pt x="287" y="888"/>
                  </a:lnTo>
                  <a:lnTo>
                    <a:pt x="287" y="898"/>
                  </a:lnTo>
                  <a:lnTo>
                    <a:pt x="283" y="898"/>
                  </a:lnTo>
                  <a:lnTo>
                    <a:pt x="277" y="888"/>
                  </a:lnTo>
                  <a:lnTo>
                    <a:pt x="264" y="888"/>
                  </a:lnTo>
                  <a:lnTo>
                    <a:pt x="264" y="898"/>
                  </a:lnTo>
                  <a:lnTo>
                    <a:pt x="255" y="901"/>
                  </a:lnTo>
                  <a:lnTo>
                    <a:pt x="245" y="898"/>
                  </a:lnTo>
                  <a:lnTo>
                    <a:pt x="242" y="904"/>
                  </a:lnTo>
                  <a:lnTo>
                    <a:pt x="229" y="901"/>
                  </a:lnTo>
                  <a:lnTo>
                    <a:pt x="226" y="904"/>
                  </a:lnTo>
                  <a:lnTo>
                    <a:pt x="226" y="904"/>
                  </a:lnTo>
                  <a:lnTo>
                    <a:pt x="242" y="914"/>
                  </a:lnTo>
                  <a:lnTo>
                    <a:pt x="245" y="914"/>
                  </a:lnTo>
                  <a:lnTo>
                    <a:pt x="245" y="904"/>
                  </a:lnTo>
                  <a:lnTo>
                    <a:pt x="258" y="904"/>
                  </a:lnTo>
                  <a:lnTo>
                    <a:pt x="271" y="914"/>
                  </a:lnTo>
                  <a:lnTo>
                    <a:pt x="283" y="914"/>
                  </a:lnTo>
                  <a:lnTo>
                    <a:pt x="287" y="926"/>
                  </a:lnTo>
                  <a:lnTo>
                    <a:pt x="293" y="917"/>
                  </a:lnTo>
                  <a:lnTo>
                    <a:pt x="299" y="917"/>
                  </a:lnTo>
                  <a:lnTo>
                    <a:pt x="312" y="917"/>
                  </a:lnTo>
                  <a:lnTo>
                    <a:pt x="322" y="917"/>
                  </a:lnTo>
                  <a:lnTo>
                    <a:pt x="328" y="926"/>
                  </a:lnTo>
                  <a:lnTo>
                    <a:pt x="334" y="933"/>
                  </a:lnTo>
                  <a:lnTo>
                    <a:pt x="322" y="942"/>
                  </a:lnTo>
                  <a:lnTo>
                    <a:pt x="315" y="942"/>
                  </a:lnTo>
                  <a:lnTo>
                    <a:pt x="306" y="958"/>
                  </a:lnTo>
                  <a:lnTo>
                    <a:pt x="299" y="955"/>
                  </a:lnTo>
                  <a:lnTo>
                    <a:pt x="306" y="945"/>
                  </a:lnTo>
                  <a:lnTo>
                    <a:pt x="299" y="942"/>
                  </a:lnTo>
                  <a:lnTo>
                    <a:pt x="293" y="945"/>
                  </a:lnTo>
                  <a:lnTo>
                    <a:pt x="299" y="955"/>
                  </a:lnTo>
                  <a:lnTo>
                    <a:pt x="287" y="955"/>
                  </a:lnTo>
                  <a:lnTo>
                    <a:pt x="283" y="961"/>
                  </a:lnTo>
                  <a:lnTo>
                    <a:pt x="283" y="974"/>
                  </a:lnTo>
                  <a:lnTo>
                    <a:pt x="271" y="961"/>
                  </a:lnTo>
                  <a:lnTo>
                    <a:pt x="271" y="974"/>
                  </a:lnTo>
                  <a:lnTo>
                    <a:pt x="264" y="984"/>
                  </a:lnTo>
                  <a:lnTo>
                    <a:pt x="264" y="974"/>
                  </a:lnTo>
                  <a:lnTo>
                    <a:pt x="258" y="974"/>
                  </a:lnTo>
                  <a:lnTo>
                    <a:pt x="255" y="984"/>
                  </a:lnTo>
                  <a:lnTo>
                    <a:pt x="258" y="987"/>
                  </a:lnTo>
                  <a:lnTo>
                    <a:pt x="271" y="999"/>
                  </a:lnTo>
                  <a:lnTo>
                    <a:pt x="255" y="999"/>
                  </a:lnTo>
                  <a:lnTo>
                    <a:pt x="271" y="1003"/>
                  </a:lnTo>
                  <a:lnTo>
                    <a:pt x="271" y="1012"/>
                  </a:lnTo>
                  <a:lnTo>
                    <a:pt x="264" y="1022"/>
                  </a:lnTo>
                  <a:lnTo>
                    <a:pt x="277" y="1034"/>
                  </a:lnTo>
                  <a:lnTo>
                    <a:pt x="264" y="1034"/>
                  </a:lnTo>
                  <a:lnTo>
                    <a:pt x="245" y="1034"/>
                  </a:lnTo>
                  <a:lnTo>
                    <a:pt x="258" y="1041"/>
                  </a:lnTo>
                  <a:lnTo>
                    <a:pt x="255" y="1054"/>
                  </a:lnTo>
                  <a:lnTo>
                    <a:pt x="264" y="1057"/>
                  </a:lnTo>
                  <a:lnTo>
                    <a:pt x="255" y="1069"/>
                  </a:lnTo>
                  <a:lnTo>
                    <a:pt x="264" y="1082"/>
                  </a:lnTo>
                  <a:lnTo>
                    <a:pt x="255" y="1092"/>
                  </a:lnTo>
                  <a:lnTo>
                    <a:pt x="255" y="1098"/>
                  </a:lnTo>
                  <a:lnTo>
                    <a:pt x="258" y="1111"/>
                  </a:lnTo>
                  <a:lnTo>
                    <a:pt x="258" y="1114"/>
                  </a:lnTo>
                  <a:lnTo>
                    <a:pt x="255" y="1146"/>
                  </a:lnTo>
                  <a:lnTo>
                    <a:pt x="245" y="1155"/>
                  </a:lnTo>
                  <a:lnTo>
                    <a:pt x="242" y="1174"/>
                  </a:lnTo>
                  <a:lnTo>
                    <a:pt x="229" y="1190"/>
                  </a:lnTo>
                  <a:lnTo>
                    <a:pt x="226" y="1187"/>
                  </a:lnTo>
                  <a:lnTo>
                    <a:pt x="213" y="1178"/>
                  </a:lnTo>
                  <a:lnTo>
                    <a:pt x="201" y="1187"/>
                  </a:lnTo>
                  <a:lnTo>
                    <a:pt x="185" y="1178"/>
                  </a:lnTo>
                  <a:lnTo>
                    <a:pt x="175" y="1174"/>
                  </a:lnTo>
                  <a:lnTo>
                    <a:pt x="175" y="1190"/>
                  </a:lnTo>
                  <a:lnTo>
                    <a:pt x="159" y="1190"/>
                  </a:lnTo>
                  <a:lnTo>
                    <a:pt x="147" y="1206"/>
                  </a:lnTo>
                  <a:lnTo>
                    <a:pt x="156" y="1216"/>
                  </a:lnTo>
                  <a:lnTo>
                    <a:pt x="159" y="1225"/>
                  </a:lnTo>
                  <a:lnTo>
                    <a:pt x="147" y="1238"/>
                  </a:lnTo>
                  <a:lnTo>
                    <a:pt x="131" y="1232"/>
                  </a:lnTo>
                  <a:lnTo>
                    <a:pt x="105" y="1238"/>
                  </a:lnTo>
                  <a:lnTo>
                    <a:pt x="99" y="1238"/>
                  </a:lnTo>
                  <a:lnTo>
                    <a:pt x="89" y="1232"/>
                  </a:lnTo>
                  <a:lnTo>
                    <a:pt x="99" y="1219"/>
                  </a:lnTo>
                  <a:lnTo>
                    <a:pt x="89" y="1197"/>
                  </a:lnTo>
                  <a:lnTo>
                    <a:pt x="77" y="1190"/>
                  </a:lnTo>
                  <a:lnTo>
                    <a:pt x="77" y="1187"/>
                  </a:lnTo>
                  <a:lnTo>
                    <a:pt x="70" y="1178"/>
                  </a:lnTo>
                  <a:lnTo>
                    <a:pt x="73" y="1174"/>
                  </a:lnTo>
                  <a:lnTo>
                    <a:pt x="86" y="1174"/>
                  </a:lnTo>
                  <a:lnTo>
                    <a:pt x="99" y="1155"/>
                  </a:lnTo>
                  <a:lnTo>
                    <a:pt x="89" y="1146"/>
                  </a:lnTo>
                  <a:lnTo>
                    <a:pt x="77" y="1149"/>
                  </a:lnTo>
                  <a:lnTo>
                    <a:pt x="70" y="1139"/>
                  </a:lnTo>
                  <a:lnTo>
                    <a:pt x="70" y="1127"/>
                  </a:lnTo>
                  <a:lnTo>
                    <a:pt x="57" y="1120"/>
                  </a:lnTo>
                  <a:lnTo>
                    <a:pt x="57" y="1111"/>
                  </a:lnTo>
                  <a:lnTo>
                    <a:pt x="45" y="1085"/>
                  </a:lnTo>
                  <a:lnTo>
                    <a:pt x="41" y="1085"/>
                  </a:lnTo>
                  <a:lnTo>
                    <a:pt x="32" y="1069"/>
                  </a:lnTo>
                  <a:lnTo>
                    <a:pt x="19" y="1069"/>
                  </a:lnTo>
                  <a:lnTo>
                    <a:pt x="16" y="1057"/>
                  </a:lnTo>
                  <a:lnTo>
                    <a:pt x="19" y="1054"/>
                  </a:lnTo>
                  <a:lnTo>
                    <a:pt x="29" y="1041"/>
                  </a:lnTo>
                  <a:lnTo>
                    <a:pt x="19" y="1034"/>
                  </a:lnTo>
                  <a:lnTo>
                    <a:pt x="19" y="1022"/>
                  </a:lnTo>
                  <a:lnTo>
                    <a:pt x="32" y="1015"/>
                  </a:lnTo>
                  <a:lnTo>
                    <a:pt x="32" y="1012"/>
                  </a:lnTo>
                  <a:lnTo>
                    <a:pt x="19" y="1003"/>
                  </a:lnTo>
                  <a:lnTo>
                    <a:pt x="29" y="999"/>
                  </a:lnTo>
                  <a:lnTo>
                    <a:pt x="19" y="999"/>
                  </a:lnTo>
                  <a:lnTo>
                    <a:pt x="16" y="1003"/>
                  </a:lnTo>
                  <a:lnTo>
                    <a:pt x="29" y="1015"/>
                  </a:lnTo>
                  <a:lnTo>
                    <a:pt x="16" y="1022"/>
                  </a:lnTo>
                  <a:lnTo>
                    <a:pt x="16" y="1012"/>
                  </a:lnTo>
                  <a:lnTo>
                    <a:pt x="13" y="1003"/>
                  </a:lnTo>
                  <a:lnTo>
                    <a:pt x="3" y="999"/>
                  </a:lnTo>
                  <a:lnTo>
                    <a:pt x="3" y="984"/>
                  </a:lnTo>
                  <a:lnTo>
                    <a:pt x="0" y="974"/>
                  </a:lnTo>
                  <a:lnTo>
                    <a:pt x="0" y="955"/>
                  </a:lnTo>
                  <a:lnTo>
                    <a:pt x="3" y="945"/>
                  </a:lnTo>
                  <a:lnTo>
                    <a:pt x="3" y="945"/>
                  </a:lnTo>
                  <a:lnTo>
                    <a:pt x="3" y="945"/>
                  </a:lnTo>
                  <a:lnTo>
                    <a:pt x="3" y="945"/>
                  </a:lnTo>
                  <a:lnTo>
                    <a:pt x="3" y="945"/>
                  </a:lnTo>
                  <a:close/>
                  <a:moveTo>
                    <a:pt x="328" y="914"/>
                  </a:moveTo>
                  <a:lnTo>
                    <a:pt x="334" y="926"/>
                  </a:lnTo>
                  <a:lnTo>
                    <a:pt x="341" y="929"/>
                  </a:lnTo>
                  <a:lnTo>
                    <a:pt x="341" y="917"/>
                  </a:lnTo>
                  <a:lnTo>
                    <a:pt x="350" y="904"/>
                  </a:lnTo>
                  <a:lnTo>
                    <a:pt x="350" y="901"/>
                  </a:lnTo>
                  <a:lnTo>
                    <a:pt x="341" y="901"/>
                  </a:lnTo>
                  <a:lnTo>
                    <a:pt x="328" y="914"/>
                  </a:lnTo>
                  <a:lnTo>
                    <a:pt x="328" y="914"/>
                  </a:lnTo>
                  <a:lnTo>
                    <a:pt x="328" y="914"/>
                  </a:lnTo>
                  <a:lnTo>
                    <a:pt x="328" y="914"/>
                  </a:lnTo>
                  <a:close/>
                  <a:moveTo>
                    <a:pt x="13" y="1022"/>
                  </a:moveTo>
                  <a:lnTo>
                    <a:pt x="13" y="1034"/>
                  </a:lnTo>
                  <a:lnTo>
                    <a:pt x="16" y="1034"/>
                  </a:lnTo>
                  <a:lnTo>
                    <a:pt x="19" y="1022"/>
                  </a:lnTo>
                  <a:lnTo>
                    <a:pt x="13" y="1022"/>
                  </a:lnTo>
                  <a:lnTo>
                    <a:pt x="13" y="1022"/>
                  </a:lnTo>
                  <a:lnTo>
                    <a:pt x="13" y="1022"/>
                  </a:lnTo>
                  <a:lnTo>
                    <a:pt x="13" y="1022"/>
                  </a:lnTo>
                  <a:close/>
                  <a:moveTo>
                    <a:pt x="376" y="987"/>
                  </a:moveTo>
                  <a:lnTo>
                    <a:pt x="379" y="999"/>
                  </a:lnTo>
                  <a:lnTo>
                    <a:pt x="385" y="993"/>
                  </a:lnTo>
                  <a:lnTo>
                    <a:pt x="379" y="987"/>
                  </a:lnTo>
                  <a:lnTo>
                    <a:pt x="376" y="987"/>
                  </a:lnTo>
                  <a:lnTo>
                    <a:pt x="376" y="987"/>
                  </a:lnTo>
                  <a:lnTo>
                    <a:pt x="376" y="987"/>
                  </a:lnTo>
                  <a:lnTo>
                    <a:pt x="376" y="987"/>
                  </a:lnTo>
                  <a:close/>
                  <a:moveTo>
                    <a:pt x="379" y="1041"/>
                  </a:moveTo>
                  <a:lnTo>
                    <a:pt x="379" y="1044"/>
                  </a:lnTo>
                  <a:lnTo>
                    <a:pt x="385" y="1041"/>
                  </a:lnTo>
                  <a:lnTo>
                    <a:pt x="398" y="1034"/>
                  </a:lnTo>
                  <a:lnTo>
                    <a:pt x="398" y="1034"/>
                  </a:lnTo>
                  <a:lnTo>
                    <a:pt x="385" y="1034"/>
                  </a:lnTo>
                  <a:lnTo>
                    <a:pt x="379" y="1041"/>
                  </a:lnTo>
                  <a:lnTo>
                    <a:pt x="379" y="1041"/>
                  </a:lnTo>
                  <a:lnTo>
                    <a:pt x="379" y="1041"/>
                  </a:lnTo>
                  <a:lnTo>
                    <a:pt x="379" y="1041"/>
                  </a:lnTo>
                  <a:close/>
                  <a:moveTo>
                    <a:pt x="341" y="1127"/>
                  </a:moveTo>
                  <a:lnTo>
                    <a:pt x="350" y="1120"/>
                  </a:lnTo>
                  <a:lnTo>
                    <a:pt x="357" y="1114"/>
                  </a:lnTo>
                  <a:lnTo>
                    <a:pt x="350" y="1111"/>
                  </a:lnTo>
                  <a:lnTo>
                    <a:pt x="357" y="1104"/>
                  </a:lnTo>
                  <a:lnTo>
                    <a:pt x="369" y="1098"/>
                  </a:lnTo>
                  <a:lnTo>
                    <a:pt x="369" y="1085"/>
                  </a:lnTo>
                  <a:lnTo>
                    <a:pt x="376" y="1082"/>
                  </a:lnTo>
                  <a:lnTo>
                    <a:pt x="376" y="1073"/>
                  </a:lnTo>
                  <a:lnTo>
                    <a:pt x="369" y="1069"/>
                  </a:lnTo>
                  <a:lnTo>
                    <a:pt x="376" y="1057"/>
                  </a:lnTo>
                  <a:lnTo>
                    <a:pt x="376" y="1054"/>
                  </a:lnTo>
                  <a:lnTo>
                    <a:pt x="379" y="1044"/>
                  </a:lnTo>
                  <a:lnTo>
                    <a:pt x="376" y="1044"/>
                  </a:lnTo>
                  <a:lnTo>
                    <a:pt x="369" y="1044"/>
                  </a:lnTo>
                  <a:lnTo>
                    <a:pt x="357" y="1044"/>
                  </a:lnTo>
                  <a:lnTo>
                    <a:pt x="347" y="1057"/>
                  </a:lnTo>
                  <a:lnTo>
                    <a:pt x="341" y="1063"/>
                  </a:lnTo>
                  <a:lnTo>
                    <a:pt x="334" y="1073"/>
                  </a:lnTo>
                  <a:lnTo>
                    <a:pt x="341" y="1085"/>
                  </a:lnTo>
                  <a:lnTo>
                    <a:pt x="334" y="1085"/>
                  </a:lnTo>
                  <a:lnTo>
                    <a:pt x="347" y="1104"/>
                  </a:lnTo>
                  <a:lnTo>
                    <a:pt x="350" y="1104"/>
                  </a:lnTo>
                  <a:lnTo>
                    <a:pt x="347" y="1111"/>
                  </a:lnTo>
                  <a:lnTo>
                    <a:pt x="341" y="1120"/>
                  </a:lnTo>
                  <a:lnTo>
                    <a:pt x="341" y="1127"/>
                  </a:lnTo>
                  <a:lnTo>
                    <a:pt x="341" y="1127"/>
                  </a:lnTo>
                  <a:lnTo>
                    <a:pt x="341" y="1127"/>
                  </a:lnTo>
                  <a:lnTo>
                    <a:pt x="341" y="1127"/>
                  </a:lnTo>
                  <a:close/>
                  <a:moveTo>
                    <a:pt x="258" y="1155"/>
                  </a:moveTo>
                  <a:lnTo>
                    <a:pt x="258" y="1168"/>
                  </a:lnTo>
                  <a:lnTo>
                    <a:pt x="258" y="1174"/>
                  </a:lnTo>
                  <a:lnTo>
                    <a:pt x="264" y="1178"/>
                  </a:lnTo>
                  <a:lnTo>
                    <a:pt x="271" y="1168"/>
                  </a:lnTo>
                  <a:lnTo>
                    <a:pt x="277" y="1149"/>
                  </a:lnTo>
                  <a:lnTo>
                    <a:pt x="277" y="1133"/>
                  </a:lnTo>
                  <a:lnTo>
                    <a:pt x="283" y="1114"/>
                  </a:lnTo>
                  <a:lnTo>
                    <a:pt x="283" y="1098"/>
                  </a:lnTo>
                  <a:lnTo>
                    <a:pt x="277" y="1092"/>
                  </a:lnTo>
                  <a:lnTo>
                    <a:pt x="271" y="1104"/>
                  </a:lnTo>
                  <a:lnTo>
                    <a:pt x="271" y="1111"/>
                  </a:lnTo>
                  <a:lnTo>
                    <a:pt x="271" y="1127"/>
                  </a:lnTo>
                  <a:lnTo>
                    <a:pt x="264" y="1127"/>
                  </a:lnTo>
                  <a:lnTo>
                    <a:pt x="258" y="1155"/>
                  </a:lnTo>
                  <a:lnTo>
                    <a:pt x="258" y="1155"/>
                  </a:lnTo>
                  <a:lnTo>
                    <a:pt x="258" y="1155"/>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6" name="Google Shape;146;g10beeda7aff_0_865">
              <a:extLst>
                <a:ext uri="{FF2B5EF4-FFF2-40B4-BE49-F238E27FC236}">
                  <a16:creationId xmlns:a16="http://schemas.microsoft.com/office/drawing/2014/main" id="{175315CF-1183-7E83-BB4A-D5808D8B8EB5}"/>
                </a:ext>
              </a:extLst>
            </p:cNvPr>
            <p:cNvSpPr/>
            <p:nvPr/>
          </p:nvSpPr>
          <p:spPr>
            <a:xfrm>
              <a:off x="5666346" y="3897740"/>
              <a:ext cx="383184" cy="287033"/>
            </a:xfrm>
            <a:custGeom>
              <a:avLst/>
              <a:gdLst/>
              <a:ahLst/>
              <a:cxnLst/>
              <a:rect l="l" t="t" r="r" b="b"/>
              <a:pathLst>
                <a:path w="271" h="203" extrusionOk="0">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lnTo>
                    <a:pt x="86" y="143"/>
                  </a:lnTo>
                  <a:lnTo>
                    <a:pt x="86" y="143"/>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7" name="Google Shape;147;g10beeda7aff_0_865">
              <a:extLst>
                <a:ext uri="{FF2B5EF4-FFF2-40B4-BE49-F238E27FC236}">
                  <a16:creationId xmlns:a16="http://schemas.microsoft.com/office/drawing/2014/main" id="{5FF5D4A4-186E-959E-1E6F-4A3A9B39824B}"/>
                </a:ext>
              </a:extLst>
            </p:cNvPr>
            <p:cNvSpPr/>
            <p:nvPr/>
          </p:nvSpPr>
          <p:spPr>
            <a:xfrm>
              <a:off x="5666346" y="3897740"/>
              <a:ext cx="383184" cy="287033"/>
            </a:xfrm>
            <a:custGeom>
              <a:avLst/>
              <a:gdLst/>
              <a:ahLst/>
              <a:cxnLst/>
              <a:rect l="l" t="t" r="r" b="b"/>
              <a:pathLst>
                <a:path w="271" h="203" extrusionOk="0">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lnTo>
                    <a:pt x="86" y="143"/>
                  </a:lnTo>
                  <a:lnTo>
                    <a:pt x="86" y="143"/>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8" name="Google Shape;148;g10beeda7aff_0_865">
              <a:extLst>
                <a:ext uri="{FF2B5EF4-FFF2-40B4-BE49-F238E27FC236}">
                  <a16:creationId xmlns:a16="http://schemas.microsoft.com/office/drawing/2014/main" id="{D18EED9C-0D24-8AD4-1F38-7C3AB0C1C4EA}"/>
                </a:ext>
              </a:extLst>
            </p:cNvPr>
            <p:cNvSpPr/>
            <p:nvPr/>
          </p:nvSpPr>
          <p:spPr>
            <a:xfrm>
              <a:off x="5847333" y="3920364"/>
              <a:ext cx="647595" cy="503368"/>
            </a:xfrm>
            <a:custGeom>
              <a:avLst/>
              <a:gdLst/>
              <a:ahLst/>
              <a:cxnLst/>
              <a:rect l="l" t="t" r="r" b="b"/>
              <a:pathLst>
                <a:path w="458" h="356" extrusionOk="0">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lnTo>
                    <a:pt x="0" y="187"/>
                  </a:lnTo>
                  <a:lnTo>
                    <a:pt x="0" y="187"/>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19" name="Google Shape;149;g10beeda7aff_0_865">
              <a:extLst>
                <a:ext uri="{FF2B5EF4-FFF2-40B4-BE49-F238E27FC236}">
                  <a16:creationId xmlns:a16="http://schemas.microsoft.com/office/drawing/2014/main" id="{DF7A5886-4B44-A133-8430-E4F02555911B}"/>
                </a:ext>
              </a:extLst>
            </p:cNvPr>
            <p:cNvSpPr/>
            <p:nvPr/>
          </p:nvSpPr>
          <p:spPr>
            <a:xfrm>
              <a:off x="5847333" y="3920364"/>
              <a:ext cx="647595" cy="503368"/>
            </a:xfrm>
            <a:custGeom>
              <a:avLst/>
              <a:gdLst/>
              <a:ahLst/>
              <a:cxnLst/>
              <a:rect l="l" t="t" r="r" b="b"/>
              <a:pathLst>
                <a:path w="458" h="356" extrusionOk="0">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lnTo>
                    <a:pt x="0" y="187"/>
                  </a:lnTo>
                  <a:lnTo>
                    <a:pt x="0" y="187"/>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0" name="Google Shape;150;g10beeda7aff_0_865">
              <a:extLst>
                <a:ext uri="{FF2B5EF4-FFF2-40B4-BE49-F238E27FC236}">
                  <a16:creationId xmlns:a16="http://schemas.microsoft.com/office/drawing/2014/main" id="{9C5CEF07-45D7-A28D-6F21-908955191575}"/>
                </a:ext>
              </a:extLst>
            </p:cNvPr>
            <p:cNvSpPr/>
            <p:nvPr/>
          </p:nvSpPr>
          <p:spPr>
            <a:xfrm>
              <a:off x="5806328" y="4324755"/>
              <a:ext cx="1273980" cy="787573"/>
            </a:xfrm>
            <a:custGeom>
              <a:avLst/>
              <a:gdLst/>
              <a:ahLst/>
              <a:cxnLst/>
              <a:rect l="l" t="t" r="r" b="b"/>
              <a:pathLst>
                <a:path w="901" h="557" extrusionOk="0">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lnTo>
                    <a:pt x="54" y="54"/>
                  </a:lnTo>
                  <a:lnTo>
                    <a:pt x="54" y="54"/>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1" name="Google Shape;151;g10beeda7aff_0_865">
              <a:extLst>
                <a:ext uri="{FF2B5EF4-FFF2-40B4-BE49-F238E27FC236}">
                  <a16:creationId xmlns:a16="http://schemas.microsoft.com/office/drawing/2014/main" id="{C2FFCF0D-13B5-EDE6-6EED-F478A4590990}"/>
                </a:ext>
              </a:extLst>
            </p:cNvPr>
            <p:cNvSpPr/>
            <p:nvPr/>
          </p:nvSpPr>
          <p:spPr>
            <a:xfrm>
              <a:off x="5806328" y="4324755"/>
              <a:ext cx="1273980" cy="787573"/>
            </a:xfrm>
            <a:custGeom>
              <a:avLst/>
              <a:gdLst/>
              <a:ahLst/>
              <a:cxnLst/>
              <a:rect l="l" t="t" r="r" b="b"/>
              <a:pathLst>
                <a:path w="901" h="557" extrusionOk="0">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lnTo>
                    <a:pt x="54" y="54"/>
                  </a:lnTo>
                  <a:lnTo>
                    <a:pt x="54" y="54"/>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2" name="Google Shape;152;g10beeda7aff_0_865">
              <a:extLst>
                <a:ext uri="{FF2B5EF4-FFF2-40B4-BE49-F238E27FC236}">
                  <a16:creationId xmlns:a16="http://schemas.microsoft.com/office/drawing/2014/main" id="{1BE243F5-ABE9-18DF-8349-22BB23DB9FF9}"/>
                </a:ext>
              </a:extLst>
            </p:cNvPr>
            <p:cNvSpPr/>
            <p:nvPr/>
          </p:nvSpPr>
          <p:spPr>
            <a:xfrm>
              <a:off x="6121642" y="4720663"/>
              <a:ext cx="265825" cy="292689"/>
            </a:xfrm>
            <a:custGeom>
              <a:avLst/>
              <a:gdLst/>
              <a:ahLst/>
              <a:cxnLst/>
              <a:rect l="l" t="t" r="r" b="b"/>
              <a:pathLst>
                <a:path w="188" h="207" extrusionOk="0">
                  <a:moveTo>
                    <a:pt x="0" y="32"/>
                  </a:moveTo>
                  <a:lnTo>
                    <a:pt x="0" y="22"/>
                  </a:lnTo>
                  <a:lnTo>
                    <a:pt x="0" y="16"/>
                  </a:lnTo>
                  <a:lnTo>
                    <a:pt x="0" y="0"/>
                  </a:lnTo>
                  <a:lnTo>
                    <a:pt x="9" y="3"/>
                  </a:lnTo>
                  <a:lnTo>
                    <a:pt x="9" y="0"/>
                  </a:lnTo>
                  <a:lnTo>
                    <a:pt x="22" y="3"/>
                  </a:lnTo>
                  <a:lnTo>
                    <a:pt x="22" y="3"/>
                  </a:lnTo>
                  <a:lnTo>
                    <a:pt x="32" y="3"/>
                  </a:lnTo>
                  <a:lnTo>
                    <a:pt x="38" y="0"/>
                  </a:lnTo>
                  <a:lnTo>
                    <a:pt x="51" y="10"/>
                  </a:lnTo>
                  <a:lnTo>
                    <a:pt x="60" y="10"/>
                  </a:lnTo>
                  <a:lnTo>
                    <a:pt x="79" y="29"/>
                  </a:lnTo>
                  <a:lnTo>
                    <a:pt x="95" y="29"/>
                  </a:lnTo>
                  <a:lnTo>
                    <a:pt x="95" y="22"/>
                  </a:lnTo>
                  <a:lnTo>
                    <a:pt x="102" y="22"/>
                  </a:lnTo>
                  <a:lnTo>
                    <a:pt x="121" y="38"/>
                  </a:lnTo>
                  <a:lnTo>
                    <a:pt x="137" y="45"/>
                  </a:lnTo>
                  <a:lnTo>
                    <a:pt x="137" y="64"/>
                  </a:lnTo>
                  <a:lnTo>
                    <a:pt x="137" y="80"/>
                  </a:lnTo>
                  <a:lnTo>
                    <a:pt x="150" y="86"/>
                  </a:lnTo>
                  <a:lnTo>
                    <a:pt x="150" y="92"/>
                  </a:lnTo>
                  <a:lnTo>
                    <a:pt x="165" y="105"/>
                  </a:lnTo>
                  <a:lnTo>
                    <a:pt x="185" y="108"/>
                  </a:lnTo>
                  <a:lnTo>
                    <a:pt x="185" y="121"/>
                  </a:lnTo>
                  <a:lnTo>
                    <a:pt x="178" y="134"/>
                  </a:lnTo>
                  <a:lnTo>
                    <a:pt x="188" y="137"/>
                  </a:lnTo>
                  <a:lnTo>
                    <a:pt x="185" y="146"/>
                  </a:lnTo>
                  <a:lnTo>
                    <a:pt x="165" y="146"/>
                  </a:lnTo>
                  <a:lnTo>
                    <a:pt x="159" y="137"/>
                  </a:lnTo>
                  <a:lnTo>
                    <a:pt x="150" y="146"/>
                  </a:lnTo>
                  <a:lnTo>
                    <a:pt x="137" y="146"/>
                  </a:lnTo>
                  <a:lnTo>
                    <a:pt x="130" y="166"/>
                  </a:lnTo>
                  <a:lnTo>
                    <a:pt x="137" y="178"/>
                  </a:lnTo>
                  <a:lnTo>
                    <a:pt x="130" y="178"/>
                  </a:lnTo>
                  <a:lnTo>
                    <a:pt x="121" y="194"/>
                  </a:lnTo>
                  <a:lnTo>
                    <a:pt x="121" y="207"/>
                  </a:lnTo>
                  <a:lnTo>
                    <a:pt x="108" y="204"/>
                  </a:lnTo>
                  <a:lnTo>
                    <a:pt x="102" y="207"/>
                  </a:lnTo>
                  <a:lnTo>
                    <a:pt x="102" y="207"/>
                  </a:lnTo>
                  <a:lnTo>
                    <a:pt x="89" y="191"/>
                  </a:lnTo>
                  <a:lnTo>
                    <a:pt x="95" y="146"/>
                  </a:lnTo>
                  <a:lnTo>
                    <a:pt x="86" y="127"/>
                  </a:lnTo>
                  <a:lnTo>
                    <a:pt x="86" y="108"/>
                  </a:lnTo>
                  <a:lnTo>
                    <a:pt x="51" y="86"/>
                  </a:lnTo>
                  <a:lnTo>
                    <a:pt x="51" y="73"/>
                  </a:lnTo>
                  <a:lnTo>
                    <a:pt x="29" y="57"/>
                  </a:lnTo>
                  <a:lnTo>
                    <a:pt x="22" y="32"/>
                  </a:lnTo>
                  <a:lnTo>
                    <a:pt x="0" y="32"/>
                  </a:lnTo>
                  <a:lnTo>
                    <a:pt x="0" y="32"/>
                  </a:lnTo>
                  <a:lnTo>
                    <a:pt x="0" y="32"/>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3" name="Google Shape;153;g10beeda7aff_0_865">
              <a:extLst>
                <a:ext uri="{FF2B5EF4-FFF2-40B4-BE49-F238E27FC236}">
                  <a16:creationId xmlns:a16="http://schemas.microsoft.com/office/drawing/2014/main" id="{C31E86AD-B0CF-591D-DE1A-98275ACE372C}"/>
                </a:ext>
              </a:extLst>
            </p:cNvPr>
            <p:cNvSpPr/>
            <p:nvPr/>
          </p:nvSpPr>
          <p:spPr>
            <a:xfrm>
              <a:off x="5688970" y="4770151"/>
              <a:ext cx="684358" cy="436912"/>
            </a:xfrm>
            <a:custGeom>
              <a:avLst/>
              <a:gdLst/>
              <a:ahLst/>
              <a:cxnLst/>
              <a:rect l="l" t="t" r="r" b="b"/>
              <a:pathLst>
                <a:path w="484" h="309" extrusionOk="0">
                  <a:moveTo>
                    <a:pt x="112" y="13"/>
                  </a:moveTo>
                  <a:lnTo>
                    <a:pt x="124" y="13"/>
                  </a:lnTo>
                  <a:lnTo>
                    <a:pt x="128" y="0"/>
                  </a:lnTo>
                  <a:lnTo>
                    <a:pt x="140" y="0"/>
                  </a:lnTo>
                  <a:lnTo>
                    <a:pt x="159" y="13"/>
                  </a:lnTo>
                  <a:lnTo>
                    <a:pt x="179" y="16"/>
                  </a:lnTo>
                  <a:lnTo>
                    <a:pt x="188" y="22"/>
                  </a:lnTo>
                  <a:lnTo>
                    <a:pt x="194" y="29"/>
                  </a:lnTo>
                  <a:lnTo>
                    <a:pt x="207" y="35"/>
                  </a:lnTo>
                  <a:lnTo>
                    <a:pt x="223" y="29"/>
                  </a:lnTo>
                  <a:lnTo>
                    <a:pt x="236" y="29"/>
                  </a:lnTo>
                  <a:lnTo>
                    <a:pt x="245" y="16"/>
                  </a:lnTo>
                  <a:lnTo>
                    <a:pt x="280" y="13"/>
                  </a:lnTo>
                  <a:lnTo>
                    <a:pt x="293" y="3"/>
                  </a:lnTo>
                  <a:lnTo>
                    <a:pt x="328" y="0"/>
                  </a:lnTo>
                  <a:lnTo>
                    <a:pt x="335" y="22"/>
                  </a:lnTo>
                  <a:lnTo>
                    <a:pt x="357" y="41"/>
                  </a:lnTo>
                  <a:lnTo>
                    <a:pt x="357" y="51"/>
                  </a:lnTo>
                  <a:lnTo>
                    <a:pt x="392" y="73"/>
                  </a:lnTo>
                  <a:lnTo>
                    <a:pt x="392" y="92"/>
                  </a:lnTo>
                  <a:lnTo>
                    <a:pt x="401" y="111"/>
                  </a:lnTo>
                  <a:lnTo>
                    <a:pt x="398" y="156"/>
                  </a:lnTo>
                  <a:lnTo>
                    <a:pt x="408" y="172"/>
                  </a:lnTo>
                  <a:lnTo>
                    <a:pt x="414" y="188"/>
                  </a:lnTo>
                  <a:lnTo>
                    <a:pt x="430" y="188"/>
                  </a:lnTo>
                  <a:lnTo>
                    <a:pt x="449" y="188"/>
                  </a:lnTo>
                  <a:lnTo>
                    <a:pt x="462" y="185"/>
                  </a:lnTo>
                  <a:lnTo>
                    <a:pt x="478" y="185"/>
                  </a:lnTo>
                  <a:lnTo>
                    <a:pt x="484" y="188"/>
                  </a:lnTo>
                  <a:lnTo>
                    <a:pt x="478" y="197"/>
                  </a:lnTo>
                  <a:lnTo>
                    <a:pt x="484" y="201"/>
                  </a:lnTo>
                  <a:lnTo>
                    <a:pt x="484" y="213"/>
                  </a:lnTo>
                  <a:lnTo>
                    <a:pt x="478" y="226"/>
                  </a:lnTo>
                  <a:lnTo>
                    <a:pt x="468" y="226"/>
                  </a:lnTo>
                  <a:lnTo>
                    <a:pt x="449" y="229"/>
                  </a:lnTo>
                  <a:lnTo>
                    <a:pt x="443" y="242"/>
                  </a:lnTo>
                  <a:lnTo>
                    <a:pt x="436" y="248"/>
                  </a:lnTo>
                  <a:lnTo>
                    <a:pt x="443" y="255"/>
                  </a:lnTo>
                  <a:lnTo>
                    <a:pt x="443" y="271"/>
                  </a:lnTo>
                  <a:lnTo>
                    <a:pt x="436" y="283"/>
                  </a:lnTo>
                  <a:lnTo>
                    <a:pt x="436" y="296"/>
                  </a:lnTo>
                  <a:lnTo>
                    <a:pt x="427" y="296"/>
                  </a:lnTo>
                  <a:lnTo>
                    <a:pt x="427" y="287"/>
                  </a:lnTo>
                  <a:lnTo>
                    <a:pt x="408" y="283"/>
                  </a:lnTo>
                  <a:lnTo>
                    <a:pt x="398" y="287"/>
                  </a:lnTo>
                  <a:lnTo>
                    <a:pt x="392" y="280"/>
                  </a:lnTo>
                  <a:lnTo>
                    <a:pt x="373" y="271"/>
                  </a:lnTo>
                  <a:lnTo>
                    <a:pt x="357" y="271"/>
                  </a:lnTo>
                  <a:lnTo>
                    <a:pt x="344" y="271"/>
                  </a:lnTo>
                  <a:lnTo>
                    <a:pt x="309" y="287"/>
                  </a:lnTo>
                  <a:lnTo>
                    <a:pt x="309" y="296"/>
                  </a:lnTo>
                  <a:lnTo>
                    <a:pt x="293" y="299"/>
                  </a:lnTo>
                  <a:lnTo>
                    <a:pt x="287" y="309"/>
                  </a:lnTo>
                  <a:lnTo>
                    <a:pt x="268" y="299"/>
                  </a:lnTo>
                  <a:lnTo>
                    <a:pt x="258" y="299"/>
                  </a:lnTo>
                  <a:lnTo>
                    <a:pt x="245" y="299"/>
                  </a:lnTo>
                  <a:lnTo>
                    <a:pt x="236" y="299"/>
                  </a:lnTo>
                  <a:lnTo>
                    <a:pt x="230" y="299"/>
                  </a:lnTo>
                  <a:lnTo>
                    <a:pt x="210" y="309"/>
                  </a:lnTo>
                  <a:lnTo>
                    <a:pt x="194" y="299"/>
                  </a:lnTo>
                  <a:lnTo>
                    <a:pt x="188" y="299"/>
                  </a:lnTo>
                  <a:lnTo>
                    <a:pt x="182" y="296"/>
                  </a:lnTo>
                  <a:lnTo>
                    <a:pt x="166" y="296"/>
                  </a:lnTo>
                  <a:lnTo>
                    <a:pt x="153" y="299"/>
                  </a:lnTo>
                  <a:lnTo>
                    <a:pt x="150" y="296"/>
                  </a:lnTo>
                  <a:lnTo>
                    <a:pt x="150" y="287"/>
                  </a:lnTo>
                  <a:lnTo>
                    <a:pt x="153" y="280"/>
                  </a:lnTo>
                  <a:lnTo>
                    <a:pt x="140" y="271"/>
                  </a:lnTo>
                  <a:lnTo>
                    <a:pt x="128" y="271"/>
                  </a:lnTo>
                  <a:lnTo>
                    <a:pt x="124" y="258"/>
                  </a:lnTo>
                  <a:lnTo>
                    <a:pt x="124" y="255"/>
                  </a:lnTo>
                  <a:lnTo>
                    <a:pt x="137" y="242"/>
                  </a:lnTo>
                  <a:lnTo>
                    <a:pt x="112" y="239"/>
                  </a:lnTo>
                  <a:lnTo>
                    <a:pt x="109" y="248"/>
                  </a:lnTo>
                  <a:lnTo>
                    <a:pt x="96" y="242"/>
                  </a:lnTo>
                  <a:lnTo>
                    <a:pt x="83" y="248"/>
                  </a:lnTo>
                  <a:lnTo>
                    <a:pt x="80" y="239"/>
                  </a:lnTo>
                  <a:lnTo>
                    <a:pt x="58" y="229"/>
                  </a:lnTo>
                  <a:lnTo>
                    <a:pt x="58" y="226"/>
                  </a:lnTo>
                  <a:lnTo>
                    <a:pt x="67" y="213"/>
                  </a:lnTo>
                  <a:lnTo>
                    <a:pt x="51" y="201"/>
                  </a:lnTo>
                  <a:lnTo>
                    <a:pt x="38" y="197"/>
                  </a:lnTo>
                  <a:lnTo>
                    <a:pt x="29" y="185"/>
                  </a:lnTo>
                  <a:lnTo>
                    <a:pt x="13" y="159"/>
                  </a:lnTo>
                  <a:lnTo>
                    <a:pt x="13" y="156"/>
                  </a:lnTo>
                  <a:lnTo>
                    <a:pt x="0" y="156"/>
                  </a:lnTo>
                  <a:lnTo>
                    <a:pt x="13" y="143"/>
                  </a:lnTo>
                  <a:lnTo>
                    <a:pt x="26" y="140"/>
                  </a:lnTo>
                  <a:lnTo>
                    <a:pt x="26" y="131"/>
                  </a:lnTo>
                  <a:lnTo>
                    <a:pt x="42" y="131"/>
                  </a:lnTo>
                  <a:lnTo>
                    <a:pt x="54" y="121"/>
                  </a:lnTo>
                  <a:lnTo>
                    <a:pt x="54" y="111"/>
                  </a:lnTo>
                  <a:lnTo>
                    <a:pt x="70" y="80"/>
                  </a:lnTo>
                  <a:lnTo>
                    <a:pt x="83" y="45"/>
                  </a:lnTo>
                  <a:lnTo>
                    <a:pt x="96" y="29"/>
                  </a:lnTo>
                  <a:lnTo>
                    <a:pt x="109" y="22"/>
                  </a:lnTo>
                  <a:lnTo>
                    <a:pt x="112" y="13"/>
                  </a:lnTo>
                  <a:lnTo>
                    <a:pt x="112" y="13"/>
                  </a:lnTo>
                  <a:lnTo>
                    <a:pt x="112" y="13"/>
                  </a:lnTo>
                  <a:lnTo>
                    <a:pt x="112" y="13"/>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4" name="Google Shape;154;g10beeda7aff_0_865">
              <a:extLst>
                <a:ext uri="{FF2B5EF4-FFF2-40B4-BE49-F238E27FC236}">
                  <a16:creationId xmlns:a16="http://schemas.microsoft.com/office/drawing/2014/main" id="{1092EBCE-B4D9-0CBF-6BA6-BB5F127A5416}"/>
                </a:ext>
              </a:extLst>
            </p:cNvPr>
            <p:cNvSpPr/>
            <p:nvPr/>
          </p:nvSpPr>
          <p:spPr>
            <a:xfrm>
              <a:off x="5406177" y="4734802"/>
              <a:ext cx="441156" cy="296931"/>
            </a:xfrm>
            <a:custGeom>
              <a:avLst/>
              <a:gdLst/>
              <a:ahLst/>
              <a:cxnLst/>
              <a:rect l="l" t="t" r="r" b="b"/>
              <a:pathLst>
                <a:path w="312" h="210" extrusionOk="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lnTo>
                    <a:pt x="200" y="181"/>
                  </a:lnTo>
                  <a:lnTo>
                    <a:pt x="200" y="181"/>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5" name="Google Shape;155;g10beeda7aff_0_865">
              <a:extLst>
                <a:ext uri="{FF2B5EF4-FFF2-40B4-BE49-F238E27FC236}">
                  <a16:creationId xmlns:a16="http://schemas.microsoft.com/office/drawing/2014/main" id="{291E7E5B-C27D-E2E8-9F44-1AF1AFEAB617}"/>
                </a:ext>
              </a:extLst>
            </p:cNvPr>
            <p:cNvSpPr/>
            <p:nvPr/>
          </p:nvSpPr>
          <p:spPr>
            <a:xfrm>
              <a:off x="5406177" y="4734802"/>
              <a:ext cx="441156" cy="296931"/>
            </a:xfrm>
            <a:custGeom>
              <a:avLst/>
              <a:gdLst/>
              <a:ahLst/>
              <a:cxnLst/>
              <a:rect l="l" t="t" r="r" b="b"/>
              <a:pathLst>
                <a:path w="312" h="210" extrusionOk="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lnTo>
                    <a:pt x="200" y="181"/>
                  </a:lnTo>
                  <a:lnTo>
                    <a:pt x="200" y="181"/>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6" name="Google Shape;156;g10beeda7aff_0_865">
              <a:extLst>
                <a:ext uri="{FF2B5EF4-FFF2-40B4-BE49-F238E27FC236}">
                  <a16:creationId xmlns:a16="http://schemas.microsoft.com/office/drawing/2014/main" id="{87A68A63-C00F-BFAC-D96F-93C297589E9A}"/>
                </a:ext>
              </a:extLst>
            </p:cNvPr>
            <p:cNvSpPr/>
            <p:nvPr/>
          </p:nvSpPr>
          <p:spPr>
            <a:xfrm>
              <a:off x="5441526" y="4648551"/>
              <a:ext cx="383184" cy="175330"/>
            </a:xfrm>
            <a:custGeom>
              <a:avLst/>
              <a:gdLst/>
              <a:ahLst/>
              <a:cxnLst/>
              <a:rect l="l" t="t" r="r" b="b"/>
              <a:pathLst>
                <a:path w="271" h="124" extrusionOk="0">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solidFill>
              <a:srgbClr val="E3000F"/>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7" name="Google Shape;157;g10beeda7aff_0_865">
              <a:extLst>
                <a:ext uri="{FF2B5EF4-FFF2-40B4-BE49-F238E27FC236}">
                  <a16:creationId xmlns:a16="http://schemas.microsoft.com/office/drawing/2014/main" id="{DD31F55E-6741-8515-80A6-90990D220481}"/>
                </a:ext>
              </a:extLst>
            </p:cNvPr>
            <p:cNvSpPr/>
            <p:nvPr/>
          </p:nvSpPr>
          <p:spPr>
            <a:xfrm>
              <a:off x="5441526" y="4648551"/>
              <a:ext cx="383184" cy="175330"/>
            </a:xfrm>
            <a:custGeom>
              <a:avLst/>
              <a:gdLst/>
              <a:ahLst/>
              <a:cxnLst/>
              <a:rect l="l" t="t" r="r" b="b"/>
              <a:pathLst>
                <a:path w="271" h="124" extrusionOk="0">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8" name="Google Shape;158;g10beeda7aff_0_865">
              <a:extLst>
                <a:ext uri="{FF2B5EF4-FFF2-40B4-BE49-F238E27FC236}">
                  <a16:creationId xmlns:a16="http://schemas.microsoft.com/office/drawing/2014/main" id="{5111E0F7-0637-68A9-4B10-DD54D6EA861D}"/>
                </a:ext>
              </a:extLst>
            </p:cNvPr>
            <p:cNvSpPr/>
            <p:nvPr/>
          </p:nvSpPr>
          <p:spPr>
            <a:xfrm>
              <a:off x="5864301" y="5153333"/>
              <a:ext cx="451054" cy="287033"/>
            </a:xfrm>
            <a:custGeom>
              <a:avLst/>
              <a:gdLst/>
              <a:ahLst/>
              <a:cxnLst/>
              <a:rect l="l" t="t" r="r" b="b"/>
              <a:pathLst>
                <a:path w="319" h="203" extrusionOk="0">
                  <a:moveTo>
                    <a:pt x="4" y="0"/>
                  </a:moveTo>
                  <a:lnTo>
                    <a:pt x="16" y="0"/>
                  </a:lnTo>
                  <a:lnTo>
                    <a:pt x="29" y="6"/>
                  </a:lnTo>
                  <a:lnTo>
                    <a:pt x="26" y="16"/>
                  </a:lnTo>
                  <a:lnTo>
                    <a:pt x="26" y="25"/>
                  </a:lnTo>
                  <a:lnTo>
                    <a:pt x="29" y="28"/>
                  </a:lnTo>
                  <a:lnTo>
                    <a:pt x="42" y="25"/>
                  </a:lnTo>
                  <a:lnTo>
                    <a:pt x="58" y="25"/>
                  </a:lnTo>
                  <a:lnTo>
                    <a:pt x="64" y="28"/>
                  </a:lnTo>
                  <a:lnTo>
                    <a:pt x="70" y="28"/>
                  </a:lnTo>
                  <a:lnTo>
                    <a:pt x="86" y="35"/>
                  </a:lnTo>
                  <a:lnTo>
                    <a:pt x="102" y="28"/>
                  </a:lnTo>
                  <a:lnTo>
                    <a:pt x="112" y="28"/>
                  </a:lnTo>
                  <a:lnTo>
                    <a:pt x="121" y="28"/>
                  </a:lnTo>
                  <a:lnTo>
                    <a:pt x="131" y="28"/>
                  </a:lnTo>
                  <a:lnTo>
                    <a:pt x="144" y="28"/>
                  </a:lnTo>
                  <a:lnTo>
                    <a:pt x="163" y="35"/>
                  </a:lnTo>
                  <a:lnTo>
                    <a:pt x="169" y="28"/>
                  </a:lnTo>
                  <a:lnTo>
                    <a:pt x="185" y="25"/>
                  </a:lnTo>
                  <a:lnTo>
                    <a:pt x="185" y="16"/>
                  </a:lnTo>
                  <a:lnTo>
                    <a:pt x="220" y="0"/>
                  </a:lnTo>
                  <a:lnTo>
                    <a:pt x="230" y="0"/>
                  </a:lnTo>
                  <a:lnTo>
                    <a:pt x="249" y="0"/>
                  </a:lnTo>
                  <a:lnTo>
                    <a:pt x="268" y="6"/>
                  </a:lnTo>
                  <a:lnTo>
                    <a:pt x="271" y="16"/>
                  </a:lnTo>
                  <a:lnTo>
                    <a:pt x="284" y="12"/>
                  </a:lnTo>
                  <a:lnTo>
                    <a:pt x="300" y="16"/>
                  </a:lnTo>
                  <a:lnTo>
                    <a:pt x="300" y="25"/>
                  </a:lnTo>
                  <a:lnTo>
                    <a:pt x="312" y="25"/>
                  </a:lnTo>
                  <a:lnTo>
                    <a:pt x="319" y="28"/>
                  </a:lnTo>
                  <a:lnTo>
                    <a:pt x="312" y="44"/>
                  </a:lnTo>
                  <a:lnTo>
                    <a:pt x="306" y="54"/>
                  </a:lnTo>
                  <a:lnTo>
                    <a:pt x="297" y="54"/>
                  </a:lnTo>
                  <a:lnTo>
                    <a:pt x="284" y="66"/>
                  </a:lnTo>
                  <a:lnTo>
                    <a:pt x="284" y="86"/>
                  </a:lnTo>
                  <a:lnTo>
                    <a:pt x="277" y="98"/>
                  </a:lnTo>
                  <a:lnTo>
                    <a:pt x="268" y="111"/>
                  </a:lnTo>
                  <a:lnTo>
                    <a:pt x="268" y="114"/>
                  </a:lnTo>
                  <a:lnTo>
                    <a:pt x="277" y="124"/>
                  </a:lnTo>
                  <a:lnTo>
                    <a:pt x="290" y="136"/>
                  </a:lnTo>
                  <a:lnTo>
                    <a:pt x="297" y="152"/>
                  </a:lnTo>
                  <a:lnTo>
                    <a:pt x="297" y="152"/>
                  </a:lnTo>
                  <a:lnTo>
                    <a:pt x="284" y="143"/>
                  </a:lnTo>
                  <a:lnTo>
                    <a:pt x="277" y="152"/>
                  </a:lnTo>
                  <a:lnTo>
                    <a:pt x="261" y="140"/>
                  </a:lnTo>
                  <a:lnTo>
                    <a:pt x="242" y="140"/>
                  </a:lnTo>
                  <a:lnTo>
                    <a:pt x="239" y="143"/>
                  </a:lnTo>
                  <a:lnTo>
                    <a:pt x="230" y="152"/>
                  </a:lnTo>
                  <a:lnTo>
                    <a:pt x="220" y="156"/>
                  </a:lnTo>
                  <a:lnTo>
                    <a:pt x="220" y="156"/>
                  </a:lnTo>
                  <a:lnTo>
                    <a:pt x="214" y="156"/>
                  </a:lnTo>
                  <a:lnTo>
                    <a:pt x="201" y="168"/>
                  </a:lnTo>
                  <a:lnTo>
                    <a:pt x="201" y="181"/>
                  </a:lnTo>
                  <a:lnTo>
                    <a:pt x="201" y="194"/>
                  </a:lnTo>
                  <a:lnTo>
                    <a:pt x="198" y="197"/>
                  </a:lnTo>
                  <a:lnTo>
                    <a:pt x="172" y="197"/>
                  </a:lnTo>
                  <a:lnTo>
                    <a:pt x="163" y="197"/>
                  </a:lnTo>
                  <a:lnTo>
                    <a:pt x="156" y="194"/>
                  </a:lnTo>
                  <a:lnTo>
                    <a:pt x="144" y="194"/>
                  </a:lnTo>
                  <a:lnTo>
                    <a:pt x="141" y="203"/>
                  </a:lnTo>
                  <a:lnTo>
                    <a:pt x="128" y="197"/>
                  </a:lnTo>
                  <a:lnTo>
                    <a:pt x="121" y="194"/>
                  </a:lnTo>
                  <a:lnTo>
                    <a:pt x="112" y="194"/>
                  </a:lnTo>
                  <a:lnTo>
                    <a:pt x="99" y="184"/>
                  </a:lnTo>
                  <a:lnTo>
                    <a:pt x="86" y="197"/>
                  </a:lnTo>
                  <a:lnTo>
                    <a:pt x="74" y="203"/>
                  </a:lnTo>
                  <a:lnTo>
                    <a:pt x="58" y="203"/>
                  </a:lnTo>
                  <a:lnTo>
                    <a:pt x="55" y="197"/>
                  </a:lnTo>
                  <a:lnTo>
                    <a:pt x="55" y="197"/>
                  </a:lnTo>
                  <a:lnTo>
                    <a:pt x="45" y="184"/>
                  </a:lnTo>
                  <a:lnTo>
                    <a:pt x="45" y="171"/>
                  </a:lnTo>
                  <a:lnTo>
                    <a:pt x="29" y="152"/>
                  </a:lnTo>
                  <a:lnTo>
                    <a:pt x="13" y="136"/>
                  </a:lnTo>
                  <a:lnTo>
                    <a:pt x="13" y="136"/>
                  </a:lnTo>
                  <a:lnTo>
                    <a:pt x="13" y="124"/>
                  </a:lnTo>
                  <a:lnTo>
                    <a:pt x="4" y="111"/>
                  </a:lnTo>
                  <a:lnTo>
                    <a:pt x="4" y="98"/>
                  </a:lnTo>
                  <a:lnTo>
                    <a:pt x="26" y="82"/>
                  </a:lnTo>
                  <a:lnTo>
                    <a:pt x="29" y="70"/>
                  </a:lnTo>
                  <a:lnTo>
                    <a:pt x="16" y="57"/>
                  </a:lnTo>
                  <a:lnTo>
                    <a:pt x="4" y="41"/>
                  </a:lnTo>
                  <a:lnTo>
                    <a:pt x="0" y="16"/>
                  </a:lnTo>
                  <a:lnTo>
                    <a:pt x="4" y="12"/>
                  </a:lnTo>
                  <a:lnTo>
                    <a:pt x="4" y="0"/>
                  </a:lnTo>
                  <a:lnTo>
                    <a:pt x="4" y="0"/>
                  </a:lnTo>
                  <a:lnTo>
                    <a:pt x="4" y="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29" name="Google Shape;159;g10beeda7aff_0_865">
              <a:extLst>
                <a:ext uri="{FF2B5EF4-FFF2-40B4-BE49-F238E27FC236}">
                  <a16:creationId xmlns:a16="http://schemas.microsoft.com/office/drawing/2014/main" id="{50DDBA10-2DF8-6991-ACA8-349269517569}"/>
                </a:ext>
              </a:extLst>
            </p:cNvPr>
            <p:cNvSpPr/>
            <p:nvPr/>
          </p:nvSpPr>
          <p:spPr>
            <a:xfrm>
              <a:off x="5742700" y="5345631"/>
              <a:ext cx="199369" cy="148465"/>
            </a:xfrm>
            <a:custGeom>
              <a:avLst/>
              <a:gdLst/>
              <a:ahLst/>
              <a:cxnLst/>
              <a:rect l="l" t="t" r="r" b="b"/>
              <a:pathLst>
                <a:path w="141" h="105" extrusionOk="0">
                  <a:moveTo>
                    <a:pt x="99" y="0"/>
                  </a:moveTo>
                  <a:lnTo>
                    <a:pt x="115" y="16"/>
                  </a:lnTo>
                  <a:lnTo>
                    <a:pt x="131" y="35"/>
                  </a:lnTo>
                  <a:lnTo>
                    <a:pt x="131" y="48"/>
                  </a:lnTo>
                  <a:lnTo>
                    <a:pt x="141" y="61"/>
                  </a:lnTo>
                  <a:lnTo>
                    <a:pt x="128" y="64"/>
                  </a:lnTo>
                  <a:lnTo>
                    <a:pt x="118" y="64"/>
                  </a:lnTo>
                  <a:lnTo>
                    <a:pt x="102" y="77"/>
                  </a:lnTo>
                  <a:lnTo>
                    <a:pt x="83" y="74"/>
                  </a:lnTo>
                  <a:lnTo>
                    <a:pt x="71" y="86"/>
                  </a:lnTo>
                  <a:lnTo>
                    <a:pt x="71" y="86"/>
                  </a:lnTo>
                  <a:lnTo>
                    <a:pt x="55" y="90"/>
                  </a:lnTo>
                  <a:lnTo>
                    <a:pt x="29" y="105"/>
                  </a:lnTo>
                  <a:lnTo>
                    <a:pt x="29" y="105"/>
                  </a:lnTo>
                  <a:lnTo>
                    <a:pt x="16" y="93"/>
                  </a:lnTo>
                  <a:lnTo>
                    <a:pt x="13" y="86"/>
                  </a:lnTo>
                  <a:lnTo>
                    <a:pt x="4" y="64"/>
                  </a:lnTo>
                  <a:lnTo>
                    <a:pt x="0" y="48"/>
                  </a:lnTo>
                  <a:lnTo>
                    <a:pt x="0" y="32"/>
                  </a:lnTo>
                  <a:lnTo>
                    <a:pt x="4" y="32"/>
                  </a:lnTo>
                  <a:lnTo>
                    <a:pt x="4" y="29"/>
                  </a:lnTo>
                  <a:lnTo>
                    <a:pt x="4" y="20"/>
                  </a:lnTo>
                  <a:lnTo>
                    <a:pt x="20" y="16"/>
                  </a:lnTo>
                  <a:lnTo>
                    <a:pt x="29" y="7"/>
                  </a:lnTo>
                  <a:lnTo>
                    <a:pt x="42" y="4"/>
                  </a:lnTo>
                  <a:lnTo>
                    <a:pt x="61" y="0"/>
                  </a:lnTo>
                  <a:lnTo>
                    <a:pt x="71" y="0"/>
                  </a:lnTo>
                  <a:lnTo>
                    <a:pt x="86" y="0"/>
                  </a:lnTo>
                  <a:lnTo>
                    <a:pt x="99" y="0"/>
                  </a:lnTo>
                  <a:lnTo>
                    <a:pt x="99" y="0"/>
                  </a:lnTo>
                  <a:lnTo>
                    <a:pt x="99" y="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0" name="Google Shape;160;g10beeda7aff_0_865">
              <a:extLst>
                <a:ext uri="{FF2B5EF4-FFF2-40B4-BE49-F238E27FC236}">
                  <a16:creationId xmlns:a16="http://schemas.microsoft.com/office/drawing/2014/main" id="{271B4DCF-F861-13F8-21C1-6B01289A13AE}"/>
                </a:ext>
              </a:extLst>
            </p:cNvPr>
            <p:cNvSpPr/>
            <p:nvPr/>
          </p:nvSpPr>
          <p:spPr>
            <a:xfrm>
              <a:off x="5742700" y="5345631"/>
              <a:ext cx="199369" cy="148465"/>
            </a:xfrm>
            <a:custGeom>
              <a:avLst/>
              <a:gdLst/>
              <a:ahLst/>
              <a:cxnLst/>
              <a:rect l="l" t="t" r="r" b="b"/>
              <a:pathLst>
                <a:path w="141" h="105" extrusionOk="0">
                  <a:moveTo>
                    <a:pt x="99" y="0"/>
                  </a:moveTo>
                  <a:lnTo>
                    <a:pt x="115" y="16"/>
                  </a:lnTo>
                  <a:lnTo>
                    <a:pt x="131" y="35"/>
                  </a:lnTo>
                  <a:lnTo>
                    <a:pt x="131" y="48"/>
                  </a:lnTo>
                  <a:lnTo>
                    <a:pt x="141" y="61"/>
                  </a:lnTo>
                  <a:lnTo>
                    <a:pt x="128" y="64"/>
                  </a:lnTo>
                  <a:lnTo>
                    <a:pt x="118" y="64"/>
                  </a:lnTo>
                  <a:lnTo>
                    <a:pt x="102" y="77"/>
                  </a:lnTo>
                  <a:lnTo>
                    <a:pt x="83" y="74"/>
                  </a:lnTo>
                  <a:lnTo>
                    <a:pt x="71" y="86"/>
                  </a:lnTo>
                  <a:lnTo>
                    <a:pt x="71" y="86"/>
                  </a:lnTo>
                  <a:lnTo>
                    <a:pt x="55" y="90"/>
                  </a:lnTo>
                  <a:lnTo>
                    <a:pt x="29" y="105"/>
                  </a:lnTo>
                  <a:lnTo>
                    <a:pt x="29" y="105"/>
                  </a:lnTo>
                  <a:lnTo>
                    <a:pt x="16" y="93"/>
                  </a:lnTo>
                  <a:lnTo>
                    <a:pt x="13" y="86"/>
                  </a:lnTo>
                  <a:lnTo>
                    <a:pt x="4" y="64"/>
                  </a:lnTo>
                  <a:lnTo>
                    <a:pt x="0" y="48"/>
                  </a:lnTo>
                  <a:lnTo>
                    <a:pt x="0" y="32"/>
                  </a:lnTo>
                  <a:lnTo>
                    <a:pt x="4" y="32"/>
                  </a:lnTo>
                  <a:lnTo>
                    <a:pt x="4" y="29"/>
                  </a:lnTo>
                  <a:lnTo>
                    <a:pt x="4" y="20"/>
                  </a:lnTo>
                  <a:lnTo>
                    <a:pt x="20" y="16"/>
                  </a:lnTo>
                  <a:lnTo>
                    <a:pt x="29" y="7"/>
                  </a:lnTo>
                  <a:lnTo>
                    <a:pt x="42" y="4"/>
                  </a:lnTo>
                  <a:lnTo>
                    <a:pt x="61" y="0"/>
                  </a:lnTo>
                  <a:lnTo>
                    <a:pt x="71" y="0"/>
                  </a:lnTo>
                  <a:lnTo>
                    <a:pt x="86" y="0"/>
                  </a:lnTo>
                  <a:lnTo>
                    <a:pt x="99" y="0"/>
                  </a:lnTo>
                  <a:lnTo>
                    <a:pt x="99" y="0"/>
                  </a:lnTo>
                  <a:lnTo>
                    <a:pt x="99" y="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1" name="Google Shape;161;g10beeda7aff_0_865">
              <a:extLst>
                <a:ext uri="{FF2B5EF4-FFF2-40B4-BE49-F238E27FC236}">
                  <a16:creationId xmlns:a16="http://schemas.microsoft.com/office/drawing/2014/main" id="{624C096D-DFFF-7022-3F77-3B073D243288}"/>
                </a:ext>
              </a:extLst>
            </p:cNvPr>
            <p:cNvSpPr/>
            <p:nvPr/>
          </p:nvSpPr>
          <p:spPr>
            <a:xfrm>
              <a:off x="5643723" y="5310282"/>
              <a:ext cx="139982" cy="288447"/>
            </a:xfrm>
            <a:custGeom>
              <a:avLst/>
              <a:gdLst/>
              <a:ahLst/>
              <a:cxnLst/>
              <a:rect l="l" t="t" r="r" b="b"/>
              <a:pathLst>
                <a:path w="99" h="204" extrusionOk="0">
                  <a:moveTo>
                    <a:pt x="70" y="57"/>
                  </a:moveTo>
                  <a:lnTo>
                    <a:pt x="70" y="73"/>
                  </a:lnTo>
                  <a:lnTo>
                    <a:pt x="74" y="89"/>
                  </a:lnTo>
                  <a:lnTo>
                    <a:pt x="83" y="111"/>
                  </a:lnTo>
                  <a:lnTo>
                    <a:pt x="86" y="121"/>
                  </a:lnTo>
                  <a:lnTo>
                    <a:pt x="99" y="130"/>
                  </a:lnTo>
                  <a:lnTo>
                    <a:pt x="99" y="143"/>
                  </a:lnTo>
                  <a:lnTo>
                    <a:pt x="86" y="162"/>
                  </a:lnTo>
                  <a:lnTo>
                    <a:pt x="70" y="169"/>
                  </a:lnTo>
                  <a:lnTo>
                    <a:pt x="61" y="178"/>
                  </a:lnTo>
                  <a:lnTo>
                    <a:pt x="58" y="197"/>
                  </a:lnTo>
                  <a:lnTo>
                    <a:pt x="55" y="204"/>
                  </a:lnTo>
                  <a:lnTo>
                    <a:pt x="42" y="197"/>
                  </a:lnTo>
                  <a:lnTo>
                    <a:pt x="32" y="169"/>
                  </a:lnTo>
                  <a:lnTo>
                    <a:pt x="13" y="169"/>
                  </a:lnTo>
                  <a:lnTo>
                    <a:pt x="4" y="162"/>
                  </a:lnTo>
                  <a:lnTo>
                    <a:pt x="13" y="150"/>
                  </a:lnTo>
                  <a:lnTo>
                    <a:pt x="4" y="140"/>
                  </a:lnTo>
                  <a:lnTo>
                    <a:pt x="4" y="127"/>
                  </a:lnTo>
                  <a:lnTo>
                    <a:pt x="13" y="115"/>
                  </a:lnTo>
                  <a:lnTo>
                    <a:pt x="4" y="99"/>
                  </a:lnTo>
                  <a:lnTo>
                    <a:pt x="4" y="73"/>
                  </a:lnTo>
                  <a:lnTo>
                    <a:pt x="13" y="70"/>
                  </a:lnTo>
                  <a:lnTo>
                    <a:pt x="16" y="60"/>
                  </a:lnTo>
                  <a:lnTo>
                    <a:pt x="0" y="54"/>
                  </a:lnTo>
                  <a:lnTo>
                    <a:pt x="0" y="32"/>
                  </a:lnTo>
                  <a:lnTo>
                    <a:pt x="4" y="16"/>
                  </a:lnTo>
                  <a:lnTo>
                    <a:pt x="16" y="3"/>
                  </a:lnTo>
                  <a:lnTo>
                    <a:pt x="26" y="3"/>
                  </a:lnTo>
                  <a:lnTo>
                    <a:pt x="29" y="16"/>
                  </a:lnTo>
                  <a:lnTo>
                    <a:pt x="42" y="3"/>
                  </a:lnTo>
                  <a:lnTo>
                    <a:pt x="42" y="0"/>
                  </a:lnTo>
                  <a:lnTo>
                    <a:pt x="42" y="3"/>
                  </a:lnTo>
                  <a:lnTo>
                    <a:pt x="55" y="16"/>
                  </a:lnTo>
                  <a:lnTo>
                    <a:pt x="58" y="16"/>
                  </a:lnTo>
                  <a:lnTo>
                    <a:pt x="70" y="29"/>
                  </a:lnTo>
                  <a:lnTo>
                    <a:pt x="70" y="32"/>
                  </a:lnTo>
                  <a:lnTo>
                    <a:pt x="70" y="54"/>
                  </a:lnTo>
                  <a:lnTo>
                    <a:pt x="70" y="57"/>
                  </a:lnTo>
                  <a:lnTo>
                    <a:pt x="70" y="57"/>
                  </a:lnTo>
                  <a:lnTo>
                    <a:pt x="70" y="57"/>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2" name="Google Shape;162;g10beeda7aff_0_865">
              <a:extLst>
                <a:ext uri="{FF2B5EF4-FFF2-40B4-BE49-F238E27FC236}">
                  <a16:creationId xmlns:a16="http://schemas.microsoft.com/office/drawing/2014/main" id="{478CE704-A2C3-A1FF-58A0-BF7EDC383BC8}"/>
                </a:ext>
              </a:extLst>
            </p:cNvPr>
            <p:cNvSpPr/>
            <p:nvPr/>
          </p:nvSpPr>
          <p:spPr>
            <a:xfrm>
              <a:off x="5643723" y="5310282"/>
              <a:ext cx="139982" cy="288447"/>
            </a:xfrm>
            <a:custGeom>
              <a:avLst/>
              <a:gdLst/>
              <a:ahLst/>
              <a:cxnLst/>
              <a:rect l="l" t="t" r="r" b="b"/>
              <a:pathLst>
                <a:path w="99" h="204" extrusionOk="0">
                  <a:moveTo>
                    <a:pt x="70" y="57"/>
                  </a:moveTo>
                  <a:lnTo>
                    <a:pt x="70" y="73"/>
                  </a:lnTo>
                  <a:lnTo>
                    <a:pt x="74" y="89"/>
                  </a:lnTo>
                  <a:lnTo>
                    <a:pt x="83" y="111"/>
                  </a:lnTo>
                  <a:lnTo>
                    <a:pt x="86" y="121"/>
                  </a:lnTo>
                  <a:lnTo>
                    <a:pt x="99" y="130"/>
                  </a:lnTo>
                  <a:lnTo>
                    <a:pt x="99" y="143"/>
                  </a:lnTo>
                  <a:lnTo>
                    <a:pt x="86" y="162"/>
                  </a:lnTo>
                  <a:lnTo>
                    <a:pt x="70" y="169"/>
                  </a:lnTo>
                  <a:lnTo>
                    <a:pt x="61" y="178"/>
                  </a:lnTo>
                  <a:lnTo>
                    <a:pt x="58" y="197"/>
                  </a:lnTo>
                  <a:lnTo>
                    <a:pt x="55" y="204"/>
                  </a:lnTo>
                  <a:lnTo>
                    <a:pt x="42" y="197"/>
                  </a:lnTo>
                  <a:lnTo>
                    <a:pt x="32" y="169"/>
                  </a:lnTo>
                  <a:lnTo>
                    <a:pt x="13" y="169"/>
                  </a:lnTo>
                  <a:lnTo>
                    <a:pt x="4" y="162"/>
                  </a:lnTo>
                  <a:lnTo>
                    <a:pt x="13" y="150"/>
                  </a:lnTo>
                  <a:lnTo>
                    <a:pt x="4" y="140"/>
                  </a:lnTo>
                  <a:lnTo>
                    <a:pt x="4" y="127"/>
                  </a:lnTo>
                  <a:lnTo>
                    <a:pt x="13" y="115"/>
                  </a:lnTo>
                  <a:lnTo>
                    <a:pt x="4" y="99"/>
                  </a:lnTo>
                  <a:lnTo>
                    <a:pt x="4" y="73"/>
                  </a:lnTo>
                  <a:lnTo>
                    <a:pt x="13" y="70"/>
                  </a:lnTo>
                  <a:lnTo>
                    <a:pt x="16" y="60"/>
                  </a:lnTo>
                  <a:lnTo>
                    <a:pt x="0" y="54"/>
                  </a:lnTo>
                  <a:lnTo>
                    <a:pt x="0" y="32"/>
                  </a:lnTo>
                  <a:lnTo>
                    <a:pt x="4" y="16"/>
                  </a:lnTo>
                  <a:lnTo>
                    <a:pt x="16" y="3"/>
                  </a:lnTo>
                  <a:lnTo>
                    <a:pt x="26" y="3"/>
                  </a:lnTo>
                  <a:lnTo>
                    <a:pt x="29" y="16"/>
                  </a:lnTo>
                  <a:lnTo>
                    <a:pt x="42" y="3"/>
                  </a:lnTo>
                  <a:lnTo>
                    <a:pt x="42" y="0"/>
                  </a:lnTo>
                  <a:lnTo>
                    <a:pt x="42" y="3"/>
                  </a:lnTo>
                  <a:lnTo>
                    <a:pt x="55" y="16"/>
                  </a:lnTo>
                  <a:lnTo>
                    <a:pt x="58" y="16"/>
                  </a:lnTo>
                  <a:lnTo>
                    <a:pt x="70" y="29"/>
                  </a:lnTo>
                  <a:lnTo>
                    <a:pt x="70" y="32"/>
                  </a:lnTo>
                  <a:lnTo>
                    <a:pt x="70" y="54"/>
                  </a:lnTo>
                  <a:lnTo>
                    <a:pt x="70" y="57"/>
                  </a:lnTo>
                  <a:lnTo>
                    <a:pt x="70" y="57"/>
                  </a:lnTo>
                  <a:lnTo>
                    <a:pt x="70" y="57"/>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3" name="Google Shape;163;g10beeda7aff_0_865">
              <a:extLst>
                <a:ext uri="{FF2B5EF4-FFF2-40B4-BE49-F238E27FC236}">
                  <a16:creationId xmlns:a16="http://schemas.microsoft.com/office/drawing/2014/main" id="{3AAA9F5B-F673-E26A-F01F-8C7C32715A62}"/>
                </a:ext>
              </a:extLst>
            </p:cNvPr>
            <p:cNvSpPr/>
            <p:nvPr/>
          </p:nvSpPr>
          <p:spPr>
            <a:xfrm>
              <a:off x="5585750" y="4972347"/>
              <a:ext cx="319556" cy="418531"/>
            </a:xfrm>
            <a:custGeom>
              <a:avLst/>
              <a:gdLst/>
              <a:ahLst/>
              <a:cxnLst/>
              <a:rect l="l" t="t" r="r" b="b"/>
              <a:pathLst>
                <a:path w="226" h="296" extrusionOk="0">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lnTo>
                    <a:pt x="0" y="29"/>
                  </a:lnTo>
                  <a:lnTo>
                    <a:pt x="0" y="29"/>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4" name="Google Shape;164;g10beeda7aff_0_865">
              <a:extLst>
                <a:ext uri="{FF2B5EF4-FFF2-40B4-BE49-F238E27FC236}">
                  <a16:creationId xmlns:a16="http://schemas.microsoft.com/office/drawing/2014/main" id="{9D6F2501-7820-1846-01EE-1E8FC6A4FC70}"/>
                </a:ext>
              </a:extLst>
            </p:cNvPr>
            <p:cNvSpPr/>
            <p:nvPr/>
          </p:nvSpPr>
          <p:spPr>
            <a:xfrm>
              <a:off x="5585750" y="4972347"/>
              <a:ext cx="319556" cy="418531"/>
            </a:xfrm>
            <a:custGeom>
              <a:avLst/>
              <a:gdLst/>
              <a:ahLst/>
              <a:cxnLst/>
              <a:rect l="l" t="t" r="r" b="b"/>
              <a:pathLst>
                <a:path w="226" h="296" extrusionOk="0">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lnTo>
                    <a:pt x="0" y="29"/>
                  </a:lnTo>
                  <a:lnTo>
                    <a:pt x="0" y="29"/>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5" name="Google Shape;165;g10beeda7aff_0_865">
              <a:extLst>
                <a:ext uri="{FF2B5EF4-FFF2-40B4-BE49-F238E27FC236}">
                  <a16:creationId xmlns:a16="http://schemas.microsoft.com/office/drawing/2014/main" id="{85A51F90-87B9-D855-4F25-53C64462FB6F}"/>
                </a:ext>
              </a:extLst>
            </p:cNvPr>
            <p:cNvSpPr/>
            <p:nvPr/>
          </p:nvSpPr>
          <p:spPr>
            <a:xfrm>
              <a:off x="5567369" y="5211305"/>
              <a:ext cx="139982" cy="175330"/>
            </a:xfrm>
            <a:custGeom>
              <a:avLst/>
              <a:gdLst/>
              <a:ahLst/>
              <a:cxnLst/>
              <a:rect l="l" t="t" r="r" b="b"/>
              <a:pathLst>
                <a:path w="99" h="124" extrusionOk="0">
                  <a:moveTo>
                    <a:pt x="54" y="124"/>
                  </a:moveTo>
                  <a:lnTo>
                    <a:pt x="54" y="102"/>
                  </a:lnTo>
                  <a:lnTo>
                    <a:pt x="58" y="86"/>
                  </a:lnTo>
                  <a:lnTo>
                    <a:pt x="70" y="73"/>
                  </a:lnTo>
                  <a:lnTo>
                    <a:pt x="80" y="73"/>
                  </a:lnTo>
                  <a:lnTo>
                    <a:pt x="83" y="86"/>
                  </a:lnTo>
                  <a:lnTo>
                    <a:pt x="96" y="73"/>
                  </a:lnTo>
                  <a:lnTo>
                    <a:pt x="96" y="70"/>
                  </a:lnTo>
                  <a:lnTo>
                    <a:pt x="99" y="57"/>
                  </a:lnTo>
                  <a:lnTo>
                    <a:pt x="99" y="45"/>
                  </a:lnTo>
                  <a:lnTo>
                    <a:pt x="86" y="45"/>
                  </a:lnTo>
                  <a:lnTo>
                    <a:pt x="80" y="32"/>
                  </a:lnTo>
                  <a:lnTo>
                    <a:pt x="67" y="32"/>
                  </a:lnTo>
                  <a:lnTo>
                    <a:pt x="58" y="29"/>
                  </a:lnTo>
                  <a:lnTo>
                    <a:pt x="58" y="25"/>
                  </a:lnTo>
                  <a:lnTo>
                    <a:pt x="48" y="13"/>
                  </a:lnTo>
                  <a:lnTo>
                    <a:pt x="48" y="13"/>
                  </a:lnTo>
                  <a:lnTo>
                    <a:pt x="42" y="13"/>
                  </a:lnTo>
                  <a:lnTo>
                    <a:pt x="29" y="0"/>
                  </a:lnTo>
                  <a:lnTo>
                    <a:pt x="26" y="3"/>
                  </a:lnTo>
                  <a:lnTo>
                    <a:pt x="26" y="16"/>
                  </a:lnTo>
                  <a:lnTo>
                    <a:pt x="29" y="25"/>
                  </a:lnTo>
                  <a:lnTo>
                    <a:pt x="39" y="29"/>
                  </a:lnTo>
                  <a:lnTo>
                    <a:pt x="29" y="32"/>
                  </a:lnTo>
                  <a:lnTo>
                    <a:pt x="19" y="32"/>
                  </a:lnTo>
                  <a:lnTo>
                    <a:pt x="13" y="45"/>
                  </a:lnTo>
                  <a:lnTo>
                    <a:pt x="13" y="57"/>
                  </a:lnTo>
                  <a:lnTo>
                    <a:pt x="7" y="70"/>
                  </a:lnTo>
                  <a:lnTo>
                    <a:pt x="0" y="73"/>
                  </a:lnTo>
                  <a:lnTo>
                    <a:pt x="7" y="83"/>
                  </a:lnTo>
                  <a:lnTo>
                    <a:pt x="19" y="83"/>
                  </a:lnTo>
                  <a:lnTo>
                    <a:pt x="39" y="111"/>
                  </a:lnTo>
                  <a:lnTo>
                    <a:pt x="42" y="115"/>
                  </a:lnTo>
                  <a:lnTo>
                    <a:pt x="54" y="124"/>
                  </a:lnTo>
                  <a:lnTo>
                    <a:pt x="54" y="124"/>
                  </a:lnTo>
                  <a:lnTo>
                    <a:pt x="54" y="124"/>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6" name="Google Shape;166;g10beeda7aff_0_865">
              <a:extLst>
                <a:ext uri="{FF2B5EF4-FFF2-40B4-BE49-F238E27FC236}">
                  <a16:creationId xmlns:a16="http://schemas.microsoft.com/office/drawing/2014/main" id="{86712AB9-F5D2-9BD7-10B1-F1AF2936E640}"/>
                </a:ext>
              </a:extLst>
            </p:cNvPr>
            <p:cNvSpPr/>
            <p:nvPr/>
          </p:nvSpPr>
          <p:spPr>
            <a:xfrm>
              <a:off x="5567369" y="5211305"/>
              <a:ext cx="139982" cy="175330"/>
            </a:xfrm>
            <a:custGeom>
              <a:avLst/>
              <a:gdLst/>
              <a:ahLst/>
              <a:cxnLst/>
              <a:rect l="l" t="t" r="r" b="b"/>
              <a:pathLst>
                <a:path w="99" h="124" extrusionOk="0">
                  <a:moveTo>
                    <a:pt x="54" y="124"/>
                  </a:moveTo>
                  <a:lnTo>
                    <a:pt x="54" y="102"/>
                  </a:lnTo>
                  <a:lnTo>
                    <a:pt x="58" y="86"/>
                  </a:lnTo>
                  <a:lnTo>
                    <a:pt x="70" y="73"/>
                  </a:lnTo>
                  <a:lnTo>
                    <a:pt x="80" y="73"/>
                  </a:lnTo>
                  <a:lnTo>
                    <a:pt x="83" y="86"/>
                  </a:lnTo>
                  <a:lnTo>
                    <a:pt x="96" y="73"/>
                  </a:lnTo>
                  <a:lnTo>
                    <a:pt x="96" y="70"/>
                  </a:lnTo>
                  <a:lnTo>
                    <a:pt x="99" y="57"/>
                  </a:lnTo>
                  <a:lnTo>
                    <a:pt x="99" y="45"/>
                  </a:lnTo>
                  <a:lnTo>
                    <a:pt x="86" y="45"/>
                  </a:lnTo>
                  <a:lnTo>
                    <a:pt x="80" y="32"/>
                  </a:lnTo>
                  <a:lnTo>
                    <a:pt x="67" y="32"/>
                  </a:lnTo>
                  <a:lnTo>
                    <a:pt x="58" y="29"/>
                  </a:lnTo>
                  <a:lnTo>
                    <a:pt x="58" y="25"/>
                  </a:lnTo>
                  <a:lnTo>
                    <a:pt x="48" y="13"/>
                  </a:lnTo>
                  <a:lnTo>
                    <a:pt x="48" y="13"/>
                  </a:lnTo>
                  <a:lnTo>
                    <a:pt x="42" y="13"/>
                  </a:lnTo>
                  <a:lnTo>
                    <a:pt x="29" y="0"/>
                  </a:lnTo>
                  <a:lnTo>
                    <a:pt x="26" y="3"/>
                  </a:lnTo>
                  <a:lnTo>
                    <a:pt x="26" y="16"/>
                  </a:lnTo>
                  <a:lnTo>
                    <a:pt x="29" y="25"/>
                  </a:lnTo>
                  <a:lnTo>
                    <a:pt x="39" y="29"/>
                  </a:lnTo>
                  <a:lnTo>
                    <a:pt x="29" y="32"/>
                  </a:lnTo>
                  <a:lnTo>
                    <a:pt x="19" y="32"/>
                  </a:lnTo>
                  <a:lnTo>
                    <a:pt x="13" y="45"/>
                  </a:lnTo>
                  <a:lnTo>
                    <a:pt x="13" y="57"/>
                  </a:lnTo>
                  <a:lnTo>
                    <a:pt x="7" y="70"/>
                  </a:lnTo>
                  <a:lnTo>
                    <a:pt x="0" y="73"/>
                  </a:lnTo>
                  <a:lnTo>
                    <a:pt x="7" y="83"/>
                  </a:lnTo>
                  <a:lnTo>
                    <a:pt x="19" y="83"/>
                  </a:lnTo>
                  <a:lnTo>
                    <a:pt x="39" y="111"/>
                  </a:lnTo>
                  <a:lnTo>
                    <a:pt x="42" y="115"/>
                  </a:lnTo>
                  <a:lnTo>
                    <a:pt x="54" y="124"/>
                  </a:lnTo>
                  <a:lnTo>
                    <a:pt x="54" y="124"/>
                  </a:lnTo>
                  <a:lnTo>
                    <a:pt x="54" y="124"/>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7" name="Google Shape;167;g10beeda7aff_0_865">
              <a:extLst>
                <a:ext uri="{FF2B5EF4-FFF2-40B4-BE49-F238E27FC236}">
                  <a16:creationId xmlns:a16="http://schemas.microsoft.com/office/drawing/2014/main" id="{010071ED-017E-1F81-7774-895CF6D52312}"/>
                </a:ext>
              </a:extLst>
            </p:cNvPr>
            <p:cNvSpPr/>
            <p:nvPr/>
          </p:nvSpPr>
          <p:spPr>
            <a:xfrm>
              <a:off x="5208222" y="4963863"/>
              <a:ext cx="418533" cy="328038"/>
            </a:xfrm>
            <a:custGeom>
              <a:avLst/>
              <a:gdLst/>
              <a:ahLst/>
              <a:cxnLst/>
              <a:rect l="l" t="t" r="r" b="b"/>
              <a:pathLst>
                <a:path w="93" h="73" extrusionOk="0">
                  <a:moveTo>
                    <a:pt x="89" y="29"/>
                  </a:moveTo>
                  <a:cubicBezTo>
                    <a:pt x="87" y="26"/>
                    <a:pt x="87" y="26"/>
                    <a:pt x="87" y="26"/>
                  </a:cubicBezTo>
                  <a:cubicBezTo>
                    <a:pt x="91" y="26"/>
                    <a:pt x="91" y="26"/>
                    <a:pt x="91" y="26"/>
                  </a:cubicBezTo>
                  <a:cubicBezTo>
                    <a:pt x="93" y="26"/>
                    <a:pt x="93" y="26"/>
                    <a:pt x="93" y="26"/>
                  </a:cubicBezTo>
                  <a:cubicBezTo>
                    <a:pt x="93" y="24"/>
                    <a:pt x="93" y="24"/>
                    <a:pt x="93" y="24"/>
                  </a:cubicBezTo>
                  <a:cubicBezTo>
                    <a:pt x="89" y="22"/>
                    <a:pt x="89" y="22"/>
                    <a:pt x="89" y="22"/>
                  </a:cubicBezTo>
                  <a:cubicBezTo>
                    <a:pt x="87" y="22"/>
                    <a:pt x="87" y="22"/>
                    <a:pt x="87" y="22"/>
                  </a:cubicBezTo>
                  <a:cubicBezTo>
                    <a:pt x="87" y="17"/>
                    <a:pt x="87" y="17"/>
                    <a:pt x="87" y="17"/>
                  </a:cubicBezTo>
                  <a:cubicBezTo>
                    <a:pt x="86" y="11"/>
                    <a:pt x="86" y="11"/>
                    <a:pt x="86" y="11"/>
                  </a:cubicBezTo>
                  <a:cubicBezTo>
                    <a:pt x="82" y="11"/>
                    <a:pt x="82" y="11"/>
                    <a:pt x="82" y="11"/>
                  </a:cubicBezTo>
                  <a:cubicBezTo>
                    <a:pt x="80" y="15"/>
                    <a:pt x="80" y="15"/>
                    <a:pt x="80" y="15"/>
                  </a:cubicBezTo>
                  <a:cubicBezTo>
                    <a:pt x="73" y="11"/>
                    <a:pt x="73" y="11"/>
                    <a:pt x="73" y="11"/>
                  </a:cubicBezTo>
                  <a:cubicBezTo>
                    <a:pt x="64" y="11"/>
                    <a:pt x="64" y="11"/>
                    <a:pt x="64" y="11"/>
                  </a:cubicBezTo>
                  <a:cubicBezTo>
                    <a:pt x="62" y="8"/>
                    <a:pt x="62" y="8"/>
                    <a:pt x="62" y="8"/>
                  </a:cubicBezTo>
                  <a:cubicBezTo>
                    <a:pt x="58" y="8"/>
                    <a:pt x="58" y="8"/>
                    <a:pt x="58" y="8"/>
                  </a:cubicBezTo>
                  <a:cubicBezTo>
                    <a:pt x="51" y="0"/>
                    <a:pt x="51" y="0"/>
                    <a:pt x="51" y="0"/>
                  </a:cubicBezTo>
                  <a:cubicBezTo>
                    <a:pt x="47" y="0"/>
                    <a:pt x="47" y="0"/>
                    <a:pt x="47" y="0"/>
                  </a:cubicBezTo>
                  <a:cubicBezTo>
                    <a:pt x="47" y="0"/>
                    <a:pt x="47" y="0"/>
                    <a:pt x="47" y="0"/>
                  </a:cubicBezTo>
                  <a:cubicBezTo>
                    <a:pt x="40" y="0"/>
                    <a:pt x="40" y="0"/>
                    <a:pt x="40" y="0"/>
                  </a:cubicBezTo>
                  <a:cubicBezTo>
                    <a:pt x="31" y="6"/>
                    <a:pt x="31" y="6"/>
                    <a:pt x="31" y="6"/>
                  </a:cubicBezTo>
                  <a:cubicBezTo>
                    <a:pt x="29" y="11"/>
                    <a:pt x="29" y="11"/>
                    <a:pt x="29" y="11"/>
                  </a:cubicBezTo>
                  <a:cubicBezTo>
                    <a:pt x="24" y="13"/>
                    <a:pt x="24" y="13"/>
                    <a:pt x="24" y="13"/>
                  </a:cubicBezTo>
                  <a:cubicBezTo>
                    <a:pt x="24" y="19"/>
                    <a:pt x="24" y="19"/>
                    <a:pt x="24" y="19"/>
                  </a:cubicBezTo>
                  <a:cubicBezTo>
                    <a:pt x="20" y="19"/>
                    <a:pt x="20" y="19"/>
                    <a:pt x="20" y="19"/>
                  </a:cubicBezTo>
                  <a:cubicBezTo>
                    <a:pt x="13" y="17"/>
                    <a:pt x="13" y="17"/>
                    <a:pt x="13" y="17"/>
                  </a:cubicBezTo>
                  <a:cubicBezTo>
                    <a:pt x="9" y="17"/>
                    <a:pt x="9" y="17"/>
                    <a:pt x="9" y="17"/>
                  </a:cubicBezTo>
                  <a:cubicBezTo>
                    <a:pt x="5" y="20"/>
                    <a:pt x="5" y="20"/>
                    <a:pt x="5" y="20"/>
                  </a:cubicBezTo>
                  <a:cubicBezTo>
                    <a:pt x="0" y="20"/>
                    <a:pt x="0" y="20"/>
                    <a:pt x="0" y="20"/>
                  </a:cubicBezTo>
                  <a:cubicBezTo>
                    <a:pt x="0" y="22"/>
                    <a:pt x="0" y="22"/>
                    <a:pt x="0" y="22"/>
                  </a:cubicBezTo>
                  <a:cubicBezTo>
                    <a:pt x="0" y="28"/>
                    <a:pt x="0" y="28"/>
                    <a:pt x="0" y="28"/>
                  </a:cubicBezTo>
                  <a:cubicBezTo>
                    <a:pt x="3" y="31"/>
                    <a:pt x="3" y="31"/>
                    <a:pt x="3" y="31"/>
                  </a:cubicBezTo>
                  <a:cubicBezTo>
                    <a:pt x="3" y="33"/>
                    <a:pt x="3" y="33"/>
                    <a:pt x="3" y="33"/>
                  </a:cubicBezTo>
                  <a:cubicBezTo>
                    <a:pt x="5" y="35"/>
                    <a:pt x="5" y="35"/>
                    <a:pt x="5" y="35"/>
                  </a:cubicBezTo>
                  <a:cubicBezTo>
                    <a:pt x="9" y="28"/>
                    <a:pt x="9" y="28"/>
                    <a:pt x="9" y="28"/>
                  </a:cubicBezTo>
                  <a:cubicBezTo>
                    <a:pt x="11" y="24"/>
                    <a:pt x="11" y="24"/>
                    <a:pt x="11" y="24"/>
                  </a:cubicBezTo>
                  <a:cubicBezTo>
                    <a:pt x="13" y="20"/>
                    <a:pt x="13" y="20"/>
                    <a:pt x="13" y="20"/>
                  </a:cubicBezTo>
                  <a:cubicBezTo>
                    <a:pt x="16" y="20"/>
                    <a:pt x="16" y="20"/>
                    <a:pt x="16" y="20"/>
                  </a:cubicBezTo>
                  <a:cubicBezTo>
                    <a:pt x="18" y="24"/>
                    <a:pt x="18" y="24"/>
                    <a:pt x="18" y="24"/>
                  </a:cubicBezTo>
                  <a:cubicBezTo>
                    <a:pt x="22" y="28"/>
                    <a:pt x="22" y="28"/>
                    <a:pt x="22" y="28"/>
                  </a:cubicBezTo>
                  <a:cubicBezTo>
                    <a:pt x="22" y="31"/>
                    <a:pt x="22" y="31"/>
                    <a:pt x="22" y="31"/>
                  </a:cubicBezTo>
                  <a:cubicBezTo>
                    <a:pt x="25" y="37"/>
                    <a:pt x="25" y="37"/>
                    <a:pt x="25" y="37"/>
                  </a:cubicBezTo>
                  <a:cubicBezTo>
                    <a:pt x="29" y="42"/>
                    <a:pt x="29" y="42"/>
                    <a:pt x="29" y="42"/>
                  </a:cubicBezTo>
                  <a:cubicBezTo>
                    <a:pt x="31" y="42"/>
                    <a:pt x="31" y="42"/>
                    <a:pt x="31" y="42"/>
                  </a:cubicBezTo>
                  <a:cubicBezTo>
                    <a:pt x="34" y="46"/>
                    <a:pt x="34" y="46"/>
                    <a:pt x="34" y="46"/>
                  </a:cubicBezTo>
                  <a:cubicBezTo>
                    <a:pt x="31" y="44"/>
                    <a:pt x="31" y="44"/>
                    <a:pt x="31" y="44"/>
                  </a:cubicBezTo>
                  <a:cubicBezTo>
                    <a:pt x="29" y="44"/>
                    <a:pt x="29" y="44"/>
                    <a:pt x="29" y="44"/>
                  </a:cubicBezTo>
                  <a:cubicBezTo>
                    <a:pt x="27" y="48"/>
                    <a:pt x="27" y="48"/>
                    <a:pt x="27" y="48"/>
                  </a:cubicBezTo>
                  <a:cubicBezTo>
                    <a:pt x="29" y="51"/>
                    <a:pt x="29" y="51"/>
                    <a:pt x="29" y="51"/>
                  </a:cubicBezTo>
                  <a:cubicBezTo>
                    <a:pt x="33" y="51"/>
                    <a:pt x="33" y="51"/>
                    <a:pt x="33" y="51"/>
                  </a:cubicBezTo>
                  <a:cubicBezTo>
                    <a:pt x="36" y="55"/>
                    <a:pt x="36" y="55"/>
                    <a:pt x="36" y="55"/>
                  </a:cubicBezTo>
                  <a:cubicBezTo>
                    <a:pt x="40" y="55"/>
                    <a:pt x="40" y="55"/>
                    <a:pt x="40" y="55"/>
                  </a:cubicBezTo>
                  <a:cubicBezTo>
                    <a:pt x="42" y="58"/>
                    <a:pt x="42" y="58"/>
                    <a:pt x="42" y="58"/>
                  </a:cubicBezTo>
                  <a:cubicBezTo>
                    <a:pt x="44" y="60"/>
                    <a:pt x="44" y="60"/>
                    <a:pt x="44" y="60"/>
                  </a:cubicBezTo>
                  <a:cubicBezTo>
                    <a:pt x="47" y="60"/>
                    <a:pt x="47" y="60"/>
                    <a:pt x="47" y="60"/>
                  </a:cubicBezTo>
                  <a:cubicBezTo>
                    <a:pt x="55" y="60"/>
                    <a:pt x="55" y="60"/>
                    <a:pt x="55" y="60"/>
                  </a:cubicBezTo>
                  <a:cubicBezTo>
                    <a:pt x="58" y="62"/>
                    <a:pt x="58" y="62"/>
                    <a:pt x="58" y="62"/>
                  </a:cubicBezTo>
                  <a:cubicBezTo>
                    <a:pt x="67" y="71"/>
                    <a:pt x="67" y="71"/>
                    <a:pt x="67" y="71"/>
                  </a:cubicBezTo>
                  <a:cubicBezTo>
                    <a:pt x="66" y="71"/>
                    <a:pt x="66" y="71"/>
                    <a:pt x="66" y="71"/>
                  </a:cubicBezTo>
                  <a:cubicBezTo>
                    <a:pt x="62" y="69"/>
                    <a:pt x="62" y="69"/>
                    <a:pt x="62" y="69"/>
                  </a:cubicBezTo>
                  <a:cubicBezTo>
                    <a:pt x="64" y="71"/>
                    <a:pt x="64" y="71"/>
                    <a:pt x="64" y="71"/>
                  </a:cubicBezTo>
                  <a:cubicBezTo>
                    <a:pt x="67" y="73"/>
                    <a:pt x="67" y="73"/>
                    <a:pt x="67" y="73"/>
                  </a:cubicBezTo>
                  <a:cubicBezTo>
                    <a:pt x="67" y="73"/>
                    <a:pt x="67" y="73"/>
                    <a:pt x="67" y="73"/>
                  </a:cubicBezTo>
                  <a:cubicBezTo>
                    <a:pt x="67" y="69"/>
                    <a:pt x="67" y="69"/>
                    <a:pt x="67" y="69"/>
                  </a:cubicBezTo>
                  <a:cubicBezTo>
                    <a:pt x="56" y="57"/>
                    <a:pt x="56" y="57"/>
                    <a:pt x="56" y="57"/>
                  </a:cubicBezTo>
                  <a:cubicBezTo>
                    <a:pt x="42" y="44"/>
                    <a:pt x="42" y="44"/>
                    <a:pt x="42" y="44"/>
                  </a:cubicBezTo>
                  <a:cubicBezTo>
                    <a:pt x="42" y="42"/>
                    <a:pt x="42" y="42"/>
                    <a:pt x="42" y="42"/>
                  </a:cubicBezTo>
                  <a:cubicBezTo>
                    <a:pt x="42" y="40"/>
                    <a:pt x="42" y="40"/>
                    <a:pt x="42" y="40"/>
                  </a:cubicBezTo>
                  <a:cubicBezTo>
                    <a:pt x="40" y="39"/>
                    <a:pt x="40" y="39"/>
                    <a:pt x="40" y="39"/>
                  </a:cubicBezTo>
                  <a:cubicBezTo>
                    <a:pt x="40" y="35"/>
                    <a:pt x="40" y="35"/>
                    <a:pt x="40" y="35"/>
                  </a:cubicBezTo>
                  <a:cubicBezTo>
                    <a:pt x="36" y="31"/>
                    <a:pt x="36" y="31"/>
                    <a:pt x="36" y="31"/>
                  </a:cubicBezTo>
                  <a:cubicBezTo>
                    <a:pt x="34" y="31"/>
                    <a:pt x="34" y="31"/>
                    <a:pt x="34" y="31"/>
                  </a:cubicBezTo>
                  <a:cubicBezTo>
                    <a:pt x="34" y="29"/>
                    <a:pt x="34" y="29"/>
                    <a:pt x="34" y="29"/>
                  </a:cubicBezTo>
                  <a:cubicBezTo>
                    <a:pt x="34" y="28"/>
                    <a:pt x="34" y="28"/>
                    <a:pt x="34" y="28"/>
                  </a:cubicBezTo>
                  <a:cubicBezTo>
                    <a:pt x="34" y="22"/>
                    <a:pt x="34" y="22"/>
                    <a:pt x="34" y="22"/>
                  </a:cubicBezTo>
                  <a:cubicBezTo>
                    <a:pt x="36" y="22"/>
                    <a:pt x="36" y="22"/>
                    <a:pt x="36" y="22"/>
                  </a:cubicBezTo>
                  <a:cubicBezTo>
                    <a:pt x="40" y="24"/>
                    <a:pt x="40" y="24"/>
                    <a:pt x="40" y="24"/>
                  </a:cubicBezTo>
                  <a:cubicBezTo>
                    <a:pt x="42" y="28"/>
                    <a:pt x="42" y="28"/>
                    <a:pt x="42" y="28"/>
                  </a:cubicBezTo>
                  <a:cubicBezTo>
                    <a:pt x="44" y="26"/>
                    <a:pt x="44" y="26"/>
                    <a:pt x="44" y="26"/>
                  </a:cubicBezTo>
                  <a:cubicBezTo>
                    <a:pt x="44" y="24"/>
                    <a:pt x="44" y="24"/>
                    <a:pt x="44" y="24"/>
                  </a:cubicBezTo>
                  <a:cubicBezTo>
                    <a:pt x="47" y="24"/>
                    <a:pt x="47" y="24"/>
                    <a:pt x="47" y="24"/>
                  </a:cubicBezTo>
                  <a:cubicBezTo>
                    <a:pt x="49" y="24"/>
                    <a:pt x="49" y="24"/>
                    <a:pt x="49" y="24"/>
                  </a:cubicBezTo>
                  <a:cubicBezTo>
                    <a:pt x="51" y="22"/>
                    <a:pt x="51" y="22"/>
                    <a:pt x="51" y="22"/>
                  </a:cubicBezTo>
                  <a:cubicBezTo>
                    <a:pt x="55" y="24"/>
                    <a:pt x="55" y="24"/>
                    <a:pt x="55" y="24"/>
                  </a:cubicBezTo>
                  <a:cubicBezTo>
                    <a:pt x="56" y="22"/>
                    <a:pt x="56" y="22"/>
                    <a:pt x="56" y="22"/>
                  </a:cubicBezTo>
                  <a:cubicBezTo>
                    <a:pt x="58" y="22"/>
                    <a:pt x="58" y="22"/>
                    <a:pt x="58" y="22"/>
                  </a:cubicBezTo>
                  <a:cubicBezTo>
                    <a:pt x="60" y="26"/>
                    <a:pt x="60" y="26"/>
                    <a:pt x="60" y="26"/>
                  </a:cubicBezTo>
                  <a:cubicBezTo>
                    <a:pt x="62" y="24"/>
                    <a:pt x="62" y="24"/>
                    <a:pt x="62" y="24"/>
                  </a:cubicBezTo>
                  <a:cubicBezTo>
                    <a:pt x="66" y="26"/>
                    <a:pt x="66" y="26"/>
                    <a:pt x="66" y="26"/>
                  </a:cubicBezTo>
                  <a:cubicBezTo>
                    <a:pt x="69" y="24"/>
                    <a:pt x="69" y="24"/>
                    <a:pt x="69" y="24"/>
                  </a:cubicBezTo>
                  <a:cubicBezTo>
                    <a:pt x="69" y="26"/>
                    <a:pt x="69" y="26"/>
                    <a:pt x="69" y="26"/>
                  </a:cubicBezTo>
                  <a:cubicBezTo>
                    <a:pt x="75" y="24"/>
                    <a:pt x="75" y="24"/>
                    <a:pt x="75" y="24"/>
                  </a:cubicBezTo>
                  <a:cubicBezTo>
                    <a:pt x="77" y="26"/>
                    <a:pt x="77" y="26"/>
                    <a:pt x="77" y="26"/>
                  </a:cubicBezTo>
                  <a:cubicBezTo>
                    <a:pt x="80" y="26"/>
                    <a:pt x="80" y="26"/>
                    <a:pt x="80" y="26"/>
                  </a:cubicBezTo>
                  <a:cubicBezTo>
                    <a:pt x="84" y="28"/>
                    <a:pt x="84" y="28"/>
                    <a:pt x="84" y="28"/>
                  </a:cubicBezTo>
                  <a:cubicBezTo>
                    <a:pt x="87" y="29"/>
                    <a:pt x="87" y="29"/>
                    <a:pt x="87" y="29"/>
                  </a:cubicBezTo>
                  <a:cubicBezTo>
                    <a:pt x="89" y="29"/>
                    <a:pt x="89" y="29"/>
                    <a:pt x="89" y="29"/>
                  </a:cubicBezTo>
                  <a:close/>
                  <a:moveTo>
                    <a:pt x="53" y="69"/>
                  </a:moveTo>
                  <a:cubicBezTo>
                    <a:pt x="58" y="69"/>
                    <a:pt x="58" y="69"/>
                    <a:pt x="58" y="69"/>
                  </a:cubicBezTo>
                  <a:cubicBezTo>
                    <a:pt x="60" y="71"/>
                    <a:pt x="60" y="71"/>
                    <a:pt x="60" y="71"/>
                  </a:cubicBezTo>
                  <a:cubicBezTo>
                    <a:pt x="55" y="71"/>
                    <a:pt x="55" y="71"/>
                    <a:pt x="55" y="71"/>
                  </a:cubicBezTo>
                  <a:cubicBezTo>
                    <a:pt x="53" y="69"/>
                    <a:pt x="53" y="69"/>
                    <a:pt x="53" y="69"/>
                  </a:cubicBezTo>
                  <a:close/>
                  <a:moveTo>
                    <a:pt x="49" y="66"/>
                  </a:moveTo>
                  <a:cubicBezTo>
                    <a:pt x="58" y="66"/>
                    <a:pt x="58" y="66"/>
                    <a:pt x="58" y="66"/>
                  </a:cubicBezTo>
                  <a:cubicBezTo>
                    <a:pt x="55" y="68"/>
                    <a:pt x="55" y="68"/>
                    <a:pt x="55" y="68"/>
                  </a:cubicBezTo>
                  <a:cubicBezTo>
                    <a:pt x="49" y="66"/>
                    <a:pt x="49" y="66"/>
                    <a:pt x="49" y="66"/>
                  </a:cubicBezTo>
                  <a:close/>
                  <a:moveTo>
                    <a:pt x="49" y="62"/>
                  </a:moveTo>
                  <a:cubicBezTo>
                    <a:pt x="55" y="62"/>
                    <a:pt x="55" y="62"/>
                    <a:pt x="55" y="62"/>
                  </a:cubicBezTo>
                  <a:cubicBezTo>
                    <a:pt x="56" y="64"/>
                    <a:pt x="56" y="64"/>
                    <a:pt x="56" y="64"/>
                  </a:cubicBezTo>
                  <a:cubicBezTo>
                    <a:pt x="53" y="64"/>
                    <a:pt x="53" y="64"/>
                    <a:pt x="53" y="64"/>
                  </a:cubicBezTo>
                  <a:cubicBezTo>
                    <a:pt x="51" y="64"/>
                    <a:pt x="51" y="64"/>
                    <a:pt x="51" y="64"/>
                  </a:cubicBezTo>
                  <a:cubicBezTo>
                    <a:pt x="49" y="62"/>
                    <a:pt x="49" y="62"/>
                    <a:pt x="49" y="62"/>
                  </a:cubicBezTo>
                  <a:close/>
                  <a:moveTo>
                    <a:pt x="24" y="40"/>
                  </a:moveTo>
                  <a:cubicBezTo>
                    <a:pt x="25" y="40"/>
                    <a:pt x="25" y="40"/>
                    <a:pt x="25" y="40"/>
                  </a:cubicBezTo>
                  <a:cubicBezTo>
                    <a:pt x="29" y="44"/>
                    <a:pt x="29" y="44"/>
                    <a:pt x="29" y="44"/>
                  </a:cubicBezTo>
                  <a:cubicBezTo>
                    <a:pt x="27" y="44"/>
                    <a:pt x="27" y="44"/>
                    <a:pt x="27" y="44"/>
                  </a:cubicBezTo>
                  <a:cubicBezTo>
                    <a:pt x="24" y="40"/>
                    <a:pt x="24" y="40"/>
                    <a:pt x="24" y="40"/>
                  </a:cubicBezTo>
                  <a:close/>
                  <a:moveTo>
                    <a:pt x="22" y="35"/>
                  </a:moveTo>
                  <a:cubicBezTo>
                    <a:pt x="24" y="39"/>
                    <a:pt x="24" y="39"/>
                    <a:pt x="24" y="39"/>
                  </a:cubicBezTo>
                  <a:cubicBezTo>
                    <a:pt x="22" y="39"/>
                    <a:pt x="22" y="39"/>
                    <a:pt x="22" y="39"/>
                  </a:cubicBezTo>
                  <a:cubicBezTo>
                    <a:pt x="22" y="35"/>
                    <a:pt x="22" y="35"/>
                    <a:pt x="22" y="35"/>
                  </a:cubicBezTo>
                  <a:close/>
                  <a:moveTo>
                    <a:pt x="22" y="46"/>
                  </a:moveTo>
                  <a:cubicBezTo>
                    <a:pt x="25" y="49"/>
                    <a:pt x="25" y="49"/>
                    <a:pt x="25" y="49"/>
                  </a:cubicBezTo>
                  <a:cubicBezTo>
                    <a:pt x="27" y="51"/>
                    <a:pt x="27" y="51"/>
                    <a:pt x="27" y="51"/>
                  </a:cubicBezTo>
                  <a:cubicBezTo>
                    <a:pt x="22" y="46"/>
                    <a:pt x="22" y="46"/>
                    <a:pt x="22" y="46"/>
                  </a:cubicBezTo>
                  <a:close/>
                  <a:moveTo>
                    <a:pt x="18" y="40"/>
                  </a:moveTo>
                  <a:cubicBezTo>
                    <a:pt x="20" y="42"/>
                    <a:pt x="20" y="42"/>
                    <a:pt x="20" y="42"/>
                  </a:cubicBezTo>
                  <a:cubicBezTo>
                    <a:pt x="20" y="44"/>
                    <a:pt x="20" y="44"/>
                    <a:pt x="20" y="44"/>
                  </a:cubicBezTo>
                  <a:cubicBezTo>
                    <a:pt x="18" y="40"/>
                    <a:pt x="18" y="40"/>
                    <a:pt x="18" y="40"/>
                  </a:cubicBezTo>
                  <a:close/>
                  <a:moveTo>
                    <a:pt x="11" y="31"/>
                  </a:moveTo>
                  <a:cubicBezTo>
                    <a:pt x="16" y="35"/>
                    <a:pt x="16" y="35"/>
                    <a:pt x="16" y="35"/>
                  </a:cubicBezTo>
                  <a:cubicBezTo>
                    <a:pt x="18" y="39"/>
                    <a:pt x="18" y="39"/>
                    <a:pt x="18" y="39"/>
                  </a:cubicBezTo>
                  <a:cubicBezTo>
                    <a:pt x="16" y="39"/>
                    <a:pt x="16" y="39"/>
                    <a:pt x="16" y="39"/>
                  </a:cubicBezTo>
                  <a:cubicBezTo>
                    <a:pt x="13" y="35"/>
                    <a:pt x="13" y="35"/>
                    <a:pt x="13" y="35"/>
                  </a:cubicBezTo>
                  <a:cubicBezTo>
                    <a:pt x="14" y="35"/>
                    <a:pt x="14" y="35"/>
                    <a:pt x="14" y="35"/>
                  </a:cubicBezTo>
                  <a:cubicBezTo>
                    <a:pt x="11" y="31"/>
                    <a:pt x="11" y="31"/>
                    <a:pt x="11" y="31"/>
                  </a:cubicBezTo>
                  <a:close/>
                  <a:moveTo>
                    <a:pt x="14" y="24"/>
                  </a:moveTo>
                  <a:cubicBezTo>
                    <a:pt x="20" y="31"/>
                    <a:pt x="20" y="31"/>
                    <a:pt x="20" y="31"/>
                  </a:cubicBezTo>
                  <a:cubicBezTo>
                    <a:pt x="16" y="33"/>
                    <a:pt x="16" y="33"/>
                    <a:pt x="16" y="33"/>
                  </a:cubicBezTo>
                  <a:cubicBezTo>
                    <a:pt x="16" y="31"/>
                    <a:pt x="16" y="31"/>
                    <a:pt x="16" y="31"/>
                  </a:cubicBezTo>
                  <a:cubicBezTo>
                    <a:pt x="13" y="29"/>
                    <a:pt x="13" y="29"/>
                    <a:pt x="13" y="29"/>
                  </a:cubicBezTo>
                  <a:cubicBezTo>
                    <a:pt x="13" y="26"/>
                    <a:pt x="13" y="26"/>
                    <a:pt x="13" y="26"/>
                  </a:cubicBezTo>
                  <a:cubicBezTo>
                    <a:pt x="14" y="24"/>
                    <a:pt x="14" y="24"/>
                    <a:pt x="14" y="24"/>
                  </a:cubicBez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8" name="Google Shape;168;g10beeda7aff_0_865">
              <a:extLst>
                <a:ext uri="{FF2B5EF4-FFF2-40B4-BE49-F238E27FC236}">
                  <a16:creationId xmlns:a16="http://schemas.microsoft.com/office/drawing/2014/main" id="{7056E07F-05EF-0A5C-D910-5A2868C2C596}"/>
                </a:ext>
              </a:extLst>
            </p:cNvPr>
            <p:cNvSpPr/>
            <p:nvPr/>
          </p:nvSpPr>
          <p:spPr>
            <a:xfrm>
              <a:off x="5365172" y="5062840"/>
              <a:ext cx="284206" cy="251684"/>
            </a:xfrm>
            <a:custGeom>
              <a:avLst/>
              <a:gdLst/>
              <a:ahLst/>
              <a:cxnLst/>
              <a:rect l="l" t="t" r="r" b="b"/>
              <a:pathLst>
                <a:path w="201" h="178" extrusionOk="0">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lnTo>
                    <a:pt x="102" y="162"/>
                  </a:lnTo>
                  <a:lnTo>
                    <a:pt x="102" y="162"/>
                  </a:lnTo>
                  <a:lnTo>
                    <a:pt x="102" y="162"/>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39" name="Google Shape;169;g10beeda7aff_0_865">
              <a:extLst>
                <a:ext uri="{FF2B5EF4-FFF2-40B4-BE49-F238E27FC236}">
                  <a16:creationId xmlns:a16="http://schemas.microsoft.com/office/drawing/2014/main" id="{210CF7BA-DFFA-53FD-043D-733005E7A764}"/>
                </a:ext>
              </a:extLst>
            </p:cNvPr>
            <p:cNvSpPr/>
            <p:nvPr/>
          </p:nvSpPr>
          <p:spPr>
            <a:xfrm>
              <a:off x="5365172" y="5062840"/>
              <a:ext cx="284206" cy="251684"/>
            </a:xfrm>
            <a:custGeom>
              <a:avLst/>
              <a:gdLst/>
              <a:ahLst/>
              <a:cxnLst/>
              <a:rect l="l" t="t" r="r" b="b"/>
              <a:pathLst>
                <a:path w="201" h="178" extrusionOk="0">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lnTo>
                    <a:pt x="102" y="162"/>
                  </a:lnTo>
                  <a:lnTo>
                    <a:pt x="102" y="162"/>
                  </a:lnTo>
                  <a:lnTo>
                    <a:pt x="102" y="162"/>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0" name="Google Shape;170;g10beeda7aff_0_865">
              <a:extLst>
                <a:ext uri="{FF2B5EF4-FFF2-40B4-BE49-F238E27FC236}">
                  <a16:creationId xmlns:a16="http://schemas.microsoft.com/office/drawing/2014/main" id="{A11DA668-9D2A-A855-4BA7-5D58B77A4143}"/>
                </a:ext>
              </a:extLst>
            </p:cNvPr>
            <p:cNvSpPr/>
            <p:nvPr/>
          </p:nvSpPr>
          <p:spPr>
            <a:xfrm>
              <a:off x="5202566" y="4914375"/>
              <a:ext cx="220578" cy="139982"/>
            </a:xfrm>
            <a:custGeom>
              <a:avLst/>
              <a:gdLst/>
              <a:ahLst/>
              <a:cxnLst/>
              <a:rect l="l" t="t" r="r" b="b"/>
              <a:pathLst>
                <a:path w="156" h="99" extrusionOk="0">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0" y="76"/>
                  </a:lnTo>
                  <a:lnTo>
                    <a:pt x="10" y="83"/>
                  </a:lnTo>
                  <a:lnTo>
                    <a:pt x="10" y="86"/>
                  </a:lnTo>
                  <a:lnTo>
                    <a:pt x="4" y="95"/>
                  </a:lnTo>
                  <a:lnTo>
                    <a:pt x="4" y="99"/>
                  </a:lnTo>
                  <a:lnTo>
                    <a:pt x="4" y="99"/>
                  </a:lnTo>
                  <a:lnTo>
                    <a:pt x="4" y="99"/>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1" name="Google Shape;171;g10beeda7aff_0_865">
              <a:extLst>
                <a:ext uri="{FF2B5EF4-FFF2-40B4-BE49-F238E27FC236}">
                  <a16:creationId xmlns:a16="http://schemas.microsoft.com/office/drawing/2014/main" id="{092F1CF4-5F0B-D2E2-9013-8EEE909E726F}"/>
                </a:ext>
              </a:extLst>
            </p:cNvPr>
            <p:cNvSpPr/>
            <p:nvPr/>
          </p:nvSpPr>
          <p:spPr>
            <a:xfrm>
              <a:off x="5202566" y="4914375"/>
              <a:ext cx="220578" cy="139982"/>
            </a:xfrm>
            <a:custGeom>
              <a:avLst/>
              <a:gdLst/>
              <a:ahLst/>
              <a:cxnLst/>
              <a:rect l="l" t="t" r="r" b="b"/>
              <a:pathLst>
                <a:path w="156" h="99" extrusionOk="0">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0" y="76"/>
                  </a:lnTo>
                  <a:lnTo>
                    <a:pt x="10" y="83"/>
                  </a:lnTo>
                  <a:lnTo>
                    <a:pt x="10" y="86"/>
                  </a:lnTo>
                  <a:lnTo>
                    <a:pt x="4" y="95"/>
                  </a:lnTo>
                  <a:lnTo>
                    <a:pt x="4" y="99"/>
                  </a:lnTo>
                  <a:lnTo>
                    <a:pt x="4" y="99"/>
                  </a:lnTo>
                  <a:lnTo>
                    <a:pt x="4" y="99"/>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2" name="Google Shape;172;g10beeda7aff_0_865">
              <a:extLst>
                <a:ext uri="{FF2B5EF4-FFF2-40B4-BE49-F238E27FC236}">
                  <a16:creationId xmlns:a16="http://schemas.microsoft.com/office/drawing/2014/main" id="{C9258451-6A0F-E140-77C7-E01CED823E16}"/>
                </a:ext>
              </a:extLst>
            </p:cNvPr>
            <p:cNvSpPr/>
            <p:nvPr/>
          </p:nvSpPr>
          <p:spPr>
            <a:xfrm>
              <a:off x="4901392" y="4693797"/>
              <a:ext cx="544376" cy="261582"/>
            </a:xfrm>
            <a:custGeom>
              <a:avLst/>
              <a:gdLst/>
              <a:ahLst/>
              <a:cxnLst/>
              <a:rect l="l" t="t" r="r" b="b"/>
              <a:pathLst>
                <a:path w="385" h="185" extrusionOk="0">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42" y="111"/>
                  </a:lnTo>
                  <a:lnTo>
                    <a:pt x="29" y="111"/>
                  </a:lnTo>
                  <a:lnTo>
                    <a:pt x="22" y="99"/>
                  </a:lnTo>
                  <a:lnTo>
                    <a:pt x="13" y="105"/>
                  </a:lnTo>
                  <a:lnTo>
                    <a:pt x="0" y="111"/>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67" y="146"/>
                  </a:lnTo>
                  <a:lnTo>
                    <a:pt x="83" y="153"/>
                  </a:lnTo>
                  <a:lnTo>
                    <a:pt x="112" y="134"/>
                  </a:lnTo>
                  <a:lnTo>
                    <a:pt x="124" y="140"/>
                  </a:lnTo>
                  <a:lnTo>
                    <a:pt x="140" y="140"/>
                  </a:lnTo>
                  <a:lnTo>
                    <a:pt x="140" y="146"/>
                  </a:lnTo>
                  <a:lnTo>
                    <a:pt x="166" y="162"/>
                  </a:lnTo>
                  <a:lnTo>
                    <a:pt x="201" y="169"/>
                  </a:lnTo>
                  <a:lnTo>
                    <a:pt x="217" y="169"/>
                  </a:lnTo>
                  <a:lnTo>
                    <a:pt x="229" y="175"/>
                  </a:lnTo>
                  <a:lnTo>
                    <a:pt x="229" y="175"/>
                  </a:lnTo>
                  <a:lnTo>
                    <a:pt x="229" y="175"/>
                  </a:lnTo>
                  <a:lnTo>
                    <a:pt x="229" y="175"/>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3" name="Google Shape;173;g10beeda7aff_0_865">
              <a:extLst>
                <a:ext uri="{FF2B5EF4-FFF2-40B4-BE49-F238E27FC236}">
                  <a16:creationId xmlns:a16="http://schemas.microsoft.com/office/drawing/2014/main" id="{91DD9AE6-F9B6-1D07-8521-8DE0ED0E3EAA}"/>
                </a:ext>
              </a:extLst>
            </p:cNvPr>
            <p:cNvSpPr/>
            <p:nvPr/>
          </p:nvSpPr>
          <p:spPr>
            <a:xfrm>
              <a:off x="4901392" y="4693797"/>
              <a:ext cx="544376" cy="261582"/>
            </a:xfrm>
            <a:custGeom>
              <a:avLst/>
              <a:gdLst/>
              <a:ahLst/>
              <a:cxnLst/>
              <a:rect l="l" t="t" r="r" b="b"/>
              <a:pathLst>
                <a:path w="385" h="185" extrusionOk="0">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42" y="111"/>
                  </a:lnTo>
                  <a:lnTo>
                    <a:pt x="29" y="111"/>
                  </a:lnTo>
                  <a:lnTo>
                    <a:pt x="22" y="99"/>
                  </a:lnTo>
                  <a:lnTo>
                    <a:pt x="13" y="105"/>
                  </a:lnTo>
                  <a:lnTo>
                    <a:pt x="0" y="111"/>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67" y="146"/>
                  </a:lnTo>
                  <a:lnTo>
                    <a:pt x="83" y="153"/>
                  </a:lnTo>
                  <a:lnTo>
                    <a:pt x="112" y="134"/>
                  </a:lnTo>
                  <a:lnTo>
                    <a:pt x="124" y="140"/>
                  </a:lnTo>
                  <a:lnTo>
                    <a:pt x="140" y="140"/>
                  </a:lnTo>
                  <a:lnTo>
                    <a:pt x="140" y="146"/>
                  </a:lnTo>
                  <a:lnTo>
                    <a:pt x="166" y="162"/>
                  </a:lnTo>
                  <a:lnTo>
                    <a:pt x="201" y="169"/>
                  </a:lnTo>
                  <a:lnTo>
                    <a:pt x="217" y="169"/>
                  </a:lnTo>
                  <a:lnTo>
                    <a:pt x="229" y="175"/>
                  </a:lnTo>
                  <a:lnTo>
                    <a:pt x="229" y="175"/>
                  </a:lnTo>
                  <a:lnTo>
                    <a:pt x="229" y="175"/>
                  </a:lnTo>
                  <a:lnTo>
                    <a:pt x="229" y="175"/>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4" name="Google Shape;174;g10beeda7aff_0_865">
              <a:extLst>
                <a:ext uri="{FF2B5EF4-FFF2-40B4-BE49-F238E27FC236}">
                  <a16:creationId xmlns:a16="http://schemas.microsoft.com/office/drawing/2014/main" id="{35D63F15-AF7B-39C8-54CB-033B35091FA6}"/>
                </a:ext>
              </a:extLst>
            </p:cNvPr>
            <p:cNvSpPr/>
            <p:nvPr/>
          </p:nvSpPr>
          <p:spPr>
            <a:xfrm>
              <a:off x="5208222" y="4073071"/>
              <a:ext cx="715465" cy="606587"/>
            </a:xfrm>
            <a:custGeom>
              <a:avLst/>
              <a:gdLst/>
              <a:ahLst/>
              <a:cxnLst/>
              <a:rect l="l" t="t" r="r" b="b"/>
              <a:pathLst>
                <a:path w="506" h="429" extrusionOk="0">
                  <a:moveTo>
                    <a:pt x="305" y="420"/>
                  </a:moveTo>
                  <a:lnTo>
                    <a:pt x="308" y="429"/>
                  </a:lnTo>
                  <a:lnTo>
                    <a:pt x="312" y="429"/>
                  </a:lnTo>
                  <a:lnTo>
                    <a:pt x="324" y="417"/>
                  </a:lnTo>
                  <a:lnTo>
                    <a:pt x="334" y="407"/>
                  </a:lnTo>
                  <a:lnTo>
                    <a:pt x="340" y="417"/>
                  </a:lnTo>
                  <a:lnTo>
                    <a:pt x="353" y="417"/>
                  </a:lnTo>
                  <a:lnTo>
                    <a:pt x="363" y="420"/>
                  </a:lnTo>
                  <a:lnTo>
                    <a:pt x="366" y="407"/>
                  </a:lnTo>
                  <a:lnTo>
                    <a:pt x="378" y="407"/>
                  </a:lnTo>
                  <a:lnTo>
                    <a:pt x="382" y="417"/>
                  </a:lnTo>
                  <a:lnTo>
                    <a:pt x="394" y="407"/>
                  </a:lnTo>
                  <a:lnTo>
                    <a:pt x="410" y="407"/>
                  </a:lnTo>
                  <a:lnTo>
                    <a:pt x="436" y="429"/>
                  </a:lnTo>
                  <a:lnTo>
                    <a:pt x="449" y="429"/>
                  </a:lnTo>
                  <a:lnTo>
                    <a:pt x="449" y="407"/>
                  </a:lnTo>
                  <a:lnTo>
                    <a:pt x="449" y="391"/>
                  </a:lnTo>
                  <a:lnTo>
                    <a:pt x="480" y="359"/>
                  </a:lnTo>
                  <a:lnTo>
                    <a:pt x="480" y="340"/>
                  </a:lnTo>
                  <a:lnTo>
                    <a:pt x="493" y="334"/>
                  </a:lnTo>
                  <a:lnTo>
                    <a:pt x="499" y="331"/>
                  </a:lnTo>
                  <a:lnTo>
                    <a:pt x="506" y="318"/>
                  </a:lnTo>
                  <a:lnTo>
                    <a:pt x="499" y="305"/>
                  </a:lnTo>
                  <a:lnTo>
                    <a:pt x="499" y="302"/>
                  </a:lnTo>
                  <a:lnTo>
                    <a:pt x="506" y="293"/>
                  </a:lnTo>
                  <a:lnTo>
                    <a:pt x="493" y="289"/>
                  </a:lnTo>
                  <a:lnTo>
                    <a:pt x="480" y="270"/>
                  </a:lnTo>
                  <a:lnTo>
                    <a:pt x="477" y="264"/>
                  </a:lnTo>
                  <a:lnTo>
                    <a:pt x="477" y="235"/>
                  </a:lnTo>
                  <a:lnTo>
                    <a:pt x="477" y="223"/>
                  </a:lnTo>
                  <a:lnTo>
                    <a:pt x="464" y="207"/>
                  </a:lnTo>
                  <a:lnTo>
                    <a:pt x="464" y="191"/>
                  </a:lnTo>
                  <a:lnTo>
                    <a:pt x="471" y="172"/>
                  </a:lnTo>
                  <a:lnTo>
                    <a:pt x="480" y="172"/>
                  </a:lnTo>
                  <a:lnTo>
                    <a:pt x="480" y="137"/>
                  </a:lnTo>
                  <a:lnTo>
                    <a:pt x="477" y="133"/>
                  </a:lnTo>
                  <a:lnTo>
                    <a:pt x="471" y="121"/>
                  </a:lnTo>
                  <a:lnTo>
                    <a:pt x="464" y="108"/>
                  </a:lnTo>
                  <a:lnTo>
                    <a:pt x="461" y="79"/>
                  </a:lnTo>
                  <a:lnTo>
                    <a:pt x="449" y="67"/>
                  </a:lnTo>
                  <a:lnTo>
                    <a:pt x="449" y="51"/>
                  </a:lnTo>
                  <a:lnTo>
                    <a:pt x="442" y="32"/>
                  </a:lnTo>
                  <a:lnTo>
                    <a:pt x="436" y="32"/>
                  </a:lnTo>
                  <a:lnTo>
                    <a:pt x="423" y="22"/>
                  </a:lnTo>
                  <a:lnTo>
                    <a:pt x="350" y="28"/>
                  </a:lnTo>
                  <a:lnTo>
                    <a:pt x="280" y="28"/>
                  </a:lnTo>
                  <a:lnTo>
                    <a:pt x="277" y="28"/>
                  </a:lnTo>
                  <a:lnTo>
                    <a:pt x="254" y="44"/>
                  </a:lnTo>
                  <a:lnTo>
                    <a:pt x="238" y="51"/>
                  </a:lnTo>
                  <a:lnTo>
                    <a:pt x="238" y="44"/>
                  </a:lnTo>
                  <a:lnTo>
                    <a:pt x="251" y="32"/>
                  </a:lnTo>
                  <a:lnTo>
                    <a:pt x="267" y="22"/>
                  </a:lnTo>
                  <a:lnTo>
                    <a:pt x="264" y="22"/>
                  </a:lnTo>
                  <a:lnTo>
                    <a:pt x="251" y="32"/>
                  </a:lnTo>
                  <a:lnTo>
                    <a:pt x="226" y="44"/>
                  </a:lnTo>
                  <a:lnTo>
                    <a:pt x="207" y="32"/>
                  </a:lnTo>
                  <a:lnTo>
                    <a:pt x="207" y="22"/>
                  </a:lnTo>
                  <a:lnTo>
                    <a:pt x="207" y="16"/>
                  </a:lnTo>
                  <a:lnTo>
                    <a:pt x="213" y="16"/>
                  </a:lnTo>
                  <a:lnTo>
                    <a:pt x="222" y="22"/>
                  </a:lnTo>
                  <a:lnTo>
                    <a:pt x="222" y="16"/>
                  </a:lnTo>
                  <a:lnTo>
                    <a:pt x="210" y="9"/>
                  </a:lnTo>
                  <a:lnTo>
                    <a:pt x="181" y="0"/>
                  </a:lnTo>
                  <a:lnTo>
                    <a:pt x="156" y="9"/>
                  </a:lnTo>
                  <a:lnTo>
                    <a:pt x="146" y="9"/>
                  </a:lnTo>
                  <a:lnTo>
                    <a:pt x="127" y="16"/>
                  </a:lnTo>
                  <a:lnTo>
                    <a:pt x="117" y="32"/>
                  </a:lnTo>
                  <a:lnTo>
                    <a:pt x="98" y="32"/>
                  </a:lnTo>
                  <a:lnTo>
                    <a:pt x="95" y="44"/>
                  </a:lnTo>
                  <a:lnTo>
                    <a:pt x="95" y="51"/>
                  </a:lnTo>
                  <a:lnTo>
                    <a:pt x="76" y="51"/>
                  </a:lnTo>
                  <a:lnTo>
                    <a:pt x="47" y="67"/>
                  </a:lnTo>
                  <a:lnTo>
                    <a:pt x="31" y="67"/>
                  </a:lnTo>
                  <a:lnTo>
                    <a:pt x="25" y="79"/>
                  </a:lnTo>
                  <a:lnTo>
                    <a:pt x="19" y="92"/>
                  </a:lnTo>
                  <a:lnTo>
                    <a:pt x="19" y="95"/>
                  </a:lnTo>
                  <a:lnTo>
                    <a:pt x="19" y="102"/>
                  </a:lnTo>
                  <a:lnTo>
                    <a:pt x="12" y="102"/>
                  </a:lnTo>
                  <a:lnTo>
                    <a:pt x="19" y="124"/>
                  </a:lnTo>
                  <a:lnTo>
                    <a:pt x="19" y="143"/>
                  </a:lnTo>
                  <a:lnTo>
                    <a:pt x="0" y="149"/>
                  </a:lnTo>
                  <a:lnTo>
                    <a:pt x="0" y="162"/>
                  </a:lnTo>
                  <a:lnTo>
                    <a:pt x="19" y="178"/>
                  </a:lnTo>
                  <a:lnTo>
                    <a:pt x="19" y="191"/>
                  </a:lnTo>
                  <a:lnTo>
                    <a:pt x="25" y="200"/>
                  </a:lnTo>
                  <a:lnTo>
                    <a:pt x="25" y="207"/>
                  </a:lnTo>
                  <a:lnTo>
                    <a:pt x="31" y="219"/>
                  </a:lnTo>
                  <a:lnTo>
                    <a:pt x="25" y="232"/>
                  </a:lnTo>
                  <a:lnTo>
                    <a:pt x="35" y="248"/>
                  </a:lnTo>
                  <a:lnTo>
                    <a:pt x="41" y="251"/>
                  </a:lnTo>
                  <a:lnTo>
                    <a:pt x="47" y="264"/>
                  </a:lnTo>
                  <a:lnTo>
                    <a:pt x="47" y="293"/>
                  </a:lnTo>
                  <a:lnTo>
                    <a:pt x="47" y="293"/>
                  </a:lnTo>
                  <a:lnTo>
                    <a:pt x="47" y="305"/>
                  </a:lnTo>
                  <a:lnTo>
                    <a:pt x="54" y="302"/>
                  </a:lnTo>
                  <a:lnTo>
                    <a:pt x="67" y="302"/>
                  </a:lnTo>
                  <a:lnTo>
                    <a:pt x="70" y="302"/>
                  </a:lnTo>
                  <a:lnTo>
                    <a:pt x="95" y="302"/>
                  </a:lnTo>
                  <a:lnTo>
                    <a:pt x="95" y="305"/>
                  </a:lnTo>
                  <a:lnTo>
                    <a:pt x="98" y="318"/>
                  </a:lnTo>
                  <a:lnTo>
                    <a:pt x="111" y="318"/>
                  </a:lnTo>
                  <a:lnTo>
                    <a:pt x="117" y="321"/>
                  </a:lnTo>
                  <a:lnTo>
                    <a:pt x="111" y="334"/>
                  </a:lnTo>
                  <a:lnTo>
                    <a:pt x="117" y="340"/>
                  </a:lnTo>
                  <a:lnTo>
                    <a:pt x="124" y="347"/>
                  </a:lnTo>
                  <a:lnTo>
                    <a:pt x="124" y="359"/>
                  </a:lnTo>
                  <a:lnTo>
                    <a:pt x="127" y="359"/>
                  </a:lnTo>
                  <a:lnTo>
                    <a:pt x="137" y="350"/>
                  </a:lnTo>
                  <a:lnTo>
                    <a:pt x="140" y="350"/>
                  </a:lnTo>
                  <a:lnTo>
                    <a:pt x="127" y="334"/>
                  </a:lnTo>
                  <a:lnTo>
                    <a:pt x="137" y="334"/>
                  </a:lnTo>
                  <a:lnTo>
                    <a:pt x="156" y="347"/>
                  </a:lnTo>
                  <a:lnTo>
                    <a:pt x="178" y="347"/>
                  </a:lnTo>
                  <a:lnTo>
                    <a:pt x="168" y="350"/>
                  </a:lnTo>
                  <a:lnTo>
                    <a:pt x="181" y="363"/>
                  </a:lnTo>
                  <a:lnTo>
                    <a:pt x="207" y="359"/>
                  </a:lnTo>
                  <a:lnTo>
                    <a:pt x="222" y="363"/>
                  </a:lnTo>
                  <a:lnTo>
                    <a:pt x="254" y="388"/>
                  </a:lnTo>
                  <a:lnTo>
                    <a:pt x="264" y="404"/>
                  </a:lnTo>
                  <a:lnTo>
                    <a:pt x="277" y="404"/>
                  </a:lnTo>
                  <a:lnTo>
                    <a:pt x="280" y="401"/>
                  </a:lnTo>
                  <a:lnTo>
                    <a:pt x="293" y="404"/>
                  </a:lnTo>
                  <a:lnTo>
                    <a:pt x="305" y="407"/>
                  </a:lnTo>
                  <a:lnTo>
                    <a:pt x="305" y="420"/>
                  </a:lnTo>
                  <a:lnTo>
                    <a:pt x="305" y="420"/>
                  </a:lnTo>
                  <a:lnTo>
                    <a:pt x="305" y="42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5" name="Google Shape;175;g10beeda7aff_0_865">
              <a:extLst>
                <a:ext uri="{FF2B5EF4-FFF2-40B4-BE49-F238E27FC236}">
                  <a16:creationId xmlns:a16="http://schemas.microsoft.com/office/drawing/2014/main" id="{A9706614-4442-57F6-0505-296BC0A1713A}"/>
                </a:ext>
              </a:extLst>
            </p:cNvPr>
            <p:cNvSpPr/>
            <p:nvPr/>
          </p:nvSpPr>
          <p:spPr>
            <a:xfrm>
              <a:off x="5072482" y="4487360"/>
              <a:ext cx="562757" cy="247442"/>
            </a:xfrm>
            <a:custGeom>
              <a:avLst/>
              <a:gdLst/>
              <a:ahLst/>
              <a:cxnLst/>
              <a:rect l="l" t="t" r="r" b="b"/>
              <a:pathLst>
                <a:path w="398" h="175" extrusionOk="0">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solidFill>
              <a:srgbClr val="E3000F"/>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6" name="Google Shape;176;g10beeda7aff_0_865">
              <a:extLst>
                <a:ext uri="{FF2B5EF4-FFF2-40B4-BE49-F238E27FC236}">
                  <a16:creationId xmlns:a16="http://schemas.microsoft.com/office/drawing/2014/main" id="{775F7EB8-BDE4-40C6-5446-58C75772DA15}"/>
                </a:ext>
              </a:extLst>
            </p:cNvPr>
            <p:cNvSpPr/>
            <p:nvPr/>
          </p:nvSpPr>
          <p:spPr>
            <a:xfrm>
              <a:off x="5072482" y="4487360"/>
              <a:ext cx="562757" cy="247442"/>
            </a:xfrm>
            <a:custGeom>
              <a:avLst/>
              <a:gdLst/>
              <a:ahLst/>
              <a:cxnLst/>
              <a:rect l="l" t="t" r="r" b="b"/>
              <a:pathLst>
                <a:path w="398" h="175" extrusionOk="0">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7" name="Google Shape;177;g10beeda7aff_0_865">
              <a:extLst>
                <a:ext uri="{FF2B5EF4-FFF2-40B4-BE49-F238E27FC236}">
                  <a16:creationId xmlns:a16="http://schemas.microsoft.com/office/drawing/2014/main" id="{E49F8160-05DA-9B74-22B0-613726CC03CE}"/>
                </a:ext>
              </a:extLst>
            </p:cNvPr>
            <p:cNvSpPr/>
            <p:nvPr/>
          </p:nvSpPr>
          <p:spPr>
            <a:xfrm>
              <a:off x="4631326" y="4077313"/>
              <a:ext cx="643353" cy="773433"/>
            </a:xfrm>
            <a:custGeom>
              <a:avLst/>
              <a:gdLst/>
              <a:ahLst/>
              <a:cxnLst/>
              <a:rect l="l" t="t" r="r" b="b"/>
              <a:pathLst>
                <a:path w="455" h="547" extrusionOk="0">
                  <a:moveTo>
                    <a:pt x="127" y="0"/>
                  </a:moveTo>
                  <a:lnTo>
                    <a:pt x="143" y="0"/>
                  </a:lnTo>
                  <a:lnTo>
                    <a:pt x="159" y="6"/>
                  </a:lnTo>
                  <a:lnTo>
                    <a:pt x="163" y="6"/>
                  </a:lnTo>
                  <a:lnTo>
                    <a:pt x="175" y="6"/>
                  </a:lnTo>
                  <a:lnTo>
                    <a:pt x="188" y="19"/>
                  </a:lnTo>
                  <a:lnTo>
                    <a:pt x="201" y="19"/>
                  </a:lnTo>
                  <a:lnTo>
                    <a:pt x="191" y="29"/>
                  </a:lnTo>
                  <a:lnTo>
                    <a:pt x="188" y="35"/>
                  </a:lnTo>
                  <a:lnTo>
                    <a:pt x="188" y="41"/>
                  </a:lnTo>
                  <a:lnTo>
                    <a:pt x="201" y="48"/>
                  </a:lnTo>
                  <a:lnTo>
                    <a:pt x="201" y="54"/>
                  </a:lnTo>
                  <a:lnTo>
                    <a:pt x="213" y="48"/>
                  </a:lnTo>
                  <a:lnTo>
                    <a:pt x="213" y="41"/>
                  </a:lnTo>
                  <a:lnTo>
                    <a:pt x="217" y="41"/>
                  </a:lnTo>
                  <a:lnTo>
                    <a:pt x="223" y="48"/>
                  </a:lnTo>
                  <a:lnTo>
                    <a:pt x="233" y="60"/>
                  </a:lnTo>
                  <a:lnTo>
                    <a:pt x="242" y="54"/>
                  </a:lnTo>
                  <a:lnTo>
                    <a:pt x="245" y="48"/>
                  </a:lnTo>
                  <a:lnTo>
                    <a:pt x="255" y="48"/>
                  </a:lnTo>
                  <a:lnTo>
                    <a:pt x="255" y="60"/>
                  </a:lnTo>
                  <a:lnTo>
                    <a:pt x="245" y="64"/>
                  </a:lnTo>
                  <a:lnTo>
                    <a:pt x="242" y="64"/>
                  </a:lnTo>
                  <a:lnTo>
                    <a:pt x="229" y="70"/>
                  </a:lnTo>
                  <a:lnTo>
                    <a:pt x="242" y="76"/>
                  </a:lnTo>
                  <a:lnTo>
                    <a:pt x="245" y="76"/>
                  </a:lnTo>
                  <a:lnTo>
                    <a:pt x="258" y="76"/>
                  </a:lnTo>
                  <a:lnTo>
                    <a:pt x="258" y="83"/>
                  </a:lnTo>
                  <a:lnTo>
                    <a:pt x="271" y="83"/>
                  </a:lnTo>
                  <a:lnTo>
                    <a:pt x="274" y="70"/>
                  </a:lnTo>
                  <a:lnTo>
                    <a:pt x="283" y="60"/>
                  </a:lnTo>
                  <a:lnTo>
                    <a:pt x="299" y="60"/>
                  </a:lnTo>
                  <a:lnTo>
                    <a:pt x="303" y="54"/>
                  </a:lnTo>
                  <a:lnTo>
                    <a:pt x="312" y="48"/>
                  </a:lnTo>
                  <a:lnTo>
                    <a:pt x="315" y="41"/>
                  </a:lnTo>
                  <a:lnTo>
                    <a:pt x="315" y="41"/>
                  </a:lnTo>
                  <a:lnTo>
                    <a:pt x="334" y="41"/>
                  </a:lnTo>
                  <a:lnTo>
                    <a:pt x="322" y="48"/>
                  </a:lnTo>
                  <a:lnTo>
                    <a:pt x="315" y="48"/>
                  </a:lnTo>
                  <a:lnTo>
                    <a:pt x="315" y="48"/>
                  </a:lnTo>
                  <a:lnTo>
                    <a:pt x="312" y="54"/>
                  </a:lnTo>
                  <a:lnTo>
                    <a:pt x="315" y="60"/>
                  </a:lnTo>
                  <a:lnTo>
                    <a:pt x="328" y="54"/>
                  </a:lnTo>
                  <a:lnTo>
                    <a:pt x="341" y="48"/>
                  </a:lnTo>
                  <a:lnTo>
                    <a:pt x="344" y="48"/>
                  </a:lnTo>
                  <a:lnTo>
                    <a:pt x="344" y="54"/>
                  </a:lnTo>
                  <a:lnTo>
                    <a:pt x="357" y="54"/>
                  </a:lnTo>
                  <a:lnTo>
                    <a:pt x="369" y="70"/>
                  </a:lnTo>
                  <a:lnTo>
                    <a:pt x="379" y="64"/>
                  </a:lnTo>
                  <a:lnTo>
                    <a:pt x="385" y="76"/>
                  </a:lnTo>
                  <a:lnTo>
                    <a:pt x="385" y="89"/>
                  </a:lnTo>
                  <a:lnTo>
                    <a:pt x="398" y="92"/>
                  </a:lnTo>
                  <a:lnTo>
                    <a:pt x="404" y="92"/>
                  </a:lnTo>
                  <a:lnTo>
                    <a:pt x="408" y="102"/>
                  </a:lnTo>
                  <a:lnTo>
                    <a:pt x="420" y="102"/>
                  </a:lnTo>
                  <a:lnTo>
                    <a:pt x="427" y="121"/>
                  </a:lnTo>
                  <a:lnTo>
                    <a:pt x="427" y="143"/>
                  </a:lnTo>
                  <a:lnTo>
                    <a:pt x="408" y="146"/>
                  </a:lnTo>
                  <a:lnTo>
                    <a:pt x="408" y="159"/>
                  </a:lnTo>
                  <a:lnTo>
                    <a:pt x="427" y="175"/>
                  </a:lnTo>
                  <a:lnTo>
                    <a:pt x="427" y="188"/>
                  </a:lnTo>
                  <a:lnTo>
                    <a:pt x="433" y="200"/>
                  </a:lnTo>
                  <a:lnTo>
                    <a:pt x="433" y="204"/>
                  </a:lnTo>
                  <a:lnTo>
                    <a:pt x="439" y="216"/>
                  </a:lnTo>
                  <a:lnTo>
                    <a:pt x="433" y="229"/>
                  </a:lnTo>
                  <a:lnTo>
                    <a:pt x="446" y="245"/>
                  </a:lnTo>
                  <a:lnTo>
                    <a:pt x="449" y="248"/>
                  </a:lnTo>
                  <a:lnTo>
                    <a:pt x="455" y="261"/>
                  </a:lnTo>
                  <a:lnTo>
                    <a:pt x="455" y="290"/>
                  </a:lnTo>
                  <a:lnTo>
                    <a:pt x="449" y="299"/>
                  </a:lnTo>
                  <a:lnTo>
                    <a:pt x="446" y="290"/>
                  </a:lnTo>
                  <a:lnTo>
                    <a:pt x="439" y="299"/>
                  </a:lnTo>
                  <a:lnTo>
                    <a:pt x="420" y="290"/>
                  </a:lnTo>
                  <a:lnTo>
                    <a:pt x="420" y="302"/>
                  </a:lnTo>
                  <a:lnTo>
                    <a:pt x="408" y="305"/>
                  </a:lnTo>
                  <a:lnTo>
                    <a:pt x="404" y="305"/>
                  </a:lnTo>
                  <a:lnTo>
                    <a:pt x="385" y="305"/>
                  </a:lnTo>
                  <a:lnTo>
                    <a:pt x="379" y="315"/>
                  </a:lnTo>
                  <a:lnTo>
                    <a:pt x="369" y="315"/>
                  </a:lnTo>
                  <a:lnTo>
                    <a:pt x="357" y="331"/>
                  </a:lnTo>
                  <a:lnTo>
                    <a:pt x="344" y="331"/>
                  </a:lnTo>
                  <a:lnTo>
                    <a:pt x="328" y="347"/>
                  </a:lnTo>
                  <a:lnTo>
                    <a:pt x="315" y="344"/>
                  </a:lnTo>
                  <a:lnTo>
                    <a:pt x="312" y="341"/>
                  </a:lnTo>
                  <a:lnTo>
                    <a:pt x="312" y="344"/>
                  </a:lnTo>
                  <a:lnTo>
                    <a:pt x="312" y="347"/>
                  </a:lnTo>
                  <a:lnTo>
                    <a:pt x="322" y="360"/>
                  </a:lnTo>
                  <a:lnTo>
                    <a:pt x="334" y="379"/>
                  </a:lnTo>
                  <a:lnTo>
                    <a:pt x="334" y="388"/>
                  </a:lnTo>
                  <a:lnTo>
                    <a:pt x="341" y="401"/>
                  </a:lnTo>
                  <a:lnTo>
                    <a:pt x="344" y="407"/>
                  </a:lnTo>
                  <a:lnTo>
                    <a:pt x="369" y="420"/>
                  </a:lnTo>
                  <a:lnTo>
                    <a:pt x="379" y="426"/>
                  </a:lnTo>
                  <a:lnTo>
                    <a:pt x="398" y="449"/>
                  </a:lnTo>
                  <a:lnTo>
                    <a:pt x="398" y="461"/>
                  </a:lnTo>
                  <a:lnTo>
                    <a:pt x="398" y="471"/>
                  </a:lnTo>
                  <a:lnTo>
                    <a:pt x="392" y="471"/>
                  </a:lnTo>
                  <a:lnTo>
                    <a:pt x="385" y="484"/>
                  </a:lnTo>
                  <a:lnTo>
                    <a:pt x="369" y="490"/>
                  </a:lnTo>
                  <a:lnTo>
                    <a:pt x="357" y="506"/>
                  </a:lnTo>
                  <a:lnTo>
                    <a:pt x="357" y="512"/>
                  </a:lnTo>
                  <a:lnTo>
                    <a:pt x="369" y="525"/>
                  </a:lnTo>
                  <a:lnTo>
                    <a:pt x="369" y="531"/>
                  </a:lnTo>
                  <a:lnTo>
                    <a:pt x="363" y="535"/>
                  </a:lnTo>
                  <a:lnTo>
                    <a:pt x="350" y="531"/>
                  </a:lnTo>
                  <a:lnTo>
                    <a:pt x="341" y="531"/>
                  </a:lnTo>
                  <a:lnTo>
                    <a:pt x="328" y="531"/>
                  </a:lnTo>
                  <a:lnTo>
                    <a:pt x="322" y="531"/>
                  </a:lnTo>
                  <a:lnTo>
                    <a:pt x="303" y="541"/>
                  </a:lnTo>
                  <a:lnTo>
                    <a:pt x="293" y="541"/>
                  </a:lnTo>
                  <a:lnTo>
                    <a:pt x="283" y="541"/>
                  </a:lnTo>
                  <a:lnTo>
                    <a:pt x="274" y="541"/>
                  </a:lnTo>
                  <a:lnTo>
                    <a:pt x="261" y="535"/>
                  </a:lnTo>
                  <a:lnTo>
                    <a:pt x="255" y="535"/>
                  </a:lnTo>
                  <a:lnTo>
                    <a:pt x="233" y="535"/>
                  </a:lnTo>
                  <a:lnTo>
                    <a:pt x="233" y="547"/>
                  </a:lnTo>
                  <a:lnTo>
                    <a:pt x="233" y="547"/>
                  </a:lnTo>
                  <a:lnTo>
                    <a:pt x="223" y="547"/>
                  </a:lnTo>
                  <a:lnTo>
                    <a:pt x="213" y="535"/>
                  </a:lnTo>
                  <a:lnTo>
                    <a:pt x="204" y="541"/>
                  </a:lnTo>
                  <a:lnTo>
                    <a:pt x="191" y="547"/>
                  </a:lnTo>
                  <a:lnTo>
                    <a:pt x="191" y="547"/>
                  </a:lnTo>
                  <a:lnTo>
                    <a:pt x="188" y="541"/>
                  </a:lnTo>
                  <a:lnTo>
                    <a:pt x="172" y="531"/>
                  </a:lnTo>
                  <a:lnTo>
                    <a:pt x="163" y="531"/>
                  </a:lnTo>
                  <a:lnTo>
                    <a:pt x="159" y="535"/>
                  </a:lnTo>
                  <a:lnTo>
                    <a:pt x="156" y="531"/>
                  </a:lnTo>
                  <a:lnTo>
                    <a:pt x="147" y="525"/>
                  </a:lnTo>
                  <a:lnTo>
                    <a:pt x="134" y="525"/>
                  </a:lnTo>
                  <a:lnTo>
                    <a:pt x="143" y="531"/>
                  </a:lnTo>
                  <a:lnTo>
                    <a:pt x="134" y="541"/>
                  </a:lnTo>
                  <a:lnTo>
                    <a:pt x="127" y="535"/>
                  </a:lnTo>
                  <a:lnTo>
                    <a:pt x="115" y="541"/>
                  </a:lnTo>
                  <a:lnTo>
                    <a:pt x="102" y="535"/>
                  </a:lnTo>
                  <a:lnTo>
                    <a:pt x="102" y="535"/>
                  </a:lnTo>
                  <a:lnTo>
                    <a:pt x="102" y="525"/>
                  </a:lnTo>
                  <a:lnTo>
                    <a:pt x="89" y="519"/>
                  </a:lnTo>
                  <a:lnTo>
                    <a:pt x="89" y="506"/>
                  </a:lnTo>
                  <a:lnTo>
                    <a:pt x="99" y="484"/>
                  </a:lnTo>
                  <a:lnTo>
                    <a:pt x="102" y="477"/>
                  </a:lnTo>
                  <a:lnTo>
                    <a:pt x="102" y="471"/>
                  </a:lnTo>
                  <a:lnTo>
                    <a:pt x="105" y="455"/>
                  </a:lnTo>
                  <a:lnTo>
                    <a:pt x="118" y="442"/>
                  </a:lnTo>
                  <a:lnTo>
                    <a:pt x="105" y="436"/>
                  </a:lnTo>
                  <a:lnTo>
                    <a:pt x="102" y="436"/>
                  </a:lnTo>
                  <a:lnTo>
                    <a:pt x="86" y="426"/>
                  </a:lnTo>
                  <a:lnTo>
                    <a:pt x="77" y="430"/>
                  </a:lnTo>
                  <a:lnTo>
                    <a:pt x="70" y="430"/>
                  </a:lnTo>
                  <a:lnTo>
                    <a:pt x="61" y="430"/>
                  </a:lnTo>
                  <a:lnTo>
                    <a:pt x="48" y="430"/>
                  </a:lnTo>
                  <a:lnTo>
                    <a:pt x="45" y="426"/>
                  </a:lnTo>
                  <a:lnTo>
                    <a:pt x="45" y="420"/>
                  </a:lnTo>
                  <a:lnTo>
                    <a:pt x="32" y="407"/>
                  </a:lnTo>
                  <a:lnTo>
                    <a:pt x="32" y="407"/>
                  </a:lnTo>
                  <a:lnTo>
                    <a:pt x="32" y="388"/>
                  </a:lnTo>
                  <a:lnTo>
                    <a:pt x="29" y="385"/>
                  </a:lnTo>
                  <a:lnTo>
                    <a:pt x="19" y="372"/>
                  </a:lnTo>
                  <a:lnTo>
                    <a:pt x="7" y="360"/>
                  </a:lnTo>
                  <a:lnTo>
                    <a:pt x="7" y="360"/>
                  </a:lnTo>
                  <a:lnTo>
                    <a:pt x="16" y="344"/>
                  </a:lnTo>
                  <a:lnTo>
                    <a:pt x="7" y="331"/>
                  </a:lnTo>
                  <a:lnTo>
                    <a:pt x="7" y="328"/>
                  </a:lnTo>
                  <a:lnTo>
                    <a:pt x="0" y="305"/>
                  </a:lnTo>
                  <a:lnTo>
                    <a:pt x="3" y="302"/>
                  </a:lnTo>
                  <a:lnTo>
                    <a:pt x="3" y="302"/>
                  </a:lnTo>
                  <a:lnTo>
                    <a:pt x="3" y="290"/>
                  </a:lnTo>
                  <a:lnTo>
                    <a:pt x="7" y="270"/>
                  </a:lnTo>
                  <a:lnTo>
                    <a:pt x="3" y="258"/>
                  </a:lnTo>
                  <a:lnTo>
                    <a:pt x="16" y="245"/>
                  </a:lnTo>
                  <a:lnTo>
                    <a:pt x="19" y="232"/>
                  </a:lnTo>
                  <a:lnTo>
                    <a:pt x="32" y="232"/>
                  </a:lnTo>
                  <a:lnTo>
                    <a:pt x="48" y="232"/>
                  </a:lnTo>
                  <a:lnTo>
                    <a:pt x="57" y="229"/>
                  </a:lnTo>
                  <a:lnTo>
                    <a:pt x="48" y="220"/>
                  </a:lnTo>
                  <a:lnTo>
                    <a:pt x="57" y="216"/>
                  </a:lnTo>
                  <a:lnTo>
                    <a:pt x="61" y="204"/>
                  </a:lnTo>
                  <a:lnTo>
                    <a:pt x="61" y="200"/>
                  </a:lnTo>
                  <a:lnTo>
                    <a:pt x="57" y="191"/>
                  </a:lnTo>
                  <a:lnTo>
                    <a:pt x="45" y="191"/>
                  </a:lnTo>
                  <a:lnTo>
                    <a:pt x="45" y="188"/>
                  </a:lnTo>
                  <a:lnTo>
                    <a:pt x="45" y="175"/>
                  </a:lnTo>
                  <a:lnTo>
                    <a:pt x="57" y="185"/>
                  </a:lnTo>
                  <a:lnTo>
                    <a:pt x="70" y="175"/>
                  </a:lnTo>
                  <a:lnTo>
                    <a:pt x="70" y="162"/>
                  </a:lnTo>
                  <a:lnTo>
                    <a:pt x="70" y="153"/>
                  </a:lnTo>
                  <a:lnTo>
                    <a:pt x="70" y="146"/>
                  </a:lnTo>
                  <a:lnTo>
                    <a:pt x="73" y="143"/>
                  </a:lnTo>
                  <a:lnTo>
                    <a:pt x="73" y="143"/>
                  </a:lnTo>
                  <a:lnTo>
                    <a:pt x="73" y="143"/>
                  </a:lnTo>
                  <a:lnTo>
                    <a:pt x="73" y="130"/>
                  </a:lnTo>
                  <a:lnTo>
                    <a:pt x="61" y="130"/>
                  </a:lnTo>
                  <a:lnTo>
                    <a:pt x="57" y="118"/>
                  </a:lnTo>
                  <a:lnTo>
                    <a:pt x="57" y="105"/>
                  </a:lnTo>
                  <a:lnTo>
                    <a:pt x="77" y="102"/>
                  </a:lnTo>
                  <a:lnTo>
                    <a:pt x="89" y="102"/>
                  </a:lnTo>
                  <a:lnTo>
                    <a:pt x="102" y="105"/>
                  </a:lnTo>
                  <a:lnTo>
                    <a:pt x="102" y="118"/>
                  </a:lnTo>
                  <a:lnTo>
                    <a:pt x="105" y="130"/>
                  </a:lnTo>
                  <a:lnTo>
                    <a:pt x="115" y="121"/>
                  </a:lnTo>
                  <a:lnTo>
                    <a:pt x="105" y="111"/>
                  </a:lnTo>
                  <a:lnTo>
                    <a:pt x="105" y="105"/>
                  </a:lnTo>
                  <a:lnTo>
                    <a:pt x="115" y="105"/>
                  </a:lnTo>
                  <a:lnTo>
                    <a:pt x="127" y="111"/>
                  </a:lnTo>
                  <a:lnTo>
                    <a:pt x="118" y="121"/>
                  </a:lnTo>
                  <a:lnTo>
                    <a:pt x="134" y="134"/>
                  </a:lnTo>
                  <a:lnTo>
                    <a:pt x="131" y="130"/>
                  </a:lnTo>
                  <a:lnTo>
                    <a:pt x="131" y="111"/>
                  </a:lnTo>
                  <a:lnTo>
                    <a:pt x="127" y="102"/>
                  </a:lnTo>
                  <a:lnTo>
                    <a:pt x="131" y="92"/>
                  </a:lnTo>
                  <a:lnTo>
                    <a:pt x="143" y="89"/>
                  </a:lnTo>
                  <a:lnTo>
                    <a:pt x="147" y="92"/>
                  </a:lnTo>
                  <a:lnTo>
                    <a:pt x="159" y="89"/>
                  </a:lnTo>
                  <a:lnTo>
                    <a:pt x="175" y="111"/>
                  </a:lnTo>
                  <a:lnTo>
                    <a:pt x="201" y="111"/>
                  </a:lnTo>
                  <a:lnTo>
                    <a:pt x="185" y="105"/>
                  </a:lnTo>
                  <a:lnTo>
                    <a:pt x="163" y="89"/>
                  </a:lnTo>
                  <a:lnTo>
                    <a:pt x="147" y="83"/>
                  </a:lnTo>
                  <a:lnTo>
                    <a:pt x="143" y="83"/>
                  </a:lnTo>
                  <a:lnTo>
                    <a:pt x="143" y="70"/>
                  </a:lnTo>
                  <a:lnTo>
                    <a:pt x="156" y="64"/>
                  </a:lnTo>
                  <a:lnTo>
                    <a:pt x="143" y="60"/>
                  </a:lnTo>
                  <a:lnTo>
                    <a:pt x="143" y="48"/>
                  </a:lnTo>
                  <a:lnTo>
                    <a:pt x="131" y="54"/>
                  </a:lnTo>
                  <a:lnTo>
                    <a:pt x="131" y="41"/>
                  </a:lnTo>
                  <a:lnTo>
                    <a:pt x="143" y="41"/>
                  </a:lnTo>
                  <a:lnTo>
                    <a:pt x="147" y="35"/>
                  </a:lnTo>
                  <a:lnTo>
                    <a:pt x="134" y="25"/>
                  </a:lnTo>
                  <a:lnTo>
                    <a:pt x="134" y="19"/>
                  </a:lnTo>
                  <a:lnTo>
                    <a:pt x="131" y="19"/>
                  </a:lnTo>
                  <a:lnTo>
                    <a:pt x="127" y="13"/>
                  </a:lnTo>
                  <a:lnTo>
                    <a:pt x="127" y="6"/>
                  </a:lnTo>
                  <a:lnTo>
                    <a:pt x="127" y="0"/>
                  </a:lnTo>
                  <a:lnTo>
                    <a:pt x="127" y="0"/>
                  </a:lnTo>
                  <a:lnTo>
                    <a:pt x="127" y="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8" name="Google Shape;178;g10beeda7aff_0_865">
              <a:extLst>
                <a:ext uri="{FF2B5EF4-FFF2-40B4-BE49-F238E27FC236}">
                  <a16:creationId xmlns:a16="http://schemas.microsoft.com/office/drawing/2014/main" id="{F968808A-04A3-7B5D-92A0-5AD97BD46C69}"/>
                </a:ext>
              </a:extLst>
            </p:cNvPr>
            <p:cNvSpPr/>
            <p:nvPr/>
          </p:nvSpPr>
          <p:spPr>
            <a:xfrm>
              <a:off x="4901392" y="4869128"/>
              <a:ext cx="18382" cy="14140"/>
            </a:xfrm>
            <a:custGeom>
              <a:avLst/>
              <a:gdLst/>
              <a:ahLst/>
              <a:cxnLst/>
              <a:rect l="l" t="t" r="r" b="b"/>
              <a:pathLst>
                <a:path w="13" h="10" extrusionOk="0">
                  <a:moveTo>
                    <a:pt x="10" y="0"/>
                  </a:moveTo>
                  <a:lnTo>
                    <a:pt x="13" y="3"/>
                  </a:lnTo>
                  <a:lnTo>
                    <a:pt x="13" y="10"/>
                  </a:lnTo>
                  <a:lnTo>
                    <a:pt x="10" y="10"/>
                  </a:lnTo>
                  <a:lnTo>
                    <a:pt x="0" y="3"/>
                  </a:lnTo>
                  <a:lnTo>
                    <a:pt x="10" y="0"/>
                  </a:lnTo>
                  <a:lnTo>
                    <a:pt x="10" y="0"/>
                  </a:lnTo>
                  <a:lnTo>
                    <a:pt x="10" y="0"/>
                  </a:lnTo>
                  <a:lnTo>
                    <a:pt x="10" y="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49" name="Google Shape;179;g10beeda7aff_0_865">
              <a:extLst>
                <a:ext uri="{FF2B5EF4-FFF2-40B4-BE49-F238E27FC236}">
                  <a16:creationId xmlns:a16="http://schemas.microsoft.com/office/drawing/2014/main" id="{1D5617AF-25F9-9F2D-7C24-9C941C012803}"/>
                </a:ext>
              </a:extLst>
            </p:cNvPr>
            <p:cNvSpPr/>
            <p:nvPr/>
          </p:nvSpPr>
          <p:spPr>
            <a:xfrm>
              <a:off x="4901392" y="4869128"/>
              <a:ext cx="18382" cy="14140"/>
            </a:xfrm>
            <a:custGeom>
              <a:avLst/>
              <a:gdLst/>
              <a:ahLst/>
              <a:cxnLst/>
              <a:rect l="l" t="t" r="r" b="b"/>
              <a:pathLst>
                <a:path w="13" h="10" extrusionOk="0">
                  <a:moveTo>
                    <a:pt x="10" y="0"/>
                  </a:moveTo>
                  <a:lnTo>
                    <a:pt x="13" y="3"/>
                  </a:lnTo>
                  <a:lnTo>
                    <a:pt x="13" y="10"/>
                  </a:lnTo>
                  <a:lnTo>
                    <a:pt x="10" y="10"/>
                  </a:lnTo>
                  <a:lnTo>
                    <a:pt x="0" y="3"/>
                  </a:lnTo>
                  <a:lnTo>
                    <a:pt x="10" y="0"/>
                  </a:lnTo>
                  <a:lnTo>
                    <a:pt x="10" y="0"/>
                  </a:lnTo>
                  <a:lnTo>
                    <a:pt x="10" y="0"/>
                  </a:lnTo>
                  <a:lnTo>
                    <a:pt x="10" y="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0" name="Google Shape;180;g10beeda7aff_0_865">
              <a:extLst>
                <a:ext uri="{FF2B5EF4-FFF2-40B4-BE49-F238E27FC236}">
                  <a16:creationId xmlns:a16="http://schemas.microsoft.com/office/drawing/2014/main" id="{C697D4E7-9BED-EF8F-AC5E-8FAC9E822CA8}"/>
                </a:ext>
              </a:extLst>
            </p:cNvPr>
            <p:cNvSpPr/>
            <p:nvPr/>
          </p:nvSpPr>
          <p:spPr>
            <a:xfrm>
              <a:off x="4641223" y="4819640"/>
              <a:ext cx="354905" cy="193712"/>
            </a:xfrm>
            <a:custGeom>
              <a:avLst/>
              <a:gdLst/>
              <a:ahLst/>
              <a:cxnLst/>
              <a:rect l="l" t="t" r="r" b="b"/>
              <a:pathLst>
                <a:path w="251" h="137" extrusionOk="0">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lnTo>
                    <a:pt x="95" y="10"/>
                  </a:lnTo>
                  <a:lnTo>
                    <a:pt x="95" y="1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1" name="Google Shape;181;g10beeda7aff_0_865">
              <a:extLst>
                <a:ext uri="{FF2B5EF4-FFF2-40B4-BE49-F238E27FC236}">
                  <a16:creationId xmlns:a16="http://schemas.microsoft.com/office/drawing/2014/main" id="{28CD3BF6-E0D8-4F04-CBCC-7AE4EAEDF585}"/>
                </a:ext>
              </a:extLst>
            </p:cNvPr>
            <p:cNvSpPr/>
            <p:nvPr/>
          </p:nvSpPr>
          <p:spPr>
            <a:xfrm>
              <a:off x="4641223" y="4819640"/>
              <a:ext cx="354905" cy="193712"/>
            </a:xfrm>
            <a:custGeom>
              <a:avLst/>
              <a:gdLst/>
              <a:ahLst/>
              <a:cxnLst/>
              <a:rect l="l" t="t" r="r" b="b"/>
              <a:pathLst>
                <a:path w="251" h="137" extrusionOk="0">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lnTo>
                    <a:pt x="95" y="10"/>
                  </a:lnTo>
                  <a:lnTo>
                    <a:pt x="95" y="1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2" name="Google Shape;182;g10beeda7aff_0_865">
              <a:extLst>
                <a:ext uri="{FF2B5EF4-FFF2-40B4-BE49-F238E27FC236}">
                  <a16:creationId xmlns:a16="http://schemas.microsoft.com/office/drawing/2014/main" id="{6A7BE8F5-D1B9-0A86-EFCB-D56C9987DD78}"/>
                </a:ext>
              </a:extLst>
            </p:cNvPr>
            <p:cNvSpPr/>
            <p:nvPr/>
          </p:nvSpPr>
          <p:spPr>
            <a:xfrm>
              <a:off x="4455994" y="4248401"/>
              <a:ext cx="278551" cy="255926"/>
            </a:xfrm>
            <a:custGeom>
              <a:avLst/>
              <a:gdLst/>
              <a:ahLst/>
              <a:cxnLst/>
              <a:rect l="l" t="t" r="r" b="b"/>
              <a:pathLst>
                <a:path w="197" h="181" extrusionOk="0">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0" y="153"/>
                  </a:lnTo>
                  <a:lnTo>
                    <a:pt x="6" y="153"/>
                  </a:lnTo>
                  <a:lnTo>
                    <a:pt x="13" y="165"/>
                  </a:lnTo>
                  <a:lnTo>
                    <a:pt x="22" y="165"/>
                  </a:lnTo>
                  <a:lnTo>
                    <a:pt x="29" y="169"/>
                  </a:lnTo>
                  <a:lnTo>
                    <a:pt x="35" y="165"/>
                  </a:lnTo>
                  <a:lnTo>
                    <a:pt x="45" y="156"/>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lnTo>
                    <a:pt x="127" y="181"/>
                  </a:lnTo>
                  <a:lnTo>
                    <a:pt x="127" y="181"/>
                  </a:lnTo>
                  <a:lnTo>
                    <a:pt x="127" y="181"/>
                  </a:lnTo>
                  <a:close/>
                  <a:moveTo>
                    <a:pt x="16" y="127"/>
                  </a:moveTo>
                  <a:lnTo>
                    <a:pt x="29" y="127"/>
                  </a:lnTo>
                  <a:lnTo>
                    <a:pt x="35" y="137"/>
                  </a:lnTo>
                  <a:lnTo>
                    <a:pt x="29" y="137"/>
                  </a:lnTo>
                  <a:lnTo>
                    <a:pt x="29" y="137"/>
                  </a:lnTo>
                  <a:lnTo>
                    <a:pt x="16" y="127"/>
                  </a:lnTo>
                  <a:lnTo>
                    <a:pt x="16" y="127"/>
                  </a:lnTo>
                  <a:lnTo>
                    <a:pt x="16" y="127"/>
                  </a:lnTo>
                  <a:lnTo>
                    <a:pt x="16" y="127"/>
                  </a:lnTo>
                  <a:close/>
                  <a:moveTo>
                    <a:pt x="22" y="124"/>
                  </a:moveTo>
                  <a:lnTo>
                    <a:pt x="35" y="124"/>
                  </a:lnTo>
                  <a:lnTo>
                    <a:pt x="41" y="124"/>
                  </a:lnTo>
                  <a:lnTo>
                    <a:pt x="41" y="127"/>
                  </a:lnTo>
                  <a:lnTo>
                    <a:pt x="35" y="127"/>
                  </a:lnTo>
                  <a:lnTo>
                    <a:pt x="35" y="124"/>
                  </a:lnTo>
                  <a:lnTo>
                    <a:pt x="29" y="124"/>
                  </a:lnTo>
                  <a:lnTo>
                    <a:pt x="22" y="124"/>
                  </a:lnTo>
                  <a:lnTo>
                    <a:pt x="22" y="124"/>
                  </a:lnTo>
                  <a:lnTo>
                    <a:pt x="22" y="124"/>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3" name="Google Shape;183;g10beeda7aff_0_865">
              <a:extLst>
                <a:ext uri="{FF2B5EF4-FFF2-40B4-BE49-F238E27FC236}">
                  <a16:creationId xmlns:a16="http://schemas.microsoft.com/office/drawing/2014/main" id="{BB02DBE0-F659-BE17-E494-CDEE5E914F34}"/>
                </a:ext>
              </a:extLst>
            </p:cNvPr>
            <p:cNvSpPr/>
            <p:nvPr/>
          </p:nvSpPr>
          <p:spPr>
            <a:xfrm>
              <a:off x="4455994" y="4248401"/>
              <a:ext cx="278551" cy="255926"/>
            </a:xfrm>
            <a:custGeom>
              <a:avLst/>
              <a:gdLst/>
              <a:ahLst/>
              <a:cxnLst/>
              <a:rect l="l" t="t" r="r" b="b"/>
              <a:pathLst>
                <a:path w="197" h="181" extrusionOk="0">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0" y="153"/>
                  </a:lnTo>
                  <a:lnTo>
                    <a:pt x="6" y="153"/>
                  </a:lnTo>
                  <a:lnTo>
                    <a:pt x="13" y="165"/>
                  </a:lnTo>
                  <a:lnTo>
                    <a:pt x="22" y="165"/>
                  </a:lnTo>
                  <a:lnTo>
                    <a:pt x="29" y="169"/>
                  </a:lnTo>
                  <a:lnTo>
                    <a:pt x="35" y="165"/>
                  </a:lnTo>
                  <a:lnTo>
                    <a:pt x="45" y="156"/>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lnTo>
                    <a:pt x="127" y="181"/>
                  </a:lnTo>
                  <a:lnTo>
                    <a:pt x="127" y="181"/>
                  </a:lnTo>
                  <a:lnTo>
                    <a:pt x="127" y="181"/>
                  </a:lnTo>
                  <a:close/>
                  <a:moveTo>
                    <a:pt x="16" y="127"/>
                  </a:moveTo>
                  <a:lnTo>
                    <a:pt x="29" y="127"/>
                  </a:lnTo>
                  <a:lnTo>
                    <a:pt x="35" y="137"/>
                  </a:lnTo>
                  <a:lnTo>
                    <a:pt x="29" y="137"/>
                  </a:lnTo>
                  <a:lnTo>
                    <a:pt x="29" y="137"/>
                  </a:lnTo>
                  <a:lnTo>
                    <a:pt x="16" y="127"/>
                  </a:lnTo>
                  <a:lnTo>
                    <a:pt x="16" y="127"/>
                  </a:lnTo>
                  <a:lnTo>
                    <a:pt x="16" y="127"/>
                  </a:lnTo>
                  <a:lnTo>
                    <a:pt x="16" y="127"/>
                  </a:lnTo>
                  <a:close/>
                  <a:moveTo>
                    <a:pt x="22" y="124"/>
                  </a:moveTo>
                  <a:lnTo>
                    <a:pt x="35" y="124"/>
                  </a:lnTo>
                  <a:lnTo>
                    <a:pt x="41" y="124"/>
                  </a:lnTo>
                  <a:lnTo>
                    <a:pt x="41" y="127"/>
                  </a:lnTo>
                  <a:lnTo>
                    <a:pt x="35" y="127"/>
                  </a:lnTo>
                  <a:lnTo>
                    <a:pt x="35" y="124"/>
                  </a:lnTo>
                  <a:lnTo>
                    <a:pt x="29" y="124"/>
                  </a:lnTo>
                  <a:lnTo>
                    <a:pt x="22" y="124"/>
                  </a:lnTo>
                  <a:lnTo>
                    <a:pt x="22" y="124"/>
                  </a:lnTo>
                  <a:lnTo>
                    <a:pt x="22" y="124"/>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4" name="Google Shape;184;g10beeda7aff_0_865">
              <a:extLst>
                <a:ext uri="{FF2B5EF4-FFF2-40B4-BE49-F238E27FC236}">
                  <a16:creationId xmlns:a16="http://schemas.microsoft.com/office/drawing/2014/main" id="{EF63F9D3-6EEB-28CC-A11E-105146DF6A0D}"/>
                </a:ext>
              </a:extLst>
            </p:cNvPr>
            <p:cNvSpPr/>
            <p:nvPr/>
          </p:nvSpPr>
          <p:spPr>
            <a:xfrm>
              <a:off x="4429129" y="4459081"/>
              <a:ext cx="224820" cy="185228"/>
            </a:xfrm>
            <a:custGeom>
              <a:avLst/>
              <a:gdLst/>
              <a:ahLst/>
              <a:cxnLst/>
              <a:rect l="l" t="t" r="r" b="b"/>
              <a:pathLst>
                <a:path w="159" h="131" extrusionOk="0">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lnTo>
                    <a:pt x="150" y="90"/>
                  </a:lnTo>
                  <a:lnTo>
                    <a:pt x="150" y="9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5" name="Google Shape;185;g10beeda7aff_0_865">
              <a:extLst>
                <a:ext uri="{FF2B5EF4-FFF2-40B4-BE49-F238E27FC236}">
                  <a16:creationId xmlns:a16="http://schemas.microsoft.com/office/drawing/2014/main" id="{C963153D-1E32-DD32-5BC9-C4916DC6C2D9}"/>
                </a:ext>
              </a:extLst>
            </p:cNvPr>
            <p:cNvSpPr/>
            <p:nvPr/>
          </p:nvSpPr>
          <p:spPr>
            <a:xfrm>
              <a:off x="4429129" y="4459081"/>
              <a:ext cx="224820" cy="185228"/>
            </a:xfrm>
            <a:custGeom>
              <a:avLst/>
              <a:gdLst/>
              <a:ahLst/>
              <a:cxnLst/>
              <a:rect l="l" t="t" r="r" b="b"/>
              <a:pathLst>
                <a:path w="159" h="131" extrusionOk="0">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lnTo>
                    <a:pt x="150" y="90"/>
                  </a:lnTo>
                  <a:lnTo>
                    <a:pt x="150" y="9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6" name="Google Shape;186;g10beeda7aff_0_865">
              <a:extLst>
                <a:ext uri="{FF2B5EF4-FFF2-40B4-BE49-F238E27FC236}">
                  <a16:creationId xmlns:a16="http://schemas.microsoft.com/office/drawing/2014/main" id="{1D87ECB1-CD62-6F57-191E-E21B5096119E}"/>
                </a:ext>
              </a:extLst>
            </p:cNvPr>
            <p:cNvSpPr/>
            <p:nvPr/>
          </p:nvSpPr>
          <p:spPr>
            <a:xfrm>
              <a:off x="4618600" y="4586337"/>
              <a:ext cx="57972" cy="76354"/>
            </a:xfrm>
            <a:custGeom>
              <a:avLst/>
              <a:gdLst/>
              <a:ahLst/>
              <a:cxnLst/>
              <a:rect l="l" t="t" r="r" b="b"/>
              <a:pathLst>
                <a:path w="41" h="54" extrusionOk="0">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lnTo>
                    <a:pt x="12" y="38"/>
                  </a:lnTo>
                  <a:lnTo>
                    <a:pt x="12" y="38"/>
                  </a:lnTo>
                  <a:lnTo>
                    <a:pt x="12" y="38"/>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7" name="Google Shape;187;g10beeda7aff_0_865">
              <a:extLst>
                <a:ext uri="{FF2B5EF4-FFF2-40B4-BE49-F238E27FC236}">
                  <a16:creationId xmlns:a16="http://schemas.microsoft.com/office/drawing/2014/main" id="{4FD7C957-C89F-6778-3FC9-C95E27DACD2D}"/>
                </a:ext>
              </a:extLst>
            </p:cNvPr>
            <p:cNvSpPr/>
            <p:nvPr/>
          </p:nvSpPr>
          <p:spPr>
            <a:xfrm>
              <a:off x="4618600" y="4586337"/>
              <a:ext cx="57972" cy="76354"/>
            </a:xfrm>
            <a:custGeom>
              <a:avLst/>
              <a:gdLst/>
              <a:ahLst/>
              <a:cxnLst/>
              <a:rect l="l" t="t" r="r" b="b"/>
              <a:pathLst>
                <a:path w="41" h="54" extrusionOk="0">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lnTo>
                    <a:pt x="12" y="38"/>
                  </a:lnTo>
                  <a:lnTo>
                    <a:pt x="12" y="38"/>
                  </a:lnTo>
                  <a:lnTo>
                    <a:pt x="12" y="38"/>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8" name="Google Shape;188;g10beeda7aff_0_865">
              <a:extLst>
                <a:ext uri="{FF2B5EF4-FFF2-40B4-BE49-F238E27FC236}">
                  <a16:creationId xmlns:a16="http://schemas.microsoft.com/office/drawing/2014/main" id="{30C00486-3EEC-149F-53A3-EB7A54F3EFD5}"/>
                </a:ext>
              </a:extLst>
            </p:cNvPr>
            <p:cNvSpPr/>
            <p:nvPr/>
          </p:nvSpPr>
          <p:spPr>
            <a:xfrm>
              <a:off x="3510053" y="4032066"/>
              <a:ext cx="319556" cy="410047"/>
            </a:xfrm>
            <a:custGeom>
              <a:avLst/>
              <a:gdLst/>
              <a:ahLst/>
              <a:cxnLst/>
              <a:rect l="l" t="t" r="r" b="b"/>
              <a:pathLst>
                <a:path w="226" h="290" extrusionOk="0">
                  <a:moveTo>
                    <a:pt x="58" y="290"/>
                  </a:moveTo>
                  <a:lnTo>
                    <a:pt x="77" y="290"/>
                  </a:lnTo>
                  <a:lnTo>
                    <a:pt x="93" y="280"/>
                  </a:lnTo>
                  <a:lnTo>
                    <a:pt x="112" y="274"/>
                  </a:lnTo>
                  <a:lnTo>
                    <a:pt x="106" y="261"/>
                  </a:lnTo>
                  <a:lnTo>
                    <a:pt x="118" y="264"/>
                  </a:lnTo>
                  <a:lnTo>
                    <a:pt x="112" y="274"/>
                  </a:lnTo>
                  <a:lnTo>
                    <a:pt x="121" y="274"/>
                  </a:lnTo>
                  <a:lnTo>
                    <a:pt x="134" y="261"/>
                  </a:lnTo>
                  <a:lnTo>
                    <a:pt x="141" y="261"/>
                  </a:lnTo>
                  <a:lnTo>
                    <a:pt x="141" y="248"/>
                  </a:lnTo>
                  <a:lnTo>
                    <a:pt x="176" y="248"/>
                  </a:lnTo>
                  <a:lnTo>
                    <a:pt x="176" y="236"/>
                  </a:lnTo>
                  <a:lnTo>
                    <a:pt x="182" y="248"/>
                  </a:lnTo>
                  <a:lnTo>
                    <a:pt x="185" y="245"/>
                  </a:lnTo>
                  <a:lnTo>
                    <a:pt x="191" y="245"/>
                  </a:lnTo>
                  <a:lnTo>
                    <a:pt x="211" y="245"/>
                  </a:lnTo>
                  <a:lnTo>
                    <a:pt x="198" y="232"/>
                  </a:lnTo>
                  <a:lnTo>
                    <a:pt x="204" y="223"/>
                  </a:lnTo>
                  <a:lnTo>
                    <a:pt x="214" y="217"/>
                  </a:lnTo>
                  <a:lnTo>
                    <a:pt x="214" y="207"/>
                  </a:lnTo>
                  <a:lnTo>
                    <a:pt x="223" y="194"/>
                  </a:lnTo>
                  <a:lnTo>
                    <a:pt x="226" y="188"/>
                  </a:lnTo>
                  <a:lnTo>
                    <a:pt x="223" y="162"/>
                  </a:lnTo>
                  <a:lnTo>
                    <a:pt x="214" y="153"/>
                  </a:lnTo>
                  <a:lnTo>
                    <a:pt x="223" y="150"/>
                  </a:lnTo>
                  <a:lnTo>
                    <a:pt x="223" y="137"/>
                  </a:lnTo>
                  <a:lnTo>
                    <a:pt x="214" y="134"/>
                  </a:lnTo>
                  <a:lnTo>
                    <a:pt x="214" y="121"/>
                  </a:lnTo>
                  <a:lnTo>
                    <a:pt x="211" y="118"/>
                  </a:lnTo>
                  <a:lnTo>
                    <a:pt x="211" y="108"/>
                  </a:lnTo>
                  <a:lnTo>
                    <a:pt x="223" y="108"/>
                  </a:lnTo>
                  <a:lnTo>
                    <a:pt x="211" y="96"/>
                  </a:lnTo>
                  <a:lnTo>
                    <a:pt x="198" y="96"/>
                  </a:lnTo>
                  <a:lnTo>
                    <a:pt x="185" y="80"/>
                  </a:lnTo>
                  <a:lnTo>
                    <a:pt x="176" y="67"/>
                  </a:lnTo>
                  <a:lnTo>
                    <a:pt x="169" y="77"/>
                  </a:lnTo>
                  <a:lnTo>
                    <a:pt x="163" y="92"/>
                  </a:lnTo>
                  <a:lnTo>
                    <a:pt x="156" y="92"/>
                  </a:lnTo>
                  <a:lnTo>
                    <a:pt x="134" y="67"/>
                  </a:lnTo>
                  <a:lnTo>
                    <a:pt x="147" y="48"/>
                  </a:lnTo>
                  <a:lnTo>
                    <a:pt x="156" y="48"/>
                  </a:lnTo>
                  <a:lnTo>
                    <a:pt x="156" y="35"/>
                  </a:lnTo>
                  <a:lnTo>
                    <a:pt x="163" y="29"/>
                  </a:lnTo>
                  <a:lnTo>
                    <a:pt x="169" y="22"/>
                  </a:lnTo>
                  <a:lnTo>
                    <a:pt x="169" y="29"/>
                  </a:lnTo>
                  <a:lnTo>
                    <a:pt x="176" y="19"/>
                  </a:lnTo>
                  <a:lnTo>
                    <a:pt x="185" y="10"/>
                  </a:lnTo>
                  <a:lnTo>
                    <a:pt x="176" y="7"/>
                  </a:lnTo>
                  <a:lnTo>
                    <a:pt x="169" y="0"/>
                  </a:lnTo>
                  <a:lnTo>
                    <a:pt x="169" y="7"/>
                  </a:lnTo>
                  <a:lnTo>
                    <a:pt x="156" y="7"/>
                  </a:lnTo>
                  <a:lnTo>
                    <a:pt x="163" y="19"/>
                  </a:lnTo>
                  <a:lnTo>
                    <a:pt x="153" y="29"/>
                  </a:lnTo>
                  <a:lnTo>
                    <a:pt x="156" y="22"/>
                  </a:lnTo>
                  <a:lnTo>
                    <a:pt x="156" y="19"/>
                  </a:lnTo>
                  <a:lnTo>
                    <a:pt x="153" y="7"/>
                  </a:lnTo>
                  <a:lnTo>
                    <a:pt x="147" y="10"/>
                  </a:lnTo>
                  <a:lnTo>
                    <a:pt x="153" y="19"/>
                  </a:lnTo>
                  <a:lnTo>
                    <a:pt x="141" y="19"/>
                  </a:lnTo>
                  <a:lnTo>
                    <a:pt x="141" y="10"/>
                  </a:lnTo>
                  <a:lnTo>
                    <a:pt x="121" y="19"/>
                  </a:lnTo>
                  <a:lnTo>
                    <a:pt x="121" y="22"/>
                  </a:lnTo>
                  <a:lnTo>
                    <a:pt x="118" y="22"/>
                  </a:lnTo>
                  <a:lnTo>
                    <a:pt x="118" y="29"/>
                  </a:lnTo>
                  <a:lnTo>
                    <a:pt x="121" y="35"/>
                  </a:lnTo>
                  <a:lnTo>
                    <a:pt x="121" y="38"/>
                  </a:lnTo>
                  <a:lnTo>
                    <a:pt x="112" y="38"/>
                  </a:lnTo>
                  <a:lnTo>
                    <a:pt x="112" y="48"/>
                  </a:lnTo>
                  <a:lnTo>
                    <a:pt x="99" y="48"/>
                  </a:lnTo>
                  <a:lnTo>
                    <a:pt x="106" y="51"/>
                  </a:lnTo>
                  <a:lnTo>
                    <a:pt x="118" y="51"/>
                  </a:lnTo>
                  <a:lnTo>
                    <a:pt x="118" y="61"/>
                  </a:lnTo>
                  <a:lnTo>
                    <a:pt x="121" y="51"/>
                  </a:lnTo>
                  <a:lnTo>
                    <a:pt x="128" y="61"/>
                  </a:lnTo>
                  <a:lnTo>
                    <a:pt x="118" y="67"/>
                  </a:lnTo>
                  <a:lnTo>
                    <a:pt x="106" y="77"/>
                  </a:lnTo>
                  <a:lnTo>
                    <a:pt x="112" y="80"/>
                  </a:lnTo>
                  <a:lnTo>
                    <a:pt x="93" y="80"/>
                  </a:lnTo>
                  <a:lnTo>
                    <a:pt x="90" y="80"/>
                  </a:lnTo>
                  <a:lnTo>
                    <a:pt x="77" y="89"/>
                  </a:lnTo>
                  <a:lnTo>
                    <a:pt x="77" y="77"/>
                  </a:lnTo>
                  <a:lnTo>
                    <a:pt x="48" y="67"/>
                  </a:lnTo>
                  <a:lnTo>
                    <a:pt x="48" y="77"/>
                  </a:lnTo>
                  <a:lnTo>
                    <a:pt x="35" y="77"/>
                  </a:lnTo>
                  <a:lnTo>
                    <a:pt x="35" y="89"/>
                  </a:lnTo>
                  <a:lnTo>
                    <a:pt x="42" y="80"/>
                  </a:lnTo>
                  <a:lnTo>
                    <a:pt x="42" y="92"/>
                  </a:lnTo>
                  <a:lnTo>
                    <a:pt x="48" y="92"/>
                  </a:lnTo>
                  <a:lnTo>
                    <a:pt x="48" y="96"/>
                  </a:lnTo>
                  <a:lnTo>
                    <a:pt x="42" y="105"/>
                  </a:lnTo>
                  <a:lnTo>
                    <a:pt x="42" y="96"/>
                  </a:lnTo>
                  <a:lnTo>
                    <a:pt x="29" y="96"/>
                  </a:lnTo>
                  <a:lnTo>
                    <a:pt x="42" y="108"/>
                  </a:lnTo>
                  <a:lnTo>
                    <a:pt x="51" y="105"/>
                  </a:lnTo>
                  <a:lnTo>
                    <a:pt x="58" y="118"/>
                  </a:lnTo>
                  <a:lnTo>
                    <a:pt x="42" y="118"/>
                  </a:lnTo>
                  <a:lnTo>
                    <a:pt x="42" y="121"/>
                  </a:lnTo>
                  <a:lnTo>
                    <a:pt x="48" y="124"/>
                  </a:lnTo>
                  <a:lnTo>
                    <a:pt x="29" y="124"/>
                  </a:lnTo>
                  <a:lnTo>
                    <a:pt x="35" y="137"/>
                  </a:lnTo>
                  <a:lnTo>
                    <a:pt x="29" y="137"/>
                  </a:lnTo>
                  <a:lnTo>
                    <a:pt x="35" y="147"/>
                  </a:lnTo>
                  <a:lnTo>
                    <a:pt x="42" y="147"/>
                  </a:lnTo>
                  <a:lnTo>
                    <a:pt x="42" y="147"/>
                  </a:lnTo>
                  <a:lnTo>
                    <a:pt x="51" y="147"/>
                  </a:lnTo>
                  <a:lnTo>
                    <a:pt x="51" y="153"/>
                  </a:lnTo>
                  <a:lnTo>
                    <a:pt x="80" y="153"/>
                  </a:lnTo>
                  <a:lnTo>
                    <a:pt x="77" y="166"/>
                  </a:lnTo>
                  <a:lnTo>
                    <a:pt x="70" y="162"/>
                  </a:lnTo>
                  <a:lnTo>
                    <a:pt x="58" y="178"/>
                  </a:lnTo>
                  <a:lnTo>
                    <a:pt x="64" y="178"/>
                  </a:lnTo>
                  <a:lnTo>
                    <a:pt x="51" y="191"/>
                  </a:lnTo>
                  <a:lnTo>
                    <a:pt x="35" y="207"/>
                  </a:lnTo>
                  <a:lnTo>
                    <a:pt x="42" y="207"/>
                  </a:lnTo>
                  <a:lnTo>
                    <a:pt x="51" y="204"/>
                  </a:lnTo>
                  <a:lnTo>
                    <a:pt x="58" y="204"/>
                  </a:lnTo>
                  <a:lnTo>
                    <a:pt x="70" y="204"/>
                  </a:lnTo>
                  <a:lnTo>
                    <a:pt x="80" y="194"/>
                  </a:lnTo>
                  <a:lnTo>
                    <a:pt x="80" y="194"/>
                  </a:lnTo>
                  <a:lnTo>
                    <a:pt x="93" y="204"/>
                  </a:lnTo>
                  <a:lnTo>
                    <a:pt x="64" y="207"/>
                  </a:lnTo>
                  <a:lnTo>
                    <a:pt x="48" y="207"/>
                  </a:lnTo>
                  <a:lnTo>
                    <a:pt x="48" y="217"/>
                  </a:lnTo>
                  <a:lnTo>
                    <a:pt x="35" y="220"/>
                  </a:lnTo>
                  <a:lnTo>
                    <a:pt x="35" y="223"/>
                  </a:lnTo>
                  <a:lnTo>
                    <a:pt x="35" y="232"/>
                  </a:lnTo>
                  <a:lnTo>
                    <a:pt x="42" y="232"/>
                  </a:lnTo>
                  <a:lnTo>
                    <a:pt x="29" y="232"/>
                  </a:lnTo>
                  <a:lnTo>
                    <a:pt x="23" y="223"/>
                  </a:lnTo>
                  <a:lnTo>
                    <a:pt x="20" y="232"/>
                  </a:lnTo>
                  <a:lnTo>
                    <a:pt x="20" y="223"/>
                  </a:lnTo>
                  <a:lnTo>
                    <a:pt x="0" y="236"/>
                  </a:lnTo>
                  <a:lnTo>
                    <a:pt x="7" y="236"/>
                  </a:lnTo>
                  <a:lnTo>
                    <a:pt x="42" y="236"/>
                  </a:lnTo>
                  <a:lnTo>
                    <a:pt x="29" y="248"/>
                  </a:lnTo>
                  <a:lnTo>
                    <a:pt x="10" y="248"/>
                  </a:lnTo>
                  <a:lnTo>
                    <a:pt x="7" y="261"/>
                  </a:lnTo>
                  <a:lnTo>
                    <a:pt x="20" y="261"/>
                  </a:lnTo>
                  <a:lnTo>
                    <a:pt x="20" y="264"/>
                  </a:lnTo>
                  <a:lnTo>
                    <a:pt x="48" y="261"/>
                  </a:lnTo>
                  <a:lnTo>
                    <a:pt x="23" y="274"/>
                  </a:lnTo>
                  <a:lnTo>
                    <a:pt x="20" y="277"/>
                  </a:lnTo>
                  <a:lnTo>
                    <a:pt x="29" y="277"/>
                  </a:lnTo>
                  <a:lnTo>
                    <a:pt x="48" y="274"/>
                  </a:lnTo>
                  <a:lnTo>
                    <a:pt x="48" y="277"/>
                  </a:lnTo>
                  <a:lnTo>
                    <a:pt x="35" y="280"/>
                  </a:lnTo>
                  <a:lnTo>
                    <a:pt x="42" y="280"/>
                  </a:lnTo>
                  <a:lnTo>
                    <a:pt x="42" y="290"/>
                  </a:lnTo>
                  <a:lnTo>
                    <a:pt x="51" y="280"/>
                  </a:lnTo>
                  <a:lnTo>
                    <a:pt x="58" y="290"/>
                  </a:lnTo>
                  <a:lnTo>
                    <a:pt x="58" y="290"/>
                  </a:lnTo>
                  <a:lnTo>
                    <a:pt x="58" y="29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59" name="Google Shape;189;g10beeda7aff_0_865">
              <a:extLst>
                <a:ext uri="{FF2B5EF4-FFF2-40B4-BE49-F238E27FC236}">
                  <a16:creationId xmlns:a16="http://schemas.microsoft.com/office/drawing/2014/main" id="{8A7286AB-FD12-E499-D4B0-6BF393DA9879}"/>
                </a:ext>
              </a:extLst>
            </p:cNvPr>
            <p:cNvSpPr/>
            <p:nvPr/>
          </p:nvSpPr>
          <p:spPr>
            <a:xfrm>
              <a:off x="3510053" y="4032066"/>
              <a:ext cx="319556" cy="410047"/>
            </a:xfrm>
            <a:custGeom>
              <a:avLst/>
              <a:gdLst/>
              <a:ahLst/>
              <a:cxnLst/>
              <a:rect l="l" t="t" r="r" b="b"/>
              <a:pathLst>
                <a:path w="226" h="290" extrusionOk="0">
                  <a:moveTo>
                    <a:pt x="58" y="290"/>
                  </a:moveTo>
                  <a:lnTo>
                    <a:pt x="77" y="290"/>
                  </a:lnTo>
                  <a:lnTo>
                    <a:pt x="93" y="280"/>
                  </a:lnTo>
                  <a:lnTo>
                    <a:pt x="112" y="274"/>
                  </a:lnTo>
                  <a:lnTo>
                    <a:pt x="106" y="261"/>
                  </a:lnTo>
                  <a:lnTo>
                    <a:pt x="118" y="264"/>
                  </a:lnTo>
                  <a:lnTo>
                    <a:pt x="112" y="274"/>
                  </a:lnTo>
                  <a:lnTo>
                    <a:pt x="121" y="274"/>
                  </a:lnTo>
                  <a:lnTo>
                    <a:pt x="134" y="261"/>
                  </a:lnTo>
                  <a:lnTo>
                    <a:pt x="141" y="261"/>
                  </a:lnTo>
                  <a:lnTo>
                    <a:pt x="141" y="248"/>
                  </a:lnTo>
                  <a:lnTo>
                    <a:pt x="176" y="248"/>
                  </a:lnTo>
                  <a:lnTo>
                    <a:pt x="176" y="236"/>
                  </a:lnTo>
                  <a:lnTo>
                    <a:pt x="182" y="248"/>
                  </a:lnTo>
                  <a:lnTo>
                    <a:pt x="185" y="245"/>
                  </a:lnTo>
                  <a:lnTo>
                    <a:pt x="191" y="245"/>
                  </a:lnTo>
                  <a:lnTo>
                    <a:pt x="211" y="245"/>
                  </a:lnTo>
                  <a:lnTo>
                    <a:pt x="198" y="232"/>
                  </a:lnTo>
                  <a:lnTo>
                    <a:pt x="204" y="223"/>
                  </a:lnTo>
                  <a:lnTo>
                    <a:pt x="214" y="217"/>
                  </a:lnTo>
                  <a:lnTo>
                    <a:pt x="214" y="207"/>
                  </a:lnTo>
                  <a:lnTo>
                    <a:pt x="223" y="194"/>
                  </a:lnTo>
                  <a:lnTo>
                    <a:pt x="226" y="188"/>
                  </a:lnTo>
                  <a:lnTo>
                    <a:pt x="223" y="162"/>
                  </a:lnTo>
                  <a:lnTo>
                    <a:pt x="214" y="153"/>
                  </a:lnTo>
                  <a:lnTo>
                    <a:pt x="223" y="150"/>
                  </a:lnTo>
                  <a:lnTo>
                    <a:pt x="223" y="137"/>
                  </a:lnTo>
                  <a:lnTo>
                    <a:pt x="214" y="134"/>
                  </a:lnTo>
                  <a:lnTo>
                    <a:pt x="214" y="121"/>
                  </a:lnTo>
                  <a:lnTo>
                    <a:pt x="211" y="118"/>
                  </a:lnTo>
                  <a:lnTo>
                    <a:pt x="211" y="108"/>
                  </a:lnTo>
                  <a:lnTo>
                    <a:pt x="223" y="108"/>
                  </a:lnTo>
                  <a:lnTo>
                    <a:pt x="211" y="96"/>
                  </a:lnTo>
                  <a:lnTo>
                    <a:pt x="198" y="96"/>
                  </a:lnTo>
                  <a:lnTo>
                    <a:pt x="185" y="80"/>
                  </a:lnTo>
                  <a:lnTo>
                    <a:pt x="176" y="67"/>
                  </a:lnTo>
                  <a:lnTo>
                    <a:pt x="169" y="77"/>
                  </a:lnTo>
                  <a:lnTo>
                    <a:pt x="163" y="92"/>
                  </a:lnTo>
                  <a:lnTo>
                    <a:pt x="156" y="92"/>
                  </a:lnTo>
                  <a:lnTo>
                    <a:pt x="134" y="67"/>
                  </a:lnTo>
                  <a:lnTo>
                    <a:pt x="147" y="48"/>
                  </a:lnTo>
                  <a:lnTo>
                    <a:pt x="156" y="48"/>
                  </a:lnTo>
                  <a:lnTo>
                    <a:pt x="156" y="35"/>
                  </a:lnTo>
                  <a:lnTo>
                    <a:pt x="163" y="29"/>
                  </a:lnTo>
                  <a:lnTo>
                    <a:pt x="169" y="22"/>
                  </a:lnTo>
                  <a:lnTo>
                    <a:pt x="169" y="29"/>
                  </a:lnTo>
                  <a:lnTo>
                    <a:pt x="176" y="19"/>
                  </a:lnTo>
                  <a:lnTo>
                    <a:pt x="185" y="10"/>
                  </a:lnTo>
                  <a:lnTo>
                    <a:pt x="176" y="7"/>
                  </a:lnTo>
                  <a:lnTo>
                    <a:pt x="169" y="0"/>
                  </a:lnTo>
                  <a:lnTo>
                    <a:pt x="169" y="7"/>
                  </a:lnTo>
                  <a:lnTo>
                    <a:pt x="156" y="7"/>
                  </a:lnTo>
                  <a:lnTo>
                    <a:pt x="163" y="19"/>
                  </a:lnTo>
                  <a:lnTo>
                    <a:pt x="153" y="29"/>
                  </a:lnTo>
                  <a:lnTo>
                    <a:pt x="156" y="22"/>
                  </a:lnTo>
                  <a:lnTo>
                    <a:pt x="156" y="19"/>
                  </a:lnTo>
                  <a:lnTo>
                    <a:pt x="153" y="7"/>
                  </a:lnTo>
                  <a:lnTo>
                    <a:pt x="147" y="10"/>
                  </a:lnTo>
                  <a:lnTo>
                    <a:pt x="153" y="19"/>
                  </a:lnTo>
                  <a:lnTo>
                    <a:pt x="141" y="19"/>
                  </a:lnTo>
                  <a:lnTo>
                    <a:pt x="141" y="10"/>
                  </a:lnTo>
                  <a:lnTo>
                    <a:pt x="121" y="19"/>
                  </a:lnTo>
                  <a:lnTo>
                    <a:pt x="121" y="22"/>
                  </a:lnTo>
                  <a:lnTo>
                    <a:pt x="118" y="22"/>
                  </a:lnTo>
                  <a:lnTo>
                    <a:pt x="118" y="29"/>
                  </a:lnTo>
                  <a:lnTo>
                    <a:pt x="121" y="35"/>
                  </a:lnTo>
                  <a:lnTo>
                    <a:pt x="121" y="38"/>
                  </a:lnTo>
                  <a:lnTo>
                    <a:pt x="112" y="38"/>
                  </a:lnTo>
                  <a:lnTo>
                    <a:pt x="112" y="48"/>
                  </a:lnTo>
                  <a:lnTo>
                    <a:pt x="99" y="48"/>
                  </a:lnTo>
                  <a:lnTo>
                    <a:pt x="106" y="51"/>
                  </a:lnTo>
                  <a:lnTo>
                    <a:pt x="118" y="51"/>
                  </a:lnTo>
                  <a:lnTo>
                    <a:pt x="118" y="61"/>
                  </a:lnTo>
                  <a:lnTo>
                    <a:pt x="121" y="51"/>
                  </a:lnTo>
                  <a:lnTo>
                    <a:pt x="128" y="61"/>
                  </a:lnTo>
                  <a:lnTo>
                    <a:pt x="118" y="67"/>
                  </a:lnTo>
                  <a:lnTo>
                    <a:pt x="106" y="77"/>
                  </a:lnTo>
                  <a:lnTo>
                    <a:pt x="112" y="80"/>
                  </a:lnTo>
                  <a:lnTo>
                    <a:pt x="93" y="80"/>
                  </a:lnTo>
                  <a:lnTo>
                    <a:pt x="90" y="80"/>
                  </a:lnTo>
                  <a:lnTo>
                    <a:pt x="77" y="89"/>
                  </a:lnTo>
                  <a:lnTo>
                    <a:pt x="77" y="77"/>
                  </a:lnTo>
                  <a:lnTo>
                    <a:pt x="48" y="67"/>
                  </a:lnTo>
                  <a:lnTo>
                    <a:pt x="48" y="77"/>
                  </a:lnTo>
                  <a:lnTo>
                    <a:pt x="35" y="77"/>
                  </a:lnTo>
                  <a:lnTo>
                    <a:pt x="35" y="89"/>
                  </a:lnTo>
                  <a:lnTo>
                    <a:pt x="42" y="80"/>
                  </a:lnTo>
                  <a:lnTo>
                    <a:pt x="42" y="92"/>
                  </a:lnTo>
                  <a:lnTo>
                    <a:pt x="48" y="92"/>
                  </a:lnTo>
                  <a:lnTo>
                    <a:pt x="48" y="96"/>
                  </a:lnTo>
                  <a:lnTo>
                    <a:pt x="42" y="105"/>
                  </a:lnTo>
                  <a:lnTo>
                    <a:pt x="42" y="96"/>
                  </a:lnTo>
                  <a:lnTo>
                    <a:pt x="29" y="96"/>
                  </a:lnTo>
                  <a:lnTo>
                    <a:pt x="42" y="108"/>
                  </a:lnTo>
                  <a:lnTo>
                    <a:pt x="51" y="105"/>
                  </a:lnTo>
                  <a:lnTo>
                    <a:pt x="58" y="118"/>
                  </a:lnTo>
                  <a:lnTo>
                    <a:pt x="42" y="118"/>
                  </a:lnTo>
                  <a:lnTo>
                    <a:pt x="42" y="121"/>
                  </a:lnTo>
                  <a:lnTo>
                    <a:pt x="48" y="124"/>
                  </a:lnTo>
                  <a:lnTo>
                    <a:pt x="29" y="124"/>
                  </a:lnTo>
                  <a:lnTo>
                    <a:pt x="35" y="137"/>
                  </a:lnTo>
                  <a:lnTo>
                    <a:pt x="29" y="137"/>
                  </a:lnTo>
                  <a:lnTo>
                    <a:pt x="35" y="147"/>
                  </a:lnTo>
                  <a:lnTo>
                    <a:pt x="42" y="147"/>
                  </a:lnTo>
                  <a:lnTo>
                    <a:pt x="42" y="147"/>
                  </a:lnTo>
                  <a:lnTo>
                    <a:pt x="51" y="147"/>
                  </a:lnTo>
                  <a:lnTo>
                    <a:pt x="51" y="153"/>
                  </a:lnTo>
                  <a:lnTo>
                    <a:pt x="80" y="153"/>
                  </a:lnTo>
                  <a:lnTo>
                    <a:pt x="77" y="166"/>
                  </a:lnTo>
                  <a:lnTo>
                    <a:pt x="70" y="162"/>
                  </a:lnTo>
                  <a:lnTo>
                    <a:pt x="58" y="178"/>
                  </a:lnTo>
                  <a:lnTo>
                    <a:pt x="64" y="178"/>
                  </a:lnTo>
                  <a:lnTo>
                    <a:pt x="51" y="191"/>
                  </a:lnTo>
                  <a:lnTo>
                    <a:pt x="35" y="207"/>
                  </a:lnTo>
                  <a:lnTo>
                    <a:pt x="42" y="207"/>
                  </a:lnTo>
                  <a:lnTo>
                    <a:pt x="51" y="204"/>
                  </a:lnTo>
                  <a:lnTo>
                    <a:pt x="58" y="204"/>
                  </a:lnTo>
                  <a:lnTo>
                    <a:pt x="70" y="204"/>
                  </a:lnTo>
                  <a:lnTo>
                    <a:pt x="80" y="194"/>
                  </a:lnTo>
                  <a:lnTo>
                    <a:pt x="80" y="194"/>
                  </a:lnTo>
                  <a:lnTo>
                    <a:pt x="93" y="204"/>
                  </a:lnTo>
                  <a:lnTo>
                    <a:pt x="64" y="207"/>
                  </a:lnTo>
                  <a:lnTo>
                    <a:pt x="48" y="207"/>
                  </a:lnTo>
                  <a:lnTo>
                    <a:pt x="48" y="217"/>
                  </a:lnTo>
                  <a:lnTo>
                    <a:pt x="35" y="220"/>
                  </a:lnTo>
                  <a:lnTo>
                    <a:pt x="35" y="223"/>
                  </a:lnTo>
                  <a:lnTo>
                    <a:pt x="35" y="232"/>
                  </a:lnTo>
                  <a:lnTo>
                    <a:pt x="42" y="232"/>
                  </a:lnTo>
                  <a:lnTo>
                    <a:pt x="29" y="232"/>
                  </a:lnTo>
                  <a:lnTo>
                    <a:pt x="23" y="223"/>
                  </a:lnTo>
                  <a:lnTo>
                    <a:pt x="20" y="232"/>
                  </a:lnTo>
                  <a:lnTo>
                    <a:pt x="20" y="223"/>
                  </a:lnTo>
                  <a:lnTo>
                    <a:pt x="0" y="236"/>
                  </a:lnTo>
                  <a:lnTo>
                    <a:pt x="7" y="236"/>
                  </a:lnTo>
                  <a:lnTo>
                    <a:pt x="42" y="236"/>
                  </a:lnTo>
                  <a:lnTo>
                    <a:pt x="29" y="248"/>
                  </a:lnTo>
                  <a:lnTo>
                    <a:pt x="10" y="248"/>
                  </a:lnTo>
                  <a:lnTo>
                    <a:pt x="7" y="261"/>
                  </a:lnTo>
                  <a:lnTo>
                    <a:pt x="20" y="261"/>
                  </a:lnTo>
                  <a:lnTo>
                    <a:pt x="20" y="264"/>
                  </a:lnTo>
                  <a:lnTo>
                    <a:pt x="48" y="261"/>
                  </a:lnTo>
                  <a:lnTo>
                    <a:pt x="23" y="274"/>
                  </a:lnTo>
                  <a:lnTo>
                    <a:pt x="20" y="277"/>
                  </a:lnTo>
                  <a:lnTo>
                    <a:pt x="29" y="277"/>
                  </a:lnTo>
                  <a:lnTo>
                    <a:pt x="48" y="274"/>
                  </a:lnTo>
                  <a:lnTo>
                    <a:pt x="48" y="277"/>
                  </a:lnTo>
                  <a:lnTo>
                    <a:pt x="35" y="280"/>
                  </a:lnTo>
                  <a:lnTo>
                    <a:pt x="42" y="280"/>
                  </a:lnTo>
                  <a:lnTo>
                    <a:pt x="42" y="290"/>
                  </a:lnTo>
                  <a:lnTo>
                    <a:pt x="51" y="280"/>
                  </a:lnTo>
                  <a:lnTo>
                    <a:pt x="58" y="290"/>
                  </a:lnTo>
                  <a:lnTo>
                    <a:pt x="58" y="290"/>
                  </a:lnTo>
                  <a:lnTo>
                    <a:pt x="58" y="29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0" name="Google Shape;190;g10beeda7aff_0_865">
              <a:extLst>
                <a:ext uri="{FF2B5EF4-FFF2-40B4-BE49-F238E27FC236}">
                  <a16:creationId xmlns:a16="http://schemas.microsoft.com/office/drawing/2014/main" id="{0725CF87-5DA1-A733-7C81-518EA1FF3CC0}"/>
                </a:ext>
              </a:extLst>
            </p:cNvPr>
            <p:cNvSpPr/>
            <p:nvPr/>
          </p:nvSpPr>
          <p:spPr>
            <a:xfrm>
              <a:off x="3703766" y="3623433"/>
              <a:ext cx="661734" cy="998252"/>
            </a:xfrm>
            <a:custGeom>
              <a:avLst/>
              <a:gdLst/>
              <a:ahLst/>
              <a:cxnLst/>
              <a:rect l="l" t="t" r="r" b="b"/>
              <a:pathLst>
                <a:path w="147" h="222" extrusionOk="0">
                  <a:moveTo>
                    <a:pt x="27" y="126"/>
                  </a:moveTo>
                  <a:cubicBezTo>
                    <a:pt x="23" y="122"/>
                    <a:pt x="23" y="122"/>
                    <a:pt x="23" y="122"/>
                  </a:cubicBezTo>
                  <a:cubicBezTo>
                    <a:pt x="20" y="122"/>
                    <a:pt x="20" y="122"/>
                    <a:pt x="20" y="122"/>
                  </a:cubicBezTo>
                  <a:cubicBezTo>
                    <a:pt x="16" y="116"/>
                    <a:pt x="16" y="116"/>
                    <a:pt x="16" y="116"/>
                  </a:cubicBezTo>
                  <a:cubicBezTo>
                    <a:pt x="12" y="113"/>
                    <a:pt x="12" y="113"/>
                    <a:pt x="12" y="113"/>
                  </a:cubicBezTo>
                  <a:cubicBezTo>
                    <a:pt x="11" y="115"/>
                    <a:pt x="11" y="115"/>
                    <a:pt x="11" y="115"/>
                  </a:cubicBezTo>
                  <a:cubicBezTo>
                    <a:pt x="9" y="120"/>
                    <a:pt x="9" y="120"/>
                    <a:pt x="9" y="120"/>
                  </a:cubicBezTo>
                  <a:cubicBezTo>
                    <a:pt x="7" y="120"/>
                    <a:pt x="7" y="120"/>
                    <a:pt x="7" y="120"/>
                  </a:cubicBezTo>
                  <a:cubicBezTo>
                    <a:pt x="0" y="113"/>
                    <a:pt x="0" y="113"/>
                    <a:pt x="0" y="113"/>
                  </a:cubicBezTo>
                  <a:cubicBezTo>
                    <a:pt x="3" y="105"/>
                    <a:pt x="3" y="105"/>
                    <a:pt x="3" y="105"/>
                  </a:cubicBezTo>
                  <a:cubicBezTo>
                    <a:pt x="7" y="105"/>
                    <a:pt x="7" y="105"/>
                    <a:pt x="7" y="105"/>
                  </a:cubicBezTo>
                  <a:cubicBezTo>
                    <a:pt x="7" y="102"/>
                    <a:pt x="7" y="102"/>
                    <a:pt x="7" y="102"/>
                  </a:cubicBezTo>
                  <a:cubicBezTo>
                    <a:pt x="9" y="100"/>
                    <a:pt x="9" y="100"/>
                    <a:pt x="9" y="100"/>
                  </a:cubicBezTo>
                  <a:cubicBezTo>
                    <a:pt x="11" y="98"/>
                    <a:pt x="11" y="98"/>
                    <a:pt x="11" y="98"/>
                  </a:cubicBezTo>
                  <a:cubicBezTo>
                    <a:pt x="14" y="98"/>
                    <a:pt x="14" y="98"/>
                    <a:pt x="14" y="98"/>
                  </a:cubicBezTo>
                  <a:cubicBezTo>
                    <a:pt x="16" y="96"/>
                    <a:pt x="16" y="96"/>
                    <a:pt x="16" y="96"/>
                  </a:cubicBezTo>
                  <a:cubicBezTo>
                    <a:pt x="18" y="96"/>
                    <a:pt x="18" y="96"/>
                    <a:pt x="18" y="96"/>
                  </a:cubicBezTo>
                  <a:cubicBezTo>
                    <a:pt x="22" y="95"/>
                    <a:pt x="22" y="95"/>
                    <a:pt x="22" y="95"/>
                  </a:cubicBezTo>
                  <a:cubicBezTo>
                    <a:pt x="25" y="95"/>
                    <a:pt x="25" y="95"/>
                    <a:pt x="25" y="95"/>
                  </a:cubicBezTo>
                  <a:cubicBezTo>
                    <a:pt x="29" y="96"/>
                    <a:pt x="29" y="96"/>
                    <a:pt x="29" y="96"/>
                  </a:cubicBezTo>
                  <a:cubicBezTo>
                    <a:pt x="29" y="100"/>
                    <a:pt x="29" y="100"/>
                    <a:pt x="29" y="100"/>
                  </a:cubicBezTo>
                  <a:cubicBezTo>
                    <a:pt x="34" y="107"/>
                    <a:pt x="34" y="107"/>
                    <a:pt x="34" y="107"/>
                  </a:cubicBezTo>
                  <a:cubicBezTo>
                    <a:pt x="31" y="109"/>
                    <a:pt x="31" y="109"/>
                    <a:pt x="31" y="109"/>
                  </a:cubicBezTo>
                  <a:cubicBezTo>
                    <a:pt x="36" y="109"/>
                    <a:pt x="36" y="109"/>
                    <a:pt x="36" y="109"/>
                  </a:cubicBezTo>
                  <a:cubicBezTo>
                    <a:pt x="38" y="116"/>
                    <a:pt x="38" y="116"/>
                    <a:pt x="38" y="116"/>
                  </a:cubicBezTo>
                  <a:cubicBezTo>
                    <a:pt x="34" y="111"/>
                    <a:pt x="34" y="111"/>
                    <a:pt x="34" y="111"/>
                  </a:cubicBezTo>
                  <a:cubicBezTo>
                    <a:pt x="33" y="111"/>
                    <a:pt x="33" y="111"/>
                    <a:pt x="33" y="111"/>
                  </a:cubicBezTo>
                  <a:cubicBezTo>
                    <a:pt x="34" y="113"/>
                    <a:pt x="34" y="113"/>
                    <a:pt x="34" y="113"/>
                  </a:cubicBezTo>
                  <a:cubicBezTo>
                    <a:pt x="33" y="116"/>
                    <a:pt x="33" y="116"/>
                    <a:pt x="33" y="116"/>
                  </a:cubicBezTo>
                  <a:cubicBezTo>
                    <a:pt x="36" y="116"/>
                    <a:pt x="36" y="116"/>
                    <a:pt x="36" y="116"/>
                  </a:cubicBezTo>
                  <a:cubicBezTo>
                    <a:pt x="34" y="118"/>
                    <a:pt x="34" y="118"/>
                    <a:pt x="34" y="118"/>
                  </a:cubicBezTo>
                  <a:cubicBezTo>
                    <a:pt x="31" y="118"/>
                    <a:pt x="31" y="118"/>
                    <a:pt x="31" y="118"/>
                  </a:cubicBezTo>
                  <a:cubicBezTo>
                    <a:pt x="31" y="120"/>
                    <a:pt x="31" y="120"/>
                    <a:pt x="31" y="120"/>
                  </a:cubicBezTo>
                  <a:cubicBezTo>
                    <a:pt x="29" y="124"/>
                    <a:pt x="29" y="124"/>
                    <a:pt x="29" y="124"/>
                  </a:cubicBezTo>
                  <a:cubicBezTo>
                    <a:pt x="27" y="122"/>
                    <a:pt x="27" y="122"/>
                    <a:pt x="27" y="122"/>
                  </a:cubicBezTo>
                  <a:cubicBezTo>
                    <a:pt x="27" y="126"/>
                    <a:pt x="27" y="126"/>
                    <a:pt x="27" y="126"/>
                  </a:cubicBezTo>
                  <a:cubicBezTo>
                    <a:pt x="27" y="126"/>
                    <a:pt x="27" y="126"/>
                    <a:pt x="27" y="126"/>
                  </a:cubicBezTo>
                  <a:close/>
                  <a:moveTo>
                    <a:pt x="133" y="186"/>
                  </a:moveTo>
                  <a:cubicBezTo>
                    <a:pt x="135" y="186"/>
                    <a:pt x="135" y="186"/>
                    <a:pt x="135" y="186"/>
                  </a:cubicBezTo>
                  <a:cubicBezTo>
                    <a:pt x="136" y="186"/>
                    <a:pt x="136" y="186"/>
                    <a:pt x="136" y="186"/>
                  </a:cubicBezTo>
                  <a:cubicBezTo>
                    <a:pt x="136" y="184"/>
                    <a:pt x="136" y="184"/>
                    <a:pt x="136" y="184"/>
                  </a:cubicBezTo>
                  <a:cubicBezTo>
                    <a:pt x="135" y="184"/>
                    <a:pt x="135" y="184"/>
                    <a:pt x="135" y="184"/>
                  </a:cubicBezTo>
                  <a:cubicBezTo>
                    <a:pt x="133" y="186"/>
                    <a:pt x="133" y="186"/>
                    <a:pt x="133" y="186"/>
                  </a:cubicBezTo>
                  <a:close/>
                  <a:moveTo>
                    <a:pt x="98" y="206"/>
                  </a:moveTo>
                  <a:cubicBezTo>
                    <a:pt x="102" y="202"/>
                    <a:pt x="102" y="202"/>
                    <a:pt x="102" y="202"/>
                  </a:cubicBezTo>
                  <a:cubicBezTo>
                    <a:pt x="104" y="204"/>
                    <a:pt x="104" y="204"/>
                    <a:pt x="104" y="204"/>
                  </a:cubicBezTo>
                  <a:cubicBezTo>
                    <a:pt x="105" y="204"/>
                    <a:pt x="105" y="204"/>
                    <a:pt x="105" y="204"/>
                  </a:cubicBezTo>
                  <a:cubicBezTo>
                    <a:pt x="105" y="206"/>
                    <a:pt x="105" y="206"/>
                    <a:pt x="105" y="206"/>
                  </a:cubicBezTo>
                  <a:cubicBezTo>
                    <a:pt x="105" y="208"/>
                    <a:pt x="105" y="208"/>
                    <a:pt x="105" y="208"/>
                  </a:cubicBezTo>
                  <a:cubicBezTo>
                    <a:pt x="102" y="208"/>
                    <a:pt x="102" y="208"/>
                    <a:pt x="102" y="208"/>
                  </a:cubicBezTo>
                  <a:cubicBezTo>
                    <a:pt x="100" y="206"/>
                    <a:pt x="100" y="206"/>
                    <a:pt x="100" y="206"/>
                  </a:cubicBezTo>
                  <a:cubicBezTo>
                    <a:pt x="98" y="206"/>
                    <a:pt x="98" y="206"/>
                    <a:pt x="98" y="206"/>
                  </a:cubicBezTo>
                  <a:close/>
                  <a:moveTo>
                    <a:pt x="42" y="80"/>
                  </a:moveTo>
                  <a:cubicBezTo>
                    <a:pt x="42" y="82"/>
                    <a:pt x="42" y="82"/>
                    <a:pt x="42" y="82"/>
                  </a:cubicBezTo>
                  <a:cubicBezTo>
                    <a:pt x="43" y="84"/>
                    <a:pt x="43" y="84"/>
                    <a:pt x="43" y="84"/>
                  </a:cubicBezTo>
                  <a:cubicBezTo>
                    <a:pt x="43" y="82"/>
                    <a:pt x="43" y="82"/>
                    <a:pt x="43" y="82"/>
                  </a:cubicBezTo>
                  <a:cubicBezTo>
                    <a:pt x="42" y="80"/>
                    <a:pt x="42" y="80"/>
                    <a:pt x="42" y="80"/>
                  </a:cubicBezTo>
                  <a:close/>
                  <a:moveTo>
                    <a:pt x="27" y="76"/>
                  </a:moveTo>
                  <a:cubicBezTo>
                    <a:pt x="27" y="73"/>
                    <a:pt x="27" y="73"/>
                    <a:pt x="27" y="73"/>
                  </a:cubicBezTo>
                  <a:cubicBezTo>
                    <a:pt x="27" y="74"/>
                    <a:pt x="27" y="74"/>
                    <a:pt x="27" y="74"/>
                  </a:cubicBezTo>
                  <a:cubicBezTo>
                    <a:pt x="27" y="76"/>
                    <a:pt x="27" y="76"/>
                    <a:pt x="27" y="76"/>
                  </a:cubicBezTo>
                  <a:close/>
                  <a:moveTo>
                    <a:pt x="16" y="65"/>
                  </a:moveTo>
                  <a:cubicBezTo>
                    <a:pt x="16" y="64"/>
                    <a:pt x="16" y="64"/>
                    <a:pt x="16" y="64"/>
                  </a:cubicBezTo>
                  <a:cubicBezTo>
                    <a:pt x="20" y="64"/>
                    <a:pt x="20" y="64"/>
                    <a:pt x="20" y="64"/>
                  </a:cubicBezTo>
                  <a:cubicBezTo>
                    <a:pt x="16" y="65"/>
                    <a:pt x="16" y="65"/>
                    <a:pt x="16" y="65"/>
                  </a:cubicBezTo>
                  <a:close/>
                  <a:moveTo>
                    <a:pt x="22" y="64"/>
                  </a:moveTo>
                  <a:cubicBezTo>
                    <a:pt x="23" y="60"/>
                    <a:pt x="23" y="60"/>
                    <a:pt x="23" y="60"/>
                  </a:cubicBezTo>
                  <a:cubicBezTo>
                    <a:pt x="23" y="62"/>
                    <a:pt x="23" y="62"/>
                    <a:pt x="23" y="62"/>
                  </a:cubicBezTo>
                  <a:cubicBezTo>
                    <a:pt x="22" y="64"/>
                    <a:pt x="22" y="64"/>
                    <a:pt x="22" y="64"/>
                  </a:cubicBezTo>
                  <a:close/>
                  <a:moveTo>
                    <a:pt x="27" y="56"/>
                  </a:moveTo>
                  <a:cubicBezTo>
                    <a:pt x="29" y="54"/>
                    <a:pt x="29" y="54"/>
                    <a:pt x="29" y="54"/>
                  </a:cubicBezTo>
                  <a:cubicBezTo>
                    <a:pt x="27" y="54"/>
                    <a:pt x="27" y="54"/>
                    <a:pt x="27" y="54"/>
                  </a:cubicBezTo>
                  <a:cubicBezTo>
                    <a:pt x="27" y="56"/>
                    <a:pt x="27" y="56"/>
                    <a:pt x="27" y="56"/>
                  </a:cubicBezTo>
                  <a:close/>
                  <a:moveTo>
                    <a:pt x="25" y="51"/>
                  </a:moveTo>
                  <a:cubicBezTo>
                    <a:pt x="25" y="54"/>
                    <a:pt x="25" y="54"/>
                    <a:pt x="25" y="54"/>
                  </a:cubicBezTo>
                  <a:cubicBezTo>
                    <a:pt x="27" y="53"/>
                    <a:pt x="27" y="53"/>
                    <a:pt x="27" y="53"/>
                  </a:cubicBezTo>
                  <a:cubicBezTo>
                    <a:pt x="27" y="51"/>
                    <a:pt x="27" y="51"/>
                    <a:pt x="27" y="51"/>
                  </a:cubicBezTo>
                  <a:cubicBezTo>
                    <a:pt x="25" y="51"/>
                    <a:pt x="25" y="51"/>
                    <a:pt x="25" y="51"/>
                  </a:cubicBezTo>
                  <a:close/>
                  <a:moveTo>
                    <a:pt x="69" y="0"/>
                  </a:moveTo>
                  <a:cubicBezTo>
                    <a:pt x="71" y="2"/>
                    <a:pt x="71" y="2"/>
                    <a:pt x="71" y="2"/>
                  </a:cubicBezTo>
                  <a:cubicBezTo>
                    <a:pt x="71" y="0"/>
                    <a:pt x="71" y="0"/>
                    <a:pt x="71" y="0"/>
                  </a:cubicBezTo>
                  <a:cubicBezTo>
                    <a:pt x="69" y="0"/>
                    <a:pt x="69" y="0"/>
                    <a:pt x="69" y="0"/>
                  </a:cubicBezTo>
                  <a:close/>
                  <a:moveTo>
                    <a:pt x="65" y="2"/>
                  </a:moveTo>
                  <a:cubicBezTo>
                    <a:pt x="69" y="2"/>
                    <a:pt x="69" y="2"/>
                    <a:pt x="69" y="2"/>
                  </a:cubicBezTo>
                  <a:cubicBezTo>
                    <a:pt x="71" y="3"/>
                    <a:pt x="71" y="3"/>
                    <a:pt x="71" y="3"/>
                  </a:cubicBezTo>
                  <a:cubicBezTo>
                    <a:pt x="69" y="5"/>
                    <a:pt x="69" y="5"/>
                    <a:pt x="69" y="5"/>
                  </a:cubicBezTo>
                  <a:cubicBezTo>
                    <a:pt x="73" y="5"/>
                    <a:pt x="73" y="5"/>
                    <a:pt x="73" y="5"/>
                  </a:cubicBezTo>
                  <a:cubicBezTo>
                    <a:pt x="73" y="7"/>
                    <a:pt x="73" y="7"/>
                    <a:pt x="73" y="7"/>
                  </a:cubicBezTo>
                  <a:cubicBezTo>
                    <a:pt x="71" y="5"/>
                    <a:pt x="71" y="5"/>
                    <a:pt x="71" y="5"/>
                  </a:cubicBezTo>
                  <a:cubicBezTo>
                    <a:pt x="67" y="7"/>
                    <a:pt x="67" y="7"/>
                    <a:pt x="67" y="7"/>
                  </a:cubicBezTo>
                  <a:cubicBezTo>
                    <a:pt x="67" y="3"/>
                    <a:pt x="67" y="3"/>
                    <a:pt x="67" y="3"/>
                  </a:cubicBezTo>
                  <a:cubicBezTo>
                    <a:pt x="67" y="5"/>
                    <a:pt x="67" y="5"/>
                    <a:pt x="67" y="5"/>
                  </a:cubicBezTo>
                  <a:cubicBezTo>
                    <a:pt x="65" y="5"/>
                    <a:pt x="65" y="5"/>
                    <a:pt x="65" y="5"/>
                  </a:cubicBezTo>
                  <a:cubicBezTo>
                    <a:pt x="65" y="2"/>
                    <a:pt x="65" y="2"/>
                    <a:pt x="65" y="2"/>
                  </a:cubicBezTo>
                  <a:close/>
                  <a:moveTo>
                    <a:pt x="65" y="7"/>
                  </a:moveTo>
                  <a:cubicBezTo>
                    <a:pt x="67" y="11"/>
                    <a:pt x="67" y="11"/>
                    <a:pt x="67" y="11"/>
                  </a:cubicBezTo>
                  <a:cubicBezTo>
                    <a:pt x="69" y="9"/>
                    <a:pt x="69" y="9"/>
                    <a:pt x="69" y="9"/>
                  </a:cubicBezTo>
                  <a:cubicBezTo>
                    <a:pt x="67" y="7"/>
                    <a:pt x="67" y="7"/>
                    <a:pt x="67" y="7"/>
                  </a:cubicBezTo>
                  <a:cubicBezTo>
                    <a:pt x="65" y="7"/>
                    <a:pt x="65" y="7"/>
                    <a:pt x="65" y="7"/>
                  </a:cubicBezTo>
                  <a:close/>
                  <a:moveTo>
                    <a:pt x="16" y="27"/>
                  </a:moveTo>
                  <a:cubicBezTo>
                    <a:pt x="18" y="27"/>
                    <a:pt x="18" y="27"/>
                    <a:pt x="18" y="27"/>
                  </a:cubicBezTo>
                  <a:cubicBezTo>
                    <a:pt x="16" y="25"/>
                    <a:pt x="16" y="25"/>
                    <a:pt x="16" y="25"/>
                  </a:cubicBezTo>
                  <a:cubicBezTo>
                    <a:pt x="18" y="22"/>
                    <a:pt x="18" y="22"/>
                    <a:pt x="18" y="22"/>
                  </a:cubicBezTo>
                  <a:cubicBezTo>
                    <a:pt x="22" y="23"/>
                    <a:pt x="22" y="23"/>
                    <a:pt x="22" y="23"/>
                  </a:cubicBezTo>
                  <a:cubicBezTo>
                    <a:pt x="20" y="22"/>
                    <a:pt x="20" y="22"/>
                    <a:pt x="20" y="22"/>
                  </a:cubicBezTo>
                  <a:cubicBezTo>
                    <a:pt x="29" y="16"/>
                    <a:pt x="29" y="16"/>
                    <a:pt x="29" y="16"/>
                  </a:cubicBezTo>
                  <a:cubicBezTo>
                    <a:pt x="29" y="20"/>
                    <a:pt x="29" y="20"/>
                    <a:pt x="29" y="20"/>
                  </a:cubicBezTo>
                  <a:cubicBezTo>
                    <a:pt x="25" y="23"/>
                    <a:pt x="25" y="23"/>
                    <a:pt x="25" y="23"/>
                  </a:cubicBezTo>
                  <a:cubicBezTo>
                    <a:pt x="25" y="25"/>
                    <a:pt x="25" y="25"/>
                    <a:pt x="25" y="25"/>
                  </a:cubicBezTo>
                  <a:cubicBezTo>
                    <a:pt x="25" y="27"/>
                    <a:pt x="25" y="27"/>
                    <a:pt x="25" y="27"/>
                  </a:cubicBezTo>
                  <a:cubicBezTo>
                    <a:pt x="23" y="29"/>
                    <a:pt x="23" y="29"/>
                    <a:pt x="23" y="29"/>
                  </a:cubicBezTo>
                  <a:cubicBezTo>
                    <a:pt x="22" y="29"/>
                    <a:pt x="22" y="29"/>
                    <a:pt x="22" y="29"/>
                  </a:cubicBezTo>
                  <a:cubicBezTo>
                    <a:pt x="18" y="29"/>
                    <a:pt x="18" y="29"/>
                    <a:pt x="18" y="29"/>
                  </a:cubicBezTo>
                  <a:cubicBezTo>
                    <a:pt x="16" y="27"/>
                    <a:pt x="16" y="27"/>
                    <a:pt x="16" y="27"/>
                  </a:cubicBezTo>
                  <a:close/>
                  <a:moveTo>
                    <a:pt x="16" y="33"/>
                  </a:moveTo>
                  <a:cubicBezTo>
                    <a:pt x="18" y="34"/>
                    <a:pt x="18" y="34"/>
                    <a:pt x="18" y="34"/>
                  </a:cubicBezTo>
                  <a:cubicBezTo>
                    <a:pt x="22" y="31"/>
                    <a:pt x="22" y="31"/>
                    <a:pt x="22" y="31"/>
                  </a:cubicBezTo>
                  <a:cubicBezTo>
                    <a:pt x="20" y="31"/>
                    <a:pt x="20" y="31"/>
                    <a:pt x="20" y="31"/>
                  </a:cubicBezTo>
                  <a:cubicBezTo>
                    <a:pt x="18" y="31"/>
                    <a:pt x="18" y="31"/>
                    <a:pt x="18" y="31"/>
                  </a:cubicBezTo>
                  <a:cubicBezTo>
                    <a:pt x="18" y="33"/>
                    <a:pt x="18" y="33"/>
                    <a:pt x="18" y="33"/>
                  </a:cubicBezTo>
                  <a:cubicBezTo>
                    <a:pt x="16" y="33"/>
                    <a:pt x="16" y="33"/>
                    <a:pt x="16" y="33"/>
                  </a:cubicBezTo>
                  <a:close/>
                  <a:moveTo>
                    <a:pt x="16" y="38"/>
                  </a:moveTo>
                  <a:cubicBezTo>
                    <a:pt x="12" y="40"/>
                    <a:pt x="12" y="40"/>
                    <a:pt x="12" y="40"/>
                  </a:cubicBezTo>
                  <a:cubicBezTo>
                    <a:pt x="11" y="36"/>
                    <a:pt x="11" y="36"/>
                    <a:pt x="11" y="36"/>
                  </a:cubicBezTo>
                  <a:cubicBezTo>
                    <a:pt x="11" y="36"/>
                    <a:pt x="11" y="36"/>
                    <a:pt x="11" y="36"/>
                  </a:cubicBezTo>
                  <a:cubicBezTo>
                    <a:pt x="16" y="36"/>
                    <a:pt x="16" y="36"/>
                    <a:pt x="16" y="36"/>
                  </a:cubicBezTo>
                  <a:cubicBezTo>
                    <a:pt x="16" y="38"/>
                    <a:pt x="16" y="38"/>
                    <a:pt x="16" y="38"/>
                  </a:cubicBezTo>
                  <a:close/>
                  <a:moveTo>
                    <a:pt x="14" y="42"/>
                  </a:moveTo>
                  <a:cubicBezTo>
                    <a:pt x="11" y="42"/>
                    <a:pt x="11" y="42"/>
                    <a:pt x="11" y="42"/>
                  </a:cubicBezTo>
                  <a:cubicBezTo>
                    <a:pt x="11" y="40"/>
                    <a:pt x="11" y="40"/>
                    <a:pt x="11" y="40"/>
                  </a:cubicBezTo>
                  <a:cubicBezTo>
                    <a:pt x="14" y="40"/>
                    <a:pt x="14" y="40"/>
                    <a:pt x="14" y="40"/>
                  </a:cubicBezTo>
                  <a:cubicBezTo>
                    <a:pt x="14" y="42"/>
                    <a:pt x="14" y="42"/>
                    <a:pt x="14" y="42"/>
                  </a:cubicBezTo>
                  <a:close/>
                  <a:moveTo>
                    <a:pt x="11" y="51"/>
                  </a:moveTo>
                  <a:cubicBezTo>
                    <a:pt x="11" y="53"/>
                    <a:pt x="11" y="53"/>
                    <a:pt x="11" y="53"/>
                  </a:cubicBezTo>
                  <a:cubicBezTo>
                    <a:pt x="9" y="54"/>
                    <a:pt x="9" y="54"/>
                    <a:pt x="9" y="54"/>
                  </a:cubicBezTo>
                  <a:cubicBezTo>
                    <a:pt x="9" y="53"/>
                    <a:pt x="9" y="53"/>
                    <a:pt x="9" y="53"/>
                  </a:cubicBezTo>
                  <a:cubicBezTo>
                    <a:pt x="11" y="51"/>
                    <a:pt x="11" y="51"/>
                    <a:pt x="11" y="51"/>
                  </a:cubicBezTo>
                  <a:close/>
                  <a:moveTo>
                    <a:pt x="14" y="49"/>
                  </a:moveTo>
                  <a:cubicBezTo>
                    <a:pt x="12" y="47"/>
                    <a:pt x="12" y="47"/>
                    <a:pt x="12" y="47"/>
                  </a:cubicBezTo>
                  <a:cubicBezTo>
                    <a:pt x="14" y="45"/>
                    <a:pt x="14" y="45"/>
                    <a:pt x="14" y="45"/>
                  </a:cubicBezTo>
                  <a:cubicBezTo>
                    <a:pt x="14" y="44"/>
                    <a:pt x="14" y="44"/>
                    <a:pt x="14" y="44"/>
                  </a:cubicBezTo>
                  <a:cubicBezTo>
                    <a:pt x="12" y="44"/>
                    <a:pt x="12" y="44"/>
                    <a:pt x="12" y="44"/>
                  </a:cubicBezTo>
                  <a:cubicBezTo>
                    <a:pt x="12" y="45"/>
                    <a:pt x="12" y="45"/>
                    <a:pt x="12" y="45"/>
                  </a:cubicBezTo>
                  <a:cubicBezTo>
                    <a:pt x="11" y="47"/>
                    <a:pt x="11" y="47"/>
                    <a:pt x="11" y="47"/>
                  </a:cubicBezTo>
                  <a:cubicBezTo>
                    <a:pt x="11" y="49"/>
                    <a:pt x="11" y="49"/>
                    <a:pt x="11" y="49"/>
                  </a:cubicBezTo>
                  <a:cubicBezTo>
                    <a:pt x="14" y="49"/>
                    <a:pt x="14" y="49"/>
                    <a:pt x="14" y="49"/>
                  </a:cubicBezTo>
                  <a:close/>
                  <a:moveTo>
                    <a:pt x="31" y="51"/>
                  </a:moveTo>
                  <a:cubicBezTo>
                    <a:pt x="31" y="49"/>
                    <a:pt x="31" y="49"/>
                    <a:pt x="31" y="49"/>
                  </a:cubicBezTo>
                  <a:cubicBezTo>
                    <a:pt x="27" y="49"/>
                    <a:pt x="27" y="49"/>
                    <a:pt x="27" y="49"/>
                  </a:cubicBezTo>
                  <a:cubicBezTo>
                    <a:pt x="23" y="45"/>
                    <a:pt x="23" y="45"/>
                    <a:pt x="23" y="45"/>
                  </a:cubicBezTo>
                  <a:cubicBezTo>
                    <a:pt x="25" y="44"/>
                    <a:pt x="25" y="44"/>
                    <a:pt x="25" y="44"/>
                  </a:cubicBezTo>
                  <a:cubicBezTo>
                    <a:pt x="23" y="42"/>
                    <a:pt x="23" y="42"/>
                    <a:pt x="23" y="42"/>
                  </a:cubicBezTo>
                  <a:cubicBezTo>
                    <a:pt x="23" y="44"/>
                    <a:pt x="23" y="44"/>
                    <a:pt x="23" y="44"/>
                  </a:cubicBezTo>
                  <a:cubicBezTo>
                    <a:pt x="20" y="42"/>
                    <a:pt x="20" y="42"/>
                    <a:pt x="20" y="42"/>
                  </a:cubicBezTo>
                  <a:cubicBezTo>
                    <a:pt x="22" y="40"/>
                    <a:pt x="22" y="40"/>
                    <a:pt x="22" y="40"/>
                  </a:cubicBezTo>
                  <a:cubicBezTo>
                    <a:pt x="22" y="42"/>
                    <a:pt x="22" y="42"/>
                    <a:pt x="22" y="42"/>
                  </a:cubicBezTo>
                  <a:cubicBezTo>
                    <a:pt x="22" y="38"/>
                    <a:pt x="22" y="38"/>
                    <a:pt x="22" y="38"/>
                  </a:cubicBezTo>
                  <a:cubicBezTo>
                    <a:pt x="25" y="40"/>
                    <a:pt x="25" y="40"/>
                    <a:pt x="25" y="40"/>
                  </a:cubicBezTo>
                  <a:cubicBezTo>
                    <a:pt x="25" y="36"/>
                    <a:pt x="25" y="36"/>
                    <a:pt x="25" y="36"/>
                  </a:cubicBezTo>
                  <a:cubicBezTo>
                    <a:pt x="27" y="36"/>
                    <a:pt x="27" y="36"/>
                    <a:pt x="27" y="36"/>
                  </a:cubicBezTo>
                  <a:cubicBezTo>
                    <a:pt x="29" y="38"/>
                    <a:pt x="29" y="38"/>
                    <a:pt x="29" y="38"/>
                  </a:cubicBezTo>
                  <a:cubicBezTo>
                    <a:pt x="29" y="45"/>
                    <a:pt x="29" y="45"/>
                    <a:pt x="29" y="45"/>
                  </a:cubicBezTo>
                  <a:cubicBezTo>
                    <a:pt x="33" y="47"/>
                    <a:pt x="33" y="47"/>
                    <a:pt x="33" y="47"/>
                  </a:cubicBezTo>
                  <a:cubicBezTo>
                    <a:pt x="34" y="45"/>
                    <a:pt x="34" y="45"/>
                    <a:pt x="34" y="45"/>
                  </a:cubicBezTo>
                  <a:cubicBezTo>
                    <a:pt x="34" y="47"/>
                    <a:pt x="34" y="47"/>
                    <a:pt x="34" y="47"/>
                  </a:cubicBezTo>
                  <a:cubicBezTo>
                    <a:pt x="33" y="49"/>
                    <a:pt x="33" y="49"/>
                    <a:pt x="33" y="49"/>
                  </a:cubicBezTo>
                  <a:cubicBezTo>
                    <a:pt x="33" y="51"/>
                    <a:pt x="33" y="51"/>
                    <a:pt x="33" y="51"/>
                  </a:cubicBezTo>
                  <a:cubicBezTo>
                    <a:pt x="31" y="51"/>
                    <a:pt x="31" y="51"/>
                    <a:pt x="31" y="51"/>
                  </a:cubicBezTo>
                  <a:close/>
                  <a:moveTo>
                    <a:pt x="25" y="71"/>
                  </a:moveTo>
                  <a:cubicBezTo>
                    <a:pt x="31" y="69"/>
                    <a:pt x="31" y="69"/>
                    <a:pt x="31" y="69"/>
                  </a:cubicBezTo>
                  <a:cubicBezTo>
                    <a:pt x="33" y="69"/>
                    <a:pt x="33" y="69"/>
                    <a:pt x="33" y="69"/>
                  </a:cubicBezTo>
                  <a:cubicBezTo>
                    <a:pt x="34" y="67"/>
                    <a:pt x="34" y="67"/>
                    <a:pt x="34" y="67"/>
                  </a:cubicBezTo>
                  <a:cubicBezTo>
                    <a:pt x="34" y="65"/>
                    <a:pt x="34" y="65"/>
                    <a:pt x="34" y="65"/>
                  </a:cubicBezTo>
                  <a:cubicBezTo>
                    <a:pt x="31" y="64"/>
                    <a:pt x="31" y="64"/>
                    <a:pt x="31" y="64"/>
                  </a:cubicBezTo>
                  <a:cubicBezTo>
                    <a:pt x="29" y="62"/>
                    <a:pt x="29" y="62"/>
                    <a:pt x="29" y="62"/>
                  </a:cubicBezTo>
                  <a:cubicBezTo>
                    <a:pt x="25" y="64"/>
                    <a:pt x="25" y="64"/>
                    <a:pt x="25" y="64"/>
                  </a:cubicBezTo>
                  <a:cubicBezTo>
                    <a:pt x="31" y="65"/>
                    <a:pt x="31" y="65"/>
                    <a:pt x="31" y="65"/>
                  </a:cubicBezTo>
                  <a:cubicBezTo>
                    <a:pt x="27" y="67"/>
                    <a:pt x="27" y="67"/>
                    <a:pt x="27" y="67"/>
                  </a:cubicBezTo>
                  <a:cubicBezTo>
                    <a:pt x="29" y="67"/>
                    <a:pt x="29" y="67"/>
                    <a:pt x="29" y="67"/>
                  </a:cubicBezTo>
                  <a:cubicBezTo>
                    <a:pt x="25" y="71"/>
                    <a:pt x="25" y="71"/>
                    <a:pt x="25" y="71"/>
                  </a:cubicBezTo>
                  <a:close/>
                  <a:moveTo>
                    <a:pt x="31" y="82"/>
                  </a:moveTo>
                  <a:cubicBezTo>
                    <a:pt x="29" y="78"/>
                    <a:pt x="29" y="78"/>
                    <a:pt x="29" y="78"/>
                  </a:cubicBezTo>
                  <a:cubicBezTo>
                    <a:pt x="34" y="73"/>
                    <a:pt x="34" y="73"/>
                    <a:pt x="34" y="73"/>
                  </a:cubicBezTo>
                  <a:cubicBezTo>
                    <a:pt x="33" y="80"/>
                    <a:pt x="33" y="80"/>
                    <a:pt x="33" y="80"/>
                  </a:cubicBezTo>
                  <a:cubicBezTo>
                    <a:pt x="31" y="82"/>
                    <a:pt x="31" y="82"/>
                    <a:pt x="31" y="82"/>
                  </a:cubicBezTo>
                  <a:close/>
                  <a:moveTo>
                    <a:pt x="25" y="85"/>
                  </a:moveTo>
                  <a:cubicBezTo>
                    <a:pt x="29" y="84"/>
                    <a:pt x="29" y="84"/>
                    <a:pt x="29" y="84"/>
                  </a:cubicBezTo>
                  <a:cubicBezTo>
                    <a:pt x="27" y="78"/>
                    <a:pt x="27" y="78"/>
                    <a:pt x="27" y="78"/>
                  </a:cubicBezTo>
                  <a:cubicBezTo>
                    <a:pt x="23" y="80"/>
                    <a:pt x="23" y="80"/>
                    <a:pt x="23" y="80"/>
                  </a:cubicBezTo>
                  <a:cubicBezTo>
                    <a:pt x="23" y="85"/>
                    <a:pt x="23" y="85"/>
                    <a:pt x="23" y="85"/>
                  </a:cubicBezTo>
                  <a:cubicBezTo>
                    <a:pt x="25" y="84"/>
                    <a:pt x="25" y="84"/>
                    <a:pt x="25" y="84"/>
                  </a:cubicBezTo>
                  <a:cubicBezTo>
                    <a:pt x="25" y="85"/>
                    <a:pt x="25" y="85"/>
                    <a:pt x="25" y="85"/>
                  </a:cubicBezTo>
                  <a:close/>
                  <a:moveTo>
                    <a:pt x="38" y="85"/>
                  </a:moveTo>
                  <a:cubicBezTo>
                    <a:pt x="40" y="91"/>
                    <a:pt x="40" y="91"/>
                    <a:pt x="40" y="91"/>
                  </a:cubicBezTo>
                  <a:cubicBezTo>
                    <a:pt x="42" y="93"/>
                    <a:pt x="42" y="93"/>
                    <a:pt x="42" y="93"/>
                  </a:cubicBezTo>
                  <a:cubicBezTo>
                    <a:pt x="43" y="89"/>
                    <a:pt x="43" y="89"/>
                    <a:pt x="43" y="89"/>
                  </a:cubicBezTo>
                  <a:cubicBezTo>
                    <a:pt x="42" y="84"/>
                    <a:pt x="42" y="84"/>
                    <a:pt x="42" y="84"/>
                  </a:cubicBezTo>
                  <a:cubicBezTo>
                    <a:pt x="38" y="85"/>
                    <a:pt x="38" y="85"/>
                    <a:pt x="38" y="85"/>
                  </a:cubicBezTo>
                  <a:close/>
                  <a:moveTo>
                    <a:pt x="49" y="142"/>
                  </a:moveTo>
                  <a:cubicBezTo>
                    <a:pt x="54" y="144"/>
                    <a:pt x="54" y="144"/>
                    <a:pt x="54" y="144"/>
                  </a:cubicBezTo>
                  <a:cubicBezTo>
                    <a:pt x="58" y="142"/>
                    <a:pt x="58" y="142"/>
                    <a:pt x="58" y="142"/>
                  </a:cubicBezTo>
                  <a:cubicBezTo>
                    <a:pt x="56" y="142"/>
                    <a:pt x="56" y="142"/>
                    <a:pt x="56" y="142"/>
                  </a:cubicBezTo>
                  <a:cubicBezTo>
                    <a:pt x="54" y="138"/>
                    <a:pt x="54" y="138"/>
                    <a:pt x="54" y="138"/>
                  </a:cubicBezTo>
                  <a:cubicBezTo>
                    <a:pt x="51" y="140"/>
                    <a:pt x="51" y="140"/>
                    <a:pt x="51" y="140"/>
                  </a:cubicBezTo>
                  <a:cubicBezTo>
                    <a:pt x="49" y="142"/>
                    <a:pt x="49" y="142"/>
                    <a:pt x="49" y="142"/>
                  </a:cubicBezTo>
                  <a:close/>
                  <a:moveTo>
                    <a:pt x="47" y="124"/>
                  </a:moveTo>
                  <a:cubicBezTo>
                    <a:pt x="47" y="120"/>
                    <a:pt x="47" y="120"/>
                    <a:pt x="47" y="120"/>
                  </a:cubicBezTo>
                  <a:cubicBezTo>
                    <a:pt x="53" y="115"/>
                    <a:pt x="53" y="115"/>
                    <a:pt x="53" y="115"/>
                  </a:cubicBezTo>
                  <a:cubicBezTo>
                    <a:pt x="53" y="118"/>
                    <a:pt x="53" y="118"/>
                    <a:pt x="53" y="118"/>
                  </a:cubicBezTo>
                  <a:cubicBezTo>
                    <a:pt x="53" y="120"/>
                    <a:pt x="53" y="120"/>
                    <a:pt x="53" y="120"/>
                  </a:cubicBezTo>
                  <a:cubicBezTo>
                    <a:pt x="49" y="124"/>
                    <a:pt x="49" y="124"/>
                    <a:pt x="49" y="124"/>
                  </a:cubicBezTo>
                  <a:cubicBezTo>
                    <a:pt x="47" y="124"/>
                    <a:pt x="47" y="124"/>
                    <a:pt x="47" y="124"/>
                  </a:cubicBezTo>
                  <a:close/>
                  <a:moveTo>
                    <a:pt x="40" y="222"/>
                  </a:moveTo>
                  <a:cubicBezTo>
                    <a:pt x="42" y="220"/>
                    <a:pt x="42" y="220"/>
                    <a:pt x="42" y="220"/>
                  </a:cubicBezTo>
                  <a:cubicBezTo>
                    <a:pt x="42" y="218"/>
                    <a:pt x="42" y="218"/>
                    <a:pt x="42" y="218"/>
                  </a:cubicBezTo>
                  <a:cubicBezTo>
                    <a:pt x="43" y="217"/>
                    <a:pt x="43" y="217"/>
                    <a:pt x="43" y="217"/>
                  </a:cubicBezTo>
                  <a:cubicBezTo>
                    <a:pt x="43" y="218"/>
                    <a:pt x="43" y="218"/>
                    <a:pt x="43" y="218"/>
                  </a:cubicBezTo>
                  <a:cubicBezTo>
                    <a:pt x="45" y="217"/>
                    <a:pt x="45" y="217"/>
                    <a:pt x="45" y="217"/>
                  </a:cubicBezTo>
                  <a:cubicBezTo>
                    <a:pt x="47" y="217"/>
                    <a:pt x="47" y="217"/>
                    <a:pt x="47" y="217"/>
                  </a:cubicBezTo>
                  <a:cubicBezTo>
                    <a:pt x="47" y="213"/>
                    <a:pt x="47" y="213"/>
                    <a:pt x="47" y="213"/>
                  </a:cubicBezTo>
                  <a:cubicBezTo>
                    <a:pt x="51" y="215"/>
                    <a:pt x="51" y="215"/>
                    <a:pt x="51" y="215"/>
                  </a:cubicBezTo>
                  <a:cubicBezTo>
                    <a:pt x="54" y="213"/>
                    <a:pt x="54" y="213"/>
                    <a:pt x="54" y="213"/>
                  </a:cubicBezTo>
                  <a:cubicBezTo>
                    <a:pt x="56" y="213"/>
                    <a:pt x="56" y="213"/>
                    <a:pt x="56" y="213"/>
                  </a:cubicBezTo>
                  <a:cubicBezTo>
                    <a:pt x="56" y="213"/>
                    <a:pt x="56" y="213"/>
                    <a:pt x="56" y="213"/>
                  </a:cubicBezTo>
                  <a:cubicBezTo>
                    <a:pt x="58" y="215"/>
                    <a:pt x="58" y="215"/>
                    <a:pt x="58" y="215"/>
                  </a:cubicBezTo>
                  <a:cubicBezTo>
                    <a:pt x="60" y="215"/>
                    <a:pt x="60" y="215"/>
                    <a:pt x="60" y="215"/>
                  </a:cubicBezTo>
                  <a:cubicBezTo>
                    <a:pt x="62" y="217"/>
                    <a:pt x="62" y="217"/>
                    <a:pt x="62" y="217"/>
                  </a:cubicBezTo>
                  <a:cubicBezTo>
                    <a:pt x="65" y="217"/>
                    <a:pt x="65" y="217"/>
                    <a:pt x="65" y="217"/>
                  </a:cubicBezTo>
                  <a:cubicBezTo>
                    <a:pt x="65" y="215"/>
                    <a:pt x="65" y="215"/>
                    <a:pt x="65" y="215"/>
                  </a:cubicBezTo>
                  <a:cubicBezTo>
                    <a:pt x="67" y="213"/>
                    <a:pt x="67" y="213"/>
                    <a:pt x="67" y="213"/>
                  </a:cubicBezTo>
                  <a:cubicBezTo>
                    <a:pt x="67" y="211"/>
                    <a:pt x="67" y="211"/>
                    <a:pt x="67" y="211"/>
                  </a:cubicBezTo>
                  <a:cubicBezTo>
                    <a:pt x="67" y="209"/>
                    <a:pt x="67" y="209"/>
                    <a:pt x="67" y="209"/>
                  </a:cubicBezTo>
                  <a:cubicBezTo>
                    <a:pt x="69" y="208"/>
                    <a:pt x="69" y="208"/>
                    <a:pt x="69" y="208"/>
                  </a:cubicBezTo>
                  <a:cubicBezTo>
                    <a:pt x="71" y="206"/>
                    <a:pt x="71" y="206"/>
                    <a:pt x="71" y="206"/>
                  </a:cubicBezTo>
                  <a:cubicBezTo>
                    <a:pt x="71" y="206"/>
                    <a:pt x="71" y="206"/>
                    <a:pt x="71" y="206"/>
                  </a:cubicBezTo>
                  <a:cubicBezTo>
                    <a:pt x="78" y="204"/>
                    <a:pt x="78" y="204"/>
                    <a:pt x="78" y="204"/>
                  </a:cubicBezTo>
                  <a:cubicBezTo>
                    <a:pt x="80" y="204"/>
                    <a:pt x="80" y="204"/>
                    <a:pt x="80" y="204"/>
                  </a:cubicBezTo>
                  <a:cubicBezTo>
                    <a:pt x="84" y="208"/>
                    <a:pt x="84" y="208"/>
                    <a:pt x="84" y="208"/>
                  </a:cubicBezTo>
                  <a:cubicBezTo>
                    <a:pt x="85" y="206"/>
                    <a:pt x="85" y="206"/>
                    <a:pt x="85" y="206"/>
                  </a:cubicBezTo>
                  <a:cubicBezTo>
                    <a:pt x="89" y="206"/>
                    <a:pt x="89" y="206"/>
                    <a:pt x="89" y="206"/>
                  </a:cubicBezTo>
                  <a:cubicBezTo>
                    <a:pt x="91" y="208"/>
                    <a:pt x="91" y="208"/>
                    <a:pt x="91" y="208"/>
                  </a:cubicBezTo>
                  <a:cubicBezTo>
                    <a:pt x="93" y="204"/>
                    <a:pt x="93" y="204"/>
                    <a:pt x="93" y="204"/>
                  </a:cubicBezTo>
                  <a:cubicBezTo>
                    <a:pt x="96" y="202"/>
                    <a:pt x="96" y="202"/>
                    <a:pt x="96" y="202"/>
                  </a:cubicBezTo>
                  <a:cubicBezTo>
                    <a:pt x="98" y="204"/>
                    <a:pt x="98" y="204"/>
                    <a:pt x="98" y="204"/>
                  </a:cubicBezTo>
                  <a:cubicBezTo>
                    <a:pt x="102" y="200"/>
                    <a:pt x="102" y="200"/>
                    <a:pt x="102" y="200"/>
                  </a:cubicBezTo>
                  <a:cubicBezTo>
                    <a:pt x="105" y="202"/>
                    <a:pt x="105" y="202"/>
                    <a:pt x="105" y="202"/>
                  </a:cubicBezTo>
                  <a:cubicBezTo>
                    <a:pt x="107" y="202"/>
                    <a:pt x="107" y="202"/>
                    <a:pt x="107" y="202"/>
                  </a:cubicBezTo>
                  <a:cubicBezTo>
                    <a:pt x="107" y="200"/>
                    <a:pt x="107" y="200"/>
                    <a:pt x="107" y="200"/>
                  </a:cubicBezTo>
                  <a:cubicBezTo>
                    <a:pt x="109" y="202"/>
                    <a:pt x="109" y="202"/>
                    <a:pt x="109" y="202"/>
                  </a:cubicBezTo>
                  <a:cubicBezTo>
                    <a:pt x="111" y="202"/>
                    <a:pt x="111" y="202"/>
                    <a:pt x="111" y="202"/>
                  </a:cubicBezTo>
                  <a:cubicBezTo>
                    <a:pt x="113" y="200"/>
                    <a:pt x="113" y="200"/>
                    <a:pt x="113" y="200"/>
                  </a:cubicBezTo>
                  <a:cubicBezTo>
                    <a:pt x="118" y="200"/>
                    <a:pt x="118" y="200"/>
                    <a:pt x="118" y="200"/>
                  </a:cubicBezTo>
                  <a:cubicBezTo>
                    <a:pt x="122" y="200"/>
                    <a:pt x="122" y="200"/>
                    <a:pt x="122" y="200"/>
                  </a:cubicBezTo>
                  <a:cubicBezTo>
                    <a:pt x="125" y="202"/>
                    <a:pt x="125" y="202"/>
                    <a:pt x="125" y="202"/>
                  </a:cubicBezTo>
                  <a:cubicBezTo>
                    <a:pt x="127" y="202"/>
                    <a:pt x="127" y="202"/>
                    <a:pt x="127" y="202"/>
                  </a:cubicBezTo>
                  <a:cubicBezTo>
                    <a:pt x="129" y="200"/>
                    <a:pt x="129" y="200"/>
                    <a:pt x="129" y="200"/>
                  </a:cubicBezTo>
                  <a:cubicBezTo>
                    <a:pt x="133" y="198"/>
                    <a:pt x="133" y="198"/>
                    <a:pt x="133" y="198"/>
                  </a:cubicBezTo>
                  <a:cubicBezTo>
                    <a:pt x="135" y="197"/>
                    <a:pt x="135" y="197"/>
                    <a:pt x="135" y="197"/>
                  </a:cubicBezTo>
                  <a:cubicBezTo>
                    <a:pt x="136" y="197"/>
                    <a:pt x="136" y="197"/>
                    <a:pt x="136" y="197"/>
                  </a:cubicBezTo>
                  <a:cubicBezTo>
                    <a:pt x="138" y="197"/>
                    <a:pt x="138" y="197"/>
                    <a:pt x="138" y="197"/>
                  </a:cubicBezTo>
                  <a:cubicBezTo>
                    <a:pt x="138" y="195"/>
                    <a:pt x="138" y="195"/>
                    <a:pt x="138" y="195"/>
                  </a:cubicBezTo>
                  <a:cubicBezTo>
                    <a:pt x="142" y="193"/>
                    <a:pt x="142" y="193"/>
                    <a:pt x="142" y="193"/>
                  </a:cubicBezTo>
                  <a:cubicBezTo>
                    <a:pt x="146" y="191"/>
                    <a:pt x="146" y="191"/>
                    <a:pt x="146" y="191"/>
                  </a:cubicBezTo>
                  <a:cubicBezTo>
                    <a:pt x="146" y="189"/>
                    <a:pt x="146" y="189"/>
                    <a:pt x="146" y="189"/>
                  </a:cubicBezTo>
                  <a:cubicBezTo>
                    <a:pt x="144" y="187"/>
                    <a:pt x="144" y="187"/>
                    <a:pt x="144" y="187"/>
                  </a:cubicBezTo>
                  <a:cubicBezTo>
                    <a:pt x="146" y="186"/>
                    <a:pt x="146" y="186"/>
                    <a:pt x="146" y="186"/>
                  </a:cubicBezTo>
                  <a:cubicBezTo>
                    <a:pt x="140" y="186"/>
                    <a:pt x="140" y="186"/>
                    <a:pt x="140" y="186"/>
                  </a:cubicBezTo>
                  <a:cubicBezTo>
                    <a:pt x="138" y="187"/>
                    <a:pt x="138" y="187"/>
                    <a:pt x="138" y="187"/>
                  </a:cubicBezTo>
                  <a:cubicBezTo>
                    <a:pt x="136" y="187"/>
                    <a:pt x="136" y="187"/>
                    <a:pt x="136" y="187"/>
                  </a:cubicBezTo>
                  <a:cubicBezTo>
                    <a:pt x="133" y="186"/>
                    <a:pt x="133" y="186"/>
                    <a:pt x="133" y="186"/>
                  </a:cubicBezTo>
                  <a:cubicBezTo>
                    <a:pt x="131" y="186"/>
                    <a:pt x="131" y="186"/>
                    <a:pt x="131" y="186"/>
                  </a:cubicBezTo>
                  <a:cubicBezTo>
                    <a:pt x="133" y="186"/>
                    <a:pt x="133" y="186"/>
                    <a:pt x="133" y="186"/>
                  </a:cubicBezTo>
                  <a:cubicBezTo>
                    <a:pt x="133" y="184"/>
                    <a:pt x="133" y="184"/>
                    <a:pt x="133" y="184"/>
                  </a:cubicBezTo>
                  <a:cubicBezTo>
                    <a:pt x="135" y="184"/>
                    <a:pt x="135" y="184"/>
                    <a:pt x="135" y="184"/>
                  </a:cubicBezTo>
                  <a:cubicBezTo>
                    <a:pt x="131" y="184"/>
                    <a:pt x="131" y="184"/>
                    <a:pt x="131" y="184"/>
                  </a:cubicBezTo>
                  <a:cubicBezTo>
                    <a:pt x="129" y="184"/>
                    <a:pt x="129" y="184"/>
                    <a:pt x="129" y="184"/>
                  </a:cubicBezTo>
                  <a:cubicBezTo>
                    <a:pt x="133" y="182"/>
                    <a:pt x="133" y="182"/>
                    <a:pt x="133" y="182"/>
                  </a:cubicBezTo>
                  <a:cubicBezTo>
                    <a:pt x="135" y="182"/>
                    <a:pt x="135" y="182"/>
                    <a:pt x="135" y="182"/>
                  </a:cubicBezTo>
                  <a:cubicBezTo>
                    <a:pt x="136" y="180"/>
                    <a:pt x="136" y="180"/>
                    <a:pt x="136" y="180"/>
                  </a:cubicBezTo>
                  <a:cubicBezTo>
                    <a:pt x="136" y="178"/>
                    <a:pt x="136" y="178"/>
                    <a:pt x="136" y="178"/>
                  </a:cubicBezTo>
                  <a:cubicBezTo>
                    <a:pt x="133" y="178"/>
                    <a:pt x="133" y="178"/>
                    <a:pt x="133" y="178"/>
                  </a:cubicBezTo>
                  <a:cubicBezTo>
                    <a:pt x="135" y="177"/>
                    <a:pt x="135" y="177"/>
                    <a:pt x="135" y="177"/>
                  </a:cubicBezTo>
                  <a:cubicBezTo>
                    <a:pt x="136" y="175"/>
                    <a:pt x="136" y="175"/>
                    <a:pt x="136" y="175"/>
                  </a:cubicBezTo>
                  <a:cubicBezTo>
                    <a:pt x="138" y="177"/>
                    <a:pt x="138" y="177"/>
                    <a:pt x="138" y="177"/>
                  </a:cubicBezTo>
                  <a:cubicBezTo>
                    <a:pt x="140" y="175"/>
                    <a:pt x="140" y="175"/>
                    <a:pt x="140" y="175"/>
                  </a:cubicBezTo>
                  <a:cubicBezTo>
                    <a:pt x="142" y="173"/>
                    <a:pt x="142" y="173"/>
                    <a:pt x="142" y="173"/>
                  </a:cubicBezTo>
                  <a:cubicBezTo>
                    <a:pt x="140" y="173"/>
                    <a:pt x="140" y="173"/>
                    <a:pt x="140" y="173"/>
                  </a:cubicBezTo>
                  <a:cubicBezTo>
                    <a:pt x="142" y="173"/>
                    <a:pt x="142" y="173"/>
                    <a:pt x="142" y="173"/>
                  </a:cubicBezTo>
                  <a:cubicBezTo>
                    <a:pt x="138" y="171"/>
                    <a:pt x="138" y="171"/>
                    <a:pt x="138" y="171"/>
                  </a:cubicBezTo>
                  <a:cubicBezTo>
                    <a:pt x="140" y="169"/>
                    <a:pt x="140" y="169"/>
                    <a:pt x="140" y="169"/>
                  </a:cubicBezTo>
                  <a:cubicBezTo>
                    <a:pt x="142" y="171"/>
                    <a:pt x="142" y="171"/>
                    <a:pt x="142" y="171"/>
                  </a:cubicBezTo>
                  <a:cubicBezTo>
                    <a:pt x="142" y="171"/>
                    <a:pt x="142" y="171"/>
                    <a:pt x="142" y="171"/>
                  </a:cubicBezTo>
                  <a:cubicBezTo>
                    <a:pt x="144" y="169"/>
                    <a:pt x="144" y="169"/>
                    <a:pt x="144" y="169"/>
                  </a:cubicBezTo>
                  <a:cubicBezTo>
                    <a:pt x="146" y="167"/>
                    <a:pt x="146" y="167"/>
                    <a:pt x="146" y="167"/>
                  </a:cubicBezTo>
                  <a:cubicBezTo>
                    <a:pt x="146" y="164"/>
                    <a:pt x="146" y="164"/>
                    <a:pt x="146" y="164"/>
                  </a:cubicBezTo>
                  <a:cubicBezTo>
                    <a:pt x="147" y="158"/>
                    <a:pt x="147" y="158"/>
                    <a:pt x="147" y="158"/>
                  </a:cubicBezTo>
                  <a:cubicBezTo>
                    <a:pt x="147" y="157"/>
                    <a:pt x="147" y="157"/>
                    <a:pt x="147" y="157"/>
                  </a:cubicBezTo>
                  <a:cubicBezTo>
                    <a:pt x="146" y="153"/>
                    <a:pt x="146" y="153"/>
                    <a:pt x="146" y="153"/>
                  </a:cubicBezTo>
                  <a:cubicBezTo>
                    <a:pt x="140" y="147"/>
                    <a:pt x="140" y="147"/>
                    <a:pt x="140" y="147"/>
                  </a:cubicBezTo>
                  <a:cubicBezTo>
                    <a:pt x="133" y="147"/>
                    <a:pt x="133" y="147"/>
                    <a:pt x="133" y="147"/>
                  </a:cubicBezTo>
                  <a:cubicBezTo>
                    <a:pt x="127" y="147"/>
                    <a:pt x="127" y="147"/>
                    <a:pt x="127" y="147"/>
                  </a:cubicBezTo>
                  <a:cubicBezTo>
                    <a:pt x="127" y="151"/>
                    <a:pt x="127" y="151"/>
                    <a:pt x="127" y="151"/>
                  </a:cubicBezTo>
                  <a:cubicBezTo>
                    <a:pt x="125" y="153"/>
                    <a:pt x="125" y="153"/>
                    <a:pt x="125" y="153"/>
                  </a:cubicBezTo>
                  <a:cubicBezTo>
                    <a:pt x="124" y="151"/>
                    <a:pt x="124" y="151"/>
                    <a:pt x="124" y="151"/>
                  </a:cubicBezTo>
                  <a:cubicBezTo>
                    <a:pt x="120" y="149"/>
                    <a:pt x="120" y="149"/>
                    <a:pt x="120" y="149"/>
                  </a:cubicBezTo>
                  <a:cubicBezTo>
                    <a:pt x="125" y="146"/>
                    <a:pt x="125" y="146"/>
                    <a:pt x="125" y="146"/>
                  </a:cubicBezTo>
                  <a:cubicBezTo>
                    <a:pt x="125" y="142"/>
                    <a:pt x="125" y="142"/>
                    <a:pt x="125" y="142"/>
                  </a:cubicBezTo>
                  <a:cubicBezTo>
                    <a:pt x="120" y="136"/>
                    <a:pt x="120" y="136"/>
                    <a:pt x="120" y="136"/>
                  </a:cubicBezTo>
                  <a:cubicBezTo>
                    <a:pt x="120" y="135"/>
                    <a:pt x="120" y="135"/>
                    <a:pt x="120" y="135"/>
                  </a:cubicBezTo>
                  <a:cubicBezTo>
                    <a:pt x="116" y="133"/>
                    <a:pt x="116" y="133"/>
                    <a:pt x="116" y="133"/>
                  </a:cubicBezTo>
                  <a:cubicBezTo>
                    <a:pt x="115" y="131"/>
                    <a:pt x="115" y="131"/>
                    <a:pt x="115" y="131"/>
                  </a:cubicBezTo>
                  <a:cubicBezTo>
                    <a:pt x="113" y="131"/>
                    <a:pt x="113" y="131"/>
                    <a:pt x="113" y="131"/>
                  </a:cubicBezTo>
                  <a:cubicBezTo>
                    <a:pt x="111" y="131"/>
                    <a:pt x="111" y="131"/>
                    <a:pt x="111" y="131"/>
                  </a:cubicBezTo>
                  <a:cubicBezTo>
                    <a:pt x="109" y="131"/>
                    <a:pt x="109" y="131"/>
                    <a:pt x="109" y="131"/>
                  </a:cubicBezTo>
                  <a:cubicBezTo>
                    <a:pt x="107" y="131"/>
                    <a:pt x="107" y="131"/>
                    <a:pt x="107" y="131"/>
                  </a:cubicBezTo>
                  <a:cubicBezTo>
                    <a:pt x="111" y="131"/>
                    <a:pt x="111" y="131"/>
                    <a:pt x="111" y="131"/>
                  </a:cubicBezTo>
                  <a:cubicBezTo>
                    <a:pt x="111" y="131"/>
                    <a:pt x="111" y="131"/>
                    <a:pt x="111" y="131"/>
                  </a:cubicBezTo>
                  <a:cubicBezTo>
                    <a:pt x="115" y="131"/>
                    <a:pt x="115" y="131"/>
                    <a:pt x="115" y="131"/>
                  </a:cubicBezTo>
                  <a:cubicBezTo>
                    <a:pt x="116" y="131"/>
                    <a:pt x="116" y="131"/>
                    <a:pt x="116" y="131"/>
                  </a:cubicBezTo>
                  <a:cubicBezTo>
                    <a:pt x="116" y="133"/>
                    <a:pt x="116" y="133"/>
                    <a:pt x="116" y="133"/>
                  </a:cubicBezTo>
                  <a:cubicBezTo>
                    <a:pt x="118" y="133"/>
                    <a:pt x="118" y="133"/>
                    <a:pt x="118" y="133"/>
                  </a:cubicBezTo>
                  <a:cubicBezTo>
                    <a:pt x="120" y="133"/>
                    <a:pt x="120" y="133"/>
                    <a:pt x="120" y="133"/>
                  </a:cubicBezTo>
                  <a:cubicBezTo>
                    <a:pt x="116" y="127"/>
                    <a:pt x="116" y="127"/>
                    <a:pt x="116" y="127"/>
                  </a:cubicBezTo>
                  <a:cubicBezTo>
                    <a:pt x="115" y="124"/>
                    <a:pt x="115" y="124"/>
                    <a:pt x="115" y="124"/>
                  </a:cubicBezTo>
                  <a:cubicBezTo>
                    <a:pt x="115" y="122"/>
                    <a:pt x="115" y="122"/>
                    <a:pt x="115" y="122"/>
                  </a:cubicBezTo>
                  <a:cubicBezTo>
                    <a:pt x="116" y="122"/>
                    <a:pt x="116" y="122"/>
                    <a:pt x="116" y="122"/>
                  </a:cubicBezTo>
                  <a:cubicBezTo>
                    <a:pt x="115" y="120"/>
                    <a:pt x="115" y="120"/>
                    <a:pt x="115" y="120"/>
                  </a:cubicBezTo>
                  <a:cubicBezTo>
                    <a:pt x="113" y="118"/>
                    <a:pt x="113" y="118"/>
                    <a:pt x="113" y="118"/>
                  </a:cubicBezTo>
                  <a:cubicBezTo>
                    <a:pt x="113" y="118"/>
                    <a:pt x="113" y="118"/>
                    <a:pt x="113" y="118"/>
                  </a:cubicBezTo>
                  <a:cubicBezTo>
                    <a:pt x="109" y="113"/>
                    <a:pt x="109" y="113"/>
                    <a:pt x="109" y="113"/>
                  </a:cubicBezTo>
                  <a:cubicBezTo>
                    <a:pt x="105" y="111"/>
                    <a:pt x="105" y="111"/>
                    <a:pt x="105" y="111"/>
                  </a:cubicBezTo>
                  <a:cubicBezTo>
                    <a:pt x="100" y="109"/>
                    <a:pt x="100" y="109"/>
                    <a:pt x="100" y="109"/>
                  </a:cubicBezTo>
                  <a:cubicBezTo>
                    <a:pt x="100" y="107"/>
                    <a:pt x="100" y="107"/>
                    <a:pt x="100" y="107"/>
                  </a:cubicBezTo>
                  <a:cubicBezTo>
                    <a:pt x="98" y="107"/>
                    <a:pt x="98" y="107"/>
                    <a:pt x="98" y="107"/>
                  </a:cubicBezTo>
                  <a:cubicBezTo>
                    <a:pt x="96" y="100"/>
                    <a:pt x="96" y="100"/>
                    <a:pt x="96" y="100"/>
                  </a:cubicBezTo>
                  <a:cubicBezTo>
                    <a:pt x="94" y="96"/>
                    <a:pt x="94" y="96"/>
                    <a:pt x="94" y="96"/>
                  </a:cubicBezTo>
                  <a:cubicBezTo>
                    <a:pt x="93" y="89"/>
                    <a:pt x="93" y="89"/>
                    <a:pt x="93" y="89"/>
                  </a:cubicBezTo>
                  <a:cubicBezTo>
                    <a:pt x="91" y="87"/>
                    <a:pt x="91" y="87"/>
                    <a:pt x="91" y="87"/>
                  </a:cubicBezTo>
                  <a:cubicBezTo>
                    <a:pt x="89" y="87"/>
                    <a:pt x="89" y="87"/>
                    <a:pt x="89" y="87"/>
                  </a:cubicBezTo>
                  <a:cubicBezTo>
                    <a:pt x="85" y="80"/>
                    <a:pt x="85" y="80"/>
                    <a:pt x="85" y="80"/>
                  </a:cubicBezTo>
                  <a:cubicBezTo>
                    <a:pt x="82" y="78"/>
                    <a:pt x="82" y="78"/>
                    <a:pt x="82" y="78"/>
                  </a:cubicBezTo>
                  <a:cubicBezTo>
                    <a:pt x="80" y="76"/>
                    <a:pt x="80" y="76"/>
                    <a:pt x="80" y="76"/>
                  </a:cubicBezTo>
                  <a:cubicBezTo>
                    <a:pt x="76" y="74"/>
                    <a:pt x="76" y="74"/>
                    <a:pt x="76" y="74"/>
                  </a:cubicBezTo>
                  <a:cubicBezTo>
                    <a:pt x="74" y="76"/>
                    <a:pt x="74" y="76"/>
                    <a:pt x="74" y="76"/>
                  </a:cubicBezTo>
                  <a:cubicBezTo>
                    <a:pt x="71" y="78"/>
                    <a:pt x="71" y="78"/>
                    <a:pt x="71" y="78"/>
                  </a:cubicBezTo>
                  <a:cubicBezTo>
                    <a:pt x="67" y="76"/>
                    <a:pt x="67" y="76"/>
                    <a:pt x="67" y="76"/>
                  </a:cubicBezTo>
                  <a:cubicBezTo>
                    <a:pt x="65" y="78"/>
                    <a:pt x="65" y="78"/>
                    <a:pt x="65" y="78"/>
                  </a:cubicBezTo>
                  <a:cubicBezTo>
                    <a:pt x="62" y="76"/>
                    <a:pt x="62" y="76"/>
                    <a:pt x="62" y="76"/>
                  </a:cubicBezTo>
                  <a:cubicBezTo>
                    <a:pt x="62" y="74"/>
                    <a:pt x="62" y="74"/>
                    <a:pt x="62" y="74"/>
                  </a:cubicBezTo>
                  <a:cubicBezTo>
                    <a:pt x="64" y="76"/>
                    <a:pt x="64" y="76"/>
                    <a:pt x="64" y="76"/>
                  </a:cubicBezTo>
                  <a:cubicBezTo>
                    <a:pt x="67" y="76"/>
                    <a:pt x="67" y="76"/>
                    <a:pt x="67" y="76"/>
                  </a:cubicBezTo>
                  <a:cubicBezTo>
                    <a:pt x="71" y="74"/>
                    <a:pt x="71" y="74"/>
                    <a:pt x="71" y="74"/>
                  </a:cubicBezTo>
                  <a:cubicBezTo>
                    <a:pt x="71" y="73"/>
                    <a:pt x="71" y="73"/>
                    <a:pt x="71" y="73"/>
                  </a:cubicBezTo>
                  <a:cubicBezTo>
                    <a:pt x="74" y="73"/>
                    <a:pt x="74" y="73"/>
                    <a:pt x="74" y="73"/>
                  </a:cubicBezTo>
                  <a:cubicBezTo>
                    <a:pt x="78" y="71"/>
                    <a:pt x="78" y="71"/>
                    <a:pt x="78" y="71"/>
                  </a:cubicBezTo>
                  <a:cubicBezTo>
                    <a:pt x="74" y="69"/>
                    <a:pt x="74" y="69"/>
                    <a:pt x="74" y="69"/>
                  </a:cubicBezTo>
                  <a:cubicBezTo>
                    <a:pt x="74" y="67"/>
                    <a:pt x="74" y="67"/>
                    <a:pt x="74" y="67"/>
                  </a:cubicBezTo>
                  <a:cubicBezTo>
                    <a:pt x="73" y="65"/>
                    <a:pt x="73" y="65"/>
                    <a:pt x="73" y="65"/>
                  </a:cubicBezTo>
                  <a:cubicBezTo>
                    <a:pt x="69" y="69"/>
                    <a:pt x="69" y="69"/>
                    <a:pt x="69" y="69"/>
                  </a:cubicBezTo>
                  <a:cubicBezTo>
                    <a:pt x="69" y="67"/>
                    <a:pt x="69" y="67"/>
                    <a:pt x="69" y="67"/>
                  </a:cubicBezTo>
                  <a:cubicBezTo>
                    <a:pt x="71" y="65"/>
                    <a:pt x="71" y="65"/>
                    <a:pt x="71" y="65"/>
                  </a:cubicBezTo>
                  <a:cubicBezTo>
                    <a:pt x="76" y="65"/>
                    <a:pt x="76" y="65"/>
                    <a:pt x="76" y="65"/>
                  </a:cubicBezTo>
                  <a:cubicBezTo>
                    <a:pt x="78" y="64"/>
                    <a:pt x="78" y="64"/>
                    <a:pt x="78" y="64"/>
                  </a:cubicBezTo>
                  <a:cubicBezTo>
                    <a:pt x="78" y="62"/>
                    <a:pt x="78" y="62"/>
                    <a:pt x="78" y="62"/>
                  </a:cubicBezTo>
                  <a:cubicBezTo>
                    <a:pt x="80" y="60"/>
                    <a:pt x="80" y="60"/>
                    <a:pt x="80" y="60"/>
                  </a:cubicBezTo>
                  <a:cubicBezTo>
                    <a:pt x="82" y="56"/>
                    <a:pt x="82" y="56"/>
                    <a:pt x="82" y="56"/>
                  </a:cubicBezTo>
                  <a:cubicBezTo>
                    <a:pt x="84" y="54"/>
                    <a:pt x="84" y="54"/>
                    <a:pt x="84" y="54"/>
                  </a:cubicBezTo>
                  <a:cubicBezTo>
                    <a:pt x="84" y="53"/>
                    <a:pt x="84" y="53"/>
                    <a:pt x="84" y="53"/>
                  </a:cubicBezTo>
                  <a:cubicBezTo>
                    <a:pt x="85" y="49"/>
                    <a:pt x="85" y="49"/>
                    <a:pt x="85" y="49"/>
                  </a:cubicBezTo>
                  <a:cubicBezTo>
                    <a:pt x="84" y="49"/>
                    <a:pt x="84" y="49"/>
                    <a:pt x="84" y="49"/>
                  </a:cubicBezTo>
                  <a:cubicBezTo>
                    <a:pt x="85" y="44"/>
                    <a:pt x="85" y="44"/>
                    <a:pt x="85" y="44"/>
                  </a:cubicBezTo>
                  <a:cubicBezTo>
                    <a:pt x="89" y="42"/>
                    <a:pt x="89" y="42"/>
                    <a:pt x="89" y="42"/>
                  </a:cubicBezTo>
                  <a:cubicBezTo>
                    <a:pt x="89" y="40"/>
                    <a:pt x="89" y="40"/>
                    <a:pt x="89" y="40"/>
                  </a:cubicBezTo>
                  <a:cubicBezTo>
                    <a:pt x="85" y="36"/>
                    <a:pt x="85" y="36"/>
                    <a:pt x="85" y="36"/>
                  </a:cubicBezTo>
                  <a:cubicBezTo>
                    <a:pt x="84" y="36"/>
                    <a:pt x="84" y="36"/>
                    <a:pt x="84" y="36"/>
                  </a:cubicBezTo>
                  <a:cubicBezTo>
                    <a:pt x="76" y="36"/>
                    <a:pt x="76" y="36"/>
                    <a:pt x="76" y="36"/>
                  </a:cubicBezTo>
                  <a:cubicBezTo>
                    <a:pt x="73" y="36"/>
                    <a:pt x="73" y="36"/>
                    <a:pt x="73" y="36"/>
                  </a:cubicBezTo>
                  <a:cubicBezTo>
                    <a:pt x="71" y="36"/>
                    <a:pt x="71" y="36"/>
                    <a:pt x="71" y="36"/>
                  </a:cubicBezTo>
                  <a:cubicBezTo>
                    <a:pt x="69" y="36"/>
                    <a:pt x="69" y="36"/>
                    <a:pt x="69" y="36"/>
                  </a:cubicBezTo>
                  <a:cubicBezTo>
                    <a:pt x="67" y="36"/>
                    <a:pt x="67" y="36"/>
                    <a:pt x="67" y="36"/>
                  </a:cubicBezTo>
                  <a:cubicBezTo>
                    <a:pt x="65" y="36"/>
                    <a:pt x="65" y="36"/>
                    <a:pt x="65" y="36"/>
                  </a:cubicBezTo>
                  <a:cubicBezTo>
                    <a:pt x="65" y="36"/>
                    <a:pt x="65" y="36"/>
                    <a:pt x="65" y="36"/>
                  </a:cubicBezTo>
                  <a:cubicBezTo>
                    <a:pt x="62" y="38"/>
                    <a:pt x="62" y="38"/>
                    <a:pt x="62" y="38"/>
                  </a:cubicBezTo>
                  <a:cubicBezTo>
                    <a:pt x="60" y="40"/>
                    <a:pt x="60" y="40"/>
                    <a:pt x="60" y="40"/>
                  </a:cubicBezTo>
                  <a:cubicBezTo>
                    <a:pt x="58" y="40"/>
                    <a:pt x="58" y="40"/>
                    <a:pt x="58" y="40"/>
                  </a:cubicBezTo>
                  <a:cubicBezTo>
                    <a:pt x="56" y="40"/>
                    <a:pt x="56" y="40"/>
                    <a:pt x="56" y="40"/>
                  </a:cubicBezTo>
                  <a:cubicBezTo>
                    <a:pt x="56" y="40"/>
                    <a:pt x="56" y="40"/>
                    <a:pt x="56" y="40"/>
                  </a:cubicBezTo>
                  <a:cubicBezTo>
                    <a:pt x="58" y="36"/>
                    <a:pt x="58" y="36"/>
                    <a:pt x="58" y="36"/>
                  </a:cubicBezTo>
                  <a:cubicBezTo>
                    <a:pt x="60" y="33"/>
                    <a:pt x="60" y="33"/>
                    <a:pt x="60" y="33"/>
                  </a:cubicBezTo>
                  <a:cubicBezTo>
                    <a:pt x="58" y="34"/>
                    <a:pt x="58" y="34"/>
                    <a:pt x="58" y="34"/>
                  </a:cubicBezTo>
                  <a:cubicBezTo>
                    <a:pt x="56" y="33"/>
                    <a:pt x="56" y="33"/>
                    <a:pt x="56" y="33"/>
                  </a:cubicBezTo>
                  <a:cubicBezTo>
                    <a:pt x="58" y="33"/>
                    <a:pt x="58" y="33"/>
                    <a:pt x="58" y="33"/>
                  </a:cubicBezTo>
                  <a:cubicBezTo>
                    <a:pt x="58" y="31"/>
                    <a:pt x="58" y="31"/>
                    <a:pt x="58" y="31"/>
                  </a:cubicBezTo>
                  <a:cubicBezTo>
                    <a:pt x="65" y="25"/>
                    <a:pt x="65" y="25"/>
                    <a:pt x="65" y="25"/>
                  </a:cubicBezTo>
                  <a:cubicBezTo>
                    <a:pt x="67" y="22"/>
                    <a:pt x="67" y="22"/>
                    <a:pt x="67" y="22"/>
                  </a:cubicBezTo>
                  <a:cubicBezTo>
                    <a:pt x="69" y="22"/>
                    <a:pt x="69" y="22"/>
                    <a:pt x="69" y="22"/>
                  </a:cubicBezTo>
                  <a:cubicBezTo>
                    <a:pt x="71" y="18"/>
                    <a:pt x="71" y="18"/>
                    <a:pt x="71" y="18"/>
                  </a:cubicBezTo>
                  <a:cubicBezTo>
                    <a:pt x="69" y="16"/>
                    <a:pt x="69" y="16"/>
                    <a:pt x="69" y="16"/>
                  </a:cubicBezTo>
                  <a:cubicBezTo>
                    <a:pt x="71" y="14"/>
                    <a:pt x="71" y="14"/>
                    <a:pt x="71" y="14"/>
                  </a:cubicBezTo>
                  <a:cubicBezTo>
                    <a:pt x="71" y="13"/>
                    <a:pt x="71" y="13"/>
                    <a:pt x="71" y="13"/>
                  </a:cubicBezTo>
                  <a:cubicBezTo>
                    <a:pt x="67" y="13"/>
                    <a:pt x="67" y="13"/>
                    <a:pt x="67" y="13"/>
                  </a:cubicBezTo>
                  <a:cubicBezTo>
                    <a:pt x="65" y="14"/>
                    <a:pt x="65" y="14"/>
                    <a:pt x="65" y="14"/>
                  </a:cubicBezTo>
                  <a:cubicBezTo>
                    <a:pt x="64" y="14"/>
                    <a:pt x="64" y="14"/>
                    <a:pt x="64" y="14"/>
                  </a:cubicBezTo>
                  <a:cubicBezTo>
                    <a:pt x="60" y="16"/>
                    <a:pt x="60" y="16"/>
                    <a:pt x="60" y="16"/>
                  </a:cubicBezTo>
                  <a:cubicBezTo>
                    <a:pt x="58" y="14"/>
                    <a:pt x="58" y="14"/>
                    <a:pt x="58" y="14"/>
                  </a:cubicBezTo>
                  <a:cubicBezTo>
                    <a:pt x="54" y="16"/>
                    <a:pt x="54" y="16"/>
                    <a:pt x="54" y="16"/>
                  </a:cubicBezTo>
                  <a:cubicBezTo>
                    <a:pt x="53" y="16"/>
                    <a:pt x="53" y="16"/>
                    <a:pt x="53" y="16"/>
                  </a:cubicBezTo>
                  <a:cubicBezTo>
                    <a:pt x="53" y="18"/>
                    <a:pt x="53" y="18"/>
                    <a:pt x="53" y="18"/>
                  </a:cubicBezTo>
                  <a:cubicBezTo>
                    <a:pt x="53" y="16"/>
                    <a:pt x="53" y="16"/>
                    <a:pt x="53" y="16"/>
                  </a:cubicBezTo>
                  <a:cubicBezTo>
                    <a:pt x="51" y="16"/>
                    <a:pt x="51" y="16"/>
                    <a:pt x="51" y="16"/>
                  </a:cubicBezTo>
                  <a:cubicBezTo>
                    <a:pt x="47" y="18"/>
                    <a:pt x="47" y="18"/>
                    <a:pt x="47" y="18"/>
                  </a:cubicBezTo>
                  <a:cubicBezTo>
                    <a:pt x="49" y="16"/>
                    <a:pt x="49" y="16"/>
                    <a:pt x="49" y="16"/>
                  </a:cubicBezTo>
                  <a:cubicBezTo>
                    <a:pt x="45" y="14"/>
                    <a:pt x="45" y="14"/>
                    <a:pt x="45" y="14"/>
                  </a:cubicBezTo>
                  <a:cubicBezTo>
                    <a:pt x="43" y="16"/>
                    <a:pt x="43" y="16"/>
                    <a:pt x="43" y="16"/>
                  </a:cubicBezTo>
                  <a:cubicBezTo>
                    <a:pt x="43" y="18"/>
                    <a:pt x="43" y="18"/>
                    <a:pt x="43" y="18"/>
                  </a:cubicBezTo>
                  <a:cubicBezTo>
                    <a:pt x="43" y="20"/>
                    <a:pt x="43" y="20"/>
                    <a:pt x="43" y="20"/>
                  </a:cubicBezTo>
                  <a:cubicBezTo>
                    <a:pt x="43" y="20"/>
                    <a:pt x="43" y="20"/>
                    <a:pt x="43" y="20"/>
                  </a:cubicBezTo>
                  <a:cubicBezTo>
                    <a:pt x="43" y="22"/>
                    <a:pt x="43" y="22"/>
                    <a:pt x="43" y="22"/>
                  </a:cubicBezTo>
                  <a:cubicBezTo>
                    <a:pt x="40" y="23"/>
                    <a:pt x="40" y="23"/>
                    <a:pt x="40" y="23"/>
                  </a:cubicBezTo>
                  <a:cubicBezTo>
                    <a:pt x="42" y="25"/>
                    <a:pt x="42" y="25"/>
                    <a:pt x="42" y="25"/>
                  </a:cubicBezTo>
                  <a:cubicBezTo>
                    <a:pt x="40" y="27"/>
                    <a:pt x="40" y="27"/>
                    <a:pt x="40" y="27"/>
                  </a:cubicBezTo>
                  <a:cubicBezTo>
                    <a:pt x="38" y="27"/>
                    <a:pt x="38" y="27"/>
                    <a:pt x="38" y="27"/>
                  </a:cubicBezTo>
                  <a:cubicBezTo>
                    <a:pt x="42" y="31"/>
                    <a:pt x="42" y="31"/>
                    <a:pt x="42" y="31"/>
                  </a:cubicBezTo>
                  <a:cubicBezTo>
                    <a:pt x="43" y="33"/>
                    <a:pt x="43" y="33"/>
                    <a:pt x="43" y="33"/>
                  </a:cubicBezTo>
                  <a:cubicBezTo>
                    <a:pt x="40" y="31"/>
                    <a:pt x="40" y="31"/>
                    <a:pt x="40" y="31"/>
                  </a:cubicBezTo>
                  <a:cubicBezTo>
                    <a:pt x="38" y="33"/>
                    <a:pt x="38" y="33"/>
                    <a:pt x="38" y="33"/>
                  </a:cubicBezTo>
                  <a:cubicBezTo>
                    <a:pt x="36" y="31"/>
                    <a:pt x="36" y="31"/>
                    <a:pt x="36" y="31"/>
                  </a:cubicBezTo>
                  <a:cubicBezTo>
                    <a:pt x="36" y="31"/>
                    <a:pt x="36" y="31"/>
                    <a:pt x="36" y="31"/>
                  </a:cubicBezTo>
                  <a:cubicBezTo>
                    <a:pt x="36" y="33"/>
                    <a:pt x="36" y="33"/>
                    <a:pt x="36" y="33"/>
                  </a:cubicBezTo>
                  <a:cubicBezTo>
                    <a:pt x="36" y="34"/>
                    <a:pt x="36" y="34"/>
                    <a:pt x="36" y="34"/>
                  </a:cubicBezTo>
                  <a:cubicBezTo>
                    <a:pt x="34" y="33"/>
                    <a:pt x="34" y="33"/>
                    <a:pt x="34" y="33"/>
                  </a:cubicBezTo>
                  <a:cubicBezTo>
                    <a:pt x="33" y="34"/>
                    <a:pt x="33" y="34"/>
                    <a:pt x="33" y="34"/>
                  </a:cubicBezTo>
                  <a:cubicBezTo>
                    <a:pt x="34" y="36"/>
                    <a:pt x="34" y="36"/>
                    <a:pt x="34" y="36"/>
                  </a:cubicBezTo>
                  <a:cubicBezTo>
                    <a:pt x="34" y="38"/>
                    <a:pt x="34" y="38"/>
                    <a:pt x="34" y="38"/>
                  </a:cubicBezTo>
                  <a:cubicBezTo>
                    <a:pt x="36" y="40"/>
                    <a:pt x="36" y="40"/>
                    <a:pt x="36" y="40"/>
                  </a:cubicBezTo>
                  <a:cubicBezTo>
                    <a:pt x="38" y="40"/>
                    <a:pt x="38" y="40"/>
                    <a:pt x="38" y="40"/>
                  </a:cubicBezTo>
                  <a:cubicBezTo>
                    <a:pt x="36" y="40"/>
                    <a:pt x="36" y="40"/>
                    <a:pt x="36" y="40"/>
                  </a:cubicBezTo>
                  <a:cubicBezTo>
                    <a:pt x="33" y="40"/>
                    <a:pt x="33" y="40"/>
                    <a:pt x="33" y="40"/>
                  </a:cubicBezTo>
                  <a:cubicBezTo>
                    <a:pt x="34" y="44"/>
                    <a:pt x="34" y="44"/>
                    <a:pt x="34" y="44"/>
                  </a:cubicBezTo>
                  <a:cubicBezTo>
                    <a:pt x="34" y="44"/>
                    <a:pt x="34" y="44"/>
                    <a:pt x="34" y="44"/>
                  </a:cubicBezTo>
                  <a:cubicBezTo>
                    <a:pt x="38" y="44"/>
                    <a:pt x="38" y="44"/>
                    <a:pt x="38" y="44"/>
                  </a:cubicBezTo>
                  <a:cubicBezTo>
                    <a:pt x="34" y="45"/>
                    <a:pt x="34" y="45"/>
                    <a:pt x="34" y="45"/>
                  </a:cubicBezTo>
                  <a:cubicBezTo>
                    <a:pt x="34" y="45"/>
                    <a:pt x="34" y="45"/>
                    <a:pt x="34" y="45"/>
                  </a:cubicBezTo>
                  <a:cubicBezTo>
                    <a:pt x="36" y="47"/>
                    <a:pt x="36" y="47"/>
                    <a:pt x="36" y="47"/>
                  </a:cubicBezTo>
                  <a:cubicBezTo>
                    <a:pt x="38" y="45"/>
                    <a:pt x="38" y="45"/>
                    <a:pt x="38" y="45"/>
                  </a:cubicBezTo>
                  <a:cubicBezTo>
                    <a:pt x="38" y="45"/>
                    <a:pt x="38" y="45"/>
                    <a:pt x="38" y="45"/>
                  </a:cubicBezTo>
                  <a:cubicBezTo>
                    <a:pt x="38" y="47"/>
                    <a:pt x="38" y="47"/>
                    <a:pt x="38" y="47"/>
                  </a:cubicBezTo>
                  <a:cubicBezTo>
                    <a:pt x="36" y="47"/>
                    <a:pt x="36" y="47"/>
                    <a:pt x="36" y="47"/>
                  </a:cubicBezTo>
                  <a:cubicBezTo>
                    <a:pt x="36" y="47"/>
                    <a:pt x="36" y="47"/>
                    <a:pt x="36" y="47"/>
                  </a:cubicBezTo>
                  <a:cubicBezTo>
                    <a:pt x="36" y="49"/>
                    <a:pt x="36" y="49"/>
                    <a:pt x="36" y="49"/>
                  </a:cubicBezTo>
                  <a:cubicBezTo>
                    <a:pt x="36" y="49"/>
                    <a:pt x="36" y="49"/>
                    <a:pt x="36" y="49"/>
                  </a:cubicBezTo>
                  <a:cubicBezTo>
                    <a:pt x="34" y="51"/>
                    <a:pt x="34" y="51"/>
                    <a:pt x="34" y="51"/>
                  </a:cubicBezTo>
                  <a:cubicBezTo>
                    <a:pt x="34" y="51"/>
                    <a:pt x="34" y="51"/>
                    <a:pt x="34" y="51"/>
                  </a:cubicBezTo>
                  <a:cubicBezTo>
                    <a:pt x="36" y="53"/>
                    <a:pt x="36" y="53"/>
                    <a:pt x="36" y="53"/>
                  </a:cubicBezTo>
                  <a:cubicBezTo>
                    <a:pt x="36" y="54"/>
                    <a:pt x="36" y="54"/>
                    <a:pt x="36" y="54"/>
                  </a:cubicBezTo>
                  <a:cubicBezTo>
                    <a:pt x="33" y="53"/>
                    <a:pt x="33" y="53"/>
                    <a:pt x="33" y="53"/>
                  </a:cubicBezTo>
                  <a:cubicBezTo>
                    <a:pt x="33" y="54"/>
                    <a:pt x="33" y="54"/>
                    <a:pt x="33" y="54"/>
                  </a:cubicBezTo>
                  <a:cubicBezTo>
                    <a:pt x="34" y="56"/>
                    <a:pt x="34" y="56"/>
                    <a:pt x="34" y="56"/>
                  </a:cubicBezTo>
                  <a:cubicBezTo>
                    <a:pt x="33" y="56"/>
                    <a:pt x="33" y="56"/>
                    <a:pt x="33" y="56"/>
                  </a:cubicBezTo>
                  <a:cubicBezTo>
                    <a:pt x="31" y="58"/>
                    <a:pt x="31" y="58"/>
                    <a:pt x="31" y="58"/>
                  </a:cubicBezTo>
                  <a:cubicBezTo>
                    <a:pt x="29" y="58"/>
                    <a:pt x="29" y="58"/>
                    <a:pt x="29" y="58"/>
                  </a:cubicBezTo>
                  <a:cubicBezTo>
                    <a:pt x="27" y="60"/>
                    <a:pt x="27" y="60"/>
                    <a:pt x="27" y="60"/>
                  </a:cubicBezTo>
                  <a:cubicBezTo>
                    <a:pt x="29" y="60"/>
                    <a:pt x="29" y="60"/>
                    <a:pt x="29" y="60"/>
                  </a:cubicBezTo>
                  <a:cubicBezTo>
                    <a:pt x="31" y="60"/>
                    <a:pt x="31" y="60"/>
                    <a:pt x="31" y="60"/>
                  </a:cubicBezTo>
                  <a:cubicBezTo>
                    <a:pt x="33" y="60"/>
                    <a:pt x="33" y="60"/>
                    <a:pt x="33" y="60"/>
                  </a:cubicBezTo>
                  <a:cubicBezTo>
                    <a:pt x="33" y="62"/>
                    <a:pt x="33" y="62"/>
                    <a:pt x="33" y="62"/>
                  </a:cubicBezTo>
                  <a:cubicBezTo>
                    <a:pt x="31" y="62"/>
                    <a:pt x="31" y="62"/>
                    <a:pt x="31" y="62"/>
                  </a:cubicBezTo>
                  <a:cubicBezTo>
                    <a:pt x="33" y="64"/>
                    <a:pt x="33" y="64"/>
                    <a:pt x="33" y="64"/>
                  </a:cubicBezTo>
                  <a:cubicBezTo>
                    <a:pt x="34" y="64"/>
                    <a:pt x="34" y="64"/>
                    <a:pt x="34" y="64"/>
                  </a:cubicBezTo>
                  <a:cubicBezTo>
                    <a:pt x="34" y="65"/>
                    <a:pt x="34" y="65"/>
                    <a:pt x="34" y="65"/>
                  </a:cubicBezTo>
                  <a:cubicBezTo>
                    <a:pt x="42" y="58"/>
                    <a:pt x="42" y="58"/>
                    <a:pt x="42" y="58"/>
                  </a:cubicBezTo>
                  <a:cubicBezTo>
                    <a:pt x="42" y="60"/>
                    <a:pt x="42" y="60"/>
                    <a:pt x="42" y="60"/>
                  </a:cubicBezTo>
                  <a:cubicBezTo>
                    <a:pt x="42" y="60"/>
                    <a:pt x="42" y="60"/>
                    <a:pt x="42" y="60"/>
                  </a:cubicBezTo>
                  <a:cubicBezTo>
                    <a:pt x="40" y="62"/>
                    <a:pt x="40" y="62"/>
                    <a:pt x="40" y="62"/>
                  </a:cubicBezTo>
                  <a:cubicBezTo>
                    <a:pt x="38" y="65"/>
                    <a:pt x="38" y="65"/>
                    <a:pt x="38" y="65"/>
                  </a:cubicBezTo>
                  <a:cubicBezTo>
                    <a:pt x="38" y="65"/>
                    <a:pt x="38" y="65"/>
                    <a:pt x="38" y="65"/>
                  </a:cubicBezTo>
                  <a:cubicBezTo>
                    <a:pt x="36" y="71"/>
                    <a:pt x="36" y="71"/>
                    <a:pt x="36" y="71"/>
                  </a:cubicBezTo>
                  <a:cubicBezTo>
                    <a:pt x="38" y="71"/>
                    <a:pt x="38" y="71"/>
                    <a:pt x="38" y="71"/>
                  </a:cubicBezTo>
                  <a:cubicBezTo>
                    <a:pt x="36" y="76"/>
                    <a:pt x="36" y="76"/>
                    <a:pt x="36" y="76"/>
                  </a:cubicBezTo>
                  <a:cubicBezTo>
                    <a:pt x="36" y="78"/>
                    <a:pt x="36" y="78"/>
                    <a:pt x="36" y="78"/>
                  </a:cubicBezTo>
                  <a:cubicBezTo>
                    <a:pt x="34" y="80"/>
                    <a:pt x="34" y="80"/>
                    <a:pt x="34" y="80"/>
                  </a:cubicBezTo>
                  <a:cubicBezTo>
                    <a:pt x="36" y="82"/>
                    <a:pt x="36" y="82"/>
                    <a:pt x="36" y="82"/>
                  </a:cubicBezTo>
                  <a:cubicBezTo>
                    <a:pt x="36" y="82"/>
                    <a:pt x="36" y="82"/>
                    <a:pt x="36" y="82"/>
                  </a:cubicBezTo>
                  <a:cubicBezTo>
                    <a:pt x="34" y="85"/>
                    <a:pt x="34" y="85"/>
                    <a:pt x="34" y="85"/>
                  </a:cubicBezTo>
                  <a:cubicBezTo>
                    <a:pt x="34" y="91"/>
                    <a:pt x="34" y="91"/>
                    <a:pt x="34" y="91"/>
                  </a:cubicBezTo>
                  <a:cubicBezTo>
                    <a:pt x="33" y="91"/>
                    <a:pt x="33" y="91"/>
                    <a:pt x="33" y="91"/>
                  </a:cubicBezTo>
                  <a:cubicBezTo>
                    <a:pt x="33" y="93"/>
                    <a:pt x="33" y="93"/>
                    <a:pt x="33" y="93"/>
                  </a:cubicBezTo>
                  <a:cubicBezTo>
                    <a:pt x="36" y="93"/>
                    <a:pt x="36" y="93"/>
                    <a:pt x="36" y="93"/>
                  </a:cubicBezTo>
                  <a:cubicBezTo>
                    <a:pt x="36" y="91"/>
                    <a:pt x="36" y="91"/>
                    <a:pt x="36" y="91"/>
                  </a:cubicBezTo>
                  <a:cubicBezTo>
                    <a:pt x="38" y="87"/>
                    <a:pt x="38" y="87"/>
                    <a:pt x="38" y="87"/>
                  </a:cubicBezTo>
                  <a:cubicBezTo>
                    <a:pt x="38" y="84"/>
                    <a:pt x="38" y="84"/>
                    <a:pt x="38" y="84"/>
                  </a:cubicBezTo>
                  <a:cubicBezTo>
                    <a:pt x="40" y="82"/>
                    <a:pt x="40" y="82"/>
                    <a:pt x="40" y="82"/>
                  </a:cubicBezTo>
                  <a:cubicBezTo>
                    <a:pt x="38" y="76"/>
                    <a:pt x="38" y="76"/>
                    <a:pt x="38" y="76"/>
                  </a:cubicBezTo>
                  <a:cubicBezTo>
                    <a:pt x="40" y="76"/>
                    <a:pt x="40" y="76"/>
                    <a:pt x="40" y="76"/>
                  </a:cubicBezTo>
                  <a:cubicBezTo>
                    <a:pt x="43" y="71"/>
                    <a:pt x="43" y="71"/>
                    <a:pt x="43" y="71"/>
                  </a:cubicBezTo>
                  <a:cubicBezTo>
                    <a:pt x="40" y="76"/>
                    <a:pt x="40" y="76"/>
                    <a:pt x="40" y="76"/>
                  </a:cubicBezTo>
                  <a:cubicBezTo>
                    <a:pt x="40" y="80"/>
                    <a:pt x="40" y="80"/>
                    <a:pt x="40" y="80"/>
                  </a:cubicBezTo>
                  <a:cubicBezTo>
                    <a:pt x="42" y="80"/>
                    <a:pt x="42" y="80"/>
                    <a:pt x="42" y="80"/>
                  </a:cubicBezTo>
                  <a:cubicBezTo>
                    <a:pt x="42" y="78"/>
                    <a:pt x="42" y="78"/>
                    <a:pt x="42" y="78"/>
                  </a:cubicBezTo>
                  <a:cubicBezTo>
                    <a:pt x="43" y="76"/>
                    <a:pt x="43" y="76"/>
                    <a:pt x="43" y="76"/>
                  </a:cubicBezTo>
                  <a:cubicBezTo>
                    <a:pt x="43" y="80"/>
                    <a:pt x="43" y="80"/>
                    <a:pt x="43" y="80"/>
                  </a:cubicBezTo>
                  <a:cubicBezTo>
                    <a:pt x="45" y="76"/>
                    <a:pt x="45" y="76"/>
                    <a:pt x="45" y="76"/>
                  </a:cubicBezTo>
                  <a:cubicBezTo>
                    <a:pt x="45" y="73"/>
                    <a:pt x="45" y="73"/>
                    <a:pt x="45" y="73"/>
                  </a:cubicBezTo>
                  <a:cubicBezTo>
                    <a:pt x="47" y="73"/>
                    <a:pt x="47" y="73"/>
                    <a:pt x="47" y="73"/>
                  </a:cubicBezTo>
                  <a:cubicBezTo>
                    <a:pt x="47" y="76"/>
                    <a:pt x="47" y="76"/>
                    <a:pt x="47" y="76"/>
                  </a:cubicBezTo>
                  <a:cubicBezTo>
                    <a:pt x="51" y="78"/>
                    <a:pt x="51" y="78"/>
                    <a:pt x="51" y="78"/>
                  </a:cubicBezTo>
                  <a:cubicBezTo>
                    <a:pt x="47" y="78"/>
                    <a:pt x="47" y="78"/>
                    <a:pt x="47" y="78"/>
                  </a:cubicBezTo>
                  <a:cubicBezTo>
                    <a:pt x="45" y="82"/>
                    <a:pt x="45" y="82"/>
                    <a:pt x="45" y="82"/>
                  </a:cubicBezTo>
                  <a:cubicBezTo>
                    <a:pt x="47" y="85"/>
                    <a:pt x="47" y="85"/>
                    <a:pt x="47" y="85"/>
                  </a:cubicBezTo>
                  <a:cubicBezTo>
                    <a:pt x="49" y="85"/>
                    <a:pt x="49" y="85"/>
                    <a:pt x="49" y="85"/>
                  </a:cubicBezTo>
                  <a:cubicBezTo>
                    <a:pt x="49" y="89"/>
                    <a:pt x="49" y="89"/>
                    <a:pt x="49" y="89"/>
                  </a:cubicBezTo>
                  <a:cubicBezTo>
                    <a:pt x="47" y="93"/>
                    <a:pt x="47" y="93"/>
                    <a:pt x="47" y="93"/>
                  </a:cubicBezTo>
                  <a:cubicBezTo>
                    <a:pt x="43" y="100"/>
                    <a:pt x="43" y="100"/>
                    <a:pt x="43" y="100"/>
                  </a:cubicBezTo>
                  <a:cubicBezTo>
                    <a:pt x="45" y="102"/>
                    <a:pt x="45" y="102"/>
                    <a:pt x="45" y="102"/>
                  </a:cubicBezTo>
                  <a:cubicBezTo>
                    <a:pt x="42" y="102"/>
                    <a:pt x="42" y="102"/>
                    <a:pt x="42" y="102"/>
                  </a:cubicBezTo>
                  <a:cubicBezTo>
                    <a:pt x="42" y="105"/>
                    <a:pt x="42" y="105"/>
                    <a:pt x="42" y="105"/>
                  </a:cubicBezTo>
                  <a:cubicBezTo>
                    <a:pt x="45" y="109"/>
                    <a:pt x="45" y="109"/>
                    <a:pt x="45" y="109"/>
                  </a:cubicBezTo>
                  <a:cubicBezTo>
                    <a:pt x="45" y="105"/>
                    <a:pt x="45" y="105"/>
                    <a:pt x="45" y="105"/>
                  </a:cubicBezTo>
                  <a:cubicBezTo>
                    <a:pt x="47" y="104"/>
                    <a:pt x="47" y="104"/>
                    <a:pt x="47" y="104"/>
                  </a:cubicBezTo>
                  <a:cubicBezTo>
                    <a:pt x="53" y="109"/>
                    <a:pt x="53" y="109"/>
                    <a:pt x="53" y="109"/>
                  </a:cubicBezTo>
                  <a:cubicBezTo>
                    <a:pt x="53" y="105"/>
                    <a:pt x="53" y="105"/>
                    <a:pt x="53" y="105"/>
                  </a:cubicBezTo>
                  <a:cubicBezTo>
                    <a:pt x="51" y="104"/>
                    <a:pt x="51" y="104"/>
                    <a:pt x="51" y="104"/>
                  </a:cubicBezTo>
                  <a:cubicBezTo>
                    <a:pt x="53" y="104"/>
                    <a:pt x="53" y="104"/>
                    <a:pt x="53" y="104"/>
                  </a:cubicBezTo>
                  <a:cubicBezTo>
                    <a:pt x="56" y="105"/>
                    <a:pt x="56" y="105"/>
                    <a:pt x="56" y="105"/>
                  </a:cubicBezTo>
                  <a:cubicBezTo>
                    <a:pt x="60" y="105"/>
                    <a:pt x="60" y="105"/>
                    <a:pt x="60" y="105"/>
                  </a:cubicBezTo>
                  <a:cubicBezTo>
                    <a:pt x="60" y="104"/>
                    <a:pt x="60" y="104"/>
                    <a:pt x="60" y="104"/>
                  </a:cubicBezTo>
                  <a:cubicBezTo>
                    <a:pt x="64" y="104"/>
                    <a:pt x="64" y="104"/>
                    <a:pt x="64" y="104"/>
                  </a:cubicBezTo>
                  <a:cubicBezTo>
                    <a:pt x="65" y="102"/>
                    <a:pt x="65" y="102"/>
                    <a:pt x="65" y="102"/>
                  </a:cubicBezTo>
                  <a:cubicBezTo>
                    <a:pt x="73" y="102"/>
                    <a:pt x="73" y="102"/>
                    <a:pt x="73" y="102"/>
                  </a:cubicBezTo>
                  <a:cubicBezTo>
                    <a:pt x="67" y="104"/>
                    <a:pt x="67" y="104"/>
                    <a:pt x="67" y="104"/>
                  </a:cubicBezTo>
                  <a:cubicBezTo>
                    <a:pt x="64" y="113"/>
                    <a:pt x="64" y="113"/>
                    <a:pt x="64" y="113"/>
                  </a:cubicBezTo>
                  <a:cubicBezTo>
                    <a:pt x="69" y="120"/>
                    <a:pt x="69" y="120"/>
                    <a:pt x="69" y="120"/>
                  </a:cubicBezTo>
                  <a:cubicBezTo>
                    <a:pt x="71" y="118"/>
                    <a:pt x="71" y="118"/>
                    <a:pt x="71" y="118"/>
                  </a:cubicBezTo>
                  <a:cubicBezTo>
                    <a:pt x="71" y="124"/>
                    <a:pt x="71" y="124"/>
                    <a:pt x="71" y="124"/>
                  </a:cubicBezTo>
                  <a:cubicBezTo>
                    <a:pt x="73" y="120"/>
                    <a:pt x="73" y="120"/>
                    <a:pt x="73" y="120"/>
                  </a:cubicBezTo>
                  <a:cubicBezTo>
                    <a:pt x="76" y="120"/>
                    <a:pt x="76" y="120"/>
                    <a:pt x="76" y="120"/>
                  </a:cubicBezTo>
                  <a:cubicBezTo>
                    <a:pt x="74" y="124"/>
                    <a:pt x="74" y="124"/>
                    <a:pt x="74" y="124"/>
                  </a:cubicBezTo>
                  <a:cubicBezTo>
                    <a:pt x="76" y="126"/>
                    <a:pt x="76" y="126"/>
                    <a:pt x="76" y="126"/>
                  </a:cubicBezTo>
                  <a:cubicBezTo>
                    <a:pt x="73" y="127"/>
                    <a:pt x="73" y="127"/>
                    <a:pt x="73" y="127"/>
                  </a:cubicBezTo>
                  <a:cubicBezTo>
                    <a:pt x="74" y="133"/>
                    <a:pt x="74" y="133"/>
                    <a:pt x="74" y="133"/>
                  </a:cubicBezTo>
                  <a:cubicBezTo>
                    <a:pt x="73" y="136"/>
                    <a:pt x="73" y="136"/>
                    <a:pt x="73" y="136"/>
                  </a:cubicBezTo>
                  <a:cubicBezTo>
                    <a:pt x="74" y="138"/>
                    <a:pt x="74" y="138"/>
                    <a:pt x="74" y="138"/>
                  </a:cubicBezTo>
                  <a:cubicBezTo>
                    <a:pt x="76" y="140"/>
                    <a:pt x="76" y="140"/>
                    <a:pt x="76" y="140"/>
                  </a:cubicBezTo>
                  <a:cubicBezTo>
                    <a:pt x="78" y="140"/>
                    <a:pt x="78" y="140"/>
                    <a:pt x="78" y="140"/>
                  </a:cubicBezTo>
                  <a:cubicBezTo>
                    <a:pt x="78" y="142"/>
                    <a:pt x="78" y="142"/>
                    <a:pt x="78" y="142"/>
                  </a:cubicBezTo>
                  <a:cubicBezTo>
                    <a:pt x="74" y="142"/>
                    <a:pt x="74" y="142"/>
                    <a:pt x="74" y="142"/>
                  </a:cubicBezTo>
                  <a:cubicBezTo>
                    <a:pt x="73" y="140"/>
                    <a:pt x="73" y="140"/>
                    <a:pt x="73" y="140"/>
                  </a:cubicBezTo>
                  <a:cubicBezTo>
                    <a:pt x="71" y="140"/>
                    <a:pt x="71" y="140"/>
                    <a:pt x="71" y="140"/>
                  </a:cubicBezTo>
                  <a:cubicBezTo>
                    <a:pt x="73" y="142"/>
                    <a:pt x="73" y="142"/>
                    <a:pt x="73" y="142"/>
                  </a:cubicBezTo>
                  <a:cubicBezTo>
                    <a:pt x="74" y="144"/>
                    <a:pt x="74" y="144"/>
                    <a:pt x="74" y="144"/>
                  </a:cubicBezTo>
                  <a:cubicBezTo>
                    <a:pt x="73" y="144"/>
                    <a:pt x="73" y="144"/>
                    <a:pt x="73" y="144"/>
                  </a:cubicBezTo>
                  <a:cubicBezTo>
                    <a:pt x="69" y="140"/>
                    <a:pt x="69" y="140"/>
                    <a:pt x="69" y="140"/>
                  </a:cubicBezTo>
                  <a:cubicBezTo>
                    <a:pt x="64" y="142"/>
                    <a:pt x="64" y="142"/>
                    <a:pt x="64" y="142"/>
                  </a:cubicBezTo>
                  <a:cubicBezTo>
                    <a:pt x="62" y="142"/>
                    <a:pt x="62" y="142"/>
                    <a:pt x="62" y="142"/>
                  </a:cubicBezTo>
                  <a:cubicBezTo>
                    <a:pt x="56" y="146"/>
                    <a:pt x="56" y="146"/>
                    <a:pt x="56" y="146"/>
                  </a:cubicBezTo>
                  <a:cubicBezTo>
                    <a:pt x="53" y="149"/>
                    <a:pt x="53" y="149"/>
                    <a:pt x="53" y="149"/>
                  </a:cubicBezTo>
                  <a:cubicBezTo>
                    <a:pt x="49" y="151"/>
                    <a:pt x="49" y="151"/>
                    <a:pt x="49" y="151"/>
                  </a:cubicBezTo>
                  <a:cubicBezTo>
                    <a:pt x="47" y="155"/>
                    <a:pt x="47" y="155"/>
                    <a:pt x="47" y="155"/>
                  </a:cubicBezTo>
                  <a:cubicBezTo>
                    <a:pt x="49" y="155"/>
                    <a:pt x="49" y="155"/>
                    <a:pt x="49" y="155"/>
                  </a:cubicBezTo>
                  <a:cubicBezTo>
                    <a:pt x="51" y="155"/>
                    <a:pt x="51" y="155"/>
                    <a:pt x="51" y="155"/>
                  </a:cubicBezTo>
                  <a:cubicBezTo>
                    <a:pt x="51" y="153"/>
                    <a:pt x="51" y="153"/>
                    <a:pt x="51" y="153"/>
                  </a:cubicBezTo>
                  <a:cubicBezTo>
                    <a:pt x="58" y="151"/>
                    <a:pt x="58" y="151"/>
                    <a:pt x="58" y="151"/>
                  </a:cubicBezTo>
                  <a:cubicBezTo>
                    <a:pt x="56" y="155"/>
                    <a:pt x="56" y="155"/>
                    <a:pt x="56" y="155"/>
                  </a:cubicBezTo>
                  <a:cubicBezTo>
                    <a:pt x="58" y="157"/>
                    <a:pt x="58" y="157"/>
                    <a:pt x="58" y="157"/>
                  </a:cubicBezTo>
                  <a:cubicBezTo>
                    <a:pt x="56" y="158"/>
                    <a:pt x="56" y="158"/>
                    <a:pt x="56" y="158"/>
                  </a:cubicBezTo>
                  <a:cubicBezTo>
                    <a:pt x="58" y="160"/>
                    <a:pt x="58" y="160"/>
                    <a:pt x="58" y="160"/>
                  </a:cubicBezTo>
                  <a:cubicBezTo>
                    <a:pt x="60" y="160"/>
                    <a:pt x="60" y="160"/>
                    <a:pt x="60" y="160"/>
                  </a:cubicBezTo>
                  <a:cubicBezTo>
                    <a:pt x="56" y="167"/>
                    <a:pt x="56" y="167"/>
                    <a:pt x="56" y="167"/>
                  </a:cubicBezTo>
                  <a:cubicBezTo>
                    <a:pt x="53" y="169"/>
                    <a:pt x="53" y="169"/>
                    <a:pt x="53" y="169"/>
                  </a:cubicBezTo>
                  <a:cubicBezTo>
                    <a:pt x="51" y="171"/>
                    <a:pt x="51" y="171"/>
                    <a:pt x="51" y="171"/>
                  </a:cubicBezTo>
                  <a:cubicBezTo>
                    <a:pt x="49" y="171"/>
                    <a:pt x="49" y="171"/>
                    <a:pt x="49" y="171"/>
                  </a:cubicBezTo>
                  <a:cubicBezTo>
                    <a:pt x="45" y="173"/>
                    <a:pt x="45" y="173"/>
                    <a:pt x="45" y="173"/>
                  </a:cubicBezTo>
                  <a:cubicBezTo>
                    <a:pt x="43" y="173"/>
                    <a:pt x="43" y="173"/>
                    <a:pt x="43" y="173"/>
                  </a:cubicBezTo>
                  <a:cubicBezTo>
                    <a:pt x="38" y="177"/>
                    <a:pt x="38" y="177"/>
                    <a:pt x="38" y="177"/>
                  </a:cubicBezTo>
                  <a:cubicBezTo>
                    <a:pt x="42" y="177"/>
                    <a:pt x="42" y="177"/>
                    <a:pt x="42" y="177"/>
                  </a:cubicBezTo>
                  <a:cubicBezTo>
                    <a:pt x="42" y="178"/>
                    <a:pt x="42" y="178"/>
                    <a:pt x="42" y="178"/>
                  </a:cubicBezTo>
                  <a:cubicBezTo>
                    <a:pt x="40" y="180"/>
                    <a:pt x="40" y="180"/>
                    <a:pt x="40" y="180"/>
                  </a:cubicBezTo>
                  <a:cubicBezTo>
                    <a:pt x="43" y="180"/>
                    <a:pt x="43" y="180"/>
                    <a:pt x="43" y="180"/>
                  </a:cubicBezTo>
                  <a:cubicBezTo>
                    <a:pt x="43" y="182"/>
                    <a:pt x="43" y="182"/>
                    <a:pt x="43" y="182"/>
                  </a:cubicBezTo>
                  <a:cubicBezTo>
                    <a:pt x="43" y="182"/>
                    <a:pt x="43" y="182"/>
                    <a:pt x="43" y="182"/>
                  </a:cubicBezTo>
                  <a:cubicBezTo>
                    <a:pt x="47" y="182"/>
                    <a:pt x="47" y="182"/>
                    <a:pt x="47" y="182"/>
                  </a:cubicBezTo>
                  <a:cubicBezTo>
                    <a:pt x="49" y="180"/>
                    <a:pt x="49" y="180"/>
                    <a:pt x="49" y="180"/>
                  </a:cubicBezTo>
                  <a:cubicBezTo>
                    <a:pt x="54" y="178"/>
                    <a:pt x="54" y="178"/>
                    <a:pt x="54" y="178"/>
                  </a:cubicBezTo>
                  <a:cubicBezTo>
                    <a:pt x="54" y="180"/>
                    <a:pt x="54" y="180"/>
                    <a:pt x="54" y="180"/>
                  </a:cubicBezTo>
                  <a:cubicBezTo>
                    <a:pt x="58" y="182"/>
                    <a:pt x="58" y="182"/>
                    <a:pt x="58" y="182"/>
                  </a:cubicBezTo>
                  <a:cubicBezTo>
                    <a:pt x="54" y="182"/>
                    <a:pt x="54" y="182"/>
                    <a:pt x="54" y="182"/>
                  </a:cubicBezTo>
                  <a:cubicBezTo>
                    <a:pt x="54" y="184"/>
                    <a:pt x="54" y="184"/>
                    <a:pt x="54" y="184"/>
                  </a:cubicBezTo>
                  <a:cubicBezTo>
                    <a:pt x="60" y="184"/>
                    <a:pt x="60" y="184"/>
                    <a:pt x="60" y="184"/>
                  </a:cubicBezTo>
                  <a:cubicBezTo>
                    <a:pt x="60" y="184"/>
                    <a:pt x="60" y="184"/>
                    <a:pt x="60" y="184"/>
                  </a:cubicBezTo>
                  <a:cubicBezTo>
                    <a:pt x="62" y="182"/>
                    <a:pt x="62" y="182"/>
                    <a:pt x="62" y="182"/>
                  </a:cubicBezTo>
                  <a:cubicBezTo>
                    <a:pt x="64" y="186"/>
                    <a:pt x="64" y="186"/>
                    <a:pt x="64" y="186"/>
                  </a:cubicBezTo>
                  <a:cubicBezTo>
                    <a:pt x="67" y="187"/>
                    <a:pt x="67" y="187"/>
                    <a:pt x="67" y="187"/>
                  </a:cubicBezTo>
                  <a:cubicBezTo>
                    <a:pt x="73" y="187"/>
                    <a:pt x="73" y="187"/>
                    <a:pt x="73" y="187"/>
                  </a:cubicBezTo>
                  <a:cubicBezTo>
                    <a:pt x="73" y="186"/>
                    <a:pt x="73" y="186"/>
                    <a:pt x="73" y="186"/>
                  </a:cubicBezTo>
                  <a:cubicBezTo>
                    <a:pt x="76" y="184"/>
                    <a:pt x="76" y="184"/>
                    <a:pt x="76" y="184"/>
                  </a:cubicBezTo>
                  <a:cubicBezTo>
                    <a:pt x="80" y="184"/>
                    <a:pt x="80" y="184"/>
                    <a:pt x="80" y="184"/>
                  </a:cubicBezTo>
                  <a:cubicBezTo>
                    <a:pt x="82" y="182"/>
                    <a:pt x="82" y="182"/>
                    <a:pt x="82" y="182"/>
                  </a:cubicBezTo>
                  <a:cubicBezTo>
                    <a:pt x="84" y="180"/>
                    <a:pt x="84" y="180"/>
                    <a:pt x="84" y="180"/>
                  </a:cubicBezTo>
                  <a:cubicBezTo>
                    <a:pt x="80" y="184"/>
                    <a:pt x="80" y="184"/>
                    <a:pt x="80" y="184"/>
                  </a:cubicBezTo>
                  <a:cubicBezTo>
                    <a:pt x="76" y="189"/>
                    <a:pt x="76" y="189"/>
                    <a:pt x="76" y="189"/>
                  </a:cubicBezTo>
                  <a:cubicBezTo>
                    <a:pt x="76" y="193"/>
                    <a:pt x="76" y="193"/>
                    <a:pt x="76" y="193"/>
                  </a:cubicBezTo>
                  <a:cubicBezTo>
                    <a:pt x="73" y="193"/>
                    <a:pt x="73" y="193"/>
                    <a:pt x="73" y="193"/>
                  </a:cubicBezTo>
                  <a:cubicBezTo>
                    <a:pt x="71" y="193"/>
                    <a:pt x="71" y="193"/>
                    <a:pt x="71" y="193"/>
                  </a:cubicBezTo>
                  <a:cubicBezTo>
                    <a:pt x="67" y="193"/>
                    <a:pt x="67" y="193"/>
                    <a:pt x="67" y="193"/>
                  </a:cubicBezTo>
                  <a:cubicBezTo>
                    <a:pt x="60" y="191"/>
                    <a:pt x="60" y="191"/>
                    <a:pt x="60" y="191"/>
                  </a:cubicBezTo>
                  <a:cubicBezTo>
                    <a:pt x="56" y="193"/>
                    <a:pt x="56" y="193"/>
                    <a:pt x="56" y="193"/>
                  </a:cubicBezTo>
                  <a:cubicBezTo>
                    <a:pt x="56" y="195"/>
                    <a:pt x="56" y="195"/>
                    <a:pt x="56" y="195"/>
                  </a:cubicBezTo>
                  <a:cubicBezTo>
                    <a:pt x="54" y="198"/>
                    <a:pt x="54" y="198"/>
                    <a:pt x="54" y="198"/>
                  </a:cubicBezTo>
                  <a:cubicBezTo>
                    <a:pt x="51" y="198"/>
                    <a:pt x="51" y="198"/>
                    <a:pt x="51" y="198"/>
                  </a:cubicBezTo>
                  <a:cubicBezTo>
                    <a:pt x="51" y="204"/>
                    <a:pt x="51" y="204"/>
                    <a:pt x="51" y="204"/>
                  </a:cubicBezTo>
                  <a:cubicBezTo>
                    <a:pt x="47" y="206"/>
                    <a:pt x="47" y="206"/>
                    <a:pt x="47" y="206"/>
                  </a:cubicBezTo>
                  <a:cubicBezTo>
                    <a:pt x="47" y="208"/>
                    <a:pt x="47" y="208"/>
                    <a:pt x="47" y="208"/>
                  </a:cubicBezTo>
                  <a:cubicBezTo>
                    <a:pt x="43" y="208"/>
                    <a:pt x="43" y="208"/>
                    <a:pt x="43" y="208"/>
                  </a:cubicBezTo>
                  <a:cubicBezTo>
                    <a:pt x="42" y="211"/>
                    <a:pt x="42" y="211"/>
                    <a:pt x="42" y="211"/>
                  </a:cubicBezTo>
                  <a:cubicBezTo>
                    <a:pt x="42" y="211"/>
                    <a:pt x="42" y="211"/>
                    <a:pt x="42" y="211"/>
                  </a:cubicBezTo>
                  <a:cubicBezTo>
                    <a:pt x="40" y="213"/>
                    <a:pt x="40" y="213"/>
                    <a:pt x="40" y="213"/>
                  </a:cubicBezTo>
                  <a:cubicBezTo>
                    <a:pt x="36" y="217"/>
                    <a:pt x="36" y="217"/>
                    <a:pt x="36" y="217"/>
                  </a:cubicBezTo>
                  <a:cubicBezTo>
                    <a:pt x="34" y="217"/>
                    <a:pt x="34" y="217"/>
                    <a:pt x="34" y="217"/>
                  </a:cubicBezTo>
                  <a:cubicBezTo>
                    <a:pt x="31" y="218"/>
                    <a:pt x="31" y="218"/>
                    <a:pt x="31" y="218"/>
                  </a:cubicBezTo>
                  <a:cubicBezTo>
                    <a:pt x="31" y="220"/>
                    <a:pt x="31" y="220"/>
                    <a:pt x="31" y="220"/>
                  </a:cubicBezTo>
                  <a:cubicBezTo>
                    <a:pt x="34" y="220"/>
                    <a:pt x="34" y="220"/>
                    <a:pt x="34" y="220"/>
                  </a:cubicBezTo>
                  <a:cubicBezTo>
                    <a:pt x="34" y="218"/>
                    <a:pt x="34" y="218"/>
                    <a:pt x="34" y="218"/>
                  </a:cubicBezTo>
                  <a:cubicBezTo>
                    <a:pt x="38" y="218"/>
                    <a:pt x="38" y="218"/>
                    <a:pt x="38" y="218"/>
                  </a:cubicBezTo>
                  <a:cubicBezTo>
                    <a:pt x="40" y="222"/>
                    <a:pt x="40" y="222"/>
                    <a:pt x="40" y="222"/>
                  </a:cubicBezTo>
                  <a:cubicBezTo>
                    <a:pt x="40" y="222"/>
                    <a:pt x="40" y="222"/>
                    <a:pt x="40" y="222"/>
                  </a:cubicBez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1" name="Google Shape;191;g10beeda7aff_0_865">
              <a:extLst>
                <a:ext uri="{FF2B5EF4-FFF2-40B4-BE49-F238E27FC236}">
                  <a16:creationId xmlns:a16="http://schemas.microsoft.com/office/drawing/2014/main" id="{904F55C4-A0D2-2E85-B50F-9B89DA4773A2}"/>
                </a:ext>
              </a:extLst>
            </p:cNvPr>
            <p:cNvSpPr/>
            <p:nvPr/>
          </p:nvSpPr>
          <p:spPr>
            <a:xfrm>
              <a:off x="3911619" y="4487360"/>
              <a:ext cx="1008155" cy="944522"/>
            </a:xfrm>
            <a:custGeom>
              <a:avLst/>
              <a:gdLst/>
              <a:ahLst/>
              <a:cxnLst/>
              <a:rect l="l" t="t" r="r" b="b"/>
              <a:pathLst>
                <a:path w="713" h="668" extrusionOk="0">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lnTo>
                    <a:pt x="582" y="369"/>
                  </a:lnTo>
                  <a:lnTo>
                    <a:pt x="582" y="369"/>
                  </a:lnTo>
                  <a:lnTo>
                    <a:pt x="582" y="369"/>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lnTo>
                    <a:pt x="697" y="668"/>
                  </a:lnTo>
                  <a:lnTo>
                    <a:pt x="697" y="668"/>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2" name="Google Shape;192;g10beeda7aff_0_865">
              <a:extLst>
                <a:ext uri="{FF2B5EF4-FFF2-40B4-BE49-F238E27FC236}">
                  <a16:creationId xmlns:a16="http://schemas.microsoft.com/office/drawing/2014/main" id="{4F8B1CE3-47A0-862D-4357-3EE15782A377}"/>
                </a:ext>
              </a:extLst>
            </p:cNvPr>
            <p:cNvSpPr/>
            <p:nvPr/>
          </p:nvSpPr>
          <p:spPr>
            <a:xfrm>
              <a:off x="3911619" y="4487360"/>
              <a:ext cx="1008155" cy="944522"/>
            </a:xfrm>
            <a:custGeom>
              <a:avLst/>
              <a:gdLst/>
              <a:ahLst/>
              <a:cxnLst/>
              <a:rect l="l" t="t" r="r" b="b"/>
              <a:pathLst>
                <a:path w="713" h="668" extrusionOk="0">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lnTo>
                    <a:pt x="582" y="369"/>
                  </a:lnTo>
                  <a:lnTo>
                    <a:pt x="582" y="369"/>
                  </a:lnTo>
                  <a:lnTo>
                    <a:pt x="582" y="369"/>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lnTo>
                    <a:pt x="697" y="668"/>
                  </a:lnTo>
                  <a:lnTo>
                    <a:pt x="697" y="668"/>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3" name="Google Shape;193;g10beeda7aff_0_865">
              <a:extLst>
                <a:ext uri="{FF2B5EF4-FFF2-40B4-BE49-F238E27FC236}">
                  <a16:creationId xmlns:a16="http://schemas.microsoft.com/office/drawing/2014/main" id="{03E3EBB5-86F7-172A-347E-E11675A14815}"/>
                </a:ext>
              </a:extLst>
            </p:cNvPr>
            <p:cNvSpPr/>
            <p:nvPr/>
          </p:nvSpPr>
          <p:spPr>
            <a:xfrm>
              <a:off x="4711921" y="4883268"/>
              <a:ext cx="873829" cy="998252"/>
            </a:xfrm>
            <a:custGeom>
              <a:avLst/>
              <a:gdLst/>
              <a:ahLst/>
              <a:cxnLst/>
              <a:rect l="l" t="t" r="r" b="b"/>
              <a:pathLst>
                <a:path w="618" h="706" extrusionOk="0">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lnTo>
                    <a:pt x="45" y="229"/>
                  </a:lnTo>
                  <a:lnTo>
                    <a:pt x="45" y="229"/>
                  </a:lnTo>
                  <a:lnTo>
                    <a:pt x="45" y="229"/>
                  </a:lnTo>
                  <a:close/>
                  <a:moveTo>
                    <a:pt x="86" y="413"/>
                  </a:moveTo>
                  <a:lnTo>
                    <a:pt x="86" y="413"/>
                  </a:lnTo>
                  <a:lnTo>
                    <a:pt x="86" y="404"/>
                  </a:lnTo>
                  <a:lnTo>
                    <a:pt x="90" y="401"/>
                  </a:lnTo>
                  <a:lnTo>
                    <a:pt x="90" y="391"/>
                  </a:lnTo>
                  <a:lnTo>
                    <a:pt x="86" y="401"/>
                  </a:lnTo>
                  <a:lnTo>
                    <a:pt x="86" y="404"/>
                  </a:lnTo>
                  <a:lnTo>
                    <a:pt x="86" y="413"/>
                  </a:lnTo>
                  <a:lnTo>
                    <a:pt x="86" y="413"/>
                  </a:lnTo>
                  <a:lnTo>
                    <a:pt x="86" y="413"/>
                  </a:lnTo>
                  <a:lnTo>
                    <a:pt x="86" y="413"/>
                  </a:lnTo>
                  <a:close/>
                  <a:moveTo>
                    <a:pt x="226" y="327"/>
                  </a:moveTo>
                  <a:lnTo>
                    <a:pt x="230" y="327"/>
                  </a:lnTo>
                  <a:lnTo>
                    <a:pt x="226" y="318"/>
                  </a:lnTo>
                  <a:lnTo>
                    <a:pt x="226" y="327"/>
                  </a:lnTo>
                  <a:lnTo>
                    <a:pt x="226" y="327"/>
                  </a:lnTo>
                  <a:lnTo>
                    <a:pt x="226" y="327"/>
                  </a:lnTo>
                  <a:lnTo>
                    <a:pt x="226" y="327"/>
                  </a:lnTo>
                  <a:close/>
                  <a:moveTo>
                    <a:pt x="176" y="289"/>
                  </a:moveTo>
                  <a:lnTo>
                    <a:pt x="172" y="292"/>
                  </a:lnTo>
                  <a:lnTo>
                    <a:pt x="176" y="292"/>
                  </a:lnTo>
                  <a:lnTo>
                    <a:pt x="188" y="292"/>
                  </a:lnTo>
                  <a:lnTo>
                    <a:pt x="201" y="292"/>
                  </a:lnTo>
                  <a:lnTo>
                    <a:pt x="201" y="289"/>
                  </a:lnTo>
                  <a:lnTo>
                    <a:pt x="198" y="286"/>
                  </a:lnTo>
                  <a:lnTo>
                    <a:pt x="188" y="286"/>
                  </a:lnTo>
                  <a:lnTo>
                    <a:pt x="176" y="289"/>
                  </a:lnTo>
                  <a:lnTo>
                    <a:pt x="176" y="289"/>
                  </a:lnTo>
                  <a:lnTo>
                    <a:pt x="176" y="289"/>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lnTo>
                    <a:pt x="115" y="557"/>
                  </a:lnTo>
                  <a:lnTo>
                    <a:pt x="115" y="557"/>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lnTo>
                    <a:pt x="456" y="700"/>
                  </a:lnTo>
                  <a:lnTo>
                    <a:pt x="456" y="70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4" name="Google Shape;194;g10beeda7aff_0_865">
              <a:extLst>
                <a:ext uri="{FF2B5EF4-FFF2-40B4-BE49-F238E27FC236}">
                  <a16:creationId xmlns:a16="http://schemas.microsoft.com/office/drawing/2014/main" id="{857A9E82-1AF7-051F-4234-BACA1DCC2550}"/>
                </a:ext>
              </a:extLst>
            </p:cNvPr>
            <p:cNvSpPr/>
            <p:nvPr/>
          </p:nvSpPr>
          <p:spPr>
            <a:xfrm>
              <a:off x="4711921" y="4883268"/>
              <a:ext cx="873829" cy="998252"/>
            </a:xfrm>
            <a:custGeom>
              <a:avLst/>
              <a:gdLst/>
              <a:ahLst/>
              <a:cxnLst/>
              <a:rect l="l" t="t" r="r" b="b"/>
              <a:pathLst>
                <a:path w="618" h="706" extrusionOk="0">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lnTo>
                    <a:pt x="45" y="229"/>
                  </a:lnTo>
                  <a:lnTo>
                    <a:pt x="45" y="229"/>
                  </a:lnTo>
                  <a:lnTo>
                    <a:pt x="45" y="229"/>
                  </a:lnTo>
                  <a:close/>
                  <a:moveTo>
                    <a:pt x="86" y="413"/>
                  </a:moveTo>
                  <a:lnTo>
                    <a:pt x="86" y="413"/>
                  </a:lnTo>
                  <a:lnTo>
                    <a:pt x="86" y="404"/>
                  </a:lnTo>
                  <a:lnTo>
                    <a:pt x="90" y="401"/>
                  </a:lnTo>
                  <a:lnTo>
                    <a:pt x="90" y="391"/>
                  </a:lnTo>
                  <a:lnTo>
                    <a:pt x="86" y="401"/>
                  </a:lnTo>
                  <a:lnTo>
                    <a:pt x="86" y="404"/>
                  </a:lnTo>
                  <a:lnTo>
                    <a:pt x="86" y="413"/>
                  </a:lnTo>
                  <a:lnTo>
                    <a:pt x="86" y="413"/>
                  </a:lnTo>
                  <a:lnTo>
                    <a:pt x="86" y="413"/>
                  </a:lnTo>
                  <a:lnTo>
                    <a:pt x="86" y="413"/>
                  </a:lnTo>
                  <a:close/>
                  <a:moveTo>
                    <a:pt x="226" y="327"/>
                  </a:moveTo>
                  <a:lnTo>
                    <a:pt x="230" y="327"/>
                  </a:lnTo>
                  <a:lnTo>
                    <a:pt x="226" y="318"/>
                  </a:lnTo>
                  <a:lnTo>
                    <a:pt x="226" y="327"/>
                  </a:lnTo>
                  <a:lnTo>
                    <a:pt x="226" y="327"/>
                  </a:lnTo>
                  <a:lnTo>
                    <a:pt x="226" y="327"/>
                  </a:lnTo>
                  <a:lnTo>
                    <a:pt x="226" y="327"/>
                  </a:lnTo>
                  <a:close/>
                  <a:moveTo>
                    <a:pt x="176" y="289"/>
                  </a:moveTo>
                  <a:lnTo>
                    <a:pt x="172" y="292"/>
                  </a:lnTo>
                  <a:lnTo>
                    <a:pt x="176" y="292"/>
                  </a:lnTo>
                  <a:lnTo>
                    <a:pt x="188" y="292"/>
                  </a:lnTo>
                  <a:lnTo>
                    <a:pt x="201" y="292"/>
                  </a:lnTo>
                  <a:lnTo>
                    <a:pt x="201" y="289"/>
                  </a:lnTo>
                  <a:lnTo>
                    <a:pt x="198" y="286"/>
                  </a:lnTo>
                  <a:lnTo>
                    <a:pt x="188" y="286"/>
                  </a:lnTo>
                  <a:lnTo>
                    <a:pt x="176" y="289"/>
                  </a:lnTo>
                  <a:lnTo>
                    <a:pt x="176" y="289"/>
                  </a:lnTo>
                  <a:lnTo>
                    <a:pt x="176" y="289"/>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lnTo>
                    <a:pt x="115" y="557"/>
                  </a:lnTo>
                  <a:lnTo>
                    <a:pt x="115" y="557"/>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lnTo>
                    <a:pt x="456" y="700"/>
                  </a:lnTo>
                  <a:lnTo>
                    <a:pt x="456" y="70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5" name="Google Shape;195;g10beeda7aff_0_865">
              <a:extLst>
                <a:ext uri="{FF2B5EF4-FFF2-40B4-BE49-F238E27FC236}">
                  <a16:creationId xmlns:a16="http://schemas.microsoft.com/office/drawing/2014/main" id="{748DD668-DFC8-85CD-53F5-1268AA8EFEEA}"/>
                </a:ext>
              </a:extLst>
            </p:cNvPr>
            <p:cNvSpPr/>
            <p:nvPr/>
          </p:nvSpPr>
          <p:spPr>
            <a:xfrm>
              <a:off x="3582165" y="5207063"/>
              <a:ext cx="964323" cy="715461"/>
            </a:xfrm>
            <a:custGeom>
              <a:avLst/>
              <a:gdLst/>
              <a:ahLst/>
              <a:cxnLst/>
              <a:rect l="l" t="t" r="r" b="b"/>
              <a:pathLst>
                <a:path w="214" h="159" extrusionOk="0">
                  <a:moveTo>
                    <a:pt x="123" y="7"/>
                  </a:moveTo>
                  <a:cubicBezTo>
                    <a:pt x="125" y="9"/>
                    <a:pt x="125" y="9"/>
                    <a:pt x="125" y="9"/>
                  </a:cubicBezTo>
                  <a:cubicBezTo>
                    <a:pt x="125" y="10"/>
                    <a:pt x="125" y="10"/>
                    <a:pt x="125" y="10"/>
                  </a:cubicBezTo>
                  <a:cubicBezTo>
                    <a:pt x="128" y="10"/>
                    <a:pt x="128" y="10"/>
                    <a:pt x="128" y="10"/>
                  </a:cubicBezTo>
                  <a:cubicBezTo>
                    <a:pt x="128" y="14"/>
                    <a:pt x="128" y="14"/>
                    <a:pt x="128" y="14"/>
                  </a:cubicBezTo>
                  <a:cubicBezTo>
                    <a:pt x="128" y="18"/>
                    <a:pt x="128" y="18"/>
                    <a:pt x="128" y="18"/>
                  </a:cubicBezTo>
                  <a:cubicBezTo>
                    <a:pt x="132" y="16"/>
                    <a:pt x="132" y="16"/>
                    <a:pt x="132" y="16"/>
                  </a:cubicBezTo>
                  <a:cubicBezTo>
                    <a:pt x="139" y="20"/>
                    <a:pt x="139" y="20"/>
                    <a:pt x="139" y="20"/>
                  </a:cubicBezTo>
                  <a:cubicBezTo>
                    <a:pt x="143" y="23"/>
                    <a:pt x="143" y="23"/>
                    <a:pt x="143" y="23"/>
                  </a:cubicBezTo>
                  <a:cubicBezTo>
                    <a:pt x="147" y="21"/>
                    <a:pt x="147" y="21"/>
                    <a:pt x="147" y="21"/>
                  </a:cubicBezTo>
                  <a:cubicBezTo>
                    <a:pt x="150" y="25"/>
                    <a:pt x="150" y="25"/>
                    <a:pt x="150" y="25"/>
                  </a:cubicBezTo>
                  <a:cubicBezTo>
                    <a:pt x="156" y="25"/>
                    <a:pt x="156" y="25"/>
                    <a:pt x="156" y="25"/>
                  </a:cubicBezTo>
                  <a:cubicBezTo>
                    <a:pt x="158" y="25"/>
                    <a:pt x="158" y="25"/>
                    <a:pt x="158" y="25"/>
                  </a:cubicBezTo>
                  <a:cubicBezTo>
                    <a:pt x="160" y="23"/>
                    <a:pt x="160" y="23"/>
                    <a:pt x="160" y="23"/>
                  </a:cubicBezTo>
                  <a:cubicBezTo>
                    <a:pt x="169" y="23"/>
                    <a:pt x="169" y="23"/>
                    <a:pt x="169" y="23"/>
                  </a:cubicBezTo>
                  <a:cubicBezTo>
                    <a:pt x="170" y="25"/>
                    <a:pt x="170" y="25"/>
                    <a:pt x="170" y="25"/>
                  </a:cubicBezTo>
                  <a:cubicBezTo>
                    <a:pt x="176" y="23"/>
                    <a:pt x="176" y="23"/>
                    <a:pt x="176" y="23"/>
                  </a:cubicBezTo>
                  <a:cubicBezTo>
                    <a:pt x="181" y="27"/>
                    <a:pt x="181" y="27"/>
                    <a:pt x="181" y="27"/>
                  </a:cubicBezTo>
                  <a:cubicBezTo>
                    <a:pt x="189" y="25"/>
                    <a:pt x="189" y="25"/>
                    <a:pt x="189" y="25"/>
                  </a:cubicBezTo>
                  <a:cubicBezTo>
                    <a:pt x="194" y="29"/>
                    <a:pt x="194" y="29"/>
                    <a:pt x="194" y="29"/>
                  </a:cubicBezTo>
                  <a:cubicBezTo>
                    <a:pt x="196" y="30"/>
                    <a:pt x="196" y="30"/>
                    <a:pt x="196" y="30"/>
                  </a:cubicBezTo>
                  <a:cubicBezTo>
                    <a:pt x="198" y="32"/>
                    <a:pt x="198" y="32"/>
                    <a:pt x="198" y="32"/>
                  </a:cubicBezTo>
                  <a:cubicBezTo>
                    <a:pt x="194" y="34"/>
                    <a:pt x="194" y="34"/>
                    <a:pt x="194" y="34"/>
                  </a:cubicBezTo>
                  <a:cubicBezTo>
                    <a:pt x="196" y="39"/>
                    <a:pt x="196" y="39"/>
                    <a:pt x="196" y="39"/>
                  </a:cubicBezTo>
                  <a:cubicBezTo>
                    <a:pt x="194" y="43"/>
                    <a:pt x="194" y="43"/>
                    <a:pt x="194" y="43"/>
                  </a:cubicBezTo>
                  <a:cubicBezTo>
                    <a:pt x="192" y="47"/>
                    <a:pt x="192" y="47"/>
                    <a:pt x="192" y="47"/>
                  </a:cubicBezTo>
                  <a:cubicBezTo>
                    <a:pt x="187" y="50"/>
                    <a:pt x="187" y="50"/>
                    <a:pt x="187" y="50"/>
                  </a:cubicBezTo>
                  <a:cubicBezTo>
                    <a:pt x="183" y="54"/>
                    <a:pt x="183" y="54"/>
                    <a:pt x="183" y="54"/>
                  </a:cubicBezTo>
                  <a:cubicBezTo>
                    <a:pt x="178" y="56"/>
                    <a:pt x="178" y="56"/>
                    <a:pt x="178" y="56"/>
                  </a:cubicBezTo>
                  <a:cubicBezTo>
                    <a:pt x="172" y="56"/>
                    <a:pt x="172" y="56"/>
                    <a:pt x="172" y="56"/>
                  </a:cubicBezTo>
                  <a:cubicBezTo>
                    <a:pt x="167" y="59"/>
                    <a:pt x="167" y="59"/>
                    <a:pt x="167" y="59"/>
                  </a:cubicBezTo>
                  <a:cubicBezTo>
                    <a:pt x="163" y="61"/>
                    <a:pt x="163" y="61"/>
                    <a:pt x="163" y="61"/>
                  </a:cubicBezTo>
                  <a:cubicBezTo>
                    <a:pt x="165" y="63"/>
                    <a:pt x="165" y="63"/>
                    <a:pt x="165" y="63"/>
                  </a:cubicBezTo>
                  <a:cubicBezTo>
                    <a:pt x="165" y="67"/>
                    <a:pt x="165" y="67"/>
                    <a:pt x="165" y="67"/>
                  </a:cubicBezTo>
                  <a:cubicBezTo>
                    <a:pt x="161" y="68"/>
                    <a:pt x="161" y="68"/>
                    <a:pt x="161" y="68"/>
                  </a:cubicBezTo>
                  <a:cubicBezTo>
                    <a:pt x="161" y="67"/>
                    <a:pt x="161" y="67"/>
                    <a:pt x="161" y="67"/>
                  </a:cubicBezTo>
                  <a:cubicBezTo>
                    <a:pt x="161" y="67"/>
                    <a:pt x="161" y="67"/>
                    <a:pt x="161" y="67"/>
                  </a:cubicBezTo>
                  <a:cubicBezTo>
                    <a:pt x="160" y="67"/>
                    <a:pt x="160" y="67"/>
                    <a:pt x="160" y="67"/>
                  </a:cubicBezTo>
                  <a:cubicBezTo>
                    <a:pt x="156" y="74"/>
                    <a:pt x="156" y="74"/>
                    <a:pt x="156" y="74"/>
                  </a:cubicBezTo>
                  <a:cubicBezTo>
                    <a:pt x="152" y="76"/>
                    <a:pt x="152" y="76"/>
                    <a:pt x="152" y="76"/>
                  </a:cubicBezTo>
                  <a:cubicBezTo>
                    <a:pt x="145" y="87"/>
                    <a:pt x="145" y="87"/>
                    <a:pt x="145" y="87"/>
                  </a:cubicBezTo>
                  <a:cubicBezTo>
                    <a:pt x="143" y="90"/>
                    <a:pt x="143" y="90"/>
                    <a:pt x="143" y="90"/>
                  </a:cubicBezTo>
                  <a:cubicBezTo>
                    <a:pt x="147" y="96"/>
                    <a:pt x="147" y="96"/>
                    <a:pt x="147" y="96"/>
                  </a:cubicBezTo>
                  <a:cubicBezTo>
                    <a:pt x="147" y="97"/>
                    <a:pt x="147" y="97"/>
                    <a:pt x="147" y="97"/>
                  </a:cubicBezTo>
                  <a:cubicBezTo>
                    <a:pt x="149" y="99"/>
                    <a:pt x="149" y="99"/>
                    <a:pt x="149" y="99"/>
                  </a:cubicBezTo>
                  <a:cubicBezTo>
                    <a:pt x="154" y="105"/>
                    <a:pt x="154" y="105"/>
                    <a:pt x="154" y="105"/>
                  </a:cubicBezTo>
                  <a:cubicBezTo>
                    <a:pt x="150" y="108"/>
                    <a:pt x="150" y="108"/>
                    <a:pt x="150" y="108"/>
                  </a:cubicBezTo>
                  <a:cubicBezTo>
                    <a:pt x="145" y="110"/>
                    <a:pt x="145" y="110"/>
                    <a:pt x="145" y="110"/>
                  </a:cubicBezTo>
                  <a:cubicBezTo>
                    <a:pt x="145" y="114"/>
                    <a:pt x="145" y="114"/>
                    <a:pt x="145" y="114"/>
                  </a:cubicBezTo>
                  <a:cubicBezTo>
                    <a:pt x="139" y="123"/>
                    <a:pt x="139" y="123"/>
                    <a:pt x="139" y="123"/>
                  </a:cubicBezTo>
                  <a:cubicBezTo>
                    <a:pt x="138" y="126"/>
                    <a:pt x="138" y="126"/>
                    <a:pt x="138" y="126"/>
                  </a:cubicBezTo>
                  <a:cubicBezTo>
                    <a:pt x="139" y="128"/>
                    <a:pt x="139" y="128"/>
                    <a:pt x="139" y="128"/>
                  </a:cubicBezTo>
                  <a:cubicBezTo>
                    <a:pt x="138" y="130"/>
                    <a:pt x="138" y="130"/>
                    <a:pt x="138" y="130"/>
                  </a:cubicBezTo>
                  <a:cubicBezTo>
                    <a:pt x="132" y="132"/>
                    <a:pt x="132" y="132"/>
                    <a:pt x="132" y="132"/>
                  </a:cubicBezTo>
                  <a:cubicBezTo>
                    <a:pt x="121" y="136"/>
                    <a:pt x="121" y="136"/>
                    <a:pt x="121" y="136"/>
                  </a:cubicBezTo>
                  <a:cubicBezTo>
                    <a:pt x="121" y="139"/>
                    <a:pt x="121" y="139"/>
                    <a:pt x="121" y="139"/>
                  </a:cubicBezTo>
                  <a:cubicBezTo>
                    <a:pt x="117" y="146"/>
                    <a:pt x="117" y="146"/>
                    <a:pt x="117" y="146"/>
                  </a:cubicBezTo>
                  <a:cubicBezTo>
                    <a:pt x="114" y="145"/>
                    <a:pt x="114" y="145"/>
                    <a:pt x="114" y="145"/>
                  </a:cubicBezTo>
                  <a:cubicBezTo>
                    <a:pt x="110" y="141"/>
                    <a:pt x="110" y="141"/>
                    <a:pt x="110" y="141"/>
                  </a:cubicBezTo>
                  <a:cubicBezTo>
                    <a:pt x="108" y="145"/>
                    <a:pt x="108" y="145"/>
                    <a:pt x="108" y="145"/>
                  </a:cubicBezTo>
                  <a:cubicBezTo>
                    <a:pt x="106" y="146"/>
                    <a:pt x="106" y="146"/>
                    <a:pt x="106" y="146"/>
                  </a:cubicBezTo>
                  <a:cubicBezTo>
                    <a:pt x="103" y="145"/>
                    <a:pt x="103" y="145"/>
                    <a:pt x="103" y="145"/>
                  </a:cubicBezTo>
                  <a:cubicBezTo>
                    <a:pt x="101" y="145"/>
                    <a:pt x="101" y="145"/>
                    <a:pt x="101" y="145"/>
                  </a:cubicBezTo>
                  <a:cubicBezTo>
                    <a:pt x="99" y="146"/>
                    <a:pt x="99" y="146"/>
                    <a:pt x="99" y="146"/>
                  </a:cubicBezTo>
                  <a:cubicBezTo>
                    <a:pt x="96" y="145"/>
                    <a:pt x="96" y="145"/>
                    <a:pt x="96" y="145"/>
                  </a:cubicBezTo>
                  <a:cubicBezTo>
                    <a:pt x="88" y="143"/>
                    <a:pt x="88" y="143"/>
                    <a:pt x="88" y="143"/>
                  </a:cubicBezTo>
                  <a:cubicBezTo>
                    <a:pt x="85" y="145"/>
                    <a:pt x="85" y="145"/>
                    <a:pt x="85" y="145"/>
                  </a:cubicBezTo>
                  <a:cubicBezTo>
                    <a:pt x="79" y="146"/>
                    <a:pt x="79" y="146"/>
                    <a:pt x="79" y="146"/>
                  </a:cubicBezTo>
                  <a:cubicBezTo>
                    <a:pt x="74" y="152"/>
                    <a:pt x="74" y="152"/>
                    <a:pt x="74" y="152"/>
                  </a:cubicBezTo>
                  <a:cubicBezTo>
                    <a:pt x="66" y="152"/>
                    <a:pt x="66" y="152"/>
                    <a:pt x="66" y="152"/>
                  </a:cubicBezTo>
                  <a:cubicBezTo>
                    <a:pt x="64" y="154"/>
                    <a:pt x="64" y="154"/>
                    <a:pt x="64" y="154"/>
                  </a:cubicBezTo>
                  <a:cubicBezTo>
                    <a:pt x="64" y="157"/>
                    <a:pt x="64" y="157"/>
                    <a:pt x="64" y="157"/>
                  </a:cubicBezTo>
                  <a:cubicBezTo>
                    <a:pt x="59" y="159"/>
                    <a:pt x="59" y="159"/>
                    <a:pt x="59" y="159"/>
                  </a:cubicBezTo>
                  <a:cubicBezTo>
                    <a:pt x="53" y="159"/>
                    <a:pt x="53" y="159"/>
                    <a:pt x="53" y="159"/>
                  </a:cubicBezTo>
                  <a:cubicBezTo>
                    <a:pt x="48" y="154"/>
                    <a:pt x="48" y="154"/>
                    <a:pt x="48" y="154"/>
                  </a:cubicBezTo>
                  <a:cubicBezTo>
                    <a:pt x="44" y="145"/>
                    <a:pt x="44" y="145"/>
                    <a:pt x="44" y="145"/>
                  </a:cubicBezTo>
                  <a:cubicBezTo>
                    <a:pt x="44" y="145"/>
                    <a:pt x="44" y="145"/>
                    <a:pt x="44" y="145"/>
                  </a:cubicBezTo>
                  <a:cubicBezTo>
                    <a:pt x="39" y="137"/>
                    <a:pt x="39" y="137"/>
                    <a:pt x="39" y="137"/>
                  </a:cubicBezTo>
                  <a:cubicBezTo>
                    <a:pt x="33" y="137"/>
                    <a:pt x="33" y="137"/>
                    <a:pt x="33" y="137"/>
                  </a:cubicBezTo>
                  <a:cubicBezTo>
                    <a:pt x="30" y="136"/>
                    <a:pt x="30" y="136"/>
                    <a:pt x="30" y="136"/>
                  </a:cubicBezTo>
                  <a:cubicBezTo>
                    <a:pt x="30" y="132"/>
                    <a:pt x="30" y="132"/>
                    <a:pt x="30" y="132"/>
                  </a:cubicBezTo>
                  <a:cubicBezTo>
                    <a:pt x="28" y="128"/>
                    <a:pt x="28" y="128"/>
                    <a:pt x="28" y="128"/>
                  </a:cubicBezTo>
                  <a:cubicBezTo>
                    <a:pt x="32" y="121"/>
                    <a:pt x="32" y="121"/>
                    <a:pt x="32" y="121"/>
                  </a:cubicBezTo>
                  <a:cubicBezTo>
                    <a:pt x="35" y="117"/>
                    <a:pt x="35" y="117"/>
                    <a:pt x="35" y="117"/>
                  </a:cubicBezTo>
                  <a:cubicBezTo>
                    <a:pt x="37" y="114"/>
                    <a:pt x="37" y="114"/>
                    <a:pt x="37" y="114"/>
                  </a:cubicBezTo>
                  <a:cubicBezTo>
                    <a:pt x="33" y="114"/>
                    <a:pt x="33" y="114"/>
                    <a:pt x="33" y="114"/>
                  </a:cubicBezTo>
                  <a:cubicBezTo>
                    <a:pt x="30" y="108"/>
                    <a:pt x="30" y="108"/>
                    <a:pt x="30" y="108"/>
                  </a:cubicBezTo>
                  <a:cubicBezTo>
                    <a:pt x="35" y="103"/>
                    <a:pt x="35" y="103"/>
                    <a:pt x="35" y="103"/>
                  </a:cubicBezTo>
                  <a:cubicBezTo>
                    <a:pt x="35" y="96"/>
                    <a:pt x="35" y="96"/>
                    <a:pt x="35" y="96"/>
                  </a:cubicBezTo>
                  <a:cubicBezTo>
                    <a:pt x="32" y="94"/>
                    <a:pt x="32" y="94"/>
                    <a:pt x="32" y="94"/>
                  </a:cubicBezTo>
                  <a:cubicBezTo>
                    <a:pt x="26" y="85"/>
                    <a:pt x="26" y="85"/>
                    <a:pt x="26" y="85"/>
                  </a:cubicBezTo>
                  <a:cubicBezTo>
                    <a:pt x="32" y="85"/>
                    <a:pt x="32" y="85"/>
                    <a:pt x="32" y="85"/>
                  </a:cubicBezTo>
                  <a:cubicBezTo>
                    <a:pt x="33" y="85"/>
                    <a:pt x="33" y="85"/>
                    <a:pt x="33" y="85"/>
                  </a:cubicBezTo>
                  <a:cubicBezTo>
                    <a:pt x="39" y="79"/>
                    <a:pt x="39" y="79"/>
                    <a:pt x="39" y="79"/>
                  </a:cubicBezTo>
                  <a:cubicBezTo>
                    <a:pt x="35" y="76"/>
                    <a:pt x="35" y="76"/>
                    <a:pt x="35" y="76"/>
                  </a:cubicBezTo>
                  <a:cubicBezTo>
                    <a:pt x="39" y="72"/>
                    <a:pt x="39" y="72"/>
                    <a:pt x="39" y="72"/>
                  </a:cubicBezTo>
                  <a:cubicBezTo>
                    <a:pt x="41" y="61"/>
                    <a:pt x="41" y="61"/>
                    <a:pt x="41" y="61"/>
                  </a:cubicBezTo>
                  <a:cubicBezTo>
                    <a:pt x="39" y="58"/>
                    <a:pt x="39" y="58"/>
                    <a:pt x="39" y="58"/>
                  </a:cubicBezTo>
                  <a:cubicBezTo>
                    <a:pt x="46" y="50"/>
                    <a:pt x="46" y="50"/>
                    <a:pt x="46" y="50"/>
                  </a:cubicBezTo>
                  <a:cubicBezTo>
                    <a:pt x="48" y="50"/>
                    <a:pt x="48" y="50"/>
                    <a:pt x="48" y="50"/>
                  </a:cubicBezTo>
                  <a:cubicBezTo>
                    <a:pt x="50" y="47"/>
                    <a:pt x="50" y="47"/>
                    <a:pt x="50" y="47"/>
                  </a:cubicBezTo>
                  <a:cubicBezTo>
                    <a:pt x="46" y="41"/>
                    <a:pt x="46" y="41"/>
                    <a:pt x="46" y="41"/>
                  </a:cubicBezTo>
                  <a:cubicBezTo>
                    <a:pt x="44" y="38"/>
                    <a:pt x="44" y="38"/>
                    <a:pt x="44" y="38"/>
                  </a:cubicBezTo>
                  <a:cubicBezTo>
                    <a:pt x="37" y="38"/>
                    <a:pt x="37" y="38"/>
                    <a:pt x="37" y="38"/>
                  </a:cubicBezTo>
                  <a:cubicBezTo>
                    <a:pt x="33" y="39"/>
                    <a:pt x="33" y="39"/>
                    <a:pt x="33" y="39"/>
                  </a:cubicBezTo>
                  <a:cubicBezTo>
                    <a:pt x="24" y="38"/>
                    <a:pt x="24" y="38"/>
                    <a:pt x="24" y="38"/>
                  </a:cubicBezTo>
                  <a:cubicBezTo>
                    <a:pt x="19" y="41"/>
                    <a:pt x="19" y="41"/>
                    <a:pt x="19" y="41"/>
                  </a:cubicBezTo>
                  <a:cubicBezTo>
                    <a:pt x="17" y="39"/>
                    <a:pt x="17" y="39"/>
                    <a:pt x="17" y="39"/>
                  </a:cubicBezTo>
                  <a:cubicBezTo>
                    <a:pt x="17" y="36"/>
                    <a:pt x="17" y="36"/>
                    <a:pt x="17" y="36"/>
                  </a:cubicBezTo>
                  <a:cubicBezTo>
                    <a:pt x="15" y="34"/>
                    <a:pt x="15" y="34"/>
                    <a:pt x="15" y="34"/>
                  </a:cubicBezTo>
                  <a:cubicBezTo>
                    <a:pt x="6" y="36"/>
                    <a:pt x="6" y="36"/>
                    <a:pt x="6" y="36"/>
                  </a:cubicBezTo>
                  <a:cubicBezTo>
                    <a:pt x="6" y="34"/>
                    <a:pt x="6" y="34"/>
                    <a:pt x="6" y="34"/>
                  </a:cubicBezTo>
                  <a:cubicBezTo>
                    <a:pt x="11" y="30"/>
                    <a:pt x="11" y="30"/>
                    <a:pt x="11" y="30"/>
                  </a:cubicBezTo>
                  <a:cubicBezTo>
                    <a:pt x="8" y="30"/>
                    <a:pt x="8" y="30"/>
                    <a:pt x="8" y="30"/>
                  </a:cubicBezTo>
                  <a:cubicBezTo>
                    <a:pt x="10" y="29"/>
                    <a:pt x="10" y="29"/>
                    <a:pt x="10" y="29"/>
                  </a:cubicBezTo>
                  <a:cubicBezTo>
                    <a:pt x="8" y="27"/>
                    <a:pt x="8" y="27"/>
                    <a:pt x="8" y="27"/>
                  </a:cubicBezTo>
                  <a:cubicBezTo>
                    <a:pt x="10" y="23"/>
                    <a:pt x="10" y="23"/>
                    <a:pt x="10" y="23"/>
                  </a:cubicBezTo>
                  <a:cubicBezTo>
                    <a:pt x="6" y="27"/>
                    <a:pt x="6" y="27"/>
                    <a:pt x="6" y="27"/>
                  </a:cubicBezTo>
                  <a:cubicBezTo>
                    <a:pt x="6" y="25"/>
                    <a:pt x="6" y="25"/>
                    <a:pt x="6" y="25"/>
                  </a:cubicBezTo>
                  <a:cubicBezTo>
                    <a:pt x="6" y="21"/>
                    <a:pt x="6" y="21"/>
                    <a:pt x="6" y="21"/>
                  </a:cubicBezTo>
                  <a:cubicBezTo>
                    <a:pt x="4" y="20"/>
                    <a:pt x="4" y="20"/>
                    <a:pt x="4" y="20"/>
                  </a:cubicBezTo>
                  <a:cubicBezTo>
                    <a:pt x="4" y="18"/>
                    <a:pt x="4" y="18"/>
                    <a:pt x="4" y="18"/>
                  </a:cubicBezTo>
                  <a:cubicBezTo>
                    <a:pt x="2" y="20"/>
                    <a:pt x="2" y="20"/>
                    <a:pt x="2" y="20"/>
                  </a:cubicBezTo>
                  <a:cubicBezTo>
                    <a:pt x="0" y="16"/>
                    <a:pt x="0" y="16"/>
                    <a:pt x="0" y="16"/>
                  </a:cubicBezTo>
                  <a:cubicBezTo>
                    <a:pt x="2" y="12"/>
                    <a:pt x="2" y="12"/>
                    <a:pt x="2" y="12"/>
                  </a:cubicBezTo>
                  <a:cubicBezTo>
                    <a:pt x="10" y="9"/>
                    <a:pt x="10" y="9"/>
                    <a:pt x="10" y="9"/>
                  </a:cubicBezTo>
                  <a:cubicBezTo>
                    <a:pt x="11" y="10"/>
                    <a:pt x="11" y="10"/>
                    <a:pt x="11" y="10"/>
                  </a:cubicBezTo>
                  <a:cubicBezTo>
                    <a:pt x="17" y="10"/>
                    <a:pt x="17" y="10"/>
                    <a:pt x="17" y="10"/>
                  </a:cubicBezTo>
                  <a:cubicBezTo>
                    <a:pt x="21" y="7"/>
                    <a:pt x="21" y="7"/>
                    <a:pt x="21" y="7"/>
                  </a:cubicBezTo>
                  <a:cubicBezTo>
                    <a:pt x="17" y="7"/>
                    <a:pt x="17" y="7"/>
                    <a:pt x="17" y="7"/>
                  </a:cubicBezTo>
                  <a:cubicBezTo>
                    <a:pt x="17" y="3"/>
                    <a:pt x="17" y="3"/>
                    <a:pt x="17" y="3"/>
                  </a:cubicBezTo>
                  <a:cubicBezTo>
                    <a:pt x="24" y="0"/>
                    <a:pt x="24" y="0"/>
                    <a:pt x="24" y="0"/>
                  </a:cubicBezTo>
                  <a:cubicBezTo>
                    <a:pt x="24" y="1"/>
                    <a:pt x="24" y="1"/>
                    <a:pt x="24" y="1"/>
                  </a:cubicBezTo>
                  <a:cubicBezTo>
                    <a:pt x="28" y="0"/>
                    <a:pt x="28" y="0"/>
                    <a:pt x="28" y="0"/>
                  </a:cubicBezTo>
                  <a:cubicBezTo>
                    <a:pt x="32" y="1"/>
                    <a:pt x="32" y="1"/>
                    <a:pt x="32" y="1"/>
                  </a:cubicBezTo>
                  <a:cubicBezTo>
                    <a:pt x="35" y="5"/>
                    <a:pt x="35" y="5"/>
                    <a:pt x="35" y="5"/>
                  </a:cubicBezTo>
                  <a:cubicBezTo>
                    <a:pt x="39" y="3"/>
                    <a:pt x="39" y="3"/>
                    <a:pt x="39" y="3"/>
                  </a:cubicBezTo>
                  <a:cubicBezTo>
                    <a:pt x="43" y="3"/>
                    <a:pt x="43" y="3"/>
                    <a:pt x="43" y="3"/>
                  </a:cubicBezTo>
                  <a:cubicBezTo>
                    <a:pt x="46" y="5"/>
                    <a:pt x="46" y="5"/>
                    <a:pt x="46" y="5"/>
                  </a:cubicBezTo>
                  <a:cubicBezTo>
                    <a:pt x="50" y="3"/>
                    <a:pt x="50" y="3"/>
                    <a:pt x="50" y="3"/>
                  </a:cubicBezTo>
                  <a:cubicBezTo>
                    <a:pt x="55" y="1"/>
                    <a:pt x="55" y="1"/>
                    <a:pt x="55" y="1"/>
                  </a:cubicBezTo>
                  <a:cubicBezTo>
                    <a:pt x="57" y="3"/>
                    <a:pt x="57" y="3"/>
                    <a:pt x="57" y="3"/>
                  </a:cubicBezTo>
                  <a:cubicBezTo>
                    <a:pt x="61" y="5"/>
                    <a:pt x="61" y="5"/>
                    <a:pt x="61" y="5"/>
                  </a:cubicBezTo>
                  <a:cubicBezTo>
                    <a:pt x="74" y="7"/>
                    <a:pt x="74" y="7"/>
                    <a:pt x="74" y="7"/>
                  </a:cubicBezTo>
                  <a:cubicBezTo>
                    <a:pt x="79" y="9"/>
                    <a:pt x="79" y="9"/>
                    <a:pt x="79" y="9"/>
                  </a:cubicBezTo>
                  <a:cubicBezTo>
                    <a:pt x="88" y="5"/>
                    <a:pt x="88" y="5"/>
                    <a:pt x="88" y="5"/>
                  </a:cubicBezTo>
                  <a:cubicBezTo>
                    <a:pt x="94" y="5"/>
                    <a:pt x="94" y="5"/>
                    <a:pt x="94" y="5"/>
                  </a:cubicBezTo>
                  <a:cubicBezTo>
                    <a:pt x="96" y="9"/>
                    <a:pt x="96" y="9"/>
                    <a:pt x="96" y="9"/>
                  </a:cubicBezTo>
                  <a:cubicBezTo>
                    <a:pt x="101" y="9"/>
                    <a:pt x="101" y="9"/>
                    <a:pt x="101" y="9"/>
                  </a:cubicBezTo>
                  <a:cubicBezTo>
                    <a:pt x="105" y="7"/>
                    <a:pt x="105" y="7"/>
                    <a:pt x="105" y="7"/>
                  </a:cubicBezTo>
                  <a:cubicBezTo>
                    <a:pt x="106" y="7"/>
                    <a:pt x="106" y="7"/>
                    <a:pt x="106" y="7"/>
                  </a:cubicBezTo>
                  <a:cubicBezTo>
                    <a:pt x="116" y="10"/>
                    <a:pt x="116" y="10"/>
                    <a:pt x="116" y="10"/>
                  </a:cubicBezTo>
                  <a:cubicBezTo>
                    <a:pt x="117" y="9"/>
                    <a:pt x="117" y="9"/>
                    <a:pt x="117" y="9"/>
                  </a:cubicBezTo>
                  <a:cubicBezTo>
                    <a:pt x="121" y="9"/>
                    <a:pt x="121" y="9"/>
                    <a:pt x="121" y="9"/>
                  </a:cubicBezTo>
                  <a:cubicBezTo>
                    <a:pt x="123" y="7"/>
                    <a:pt x="123" y="7"/>
                    <a:pt x="123" y="7"/>
                  </a:cubicBezTo>
                  <a:close/>
                  <a:moveTo>
                    <a:pt x="205" y="83"/>
                  </a:moveTo>
                  <a:cubicBezTo>
                    <a:pt x="211" y="83"/>
                    <a:pt x="211" y="83"/>
                    <a:pt x="211" y="83"/>
                  </a:cubicBezTo>
                  <a:cubicBezTo>
                    <a:pt x="214" y="85"/>
                    <a:pt x="214" y="85"/>
                    <a:pt x="214" y="85"/>
                  </a:cubicBezTo>
                  <a:cubicBezTo>
                    <a:pt x="214" y="83"/>
                    <a:pt x="214" y="83"/>
                    <a:pt x="214" y="83"/>
                  </a:cubicBezTo>
                  <a:cubicBezTo>
                    <a:pt x="211" y="79"/>
                    <a:pt x="211" y="79"/>
                    <a:pt x="211" y="79"/>
                  </a:cubicBezTo>
                  <a:cubicBezTo>
                    <a:pt x="207" y="81"/>
                    <a:pt x="207" y="81"/>
                    <a:pt x="207" y="81"/>
                  </a:cubicBezTo>
                  <a:cubicBezTo>
                    <a:pt x="205" y="83"/>
                    <a:pt x="205" y="83"/>
                    <a:pt x="205" y="83"/>
                  </a:cubicBezTo>
                  <a:close/>
                  <a:moveTo>
                    <a:pt x="196" y="94"/>
                  </a:moveTo>
                  <a:cubicBezTo>
                    <a:pt x="198" y="90"/>
                    <a:pt x="198" y="90"/>
                    <a:pt x="198" y="90"/>
                  </a:cubicBezTo>
                  <a:cubicBezTo>
                    <a:pt x="202" y="87"/>
                    <a:pt x="202" y="87"/>
                    <a:pt x="202" y="87"/>
                  </a:cubicBezTo>
                  <a:cubicBezTo>
                    <a:pt x="198" y="87"/>
                    <a:pt x="198" y="87"/>
                    <a:pt x="198" y="87"/>
                  </a:cubicBezTo>
                  <a:cubicBezTo>
                    <a:pt x="194" y="85"/>
                    <a:pt x="194" y="85"/>
                    <a:pt x="194" y="85"/>
                  </a:cubicBezTo>
                  <a:cubicBezTo>
                    <a:pt x="191" y="88"/>
                    <a:pt x="191" y="88"/>
                    <a:pt x="191" y="88"/>
                  </a:cubicBezTo>
                  <a:cubicBezTo>
                    <a:pt x="189" y="90"/>
                    <a:pt x="189" y="90"/>
                    <a:pt x="189" y="90"/>
                  </a:cubicBezTo>
                  <a:cubicBezTo>
                    <a:pt x="192" y="92"/>
                    <a:pt x="192" y="92"/>
                    <a:pt x="192" y="92"/>
                  </a:cubicBezTo>
                  <a:cubicBezTo>
                    <a:pt x="196" y="94"/>
                    <a:pt x="196" y="94"/>
                    <a:pt x="196" y="94"/>
                  </a:cubicBezTo>
                  <a:close/>
                  <a:moveTo>
                    <a:pt x="174" y="105"/>
                  </a:moveTo>
                  <a:cubicBezTo>
                    <a:pt x="176" y="103"/>
                    <a:pt x="176" y="103"/>
                    <a:pt x="176" y="103"/>
                  </a:cubicBezTo>
                  <a:cubicBezTo>
                    <a:pt x="178" y="101"/>
                    <a:pt x="178" y="101"/>
                    <a:pt x="178" y="101"/>
                  </a:cubicBezTo>
                  <a:cubicBezTo>
                    <a:pt x="178" y="99"/>
                    <a:pt x="178" y="99"/>
                    <a:pt x="178" y="99"/>
                  </a:cubicBezTo>
                  <a:cubicBezTo>
                    <a:pt x="172" y="99"/>
                    <a:pt x="172" y="99"/>
                    <a:pt x="172" y="99"/>
                  </a:cubicBezTo>
                  <a:cubicBezTo>
                    <a:pt x="172" y="103"/>
                    <a:pt x="172" y="103"/>
                    <a:pt x="172" y="103"/>
                  </a:cubicBezTo>
                  <a:cubicBezTo>
                    <a:pt x="174" y="105"/>
                    <a:pt x="174" y="105"/>
                    <a:pt x="174" y="105"/>
                  </a:cubicBezTo>
                  <a:cubicBezTo>
                    <a:pt x="174" y="105"/>
                    <a:pt x="174" y="105"/>
                    <a:pt x="174" y="105"/>
                  </a:cubicBez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6" name="Google Shape;196;g10beeda7aff_0_865">
              <a:extLst>
                <a:ext uri="{FF2B5EF4-FFF2-40B4-BE49-F238E27FC236}">
                  <a16:creationId xmlns:a16="http://schemas.microsoft.com/office/drawing/2014/main" id="{4D59EC82-D630-4224-4504-D363A3CA1FB3}"/>
                </a:ext>
              </a:extLst>
            </p:cNvPr>
            <p:cNvSpPr/>
            <p:nvPr/>
          </p:nvSpPr>
          <p:spPr>
            <a:xfrm>
              <a:off x="3582165" y="5207063"/>
              <a:ext cx="964323" cy="715461"/>
            </a:xfrm>
            <a:custGeom>
              <a:avLst/>
              <a:gdLst/>
              <a:ahLst/>
              <a:cxnLst/>
              <a:rect l="l" t="t" r="r" b="b"/>
              <a:pathLst>
                <a:path w="214" h="159" extrusionOk="0">
                  <a:moveTo>
                    <a:pt x="123" y="7"/>
                  </a:moveTo>
                  <a:cubicBezTo>
                    <a:pt x="125" y="9"/>
                    <a:pt x="125" y="9"/>
                    <a:pt x="125" y="9"/>
                  </a:cubicBezTo>
                  <a:cubicBezTo>
                    <a:pt x="125" y="10"/>
                    <a:pt x="125" y="10"/>
                    <a:pt x="125" y="10"/>
                  </a:cubicBezTo>
                  <a:cubicBezTo>
                    <a:pt x="128" y="10"/>
                    <a:pt x="128" y="10"/>
                    <a:pt x="128" y="10"/>
                  </a:cubicBezTo>
                  <a:cubicBezTo>
                    <a:pt x="128" y="14"/>
                    <a:pt x="128" y="14"/>
                    <a:pt x="128" y="14"/>
                  </a:cubicBezTo>
                  <a:cubicBezTo>
                    <a:pt x="128" y="18"/>
                    <a:pt x="128" y="18"/>
                    <a:pt x="128" y="18"/>
                  </a:cubicBezTo>
                  <a:cubicBezTo>
                    <a:pt x="132" y="16"/>
                    <a:pt x="132" y="16"/>
                    <a:pt x="132" y="16"/>
                  </a:cubicBezTo>
                  <a:cubicBezTo>
                    <a:pt x="139" y="20"/>
                    <a:pt x="139" y="20"/>
                    <a:pt x="139" y="20"/>
                  </a:cubicBezTo>
                  <a:cubicBezTo>
                    <a:pt x="143" y="23"/>
                    <a:pt x="143" y="23"/>
                    <a:pt x="143" y="23"/>
                  </a:cubicBezTo>
                  <a:cubicBezTo>
                    <a:pt x="147" y="21"/>
                    <a:pt x="147" y="21"/>
                    <a:pt x="147" y="21"/>
                  </a:cubicBezTo>
                  <a:cubicBezTo>
                    <a:pt x="150" y="25"/>
                    <a:pt x="150" y="25"/>
                    <a:pt x="150" y="25"/>
                  </a:cubicBezTo>
                  <a:cubicBezTo>
                    <a:pt x="156" y="25"/>
                    <a:pt x="156" y="25"/>
                    <a:pt x="156" y="25"/>
                  </a:cubicBezTo>
                  <a:cubicBezTo>
                    <a:pt x="158" y="25"/>
                    <a:pt x="158" y="25"/>
                    <a:pt x="158" y="25"/>
                  </a:cubicBezTo>
                  <a:cubicBezTo>
                    <a:pt x="160" y="23"/>
                    <a:pt x="160" y="23"/>
                    <a:pt x="160" y="23"/>
                  </a:cubicBezTo>
                  <a:cubicBezTo>
                    <a:pt x="169" y="23"/>
                    <a:pt x="169" y="23"/>
                    <a:pt x="169" y="23"/>
                  </a:cubicBezTo>
                  <a:cubicBezTo>
                    <a:pt x="170" y="25"/>
                    <a:pt x="170" y="25"/>
                    <a:pt x="170" y="25"/>
                  </a:cubicBezTo>
                  <a:cubicBezTo>
                    <a:pt x="176" y="23"/>
                    <a:pt x="176" y="23"/>
                    <a:pt x="176" y="23"/>
                  </a:cubicBezTo>
                  <a:cubicBezTo>
                    <a:pt x="181" y="27"/>
                    <a:pt x="181" y="27"/>
                    <a:pt x="181" y="27"/>
                  </a:cubicBezTo>
                  <a:cubicBezTo>
                    <a:pt x="189" y="25"/>
                    <a:pt x="189" y="25"/>
                    <a:pt x="189" y="25"/>
                  </a:cubicBezTo>
                  <a:cubicBezTo>
                    <a:pt x="194" y="29"/>
                    <a:pt x="194" y="29"/>
                    <a:pt x="194" y="29"/>
                  </a:cubicBezTo>
                  <a:cubicBezTo>
                    <a:pt x="196" y="30"/>
                    <a:pt x="196" y="30"/>
                    <a:pt x="196" y="30"/>
                  </a:cubicBezTo>
                  <a:cubicBezTo>
                    <a:pt x="198" y="32"/>
                    <a:pt x="198" y="32"/>
                    <a:pt x="198" y="32"/>
                  </a:cubicBezTo>
                  <a:cubicBezTo>
                    <a:pt x="194" y="34"/>
                    <a:pt x="194" y="34"/>
                    <a:pt x="194" y="34"/>
                  </a:cubicBezTo>
                  <a:cubicBezTo>
                    <a:pt x="196" y="39"/>
                    <a:pt x="196" y="39"/>
                    <a:pt x="196" y="39"/>
                  </a:cubicBezTo>
                  <a:cubicBezTo>
                    <a:pt x="194" y="43"/>
                    <a:pt x="194" y="43"/>
                    <a:pt x="194" y="43"/>
                  </a:cubicBezTo>
                  <a:cubicBezTo>
                    <a:pt x="192" y="47"/>
                    <a:pt x="192" y="47"/>
                    <a:pt x="192" y="47"/>
                  </a:cubicBezTo>
                  <a:cubicBezTo>
                    <a:pt x="187" y="50"/>
                    <a:pt x="187" y="50"/>
                    <a:pt x="187" y="50"/>
                  </a:cubicBezTo>
                  <a:cubicBezTo>
                    <a:pt x="183" y="54"/>
                    <a:pt x="183" y="54"/>
                    <a:pt x="183" y="54"/>
                  </a:cubicBezTo>
                  <a:cubicBezTo>
                    <a:pt x="178" y="56"/>
                    <a:pt x="178" y="56"/>
                    <a:pt x="178" y="56"/>
                  </a:cubicBezTo>
                  <a:cubicBezTo>
                    <a:pt x="172" y="56"/>
                    <a:pt x="172" y="56"/>
                    <a:pt x="172" y="56"/>
                  </a:cubicBezTo>
                  <a:cubicBezTo>
                    <a:pt x="167" y="59"/>
                    <a:pt x="167" y="59"/>
                    <a:pt x="167" y="59"/>
                  </a:cubicBezTo>
                  <a:cubicBezTo>
                    <a:pt x="163" y="61"/>
                    <a:pt x="163" y="61"/>
                    <a:pt x="163" y="61"/>
                  </a:cubicBezTo>
                  <a:cubicBezTo>
                    <a:pt x="165" y="63"/>
                    <a:pt x="165" y="63"/>
                    <a:pt x="165" y="63"/>
                  </a:cubicBezTo>
                  <a:cubicBezTo>
                    <a:pt x="165" y="67"/>
                    <a:pt x="165" y="67"/>
                    <a:pt x="165" y="67"/>
                  </a:cubicBezTo>
                  <a:cubicBezTo>
                    <a:pt x="161" y="68"/>
                    <a:pt x="161" y="68"/>
                    <a:pt x="161" y="68"/>
                  </a:cubicBezTo>
                  <a:cubicBezTo>
                    <a:pt x="161" y="67"/>
                    <a:pt x="161" y="67"/>
                    <a:pt x="161" y="67"/>
                  </a:cubicBezTo>
                  <a:cubicBezTo>
                    <a:pt x="161" y="67"/>
                    <a:pt x="161" y="67"/>
                    <a:pt x="161" y="67"/>
                  </a:cubicBezTo>
                  <a:cubicBezTo>
                    <a:pt x="160" y="67"/>
                    <a:pt x="160" y="67"/>
                    <a:pt x="160" y="67"/>
                  </a:cubicBezTo>
                  <a:cubicBezTo>
                    <a:pt x="156" y="74"/>
                    <a:pt x="156" y="74"/>
                    <a:pt x="156" y="74"/>
                  </a:cubicBezTo>
                  <a:cubicBezTo>
                    <a:pt x="152" y="76"/>
                    <a:pt x="152" y="76"/>
                    <a:pt x="152" y="76"/>
                  </a:cubicBezTo>
                  <a:cubicBezTo>
                    <a:pt x="145" y="87"/>
                    <a:pt x="145" y="87"/>
                    <a:pt x="145" y="87"/>
                  </a:cubicBezTo>
                  <a:cubicBezTo>
                    <a:pt x="143" y="90"/>
                    <a:pt x="143" y="90"/>
                    <a:pt x="143" y="90"/>
                  </a:cubicBezTo>
                  <a:cubicBezTo>
                    <a:pt x="147" y="96"/>
                    <a:pt x="147" y="96"/>
                    <a:pt x="147" y="96"/>
                  </a:cubicBezTo>
                  <a:cubicBezTo>
                    <a:pt x="147" y="97"/>
                    <a:pt x="147" y="97"/>
                    <a:pt x="147" y="97"/>
                  </a:cubicBezTo>
                  <a:cubicBezTo>
                    <a:pt x="149" y="99"/>
                    <a:pt x="149" y="99"/>
                    <a:pt x="149" y="99"/>
                  </a:cubicBezTo>
                  <a:cubicBezTo>
                    <a:pt x="154" y="105"/>
                    <a:pt x="154" y="105"/>
                    <a:pt x="154" y="105"/>
                  </a:cubicBezTo>
                  <a:cubicBezTo>
                    <a:pt x="150" y="108"/>
                    <a:pt x="150" y="108"/>
                    <a:pt x="150" y="108"/>
                  </a:cubicBezTo>
                  <a:cubicBezTo>
                    <a:pt x="145" y="110"/>
                    <a:pt x="145" y="110"/>
                    <a:pt x="145" y="110"/>
                  </a:cubicBezTo>
                  <a:cubicBezTo>
                    <a:pt x="145" y="114"/>
                    <a:pt x="145" y="114"/>
                    <a:pt x="145" y="114"/>
                  </a:cubicBezTo>
                  <a:cubicBezTo>
                    <a:pt x="139" y="123"/>
                    <a:pt x="139" y="123"/>
                    <a:pt x="139" y="123"/>
                  </a:cubicBezTo>
                  <a:cubicBezTo>
                    <a:pt x="138" y="126"/>
                    <a:pt x="138" y="126"/>
                    <a:pt x="138" y="126"/>
                  </a:cubicBezTo>
                  <a:cubicBezTo>
                    <a:pt x="139" y="128"/>
                    <a:pt x="139" y="128"/>
                    <a:pt x="139" y="128"/>
                  </a:cubicBezTo>
                  <a:cubicBezTo>
                    <a:pt x="138" y="130"/>
                    <a:pt x="138" y="130"/>
                    <a:pt x="138" y="130"/>
                  </a:cubicBezTo>
                  <a:cubicBezTo>
                    <a:pt x="132" y="132"/>
                    <a:pt x="132" y="132"/>
                    <a:pt x="132" y="132"/>
                  </a:cubicBezTo>
                  <a:cubicBezTo>
                    <a:pt x="121" y="136"/>
                    <a:pt x="121" y="136"/>
                    <a:pt x="121" y="136"/>
                  </a:cubicBezTo>
                  <a:cubicBezTo>
                    <a:pt x="121" y="139"/>
                    <a:pt x="121" y="139"/>
                    <a:pt x="121" y="139"/>
                  </a:cubicBezTo>
                  <a:cubicBezTo>
                    <a:pt x="117" y="146"/>
                    <a:pt x="117" y="146"/>
                    <a:pt x="117" y="146"/>
                  </a:cubicBezTo>
                  <a:cubicBezTo>
                    <a:pt x="114" y="145"/>
                    <a:pt x="114" y="145"/>
                    <a:pt x="114" y="145"/>
                  </a:cubicBezTo>
                  <a:cubicBezTo>
                    <a:pt x="110" y="141"/>
                    <a:pt x="110" y="141"/>
                    <a:pt x="110" y="141"/>
                  </a:cubicBezTo>
                  <a:cubicBezTo>
                    <a:pt x="108" y="145"/>
                    <a:pt x="108" y="145"/>
                    <a:pt x="108" y="145"/>
                  </a:cubicBezTo>
                  <a:cubicBezTo>
                    <a:pt x="106" y="146"/>
                    <a:pt x="106" y="146"/>
                    <a:pt x="106" y="146"/>
                  </a:cubicBezTo>
                  <a:cubicBezTo>
                    <a:pt x="103" y="145"/>
                    <a:pt x="103" y="145"/>
                    <a:pt x="103" y="145"/>
                  </a:cubicBezTo>
                  <a:cubicBezTo>
                    <a:pt x="101" y="145"/>
                    <a:pt x="101" y="145"/>
                    <a:pt x="101" y="145"/>
                  </a:cubicBezTo>
                  <a:cubicBezTo>
                    <a:pt x="99" y="146"/>
                    <a:pt x="99" y="146"/>
                    <a:pt x="99" y="146"/>
                  </a:cubicBezTo>
                  <a:cubicBezTo>
                    <a:pt x="96" y="145"/>
                    <a:pt x="96" y="145"/>
                    <a:pt x="96" y="145"/>
                  </a:cubicBezTo>
                  <a:cubicBezTo>
                    <a:pt x="88" y="143"/>
                    <a:pt x="88" y="143"/>
                    <a:pt x="88" y="143"/>
                  </a:cubicBezTo>
                  <a:cubicBezTo>
                    <a:pt x="85" y="145"/>
                    <a:pt x="85" y="145"/>
                    <a:pt x="85" y="145"/>
                  </a:cubicBezTo>
                  <a:cubicBezTo>
                    <a:pt x="79" y="146"/>
                    <a:pt x="79" y="146"/>
                    <a:pt x="79" y="146"/>
                  </a:cubicBezTo>
                  <a:cubicBezTo>
                    <a:pt x="74" y="152"/>
                    <a:pt x="74" y="152"/>
                    <a:pt x="74" y="152"/>
                  </a:cubicBezTo>
                  <a:cubicBezTo>
                    <a:pt x="66" y="152"/>
                    <a:pt x="66" y="152"/>
                    <a:pt x="66" y="152"/>
                  </a:cubicBezTo>
                  <a:cubicBezTo>
                    <a:pt x="64" y="154"/>
                    <a:pt x="64" y="154"/>
                    <a:pt x="64" y="154"/>
                  </a:cubicBezTo>
                  <a:cubicBezTo>
                    <a:pt x="64" y="157"/>
                    <a:pt x="64" y="157"/>
                    <a:pt x="64" y="157"/>
                  </a:cubicBezTo>
                  <a:cubicBezTo>
                    <a:pt x="59" y="159"/>
                    <a:pt x="59" y="159"/>
                    <a:pt x="59" y="159"/>
                  </a:cubicBezTo>
                  <a:cubicBezTo>
                    <a:pt x="53" y="159"/>
                    <a:pt x="53" y="159"/>
                    <a:pt x="53" y="159"/>
                  </a:cubicBezTo>
                  <a:cubicBezTo>
                    <a:pt x="48" y="154"/>
                    <a:pt x="48" y="154"/>
                    <a:pt x="48" y="154"/>
                  </a:cubicBezTo>
                  <a:cubicBezTo>
                    <a:pt x="44" y="145"/>
                    <a:pt x="44" y="145"/>
                    <a:pt x="44" y="145"/>
                  </a:cubicBezTo>
                  <a:cubicBezTo>
                    <a:pt x="44" y="145"/>
                    <a:pt x="44" y="145"/>
                    <a:pt x="44" y="145"/>
                  </a:cubicBezTo>
                  <a:cubicBezTo>
                    <a:pt x="39" y="137"/>
                    <a:pt x="39" y="137"/>
                    <a:pt x="39" y="137"/>
                  </a:cubicBezTo>
                  <a:cubicBezTo>
                    <a:pt x="33" y="137"/>
                    <a:pt x="33" y="137"/>
                    <a:pt x="33" y="137"/>
                  </a:cubicBezTo>
                  <a:cubicBezTo>
                    <a:pt x="30" y="136"/>
                    <a:pt x="30" y="136"/>
                    <a:pt x="30" y="136"/>
                  </a:cubicBezTo>
                  <a:cubicBezTo>
                    <a:pt x="30" y="132"/>
                    <a:pt x="30" y="132"/>
                    <a:pt x="30" y="132"/>
                  </a:cubicBezTo>
                  <a:cubicBezTo>
                    <a:pt x="28" y="128"/>
                    <a:pt x="28" y="128"/>
                    <a:pt x="28" y="128"/>
                  </a:cubicBezTo>
                  <a:cubicBezTo>
                    <a:pt x="32" y="121"/>
                    <a:pt x="32" y="121"/>
                    <a:pt x="32" y="121"/>
                  </a:cubicBezTo>
                  <a:cubicBezTo>
                    <a:pt x="35" y="117"/>
                    <a:pt x="35" y="117"/>
                    <a:pt x="35" y="117"/>
                  </a:cubicBezTo>
                  <a:cubicBezTo>
                    <a:pt x="37" y="114"/>
                    <a:pt x="37" y="114"/>
                    <a:pt x="37" y="114"/>
                  </a:cubicBezTo>
                  <a:cubicBezTo>
                    <a:pt x="33" y="114"/>
                    <a:pt x="33" y="114"/>
                    <a:pt x="33" y="114"/>
                  </a:cubicBezTo>
                  <a:cubicBezTo>
                    <a:pt x="30" y="108"/>
                    <a:pt x="30" y="108"/>
                    <a:pt x="30" y="108"/>
                  </a:cubicBezTo>
                  <a:cubicBezTo>
                    <a:pt x="35" y="103"/>
                    <a:pt x="35" y="103"/>
                    <a:pt x="35" y="103"/>
                  </a:cubicBezTo>
                  <a:cubicBezTo>
                    <a:pt x="35" y="96"/>
                    <a:pt x="35" y="96"/>
                    <a:pt x="35" y="96"/>
                  </a:cubicBezTo>
                  <a:cubicBezTo>
                    <a:pt x="32" y="94"/>
                    <a:pt x="32" y="94"/>
                    <a:pt x="32" y="94"/>
                  </a:cubicBezTo>
                  <a:cubicBezTo>
                    <a:pt x="26" y="85"/>
                    <a:pt x="26" y="85"/>
                    <a:pt x="26" y="85"/>
                  </a:cubicBezTo>
                  <a:cubicBezTo>
                    <a:pt x="32" y="85"/>
                    <a:pt x="32" y="85"/>
                    <a:pt x="32" y="85"/>
                  </a:cubicBezTo>
                  <a:cubicBezTo>
                    <a:pt x="33" y="85"/>
                    <a:pt x="33" y="85"/>
                    <a:pt x="33" y="85"/>
                  </a:cubicBezTo>
                  <a:cubicBezTo>
                    <a:pt x="39" y="79"/>
                    <a:pt x="39" y="79"/>
                    <a:pt x="39" y="79"/>
                  </a:cubicBezTo>
                  <a:cubicBezTo>
                    <a:pt x="35" y="76"/>
                    <a:pt x="35" y="76"/>
                    <a:pt x="35" y="76"/>
                  </a:cubicBezTo>
                  <a:cubicBezTo>
                    <a:pt x="39" y="72"/>
                    <a:pt x="39" y="72"/>
                    <a:pt x="39" y="72"/>
                  </a:cubicBezTo>
                  <a:cubicBezTo>
                    <a:pt x="41" y="61"/>
                    <a:pt x="41" y="61"/>
                    <a:pt x="41" y="61"/>
                  </a:cubicBezTo>
                  <a:cubicBezTo>
                    <a:pt x="39" y="58"/>
                    <a:pt x="39" y="58"/>
                    <a:pt x="39" y="58"/>
                  </a:cubicBezTo>
                  <a:cubicBezTo>
                    <a:pt x="46" y="50"/>
                    <a:pt x="46" y="50"/>
                    <a:pt x="46" y="50"/>
                  </a:cubicBezTo>
                  <a:cubicBezTo>
                    <a:pt x="48" y="50"/>
                    <a:pt x="48" y="50"/>
                    <a:pt x="48" y="50"/>
                  </a:cubicBezTo>
                  <a:cubicBezTo>
                    <a:pt x="50" y="47"/>
                    <a:pt x="50" y="47"/>
                    <a:pt x="50" y="47"/>
                  </a:cubicBezTo>
                  <a:cubicBezTo>
                    <a:pt x="46" y="41"/>
                    <a:pt x="46" y="41"/>
                    <a:pt x="46" y="41"/>
                  </a:cubicBezTo>
                  <a:cubicBezTo>
                    <a:pt x="44" y="38"/>
                    <a:pt x="44" y="38"/>
                    <a:pt x="44" y="38"/>
                  </a:cubicBezTo>
                  <a:cubicBezTo>
                    <a:pt x="37" y="38"/>
                    <a:pt x="37" y="38"/>
                    <a:pt x="37" y="38"/>
                  </a:cubicBezTo>
                  <a:cubicBezTo>
                    <a:pt x="33" y="39"/>
                    <a:pt x="33" y="39"/>
                    <a:pt x="33" y="39"/>
                  </a:cubicBezTo>
                  <a:cubicBezTo>
                    <a:pt x="24" y="38"/>
                    <a:pt x="24" y="38"/>
                    <a:pt x="24" y="38"/>
                  </a:cubicBezTo>
                  <a:cubicBezTo>
                    <a:pt x="19" y="41"/>
                    <a:pt x="19" y="41"/>
                    <a:pt x="19" y="41"/>
                  </a:cubicBezTo>
                  <a:cubicBezTo>
                    <a:pt x="17" y="39"/>
                    <a:pt x="17" y="39"/>
                    <a:pt x="17" y="39"/>
                  </a:cubicBezTo>
                  <a:cubicBezTo>
                    <a:pt x="17" y="36"/>
                    <a:pt x="17" y="36"/>
                    <a:pt x="17" y="36"/>
                  </a:cubicBezTo>
                  <a:cubicBezTo>
                    <a:pt x="15" y="34"/>
                    <a:pt x="15" y="34"/>
                    <a:pt x="15" y="34"/>
                  </a:cubicBezTo>
                  <a:cubicBezTo>
                    <a:pt x="6" y="36"/>
                    <a:pt x="6" y="36"/>
                    <a:pt x="6" y="36"/>
                  </a:cubicBezTo>
                  <a:cubicBezTo>
                    <a:pt x="6" y="34"/>
                    <a:pt x="6" y="34"/>
                    <a:pt x="6" y="34"/>
                  </a:cubicBezTo>
                  <a:cubicBezTo>
                    <a:pt x="11" y="30"/>
                    <a:pt x="11" y="30"/>
                    <a:pt x="11" y="30"/>
                  </a:cubicBezTo>
                  <a:cubicBezTo>
                    <a:pt x="8" y="30"/>
                    <a:pt x="8" y="30"/>
                    <a:pt x="8" y="30"/>
                  </a:cubicBezTo>
                  <a:cubicBezTo>
                    <a:pt x="10" y="29"/>
                    <a:pt x="10" y="29"/>
                    <a:pt x="10" y="29"/>
                  </a:cubicBezTo>
                  <a:cubicBezTo>
                    <a:pt x="8" y="27"/>
                    <a:pt x="8" y="27"/>
                    <a:pt x="8" y="27"/>
                  </a:cubicBezTo>
                  <a:cubicBezTo>
                    <a:pt x="10" y="23"/>
                    <a:pt x="10" y="23"/>
                    <a:pt x="10" y="23"/>
                  </a:cubicBezTo>
                  <a:cubicBezTo>
                    <a:pt x="6" y="27"/>
                    <a:pt x="6" y="27"/>
                    <a:pt x="6" y="27"/>
                  </a:cubicBezTo>
                  <a:cubicBezTo>
                    <a:pt x="6" y="25"/>
                    <a:pt x="6" y="25"/>
                    <a:pt x="6" y="25"/>
                  </a:cubicBezTo>
                  <a:cubicBezTo>
                    <a:pt x="6" y="21"/>
                    <a:pt x="6" y="21"/>
                    <a:pt x="6" y="21"/>
                  </a:cubicBezTo>
                  <a:cubicBezTo>
                    <a:pt x="4" y="20"/>
                    <a:pt x="4" y="20"/>
                    <a:pt x="4" y="20"/>
                  </a:cubicBezTo>
                  <a:cubicBezTo>
                    <a:pt x="4" y="18"/>
                    <a:pt x="4" y="18"/>
                    <a:pt x="4" y="18"/>
                  </a:cubicBezTo>
                  <a:cubicBezTo>
                    <a:pt x="2" y="20"/>
                    <a:pt x="2" y="20"/>
                    <a:pt x="2" y="20"/>
                  </a:cubicBezTo>
                  <a:cubicBezTo>
                    <a:pt x="0" y="16"/>
                    <a:pt x="0" y="16"/>
                    <a:pt x="0" y="16"/>
                  </a:cubicBezTo>
                  <a:cubicBezTo>
                    <a:pt x="2" y="12"/>
                    <a:pt x="2" y="12"/>
                    <a:pt x="2" y="12"/>
                  </a:cubicBezTo>
                  <a:cubicBezTo>
                    <a:pt x="10" y="9"/>
                    <a:pt x="10" y="9"/>
                    <a:pt x="10" y="9"/>
                  </a:cubicBezTo>
                  <a:cubicBezTo>
                    <a:pt x="11" y="10"/>
                    <a:pt x="11" y="10"/>
                    <a:pt x="11" y="10"/>
                  </a:cubicBezTo>
                  <a:cubicBezTo>
                    <a:pt x="17" y="10"/>
                    <a:pt x="17" y="10"/>
                    <a:pt x="17" y="10"/>
                  </a:cubicBezTo>
                  <a:cubicBezTo>
                    <a:pt x="21" y="7"/>
                    <a:pt x="21" y="7"/>
                    <a:pt x="21" y="7"/>
                  </a:cubicBezTo>
                  <a:cubicBezTo>
                    <a:pt x="17" y="7"/>
                    <a:pt x="17" y="7"/>
                    <a:pt x="17" y="7"/>
                  </a:cubicBezTo>
                  <a:cubicBezTo>
                    <a:pt x="17" y="3"/>
                    <a:pt x="17" y="3"/>
                    <a:pt x="17" y="3"/>
                  </a:cubicBezTo>
                  <a:cubicBezTo>
                    <a:pt x="24" y="0"/>
                    <a:pt x="24" y="0"/>
                    <a:pt x="24" y="0"/>
                  </a:cubicBezTo>
                  <a:cubicBezTo>
                    <a:pt x="24" y="1"/>
                    <a:pt x="24" y="1"/>
                    <a:pt x="24" y="1"/>
                  </a:cubicBezTo>
                  <a:cubicBezTo>
                    <a:pt x="28" y="0"/>
                    <a:pt x="28" y="0"/>
                    <a:pt x="28" y="0"/>
                  </a:cubicBezTo>
                  <a:cubicBezTo>
                    <a:pt x="32" y="1"/>
                    <a:pt x="32" y="1"/>
                    <a:pt x="32" y="1"/>
                  </a:cubicBezTo>
                  <a:cubicBezTo>
                    <a:pt x="35" y="5"/>
                    <a:pt x="35" y="5"/>
                    <a:pt x="35" y="5"/>
                  </a:cubicBezTo>
                  <a:cubicBezTo>
                    <a:pt x="39" y="3"/>
                    <a:pt x="39" y="3"/>
                    <a:pt x="39" y="3"/>
                  </a:cubicBezTo>
                  <a:cubicBezTo>
                    <a:pt x="43" y="3"/>
                    <a:pt x="43" y="3"/>
                    <a:pt x="43" y="3"/>
                  </a:cubicBezTo>
                  <a:cubicBezTo>
                    <a:pt x="46" y="5"/>
                    <a:pt x="46" y="5"/>
                    <a:pt x="46" y="5"/>
                  </a:cubicBezTo>
                  <a:cubicBezTo>
                    <a:pt x="50" y="3"/>
                    <a:pt x="50" y="3"/>
                    <a:pt x="50" y="3"/>
                  </a:cubicBezTo>
                  <a:cubicBezTo>
                    <a:pt x="55" y="1"/>
                    <a:pt x="55" y="1"/>
                    <a:pt x="55" y="1"/>
                  </a:cubicBezTo>
                  <a:cubicBezTo>
                    <a:pt x="57" y="3"/>
                    <a:pt x="57" y="3"/>
                    <a:pt x="57" y="3"/>
                  </a:cubicBezTo>
                  <a:cubicBezTo>
                    <a:pt x="61" y="5"/>
                    <a:pt x="61" y="5"/>
                    <a:pt x="61" y="5"/>
                  </a:cubicBezTo>
                  <a:cubicBezTo>
                    <a:pt x="74" y="7"/>
                    <a:pt x="74" y="7"/>
                    <a:pt x="74" y="7"/>
                  </a:cubicBezTo>
                  <a:cubicBezTo>
                    <a:pt x="79" y="9"/>
                    <a:pt x="79" y="9"/>
                    <a:pt x="79" y="9"/>
                  </a:cubicBezTo>
                  <a:cubicBezTo>
                    <a:pt x="88" y="5"/>
                    <a:pt x="88" y="5"/>
                    <a:pt x="88" y="5"/>
                  </a:cubicBezTo>
                  <a:cubicBezTo>
                    <a:pt x="94" y="5"/>
                    <a:pt x="94" y="5"/>
                    <a:pt x="94" y="5"/>
                  </a:cubicBezTo>
                  <a:cubicBezTo>
                    <a:pt x="96" y="9"/>
                    <a:pt x="96" y="9"/>
                    <a:pt x="96" y="9"/>
                  </a:cubicBezTo>
                  <a:cubicBezTo>
                    <a:pt x="101" y="9"/>
                    <a:pt x="101" y="9"/>
                    <a:pt x="101" y="9"/>
                  </a:cubicBezTo>
                  <a:cubicBezTo>
                    <a:pt x="105" y="7"/>
                    <a:pt x="105" y="7"/>
                    <a:pt x="105" y="7"/>
                  </a:cubicBezTo>
                  <a:cubicBezTo>
                    <a:pt x="106" y="7"/>
                    <a:pt x="106" y="7"/>
                    <a:pt x="106" y="7"/>
                  </a:cubicBezTo>
                  <a:cubicBezTo>
                    <a:pt x="116" y="10"/>
                    <a:pt x="116" y="10"/>
                    <a:pt x="116" y="10"/>
                  </a:cubicBezTo>
                  <a:cubicBezTo>
                    <a:pt x="117" y="9"/>
                    <a:pt x="117" y="9"/>
                    <a:pt x="117" y="9"/>
                  </a:cubicBezTo>
                  <a:cubicBezTo>
                    <a:pt x="121" y="9"/>
                    <a:pt x="121" y="9"/>
                    <a:pt x="121" y="9"/>
                  </a:cubicBezTo>
                  <a:cubicBezTo>
                    <a:pt x="123" y="7"/>
                    <a:pt x="123" y="7"/>
                    <a:pt x="123" y="7"/>
                  </a:cubicBezTo>
                  <a:close/>
                  <a:moveTo>
                    <a:pt x="205" y="83"/>
                  </a:moveTo>
                  <a:cubicBezTo>
                    <a:pt x="211" y="83"/>
                    <a:pt x="211" y="83"/>
                    <a:pt x="211" y="83"/>
                  </a:cubicBezTo>
                  <a:cubicBezTo>
                    <a:pt x="214" y="85"/>
                    <a:pt x="214" y="85"/>
                    <a:pt x="214" y="85"/>
                  </a:cubicBezTo>
                  <a:cubicBezTo>
                    <a:pt x="214" y="83"/>
                    <a:pt x="214" y="83"/>
                    <a:pt x="214" y="83"/>
                  </a:cubicBezTo>
                  <a:cubicBezTo>
                    <a:pt x="211" y="79"/>
                    <a:pt x="211" y="79"/>
                    <a:pt x="211" y="79"/>
                  </a:cubicBezTo>
                  <a:cubicBezTo>
                    <a:pt x="207" y="81"/>
                    <a:pt x="207" y="81"/>
                    <a:pt x="207" y="81"/>
                  </a:cubicBezTo>
                  <a:cubicBezTo>
                    <a:pt x="205" y="83"/>
                    <a:pt x="205" y="83"/>
                    <a:pt x="205" y="83"/>
                  </a:cubicBezTo>
                  <a:close/>
                  <a:moveTo>
                    <a:pt x="196" y="94"/>
                  </a:moveTo>
                  <a:cubicBezTo>
                    <a:pt x="198" y="90"/>
                    <a:pt x="198" y="90"/>
                    <a:pt x="198" y="90"/>
                  </a:cubicBezTo>
                  <a:cubicBezTo>
                    <a:pt x="202" y="87"/>
                    <a:pt x="202" y="87"/>
                    <a:pt x="202" y="87"/>
                  </a:cubicBezTo>
                  <a:cubicBezTo>
                    <a:pt x="198" y="87"/>
                    <a:pt x="198" y="87"/>
                    <a:pt x="198" y="87"/>
                  </a:cubicBezTo>
                  <a:cubicBezTo>
                    <a:pt x="194" y="85"/>
                    <a:pt x="194" y="85"/>
                    <a:pt x="194" y="85"/>
                  </a:cubicBezTo>
                  <a:cubicBezTo>
                    <a:pt x="191" y="88"/>
                    <a:pt x="191" y="88"/>
                    <a:pt x="191" y="88"/>
                  </a:cubicBezTo>
                  <a:cubicBezTo>
                    <a:pt x="189" y="90"/>
                    <a:pt x="189" y="90"/>
                    <a:pt x="189" y="90"/>
                  </a:cubicBezTo>
                  <a:cubicBezTo>
                    <a:pt x="192" y="92"/>
                    <a:pt x="192" y="92"/>
                    <a:pt x="192" y="92"/>
                  </a:cubicBezTo>
                  <a:cubicBezTo>
                    <a:pt x="196" y="94"/>
                    <a:pt x="196" y="94"/>
                    <a:pt x="196" y="94"/>
                  </a:cubicBezTo>
                  <a:close/>
                  <a:moveTo>
                    <a:pt x="174" y="105"/>
                  </a:moveTo>
                  <a:cubicBezTo>
                    <a:pt x="176" y="103"/>
                    <a:pt x="176" y="103"/>
                    <a:pt x="176" y="103"/>
                  </a:cubicBezTo>
                  <a:cubicBezTo>
                    <a:pt x="178" y="101"/>
                    <a:pt x="178" y="101"/>
                    <a:pt x="178" y="101"/>
                  </a:cubicBezTo>
                  <a:cubicBezTo>
                    <a:pt x="178" y="99"/>
                    <a:pt x="178" y="99"/>
                    <a:pt x="178" y="99"/>
                  </a:cubicBezTo>
                  <a:cubicBezTo>
                    <a:pt x="172" y="99"/>
                    <a:pt x="172" y="99"/>
                    <a:pt x="172" y="99"/>
                  </a:cubicBezTo>
                  <a:cubicBezTo>
                    <a:pt x="172" y="103"/>
                    <a:pt x="172" y="103"/>
                    <a:pt x="172" y="103"/>
                  </a:cubicBezTo>
                  <a:cubicBezTo>
                    <a:pt x="174" y="105"/>
                    <a:pt x="174" y="105"/>
                    <a:pt x="174" y="105"/>
                  </a:cubicBezTo>
                  <a:cubicBezTo>
                    <a:pt x="174" y="105"/>
                    <a:pt x="174" y="105"/>
                    <a:pt x="174" y="105"/>
                  </a:cubicBez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7" name="Google Shape;197;g10beeda7aff_0_865">
              <a:extLst>
                <a:ext uri="{FF2B5EF4-FFF2-40B4-BE49-F238E27FC236}">
                  <a16:creationId xmlns:a16="http://schemas.microsoft.com/office/drawing/2014/main" id="{5FB34955-B025-EC0A-67FB-9888A8D48CD8}"/>
                </a:ext>
              </a:extLst>
            </p:cNvPr>
            <p:cNvSpPr/>
            <p:nvPr/>
          </p:nvSpPr>
          <p:spPr>
            <a:xfrm>
              <a:off x="3559542" y="5355529"/>
              <a:ext cx="248857" cy="486401"/>
            </a:xfrm>
            <a:custGeom>
              <a:avLst/>
              <a:gdLst/>
              <a:ahLst/>
              <a:cxnLst/>
              <a:rect l="l" t="t" r="r" b="b"/>
              <a:pathLst>
                <a:path w="176" h="344" extrusionOk="0">
                  <a:moveTo>
                    <a:pt x="112" y="328"/>
                  </a:moveTo>
                  <a:lnTo>
                    <a:pt x="112" y="315"/>
                  </a:lnTo>
                  <a:lnTo>
                    <a:pt x="106" y="302"/>
                  </a:lnTo>
                  <a:lnTo>
                    <a:pt x="118" y="283"/>
                  </a:lnTo>
                  <a:lnTo>
                    <a:pt x="131" y="270"/>
                  </a:lnTo>
                  <a:lnTo>
                    <a:pt x="134" y="258"/>
                  </a:lnTo>
                  <a:lnTo>
                    <a:pt x="121" y="258"/>
                  </a:lnTo>
                  <a:lnTo>
                    <a:pt x="112" y="242"/>
                  </a:lnTo>
                  <a:lnTo>
                    <a:pt x="131" y="223"/>
                  </a:lnTo>
                  <a:lnTo>
                    <a:pt x="131" y="200"/>
                  </a:lnTo>
                  <a:lnTo>
                    <a:pt x="118" y="194"/>
                  </a:lnTo>
                  <a:lnTo>
                    <a:pt x="102" y="165"/>
                  </a:lnTo>
                  <a:lnTo>
                    <a:pt x="118" y="165"/>
                  </a:lnTo>
                  <a:lnTo>
                    <a:pt x="121" y="165"/>
                  </a:lnTo>
                  <a:lnTo>
                    <a:pt x="141" y="146"/>
                  </a:lnTo>
                  <a:lnTo>
                    <a:pt x="131" y="137"/>
                  </a:lnTo>
                  <a:lnTo>
                    <a:pt x="141" y="124"/>
                  </a:lnTo>
                  <a:lnTo>
                    <a:pt x="147" y="89"/>
                  </a:lnTo>
                  <a:lnTo>
                    <a:pt x="141" y="79"/>
                  </a:lnTo>
                  <a:lnTo>
                    <a:pt x="163" y="54"/>
                  </a:lnTo>
                  <a:lnTo>
                    <a:pt x="172" y="54"/>
                  </a:lnTo>
                  <a:lnTo>
                    <a:pt x="176" y="41"/>
                  </a:lnTo>
                  <a:lnTo>
                    <a:pt x="163" y="25"/>
                  </a:lnTo>
                  <a:lnTo>
                    <a:pt x="160" y="13"/>
                  </a:lnTo>
                  <a:lnTo>
                    <a:pt x="134" y="13"/>
                  </a:lnTo>
                  <a:lnTo>
                    <a:pt x="121" y="22"/>
                  </a:lnTo>
                  <a:lnTo>
                    <a:pt x="93" y="13"/>
                  </a:lnTo>
                  <a:lnTo>
                    <a:pt x="77" y="25"/>
                  </a:lnTo>
                  <a:lnTo>
                    <a:pt x="71" y="22"/>
                  </a:lnTo>
                  <a:lnTo>
                    <a:pt x="71" y="9"/>
                  </a:lnTo>
                  <a:lnTo>
                    <a:pt x="64" y="0"/>
                  </a:lnTo>
                  <a:lnTo>
                    <a:pt x="35" y="9"/>
                  </a:lnTo>
                  <a:lnTo>
                    <a:pt x="42" y="22"/>
                  </a:lnTo>
                  <a:lnTo>
                    <a:pt x="48" y="38"/>
                  </a:lnTo>
                  <a:lnTo>
                    <a:pt x="42" y="70"/>
                  </a:lnTo>
                  <a:lnTo>
                    <a:pt x="48" y="79"/>
                  </a:lnTo>
                  <a:lnTo>
                    <a:pt x="42" y="89"/>
                  </a:lnTo>
                  <a:lnTo>
                    <a:pt x="48" y="98"/>
                  </a:lnTo>
                  <a:lnTo>
                    <a:pt x="42" y="108"/>
                  </a:lnTo>
                  <a:lnTo>
                    <a:pt x="35" y="124"/>
                  </a:lnTo>
                  <a:lnTo>
                    <a:pt x="35" y="140"/>
                  </a:lnTo>
                  <a:lnTo>
                    <a:pt x="23" y="159"/>
                  </a:lnTo>
                  <a:lnTo>
                    <a:pt x="23" y="172"/>
                  </a:lnTo>
                  <a:lnTo>
                    <a:pt x="7" y="188"/>
                  </a:lnTo>
                  <a:lnTo>
                    <a:pt x="0" y="223"/>
                  </a:lnTo>
                  <a:lnTo>
                    <a:pt x="0" y="229"/>
                  </a:lnTo>
                  <a:lnTo>
                    <a:pt x="13" y="229"/>
                  </a:lnTo>
                  <a:lnTo>
                    <a:pt x="20" y="223"/>
                  </a:lnTo>
                  <a:lnTo>
                    <a:pt x="32" y="216"/>
                  </a:lnTo>
                  <a:lnTo>
                    <a:pt x="32" y="223"/>
                  </a:lnTo>
                  <a:lnTo>
                    <a:pt x="32" y="229"/>
                  </a:lnTo>
                  <a:lnTo>
                    <a:pt x="13" y="235"/>
                  </a:lnTo>
                  <a:lnTo>
                    <a:pt x="13" y="245"/>
                  </a:lnTo>
                  <a:lnTo>
                    <a:pt x="20" y="251"/>
                  </a:lnTo>
                  <a:lnTo>
                    <a:pt x="32" y="245"/>
                  </a:lnTo>
                  <a:lnTo>
                    <a:pt x="42" y="245"/>
                  </a:lnTo>
                  <a:lnTo>
                    <a:pt x="35" y="251"/>
                  </a:lnTo>
                  <a:lnTo>
                    <a:pt x="42" y="270"/>
                  </a:lnTo>
                  <a:lnTo>
                    <a:pt x="35" y="283"/>
                  </a:lnTo>
                  <a:lnTo>
                    <a:pt x="35" y="312"/>
                  </a:lnTo>
                  <a:lnTo>
                    <a:pt x="32" y="328"/>
                  </a:lnTo>
                  <a:lnTo>
                    <a:pt x="23" y="331"/>
                  </a:lnTo>
                  <a:lnTo>
                    <a:pt x="32" y="340"/>
                  </a:lnTo>
                  <a:lnTo>
                    <a:pt x="48" y="328"/>
                  </a:lnTo>
                  <a:lnTo>
                    <a:pt x="71" y="340"/>
                  </a:lnTo>
                  <a:lnTo>
                    <a:pt x="77" y="344"/>
                  </a:lnTo>
                  <a:lnTo>
                    <a:pt x="93" y="331"/>
                  </a:lnTo>
                  <a:lnTo>
                    <a:pt x="112" y="331"/>
                  </a:lnTo>
                  <a:lnTo>
                    <a:pt x="112" y="328"/>
                  </a:lnTo>
                  <a:lnTo>
                    <a:pt x="112" y="328"/>
                  </a:lnTo>
                  <a:lnTo>
                    <a:pt x="112" y="328"/>
                  </a:lnTo>
                  <a:lnTo>
                    <a:pt x="112" y="328"/>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8" name="Google Shape;198;g10beeda7aff_0_865">
              <a:extLst>
                <a:ext uri="{FF2B5EF4-FFF2-40B4-BE49-F238E27FC236}">
                  <a16:creationId xmlns:a16="http://schemas.microsoft.com/office/drawing/2014/main" id="{760493B1-02CA-4E78-EC67-DDE445C2D6F0}"/>
                </a:ext>
              </a:extLst>
            </p:cNvPr>
            <p:cNvSpPr/>
            <p:nvPr/>
          </p:nvSpPr>
          <p:spPr>
            <a:xfrm>
              <a:off x="3559542" y="5355529"/>
              <a:ext cx="248857" cy="486401"/>
            </a:xfrm>
            <a:custGeom>
              <a:avLst/>
              <a:gdLst/>
              <a:ahLst/>
              <a:cxnLst/>
              <a:rect l="l" t="t" r="r" b="b"/>
              <a:pathLst>
                <a:path w="176" h="344" extrusionOk="0">
                  <a:moveTo>
                    <a:pt x="112" y="328"/>
                  </a:moveTo>
                  <a:lnTo>
                    <a:pt x="112" y="315"/>
                  </a:lnTo>
                  <a:lnTo>
                    <a:pt x="106" y="302"/>
                  </a:lnTo>
                  <a:lnTo>
                    <a:pt x="118" y="283"/>
                  </a:lnTo>
                  <a:lnTo>
                    <a:pt x="131" y="270"/>
                  </a:lnTo>
                  <a:lnTo>
                    <a:pt x="134" y="258"/>
                  </a:lnTo>
                  <a:lnTo>
                    <a:pt x="121" y="258"/>
                  </a:lnTo>
                  <a:lnTo>
                    <a:pt x="112" y="242"/>
                  </a:lnTo>
                  <a:lnTo>
                    <a:pt x="131" y="223"/>
                  </a:lnTo>
                  <a:lnTo>
                    <a:pt x="131" y="200"/>
                  </a:lnTo>
                  <a:lnTo>
                    <a:pt x="118" y="194"/>
                  </a:lnTo>
                  <a:lnTo>
                    <a:pt x="102" y="165"/>
                  </a:lnTo>
                  <a:lnTo>
                    <a:pt x="118" y="165"/>
                  </a:lnTo>
                  <a:lnTo>
                    <a:pt x="121" y="165"/>
                  </a:lnTo>
                  <a:lnTo>
                    <a:pt x="141" y="146"/>
                  </a:lnTo>
                  <a:lnTo>
                    <a:pt x="131" y="137"/>
                  </a:lnTo>
                  <a:lnTo>
                    <a:pt x="141" y="124"/>
                  </a:lnTo>
                  <a:lnTo>
                    <a:pt x="147" y="89"/>
                  </a:lnTo>
                  <a:lnTo>
                    <a:pt x="141" y="79"/>
                  </a:lnTo>
                  <a:lnTo>
                    <a:pt x="163" y="54"/>
                  </a:lnTo>
                  <a:lnTo>
                    <a:pt x="172" y="54"/>
                  </a:lnTo>
                  <a:lnTo>
                    <a:pt x="176" y="41"/>
                  </a:lnTo>
                  <a:lnTo>
                    <a:pt x="163" y="25"/>
                  </a:lnTo>
                  <a:lnTo>
                    <a:pt x="160" y="13"/>
                  </a:lnTo>
                  <a:lnTo>
                    <a:pt x="134" y="13"/>
                  </a:lnTo>
                  <a:lnTo>
                    <a:pt x="121" y="22"/>
                  </a:lnTo>
                  <a:lnTo>
                    <a:pt x="93" y="13"/>
                  </a:lnTo>
                  <a:lnTo>
                    <a:pt x="77" y="25"/>
                  </a:lnTo>
                  <a:lnTo>
                    <a:pt x="71" y="22"/>
                  </a:lnTo>
                  <a:lnTo>
                    <a:pt x="71" y="9"/>
                  </a:lnTo>
                  <a:lnTo>
                    <a:pt x="64" y="0"/>
                  </a:lnTo>
                  <a:lnTo>
                    <a:pt x="35" y="9"/>
                  </a:lnTo>
                  <a:lnTo>
                    <a:pt x="42" y="22"/>
                  </a:lnTo>
                  <a:lnTo>
                    <a:pt x="48" y="38"/>
                  </a:lnTo>
                  <a:lnTo>
                    <a:pt x="42" y="70"/>
                  </a:lnTo>
                  <a:lnTo>
                    <a:pt x="48" y="79"/>
                  </a:lnTo>
                  <a:lnTo>
                    <a:pt x="42" y="89"/>
                  </a:lnTo>
                  <a:lnTo>
                    <a:pt x="48" y="98"/>
                  </a:lnTo>
                  <a:lnTo>
                    <a:pt x="42" y="108"/>
                  </a:lnTo>
                  <a:lnTo>
                    <a:pt x="35" y="124"/>
                  </a:lnTo>
                  <a:lnTo>
                    <a:pt x="35" y="140"/>
                  </a:lnTo>
                  <a:lnTo>
                    <a:pt x="23" y="159"/>
                  </a:lnTo>
                  <a:lnTo>
                    <a:pt x="23" y="172"/>
                  </a:lnTo>
                  <a:lnTo>
                    <a:pt x="7" y="188"/>
                  </a:lnTo>
                  <a:lnTo>
                    <a:pt x="0" y="223"/>
                  </a:lnTo>
                  <a:lnTo>
                    <a:pt x="0" y="229"/>
                  </a:lnTo>
                  <a:lnTo>
                    <a:pt x="13" y="229"/>
                  </a:lnTo>
                  <a:lnTo>
                    <a:pt x="20" y="223"/>
                  </a:lnTo>
                  <a:lnTo>
                    <a:pt x="32" y="216"/>
                  </a:lnTo>
                  <a:lnTo>
                    <a:pt x="32" y="223"/>
                  </a:lnTo>
                  <a:lnTo>
                    <a:pt x="32" y="229"/>
                  </a:lnTo>
                  <a:lnTo>
                    <a:pt x="13" y="235"/>
                  </a:lnTo>
                  <a:lnTo>
                    <a:pt x="13" y="245"/>
                  </a:lnTo>
                  <a:lnTo>
                    <a:pt x="20" y="251"/>
                  </a:lnTo>
                  <a:lnTo>
                    <a:pt x="32" y="245"/>
                  </a:lnTo>
                  <a:lnTo>
                    <a:pt x="42" y="245"/>
                  </a:lnTo>
                  <a:lnTo>
                    <a:pt x="35" y="251"/>
                  </a:lnTo>
                  <a:lnTo>
                    <a:pt x="42" y="270"/>
                  </a:lnTo>
                  <a:lnTo>
                    <a:pt x="35" y="283"/>
                  </a:lnTo>
                  <a:lnTo>
                    <a:pt x="35" y="312"/>
                  </a:lnTo>
                  <a:lnTo>
                    <a:pt x="32" y="328"/>
                  </a:lnTo>
                  <a:lnTo>
                    <a:pt x="23" y="331"/>
                  </a:lnTo>
                  <a:lnTo>
                    <a:pt x="32" y="340"/>
                  </a:lnTo>
                  <a:lnTo>
                    <a:pt x="48" y="328"/>
                  </a:lnTo>
                  <a:lnTo>
                    <a:pt x="71" y="340"/>
                  </a:lnTo>
                  <a:lnTo>
                    <a:pt x="77" y="344"/>
                  </a:lnTo>
                  <a:lnTo>
                    <a:pt x="93" y="331"/>
                  </a:lnTo>
                  <a:lnTo>
                    <a:pt x="112" y="331"/>
                  </a:lnTo>
                  <a:lnTo>
                    <a:pt x="112" y="328"/>
                  </a:lnTo>
                  <a:lnTo>
                    <a:pt x="112" y="328"/>
                  </a:lnTo>
                  <a:lnTo>
                    <a:pt x="112" y="328"/>
                  </a:lnTo>
                  <a:lnTo>
                    <a:pt x="112" y="328"/>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69" name="Google Shape;199;g10beeda7aff_0_865">
              <a:extLst>
                <a:ext uri="{FF2B5EF4-FFF2-40B4-BE49-F238E27FC236}">
                  <a16:creationId xmlns:a16="http://schemas.microsoft.com/office/drawing/2014/main" id="{5A2BFA8E-ABDC-8C43-1E50-1A2EC71F5877}"/>
                </a:ext>
              </a:extLst>
            </p:cNvPr>
            <p:cNvSpPr/>
            <p:nvPr/>
          </p:nvSpPr>
          <p:spPr>
            <a:xfrm>
              <a:off x="5680486" y="5373910"/>
              <a:ext cx="670218" cy="647592"/>
            </a:xfrm>
            <a:custGeom>
              <a:avLst/>
              <a:gdLst/>
              <a:ahLst/>
              <a:cxnLst/>
              <a:rect l="l" t="t" r="r" b="b"/>
              <a:pathLst>
                <a:path w="149" h="144" extrusionOk="0">
                  <a:moveTo>
                    <a:pt x="111" y="0"/>
                  </a:moveTo>
                  <a:cubicBezTo>
                    <a:pt x="109" y="0"/>
                    <a:pt x="109" y="0"/>
                    <a:pt x="109" y="0"/>
                  </a:cubicBezTo>
                  <a:cubicBezTo>
                    <a:pt x="105" y="4"/>
                    <a:pt x="105" y="4"/>
                    <a:pt x="105" y="4"/>
                  </a:cubicBezTo>
                  <a:cubicBezTo>
                    <a:pt x="105" y="7"/>
                    <a:pt x="105" y="7"/>
                    <a:pt x="105" y="7"/>
                  </a:cubicBezTo>
                  <a:cubicBezTo>
                    <a:pt x="105" y="11"/>
                    <a:pt x="105" y="11"/>
                    <a:pt x="105" y="11"/>
                  </a:cubicBezTo>
                  <a:cubicBezTo>
                    <a:pt x="103" y="13"/>
                    <a:pt x="103" y="13"/>
                    <a:pt x="103" y="13"/>
                  </a:cubicBezTo>
                  <a:cubicBezTo>
                    <a:pt x="96" y="13"/>
                    <a:pt x="96" y="13"/>
                    <a:pt x="96" y="13"/>
                  </a:cubicBezTo>
                  <a:cubicBezTo>
                    <a:pt x="92" y="13"/>
                    <a:pt x="92" y="13"/>
                    <a:pt x="92" y="13"/>
                  </a:cubicBezTo>
                  <a:cubicBezTo>
                    <a:pt x="91" y="11"/>
                    <a:pt x="91" y="11"/>
                    <a:pt x="91" y="11"/>
                  </a:cubicBezTo>
                  <a:cubicBezTo>
                    <a:pt x="87" y="11"/>
                    <a:pt x="87" y="11"/>
                    <a:pt x="87" y="11"/>
                  </a:cubicBezTo>
                  <a:cubicBezTo>
                    <a:pt x="85" y="15"/>
                    <a:pt x="85" y="15"/>
                    <a:pt x="85" y="15"/>
                  </a:cubicBezTo>
                  <a:cubicBezTo>
                    <a:pt x="82" y="13"/>
                    <a:pt x="82" y="13"/>
                    <a:pt x="82" y="13"/>
                  </a:cubicBezTo>
                  <a:cubicBezTo>
                    <a:pt x="80" y="11"/>
                    <a:pt x="80" y="11"/>
                    <a:pt x="80" y="11"/>
                  </a:cubicBezTo>
                  <a:cubicBezTo>
                    <a:pt x="76" y="11"/>
                    <a:pt x="76" y="11"/>
                    <a:pt x="76" y="11"/>
                  </a:cubicBezTo>
                  <a:cubicBezTo>
                    <a:pt x="72" y="9"/>
                    <a:pt x="72" y="9"/>
                    <a:pt x="72" y="9"/>
                  </a:cubicBezTo>
                  <a:cubicBezTo>
                    <a:pt x="69" y="13"/>
                    <a:pt x="69" y="13"/>
                    <a:pt x="69" y="13"/>
                  </a:cubicBezTo>
                  <a:cubicBezTo>
                    <a:pt x="65" y="15"/>
                    <a:pt x="65" y="15"/>
                    <a:pt x="65" y="15"/>
                  </a:cubicBezTo>
                  <a:cubicBezTo>
                    <a:pt x="60" y="15"/>
                    <a:pt x="60" y="15"/>
                    <a:pt x="60" y="15"/>
                  </a:cubicBezTo>
                  <a:cubicBezTo>
                    <a:pt x="58" y="13"/>
                    <a:pt x="58" y="13"/>
                    <a:pt x="58" y="13"/>
                  </a:cubicBezTo>
                  <a:cubicBezTo>
                    <a:pt x="54" y="15"/>
                    <a:pt x="54" y="15"/>
                    <a:pt x="54" y="15"/>
                  </a:cubicBezTo>
                  <a:cubicBezTo>
                    <a:pt x="52" y="15"/>
                    <a:pt x="52" y="15"/>
                    <a:pt x="52" y="15"/>
                  </a:cubicBezTo>
                  <a:cubicBezTo>
                    <a:pt x="47" y="18"/>
                    <a:pt x="47" y="18"/>
                    <a:pt x="47" y="18"/>
                  </a:cubicBezTo>
                  <a:cubicBezTo>
                    <a:pt x="40" y="17"/>
                    <a:pt x="40" y="17"/>
                    <a:pt x="40" y="17"/>
                  </a:cubicBezTo>
                  <a:cubicBezTo>
                    <a:pt x="36" y="20"/>
                    <a:pt x="36" y="20"/>
                    <a:pt x="36" y="20"/>
                  </a:cubicBezTo>
                  <a:cubicBezTo>
                    <a:pt x="36" y="20"/>
                    <a:pt x="36" y="20"/>
                    <a:pt x="36" y="20"/>
                  </a:cubicBezTo>
                  <a:cubicBezTo>
                    <a:pt x="31" y="22"/>
                    <a:pt x="31" y="22"/>
                    <a:pt x="31" y="22"/>
                  </a:cubicBezTo>
                  <a:cubicBezTo>
                    <a:pt x="23" y="27"/>
                    <a:pt x="23" y="27"/>
                    <a:pt x="23" y="27"/>
                  </a:cubicBezTo>
                  <a:cubicBezTo>
                    <a:pt x="23" y="31"/>
                    <a:pt x="23" y="31"/>
                    <a:pt x="23" y="31"/>
                  </a:cubicBezTo>
                  <a:cubicBezTo>
                    <a:pt x="20" y="37"/>
                    <a:pt x="20" y="37"/>
                    <a:pt x="20" y="37"/>
                  </a:cubicBezTo>
                  <a:cubicBezTo>
                    <a:pt x="14" y="38"/>
                    <a:pt x="14" y="38"/>
                    <a:pt x="14" y="38"/>
                  </a:cubicBezTo>
                  <a:cubicBezTo>
                    <a:pt x="13" y="42"/>
                    <a:pt x="13" y="42"/>
                    <a:pt x="13" y="42"/>
                  </a:cubicBezTo>
                  <a:cubicBezTo>
                    <a:pt x="11" y="47"/>
                    <a:pt x="11" y="47"/>
                    <a:pt x="11" y="47"/>
                  </a:cubicBezTo>
                  <a:cubicBezTo>
                    <a:pt x="9" y="49"/>
                    <a:pt x="9" y="49"/>
                    <a:pt x="9" y="49"/>
                  </a:cubicBezTo>
                  <a:cubicBezTo>
                    <a:pt x="9" y="49"/>
                    <a:pt x="9" y="49"/>
                    <a:pt x="9" y="49"/>
                  </a:cubicBezTo>
                  <a:cubicBezTo>
                    <a:pt x="9" y="55"/>
                    <a:pt x="9" y="55"/>
                    <a:pt x="9" y="55"/>
                  </a:cubicBezTo>
                  <a:cubicBezTo>
                    <a:pt x="16" y="58"/>
                    <a:pt x="16" y="58"/>
                    <a:pt x="16" y="58"/>
                  </a:cubicBezTo>
                  <a:cubicBezTo>
                    <a:pt x="20" y="64"/>
                    <a:pt x="20" y="64"/>
                    <a:pt x="20" y="64"/>
                  </a:cubicBezTo>
                  <a:cubicBezTo>
                    <a:pt x="22" y="64"/>
                    <a:pt x="22" y="64"/>
                    <a:pt x="22" y="64"/>
                  </a:cubicBezTo>
                  <a:cubicBezTo>
                    <a:pt x="20" y="66"/>
                    <a:pt x="20" y="66"/>
                    <a:pt x="20" y="66"/>
                  </a:cubicBezTo>
                  <a:cubicBezTo>
                    <a:pt x="25" y="73"/>
                    <a:pt x="25" y="73"/>
                    <a:pt x="25" y="73"/>
                  </a:cubicBezTo>
                  <a:cubicBezTo>
                    <a:pt x="27" y="77"/>
                    <a:pt x="27" y="77"/>
                    <a:pt x="27" y="77"/>
                  </a:cubicBezTo>
                  <a:cubicBezTo>
                    <a:pt x="29" y="78"/>
                    <a:pt x="29" y="78"/>
                    <a:pt x="29" y="78"/>
                  </a:cubicBezTo>
                  <a:cubicBezTo>
                    <a:pt x="31" y="75"/>
                    <a:pt x="31" y="75"/>
                    <a:pt x="31" y="75"/>
                  </a:cubicBezTo>
                  <a:cubicBezTo>
                    <a:pt x="34" y="78"/>
                    <a:pt x="34" y="78"/>
                    <a:pt x="34" y="78"/>
                  </a:cubicBezTo>
                  <a:cubicBezTo>
                    <a:pt x="38" y="78"/>
                    <a:pt x="38" y="78"/>
                    <a:pt x="38" y="78"/>
                  </a:cubicBezTo>
                  <a:cubicBezTo>
                    <a:pt x="40" y="77"/>
                    <a:pt x="40" y="77"/>
                    <a:pt x="40" y="77"/>
                  </a:cubicBezTo>
                  <a:cubicBezTo>
                    <a:pt x="43" y="77"/>
                    <a:pt x="43" y="77"/>
                    <a:pt x="43" y="77"/>
                  </a:cubicBezTo>
                  <a:cubicBezTo>
                    <a:pt x="47" y="78"/>
                    <a:pt x="47" y="78"/>
                    <a:pt x="47" y="78"/>
                  </a:cubicBezTo>
                  <a:cubicBezTo>
                    <a:pt x="51" y="78"/>
                    <a:pt x="51" y="78"/>
                    <a:pt x="51" y="78"/>
                  </a:cubicBezTo>
                  <a:cubicBezTo>
                    <a:pt x="51" y="80"/>
                    <a:pt x="51" y="80"/>
                    <a:pt x="51" y="80"/>
                  </a:cubicBezTo>
                  <a:cubicBezTo>
                    <a:pt x="52" y="80"/>
                    <a:pt x="52" y="80"/>
                    <a:pt x="52" y="80"/>
                  </a:cubicBezTo>
                  <a:cubicBezTo>
                    <a:pt x="54" y="82"/>
                    <a:pt x="54" y="82"/>
                    <a:pt x="54" y="82"/>
                  </a:cubicBezTo>
                  <a:cubicBezTo>
                    <a:pt x="58" y="82"/>
                    <a:pt x="58" y="82"/>
                    <a:pt x="58" y="82"/>
                  </a:cubicBezTo>
                  <a:cubicBezTo>
                    <a:pt x="56" y="84"/>
                    <a:pt x="56" y="84"/>
                    <a:pt x="56" y="84"/>
                  </a:cubicBezTo>
                  <a:cubicBezTo>
                    <a:pt x="52" y="86"/>
                    <a:pt x="52" y="86"/>
                    <a:pt x="52" y="86"/>
                  </a:cubicBezTo>
                  <a:cubicBezTo>
                    <a:pt x="51" y="84"/>
                    <a:pt x="51" y="84"/>
                    <a:pt x="51" y="84"/>
                  </a:cubicBezTo>
                  <a:cubicBezTo>
                    <a:pt x="47" y="84"/>
                    <a:pt x="47" y="84"/>
                    <a:pt x="47" y="84"/>
                  </a:cubicBezTo>
                  <a:cubicBezTo>
                    <a:pt x="42" y="78"/>
                    <a:pt x="42" y="78"/>
                    <a:pt x="42" y="78"/>
                  </a:cubicBezTo>
                  <a:cubicBezTo>
                    <a:pt x="38" y="80"/>
                    <a:pt x="38" y="80"/>
                    <a:pt x="38" y="80"/>
                  </a:cubicBezTo>
                  <a:cubicBezTo>
                    <a:pt x="34" y="82"/>
                    <a:pt x="34" y="82"/>
                    <a:pt x="34" y="82"/>
                  </a:cubicBezTo>
                  <a:cubicBezTo>
                    <a:pt x="33" y="80"/>
                    <a:pt x="33" y="80"/>
                    <a:pt x="33" y="80"/>
                  </a:cubicBezTo>
                  <a:cubicBezTo>
                    <a:pt x="29" y="84"/>
                    <a:pt x="29" y="84"/>
                    <a:pt x="29" y="84"/>
                  </a:cubicBezTo>
                  <a:cubicBezTo>
                    <a:pt x="27" y="84"/>
                    <a:pt x="27" y="84"/>
                    <a:pt x="27" y="84"/>
                  </a:cubicBezTo>
                  <a:cubicBezTo>
                    <a:pt x="27" y="86"/>
                    <a:pt x="27" y="86"/>
                    <a:pt x="27" y="86"/>
                  </a:cubicBezTo>
                  <a:cubicBezTo>
                    <a:pt x="31" y="91"/>
                    <a:pt x="31" y="91"/>
                    <a:pt x="31" y="91"/>
                  </a:cubicBezTo>
                  <a:cubicBezTo>
                    <a:pt x="34" y="93"/>
                    <a:pt x="34" y="93"/>
                    <a:pt x="34" y="93"/>
                  </a:cubicBezTo>
                  <a:cubicBezTo>
                    <a:pt x="38" y="97"/>
                    <a:pt x="38" y="97"/>
                    <a:pt x="38" y="97"/>
                  </a:cubicBezTo>
                  <a:cubicBezTo>
                    <a:pt x="38" y="98"/>
                    <a:pt x="38" y="98"/>
                    <a:pt x="38" y="98"/>
                  </a:cubicBezTo>
                  <a:cubicBezTo>
                    <a:pt x="36" y="100"/>
                    <a:pt x="36" y="100"/>
                    <a:pt x="36" y="100"/>
                  </a:cubicBezTo>
                  <a:cubicBezTo>
                    <a:pt x="36" y="104"/>
                    <a:pt x="36" y="104"/>
                    <a:pt x="36" y="104"/>
                  </a:cubicBezTo>
                  <a:cubicBezTo>
                    <a:pt x="40" y="108"/>
                    <a:pt x="40" y="108"/>
                    <a:pt x="40" y="108"/>
                  </a:cubicBezTo>
                  <a:cubicBezTo>
                    <a:pt x="42" y="109"/>
                    <a:pt x="42" y="109"/>
                    <a:pt x="42" y="109"/>
                  </a:cubicBezTo>
                  <a:cubicBezTo>
                    <a:pt x="43" y="108"/>
                    <a:pt x="43" y="108"/>
                    <a:pt x="43" y="108"/>
                  </a:cubicBezTo>
                  <a:cubicBezTo>
                    <a:pt x="42" y="106"/>
                    <a:pt x="42" y="106"/>
                    <a:pt x="42" y="106"/>
                  </a:cubicBezTo>
                  <a:cubicBezTo>
                    <a:pt x="43" y="102"/>
                    <a:pt x="43" y="102"/>
                    <a:pt x="43" y="102"/>
                  </a:cubicBezTo>
                  <a:cubicBezTo>
                    <a:pt x="45" y="108"/>
                    <a:pt x="45" y="108"/>
                    <a:pt x="45" y="108"/>
                  </a:cubicBezTo>
                  <a:cubicBezTo>
                    <a:pt x="49" y="109"/>
                    <a:pt x="49" y="109"/>
                    <a:pt x="49" y="109"/>
                  </a:cubicBezTo>
                  <a:cubicBezTo>
                    <a:pt x="51" y="111"/>
                    <a:pt x="51" y="111"/>
                    <a:pt x="51" y="111"/>
                  </a:cubicBezTo>
                  <a:cubicBezTo>
                    <a:pt x="49" y="115"/>
                    <a:pt x="49" y="115"/>
                    <a:pt x="49" y="115"/>
                  </a:cubicBezTo>
                  <a:cubicBezTo>
                    <a:pt x="52" y="117"/>
                    <a:pt x="52" y="117"/>
                    <a:pt x="52" y="117"/>
                  </a:cubicBezTo>
                  <a:cubicBezTo>
                    <a:pt x="52" y="111"/>
                    <a:pt x="52" y="111"/>
                    <a:pt x="52" y="111"/>
                  </a:cubicBezTo>
                  <a:cubicBezTo>
                    <a:pt x="52" y="108"/>
                    <a:pt x="52" y="108"/>
                    <a:pt x="52" y="108"/>
                  </a:cubicBezTo>
                  <a:cubicBezTo>
                    <a:pt x="56" y="108"/>
                    <a:pt x="56" y="108"/>
                    <a:pt x="56" y="108"/>
                  </a:cubicBezTo>
                  <a:cubicBezTo>
                    <a:pt x="58" y="111"/>
                    <a:pt x="58" y="111"/>
                    <a:pt x="58" y="111"/>
                  </a:cubicBezTo>
                  <a:cubicBezTo>
                    <a:pt x="63" y="115"/>
                    <a:pt x="63" y="115"/>
                    <a:pt x="63" y="115"/>
                  </a:cubicBezTo>
                  <a:cubicBezTo>
                    <a:pt x="60" y="111"/>
                    <a:pt x="60" y="111"/>
                    <a:pt x="60" y="111"/>
                  </a:cubicBezTo>
                  <a:cubicBezTo>
                    <a:pt x="62" y="108"/>
                    <a:pt x="62" y="108"/>
                    <a:pt x="62" y="108"/>
                  </a:cubicBezTo>
                  <a:cubicBezTo>
                    <a:pt x="60" y="106"/>
                    <a:pt x="60" y="106"/>
                    <a:pt x="60" y="106"/>
                  </a:cubicBezTo>
                  <a:cubicBezTo>
                    <a:pt x="56" y="98"/>
                    <a:pt x="56" y="98"/>
                    <a:pt x="56" y="98"/>
                  </a:cubicBezTo>
                  <a:cubicBezTo>
                    <a:pt x="54" y="97"/>
                    <a:pt x="54" y="97"/>
                    <a:pt x="54" y="97"/>
                  </a:cubicBezTo>
                  <a:cubicBezTo>
                    <a:pt x="54" y="95"/>
                    <a:pt x="54" y="95"/>
                    <a:pt x="54" y="95"/>
                  </a:cubicBezTo>
                  <a:cubicBezTo>
                    <a:pt x="56" y="95"/>
                    <a:pt x="56" y="95"/>
                    <a:pt x="56" y="95"/>
                  </a:cubicBezTo>
                  <a:cubicBezTo>
                    <a:pt x="62" y="97"/>
                    <a:pt x="62" y="97"/>
                    <a:pt x="62" y="97"/>
                  </a:cubicBezTo>
                  <a:cubicBezTo>
                    <a:pt x="60" y="98"/>
                    <a:pt x="60" y="98"/>
                    <a:pt x="60" y="98"/>
                  </a:cubicBezTo>
                  <a:cubicBezTo>
                    <a:pt x="62" y="98"/>
                    <a:pt x="62" y="98"/>
                    <a:pt x="62" y="98"/>
                  </a:cubicBezTo>
                  <a:cubicBezTo>
                    <a:pt x="63" y="97"/>
                    <a:pt x="63" y="97"/>
                    <a:pt x="63" y="97"/>
                  </a:cubicBezTo>
                  <a:cubicBezTo>
                    <a:pt x="67" y="98"/>
                    <a:pt x="67" y="98"/>
                    <a:pt x="67" y="98"/>
                  </a:cubicBezTo>
                  <a:cubicBezTo>
                    <a:pt x="67" y="97"/>
                    <a:pt x="67" y="97"/>
                    <a:pt x="67" y="97"/>
                  </a:cubicBezTo>
                  <a:cubicBezTo>
                    <a:pt x="65" y="97"/>
                    <a:pt x="65" y="97"/>
                    <a:pt x="65" y="97"/>
                  </a:cubicBezTo>
                  <a:cubicBezTo>
                    <a:pt x="65" y="95"/>
                    <a:pt x="65" y="95"/>
                    <a:pt x="65" y="95"/>
                  </a:cubicBezTo>
                  <a:cubicBezTo>
                    <a:pt x="63" y="95"/>
                    <a:pt x="63" y="95"/>
                    <a:pt x="63" y="95"/>
                  </a:cubicBezTo>
                  <a:cubicBezTo>
                    <a:pt x="60" y="93"/>
                    <a:pt x="60" y="93"/>
                    <a:pt x="60" y="93"/>
                  </a:cubicBezTo>
                  <a:cubicBezTo>
                    <a:pt x="62" y="91"/>
                    <a:pt x="62" y="91"/>
                    <a:pt x="62" y="91"/>
                  </a:cubicBezTo>
                  <a:cubicBezTo>
                    <a:pt x="58" y="88"/>
                    <a:pt x="58" y="88"/>
                    <a:pt x="58" y="88"/>
                  </a:cubicBezTo>
                  <a:cubicBezTo>
                    <a:pt x="62" y="86"/>
                    <a:pt x="62" y="86"/>
                    <a:pt x="62" y="86"/>
                  </a:cubicBezTo>
                  <a:cubicBezTo>
                    <a:pt x="63" y="86"/>
                    <a:pt x="63" y="86"/>
                    <a:pt x="63" y="86"/>
                  </a:cubicBezTo>
                  <a:cubicBezTo>
                    <a:pt x="65" y="86"/>
                    <a:pt x="65" y="86"/>
                    <a:pt x="65" y="86"/>
                  </a:cubicBezTo>
                  <a:cubicBezTo>
                    <a:pt x="71" y="88"/>
                    <a:pt x="71" y="88"/>
                    <a:pt x="71" y="88"/>
                  </a:cubicBezTo>
                  <a:cubicBezTo>
                    <a:pt x="71" y="89"/>
                    <a:pt x="71" y="89"/>
                    <a:pt x="71" y="89"/>
                  </a:cubicBezTo>
                  <a:cubicBezTo>
                    <a:pt x="74" y="89"/>
                    <a:pt x="74" y="89"/>
                    <a:pt x="74" y="89"/>
                  </a:cubicBezTo>
                  <a:cubicBezTo>
                    <a:pt x="74" y="88"/>
                    <a:pt x="74" y="88"/>
                    <a:pt x="74" y="88"/>
                  </a:cubicBezTo>
                  <a:cubicBezTo>
                    <a:pt x="72" y="84"/>
                    <a:pt x="72" y="84"/>
                    <a:pt x="72" y="84"/>
                  </a:cubicBezTo>
                  <a:cubicBezTo>
                    <a:pt x="72" y="80"/>
                    <a:pt x="72" y="80"/>
                    <a:pt x="72" y="80"/>
                  </a:cubicBezTo>
                  <a:cubicBezTo>
                    <a:pt x="72" y="78"/>
                    <a:pt x="72" y="78"/>
                    <a:pt x="72" y="78"/>
                  </a:cubicBezTo>
                  <a:cubicBezTo>
                    <a:pt x="63" y="73"/>
                    <a:pt x="63" y="73"/>
                    <a:pt x="63" y="73"/>
                  </a:cubicBezTo>
                  <a:cubicBezTo>
                    <a:pt x="62" y="73"/>
                    <a:pt x="62" y="73"/>
                    <a:pt x="62" y="73"/>
                  </a:cubicBezTo>
                  <a:cubicBezTo>
                    <a:pt x="60" y="71"/>
                    <a:pt x="60" y="71"/>
                    <a:pt x="60" y="71"/>
                  </a:cubicBezTo>
                  <a:cubicBezTo>
                    <a:pt x="58" y="71"/>
                    <a:pt x="58" y="71"/>
                    <a:pt x="58" y="71"/>
                  </a:cubicBezTo>
                  <a:cubicBezTo>
                    <a:pt x="56" y="69"/>
                    <a:pt x="56" y="69"/>
                    <a:pt x="56" y="69"/>
                  </a:cubicBezTo>
                  <a:cubicBezTo>
                    <a:pt x="52" y="68"/>
                    <a:pt x="52" y="68"/>
                    <a:pt x="52" y="68"/>
                  </a:cubicBezTo>
                  <a:cubicBezTo>
                    <a:pt x="49" y="66"/>
                    <a:pt x="49" y="66"/>
                    <a:pt x="49" y="66"/>
                  </a:cubicBezTo>
                  <a:cubicBezTo>
                    <a:pt x="52" y="64"/>
                    <a:pt x="52" y="64"/>
                    <a:pt x="52" y="64"/>
                  </a:cubicBezTo>
                  <a:cubicBezTo>
                    <a:pt x="56" y="62"/>
                    <a:pt x="56" y="62"/>
                    <a:pt x="56" y="62"/>
                  </a:cubicBezTo>
                  <a:cubicBezTo>
                    <a:pt x="56" y="60"/>
                    <a:pt x="56" y="60"/>
                    <a:pt x="56" y="60"/>
                  </a:cubicBezTo>
                  <a:cubicBezTo>
                    <a:pt x="52" y="60"/>
                    <a:pt x="52" y="60"/>
                    <a:pt x="52" y="60"/>
                  </a:cubicBezTo>
                  <a:cubicBezTo>
                    <a:pt x="54" y="57"/>
                    <a:pt x="54" y="57"/>
                    <a:pt x="54" y="57"/>
                  </a:cubicBezTo>
                  <a:cubicBezTo>
                    <a:pt x="54" y="55"/>
                    <a:pt x="54" y="55"/>
                    <a:pt x="54" y="55"/>
                  </a:cubicBezTo>
                  <a:cubicBezTo>
                    <a:pt x="56" y="57"/>
                    <a:pt x="56" y="57"/>
                    <a:pt x="56" y="57"/>
                  </a:cubicBezTo>
                  <a:cubicBezTo>
                    <a:pt x="58" y="58"/>
                    <a:pt x="58" y="58"/>
                    <a:pt x="58" y="58"/>
                  </a:cubicBezTo>
                  <a:cubicBezTo>
                    <a:pt x="58" y="60"/>
                    <a:pt x="58" y="60"/>
                    <a:pt x="58" y="60"/>
                  </a:cubicBezTo>
                  <a:cubicBezTo>
                    <a:pt x="58" y="62"/>
                    <a:pt x="58" y="62"/>
                    <a:pt x="58" y="62"/>
                  </a:cubicBezTo>
                  <a:cubicBezTo>
                    <a:pt x="60" y="62"/>
                    <a:pt x="60" y="62"/>
                    <a:pt x="60" y="62"/>
                  </a:cubicBezTo>
                  <a:cubicBezTo>
                    <a:pt x="62" y="57"/>
                    <a:pt x="62" y="57"/>
                    <a:pt x="62" y="57"/>
                  </a:cubicBezTo>
                  <a:cubicBezTo>
                    <a:pt x="58" y="55"/>
                    <a:pt x="58" y="55"/>
                    <a:pt x="58" y="55"/>
                  </a:cubicBezTo>
                  <a:cubicBezTo>
                    <a:pt x="52" y="47"/>
                    <a:pt x="52" y="47"/>
                    <a:pt x="52" y="47"/>
                  </a:cubicBezTo>
                  <a:cubicBezTo>
                    <a:pt x="51" y="46"/>
                    <a:pt x="51" y="46"/>
                    <a:pt x="51" y="46"/>
                  </a:cubicBezTo>
                  <a:cubicBezTo>
                    <a:pt x="51" y="44"/>
                    <a:pt x="51" y="44"/>
                    <a:pt x="51" y="44"/>
                  </a:cubicBezTo>
                  <a:cubicBezTo>
                    <a:pt x="47" y="40"/>
                    <a:pt x="47" y="40"/>
                    <a:pt x="47" y="40"/>
                  </a:cubicBezTo>
                  <a:cubicBezTo>
                    <a:pt x="49" y="38"/>
                    <a:pt x="49" y="38"/>
                    <a:pt x="49" y="38"/>
                  </a:cubicBezTo>
                  <a:cubicBezTo>
                    <a:pt x="47" y="33"/>
                    <a:pt x="47" y="33"/>
                    <a:pt x="47" y="33"/>
                  </a:cubicBezTo>
                  <a:cubicBezTo>
                    <a:pt x="49" y="29"/>
                    <a:pt x="49" y="29"/>
                    <a:pt x="49" y="29"/>
                  </a:cubicBezTo>
                  <a:cubicBezTo>
                    <a:pt x="54" y="27"/>
                    <a:pt x="54" y="27"/>
                    <a:pt x="54" y="27"/>
                  </a:cubicBezTo>
                  <a:cubicBezTo>
                    <a:pt x="54" y="31"/>
                    <a:pt x="54" y="31"/>
                    <a:pt x="54" y="31"/>
                  </a:cubicBezTo>
                  <a:cubicBezTo>
                    <a:pt x="52" y="31"/>
                    <a:pt x="52" y="31"/>
                    <a:pt x="52" y="31"/>
                  </a:cubicBezTo>
                  <a:cubicBezTo>
                    <a:pt x="52" y="33"/>
                    <a:pt x="52" y="33"/>
                    <a:pt x="52" y="33"/>
                  </a:cubicBezTo>
                  <a:cubicBezTo>
                    <a:pt x="58" y="35"/>
                    <a:pt x="58" y="35"/>
                    <a:pt x="58" y="35"/>
                  </a:cubicBezTo>
                  <a:cubicBezTo>
                    <a:pt x="58" y="40"/>
                    <a:pt x="58" y="40"/>
                    <a:pt x="58" y="40"/>
                  </a:cubicBezTo>
                  <a:cubicBezTo>
                    <a:pt x="62" y="42"/>
                    <a:pt x="62" y="42"/>
                    <a:pt x="62" y="42"/>
                  </a:cubicBezTo>
                  <a:cubicBezTo>
                    <a:pt x="65" y="42"/>
                    <a:pt x="65" y="42"/>
                    <a:pt x="65" y="42"/>
                  </a:cubicBezTo>
                  <a:cubicBezTo>
                    <a:pt x="63" y="40"/>
                    <a:pt x="63" y="40"/>
                    <a:pt x="63" y="40"/>
                  </a:cubicBezTo>
                  <a:cubicBezTo>
                    <a:pt x="62" y="38"/>
                    <a:pt x="62" y="38"/>
                    <a:pt x="62" y="38"/>
                  </a:cubicBezTo>
                  <a:cubicBezTo>
                    <a:pt x="62" y="35"/>
                    <a:pt x="62" y="35"/>
                    <a:pt x="62" y="35"/>
                  </a:cubicBezTo>
                  <a:cubicBezTo>
                    <a:pt x="65" y="37"/>
                    <a:pt x="65" y="37"/>
                    <a:pt x="65" y="37"/>
                  </a:cubicBezTo>
                  <a:cubicBezTo>
                    <a:pt x="69" y="40"/>
                    <a:pt x="69" y="40"/>
                    <a:pt x="69" y="40"/>
                  </a:cubicBezTo>
                  <a:cubicBezTo>
                    <a:pt x="71" y="42"/>
                    <a:pt x="71" y="42"/>
                    <a:pt x="71" y="42"/>
                  </a:cubicBezTo>
                  <a:cubicBezTo>
                    <a:pt x="72" y="38"/>
                    <a:pt x="72" y="38"/>
                    <a:pt x="72" y="38"/>
                  </a:cubicBezTo>
                  <a:cubicBezTo>
                    <a:pt x="69" y="37"/>
                    <a:pt x="69" y="37"/>
                    <a:pt x="69" y="37"/>
                  </a:cubicBezTo>
                  <a:cubicBezTo>
                    <a:pt x="67" y="37"/>
                    <a:pt x="67" y="37"/>
                    <a:pt x="67" y="37"/>
                  </a:cubicBezTo>
                  <a:cubicBezTo>
                    <a:pt x="67" y="35"/>
                    <a:pt x="67" y="35"/>
                    <a:pt x="67" y="35"/>
                  </a:cubicBezTo>
                  <a:cubicBezTo>
                    <a:pt x="74" y="35"/>
                    <a:pt x="74" y="35"/>
                    <a:pt x="74" y="35"/>
                  </a:cubicBezTo>
                  <a:cubicBezTo>
                    <a:pt x="76" y="37"/>
                    <a:pt x="76" y="37"/>
                    <a:pt x="76" y="37"/>
                  </a:cubicBezTo>
                  <a:cubicBezTo>
                    <a:pt x="76" y="35"/>
                    <a:pt x="76" y="35"/>
                    <a:pt x="76" y="35"/>
                  </a:cubicBezTo>
                  <a:cubicBezTo>
                    <a:pt x="72" y="33"/>
                    <a:pt x="72" y="33"/>
                    <a:pt x="72" y="33"/>
                  </a:cubicBezTo>
                  <a:cubicBezTo>
                    <a:pt x="69" y="31"/>
                    <a:pt x="69" y="31"/>
                    <a:pt x="69" y="31"/>
                  </a:cubicBezTo>
                  <a:cubicBezTo>
                    <a:pt x="67" y="27"/>
                    <a:pt x="67" y="27"/>
                    <a:pt x="67" y="27"/>
                  </a:cubicBezTo>
                  <a:cubicBezTo>
                    <a:pt x="69" y="26"/>
                    <a:pt x="69" y="26"/>
                    <a:pt x="69" y="26"/>
                  </a:cubicBezTo>
                  <a:cubicBezTo>
                    <a:pt x="71" y="27"/>
                    <a:pt x="71" y="27"/>
                    <a:pt x="71" y="27"/>
                  </a:cubicBezTo>
                  <a:cubicBezTo>
                    <a:pt x="74" y="26"/>
                    <a:pt x="74" y="26"/>
                    <a:pt x="74" y="26"/>
                  </a:cubicBezTo>
                  <a:cubicBezTo>
                    <a:pt x="76" y="20"/>
                    <a:pt x="76" y="20"/>
                    <a:pt x="76" y="20"/>
                  </a:cubicBezTo>
                  <a:cubicBezTo>
                    <a:pt x="78" y="20"/>
                    <a:pt x="78" y="20"/>
                    <a:pt x="78" y="20"/>
                  </a:cubicBezTo>
                  <a:cubicBezTo>
                    <a:pt x="82" y="22"/>
                    <a:pt x="82" y="22"/>
                    <a:pt x="82" y="22"/>
                  </a:cubicBezTo>
                  <a:cubicBezTo>
                    <a:pt x="85" y="24"/>
                    <a:pt x="85" y="24"/>
                    <a:pt x="85" y="24"/>
                  </a:cubicBezTo>
                  <a:cubicBezTo>
                    <a:pt x="87" y="20"/>
                    <a:pt x="87" y="20"/>
                    <a:pt x="87" y="20"/>
                  </a:cubicBezTo>
                  <a:cubicBezTo>
                    <a:pt x="89" y="18"/>
                    <a:pt x="89" y="18"/>
                    <a:pt x="89" y="18"/>
                  </a:cubicBezTo>
                  <a:cubicBezTo>
                    <a:pt x="89" y="18"/>
                    <a:pt x="89" y="18"/>
                    <a:pt x="89" y="18"/>
                  </a:cubicBezTo>
                  <a:cubicBezTo>
                    <a:pt x="92" y="20"/>
                    <a:pt x="92" y="20"/>
                    <a:pt x="92" y="20"/>
                  </a:cubicBezTo>
                  <a:cubicBezTo>
                    <a:pt x="98" y="20"/>
                    <a:pt x="98" y="20"/>
                    <a:pt x="98" y="20"/>
                  </a:cubicBezTo>
                  <a:cubicBezTo>
                    <a:pt x="103" y="22"/>
                    <a:pt x="103" y="22"/>
                    <a:pt x="103" y="22"/>
                  </a:cubicBezTo>
                  <a:cubicBezTo>
                    <a:pt x="107" y="22"/>
                    <a:pt x="107" y="22"/>
                    <a:pt x="107" y="22"/>
                  </a:cubicBezTo>
                  <a:cubicBezTo>
                    <a:pt x="109" y="17"/>
                    <a:pt x="109" y="17"/>
                    <a:pt x="109" y="17"/>
                  </a:cubicBezTo>
                  <a:cubicBezTo>
                    <a:pt x="109" y="13"/>
                    <a:pt x="109" y="13"/>
                    <a:pt x="109" y="13"/>
                  </a:cubicBezTo>
                  <a:cubicBezTo>
                    <a:pt x="114" y="11"/>
                    <a:pt x="114" y="11"/>
                    <a:pt x="114" y="11"/>
                  </a:cubicBezTo>
                  <a:cubicBezTo>
                    <a:pt x="114" y="7"/>
                    <a:pt x="114" y="7"/>
                    <a:pt x="114" y="7"/>
                  </a:cubicBezTo>
                  <a:cubicBezTo>
                    <a:pt x="111" y="6"/>
                    <a:pt x="111" y="6"/>
                    <a:pt x="111" y="6"/>
                  </a:cubicBezTo>
                  <a:cubicBezTo>
                    <a:pt x="111" y="0"/>
                    <a:pt x="111" y="0"/>
                    <a:pt x="111" y="0"/>
                  </a:cubicBezTo>
                  <a:close/>
                  <a:moveTo>
                    <a:pt x="72" y="135"/>
                  </a:moveTo>
                  <a:cubicBezTo>
                    <a:pt x="71" y="131"/>
                    <a:pt x="71" y="131"/>
                    <a:pt x="71" y="131"/>
                  </a:cubicBezTo>
                  <a:cubicBezTo>
                    <a:pt x="71" y="135"/>
                    <a:pt x="71" y="135"/>
                    <a:pt x="71" y="135"/>
                  </a:cubicBezTo>
                  <a:cubicBezTo>
                    <a:pt x="71" y="137"/>
                    <a:pt x="71" y="137"/>
                    <a:pt x="71" y="137"/>
                  </a:cubicBezTo>
                  <a:cubicBezTo>
                    <a:pt x="71" y="139"/>
                    <a:pt x="71" y="139"/>
                    <a:pt x="71" y="139"/>
                  </a:cubicBezTo>
                  <a:cubicBezTo>
                    <a:pt x="72" y="140"/>
                    <a:pt x="72" y="140"/>
                    <a:pt x="72" y="140"/>
                  </a:cubicBezTo>
                  <a:cubicBezTo>
                    <a:pt x="78" y="140"/>
                    <a:pt x="78" y="140"/>
                    <a:pt x="78" y="140"/>
                  </a:cubicBezTo>
                  <a:cubicBezTo>
                    <a:pt x="82" y="140"/>
                    <a:pt x="82" y="140"/>
                    <a:pt x="82" y="140"/>
                  </a:cubicBezTo>
                  <a:cubicBezTo>
                    <a:pt x="83" y="139"/>
                    <a:pt x="83" y="139"/>
                    <a:pt x="83" y="139"/>
                  </a:cubicBezTo>
                  <a:cubicBezTo>
                    <a:pt x="87" y="140"/>
                    <a:pt x="87" y="140"/>
                    <a:pt x="87" y="140"/>
                  </a:cubicBezTo>
                  <a:cubicBezTo>
                    <a:pt x="91" y="142"/>
                    <a:pt x="91" y="142"/>
                    <a:pt x="91" y="142"/>
                  </a:cubicBezTo>
                  <a:cubicBezTo>
                    <a:pt x="91" y="144"/>
                    <a:pt x="91" y="144"/>
                    <a:pt x="91" y="144"/>
                  </a:cubicBezTo>
                  <a:cubicBezTo>
                    <a:pt x="96" y="144"/>
                    <a:pt x="96" y="144"/>
                    <a:pt x="96" y="144"/>
                  </a:cubicBezTo>
                  <a:cubicBezTo>
                    <a:pt x="98" y="142"/>
                    <a:pt x="98" y="142"/>
                    <a:pt x="98" y="142"/>
                  </a:cubicBezTo>
                  <a:cubicBezTo>
                    <a:pt x="103" y="142"/>
                    <a:pt x="103" y="142"/>
                    <a:pt x="103" y="142"/>
                  </a:cubicBezTo>
                  <a:cubicBezTo>
                    <a:pt x="109" y="142"/>
                    <a:pt x="109" y="142"/>
                    <a:pt x="109" y="142"/>
                  </a:cubicBezTo>
                  <a:cubicBezTo>
                    <a:pt x="112" y="142"/>
                    <a:pt x="112" y="142"/>
                    <a:pt x="112" y="142"/>
                  </a:cubicBezTo>
                  <a:cubicBezTo>
                    <a:pt x="116" y="140"/>
                    <a:pt x="116" y="140"/>
                    <a:pt x="116" y="140"/>
                  </a:cubicBezTo>
                  <a:cubicBezTo>
                    <a:pt x="116" y="139"/>
                    <a:pt x="116" y="139"/>
                    <a:pt x="116" y="139"/>
                  </a:cubicBezTo>
                  <a:cubicBezTo>
                    <a:pt x="116" y="137"/>
                    <a:pt x="116" y="137"/>
                    <a:pt x="116" y="137"/>
                  </a:cubicBezTo>
                  <a:cubicBezTo>
                    <a:pt x="116" y="135"/>
                    <a:pt x="116" y="135"/>
                    <a:pt x="116" y="135"/>
                  </a:cubicBezTo>
                  <a:cubicBezTo>
                    <a:pt x="116" y="137"/>
                    <a:pt x="116" y="137"/>
                    <a:pt x="116" y="137"/>
                  </a:cubicBezTo>
                  <a:cubicBezTo>
                    <a:pt x="116" y="139"/>
                    <a:pt x="116" y="139"/>
                    <a:pt x="116" y="139"/>
                  </a:cubicBezTo>
                  <a:cubicBezTo>
                    <a:pt x="112" y="140"/>
                    <a:pt x="112" y="140"/>
                    <a:pt x="112" y="140"/>
                  </a:cubicBezTo>
                  <a:cubicBezTo>
                    <a:pt x="112" y="139"/>
                    <a:pt x="112" y="139"/>
                    <a:pt x="112" y="139"/>
                  </a:cubicBezTo>
                  <a:cubicBezTo>
                    <a:pt x="111" y="139"/>
                    <a:pt x="111" y="139"/>
                    <a:pt x="111" y="139"/>
                  </a:cubicBezTo>
                  <a:cubicBezTo>
                    <a:pt x="109" y="139"/>
                    <a:pt x="109" y="139"/>
                    <a:pt x="109" y="139"/>
                  </a:cubicBezTo>
                  <a:cubicBezTo>
                    <a:pt x="109" y="137"/>
                    <a:pt x="109" y="137"/>
                    <a:pt x="109" y="137"/>
                  </a:cubicBezTo>
                  <a:cubicBezTo>
                    <a:pt x="107" y="135"/>
                    <a:pt x="107" y="135"/>
                    <a:pt x="107" y="135"/>
                  </a:cubicBezTo>
                  <a:cubicBezTo>
                    <a:pt x="105" y="135"/>
                    <a:pt x="105" y="135"/>
                    <a:pt x="105" y="135"/>
                  </a:cubicBezTo>
                  <a:cubicBezTo>
                    <a:pt x="102" y="135"/>
                    <a:pt x="102" y="135"/>
                    <a:pt x="102" y="135"/>
                  </a:cubicBezTo>
                  <a:cubicBezTo>
                    <a:pt x="98" y="133"/>
                    <a:pt x="98" y="133"/>
                    <a:pt x="98" y="133"/>
                  </a:cubicBezTo>
                  <a:cubicBezTo>
                    <a:pt x="92" y="133"/>
                    <a:pt x="92" y="133"/>
                    <a:pt x="92" y="133"/>
                  </a:cubicBezTo>
                  <a:cubicBezTo>
                    <a:pt x="89" y="135"/>
                    <a:pt x="89" y="135"/>
                    <a:pt x="89" y="135"/>
                  </a:cubicBezTo>
                  <a:cubicBezTo>
                    <a:pt x="85" y="137"/>
                    <a:pt x="85" y="137"/>
                    <a:pt x="85" y="137"/>
                  </a:cubicBezTo>
                  <a:cubicBezTo>
                    <a:pt x="83" y="135"/>
                    <a:pt x="83" y="135"/>
                    <a:pt x="83" y="135"/>
                  </a:cubicBezTo>
                  <a:cubicBezTo>
                    <a:pt x="82" y="133"/>
                    <a:pt x="82" y="133"/>
                    <a:pt x="82" y="133"/>
                  </a:cubicBezTo>
                  <a:cubicBezTo>
                    <a:pt x="80" y="133"/>
                    <a:pt x="80" y="133"/>
                    <a:pt x="80" y="133"/>
                  </a:cubicBezTo>
                  <a:cubicBezTo>
                    <a:pt x="82" y="133"/>
                    <a:pt x="82" y="133"/>
                    <a:pt x="82" y="133"/>
                  </a:cubicBezTo>
                  <a:cubicBezTo>
                    <a:pt x="80" y="131"/>
                    <a:pt x="80" y="131"/>
                    <a:pt x="80" y="131"/>
                  </a:cubicBezTo>
                  <a:cubicBezTo>
                    <a:pt x="78" y="131"/>
                    <a:pt x="78" y="131"/>
                    <a:pt x="78" y="131"/>
                  </a:cubicBezTo>
                  <a:cubicBezTo>
                    <a:pt x="78" y="131"/>
                    <a:pt x="78" y="131"/>
                    <a:pt x="78" y="131"/>
                  </a:cubicBezTo>
                  <a:cubicBezTo>
                    <a:pt x="78" y="133"/>
                    <a:pt x="78" y="133"/>
                    <a:pt x="78" y="133"/>
                  </a:cubicBezTo>
                  <a:cubicBezTo>
                    <a:pt x="78" y="133"/>
                    <a:pt x="78" y="133"/>
                    <a:pt x="78" y="133"/>
                  </a:cubicBezTo>
                  <a:cubicBezTo>
                    <a:pt x="74" y="133"/>
                    <a:pt x="74" y="133"/>
                    <a:pt x="74" y="133"/>
                  </a:cubicBezTo>
                  <a:cubicBezTo>
                    <a:pt x="74" y="131"/>
                    <a:pt x="74" y="131"/>
                    <a:pt x="74" y="131"/>
                  </a:cubicBezTo>
                  <a:cubicBezTo>
                    <a:pt x="74" y="131"/>
                    <a:pt x="74" y="131"/>
                    <a:pt x="74" y="131"/>
                  </a:cubicBezTo>
                  <a:cubicBezTo>
                    <a:pt x="72" y="131"/>
                    <a:pt x="72" y="131"/>
                    <a:pt x="72" y="131"/>
                  </a:cubicBezTo>
                  <a:cubicBezTo>
                    <a:pt x="74" y="133"/>
                    <a:pt x="74" y="133"/>
                    <a:pt x="74" y="133"/>
                  </a:cubicBezTo>
                  <a:cubicBezTo>
                    <a:pt x="72" y="135"/>
                    <a:pt x="72" y="135"/>
                    <a:pt x="72" y="135"/>
                  </a:cubicBezTo>
                  <a:close/>
                  <a:moveTo>
                    <a:pt x="3" y="47"/>
                  </a:moveTo>
                  <a:cubicBezTo>
                    <a:pt x="3" y="51"/>
                    <a:pt x="3" y="51"/>
                    <a:pt x="3" y="51"/>
                  </a:cubicBezTo>
                  <a:cubicBezTo>
                    <a:pt x="5" y="53"/>
                    <a:pt x="5" y="53"/>
                    <a:pt x="5" y="53"/>
                  </a:cubicBezTo>
                  <a:cubicBezTo>
                    <a:pt x="7" y="53"/>
                    <a:pt x="7" y="53"/>
                    <a:pt x="7" y="53"/>
                  </a:cubicBezTo>
                  <a:cubicBezTo>
                    <a:pt x="9" y="55"/>
                    <a:pt x="9" y="55"/>
                    <a:pt x="9" y="55"/>
                  </a:cubicBezTo>
                  <a:cubicBezTo>
                    <a:pt x="7" y="55"/>
                    <a:pt x="7" y="55"/>
                    <a:pt x="7" y="55"/>
                  </a:cubicBezTo>
                  <a:cubicBezTo>
                    <a:pt x="5" y="55"/>
                    <a:pt x="5" y="55"/>
                    <a:pt x="5" y="55"/>
                  </a:cubicBezTo>
                  <a:cubicBezTo>
                    <a:pt x="2" y="51"/>
                    <a:pt x="2" y="51"/>
                    <a:pt x="2" y="51"/>
                  </a:cubicBezTo>
                  <a:cubicBezTo>
                    <a:pt x="2" y="49"/>
                    <a:pt x="2" y="49"/>
                    <a:pt x="2" y="49"/>
                  </a:cubicBezTo>
                  <a:cubicBezTo>
                    <a:pt x="0" y="49"/>
                    <a:pt x="0" y="49"/>
                    <a:pt x="0" y="49"/>
                  </a:cubicBezTo>
                  <a:cubicBezTo>
                    <a:pt x="0" y="47"/>
                    <a:pt x="0" y="47"/>
                    <a:pt x="0" y="47"/>
                  </a:cubicBezTo>
                  <a:cubicBezTo>
                    <a:pt x="2" y="46"/>
                    <a:pt x="2" y="46"/>
                    <a:pt x="2" y="46"/>
                  </a:cubicBezTo>
                  <a:cubicBezTo>
                    <a:pt x="3" y="47"/>
                    <a:pt x="3" y="47"/>
                    <a:pt x="3" y="47"/>
                  </a:cubicBezTo>
                  <a:close/>
                  <a:moveTo>
                    <a:pt x="18" y="71"/>
                  </a:moveTo>
                  <a:cubicBezTo>
                    <a:pt x="16" y="71"/>
                    <a:pt x="16" y="71"/>
                    <a:pt x="16" y="71"/>
                  </a:cubicBezTo>
                  <a:cubicBezTo>
                    <a:pt x="18" y="68"/>
                    <a:pt x="18" y="68"/>
                    <a:pt x="18" y="68"/>
                  </a:cubicBezTo>
                  <a:cubicBezTo>
                    <a:pt x="20" y="68"/>
                    <a:pt x="20" y="68"/>
                    <a:pt x="20" y="68"/>
                  </a:cubicBezTo>
                  <a:cubicBezTo>
                    <a:pt x="20" y="71"/>
                    <a:pt x="20" y="71"/>
                    <a:pt x="20" y="71"/>
                  </a:cubicBezTo>
                  <a:cubicBezTo>
                    <a:pt x="20" y="71"/>
                    <a:pt x="20" y="71"/>
                    <a:pt x="20" y="71"/>
                  </a:cubicBezTo>
                  <a:cubicBezTo>
                    <a:pt x="18" y="73"/>
                    <a:pt x="18" y="73"/>
                    <a:pt x="18" y="73"/>
                  </a:cubicBezTo>
                  <a:cubicBezTo>
                    <a:pt x="18" y="71"/>
                    <a:pt x="18" y="71"/>
                    <a:pt x="18" y="71"/>
                  </a:cubicBezTo>
                  <a:close/>
                  <a:moveTo>
                    <a:pt x="18" y="77"/>
                  </a:moveTo>
                  <a:cubicBezTo>
                    <a:pt x="18" y="73"/>
                    <a:pt x="18" y="73"/>
                    <a:pt x="18" y="73"/>
                  </a:cubicBezTo>
                  <a:cubicBezTo>
                    <a:pt x="20" y="75"/>
                    <a:pt x="20" y="75"/>
                    <a:pt x="20" y="75"/>
                  </a:cubicBezTo>
                  <a:cubicBezTo>
                    <a:pt x="20" y="77"/>
                    <a:pt x="20" y="77"/>
                    <a:pt x="20" y="77"/>
                  </a:cubicBezTo>
                  <a:cubicBezTo>
                    <a:pt x="20" y="78"/>
                    <a:pt x="20" y="78"/>
                    <a:pt x="20" y="78"/>
                  </a:cubicBezTo>
                  <a:cubicBezTo>
                    <a:pt x="22" y="80"/>
                    <a:pt x="22" y="80"/>
                    <a:pt x="22" y="80"/>
                  </a:cubicBezTo>
                  <a:cubicBezTo>
                    <a:pt x="22" y="82"/>
                    <a:pt x="22" y="82"/>
                    <a:pt x="22" y="82"/>
                  </a:cubicBezTo>
                  <a:cubicBezTo>
                    <a:pt x="23" y="82"/>
                    <a:pt x="23" y="82"/>
                    <a:pt x="23" y="82"/>
                  </a:cubicBezTo>
                  <a:cubicBezTo>
                    <a:pt x="22" y="84"/>
                    <a:pt x="22" y="84"/>
                    <a:pt x="22" y="84"/>
                  </a:cubicBezTo>
                  <a:cubicBezTo>
                    <a:pt x="20" y="84"/>
                    <a:pt x="20" y="84"/>
                    <a:pt x="20" y="84"/>
                  </a:cubicBezTo>
                  <a:cubicBezTo>
                    <a:pt x="18" y="84"/>
                    <a:pt x="18" y="84"/>
                    <a:pt x="18" y="84"/>
                  </a:cubicBezTo>
                  <a:cubicBezTo>
                    <a:pt x="18" y="80"/>
                    <a:pt x="18" y="80"/>
                    <a:pt x="18" y="80"/>
                  </a:cubicBezTo>
                  <a:cubicBezTo>
                    <a:pt x="16" y="80"/>
                    <a:pt x="16" y="80"/>
                    <a:pt x="16" y="80"/>
                  </a:cubicBezTo>
                  <a:cubicBezTo>
                    <a:pt x="16" y="82"/>
                    <a:pt x="16" y="82"/>
                    <a:pt x="16" y="82"/>
                  </a:cubicBezTo>
                  <a:cubicBezTo>
                    <a:pt x="16" y="82"/>
                    <a:pt x="16" y="82"/>
                    <a:pt x="16" y="82"/>
                  </a:cubicBezTo>
                  <a:cubicBezTo>
                    <a:pt x="14" y="82"/>
                    <a:pt x="14" y="82"/>
                    <a:pt x="14" y="82"/>
                  </a:cubicBezTo>
                  <a:cubicBezTo>
                    <a:pt x="14" y="78"/>
                    <a:pt x="14" y="78"/>
                    <a:pt x="14" y="78"/>
                  </a:cubicBezTo>
                  <a:cubicBezTo>
                    <a:pt x="16" y="77"/>
                    <a:pt x="16" y="77"/>
                    <a:pt x="16" y="77"/>
                  </a:cubicBezTo>
                  <a:cubicBezTo>
                    <a:pt x="18" y="77"/>
                    <a:pt x="18" y="77"/>
                    <a:pt x="18" y="77"/>
                  </a:cubicBezTo>
                  <a:close/>
                  <a:moveTo>
                    <a:pt x="23" y="89"/>
                  </a:moveTo>
                  <a:cubicBezTo>
                    <a:pt x="25" y="91"/>
                    <a:pt x="25" y="91"/>
                    <a:pt x="25" y="91"/>
                  </a:cubicBezTo>
                  <a:cubicBezTo>
                    <a:pt x="23" y="91"/>
                    <a:pt x="23" y="91"/>
                    <a:pt x="23" y="91"/>
                  </a:cubicBezTo>
                  <a:cubicBezTo>
                    <a:pt x="22" y="91"/>
                    <a:pt x="22" y="91"/>
                    <a:pt x="22" y="91"/>
                  </a:cubicBezTo>
                  <a:cubicBezTo>
                    <a:pt x="20" y="91"/>
                    <a:pt x="20" y="91"/>
                    <a:pt x="20" y="91"/>
                  </a:cubicBezTo>
                  <a:cubicBezTo>
                    <a:pt x="18" y="89"/>
                    <a:pt x="18" y="89"/>
                    <a:pt x="18" y="89"/>
                  </a:cubicBezTo>
                  <a:cubicBezTo>
                    <a:pt x="18" y="88"/>
                    <a:pt x="18" y="88"/>
                    <a:pt x="18" y="88"/>
                  </a:cubicBezTo>
                  <a:cubicBezTo>
                    <a:pt x="20" y="86"/>
                    <a:pt x="20" y="86"/>
                    <a:pt x="20" y="86"/>
                  </a:cubicBezTo>
                  <a:cubicBezTo>
                    <a:pt x="22" y="88"/>
                    <a:pt x="22" y="88"/>
                    <a:pt x="22" y="88"/>
                  </a:cubicBezTo>
                  <a:cubicBezTo>
                    <a:pt x="23" y="89"/>
                    <a:pt x="23" y="89"/>
                    <a:pt x="23" y="89"/>
                  </a:cubicBezTo>
                  <a:close/>
                  <a:moveTo>
                    <a:pt x="131" y="128"/>
                  </a:moveTo>
                  <a:cubicBezTo>
                    <a:pt x="131" y="126"/>
                    <a:pt x="131" y="126"/>
                    <a:pt x="131" y="126"/>
                  </a:cubicBezTo>
                  <a:cubicBezTo>
                    <a:pt x="131" y="126"/>
                    <a:pt x="131" y="126"/>
                    <a:pt x="131" y="126"/>
                  </a:cubicBezTo>
                  <a:cubicBezTo>
                    <a:pt x="131" y="128"/>
                    <a:pt x="131" y="128"/>
                    <a:pt x="131" y="128"/>
                  </a:cubicBezTo>
                  <a:cubicBezTo>
                    <a:pt x="131" y="128"/>
                    <a:pt x="131" y="128"/>
                    <a:pt x="131" y="128"/>
                  </a:cubicBezTo>
                  <a:close/>
                  <a:moveTo>
                    <a:pt x="129" y="137"/>
                  </a:moveTo>
                  <a:cubicBezTo>
                    <a:pt x="129" y="133"/>
                    <a:pt x="129" y="133"/>
                    <a:pt x="129" y="133"/>
                  </a:cubicBezTo>
                  <a:cubicBezTo>
                    <a:pt x="129" y="131"/>
                    <a:pt x="129" y="131"/>
                    <a:pt x="129" y="131"/>
                  </a:cubicBezTo>
                  <a:cubicBezTo>
                    <a:pt x="131" y="128"/>
                    <a:pt x="131" y="128"/>
                    <a:pt x="131" y="128"/>
                  </a:cubicBezTo>
                  <a:cubicBezTo>
                    <a:pt x="131" y="129"/>
                    <a:pt x="131" y="129"/>
                    <a:pt x="131" y="129"/>
                  </a:cubicBezTo>
                  <a:cubicBezTo>
                    <a:pt x="132" y="133"/>
                    <a:pt x="132" y="133"/>
                    <a:pt x="132" y="133"/>
                  </a:cubicBezTo>
                  <a:cubicBezTo>
                    <a:pt x="131" y="135"/>
                    <a:pt x="131" y="135"/>
                    <a:pt x="131" y="135"/>
                  </a:cubicBezTo>
                  <a:cubicBezTo>
                    <a:pt x="129" y="137"/>
                    <a:pt x="129" y="137"/>
                    <a:pt x="129" y="137"/>
                  </a:cubicBezTo>
                  <a:close/>
                  <a:moveTo>
                    <a:pt x="138" y="126"/>
                  </a:moveTo>
                  <a:cubicBezTo>
                    <a:pt x="138" y="124"/>
                    <a:pt x="138" y="124"/>
                    <a:pt x="138" y="124"/>
                  </a:cubicBezTo>
                  <a:cubicBezTo>
                    <a:pt x="138" y="122"/>
                    <a:pt x="138" y="122"/>
                    <a:pt x="138" y="122"/>
                  </a:cubicBezTo>
                  <a:cubicBezTo>
                    <a:pt x="138" y="122"/>
                    <a:pt x="138" y="122"/>
                    <a:pt x="138" y="122"/>
                  </a:cubicBezTo>
                  <a:cubicBezTo>
                    <a:pt x="138" y="120"/>
                    <a:pt x="138" y="120"/>
                    <a:pt x="138" y="120"/>
                  </a:cubicBezTo>
                  <a:cubicBezTo>
                    <a:pt x="141" y="117"/>
                    <a:pt x="141" y="117"/>
                    <a:pt x="141" y="117"/>
                  </a:cubicBezTo>
                  <a:cubicBezTo>
                    <a:pt x="145" y="115"/>
                    <a:pt x="145" y="115"/>
                    <a:pt x="145" y="115"/>
                  </a:cubicBezTo>
                  <a:cubicBezTo>
                    <a:pt x="149" y="115"/>
                    <a:pt x="149" y="115"/>
                    <a:pt x="149" y="115"/>
                  </a:cubicBezTo>
                  <a:cubicBezTo>
                    <a:pt x="147" y="117"/>
                    <a:pt x="147" y="117"/>
                    <a:pt x="147" y="117"/>
                  </a:cubicBezTo>
                  <a:cubicBezTo>
                    <a:pt x="147" y="117"/>
                    <a:pt x="147" y="117"/>
                    <a:pt x="147" y="117"/>
                  </a:cubicBezTo>
                  <a:cubicBezTo>
                    <a:pt x="145" y="119"/>
                    <a:pt x="145" y="119"/>
                    <a:pt x="145" y="119"/>
                  </a:cubicBezTo>
                  <a:cubicBezTo>
                    <a:pt x="145" y="120"/>
                    <a:pt x="145" y="120"/>
                    <a:pt x="145" y="120"/>
                  </a:cubicBezTo>
                  <a:cubicBezTo>
                    <a:pt x="145" y="122"/>
                    <a:pt x="145" y="122"/>
                    <a:pt x="145" y="122"/>
                  </a:cubicBezTo>
                  <a:cubicBezTo>
                    <a:pt x="143" y="122"/>
                    <a:pt x="143" y="122"/>
                    <a:pt x="143" y="122"/>
                  </a:cubicBezTo>
                  <a:cubicBezTo>
                    <a:pt x="141" y="124"/>
                    <a:pt x="141" y="124"/>
                    <a:pt x="141" y="124"/>
                  </a:cubicBezTo>
                  <a:cubicBezTo>
                    <a:pt x="140" y="126"/>
                    <a:pt x="140" y="126"/>
                    <a:pt x="140" y="126"/>
                  </a:cubicBezTo>
                  <a:cubicBezTo>
                    <a:pt x="138" y="126"/>
                    <a:pt x="138" y="126"/>
                    <a:pt x="138" y="126"/>
                  </a:cubicBezTo>
                  <a:close/>
                  <a:moveTo>
                    <a:pt x="116" y="115"/>
                  </a:moveTo>
                  <a:cubicBezTo>
                    <a:pt x="114" y="113"/>
                    <a:pt x="114" y="113"/>
                    <a:pt x="114" y="113"/>
                  </a:cubicBezTo>
                  <a:cubicBezTo>
                    <a:pt x="114" y="113"/>
                    <a:pt x="114" y="113"/>
                    <a:pt x="114" y="113"/>
                  </a:cubicBezTo>
                  <a:cubicBezTo>
                    <a:pt x="118" y="111"/>
                    <a:pt x="118" y="111"/>
                    <a:pt x="118" y="111"/>
                  </a:cubicBezTo>
                  <a:cubicBezTo>
                    <a:pt x="120" y="111"/>
                    <a:pt x="120" y="111"/>
                    <a:pt x="120" y="111"/>
                  </a:cubicBezTo>
                  <a:cubicBezTo>
                    <a:pt x="118" y="113"/>
                    <a:pt x="118" y="113"/>
                    <a:pt x="118" y="113"/>
                  </a:cubicBezTo>
                  <a:cubicBezTo>
                    <a:pt x="116" y="115"/>
                    <a:pt x="116" y="115"/>
                    <a:pt x="116" y="115"/>
                  </a:cubicBezTo>
                  <a:close/>
                  <a:moveTo>
                    <a:pt x="116" y="89"/>
                  </a:moveTo>
                  <a:cubicBezTo>
                    <a:pt x="118" y="88"/>
                    <a:pt x="118" y="88"/>
                    <a:pt x="118" y="88"/>
                  </a:cubicBezTo>
                  <a:cubicBezTo>
                    <a:pt x="120" y="88"/>
                    <a:pt x="120" y="88"/>
                    <a:pt x="120" y="88"/>
                  </a:cubicBezTo>
                  <a:cubicBezTo>
                    <a:pt x="121" y="89"/>
                    <a:pt x="121" y="89"/>
                    <a:pt x="121" y="89"/>
                  </a:cubicBezTo>
                  <a:cubicBezTo>
                    <a:pt x="123" y="89"/>
                    <a:pt x="123" y="89"/>
                    <a:pt x="123" y="89"/>
                  </a:cubicBezTo>
                  <a:cubicBezTo>
                    <a:pt x="123" y="89"/>
                    <a:pt x="123" y="89"/>
                    <a:pt x="123" y="89"/>
                  </a:cubicBezTo>
                  <a:cubicBezTo>
                    <a:pt x="123" y="91"/>
                    <a:pt x="123" y="91"/>
                    <a:pt x="123" y="91"/>
                  </a:cubicBezTo>
                  <a:cubicBezTo>
                    <a:pt x="121" y="91"/>
                    <a:pt x="121" y="91"/>
                    <a:pt x="121" y="91"/>
                  </a:cubicBezTo>
                  <a:cubicBezTo>
                    <a:pt x="121" y="93"/>
                    <a:pt x="121" y="93"/>
                    <a:pt x="121" y="93"/>
                  </a:cubicBezTo>
                  <a:cubicBezTo>
                    <a:pt x="120" y="93"/>
                    <a:pt x="120" y="93"/>
                    <a:pt x="120" y="93"/>
                  </a:cubicBezTo>
                  <a:cubicBezTo>
                    <a:pt x="118" y="91"/>
                    <a:pt x="118" y="91"/>
                    <a:pt x="118" y="91"/>
                  </a:cubicBezTo>
                  <a:cubicBezTo>
                    <a:pt x="116" y="91"/>
                    <a:pt x="116" y="91"/>
                    <a:pt x="116" y="91"/>
                  </a:cubicBezTo>
                  <a:cubicBezTo>
                    <a:pt x="114" y="91"/>
                    <a:pt x="114" y="91"/>
                    <a:pt x="114" y="91"/>
                  </a:cubicBezTo>
                  <a:cubicBezTo>
                    <a:pt x="116" y="89"/>
                    <a:pt x="116" y="89"/>
                    <a:pt x="116" y="89"/>
                  </a:cubicBezTo>
                  <a:close/>
                  <a:moveTo>
                    <a:pt x="109" y="71"/>
                  </a:moveTo>
                  <a:cubicBezTo>
                    <a:pt x="111" y="77"/>
                    <a:pt x="111" y="77"/>
                    <a:pt x="111" y="77"/>
                  </a:cubicBezTo>
                  <a:cubicBezTo>
                    <a:pt x="109" y="78"/>
                    <a:pt x="109" y="78"/>
                    <a:pt x="109" y="78"/>
                  </a:cubicBezTo>
                  <a:cubicBezTo>
                    <a:pt x="107" y="80"/>
                    <a:pt x="107" y="80"/>
                    <a:pt x="107" y="80"/>
                  </a:cubicBezTo>
                  <a:cubicBezTo>
                    <a:pt x="105" y="78"/>
                    <a:pt x="105" y="78"/>
                    <a:pt x="105" y="78"/>
                  </a:cubicBezTo>
                  <a:cubicBezTo>
                    <a:pt x="105" y="77"/>
                    <a:pt x="105" y="77"/>
                    <a:pt x="105" y="77"/>
                  </a:cubicBezTo>
                  <a:cubicBezTo>
                    <a:pt x="107" y="77"/>
                    <a:pt x="107" y="77"/>
                    <a:pt x="107" y="77"/>
                  </a:cubicBezTo>
                  <a:cubicBezTo>
                    <a:pt x="107" y="75"/>
                    <a:pt x="107" y="75"/>
                    <a:pt x="107" y="75"/>
                  </a:cubicBezTo>
                  <a:cubicBezTo>
                    <a:pt x="105" y="73"/>
                    <a:pt x="105" y="73"/>
                    <a:pt x="105" y="73"/>
                  </a:cubicBezTo>
                  <a:cubicBezTo>
                    <a:pt x="105" y="71"/>
                    <a:pt x="105" y="71"/>
                    <a:pt x="105" y="71"/>
                  </a:cubicBezTo>
                  <a:cubicBezTo>
                    <a:pt x="107" y="71"/>
                    <a:pt x="107" y="71"/>
                    <a:pt x="107" y="71"/>
                  </a:cubicBezTo>
                  <a:cubicBezTo>
                    <a:pt x="109" y="71"/>
                    <a:pt x="109" y="71"/>
                    <a:pt x="109" y="71"/>
                  </a:cubicBezTo>
                  <a:cubicBezTo>
                    <a:pt x="109" y="71"/>
                    <a:pt x="109" y="71"/>
                    <a:pt x="109" y="71"/>
                  </a:cubicBezTo>
                  <a:close/>
                  <a:moveTo>
                    <a:pt x="105" y="62"/>
                  </a:moveTo>
                  <a:cubicBezTo>
                    <a:pt x="102" y="60"/>
                    <a:pt x="102" y="60"/>
                    <a:pt x="102" y="60"/>
                  </a:cubicBezTo>
                  <a:cubicBezTo>
                    <a:pt x="103" y="57"/>
                    <a:pt x="103" y="57"/>
                    <a:pt x="103" y="57"/>
                  </a:cubicBezTo>
                  <a:cubicBezTo>
                    <a:pt x="107" y="57"/>
                    <a:pt x="107" y="57"/>
                    <a:pt x="107" y="57"/>
                  </a:cubicBezTo>
                  <a:cubicBezTo>
                    <a:pt x="109" y="55"/>
                    <a:pt x="109" y="55"/>
                    <a:pt x="109" y="55"/>
                  </a:cubicBezTo>
                  <a:cubicBezTo>
                    <a:pt x="112" y="55"/>
                    <a:pt x="112" y="55"/>
                    <a:pt x="112" y="55"/>
                  </a:cubicBezTo>
                  <a:cubicBezTo>
                    <a:pt x="114" y="55"/>
                    <a:pt x="114" y="55"/>
                    <a:pt x="114" y="55"/>
                  </a:cubicBezTo>
                  <a:cubicBezTo>
                    <a:pt x="112" y="57"/>
                    <a:pt x="112" y="57"/>
                    <a:pt x="112" y="57"/>
                  </a:cubicBezTo>
                  <a:cubicBezTo>
                    <a:pt x="114" y="57"/>
                    <a:pt x="114" y="57"/>
                    <a:pt x="114" y="57"/>
                  </a:cubicBezTo>
                  <a:cubicBezTo>
                    <a:pt x="114" y="60"/>
                    <a:pt x="114" y="60"/>
                    <a:pt x="114" y="60"/>
                  </a:cubicBezTo>
                  <a:cubicBezTo>
                    <a:pt x="114" y="64"/>
                    <a:pt x="114" y="64"/>
                    <a:pt x="114" y="64"/>
                  </a:cubicBezTo>
                  <a:cubicBezTo>
                    <a:pt x="111" y="64"/>
                    <a:pt x="111" y="64"/>
                    <a:pt x="111" y="64"/>
                  </a:cubicBezTo>
                  <a:cubicBezTo>
                    <a:pt x="109" y="62"/>
                    <a:pt x="109" y="62"/>
                    <a:pt x="109" y="62"/>
                  </a:cubicBezTo>
                  <a:cubicBezTo>
                    <a:pt x="109" y="60"/>
                    <a:pt x="109" y="60"/>
                    <a:pt x="109" y="60"/>
                  </a:cubicBezTo>
                  <a:cubicBezTo>
                    <a:pt x="111" y="60"/>
                    <a:pt x="111" y="60"/>
                    <a:pt x="111" y="60"/>
                  </a:cubicBezTo>
                  <a:cubicBezTo>
                    <a:pt x="111" y="58"/>
                    <a:pt x="111" y="58"/>
                    <a:pt x="111" y="58"/>
                  </a:cubicBezTo>
                  <a:cubicBezTo>
                    <a:pt x="109" y="58"/>
                    <a:pt x="109" y="58"/>
                    <a:pt x="109" y="58"/>
                  </a:cubicBezTo>
                  <a:cubicBezTo>
                    <a:pt x="109" y="60"/>
                    <a:pt x="109" y="60"/>
                    <a:pt x="109" y="60"/>
                  </a:cubicBezTo>
                  <a:cubicBezTo>
                    <a:pt x="107" y="62"/>
                    <a:pt x="107" y="62"/>
                    <a:pt x="107" y="62"/>
                  </a:cubicBezTo>
                  <a:cubicBezTo>
                    <a:pt x="105" y="62"/>
                    <a:pt x="105" y="62"/>
                    <a:pt x="105" y="62"/>
                  </a:cubicBezTo>
                  <a:cubicBezTo>
                    <a:pt x="105" y="62"/>
                    <a:pt x="105" y="62"/>
                    <a:pt x="105" y="62"/>
                  </a:cubicBezTo>
                  <a:close/>
                  <a:moveTo>
                    <a:pt x="96" y="31"/>
                  </a:moveTo>
                  <a:cubicBezTo>
                    <a:pt x="96" y="29"/>
                    <a:pt x="96" y="29"/>
                    <a:pt x="96" y="29"/>
                  </a:cubicBezTo>
                  <a:cubicBezTo>
                    <a:pt x="100" y="29"/>
                    <a:pt x="100" y="29"/>
                    <a:pt x="100" y="29"/>
                  </a:cubicBezTo>
                  <a:cubicBezTo>
                    <a:pt x="102" y="29"/>
                    <a:pt x="102" y="29"/>
                    <a:pt x="102" y="29"/>
                  </a:cubicBezTo>
                  <a:cubicBezTo>
                    <a:pt x="102" y="31"/>
                    <a:pt x="102" y="31"/>
                    <a:pt x="102" y="31"/>
                  </a:cubicBezTo>
                  <a:cubicBezTo>
                    <a:pt x="100" y="31"/>
                    <a:pt x="100" y="31"/>
                    <a:pt x="100" y="31"/>
                  </a:cubicBezTo>
                  <a:cubicBezTo>
                    <a:pt x="96" y="31"/>
                    <a:pt x="96" y="31"/>
                    <a:pt x="96" y="31"/>
                  </a:cubicBezTo>
                  <a:close/>
                  <a:moveTo>
                    <a:pt x="89" y="40"/>
                  </a:moveTo>
                  <a:cubicBezTo>
                    <a:pt x="92" y="40"/>
                    <a:pt x="92" y="40"/>
                    <a:pt x="92" y="40"/>
                  </a:cubicBezTo>
                  <a:cubicBezTo>
                    <a:pt x="92" y="40"/>
                    <a:pt x="92" y="40"/>
                    <a:pt x="92" y="40"/>
                  </a:cubicBezTo>
                  <a:cubicBezTo>
                    <a:pt x="94" y="38"/>
                    <a:pt x="94" y="38"/>
                    <a:pt x="94" y="38"/>
                  </a:cubicBezTo>
                  <a:cubicBezTo>
                    <a:pt x="96" y="40"/>
                    <a:pt x="96" y="40"/>
                    <a:pt x="96" y="40"/>
                  </a:cubicBezTo>
                  <a:cubicBezTo>
                    <a:pt x="94" y="42"/>
                    <a:pt x="94" y="42"/>
                    <a:pt x="94" y="42"/>
                  </a:cubicBezTo>
                  <a:cubicBezTo>
                    <a:pt x="94" y="46"/>
                    <a:pt x="94" y="46"/>
                    <a:pt x="94" y="46"/>
                  </a:cubicBezTo>
                  <a:cubicBezTo>
                    <a:pt x="92" y="44"/>
                    <a:pt x="92" y="44"/>
                    <a:pt x="92" y="44"/>
                  </a:cubicBezTo>
                  <a:cubicBezTo>
                    <a:pt x="91" y="46"/>
                    <a:pt x="91" y="46"/>
                    <a:pt x="91" y="46"/>
                  </a:cubicBezTo>
                  <a:cubicBezTo>
                    <a:pt x="89" y="44"/>
                    <a:pt x="89" y="44"/>
                    <a:pt x="89" y="44"/>
                  </a:cubicBezTo>
                  <a:cubicBezTo>
                    <a:pt x="89" y="40"/>
                    <a:pt x="89" y="40"/>
                    <a:pt x="89" y="40"/>
                  </a:cubicBezTo>
                  <a:cubicBezTo>
                    <a:pt x="89" y="40"/>
                    <a:pt x="89" y="40"/>
                    <a:pt x="89" y="40"/>
                  </a:cubicBezTo>
                  <a:close/>
                  <a:moveTo>
                    <a:pt x="80" y="26"/>
                  </a:moveTo>
                  <a:cubicBezTo>
                    <a:pt x="82" y="24"/>
                    <a:pt x="82" y="24"/>
                    <a:pt x="82" y="24"/>
                  </a:cubicBezTo>
                  <a:cubicBezTo>
                    <a:pt x="83" y="26"/>
                    <a:pt x="83" y="26"/>
                    <a:pt x="83" y="26"/>
                  </a:cubicBezTo>
                  <a:cubicBezTo>
                    <a:pt x="85" y="27"/>
                    <a:pt x="85" y="27"/>
                    <a:pt x="85" y="27"/>
                  </a:cubicBezTo>
                  <a:cubicBezTo>
                    <a:pt x="82" y="27"/>
                    <a:pt x="82" y="27"/>
                    <a:pt x="82" y="27"/>
                  </a:cubicBezTo>
                  <a:cubicBezTo>
                    <a:pt x="82" y="27"/>
                    <a:pt x="82" y="27"/>
                    <a:pt x="82" y="27"/>
                  </a:cubicBezTo>
                  <a:cubicBezTo>
                    <a:pt x="80" y="27"/>
                    <a:pt x="80" y="27"/>
                    <a:pt x="80" y="27"/>
                  </a:cubicBezTo>
                  <a:cubicBezTo>
                    <a:pt x="80" y="26"/>
                    <a:pt x="80" y="26"/>
                    <a:pt x="80" y="26"/>
                  </a:cubicBezTo>
                  <a:close/>
                  <a:moveTo>
                    <a:pt x="65" y="60"/>
                  </a:moveTo>
                  <a:cubicBezTo>
                    <a:pt x="65" y="58"/>
                    <a:pt x="65" y="58"/>
                    <a:pt x="65" y="58"/>
                  </a:cubicBezTo>
                  <a:cubicBezTo>
                    <a:pt x="67" y="60"/>
                    <a:pt x="67" y="60"/>
                    <a:pt x="67" y="60"/>
                  </a:cubicBezTo>
                  <a:cubicBezTo>
                    <a:pt x="69" y="62"/>
                    <a:pt x="69" y="62"/>
                    <a:pt x="69" y="62"/>
                  </a:cubicBezTo>
                  <a:cubicBezTo>
                    <a:pt x="67" y="64"/>
                    <a:pt x="67" y="64"/>
                    <a:pt x="67" y="64"/>
                  </a:cubicBezTo>
                  <a:cubicBezTo>
                    <a:pt x="65" y="60"/>
                    <a:pt x="65" y="60"/>
                    <a:pt x="65" y="60"/>
                  </a:cubicBezTo>
                  <a:close/>
                  <a:moveTo>
                    <a:pt x="62" y="60"/>
                  </a:moveTo>
                  <a:cubicBezTo>
                    <a:pt x="63" y="58"/>
                    <a:pt x="63" y="58"/>
                    <a:pt x="63" y="58"/>
                  </a:cubicBezTo>
                  <a:cubicBezTo>
                    <a:pt x="63" y="60"/>
                    <a:pt x="63" y="60"/>
                    <a:pt x="63" y="60"/>
                  </a:cubicBezTo>
                  <a:cubicBezTo>
                    <a:pt x="63" y="60"/>
                    <a:pt x="63" y="60"/>
                    <a:pt x="63" y="60"/>
                  </a:cubicBezTo>
                  <a:cubicBezTo>
                    <a:pt x="62" y="60"/>
                    <a:pt x="62" y="60"/>
                    <a:pt x="62" y="60"/>
                  </a:cubicBezTo>
                  <a:close/>
                  <a:moveTo>
                    <a:pt x="82" y="64"/>
                  </a:moveTo>
                  <a:cubicBezTo>
                    <a:pt x="83" y="62"/>
                    <a:pt x="83" y="62"/>
                    <a:pt x="83" y="62"/>
                  </a:cubicBezTo>
                  <a:cubicBezTo>
                    <a:pt x="83" y="64"/>
                    <a:pt x="83" y="64"/>
                    <a:pt x="83" y="64"/>
                  </a:cubicBezTo>
                  <a:cubicBezTo>
                    <a:pt x="85" y="66"/>
                    <a:pt x="85" y="66"/>
                    <a:pt x="85" y="66"/>
                  </a:cubicBezTo>
                  <a:cubicBezTo>
                    <a:pt x="85" y="68"/>
                    <a:pt x="85" y="68"/>
                    <a:pt x="85" y="68"/>
                  </a:cubicBezTo>
                  <a:cubicBezTo>
                    <a:pt x="85" y="69"/>
                    <a:pt x="85" y="69"/>
                    <a:pt x="85" y="69"/>
                  </a:cubicBezTo>
                  <a:cubicBezTo>
                    <a:pt x="83" y="66"/>
                    <a:pt x="83" y="66"/>
                    <a:pt x="83" y="66"/>
                  </a:cubicBezTo>
                  <a:cubicBezTo>
                    <a:pt x="83" y="66"/>
                    <a:pt x="83" y="66"/>
                    <a:pt x="83" y="66"/>
                  </a:cubicBezTo>
                  <a:cubicBezTo>
                    <a:pt x="82" y="64"/>
                    <a:pt x="82" y="64"/>
                    <a:pt x="82" y="64"/>
                  </a:cubicBezTo>
                  <a:close/>
                  <a:moveTo>
                    <a:pt x="109" y="97"/>
                  </a:moveTo>
                  <a:cubicBezTo>
                    <a:pt x="109" y="95"/>
                    <a:pt x="109" y="95"/>
                    <a:pt x="109" y="95"/>
                  </a:cubicBezTo>
                  <a:cubicBezTo>
                    <a:pt x="109" y="93"/>
                    <a:pt x="109" y="93"/>
                    <a:pt x="109" y="93"/>
                  </a:cubicBezTo>
                  <a:cubicBezTo>
                    <a:pt x="112" y="93"/>
                    <a:pt x="112" y="93"/>
                    <a:pt x="112" y="93"/>
                  </a:cubicBezTo>
                  <a:cubicBezTo>
                    <a:pt x="112" y="95"/>
                    <a:pt x="112" y="95"/>
                    <a:pt x="112" y="95"/>
                  </a:cubicBezTo>
                  <a:cubicBezTo>
                    <a:pt x="109" y="97"/>
                    <a:pt x="109" y="97"/>
                    <a:pt x="109" y="97"/>
                  </a:cubicBezTo>
                  <a:close/>
                  <a:moveTo>
                    <a:pt x="82" y="113"/>
                  </a:moveTo>
                  <a:cubicBezTo>
                    <a:pt x="83" y="111"/>
                    <a:pt x="83" y="111"/>
                    <a:pt x="83" y="111"/>
                  </a:cubicBezTo>
                  <a:cubicBezTo>
                    <a:pt x="85" y="111"/>
                    <a:pt x="85" y="111"/>
                    <a:pt x="85" y="111"/>
                  </a:cubicBezTo>
                  <a:cubicBezTo>
                    <a:pt x="85" y="113"/>
                    <a:pt x="85" y="113"/>
                    <a:pt x="85" y="113"/>
                  </a:cubicBezTo>
                  <a:cubicBezTo>
                    <a:pt x="83" y="113"/>
                    <a:pt x="83" y="113"/>
                    <a:pt x="83" y="113"/>
                  </a:cubicBezTo>
                  <a:cubicBezTo>
                    <a:pt x="82" y="113"/>
                    <a:pt x="82" y="113"/>
                    <a:pt x="82" y="113"/>
                  </a:cubicBezTo>
                  <a:close/>
                  <a:moveTo>
                    <a:pt x="82" y="102"/>
                  </a:moveTo>
                  <a:cubicBezTo>
                    <a:pt x="83" y="102"/>
                    <a:pt x="83" y="102"/>
                    <a:pt x="83" y="102"/>
                  </a:cubicBezTo>
                  <a:cubicBezTo>
                    <a:pt x="83" y="104"/>
                    <a:pt x="83" y="104"/>
                    <a:pt x="83" y="104"/>
                  </a:cubicBezTo>
                  <a:cubicBezTo>
                    <a:pt x="82" y="102"/>
                    <a:pt x="82" y="102"/>
                    <a:pt x="82" y="102"/>
                  </a:cubicBezTo>
                  <a:close/>
                  <a:moveTo>
                    <a:pt x="82" y="100"/>
                  </a:moveTo>
                  <a:cubicBezTo>
                    <a:pt x="82" y="97"/>
                    <a:pt x="82" y="97"/>
                    <a:pt x="82" y="97"/>
                  </a:cubicBezTo>
                  <a:cubicBezTo>
                    <a:pt x="83" y="97"/>
                    <a:pt x="83" y="97"/>
                    <a:pt x="83" y="97"/>
                  </a:cubicBezTo>
                  <a:cubicBezTo>
                    <a:pt x="83" y="98"/>
                    <a:pt x="83" y="98"/>
                    <a:pt x="83" y="98"/>
                  </a:cubicBezTo>
                  <a:cubicBezTo>
                    <a:pt x="82" y="100"/>
                    <a:pt x="82" y="100"/>
                    <a:pt x="82" y="100"/>
                  </a:cubicBezTo>
                  <a:close/>
                  <a:moveTo>
                    <a:pt x="80" y="95"/>
                  </a:moveTo>
                  <a:cubicBezTo>
                    <a:pt x="80" y="95"/>
                    <a:pt x="80" y="95"/>
                    <a:pt x="80" y="95"/>
                  </a:cubicBezTo>
                  <a:cubicBezTo>
                    <a:pt x="80" y="93"/>
                    <a:pt x="80" y="93"/>
                    <a:pt x="80" y="93"/>
                  </a:cubicBezTo>
                  <a:cubicBezTo>
                    <a:pt x="82" y="95"/>
                    <a:pt x="82" y="95"/>
                    <a:pt x="82" y="95"/>
                  </a:cubicBezTo>
                  <a:cubicBezTo>
                    <a:pt x="80" y="95"/>
                    <a:pt x="80" y="95"/>
                    <a:pt x="80" y="95"/>
                  </a:cubicBezTo>
                  <a:close/>
                  <a:moveTo>
                    <a:pt x="96" y="106"/>
                  </a:moveTo>
                  <a:cubicBezTo>
                    <a:pt x="94" y="104"/>
                    <a:pt x="94" y="104"/>
                    <a:pt x="94" y="104"/>
                  </a:cubicBezTo>
                  <a:cubicBezTo>
                    <a:pt x="94" y="102"/>
                    <a:pt x="94" y="102"/>
                    <a:pt x="94" y="102"/>
                  </a:cubicBezTo>
                  <a:cubicBezTo>
                    <a:pt x="96" y="102"/>
                    <a:pt x="96" y="102"/>
                    <a:pt x="96" y="102"/>
                  </a:cubicBezTo>
                  <a:cubicBezTo>
                    <a:pt x="98" y="104"/>
                    <a:pt x="98" y="104"/>
                    <a:pt x="98" y="104"/>
                  </a:cubicBezTo>
                  <a:cubicBezTo>
                    <a:pt x="96" y="106"/>
                    <a:pt x="96" y="106"/>
                    <a:pt x="96" y="106"/>
                  </a:cubicBezTo>
                  <a:close/>
                  <a:moveTo>
                    <a:pt x="100" y="106"/>
                  </a:moveTo>
                  <a:cubicBezTo>
                    <a:pt x="98" y="104"/>
                    <a:pt x="98" y="104"/>
                    <a:pt x="98" y="104"/>
                  </a:cubicBezTo>
                  <a:cubicBezTo>
                    <a:pt x="102" y="100"/>
                    <a:pt x="102" y="100"/>
                    <a:pt x="102" y="100"/>
                  </a:cubicBezTo>
                  <a:cubicBezTo>
                    <a:pt x="103" y="102"/>
                    <a:pt x="103" y="102"/>
                    <a:pt x="103" y="102"/>
                  </a:cubicBezTo>
                  <a:cubicBezTo>
                    <a:pt x="103" y="104"/>
                    <a:pt x="103" y="104"/>
                    <a:pt x="103" y="104"/>
                  </a:cubicBezTo>
                  <a:cubicBezTo>
                    <a:pt x="102" y="106"/>
                    <a:pt x="102" y="106"/>
                    <a:pt x="102" y="106"/>
                  </a:cubicBezTo>
                  <a:cubicBezTo>
                    <a:pt x="100" y="106"/>
                    <a:pt x="100" y="106"/>
                    <a:pt x="100" y="106"/>
                  </a:cubicBezTo>
                  <a:close/>
                  <a:moveTo>
                    <a:pt x="100" y="98"/>
                  </a:moveTo>
                  <a:cubicBezTo>
                    <a:pt x="100" y="97"/>
                    <a:pt x="100" y="97"/>
                    <a:pt x="100" y="97"/>
                  </a:cubicBezTo>
                  <a:cubicBezTo>
                    <a:pt x="100" y="97"/>
                    <a:pt x="100" y="97"/>
                    <a:pt x="100" y="97"/>
                  </a:cubicBezTo>
                  <a:cubicBezTo>
                    <a:pt x="100" y="98"/>
                    <a:pt x="100" y="98"/>
                    <a:pt x="100" y="98"/>
                  </a:cubicBezTo>
                  <a:close/>
                  <a:moveTo>
                    <a:pt x="94" y="93"/>
                  </a:moveTo>
                  <a:cubicBezTo>
                    <a:pt x="96" y="93"/>
                    <a:pt x="96" y="93"/>
                    <a:pt x="96" y="93"/>
                  </a:cubicBezTo>
                  <a:cubicBezTo>
                    <a:pt x="96" y="95"/>
                    <a:pt x="96" y="95"/>
                    <a:pt x="96" y="95"/>
                  </a:cubicBezTo>
                  <a:cubicBezTo>
                    <a:pt x="98" y="97"/>
                    <a:pt x="98" y="97"/>
                    <a:pt x="98" y="97"/>
                  </a:cubicBezTo>
                  <a:cubicBezTo>
                    <a:pt x="96" y="95"/>
                    <a:pt x="96" y="95"/>
                    <a:pt x="96" y="95"/>
                  </a:cubicBezTo>
                  <a:cubicBezTo>
                    <a:pt x="94" y="93"/>
                    <a:pt x="94" y="93"/>
                    <a:pt x="94" y="93"/>
                  </a:cubicBezTo>
                  <a:close/>
                  <a:moveTo>
                    <a:pt x="87" y="86"/>
                  </a:moveTo>
                  <a:cubicBezTo>
                    <a:pt x="87" y="86"/>
                    <a:pt x="87" y="86"/>
                    <a:pt x="87" y="86"/>
                  </a:cubicBezTo>
                  <a:cubicBezTo>
                    <a:pt x="89" y="89"/>
                    <a:pt x="89" y="89"/>
                    <a:pt x="89" y="89"/>
                  </a:cubicBezTo>
                  <a:cubicBezTo>
                    <a:pt x="92" y="91"/>
                    <a:pt x="92" y="91"/>
                    <a:pt x="92" y="91"/>
                  </a:cubicBezTo>
                  <a:cubicBezTo>
                    <a:pt x="92" y="93"/>
                    <a:pt x="92" y="93"/>
                    <a:pt x="92" y="93"/>
                  </a:cubicBezTo>
                  <a:cubicBezTo>
                    <a:pt x="91" y="93"/>
                    <a:pt x="91" y="93"/>
                    <a:pt x="91" y="93"/>
                  </a:cubicBezTo>
                  <a:cubicBezTo>
                    <a:pt x="87" y="89"/>
                    <a:pt x="87" y="89"/>
                    <a:pt x="87" y="89"/>
                  </a:cubicBezTo>
                  <a:cubicBezTo>
                    <a:pt x="85" y="88"/>
                    <a:pt x="85" y="88"/>
                    <a:pt x="85" y="88"/>
                  </a:cubicBezTo>
                  <a:cubicBezTo>
                    <a:pt x="87" y="86"/>
                    <a:pt x="87" y="86"/>
                    <a:pt x="87" y="86"/>
                  </a:cubicBezTo>
                  <a:close/>
                  <a:moveTo>
                    <a:pt x="54" y="66"/>
                  </a:moveTo>
                  <a:cubicBezTo>
                    <a:pt x="56" y="64"/>
                    <a:pt x="56" y="64"/>
                    <a:pt x="56" y="64"/>
                  </a:cubicBezTo>
                  <a:cubicBezTo>
                    <a:pt x="62" y="62"/>
                    <a:pt x="62" y="62"/>
                    <a:pt x="62" y="62"/>
                  </a:cubicBezTo>
                  <a:cubicBezTo>
                    <a:pt x="63" y="66"/>
                    <a:pt x="63" y="66"/>
                    <a:pt x="63" y="66"/>
                  </a:cubicBezTo>
                  <a:cubicBezTo>
                    <a:pt x="67" y="68"/>
                    <a:pt x="67" y="68"/>
                    <a:pt x="67" y="68"/>
                  </a:cubicBezTo>
                  <a:cubicBezTo>
                    <a:pt x="69" y="68"/>
                    <a:pt x="69" y="68"/>
                    <a:pt x="69" y="68"/>
                  </a:cubicBezTo>
                  <a:cubicBezTo>
                    <a:pt x="71" y="69"/>
                    <a:pt x="71" y="69"/>
                    <a:pt x="71" y="69"/>
                  </a:cubicBezTo>
                  <a:cubicBezTo>
                    <a:pt x="72" y="69"/>
                    <a:pt x="72" y="69"/>
                    <a:pt x="72" y="69"/>
                  </a:cubicBezTo>
                  <a:cubicBezTo>
                    <a:pt x="72" y="69"/>
                    <a:pt x="72" y="69"/>
                    <a:pt x="72" y="69"/>
                  </a:cubicBezTo>
                  <a:cubicBezTo>
                    <a:pt x="76" y="73"/>
                    <a:pt x="76" y="73"/>
                    <a:pt x="76" y="73"/>
                  </a:cubicBezTo>
                  <a:cubicBezTo>
                    <a:pt x="78" y="75"/>
                    <a:pt x="78" y="75"/>
                    <a:pt x="78" y="75"/>
                  </a:cubicBezTo>
                  <a:cubicBezTo>
                    <a:pt x="78" y="77"/>
                    <a:pt x="78" y="77"/>
                    <a:pt x="78" y="77"/>
                  </a:cubicBezTo>
                  <a:cubicBezTo>
                    <a:pt x="78" y="78"/>
                    <a:pt x="78" y="78"/>
                    <a:pt x="78" y="78"/>
                  </a:cubicBezTo>
                  <a:cubicBezTo>
                    <a:pt x="78" y="80"/>
                    <a:pt x="78" y="80"/>
                    <a:pt x="78" y="80"/>
                  </a:cubicBezTo>
                  <a:cubicBezTo>
                    <a:pt x="80" y="84"/>
                    <a:pt x="80" y="84"/>
                    <a:pt x="80" y="84"/>
                  </a:cubicBezTo>
                  <a:cubicBezTo>
                    <a:pt x="82" y="82"/>
                    <a:pt x="82" y="82"/>
                    <a:pt x="82" y="82"/>
                  </a:cubicBezTo>
                  <a:cubicBezTo>
                    <a:pt x="85" y="82"/>
                    <a:pt x="85" y="82"/>
                    <a:pt x="85" y="82"/>
                  </a:cubicBezTo>
                  <a:cubicBezTo>
                    <a:pt x="83" y="86"/>
                    <a:pt x="83" y="86"/>
                    <a:pt x="83" y="86"/>
                  </a:cubicBezTo>
                  <a:cubicBezTo>
                    <a:pt x="82" y="86"/>
                    <a:pt x="82" y="86"/>
                    <a:pt x="82" y="86"/>
                  </a:cubicBezTo>
                  <a:cubicBezTo>
                    <a:pt x="80" y="86"/>
                    <a:pt x="80" y="86"/>
                    <a:pt x="80" y="86"/>
                  </a:cubicBezTo>
                  <a:cubicBezTo>
                    <a:pt x="78" y="84"/>
                    <a:pt x="78" y="84"/>
                    <a:pt x="78" y="84"/>
                  </a:cubicBezTo>
                  <a:cubicBezTo>
                    <a:pt x="76" y="82"/>
                    <a:pt x="76" y="82"/>
                    <a:pt x="76" y="82"/>
                  </a:cubicBezTo>
                  <a:cubicBezTo>
                    <a:pt x="78" y="80"/>
                    <a:pt x="78" y="80"/>
                    <a:pt x="78" y="80"/>
                  </a:cubicBezTo>
                  <a:cubicBezTo>
                    <a:pt x="76" y="80"/>
                    <a:pt x="76" y="80"/>
                    <a:pt x="76" y="80"/>
                  </a:cubicBezTo>
                  <a:cubicBezTo>
                    <a:pt x="74" y="77"/>
                    <a:pt x="74" y="77"/>
                    <a:pt x="74" y="77"/>
                  </a:cubicBezTo>
                  <a:cubicBezTo>
                    <a:pt x="72" y="75"/>
                    <a:pt x="72" y="75"/>
                    <a:pt x="72" y="75"/>
                  </a:cubicBezTo>
                  <a:cubicBezTo>
                    <a:pt x="71" y="75"/>
                    <a:pt x="71" y="75"/>
                    <a:pt x="71" y="75"/>
                  </a:cubicBezTo>
                  <a:cubicBezTo>
                    <a:pt x="67" y="73"/>
                    <a:pt x="67" y="73"/>
                    <a:pt x="67" y="73"/>
                  </a:cubicBezTo>
                  <a:cubicBezTo>
                    <a:pt x="65" y="71"/>
                    <a:pt x="65" y="71"/>
                    <a:pt x="65" y="71"/>
                  </a:cubicBezTo>
                  <a:cubicBezTo>
                    <a:pt x="63" y="71"/>
                    <a:pt x="63" y="71"/>
                    <a:pt x="63" y="71"/>
                  </a:cubicBezTo>
                  <a:cubicBezTo>
                    <a:pt x="63" y="69"/>
                    <a:pt x="63" y="69"/>
                    <a:pt x="63" y="69"/>
                  </a:cubicBezTo>
                  <a:cubicBezTo>
                    <a:pt x="62" y="68"/>
                    <a:pt x="62" y="68"/>
                    <a:pt x="62" y="68"/>
                  </a:cubicBezTo>
                  <a:cubicBezTo>
                    <a:pt x="60" y="68"/>
                    <a:pt x="60" y="68"/>
                    <a:pt x="60" y="68"/>
                  </a:cubicBezTo>
                  <a:cubicBezTo>
                    <a:pt x="58" y="66"/>
                    <a:pt x="58" y="66"/>
                    <a:pt x="58" y="66"/>
                  </a:cubicBezTo>
                  <a:cubicBezTo>
                    <a:pt x="56" y="66"/>
                    <a:pt x="56" y="66"/>
                    <a:pt x="56" y="66"/>
                  </a:cubicBezTo>
                  <a:cubicBezTo>
                    <a:pt x="54" y="66"/>
                    <a:pt x="54" y="66"/>
                    <a:pt x="54" y="66"/>
                  </a:cubicBezTo>
                  <a:close/>
                  <a:moveTo>
                    <a:pt x="60" y="117"/>
                  </a:moveTo>
                  <a:cubicBezTo>
                    <a:pt x="60" y="117"/>
                    <a:pt x="60" y="117"/>
                    <a:pt x="60" y="117"/>
                  </a:cubicBezTo>
                  <a:cubicBezTo>
                    <a:pt x="60" y="119"/>
                    <a:pt x="60" y="119"/>
                    <a:pt x="60" y="119"/>
                  </a:cubicBezTo>
                  <a:cubicBezTo>
                    <a:pt x="62" y="120"/>
                    <a:pt x="62" y="120"/>
                    <a:pt x="62" y="120"/>
                  </a:cubicBezTo>
                  <a:cubicBezTo>
                    <a:pt x="62" y="122"/>
                    <a:pt x="62" y="122"/>
                    <a:pt x="62" y="122"/>
                  </a:cubicBezTo>
                  <a:cubicBezTo>
                    <a:pt x="60" y="122"/>
                    <a:pt x="60" y="122"/>
                    <a:pt x="60" y="122"/>
                  </a:cubicBezTo>
                  <a:cubicBezTo>
                    <a:pt x="60" y="120"/>
                    <a:pt x="60" y="120"/>
                    <a:pt x="60" y="120"/>
                  </a:cubicBezTo>
                  <a:cubicBezTo>
                    <a:pt x="58" y="119"/>
                    <a:pt x="58" y="119"/>
                    <a:pt x="58" y="119"/>
                  </a:cubicBezTo>
                  <a:cubicBezTo>
                    <a:pt x="60" y="117"/>
                    <a:pt x="60" y="117"/>
                    <a:pt x="60" y="117"/>
                  </a:cubicBezTo>
                  <a:close/>
                  <a:moveTo>
                    <a:pt x="60" y="113"/>
                  </a:moveTo>
                  <a:cubicBezTo>
                    <a:pt x="60" y="115"/>
                    <a:pt x="60" y="115"/>
                    <a:pt x="60" y="115"/>
                  </a:cubicBezTo>
                  <a:cubicBezTo>
                    <a:pt x="58" y="115"/>
                    <a:pt x="58" y="115"/>
                    <a:pt x="58" y="115"/>
                  </a:cubicBezTo>
                  <a:cubicBezTo>
                    <a:pt x="60" y="113"/>
                    <a:pt x="60" y="113"/>
                    <a:pt x="60" y="113"/>
                  </a:cubicBezTo>
                  <a:cubicBezTo>
                    <a:pt x="60" y="113"/>
                    <a:pt x="60" y="113"/>
                    <a:pt x="60" y="113"/>
                  </a:cubicBez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70" name="Google Shape;200;g10beeda7aff_0_865">
              <a:extLst>
                <a:ext uri="{FF2B5EF4-FFF2-40B4-BE49-F238E27FC236}">
                  <a16:creationId xmlns:a16="http://schemas.microsoft.com/office/drawing/2014/main" id="{A233E1B3-354A-2CD0-DCB7-9557DE689B82}"/>
                </a:ext>
              </a:extLst>
            </p:cNvPr>
            <p:cNvSpPr/>
            <p:nvPr/>
          </p:nvSpPr>
          <p:spPr>
            <a:xfrm>
              <a:off x="5680486" y="5373910"/>
              <a:ext cx="670218" cy="647592"/>
            </a:xfrm>
            <a:custGeom>
              <a:avLst/>
              <a:gdLst/>
              <a:ahLst/>
              <a:cxnLst/>
              <a:rect l="l" t="t" r="r" b="b"/>
              <a:pathLst>
                <a:path w="149" h="144" extrusionOk="0">
                  <a:moveTo>
                    <a:pt x="111" y="0"/>
                  </a:moveTo>
                  <a:cubicBezTo>
                    <a:pt x="109" y="0"/>
                    <a:pt x="109" y="0"/>
                    <a:pt x="109" y="0"/>
                  </a:cubicBezTo>
                  <a:cubicBezTo>
                    <a:pt x="105" y="4"/>
                    <a:pt x="105" y="4"/>
                    <a:pt x="105" y="4"/>
                  </a:cubicBezTo>
                  <a:cubicBezTo>
                    <a:pt x="105" y="7"/>
                    <a:pt x="105" y="7"/>
                    <a:pt x="105" y="7"/>
                  </a:cubicBezTo>
                  <a:cubicBezTo>
                    <a:pt x="105" y="11"/>
                    <a:pt x="105" y="11"/>
                    <a:pt x="105" y="11"/>
                  </a:cubicBezTo>
                  <a:cubicBezTo>
                    <a:pt x="103" y="13"/>
                    <a:pt x="103" y="13"/>
                    <a:pt x="103" y="13"/>
                  </a:cubicBezTo>
                  <a:cubicBezTo>
                    <a:pt x="96" y="13"/>
                    <a:pt x="96" y="13"/>
                    <a:pt x="96" y="13"/>
                  </a:cubicBezTo>
                  <a:cubicBezTo>
                    <a:pt x="92" y="13"/>
                    <a:pt x="92" y="13"/>
                    <a:pt x="92" y="13"/>
                  </a:cubicBezTo>
                  <a:cubicBezTo>
                    <a:pt x="91" y="11"/>
                    <a:pt x="91" y="11"/>
                    <a:pt x="91" y="11"/>
                  </a:cubicBezTo>
                  <a:cubicBezTo>
                    <a:pt x="87" y="11"/>
                    <a:pt x="87" y="11"/>
                    <a:pt x="87" y="11"/>
                  </a:cubicBezTo>
                  <a:cubicBezTo>
                    <a:pt x="85" y="15"/>
                    <a:pt x="85" y="15"/>
                    <a:pt x="85" y="15"/>
                  </a:cubicBezTo>
                  <a:cubicBezTo>
                    <a:pt x="82" y="13"/>
                    <a:pt x="82" y="13"/>
                    <a:pt x="82" y="13"/>
                  </a:cubicBezTo>
                  <a:cubicBezTo>
                    <a:pt x="80" y="11"/>
                    <a:pt x="80" y="11"/>
                    <a:pt x="80" y="11"/>
                  </a:cubicBezTo>
                  <a:cubicBezTo>
                    <a:pt x="76" y="11"/>
                    <a:pt x="76" y="11"/>
                    <a:pt x="76" y="11"/>
                  </a:cubicBezTo>
                  <a:cubicBezTo>
                    <a:pt x="72" y="9"/>
                    <a:pt x="72" y="9"/>
                    <a:pt x="72" y="9"/>
                  </a:cubicBezTo>
                  <a:cubicBezTo>
                    <a:pt x="69" y="13"/>
                    <a:pt x="69" y="13"/>
                    <a:pt x="69" y="13"/>
                  </a:cubicBezTo>
                  <a:cubicBezTo>
                    <a:pt x="65" y="15"/>
                    <a:pt x="65" y="15"/>
                    <a:pt x="65" y="15"/>
                  </a:cubicBezTo>
                  <a:cubicBezTo>
                    <a:pt x="60" y="15"/>
                    <a:pt x="60" y="15"/>
                    <a:pt x="60" y="15"/>
                  </a:cubicBezTo>
                  <a:cubicBezTo>
                    <a:pt x="58" y="13"/>
                    <a:pt x="58" y="13"/>
                    <a:pt x="58" y="13"/>
                  </a:cubicBezTo>
                  <a:cubicBezTo>
                    <a:pt x="54" y="15"/>
                    <a:pt x="54" y="15"/>
                    <a:pt x="54" y="15"/>
                  </a:cubicBezTo>
                  <a:cubicBezTo>
                    <a:pt x="52" y="15"/>
                    <a:pt x="52" y="15"/>
                    <a:pt x="52" y="15"/>
                  </a:cubicBezTo>
                  <a:cubicBezTo>
                    <a:pt x="47" y="18"/>
                    <a:pt x="47" y="18"/>
                    <a:pt x="47" y="18"/>
                  </a:cubicBezTo>
                  <a:cubicBezTo>
                    <a:pt x="40" y="17"/>
                    <a:pt x="40" y="17"/>
                    <a:pt x="40" y="17"/>
                  </a:cubicBezTo>
                  <a:cubicBezTo>
                    <a:pt x="36" y="20"/>
                    <a:pt x="36" y="20"/>
                    <a:pt x="36" y="20"/>
                  </a:cubicBezTo>
                  <a:cubicBezTo>
                    <a:pt x="36" y="20"/>
                    <a:pt x="36" y="20"/>
                    <a:pt x="36" y="20"/>
                  </a:cubicBezTo>
                  <a:cubicBezTo>
                    <a:pt x="31" y="22"/>
                    <a:pt x="31" y="22"/>
                    <a:pt x="31" y="22"/>
                  </a:cubicBezTo>
                  <a:cubicBezTo>
                    <a:pt x="23" y="27"/>
                    <a:pt x="23" y="27"/>
                    <a:pt x="23" y="27"/>
                  </a:cubicBezTo>
                  <a:cubicBezTo>
                    <a:pt x="23" y="31"/>
                    <a:pt x="23" y="31"/>
                    <a:pt x="23" y="31"/>
                  </a:cubicBezTo>
                  <a:cubicBezTo>
                    <a:pt x="20" y="37"/>
                    <a:pt x="20" y="37"/>
                    <a:pt x="20" y="37"/>
                  </a:cubicBezTo>
                  <a:cubicBezTo>
                    <a:pt x="14" y="38"/>
                    <a:pt x="14" y="38"/>
                    <a:pt x="14" y="38"/>
                  </a:cubicBezTo>
                  <a:cubicBezTo>
                    <a:pt x="13" y="42"/>
                    <a:pt x="13" y="42"/>
                    <a:pt x="13" y="42"/>
                  </a:cubicBezTo>
                  <a:cubicBezTo>
                    <a:pt x="11" y="47"/>
                    <a:pt x="11" y="47"/>
                    <a:pt x="11" y="47"/>
                  </a:cubicBezTo>
                  <a:cubicBezTo>
                    <a:pt x="9" y="49"/>
                    <a:pt x="9" y="49"/>
                    <a:pt x="9" y="49"/>
                  </a:cubicBezTo>
                  <a:cubicBezTo>
                    <a:pt x="9" y="49"/>
                    <a:pt x="9" y="49"/>
                    <a:pt x="9" y="49"/>
                  </a:cubicBezTo>
                  <a:cubicBezTo>
                    <a:pt x="9" y="55"/>
                    <a:pt x="9" y="55"/>
                    <a:pt x="9" y="55"/>
                  </a:cubicBezTo>
                  <a:cubicBezTo>
                    <a:pt x="16" y="58"/>
                    <a:pt x="16" y="58"/>
                    <a:pt x="16" y="58"/>
                  </a:cubicBezTo>
                  <a:cubicBezTo>
                    <a:pt x="20" y="64"/>
                    <a:pt x="20" y="64"/>
                    <a:pt x="20" y="64"/>
                  </a:cubicBezTo>
                  <a:cubicBezTo>
                    <a:pt x="22" y="64"/>
                    <a:pt x="22" y="64"/>
                    <a:pt x="22" y="64"/>
                  </a:cubicBezTo>
                  <a:cubicBezTo>
                    <a:pt x="20" y="66"/>
                    <a:pt x="20" y="66"/>
                    <a:pt x="20" y="66"/>
                  </a:cubicBezTo>
                  <a:cubicBezTo>
                    <a:pt x="25" y="73"/>
                    <a:pt x="25" y="73"/>
                    <a:pt x="25" y="73"/>
                  </a:cubicBezTo>
                  <a:cubicBezTo>
                    <a:pt x="27" y="77"/>
                    <a:pt x="27" y="77"/>
                    <a:pt x="27" y="77"/>
                  </a:cubicBezTo>
                  <a:cubicBezTo>
                    <a:pt x="29" y="78"/>
                    <a:pt x="29" y="78"/>
                    <a:pt x="29" y="78"/>
                  </a:cubicBezTo>
                  <a:cubicBezTo>
                    <a:pt x="31" y="75"/>
                    <a:pt x="31" y="75"/>
                    <a:pt x="31" y="75"/>
                  </a:cubicBezTo>
                  <a:cubicBezTo>
                    <a:pt x="34" y="78"/>
                    <a:pt x="34" y="78"/>
                    <a:pt x="34" y="78"/>
                  </a:cubicBezTo>
                  <a:cubicBezTo>
                    <a:pt x="38" y="78"/>
                    <a:pt x="38" y="78"/>
                    <a:pt x="38" y="78"/>
                  </a:cubicBezTo>
                  <a:cubicBezTo>
                    <a:pt x="40" y="77"/>
                    <a:pt x="40" y="77"/>
                    <a:pt x="40" y="77"/>
                  </a:cubicBezTo>
                  <a:cubicBezTo>
                    <a:pt x="43" y="77"/>
                    <a:pt x="43" y="77"/>
                    <a:pt x="43" y="77"/>
                  </a:cubicBezTo>
                  <a:cubicBezTo>
                    <a:pt x="47" y="78"/>
                    <a:pt x="47" y="78"/>
                    <a:pt x="47" y="78"/>
                  </a:cubicBezTo>
                  <a:cubicBezTo>
                    <a:pt x="51" y="78"/>
                    <a:pt x="51" y="78"/>
                    <a:pt x="51" y="78"/>
                  </a:cubicBezTo>
                  <a:cubicBezTo>
                    <a:pt x="51" y="80"/>
                    <a:pt x="51" y="80"/>
                    <a:pt x="51" y="80"/>
                  </a:cubicBezTo>
                  <a:cubicBezTo>
                    <a:pt x="52" y="80"/>
                    <a:pt x="52" y="80"/>
                    <a:pt x="52" y="80"/>
                  </a:cubicBezTo>
                  <a:cubicBezTo>
                    <a:pt x="54" y="82"/>
                    <a:pt x="54" y="82"/>
                    <a:pt x="54" y="82"/>
                  </a:cubicBezTo>
                  <a:cubicBezTo>
                    <a:pt x="58" y="82"/>
                    <a:pt x="58" y="82"/>
                    <a:pt x="58" y="82"/>
                  </a:cubicBezTo>
                  <a:cubicBezTo>
                    <a:pt x="56" y="84"/>
                    <a:pt x="56" y="84"/>
                    <a:pt x="56" y="84"/>
                  </a:cubicBezTo>
                  <a:cubicBezTo>
                    <a:pt x="52" y="86"/>
                    <a:pt x="52" y="86"/>
                    <a:pt x="52" y="86"/>
                  </a:cubicBezTo>
                  <a:cubicBezTo>
                    <a:pt x="51" y="84"/>
                    <a:pt x="51" y="84"/>
                    <a:pt x="51" y="84"/>
                  </a:cubicBezTo>
                  <a:cubicBezTo>
                    <a:pt x="47" y="84"/>
                    <a:pt x="47" y="84"/>
                    <a:pt x="47" y="84"/>
                  </a:cubicBezTo>
                  <a:cubicBezTo>
                    <a:pt x="42" y="78"/>
                    <a:pt x="42" y="78"/>
                    <a:pt x="42" y="78"/>
                  </a:cubicBezTo>
                  <a:cubicBezTo>
                    <a:pt x="38" y="80"/>
                    <a:pt x="38" y="80"/>
                    <a:pt x="38" y="80"/>
                  </a:cubicBezTo>
                  <a:cubicBezTo>
                    <a:pt x="34" y="82"/>
                    <a:pt x="34" y="82"/>
                    <a:pt x="34" y="82"/>
                  </a:cubicBezTo>
                  <a:cubicBezTo>
                    <a:pt x="33" y="80"/>
                    <a:pt x="33" y="80"/>
                    <a:pt x="33" y="80"/>
                  </a:cubicBezTo>
                  <a:cubicBezTo>
                    <a:pt x="29" y="84"/>
                    <a:pt x="29" y="84"/>
                    <a:pt x="29" y="84"/>
                  </a:cubicBezTo>
                  <a:cubicBezTo>
                    <a:pt x="27" y="84"/>
                    <a:pt x="27" y="84"/>
                    <a:pt x="27" y="84"/>
                  </a:cubicBezTo>
                  <a:cubicBezTo>
                    <a:pt x="27" y="86"/>
                    <a:pt x="27" y="86"/>
                    <a:pt x="27" y="86"/>
                  </a:cubicBezTo>
                  <a:cubicBezTo>
                    <a:pt x="31" y="91"/>
                    <a:pt x="31" y="91"/>
                    <a:pt x="31" y="91"/>
                  </a:cubicBezTo>
                  <a:cubicBezTo>
                    <a:pt x="34" y="93"/>
                    <a:pt x="34" y="93"/>
                    <a:pt x="34" y="93"/>
                  </a:cubicBezTo>
                  <a:cubicBezTo>
                    <a:pt x="38" y="97"/>
                    <a:pt x="38" y="97"/>
                    <a:pt x="38" y="97"/>
                  </a:cubicBezTo>
                  <a:cubicBezTo>
                    <a:pt x="38" y="98"/>
                    <a:pt x="38" y="98"/>
                    <a:pt x="38" y="98"/>
                  </a:cubicBezTo>
                  <a:cubicBezTo>
                    <a:pt x="36" y="100"/>
                    <a:pt x="36" y="100"/>
                    <a:pt x="36" y="100"/>
                  </a:cubicBezTo>
                  <a:cubicBezTo>
                    <a:pt x="36" y="104"/>
                    <a:pt x="36" y="104"/>
                    <a:pt x="36" y="104"/>
                  </a:cubicBezTo>
                  <a:cubicBezTo>
                    <a:pt x="40" y="108"/>
                    <a:pt x="40" y="108"/>
                    <a:pt x="40" y="108"/>
                  </a:cubicBezTo>
                  <a:cubicBezTo>
                    <a:pt x="42" y="109"/>
                    <a:pt x="42" y="109"/>
                    <a:pt x="42" y="109"/>
                  </a:cubicBezTo>
                  <a:cubicBezTo>
                    <a:pt x="43" y="108"/>
                    <a:pt x="43" y="108"/>
                    <a:pt x="43" y="108"/>
                  </a:cubicBezTo>
                  <a:cubicBezTo>
                    <a:pt x="42" y="106"/>
                    <a:pt x="42" y="106"/>
                    <a:pt x="42" y="106"/>
                  </a:cubicBezTo>
                  <a:cubicBezTo>
                    <a:pt x="43" y="102"/>
                    <a:pt x="43" y="102"/>
                    <a:pt x="43" y="102"/>
                  </a:cubicBezTo>
                  <a:cubicBezTo>
                    <a:pt x="45" y="108"/>
                    <a:pt x="45" y="108"/>
                    <a:pt x="45" y="108"/>
                  </a:cubicBezTo>
                  <a:cubicBezTo>
                    <a:pt x="49" y="109"/>
                    <a:pt x="49" y="109"/>
                    <a:pt x="49" y="109"/>
                  </a:cubicBezTo>
                  <a:cubicBezTo>
                    <a:pt x="51" y="111"/>
                    <a:pt x="51" y="111"/>
                    <a:pt x="51" y="111"/>
                  </a:cubicBezTo>
                  <a:cubicBezTo>
                    <a:pt x="49" y="115"/>
                    <a:pt x="49" y="115"/>
                    <a:pt x="49" y="115"/>
                  </a:cubicBezTo>
                  <a:cubicBezTo>
                    <a:pt x="52" y="117"/>
                    <a:pt x="52" y="117"/>
                    <a:pt x="52" y="117"/>
                  </a:cubicBezTo>
                  <a:cubicBezTo>
                    <a:pt x="52" y="111"/>
                    <a:pt x="52" y="111"/>
                    <a:pt x="52" y="111"/>
                  </a:cubicBezTo>
                  <a:cubicBezTo>
                    <a:pt x="52" y="108"/>
                    <a:pt x="52" y="108"/>
                    <a:pt x="52" y="108"/>
                  </a:cubicBezTo>
                  <a:cubicBezTo>
                    <a:pt x="56" y="108"/>
                    <a:pt x="56" y="108"/>
                    <a:pt x="56" y="108"/>
                  </a:cubicBezTo>
                  <a:cubicBezTo>
                    <a:pt x="58" y="111"/>
                    <a:pt x="58" y="111"/>
                    <a:pt x="58" y="111"/>
                  </a:cubicBezTo>
                  <a:cubicBezTo>
                    <a:pt x="63" y="115"/>
                    <a:pt x="63" y="115"/>
                    <a:pt x="63" y="115"/>
                  </a:cubicBezTo>
                  <a:cubicBezTo>
                    <a:pt x="60" y="111"/>
                    <a:pt x="60" y="111"/>
                    <a:pt x="60" y="111"/>
                  </a:cubicBezTo>
                  <a:cubicBezTo>
                    <a:pt x="62" y="108"/>
                    <a:pt x="62" y="108"/>
                    <a:pt x="62" y="108"/>
                  </a:cubicBezTo>
                  <a:cubicBezTo>
                    <a:pt x="60" y="106"/>
                    <a:pt x="60" y="106"/>
                    <a:pt x="60" y="106"/>
                  </a:cubicBezTo>
                  <a:cubicBezTo>
                    <a:pt x="56" y="98"/>
                    <a:pt x="56" y="98"/>
                    <a:pt x="56" y="98"/>
                  </a:cubicBezTo>
                  <a:cubicBezTo>
                    <a:pt x="54" y="97"/>
                    <a:pt x="54" y="97"/>
                    <a:pt x="54" y="97"/>
                  </a:cubicBezTo>
                  <a:cubicBezTo>
                    <a:pt x="54" y="95"/>
                    <a:pt x="54" y="95"/>
                    <a:pt x="54" y="95"/>
                  </a:cubicBezTo>
                  <a:cubicBezTo>
                    <a:pt x="56" y="95"/>
                    <a:pt x="56" y="95"/>
                    <a:pt x="56" y="95"/>
                  </a:cubicBezTo>
                  <a:cubicBezTo>
                    <a:pt x="62" y="97"/>
                    <a:pt x="62" y="97"/>
                    <a:pt x="62" y="97"/>
                  </a:cubicBezTo>
                  <a:cubicBezTo>
                    <a:pt x="60" y="98"/>
                    <a:pt x="60" y="98"/>
                    <a:pt x="60" y="98"/>
                  </a:cubicBezTo>
                  <a:cubicBezTo>
                    <a:pt x="62" y="98"/>
                    <a:pt x="62" y="98"/>
                    <a:pt x="62" y="98"/>
                  </a:cubicBezTo>
                  <a:cubicBezTo>
                    <a:pt x="63" y="97"/>
                    <a:pt x="63" y="97"/>
                    <a:pt x="63" y="97"/>
                  </a:cubicBezTo>
                  <a:cubicBezTo>
                    <a:pt x="67" y="98"/>
                    <a:pt x="67" y="98"/>
                    <a:pt x="67" y="98"/>
                  </a:cubicBezTo>
                  <a:cubicBezTo>
                    <a:pt x="67" y="97"/>
                    <a:pt x="67" y="97"/>
                    <a:pt x="67" y="97"/>
                  </a:cubicBezTo>
                  <a:cubicBezTo>
                    <a:pt x="65" y="97"/>
                    <a:pt x="65" y="97"/>
                    <a:pt x="65" y="97"/>
                  </a:cubicBezTo>
                  <a:cubicBezTo>
                    <a:pt x="65" y="95"/>
                    <a:pt x="65" y="95"/>
                    <a:pt x="65" y="95"/>
                  </a:cubicBezTo>
                  <a:cubicBezTo>
                    <a:pt x="63" y="95"/>
                    <a:pt x="63" y="95"/>
                    <a:pt x="63" y="95"/>
                  </a:cubicBezTo>
                  <a:cubicBezTo>
                    <a:pt x="60" y="93"/>
                    <a:pt x="60" y="93"/>
                    <a:pt x="60" y="93"/>
                  </a:cubicBezTo>
                  <a:cubicBezTo>
                    <a:pt x="62" y="91"/>
                    <a:pt x="62" y="91"/>
                    <a:pt x="62" y="91"/>
                  </a:cubicBezTo>
                  <a:cubicBezTo>
                    <a:pt x="58" y="88"/>
                    <a:pt x="58" y="88"/>
                    <a:pt x="58" y="88"/>
                  </a:cubicBezTo>
                  <a:cubicBezTo>
                    <a:pt x="62" y="86"/>
                    <a:pt x="62" y="86"/>
                    <a:pt x="62" y="86"/>
                  </a:cubicBezTo>
                  <a:cubicBezTo>
                    <a:pt x="63" y="86"/>
                    <a:pt x="63" y="86"/>
                    <a:pt x="63" y="86"/>
                  </a:cubicBezTo>
                  <a:cubicBezTo>
                    <a:pt x="65" y="86"/>
                    <a:pt x="65" y="86"/>
                    <a:pt x="65" y="86"/>
                  </a:cubicBezTo>
                  <a:cubicBezTo>
                    <a:pt x="71" y="88"/>
                    <a:pt x="71" y="88"/>
                    <a:pt x="71" y="88"/>
                  </a:cubicBezTo>
                  <a:cubicBezTo>
                    <a:pt x="71" y="89"/>
                    <a:pt x="71" y="89"/>
                    <a:pt x="71" y="89"/>
                  </a:cubicBezTo>
                  <a:cubicBezTo>
                    <a:pt x="74" y="89"/>
                    <a:pt x="74" y="89"/>
                    <a:pt x="74" y="89"/>
                  </a:cubicBezTo>
                  <a:cubicBezTo>
                    <a:pt x="74" y="88"/>
                    <a:pt x="74" y="88"/>
                    <a:pt x="74" y="88"/>
                  </a:cubicBezTo>
                  <a:cubicBezTo>
                    <a:pt x="72" y="84"/>
                    <a:pt x="72" y="84"/>
                    <a:pt x="72" y="84"/>
                  </a:cubicBezTo>
                  <a:cubicBezTo>
                    <a:pt x="72" y="80"/>
                    <a:pt x="72" y="80"/>
                    <a:pt x="72" y="80"/>
                  </a:cubicBezTo>
                  <a:cubicBezTo>
                    <a:pt x="72" y="78"/>
                    <a:pt x="72" y="78"/>
                    <a:pt x="72" y="78"/>
                  </a:cubicBezTo>
                  <a:cubicBezTo>
                    <a:pt x="63" y="73"/>
                    <a:pt x="63" y="73"/>
                    <a:pt x="63" y="73"/>
                  </a:cubicBezTo>
                  <a:cubicBezTo>
                    <a:pt x="62" y="73"/>
                    <a:pt x="62" y="73"/>
                    <a:pt x="62" y="73"/>
                  </a:cubicBezTo>
                  <a:cubicBezTo>
                    <a:pt x="60" y="71"/>
                    <a:pt x="60" y="71"/>
                    <a:pt x="60" y="71"/>
                  </a:cubicBezTo>
                  <a:cubicBezTo>
                    <a:pt x="58" y="71"/>
                    <a:pt x="58" y="71"/>
                    <a:pt x="58" y="71"/>
                  </a:cubicBezTo>
                  <a:cubicBezTo>
                    <a:pt x="56" y="69"/>
                    <a:pt x="56" y="69"/>
                    <a:pt x="56" y="69"/>
                  </a:cubicBezTo>
                  <a:cubicBezTo>
                    <a:pt x="52" y="68"/>
                    <a:pt x="52" y="68"/>
                    <a:pt x="52" y="68"/>
                  </a:cubicBezTo>
                  <a:cubicBezTo>
                    <a:pt x="49" y="66"/>
                    <a:pt x="49" y="66"/>
                    <a:pt x="49" y="66"/>
                  </a:cubicBezTo>
                  <a:cubicBezTo>
                    <a:pt x="52" y="64"/>
                    <a:pt x="52" y="64"/>
                    <a:pt x="52" y="64"/>
                  </a:cubicBezTo>
                  <a:cubicBezTo>
                    <a:pt x="56" y="62"/>
                    <a:pt x="56" y="62"/>
                    <a:pt x="56" y="62"/>
                  </a:cubicBezTo>
                  <a:cubicBezTo>
                    <a:pt x="56" y="60"/>
                    <a:pt x="56" y="60"/>
                    <a:pt x="56" y="60"/>
                  </a:cubicBezTo>
                  <a:cubicBezTo>
                    <a:pt x="52" y="60"/>
                    <a:pt x="52" y="60"/>
                    <a:pt x="52" y="60"/>
                  </a:cubicBezTo>
                  <a:cubicBezTo>
                    <a:pt x="54" y="57"/>
                    <a:pt x="54" y="57"/>
                    <a:pt x="54" y="57"/>
                  </a:cubicBezTo>
                  <a:cubicBezTo>
                    <a:pt x="54" y="55"/>
                    <a:pt x="54" y="55"/>
                    <a:pt x="54" y="55"/>
                  </a:cubicBezTo>
                  <a:cubicBezTo>
                    <a:pt x="56" y="57"/>
                    <a:pt x="56" y="57"/>
                    <a:pt x="56" y="57"/>
                  </a:cubicBezTo>
                  <a:cubicBezTo>
                    <a:pt x="58" y="58"/>
                    <a:pt x="58" y="58"/>
                    <a:pt x="58" y="58"/>
                  </a:cubicBezTo>
                  <a:cubicBezTo>
                    <a:pt x="58" y="60"/>
                    <a:pt x="58" y="60"/>
                    <a:pt x="58" y="60"/>
                  </a:cubicBezTo>
                  <a:cubicBezTo>
                    <a:pt x="58" y="62"/>
                    <a:pt x="58" y="62"/>
                    <a:pt x="58" y="62"/>
                  </a:cubicBezTo>
                  <a:cubicBezTo>
                    <a:pt x="60" y="62"/>
                    <a:pt x="60" y="62"/>
                    <a:pt x="60" y="62"/>
                  </a:cubicBezTo>
                  <a:cubicBezTo>
                    <a:pt x="62" y="57"/>
                    <a:pt x="62" y="57"/>
                    <a:pt x="62" y="57"/>
                  </a:cubicBezTo>
                  <a:cubicBezTo>
                    <a:pt x="58" y="55"/>
                    <a:pt x="58" y="55"/>
                    <a:pt x="58" y="55"/>
                  </a:cubicBezTo>
                  <a:cubicBezTo>
                    <a:pt x="52" y="47"/>
                    <a:pt x="52" y="47"/>
                    <a:pt x="52" y="47"/>
                  </a:cubicBezTo>
                  <a:cubicBezTo>
                    <a:pt x="51" y="46"/>
                    <a:pt x="51" y="46"/>
                    <a:pt x="51" y="46"/>
                  </a:cubicBezTo>
                  <a:cubicBezTo>
                    <a:pt x="51" y="44"/>
                    <a:pt x="51" y="44"/>
                    <a:pt x="51" y="44"/>
                  </a:cubicBezTo>
                  <a:cubicBezTo>
                    <a:pt x="47" y="40"/>
                    <a:pt x="47" y="40"/>
                    <a:pt x="47" y="40"/>
                  </a:cubicBezTo>
                  <a:cubicBezTo>
                    <a:pt x="49" y="38"/>
                    <a:pt x="49" y="38"/>
                    <a:pt x="49" y="38"/>
                  </a:cubicBezTo>
                  <a:cubicBezTo>
                    <a:pt x="47" y="33"/>
                    <a:pt x="47" y="33"/>
                    <a:pt x="47" y="33"/>
                  </a:cubicBezTo>
                  <a:cubicBezTo>
                    <a:pt x="49" y="29"/>
                    <a:pt x="49" y="29"/>
                    <a:pt x="49" y="29"/>
                  </a:cubicBezTo>
                  <a:cubicBezTo>
                    <a:pt x="54" y="27"/>
                    <a:pt x="54" y="27"/>
                    <a:pt x="54" y="27"/>
                  </a:cubicBezTo>
                  <a:cubicBezTo>
                    <a:pt x="54" y="31"/>
                    <a:pt x="54" y="31"/>
                    <a:pt x="54" y="31"/>
                  </a:cubicBezTo>
                  <a:cubicBezTo>
                    <a:pt x="52" y="31"/>
                    <a:pt x="52" y="31"/>
                    <a:pt x="52" y="31"/>
                  </a:cubicBezTo>
                  <a:cubicBezTo>
                    <a:pt x="52" y="33"/>
                    <a:pt x="52" y="33"/>
                    <a:pt x="52" y="33"/>
                  </a:cubicBezTo>
                  <a:cubicBezTo>
                    <a:pt x="58" y="35"/>
                    <a:pt x="58" y="35"/>
                    <a:pt x="58" y="35"/>
                  </a:cubicBezTo>
                  <a:cubicBezTo>
                    <a:pt x="58" y="40"/>
                    <a:pt x="58" y="40"/>
                    <a:pt x="58" y="40"/>
                  </a:cubicBezTo>
                  <a:cubicBezTo>
                    <a:pt x="62" y="42"/>
                    <a:pt x="62" y="42"/>
                    <a:pt x="62" y="42"/>
                  </a:cubicBezTo>
                  <a:cubicBezTo>
                    <a:pt x="65" y="42"/>
                    <a:pt x="65" y="42"/>
                    <a:pt x="65" y="42"/>
                  </a:cubicBezTo>
                  <a:cubicBezTo>
                    <a:pt x="63" y="40"/>
                    <a:pt x="63" y="40"/>
                    <a:pt x="63" y="40"/>
                  </a:cubicBezTo>
                  <a:cubicBezTo>
                    <a:pt x="62" y="38"/>
                    <a:pt x="62" y="38"/>
                    <a:pt x="62" y="38"/>
                  </a:cubicBezTo>
                  <a:cubicBezTo>
                    <a:pt x="62" y="35"/>
                    <a:pt x="62" y="35"/>
                    <a:pt x="62" y="35"/>
                  </a:cubicBezTo>
                  <a:cubicBezTo>
                    <a:pt x="65" y="37"/>
                    <a:pt x="65" y="37"/>
                    <a:pt x="65" y="37"/>
                  </a:cubicBezTo>
                  <a:cubicBezTo>
                    <a:pt x="69" y="40"/>
                    <a:pt x="69" y="40"/>
                    <a:pt x="69" y="40"/>
                  </a:cubicBezTo>
                  <a:cubicBezTo>
                    <a:pt x="71" y="42"/>
                    <a:pt x="71" y="42"/>
                    <a:pt x="71" y="42"/>
                  </a:cubicBezTo>
                  <a:cubicBezTo>
                    <a:pt x="72" y="38"/>
                    <a:pt x="72" y="38"/>
                    <a:pt x="72" y="38"/>
                  </a:cubicBezTo>
                  <a:cubicBezTo>
                    <a:pt x="69" y="37"/>
                    <a:pt x="69" y="37"/>
                    <a:pt x="69" y="37"/>
                  </a:cubicBezTo>
                  <a:cubicBezTo>
                    <a:pt x="67" y="37"/>
                    <a:pt x="67" y="37"/>
                    <a:pt x="67" y="37"/>
                  </a:cubicBezTo>
                  <a:cubicBezTo>
                    <a:pt x="67" y="35"/>
                    <a:pt x="67" y="35"/>
                    <a:pt x="67" y="35"/>
                  </a:cubicBezTo>
                  <a:cubicBezTo>
                    <a:pt x="74" y="35"/>
                    <a:pt x="74" y="35"/>
                    <a:pt x="74" y="35"/>
                  </a:cubicBezTo>
                  <a:cubicBezTo>
                    <a:pt x="76" y="37"/>
                    <a:pt x="76" y="37"/>
                    <a:pt x="76" y="37"/>
                  </a:cubicBezTo>
                  <a:cubicBezTo>
                    <a:pt x="76" y="35"/>
                    <a:pt x="76" y="35"/>
                    <a:pt x="76" y="35"/>
                  </a:cubicBezTo>
                  <a:cubicBezTo>
                    <a:pt x="72" y="33"/>
                    <a:pt x="72" y="33"/>
                    <a:pt x="72" y="33"/>
                  </a:cubicBezTo>
                  <a:cubicBezTo>
                    <a:pt x="69" y="31"/>
                    <a:pt x="69" y="31"/>
                    <a:pt x="69" y="31"/>
                  </a:cubicBezTo>
                  <a:cubicBezTo>
                    <a:pt x="67" y="27"/>
                    <a:pt x="67" y="27"/>
                    <a:pt x="67" y="27"/>
                  </a:cubicBezTo>
                  <a:cubicBezTo>
                    <a:pt x="69" y="26"/>
                    <a:pt x="69" y="26"/>
                    <a:pt x="69" y="26"/>
                  </a:cubicBezTo>
                  <a:cubicBezTo>
                    <a:pt x="71" y="27"/>
                    <a:pt x="71" y="27"/>
                    <a:pt x="71" y="27"/>
                  </a:cubicBezTo>
                  <a:cubicBezTo>
                    <a:pt x="74" y="26"/>
                    <a:pt x="74" y="26"/>
                    <a:pt x="74" y="26"/>
                  </a:cubicBezTo>
                  <a:cubicBezTo>
                    <a:pt x="76" y="20"/>
                    <a:pt x="76" y="20"/>
                    <a:pt x="76" y="20"/>
                  </a:cubicBezTo>
                  <a:cubicBezTo>
                    <a:pt x="78" y="20"/>
                    <a:pt x="78" y="20"/>
                    <a:pt x="78" y="20"/>
                  </a:cubicBezTo>
                  <a:cubicBezTo>
                    <a:pt x="82" y="22"/>
                    <a:pt x="82" y="22"/>
                    <a:pt x="82" y="22"/>
                  </a:cubicBezTo>
                  <a:cubicBezTo>
                    <a:pt x="85" y="24"/>
                    <a:pt x="85" y="24"/>
                    <a:pt x="85" y="24"/>
                  </a:cubicBezTo>
                  <a:cubicBezTo>
                    <a:pt x="87" y="20"/>
                    <a:pt x="87" y="20"/>
                    <a:pt x="87" y="20"/>
                  </a:cubicBezTo>
                  <a:cubicBezTo>
                    <a:pt x="89" y="18"/>
                    <a:pt x="89" y="18"/>
                    <a:pt x="89" y="18"/>
                  </a:cubicBezTo>
                  <a:cubicBezTo>
                    <a:pt x="89" y="18"/>
                    <a:pt x="89" y="18"/>
                    <a:pt x="89" y="18"/>
                  </a:cubicBezTo>
                  <a:cubicBezTo>
                    <a:pt x="92" y="20"/>
                    <a:pt x="92" y="20"/>
                    <a:pt x="92" y="20"/>
                  </a:cubicBezTo>
                  <a:cubicBezTo>
                    <a:pt x="98" y="20"/>
                    <a:pt x="98" y="20"/>
                    <a:pt x="98" y="20"/>
                  </a:cubicBezTo>
                  <a:cubicBezTo>
                    <a:pt x="103" y="22"/>
                    <a:pt x="103" y="22"/>
                    <a:pt x="103" y="22"/>
                  </a:cubicBezTo>
                  <a:cubicBezTo>
                    <a:pt x="107" y="22"/>
                    <a:pt x="107" y="22"/>
                    <a:pt x="107" y="22"/>
                  </a:cubicBezTo>
                  <a:cubicBezTo>
                    <a:pt x="109" y="17"/>
                    <a:pt x="109" y="17"/>
                    <a:pt x="109" y="17"/>
                  </a:cubicBezTo>
                  <a:cubicBezTo>
                    <a:pt x="109" y="13"/>
                    <a:pt x="109" y="13"/>
                    <a:pt x="109" y="13"/>
                  </a:cubicBezTo>
                  <a:cubicBezTo>
                    <a:pt x="114" y="11"/>
                    <a:pt x="114" y="11"/>
                    <a:pt x="114" y="11"/>
                  </a:cubicBezTo>
                  <a:cubicBezTo>
                    <a:pt x="114" y="7"/>
                    <a:pt x="114" y="7"/>
                    <a:pt x="114" y="7"/>
                  </a:cubicBezTo>
                  <a:cubicBezTo>
                    <a:pt x="111" y="6"/>
                    <a:pt x="111" y="6"/>
                    <a:pt x="111" y="6"/>
                  </a:cubicBezTo>
                  <a:cubicBezTo>
                    <a:pt x="111" y="0"/>
                    <a:pt x="111" y="0"/>
                    <a:pt x="111" y="0"/>
                  </a:cubicBezTo>
                  <a:close/>
                  <a:moveTo>
                    <a:pt x="72" y="135"/>
                  </a:moveTo>
                  <a:cubicBezTo>
                    <a:pt x="71" y="131"/>
                    <a:pt x="71" y="131"/>
                    <a:pt x="71" y="131"/>
                  </a:cubicBezTo>
                  <a:cubicBezTo>
                    <a:pt x="71" y="135"/>
                    <a:pt x="71" y="135"/>
                    <a:pt x="71" y="135"/>
                  </a:cubicBezTo>
                  <a:cubicBezTo>
                    <a:pt x="71" y="137"/>
                    <a:pt x="71" y="137"/>
                    <a:pt x="71" y="137"/>
                  </a:cubicBezTo>
                  <a:cubicBezTo>
                    <a:pt x="71" y="139"/>
                    <a:pt x="71" y="139"/>
                    <a:pt x="71" y="139"/>
                  </a:cubicBezTo>
                  <a:cubicBezTo>
                    <a:pt x="72" y="140"/>
                    <a:pt x="72" y="140"/>
                    <a:pt x="72" y="140"/>
                  </a:cubicBezTo>
                  <a:cubicBezTo>
                    <a:pt x="78" y="140"/>
                    <a:pt x="78" y="140"/>
                    <a:pt x="78" y="140"/>
                  </a:cubicBezTo>
                  <a:cubicBezTo>
                    <a:pt x="82" y="140"/>
                    <a:pt x="82" y="140"/>
                    <a:pt x="82" y="140"/>
                  </a:cubicBezTo>
                  <a:cubicBezTo>
                    <a:pt x="83" y="139"/>
                    <a:pt x="83" y="139"/>
                    <a:pt x="83" y="139"/>
                  </a:cubicBezTo>
                  <a:cubicBezTo>
                    <a:pt x="87" y="140"/>
                    <a:pt x="87" y="140"/>
                    <a:pt x="87" y="140"/>
                  </a:cubicBezTo>
                  <a:cubicBezTo>
                    <a:pt x="91" y="142"/>
                    <a:pt x="91" y="142"/>
                    <a:pt x="91" y="142"/>
                  </a:cubicBezTo>
                  <a:cubicBezTo>
                    <a:pt x="91" y="144"/>
                    <a:pt x="91" y="144"/>
                    <a:pt x="91" y="144"/>
                  </a:cubicBezTo>
                  <a:cubicBezTo>
                    <a:pt x="96" y="144"/>
                    <a:pt x="96" y="144"/>
                    <a:pt x="96" y="144"/>
                  </a:cubicBezTo>
                  <a:cubicBezTo>
                    <a:pt x="98" y="142"/>
                    <a:pt x="98" y="142"/>
                    <a:pt x="98" y="142"/>
                  </a:cubicBezTo>
                  <a:cubicBezTo>
                    <a:pt x="103" y="142"/>
                    <a:pt x="103" y="142"/>
                    <a:pt x="103" y="142"/>
                  </a:cubicBezTo>
                  <a:cubicBezTo>
                    <a:pt x="109" y="142"/>
                    <a:pt x="109" y="142"/>
                    <a:pt x="109" y="142"/>
                  </a:cubicBezTo>
                  <a:cubicBezTo>
                    <a:pt x="112" y="142"/>
                    <a:pt x="112" y="142"/>
                    <a:pt x="112" y="142"/>
                  </a:cubicBezTo>
                  <a:cubicBezTo>
                    <a:pt x="116" y="140"/>
                    <a:pt x="116" y="140"/>
                    <a:pt x="116" y="140"/>
                  </a:cubicBezTo>
                  <a:cubicBezTo>
                    <a:pt x="116" y="139"/>
                    <a:pt x="116" y="139"/>
                    <a:pt x="116" y="139"/>
                  </a:cubicBezTo>
                  <a:cubicBezTo>
                    <a:pt x="116" y="137"/>
                    <a:pt x="116" y="137"/>
                    <a:pt x="116" y="137"/>
                  </a:cubicBezTo>
                  <a:cubicBezTo>
                    <a:pt x="116" y="135"/>
                    <a:pt x="116" y="135"/>
                    <a:pt x="116" y="135"/>
                  </a:cubicBezTo>
                  <a:cubicBezTo>
                    <a:pt x="116" y="137"/>
                    <a:pt x="116" y="137"/>
                    <a:pt x="116" y="137"/>
                  </a:cubicBezTo>
                  <a:cubicBezTo>
                    <a:pt x="116" y="139"/>
                    <a:pt x="116" y="139"/>
                    <a:pt x="116" y="139"/>
                  </a:cubicBezTo>
                  <a:cubicBezTo>
                    <a:pt x="112" y="140"/>
                    <a:pt x="112" y="140"/>
                    <a:pt x="112" y="140"/>
                  </a:cubicBezTo>
                  <a:cubicBezTo>
                    <a:pt x="112" y="139"/>
                    <a:pt x="112" y="139"/>
                    <a:pt x="112" y="139"/>
                  </a:cubicBezTo>
                  <a:cubicBezTo>
                    <a:pt x="111" y="139"/>
                    <a:pt x="111" y="139"/>
                    <a:pt x="111" y="139"/>
                  </a:cubicBezTo>
                  <a:cubicBezTo>
                    <a:pt x="109" y="139"/>
                    <a:pt x="109" y="139"/>
                    <a:pt x="109" y="139"/>
                  </a:cubicBezTo>
                  <a:cubicBezTo>
                    <a:pt x="109" y="137"/>
                    <a:pt x="109" y="137"/>
                    <a:pt x="109" y="137"/>
                  </a:cubicBezTo>
                  <a:cubicBezTo>
                    <a:pt x="107" y="135"/>
                    <a:pt x="107" y="135"/>
                    <a:pt x="107" y="135"/>
                  </a:cubicBezTo>
                  <a:cubicBezTo>
                    <a:pt x="105" y="135"/>
                    <a:pt x="105" y="135"/>
                    <a:pt x="105" y="135"/>
                  </a:cubicBezTo>
                  <a:cubicBezTo>
                    <a:pt x="102" y="135"/>
                    <a:pt x="102" y="135"/>
                    <a:pt x="102" y="135"/>
                  </a:cubicBezTo>
                  <a:cubicBezTo>
                    <a:pt x="98" y="133"/>
                    <a:pt x="98" y="133"/>
                    <a:pt x="98" y="133"/>
                  </a:cubicBezTo>
                  <a:cubicBezTo>
                    <a:pt x="92" y="133"/>
                    <a:pt x="92" y="133"/>
                    <a:pt x="92" y="133"/>
                  </a:cubicBezTo>
                  <a:cubicBezTo>
                    <a:pt x="89" y="135"/>
                    <a:pt x="89" y="135"/>
                    <a:pt x="89" y="135"/>
                  </a:cubicBezTo>
                  <a:cubicBezTo>
                    <a:pt x="85" y="137"/>
                    <a:pt x="85" y="137"/>
                    <a:pt x="85" y="137"/>
                  </a:cubicBezTo>
                  <a:cubicBezTo>
                    <a:pt x="83" y="135"/>
                    <a:pt x="83" y="135"/>
                    <a:pt x="83" y="135"/>
                  </a:cubicBezTo>
                  <a:cubicBezTo>
                    <a:pt x="82" y="133"/>
                    <a:pt x="82" y="133"/>
                    <a:pt x="82" y="133"/>
                  </a:cubicBezTo>
                  <a:cubicBezTo>
                    <a:pt x="80" y="133"/>
                    <a:pt x="80" y="133"/>
                    <a:pt x="80" y="133"/>
                  </a:cubicBezTo>
                  <a:cubicBezTo>
                    <a:pt x="82" y="133"/>
                    <a:pt x="82" y="133"/>
                    <a:pt x="82" y="133"/>
                  </a:cubicBezTo>
                  <a:cubicBezTo>
                    <a:pt x="80" y="131"/>
                    <a:pt x="80" y="131"/>
                    <a:pt x="80" y="131"/>
                  </a:cubicBezTo>
                  <a:cubicBezTo>
                    <a:pt x="78" y="131"/>
                    <a:pt x="78" y="131"/>
                    <a:pt x="78" y="131"/>
                  </a:cubicBezTo>
                  <a:cubicBezTo>
                    <a:pt x="78" y="131"/>
                    <a:pt x="78" y="131"/>
                    <a:pt x="78" y="131"/>
                  </a:cubicBezTo>
                  <a:cubicBezTo>
                    <a:pt x="78" y="133"/>
                    <a:pt x="78" y="133"/>
                    <a:pt x="78" y="133"/>
                  </a:cubicBezTo>
                  <a:cubicBezTo>
                    <a:pt x="78" y="133"/>
                    <a:pt x="78" y="133"/>
                    <a:pt x="78" y="133"/>
                  </a:cubicBezTo>
                  <a:cubicBezTo>
                    <a:pt x="74" y="133"/>
                    <a:pt x="74" y="133"/>
                    <a:pt x="74" y="133"/>
                  </a:cubicBezTo>
                  <a:cubicBezTo>
                    <a:pt x="74" y="131"/>
                    <a:pt x="74" y="131"/>
                    <a:pt x="74" y="131"/>
                  </a:cubicBezTo>
                  <a:cubicBezTo>
                    <a:pt x="74" y="131"/>
                    <a:pt x="74" y="131"/>
                    <a:pt x="74" y="131"/>
                  </a:cubicBezTo>
                  <a:cubicBezTo>
                    <a:pt x="72" y="131"/>
                    <a:pt x="72" y="131"/>
                    <a:pt x="72" y="131"/>
                  </a:cubicBezTo>
                  <a:cubicBezTo>
                    <a:pt x="74" y="133"/>
                    <a:pt x="74" y="133"/>
                    <a:pt x="74" y="133"/>
                  </a:cubicBezTo>
                  <a:cubicBezTo>
                    <a:pt x="72" y="135"/>
                    <a:pt x="72" y="135"/>
                    <a:pt x="72" y="135"/>
                  </a:cubicBezTo>
                  <a:close/>
                  <a:moveTo>
                    <a:pt x="3" y="47"/>
                  </a:moveTo>
                  <a:cubicBezTo>
                    <a:pt x="3" y="51"/>
                    <a:pt x="3" y="51"/>
                    <a:pt x="3" y="51"/>
                  </a:cubicBezTo>
                  <a:cubicBezTo>
                    <a:pt x="5" y="53"/>
                    <a:pt x="5" y="53"/>
                    <a:pt x="5" y="53"/>
                  </a:cubicBezTo>
                  <a:cubicBezTo>
                    <a:pt x="7" y="53"/>
                    <a:pt x="7" y="53"/>
                    <a:pt x="7" y="53"/>
                  </a:cubicBezTo>
                  <a:cubicBezTo>
                    <a:pt x="9" y="55"/>
                    <a:pt x="9" y="55"/>
                    <a:pt x="9" y="55"/>
                  </a:cubicBezTo>
                  <a:cubicBezTo>
                    <a:pt x="7" y="55"/>
                    <a:pt x="7" y="55"/>
                    <a:pt x="7" y="55"/>
                  </a:cubicBezTo>
                  <a:cubicBezTo>
                    <a:pt x="5" y="55"/>
                    <a:pt x="5" y="55"/>
                    <a:pt x="5" y="55"/>
                  </a:cubicBezTo>
                  <a:cubicBezTo>
                    <a:pt x="2" y="51"/>
                    <a:pt x="2" y="51"/>
                    <a:pt x="2" y="51"/>
                  </a:cubicBezTo>
                  <a:cubicBezTo>
                    <a:pt x="2" y="49"/>
                    <a:pt x="2" y="49"/>
                    <a:pt x="2" y="49"/>
                  </a:cubicBezTo>
                  <a:cubicBezTo>
                    <a:pt x="0" y="49"/>
                    <a:pt x="0" y="49"/>
                    <a:pt x="0" y="49"/>
                  </a:cubicBezTo>
                  <a:cubicBezTo>
                    <a:pt x="0" y="47"/>
                    <a:pt x="0" y="47"/>
                    <a:pt x="0" y="47"/>
                  </a:cubicBezTo>
                  <a:cubicBezTo>
                    <a:pt x="2" y="46"/>
                    <a:pt x="2" y="46"/>
                    <a:pt x="2" y="46"/>
                  </a:cubicBezTo>
                  <a:cubicBezTo>
                    <a:pt x="3" y="47"/>
                    <a:pt x="3" y="47"/>
                    <a:pt x="3" y="47"/>
                  </a:cubicBezTo>
                  <a:close/>
                  <a:moveTo>
                    <a:pt x="18" y="71"/>
                  </a:moveTo>
                  <a:cubicBezTo>
                    <a:pt x="16" y="71"/>
                    <a:pt x="16" y="71"/>
                    <a:pt x="16" y="71"/>
                  </a:cubicBezTo>
                  <a:cubicBezTo>
                    <a:pt x="18" y="68"/>
                    <a:pt x="18" y="68"/>
                    <a:pt x="18" y="68"/>
                  </a:cubicBezTo>
                  <a:cubicBezTo>
                    <a:pt x="20" y="68"/>
                    <a:pt x="20" y="68"/>
                    <a:pt x="20" y="68"/>
                  </a:cubicBezTo>
                  <a:cubicBezTo>
                    <a:pt x="20" y="71"/>
                    <a:pt x="20" y="71"/>
                    <a:pt x="20" y="71"/>
                  </a:cubicBezTo>
                  <a:cubicBezTo>
                    <a:pt x="20" y="71"/>
                    <a:pt x="20" y="71"/>
                    <a:pt x="20" y="71"/>
                  </a:cubicBezTo>
                  <a:cubicBezTo>
                    <a:pt x="18" y="73"/>
                    <a:pt x="18" y="73"/>
                    <a:pt x="18" y="73"/>
                  </a:cubicBezTo>
                  <a:cubicBezTo>
                    <a:pt x="18" y="71"/>
                    <a:pt x="18" y="71"/>
                    <a:pt x="18" y="71"/>
                  </a:cubicBezTo>
                  <a:close/>
                  <a:moveTo>
                    <a:pt x="18" y="77"/>
                  </a:moveTo>
                  <a:cubicBezTo>
                    <a:pt x="18" y="73"/>
                    <a:pt x="18" y="73"/>
                    <a:pt x="18" y="73"/>
                  </a:cubicBezTo>
                  <a:cubicBezTo>
                    <a:pt x="20" y="75"/>
                    <a:pt x="20" y="75"/>
                    <a:pt x="20" y="75"/>
                  </a:cubicBezTo>
                  <a:cubicBezTo>
                    <a:pt x="20" y="77"/>
                    <a:pt x="20" y="77"/>
                    <a:pt x="20" y="77"/>
                  </a:cubicBezTo>
                  <a:cubicBezTo>
                    <a:pt x="20" y="78"/>
                    <a:pt x="20" y="78"/>
                    <a:pt x="20" y="78"/>
                  </a:cubicBezTo>
                  <a:cubicBezTo>
                    <a:pt x="22" y="80"/>
                    <a:pt x="22" y="80"/>
                    <a:pt x="22" y="80"/>
                  </a:cubicBezTo>
                  <a:cubicBezTo>
                    <a:pt x="22" y="82"/>
                    <a:pt x="22" y="82"/>
                    <a:pt x="22" y="82"/>
                  </a:cubicBezTo>
                  <a:cubicBezTo>
                    <a:pt x="23" y="82"/>
                    <a:pt x="23" y="82"/>
                    <a:pt x="23" y="82"/>
                  </a:cubicBezTo>
                  <a:cubicBezTo>
                    <a:pt x="22" y="84"/>
                    <a:pt x="22" y="84"/>
                    <a:pt x="22" y="84"/>
                  </a:cubicBezTo>
                  <a:cubicBezTo>
                    <a:pt x="20" y="84"/>
                    <a:pt x="20" y="84"/>
                    <a:pt x="20" y="84"/>
                  </a:cubicBezTo>
                  <a:cubicBezTo>
                    <a:pt x="18" y="84"/>
                    <a:pt x="18" y="84"/>
                    <a:pt x="18" y="84"/>
                  </a:cubicBezTo>
                  <a:cubicBezTo>
                    <a:pt x="18" y="80"/>
                    <a:pt x="18" y="80"/>
                    <a:pt x="18" y="80"/>
                  </a:cubicBezTo>
                  <a:cubicBezTo>
                    <a:pt x="16" y="80"/>
                    <a:pt x="16" y="80"/>
                    <a:pt x="16" y="80"/>
                  </a:cubicBezTo>
                  <a:cubicBezTo>
                    <a:pt x="16" y="82"/>
                    <a:pt x="16" y="82"/>
                    <a:pt x="16" y="82"/>
                  </a:cubicBezTo>
                  <a:cubicBezTo>
                    <a:pt x="16" y="82"/>
                    <a:pt x="16" y="82"/>
                    <a:pt x="16" y="82"/>
                  </a:cubicBezTo>
                  <a:cubicBezTo>
                    <a:pt x="14" y="82"/>
                    <a:pt x="14" y="82"/>
                    <a:pt x="14" y="82"/>
                  </a:cubicBezTo>
                  <a:cubicBezTo>
                    <a:pt x="14" y="78"/>
                    <a:pt x="14" y="78"/>
                    <a:pt x="14" y="78"/>
                  </a:cubicBezTo>
                  <a:cubicBezTo>
                    <a:pt x="16" y="77"/>
                    <a:pt x="16" y="77"/>
                    <a:pt x="16" y="77"/>
                  </a:cubicBezTo>
                  <a:cubicBezTo>
                    <a:pt x="18" y="77"/>
                    <a:pt x="18" y="77"/>
                    <a:pt x="18" y="77"/>
                  </a:cubicBezTo>
                  <a:close/>
                  <a:moveTo>
                    <a:pt x="23" y="89"/>
                  </a:moveTo>
                  <a:cubicBezTo>
                    <a:pt x="25" y="91"/>
                    <a:pt x="25" y="91"/>
                    <a:pt x="25" y="91"/>
                  </a:cubicBezTo>
                  <a:cubicBezTo>
                    <a:pt x="23" y="91"/>
                    <a:pt x="23" y="91"/>
                    <a:pt x="23" y="91"/>
                  </a:cubicBezTo>
                  <a:cubicBezTo>
                    <a:pt x="22" y="91"/>
                    <a:pt x="22" y="91"/>
                    <a:pt x="22" y="91"/>
                  </a:cubicBezTo>
                  <a:cubicBezTo>
                    <a:pt x="20" y="91"/>
                    <a:pt x="20" y="91"/>
                    <a:pt x="20" y="91"/>
                  </a:cubicBezTo>
                  <a:cubicBezTo>
                    <a:pt x="18" y="89"/>
                    <a:pt x="18" y="89"/>
                    <a:pt x="18" y="89"/>
                  </a:cubicBezTo>
                  <a:cubicBezTo>
                    <a:pt x="18" y="88"/>
                    <a:pt x="18" y="88"/>
                    <a:pt x="18" y="88"/>
                  </a:cubicBezTo>
                  <a:cubicBezTo>
                    <a:pt x="20" y="86"/>
                    <a:pt x="20" y="86"/>
                    <a:pt x="20" y="86"/>
                  </a:cubicBezTo>
                  <a:cubicBezTo>
                    <a:pt x="22" y="88"/>
                    <a:pt x="22" y="88"/>
                    <a:pt x="22" y="88"/>
                  </a:cubicBezTo>
                  <a:cubicBezTo>
                    <a:pt x="23" y="89"/>
                    <a:pt x="23" y="89"/>
                    <a:pt x="23" y="89"/>
                  </a:cubicBezTo>
                  <a:close/>
                  <a:moveTo>
                    <a:pt x="131" y="128"/>
                  </a:moveTo>
                  <a:cubicBezTo>
                    <a:pt x="131" y="126"/>
                    <a:pt x="131" y="126"/>
                    <a:pt x="131" y="126"/>
                  </a:cubicBezTo>
                  <a:cubicBezTo>
                    <a:pt x="131" y="126"/>
                    <a:pt x="131" y="126"/>
                    <a:pt x="131" y="126"/>
                  </a:cubicBezTo>
                  <a:cubicBezTo>
                    <a:pt x="131" y="128"/>
                    <a:pt x="131" y="128"/>
                    <a:pt x="131" y="128"/>
                  </a:cubicBezTo>
                  <a:cubicBezTo>
                    <a:pt x="131" y="128"/>
                    <a:pt x="131" y="128"/>
                    <a:pt x="131" y="128"/>
                  </a:cubicBezTo>
                  <a:close/>
                  <a:moveTo>
                    <a:pt x="129" y="137"/>
                  </a:moveTo>
                  <a:cubicBezTo>
                    <a:pt x="129" y="133"/>
                    <a:pt x="129" y="133"/>
                    <a:pt x="129" y="133"/>
                  </a:cubicBezTo>
                  <a:cubicBezTo>
                    <a:pt x="129" y="131"/>
                    <a:pt x="129" y="131"/>
                    <a:pt x="129" y="131"/>
                  </a:cubicBezTo>
                  <a:cubicBezTo>
                    <a:pt x="131" y="128"/>
                    <a:pt x="131" y="128"/>
                    <a:pt x="131" y="128"/>
                  </a:cubicBezTo>
                  <a:cubicBezTo>
                    <a:pt x="131" y="129"/>
                    <a:pt x="131" y="129"/>
                    <a:pt x="131" y="129"/>
                  </a:cubicBezTo>
                  <a:cubicBezTo>
                    <a:pt x="132" y="133"/>
                    <a:pt x="132" y="133"/>
                    <a:pt x="132" y="133"/>
                  </a:cubicBezTo>
                  <a:cubicBezTo>
                    <a:pt x="131" y="135"/>
                    <a:pt x="131" y="135"/>
                    <a:pt x="131" y="135"/>
                  </a:cubicBezTo>
                  <a:cubicBezTo>
                    <a:pt x="129" y="137"/>
                    <a:pt x="129" y="137"/>
                    <a:pt x="129" y="137"/>
                  </a:cubicBezTo>
                  <a:close/>
                  <a:moveTo>
                    <a:pt x="138" y="126"/>
                  </a:moveTo>
                  <a:cubicBezTo>
                    <a:pt x="138" y="124"/>
                    <a:pt x="138" y="124"/>
                    <a:pt x="138" y="124"/>
                  </a:cubicBezTo>
                  <a:cubicBezTo>
                    <a:pt x="138" y="122"/>
                    <a:pt x="138" y="122"/>
                    <a:pt x="138" y="122"/>
                  </a:cubicBezTo>
                  <a:cubicBezTo>
                    <a:pt x="138" y="122"/>
                    <a:pt x="138" y="122"/>
                    <a:pt x="138" y="122"/>
                  </a:cubicBezTo>
                  <a:cubicBezTo>
                    <a:pt x="138" y="120"/>
                    <a:pt x="138" y="120"/>
                    <a:pt x="138" y="120"/>
                  </a:cubicBezTo>
                  <a:cubicBezTo>
                    <a:pt x="141" y="117"/>
                    <a:pt x="141" y="117"/>
                    <a:pt x="141" y="117"/>
                  </a:cubicBezTo>
                  <a:cubicBezTo>
                    <a:pt x="145" y="115"/>
                    <a:pt x="145" y="115"/>
                    <a:pt x="145" y="115"/>
                  </a:cubicBezTo>
                  <a:cubicBezTo>
                    <a:pt x="149" y="115"/>
                    <a:pt x="149" y="115"/>
                    <a:pt x="149" y="115"/>
                  </a:cubicBezTo>
                  <a:cubicBezTo>
                    <a:pt x="147" y="117"/>
                    <a:pt x="147" y="117"/>
                    <a:pt x="147" y="117"/>
                  </a:cubicBezTo>
                  <a:cubicBezTo>
                    <a:pt x="147" y="117"/>
                    <a:pt x="147" y="117"/>
                    <a:pt x="147" y="117"/>
                  </a:cubicBezTo>
                  <a:cubicBezTo>
                    <a:pt x="145" y="119"/>
                    <a:pt x="145" y="119"/>
                    <a:pt x="145" y="119"/>
                  </a:cubicBezTo>
                  <a:cubicBezTo>
                    <a:pt x="145" y="120"/>
                    <a:pt x="145" y="120"/>
                    <a:pt x="145" y="120"/>
                  </a:cubicBezTo>
                  <a:cubicBezTo>
                    <a:pt x="145" y="122"/>
                    <a:pt x="145" y="122"/>
                    <a:pt x="145" y="122"/>
                  </a:cubicBezTo>
                  <a:cubicBezTo>
                    <a:pt x="143" y="122"/>
                    <a:pt x="143" y="122"/>
                    <a:pt x="143" y="122"/>
                  </a:cubicBezTo>
                  <a:cubicBezTo>
                    <a:pt x="141" y="124"/>
                    <a:pt x="141" y="124"/>
                    <a:pt x="141" y="124"/>
                  </a:cubicBezTo>
                  <a:cubicBezTo>
                    <a:pt x="140" y="126"/>
                    <a:pt x="140" y="126"/>
                    <a:pt x="140" y="126"/>
                  </a:cubicBezTo>
                  <a:cubicBezTo>
                    <a:pt x="138" y="126"/>
                    <a:pt x="138" y="126"/>
                    <a:pt x="138" y="126"/>
                  </a:cubicBezTo>
                  <a:close/>
                  <a:moveTo>
                    <a:pt x="116" y="115"/>
                  </a:moveTo>
                  <a:cubicBezTo>
                    <a:pt x="114" y="113"/>
                    <a:pt x="114" y="113"/>
                    <a:pt x="114" y="113"/>
                  </a:cubicBezTo>
                  <a:cubicBezTo>
                    <a:pt x="114" y="113"/>
                    <a:pt x="114" y="113"/>
                    <a:pt x="114" y="113"/>
                  </a:cubicBezTo>
                  <a:cubicBezTo>
                    <a:pt x="118" y="111"/>
                    <a:pt x="118" y="111"/>
                    <a:pt x="118" y="111"/>
                  </a:cubicBezTo>
                  <a:cubicBezTo>
                    <a:pt x="120" y="111"/>
                    <a:pt x="120" y="111"/>
                    <a:pt x="120" y="111"/>
                  </a:cubicBezTo>
                  <a:cubicBezTo>
                    <a:pt x="118" y="113"/>
                    <a:pt x="118" y="113"/>
                    <a:pt x="118" y="113"/>
                  </a:cubicBezTo>
                  <a:cubicBezTo>
                    <a:pt x="116" y="115"/>
                    <a:pt x="116" y="115"/>
                    <a:pt x="116" y="115"/>
                  </a:cubicBezTo>
                  <a:close/>
                  <a:moveTo>
                    <a:pt x="116" y="89"/>
                  </a:moveTo>
                  <a:cubicBezTo>
                    <a:pt x="118" y="88"/>
                    <a:pt x="118" y="88"/>
                    <a:pt x="118" y="88"/>
                  </a:cubicBezTo>
                  <a:cubicBezTo>
                    <a:pt x="120" y="88"/>
                    <a:pt x="120" y="88"/>
                    <a:pt x="120" y="88"/>
                  </a:cubicBezTo>
                  <a:cubicBezTo>
                    <a:pt x="121" y="89"/>
                    <a:pt x="121" y="89"/>
                    <a:pt x="121" y="89"/>
                  </a:cubicBezTo>
                  <a:cubicBezTo>
                    <a:pt x="123" y="89"/>
                    <a:pt x="123" y="89"/>
                    <a:pt x="123" y="89"/>
                  </a:cubicBezTo>
                  <a:cubicBezTo>
                    <a:pt x="123" y="89"/>
                    <a:pt x="123" y="89"/>
                    <a:pt x="123" y="89"/>
                  </a:cubicBezTo>
                  <a:cubicBezTo>
                    <a:pt x="123" y="91"/>
                    <a:pt x="123" y="91"/>
                    <a:pt x="123" y="91"/>
                  </a:cubicBezTo>
                  <a:cubicBezTo>
                    <a:pt x="121" y="91"/>
                    <a:pt x="121" y="91"/>
                    <a:pt x="121" y="91"/>
                  </a:cubicBezTo>
                  <a:cubicBezTo>
                    <a:pt x="121" y="93"/>
                    <a:pt x="121" y="93"/>
                    <a:pt x="121" y="93"/>
                  </a:cubicBezTo>
                  <a:cubicBezTo>
                    <a:pt x="120" y="93"/>
                    <a:pt x="120" y="93"/>
                    <a:pt x="120" y="93"/>
                  </a:cubicBezTo>
                  <a:cubicBezTo>
                    <a:pt x="118" y="91"/>
                    <a:pt x="118" y="91"/>
                    <a:pt x="118" y="91"/>
                  </a:cubicBezTo>
                  <a:cubicBezTo>
                    <a:pt x="116" y="91"/>
                    <a:pt x="116" y="91"/>
                    <a:pt x="116" y="91"/>
                  </a:cubicBezTo>
                  <a:cubicBezTo>
                    <a:pt x="114" y="91"/>
                    <a:pt x="114" y="91"/>
                    <a:pt x="114" y="91"/>
                  </a:cubicBezTo>
                  <a:cubicBezTo>
                    <a:pt x="116" y="89"/>
                    <a:pt x="116" y="89"/>
                    <a:pt x="116" y="89"/>
                  </a:cubicBezTo>
                  <a:close/>
                  <a:moveTo>
                    <a:pt x="109" y="71"/>
                  </a:moveTo>
                  <a:cubicBezTo>
                    <a:pt x="111" y="77"/>
                    <a:pt x="111" y="77"/>
                    <a:pt x="111" y="77"/>
                  </a:cubicBezTo>
                  <a:cubicBezTo>
                    <a:pt x="109" y="78"/>
                    <a:pt x="109" y="78"/>
                    <a:pt x="109" y="78"/>
                  </a:cubicBezTo>
                  <a:cubicBezTo>
                    <a:pt x="107" y="80"/>
                    <a:pt x="107" y="80"/>
                    <a:pt x="107" y="80"/>
                  </a:cubicBezTo>
                  <a:cubicBezTo>
                    <a:pt x="105" y="78"/>
                    <a:pt x="105" y="78"/>
                    <a:pt x="105" y="78"/>
                  </a:cubicBezTo>
                  <a:cubicBezTo>
                    <a:pt x="105" y="77"/>
                    <a:pt x="105" y="77"/>
                    <a:pt x="105" y="77"/>
                  </a:cubicBezTo>
                  <a:cubicBezTo>
                    <a:pt x="107" y="77"/>
                    <a:pt x="107" y="77"/>
                    <a:pt x="107" y="77"/>
                  </a:cubicBezTo>
                  <a:cubicBezTo>
                    <a:pt x="107" y="75"/>
                    <a:pt x="107" y="75"/>
                    <a:pt x="107" y="75"/>
                  </a:cubicBezTo>
                  <a:cubicBezTo>
                    <a:pt x="105" y="73"/>
                    <a:pt x="105" y="73"/>
                    <a:pt x="105" y="73"/>
                  </a:cubicBezTo>
                  <a:cubicBezTo>
                    <a:pt x="105" y="71"/>
                    <a:pt x="105" y="71"/>
                    <a:pt x="105" y="71"/>
                  </a:cubicBezTo>
                  <a:cubicBezTo>
                    <a:pt x="107" y="71"/>
                    <a:pt x="107" y="71"/>
                    <a:pt x="107" y="71"/>
                  </a:cubicBezTo>
                  <a:cubicBezTo>
                    <a:pt x="109" y="71"/>
                    <a:pt x="109" y="71"/>
                    <a:pt x="109" y="71"/>
                  </a:cubicBezTo>
                  <a:cubicBezTo>
                    <a:pt x="109" y="71"/>
                    <a:pt x="109" y="71"/>
                    <a:pt x="109" y="71"/>
                  </a:cubicBezTo>
                  <a:close/>
                  <a:moveTo>
                    <a:pt x="105" y="62"/>
                  </a:moveTo>
                  <a:cubicBezTo>
                    <a:pt x="102" y="60"/>
                    <a:pt x="102" y="60"/>
                    <a:pt x="102" y="60"/>
                  </a:cubicBezTo>
                  <a:cubicBezTo>
                    <a:pt x="103" y="57"/>
                    <a:pt x="103" y="57"/>
                    <a:pt x="103" y="57"/>
                  </a:cubicBezTo>
                  <a:cubicBezTo>
                    <a:pt x="107" y="57"/>
                    <a:pt x="107" y="57"/>
                    <a:pt x="107" y="57"/>
                  </a:cubicBezTo>
                  <a:cubicBezTo>
                    <a:pt x="109" y="55"/>
                    <a:pt x="109" y="55"/>
                    <a:pt x="109" y="55"/>
                  </a:cubicBezTo>
                  <a:cubicBezTo>
                    <a:pt x="112" y="55"/>
                    <a:pt x="112" y="55"/>
                    <a:pt x="112" y="55"/>
                  </a:cubicBezTo>
                  <a:cubicBezTo>
                    <a:pt x="114" y="55"/>
                    <a:pt x="114" y="55"/>
                    <a:pt x="114" y="55"/>
                  </a:cubicBezTo>
                  <a:cubicBezTo>
                    <a:pt x="112" y="57"/>
                    <a:pt x="112" y="57"/>
                    <a:pt x="112" y="57"/>
                  </a:cubicBezTo>
                  <a:cubicBezTo>
                    <a:pt x="114" y="57"/>
                    <a:pt x="114" y="57"/>
                    <a:pt x="114" y="57"/>
                  </a:cubicBezTo>
                  <a:cubicBezTo>
                    <a:pt x="114" y="60"/>
                    <a:pt x="114" y="60"/>
                    <a:pt x="114" y="60"/>
                  </a:cubicBezTo>
                  <a:cubicBezTo>
                    <a:pt x="114" y="64"/>
                    <a:pt x="114" y="64"/>
                    <a:pt x="114" y="64"/>
                  </a:cubicBezTo>
                  <a:cubicBezTo>
                    <a:pt x="111" y="64"/>
                    <a:pt x="111" y="64"/>
                    <a:pt x="111" y="64"/>
                  </a:cubicBezTo>
                  <a:cubicBezTo>
                    <a:pt x="109" y="62"/>
                    <a:pt x="109" y="62"/>
                    <a:pt x="109" y="62"/>
                  </a:cubicBezTo>
                  <a:cubicBezTo>
                    <a:pt x="109" y="60"/>
                    <a:pt x="109" y="60"/>
                    <a:pt x="109" y="60"/>
                  </a:cubicBezTo>
                  <a:cubicBezTo>
                    <a:pt x="111" y="60"/>
                    <a:pt x="111" y="60"/>
                    <a:pt x="111" y="60"/>
                  </a:cubicBezTo>
                  <a:cubicBezTo>
                    <a:pt x="111" y="58"/>
                    <a:pt x="111" y="58"/>
                    <a:pt x="111" y="58"/>
                  </a:cubicBezTo>
                  <a:cubicBezTo>
                    <a:pt x="109" y="58"/>
                    <a:pt x="109" y="58"/>
                    <a:pt x="109" y="58"/>
                  </a:cubicBezTo>
                  <a:cubicBezTo>
                    <a:pt x="109" y="60"/>
                    <a:pt x="109" y="60"/>
                    <a:pt x="109" y="60"/>
                  </a:cubicBezTo>
                  <a:cubicBezTo>
                    <a:pt x="107" y="62"/>
                    <a:pt x="107" y="62"/>
                    <a:pt x="107" y="62"/>
                  </a:cubicBezTo>
                  <a:cubicBezTo>
                    <a:pt x="105" y="62"/>
                    <a:pt x="105" y="62"/>
                    <a:pt x="105" y="62"/>
                  </a:cubicBezTo>
                  <a:cubicBezTo>
                    <a:pt x="105" y="62"/>
                    <a:pt x="105" y="62"/>
                    <a:pt x="105" y="62"/>
                  </a:cubicBezTo>
                  <a:close/>
                  <a:moveTo>
                    <a:pt x="96" y="31"/>
                  </a:moveTo>
                  <a:cubicBezTo>
                    <a:pt x="96" y="29"/>
                    <a:pt x="96" y="29"/>
                    <a:pt x="96" y="29"/>
                  </a:cubicBezTo>
                  <a:cubicBezTo>
                    <a:pt x="100" y="29"/>
                    <a:pt x="100" y="29"/>
                    <a:pt x="100" y="29"/>
                  </a:cubicBezTo>
                  <a:cubicBezTo>
                    <a:pt x="102" y="29"/>
                    <a:pt x="102" y="29"/>
                    <a:pt x="102" y="29"/>
                  </a:cubicBezTo>
                  <a:cubicBezTo>
                    <a:pt x="102" y="31"/>
                    <a:pt x="102" y="31"/>
                    <a:pt x="102" y="31"/>
                  </a:cubicBezTo>
                  <a:cubicBezTo>
                    <a:pt x="100" y="31"/>
                    <a:pt x="100" y="31"/>
                    <a:pt x="100" y="31"/>
                  </a:cubicBezTo>
                  <a:cubicBezTo>
                    <a:pt x="96" y="31"/>
                    <a:pt x="96" y="31"/>
                    <a:pt x="96" y="31"/>
                  </a:cubicBezTo>
                  <a:close/>
                  <a:moveTo>
                    <a:pt x="89" y="40"/>
                  </a:moveTo>
                  <a:cubicBezTo>
                    <a:pt x="92" y="40"/>
                    <a:pt x="92" y="40"/>
                    <a:pt x="92" y="40"/>
                  </a:cubicBezTo>
                  <a:cubicBezTo>
                    <a:pt x="92" y="40"/>
                    <a:pt x="92" y="40"/>
                    <a:pt x="92" y="40"/>
                  </a:cubicBezTo>
                  <a:cubicBezTo>
                    <a:pt x="94" y="38"/>
                    <a:pt x="94" y="38"/>
                    <a:pt x="94" y="38"/>
                  </a:cubicBezTo>
                  <a:cubicBezTo>
                    <a:pt x="96" y="40"/>
                    <a:pt x="96" y="40"/>
                    <a:pt x="96" y="40"/>
                  </a:cubicBezTo>
                  <a:cubicBezTo>
                    <a:pt x="94" y="42"/>
                    <a:pt x="94" y="42"/>
                    <a:pt x="94" y="42"/>
                  </a:cubicBezTo>
                  <a:cubicBezTo>
                    <a:pt x="94" y="46"/>
                    <a:pt x="94" y="46"/>
                    <a:pt x="94" y="46"/>
                  </a:cubicBezTo>
                  <a:cubicBezTo>
                    <a:pt x="92" y="44"/>
                    <a:pt x="92" y="44"/>
                    <a:pt x="92" y="44"/>
                  </a:cubicBezTo>
                  <a:cubicBezTo>
                    <a:pt x="91" y="46"/>
                    <a:pt x="91" y="46"/>
                    <a:pt x="91" y="46"/>
                  </a:cubicBezTo>
                  <a:cubicBezTo>
                    <a:pt x="89" y="44"/>
                    <a:pt x="89" y="44"/>
                    <a:pt x="89" y="44"/>
                  </a:cubicBezTo>
                  <a:cubicBezTo>
                    <a:pt x="89" y="40"/>
                    <a:pt x="89" y="40"/>
                    <a:pt x="89" y="40"/>
                  </a:cubicBezTo>
                  <a:cubicBezTo>
                    <a:pt x="89" y="40"/>
                    <a:pt x="89" y="40"/>
                    <a:pt x="89" y="40"/>
                  </a:cubicBezTo>
                  <a:close/>
                  <a:moveTo>
                    <a:pt x="80" y="26"/>
                  </a:moveTo>
                  <a:cubicBezTo>
                    <a:pt x="82" y="24"/>
                    <a:pt x="82" y="24"/>
                    <a:pt x="82" y="24"/>
                  </a:cubicBezTo>
                  <a:cubicBezTo>
                    <a:pt x="83" y="26"/>
                    <a:pt x="83" y="26"/>
                    <a:pt x="83" y="26"/>
                  </a:cubicBezTo>
                  <a:cubicBezTo>
                    <a:pt x="85" y="27"/>
                    <a:pt x="85" y="27"/>
                    <a:pt x="85" y="27"/>
                  </a:cubicBezTo>
                  <a:cubicBezTo>
                    <a:pt x="82" y="27"/>
                    <a:pt x="82" y="27"/>
                    <a:pt x="82" y="27"/>
                  </a:cubicBezTo>
                  <a:cubicBezTo>
                    <a:pt x="82" y="27"/>
                    <a:pt x="82" y="27"/>
                    <a:pt x="82" y="27"/>
                  </a:cubicBezTo>
                  <a:cubicBezTo>
                    <a:pt x="80" y="27"/>
                    <a:pt x="80" y="27"/>
                    <a:pt x="80" y="27"/>
                  </a:cubicBezTo>
                  <a:cubicBezTo>
                    <a:pt x="80" y="26"/>
                    <a:pt x="80" y="26"/>
                    <a:pt x="80" y="26"/>
                  </a:cubicBezTo>
                  <a:close/>
                  <a:moveTo>
                    <a:pt x="65" y="60"/>
                  </a:moveTo>
                  <a:cubicBezTo>
                    <a:pt x="65" y="58"/>
                    <a:pt x="65" y="58"/>
                    <a:pt x="65" y="58"/>
                  </a:cubicBezTo>
                  <a:cubicBezTo>
                    <a:pt x="67" y="60"/>
                    <a:pt x="67" y="60"/>
                    <a:pt x="67" y="60"/>
                  </a:cubicBezTo>
                  <a:cubicBezTo>
                    <a:pt x="69" y="62"/>
                    <a:pt x="69" y="62"/>
                    <a:pt x="69" y="62"/>
                  </a:cubicBezTo>
                  <a:cubicBezTo>
                    <a:pt x="67" y="64"/>
                    <a:pt x="67" y="64"/>
                    <a:pt x="67" y="64"/>
                  </a:cubicBezTo>
                  <a:cubicBezTo>
                    <a:pt x="65" y="60"/>
                    <a:pt x="65" y="60"/>
                    <a:pt x="65" y="60"/>
                  </a:cubicBezTo>
                  <a:close/>
                  <a:moveTo>
                    <a:pt x="62" y="60"/>
                  </a:moveTo>
                  <a:cubicBezTo>
                    <a:pt x="63" y="58"/>
                    <a:pt x="63" y="58"/>
                    <a:pt x="63" y="58"/>
                  </a:cubicBezTo>
                  <a:cubicBezTo>
                    <a:pt x="63" y="60"/>
                    <a:pt x="63" y="60"/>
                    <a:pt x="63" y="60"/>
                  </a:cubicBezTo>
                  <a:cubicBezTo>
                    <a:pt x="63" y="60"/>
                    <a:pt x="63" y="60"/>
                    <a:pt x="63" y="60"/>
                  </a:cubicBezTo>
                  <a:cubicBezTo>
                    <a:pt x="62" y="60"/>
                    <a:pt x="62" y="60"/>
                    <a:pt x="62" y="60"/>
                  </a:cubicBezTo>
                  <a:close/>
                  <a:moveTo>
                    <a:pt x="82" y="64"/>
                  </a:moveTo>
                  <a:cubicBezTo>
                    <a:pt x="83" y="62"/>
                    <a:pt x="83" y="62"/>
                    <a:pt x="83" y="62"/>
                  </a:cubicBezTo>
                  <a:cubicBezTo>
                    <a:pt x="83" y="64"/>
                    <a:pt x="83" y="64"/>
                    <a:pt x="83" y="64"/>
                  </a:cubicBezTo>
                  <a:cubicBezTo>
                    <a:pt x="85" y="66"/>
                    <a:pt x="85" y="66"/>
                    <a:pt x="85" y="66"/>
                  </a:cubicBezTo>
                  <a:cubicBezTo>
                    <a:pt x="85" y="68"/>
                    <a:pt x="85" y="68"/>
                    <a:pt x="85" y="68"/>
                  </a:cubicBezTo>
                  <a:cubicBezTo>
                    <a:pt x="85" y="69"/>
                    <a:pt x="85" y="69"/>
                    <a:pt x="85" y="69"/>
                  </a:cubicBezTo>
                  <a:cubicBezTo>
                    <a:pt x="83" y="66"/>
                    <a:pt x="83" y="66"/>
                    <a:pt x="83" y="66"/>
                  </a:cubicBezTo>
                  <a:cubicBezTo>
                    <a:pt x="83" y="66"/>
                    <a:pt x="83" y="66"/>
                    <a:pt x="83" y="66"/>
                  </a:cubicBezTo>
                  <a:cubicBezTo>
                    <a:pt x="82" y="64"/>
                    <a:pt x="82" y="64"/>
                    <a:pt x="82" y="64"/>
                  </a:cubicBezTo>
                  <a:close/>
                  <a:moveTo>
                    <a:pt x="109" y="97"/>
                  </a:moveTo>
                  <a:cubicBezTo>
                    <a:pt x="109" y="95"/>
                    <a:pt x="109" y="95"/>
                    <a:pt x="109" y="95"/>
                  </a:cubicBezTo>
                  <a:cubicBezTo>
                    <a:pt x="109" y="93"/>
                    <a:pt x="109" y="93"/>
                    <a:pt x="109" y="93"/>
                  </a:cubicBezTo>
                  <a:cubicBezTo>
                    <a:pt x="112" y="93"/>
                    <a:pt x="112" y="93"/>
                    <a:pt x="112" y="93"/>
                  </a:cubicBezTo>
                  <a:cubicBezTo>
                    <a:pt x="112" y="95"/>
                    <a:pt x="112" y="95"/>
                    <a:pt x="112" y="95"/>
                  </a:cubicBezTo>
                  <a:cubicBezTo>
                    <a:pt x="109" y="97"/>
                    <a:pt x="109" y="97"/>
                    <a:pt x="109" y="97"/>
                  </a:cubicBezTo>
                  <a:close/>
                  <a:moveTo>
                    <a:pt x="82" y="113"/>
                  </a:moveTo>
                  <a:cubicBezTo>
                    <a:pt x="83" y="111"/>
                    <a:pt x="83" y="111"/>
                    <a:pt x="83" y="111"/>
                  </a:cubicBezTo>
                  <a:cubicBezTo>
                    <a:pt x="85" y="111"/>
                    <a:pt x="85" y="111"/>
                    <a:pt x="85" y="111"/>
                  </a:cubicBezTo>
                  <a:cubicBezTo>
                    <a:pt x="85" y="113"/>
                    <a:pt x="85" y="113"/>
                    <a:pt x="85" y="113"/>
                  </a:cubicBezTo>
                  <a:cubicBezTo>
                    <a:pt x="83" y="113"/>
                    <a:pt x="83" y="113"/>
                    <a:pt x="83" y="113"/>
                  </a:cubicBezTo>
                  <a:cubicBezTo>
                    <a:pt x="82" y="113"/>
                    <a:pt x="82" y="113"/>
                    <a:pt x="82" y="113"/>
                  </a:cubicBezTo>
                  <a:close/>
                  <a:moveTo>
                    <a:pt x="82" y="102"/>
                  </a:moveTo>
                  <a:cubicBezTo>
                    <a:pt x="83" y="102"/>
                    <a:pt x="83" y="102"/>
                    <a:pt x="83" y="102"/>
                  </a:cubicBezTo>
                  <a:cubicBezTo>
                    <a:pt x="83" y="104"/>
                    <a:pt x="83" y="104"/>
                    <a:pt x="83" y="104"/>
                  </a:cubicBezTo>
                  <a:cubicBezTo>
                    <a:pt x="82" y="102"/>
                    <a:pt x="82" y="102"/>
                    <a:pt x="82" y="102"/>
                  </a:cubicBezTo>
                  <a:close/>
                  <a:moveTo>
                    <a:pt x="82" y="100"/>
                  </a:moveTo>
                  <a:cubicBezTo>
                    <a:pt x="82" y="97"/>
                    <a:pt x="82" y="97"/>
                    <a:pt x="82" y="97"/>
                  </a:cubicBezTo>
                  <a:cubicBezTo>
                    <a:pt x="83" y="97"/>
                    <a:pt x="83" y="97"/>
                    <a:pt x="83" y="97"/>
                  </a:cubicBezTo>
                  <a:cubicBezTo>
                    <a:pt x="83" y="98"/>
                    <a:pt x="83" y="98"/>
                    <a:pt x="83" y="98"/>
                  </a:cubicBezTo>
                  <a:cubicBezTo>
                    <a:pt x="82" y="100"/>
                    <a:pt x="82" y="100"/>
                    <a:pt x="82" y="100"/>
                  </a:cubicBezTo>
                  <a:close/>
                  <a:moveTo>
                    <a:pt x="80" y="95"/>
                  </a:moveTo>
                  <a:cubicBezTo>
                    <a:pt x="80" y="95"/>
                    <a:pt x="80" y="95"/>
                    <a:pt x="80" y="95"/>
                  </a:cubicBezTo>
                  <a:cubicBezTo>
                    <a:pt x="80" y="93"/>
                    <a:pt x="80" y="93"/>
                    <a:pt x="80" y="93"/>
                  </a:cubicBezTo>
                  <a:cubicBezTo>
                    <a:pt x="82" y="95"/>
                    <a:pt x="82" y="95"/>
                    <a:pt x="82" y="95"/>
                  </a:cubicBezTo>
                  <a:cubicBezTo>
                    <a:pt x="80" y="95"/>
                    <a:pt x="80" y="95"/>
                    <a:pt x="80" y="95"/>
                  </a:cubicBezTo>
                  <a:close/>
                  <a:moveTo>
                    <a:pt x="96" y="106"/>
                  </a:moveTo>
                  <a:cubicBezTo>
                    <a:pt x="94" y="104"/>
                    <a:pt x="94" y="104"/>
                    <a:pt x="94" y="104"/>
                  </a:cubicBezTo>
                  <a:cubicBezTo>
                    <a:pt x="94" y="102"/>
                    <a:pt x="94" y="102"/>
                    <a:pt x="94" y="102"/>
                  </a:cubicBezTo>
                  <a:cubicBezTo>
                    <a:pt x="96" y="102"/>
                    <a:pt x="96" y="102"/>
                    <a:pt x="96" y="102"/>
                  </a:cubicBezTo>
                  <a:cubicBezTo>
                    <a:pt x="98" y="104"/>
                    <a:pt x="98" y="104"/>
                    <a:pt x="98" y="104"/>
                  </a:cubicBezTo>
                  <a:cubicBezTo>
                    <a:pt x="96" y="106"/>
                    <a:pt x="96" y="106"/>
                    <a:pt x="96" y="106"/>
                  </a:cubicBezTo>
                  <a:close/>
                  <a:moveTo>
                    <a:pt x="100" y="106"/>
                  </a:moveTo>
                  <a:cubicBezTo>
                    <a:pt x="98" y="104"/>
                    <a:pt x="98" y="104"/>
                    <a:pt x="98" y="104"/>
                  </a:cubicBezTo>
                  <a:cubicBezTo>
                    <a:pt x="102" y="100"/>
                    <a:pt x="102" y="100"/>
                    <a:pt x="102" y="100"/>
                  </a:cubicBezTo>
                  <a:cubicBezTo>
                    <a:pt x="103" y="102"/>
                    <a:pt x="103" y="102"/>
                    <a:pt x="103" y="102"/>
                  </a:cubicBezTo>
                  <a:cubicBezTo>
                    <a:pt x="103" y="104"/>
                    <a:pt x="103" y="104"/>
                    <a:pt x="103" y="104"/>
                  </a:cubicBezTo>
                  <a:cubicBezTo>
                    <a:pt x="102" y="106"/>
                    <a:pt x="102" y="106"/>
                    <a:pt x="102" y="106"/>
                  </a:cubicBezTo>
                  <a:cubicBezTo>
                    <a:pt x="100" y="106"/>
                    <a:pt x="100" y="106"/>
                    <a:pt x="100" y="106"/>
                  </a:cubicBezTo>
                  <a:close/>
                  <a:moveTo>
                    <a:pt x="100" y="98"/>
                  </a:moveTo>
                  <a:cubicBezTo>
                    <a:pt x="100" y="97"/>
                    <a:pt x="100" y="97"/>
                    <a:pt x="100" y="97"/>
                  </a:cubicBezTo>
                  <a:cubicBezTo>
                    <a:pt x="100" y="97"/>
                    <a:pt x="100" y="97"/>
                    <a:pt x="100" y="97"/>
                  </a:cubicBezTo>
                  <a:cubicBezTo>
                    <a:pt x="100" y="98"/>
                    <a:pt x="100" y="98"/>
                    <a:pt x="100" y="98"/>
                  </a:cubicBezTo>
                  <a:close/>
                  <a:moveTo>
                    <a:pt x="94" y="93"/>
                  </a:moveTo>
                  <a:cubicBezTo>
                    <a:pt x="96" y="93"/>
                    <a:pt x="96" y="93"/>
                    <a:pt x="96" y="93"/>
                  </a:cubicBezTo>
                  <a:cubicBezTo>
                    <a:pt x="96" y="95"/>
                    <a:pt x="96" y="95"/>
                    <a:pt x="96" y="95"/>
                  </a:cubicBezTo>
                  <a:cubicBezTo>
                    <a:pt x="98" y="97"/>
                    <a:pt x="98" y="97"/>
                    <a:pt x="98" y="97"/>
                  </a:cubicBezTo>
                  <a:cubicBezTo>
                    <a:pt x="96" y="95"/>
                    <a:pt x="96" y="95"/>
                    <a:pt x="96" y="95"/>
                  </a:cubicBezTo>
                  <a:cubicBezTo>
                    <a:pt x="94" y="93"/>
                    <a:pt x="94" y="93"/>
                    <a:pt x="94" y="93"/>
                  </a:cubicBezTo>
                  <a:close/>
                  <a:moveTo>
                    <a:pt x="87" y="86"/>
                  </a:moveTo>
                  <a:cubicBezTo>
                    <a:pt x="87" y="86"/>
                    <a:pt x="87" y="86"/>
                    <a:pt x="87" y="86"/>
                  </a:cubicBezTo>
                  <a:cubicBezTo>
                    <a:pt x="89" y="89"/>
                    <a:pt x="89" y="89"/>
                    <a:pt x="89" y="89"/>
                  </a:cubicBezTo>
                  <a:cubicBezTo>
                    <a:pt x="92" y="91"/>
                    <a:pt x="92" y="91"/>
                    <a:pt x="92" y="91"/>
                  </a:cubicBezTo>
                  <a:cubicBezTo>
                    <a:pt x="92" y="93"/>
                    <a:pt x="92" y="93"/>
                    <a:pt x="92" y="93"/>
                  </a:cubicBezTo>
                  <a:cubicBezTo>
                    <a:pt x="91" y="93"/>
                    <a:pt x="91" y="93"/>
                    <a:pt x="91" y="93"/>
                  </a:cubicBezTo>
                  <a:cubicBezTo>
                    <a:pt x="87" y="89"/>
                    <a:pt x="87" y="89"/>
                    <a:pt x="87" y="89"/>
                  </a:cubicBezTo>
                  <a:cubicBezTo>
                    <a:pt x="85" y="88"/>
                    <a:pt x="85" y="88"/>
                    <a:pt x="85" y="88"/>
                  </a:cubicBezTo>
                  <a:cubicBezTo>
                    <a:pt x="87" y="86"/>
                    <a:pt x="87" y="86"/>
                    <a:pt x="87" y="86"/>
                  </a:cubicBezTo>
                  <a:close/>
                  <a:moveTo>
                    <a:pt x="54" y="66"/>
                  </a:moveTo>
                  <a:cubicBezTo>
                    <a:pt x="56" y="64"/>
                    <a:pt x="56" y="64"/>
                    <a:pt x="56" y="64"/>
                  </a:cubicBezTo>
                  <a:cubicBezTo>
                    <a:pt x="62" y="62"/>
                    <a:pt x="62" y="62"/>
                    <a:pt x="62" y="62"/>
                  </a:cubicBezTo>
                  <a:cubicBezTo>
                    <a:pt x="63" y="66"/>
                    <a:pt x="63" y="66"/>
                    <a:pt x="63" y="66"/>
                  </a:cubicBezTo>
                  <a:cubicBezTo>
                    <a:pt x="67" y="68"/>
                    <a:pt x="67" y="68"/>
                    <a:pt x="67" y="68"/>
                  </a:cubicBezTo>
                  <a:cubicBezTo>
                    <a:pt x="69" y="68"/>
                    <a:pt x="69" y="68"/>
                    <a:pt x="69" y="68"/>
                  </a:cubicBezTo>
                  <a:cubicBezTo>
                    <a:pt x="71" y="69"/>
                    <a:pt x="71" y="69"/>
                    <a:pt x="71" y="69"/>
                  </a:cubicBezTo>
                  <a:cubicBezTo>
                    <a:pt x="72" y="69"/>
                    <a:pt x="72" y="69"/>
                    <a:pt x="72" y="69"/>
                  </a:cubicBezTo>
                  <a:cubicBezTo>
                    <a:pt x="72" y="69"/>
                    <a:pt x="72" y="69"/>
                    <a:pt x="72" y="69"/>
                  </a:cubicBezTo>
                  <a:cubicBezTo>
                    <a:pt x="76" y="73"/>
                    <a:pt x="76" y="73"/>
                    <a:pt x="76" y="73"/>
                  </a:cubicBezTo>
                  <a:cubicBezTo>
                    <a:pt x="78" y="75"/>
                    <a:pt x="78" y="75"/>
                    <a:pt x="78" y="75"/>
                  </a:cubicBezTo>
                  <a:cubicBezTo>
                    <a:pt x="78" y="77"/>
                    <a:pt x="78" y="77"/>
                    <a:pt x="78" y="77"/>
                  </a:cubicBezTo>
                  <a:cubicBezTo>
                    <a:pt x="78" y="78"/>
                    <a:pt x="78" y="78"/>
                    <a:pt x="78" y="78"/>
                  </a:cubicBezTo>
                  <a:cubicBezTo>
                    <a:pt x="78" y="80"/>
                    <a:pt x="78" y="80"/>
                    <a:pt x="78" y="80"/>
                  </a:cubicBezTo>
                  <a:cubicBezTo>
                    <a:pt x="80" y="84"/>
                    <a:pt x="80" y="84"/>
                    <a:pt x="80" y="84"/>
                  </a:cubicBezTo>
                  <a:cubicBezTo>
                    <a:pt x="82" y="82"/>
                    <a:pt x="82" y="82"/>
                    <a:pt x="82" y="82"/>
                  </a:cubicBezTo>
                  <a:cubicBezTo>
                    <a:pt x="85" y="82"/>
                    <a:pt x="85" y="82"/>
                    <a:pt x="85" y="82"/>
                  </a:cubicBezTo>
                  <a:cubicBezTo>
                    <a:pt x="83" y="86"/>
                    <a:pt x="83" y="86"/>
                    <a:pt x="83" y="86"/>
                  </a:cubicBezTo>
                  <a:cubicBezTo>
                    <a:pt x="82" y="86"/>
                    <a:pt x="82" y="86"/>
                    <a:pt x="82" y="86"/>
                  </a:cubicBezTo>
                  <a:cubicBezTo>
                    <a:pt x="80" y="86"/>
                    <a:pt x="80" y="86"/>
                    <a:pt x="80" y="86"/>
                  </a:cubicBezTo>
                  <a:cubicBezTo>
                    <a:pt x="78" y="84"/>
                    <a:pt x="78" y="84"/>
                    <a:pt x="78" y="84"/>
                  </a:cubicBezTo>
                  <a:cubicBezTo>
                    <a:pt x="76" y="82"/>
                    <a:pt x="76" y="82"/>
                    <a:pt x="76" y="82"/>
                  </a:cubicBezTo>
                  <a:cubicBezTo>
                    <a:pt x="78" y="80"/>
                    <a:pt x="78" y="80"/>
                    <a:pt x="78" y="80"/>
                  </a:cubicBezTo>
                  <a:cubicBezTo>
                    <a:pt x="76" y="80"/>
                    <a:pt x="76" y="80"/>
                    <a:pt x="76" y="80"/>
                  </a:cubicBezTo>
                  <a:cubicBezTo>
                    <a:pt x="74" y="77"/>
                    <a:pt x="74" y="77"/>
                    <a:pt x="74" y="77"/>
                  </a:cubicBezTo>
                  <a:cubicBezTo>
                    <a:pt x="72" y="75"/>
                    <a:pt x="72" y="75"/>
                    <a:pt x="72" y="75"/>
                  </a:cubicBezTo>
                  <a:cubicBezTo>
                    <a:pt x="71" y="75"/>
                    <a:pt x="71" y="75"/>
                    <a:pt x="71" y="75"/>
                  </a:cubicBezTo>
                  <a:cubicBezTo>
                    <a:pt x="67" y="73"/>
                    <a:pt x="67" y="73"/>
                    <a:pt x="67" y="73"/>
                  </a:cubicBezTo>
                  <a:cubicBezTo>
                    <a:pt x="65" y="71"/>
                    <a:pt x="65" y="71"/>
                    <a:pt x="65" y="71"/>
                  </a:cubicBezTo>
                  <a:cubicBezTo>
                    <a:pt x="63" y="71"/>
                    <a:pt x="63" y="71"/>
                    <a:pt x="63" y="71"/>
                  </a:cubicBezTo>
                  <a:cubicBezTo>
                    <a:pt x="63" y="69"/>
                    <a:pt x="63" y="69"/>
                    <a:pt x="63" y="69"/>
                  </a:cubicBezTo>
                  <a:cubicBezTo>
                    <a:pt x="62" y="68"/>
                    <a:pt x="62" y="68"/>
                    <a:pt x="62" y="68"/>
                  </a:cubicBezTo>
                  <a:cubicBezTo>
                    <a:pt x="60" y="68"/>
                    <a:pt x="60" y="68"/>
                    <a:pt x="60" y="68"/>
                  </a:cubicBezTo>
                  <a:cubicBezTo>
                    <a:pt x="58" y="66"/>
                    <a:pt x="58" y="66"/>
                    <a:pt x="58" y="66"/>
                  </a:cubicBezTo>
                  <a:cubicBezTo>
                    <a:pt x="56" y="66"/>
                    <a:pt x="56" y="66"/>
                    <a:pt x="56" y="66"/>
                  </a:cubicBezTo>
                  <a:cubicBezTo>
                    <a:pt x="54" y="66"/>
                    <a:pt x="54" y="66"/>
                    <a:pt x="54" y="66"/>
                  </a:cubicBezTo>
                  <a:close/>
                  <a:moveTo>
                    <a:pt x="60" y="117"/>
                  </a:moveTo>
                  <a:cubicBezTo>
                    <a:pt x="60" y="117"/>
                    <a:pt x="60" y="117"/>
                    <a:pt x="60" y="117"/>
                  </a:cubicBezTo>
                  <a:cubicBezTo>
                    <a:pt x="60" y="119"/>
                    <a:pt x="60" y="119"/>
                    <a:pt x="60" y="119"/>
                  </a:cubicBezTo>
                  <a:cubicBezTo>
                    <a:pt x="62" y="120"/>
                    <a:pt x="62" y="120"/>
                    <a:pt x="62" y="120"/>
                  </a:cubicBezTo>
                  <a:cubicBezTo>
                    <a:pt x="62" y="122"/>
                    <a:pt x="62" y="122"/>
                    <a:pt x="62" y="122"/>
                  </a:cubicBezTo>
                  <a:cubicBezTo>
                    <a:pt x="60" y="122"/>
                    <a:pt x="60" y="122"/>
                    <a:pt x="60" y="122"/>
                  </a:cubicBezTo>
                  <a:cubicBezTo>
                    <a:pt x="60" y="120"/>
                    <a:pt x="60" y="120"/>
                    <a:pt x="60" y="120"/>
                  </a:cubicBezTo>
                  <a:cubicBezTo>
                    <a:pt x="58" y="119"/>
                    <a:pt x="58" y="119"/>
                    <a:pt x="58" y="119"/>
                  </a:cubicBezTo>
                  <a:cubicBezTo>
                    <a:pt x="60" y="117"/>
                    <a:pt x="60" y="117"/>
                    <a:pt x="60" y="117"/>
                  </a:cubicBezTo>
                  <a:close/>
                  <a:moveTo>
                    <a:pt x="60" y="113"/>
                  </a:moveTo>
                  <a:cubicBezTo>
                    <a:pt x="60" y="115"/>
                    <a:pt x="60" y="115"/>
                    <a:pt x="60" y="115"/>
                  </a:cubicBezTo>
                  <a:cubicBezTo>
                    <a:pt x="58" y="115"/>
                    <a:pt x="58" y="115"/>
                    <a:pt x="58" y="115"/>
                  </a:cubicBezTo>
                  <a:cubicBezTo>
                    <a:pt x="60" y="113"/>
                    <a:pt x="60" y="113"/>
                    <a:pt x="60" y="113"/>
                  </a:cubicBezTo>
                  <a:cubicBezTo>
                    <a:pt x="60" y="113"/>
                    <a:pt x="60" y="113"/>
                    <a:pt x="60" y="113"/>
                  </a:cubicBez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71" name="Google Shape;201;g10beeda7aff_0_865">
              <a:extLst>
                <a:ext uri="{FF2B5EF4-FFF2-40B4-BE49-F238E27FC236}">
                  <a16:creationId xmlns:a16="http://schemas.microsoft.com/office/drawing/2014/main" id="{7E2A66CB-FE82-6F52-BE08-6861A9DDD35F}"/>
                </a:ext>
              </a:extLst>
            </p:cNvPr>
            <p:cNvSpPr/>
            <p:nvPr/>
          </p:nvSpPr>
          <p:spPr>
            <a:xfrm>
              <a:off x="6125884" y="5351287"/>
              <a:ext cx="1436586" cy="571238"/>
            </a:xfrm>
            <a:custGeom>
              <a:avLst/>
              <a:gdLst/>
              <a:ahLst/>
              <a:cxnLst/>
              <a:rect l="l" t="t" r="r" b="b"/>
              <a:pathLst>
                <a:path w="1016" h="404" extrusionOk="0">
                  <a:moveTo>
                    <a:pt x="13" y="86"/>
                  </a:moveTo>
                  <a:lnTo>
                    <a:pt x="26" y="86"/>
                  </a:lnTo>
                  <a:lnTo>
                    <a:pt x="29" y="70"/>
                  </a:lnTo>
                  <a:lnTo>
                    <a:pt x="29" y="57"/>
                  </a:lnTo>
                  <a:lnTo>
                    <a:pt x="48" y="54"/>
                  </a:lnTo>
                  <a:lnTo>
                    <a:pt x="48" y="41"/>
                  </a:lnTo>
                  <a:lnTo>
                    <a:pt x="35" y="31"/>
                  </a:lnTo>
                  <a:lnTo>
                    <a:pt x="35" y="16"/>
                  </a:lnTo>
                  <a:lnTo>
                    <a:pt x="48" y="12"/>
                  </a:lnTo>
                  <a:lnTo>
                    <a:pt x="54" y="3"/>
                  </a:lnTo>
                  <a:lnTo>
                    <a:pt x="57" y="0"/>
                  </a:lnTo>
                  <a:lnTo>
                    <a:pt x="76" y="0"/>
                  </a:lnTo>
                  <a:lnTo>
                    <a:pt x="92" y="12"/>
                  </a:lnTo>
                  <a:lnTo>
                    <a:pt x="99" y="3"/>
                  </a:lnTo>
                  <a:lnTo>
                    <a:pt x="112" y="12"/>
                  </a:lnTo>
                  <a:lnTo>
                    <a:pt x="112" y="28"/>
                  </a:lnTo>
                  <a:lnTo>
                    <a:pt x="127" y="44"/>
                  </a:lnTo>
                  <a:lnTo>
                    <a:pt x="140" y="44"/>
                  </a:lnTo>
                  <a:lnTo>
                    <a:pt x="153" y="57"/>
                  </a:lnTo>
                  <a:lnTo>
                    <a:pt x="162" y="63"/>
                  </a:lnTo>
                  <a:lnTo>
                    <a:pt x="162" y="70"/>
                  </a:lnTo>
                  <a:lnTo>
                    <a:pt x="156" y="82"/>
                  </a:lnTo>
                  <a:lnTo>
                    <a:pt x="140" y="82"/>
                  </a:lnTo>
                  <a:lnTo>
                    <a:pt x="134" y="73"/>
                  </a:lnTo>
                  <a:lnTo>
                    <a:pt x="121" y="73"/>
                  </a:lnTo>
                  <a:lnTo>
                    <a:pt x="118" y="82"/>
                  </a:lnTo>
                  <a:lnTo>
                    <a:pt x="99" y="82"/>
                  </a:lnTo>
                  <a:lnTo>
                    <a:pt x="86" y="86"/>
                  </a:lnTo>
                  <a:lnTo>
                    <a:pt x="83" y="98"/>
                  </a:lnTo>
                  <a:lnTo>
                    <a:pt x="54" y="114"/>
                  </a:lnTo>
                  <a:lnTo>
                    <a:pt x="29" y="133"/>
                  </a:lnTo>
                  <a:lnTo>
                    <a:pt x="29" y="127"/>
                  </a:lnTo>
                  <a:lnTo>
                    <a:pt x="35" y="111"/>
                  </a:lnTo>
                  <a:lnTo>
                    <a:pt x="41" y="111"/>
                  </a:lnTo>
                  <a:lnTo>
                    <a:pt x="54" y="105"/>
                  </a:lnTo>
                  <a:lnTo>
                    <a:pt x="41" y="105"/>
                  </a:lnTo>
                  <a:lnTo>
                    <a:pt x="35" y="98"/>
                  </a:lnTo>
                  <a:lnTo>
                    <a:pt x="29" y="105"/>
                  </a:lnTo>
                  <a:lnTo>
                    <a:pt x="16" y="98"/>
                  </a:lnTo>
                  <a:lnTo>
                    <a:pt x="13" y="86"/>
                  </a:lnTo>
                  <a:lnTo>
                    <a:pt x="13" y="86"/>
                  </a:lnTo>
                  <a:lnTo>
                    <a:pt x="13" y="86"/>
                  </a:lnTo>
                  <a:lnTo>
                    <a:pt x="13" y="86"/>
                  </a:lnTo>
                  <a:lnTo>
                    <a:pt x="13" y="86"/>
                  </a:lnTo>
                  <a:close/>
                  <a:moveTo>
                    <a:pt x="818" y="25"/>
                  </a:moveTo>
                  <a:lnTo>
                    <a:pt x="812" y="25"/>
                  </a:lnTo>
                  <a:lnTo>
                    <a:pt x="806" y="41"/>
                  </a:lnTo>
                  <a:lnTo>
                    <a:pt x="796" y="44"/>
                  </a:lnTo>
                  <a:lnTo>
                    <a:pt x="777" y="57"/>
                  </a:lnTo>
                  <a:lnTo>
                    <a:pt x="771" y="63"/>
                  </a:lnTo>
                  <a:lnTo>
                    <a:pt x="755" y="63"/>
                  </a:lnTo>
                  <a:lnTo>
                    <a:pt x="748" y="70"/>
                  </a:lnTo>
                  <a:lnTo>
                    <a:pt x="726" y="63"/>
                  </a:lnTo>
                  <a:lnTo>
                    <a:pt x="720" y="63"/>
                  </a:lnTo>
                  <a:lnTo>
                    <a:pt x="713" y="63"/>
                  </a:lnTo>
                  <a:lnTo>
                    <a:pt x="707" y="57"/>
                  </a:lnTo>
                  <a:lnTo>
                    <a:pt x="697" y="63"/>
                  </a:lnTo>
                  <a:lnTo>
                    <a:pt x="678" y="63"/>
                  </a:lnTo>
                  <a:lnTo>
                    <a:pt x="656" y="73"/>
                  </a:lnTo>
                  <a:lnTo>
                    <a:pt x="640" y="70"/>
                  </a:lnTo>
                  <a:lnTo>
                    <a:pt x="627" y="63"/>
                  </a:lnTo>
                  <a:lnTo>
                    <a:pt x="615" y="63"/>
                  </a:lnTo>
                  <a:lnTo>
                    <a:pt x="599" y="57"/>
                  </a:lnTo>
                  <a:lnTo>
                    <a:pt x="586" y="54"/>
                  </a:lnTo>
                  <a:lnTo>
                    <a:pt x="570" y="41"/>
                  </a:lnTo>
                  <a:lnTo>
                    <a:pt x="560" y="41"/>
                  </a:lnTo>
                  <a:lnTo>
                    <a:pt x="557" y="44"/>
                  </a:lnTo>
                  <a:lnTo>
                    <a:pt x="544" y="44"/>
                  </a:lnTo>
                  <a:lnTo>
                    <a:pt x="541" y="31"/>
                  </a:lnTo>
                  <a:lnTo>
                    <a:pt x="532" y="16"/>
                  </a:lnTo>
                  <a:lnTo>
                    <a:pt x="529" y="12"/>
                  </a:lnTo>
                  <a:lnTo>
                    <a:pt x="519" y="12"/>
                  </a:lnTo>
                  <a:lnTo>
                    <a:pt x="503" y="28"/>
                  </a:lnTo>
                  <a:lnTo>
                    <a:pt x="503" y="25"/>
                  </a:lnTo>
                  <a:lnTo>
                    <a:pt x="500" y="28"/>
                  </a:lnTo>
                  <a:lnTo>
                    <a:pt x="474" y="12"/>
                  </a:lnTo>
                  <a:lnTo>
                    <a:pt x="474" y="0"/>
                  </a:lnTo>
                  <a:lnTo>
                    <a:pt x="471" y="0"/>
                  </a:lnTo>
                  <a:lnTo>
                    <a:pt x="459" y="3"/>
                  </a:lnTo>
                  <a:lnTo>
                    <a:pt x="443" y="3"/>
                  </a:lnTo>
                  <a:lnTo>
                    <a:pt x="433" y="0"/>
                  </a:lnTo>
                  <a:lnTo>
                    <a:pt x="427" y="3"/>
                  </a:lnTo>
                  <a:lnTo>
                    <a:pt x="398" y="3"/>
                  </a:lnTo>
                  <a:lnTo>
                    <a:pt x="385" y="3"/>
                  </a:lnTo>
                  <a:lnTo>
                    <a:pt x="357" y="16"/>
                  </a:lnTo>
                  <a:lnTo>
                    <a:pt x="344" y="16"/>
                  </a:lnTo>
                  <a:lnTo>
                    <a:pt x="328" y="25"/>
                  </a:lnTo>
                  <a:lnTo>
                    <a:pt x="318" y="28"/>
                  </a:lnTo>
                  <a:lnTo>
                    <a:pt x="306" y="31"/>
                  </a:lnTo>
                  <a:lnTo>
                    <a:pt x="303" y="41"/>
                  </a:lnTo>
                  <a:lnTo>
                    <a:pt x="296" y="44"/>
                  </a:lnTo>
                  <a:lnTo>
                    <a:pt x="290" y="57"/>
                  </a:lnTo>
                  <a:lnTo>
                    <a:pt x="287" y="63"/>
                  </a:lnTo>
                  <a:lnTo>
                    <a:pt x="287" y="70"/>
                  </a:lnTo>
                  <a:lnTo>
                    <a:pt x="268" y="70"/>
                  </a:lnTo>
                  <a:lnTo>
                    <a:pt x="239" y="57"/>
                  </a:lnTo>
                  <a:lnTo>
                    <a:pt x="226" y="57"/>
                  </a:lnTo>
                  <a:lnTo>
                    <a:pt x="220" y="63"/>
                  </a:lnTo>
                  <a:lnTo>
                    <a:pt x="210" y="57"/>
                  </a:lnTo>
                  <a:lnTo>
                    <a:pt x="191" y="63"/>
                  </a:lnTo>
                  <a:lnTo>
                    <a:pt x="188" y="63"/>
                  </a:lnTo>
                  <a:lnTo>
                    <a:pt x="169" y="63"/>
                  </a:lnTo>
                  <a:lnTo>
                    <a:pt x="169" y="73"/>
                  </a:lnTo>
                  <a:lnTo>
                    <a:pt x="182" y="86"/>
                  </a:lnTo>
                  <a:lnTo>
                    <a:pt x="191" y="92"/>
                  </a:lnTo>
                  <a:lnTo>
                    <a:pt x="210" y="92"/>
                  </a:lnTo>
                  <a:lnTo>
                    <a:pt x="204" y="98"/>
                  </a:lnTo>
                  <a:lnTo>
                    <a:pt x="182" y="98"/>
                  </a:lnTo>
                  <a:lnTo>
                    <a:pt x="162" y="105"/>
                  </a:lnTo>
                  <a:lnTo>
                    <a:pt x="156" y="114"/>
                  </a:lnTo>
                  <a:lnTo>
                    <a:pt x="156" y="114"/>
                  </a:lnTo>
                  <a:lnTo>
                    <a:pt x="169" y="114"/>
                  </a:lnTo>
                  <a:lnTo>
                    <a:pt x="175" y="121"/>
                  </a:lnTo>
                  <a:lnTo>
                    <a:pt x="169" y="121"/>
                  </a:lnTo>
                  <a:lnTo>
                    <a:pt x="140" y="127"/>
                  </a:lnTo>
                  <a:lnTo>
                    <a:pt x="127" y="121"/>
                  </a:lnTo>
                  <a:lnTo>
                    <a:pt x="118" y="127"/>
                  </a:lnTo>
                  <a:lnTo>
                    <a:pt x="112" y="114"/>
                  </a:lnTo>
                  <a:lnTo>
                    <a:pt x="105" y="114"/>
                  </a:lnTo>
                  <a:lnTo>
                    <a:pt x="92" y="127"/>
                  </a:lnTo>
                  <a:lnTo>
                    <a:pt x="86" y="127"/>
                  </a:lnTo>
                  <a:lnTo>
                    <a:pt x="70" y="114"/>
                  </a:lnTo>
                  <a:lnTo>
                    <a:pt x="57" y="114"/>
                  </a:lnTo>
                  <a:lnTo>
                    <a:pt x="35" y="133"/>
                  </a:lnTo>
                  <a:lnTo>
                    <a:pt x="29" y="143"/>
                  </a:lnTo>
                  <a:lnTo>
                    <a:pt x="26" y="156"/>
                  </a:lnTo>
                  <a:lnTo>
                    <a:pt x="29" y="162"/>
                  </a:lnTo>
                  <a:lnTo>
                    <a:pt x="29" y="175"/>
                  </a:lnTo>
                  <a:lnTo>
                    <a:pt x="26" y="181"/>
                  </a:lnTo>
                  <a:lnTo>
                    <a:pt x="29" y="184"/>
                  </a:lnTo>
                  <a:lnTo>
                    <a:pt x="48" y="181"/>
                  </a:lnTo>
                  <a:lnTo>
                    <a:pt x="48" y="181"/>
                  </a:lnTo>
                  <a:lnTo>
                    <a:pt x="57" y="181"/>
                  </a:lnTo>
                  <a:lnTo>
                    <a:pt x="70" y="181"/>
                  </a:lnTo>
                  <a:lnTo>
                    <a:pt x="57" y="191"/>
                  </a:lnTo>
                  <a:lnTo>
                    <a:pt x="64" y="197"/>
                  </a:lnTo>
                  <a:lnTo>
                    <a:pt x="64" y="210"/>
                  </a:lnTo>
                  <a:lnTo>
                    <a:pt x="64" y="216"/>
                  </a:lnTo>
                  <a:lnTo>
                    <a:pt x="64" y="219"/>
                  </a:lnTo>
                  <a:lnTo>
                    <a:pt x="70" y="219"/>
                  </a:lnTo>
                  <a:lnTo>
                    <a:pt x="83" y="216"/>
                  </a:lnTo>
                  <a:lnTo>
                    <a:pt x="83" y="219"/>
                  </a:lnTo>
                  <a:lnTo>
                    <a:pt x="76" y="226"/>
                  </a:lnTo>
                  <a:lnTo>
                    <a:pt x="57" y="238"/>
                  </a:lnTo>
                  <a:lnTo>
                    <a:pt x="64" y="238"/>
                  </a:lnTo>
                  <a:lnTo>
                    <a:pt x="70" y="238"/>
                  </a:lnTo>
                  <a:lnTo>
                    <a:pt x="64" y="245"/>
                  </a:lnTo>
                  <a:lnTo>
                    <a:pt x="57" y="254"/>
                  </a:lnTo>
                  <a:lnTo>
                    <a:pt x="54" y="254"/>
                  </a:lnTo>
                  <a:lnTo>
                    <a:pt x="48" y="238"/>
                  </a:lnTo>
                  <a:lnTo>
                    <a:pt x="41" y="238"/>
                  </a:lnTo>
                  <a:lnTo>
                    <a:pt x="41" y="248"/>
                  </a:lnTo>
                  <a:lnTo>
                    <a:pt x="48" y="254"/>
                  </a:lnTo>
                  <a:lnTo>
                    <a:pt x="41" y="261"/>
                  </a:lnTo>
                  <a:lnTo>
                    <a:pt x="41" y="273"/>
                  </a:lnTo>
                  <a:lnTo>
                    <a:pt x="54" y="277"/>
                  </a:lnTo>
                  <a:lnTo>
                    <a:pt x="54" y="273"/>
                  </a:lnTo>
                  <a:lnTo>
                    <a:pt x="64" y="277"/>
                  </a:lnTo>
                  <a:lnTo>
                    <a:pt x="70" y="277"/>
                  </a:lnTo>
                  <a:lnTo>
                    <a:pt x="86" y="286"/>
                  </a:lnTo>
                  <a:lnTo>
                    <a:pt x="86" y="302"/>
                  </a:lnTo>
                  <a:lnTo>
                    <a:pt x="83" y="305"/>
                  </a:lnTo>
                  <a:lnTo>
                    <a:pt x="86" y="315"/>
                  </a:lnTo>
                  <a:lnTo>
                    <a:pt x="86" y="318"/>
                  </a:lnTo>
                  <a:lnTo>
                    <a:pt x="92" y="324"/>
                  </a:lnTo>
                  <a:lnTo>
                    <a:pt x="112" y="334"/>
                  </a:lnTo>
                  <a:lnTo>
                    <a:pt x="105" y="343"/>
                  </a:lnTo>
                  <a:lnTo>
                    <a:pt x="92" y="343"/>
                  </a:lnTo>
                  <a:lnTo>
                    <a:pt x="92" y="347"/>
                  </a:lnTo>
                  <a:lnTo>
                    <a:pt x="99" y="356"/>
                  </a:lnTo>
                  <a:lnTo>
                    <a:pt x="118" y="347"/>
                  </a:lnTo>
                  <a:lnTo>
                    <a:pt x="140" y="347"/>
                  </a:lnTo>
                  <a:lnTo>
                    <a:pt x="140" y="356"/>
                  </a:lnTo>
                  <a:lnTo>
                    <a:pt x="134" y="359"/>
                  </a:lnTo>
                  <a:lnTo>
                    <a:pt x="121" y="359"/>
                  </a:lnTo>
                  <a:lnTo>
                    <a:pt x="105" y="359"/>
                  </a:lnTo>
                  <a:lnTo>
                    <a:pt x="99" y="366"/>
                  </a:lnTo>
                  <a:lnTo>
                    <a:pt x="105" y="372"/>
                  </a:lnTo>
                  <a:lnTo>
                    <a:pt x="118" y="366"/>
                  </a:lnTo>
                  <a:lnTo>
                    <a:pt x="127" y="366"/>
                  </a:lnTo>
                  <a:lnTo>
                    <a:pt x="134" y="366"/>
                  </a:lnTo>
                  <a:lnTo>
                    <a:pt x="134" y="372"/>
                  </a:lnTo>
                  <a:lnTo>
                    <a:pt x="134" y="375"/>
                  </a:lnTo>
                  <a:lnTo>
                    <a:pt x="140" y="366"/>
                  </a:lnTo>
                  <a:lnTo>
                    <a:pt x="153" y="359"/>
                  </a:lnTo>
                  <a:lnTo>
                    <a:pt x="156" y="359"/>
                  </a:lnTo>
                  <a:lnTo>
                    <a:pt x="162" y="366"/>
                  </a:lnTo>
                  <a:lnTo>
                    <a:pt x="169" y="366"/>
                  </a:lnTo>
                  <a:lnTo>
                    <a:pt x="182" y="372"/>
                  </a:lnTo>
                  <a:lnTo>
                    <a:pt x="188" y="366"/>
                  </a:lnTo>
                  <a:lnTo>
                    <a:pt x="191" y="366"/>
                  </a:lnTo>
                  <a:lnTo>
                    <a:pt x="191" y="372"/>
                  </a:lnTo>
                  <a:lnTo>
                    <a:pt x="188" y="372"/>
                  </a:lnTo>
                  <a:lnTo>
                    <a:pt x="191" y="375"/>
                  </a:lnTo>
                  <a:lnTo>
                    <a:pt x="191" y="388"/>
                  </a:lnTo>
                  <a:lnTo>
                    <a:pt x="204" y="397"/>
                  </a:lnTo>
                  <a:lnTo>
                    <a:pt x="210" y="397"/>
                  </a:lnTo>
                  <a:lnTo>
                    <a:pt x="220" y="401"/>
                  </a:lnTo>
                  <a:lnTo>
                    <a:pt x="232" y="397"/>
                  </a:lnTo>
                  <a:lnTo>
                    <a:pt x="245" y="397"/>
                  </a:lnTo>
                  <a:lnTo>
                    <a:pt x="248" y="397"/>
                  </a:lnTo>
                  <a:lnTo>
                    <a:pt x="258" y="388"/>
                  </a:lnTo>
                  <a:lnTo>
                    <a:pt x="268" y="397"/>
                  </a:lnTo>
                  <a:lnTo>
                    <a:pt x="274" y="388"/>
                  </a:lnTo>
                  <a:lnTo>
                    <a:pt x="274" y="375"/>
                  </a:lnTo>
                  <a:lnTo>
                    <a:pt x="274" y="372"/>
                  </a:lnTo>
                  <a:lnTo>
                    <a:pt x="274" y="356"/>
                  </a:lnTo>
                  <a:lnTo>
                    <a:pt x="296" y="356"/>
                  </a:lnTo>
                  <a:lnTo>
                    <a:pt x="315" y="356"/>
                  </a:lnTo>
                  <a:lnTo>
                    <a:pt x="344" y="372"/>
                  </a:lnTo>
                  <a:lnTo>
                    <a:pt x="357" y="372"/>
                  </a:lnTo>
                  <a:lnTo>
                    <a:pt x="373" y="397"/>
                  </a:lnTo>
                  <a:lnTo>
                    <a:pt x="385" y="401"/>
                  </a:lnTo>
                  <a:lnTo>
                    <a:pt x="433" y="397"/>
                  </a:lnTo>
                  <a:lnTo>
                    <a:pt x="446" y="388"/>
                  </a:lnTo>
                  <a:lnTo>
                    <a:pt x="455" y="388"/>
                  </a:lnTo>
                  <a:lnTo>
                    <a:pt x="459" y="397"/>
                  </a:lnTo>
                  <a:lnTo>
                    <a:pt x="462" y="388"/>
                  </a:lnTo>
                  <a:lnTo>
                    <a:pt x="462" y="375"/>
                  </a:lnTo>
                  <a:lnTo>
                    <a:pt x="487" y="356"/>
                  </a:lnTo>
                  <a:lnTo>
                    <a:pt x="490" y="347"/>
                  </a:lnTo>
                  <a:lnTo>
                    <a:pt x="516" y="359"/>
                  </a:lnTo>
                  <a:lnTo>
                    <a:pt x="532" y="366"/>
                  </a:lnTo>
                  <a:lnTo>
                    <a:pt x="554" y="359"/>
                  </a:lnTo>
                  <a:lnTo>
                    <a:pt x="554" y="356"/>
                  </a:lnTo>
                  <a:lnTo>
                    <a:pt x="560" y="347"/>
                  </a:lnTo>
                  <a:lnTo>
                    <a:pt x="570" y="347"/>
                  </a:lnTo>
                  <a:lnTo>
                    <a:pt x="573" y="359"/>
                  </a:lnTo>
                  <a:lnTo>
                    <a:pt x="560" y="372"/>
                  </a:lnTo>
                  <a:lnTo>
                    <a:pt x="554" y="385"/>
                  </a:lnTo>
                  <a:lnTo>
                    <a:pt x="554" y="385"/>
                  </a:lnTo>
                  <a:lnTo>
                    <a:pt x="560" y="397"/>
                  </a:lnTo>
                  <a:lnTo>
                    <a:pt x="560" y="404"/>
                  </a:lnTo>
                  <a:lnTo>
                    <a:pt x="573" y="404"/>
                  </a:lnTo>
                  <a:lnTo>
                    <a:pt x="586" y="404"/>
                  </a:lnTo>
                  <a:lnTo>
                    <a:pt x="589" y="401"/>
                  </a:lnTo>
                  <a:lnTo>
                    <a:pt x="589" y="388"/>
                  </a:lnTo>
                  <a:lnTo>
                    <a:pt x="599" y="385"/>
                  </a:lnTo>
                  <a:lnTo>
                    <a:pt x="602" y="366"/>
                  </a:lnTo>
                  <a:lnTo>
                    <a:pt x="602" y="356"/>
                  </a:lnTo>
                  <a:lnTo>
                    <a:pt x="618" y="359"/>
                  </a:lnTo>
                  <a:lnTo>
                    <a:pt x="627" y="359"/>
                  </a:lnTo>
                  <a:lnTo>
                    <a:pt x="656" y="347"/>
                  </a:lnTo>
                  <a:lnTo>
                    <a:pt x="659" y="347"/>
                  </a:lnTo>
                  <a:lnTo>
                    <a:pt x="669" y="347"/>
                  </a:lnTo>
                  <a:lnTo>
                    <a:pt x="697" y="343"/>
                  </a:lnTo>
                  <a:lnTo>
                    <a:pt x="707" y="347"/>
                  </a:lnTo>
                  <a:lnTo>
                    <a:pt x="713" y="347"/>
                  </a:lnTo>
                  <a:lnTo>
                    <a:pt x="729" y="356"/>
                  </a:lnTo>
                  <a:lnTo>
                    <a:pt x="755" y="356"/>
                  </a:lnTo>
                  <a:lnTo>
                    <a:pt x="758" y="347"/>
                  </a:lnTo>
                  <a:lnTo>
                    <a:pt x="771" y="347"/>
                  </a:lnTo>
                  <a:lnTo>
                    <a:pt x="783" y="334"/>
                  </a:lnTo>
                  <a:lnTo>
                    <a:pt x="799" y="331"/>
                  </a:lnTo>
                  <a:lnTo>
                    <a:pt x="812" y="331"/>
                  </a:lnTo>
                  <a:lnTo>
                    <a:pt x="825" y="331"/>
                  </a:lnTo>
                  <a:lnTo>
                    <a:pt x="853" y="331"/>
                  </a:lnTo>
                  <a:lnTo>
                    <a:pt x="876" y="324"/>
                  </a:lnTo>
                  <a:lnTo>
                    <a:pt x="888" y="324"/>
                  </a:lnTo>
                  <a:lnTo>
                    <a:pt x="891" y="324"/>
                  </a:lnTo>
                  <a:lnTo>
                    <a:pt x="911" y="315"/>
                  </a:lnTo>
                  <a:lnTo>
                    <a:pt x="923" y="315"/>
                  </a:lnTo>
                  <a:lnTo>
                    <a:pt x="930" y="305"/>
                  </a:lnTo>
                  <a:lnTo>
                    <a:pt x="952" y="305"/>
                  </a:lnTo>
                  <a:lnTo>
                    <a:pt x="968" y="315"/>
                  </a:lnTo>
                  <a:lnTo>
                    <a:pt x="987" y="305"/>
                  </a:lnTo>
                  <a:lnTo>
                    <a:pt x="990" y="315"/>
                  </a:lnTo>
                  <a:lnTo>
                    <a:pt x="990" y="324"/>
                  </a:lnTo>
                  <a:lnTo>
                    <a:pt x="1000" y="331"/>
                  </a:lnTo>
                  <a:lnTo>
                    <a:pt x="1016" y="324"/>
                  </a:lnTo>
                  <a:lnTo>
                    <a:pt x="1016" y="318"/>
                  </a:lnTo>
                  <a:lnTo>
                    <a:pt x="1009" y="302"/>
                  </a:lnTo>
                  <a:lnTo>
                    <a:pt x="1000" y="286"/>
                  </a:lnTo>
                  <a:lnTo>
                    <a:pt x="987" y="277"/>
                  </a:lnTo>
                  <a:lnTo>
                    <a:pt x="987" y="273"/>
                  </a:lnTo>
                  <a:lnTo>
                    <a:pt x="987" y="254"/>
                  </a:lnTo>
                  <a:lnTo>
                    <a:pt x="990" y="238"/>
                  </a:lnTo>
                  <a:lnTo>
                    <a:pt x="987" y="232"/>
                  </a:lnTo>
                  <a:lnTo>
                    <a:pt x="974" y="232"/>
                  </a:lnTo>
                  <a:lnTo>
                    <a:pt x="974" y="216"/>
                  </a:lnTo>
                  <a:lnTo>
                    <a:pt x="974" y="203"/>
                  </a:lnTo>
                  <a:lnTo>
                    <a:pt x="968" y="184"/>
                  </a:lnTo>
                  <a:lnTo>
                    <a:pt x="962" y="175"/>
                  </a:lnTo>
                  <a:lnTo>
                    <a:pt x="962" y="168"/>
                  </a:lnTo>
                  <a:lnTo>
                    <a:pt x="981" y="168"/>
                  </a:lnTo>
                  <a:lnTo>
                    <a:pt x="987" y="149"/>
                  </a:lnTo>
                  <a:lnTo>
                    <a:pt x="990" y="143"/>
                  </a:lnTo>
                  <a:lnTo>
                    <a:pt x="987" y="140"/>
                  </a:lnTo>
                  <a:lnTo>
                    <a:pt x="974" y="127"/>
                  </a:lnTo>
                  <a:lnTo>
                    <a:pt x="962" y="127"/>
                  </a:lnTo>
                  <a:lnTo>
                    <a:pt x="946" y="127"/>
                  </a:lnTo>
                  <a:lnTo>
                    <a:pt x="933" y="114"/>
                  </a:lnTo>
                  <a:lnTo>
                    <a:pt x="933" y="98"/>
                  </a:lnTo>
                  <a:lnTo>
                    <a:pt x="933" y="82"/>
                  </a:lnTo>
                  <a:lnTo>
                    <a:pt x="930" y="70"/>
                  </a:lnTo>
                  <a:lnTo>
                    <a:pt x="917" y="63"/>
                  </a:lnTo>
                  <a:lnTo>
                    <a:pt x="917" y="57"/>
                  </a:lnTo>
                  <a:lnTo>
                    <a:pt x="911" y="44"/>
                  </a:lnTo>
                  <a:lnTo>
                    <a:pt x="898" y="44"/>
                  </a:lnTo>
                  <a:lnTo>
                    <a:pt x="876" y="28"/>
                  </a:lnTo>
                  <a:lnTo>
                    <a:pt x="863" y="25"/>
                  </a:lnTo>
                  <a:lnTo>
                    <a:pt x="860" y="28"/>
                  </a:lnTo>
                  <a:lnTo>
                    <a:pt x="853" y="31"/>
                  </a:lnTo>
                  <a:lnTo>
                    <a:pt x="834" y="28"/>
                  </a:lnTo>
                  <a:lnTo>
                    <a:pt x="834" y="31"/>
                  </a:lnTo>
                  <a:lnTo>
                    <a:pt x="828" y="28"/>
                  </a:lnTo>
                  <a:lnTo>
                    <a:pt x="825" y="25"/>
                  </a:lnTo>
                  <a:lnTo>
                    <a:pt x="818" y="25"/>
                  </a:lnTo>
                  <a:lnTo>
                    <a:pt x="818" y="25"/>
                  </a:lnTo>
                  <a:lnTo>
                    <a:pt x="818" y="25"/>
                  </a:lnTo>
                  <a:lnTo>
                    <a:pt x="818" y="25"/>
                  </a:lnTo>
                  <a:close/>
                  <a:moveTo>
                    <a:pt x="118" y="375"/>
                  </a:moveTo>
                  <a:lnTo>
                    <a:pt x="121" y="372"/>
                  </a:lnTo>
                  <a:lnTo>
                    <a:pt x="127" y="372"/>
                  </a:lnTo>
                  <a:lnTo>
                    <a:pt x="127" y="375"/>
                  </a:lnTo>
                  <a:lnTo>
                    <a:pt x="121" y="375"/>
                  </a:lnTo>
                  <a:lnTo>
                    <a:pt x="118" y="375"/>
                  </a:lnTo>
                  <a:lnTo>
                    <a:pt x="118" y="375"/>
                  </a:lnTo>
                  <a:lnTo>
                    <a:pt x="118" y="375"/>
                  </a:lnTo>
                  <a:lnTo>
                    <a:pt x="118" y="375"/>
                  </a:lnTo>
                  <a:close/>
                  <a:moveTo>
                    <a:pt x="0" y="133"/>
                  </a:moveTo>
                  <a:lnTo>
                    <a:pt x="6" y="133"/>
                  </a:lnTo>
                  <a:lnTo>
                    <a:pt x="16" y="133"/>
                  </a:lnTo>
                  <a:lnTo>
                    <a:pt x="16" y="127"/>
                  </a:lnTo>
                  <a:lnTo>
                    <a:pt x="13" y="121"/>
                  </a:lnTo>
                  <a:lnTo>
                    <a:pt x="6" y="127"/>
                  </a:lnTo>
                  <a:lnTo>
                    <a:pt x="0" y="127"/>
                  </a:lnTo>
                  <a:lnTo>
                    <a:pt x="0" y="133"/>
                  </a:lnTo>
                  <a:lnTo>
                    <a:pt x="0" y="133"/>
                  </a:lnTo>
                  <a:lnTo>
                    <a:pt x="0" y="133"/>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sp>
          <p:nvSpPr>
            <p:cNvPr id="72" name="Google Shape;202;g10beeda7aff_0_865">
              <a:extLst>
                <a:ext uri="{FF2B5EF4-FFF2-40B4-BE49-F238E27FC236}">
                  <a16:creationId xmlns:a16="http://schemas.microsoft.com/office/drawing/2014/main" id="{475F9E2E-DE9F-9309-2761-4E4AF613C249}"/>
                </a:ext>
              </a:extLst>
            </p:cNvPr>
            <p:cNvSpPr/>
            <p:nvPr/>
          </p:nvSpPr>
          <p:spPr>
            <a:xfrm>
              <a:off x="6125884" y="5351287"/>
              <a:ext cx="1436586" cy="571238"/>
            </a:xfrm>
            <a:custGeom>
              <a:avLst/>
              <a:gdLst/>
              <a:ahLst/>
              <a:cxnLst/>
              <a:rect l="l" t="t" r="r" b="b"/>
              <a:pathLst>
                <a:path w="1016" h="404" extrusionOk="0">
                  <a:moveTo>
                    <a:pt x="13" y="86"/>
                  </a:moveTo>
                  <a:lnTo>
                    <a:pt x="26" y="86"/>
                  </a:lnTo>
                  <a:lnTo>
                    <a:pt x="29" y="70"/>
                  </a:lnTo>
                  <a:lnTo>
                    <a:pt x="29" y="57"/>
                  </a:lnTo>
                  <a:lnTo>
                    <a:pt x="48" y="54"/>
                  </a:lnTo>
                  <a:lnTo>
                    <a:pt x="48" y="41"/>
                  </a:lnTo>
                  <a:lnTo>
                    <a:pt x="35" y="31"/>
                  </a:lnTo>
                  <a:lnTo>
                    <a:pt x="35" y="16"/>
                  </a:lnTo>
                  <a:lnTo>
                    <a:pt x="48" y="12"/>
                  </a:lnTo>
                  <a:lnTo>
                    <a:pt x="54" y="3"/>
                  </a:lnTo>
                  <a:lnTo>
                    <a:pt x="57" y="0"/>
                  </a:lnTo>
                  <a:lnTo>
                    <a:pt x="76" y="0"/>
                  </a:lnTo>
                  <a:lnTo>
                    <a:pt x="92" y="12"/>
                  </a:lnTo>
                  <a:lnTo>
                    <a:pt x="99" y="3"/>
                  </a:lnTo>
                  <a:lnTo>
                    <a:pt x="112" y="12"/>
                  </a:lnTo>
                  <a:lnTo>
                    <a:pt x="112" y="28"/>
                  </a:lnTo>
                  <a:lnTo>
                    <a:pt x="127" y="44"/>
                  </a:lnTo>
                  <a:lnTo>
                    <a:pt x="140" y="44"/>
                  </a:lnTo>
                  <a:lnTo>
                    <a:pt x="153" y="57"/>
                  </a:lnTo>
                  <a:lnTo>
                    <a:pt x="162" y="63"/>
                  </a:lnTo>
                  <a:lnTo>
                    <a:pt x="162" y="70"/>
                  </a:lnTo>
                  <a:lnTo>
                    <a:pt x="156" y="82"/>
                  </a:lnTo>
                  <a:lnTo>
                    <a:pt x="140" y="82"/>
                  </a:lnTo>
                  <a:lnTo>
                    <a:pt x="134" y="73"/>
                  </a:lnTo>
                  <a:lnTo>
                    <a:pt x="121" y="73"/>
                  </a:lnTo>
                  <a:lnTo>
                    <a:pt x="118" y="82"/>
                  </a:lnTo>
                  <a:lnTo>
                    <a:pt x="99" y="82"/>
                  </a:lnTo>
                  <a:lnTo>
                    <a:pt x="86" y="86"/>
                  </a:lnTo>
                  <a:lnTo>
                    <a:pt x="83" y="98"/>
                  </a:lnTo>
                  <a:lnTo>
                    <a:pt x="54" y="114"/>
                  </a:lnTo>
                  <a:lnTo>
                    <a:pt x="29" y="133"/>
                  </a:lnTo>
                  <a:lnTo>
                    <a:pt x="29" y="127"/>
                  </a:lnTo>
                  <a:lnTo>
                    <a:pt x="35" y="111"/>
                  </a:lnTo>
                  <a:lnTo>
                    <a:pt x="41" y="111"/>
                  </a:lnTo>
                  <a:lnTo>
                    <a:pt x="54" y="105"/>
                  </a:lnTo>
                  <a:lnTo>
                    <a:pt x="41" y="105"/>
                  </a:lnTo>
                  <a:lnTo>
                    <a:pt x="35" y="98"/>
                  </a:lnTo>
                  <a:lnTo>
                    <a:pt x="29" y="105"/>
                  </a:lnTo>
                  <a:lnTo>
                    <a:pt x="16" y="98"/>
                  </a:lnTo>
                  <a:lnTo>
                    <a:pt x="13" y="86"/>
                  </a:lnTo>
                  <a:lnTo>
                    <a:pt x="13" y="86"/>
                  </a:lnTo>
                  <a:lnTo>
                    <a:pt x="13" y="86"/>
                  </a:lnTo>
                  <a:lnTo>
                    <a:pt x="13" y="86"/>
                  </a:lnTo>
                  <a:lnTo>
                    <a:pt x="13" y="86"/>
                  </a:lnTo>
                  <a:close/>
                  <a:moveTo>
                    <a:pt x="818" y="25"/>
                  </a:moveTo>
                  <a:lnTo>
                    <a:pt x="812" y="25"/>
                  </a:lnTo>
                  <a:lnTo>
                    <a:pt x="806" y="41"/>
                  </a:lnTo>
                  <a:lnTo>
                    <a:pt x="796" y="44"/>
                  </a:lnTo>
                  <a:lnTo>
                    <a:pt x="777" y="57"/>
                  </a:lnTo>
                  <a:lnTo>
                    <a:pt x="771" y="63"/>
                  </a:lnTo>
                  <a:lnTo>
                    <a:pt x="755" y="63"/>
                  </a:lnTo>
                  <a:lnTo>
                    <a:pt x="748" y="70"/>
                  </a:lnTo>
                  <a:lnTo>
                    <a:pt x="726" y="63"/>
                  </a:lnTo>
                  <a:lnTo>
                    <a:pt x="720" y="63"/>
                  </a:lnTo>
                  <a:lnTo>
                    <a:pt x="713" y="63"/>
                  </a:lnTo>
                  <a:lnTo>
                    <a:pt x="707" y="57"/>
                  </a:lnTo>
                  <a:lnTo>
                    <a:pt x="697" y="63"/>
                  </a:lnTo>
                  <a:lnTo>
                    <a:pt x="678" y="63"/>
                  </a:lnTo>
                  <a:lnTo>
                    <a:pt x="656" y="73"/>
                  </a:lnTo>
                  <a:lnTo>
                    <a:pt x="640" y="70"/>
                  </a:lnTo>
                  <a:lnTo>
                    <a:pt x="627" y="63"/>
                  </a:lnTo>
                  <a:lnTo>
                    <a:pt x="615" y="63"/>
                  </a:lnTo>
                  <a:lnTo>
                    <a:pt x="599" y="57"/>
                  </a:lnTo>
                  <a:lnTo>
                    <a:pt x="586" y="54"/>
                  </a:lnTo>
                  <a:lnTo>
                    <a:pt x="570" y="41"/>
                  </a:lnTo>
                  <a:lnTo>
                    <a:pt x="560" y="41"/>
                  </a:lnTo>
                  <a:lnTo>
                    <a:pt x="557" y="44"/>
                  </a:lnTo>
                  <a:lnTo>
                    <a:pt x="544" y="44"/>
                  </a:lnTo>
                  <a:lnTo>
                    <a:pt x="541" y="31"/>
                  </a:lnTo>
                  <a:lnTo>
                    <a:pt x="532" y="16"/>
                  </a:lnTo>
                  <a:lnTo>
                    <a:pt x="529" y="12"/>
                  </a:lnTo>
                  <a:lnTo>
                    <a:pt x="519" y="12"/>
                  </a:lnTo>
                  <a:lnTo>
                    <a:pt x="503" y="28"/>
                  </a:lnTo>
                  <a:lnTo>
                    <a:pt x="503" y="25"/>
                  </a:lnTo>
                  <a:lnTo>
                    <a:pt x="500" y="28"/>
                  </a:lnTo>
                  <a:lnTo>
                    <a:pt x="474" y="12"/>
                  </a:lnTo>
                  <a:lnTo>
                    <a:pt x="474" y="0"/>
                  </a:lnTo>
                  <a:lnTo>
                    <a:pt x="471" y="0"/>
                  </a:lnTo>
                  <a:lnTo>
                    <a:pt x="459" y="3"/>
                  </a:lnTo>
                  <a:lnTo>
                    <a:pt x="443" y="3"/>
                  </a:lnTo>
                  <a:lnTo>
                    <a:pt x="433" y="0"/>
                  </a:lnTo>
                  <a:lnTo>
                    <a:pt x="427" y="3"/>
                  </a:lnTo>
                  <a:lnTo>
                    <a:pt x="398" y="3"/>
                  </a:lnTo>
                  <a:lnTo>
                    <a:pt x="385" y="3"/>
                  </a:lnTo>
                  <a:lnTo>
                    <a:pt x="357" y="16"/>
                  </a:lnTo>
                  <a:lnTo>
                    <a:pt x="344" y="16"/>
                  </a:lnTo>
                  <a:lnTo>
                    <a:pt x="328" y="25"/>
                  </a:lnTo>
                  <a:lnTo>
                    <a:pt x="318" y="28"/>
                  </a:lnTo>
                  <a:lnTo>
                    <a:pt x="306" y="31"/>
                  </a:lnTo>
                  <a:lnTo>
                    <a:pt x="303" y="41"/>
                  </a:lnTo>
                  <a:lnTo>
                    <a:pt x="296" y="44"/>
                  </a:lnTo>
                  <a:lnTo>
                    <a:pt x="290" y="57"/>
                  </a:lnTo>
                  <a:lnTo>
                    <a:pt x="287" y="63"/>
                  </a:lnTo>
                  <a:lnTo>
                    <a:pt x="287" y="70"/>
                  </a:lnTo>
                  <a:lnTo>
                    <a:pt x="268" y="70"/>
                  </a:lnTo>
                  <a:lnTo>
                    <a:pt x="239" y="57"/>
                  </a:lnTo>
                  <a:lnTo>
                    <a:pt x="226" y="57"/>
                  </a:lnTo>
                  <a:lnTo>
                    <a:pt x="220" y="63"/>
                  </a:lnTo>
                  <a:lnTo>
                    <a:pt x="210" y="57"/>
                  </a:lnTo>
                  <a:lnTo>
                    <a:pt x="191" y="63"/>
                  </a:lnTo>
                  <a:lnTo>
                    <a:pt x="188" y="63"/>
                  </a:lnTo>
                  <a:lnTo>
                    <a:pt x="169" y="63"/>
                  </a:lnTo>
                  <a:lnTo>
                    <a:pt x="169" y="73"/>
                  </a:lnTo>
                  <a:lnTo>
                    <a:pt x="182" y="86"/>
                  </a:lnTo>
                  <a:lnTo>
                    <a:pt x="191" y="92"/>
                  </a:lnTo>
                  <a:lnTo>
                    <a:pt x="210" y="92"/>
                  </a:lnTo>
                  <a:lnTo>
                    <a:pt x="204" y="98"/>
                  </a:lnTo>
                  <a:lnTo>
                    <a:pt x="182" y="98"/>
                  </a:lnTo>
                  <a:lnTo>
                    <a:pt x="162" y="105"/>
                  </a:lnTo>
                  <a:lnTo>
                    <a:pt x="156" y="114"/>
                  </a:lnTo>
                  <a:lnTo>
                    <a:pt x="156" y="114"/>
                  </a:lnTo>
                  <a:lnTo>
                    <a:pt x="169" y="114"/>
                  </a:lnTo>
                  <a:lnTo>
                    <a:pt x="175" y="121"/>
                  </a:lnTo>
                  <a:lnTo>
                    <a:pt x="169" y="121"/>
                  </a:lnTo>
                  <a:lnTo>
                    <a:pt x="140" y="127"/>
                  </a:lnTo>
                  <a:lnTo>
                    <a:pt x="127" y="121"/>
                  </a:lnTo>
                  <a:lnTo>
                    <a:pt x="118" y="127"/>
                  </a:lnTo>
                  <a:lnTo>
                    <a:pt x="112" y="114"/>
                  </a:lnTo>
                  <a:lnTo>
                    <a:pt x="105" y="114"/>
                  </a:lnTo>
                  <a:lnTo>
                    <a:pt x="92" y="127"/>
                  </a:lnTo>
                  <a:lnTo>
                    <a:pt x="86" y="127"/>
                  </a:lnTo>
                  <a:lnTo>
                    <a:pt x="70" y="114"/>
                  </a:lnTo>
                  <a:lnTo>
                    <a:pt x="57" y="114"/>
                  </a:lnTo>
                  <a:lnTo>
                    <a:pt x="35" y="133"/>
                  </a:lnTo>
                  <a:lnTo>
                    <a:pt x="29" y="143"/>
                  </a:lnTo>
                  <a:lnTo>
                    <a:pt x="26" y="156"/>
                  </a:lnTo>
                  <a:lnTo>
                    <a:pt x="29" y="162"/>
                  </a:lnTo>
                  <a:lnTo>
                    <a:pt x="29" y="175"/>
                  </a:lnTo>
                  <a:lnTo>
                    <a:pt x="26" y="181"/>
                  </a:lnTo>
                  <a:lnTo>
                    <a:pt x="29" y="184"/>
                  </a:lnTo>
                  <a:lnTo>
                    <a:pt x="48" y="181"/>
                  </a:lnTo>
                  <a:lnTo>
                    <a:pt x="48" y="181"/>
                  </a:lnTo>
                  <a:lnTo>
                    <a:pt x="57" y="181"/>
                  </a:lnTo>
                  <a:lnTo>
                    <a:pt x="70" y="181"/>
                  </a:lnTo>
                  <a:lnTo>
                    <a:pt x="57" y="191"/>
                  </a:lnTo>
                  <a:lnTo>
                    <a:pt x="64" y="197"/>
                  </a:lnTo>
                  <a:lnTo>
                    <a:pt x="64" y="210"/>
                  </a:lnTo>
                  <a:lnTo>
                    <a:pt x="64" y="216"/>
                  </a:lnTo>
                  <a:lnTo>
                    <a:pt x="64" y="219"/>
                  </a:lnTo>
                  <a:lnTo>
                    <a:pt x="70" y="219"/>
                  </a:lnTo>
                  <a:lnTo>
                    <a:pt x="83" y="216"/>
                  </a:lnTo>
                  <a:lnTo>
                    <a:pt x="83" y="219"/>
                  </a:lnTo>
                  <a:lnTo>
                    <a:pt x="76" y="226"/>
                  </a:lnTo>
                  <a:lnTo>
                    <a:pt x="57" y="238"/>
                  </a:lnTo>
                  <a:lnTo>
                    <a:pt x="64" y="238"/>
                  </a:lnTo>
                  <a:lnTo>
                    <a:pt x="70" y="238"/>
                  </a:lnTo>
                  <a:lnTo>
                    <a:pt x="64" y="245"/>
                  </a:lnTo>
                  <a:lnTo>
                    <a:pt x="57" y="254"/>
                  </a:lnTo>
                  <a:lnTo>
                    <a:pt x="54" y="254"/>
                  </a:lnTo>
                  <a:lnTo>
                    <a:pt x="48" y="238"/>
                  </a:lnTo>
                  <a:lnTo>
                    <a:pt x="41" y="238"/>
                  </a:lnTo>
                  <a:lnTo>
                    <a:pt x="41" y="248"/>
                  </a:lnTo>
                  <a:lnTo>
                    <a:pt x="48" y="254"/>
                  </a:lnTo>
                  <a:lnTo>
                    <a:pt x="41" y="261"/>
                  </a:lnTo>
                  <a:lnTo>
                    <a:pt x="41" y="273"/>
                  </a:lnTo>
                  <a:lnTo>
                    <a:pt x="54" y="277"/>
                  </a:lnTo>
                  <a:lnTo>
                    <a:pt x="54" y="273"/>
                  </a:lnTo>
                  <a:lnTo>
                    <a:pt x="64" y="277"/>
                  </a:lnTo>
                  <a:lnTo>
                    <a:pt x="70" y="277"/>
                  </a:lnTo>
                  <a:lnTo>
                    <a:pt x="86" y="286"/>
                  </a:lnTo>
                  <a:lnTo>
                    <a:pt x="86" y="302"/>
                  </a:lnTo>
                  <a:lnTo>
                    <a:pt x="83" y="305"/>
                  </a:lnTo>
                  <a:lnTo>
                    <a:pt x="86" y="315"/>
                  </a:lnTo>
                  <a:lnTo>
                    <a:pt x="86" y="318"/>
                  </a:lnTo>
                  <a:lnTo>
                    <a:pt x="92" y="324"/>
                  </a:lnTo>
                  <a:lnTo>
                    <a:pt x="112" y="334"/>
                  </a:lnTo>
                  <a:lnTo>
                    <a:pt x="105" y="343"/>
                  </a:lnTo>
                  <a:lnTo>
                    <a:pt x="92" y="343"/>
                  </a:lnTo>
                  <a:lnTo>
                    <a:pt x="92" y="347"/>
                  </a:lnTo>
                  <a:lnTo>
                    <a:pt x="99" y="356"/>
                  </a:lnTo>
                  <a:lnTo>
                    <a:pt x="118" y="347"/>
                  </a:lnTo>
                  <a:lnTo>
                    <a:pt x="140" y="347"/>
                  </a:lnTo>
                  <a:lnTo>
                    <a:pt x="140" y="356"/>
                  </a:lnTo>
                  <a:lnTo>
                    <a:pt x="134" y="359"/>
                  </a:lnTo>
                  <a:lnTo>
                    <a:pt x="121" y="359"/>
                  </a:lnTo>
                  <a:lnTo>
                    <a:pt x="105" y="359"/>
                  </a:lnTo>
                  <a:lnTo>
                    <a:pt x="99" y="366"/>
                  </a:lnTo>
                  <a:lnTo>
                    <a:pt x="105" y="372"/>
                  </a:lnTo>
                  <a:lnTo>
                    <a:pt x="118" y="366"/>
                  </a:lnTo>
                  <a:lnTo>
                    <a:pt x="127" y="366"/>
                  </a:lnTo>
                  <a:lnTo>
                    <a:pt x="134" y="366"/>
                  </a:lnTo>
                  <a:lnTo>
                    <a:pt x="134" y="372"/>
                  </a:lnTo>
                  <a:lnTo>
                    <a:pt x="134" y="375"/>
                  </a:lnTo>
                  <a:lnTo>
                    <a:pt x="140" y="366"/>
                  </a:lnTo>
                  <a:lnTo>
                    <a:pt x="153" y="359"/>
                  </a:lnTo>
                  <a:lnTo>
                    <a:pt x="156" y="359"/>
                  </a:lnTo>
                  <a:lnTo>
                    <a:pt x="162" y="366"/>
                  </a:lnTo>
                  <a:lnTo>
                    <a:pt x="169" y="366"/>
                  </a:lnTo>
                  <a:lnTo>
                    <a:pt x="182" y="372"/>
                  </a:lnTo>
                  <a:lnTo>
                    <a:pt x="188" y="366"/>
                  </a:lnTo>
                  <a:lnTo>
                    <a:pt x="191" y="366"/>
                  </a:lnTo>
                  <a:lnTo>
                    <a:pt x="191" y="372"/>
                  </a:lnTo>
                  <a:lnTo>
                    <a:pt x="188" y="372"/>
                  </a:lnTo>
                  <a:lnTo>
                    <a:pt x="191" y="375"/>
                  </a:lnTo>
                  <a:lnTo>
                    <a:pt x="191" y="388"/>
                  </a:lnTo>
                  <a:lnTo>
                    <a:pt x="204" y="397"/>
                  </a:lnTo>
                  <a:lnTo>
                    <a:pt x="210" y="397"/>
                  </a:lnTo>
                  <a:lnTo>
                    <a:pt x="220" y="401"/>
                  </a:lnTo>
                  <a:lnTo>
                    <a:pt x="232" y="397"/>
                  </a:lnTo>
                  <a:lnTo>
                    <a:pt x="245" y="397"/>
                  </a:lnTo>
                  <a:lnTo>
                    <a:pt x="248" y="397"/>
                  </a:lnTo>
                  <a:lnTo>
                    <a:pt x="258" y="388"/>
                  </a:lnTo>
                  <a:lnTo>
                    <a:pt x="268" y="397"/>
                  </a:lnTo>
                  <a:lnTo>
                    <a:pt x="274" y="388"/>
                  </a:lnTo>
                  <a:lnTo>
                    <a:pt x="274" y="375"/>
                  </a:lnTo>
                  <a:lnTo>
                    <a:pt x="274" y="372"/>
                  </a:lnTo>
                  <a:lnTo>
                    <a:pt x="274" y="356"/>
                  </a:lnTo>
                  <a:lnTo>
                    <a:pt x="296" y="356"/>
                  </a:lnTo>
                  <a:lnTo>
                    <a:pt x="315" y="356"/>
                  </a:lnTo>
                  <a:lnTo>
                    <a:pt x="344" y="372"/>
                  </a:lnTo>
                  <a:lnTo>
                    <a:pt x="357" y="372"/>
                  </a:lnTo>
                  <a:lnTo>
                    <a:pt x="373" y="397"/>
                  </a:lnTo>
                  <a:lnTo>
                    <a:pt x="385" y="401"/>
                  </a:lnTo>
                  <a:lnTo>
                    <a:pt x="433" y="397"/>
                  </a:lnTo>
                  <a:lnTo>
                    <a:pt x="446" y="388"/>
                  </a:lnTo>
                  <a:lnTo>
                    <a:pt x="455" y="388"/>
                  </a:lnTo>
                  <a:lnTo>
                    <a:pt x="459" y="397"/>
                  </a:lnTo>
                  <a:lnTo>
                    <a:pt x="462" y="388"/>
                  </a:lnTo>
                  <a:lnTo>
                    <a:pt x="462" y="375"/>
                  </a:lnTo>
                  <a:lnTo>
                    <a:pt x="487" y="356"/>
                  </a:lnTo>
                  <a:lnTo>
                    <a:pt x="490" y="347"/>
                  </a:lnTo>
                  <a:lnTo>
                    <a:pt x="516" y="359"/>
                  </a:lnTo>
                  <a:lnTo>
                    <a:pt x="532" y="366"/>
                  </a:lnTo>
                  <a:lnTo>
                    <a:pt x="554" y="359"/>
                  </a:lnTo>
                  <a:lnTo>
                    <a:pt x="554" y="356"/>
                  </a:lnTo>
                  <a:lnTo>
                    <a:pt x="560" y="347"/>
                  </a:lnTo>
                  <a:lnTo>
                    <a:pt x="570" y="347"/>
                  </a:lnTo>
                  <a:lnTo>
                    <a:pt x="573" y="359"/>
                  </a:lnTo>
                  <a:lnTo>
                    <a:pt x="560" y="372"/>
                  </a:lnTo>
                  <a:lnTo>
                    <a:pt x="554" y="385"/>
                  </a:lnTo>
                  <a:lnTo>
                    <a:pt x="554" y="385"/>
                  </a:lnTo>
                  <a:lnTo>
                    <a:pt x="560" y="397"/>
                  </a:lnTo>
                  <a:lnTo>
                    <a:pt x="560" y="404"/>
                  </a:lnTo>
                  <a:lnTo>
                    <a:pt x="573" y="404"/>
                  </a:lnTo>
                  <a:lnTo>
                    <a:pt x="586" y="404"/>
                  </a:lnTo>
                  <a:lnTo>
                    <a:pt x="589" y="401"/>
                  </a:lnTo>
                  <a:lnTo>
                    <a:pt x="589" y="388"/>
                  </a:lnTo>
                  <a:lnTo>
                    <a:pt x="599" y="385"/>
                  </a:lnTo>
                  <a:lnTo>
                    <a:pt x="602" y="366"/>
                  </a:lnTo>
                  <a:lnTo>
                    <a:pt x="602" y="356"/>
                  </a:lnTo>
                  <a:lnTo>
                    <a:pt x="618" y="359"/>
                  </a:lnTo>
                  <a:lnTo>
                    <a:pt x="627" y="359"/>
                  </a:lnTo>
                  <a:lnTo>
                    <a:pt x="656" y="347"/>
                  </a:lnTo>
                  <a:lnTo>
                    <a:pt x="659" y="347"/>
                  </a:lnTo>
                  <a:lnTo>
                    <a:pt x="669" y="347"/>
                  </a:lnTo>
                  <a:lnTo>
                    <a:pt x="697" y="343"/>
                  </a:lnTo>
                  <a:lnTo>
                    <a:pt x="707" y="347"/>
                  </a:lnTo>
                  <a:lnTo>
                    <a:pt x="713" y="347"/>
                  </a:lnTo>
                  <a:lnTo>
                    <a:pt x="729" y="356"/>
                  </a:lnTo>
                  <a:lnTo>
                    <a:pt x="755" y="356"/>
                  </a:lnTo>
                  <a:lnTo>
                    <a:pt x="758" y="347"/>
                  </a:lnTo>
                  <a:lnTo>
                    <a:pt x="771" y="347"/>
                  </a:lnTo>
                  <a:lnTo>
                    <a:pt x="783" y="334"/>
                  </a:lnTo>
                  <a:lnTo>
                    <a:pt x="799" y="331"/>
                  </a:lnTo>
                  <a:lnTo>
                    <a:pt x="812" y="331"/>
                  </a:lnTo>
                  <a:lnTo>
                    <a:pt x="825" y="331"/>
                  </a:lnTo>
                  <a:lnTo>
                    <a:pt x="853" y="331"/>
                  </a:lnTo>
                  <a:lnTo>
                    <a:pt x="876" y="324"/>
                  </a:lnTo>
                  <a:lnTo>
                    <a:pt x="888" y="324"/>
                  </a:lnTo>
                  <a:lnTo>
                    <a:pt x="891" y="324"/>
                  </a:lnTo>
                  <a:lnTo>
                    <a:pt x="911" y="315"/>
                  </a:lnTo>
                  <a:lnTo>
                    <a:pt x="923" y="315"/>
                  </a:lnTo>
                  <a:lnTo>
                    <a:pt x="930" y="305"/>
                  </a:lnTo>
                  <a:lnTo>
                    <a:pt x="952" y="305"/>
                  </a:lnTo>
                  <a:lnTo>
                    <a:pt x="968" y="315"/>
                  </a:lnTo>
                  <a:lnTo>
                    <a:pt x="987" y="305"/>
                  </a:lnTo>
                  <a:lnTo>
                    <a:pt x="990" y="315"/>
                  </a:lnTo>
                  <a:lnTo>
                    <a:pt x="990" y="324"/>
                  </a:lnTo>
                  <a:lnTo>
                    <a:pt x="1000" y="331"/>
                  </a:lnTo>
                  <a:lnTo>
                    <a:pt x="1016" y="324"/>
                  </a:lnTo>
                  <a:lnTo>
                    <a:pt x="1016" y="318"/>
                  </a:lnTo>
                  <a:lnTo>
                    <a:pt x="1009" y="302"/>
                  </a:lnTo>
                  <a:lnTo>
                    <a:pt x="1000" y="286"/>
                  </a:lnTo>
                  <a:lnTo>
                    <a:pt x="987" y="277"/>
                  </a:lnTo>
                  <a:lnTo>
                    <a:pt x="987" y="273"/>
                  </a:lnTo>
                  <a:lnTo>
                    <a:pt x="987" y="254"/>
                  </a:lnTo>
                  <a:lnTo>
                    <a:pt x="990" y="238"/>
                  </a:lnTo>
                  <a:lnTo>
                    <a:pt x="987" y="232"/>
                  </a:lnTo>
                  <a:lnTo>
                    <a:pt x="974" y="232"/>
                  </a:lnTo>
                  <a:lnTo>
                    <a:pt x="974" y="216"/>
                  </a:lnTo>
                  <a:lnTo>
                    <a:pt x="974" y="203"/>
                  </a:lnTo>
                  <a:lnTo>
                    <a:pt x="968" y="184"/>
                  </a:lnTo>
                  <a:lnTo>
                    <a:pt x="962" y="175"/>
                  </a:lnTo>
                  <a:lnTo>
                    <a:pt x="962" y="168"/>
                  </a:lnTo>
                  <a:lnTo>
                    <a:pt x="981" y="168"/>
                  </a:lnTo>
                  <a:lnTo>
                    <a:pt x="987" y="149"/>
                  </a:lnTo>
                  <a:lnTo>
                    <a:pt x="990" y="143"/>
                  </a:lnTo>
                  <a:lnTo>
                    <a:pt x="987" y="140"/>
                  </a:lnTo>
                  <a:lnTo>
                    <a:pt x="974" y="127"/>
                  </a:lnTo>
                  <a:lnTo>
                    <a:pt x="962" y="127"/>
                  </a:lnTo>
                  <a:lnTo>
                    <a:pt x="946" y="127"/>
                  </a:lnTo>
                  <a:lnTo>
                    <a:pt x="933" y="114"/>
                  </a:lnTo>
                  <a:lnTo>
                    <a:pt x="933" y="98"/>
                  </a:lnTo>
                  <a:lnTo>
                    <a:pt x="933" y="82"/>
                  </a:lnTo>
                  <a:lnTo>
                    <a:pt x="930" y="70"/>
                  </a:lnTo>
                  <a:lnTo>
                    <a:pt x="917" y="63"/>
                  </a:lnTo>
                  <a:lnTo>
                    <a:pt x="917" y="57"/>
                  </a:lnTo>
                  <a:lnTo>
                    <a:pt x="911" y="44"/>
                  </a:lnTo>
                  <a:lnTo>
                    <a:pt x="898" y="44"/>
                  </a:lnTo>
                  <a:lnTo>
                    <a:pt x="876" y="28"/>
                  </a:lnTo>
                  <a:lnTo>
                    <a:pt x="863" y="25"/>
                  </a:lnTo>
                  <a:lnTo>
                    <a:pt x="860" y="28"/>
                  </a:lnTo>
                  <a:lnTo>
                    <a:pt x="853" y="31"/>
                  </a:lnTo>
                  <a:lnTo>
                    <a:pt x="834" y="28"/>
                  </a:lnTo>
                  <a:lnTo>
                    <a:pt x="834" y="31"/>
                  </a:lnTo>
                  <a:lnTo>
                    <a:pt x="828" y="28"/>
                  </a:lnTo>
                  <a:lnTo>
                    <a:pt x="825" y="25"/>
                  </a:lnTo>
                  <a:lnTo>
                    <a:pt x="818" y="25"/>
                  </a:lnTo>
                  <a:lnTo>
                    <a:pt x="818" y="25"/>
                  </a:lnTo>
                  <a:lnTo>
                    <a:pt x="818" y="25"/>
                  </a:lnTo>
                  <a:lnTo>
                    <a:pt x="818" y="25"/>
                  </a:lnTo>
                  <a:close/>
                  <a:moveTo>
                    <a:pt x="118" y="375"/>
                  </a:moveTo>
                  <a:lnTo>
                    <a:pt x="121" y="372"/>
                  </a:lnTo>
                  <a:lnTo>
                    <a:pt x="127" y="372"/>
                  </a:lnTo>
                  <a:lnTo>
                    <a:pt x="127" y="375"/>
                  </a:lnTo>
                  <a:lnTo>
                    <a:pt x="121" y="375"/>
                  </a:lnTo>
                  <a:lnTo>
                    <a:pt x="118" y="375"/>
                  </a:lnTo>
                  <a:lnTo>
                    <a:pt x="118" y="375"/>
                  </a:lnTo>
                  <a:lnTo>
                    <a:pt x="118" y="375"/>
                  </a:lnTo>
                  <a:lnTo>
                    <a:pt x="118" y="375"/>
                  </a:lnTo>
                  <a:close/>
                  <a:moveTo>
                    <a:pt x="0" y="133"/>
                  </a:moveTo>
                  <a:lnTo>
                    <a:pt x="6" y="133"/>
                  </a:lnTo>
                  <a:lnTo>
                    <a:pt x="16" y="133"/>
                  </a:lnTo>
                  <a:lnTo>
                    <a:pt x="16" y="127"/>
                  </a:lnTo>
                  <a:lnTo>
                    <a:pt x="13" y="121"/>
                  </a:lnTo>
                  <a:lnTo>
                    <a:pt x="6" y="127"/>
                  </a:lnTo>
                  <a:lnTo>
                    <a:pt x="0" y="127"/>
                  </a:lnTo>
                  <a:lnTo>
                    <a:pt x="0" y="133"/>
                  </a:lnTo>
                  <a:lnTo>
                    <a:pt x="0" y="133"/>
                  </a:lnTo>
                  <a:lnTo>
                    <a:pt x="0" y="133"/>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Kaufland Regular" panose="020B0503040000020003" pitchFamily="34" charset="0"/>
                <a:sym typeface="Arial"/>
              </a:endParaRPr>
            </a:p>
          </p:txBody>
        </p:sp>
      </p:grpSp>
      <p:sp>
        <p:nvSpPr>
          <p:cNvPr id="73" name="Google Shape;204;g10beeda7aff_0_865">
            <a:extLst>
              <a:ext uri="{FF2B5EF4-FFF2-40B4-BE49-F238E27FC236}">
                <a16:creationId xmlns:a16="http://schemas.microsoft.com/office/drawing/2014/main" id="{3D692C8E-6D95-0F28-1338-6245E8C89B0C}"/>
              </a:ext>
            </a:extLst>
          </p:cNvPr>
          <p:cNvSpPr/>
          <p:nvPr/>
        </p:nvSpPr>
        <p:spPr>
          <a:xfrm>
            <a:off x="684835" y="2416660"/>
            <a:ext cx="2493600" cy="3227400"/>
          </a:xfrm>
          <a:prstGeom prst="wedgeRectCallout">
            <a:avLst>
              <a:gd name="adj1" fmla="val 130372"/>
              <a:gd name="adj2" fmla="val 9701"/>
            </a:avLst>
          </a:prstGeom>
          <a:solidFill>
            <a:srgbClr val="FFFFFF"/>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Kaufland Regular" panose="020B0503040000020003" pitchFamily="34" charset="0"/>
            </a:endParaRPr>
          </a:p>
        </p:txBody>
      </p:sp>
      <p:sp>
        <p:nvSpPr>
          <p:cNvPr id="74" name="Google Shape;205;g10beeda7aff_0_865">
            <a:extLst>
              <a:ext uri="{FF2B5EF4-FFF2-40B4-BE49-F238E27FC236}">
                <a16:creationId xmlns:a16="http://schemas.microsoft.com/office/drawing/2014/main" id="{36E03F93-DAAC-29B8-B45B-B2767E92EAEB}"/>
              </a:ext>
            </a:extLst>
          </p:cNvPr>
          <p:cNvSpPr/>
          <p:nvPr/>
        </p:nvSpPr>
        <p:spPr>
          <a:xfrm>
            <a:off x="8565601" y="1720580"/>
            <a:ext cx="2695500" cy="3227400"/>
          </a:xfrm>
          <a:prstGeom prst="wedgeRectCallout">
            <a:avLst>
              <a:gd name="adj1" fmla="val -120801"/>
              <a:gd name="adj2" fmla="val 33025"/>
            </a:avLst>
          </a:prstGeom>
          <a:solidFill>
            <a:srgbClr val="FFFFFF"/>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Kaufland Regular" panose="020B0503040000020003" pitchFamily="34" charset="0"/>
            </a:endParaRPr>
          </a:p>
        </p:txBody>
      </p:sp>
      <p:sp>
        <p:nvSpPr>
          <p:cNvPr id="75" name="Google Shape;206;g10beeda7aff_0_865">
            <a:extLst>
              <a:ext uri="{FF2B5EF4-FFF2-40B4-BE49-F238E27FC236}">
                <a16:creationId xmlns:a16="http://schemas.microsoft.com/office/drawing/2014/main" id="{7AB5C50F-FA4F-F855-89DF-BCD007AB04B8}"/>
              </a:ext>
            </a:extLst>
          </p:cNvPr>
          <p:cNvSpPr/>
          <p:nvPr/>
        </p:nvSpPr>
        <p:spPr>
          <a:xfrm>
            <a:off x="989708" y="2272193"/>
            <a:ext cx="1863000" cy="285976"/>
          </a:xfrm>
          <a:prstGeom prst="rect">
            <a:avLst/>
          </a:prstGeom>
          <a:solidFill>
            <a:srgbClr val="FFFFFF"/>
          </a:solidFill>
          <a:ln w="9525"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Kaufland Regular" panose="020B0503040000020003" pitchFamily="34" charset="0"/>
              </a:rPr>
              <a:t>Czech Republic</a:t>
            </a:r>
            <a:endParaRPr sz="2000" b="1" dirty="0">
              <a:latin typeface="Kaufland Regular" panose="020B0503040000020003" pitchFamily="34" charset="0"/>
            </a:endParaRPr>
          </a:p>
        </p:txBody>
      </p:sp>
      <p:sp>
        <p:nvSpPr>
          <p:cNvPr id="76" name="Google Shape;207;g10beeda7aff_0_865">
            <a:extLst>
              <a:ext uri="{FF2B5EF4-FFF2-40B4-BE49-F238E27FC236}">
                <a16:creationId xmlns:a16="http://schemas.microsoft.com/office/drawing/2014/main" id="{70E90EB0-6E58-B710-4275-AE95B2932852}"/>
              </a:ext>
            </a:extLst>
          </p:cNvPr>
          <p:cNvSpPr/>
          <p:nvPr/>
        </p:nvSpPr>
        <p:spPr>
          <a:xfrm>
            <a:off x="9296462" y="1597825"/>
            <a:ext cx="1341030" cy="253565"/>
          </a:xfrm>
          <a:prstGeom prst="rect">
            <a:avLst/>
          </a:prstGeom>
          <a:solidFill>
            <a:srgbClr val="FFFFFF"/>
          </a:solidFill>
          <a:ln w="9525"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Kaufland Regular" panose="020B0503040000020003" pitchFamily="34" charset="0"/>
              </a:rPr>
              <a:t>Slovakia</a:t>
            </a:r>
            <a:endParaRPr sz="2000" b="1" dirty="0">
              <a:latin typeface="Kaufland Regular" panose="020B0503040000020003" pitchFamily="34" charset="0"/>
            </a:endParaRPr>
          </a:p>
        </p:txBody>
      </p:sp>
      <p:pic>
        <p:nvPicPr>
          <p:cNvPr id="77" name="Google Shape;208;g10beeda7aff_0_865" descr="Laden Silhouette">
            <a:extLst>
              <a:ext uri="{FF2B5EF4-FFF2-40B4-BE49-F238E27FC236}">
                <a16:creationId xmlns:a16="http://schemas.microsoft.com/office/drawing/2014/main" id="{432E9A25-C9EF-B5F3-EF43-B6D112263259}"/>
              </a:ext>
            </a:extLst>
          </p:cNvPr>
          <p:cNvPicPr preferRelativeResize="0"/>
          <p:nvPr/>
        </p:nvPicPr>
        <p:blipFill rotWithShape="1">
          <a:blip r:embed="rId3">
            <a:alphaModFix/>
          </a:blip>
          <a:srcRect/>
          <a:stretch/>
        </p:blipFill>
        <p:spPr>
          <a:xfrm>
            <a:off x="8827365" y="2231202"/>
            <a:ext cx="703672" cy="677100"/>
          </a:xfrm>
          <a:prstGeom prst="rect">
            <a:avLst/>
          </a:prstGeom>
          <a:noFill/>
          <a:ln>
            <a:noFill/>
          </a:ln>
        </p:spPr>
      </p:pic>
      <p:sp>
        <p:nvSpPr>
          <p:cNvPr id="78" name="Google Shape;209;g10beeda7aff_0_865">
            <a:extLst>
              <a:ext uri="{FF2B5EF4-FFF2-40B4-BE49-F238E27FC236}">
                <a16:creationId xmlns:a16="http://schemas.microsoft.com/office/drawing/2014/main" id="{1514ED70-0FD6-2646-E3AA-019C00FCDB1E}"/>
              </a:ext>
            </a:extLst>
          </p:cNvPr>
          <p:cNvSpPr txBox="1"/>
          <p:nvPr/>
        </p:nvSpPr>
        <p:spPr>
          <a:xfrm>
            <a:off x="9298335" y="2241011"/>
            <a:ext cx="18630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E3000F"/>
                </a:solidFill>
                <a:latin typeface="Kaufland Regular" panose="020B0503040000020003" pitchFamily="34" charset="0"/>
              </a:rPr>
              <a:t>77</a:t>
            </a:r>
            <a:endParaRPr sz="1600" b="1" dirty="0">
              <a:solidFill>
                <a:srgbClr val="E3000F"/>
              </a:solidFill>
              <a:latin typeface="Kaufland Regular" panose="020B0503040000020003" pitchFamily="34" charset="0"/>
            </a:endParaRPr>
          </a:p>
          <a:p>
            <a:pPr marL="0" lvl="0" indent="0" algn="ctr" rtl="0">
              <a:spcBef>
                <a:spcPts val="0"/>
              </a:spcBef>
              <a:spcAft>
                <a:spcPts val="0"/>
              </a:spcAft>
              <a:buNone/>
            </a:pPr>
            <a:r>
              <a:rPr lang="en-US" sz="1600" dirty="0">
                <a:latin typeface="Kaufland Regular" panose="020B0503040000020003" pitchFamily="34" charset="0"/>
              </a:rPr>
              <a:t>Kaufland stores</a:t>
            </a:r>
            <a:endParaRPr sz="1600" dirty="0">
              <a:latin typeface="Kaufland Regular" panose="020B0503040000020003" pitchFamily="34" charset="0"/>
            </a:endParaRPr>
          </a:p>
        </p:txBody>
      </p:sp>
      <p:pic>
        <p:nvPicPr>
          <p:cNvPr id="79" name="Google Shape;210;g10beeda7aff_0_865" descr="Münzen Silhouette">
            <a:extLst>
              <a:ext uri="{FF2B5EF4-FFF2-40B4-BE49-F238E27FC236}">
                <a16:creationId xmlns:a16="http://schemas.microsoft.com/office/drawing/2014/main" id="{F5078373-3FA4-31C0-25B3-3D66B9D788B1}"/>
              </a:ext>
            </a:extLst>
          </p:cNvPr>
          <p:cNvPicPr preferRelativeResize="0"/>
          <p:nvPr/>
        </p:nvPicPr>
        <p:blipFill rotWithShape="1">
          <a:blip r:embed="rId4">
            <a:alphaModFix/>
          </a:blip>
          <a:srcRect/>
          <a:stretch/>
        </p:blipFill>
        <p:spPr>
          <a:xfrm>
            <a:off x="8827365" y="3105435"/>
            <a:ext cx="703675" cy="677109"/>
          </a:xfrm>
          <a:prstGeom prst="rect">
            <a:avLst/>
          </a:prstGeom>
          <a:noFill/>
          <a:ln>
            <a:noFill/>
          </a:ln>
        </p:spPr>
      </p:pic>
      <p:sp>
        <p:nvSpPr>
          <p:cNvPr id="80" name="Google Shape;211;g10beeda7aff_0_865">
            <a:extLst>
              <a:ext uri="{FF2B5EF4-FFF2-40B4-BE49-F238E27FC236}">
                <a16:creationId xmlns:a16="http://schemas.microsoft.com/office/drawing/2014/main" id="{6A66833B-B5FE-91A9-8852-9D1B315423C3}"/>
              </a:ext>
            </a:extLst>
          </p:cNvPr>
          <p:cNvSpPr txBox="1"/>
          <p:nvPr/>
        </p:nvSpPr>
        <p:spPr>
          <a:xfrm>
            <a:off x="9298335" y="3097640"/>
            <a:ext cx="18630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E3000F"/>
                </a:solidFill>
                <a:latin typeface="Kaufland Regular" panose="020B0503040000020003" pitchFamily="34" charset="0"/>
              </a:rPr>
              <a:t>16,1 %</a:t>
            </a:r>
            <a:endParaRPr sz="1600" b="1" dirty="0">
              <a:solidFill>
                <a:srgbClr val="E3000F"/>
              </a:solidFill>
              <a:latin typeface="Kaufland Regular" panose="020B0503040000020003" pitchFamily="34" charset="0"/>
            </a:endParaRPr>
          </a:p>
          <a:p>
            <a:pPr marL="0" lvl="0" indent="0" algn="ctr" rtl="0">
              <a:spcBef>
                <a:spcPts val="0"/>
              </a:spcBef>
              <a:spcAft>
                <a:spcPts val="0"/>
              </a:spcAft>
              <a:buNone/>
            </a:pPr>
            <a:r>
              <a:rPr lang="en-US" sz="1600" dirty="0">
                <a:latin typeface="Kaufland Regular" panose="020B0503040000020003" pitchFamily="34" charset="0"/>
              </a:rPr>
              <a:t>Market share</a:t>
            </a:r>
            <a:endParaRPr sz="1600" dirty="0">
              <a:latin typeface="Kaufland Regular" panose="020B0503040000020003" pitchFamily="34" charset="0"/>
            </a:endParaRPr>
          </a:p>
        </p:txBody>
      </p:sp>
      <p:pic>
        <p:nvPicPr>
          <p:cNvPr id="81" name="Google Shape;212;g10beeda7aff_0_865" descr="Podium Silhouette">
            <a:extLst>
              <a:ext uri="{FF2B5EF4-FFF2-40B4-BE49-F238E27FC236}">
                <a16:creationId xmlns:a16="http://schemas.microsoft.com/office/drawing/2014/main" id="{E7B175D4-81C5-A485-82A7-9EA73AA4EDCE}"/>
              </a:ext>
            </a:extLst>
          </p:cNvPr>
          <p:cNvPicPr preferRelativeResize="0"/>
          <p:nvPr/>
        </p:nvPicPr>
        <p:blipFill rotWithShape="1">
          <a:blip r:embed="rId5">
            <a:alphaModFix/>
          </a:blip>
          <a:srcRect/>
          <a:stretch/>
        </p:blipFill>
        <p:spPr>
          <a:xfrm>
            <a:off x="8827365" y="3979677"/>
            <a:ext cx="703675" cy="669255"/>
          </a:xfrm>
          <a:prstGeom prst="rect">
            <a:avLst/>
          </a:prstGeom>
          <a:noFill/>
          <a:ln>
            <a:noFill/>
          </a:ln>
        </p:spPr>
      </p:pic>
      <p:sp>
        <p:nvSpPr>
          <p:cNvPr id="82" name="Google Shape;213;g10beeda7aff_0_865">
            <a:extLst>
              <a:ext uri="{FF2B5EF4-FFF2-40B4-BE49-F238E27FC236}">
                <a16:creationId xmlns:a16="http://schemas.microsoft.com/office/drawing/2014/main" id="{4A2090C7-4FBB-2060-4C97-2374CFE5B34B}"/>
              </a:ext>
            </a:extLst>
          </p:cNvPr>
          <p:cNvSpPr txBox="1"/>
          <p:nvPr/>
        </p:nvSpPr>
        <p:spPr>
          <a:xfrm>
            <a:off x="9298335" y="3954268"/>
            <a:ext cx="18630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E3000F"/>
                </a:solidFill>
                <a:latin typeface="Kaufland Regular" panose="020B0503040000020003" pitchFamily="34" charset="0"/>
              </a:rPr>
              <a:t>#3</a:t>
            </a:r>
            <a:endParaRPr sz="1600" dirty="0">
              <a:solidFill>
                <a:srgbClr val="000000"/>
              </a:solidFill>
              <a:latin typeface="Kaufland Regular" panose="020B0503040000020003" pitchFamily="34" charset="0"/>
            </a:endParaRPr>
          </a:p>
          <a:p>
            <a:pPr marL="0" lvl="0" indent="0" algn="ctr" rtl="0">
              <a:spcBef>
                <a:spcPts val="0"/>
              </a:spcBef>
              <a:spcAft>
                <a:spcPts val="0"/>
              </a:spcAft>
              <a:buNone/>
            </a:pPr>
            <a:r>
              <a:rPr lang="de-DE" sz="1600" dirty="0">
                <a:latin typeface="Kaufland Regular" panose="020B0503040000020003" pitchFamily="34" charset="0"/>
              </a:rPr>
              <a:t>in </a:t>
            </a:r>
            <a:r>
              <a:rPr lang="de-DE" sz="1600" dirty="0" err="1">
                <a:latin typeface="Kaufland Regular" panose="020B0503040000020003" pitchFamily="34" charset="0"/>
              </a:rPr>
              <a:t>food</a:t>
            </a:r>
            <a:r>
              <a:rPr lang="de-DE" sz="1600" dirty="0">
                <a:latin typeface="Kaufland Regular" panose="020B0503040000020003" pitchFamily="34" charset="0"/>
              </a:rPr>
              <a:t> </a:t>
            </a:r>
            <a:r>
              <a:rPr lang="de-DE" sz="1600" dirty="0" err="1">
                <a:latin typeface="Kaufland Regular" panose="020B0503040000020003" pitchFamily="34" charset="0"/>
              </a:rPr>
              <a:t>retail</a:t>
            </a:r>
            <a:endParaRPr lang="de-DE" sz="1600" dirty="0">
              <a:latin typeface="Kaufland Regular" panose="020B0503040000020003" pitchFamily="34" charset="0"/>
            </a:endParaRPr>
          </a:p>
        </p:txBody>
      </p:sp>
      <p:pic>
        <p:nvPicPr>
          <p:cNvPr id="83" name="Google Shape;214;g10beeda7aff_0_865" descr="Laden Silhouette">
            <a:extLst>
              <a:ext uri="{FF2B5EF4-FFF2-40B4-BE49-F238E27FC236}">
                <a16:creationId xmlns:a16="http://schemas.microsoft.com/office/drawing/2014/main" id="{B6FC9161-CC63-FE4A-CD8A-8A2C3DD46D9B}"/>
              </a:ext>
            </a:extLst>
          </p:cNvPr>
          <p:cNvPicPr preferRelativeResize="0"/>
          <p:nvPr/>
        </p:nvPicPr>
        <p:blipFill rotWithShape="1">
          <a:blip r:embed="rId3">
            <a:alphaModFix/>
          </a:blip>
          <a:srcRect/>
          <a:stretch/>
        </p:blipFill>
        <p:spPr>
          <a:xfrm>
            <a:off x="775699" y="2797256"/>
            <a:ext cx="703672" cy="677100"/>
          </a:xfrm>
          <a:prstGeom prst="rect">
            <a:avLst/>
          </a:prstGeom>
          <a:noFill/>
          <a:ln>
            <a:noFill/>
          </a:ln>
        </p:spPr>
      </p:pic>
      <p:sp>
        <p:nvSpPr>
          <p:cNvPr id="84" name="Google Shape;215;g10beeda7aff_0_865">
            <a:extLst>
              <a:ext uri="{FF2B5EF4-FFF2-40B4-BE49-F238E27FC236}">
                <a16:creationId xmlns:a16="http://schemas.microsoft.com/office/drawing/2014/main" id="{BDB6DDFE-7FF9-9468-796F-165AB37F6642}"/>
              </a:ext>
            </a:extLst>
          </p:cNvPr>
          <p:cNvSpPr txBox="1"/>
          <p:nvPr/>
        </p:nvSpPr>
        <p:spPr>
          <a:xfrm>
            <a:off x="1237307" y="2810742"/>
            <a:ext cx="18630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E3000F"/>
                </a:solidFill>
                <a:latin typeface="Kaufland Regular" panose="020B0503040000020003" pitchFamily="34" charset="0"/>
              </a:rPr>
              <a:t>142 </a:t>
            </a:r>
            <a:endParaRPr sz="1600" b="1" dirty="0">
              <a:solidFill>
                <a:srgbClr val="E3000F"/>
              </a:solidFill>
              <a:latin typeface="Kaufland Regular" panose="020B0503040000020003" pitchFamily="34" charset="0"/>
            </a:endParaRPr>
          </a:p>
          <a:p>
            <a:pPr marL="0" lvl="0" indent="0" algn="ctr" rtl="0">
              <a:spcBef>
                <a:spcPts val="0"/>
              </a:spcBef>
              <a:spcAft>
                <a:spcPts val="0"/>
              </a:spcAft>
              <a:buNone/>
            </a:pPr>
            <a:r>
              <a:rPr lang="en-US" sz="1600" dirty="0">
                <a:latin typeface="Kaufland Regular" panose="020B0503040000020003" pitchFamily="34" charset="0"/>
              </a:rPr>
              <a:t>Kaufland stores</a:t>
            </a:r>
            <a:endParaRPr sz="1600" dirty="0">
              <a:latin typeface="Kaufland Regular" panose="020B0503040000020003" pitchFamily="34" charset="0"/>
            </a:endParaRPr>
          </a:p>
        </p:txBody>
      </p:sp>
      <p:pic>
        <p:nvPicPr>
          <p:cNvPr id="85" name="Google Shape;216;g10beeda7aff_0_865" descr="Münzen Silhouette">
            <a:extLst>
              <a:ext uri="{FF2B5EF4-FFF2-40B4-BE49-F238E27FC236}">
                <a16:creationId xmlns:a16="http://schemas.microsoft.com/office/drawing/2014/main" id="{2EF86FAD-A41B-F855-FC7D-CCBD756B74E5}"/>
              </a:ext>
            </a:extLst>
          </p:cNvPr>
          <p:cNvPicPr preferRelativeResize="0"/>
          <p:nvPr/>
        </p:nvPicPr>
        <p:blipFill rotWithShape="1">
          <a:blip r:embed="rId4">
            <a:alphaModFix/>
          </a:blip>
          <a:srcRect/>
          <a:stretch/>
        </p:blipFill>
        <p:spPr>
          <a:xfrm>
            <a:off x="775699" y="3721269"/>
            <a:ext cx="703675" cy="677109"/>
          </a:xfrm>
          <a:prstGeom prst="rect">
            <a:avLst/>
          </a:prstGeom>
          <a:noFill/>
          <a:ln>
            <a:noFill/>
          </a:ln>
        </p:spPr>
      </p:pic>
      <p:sp>
        <p:nvSpPr>
          <p:cNvPr id="86" name="Google Shape;217;g10beeda7aff_0_865">
            <a:extLst>
              <a:ext uri="{FF2B5EF4-FFF2-40B4-BE49-F238E27FC236}">
                <a16:creationId xmlns:a16="http://schemas.microsoft.com/office/drawing/2014/main" id="{3CB069CE-94B0-D17D-2ED3-E8EB0F87D9AB}"/>
              </a:ext>
            </a:extLst>
          </p:cNvPr>
          <p:cNvSpPr txBox="1"/>
          <p:nvPr/>
        </p:nvSpPr>
        <p:spPr>
          <a:xfrm>
            <a:off x="1237307" y="3709238"/>
            <a:ext cx="18630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E3000F"/>
                </a:solidFill>
                <a:latin typeface="Kaufland Regular" panose="020B0503040000020003" pitchFamily="34" charset="0"/>
              </a:rPr>
              <a:t>13,7 %</a:t>
            </a:r>
            <a:endParaRPr sz="1600" b="1" dirty="0">
              <a:solidFill>
                <a:srgbClr val="E3000F"/>
              </a:solidFill>
              <a:latin typeface="Kaufland Regular" panose="020B0503040000020003" pitchFamily="34" charset="0"/>
            </a:endParaRPr>
          </a:p>
          <a:p>
            <a:pPr marL="0" lvl="0" indent="0" algn="ctr" rtl="0">
              <a:spcBef>
                <a:spcPts val="0"/>
              </a:spcBef>
              <a:spcAft>
                <a:spcPts val="0"/>
              </a:spcAft>
              <a:buNone/>
            </a:pPr>
            <a:r>
              <a:rPr lang="en-US" sz="1600" dirty="0">
                <a:latin typeface="Kaufland Regular" panose="020B0503040000020003" pitchFamily="34" charset="0"/>
              </a:rPr>
              <a:t>Market share</a:t>
            </a:r>
            <a:endParaRPr sz="1600" dirty="0">
              <a:latin typeface="Kaufland Regular" panose="020B0503040000020003" pitchFamily="34" charset="0"/>
            </a:endParaRPr>
          </a:p>
        </p:txBody>
      </p:sp>
      <p:pic>
        <p:nvPicPr>
          <p:cNvPr id="87" name="Google Shape;218;g10beeda7aff_0_865" descr="Podium Silhouette">
            <a:extLst>
              <a:ext uri="{FF2B5EF4-FFF2-40B4-BE49-F238E27FC236}">
                <a16:creationId xmlns:a16="http://schemas.microsoft.com/office/drawing/2014/main" id="{E572E78E-4A99-42A8-EEDF-7472522DD7C1}"/>
              </a:ext>
            </a:extLst>
          </p:cNvPr>
          <p:cNvPicPr preferRelativeResize="0"/>
          <p:nvPr/>
        </p:nvPicPr>
        <p:blipFill rotWithShape="1">
          <a:blip r:embed="rId5">
            <a:alphaModFix/>
          </a:blip>
          <a:srcRect/>
          <a:stretch/>
        </p:blipFill>
        <p:spPr>
          <a:xfrm>
            <a:off x="775699" y="4645291"/>
            <a:ext cx="703675" cy="669255"/>
          </a:xfrm>
          <a:prstGeom prst="rect">
            <a:avLst/>
          </a:prstGeom>
          <a:noFill/>
          <a:ln>
            <a:noFill/>
          </a:ln>
        </p:spPr>
      </p:pic>
      <p:sp>
        <p:nvSpPr>
          <p:cNvPr id="88" name="Google Shape;219;g10beeda7aff_0_865">
            <a:extLst>
              <a:ext uri="{FF2B5EF4-FFF2-40B4-BE49-F238E27FC236}">
                <a16:creationId xmlns:a16="http://schemas.microsoft.com/office/drawing/2014/main" id="{4C17B35C-F673-B18D-11F0-BB0400213A46}"/>
              </a:ext>
            </a:extLst>
          </p:cNvPr>
          <p:cNvSpPr txBox="1"/>
          <p:nvPr/>
        </p:nvSpPr>
        <p:spPr>
          <a:xfrm>
            <a:off x="1237307" y="4607733"/>
            <a:ext cx="18630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E3000F"/>
                </a:solidFill>
                <a:latin typeface="Kaufland Regular" panose="020B0503040000020003" pitchFamily="34" charset="0"/>
              </a:rPr>
              <a:t>#1</a:t>
            </a:r>
            <a:endParaRPr sz="1600" b="1" dirty="0">
              <a:solidFill>
                <a:srgbClr val="E3000F"/>
              </a:solidFill>
              <a:latin typeface="Kaufland Regular" panose="020B0503040000020003" pitchFamily="34" charset="0"/>
            </a:endParaRPr>
          </a:p>
          <a:p>
            <a:pPr marL="0" lvl="0" indent="0" algn="ctr" rtl="0">
              <a:spcBef>
                <a:spcPts val="0"/>
              </a:spcBef>
              <a:spcAft>
                <a:spcPts val="0"/>
              </a:spcAft>
              <a:buNone/>
            </a:pPr>
            <a:r>
              <a:rPr lang="de-DE" sz="1600" dirty="0">
                <a:latin typeface="Kaufland Regular" panose="020B0503040000020003" pitchFamily="34" charset="0"/>
              </a:rPr>
              <a:t>in </a:t>
            </a:r>
            <a:r>
              <a:rPr lang="de-DE" sz="1600" dirty="0" err="1">
                <a:latin typeface="Kaufland Regular" panose="020B0503040000020003" pitchFamily="34" charset="0"/>
              </a:rPr>
              <a:t>food</a:t>
            </a:r>
            <a:r>
              <a:rPr lang="de-DE" sz="1600" dirty="0">
                <a:latin typeface="Kaufland Regular" panose="020B0503040000020003" pitchFamily="34" charset="0"/>
              </a:rPr>
              <a:t> </a:t>
            </a:r>
            <a:r>
              <a:rPr lang="de-DE" sz="1600" dirty="0" err="1">
                <a:latin typeface="Kaufland Regular" panose="020B0503040000020003" pitchFamily="34" charset="0"/>
              </a:rPr>
              <a:t>retail</a:t>
            </a:r>
            <a:endParaRPr sz="1600" dirty="0">
              <a:latin typeface="Kaufland Regular" panose="020B0503040000020003" pitchFamily="34" charset="0"/>
            </a:endParaRPr>
          </a:p>
        </p:txBody>
      </p:sp>
      <p:pic>
        <p:nvPicPr>
          <p:cNvPr id="89" name="Google Shape;221;g10beeda7aff_0_865">
            <a:extLst>
              <a:ext uri="{FF2B5EF4-FFF2-40B4-BE49-F238E27FC236}">
                <a16:creationId xmlns:a16="http://schemas.microsoft.com/office/drawing/2014/main" id="{B8BCED90-BB8C-4354-AA1D-553308C051F3}"/>
              </a:ext>
            </a:extLst>
          </p:cNvPr>
          <p:cNvPicPr preferRelativeResize="0"/>
          <p:nvPr/>
        </p:nvPicPr>
        <p:blipFill rotWithShape="1">
          <a:blip r:embed="rId6">
            <a:alphaModFix/>
          </a:blip>
          <a:srcRect/>
          <a:stretch/>
        </p:blipFill>
        <p:spPr>
          <a:xfrm>
            <a:off x="6218937" y="4341773"/>
            <a:ext cx="291600" cy="291600"/>
          </a:xfrm>
          <a:prstGeom prst="ellipse">
            <a:avLst/>
          </a:prstGeom>
          <a:noFill/>
          <a:ln w="9525" cap="flat" cmpd="sng">
            <a:solidFill>
              <a:srgbClr val="5D6C73"/>
            </a:solidFill>
            <a:prstDash val="solid"/>
            <a:round/>
            <a:headEnd type="none" w="sm" len="sm"/>
            <a:tailEnd type="none" w="sm" len="sm"/>
          </a:ln>
          <a:effectLst>
            <a:outerShdw blurRad="50800" dist="38100" dir="2700000" algn="tl" rotWithShape="0">
              <a:prstClr val="black">
                <a:alpha val="40000"/>
              </a:prstClr>
            </a:outerShdw>
          </a:effectLst>
        </p:spPr>
      </p:pic>
      <p:pic>
        <p:nvPicPr>
          <p:cNvPr id="90" name="Google Shape;222;g10beeda7aff_0_865">
            <a:extLst>
              <a:ext uri="{FF2B5EF4-FFF2-40B4-BE49-F238E27FC236}">
                <a16:creationId xmlns:a16="http://schemas.microsoft.com/office/drawing/2014/main" id="{130B0D69-4AA3-FA46-7A7C-EB44E7B4FC70}"/>
              </a:ext>
            </a:extLst>
          </p:cNvPr>
          <p:cNvPicPr preferRelativeResize="0"/>
          <p:nvPr/>
        </p:nvPicPr>
        <p:blipFill rotWithShape="1">
          <a:blip r:embed="rId7">
            <a:alphaModFix/>
          </a:blip>
          <a:srcRect/>
          <a:stretch/>
        </p:blipFill>
        <p:spPr>
          <a:xfrm>
            <a:off x="5380834" y="4124445"/>
            <a:ext cx="290667" cy="293145"/>
          </a:xfrm>
          <a:prstGeom prst="ellipse">
            <a:avLst/>
          </a:prstGeom>
          <a:noFill/>
          <a:ln w="9525" cap="flat" cmpd="sng">
            <a:solidFill>
              <a:srgbClr val="5D6C73"/>
            </a:solidFill>
            <a:prstDash val="solid"/>
            <a:round/>
            <a:headEnd type="none" w="sm" len="sm"/>
            <a:tailEnd type="none" w="sm" len="sm"/>
          </a:ln>
          <a:effectLst>
            <a:outerShdw blurRad="50800" dist="38100" dir="2700000" algn="tl" rotWithShape="0">
              <a:prstClr val="black">
                <a:alpha val="40000"/>
              </a:prstClr>
            </a:outerShdw>
          </a:effectLst>
        </p:spPr>
      </p:pic>
      <p:pic>
        <p:nvPicPr>
          <p:cNvPr id="91" name="Grafik 90">
            <a:extLst>
              <a:ext uri="{FF2B5EF4-FFF2-40B4-BE49-F238E27FC236}">
                <a16:creationId xmlns:a16="http://schemas.microsoft.com/office/drawing/2014/main" id="{6B581FFE-73B5-D255-423A-77C9FAB1DF44}"/>
              </a:ext>
            </a:extLst>
          </p:cNvPr>
          <p:cNvPicPr>
            <a:picLocks noChangeAspect="1"/>
          </p:cNvPicPr>
          <p:nvPr/>
        </p:nvPicPr>
        <p:blipFill>
          <a:blip r:embed="rId8"/>
          <a:stretch>
            <a:fillRect/>
          </a:stretch>
        </p:blipFill>
        <p:spPr>
          <a:xfrm>
            <a:off x="407597" y="6381328"/>
            <a:ext cx="936000" cy="271901"/>
          </a:xfrm>
          <a:prstGeom prst="rect">
            <a:avLst/>
          </a:prstGeom>
        </p:spPr>
      </p:pic>
      <p:sp>
        <p:nvSpPr>
          <p:cNvPr id="93" name="Textfeld 92">
            <a:extLst>
              <a:ext uri="{FF2B5EF4-FFF2-40B4-BE49-F238E27FC236}">
                <a16:creationId xmlns:a16="http://schemas.microsoft.com/office/drawing/2014/main" id="{AF714E18-09DB-EB28-7CF3-120D755DAAB7}"/>
              </a:ext>
            </a:extLst>
          </p:cNvPr>
          <p:cNvSpPr txBox="1"/>
          <p:nvPr/>
        </p:nvSpPr>
        <p:spPr>
          <a:xfrm>
            <a:off x="7845981" y="6169945"/>
            <a:ext cx="3758032" cy="1104918"/>
          </a:xfrm>
          <a:prstGeom prst="rect">
            <a:avLst/>
          </a:prstGeom>
          <a:noFill/>
        </p:spPr>
        <p:txBody>
          <a:bodyPr wrap="square">
            <a:spAutoFit/>
          </a:bodyPr>
          <a:lstStyle/>
          <a:p>
            <a:pPr marL="0" lvl="0" indent="0" algn="r" rtl="0">
              <a:lnSpc>
                <a:spcPct val="90000"/>
              </a:lnSpc>
              <a:spcBef>
                <a:spcPts val="0"/>
              </a:spcBef>
              <a:spcAft>
                <a:spcPts val="0"/>
              </a:spcAft>
              <a:buNone/>
            </a:pPr>
            <a:r>
              <a:rPr lang="en-US" sz="700" i="1" dirty="0">
                <a:solidFill>
                  <a:schemeClr val="accent1"/>
                </a:solidFill>
                <a:latin typeface="Kaufland Regular" panose="020B0503040000020003" charset="0"/>
              </a:rPr>
              <a:t>Slovakia – Country Commercial Guide/ </a:t>
            </a:r>
            <a:r>
              <a:rPr lang="en-US" sz="700" i="1" dirty="0">
                <a:solidFill>
                  <a:schemeClr val="accent1"/>
                </a:solidFill>
                <a:latin typeface="Kaufland Regular" panose="020B0503040000020003" charset="0"/>
                <a:hlinkClick r:id="rId9">
                  <a:extLst>
                    <a:ext uri="{A12FA001-AC4F-418D-AE19-62706E023703}">
                      <ahyp:hlinkClr xmlns:ahyp="http://schemas.microsoft.com/office/drawing/2018/hyperlinkcolor" val="tx"/>
                    </a:ext>
                  </a:extLst>
                </a:hlinkClick>
              </a:rPr>
              <a:t>trade.gov</a:t>
            </a:r>
            <a:r>
              <a:rPr lang="en-US" sz="700" i="1" dirty="0">
                <a:solidFill>
                  <a:schemeClr val="accent1"/>
                </a:solidFill>
                <a:latin typeface="Kaufland Regular" panose="020B0503040000020003" charset="0"/>
              </a:rPr>
              <a:t> 2019</a:t>
            </a:r>
          </a:p>
          <a:p>
            <a:pPr marL="0" lvl="0" indent="0" algn="r" rtl="0">
              <a:lnSpc>
                <a:spcPct val="90000"/>
              </a:lnSpc>
              <a:spcBef>
                <a:spcPts val="0"/>
              </a:spcBef>
              <a:spcAft>
                <a:spcPts val="0"/>
              </a:spcAft>
              <a:buNone/>
            </a:pPr>
            <a:r>
              <a:rPr lang="en-US" sz="700" i="1" dirty="0" err="1">
                <a:solidFill>
                  <a:schemeClr val="accent1"/>
                </a:solidFill>
                <a:latin typeface="Kaufland Regular" panose="020B0503040000020003" charset="0"/>
              </a:rPr>
              <a:t>Umsatzanteil</a:t>
            </a:r>
            <a:r>
              <a:rPr lang="en-US" sz="700" i="1" dirty="0">
                <a:solidFill>
                  <a:schemeClr val="accent1"/>
                </a:solidFill>
                <a:latin typeface="Kaufland Regular" panose="020B0503040000020003" charset="0"/>
              </a:rPr>
              <a:t> </a:t>
            </a:r>
            <a:r>
              <a:rPr lang="en-US" sz="700" i="1" dirty="0" err="1">
                <a:solidFill>
                  <a:schemeClr val="accent1"/>
                </a:solidFill>
                <a:latin typeface="Kaufland Regular" panose="020B0503040000020003" charset="0"/>
              </a:rPr>
              <a:t>bezogen</a:t>
            </a:r>
            <a:r>
              <a:rPr lang="en-US" sz="700" i="1" dirty="0">
                <a:solidFill>
                  <a:schemeClr val="accent1"/>
                </a:solidFill>
                <a:latin typeface="Kaufland Regular" panose="020B0503040000020003" charset="0"/>
              </a:rPr>
              <a:t> auf den </a:t>
            </a:r>
            <a:r>
              <a:rPr lang="en-US" sz="700" i="1" dirty="0" err="1">
                <a:solidFill>
                  <a:schemeClr val="accent1"/>
                </a:solidFill>
                <a:latin typeface="Kaufland Regular" panose="020B0503040000020003" charset="0"/>
              </a:rPr>
              <a:t>Gesamtumsatz</a:t>
            </a:r>
            <a:r>
              <a:rPr lang="en-US" sz="700" i="1" dirty="0">
                <a:solidFill>
                  <a:schemeClr val="accent1"/>
                </a:solidFill>
                <a:latin typeface="Kaufland Regular" panose="020B0503040000020003" charset="0"/>
              </a:rPr>
              <a:t> des </a:t>
            </a:r>
            <a:r>
              <a:rPr lang="en-US" sz="700" i="1" dirty="0" err="1">
                <a:solidFill>
                  <a:schemeClr val="accent1"/>
                </a:solidFill>
                <a:latin typeface="Kaufland Regular" panose="020B0503040000020003" charset="0"/>
              </a:rPr>
              <a:t>Einzelhandels</a:t>
            </a:r>
            <a:r>
              <a:rPr lang="en-US" sz="700" i="1" dirty="0">
                <a:solidFill>
                  <a:schemeClr val="accent1"/>
                </a:solidFill>
                <a:latin typeface="Kaufland Regular" panose="020B0503040000020003" charset="0"/>
              </a:rPr>
              <a:t> des </a:t>
            </a:r>
            <a:r>
              <a:rPr lang="en-US" sz="700" i="1" dirty="0" err="1">
                <a:solidFill>
                  <a:schemeClr val="accent1"/>
                </a:solidFill>
                <a:latin typeface="Kaufland Regular" panose="020B0503040000020003" charset="0"/>
              </a:rPr>
              <a:t>Landes</a:t>
            </a:r>
            <a:r>
              <a:rPr lang="en-US" sz="700" i="1" dirty="0">
                <a:solidFill>
                  <a:schemeClr val="accent1"/>
                </a:solidFill>
                <a:latin typeface="Kaufland Regular" panose="020B0503040000020003" charset="0"/>
              </a:rPr>
              <a:t>, </a:t>
            </a:r>
            <a:r>
              <a:rPr lang="en-US" sz="700" i="1" dirty="0">
                <a:solidFill>
                  <a:schemeClr val="accent1"/>
                </a:solidFill>
                <a:latin typeface="Kaufland Regular" panose="020B0503040000020003" charset="0"/>
                <a:hlinkClick r:id="rId10">
                  <a:extLst>
                    <a:ext uri="{A12FA001-AC4F-418D-AE19-62706E023703}">
                      <ahyp:hlinkClr xmlns:ahyp="http://schemas.microsoft.com/office/drawing/2018/hyperlinkcolor" val="tx"/>
                    </a:ext>
                  </a:extLst>
                </a:hlinkClick>
              </a:rPr>
              <a:t>Statista.com</a:t>
            </a:r>
            <a:r>
              <a:rPr lang="en-US" sz="700" i="1" dirty="0">
                <a:solidFill>
                  <a:schemeClr val="accent1"/>
                </a:solidFill>
                <a:latin typeface="Kaufland Regular" panose="020B0503040000020003" charset="0"/>
              </a:rPr>
              <a:t>, </a:t>
            </a:r>
            <a:r>
              <a:rPr lang="en-US" sz="700" i="1" dirty="0">
                <a:solidFill>
                  <a:schemeClr val="accent1"/>
                </a:solidFill>
                <a:latin typeface="Kaufland Regular" panose="020B0503040000020003" charset="0"/>
                <a:hlinkClick r:id="rId11">
                  <a:extLst>
                    <a:ext uri="{A12FA001-AC4F-418D-AE19-62706E023703}">
                      <ahyp:hlinkClr xmlns:ahyp="http://schemas.microsoft.com/office/drawing/2018/hyperlinkcolor" val="tx"/>
                    </a:ext>
                  </a:extLst>
                </a:hlinkClick>
              </a:rPr>
              <a:t>marketresearch.com</a:t>
            </a:r>
            <a:r>
              <a:rPr lang="en-US" sz="700" i="1" dirty="0">
                <a:solidFill>
                  <a:schemeClr val="accent1"/>
                </a:solidFill>
                <a:latin typeface="Kaufland Regular" panose="020B0503040000020003" charset="0"/>
              </a:rPr>
              <a:t>, </a:t>
            </a:r>
            <a:r>
              <a:rPr lang="en-US" sz="700" i="1" dirty="0">
                <a:solidFill>
                  <a:schemeClr val="accent1"/>
                </a:solidFill>
                <a:latin typeface="Kaufland Regular" panose="020B0503040000020003" charset="0"/>
                <a:hlinkClick r:id="rId12">
                  <a:extLst>
                    <a:ext uri="{A12FA001-AC4F-418D-AE19-62706E023703}">
                      <ahyp:hlinkClr xmlns:ahyp="http://schemas.microsoft.com/office/drawing/2018/hyperlinkcolor" val="tx"/>
                    </a:ext>
                  </a:extLst>
                </a:hlinkClick>
              </a:rPr>
              <a:t>lloydsbanktrade.com</a:t>
            </a:r>
            <a:r>
              <a:rPr lang="en-US" sz="700" i="1" dirty="0">
                <a:solidFill>
                  <a:schemeClr val="accent1"/>
                </a:solidFill>
                <a:latin typeface="Kaufland Regular" panose="020B0503040000020003" charset="0"/>
              </a:rPr>
              <a:t> 2019</a:t>
            </a:r>
          </a:p>
          <a:p>
            <a:pPr marL="0" lvl="0" indent="0" algn="r" rtl="0">
              <a:lnSpc>
                <a:spcPct val="90000"/>
              </a:lnSpc>
              <a:spcBef>
                <a:spcPts val="0"/>
              </a:spcBef>
              <a:spcAft>
                <a:spcPts val="0"/>
              </a:spcAft>
              <a:buNone/>
            </a:pPr>
            <a:r>
              <a:rPr lang="en-US" sz="700" i="1" dirty="0" err="1">
                <a:solidFill>
                  <a:schemeClr val="accent1"/>
                </a:solidFill>
                <a:latin typeface="Kaufland Regular" panose="020B0503040000020003" charset="0"/>
              </a:rPr>
              <a:t>Nach</a:t>
            </a:r>
            <a:r>
              <a:rPr lang="en-US" sz="700" i="1" dirty="0">
                <a:solidFill>
                  <a:schemeClr val="accent1"/>
                </a:solidFill>
                <a:latin typeface="Kaufland Regular" panose="020B0503040000020003" charset="0"/>
              </a:rPr>
              <a:t> </a:t>
            </a:r>
            <a:r>
              <a:rPr lang="en-US" sz="700" i="1" dirty="0" err="1">
                <a:solidFill>
                  <a:schemeClr val="accent1"/>
                </a:solidFill>
                <a:latin typeface="Kaufland Regular" panose="020B0503040000020003" charset="0"/>
              </a:rPr>
              <a:t>Umsatz</a:t>
            </a:r>
            <a:r>
              <a:rPr lang="en-US" sz="700" i="1" dirty="0">
                <a:solidFill>
                  <a:schemeClr val="accent1"/>
                </a:solidFill>
                <a:latin typeface="Kaufland Regular" panose="020B0503040000020003" charset="0"/>
              </a:rPr>
              <a:t>, </a:t>
            </a:r>
            <a:r>
              <a:rPr lang="en-US" sz="700" i="1" dirty="0">
                <a:solidFill>
                  <a:schemeClr val="accent1"/>
                </a:solidFill>
                <a:latin typeface="Kaufland Regular" panose="020B0503040000020003" charset="0"/>
                <a:hlinkClick r:id="rId10">
                  <a:extLst>
                    <a:ext uri="{A12FA001-AC4F-418D-AE19-62706E023703}">
                      <ahyp:hlinkClr xmlns:ahyp="http://schemas.microsoft.com/office/drawing/2018/hyperlinkcolor" val="tx"/>
                    </a:ext>
                  </a:extLst>
                </a:hlinkClick>
              </a:rPr>
              <a:t>Statista.com</a:t>
            </a:r>
            <a:r>
              <a:rPr lang="en-US" sz="700" i="1" dirty="0">
                <a:solidFill>
                  <a:schemeClr val="accent1"/>
                </a:solidFill>
                <a:latin typeface="Kaufland Regular" panose="020B0503040000020003" charset="0"/>
              </a:rPr>
              <a:t>, </a:t>
            </a:r>
            <a:r>
              <a:rPr lang="en-US" sz="700" i="1" dirty="0">
                <a:solidFill>
                  <a:schemeClr val="accent1"/>
                </a:solidFill>
                <a:latin typeface="Kaufland Regular" panose="020B0503040000020003" charset="0"/>
                <a:hlinkClick r:id="rId12">
                  <a:extLst>
                    <a:ext uri="{A12FA001-AC4F-418D-AE19-62706E023703}">
                      <ahyp:hlinkClr xmlns:ahyp="http://schemas.microsoft.com/office/drawing/2018/hyperlinkcolor" val="tx"/>
                    </a:ext>
                  </a:extLst>
                </a:hlinkClick>
              </a:rPr>
              <a:t>lloydsbanktrade.com</a:t>
            </a:r>
            <a:r>
              <a:rPr lang="en-US" sz="700" i="1" dirty="0">
                <a:solidFill>
                  <a:schemeClr val="accent1"/>
                </a:solidFill>
                <a:latin typeface="Kaufland Regular" panose="020B0503040000020003" charset="0"/>
              </a:rPr>
              <a:t> 2019</a:t>
            </a:r>
          </a:p>
          <a:p>
            <a:pPr marL="0" lvl="0" indent="0" algn="r" rtl="0">
              <a:lnSpc>
                <a:spcPct val="90000"/>
              </a:lnSpc>
              <a:spcBef>
                <a:spcPts val="0"/>
              </a:spcBef>
              <a:spcAft>
                <a:spcPts val="0"/>
              </a:spcAft>
              <a:buNone/>
            </a:pPr>
            <a:r>
              <a:rPr lang="en-US" sz="700" i="1" dirty="0">
                <a:solidFill>
                  <a:schemeClr val="accent1"/>
                </a:solidFill>
                <a:latin typeface="Kaufland Regular" panose="020B0503040000020003" charset="0"/>
              </a:rPr>
              <a:t>European Ecommerce Overview: Slovakia 2022 / ecommercegermany.com,</a:t>
            </a:r>
            <a:br>
              <a:rPr lang="en-US" sz="700" i="1" dirty="0">
                <a:solidFill>
                  <a:schemeClr val="accent1"/>
                </a:solidFill>
                <a:latin typeface="Kaufland Regular" panose="020B0503040000020003" charset="0"/>
              </a:rPr>
            </a:br>
            <a:r>
              <a:rPr lang="en-US" sz="700" i="1" dirty="0">
                <a:solidFill>
                  <a:schemeClr val="accent1"/>
                </a:solidFill>
                <a:latin typeface="Kaufland Regular" panose="020B0503040000020003" charset="0"/>
              </a:rPr>
              <a:t>European Ecommerce Overview: the Czech Republic 2022 / ecommercegermany.com</a:t>
            </a:r>
          </a:p>
          <a:p>
            <a:pPr algn="r"/>
            <a:br>
              <a:rPr lang="en-US" sz="700" i="1" dirty="0">
                <a:solidFill>
                  <a:schemeClr val="accent1"/>
                </a:solidFill>
                <a:latin typeface="Kaufland Regular" panose="020B0503040000020003" charset="0"/>
              </a:rPr>
            </a:br>
            <a:br>
              <a:rPr lang="en-US" sz="700" i="1" dirty="0">
                <a:solidFill>
                  <a:schemeClr val="accent1"/>
                </a:solidFill>
                <a:latin typeface="Kaufland Regular" panose="020B0503040000020003" charset="0"/>
              </a:rPr>
            </a:br>
            <a:br>
              <a:rPr lang="en-US" sz="700" i="1" dirty="0">
                <a:solidFill>
                  <a:schemeClr val="accent1"/>
                </a:solidFill>
                <a:latin typeface="Kaufland Regular" panose="020B0503040000020003" charset="0"/>
              </a:rPr>
            </a:br>
            <a:r>
              <a:rPr lang="en-US" sz="700" i="1" dirty="0">
                <a:solidFill>
                  <a:schemeClr val="accent1"/>
                </a:solidFill>
                <a:latin typeface="Kaufland Regular" panose="020B0503040000020003" charset="0"/>
              </a:rPr>
              <a:t> </a:t>
            </a:r>
          </a:p>
        </p:txBody>
      </p:sp>
      <p:sp>
        <p:nvSpPr>
          <p:cNvPr id="94" name="Google Shape;1861;p66">
            <a:extLst>
              <a:ext uri="{FF2B5EF4-FFF2-40B4-BE49-F238E27FC236}">
                <a16:creationId xmlns:a16="http://schemas.microsoft.com/office/drawing/2014/main" id="{B5ABBB05-F7F3-3B27-6B41-9D773E6EE45C}"/>
              </a:ext>
            </a:extLst>
          </p:cNvPr>
          <p:cNvSpPr txBox="1">
            <a:spLocks/>
          </p:cNvSpPr>
          <p:nvPr/>
        </p:nvSpPr>
        <p:spPr>
          <a:xfrm>
            <a:off x="408632" y="260680"/>
            <a:ext cx="7414941" cy="288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E3000F"/>
              </a:buClr>
              <a:buSzPts val="1400"/>
              <a:buFont typeface="Arial"/>
              <a:buNone/>
              <a:defRPr sz="1400" b="1" i="0" u="none" strike="noStrike" cap="none">
                <a:solidFill>
                  <a:srgbClr val="E3000F"/>
                </a:solidFill>
                <a:latin typeface="Arial"/>
                <a:ea typeface="Arial"/>
                <a:cs typeface="Arial"/>
                <a:sym typeface="Arial"/>
              </a:defRPr>
            </a:lvl1pPr>
            <a:lvl2pPr marL="914400" marR="0" lvl="1" indent="-228600" algn="l" rtl="0">
              <a:lnSpc>
                <a:spcPct val="100000"/>
              </a:lnSpc>
              <a:spcBef>
                <a:spcPts val="0"/>
              </a:spcBef>
              <a:spcAft>
                <a:spcPts val="0"/>
              </a:spcAft>
              <a:buClr>
                <a:srgbClr val="E3000F"/>
              </a:buClr>
              <a:buSzPts val="1400"/>
              <a:buFont typeface="Arial"/>
              <a:buNone/>
              <a:defRPr sz="1400" b="1" i="0" u="none" strike="noStrike" cap="none">
                <a:solidFill>
                  <a:srgbClr val="E3000F"/>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9pPr>
          </a:lstStyle>
          <a:p>
            <a:pPr marL="0" lvl="0" indent="0" algn="l" rtl="0">
              <a:lnSpc>
                <a:spcPct val="100000"/>
              </a:lnSpc>
              <a:spcBef>
                <a:spcPts val="0"/>
              </a:spcBef>
              <a:spcAft>
                <a:spcPts val="0"/>
              </a:spcAft>
              <a:buClr>
                <a:srgbClr val="E3000F"/>
              </a:buClr>
              <a:buSzPts val="1400"/>
              <a:buFont typeface="Arial"/>
              <a:buNone/>
            </a:pPr>
            <a:r>
              <a:rPr lang="de-DE" dirty="0">
                <a:latin typeface="Kaufland Regular" panose="020B0503040000020003" pitchFamily="34" charset="0"/>
              </a:rPr>
              <a:t>Kaufland Global Marketplace </a:t>
            </a:r>
            <a:r>
              <a:rPr lang="de-DE" dirty="0"/>
              <a:t>–</a:t>
            </a:r>
            <a:r>
              <a:rPr lang="de-DE" dirty="0">
                <a:latin typeface="Kaufland Regular" panose="020B0503040000020003" pitchFamily="34" charset="0"/>
              </a:rPr>
              <a:t> </a:t>
            </a:r>
            <a:r>
              <a:rPr lang="de-DE" dirty="0" err="1">
                <a:latin typeface="Kaufland Regular" panose="020B0503040000020003" pitchFamily="34" charset="0"/>
              </a:rPr>
              <a:t>Overview</a:t>
            </a:r>
            <a:endParaRPr lang="de-DE" dirty="0">
              <a:latin typeface="Kaufland Regular" panose="020B0503040000020003" pitchFamily="34" charset="0"/>
            </a:endParaRPr>
          </a:p>
        </p:txBody>
      </p:sp>
      <p:sp>
        <p:nvSpPr>
          <p:cNvPr id="95" name="Google Shape;1862;p66">
            <a:extLst>
              <a:ext uri="{FF2B5EF4-FFF2-40B4-BE49-F238E27FC236}">
                <a16:creationId xmlns:a16="http://schemas.microsoft.com/office/drawing/2014/main" id="{18C1A5F8-6944-2FA1-C3C5-14F62895A095}"/>
              </a:ext>
            </a:extLst>
          </p:cNvPr>
          <p:cNvSpPr txBox="1">
            <a:spLocks noGrp="1"/>
          </p:cNvSpPr>
          <p:nvPr>
            <p:ph type="title"/>
          </p:nvPr>
        </p:nvSpPr>
        <p:spPr>
          <a:xfrm>
            <a:off x="407368" y="620768"/>
            <a:ext cx="11784631" cy="72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400" b="1" dirty="0">
                <a:latin typeface="Kaufland Regular" panose="020B0503040000020003" pitchFamily="34" charset="0"/>
              </a:rPr>
              <a:t>The Kaufland brand - one of the leading retailers in the Czech Republic and in Slovakia</a:t>
            </a:r>
          </a:p>
        </p:txBody>
      </p:sp>
    </p:spTree>
    <p:extLst>
      <p:ext uri="{BB962C8B-B14F-4D97-AF65-F5344CB8AC3E}">
        <p14:creationId xmlns:p14="http://schemas.microsoft.com/office/powerpoint/2010/main" val="243864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725629E-56D2-A02F-4588-3240E4DC533A}"/>
              </a:ext>
            </a:extLst>
          </p:cNvPr>
          <p:cNvSpPr>
            <a:spLocks noGrp="1"/>
          </p:cNvSpPr>
          <p:nvPr>
            <p:ph type="sldNum" idx="12"/>
          </p:nvPr>
        </p:nvSpPr>
        <p:spPr/>
        <p:txBody>
          <a:bodyPr/>
          <a:lstStyle/>
          <a:p>
            <a:fld id="{00000000-1234-1234-1234-123412341234}" type="slidenum">
              <a:rPr lang="de-DE" smtClean="0"/>
              <a:pPr/>
              <a:t>14</a:t>
            </a:fld>
            <a:endParaRPr lang="de-DE"/>
          </a:p>
        </p:txBody>
      </p:sp>
      <p:sp>
        <p:nvSpPr>
          <p:cNvPr id="6" name="Google Shape;1229;p23">
            <a:extLst>
              <a:ext uri="{FF2B5EF4-FFF2-40B4-BE49-F238E27FC236}">
                <a16:creationId xmlns:a16="http://schemas.microsoft.com/office/drawing/2014/main" id="{B9F34164-F1B4-36A8-CE70-F21A20A87325}"/>
              </a:ext>
            </a:extLst>
          </p:cNvPr>
          <p:cNvSpPr/>
          <p:nvPr/>
        </p:nvSpPr>
        <p:spPr>
          <a:xfrm>
            <a:off x="7670837" y="1930132"/>
            <a:ext cx="3519176" cy="454748"/>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Pts val="1400"/>
              <a:buFontTx/>
              <a:buNone/>
              <a:tabLst/>
              <a:defRPr/>
            </a:pPr>
            <a:r>
              <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All-in-</a:t>
            </a:r>
            <a:r>
              <a:rPr kumimoji="0" lang="de-DE" sz="1300" b="1" i="0" u="none" strike="noStrike" kern="0" cap="none" spc="0" normalizeH="0" baseline="0" noProof="0" dirty="0" err="1">
                <a:ln>
                  <a:noFill/>
                </a:ln>
                <a:solidFill>
                  <a:srgbClr val="000000"/>
                </a:solidFill>
                <a:effectLst/>
                <a:uLnTx/>
                <a:uFillTx/>
                <a:latin typeface="Kaufland Regular" panose="020B0503040000020003" charset="0"/>
                <a:ea typeface="+mn-ea"/>
                <a:cs typeface="+mn-cs"/>
                <a:sym typeface="Arial"/>
              </a:rPr>
              <a:t>one</a:t>
            </a:r>
            <a:r>
              <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 </a:t>
            </a:r>
            <a:r>
              <a:rPr kumimoji="0" lang="de-DE" sz="1300" b="1" i="0" u="none" strike="noStrike" kern="0" cap="none" spc="0" normalizeH="0" baseline="0" noProof="0" dirty="0" err="1">
                <a:ln>
                  <a:noFill/>
                </a:ln>
                <a:solidFill>
                  <a:srgbClr val="000000"/>
                </a:solidFill>
                <a:effectLst/>
                <a:uLnTx/>
                <a:uFillTx/>
                <a:latin typeface="Kaufland Regular" panose="020B0503040000020003" charset="0"/>
                <a:ea typeface="+mn-ea"/>
                <a:cs typeface="+mn-cs"/>
                <a:sym typeface="Arial"/>
              </a:rPr>
              <a:t>solution</a:t>
            </a:r>
            <a:r>
              <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 to manage multiple Kaufland marketplaces </a:t>
            </a:r>
          </a:p>
        </p:txBody>
      </p:sp>
      <p:sp>
        <p:nvSpPr>
          <p:cNvPr id="7" name="Google Shape;1229;p23">
            <a:extLst>
              <a:ext uri="{FF2B5EF4-FFF2-40B4-BE49-F238E27FC236}">
                <a16:creationId xmlns:a16="http://schemas.microsoft.com/office/drawing/2014/main" id="{8BA5698A-E4EC-7A20-4474-E638634E8839}"/>
              </a:ext>
            </a:extLst>
          </p:cNvPr>
          <p:cNvSpPr/>
          <p:nvPr/>
        </p:nvSpPr>
        <p:spPr>
          <a:xfrm>
            <a:off x="7670836" y="3007306"/>
            <a:ext cx="4149642" cy="431947"/>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Pts val="1400"/>
              <a:buFontTx/>
              <a:buNone/>
              <a:tabLst/>
              <a:defRPr/>
            </a:pPr>
            <a:r>
              <a:rPr kumimoji="0" lang="en-US"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Automatic translations for product data in German, Czech and Slovak</a:t>
            </a: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p:txBody>
      </p:sp>
      <p:sp>
        <p:nvSpPr>
          <p:cNvPr id="8" name="Google Shape;1229;p23">
            <a:extLst>
              <a:ext uri="{FF2B5EF4-FFF2-40B4-BE49-F238E27FC236}">
                <a16:creationId xmlns:a16="http://schemas.microsoft.com/office/drawing/2014/main" id="{EDABD00F-533C-3772-56D2-70FD74B9B625}"/>
              </a:ext>
            </a:extLst>
          </p:cNvPr>
          <p:cNvSpPr/>
          <p:nvPr/>
        </p:nvSpPr>
        <p:spPr>
          <a:xfrm>
            <a:off x="147499" y="5234129"/>
            <a:ext cx="4070442" cy="421724"/>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Pts val="1400"/>
              <a:buFontTx/>
              <a:buNone/>
              <a:tabLst/>
              <a:defRPr/>
            </a:pPr>
            <a:r>
              <a:rPr kumimoji="0" lang="en-US"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Personal, multilingual seller support and 1st level customer service in local language</a:t>
            </a: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p:txBody>
      </p:sp>
      <p:sp>
        <p:nvSpPr>
          <p:cNvPr id="9" name="Google Shape;1229;p23">
            <a:extLst>
              <a:ext uri="{FF2B5EF4-FFF2-40B4-BE49-F238E27FC236}">
                <a16:creationId xmlns:a16="http://schemas.microsoft.com/office/drawing/2014/main" id="{232B86EF-E90A-7314-D715-1BB4533014D0}"/>
              </a:ext>
            </a:extLst>
          </p:cNvPr>
          <p:cNvSpPr/>
          <p:nvPr/>
        </p:nvSpPr>
        <p:spPr>
          <a:xfrm>
            <a:off x="7670835" y="4087391"/>
            <a:ext cx="4248107" cy="460123"/>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Pts val="1400"/>
              <a:buFontTx/>
              <a:buNone/>
              <a:tabLst/>
              <a:defRPr/>
            </a:pPr>
            <a:r>
              <a:rPr kumimoji="0" lang="en-US"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Automatic translations for customer communication in all languages</a:t>
            </a: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p:txBody>
      </p:sp>
      <p:sp>
        <p:nvSpPr>
          <p:cNvPr id="10" name="Google Shape;1229;p23">
            <a:extLst>
              <a:ext uri="{FF2B5EF4-FFF2-40B4-BE49-F238E27FC236}">
                <a16:creationId xmlns:a16="http://schemas.microsoft.com/office/drawing/2014/main" id="{450A98B3-BD95-1926-1FFE-D96394005A49}"/>
              </a:ext>
            </a:extLst>
          </p:cNvPr>
          <p:cNvSpPr/>
          <p:nvPr/>
        </p:nvSpPr>
        <p:spPr>
          <a:xfrm>
            <a:off x="1604926" y="4107253"/>
            <a:ext cx="2613015" cy="448652"/>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Pts val="1400"/>
              <a:buFontTx/>
              <a:buNone/>
              <a:tabLst/>
              <a:defRPr/>
            </a:pP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a:p>
            <a:pPr marL="0" marR="0" lvl="0" indent="0" algn="r" defTabSz="914400" rtl="0" eaLnBrk="1" fontAlgn="auto" latinLnBrk="0" hangingPunct="0">
              <a:lnSpc>
                <a:spcPct val="100000"/>
              </a:lnSpc>
              <a:spcBef>
                <a:spcPts val="0"/>
              </a:spcBef>
              <a:spcAft>
                <a:spcPts val="0"/>
              </a:spcAft>
              <a:buClrTx/>
              <a:buSzPts val="1400"/>
              <a:buFontTx/>
              <a:buNone/>
              <a:tabLst/>
              <a:defRPr/>
            </a:pP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a:p>
            <a:pPr marL="0" marR="0" lvl="0" indent="0" algn="r" defTabSz="914400" rtl="0" eaLnBrk="1" fontAlgn="auto" latinLnBrk="0" hangingPunct="0">
              <a:lnSpc>
                <a:spcPct val="100000"/>
              </a:lnSpc>
              <a:spcBef>
                <a:spcPts val="0"/>
              </a:spcBef>
              <a:spcAft>
                <a:spcPts val="0"/>
              </a:spcAft>
              <a:buClrTx/>
              <a:buSzPts val="1400"/>
              <a:buFontTx/>
              <a:buNone/>
              <a:tabLst/>
              <a:defRPr/>
            </a:pPr>
            <a:r>
              <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Multi-</a:t>
            </a:r>
            <a:r>
              <a:rPr kumimoji="0" lang="de-DE" sz="1300" b="1" i="0" u="none" strike="noStrike" kern="0" cap="none" spc="0" normalizeH="0" baseline="0" noProof="0" dirty="0" err="1">
                <a:ln>
                  <a:noFill/>
                </a:ln>
                <a:solidFill>
                  <a:srgbClr val="000000"/>
                </a:solidFill>
                <a:effectLst/>
                <a:uLnTx/>
                <a:uFillTx/>
                <a:latin typeface="Kaufland Regular" panose="020B0503040000020003" charset="0"/>
                <a:ea typeface="+mn-ea"/>
                <a:cs typeface="+mn-cs"/>
                <a:sym typeface="Arial"/>
              </a:rPr>
              <a:t>channel</a:t>
            </a:r>
            <a:r>
              <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 </a:t>
            </a:r>
            <a:r>
              <a:rPr kumimoji="0" lang="de-DE" sz="1300" b="1" i="0" u="none" strike="noStrike" kern="0" cap="none" spc="0" normalizeH="0" baseline="0" noProof="0" dirty="0" err="1">
                <a:ln>
                  <a:noFill/>
                </a:ln>
                <a:solidFill>
                  <a:srgbClr val="000000"/>
                </a:solidFill>
                <a:effectLst/>
                <a:uLnTx/>
                <a:uFillTx/>
                <a:latin typeface="Kaufland Regular" panose="020B0503040000020003" charset="0"/>
                <a:ea typeface="+mn-ea"/>
                <a:cs typeface="+mn-cs"/>
                <a:sym typeface="Arial"/>
              </a:rPr>
              <a:t>marketing</a:t>
            </a:r>
            <a:r>
              <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 </a:t>
            </a:r>
            <a:r>
              <a:rPr kumimoji="0" lang="de-DE" sz="1300" b="1" i="0" u="none" strike="noStrike" kern="0" cap="none" spc="0" normalizeH="0" baseline="0" noProof="0" dirty="0" err="1">
                <a:ln>
                  <a:noFill/>
                </a:ln>
                <a:solidFill>
                  <a:srgbClr val="000000"/>
                </a:solidFill>
                <a:effectLst/>
                <a:uLnTx/>
                <a:uFillTx/>
                <a:latin typeface="Kaufland Regular" panose="020B0503040000020003" charset="0"/>
                <a:ea typeface="+mn-ea"/>
                <a:cs typeface="+mn-cs"/>
                <a:sym typeface="Arial"/>
              </a:rPr>
              <a:t>across</a:t>
            </a:r>
            <a:r>
              <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 all relevant </a:t>
            </a:r>
            <a:r>
              <a:rPr kumimoji="0" lang="de-DE" sz="1300" b="1" i="0" u="none" strike="noStrike" kern="0" cap="none" spc="0" normalizeH="0" baseline="0" noProof="0" dirty="0" err="1">
                <a:ln>
                  <a:noFill/>
                </a:ln>
                <a:solidFill>
                  <a:srgbClr val="000000"/>
                </a:solidFill>
                <a:effectLst/>
                <a:uLnTx/>
                <a:uFillTx/>
                <a:latin typeface="Kaufland Regular" panose="020B0503040000020003" charset="0"/>
                <a:ea typeface="+mn-ea"/>
                <a:cs typeface="+mn-cs"/>
                <a:sym typeface="Arial"/>
              </a:rPr>
              <a:t>channels</a:t>
            </a: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a:p>
            <a:pPr marL="0" marR="0" lvl="0" indent="0" algn="r" defTabSz="914400" rtl="0" eaLnBrk="1" fontAlgn="auto" latinLnBrk="0" hangingPunct="0">
              <a:lnSpc>
                <a:spcPct val="100000"/>
              </a:lnSpc>
              <a:spcBef>
                <a:spcPts val="0"/>
              </a:spcBef>
              <a:spcAft>
                <a:spcPts val="0"/>
              </a:spcAft>
              <a:buClrTx/>
              <a:buSzPts val="1400"/>
              <a:buFontTx/>
              <a:buNone/>
              <a:tabLst/>
              <a:defRPr/>
            </a:pP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a:p>
            <a:pPr marL="0" marR="0" lvl="0" indent="0" algn="r" defTabSz="914400" rtl="0" eaLnBrk="1" fontAlgn="auto" latinLnBrk="0" hangingPunct="0">
              <a:lnSpc>
                <a:spcPct val="100000"/>
              </a:lnSpc>
              <a:spcBef>
                <a:spcPts val="0"/>
              </a:spcBef>
              <a:spcAft>
                <a:spcPts val="0"/>
              </a:spcAft>
              <a:buClrTx/>
              <a:buSzPts val="1400"/>
              <a:buFontTx/>
              <a:buNone/>
              <a:tabLst/>
              <a:defRPr/>
            </a:pP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p:txBody>
      </p:sp>
      <p:sp>
        <p:nvSpPr>
          <p:cNvPr id="11" name="Google Shape;1229;p23">
            <a:extLst>
              <a:ext uri="{FF2B5EF4-FFF2-40B4-BE49-F238E27FC236}">
                <a16:creationId xmlns:a16="http://schemas.microsoft.com/office/drawing/2014/main" id="{F650C9F4-BD33-010A-FC88-4B7EA89477AB}"/>
              </a:ext>
            </a:extLst>
          </p:cNvPr>
          <p:cNvSpPr/>
          <p:nvPr/>
        </p:nvSpPr>
        <p:spPr>
          <a:xfrm>
            <a:off x="1200282" y="1978055"/>
            <a:ext cx="3023747" cy="474682"/>
          </a:xfrm>
          <a:prstGeom prst="roundRect">
            <a:avLst>
              <a:gd name="adj" fmla="val 0"/>
            </a:avLst>
          </a:prstGeom>
          <a:noFill/>
          <a:ln>
            <a:noFill/>
          </a:ln>
        </p:spPr>
        <p:txBody>
          <a:bodyPr spcFirstLastPara="1" wrap="square" lIns="91425" tIns="91425" rIns="91425" bIns="91425" anchor="b"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
                <a:srgbClr val="000000"/>
              </a:buClr>
              <a:buSzPts val="1400"/>
              <a:buFont typeface="Arial"/>
              <a:buNone/>
              <a:tabLst/>
              <a:defRPr/>
            </a:pPr>
            <a:endParaRPr kumimoji="0" lang="de-DE" sz="1300" b="0" i="0" u="none" strike="noStrike" kern="0" cap="none" spc="0" normalizeH="0" baseline="0" noProof="0" dirty="0">
              <a:ln>
                <a:noFill/>
              </a:ln>
              <a:solidFill>
                <a:srgbClr val="000000"/>
              </a:solidFill>
              <a:effectLst/>
              <a:uLnTx/>
              <a:uFillTx/>
              <a:latin typeface="Kaufland Regular" panose="020B0503040000020003" charset="0"/>
              <a:ea typeface="Arial"/>
              <a:cs typeface="Arial"/>
              <a:sym typeface="Arial"/>
            </a:endParaRPr>
          </a:p>
          <a:p>
            <a:pPr marL="92075" marR="0" lvl="0" indent="0" algn="r" defTabSz="914400" rtl="0" eaLnBrk="1" fontAlgn="auto" latinLnBrk="0" hangingPunct="0">
              <a:lnSpc>
                <a:spcPct val="100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dirty="0">
                <a:ln>
                  <a:noFill/>
                </a:ln>
                <a:solidFill>
                  <a:srgbClr val="000000"/>
                </a:solidFill>
                <a:effectLst/>
                <a:uLnTx/>
                <a:uFillTx/>
                <a:latin typeface="Kaufland Regular" panose="020B0503040000020003" charset="0"/>
                <a:ea typeface="Arial"/>
                <a:cs typeface="Arial"/>
                <a:sym typeface="Arial"/>
              </a:rPr>
              <a:t>Access to 32 million customers </a:t>
            </a:r>
          </a:p>
          <a:p>
            <a:pPr marL="92075" marR="0" lvl="0" indent="0" algn="r" defTabSz="914400" rtl="0" eaLnBrk="1" fontAlgn="auto" latinLnBrk="0" hangingPunct="0">
              <a:lnSpc>
                <a:spcPct val="100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dirty="0">
                <a:ln>
                  <a:noFill/>
                </a:ln>
                <a:solidFill>
                  <a:srgbClr val="000000"/>
                </a:solidFill>
                <a:effectLst/>
                <a:uLnTx/>
                <a:uFillTx/>
                <a:latin typeface="Kaufland Regular" panose="020B0503040000020003" charset="0"/>
                <a:ea typeface="Arial"/>
                <a:cs typeface="Arial"/>
                <a:sym typeface="Arial"/>
              </a:rPr>
              <a:t>(on Kaufland.de alone)</a:t>
            </a:r>
            <a:endParaRPr kumimoji="0" lang="de-DE" sz="1300" b="0" i="0" u="none" strike="noStrike" kern="0" cap="none" spc="0" normalizeH="0" baseline="0" noProof="0" dirty="0">
              <a:ln>
                <a:noFill/>
              </a:ln>
              <a:solidFill>
                <a:srgbClr val="000000"/>
              </a:solidFill>
              <a:effectLst/>
              <a:uLnTx/>
              <a:uFillTx/>
              <a:latin typeface="Kaufland Regular" panose="020B0503040000020003" charset="0"/>
              <a:ea typeface="Arial"/>
              <a:cs typeface="Arial"/>
              <a:sym typeface="Arial"/>
            </a:endParaRPr>
          </a:p>
        </p:txBody>
      </p:sp>
      <p:sp>
        <p:nvSpPr>
          <p:cNvPr id="12" name="Google Shape;1229;p23">
            <a:extLst>
              <a:ext uri="{FF2B5EF4-FFF2-40B4-BE49-F238E27FC236}">
                <a16:creationId xmlns:a16="http://schemas.microsoft.com/office/drawing/2014/main" id="{97621304-A536-68AC-0715-8501956F60CF}"/>
              </a:ext>
            </a:extLst>
          </p:cNvPr>
          <p:cNvSpPr/>
          <p:nvPr/>
        </p:nvSpPr>
        <p:spPr>
          <a:xfrm>
            <a:off x="993000" y="3007306"/>
            <a:ext cx="3228967" cy="421723"/>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Pts val="1400"/>
              <a:buFontTx/>
              <a:buNone/>
              <a:tabLst/>
              <a:defRPr/>
            </a:pPr>
            <a:r>
              <a:rPr kumimoji="0" lang="en-US"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Multiple connection options and easy listing via GTIN (EAN)</a:t>
            </a: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p:txBody>
      </p:sp>
      <p:cxnSp>
        <p:nvCxnSpPr>
          <p:cNvPr id="14" name="Gerade Verbindung 36">
            <a:extLst>
              <a:ext uri="{FF2B5EF4-FFF2-40B4-BE49-F238E27FC236}">
                <a16:creationId xmlns:a16="http://schemas.microsoft.com/office/drawing/2014/main" id="{6026B43F-2D68-652F-8053-FA072C8EDD4B}"/>
              </a:ext>
            </a:extLst>
          </p:cNvPr>
          <p:cNvCxnSpPr>
            <a:cxnSpLocks/>
          </p:cNvCxnSpPr>
          <p:nvPr/>
        </p:nvCxnSpPr>
        <p:spPr>
          <a:xfrm>
            <a:off x="7641470" y="1971123"/>
            <a:ext cx="0" cy="405884"/>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19" name="Gerade Verbindung 36">
            <a:extLst>
              <a:ext uri="{FF2B5EF4-FFF2-40B4-BE49-F238E27FC236}">
                <a16:creationId xmlns:a16="http://schemas.microsoft.com/office/drawing/2014/main" id="{22E75AE0-DF0C-8EB4-1D49-5D5FDCC7BEFE}"/>
              </a:ext>
            </a:extLst>
          </p:cNvPr>
          <p:cNvCxnSpPr>
            <a:cxnSpLocks/>
          </p:cNvCxnSpPr>
          <p:nvPr/>
        </p:nvCxnSpPr>
        <p:spPr>
          <a:xfrm>
            <a:off x="4252285" y="3045289"/>
            <a:ext cx="0" cy="405884"/>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22" name="Gerade Verbindung 36">
            <a:extLst>
              <a:ext uri="{FF2B5EF4-FFF2-40B4-BE49-F238E27FC236}">
                <a16:creationId xmlns:a16="http://schemas.microsoft.com/office/drawing/2014/main" id="{290F4CEE-586E-6789-5053-BDF5330ED45F}"/>
              </a:ext>
            </a:extLst>
          </p:cNvPr>
          <p:cNvCxnSpPr>
            <a:cxnSpLocks/>
          </p:cNvCxnSpPr>
          <p:nvPr/>
        </p:nvCxnSpPr>
        <p:spPr>
          <a:xfrm>
            <a:off x="4252285" y="4121779"/>
            <a:ext cx="0" cy="405884"/>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28" name="Gerade Verbindung 36">
            <a:extLst>
              <a:ext uri="{FF2B5EF4-FFF2-40B4-BE49-F238E27FC236}">
                <a16:creationId xmlns:a16="http://schemas.microsoft.com/office/drawing/2014/main" id="{D8B562A9-463B-295E-0370-3260546E5FC6}"/>
              </a:ext>
            </a:extLst>
          </p:cNvPr>
          <p:cNvCxnSpPr>
            <a:cxnSpLocks/>
          </p:cNvCxnSpPr>
          <p:nvPr/>
        </p:nvCxnSpPr>
        <p:spPr>
          <a:xfrm>
            <a:off x="4254058" y="5239644"/>
            <a:ext cx="0" cy="405884"/>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2B188199-1FEB-A100-9062-E8136CEC4599}"/>
              </a:ext>
            </a:extLst>
          </p:cNvPr>
          <p:cNvPicPr>
            <a:picLocks noChangeAspect="1"/>
          </p:cNvPicPr>
          <p:nvPr/>
        </p:nvPicPr>
        <p:blipFill>
          <a:blip r:embed="rId3"/>
          <a:stretch>
            <a:fillRect/>
          </a:stretch>
        </p:blipFill>
        <p:spPr>
          <a:xfrm>
            <a:off x="5105390" y="3007306"/>
            <a:ext cx="1676247" cy="1570809"/>
          </a:xfrm>
          <a:prstGeom prst="rect">
            <a:avLst/>
          </a:prstGeom>
        </p:spPr>
      </p:pic>
      <p:sp>
        <p:nvSpPr>
          <p:cNvPr id="35" name="Google Shape;1861;p66">
            <a:extLst>
              <a:ext uri="{FF2B5EF4-FFF2-40B4-BE49-F238E27FC236}">
                <a16:creationId xmlns:a16="http://schemas.microsoft.com/office/drawing/2014/main" id="{3BC1859C-5FB4-684D-F0A6-D2DF88F7C750}"/>
              </a:ext>
            </a:extLst>
          </p:cNvPr>
          <p:cNvSpPr txBox="1">
            <a:spLocks noGrp="1"/>
          </p:cNvSpPr>
          <p:nvPr>
            <p:ph type="body" idx="3"/>
          </p:nvPr>
        </p:nvSpPr>
        <p:spPr>
          <a:xfrm>
            <a:off x="408632" y="260680"/>
            <a:ext cx="7414941" cy="288000"/>
          </a:xfrm>
          <a:prstGeom prst="rect">
            <a:avLst/>
          </a:prstGeom>
          <a:noFill/>
          <a:ln>
            <a:noFill/>
          </a:ln>
        </p:spPr>
        <p:txBody>
          <a:bodyPr spcFirstLastPara="1" wrap="square" lIns="0" tIns="0" rIns="0" bIns="0" anchor="b" anchorCtr="0">
            <a:noAutofit/>
          </a:bodyPr>
          <a:lstStyle/>
          <a:p>
            <a:r>
              <a:rPr lang="de-DE" sz="1400" dirty="0">
                <a:latin typeface="Kaufland Regular"/>
                <a:sym typeface="Arial"/>
              </a:rPr>
              <a:t>Kaufland Global Marketplace</a:t>
            </a:r>
            <a:r>
              <a:rPr lang="de-DE" dirty="0">
                <a:latin typeface="Kaufland Regular"/>
              </a:rPr>
              <a:t> – </a:t>
            </a:r>
            <a:r>
              <a:rPr lang="de-DE" dirty="0" err="1">
                <a:latin typeface="Kaufland Regular"/>
              </a:rPr>
              <a:t>Overview</a:t>
            </a:r>
            <a:endParaRPr lang="de-DE" dirty="0" err="1"/>
          </a:p>
        </p:txBody>
      </p:sp>
      <p:sp>
        <p:nvSpPr>
          <p:cNvPr id="36" name="Google Shape;1862;p66">
            <a:extLst>
              <a:ext uri="{FF2B5EF4-FFF2-40B4-BE49-F238E27FC236}">
                <a16:creationId xmlns:a16="http://schemas.microsoft.com/office/drawing/2014/main" id="{88F89669-16B5-6D90-A81A-9AD8E937D233}"/>
              </a:ext>
            </a:extLst>
          </p:cNvPr>
          <p:cNvSpPr txBox="1">
            <a:spLocks noGrp="1"/>
          </p:cNvSpPr>
          <p:nvPr>
            <p:ph type="title"/>
          </p:nvPr>
        </p:nvSpPr>
        <p:spPr>
          <a:xfrm>
            <a:off x="407368" y="620768"/>
            <a:ext cx="11784630" cy="72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400" b="1" dirty="0">
                <a:latin typeface="Kaufland Regular" panose="020B0503040000020003" pitchFamily="34" charset="0"/>
              </a:rPr>
              <a:t>An international expansion can be a challenge at first – we support you in various aspects</a:t>
            </a:r>
            <a:endParaRPr lang="de-DE" sz="2400" b="1" dirty="0">
              <a:latin typeface="Kaufland Regular" panose="020B0503040000020003" pitchFamily="34" charset="0"/>
            </a:endParaRPr>
          </a:p>
        </p:txBody>
      </p:sp>
      <p:pic>
        <p:nvPicPr>
          <p:cNvPr id="38" name="Grafik 37" descr="Häkchen mit einfarbiger Füllung">
            <a:extLst>
              <a:ext uri="{FF2B5EF4-FFF2-40B4-BE49-F238E27FC236}">
                <a16:creationId xmlns:a16="http://schemas.microsoft.com/office/drawing/2014/main" id="{5B4A4CB8-CA08-58A5-E25E-7C9E633593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5585" y="1995105"/>
            <a:ext cx="355597" cy="355597"/>
          </a:xfrm>
          <a:prstGeom prst="rect">
            <a:avLst/>
          </a:prstGeom>
        </p:spPr>
      </p:pic>
      <p:cxnSp>
        <p:nvCxnSpPr>
          <p:cNvPr id="41" name="Gerade Verbindung 36">
            <a:extLst>
              <a:ext uri="{FF2B5EF4-FFF2-40B4-BE49-F238E27FC236}">
                <a16:creationId xmlns:a16="http://schemas.microsoft.com/office/drawing/2014/main" id="{44D4BE93-6602-D040-78CD-B6C7A2E92DD8}"/>
              </a:ext>
            </a:extLst>
          </p:cNvPr>
          <p:cNvCxnSpPr>
            <a:cxnSpLocks/>
          </p:cNvCxnSpPr>
          <p:nvPr/>
        </p:nvCxnSpPr>
        <p:spPr>
          <a:xfrm>
            <a:off x="7641470" y="3046451"/>
            <a:ext cx="0" cy="405884"/>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42" name="Grafik 41" descr="Häkchen mit einfarbiger Füllung">
            <a:extLst>
              <a:ext uri="{FF2B5EF4-FFF2-40B4-BE49-F238E27FC236}">
                <a16:creationId xmlns:a16="http://schemas.microsoft.com/office/drawing/2014/main" id="{A6500732-C28B-C513-8271-A07B31ED5C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5585" y="3070433"/>
            <a:ext cx="355597" cy="355597"/>
          </a:xfrm>
          <a:prstGeom prst="rect">
            <a:avLst/>
          </a:prstGeom>
        </p:spPr>
      </p:pic>
      <p:cxnSp>
        <p:nvCxnSpPr>
          <p:cNvPr id="43" name="Gerade Verbindung 36">
            <a:extLst>
              <a:ext uri="{FF2B5EF4-FFF2-40B4-BE49-F238E27FC236}">
                <a16:creationId xmlns:a16="http://schemas.microsoft.com/office/drawing/2014/main" id="{22EECBFE-9272-87DF-B5D1-4E7B909B55DC}"/>
              </a:ext>
            </a:extLst>
          </p:cNvPr>
          <p:cNvCxnSpPr>
            <a:cxnSpLocks/>
          </p:cNvCxnSpPr>
          <p:nvPr/>
        </p:nvCxnSpPr>
        <p:spPr>
          <a:xfrm>
            <a:off x="7638105" y="4121779"/>
            <a:ext cx="0" cy="405884"/>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44" name="Grafik 43" descr="Häkchen mit einfarbiger Füllung">
            <a:extLst>
              <a:ext uri="{FF2B5EF4-FFF2-40B4-BE49-F238E27FC236}">
                <a16:creationId xmlns:a16="http://schemas.microsoft.com/office/drawing/2014/main" id="{F2730D75-3A29-8C47-A100-EA20886987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2220" y="4145761"/>
            <a:ext cx="355597" cy="355597"/>
          </a:xfrm>
          <a:prstGeom prst="rect">
            <a:avLst/>
          </a:prstGeom>
        </p:spPr>
      </p:pic>
      <p:pic>
        <p:nvPicPr>
          <p:cNvPr id="45" name="Grafik 44" descr="Häkchen mit einfarbiger Füllung">
            <a:extLst>
              <a:ext uri="{FF2B5EF4-FFF2-40B4-BE49-F238E27FC236}">
                <a16:creationId xmlns:a16="http://schemas.microsoft.com/office/drawing/2014/main" id="{2570498D-E33A-CA4C-EF33-6104277B2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2093" y="4148190"/>
            <a:ext cx="355597" cy="355597"/>
          </a:xfrm>
          <a:prstGeom prst="rect">
            <a:avLst/>
          </a:prstGeom>
        </p:spPr>
      </p:pic>
      <p:pic>
        <p:nvPicPr>
          <p:cNvPr id="46" name="Grafik 45" descr="Häkchen mit einfarbiger Füllung">
            <a:extLst>
              <a:ext uri="{FF2B5EF4-FFF2-40B4-BE49-F238E27FC236}">
                <a16:creationId xmlns:a16="http://schemas.microsoft.com/office/drawing/2014/main" id="{E4823492-94BF-B560-7E91-771342F8F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7551" y="3070433"/>
            <a:ext cx="355597" cy="355597"/>
          </a:xfrm>
          <a:prstGeom prst="rect">
            <a:avLst/>
          </a:prstGeom>
        </p:spPr>
      </p:pic>
      <p:pic>
        <p:nvPicPr>
          <p:cNvPr id="47" name="Grafik 46" descr="Häkchen mit einfarbiger Füllung">
            <a:extLst>
              <a:ext uri="{FF2B5EF4-FFF2-40B4-BE49-F238E27FC236}">
                <a16:creationId xmlns:a16="http://schemas.microsoft.com/office/drawing/2014/main" id="{7A1A790B-710D-C547-D8DF-07E500911F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7551" y="5267192"/>
            <a:ext cx="355597" cy="355597"/>
          </a:xfrm>
          <a:prstGeom prst="rect">
            <a:avLst/>
          </a:prstGeom>
        </p:spPr>
      </p:pic>
      <p:cxnSp>
        <p:nvCxnSpPr>
          <p:cNvPr id="48" name="Gerade Verbindung 36">
            <a:extLst>
              <a:ext uri="{FF2B5EF4-FFF2-40B4-BE49-F238E27FC236}">
                <a16:creationId xmlns:a16="http://schemas.microsoft.com/office/drawing/2014/main" id="{F7054530-22EE-3448-4BA1-4BB51C2C7EAF}"/>
              </a:ext>
            </a:extLst>
          </p:cNvPr>
          <p:cNvCxnSpPr>
            <a:cxnSpLocks/>
          </p:cNvCxnSpPr>
          <p:nvPr/>
        </p:nvCxnSpPr>
        <p:spPr>
          <a:xfrm>
            <a:off x="4266827" y="1952911"/>
            <a:ext cx="0" cy="405884"/>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49" name="Grafik 48" descr="Häkchen mit einfarbiger Füllung">
            <a:extLst>
              <a:ext uri="{FF2B5EF4-FFF2-40B4-BE49-F238E27FC236}">
                <a16:creationId xmlns:a16="http://schemas.microsoft.com/office/drawing/2014/main" id="{02EDF0A1-9484-C8DA-CC32-E0E4E331C0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2093" y="1978055"/>
            <a:ext cx="355597" cy="355597"/>
          </a:xfrm>
          <a:prstGeom prst="rect">
            <a:avLst/>
          </a:prstGeom>
        </p:spPr>
      </p:pic>
      <p:sp>
        <p:nvSpPr>
          <p:cNvPr id="50" name="Google Shape;1229;p23">
            <a:extLst>
              <a:ext uri="{FF2B5EF4-FFF2-40B4-BE49-F238E27FC236}">
                <a16:creationId xmlns:a16="http://schemas.microsoft.com/office/drawing/2014/main" id="{784FE2FA-F311-E21C-389E-0E6EF4079B1C}"/>
              </a:ext>
            </a:extLst>
          </p:cNvPr>
          <p:cNvSpPr/>
          <p:nvPr/>
        </p:nvSpPr>
        <p:spPr>
          <a:xfrm>
            <a:off x="7670836" y="5216958"/>
            <a:ext cx="3163576" cy="460123"/>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Pts val="1400"/>
              <a:buFontTx/>
              <a:buNone/>
              <a:tabLst/>
              <a:defRPr/>
            </a:pPr>
            <a:r>
              <a:rPr kumimoji="0" lang="en-US"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rPr>
              <a:t>All relevant payment methods for our customers included </a:t>
            </a:r>
            <a:endParaRPr kumimoji="0" lang="de-DE" sz="1300" b="1" i="0" u="none" strike="noStrike" kern="0" cap="none" spc="0" normalizeH="0" baseline="0" noProof="0" dirty="0">
              <a:ln>
                <a:noFill/>
              </a:ln>
              <a:solidFill>
                <a:srgbClr val="000000"/>
              </a:solidFill>
              <a:effectLst/>
              <a:uLnTx/>
              <a:uFillTx/>
              <a:latin typeface="Kaufland Regular" panose="020B0503040000020003" charset="0"/>
              <a:ea typeface="+mn-ea"/>
              <a:cs typeface="+mn-cs"/>
              <a:sym typeface="Arial"/>
            </a:endParaRPr>
          </a:p>
        </p:txBody>
      </p:sp>
      <p:cxnSp>
        <p:nvCxnSpPr>
          <p:cNvPr id="51" name="Gerade Verbindung 36">
            <a:extLst>
              <a:ext uri="{FF2B5EF4-FFF2-40B4-BE49-F238E27FC236}">
                <a16:creationId xmlns:a16="http://schemas.microsoft.com/office/drawing/2014/main" id="{54D3E8B3-70C5-F976-C796-6C96C929E7D9}"/>
              </a:ext>
            </a:extLst>
          </p:cNvPr>
          <p:cNvCxnSpPr>
            <a:cxnSpLocks/>
          </p:cNvCxnSpPr>
          <p:nvPr/>
        </p:nvCxnSpPr>
        <p:spPr>
          <a:xfrm>
            <a:off x="7638105" y="5251346"/>
            <a:ext cx="0" cy="405884"/>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52" name="Grafik 51" descr="Häkchen mit einfarbiger Füllung">
            <a:extLst>
              <a:ext uri="{FF2B5EF4-FFF2-40B4-BE49-F238E27FC236}">
                <a16:creationId xmlns:a16="http://schemas.microsoft.com/office/drawing/2014/main" id="{7B74274D-24A1-20D5-2658-0BFF10F2B2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2220" y="5275328"/>
            <a:ext cx="355597" cy="355597"/>
          </a:xfrm>
          <a:prstGeom prst="rect">
            <a:avLst/>
          </a:prstGeom>
        </p:spPr>
      </p:pic>
    </p:spTree>
    <p:extLst>
      <p:ext uri="{BB962C8B-B14F-4D97-AF65-F5344CB8AC3E}">
        <p14:creationId xmlns:p14="http://schemas.microsoft.com/office/powerpoint/2010/main" val="342948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316E8F-03A3-1B58-6E11-4380623E7196}"/>
              </a:ext>
            </a:extLst>
          </p:cNvPr>
          <p:cNvSpPr>
            <a:spLocks noGrp="1"/>
          </p:cNvSpPr>
          <p:nvPr>
            <p:ph type="sldNum" idx="12"/>
          </p:nvPr>
        </p:nvSpPr>
        <p:spPr/>
        <p:txBody>
          <a:bodyPr/>
          <a:lstStyle/>
          <a:p>
            <a:fld id="{00000000-1234-1234-1234-123412341234}" type="slidenum">
              <a:rPr lang="de-DE" smtClean="0"/>
              <a:pPr/>
              <a:t>15</a:t>
            </a:fld>
            <a:endParaRPr lang="de-DE"/>
          </a:p>
        </p:txBody>
      </p:sp>
      <p:grpSp>
        <p:nvGrpSpPr>
          <p:cNvPr id="98" name="Google Shape;149;p17">
            <a:extLst>
              <a:ext uri="{FF2B5EF4-FFF2-40B4-BE49-F238E27FC236}">
                <a16:creationId xmlns:a16="http://schemas.microsoft.com/office/drawing/2014/main" id="{C4040AE7-19FB-62C7-2B05-41C9AD705C55}"/>
              </a:ext>
            </a:extLst>
          </p:cNvPr>
          <p:cNvGrpSpPr/>
          <p:nvPr/>
        </p:nvGrpSpPr>
        <p:grpSpPr>
          <a:xfrm>
            <a:off x="3079572" y="4545714"/>
            <a:ext cx="6032856" cy="713800"/>
            <a:chOff x="2023475" y="1994525"/>
            <a:chExt cx="5097100" cy="713800"/>
          </a:xfrm>
          <a:effectLst>
            <a:outerShdw blurRad="50800" dist="38100" dir="2700000" algn="tl" rotWithShape="0">
              <a:prstClr val="black">
                <a:alpha val="40000"/>
              </a:prstClr>
            </a:outerShdw>
          </a:effectLst>
        </p:grpSpPr>
        <p:sp>
          <p:nvSpPr>
            <p:cNvPr id="99" name="Google Shape;150;p17">
              <a:extLst>
                <a:ext uri="{FF2B5EF4-FFF2-40B4-BE49-F238E27FC236}">
                  <a16:creationId xmlns:a16="http://schemas.microsoft.com/office/drawing/2014/main" id="{09B1367B-99CA-7AB0-17E3-19526681B60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00" name="Google Shape;151;p17">
              <a:extLst>
                <a:ext uri="{FF2B5EF4-FFF2-40B4-BE49-F238E27FC236}">
                  <a16:creationId xmlns:a16="http://schemas.microsoft.com/office/drawing/2014/main" id="{785FE5BA-DAA6-AAE5-4C19-E837289F2580}"/>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04</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01" name="Google Shape;154;p17">
              <a:extLst>
                <a:ext uri="{FF2B5EF4-FFF2-40B4-BE49-F238E27FC236}">
                  <a16:creationId xmlns:a16="http://schemas.microsoft.com/office/drawing/2014/main" id="{45B9CB26-CC0C-E3CB-CFEC-24500EBE271E}"/>
                </a:ext>
              </a:extLst>
            </p:cNvPr>
            <p:cNvSpPr txBox="1"/>
            <p:nvPr/>
          </p:nvSpPr>
          <p:spPr>
            <a:xfrm>
              <a:off x="3299718" y="2003325"/>
              <a:ext cx="3669972" cy="694816"/>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Tx/>
                <a:buNone/>
                <a:tabLst/>
                <a:defRPr/>
              </a:pPr>
              <a:r>
                <a:rPr lang="de-DE" sz="1600" b="1" dirty="0" err="1">
                  <a:solidFill>
                    <a:schemeClr val="bg1">
                      <a:lumMod val="85000"/>
                    </a:schemeClr>
                  </a:solidFill>
                  <a:latin typeface="Kaufland Regular" panose="020B0503040000020003" pitchFamily="34" charset="0"/>
                  <a:sym typeface="Arial"/>
                </a:rPr>
                <a:t>Tips</a:t>
              </a:r>
              <a:r>
                <a:rPr lang="de-DE" sz="1600" b="1" dirty="0">
                  <a:solidFill>
                    <a:schemeClr val="bg1">
                      <a:lumMod val="85000"/>
                    </a:schemeClr>
                  </a:solidFill>
                  <a:latin typeface="Kaufland Regular" panose="020B0503040000020003" pitchFamily="34" charset="0"/>
                  <a:sym typeface="Arial"/>
                </a:rPr>
                <a:t> and tricks</a:t>
              </a:r>
              <a:endParaRPr kumimoji="0" lang="de-DE" sz="1600" b="1" i="0" u="none" strike="noStrike" kern="1200" cap="none" spc="0" normalizeH="0" baseline="0" noProof="0" dirty="0">
                <a:ln>
                  <a:noFill/>
                </a:ln>
                <a:solidFill>
                  <a:schemeClr val="bg1">
                    <a:lumMod val="85000"/>
                  </a:schemeClr>
                </a:solidFill>
                <a:effectLst/>
                <a:uLnTx/>
                <a:uFillTx/>
                <a:latin typeface="Kaufland Regular"/>
                <a:ea typeface="+mn-ea"/>
                <a:cs typeface="+mn-cs"/>
              </a:endParaRPr>
            </a:p>
          </p:txBody>
        </p:sp>
      </p:grpSp>
      <p:grpSp>
        <p:nvGrpSpPr>
          <p:cNvPr id="103" name="Google Shape;149;p17">
            <a:extLst>
              <a:ext uri="{FF2B5EF4-FFF2-40B4-BE49-F238E27FC236}">
                <a16:creationId xmlns:a16="http://schemas.microsoft.com/office/drawing/2014/main" id="{DF32B605-AA00-C0AF-0F3B-22B7B642C245}"/>
              </a:ext>
            </a:extLst>
          </p:cNvPr>
          <p:cNvGrpSpPr/>
          <p:nvPr/>
        </p:nvGrpSpPr>
        <p:grpSpPr>
          <a:xfrm>
            <a:off x="3079572" y="2105952"/>
            <a:ext cx="6162228" cy="713800"/>
            <a:chOff x="2023475" y="1994525"/>
            <a:chExt cx="5206405" cy="713800"/>
          </a:xfrm>
          <a:effectLst>
            <a:outerShdw blurRad="50800" dist="38100" dir="2700000" algn="tl" rotWithShape="0">
              <a:prstClr val="black">
                <a:alpha val="40000"/>
              </a:prstClr>
            </a:outerShdw>
          </a:effectLst>
        </p:grpSpPr>
        <p:sp>
          <p:nvSpPr>
            <p:cNvPr id="104" name="Google Shape;150;p17">
              <a:extLst>
                <a:ext uri="{FF2B5EF4-FFF2-40B4-BE49-F238E27FC236}">
                  <a16:creationId xmlns:a16="http://schemas.microsoft.com/office/drawing/2014/main" id="{CDEA7E35-21DE-7527-4AAF-4F02E0B1196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05" name="Google Shape;151;p17">
              <a:extLst>
                <a:ext uri="{FF2B5EF4-FFF2-40B4-BE49-F238E27FC236}">
                  <a16:creationId xmlns:a16="http://schemas.microsoft.com/office/drawing/2014/main" id="{0500B951-7101-A14B-8F45-706F832F723C}"/>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01</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06" name="Google Shape;154;p17">
              <a:extLst>
                <a:ext uri="{FF2B5EF4-FFF2-40B4-BE49-F238E27FC236}">
                  <a16:creationId xmlns:a16="http://schemas.microsoft.com/office/drawing/2014/main" id="{C3CACC71-3302-D5EF-4776-B84F6F1F1C62}"/>
                </a:ext>
              </a:extLst>
            </p:cNvPr>
            <p:cNvSpPr txBox="1"/>
            <p:nvPr/>
          </p:nvSpPr>
          <p:spPr>
            <a:xfrm>
              <a:off x="3299718" y="2003325"/>
              <a:ext cx="3930162"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pPr>
                <a:buClr>
                  <a:schemeClr val="dk1"/>
                </a:buClr>
                <a:buSzPts val="1600"/>
              </a:pPr>
              <a:r>
                <a:rPr lang="en-US" sz="1600" b="1" dirty="0">
                  <a:solidFill>
                    <a:schemeClr val="dk1"/>
                  </a:solidFill>
                  <a:latin typeface="Kaufland Regular"/>
                </a:rPr>
                <a:t>Cross-border e-commerce and marketplaces</a:t>
              </a:r>
            </a:p>
          </p:txBody>
        </p:sp>
      </p:grpSp>
      <p:grpSp>
        <p:nvGrpSpPr>
          <p:cNvPr id="113" name="Google Shape;149;p17">
            <a:extLst>
              <a:ext uri="{FF2B5EF4-FFF2-40B4-BE49-F238E27FC236}">
                <a16:creationId xmlns:a16="http://schemas.microsoft.com/office/drawing/2014/main" id="{893BA03A-36C6-D365-9722-8EDAF359BD34}"/>
              </a:ext>
            </a:extLst>
          </p:cNvPr>
          <p:cNvGrpSpPr/>
          <p:nvPr/>
        </p:nvGrpSpPr>
        <p:grpSpPr>
          <a:xfrm>
            <a:off x="3079572" y="3742438"/>
            <a:ext cx="6032856" cy="713800"/>
            <a:chOff x="2023475" y="1994525"/>
            <a:chExt cx="5097100" cy="713800"/>
          </a:xfrm>
        </p:grpSpPr>
        <p:sp>
          <p:nvSpPr>
            <p:cNvPr id="114" name="Google Shape;150;p17">
              <a:extLst>
                <a:ext uri="{FF2B5EF4-FFF2-40B4-BE49-F238E27FC236}">
                  <a16:creationId xmlns:a16="http://schemas.microsoft.com/office/drawing/2014/main" id="{CE9BCB04-C04D-1C63-0AC4-884493996BAA}"/>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15" name="Google Shape;151;p17">
              <a:extLst>
                <a:ext uri="{FF2B5EF4-FFF2-40B4-BE49-F238E27FC236}">
                  <a16:creationId xmlns:a16="http://schemas.microsoft.com/office/drawing/2014/main" id="{5527C41F-19C5-B21C-376B-9E3C8629D5EE}"/>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03</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16" name="Google Shape;154;p17">
              <a:extLst>
                <a:ext uri="{FF2B5EF4-FFF2-40B4-BE49-F238E27FC236}">
                  <a16:creationId xmlns:a16="http://schemas.microsoft.com/office/drawing/2014/main" id="{DD454E01-6BAD-862A-505D-D36376EB1D16}"/>
                </a:ext>
              </a:extLst>
            </p:cNvPr>
            <p:cNvSpPr txBox="1"/>
            <p:nvPr/>
          </p:nvSpPr>
          <p:spPr>
            <a:xfrm>
              <a:off x="3299718" y="2003325"/>
              <a:ext cx="3669972"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r>
                <a:rPr lang="de-DE" sz="1600" dirty="0">
                  <a:sym typeface="Arial"/>
                </a:rPr>
                <a:t>How </a:t>
              </a:r>
              <a:r>
                <a:rPr lang="de-DE" sz="1600" dirty="0" err="1">
                  <a:sym typeface="Arial"/>
                </a:rPr>
                <a:t>it</a:t>
              </a:r>
              <a:r>
                <a:rPr lang="de-DE" sz="1600" dirty="0">
                  <a:sym typeface="Arial"/>
                </a:rPr>
                <a:t> </a:t>
              </a:r>
              <a:r>
                <a:rPr lang="de-DE" sz="1600" dirty="0" err="1">
                  <a:sym typeface="Arial"/>
                </a:rPr>
                <a:t>works</a:t>
              </a:r>
              <a:endParaRPr lang="de-DE" sz="1600" dirty="0">
                <a:sym typeface="Arial"/>
              </a:endParaRPr>
            </a:p>
          </p:txBody>
        </p:sp>
      </p:grpSp>
      <p:grpSp>
        <p:nvGrpSpPr>
          <p:cNvPr id="121" name="Google Shape;149;p17">
            <a:extLst>
              <a:ext uri="{FF2B5EF4-FFF2-40B4-BE49-F238E27FC236}">
                <a16:creationId xmlns:a16="http://schemas.microsoft.com/office/drawing/2014/main" id="{E1115AD0-DC13-47B5-D52C-7F0844925FC9}"/>
              </a:ext>
            </a:extLst>
          </p:cNvPr>
          <p:cNvGrpSpPr/>
          <p:nvPr/>
        </p:nvGrpSpPr>
        <p:grpSpPr>
          <a:xfrm>
            <a:off x="3079572" y="2905701"/>
            <a:ext cx="6256340" cy="713800"/>
            <a:chOff x="2023475" y="1994525"/>
            <a:chExt cx="5285919" cy="713800"/>
          </a:xfrm>
          <a:effectLst>
            <a:outerShdw blurRad="50800" dist="38100" dir="2700000" algn="tl" rotWithShape="0">
              <a:prstClr val="black">
                <a:alpha val="40000"/>
              </a:prstClr>
            </a:outerShdw>
          </a:effectLst>
        </p:grpSpPr>
        <p:sp>
          <p:nvSpPr>
            <p:cNvPr id="122" name="Google Shape;150;p17">
              <a:extLst>
                <a:ext uri="{FF2B5EF4-FFF2-40B4-BE49-F238E27FC236}">
                  <a16:creationId xmlns:a16="http://schemas.microsoft.com/office/drawing/2014/main" id="{839197C5-D8D5-4275-432B-E87987F8930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23" name="Google Shape;151;p17">
              <a:extLst>
                <a:ext uri="{FF2B5EF4-FFF2-40B4-BE49-F238E27FC236}">
                  <a16:creationId xmlns:a16="http://schemas.microsoft.com/office/drawing/2014/main" id="{5FC8EF34-73BD-4B6C-9B54-4FAA9DF4B703}"/>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02</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24" name="Google Shape;154;p17">
              <a:extLst>
                <a:ext uri="{FF2B5EF4-FFF2-40B4-BE49-F238E27FC236}">
                  <a16:creationId xmlns:a16="http://schemas.microsoft.com/office/drawing/2014/main" id="{226696F2-945C-842A-672B-3D1772BED8F2}"/>
                </a:ext>
              </a:extLst>
            </p:cNvPr>
            <p:cNvSpPr txBox="1"/>
            <p:nvPr/>
          </p:nvSpPr>
          <p:spPr>
            <a:xfrm>
              <a:off x="3299718" y="2003325"/>
              <a:ext cx="4009676"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r>
                <a:rPr lang="de-DE" sz="1600" dirty="0">
                  <a:sym typeface="Arial"/>
                </a:rPr>
                <a:t>Kaufland Global Marketplace </a:t>
              </a:r>
              <a:r>
                <a:rPr lang="de-DE" sz="1600" dirty="0"/>
                <a:t>–</a:t>
              </a:r>
              <a:r>
                <a:rPr lang="de-DE" sz="1600" dirty="0">
                  <a:sym typeface="Arial"/>
                </a:rPr>
                <a:t> </a:t>
              </a:r>
              <a:r>
                <a:rPr lang="de-DE" sz="1600" dirty="0" err="1">
                  <a:sym typeface="Arial"/>
                </a:rPr>
                <a:t>Overview</a:t>
              </a:r>
              <a:endParaRPr lang="de-DE" sz="1600" dirty="0">
                <a:sym typeface="Arial"/>
              </a:endParaRPr>
            </a:p>
          </p:txBody>
        </p:sp>
      </p:grpSp>
      <p:pic>
        <p:nvPicPr>
          <p:cNvPr id="4" name="Grafik 3">
            <a:extLst>
              <a:ext uri="{FF2B5EF4-FFF2-40B4-BE49-F238E27FC236}">
                <a16:creationId xmlns:a16="http://schemas.microsoft.com/office/drawing/2014/main" id="{D4CDB167-FBAF-ABC7-D0F6-2EE58A7CBA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8943" y="2276745"/>
            <a:ext cx="370829" cy="370829"/>
          </a:xfrm>
          <a:prstGeom prst="rect">
            <a:avLst/>
          </a:prstGeom>
        </p:spPr>
      </p:pic>
      <p:pic>
        <p:nvPicPr>
          <p:cNvPr id="10" name="Grafik 9">
            <a:extLst>
              <a:ext uri="{FF2B5EF4-FFF2-40B4-BE49-F238E27FC236}">
                <a16:creationId xmlns:a16="http://schemas.microsoft.com/office/drawing/2014/main" id="{CEDD3ACD-37F2-607F-2B2C-758FE70A4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8752" y="3086304"/>
            <a:ext cx="351209" cy="351209"/>
          </a:xfrm>
          <a:prstGeom prst="rect">
            <a:avLst/>
          </a:prstGeom>
        </p:spPr>
      </p:pic>
      <p:pic>
        <p:nvPicPr>
          <p:cNvPr id="11" name="Grafik 10">
            <a:extLst>
              <a:ext uri="{FF2B5EF4-FFF2-40B4-BE49-F238E27FC236}">
                <a16:creationId xmlns:a16="http://schemas.microsoft.com/office/drawing/2014/main" id="{5F0009D9-1AC5-155F-D170-E950C61A9D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99150" y="3814407"/>
            <a:ext cx="574107" cy="574107"/>
          </a:xfrm>
          <a:prstGeom prst="rect">
            <a:avLst/>
          </a:prstGeom>
        </p:spPr>
      </p:pic>
      <p:pic>
        <p:nvPicPr>
          <p:cNvPr id="5" name="Grafik 4">
            <a:extLst>
              <a:ext uri="{FF2B5EF4-FFF2-40B4-BE49-F238E27FC236}">
                <a16:creationId xmlns:a16="http://schemas.microsoft.com/office/drawing/2014/main" id="{BC3C5950-FF82-978C-F02C-22176E283E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8987" y="4701529"/>
            <a:ext cx="400785" cy="400785"/>
          </a:xfrm>
          <a:prstGeom prst="rect">
            <a:avLst/>
          </a:prstGeom>
        </p:spPr>
      </p:pic>
    </p:spTree>
    <p:extLst>
      <p:ext uri="{BB962C8B-B14F-4D97-AF65-F5344CB8AC3E}">
        <p14:creationId xmlns:p14="http://schemas.microsoft.com/office/powerpoint/2010/main" val="428448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4">
            <a:extLst>
              <a:ext uri="{FF2B5EF4-FFF2-40B4-BE49-F238E27FC236}">
                <a16:creationId xmlns:a16="http://schemas.microsoft.com/office/drawing/2014/main" id="{0DAA5D25-33E5-84F6-E865-9042921A0AB3}"/>
              </a:ext>
            </a:extLst>
          </p:cNvPr>
          <p:cNvSpPr txBox="1">
            <a:spLocks/>
          </p:cNvSpPr>
          <p:nvPr/>
        </p:nvSpPr>
        <p:spPr>
          <a:xfrm>
            <a:off x="6897756" y="6275790"/>
            <a:ext cx="4706257"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defRPr sz="700">
                <a:solidFill>
                  <a:srgbClr val="424242"/>
                </a:solidFill>
                <a:latin typeface="Kaufland Regular" panose="020B0503040000020003"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1" u="none" strike="noStrike" kern="0" cap="none" spc="0" normalizeH="0" noProof="0" dirty="0">
                <a:ln>
                  <a:noFill/>
                </a:ln>
                <a:solidFill>
                  <a:srgbClr val="000000"/>
                </a:solidFill>
                <a:effectLst/>
                <a:uLnTx/>
                <a:uFillTx/>
                <a:latin typeface="Kaufland Regular"/>
                <a:cs typeface="Arial"/>
                <a:sym typeface="Arial"/>
              </a:rPr>
              <a:t>*The payment service provider </a:t>
            </a:r>
            <a:r>
              <a:rPr kumimoji="0" lang="en-US" sz="700" b="0" i="1" u="none" strike="noStrike" kern="0" cap="none" spc="0" normalizeH="0" noProof="0" dirty="0" err="1">
                <a:ln>
                  <a:noFill/>
                </a:ln>
                <a:solidFill>
                  <a:srgbClr val="000000"/>
                </a:solidFill>
                <a:effectLst/>
                <a:uLnTx/>
                <a:uFillTx/>
                <a:latin typeface="Kaufland Regular"/>
                <a:cs typeface="Arial"/>
                <a:sym typeface="Arial"/>
              </a:rPr>
              <a:t>cflox</a:t>
            </a:r>
            <a:r>
              <a:rPr kumimoji="0" lang="en-US" sz="700" b="0" i="1" u="none" strike="noStrike" kern="0" cap="none" spc="0" normalizeH="0" noProof="0" dirty="0">
                <a:ln>
                  <a:noFill/>
                </a:ln>
                <a:solidFill>
                  <a:srgbClr val="000000"/>
                </a:solidFill>
                <a:effectLst/>
                <a:uLnTx/>
                <a:uFillTx/>
                <a:latin typeface="Kaufland Regular"/>
                <a:cs typeface="Arial"/>
                <a:sym typeface="Arial"/>
              </a:rPr>
              <a:t> settles the respective seller balances on a daily basis. In particular due to the consumer's right of revocation in the distance selling business as well as different delivery periods, the funds received on the clearing account of the sellers set up for this purpose will, however, only be made available for payment to the respective seller with a time delay of at least 14 days, but no later than 42 days, after the conclusion of the purchase contract.</a:t>
            </a:r>
            <a:endParaRPr lang="de-DE" sz="700" b="0" i="1" u="none" strike="noStrike" kern="0" cap="none" spc="0" normalizeH="0" noProof="0" dirty="0">
              <a:ln>
                <a:noFill/>
              </a:ln>
              <a:solidFill>
                <a:srgbClr val="000000"/>
              </a:solidFill>
              <a:effectLst/>
              <a:uLnTx/>
              <a:uFillTx/>
              <a:latin typeface="Kaufland Regular"/>
              <a:cs typeface="Arial"/>
            </a:endParaRPr>
          </a:p>
        </p:txBody>
      </p:sp>
      <p:cxnSp>
        <p:nvCxnSpPr>
          <p:cNvPr id="8" name="Gerader Verbinder 7">
            <a:extLst>
              <a:ext uri="{FF2B5EF4-FFF2-40B4-BE49-F238E27FC236}">
                <a16:creationId xmlns:a16="http://schemas.microsoft.com/office/drawing/2014/main" id="{7C279678-0EB2-2DA7-9C22-DA1734999230}"/>
              </a:ext>
            </a:extLst>
          </p:cNvPr>
          <p:cNvCxnSpPr>
            <a:cxnSpLocks/>
            <a:endCxn id="33" idx="0"/>
          </p:cNvCxnSpPr>
          <p:nvPr/>
        </p:nvCxnSpPr>
        <p:spPr>
          <a:xfrm>
            <a:off x="2753236" y="3527540"/>
            <a:ext cx="0" cy="467169"/>
          </a:xfrm>
          <a:prstGeom prst="line">
            <a:avLst/>
          </a:prstGeom>
          <a:noFill/>
          <a:ln w="19050" cap="flat">
            <a:solidFill>
              <a:srgbClr val="E3000F"/>
            </a:solidFill>
            <a:prstDash val="solid"/>
            <a:miter lim="800000"/>
            <a:headEnd type="oval"/>
          </a:ln>
          <a:effectLst/>
          <a:sp3d/>
        </p:spPr>
        <p:style>
          <a:lnRef idx="0">
            <a:scrgbClr r="0" g="0" b="0"/>
          </a:lnRef>
          <a:fillRef idx="0">
            <a:scrgbClr r="0" g="0" b="0"/>
          </a:fillRef>
          <a:effectRef idx="0">
            <a:scrgbClr r="0" g="0" b="0"/>
          </a:effectRef>
          <a:fontRef idx="none"/>
        </p:style>
      </p:cxnSp>
      <p:cxnSp>
        <p:nvCxnSpPr>
          <p:cNvPr id="10" name="Gerader Verbinder 9">
            <a:extLst>
              <a:ext uri="{FF2B5EF4-FFF2-40B4-BE49-F238E27FC236}">
                <a16:creationId xmlns:a16="http://schemas.microsoft.com/office/drawing/2014/main" id="{62C84F49-74E6-FEB7-B0DA-E0F5A12344F9}"/>
              </a:ext>
            </a:extLst>
          </p:cNvPr>
          <p:cNvCxnSpPr>
            <a:cxnSpLocks/>
          </p:cNvCxnSpPr>
          <p:nvPr/>
        </p:nvCxnSpPr>
        <p:spPr>
          <a:xfrm>
            <a:off x="5484000" y="3527540"/>
            <a:ext cx="0" cy="581307"/>
          </a:xfrm>
          <a:prstGeom prst="line">
            <a:avLst/>
          </a:prstGeom>
          <a:noFill/>
          <a:ln w="19050" cap="flat">
            <a:solidFill>
              <a:srgbClr val="E3000F"/>
            </a:solidFill>
            <a:prstDash val="solid"/>
            <a:miter lim="800000"/>
            <a:headEnd type="oval"/>
          </a:ln>
          <a:effectLst/>
          <a:sp3d/>
        </p:spPr>
        <p:style>
          <a:lnRef idx="0">
            <a:scrgbClr r="0" g="0" b="0"/>
          </a:lnRef>
          <a:fillRef idx="0">
            <a:scrgbClr r="0" g="0" b="0"/>
          </a:fillRef>
          <a:effectRef idx="0">
            <a:scrgbClr r="0" g="0" b="0"/>
          </a:effectRef>
          <a:fontRef idx="none"/>
        </p:style>
      </p:cxnSp>
      <p:cxnSp>
        <p:nvCxnSpPr>
          <p:cNvPr id="12" name="Gerader Verbinder 11">
            <a:extLst>
              <a:ext uri="{FF2B5EF4-FFF2-40B4-BE49-F238E27FC236}">
                <a16:creationId xmlns:a16="http://schemas.microsoft.com/office/drawing/2014/main" id="{6799803A-B6FE-83BF-913C-125AFAD757DA}"/>
              </a:ext>
            </a:extLst>
          </p:cNvPr>
          <p:cNvCxnSpPr>
            <a:cxnSpLocks/>
          </p:cNvCxnSpPr>
          <p:nvPr/>
        </p:nvCxnSpPr>
        <p:spPr>
          <a:xfrm>
            <a:off x="6821587" y="3527539"/>
            <a:ext cx="0" cy="581308"/>
          </a:xfrm>
          <a:prstGeom prst="line">
            <a:avLst/>
          </a:prstGeom>
          <a:noFill/>
          <a:ln w="19050" cap="flat">
            <a:solidFill>
              <a:srgbClr val="E3000F"/>
            </a:solidFill>
            <a:prstDash val="solid"/>
            <a:miter lim="800000"/>
            <a:headEnd type="oval"/>
          </a:ln>
          <a:effectLst/>
          <a:sp3d/>
        </p:spPr>
        <p:style>
          <a:lnRef idx="0">
            <a:scrgbClr r="0" g="0" b="0"/>
          </a:lnRef>
          <a:fillRef idx="0">
            <a:scrgbClr r="0" g="0" b="0"/>
          </a:fillRef>
          <a:effectRef idx="0">
            <a:scrgbClr r="0" g="0" b="0"/>
          </a:effectRef>
          <a:fontRef idx="none"/>
        </p:style>
      </p:cxnSp>
      <p:cxnSp>
        <p:nvCxnSpPr>
          <p:cNvPr id="14" name="Gerader Verbinder 13">
            <a:extLst>
              <a:ext uri="{FF2B5EF4-FFF2-40B4-BE49-F238E27FC236}">
                <a16:creationId xmlns:a16="http://schemas.microsoft.com/office/drawing/2014/main" id="{C9644F9C-16AB-2F72-BD0A-1188BAF41B27}"/>
              </a:ext>
            </a:extLst>
          </p:cNvPr>
          <p:cNvCxnSpPr>
            <a:cxnSpLocks/>
          </p:cNvCxnSpPr>
          <p:nvPr/>
        </p:nvCxnSpPr>
        <p:spPr>
          <a:xfrm>
            <a:off x="8173486" y="3517265"/>
            <a:ext cx="0" cy="591582"/>
          </a:xfrm>
          <a:prstGeom prst="line">
            <a:avLst/>
          </a:prstGeom>
          <a:noFill/>
          <a:ln w="19050" cap="flat">
            <a:solidFill>
              <a:srgbClr val="E3000F"/>
            </a:solidFill>
            <a:prstDash val="solid"/>
            <a:miter lim="800000"/>
            <a:headEnd type="oval"/>
          </a:ln>
          <a:effectLst/>
          <a:sp3d/>
        </p:spPr>
        <p:style>
          <a:lnRef idx="0">
            <a:scrgbClr r="0" g="0" b="0"/>
          </a:lnRef>
          <a:fillRef idx="0">
            <a:scrgbClr r="0" g="0" b="0"/>
          </a:fillRef>
          <a:effectRef idx="0">
            <a:scrgbClr r="0" g="0" b="0"/>
          </a:effectRef>
          <a:fontRef idx="none"/>
        </p:style>
      </p:cxnSp>
      <p:cxnSp>
        <p:nvCxnSpPr>
          <p:cNvPr id="21" name="Gerader Verbinder 20">
            <a:extLst>
              <a:ext uri="{FF2B5EF4-FFF2-40B4-BE49-F238E27FC236}">
                <a16:creationId xmlns:a16="http://schemas.microsoft.com/office/drawing/2014/main" id="{128F5765-D51D-5CAD-AC03-FBF48AF7AF5E}"/>
              </a:ext>
            </a:extLst>
          </p:cNvPr>
          <p:cNvCxnSpPr>
            <a:cxnSpLocks/>
          </p:cNvCxnSpPr>
          <p:nvPr/>
        </p:nvCxnSpPr>
        <p:spPr>
          <a:xfrm flipH="1" flipV="1">
            <a:off x="2057696" y="2870657"/>
            <a:ext cx="5041" cy="567846"/>
          </a:xfrm>
          <a:prstGeom prst="line">
            <a:avLst/>
          </a:prstGeom>
          <a:noFill/>
          <a:ln w="19050" cap="flat">
            <a:solidFill>
              <a:srgbClr val="424242"/>
            </a:solidFill>
            <a:prstDash val="solid"/>
            <a:miter lim="800000"/>
            <a:headEnd type="oval"/>
          </a:ln>
          <a:effectLst/>
          <a:sp3d/>
        </p:spPr>
        <p:style>
          <a:lnRef idx="0">
            <a:scrgbClr r="0" g="0" b="0"/>
          </a:lnRef>
          <a:fillRef idx="0">
            <a:scrgbClr r="0" g="0" b="0"/>
          </a:fillRef>
          <a:effectRef idx="0">
            <a:scrgbClr r="0" g="0" b="0"/>
          </a:effectRef>
          <a:fontRef idx="none"/>
        </p:style>
      </p:cxnSp>
      <p:cxnSp>
        <p:nvCxnSpPr>
          <p:cNvPr id="37" name="Gerader Verbinder 36">
            <a:extLst>
              <a:ext uri="{FF2B5EF4-FFF2-40B4-BE49-F238E27FC236}">
                <a16:creationId xmlns:a16="http://schemas.microsoft.com/office/drawing/2014/main" id="{C3B6D5B9-922F-8489-DCD4-441D5CC7D03C}"/>
              </a:ext>
            </a:extLst>
          </p:cNvPr>
          <p:cNvCxnSpPr>
            <a:cxnSpLocks/>
          </p:cNvCxnSpPr>
          <p:nvPr/>
        </p:nvCxnSpPr>
        <p:spPr>
          <a:xfrm flipH="1" flipV="1">
            <a:off x="3384457" y="2928154"/>
            <a:ext cx="5041" cy="510609"/>
          </a:xfrm>
          <a:prstGeom prst="line">
            <a:avLst/>
          </a:prstGeom>
          <a:noFill/>
          <a:ln w="19050" cap="flat">
            <a:solidFill>
              <a:srgbClr val="424242"/>
            </a:solidFill>
            <a:prstDash val="solid"/>
            <a:miter lim="800000"/>
            <a:headEnd type="oval"/>
          </a:ln>
          <a:effectLst/>
          <a:sp3d/>
        </p:spPr>
        <p:style>
          <a:lnRef idx="0">
            <a:scrgbClr r="0" g="0" b="0"/>
          </a:lnRef>
          <a:fillRef idx="0">
            <a:scrgbClr r="0" g="0" b="0"/>
          </a:fillRef>
          <a:effectRef idx="0">
            <a:scrgbClr r="0" g="0" b="0"/>
          </a:effectRef>
          <a:fontRef idx="none"/>
        </p:style>
      </p:cxnSp>
      <p:cxnSp>
        <p:nvCxnSpPr>
          <p:cNvPr id="38" name="Gerader Verbinder 37">
            <a:extLst>
              <a:ext uri="{FF2B5EF4-FFF2-40B4-BE49-F238E27FC236}">
                <a16:creationId xmlns:a16="http://schemas.microsoft.com/office/drawing/2014/main" id="{611F255A-AF5A-1AFD-2E5F-A75A23040A36}"/>
              </a:ext>
            </a:extLst>
          </p:cNvPr>
          <p:cNvCxnSpPr>
            <a:cxnSpLocks/>
            <a:endCxn id="22" idx="2"/>
          </p:cNvCxnSpPr>
          <p:nvPr/>
        </p:nvCxnSpPr>
        <p:spPr>
          <a:xfrm flipH="1" flipV="1">
            <a:off x="4712695" y="3045086"/>
            <a:ext cx="6084" cy="389074"/>
          </a:xfrm>
          <a:prstGeom prst="line">
            <a:avLst/>
          </a:prstGeom>
          <a:noFill/>
          <a:ln w="19050" cap="flat">
            <a:solidFill>
              <a:srgbClr val="424242"/>
            </a:solidFill>
            <a:prstDash val="solid"/>
            <a:miter lim="800000"/>
            <a:headEnd type="oval"/>
          </a:ln>
          <a:effectLst/>
          <a:sp3d/>
        </p:spPr>
        <p:style>
          <a:lnRef idx="0">
            <a:scrgbClr r="0" g="0" b="0"/>
          </a:lnRef>
          <a:fillRef idx="0">
            <a:scrgbClr r="0" g="0" b="0"/>
          </a:fillRef>
          <a:effectRef idx="0">
            <a:scrgbClr r="0" g="0" b="0"/>
          </a:effectRef>
          <a:fontRef idx="none"/>
        </p:style>
      </p:cxnSp>
      <p:cxnSp>
        <p:nvCxnSpPr>
          <p:cNvPr id="39" name="Gerader Verbinder 38">
            <a:extLst>
              <a:ext uri="{FF2B5EF4-FFF2-40B4-BE49-F238E27FC236}">
                <a16:creationId xmlns:a16="http://schemas.microsoft.com/office/drawing/2014/main" id="{2651181F-61C0-38A4-EAD2-F2A1A1C7B1ED}"/>
              </a:ext>
            </a:extLst>
          </p:cNvPr>
          <p:cNvCxnSpPr>
            <a:cxnSpLocks/>
          </p:cNvCxnSpPr>
          <p:nvPr/>
        </p:nvCxnSpPr>
        <p:spPr>
          <a:xfrm flipV="1">
            <a:off x="8906262" y="2742561"/>
            <a:ext cx="0" cy="672695"/>
          </a:xfrm>
          <a:prstGeom prst="line">
            <a:avLst/>
          </a:prstGeom>
          <a:noFill/>
          <a:ln w="19050" cap="flat">
            <a:solidFill>
              <a:srgbClr val="424242"/>
            </a:solidFill>
            <a:prstDash val="solid"/>
            <a:miter lim="800000"/>
            <a:headEnd type="oval"/>
          </a:ln>
          <a:effectLst/>
          <a:sp3d/>
        </p:spPr>
        <p:style>
          <a:lnRef idx="0">
            <a:scrgbClr r="0" g="0" b="0"/>
          </a:lnRef>
          <a:fillRef idx="0">
            <a:scrgbClr r="0" g="0" b="0"/>
          </a:fillRef>
          <a:effectRef idx="0">
            <a:scrgbClr r="0" g="0" b="0"/>
          </a:effectRef>
          <a:fontRef idx="none"/>
        </p:style>
      </p:cxnSp>
      <p:cxnSp>
        <p:nvCxnSpPr>
          <p:cNvPr id="40" name="Gerader Verbinder 39">
            <a:extLst>
              <a:ext uri="{FF2B5EF4-FFF2-40B4-BE49-F238E27FC236}">
                <a16:creationId xmlns:a16="http://schemas.microsoft.com/office/drawing/2014/main" id="{3D0B555D-3EA5-5CEE-FF4B-86E41E357AF0}"/>
              </a:ext>
            </a:extLst>
          </p:cNvPr>
          <p:cNvCxnSpPr>
            <a:cxnSpLocks/>
            <a:endCxn id="20" idx="2"/>
          </p:cNvCxnSpPr>
          <p:nvPr/>
        </p:nvCxnSpPr>
        <p:spPr>
          <a:xfrm flipV="1">
            <a:off x="10225641" y="3041660"/>
            <a:ext cx="0" cy="373596"/>
          </a:xfrm>
          <a:prstGeom prst="line">
            <a:avLst/>
          </a:prstGeom>
          <a:noFill/>
          <a:ln w="19050" cap="flat">
            <a:solidFill>
              <a:srgbClr val="424242"/>
            </a:solidFill>
            <a:prstDash val="solid"/>
            <a:miter lim="800000"/>
            <a:headEnd type="oval"/>
          </a:ln>
          <a:effectLst/>
          <a:sp3d/>
        </p:spPr>
        <p:style>
          <a:lnRef idx="0">
            <a:scrgbClr r="0" g="0" b="0"/>
          </a:lnRef>
          <a:fillRef idx="0">
            <a:scrgbClr r="0" g="0" b="0"/>
          </a:fillRef>
          <a:effectRef idx="0">
            <a:scrgbClr r="0" g="0" b="0"/>
          </a:effectRef>
          <a:fontRef idx="none"/>
        </p:style>
      </p:cxnSp>
      <p:sp>
        <p:nvSpPr>
          <p:cNvPr id="2" name="Foliennummernplatzhalter 1">
            <a:extLst>
              <a:ext uri="{FF2B5EF4-FFF2-40B4-BE49-F238E27FC236}">
                <a16:creationId xmlns:a16="http://schemas.microsoft.com/office/drawing/2014/main" id="{73684D68-5C46-780D-EA93-FD857D77F022}"/>
              </a:ext>
            </a:extLst>
          </p:cNvPr>
          <p:cNvSpPr>
            <a:spLocks noGrp="1"/>
          </p:cNvSpPr>
          <p:nvPr>
            <p:ph type="sldNum" idx="12"/>
          </p:nvPr>
        </p:nvSpPr>
        <p:spPr/>
        <p:txBody>
          <a:bodyPr/>
          <a:lstStyle/>
          <a:p>
            <a:fld id="{00000000-1234-1234-1234-123412341234}" type="slidenum">
              <a:rPr lang="de-DE" smtClean="0"/>
              <a:pPr/>
              <a:t>16</a:t>
            </a:fld>
            <a:endParaRPr lang="de-DE"/>
          </a:p>
        </p:txBody>
      </p:sp>
      <p:sp>
        <p:nvSpPr>
          <p:cNvPr id="4" name="Textplatzhalter 3">
            <a:extLst>
              <a:ext uri="{FF2B5EF4-FFF2-40B4-BE49-F238E27FC236}">
                <a16:creationId xmlns:a16="http://schemas.microsoft.com/office/drawing/2014/main" id="{D5EDB744-5C03-A8A6-CF53-A975904AAD0D}"/>
              </a:ext>
            </a:extLst>
          </p:cNvPr>
          <p:cNvSpPr>
            <a:spLocks noGrp="1"/>
          </p:cNvSpPr>
          <p:nvPr>
            <p:ph type="body" idx="2"/>
          </p:nvPr>
        </p:nvSpPr>
        <p:spPr/>
        <p:txBody>
          <a:bodyPr/>
          <a:lstStyle/>
          <a:p>
            <a:r>
              <a:rPr lang="de-DE" dirty="0">
                <a:latin typeface="Kaufland Regular"/>
              </a:rPr>
              <a:t>How </a:t>
            </a:r>
            <a:r>
              <a:rPr lang="de-DE" dirty="0" err="1">
                <a:latin typeface="Kaufland Regular"/>
              </a:rPr>
              <a:t>it</a:t>
            </a:r>
            <a:r>
              <a:rPr lang="de-DE" dirty="0">
                <a:latin typeface="Kaufland Regular"/>
              </a:rPr>
              <a:t> </a:t>
            </a:r>
            <a:r>
              <a:rPr lang="de-DE" dirty="0" err="1">
                <a:latin typeface="Kaufland Regular"/>
              </a:rPr>
              <a:t>works</a:t>
            </a:r>
            <a:endParaRPr lang="de-DE" dirty="0">
              <a:latin typeface="Kaufland Regular"/>
            </a:endParaRPr>
          </a:p>
        </p:txBody>
      </p:sp>
      <p:sp>
        <p:nvSpPr>
          <p:cNvPr id="5" name="Titel 4">
            <a:extLst>
              <a:ext uri="{FF2B5EF4-FFF2-40B4-BE49-F238E27FC236}">
                <a16:creationId xmlns:a16="http://schemas.microsoft.com/office/drawing/2014/main" id="{318FB8DB-1047-0438-FF0A-AE879C87D5C9}"/>
              </a:ext>
            </a:extLst>
          </p:cNvPr>
          <p:cNvSpPr>
            <a:spLocks noGrp="1"/>
          </p:cNvSpPr>
          <p:nvPr>
            <p:ph type="title"/>
          </p:nvPr>
        </p:nvSpPr>
        <p:spPr/>
        <p:txBody>
          <a:bodyPr/>
          <a:lstStyle/>
          <a:p>
            <a:r>
              <a:rPr lang="de-DE" dirty="0" err="1">
                <a:latin typeface="Kaufland Regular" panose="020B0503040000020003" pitchFamily="34" charset="0"/>
              </a:rPr>
              <a:t>We</a:t>
            </a:r>
            <a:r>
              <a:rPr lang="de-DE" dirty="0">
                <a:latin typeface="Kaufland Regular" panose="020B0503040000020003" pitchFamily="34" charset="0"/>
              </a:rPr>
              <a:t> support you </a:t>
            </a:r>
            <a:r>
              <a:rPr lang="de-DE" dirty="0" err="1">
                <a:latin typeface="Kaufland Regular" panose="020B0503040000020003" pitchFamily="34" charset="0"/>
              </a:rPr>
              <a:t>holistically</a:t>
            </a:r>
            <a:r>
              <a:rPr lang="de-DE" dirty="0">
                <a:latin typeface="Kaufland Regular" panose="020B0503040000020003" pitchFamily="34" charset="0"/>
              </a:rPr>
              <a:t> – </a:t>
            </a:r>
            <a:r>
              <a:rPr lang="de-DE" dirty="0" err="1">
                <a:latin typeface="Kaufland Regular" panose="020B0503040000020003" pitchFamily="34" charset="0"/>
              </a:rPr>
              <a:t>selling</a:t>
            </a:r>
            <a:r>
              <a:rPr lang="de-DE" dirty="0">
                <a:latin typeface="Kaufland Regular" panose="020B0503040000020003" pitchFamily="34" charset="0"/>
              </a:rPr>
              <a:t> </a:t>
            </a:r>
            <a:r>
              <a:rPr lang="de-DE" dirty="0" err="1">
                <a:latin typeface="Kaufland Regular" panose="020B0503040000020003" pitchFamily="34" charset="0"/>
              </a:rPr>
              <a:t>with</a:t>
            </a:r>
            <a:r>
              <a:rPr lang="de-DE" dirty="0">
                <a:latin typeface="Kaufland Regular" panose="020B0503040000020003" pitchFamily="34" charset="0"/>
              </a:rPr>
              <a:t> Kaufland Global Marketplace </a:t>
            </a:r>
            <a:r>
              <a:rPr lang="de-DE" dirty="0" err="1">
                <a:latin typeface="Kaufland Regular" panose="020B0503040000020003" pitchFamily="34" charset="0"/>
              </a:rPr>
              <a:t>is</a:t>
            </a:r>
            <a:r>
              <a:rPr lang="de-DE" dirty="0">
                <a:latin typeface="Kaufland Regular" panose="020B0503040000020003" pitchFamily="34" charset="0"/>
              </a:rPr>
              <a:t> easy </a:t>
            </a:r>
            <a:endParaRPr lang="de-DE" dirty="0"/>
          </a:p>
        </p:txBody>
      </p:sp>
      <p:sp>
        <p:nvSpPr>
          <p:cNvPr id="6" name="Arrow: Pentagon 78">
            <a:extLst>
              <a:ext uri="{FF2B5EF4-FFF2-40B4-BE49-F238E27FC236}">
                <a16:creationId xmlns:a16="http://schemas.microsoft.com/office/drawing/2014/main" id="{FB159A8B-CA84-87C8-4392-91BAA4BD65E1}"/>
              </a:ext>
            </a:extLst>
          </p:cNvPr>
          <p:cNvSpPr/>
          <p:nvPr/>
        </p:nvSpPr>
        <p:spPr>
          <a:xfrm>
            <a:off x="1113275" y="4068339"/>
            <a:ext cx="10310738" cy="576000"/>
          </a:xfrm>
          <a:prstGeom prst="homePlate">
            <a:avLst>
              <a:gd name="adj" fmla="val 61024"/>
            </a:avLst>
          </a:prstGeom>
          <a:solidFill>
            <a:srgbClr val="E3000F"/>
          </a:solidFill>
          <a:ln w="9525"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0" i="0" u="none" strike="noStrike" kern="0" cap="none" spc="0" normalizeH="0" baseline="0" noProof="0">
                <a:ln>
                  <a:noFill/>
                </a:ln>
                <a:solidFill>
                  <a:srgbClr val="424242"/>
                </a:solidFill>
                <a:effectLst/>
                <a:uLnTx/>
                <a:uFillTx/>
                <a:latin typeface="Kaufland Regular" panose="020B0503040000020003" pitchFamily="34"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0" i="0" u="none" strike="noStrike" kern="0" cap="none" spc="0" normalizeH="0" baseline="0" noProof="0">
                <a:ln>
                  <a:noFill/>
                </a:ln>
                <a:solidFill>
                  <a:srgbClr val="424242"/>
                </a:solidFill>
                <a:effectLst/>
                <a:uLnTx/>
                <a:uFillTx/>
                <a:latin typeface="Kaufland Regular" panose="020B0503040000020003" pitchFamily="34" charset="0"/>
                <a:cs typeface="Arial"/>
                <a:sym typeface="Helvetica"/>
              </a:rPr>
              <a:t>									</a:t>
            </a:r>
            <a:r>
              <a:rPr kumimoji="0" lang="en-US" sz="1100" b="1" i="0" u="none" strike="noStrike" kern="0" cap="none" spc="0" normalizeH="0" baseline="0" noProof="0">
                <a:ln>
                  <a:noFill/>
                </a:ln>
                <a:solidFill>
                  <a:srgbClr val="FFFFFF"/>
                </a:solidFill>
                <a:effectLst/>
                <a:uLnTx/>
                <a:uFillTx/>
                <a:latin typeface="Kaufland Regular" panose="020B0503040000020003" pitchFamily="34" charset="0"/>
                <a:cs typeface="Arial"/>
                <a:sym typeface="Helvetica"/>
              </a:rPr>
              <a:t>1st level customer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FFFFFF"/>
                </a:solidFill>
                <a:effectLst/>
                <a:uLnTx/>
                <a:uFillTx/>
                <a:latin typeface="Kaufland Regular" panose="020B0503040000020003" pitchFamily="34" charset="0"/>
                <a:cs typeface="Arial"/>
                <a:sym typeface="Helvetica"/>
              </a:rPr>
              <a:t>									+ seller support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0" i="0" u="none" strike="noStrike" kern="0" cap="none" spc="0" normalizeH="0" baseline="0" noProof="0">
              <a:ln>
                <a:noFill/>
              </a:ln>
              <a:solidFill>
                <a:srgbClr val="424242"/>
              </a:solidFill>
              <a:effectLst/>
              <a:uLnTx/>
              <a:uFillTx/>
              <a:latin typeface="Kaufland Regular" panose="020B0503040000020003" pitchFamily="34" charset="0"/>
              <a:cs typeface="Arial"/>
              <a:sym typeface="Helvetica"/>
            </a:endParaRPr>
          </a:p>
        </p:txBody>
      </p:sp>
      <p:sp>
        <p:nvSpPr>
          <p:cNvPr id="7" name="Rechteck 6">
            <a:extLst>
              <a:ext uri="{FF2B5EF4-FFF2-40B4-BE49-F238E27FC236}">
                <a16:creationId xmlns:a16="http://schemas.microsoft.com/office/drawing/2014/main" id="{43F37061-B9EE-3518-DA6E-C1ED3E42CB00}"/>
              </a:ext>
            </a:extLst>
          </p:cNvPr>
          <p:cNvSpPr/>
          <p:nvPr/>
        </p:nvSpPr>
        <p:spPr>
          <a:xfrm>
            <a:off x="2126969" y="3886357"/>
            <a:ext cx="1236513" cy="938714"/>
          </a:xfrm>
          <a:prstGeom prst="rect">
            <a:avLst/>
          </a:prstGeom>
          <a:solidFill>
            <a:srgbClr val="FFFFFF"/>
          </a:solidFill>
          <a:ln w="19050" cap="flat">
            <a:solidFill>
              <a:srgbClr val="E3000F"/>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rPr>
              <a:t>Seller </a:t>
            </a:r>
            <a:r>
              <a:rPr kumimoji="0" lang="de-DE" sz="1100" b="1" i="0" u="none" strike="noStrike" kern="0" cap="none" spc="0" normalizeH="0" baseline="0" noProof="0" dirty="0" err="1">
                <a:ln>
                  <a:noFill/>
                </a:ln>
                <a:solidFill>
                  <a:srgbClr val="000000"/>
                </a:solidFill>
                <a:effectLst/>
                <a:uLnTx/>
                <a:uFillTx/>
                <a:latin typeface="Kaufland Regular" panose="020B0503040000020003" pitchFamily="34" charset="0"/>
                <a:cs typeface="Arial"/>
                <a:sym typeface="Helvetica"/>
              </a:rPr>
              <a:t>account</a:t>
            </a: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dirty="0" err="1">
                <a:ln>
                  <a:noFill/>
                </a:ln>
                <a:solidFill>
                  <a:srgbClr val="000000"/>
                </a:solidFill>
                <a:effectLst/>
                <a:uLnTx/>
                <a:uFillTx/>
                <a:latin typeface="Kaufland Regular" panose="020B0503040000020003" pitchFamily="34" charset="0"/>
                <a:cs typeface="Arial"/>
                <a:sym typeface="Helvetica"/>
              </a:rPr>
              <a:t>activation</a:t>
            </a: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endParaRPr>
          </a:p>
        </p:txBody>
      </p:sp>
      <p:sp>
        <p:nvSpPr>
          <p:cNvPr id="9" name="Rechteck 8">
            <a:extLst>
              <a:ext uri="{FF2B5EF4-FFF2-40B4-BE49-F238E27FC236}">
                <a16:creationId xmlns:a16="http://schemas.microsoft.com/office/drawing/2014/main" id="{35AD8128-BD51-3573-F022-175F33D92B3F}"/>
              </a:ext>
            </a:extLst>
          </p:cNvPr>
          <p:cNvSpPr/>
          <p:nvPr/>
        </p:nvSpPr>
        <p:spPr>
          <a:xfrm>
            <a:off x="4872000" y="3886357"/>
            <a:ext cx="1224000" cy="938714"/>
          </a:xfrm>
          <a:prstGeom prst="rect">
            <a:avLst/>
          </a:prstGeom>
          <a:solidFill>
            <a:srgbClr val="FFFFFF"/>
          </a:solidFill>
          <a:ln w="19050" cap="flat">
            <a:solidFill>
              <a:srgbClr val="E3000F"/>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1168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err="1">
                <a:ln>
                  <a:noFill/>
                </a:ln>
                <a:solidFill>
                  <a:srgbClr val="000000"/>
                </a:solidFill>
                <a:effectLst/>
                <a:uLnTx/>
                <a:uFillTx/>
                <a:latin typeface="Kaufland Regular" panose="020B0503040000020003" pitchFamily="34" charset="0"/>
                <a:cs typeface="Arial"/>
                <a:sym typeface="Helvetica"/>
              </a:rPr>
              <a:t>Automated</a:t>
            </a:r>
            <a:r>
              <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rPr>
              <a:t> </a:t>
            </a:r>
            <a:r>
              <a:rPr kumimoji="0" lang="de-DE" sz="1100" b="1" i="0" u="none" strike="noStrike" kern="0" cap="none" spc="0" normalizeH="0" baseline="0" noProof="0" err="1">
                <a:ln>
                  <a:noFill/>
                </a:ln>
                <a:solidFill>
                  <a:srgbClr val="000000"/>
                </a:solidFill>
                <a:effectLst/>
                <a:uLnTx/>
                <a:uFillTx/>
                <a:latin typeface="Kaufland Regular" panose="020B0503040000020003" pitchFamily="34" charset="0"/>
                <a:cs typeface="Arial"/>
                <a:sym typeface="Helvetica"/>
              </a:rPr>
              <a:t>marketing</a:t>
            </a: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p:txBody>
      </p:sp>
      <p:sp>
        <p:nvSpPr>
          <p:cNvPr id="11" name="Rechteck 10">
            <a:extLst>
              <a:ext uri="{FF2B5EF4-FFF2-40B4-BE49-F238E27FC236}">
                <a16:creationId xmlns:a16="http://schemas.microsoft.com/office/drawing/2014/main" id="{DCD14478-2EDC-9A23-4D80-CBA425B24284}"/>
              </a:ext>
            </a:extLst>
          </p:cNvPr>
          <p:cNvSpPr/>
          <p:nvPr/>
        </p:nvSpPr>
        <p:spPr>
          <a:xfrm>
            <a:off x="6205943" y="3886357"/>
            <a:ext cx="1238400" cy="938714"/>
          </a:xfrm>
          <a:prstGeom prst="rect">
            <a:avLst/>
          </a:prstGeom>
          <a:solidFill>
            <a:srgbClr val="FFFFFF"/>
          </a:solidFill>
          <a:ln w="19050" cap="flat">
            <a:solidFill>
              <a:srgbClr val="E3000F"/>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rPr>
              <a:t>Payment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err="1">
                <a:ln>
                  <a:noFill/>
                </a:ln>
                <a:solidFill>
                  <a:srgbClr val="000000"/>
                </a:solidFill>
                <a:effectLst/>
                <a:uLnTx/>
                <a:uFillTx/>
                <a:latin typeface="Kaufland Regular" panose="020B0503040000020003" pitchFamily="34" charset="0"/>
                <a:cs typeface="Arial"/>
                <a:sym typeface="Helvetica"/>
              </a:rPr>
              <a:t>process</a:t>
            </a: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p:txBody>
      </p:sp>
      <p:sp>
        <p:nvSpPr>
          <p:cNvPr id="13" name="Rechteck 12">
            <a:extLst>
              <a:ext uri="{FF2B5EF4-FFF2-40B4-BE49-F238E27FC236}">
                <a16:creationId xmlns:a16="http://schemas.microsoft.com/office/drawing/2014/main" id="{F91046ED-D99F-2CD4-7049-5F177ECC3887}"/>
              </a:ext>
            </a:extLst>
          </p:cNvPr>
          <p:cNvSpPr/>
          <p:nvPr/>
        </p:nvSpPr>
        <p:spPr>
          <a:xfrm>
            <a:off x="7554286" y="3886357"/>
            <a:ext cx="1238400" cy="938714"/>
          </a:xfrm>
          <a:prstGeom prst="rect">
            <a:avLst/>
          </a:prstGeom>
          <a:solidFill>
            <a:srgbClr val="FFFFFF"/>
          </a:solidFill>
          <a:ln w="19050" cap="flat">
            <a:solidFill>
              <a:srgbClr val="E3000F"/>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rPr>
              <a:t>Dispatch </a:t>
            </a:r>
            <a:r>
              <a:rPr kumimoji="0" lang="de-DE" sz="1100" b="1" i="0" u="none" strike="noStrike" kern="0" cap="none" spc="0" normalizeH="0" baseline="0" noProof="0" err="1">
                <a:ln>
                  <a:noFill/>
                </a:ln>
                <a:solidFill>
                  <a:srgbClr val="000000"/>
                </a:solidFill>
                <a:effectLst/>
                <a:uLnTx/>
                <a:uFillTx/>
                <a:latin typeface="Kaufland Regular" panose="020B0503040000020003" pitchFamily="34" charset="0"/>
                <a:cs typeface="Arial"/>
                <a:sym typeface="Helvetica"/>
              </a:rPr>
              <a:t>information</a:t>
            </a: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p:txBody>
      </p:sp>
      <p:sp>
        <p:nvSpPr>
          <p:cNvPr id="16" name="Google Shape;1230;p23">
            <a:extLst>
              <a:ext uri="{FF2B5EF4-FFF2-40B4-BE49-F238E27FC236}">
                <a16:creationId xmlns:a16="http://schemas.microsoft.com/office/drawing/2014/main" id="{1B1AC2CD-1972-5D5F-4745-E5927A7F5F67}"/>
              </a:ext>
            </a:extLst>
          </p:cNvPr>
          <p:cNvSpPr/>
          <p:nvPr/>
        </p:nvSpPr>
        <p:spPr>
          <a:xfrm>
            <a:off x="375818" y="3847885"/>
            <a:ext cx="979801" cy="979200"/>
          </a:xfrm>
          <a:prstGeom prst="ellipse">
            <a:avLst/>
          </a:prstGeom>
          <a:solidFill>
            <a:schemeClr val="bg1"/>
          </a:solidFill>
          <a:ln w="19050">
            <a:solidFill>
              <a:srgbClr val="E3010F"/>
            </a:solid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Kaufland Office" panose="02000503040000020003" pitchFamily="2" charset="0"/>
              <a:ea typeface="Arial"/>
              <a:cs typeface="Arial"/>
              <a:sym typeface="Arial"/>
            </a:endParaRPr>
          </a:p>
        </p:txBody>
      </p:sp>
      <p:sp>
        <p:nvSpPr>
          <p:cNvPr id="18" name="Pfeil: nach rechts 17">
            <a:extLst>
              <a:ext uri="{FF2B5EF4-FFF2-40B4-BE49-F238E27FC236}">
                <a16:creationId xmlns:a16="http://schemas.microsoft.com/office/drawing/2014/main" id="{AEFB556D-1436-6CEC-43B6-D7393CDA4515}"/>
              </a:ext>
            </a:extLst>
          </p:cNvPr>
          <p:cNvSpPr/>
          <p:nvPr/>
        </p:nvSpPr>
        <p:spPr>
          <a:xfrm>
            <a:off x="1206892" y="2287256"/>
            <a:ext cx="10217121" cy="576000"/>
          </a:xfrm>
          <a:prstGeom prst="rightArrow">
            <a:avLst>
              <a:gd name="adj1" fmla="val 100000"/>
              <a:gd name="adj2" fmla="val 68597"/>
            </a:avLst>
          </a:prstGeom>
          <a:solidFill>
            <a:schemeClr val="tx1">
              <a:lumMod val="50000"/>
              <a:lumOff val="50000"/>
            </a:schemeClr>
          </a:soli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a:ea typeface="+mn-ea"/>
              <a:cs typeface="Arial"/>
              <a:sym typeface="Helvetica"/>
            </a:endParaRPr>
          </a:p>
        </p:txBody>
      </p:sp>
      <p:sp>
        <p:nvSpPr>
          <p:cNvPr id="19" name="Rechteck 18">
            <a:extLst>
              <a:ext uri="{FF2B5EF4-FFF2-40B4-BE49-F238E27FC236}">
                <a16:creationId xmlns:a16="http://schemas.microsoft.com/office/drawing/2014/main" id="{66B77014-0A05-F862-AE32-86D65DB58D8D}"/>
              </a:ext>
            </a:extLst>
          </p:cNvPr>
          <p:cNvSpPr/>
          <p:nvPr/>
        </p:nvSpPr>
        <p:spPr>
          <a:xfrm>
            <a:off x="8282021" y="2102946"/>
            <a:ext cx="1238400" cy="938714"/>
          </a:xfrm>
          <a:prstGeom prst="rect">
            <a:avLst/>
          </a:prstGeom>
          <a:solidFill>
            <a:srgbClr val="FFFFFF"/>
          </a:solidFill>
          <a:ln w="19050" cap="flat">
            <a:solidFill>
              <a:srgbClr val="757575"/>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rPr>
              <a:t>Shipping </a:t>
            </a:r>
            <a:r>
              <a:rPr kumimoji="0" lang="de-DE" sz="1100" b="1" i="0" u="none" strike="noStrike" kern="0" cap="none" spc="0" normalizeH="0" baseline="0" noProof="0" err="1">
                <a:ln>
                  <a:noFill/>
                </a:ln>
                <a:solidFill>
                  <a:srgbClr val="000000"/>
                </a:solidFill>
                <a:effectLst/>
                <a:uLnTx/>
                <a:uFillTx/>
                <a:latin typeface="Kaufland Regular" panose="020B0503040000020003" pitchFamily="34" charset="0"/>
                <a:cs typeface="Arial"/>
                <a:sym typeface="Helvetica"/>
              </a:rPr>
              <a:t>to</a:t>
            </a:r>
            <a:r>
              <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rPr>
              <a:t> </a:t>
            </a:r>
            <a:r>
              <a:rPr kumimoji="0" lang="de-DE" sz="1100" b="1" i="0" u="none" strike="noStrike" kern="0" cap="none" spc="0" normalizeH="0" baseline="0" noProof="0" err="1">
                <a:ln>
                  <a:noFill/>
                </a:ln>
                <a:solidFill>
                  <a:srgbClr val="000000"/>
                </a:solidFill>
                <a:effectLst/>
                <a:uLnTx/>
                <a:uFillTx/>
                <a:latin typeface="Kaufland Regular" panose="020B0503040000020003" pitchFamily="34" charset="0"/>
                <a:cs typeface="Arial"/>
                <a:sym typeface="Helvetica"/>
              </a:rPr>
              <a:t>customers</a:t>
            </a: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p:txBody>
      </p:sp>
      <p:sp>
        <p:nvSpPr>
          <p:cNvPr id="20" name="Rechteck 19">
            <a:extLst>
              <a:ext uri="{FF2B5EF4-FFF2-40B4-BE49-F238E27FC236}">
                <a16:creationId xmlns:a16="http://schemas.microsoft.com/office/drawing/2014/main" id="{9E1F3D2C-0843-521D-6884-90B517514C49}"/>
              </a:ext>
            </a:extLst>
          </p:cNvPr>
          <p:cNvSpPr/>
          <p:nvPr/>
        </p:nvSpPr>
        <p:spPr>
          <a:xfrm>
            <a:off x="9606441" y="2102946"/>
            <a:ext cx="1238400" cy="938714"/>
          </a:xfrm>
          <a:prstGeom prst="rect">
            <a:avLst/>
          </a:prstGeom>
          <a:solidFill>
            <a:srgbClr val="FFFFFF"/>
          </a:solidFill>
          <a:ln w="19050" cap="flat">
            <a:solidFill>
              <a:srgbClr val="757575"/>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rPr>
              <a:t>Payout </a:t>
            </a:r>
            <a:r>
              <a:rPr kumimoji="0" lang="de-DE" sz="1100" b="1" i="0" u="none" strike="noStrike" kern="0" cap="none" spc="0" normalizeH="0" baseline="0" noProof="0" dirty="0" err="1">
                <a:ln>
                  <a:noFill/>
                </a:ln>
                <a:solidFill>
                  <a:srgbClr val="000000"/>
                </a:solidFill>
                <a:effectLst/>
                <a:uLnTx/>
                <a:uFillTx/>
                <a:latin typeface="Kaufland Regular" panose="020B0503040000020003" pitchFamily="34" charset="0"/>
                <a:cs typeface="Arial"/>
                <a:sym typeface="Helvetica"/>
              </a:rPr>
              <a:t>revenue</a:t>
            </a:r>
            <a:r>
              <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rPr>
              <a:t> release*</a:t>
            </a:r>
          </a:p>
        </p:txBody>
      </p:sp>
      <p:sp>
        <p:nvSpPr>
          <p:cNvPr id="22" name="Rechteck 21">
            <a:extLst>
              <a:ext uri="{FF2B5EF4-FFF2-40B4-BE49-F238E27FC236}">
                <a16:creationId xmlns:a16="http://schemas.microsoft.com/office/drawing/2014/main" id="{63DE8A44-6CDB-B689-50CD-89122CF33E6C}"/>
              </a:ext>
            </a:extLst>
          </p:cNvPr>
          <p:cNvSpPr/>
          <p:nvPr/>
        </p:nvSpPr>
        <p:spPr>
          <a:xfrm>
            <a:off x="4094438" y="2106372"/>
            <a:ext cx="1236513" cy="938714"/>
          </a:xfrm>
          <a:prstGeom prst="rect">
            <a:avLst/>
          </a:prstGeom>
          <a:solidFill>
            <a:srgbClr val="FFFFFF"/>
          </a:solidFill>
          <a:ln w="19050" cap="flat">
            <a:solidFill>
              <a:srgbClr val="757575"/>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rPr>
              <a:t>Listing via EAN</a:t>
            </a:r>
          </a:p>
        </p:txBody>
      </p:sp>
      <p:sp>
        <p:nvSpPr>
          <p:cNvPr id="23" name="Rechteck 22">
            <a:extLst>
              <a:ext uri="{FF2B5EF4-FFF2-40B4-BE49-F238E27FC236}">
                <a16:creationId xmlns:a16="http://schemas.microsoft.com/office/drawing/2014/main" id="{6870D551-3A50-39D0-4C15-FBA2D612934E}"/>
              </a:ext>
            </a:extLst>
          </p:cNvPr>
          <p:cNvSpPr/>
          <p:nvPr/>
        </p:nvSpPr>
        <p:spPr>
          <a:xfrm>
            <a:off x="1449342" y="2106957"/>
            <a:ext cx="1236514" cy="938714"/>
          </a:xfrm>
          <a:prstGeom prst="rect">
            <a:avLst/>
          </a:prstGeom>
          <a:solidFill>
            <a:srgbClr val="FFFFFF"/>
          </a:solidFill>
          <a:ln w="19050" cap="flat">
            <a:solidFill>
              <a:srgbClr val="757575"/>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rPr>
              <a:t>Registration </a:t>
            </a:r>
            <a:r>
              <a:rPr kumimoji="0" lang="de-DE" sz="1100" b="1" i="0" u="none" strike="noStrike" kern="0" cap="none" spc="0" normalizeH="0" baseline="0" noProof="0" err="1">
                <a:ln>
                  <a:noFill/>
                </a:ln>
                <a:solidFill>
                  <a:srgbClr val="000000"/>
                </a:solidFill>
                <a:effectLst/>
                <a:uLnTx/>
                <a:uFillTx/>
                <a:latin typeface="Kaufland Regular" panose="020B0503040000020003" pitchFamily="34" charset="0"/>
                <a:cs typeface="Arial"/>
                <a:sym typeface="Helvetica"/>
              </a:rPr>
              <a:t>as</a:t>
            </a:r>
            <a:r>
              <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rPr>
              <a:t> a </a:t>
            </a:r>
            <a:r>
              <a:rPr kumimoji="0" lang="de-DE" sz="1100" b="1" i="0" u="none" strike="noStrike" kern="0" cap="none" spc="0" normalizeH="0" baseline="0" noProof="0" err="1">
                <a:ln>
                  <a:noFill/>
                </a:ln>
                <a:solidFill>
                  <a:srgbClr val="000000"/>
                </a:solidFill>
                <a:effectLst/>
                <a:uLnTx/>
                <a:uFillTx/>
                <a:latin typeface="Kaufland Regular" panose="020B0503040000020003" pitchFamily="34" charset="0"/>
                <a:cs typeface="Arial"/>
                <a:sym typeface="Helvetica"/>
              </a:rPr>
              <a:t>seller</a:t>
            </a:r>
            <a:endParaRPr kumimoji="0" lang="de-DE" sz="1100" b="1" i="0" u="none" strike="noStrike" kern="0" cap="none" spc="0" normalizeH="0" baseline="0" noProof="0">
              <a:ln>
                <a:noFill/>
              </a:ln>
              <a:solidFill>
                <a:srgbClr val="000000"/>
              </a:solidFill>
              <a:effectLst/>
              <a:uLnTx/>
              <a:uFillTx/>
              <a:latin typeface="Kaufland Regular" panose="020B0503040000020003" pitchFamily="34" charset="0"/>
              <a:cs typeface="Arial"/>
              <a:sym typeface="Helvetica"/>
            </a:endParaRPr>
          </a:p>
        </p:txBody>
      </p:sp>
      <p:sp>
        <p:nvSpPr>
          <p:cNvPr id="24" name="Google Shape;1230;p23">
            <a:extLst>
              <a:ext uri="{FF2B5EF4-FFF2-40B4-BE49-F238E27FC236}">
                <a16:creationId xmlns:a16="http://schemas.microsoft.com/office/drawing/2014/main" id="{D6F098A8-6845-67CD-E62D-B48ED417D4AF}"/>
              </a:ext>
            </a:extLst>
          </p:cNvPr>
          <p:cNvSpPr/>
          <p:nvPr/>
        </p:nvSpPr>
        <p:spPr>
          <a:xfrm>
            <a:off x="351432" y="2128758"/>
            <a:ext cx="979801" cy="979200"/>
          </a:xfrm>
          <a:prstGeom prst="ellipse">
            <a:avLst/>
          </a:prstGeom>
          <a:solidFill>
            <a:schemeClr val="bg1"/>
          </a:solidFill>
          <a:ln w="19050">
            <a:solidFill>
              <a:srgbClr val="424242"/>
            </a:solid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Kaufland Office" panose="02000503040000020003" pitchFamily="2" charset="0"/>
              <a:ea typeface="Arial"/>
              <a:cs typeface="Arial"/>
              <a:sym typeface="Arial"/>
            </a:endParaRPr>
          </a:p>
        </p:txBody>
      </p:sp>
      <p:pic>
        <p:nvPicPr>
          <p:cNvPr id="25" name="Grafik 24">
            <a:extLst>
              <a:ext uri="{FF2B5EF4-FFF2-40B4-BE49-F238E27FC236}">
                <a16:creationId xmlns:a16="http://schemas.microsoft.com/office/drawing/2014/main" id="{5AD4D6D8-2062-54EF-3044-935B68553D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132" y="2371905"/>
            <a:ext cx="468000" cy="468000"/>
          </a:xfrm>
          <a:prstGeom prst="rect">
            <a:avLst/>
          </a:prstGeom>
        </p:spPr>
      </p:pic>
      <p:pic>
        <p:nvPicPr>
          <p:cNvPr id="26" name="Grafik 25">
            <a:extLst>
              <a:ext uri="{FF2B5EF4-FFF2-40B4-BE49-F238E27FC236}">
                <a16:creationId xmlns:a16="http://schemas.microsoft.com/office/drawing/2014/main" id="{D2A011F0-1468-93A5-4974-490A3C8CAC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9486" y="3954749"/>
            <a:ext cx="468000" cy="468000"/>
          </a:xfrm>
          <a:prstGeom prst="rect">
            <a:avLst/>
          </a:prstGeom>
        </p:spPr>
      </p:pic>
      <p:pic>
        <p:nvPicPr>
          <p:cNvPr id="27" name="Grafik 26">
            <a:extLst>
              <a:ext uri="{FF2B5EF4-FFF2-40B4-BE49-F238E27FC236}">
                <a16:creationId xmlns:a16="http://schemas.microsoft.com/office/drawing/2014/main" id="{9417216F-9BAD-BE75-7E64-F2E394FC1A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7587" y="3948618"/>
            <a:ext cx="468000" cy="468000"/>
          </a:xfrm>
          <a:prstGeom prst="rect">
            <a:avLst/>
          </a:prstGeom>
        </p:spPr>
      </p:pic>
      <p:pic>
        <p:nvPicPr>
          <p:cNvPr id="28" name="Grafik 27">
            <a:extLst>
              <a:ext uri="{FF2B5EF4-FFF2-40B4-BE49-F238E27FC236}">
                <a16:creationId xmlns:a16="http://schemas.microsoft.com/office/drawing/2014/main" id="{7E191F50-F39D-92C9-F886-66C7A8C8FE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6257" y="3938095"/>
            <a:ext cx="468000" cy="468000"/>
          </a:xfrm>
          <a:prstGeom prst="rect">
            <a:avLst/>
          </a:prstGeom>
        </p:spPr>
      </p:pic>
      <p:pic>
        <p:nvPicPr>
          <p:cNvPr id="29" name="Grafik 28">
            <a:extLst>
              <a:ext uri="{FF2B5EF4-FFF2-40B4-BE49-F238E27FC236}">
                <a16:creationId xmlns:a16="http://schemas.microsoft.com/office/drawing/2014/main" id="{B5A9888E-6C86-2038-FAA1-B9B80088AF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70757" y="2183147"/>
            <a:ext cx="468000" cy="468000"/>
          </a:xfrm>
          <a:prstGeom prst="rect">
            <a:avLst/>
          </a:prstGeom>
        </p:spPr>
      </p:pic>
      <p:pic>
        <p:nvPicPr>
          <p:cNvPr id="30" name="Grafik 29">
            <a:extLst>
              <a:ext uri="{FF2B5EF4-FFF2-40B4-BE49-F238E27FC236}">
                <a16:creationId xmlns:a16="http://schemas.microsoft.com/office/drawing/2014/main" id="{DCA47F7F-CE4A-FBC1-1C06-AEACB3F75C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24964" y="2202561"/>
            <a:ext cx="540000" cy="540000"/>
          </a:xfrm>
          <a:prstGeom prst="rect">
            <a:avLst/>
          </a:prstGeom>
        </p:spPr>
      </p:pic>
      <p:pic>
        <p:nvPicPr>
          <p:cNvPr id="31" name="Grafik 30">
            <a:extLst>
              <a:ext uri="{FF2B5EF4-FFF2-40B4-BE49-F238E27FC236}">
                <a16:creationId xmlns:a16="http://schemas.microsoft.com/office/drawing/2014/main" id="{45BC85B8-387B-C95A-1840-F9D605EBA16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94217" y="2183147"/>
            <a:ext cx="468000" cy="468000"/>
          </a:xfrm>
          <a:prstGeom prst="rect">
            <a:avLst/>
          </a:prstGeom>
        </p:spPr>
      </p:pic>
      <p:pic>
        <p:nvPicPr>
          <p:cNvPr id="32" name="Grafik 31">
            <a:extLst>
              <a:ext uri="{FF2B5EF4-FFF2-40B4-BE49-F238E27FC236}">
                <a16:creationId xmlns:a16="http://schemas.microsoft.com/office/drawing/2014/main" id="{B32DB221-2DA6-155F-5EF1-1C075EBC4AE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74441" y="4108847"/>
            <a:ext cx="432000" cy="432000"/>
          </a:xfrm>
          <a:prstGeom prst="rect">
            <a:avLst/>
          </a:prstGeom>
        </p:spPr>
      </p:pic>
      <p:pic>
        <p:nvPicPr>
          <p:cNvPr id="33" name="Grafik 32" descr="Abgeschlossen mit einfarbiger Füllung">
            <a:extLst>
              <a:ext uri="{FF2B5EF4-FFF2-40B4-BE49-F238E27FC236}">
                <a16:creationId xmlns:a16="http://schemas.microsoft.com/office/drawing/2014/main" id="{07BCE774-79F4-8187-5488-E8F48B35BED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19236" y="3994709"/>
            <a:ext cx="468000" cy="468000"/>
          </a:xfrm>
          <a:prstGeom prst="rect">
            <a:avLst/>
          </a:prstGeom>
        </p:spPr>
      </p:pic>
      <p:pic>
        <p:nvPicPr>
          <p:cNvPr id="34" name="Grafik 33">
            <a:extLst>
              <a:ext uri="{FF2B5EF4-FFF2-40B4-BE49-F238E27FC236}">
                <a16:creationId xmlns:a16="http://schemas.microsoft.com/office/drawing/2014/main" id="{D078E5EF-7787-A2F0-0E50-5E6FB74180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60853" y="2222358"/>
            <a:ext cx="468000" cy="468000"/>
          </a:xfrm>
          <a:prstGeom prst="rect">
            <a:avLst/>
          </a:prstGeom>
        </p:spPr>
      </p:pic>
      <p:pic>
        <p:nvPicPr>
          <p:cNvPr id="43" name="Grafik 42">
            <a:extLst>
              <a:ext uri="{FF2B5EF4-FFF2-40B4-BE49-F238E27FC236}">
                <a16:creationId xmlns:a16="http://schemas.microsoft.com/office/drawing/2014/main" id="{08188626-66AA-B233-4ED2-01E59D596D6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2398" y="4081618"/>
            <a:ext cx="586640" cy="486457"/>
          </a:xfrm>
          <a:prstGeom prst="rect">
            <a:avLst/>
          </a:prstGeom>
        </p:spPr>
      </p:pic>
      <p:sp>
        <p:nvSpPr>
          <p:cNvPr id="3" name="Rechteck 2">
            <a:extLst>
              <a:ext uri="{FF2B5EF4-FFF2-40B4-BE49-F238E27FC236}">
                <a16:creationId xmlns:a16="http://schemas.microsoft.com/office/drawing/2014/main" id="{6653582D-9866-B12F-3528-B87E78324747}"/>
              </a:ext>
            </a:extLst>
          </p:cNvPr>
          <p:cNvSpPr/>
          <p:nvPr/>
        </p:nvSpPr>
        <p:spPr>
          <a:xfrm>
            <a:off x="2769981" y="2108852"/>
            <a:ext cx="1236513" cy="938714"/>
          </a:xfrm>
          <a:prstGeom prst="rect">
            <a:avLst/>
          </a:prstGeom>
          <a:solidFill>
            <a:srgbClr val="FFFFFF"/>
          </a:solidFill>
          <a:ln w="19050" cap="flat">
            <a:solidFill>
              <a:srgbClr val="757575"/>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1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de-DE" sz="1100" b="1" i="0" u="none" strike="noStrike" kern="0" cap="none" spc="0" normalizeH="0" baseline="0" noProof="0" dirty="0">
                <a:ln>
                  <a:noFill/>
                </a:ln>
                <a:solidFill>
                  <a:srgbClr val="000000"/>
                </a:solidFill>
                <a:effectLst/>
                <a:uLnTx/>
                <a:uFillTx/>
                <a:latin typeface="Kaufland Regular"/>
                <a:cs typeface="Arial"/>
              </a:rPr>
              <a:t>Sales </a:t>
            </a:r>
            <a:r>
              <a:rPr kumimoji="0" lang="de-DE" sz="1100" b="1" i="0" u="none" strike="noStrike" kern="0" cap="none" spc="0" normalizeH="0" baseline="0" noProof="0" dirty="0" err="1">
                <a:ln>
                  <a:noFill/>
                </a:ln>
                <a:solidFill>
                  <a:srgbClr val="000000"/>
                </a:solidFill>
                <a:effectLst/>
                <a:uLnTx/>
                <a:uFillTx/>
                <a:latin typeface="Kaufland Regular"/>
                <a:cs typeface="Arial"/>
              </a:rPr>
              <a:t>channel</a:t>
            </a:r>
            <a:r>
              <a:rPr kumimoji="0" lang="de-DE" sz="1100" b="1" i="0" u="none" strike="noStrike" kern="0" cap="none" spc="0" normalizeH="0" baseline="0" noProof="0" dirty="0">
                <a:ln>
                  <a:noFill/>
                </a:ln>
                <a:solidFill>
                  <a:srgbClr val="000000"/>
                </a:solidFill>
                <a:effectLst/>
                <a:uLnTx/>
                <a:uFillTx/>
                <a:latin typeface="Kaufland Regular"/>
                <a:cs typeface="Arial"/>
              </a:rPr>
              <a:t> </a:t>
            </a:r>
            <a:r>
              <a:rPr kumimoji="0" lang="de-DE" sz="1100" b="1" i="0" u="none" strike="noStrike" kern="0" cap="none" spc="0" normalizeH="0" baseline="0" noProof="0" dirty="0" err="1">
                <a:ln>
                  <a:noFill/>
                </a:ln>
                <a:solidFill>
                  <a:srgbClr val="000000"/>
                </a:solidFill>
                <a:effectLst/>
                <a:uLnTx/>
                <a:uFillTx/>
                <a:latin typeface="Kaufland Regular"/>
                <a:cs typeface="Arial"/>
              </a:rPr>
              <a:t>onboarding</a:t>
            </a:r>
            <a:endParaRPr lang="de-DE" sz="1100" b="1" i="0" u="none" strike="noStrike" kern="0" cap="none" spc="0" normalizeH="0" baseline="0" noProof="0" dirty="0">
              <a:ln>
                <a:noFill/>
              </a:ln>
              <a:solidFill>
                <a:srgbClr val="000000"/>
              </a:solidFill>
              <a:effectLst/>
              <a:uLnTx/>
              <a:uFillTx/>
              <a:latin typeface="Kaufland Regular"/>
              <a:cs typeface="Arial"/>
            </a:endParaRPr>
          </a:p>
        </p:txBody>
      </p:sp>
      <p:pic>
        <p:nvPicPr>
          <p:cNvPr id="36" name="Grafik 35">
            <a:extLst>
              <a:ext uri="{FF2B5EF4-FFF2-40B4-BE49-F238E27FC236}">
                <a16:creationId xmlns:a16="http://schemas.microsoft.com/office/drawing/2014/main" id="{7E2FB92A-9FA2-6E76-B5BB-E372533ABD4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218263" y="2294358"/>
            <a:ext cx="324000" cy="324000"/>
          </a:xfrm>
          <a:prstGeom prst="rect">
            <a:avLst/>
          </a:prstGeom>
        </p:spPr>
      </p:pic>
    </p:spTree>
    <p:extLst>
      <p:ext uri="{BB962C8B-B14F-4D97-AF65-F5344CB8AC3E}">
        <p14:creationId xmlns:p14="http://schemas.microsoft.com/office/powerpoint/2010/main" val="3441813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A262E12-933F-F88C-F04E-3F01B7AA9141}"/>
              </a:ext>
            </a:extLst>
          </p:cNvPr>
          <p:cNvSpPr>
            <a:spLocks noGrp="1"/>
          </p:cNvSpPr>
          <p:nvPr>
            <p:ph type="sldNum" idx="12"/>
          </p:nvPr>
        </p:nvSpPr>
        <p:spPr/>
        <p:txBody>
          <a:bodyPr/>
          <a:lstStyle/>
          <a:p>
            <a:fld id="{00000000-1234-1234-1234-123412341234}" type="slidenum">
              <a:rPr lang="de-DE" smtClean="0"/>
              <a:pPr/>
              <a:t>17</a:t>
            </a:fld>
            <a:endParaRPr lang="de-DE"/>
          </a:p>
        </p:txBody>
      </p:sp>
      <p:sp>
        <p:nvSpPr>
          <p:cNvPr id="37" name="Textplatzhalter 36">
            <a:extLst>
              <a:ext uri="{FF2B5EF4-FFF2-40B4-BE49-F238E27FC236}">
                <a16:creationId xmlns:a16="http://schemas.microsoft.com/office/drawing/2014/main" id="{97D45F98-D545-A0BB-5EB0-054A91DA31DA}"/>
              </a:ext>
            </a:extLst>
          </p:cNvPr>
          <p:cNvSpPr>
            <a:spLocks noGrp="1"/>
          </p:cNvSpPr>
          <p:nvPr>
            <p:ph type="body" idx="3"/>
          </p:nvPr>
        </p:nvSpPr>
        <p:spPr/>
        <p:txBody>
          <a:bodyPr/>
          <a:lstStyle/>
          <a:p>
            <a:r>
              <a:rPr lang="de-DE" dirty="0">
                <a:latin typeface="Kaufland Regular"/>
              </a:rPr>
              <a:t>How to </a:t>
            </a:r>
            <a:r>
              <a:rPr lang="de-DE" dirty="0" err="1">
                <a:latin typeface="Kaufland Regular"/>
              </a:rPr>
              <a:t>start</a:t>
            </a:r>
            <a:endParaRPr lang="de-DE" dirty="0">
              <a:latin typeface="Kaufland Regular"/>
            </a:endParaRPr>
          </a:p>
        </p:txBody>
      </p:sp>
      <p:sp>
        <p:nvSpPr>
          <p:cNvPr id="5" name="Titel 4">
            <a:extLst>
              <a:ext uri="{FF2B5EF4-FFF2-40B4-BE49-F238E27FC236}">
                <a16:creationId xmlns:a16="http://schemas.microsoft.com/office/drawing/2014/main" id="{99850455-A196-BAC8-078E-9EA92AEE2A81}"/>
              </a:ext>
            </a:extLst>
          </p:cNvPr>
          <p:cNvSpPr>
            <a:spLocks noGrp="1"/>
          </p:cNvSpPr>
          <p:nvPr>
            <p:ph type="title"/>
          </p:nvPr>
        </p:nvSpPr>
        <p:spPr/>
        <p:txBody>
          <a:bodyPr/>
          <a:lstStyle/>
          <a:p>
            <a:r>
              <a:rPr lang="en-US" dirty="0">
                <a:latin typeface="Kaufland Regular" panose="020B0503040000020003" pitchFamily="34" charset="0"/>
              </a:rPr>
              <a:t>Our conditions are fair and transparent – there are no hidden costs</a:t>
            </a:r>
            <a:br>
              <a:rPr lang="en-US" dirty="0">
                <a:latin typeface="Kaufland Regular" panose="020B0503040000020003" pitchFamily="34" charset="0"/>
              </a:rPr>
            </a:br>
            <a:endParaRPr lang="de-DE" dirty="0"/>
          </a:p>
        </p:txBody>
      </p:sp>
      <p:sp>
        <p:nvSpPr>
          <p:cNvPr id="6" name="Rechteck: abgerundete Ecken 5">
            <a:extLst>
              <a:ext uri="{FF2B5EF4-FFF2-40B4-BE49-F238E27FC236}">
                <a16:creationId xmlns:a16="http://schemas.microsoft.com/office/drawing/2014/main" id="{69C2F5FB-65FD-1D10-26DA-8DF3F438D399}"/>
              </a:ext>
            </a:extLst>
          </p:cNvPr>
          <p:cNvSpPr/>
          <p:nvPr/>
        </p:nvSpPr>
        <p:spPr>
          <a:xfrm>
            <a:off x="679055" y="2277197"/>
            <a:ext cx="3053677" cy="1530571"/>
          </a:xfrm>
          <a:prstGeom prst="roundRect">
            <a:avLst>
              <a:gd name="adj" fmla="val 399"/>
            </a:avLst>
          </a:prstGeom>
          <a:solidFill>
            <a:srgbClr val="E3010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1" i="0" u="none" strike="noStrike" kern="0" cap="none" spc="0" normalizeH="0" baseline="0" noProof="0">
              <a:ln>
                <a:noFill/>
              </a:ln>
              <a:solidFill>
                <a:srgbClr val="FFFFFF"/>
              </a:solidFill>
              <a:effectLst/>
              <a:uLnTx/>
              <a:uFillTx/>
              <a:latin typeface="Kaufland Regular" panose="020B0503040000020003" pitchFamily="34" charset="0"/>
              <a:ea typeface="+mn-ea"/>
              <a:cs typeface="+mn-cs"/>
              <a:sym typeface="Arial"/>
            </a:endParaRPr>
          </a:p>
          <a:p>
            <a:pPr>
              <a:buClr>
                <a:srgbClr val="000000"/>
              </a:buClr>
              <a:defRPr/>
            </a:pPr>
            <a:r>
              <a:rPr lang="en-AU" sz="1400" b="1">
                <a:solidFill>
                  <a:schemeClr val="bg1"/>
                </a:solidFill>
                <a:latin typeface="Kaufland Regular" panose="020B0503040000020003" pitchFamily="34" charset="0"/>
              </a:rPr>
              <a:t>Basic fee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1" i="0" u="none" strike="noStrike" kern="0" cap="none" spc="0" normalizeH="0" baseline="0" noProof="0">
              <a:ln>
                <a:noFill/>
              </a:ln>
              <a:solidFill>
                <a:srgbClr val="FFFFFF"/>
              </a:solidFill>
              <a:effectLst/>
              <a:uLnTx/>
              <a:uFillTx/>
              <a:latin typeface="Kaufland Regular" panose="020B0503040000020003" pitchFamily="34" charset="0"/>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1" i="0" u="none" strike="noStrike" kern="0" cap="none" spc="0" normalizeH="0" baseline="0" noProof="0">
                <a:ln>
                  <a:noFill/>
                </a:ln>
                <a:solidFill>
                  <a:srgbClr val="FFFFFF"/>
                </a:solidFill>
                <a:effectLst/>
                <a:uLnTx/>
                <a:uFillTx/>
                <a:latin typeface="Kaufland Regular" panose="020B0503040000020003" pitchFamily="34" charset="0"/>
                <a:ea typeface="+mn-ea"/>
                <a:cs typeface="+mn-cs"/>
                <a:sym typeface="Arial"/>
              </a:rPr>
              <a:t>€ 39.95</a:t>
            </a:r>
          </a:p>
          <a:p>
            <a:pPr>
              <a:buClr>
                <a:srgbClr val="000000"/>
              </a:buClr>
              <a:defRPr/>
            </a:pPr>
            <a:r>
              <a:rPr lang="en-AU" sz="1400" b="1">
                <a:solidFill>
                  <a:schemeClr val="bg1"/>
                </a:solidFill>
                <a:latin typeface="Kaufland Regular" panose="020B0503040000020003" pitchFamily="34" charset="0"/>
              </a:rPr>
              <a:t>Per month, plus VAT</a:t>
            </a:r>
            <a:r>
              <a:rPr kumimoji="0" lang="en-AU" sz="1400" b="1" i="0" u="none" strike="noStrike" kern="0" cap="none" spc="0" normalizeH="0" baseline="30000" noProof="0">
                <a:ln>
                  <a:noFill/>
                </a:ln>
                <a:solidFill>
                  <a:srgbClr val="FFFFFF"/>
                </a:solidFill>
                <a:effectLst/>
                <a:uLnTx/>
                <a:uFillTx/>
                <a:latin typeface="Kaufland Regular" panose="020B0503040000020003" pitchFamily="34" charset="0"/>
                <a:ea typeface="+mn-ea"/>
                <a:cs typeface="+mn-cs"/>
                <a:sym typeface="Arial"/>
              </a:rPr>
              <a:t>1,2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1" i="0" u="none" strike="noStrike" kern="0" cap="none" spc="0" normalizeH="0" baseline="0" noProof="0">
              <a:ln>
                <a:noFill/>
              </a:ln>
              <a:solidFill>
                <a:srgbClr val="FFFFFF"/>
              </a:solidFill>
              <a:effectLst/>
              <a:uLnTx/>
              <a:uFillTx/>
              <a:latin typeface="Kaufland Regular" panose="020B0503040000020003" pitchFamily="34" charset="0"/>
              <a:ea typeface="+mn-ea"/>
              <a:cs typeface="+mn-cs"/>
              <a:sym typeface="Arial"/>
            </a:endParaRPr>
          </a:p>
        </p:txBody>
      </p:sp>
      <p:sp>
        <p:nvSpPr>
          <p:cNvPr id="7" name="Textfeld 6">
            <a:extLst>
              <a:ext uri="{FF2B5EF4-FFF2-40B4-BE49-F238E27FC236}">
                <a16:creationId xmlns:a16="http://schemas.microsoft.com/office/drawing/2014/main" id="{ADF4F6C2-9E61-089C-16B1-9D85C37AB061}"/>
              </a:ext>
            </a:extLst>
          </p:cNvPr>
          <p:cNvSpPr txBox="1"/>
          <p:nvPr/>
        </p:nvSpPr>
        <p:spPr>
          <a:xfrm>
            <a:off x="679055" y="1727738"/>
            <a:ext cx="2822891" cy="215444"/>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spc="40">
                <a:solidFill>
                  <a:srgbClr val="E10915"/>
                </a:solidFill>
                <a:latin typeface="Kaufland Regular" panose="020B0503040000020003" pitchFamily="34" charset="0"/>
                <a:ea typeface="Kaufland"/>
                <a:cs typeface="Kaufland"/>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1" i="0" u="none" strike="noStrike" kern="0" cap="none" spc="40" normalizeH="0" baseline="0" noProof="0">
                <a:ln>
                  <a:noFill/>
                </a:ln>
                <a:solidFill>
                  <a:srgbClr val="000000"/>
                </a:solidFill>
                <a:effectLst/>
                <a:uLnTx/>
                <a:uFillTx/>
                <a:latin typeface="Kaufland Regular" panose="020B0503040000020003" pitchFamily="34" charset="0"/>
                <a:sym typeface="Arial"/>
              </a:rPr>
              <a:t>Monthly fees</a:t>
            </a:r>
          </a:p>
        </p:txBody>
      </p:sp>
      <p:sp>
        <p:nvSpPr>
          <p:cNvPr id="8" name="Rechteck: abgerundete Ecken 7">
            <a:extLst>
              <a:ext uri="{FF2B5EF4-FFF2-40B4-BE49-F238E27FC236}">
                <a16:creationId xmlns:a16="http://schemas.microsoft.com/office/drawing/2014/main" id="{5140B6DC-F5BC-3F09-5A15-EB27E9E2F1B8}"/>
              </a:ext>
            </a:extLst>
          </p:cNvPr>
          <p:cNvSpPr/>
          <p:nvPr/>
        </p:nvSpPr>
        <p:spPr>
          <a:xfrm>
            <a:off x="689381" y="4448021"/>
            <a:ext cx="3053677" cy="1541851"/>
          </a:xfrm>
          <a:prstGeom prst="roundRect">
            <a:avLst>
              <a:gd name="adj" fmla="val 399"/>
            </a:avLst>
          </a:prstGeom>
          <a:solidFill>
            <a:srgbClr val="E3010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ctr"/>
          <a:lstStyle/>
          <a:p>
            <a:r>
              <a:rPr lang="en-AU" sz="1400" b="1" dirty="0">
                <a:solidFill>
                  <a:schemeClr val="bg1"/>
                </a:solidFill>
                <a:latin typeface="Kaufland Regular" panose="020B0503040000020003" pitchFamily="34" charset="0"/>
              </a:rPr>
              <a:t>Basic fee + Shop Link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1" i="0" u="none" strike="noStrike" kern="0" cap="none" spc="0" normalizeH="0" baseline="0" noProof="0" dirty="0">
              <a:ln>
                <a:noFill/>
              </a:ln>
              <a:solidFill>
                <a:srgbClr val="FFFFFF"/>
              </a:solidFill>
              <a:effectLst/>
              <a:uLnTx/>
              <a:uFillTx/>
              <a:latin typeface="Kaufland Regular" panose="020B0503040000020003" pitchFamily="34" charset="0"/>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1" i="0" u="none" strike="noStrike" kern="0" cap="none" spc="0" normalizeH="0" baseline="0" noProof="0" dirty="0">
                <a:ln>
                  <a:noFill/>
                </a:ln>
                <a:solidFill>
                  <a:srgbClr val="FFFFFF"/>
                </a:solidFill>
                <a:effectLst/>
                <a:uLnTx/>
                <a:uFillTx/>
                <a:latin typeface="Kaufland Regular" panose="020B0503040000020003" pitchFamily="34" charset="0"/>
                <a:ea typeface="+mn-ea"/>
                <a:cs typeface="+mn-cs"/>
                <a:sym typeface="Arial"/>
              </a:rPr>
              <a:t>€ 49.90 </a:t>
            </a:r>
          </a:p>
          <a:p>
            <a:pPr>
              <a:buClr>
                <a:srgbClr val="000000"/>
              </a:buClr>
              <a:defRPr/>
            </a:pPr>
            <a:r>
              <a:rPr lang="en-AU" sz="1400" b="1" dirty="0">
                <a:solidFill>
                  <a:schemeClr val="bg1"/>
                </a:solidFill>
                <a:latin typeface="Kaufland Regular" panose="020B0503040000020003" pitchFamily="34" charset="0"/>
              </a:rPr>
              <a:t>Per month, plus VAT</a:t>
            </a:r>
            <a:r>
              <a:rPr kumimoji="0" lang="en-AU" sz="1200" b="1" i="0" u="none" strike="noStrike" kern="0" cap="none" spc="0" normalizeH="0" baseline="30000" noProof="0" dirty="0">
                <a:ln>
                  <a:noFill/>
                </a:ln>
                <a:solidFill>
                  <a:srgbClr val="FFFFFF"/>
                </a:solidFill>
                <a:effectLst/>
                <a:uLnTx/>
                <a:uFillTx/>
                <a:latin typeface="Kaufland Regular" panose="020B0503040000020003" pitchFamily="34" charset="0"/>
                <a:ea typeface="+mn-ea"/>
                <a:cs typeface="+mn-cs"/>
                <a:sym typeface="Arial"/>
              </a:rPr>
              <a:t>1,2</a:t>
            </a:r>
          </a:p>
        </p:txBody>
      </p:sp>
      <p:sp>
        <p:nvSpPr>
          <p:cNvPr id="10" name="Textfeld 9">
            <a:extLst>
              <a:ext uri="{FF2B5EF4-FFF2-40B4-BE49-F238E27FC236}">
                <a16:creationId xmlns:a16="http://schemas.microsoft.com/office/drawing/2014/main" id="{AEA149EE-97F1-E28F-7CA5-61E3AD437006}"/>
              </a:ext>
            </a:extLst>
          </p:cNvPr>
          <p:cNvSpPr txBox="1"/>
          <p:nvPr/>
        </p:nvSpPr>
        <p:spPr>
          <a:xfrm>
            <a:off x="4392538" y="1727738"/>
            <a:ext cx="3722729" cy="215444"/>
          </a:xfrm>
          <a:prstGeom prst="rect">
            <a:avLst/>
          </a:prstGeom>
          <a:ln w="12700">
            <a:miter lim="400000"/>
          </a:ln>
        </p:spPr>
        <p:txBody>
          <a:bodyPr wrap="squar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spc="40">
                <a:solidFill>
                  <a:srgbClr val="424242"/>
                </a:solidFill>
                <a:latin typeface="Kaufland Regular" panose="020B0503040000020003" pitchFamily="34" charset="0"/>
                <a:ea typeface="Kaufland"/>
                <a:cs typeface="Kaufland"/>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1" i="0" u="none" strike="noStrike" kern="0" cap="none" spc="40" normalizeH="0" baseline="0" noProof="0" dirty="0">
                <a:ln>
                  <a:noFill/>
                </a:ln>
                <a:solidFill>
                  <a:srgbClr val="000000"/>
                </a:solidFill>
                <a:effectLst/>
                <a:uLnTx/>
                <a:uFillTx/>
                <a:latin typeface="Kaufland Regular" panose="020B0503040000020003" pitchFamily="34" charset="0"/>
                <a:sym typeface="Arial"/>
              </a:rPr>
              <a:t>Variable fees</a:t>
            </a:r>
          </a:p>
        </p:txBody>
      </p:sp>
      <p:sp>
        <p:nvSpPr>
          <p:cNvPr id="23" name="Inhaltsplatzhalter 4">
            <a:extLst>
              <a:ext uri="{FF2B5EF4-FFF2-40B4-BE49-F238E27FC236}">
                <a16:creationId xmlns:a16="http://schemas.microsoft.com/office/drawing/2014/main" id="{1810D961-71C4-8CD4-6ABB-518C18E08AFD}"/>
              </a:ext>
            </a:extLst>
          </p:cNvPr>
          <p:cNvSpPr txBox="1">
            <a:spLocks/>
          </p:cNvSpPr>
          <p:nvPr/>
        </p:nvSpPr>
        <p:spPr>
          <a:xfrm>
            <a:off x="2009422" y="6351423"/>
            <a:ext cx="9594591" cy="523220"/>
          </a:xfrm>
          <a:prstGeom prst="rect">
            <a:avLst/>
          </a:prstGeom>
          <a:noFill/>
        </p:spPr>
        <p:txBody>
          <a:bodyPr wrap="square" rtlCol="0">
            <a:spAutoFit/>
          </a:bodyPr>
          <a:lstStyle>
            <a:defPPr marR="0" lvl="0" algn="l" rtl="0">
              <a:lnSpc>
                <a:spcPct val="100000"/>
              </a:lnSpc>
              <a:spcBef>
                <a:spcPts val="0"/>
              </a:spcBef>
              <a:spcAft>
                <a:spcPts val="0"/>
              </a:spcAft>
            </a:defPPr>
            <a:lvl1pPr>
              <a:defRPr sz="700">
                <a:solidFill>
                  <a:srgbClr val="424242"/>
                </a:solidFill>
                <a:latin typeface="Kaufland Regular" panose="020B0503040000020003"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700" b="0" i="1" u="none" strike="noStrike" kern="0" cap="none" spc="0" normalizeH="0" baseline="30000" noProof="0" dirty="0">
                <a:ln>
                  <a:noFill/>
                </a:ln>
                <a:solidFill>
                  <a:srgbClr val="000000"/>
                </a:solidFill>
                <a:effectLst/>
                <a:uLnTx/>
                <a:uFillTx/>
                <a:latin typeface="Kaufland Regular" panose="020B0503040000020003" pitchFamily="34" charset="0"/>
                <a:cs typeface="Arial"/>
                <a:sym typeface="Arial"/>
              </a:rPr>
              <a:t>1 </a:t>
            </a:r>
            <a:r>
              <a:rPr lang="en-US" i="1" kern="0" dirty="0">
                <a:solidFill>
                  <a:srgbClr val="000000"/>
                </a:solidFill>
                <a:cs typeface="Arial"/>
                <a:sym typeface="Arial"/>
              </a:rPr>
              <a:t>C</a:t>
            </a:r>
            <a:r>
              <a:rPr kumimoji="0" lang="en-US"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an be cancelled/switched at any time.</a:t>
            </a:r>
            <a:endParaRPr kumimoji="0" lang="en-AU"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² </a:t>
            </a:r>
            <a:r>
              <a:rPr kumimoji="0" lang="en-US"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If a seller with Kaufland Global Marketplace sells on several Kaufland sales channels, they only pay the monthly basic fee for one sales channel. The use of the other sales channels is included in this basic fee</a:t>
            </a:r>
            <a:r>
              <a:rPr kumimoji="0" lang="de-DE"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³ </a:t>
            </a:r>
            <a:r>
              <a:rPr kumimoji="0" lang="en-US"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The commission is calculated on your sales price including taxes and shipping costs.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700" b="0" i="1" u="none" strike="noStrike" kern="0" cap="none" spc="0" normalizeH="0" baseline="30000" noProof="0" dirty="0">
                <a:ln>
                  <a:noFill/>
                </a:ln>
                <a:solidFill>
                  <a:srgbClr val="000000"/>
                </a:solidFill>
                <a:effectLst/>
                <a:uLnTx/>
                <a:uFillTx/>
                <a:latin typeface="Kaufland Regular" panose="020B0503040000020003" pitchFamily="34" charset="0"/>
                <a:cs typeface="Arial"/>
                <a:sym typeface="Arial"/>
              </a:rPr>
              <a:t>4</a:t>
            </a:r>
            <a:r>
              <a:rPr kumimoji="0" lang="de-DE"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 F</a:t>
            </a:r>
            <a:r>
              <a:rPr kumimoji="0" lang="en-US"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or further information on the terms and conditions, please check: https://www.kaufland.de/becomeaseller</a:t>
            </a:r>
            <a:endParaRPr kumimoji="0" lang="de-DE" sz="700" b="0" i="1"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endParaRPr>
          </a:p>
        </p:txBody>
      </p:sp>
      <p:graphicFrame>
        <p:nvGraphicFramePr>
          <p:cNvPr id="9" name="Tabelle 8">
            <a:extLst>
              <a:ext uri="{FF2B5EF4-FFF2-40B4-BE49-F238E27FC236}">
                <a16:creationId xmlns:a16="http://schemas.microsoft.com/office/drawing/2014/main" id="{81AD89BD-E295-F7F5-3E65-1B5C883C8253}"/>
              </a:ext>
            </a:extLst>
          </p:cNvPr>
          <p:cNvGraphicFramePr>
            <a:graphicFrameLocks noGrp="1"/>
          </p:cNvGraphicFramePr>
          <p:nvPr/>
        </p:nvGraphicFramePr>
        <p:xfrm>
          <a:off x="4392538" y="2281500"/>
          <a:ext cx="7031474" cy="375991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642766">
                  <a:extLst>
                    <a:ext uri="{9D8B030D-6E8A-4147-A177-3AD203B41FA5}">
                      <a16:colId xmlns:a16="http://schemas.microsoft.com/office/drawing/2014/main" val="2924926170"/>
                    </a:ext>
                  </a:extLst>
                </a:gridCol>
                <a:gridCol w="2388708">
                  <a:extLst>
                    <a:ext uri="{9D8B030D-6E8A-4147-A177-3AD203B41FA5}">
                      <a16:colId xmlns:a16="http://schemas.microsoft.com/office/drawing/2014/main" val="2307440170"/>
                    </a:ext>
                  </a:extLst>
                </a:gridCol>
              </a:tblGrid>
              <a:tr h="265040">
                <a:tc>
                  <a:txBody>
                    <a:bodyPr/>
                    <a:lstStyle/>
                    <a:p>
                      <a:pPr algn="l"/>
                      <a:r>
                        <a:rPr lang="en-AU" sz="1050" noProof="0" dirty="0">
                          <a:solidFill>
                            <a:schemeClr val="tx1"/>
                          </a:solidFill>
                          <a:latin typeface="Kaufland Regular" panose="020B0503040000020003" pitchFamily="34" charset="0"/>
                          <a:ea typeface="Source Sans Pro" panose="020B0503030403020204" pitchFamily="34" charset="0"/>
                        </a:rPr>
                        <a:t>CATEGORIES</a:t>
                      </a:r>
                    </a:p>
                  </a:txBody>
                  <a:tcPr marL="144000" marR="144000" anchor="ctr">
                    <a:lnL w="6350" cap="flat" cmpd="sng" algn="ctr">
                      <a:solidFill>
                        <a:srgbClr val="757575"/>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57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AU" sz="1050" noProof="0" dirty="0">
                          <a:solidFill>
                            <a:schemeClr val="tx1"/>
                          </a:solidFill>
                          <a:latin typeface="Kaufland Regular" panose="020B0503040000020003" pitchFamily="34" charset="0"/>
                          <a:ea typeface="Source Sans Pro" panose="020B0503030403020204" pitchFamily="34" charset="0"/>
                        </a:rPr>
                        <a:t>COMMISSION³ </a:t>
                      </a:r>
                    </a:p>
                  </a:txBody>
                  <a:tcPr marR="144000" anchor="ctr">
                    <a:lnL w="6350" cap="flat" cmpd="sng" algn="ctr">
                      <a:noFill/>
                      <a:prstDash val="solid"/>
                      <a:round/>
                      <a:headEnd type="none" w="med" len="med"/>
                      <a:tailEnd type="none" w="med" len="med"/>
                    </a:lnL>
                    <a:lnR w="6350" cap="flat" cmpd="sng" algn="ctr">
                      <a:solidFill>
                        <a:srgbClr val="757575"/>
                      </a:solidFill>
                      <a:prstDash val="solid"/>
                      <a:round/>
                      <a:headEnd type="none" w="med" len="med"/>
                      <a:tailEnd type="none" w="med" len="med"/>
                    </a:lnR>
                    <a:lnT w="6350" cap="flat" cmpd="sng" algn="ctr">
                      <a:solidFill>
                        <a:srgbClr val="75757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3932012"/>
                  </a:ext>
                </a:extLst>
              </a:tr>
              <a:tr h="359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chemeClr val="tx1"/>
                          </a:solidFill>
                          <a:latin typeface="Kaufland Regular" panose="020B0503040000020003" pitchFamily="34" charset="0"/>
                          <a:ea typeface="Source Sans Pro" panose="020B0503030403020204" pitchFamily="34" charset="0"/>
                          <a:cs typeface="Arial" panose="020B0604020202020204" pitchFamily="34" charset="0"/>
                        </a:rPr>
                        <a:t>Computers, consumer electronics, household appliances, </a:t>
                      </a:r>
                      <a:r>
                        <a:rPr lang="en-US" sz="1050" noProof="0" dirty="0" err="1">
                          <a:solidFill>
                            <a:schemeClr val="tx1"/>
                          </a:solidFill>
                          <a:latin typeface="Kaufland Regular" panose="020B0503040000020003" pitchFamily="34" charset="0"/>
                          <a:ea typeface="Source Sans Pro" panose="020B0503030403020204" pitchFamily="34" charset="0"/>
                          <a:cs typeface="Arial" panose="020B0604020202020204" pitchFamily="34" charset="0"/>
                        </a:rPr>
                        <a:t>tyres</a:t>
                      </a:r>
                      <a:r>
                        <a:rPr lang="en-US" sz="1050" noProof="0" dirty="0">
                          <a:solidFill>
                            <a:schemeClr val="tx1"/>
                          </a:solidFill>
                          <a:latin typeface="Kaufland Regular" panose="020B0503040000020003" pitchFamily="34" charset="0"/>
                          <a:ea typeface="Source Sans Pro" panose="020B0503030403020204" pitchFamily="34" charset="0"/>
                          <a:cs typeface="Arial" panose="020B0604020202020204" pitchFamily="34" charset="0"/>
                        </a:rPr>
                        <a:t>, complete wheels</a:t>
                      </a:r>
                    </a:p>
                  </a:txBody>
                  <a:tcPr marL="144000" marR="144000" anchor="ctr">
                    <a:lnL w="6350" cap="flat" cmpd="sng" algn="ctr">
                      <a:solidFill>
                        <a:srgbClr val="75757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AU" sz="1050" noProof="0">
                          <a:solidFill>
                            <a:schemeClr val="tx1"/>
                          </a:solidFill>
                          <a:latin typeface="Kaufland Regular" panose="020B0503040000020003" pitchFamily="34" charset="0"/>
                          <a:ea typeface="Source Sans Pro" panose="020B0503030403020204" pitchFamily="34" charset="0"/>
                        </a:rPr>
                        <a:t>7%</a:t>
                      </a:r>
                    </a:p>
                  </a:txBody>
                  <a:tcPr marR="144000" anchor="ctr">
                    <a:lnL w="6350" cap="flat" cmpd="sng" algn="ctr">
                      <a:noFill/>
                      <a:prstDash val="solid"/>
                      <a:round/>
                      <a:headEnd type="none" w="med" len="med"/>
                      <a:tailEnd type="none" w="med" len="med"/>
                    </a:lnL>
                    <a:lnR w="6350" cap="flat" cmpd="sng" algn="ctr">
                      <a:solidFill>
                        <a:srgbClr val="75757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4966477"/>
                  </a:ext>
                </a:extLst>
              </a:tr>
              <a:tr h="26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chemeClr val="tx1"/>
                          </a:solidFill>
                          <a:latin typeface="Kaufland Regular" panose="020B0503040000020003" pitchFamily="34" charset="0"/>
                          <a:ea typeface="Source Sans Pro" panose="020B0503030403020204" pitchFamily="34" charset="0"/>
                          <a:cs typeface="Arial" panose="020B0604020202020204" pitchFamily="34" charset="0"/>
                        </a:rPr>
                        <a:t>Fragrances, tools &amp; garden tools</a:t>
                      </a:r>
                    </a:p>
                  </a:txBody>
                  <a:tcPr marL="144000" marR="144000" anchor="ctr">
                    <a:lnL w="6350" cap="flat" cmpd="sng" algn="ctr">
                      <a:solidFill>
                        <a:srgbClr val="75757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AU" sz="1050" noProof="0">
                          <a:solidFill>
                            <a:schemeClr val="tx1"/>
                          </a:solidFill>
                          <a:latin typeface="Kaufland Regular" panose="020B0503040000020003" pitchFamily="34" charset="0"/>
                          <a:ea typeface="Source Sans Pro" panose="020B0503030403020204" pitchFamily="34" charset="0"/>
                        </a:rPr>
                        <a:t>10%</a:t>
                      </a:r>
                    </a:p>
                  </a:txBody>
                  <a:tcPr marR="144000" anchor="ctr">
                    <a:lnL w="6350" cap="flat" cmpd="sng" algn="ctr">
                      <a:noFill/>
                      <a:prstDash val="solid"/>
                      <a:round/>
                      <a:headEnd type="none" w="med" len="med"/>
                      <a:tailEnd type="none" w="med" len="med"/>
                    </a:lnL>
                    <a:lnR w="6350" cap="flat" cmpd="sng" algn="ctr">
                      <a:solidFill>
                        <a:srgbClr val="75757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075249"/>
                  </a:ext>
                </a:extLst>
              </a:tr>
              <a:tr h="1759680">
                <a:tc>
                  <a:txBody>
                    <a:bodyPr/>
                    <a:lstStyle/>
                    <a:p>
                      <a:pPr algn="l">
                        <a:defRPr sz="800">
                          <a:solidFill>
                            <a:srgbClr val="003A70"/>
                          </a:solidFill>
                          <a:latin typeface="Frutiger LT Std 45 Light"/>
                          <a:ea typeface="Frutiger LT Std 45 Light"/>
                          <a:cs typeface="Frutiger LT Std 45 Light"/>
                          <a:sym typeface="Frutiger LT Std 45 Light"/>
                        </a:defRPr>
                      </a:pPr>
                      <a:r>
                        <a:rPr lang="en-US" sz="1050" dirty="0">
                          <a:solidFill>
                            <a:schemeClr val="tx1"/>
                          </a:solidFill>
                          <a:latin typeface="Kaufland Regular" panose="020B0503040000020003" pitchFamily="34" charset="0"/>
                        </a:rPr>
                        <a:t>Computer accessories, electronic accessories, kitchen &amp; household, personal care &amp; health, toys, office supplies, fan articles, bicycles &amp; e-bikes, sports &amp; outdoor (without camping, gym equipment &amp; standup paddle boards), watches, food, tobacco products, garden &amp; leisure, furniture &amp; living, lamps &amp; lights, sex toys, clothing, table tennis tables, party decorations, handicraft supplies, protection &amp; safety, baby &amp; baby accessories, </a:t>
                      </a:r>
                      <a:r>
                        <a:rPr lang="en-US" sz="1050" dirty="0" err="1">
                          <a:solidFill>
                            <a:schemeClr val="tx1"/>
                          </a:solidFill>
                          <a:latin typeface="Kaufland Regular" panose="020B0503040000020003" pitchFamily="34" charset="0"/>
                        </a:rPr>
                        <a:t>esoterics</a:t>
                      </a:r>
                      <a:r>
                        <a:rPr lang="en-US" sz="1050" dirty="0">
                          <a:solidFill>
                            <a:schemeClr val="tx1"/>
                          </a:solidFill>
                          <a:latin typeface="Kaufland Regular" panose="020B0503040000020003" pitchFamily="34" charset="0"/>
                        </a:rPr>
                        <a:t>, cars &amp; motorbikes (without </a:t>
                      </a:r>
                      <a:r>
                        <a:rPr lang="en-US" sz="1050" dirty="0" err="1">
                          <a:solidFill>
                            <a:schemeClr val="tx1"/>
                          </a:solidFill>
                          <a:latin typeface="Kaufland Regular" panose="020B0503040000020003" pitchFamily="34" charset="0"/>
                        </a:rPr>
                        <a:t>tyres</a:t>
                      </a:r>
                      <a:r>
                        <a:rPr lang="en-US" sz="1050" dirty="0">
                          <a:solidFill>
                            <a:schemeClr val="tx1"/>
                          </a:solidFill>
                          <a:latin typeface="Kaufland Regular" panose="020B0503040000020003" pitchFamily="34" charset="0"/>
                        </a:rPr>
                        <a:t>, rims, complete wheels), other</a:t>
                      </a:r>
                      <a:endParaRPr lang="de-DE" sz="1050" dirty="0">
                        <a:solidFill>
                          <a:schemeClr val="tx1"/>
                        </a:solidFill>
                        <a:latin typeface="Kaufland Regular" panose="020B0503040000020003" pitchFamily="34" charset="0"/>
                      </a:endParaRPr>
                    </a:p>
                  </a:txBody>
                  <a:tcPr marL="144000" marR="144000" anchor="ctr">
                    <a:lnL w="6350" cap="flat" cmpd="sng" algn="ctr">
                      <a:solidFill>
                        <a:srgbClr val="75757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AU" sz="1050" noProof="0" dirty="0">
                          <a:solidFill>
                            <a:schemeClr val="tx1"/>
                          </a:solidFill>
                          <a:latin typeface="Kaufland Regular" panose="020B0503040000020003" pitchFamily="34" charset="0"/>
                          <a:ea typeface="Source Sans Pro" panose="020B0503030403020204" pitchFamily="34" charset="0"/>
                        </a:rPr>
                        <a:t>13%</a:t>
                      </a:r>
                    </a:p>
                  </a:txBody>
                  <a:tcPr marR="144000" anchor="ctr">
                    <a:lnL w="6350" cap="flat" cmpd="sng" algn="ctr">
                      <a:noFill/>
                      <a:prstDash val="solid"/>
                      <a:round/>
                      <a:headEnd type="none" w="med" len="med"/>
                      <a:tailEnd type="none" w="med" len="med"/>
                    </a:lnL>
                    <a:lnR w="6350" cap="flat" cmpd="sng" algn="ctr">
                      <a:solidFill>
                        <a:srgbClr val="75757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425777"/>
                  </a:ext>
                </a:extLst>
              </a:tr>
              <a:tr h="433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noProof="0" dirty="0">
                          <a:solidFill>
                            <a:schemeClr val="tx1"/>
                          </a:solidFill>
                          <a:latin typeface="Kaufland Regular" panose="020B0503040000020003" pitchFamily="34" charset="0"/>
                          <a:ea typeface="Source Sans Pro" panose="020B0503030403020204" pitchFamily="34" charset="0"/>
                        </a:rPr>
                        <a:t>Media</a:t>
                      </a:r>
                    </a:p>
                  </a:txBody>
                  <a:tcPr marL="144000" marR="144000" anchor="ctr">
                    <a:lnL w="6350" cap="flat" cmpd="sng" algn="ctr">
                      <a:solidFill>
                        <a:srgbClr val="75757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AU" sz="1050" noProof="0" dirty="0">
                          <a:solidFill>
                            <a:schemeClr val="tx1"/>
                          </a:solidFill>
                          <a:latin typeface="Kaufland Regular" panose="020B0503040000020003" pitchFamily="34" charset="0"/>
                          <a:ea typeface="Source Sans Pro" panose="020B0503030403020204" pitchFamily="34" charset="0"/>
                        </a:rPr>
                        <a:t>13% </a:t>
                      </a:r>
                      <a:br>
                        <a:rPr lang="en-AU" sz="1050" noProof="0" dirty="0">
                          <a:solidFill>
                            <a:schemeClr val="tx1"/>
                          </a:solidFill>
                          <a:latin typeface="Kaufland Regular" panose="020B0503040000020003" pitchFamily="34" charset="0"/>
                          <a:ea typeface="Source Sans Pro" panose="020B0503030403020204" pitchFamily="34" charset="0"/>
                        </a:rPr>
                      </a:br>
                      <a:r>
                        <a:rPr lang="en-AU" sz="1050" noProof="0" dirty="0">
                          <a:solidFill>
                            <a:schemeClr val="tx1"/>
                          </a:solidFill>
                          <a:latin typeface="Kaufland Regular" panose="020B0503040000020003" pitchFamily="34" charset="0"/>
                          <a:ea typeface="Source Sans Pro" panose="020B0503030403020204" pitchFamily="34" charset="0"/>
                        </a:rPr>
                        <a:t>+ 0.70€ / Item sold</a:t>
                      </a:r>
                    </a:p>
                  </a:txBody>
                  <a:tcPr marR="144000" anchor="ctr">
                    <a:lnL w="6350" cap="flat" cmpd="sng" algn="ctr">
                      <a:noFill/>
                      <a:prstDash val="solid"/>
                      <a:round/>
                      <a:headEnd type="none" w="med" len="med"/>
                      <a:tailEnd type="none" w="med" len="med"/>
                    </a:lnL>
                    <a:lnR w="6350" cap="flat" cmpd="sng" algn="ctr">
                      <a:solidFill>
                        <a:srgbClr val="75757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6902028"/>
                  </a:ext>
                </a:extLst>
              </a:tr>
              <a:tr h="359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Kaufland Regular" panose="020B0503040000020003" pitchFamily="34" charset="0"/>
                          <a:cs typeface="+mn-cs"/>
                        </a:rPr>
                        <a:t>Pet supplies, camping, gym equipment &amp; stand-up paddle boards</a:t>
                      </a:r>
                      <a:endParaRPr lang="en-AU" sz="1050" kern="1200" noProof="0" dirty="0">
                        <a:solidFill>
                          <a:schemeClr val="tx1"/>
                        </a:solidFill>
                        <a:latin typeface="Kaufland Regular" panose="020B0503040000020003" pitchFamily="34" charset="0"/>
                        <a:ea typeface="Source Sans Pro" panose="020B0503030403020204" pitchFamily="34" charset="0"/>
                        <a:cs typeface="+mn-cs"/>
                      </a:endParaRPr>
                    </a:p>
                  </a:txBody>
                  <a:tcPr marL="144000" marR="144000" anchor="ctr">
                    <a:lnL w="6350" cap="flat" cmpd="sng" algn="ctr">
                      <a:solidFill>
                        <a:srgbClr val="75757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AU" sz="1050" noProof="0" dirty="0">
                          <a:solidFill>
                            <a:schemeClr val="tx1"/>
                          </a:solidFill>
                          <a:latin typeface="Kaufland Regular" panose="020B0503040000020003" pitchFamily="34" charset="0"/>
                          <a:ea typeface="Source Sans Pro" panose="020B0503030403020204" pitchFamily="34" charset="0"/>
                        </a:rPr>
                        <a:t>15%</a:t>
                      </a:r>
                    </a:p>
                  </a:txBody>
                  <a:tcPr marR="144000" anchor="ctr">
                    <a:lnL w="6350" cap="flat" cmpd="sng" algn="ctr">
                      <a:noFill/>
                      <a:prstDash val="solid"/>
                      <a:round/>
                      <a:headEnd type="none" w="med" len="med"/>
                      <a:tailEnd type="none" w="med" len="med"/>
                    </a:lnL>
                    <a:lnR w="6350" cap="flat" cmpd="sng" algn="ctr">
                      <a:solidFill>
                        <a:srgbClr val="75757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17440"/>
                  </a:ext>
                </a:extLst>
              </a:tr>
              <a:tr h="26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noProof="0" dirty="0" err="1">
                          <a:solidFill>
                            <a:schemeClr val="tx1"/>
                          </a:solidFill>
                          <a:latin typeface="Kaufland Regular" panose="020B0503040000020003" pitchFamily="34" charset="0"/>
                          <a:ea typeface="Source Sans Pro" panose="020B0503030403020204" pitchFamily="34" charset="0"/>
                        </a:rPr>
                        <a:t>Jewelry</a:t>
                      </a:r>
                      <a:endParaRPr lang="en-AU" sz="1050" noProof="0" dirty="0">
                        <a:solidFill>
                          <a:schemeClr val="tx1"/>
                        </a:solidFill>
                        <a:latin typeface="Kaufland Regular" panose="020B0503040000020003" pitchFamily="34" charset="0"/>
                        <a:ea typeface="Source Sans Pro" panose="020B0503030403020204" pitchFamily="34" charset="0"/>
                      </a:endParaRPr>
                    </a:p>
                  </a:txBody>
                  <a:tcPr marL="144000" marR="144000" anchor="ctr">
                    <a:lnL w="6350" cap="flat" cmpd="sng" algn="ctr">
                      <a:solidFill>
                        <a:srgbClr val="75757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575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AU" sz="1050" noProof="0" dirty="0">
                          <a:solidFill>
                            <a:schemeClr val="tx1"/>
                          </a:solidFill>
                          <a:latin typeface="Kaufland Regular" panose="020B0503040000020003" pitchFamily="34" charset="0"/>
                          <a:ea typeface="Source Sans Pro" panose="020B0503030403020204" pitchFamily="34" charset="0"/>
                        </a:rPr>
                        <a:t>16%</a:t>
                      </a:r>
                    </a:p>
                  </a:txBody>
                  <a:tcPr marR="144000" anchor="ctr">
                    <a:lnL w="6350" cap="flat" cmpd="sng" algn="ctr">
                      <a:noFill/>
                      <a:prstDash val="solid"/>
                      <a:round/>
                      <a:headEnd type="none" w="med" len="med"/>
                      <a:tailEnd type="none" w="med" len="med"/>
                    </a:lnL>
                    <a:lnR w="6350" cap="flat" cmpd="sng" algn="ctr">
                      <a:solidFill>
                        <a:srgbClr val="75757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575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6877822"/>
                  </a:ext>
                </a:extLst>
              </a:tr>
            </a:tbl>
          </a:graphicData>
        </a:graphic>
      </p:graphicFrame>
    </p:spTree>
    <p:extLst>
      <p:ext uri="{BB962C8B-B14F-4D97-AF65-F5344CB8AC3E}">
        <p14:creationId xmlns:p14="http://schemas.microsoft.com/office/powerpoint/2010/main" val="129399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316E8F-03A3-1B58-6E11-4380623E7196}"/>
              </a:ext>
            </a:extLst>
          </p:cNvPr>
          <p:cNvSpPr>
            <a:spLocks noGrp="1"/>
          </p:cNvSpPr>
          <p:nvPr>
            <p:ph type="sldNum" idx="12"/>
          </p:nvPr>
        </p:nvSpPr>
        <p:spPr/>
        <p:txBody>
          <a:bodyPr/>
          <a:lstStyle/>
          <a:p>
            <a:fld id="{00000000-1234-1234-1234-123412341234}" type="slidenum">
              <a:rPr lang="de-DE" smtClean="0"/>
              <a:pPr/>
              <a:t>18</a:t>
            </a:fld>
            <a:endParaRPr lang="de-DE"/>
          </a:p>
        </p:txBody>
      </p:sp>
      <p:grpSp>
        <p:nvGrpSpPr>
          <p:cNvPr id="98" name="Google Shape;149;p17">
            <a:extLst>
              <a:ext uri="{FF2B5EF4-FFF2-40B4-BE49-F238E27FC236}">
                <a16:creationId xmlns:a16="http://schemas.microsoft.com/office/drawing/2014/main" id="{C4040AE7-19FB-62C7-2B05-41C9AD705C55}"/>
              </a:ext>
            </a:extLst>
          </p:cNvPr>
          <p:cNvGrpSpPr/>
          <p:nvPr/>
        </p:nvGrpSpPr>
        <p:grpSpPr>
          <a:xfrm>
            <a:off x="3079572" y="4545714"/>
            <a:ext cx="6032856" cy="713800"/>
            <a:chOff x="2023475" y="1994525"/>
            <a:chExt cx="5097100" cy="713800"/>
          </a:xfrm>
          <a:effectLst>
            <a:outerShdw blurRad="50800" dist="38100" dir="2700000" algn="tl" rotWithShape="0">
              <a:prstClr val="black">
                <a:alpha val="40000"/>
              </a:prstClr>
            </a:outerShdw>
          </a:effectLst>
        </p:grpSpPr>
        <p:sp>
          <p:nvSpPr>
            <p:cNvPr id="99" name="Google Shape;150;p17">
              <a:extLst>
                <a:ext uri="{FF2B5EF4-FFF2-40B4-BE49-F238E27FC236}">
                  <a16:creationId xmlns:a16="http://schemas.microsoft.com/office/drawing/2014/main" id="{09B1367B-99CA-7AB0-17E3-19526681B60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00" name="Google Shape;151;p17">
              <a:extLst>
                <a:ext uri="{FF2B5EF4-FFF2-40B4-BE49-F238E27FC236}">
                  <a16:creationId xmlns:a16="http://schemas.microsoft.com/office/drawing/2014/main" id="{785FE5BA-DAA6-AAE5-4C19-E837289F2580}"/>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04</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01" name="Google Shape;154;p17">
              <a:extLst>
                <a:ext uri="{FF2B5EF4-FFF2-40B4-BE49-F238E27FC236}">
                  <a16:creationId xmlns:a16="http://schemas.microsoft.com/office/drawing/2014/main" id="{45B9CB26-CC0C-E3CB-CFEC-24500EBE271E}"/>
                </a:ext>
              </a:extLst>
            </p:cNvPr>
            <p:cNvSpPr txBox="1"/>
            <p:nvPr/>
          </p:nvSpPr>
          <p:spPr>
            <a:xfrm>
              <a:off x="3299718" y="2003325"/>
              <a:ext cx="3669972"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r>
                <a:rPr lang="de-DE" sz="1600" dirty="0" err="1">
                  <a:sym typeface="Arial"/>
                </a:rPr>
                <a:t>Tips</a:t>
              </a:r>
              <a:r>
                <a:rPr lang="de-DE" sz="1600" dirty="0">
                  <a:sym typeface="Arial"/>
                </a:rPr>
                <a:t> and tricks</a:t>
              </a:r>
              <a:endParaRPr lang="de-DE" sz="1600" dirty="0"/>
            </a:p>
          </p:txBody>
        </p:sp>
      </p:grpSp>
      <p:grpSp>
        <p:nvGrpSpPr>
          <p:cNvPr id="103" name="Google Shape;149;p17">
            <a:extLst>
              <a:ext uri="{FF2B5EF4-FFF2-40B4-BE49-F238E27FC236}">
                <a16:creationId xmlns:a16="http://schemas.microsoft.com/office/drawing/2014/main" id="{DF32B605-AA00-C0AF-0F3B-22B7B642C245}"/>
              </a:ext>
            </a:extLst>
          </p:cNvPr>
          <p:cNvGrpSpPr/>
          <p:nvPr/>
        </p:nvGrpSpPr>
        <p:grpSpPr>
          <a:xfrm>
            <a:off x="3079572" y="2105952"/>
            <a:ext cx="6162228" cy="713800"/>
            <a:chOff x="2023475" y="1994525"/>
            <a:chExt cx="5206405" cy="713800"/>
          </a:xfrm>
          <a:effectLst>
            <a:outerShdw blurRad="50800" dist="38100" dir="2700000" algn="tl" rotWithShape="0">
              <a:prstClr val="black">
                <a:alpha val="40000"/>
              </a:prstClr>
            </a:outerShdw>
          </a:effectLst>
        </p:grpSpPr>
        <p:sp>
          <p:nvSpPr>
            <p:cNvPr id="104" name="Google Shape;150;p17">
              <a:extLst>
                <a:ext uri="{FF2B5EF4-FFF2-40B4-BE49-F238E27FC236}">
                  <a16:creationId xmlns:a16="http://schemas.microsoft.com/office/drawing/2014/main" id="{CDEA7E35-21DE-7527-4AAF-4F02E0B1196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05" name="Google Shape;151;p17">
              <a:extLst>
                <a:ext uri="{FF2B5EF4-FFF2-40B4-BE49-F238E27FC236}">
                  <a16:creationId xmlns:a16="http://schemas.microsoft.com/office/drawing/2014/main" id="{0500B951-7101-A14B-8F45-706F832F723C}"/>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01</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06" name="Google Shape;154;p17">
              <a:extLst>
                <a:ext uri="{FF2B5EF4-FFF2-40B4-BE49-F238E27FC236}">
                  <a16:creationId xmlns:a16="http://schemas.microsoft.com/office/drawing/2014/main" id="{C3CACC71-3302-D5EF-4776-B84F6F1F1C62}"/>
                </a:ext>
              </a:extLst>
            </p:cNvPr>
            <p:cNvSpPr txBox="1"/>
            <p:nvPr/>
          </p:nvSpPr>
          <p:spPr>
            <a:xfrm>
              <a:off x="3299718" y="2003325"/>
              <a:ext cx="3930162"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pPr>
                <a:buClr>
                  <a:schemeClr val="dk1"/>
                </a:buClr>
                <a:buSzPts val="1600"/>
              </a:pPr>
              <a:r>
                <a:rPr lang="en-US" sz="1600" b="1" dirty="0">
                  <a:solidFill>
                    <a:schemeClr val="dk1"/>
                  </a:solidFill>
                  <a:latin typeface="Kaufland Regular"/>
                </a:rPr>
                <a:t>Cross-border e-commerce and marketplaces</a:t>
              </a:r>
            </a:p>
          </p:txBody>
        </p:sp>
      </p:grpSp>
      <p:grpSp>
        <p:nvGrpSpPr>
          <p:cNvPr id="113" name="Google Shape;149;p17">
            <a:extLst>
              <a:ext uri="{FF2B5EF4-FFF2-40B4-BE49-F238E27FC236}">
                <a16:creationId xmlns:a16="http://schemas.microsoft.com/office/drawing/2014/main" id="{893BA03A-36C6-D365-9722-8EDAF359BD34}"/>
              </a:ext>
            </a:extLst>
          </p:cNvPr>
          <p:cNvGrpSpPr/>
          <p:nvPr/>
        </p:nvGrpSpPr>
        <p:grpSpPr>
          <a:xfrm>
            <a:off x="3079572" y="3742438"/>
            <a:ext cx="6032856" cy="713800"/>
            <a:chOff x="2023475" y="1994525"/>
            <a:chExt cx="5097100" cy="713800"/>
          </a:xfrm>
        </p:grpSpPr>
        <p:sp>
          <p:nvSpPr>
            <p:cNvPr id="114" name="Google Shape;150;p17">
              <a:extLst>
                <a:ext uri="{FF2B5EF4-FFF2-40B4-BE49-F238E27FC236}">
                  <a16:creationId xmlns:a16="http://schemas.microsoft.com/office/drawing/2014/main" id="{CE9BCB04-C04D-1C63-0AC4-884493996BAA}"/>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15" name="Google Shape;151;p17">
              <a:extLst>
                <a:ext uri="{FF2B5EF4-FFF2-40B4-BE49-F238E27FC236}">
                  <a16:creationId xmlns:a16="http://schemas.microsoft.com/office/drawing/2014/main" id="{5527C41F-19C5-B21C-376B-9E3C8629D5EE}"/>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03</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16" name="Google Shape;154;p17">
              <a:extLst>
                <a:ext uri="{FF2B5EF4-FFF2-40B4-BE49-F238E27FC236}">
                  <a16:creationId xmlns:a16="http://schemas.microsoft.com/office/drawing/2014/main" id="{DD454E01-6BAD-862A-505D-D36376EB1D16}"/>
                </a:ext>
              </a:extLst>
            </p:cNvPr>
            <p:cNvSpPr txBox="1"/>
            <p:nvPr/>
          </p:nvSpPr>
          <p:spPr>
            <a:xfrm>
              <a:off x="3299718" y="2003325"/>
              <a:ext cx="3669972"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r>
                <a:rPr lang="de-DE" sz="1600" dirty="0">
                  <a:sym typeface="Arial"/>
                </a:rPr>
                <a:t>How </a:t>
              </a:r>
              <a:r>
                <a:rPr lang="de-DE" sz="1600" dirty="0" err="1">
                  <a:sym typeface="Arial"/>
                </a:rPr>
                <a:t>it</a:t>
              </a:r>
              <a:r>
                <a:rPr lang="de-DE" sz="1600" dirty="0">
                  <a:sym typeface="Arial"/>
                </a:rPr>
                <a:t> </a:t>
              </a:r>
              <a:r>
                <a:rPr lang="de-DE" sz="1600" dirty="0" err="1">
                  <a:sym typeface="Arial"/>
                </a:rPr>
                <a:t>works</a:t>
              </a:r>
              <a:endParaRPr lang="de-DE" sz="1600" dirty="0">
                <a:sym typeface="Arial"/>
              </a:endParaRPr>
            </a:p>
          </p:txBody>
        </p:sp>
      </p:grpSp>
      <p:grpSp>
        <p:nvGrpSpPr>
          <p:cNvPr id="121" name="Google Shape;149;p17">
            <a:extLst>
              <a:ext uri="{FF2B5EF4-FFF2-40B4-BE49-F238E27FC236}">
                <a16:creationId xmlns:a16="http://schemas.microsoft.com/office/drawing/2014/main" id="{E1115AD0-DC13-47B5-D52C-7F0844925FC9}"/>
              </a:ext>
            </a:extLst>
          </p:cNvPr>
          <p:cNvGrpSpPr/>
          <p:nvPr/>
        </p:nvGrpSpPr>
        <p:grpSpPr>
          <a:xfrm>
            <a:off x="3079572" y="2905701"/>
            <a:ext cx="6256340" cy="713800"/>
            <a:chOff x="2023475" y="1994525"/>
            <a:chExt cx="5285919" cy="713800"/>
          </a:xfrm>
          <a:effectLst>
            <a:outerShdw blurRad="50800" dist="38100" dir="2700000" algn="tl" rotWithShape="0">
              <a:prstClr val="black">
                <a:alpha val="40000"/>
              </a:prstClr>
            </a:outerShdw>
          </a:effectLst>
        </p:grpSpPr>
        <p:sp>
          <p:nvSpPr>
            <p:cNvPr id="122" name="Google Shape;150;p17">
              <a:extLst>
                <a:ext uri="{FF2B5EF4-FFF2-40B4-BE49-F238E27FC236}">
                  <a16:creationId xmlns:a16="http://schemas.microsoft.com/office/drawing/2014/main" id="{839197C5-D8D5-4275-432B-E87987F8930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23" name="Google Shape;151;p17">
              <a:extLst>
                <a:ext uri="{FF2B5EF4-FFF2-40B4-BE49-F238E27FC236}">
                  <a16:creationId xmlns:a16="http://schemas.microsoft.com/office/drawing/2014/main" id="{5FC8EF34-73BD-4B6C-9B54-4FAA9DF4B703}"/>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02</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24" name="Google Shape;154;p17">
              <a:extLst>
                <a:ext uri="{FF2B5EF4-FFF2-40B4-BE49-F238E27FC236}">
                  <a16:creationId xmlns:a16="http://schemas.microsoft.com/office/drawing/2014/main" id="{226696F2-945C-842A-672B-3D1772BED8F2}"/>
                </a:ext>
              </a:extLst>
            </p:cNvPr>
            <p:cNvSpPr txBox="1"/>
            <p:nvPr/>
          </p:nvSpPr>
          <p:spPr>
            <a:xfrm>
              <a:off x="3299718" y="2003325"/>
              <a:ext cx="4009676"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r>
                <a:rPr lang="de-DE" sz="1600" dirty="0">
                  <a:sym typeface="Arial"/>
                </a:rPr>
                <a:t>Kaufland Global Marketplace </a:t>
              </a:r>
              <a:r>
                <a:rPr lang="de-DE" sz="1600" dirty="0"/>
                <a:t>–</a:t>
              </a:r>
              <a:r>
                <a:rPr lang="de-DE" sz="1600" dirty="0">
                  <a:sym typeface="Arial"/>
                </a:rPr>
                <a:t> </a:t>
              </a:r>
              <a:r>
                <a:rPr lang="de-DE" sz="1600" dirty="0" err="1">
                  <a:sym typeface="Arial"/>
                </a:rPr>
                <a:t>Overview</a:t>
              </a:r>
              <a:endParaRPr lang="de-DE" sz="1600" dirty="0">
                <a:sym typeface="Arial"/>
              </a:endParaRPr>
            </a:p>
          </p:txBody>
        </p:sp>
      </p:grpSp>
      <p:pic>
        <p:nvPicPr>
          <p:cNvPr id="4" name="Grafik 3">
            <a:extLst>
              <a:ext uri="{FF2B5EF4-FFF2-40B4-BE49-F238E27FC236}">
                <a16:creationId xmlns:a16="http://schemas.microsoft.com/office/drawing/2014/main" id="{D4CDB167-FBAF-ABC7-D0F6-2EE58A7CBA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8943" y="2276745"/>
            <a:ext cx="370829" cy="370829"/>
          </a:xfrm>
          <a:prstGeom prst="rect">
            <a:avLst/>
          </a:prstGeom>
        </p:spPr>
      </p:pic>
      <p:pic>
        <p:nvPicPr>
          <p:cNvPr id="10" name="Grafik 9">
            <a:extLst>
              <a:ext uri="{FF2B5EF4-FFF2-40B4-BE49-F238E27FC236}">
                <a16:creationId xmlns:a16="http://schemas.microsoft.com/office/drawing/2014/main" id="{CEDD3ACD-37F2-607F-2B2C-758FE70A4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8752" y="3086304"/>
            <a:ext cx="351209" cy="351209"/>
          </a:xfrm>
          <a:prstGeom prst="rect">
            <a:avLst/>
          </a:prstGeom>
        </p:spPr>
      </p:pic>
      <p:pic>
        <p:nvPicPr>
          <p:cNvPr id="11" name="Grafik 10">
            <a:extLst>
              <a:ext uri="{FF2B5EF4-FFF2-40B4-BE49-F238E27FC236}">
                <a16:creationId xmlns:a16="http://schemas.microsoft.com/office/drawing/2014/main" id="{5F0009D9-1AC5-155F-D170-E950C61A9D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99150" y="3814407"/>
            <a:ext cx="574107" cy="574107"/>
          </a:xfrm>
          <a:prstGeom prst="rect">
            <a:avLst/>
          </a:prstGeom>
        </p:spPr>
      </p:pic>
      <p:pic>
        <p:nvPicPr>
          <p:cNvPr id="5" name="Grafik 4">
            <a:extLst>
              <a:ext uri="{FF2B5EF4-FFF2-40B4-BE49-F238E27FC236}">
                <a16:creationId xmlns:a16="http://schemas.microsoft.com/office/drawing/2014/main" id="{BC3C5950-FF82-978C-F02C-22176E283E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8987" y="4701529"/>
            <a:ext cx="400785" cy="400785"/>
          </a:xfrm>
          <a:prstGeom prst="rect">
            <a:avLst/>
          </a:prstGeom>
        </p:spPr>
      </p:pic>
    </p:spTree>
    <p:extLst>
      <p:ext uri="{BB962C8B-B14F-4D97-AF65-F5344CB8AC3E}">
        <p14:creationId xmlns:p14="http://schemas.microsoft.com/office/powerpoint/2010/main" val="169962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feld 31">
            <a:extLst>
              <a:ext uri="{FF2B5EF4-FFF2-40B4-BE49-F238E27FC236}">
                <a16:creationId xmlns:a16="http://schemas.microsoft.com/office/drawing/2014/main" id="{F79E169F-E7B8-7249-14A4-1FE708B90237}"/>
              </a:ext>
            </a:extLst>
          </p:cNvPr>
          <p:cNvSpPr txBox="1"/>
          <p:nvPr/>
        </p:nvSpPr>
        <p:spPr>
          <a:xfrm>
            <a:off x="518877" y="5759586"/>
            <a:ext cx="5569278" cy="230832"/>
          </a:xfrm>
          <a:prstGeom prst="rect">
            <a:avLst/>
          </a:prstGeom>
          <a:noFill/>
        </p:spPr>
        <p:txBody>
          <a:bodyPr wrap="square" rtlCol="0">
            <a:spAutoFit/>
          </a:bodyPr>
          <a:lstStyle/>
          <a:p>
            <a:pPr algn="ctr"/>
            <a:r>
              <a:rPr lang="en-US" sz="900" i="1" dirty="0">
                <a:latin typeface="Kaufland Regular"/>
                <a:sym typeface="Kaufland"/>
              </a:rPr>
              <a:t>Product detail page is a central location for customer purchase decisions</a:t>
            </a:r>
            <a:endParaRPr lang="de-DE" sz="900" i="1" dirty="0"/>
          </a:p>
        </p:txBody>
      </p:sp>
      <p:sp>
        <p:nvSpPr>
          <p:cNvPr id="28" name="Rechteck 27">
            <a:extLst>
              <a:ext uri="{FF2B5EF4-FFF2-40B4-BE49-F238E27FC236}">
                <a16:creationId xmlns:a16="http://schemas.microsoft.com/office/drawing/2014/main" id="{1989D738-5E1D-A4BB-F9DC-BB6734FC7471}"/>
              </a:ext>
            </a:extLst>
          </p:cNvPr>
          <p:cNvSpPr/>
          <p:nvPr/>
        </p:nvSpPr>
        <p:spPr>
          <a:xfrm>
            <a:off x="6601618" y="2161379"/>
            <a:ext cx="4705719" cy="3480996"/>
          </a:xfrm>
          <a:prstGeom prst="rect">
            <a:avLst/>
          </a:prstGeom>
          <a:solidFill>
            <a:schemeClr val="bg1"/>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Grafik 5">
            <a:extLst>
              <a:ext uri="{FF2B5EF4-FFF2-40B4-BE49-F238E27FC236}">
                <a16:creationId xmlns:a16="http://schemas.microsoft.com/office/drawing/2014/main" id="{77445213-EC7A-3174-C4DE-CF57BDA33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76" y="2161379"/>
            <a:ext cx="5569279" cy="3480996"/>
          </a:xfrm>
          <a:prstGeom prst="rect">
            <a:avLst/>
          </a:prstGeom>
          <a:effectLst>
            <a:outerShdw blurRad="50800" dist="38100" dir="2700000" algn="tl" rotWithShape="0">
              <a:prstClr val="black">
                <a:alpha val="40000"/>
              </a:prstClr>
            </a:outerShdw>
          </a:effectLst>
        </p:spPr>
      </p:pic>
      <p:sp>
        <p:nvSpPr>
          <p:cNvPr id="2" name="Foliennummernplatzhalter 1">
            <a:extLst>
              <a:ext uri="{FF2B5EF4-FFF2-40B4-BE49-F238E27FC236}">
                <a16:creationId xmlns:a16="http://schemas.microsoft.com/office/drawing/2014/main" id="{48A7F122-A9AA-442D-C235-91F85FA3C49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de-DE" sz="900" b="0" i="0" u="none" strike="noStrike" kern="1200" cap="none" spc="0" normalizeH="0" baseline="0" noProof="0" smtClean="0">
                <a:ln>
                  <a:noFill/>
                </a:ln>
                <a:solidFill>
                  <a:srgbClr val="5D6C73"/>
                </a:solidFill>
                <a:effectLst/>
                <a:uLnTx/>
                <a:uFillTx/>
                <a:latin typeface="Kaufland Regular" panose="020B0503040000020003" pitchFamily="3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19</a:t>
            </a:fld>
            <a:endParaRPr kumimoji="0" lang="de-DE" sz="900" b="0" i="0" u="none" strike="noStrike" kern="1200" cap="none" spc="0" normalizeH="0" baseline="0" noProof="0">
              <a:ln>
                <a:noFill/>
              </a:ln>
              <a:solidFill>
                <a:srgbClr val="5D6C73"/>
              </a:solidFill>
              <a:effectLst/>
              <a:uLnTx/>
              <a:uFillTx/>
              <a:latin typeface="Kaufland Regular" panose="020B0503040000020003" pitchFamily="34" charset="0"/>
              <a:cs typeface="Arial"/>
              <a:sym typeface="Arial"/>
            </a:endParaRPr>
          </a:p>
        </p:txBody>
      </p:sp>
      <p:sp>
        <p:nvSpPr>
          <p:cNvPr id="4" name="Textplatzhalter 3">
            <a:extLst>
              <a:ext uri="{FF2B5EF4-FFF2-40B4-BE49-F238E27FC236}">
                <a16:creationId xmlns:a16="http://schemas.microsoft.com/office/drawing/2014/main" id="{ACBC672A-45FA-2970-74EF-CC01F65A1C38}"/>
              </a:ext>
            </a:extLst>
          </p:cNvPr>
          <p:cNvSpPr>
            <a:spLocks noGrp="1"/>
          </p:cNvSpPr>
          <p:nvPr>
            <p:ph type="body" idx="3"/>
          </p:nvPr>
        </p:nvSpPr>
        <p:spPr/>
        <p:txBody>
          <a:bodyPr/>
          <a:lstStyle/>
          <a:p>
            <a:r>
              <a:rPr lang="de-DE" dirty="0" err="1">
                <a:latin typeface="Kaufland Regular" panose="020B0503040000020003" pitchFamily="34" charset="0"/>
              </a:rPr>
              <a:t>Tips</a:t>
            </a:r>
            <a:r>
              <a:rPr lang="de-DE" dirty="0">
                <a:latin typeface="Kaufland Regular" panose="020B0503040000020003" pitchFamily="34" charset="0"/>
              </a:rPr>
              <a:t> and </a:t>
            </a:r>
            <a:r>
              <a:rPr lang="de-DE" dirty="0"/>
              <a:t>t</a:t>
            </a:r>
            <a:r>
              <a:rPr lang="de-DE" dirty="0">
                <a:latin typeface="Kaufland Regular" panose="020B0503040000020003" pitchFamily="34" charset="0"/>
              </a:rPr>
              <a:t>ricks </a:t>
            </a:r>
          </a:p>
        </p:txBody>
      </p:sp>
      <p:sp>
        <p:nvSpPr>
          <p:cNvPr id="5" name="Titel 4">
            <a:extLst>
              <a:ext uri="{FF2B5EF4-FFF2-40B4-BE49-F238E27FC236}">
                <a16:creationId xmlns:a16="http://schemas.microsoft.com/office/drawing/2014/main" id="{F5C52F09-4C0A-12DE-17A7-53C18A68432B}"/>
              </a:ext>
            </a:extLst>
          </p:cNvPr>
          <p:cNvSpPr>
            <a:spLocks noGrp="1"/>
          </p:cNvSpPr>
          <p:nvPr>
            <p:ph type="title"/>
          </p:nvPr>
        </p:nvSpPr>
        <p:spPr>
          <a:xfrm>
            <a:off x="407369" y="620768"/>
            <a:ext cx="10331516" cy="720000"/>
          </a:xfrm>
        </p:spPr>
        <p:txBody>
          <a:bodyPr/>
          <a:lstStyle/>
          <a:p>
            <a:r>
              <a:rPr lang="en-US" sz="2400" b="1" dirty="0"/>
              <a:t>Informative &amp; fully maintained attributes ensure high attractiveness and visibility</a:t>
            </a:r>
            <a:endParaRPr lang="de-DE" sz="2400" b="1" dirty="0"/>
          </a:p>
        </p:txBody>
      </p:sp>
      <p:sp>
        <p:nvSpPr>
          <p:cNvPr id="37" name="Rechteck 36">
            <a:extLst>
              <a:ext uri="{FF2B5EF4-FFF2-40B4-BE49-F238E27FC236}">
                <a16:creationId xmlns:a16="http://schemas.microsoft.com/office/drawing/2014/main" id="{DB60B91C-C3B9-154B-ED42-295B3E0019CB}"/>
              </a:ext>
            </a:extLst>
          </p:cNvPr>
          <p:cNvSpPr/>
          <p:nvPr/>
        </p:nvSpPr>
        <p:spPr>
          <a:xfrm>
            <a:off x="5620411" y="3969311"/>
            <a:ext cx="142087" cy="36932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ea typeface="+mn-ea"/>
              <a:cs typeface="+mn-cs"/>
              <a:sym typeface="Helvetica"/>
            </a:endParaRPr>
          </a:p>
        </p:txBody>
      </p:sp>
      <p:sp>
        <p:nvSpPr>
          <p:cNvPr id="29" name="Rechteck 28">
            <a:extLst>
              <a:ext uri="{FF2B5EF4-FFF2-40B4-BE49-F238E27FC236}">
                <a16:creationId xmlns:a16="http://schemas.microsoft.com/office/drawing/2014/main" id="{5B88FF37-8959-7830-CAC5-8C45829D5EC8}"/>
              </a:ext>
            </a:extLst>
          </p:cNvPr>
          <p:cNvSpPr/>
          <p:nvPr/>
        </p:nvSpPr>
        <p:spPr>
          <a:xfrm>
            <a:off x="6574372" y="3280965"/>
            <a:ext cx="208259" cy="656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Google Shape;1818;g13d927de9b5_1_1652">
            <a:extLst>
              <a:ext uri="{FF2B5EF4-FFF2-40B4-BE49-F238E27FC236}">
                <a16:creationId xmlns:a16="http://schemas.microsoft.com/office/drawing/2014/main" id="{00DDFCAC-9BDA-ED18-3988-A7D3A375316A}"/>
              </a:ext>
            </a:extLst>
          </p:cNvPr>
          <p:cNvSpPr/>
          <p:nvPr/>
        </p:nvSpPr>
        <p:spPr>
          <a:xfrm rot="10800000" flipH="1">
            <a:off x="6563897" y="3429000"/>
            <a:ext cx="180200" cy="360400"/>
          </a:xfrm>
          <a:custGeom>
            <a:avLst/>
            <a:gdLst/>
            <a:ahLst/>
            <a:cxnLst/>
            <a:rect l="l" t="t" r="r" b="b"/>
            <a:pathLst>
              <a:path w="504056" h="1008112" extrusionOk="0">
                <a:moveTo>
                  <a:pt x="0" y="0"/>
                </a:moveTo>
                <a:lnTo>
                  <a:pt x="504056" y="504056"/>
                </a:lnTo>
                <a:lnTo>
                  <a:pt x="0" y="1008112"/>
                </a:lnTo>
              </a:path>
            </a:pathLst>
          </a:custGeom>
          <a:solidFill>
            <a:schemeClr val="lt1"/>
          </a:solidFill>
          <a:ln w="38100" cap="flat" cmpd="sng">
            <a:solidFill>
              <a:schemeClr val="accent4"/>
            </a:solidFill>
            <a:prstDash val="solid"/>
            <a:miter lim="800000"/>
            <a:headEnd type="none" w="sm" len="sm"/>
            <a:tailEnd type="none" w="sm" len="sm"/>
          </a:ln>
        </p:spPr>
        <p:txBody>
          <a:bodyPr spcFirstLastPara="1" wrap="square" lIns="216000" tIns="216000" rIns="216000" bIns="216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8" name="Grafik 7">
            <a:extLst>
              <a:ext uri="{FF2B5EF4-FFF2-40B4-BE49-F238E27FC236}">
                <a16:creationId xmlns:a16="http://schemas.microsoft.com/office/drawing/2014/main" id="{06EBFF5A-2453-AB90-D6E6-358B7F361068}"/>
              </a:ext>
            </a:extLst>
          </p:cNvPr>
          <p:cNvPicPr>
            <a:picLocks noChangeAspect="1"/>
          </p:cNvPicPr>
          <p:nvPr/>
        </p:nvPicPr>
        <p:blipFill>
          <a:blip r:embed="rId4"/>
          <a:stretch>
            <a:fillRect/>
          </a:stretch>
        </p:blipFill>
        <p:spPr>
          <a:xfrm>
            <a:off x="658625" y="3176359"/>
            <a:ext cx="3728239" cy="2324560"/>
          </a:xfrm>
          <a:prstGeom prst="rect">
            <a:avLst/>
          </a:prstGeom>
          <a:effectLst/>
        </p:spPr>
      </p:pic>
      <p:sp>
        <p:nvSpPr>
          <p:cNvPr id="11" name="Google Shape;2183;p85">
            <a:extLst>
              <a:ext uri="{FF2B5EF4-FFF2-40B4-BE49-F238E27FC236}">
                <a16:creationId xmlns:a16="http://schemas.microsoft.com/office/drawing/2014/main" id="{FDEF1111-294C-101E-B902-1B03E23E3F78}"/>
              </a:ext>
            </a:extLst>
          </p:cNvPr>
          <p:cNvSpPr txBox="1"/>
          <p:nvPr/>
        </p:nvSpPr>
        <p:spPr>
          <a:xfrm>
            <a:off x="7321701" y="2025400"/>
            <a:ext cx="2817585" cy="443620"/>
          </a:xfrm>
          <a:prstGeom prst="rect">
            <a:avLst/>
          </a:prstGeom>
          <a:solidFill>
            <a:schemeClr val="bg1"/>
          </a:solidFill>
          <a:ln>
            <a:noFill/>
          </a:ln>
        </p:spPr>
        <p:txBody>
          <a:bodyPr spcFirstLastPara="1" wrap="square" lIns="0" tIns="0" rIns="0" bIns="0" anchor="t" anchorCtr="0">
            <a:noAutofit/>
          </a:bodyPr>
          <a:lstStyle/>
          <a:p>
            <a:pPr indent="361950">
              <a:buClr>
                <a:schemeClr val="dk1"/>
              </a:buClr>
              <a:buSzPts val="1600"/>
            </a:pPr>
            <a:r>
              <a:rPr lang="de-DE" sz="1600" b="1" i="0" u="none" strike="noStrike" cap="none" dirty="0" err="1">
                <a:solidFill>
                  <a:schemeClr val="dk1"/>
                </a:solidFill>
                <a:latin typeface="Kaufland Regular"/>
                <a:sym typeface="Arial"/>
              </a:rPr>
              <a:t>Product</a:t>
            </a:r>
            <a:r>
              <a:rPr lang="de-DE" sz="1600" b="1" i="0" u="none" strike="noStrike" cap="none" dirty="0">
                <a:solidFill>
                  <a:schemeClr val="dk1"/>
                </a:solidFill>
                <a:latin typeface="Kaufland Regular"/>
                <a:sym typeface="Arial"/>
              </a:rPr>
              <a:t> </a:t>
            </a:r>
            <a:r>
              <a:rPr lang="de-DE" sz="1600" b="1" i="0" u="none" strike="noStrike" cap="none" dirty="0" err="1">
                <a:solidFill>
                  <a:schemeClr val="dk1"/>
                </a:solidFill>
                <a:latin typeface="Kaufland Regular"/>
                <a:sym typeface="Arial"/>
              </a:rPr>
              <a:t>data</a:t>
            </a:r>
            <a:endParaRPr lang="de-DE" sz="1200" dirty="0">
              <a:solidFill>
                <a:schemeClr val="dk1"/>
              </a:solidFill>
              <a:latin typeface="Kaufland Regular" panose="020B0503040000020003" pitchFamily="34" charset="0"/>
            </a:endParaRPr>
          </a:p>
        </p:txBody>
      </p:sp>
      <p:sp>
        <p:nvSpPr>
          <p:cNvPr id="12" name="Rechteck 11">
            <a:extLst>
              <a:ext uri="{FF2B5EF4-FFF2-40B4-BE49-F238E27FC236}">
                <a16:creationId xmlns:a16="http://schemas.microsoft.com/office/drawing/2014/main" id="{7A3AFF24-DE69-2B62-37A5-A66065246E47}"/>
              </a:ext>
            </a:extLst>
          </p:cNvPr>
          <p:cNvSpPr/>
          <p:nvPr/>
        </p:nvSpPr>
        <p:spPr>
          <a:xfrm>
            <a:off x="1155700" y="2692400"/>
            <a:ext cx="774700"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A1C6962F-B2E1-3BCE-12E4-8F0BB4C0F305}"/>
              </a:ext>
            </a:extLst>
          </p:cNvPr>
          <p:cNvSpPr/>
          <p:nvPr/>
        </p:nvSpPr>
        <p:spPr>
          <a:xfrm>
            <a:off x="4386864" y="3176359"/>
            <a:ext cx="1585332" cy="232456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36">
            <a:extLst>
              <a:ext uri="{FF2B5EF4-FFF2-40B4-BE49-F238E27FC236}">
                <a16:creationId xmlns:a16="http://schemas.microsoft.com/office/drawing/2014/main" id="{5E0C1FDD-64CB-2D95-C13C-B7C9917D19A8}"/>
              </a:ext>
            </a:extLst>
          </p:cNvPr>
          <p:cNvCxnSpPr>
            <a:cxnSpLocks/>
          </p:cNvCxnSpPr>
          <p:nvPr/>
        </p:nvCxnSpPr>
        <p:spPr>
          <a:xfrm>
            <a:off x="7658125" y="2613224"/>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10" name="Gerade Verbindung 36">
            <a:extLst>
              <a:ext uri="{FF2B5EF4-FFF2-40B4-BE49-F238E27FC236}">
                <a16:creationId xmlns:a16="http://schemas.microsoft.com/office/drawing/2014/main" id="{8BDF31B4-F2F8-F1E5-6B96-507D0B143C6E}"/>
              </a:ext>
            </a:extLst>
          </p:cNvPr>
          <p:cNvCxnSpPr>
            <a:cxnSpLocks/>
          </p:cNvCxnSpPr>
          <p:nvPr/>
        </p:nvCxnSpPr>
        <p:spPr>
          <a:xfrm>
            <a:off x="7658125" y="3429000"/>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14" name="Gerade Verbindung 36">
            <a:extLst>
              <a:ext uri="{FF2B5EF4-FFF2-40B4-BE49-F238E27FC236}">
                <a16:creationId xmlns:a16="http://schemas.microsoft.com/office/drawing/2014/main" id="{801779AF-DA74-4040-E79E-F0ADBA19FE12}"/>
              </a:ext>
            </a:extLst>
          </p:cNvPr>
          <p:cNvCxnSpPr>
            <a:cxnSpLocks/>
          </p:cNvCxnSpPr>
          <p:nvPr/>
        </p:nvCxnSpPr>
        <p:spPr>
          <a:xfrm>
            <a:off x="7658125" y="4920696"/>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15" name="Gerade Verbindung 36">
            <a:extLst>
              <a:ext uri="{FF2B5EF4-FFF2-40B4-BE49-F238E27FC236}">
                <a16:creationId xmlns:a16="http://schemas.microsoft.com/office/drawing/2014/main" id="{854927AD-DFD8-BCB2-D300-ADAD53B5199B}"/>
              </a:ext>
            </a:extLst>
          </p:cNvPr>
          <p:cNvCxnSpPr>
            <a:cxnSpLocks/>
          </p:cNvCxnSpPr>
          <p:nvPr/>
        </p:nvCxnSpPr>
        <p:spPr>
          <a:xfrm>
            <a:off x="7658125" y="4194967"/>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FA817B6E-FA5E-7CA0-6E0F-A369CFFE56A3}"/>
              </a:ext>
            </a:extLst>
          </p:cNvPr>
          <p:cNvSpPr txBox="1"/>
          <p:nvPr/>
        </p:nvSpPr>
        <p:spPr>
          <a:xfrm>
            <a:off x="7831794" y="4279532"/>
            <a:ext cx="2817584" cy="276999"/>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Check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category</a:t>
            </a:r>
            <a:endPar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endParaRPr>
          </a:p>
        </p:txBody>
      </p:sp>
      <p:sp>
        <p:nvSpPr>
          <p:cNvPr id="17" name="Textfeld 16">
            <a:extLst>
              <a:ext uri="{FF2B5EF4-FFF2-40B4-BE49-F238E27FC236}">
                <a16:creationId xmlns:a16="http://schemas.microsoft.com/office/drawing/2014/main" id="{375C0281-9B95-54D0-42A5-F25398DA8D91}"/>
              </a:ext>
            </a:extLst>
          </p:cNvPr>
          <p:cNvSpPr txBox="1"/>
          <p:nvPr/>
        </p:nvSpPr>
        <p:spPr>
          <a:xfrm>
            <a:off x="7831794" y="3480618"/>
            <a:ext cx="3462791" cy="338554"/>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lvl="1">
              <a:lnSpc>
                <a:spcPct val="150000"/>
              </a:lnSpc>
              <a:spcBef>
                <a:spcPts val="600"/>
              </a:spcBef>
              <a:spcAft>
                <a:spcPts val="1200"/>
              </a:spcAft>
              <a:buClr>
                <a:srgbClr val="E3000F"/>
              </a:buClr>
              <a:buSzPts val="1600"/>
            </a:pPr>
            <a:r>
              <a:rPr lang="en-US" sz="1200" dirty="0">
                <a:solidFill>
                  <a:schemeClr val="dk1"/>
                </a:solidFill>
                <a:latin typeface="Kaufland Regular" panose="020B0503040000020003" pitchFamily="34" charset="0"/>
              </a:rPr>
              <a:t>Freestanding pictures (white, no logo or similar)</a:t>
            </a:r>
            <a:endParaRPr lang="de-DE" sz="1200" dirty="0">
              <a:solidFill>
                <a:schemeClr val="dk1"/>
              </a:solidFill>
              <a:latin typeface="Kaufland Regular" panose="020B0503040000020003" pitchFamily="34" charset="0"/>
            </a:endParaRPr>
          </a:p>
        </p:txBody>
      </p:sp>
      <p:sp>
        <p:nvSpPr>
          <p:cNvPr id="18" name="Textfeld 17">
            <a:extLst>
              <a:ext uri="{FF2B5EF4-FFF2-40B4-BE49-F238E27FC236}">
                <a16:creationId xmlns:a16="http://schemas.microsoft.com/office/drawing/2014/main" id="{1511A546-CDD9-7BDC-85D0-0D186BDEDD1C}"/>
              </a:ext>
            </a:extLst>
          </p:cNvPr>
          <p:cNvSpPr txBox="1"/>
          <p:nvPr/>
        </p:nvSpPr>
        <p:spPr>
          <a:xfrm>
            <a:off x="7831795" y="2521553"/>
            <a:ext cx="3341965" cy="338554"/>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lvl="1">
              <a:lnSpc>
                <a:spcPct val="150000"/>
              </a:lnSpc>
              <a:spcBef>
                <a:spcPts val="600"/>
              </a:spcBef>
              <a:spcAft>
                <a:spcPts val="1200"/>
              </a:spcAft>
              <a:buClr>
                <a:srgbClr val="E3000F"/>
              </a:buClr>
              <a:buSzPts val="1600"/>
            </a:pPr>
            <a:r>
              <a:rPr lang="en-US" sz="1200" dirty="0">
                <a:solidFill>
                  <a:schemeClr val="dk1"/>
                </a:solidFill>
                <a:latin typeface="Kaufland Regular" panose="020B0503040000020003" pitchFamily="34" charset="0"/>
              </a:rPr>
              <a:t>Complete attributes and meaningful content</a:t>
            </a:r>
            <a:endParaRPr lang="de-DE" sz="1200" dirty="0">
              <a:solidFill>
                <a:schemeClr val="dk1"/>
              </a:solidFill>
              <a:latin typeface="Kaufland Regular" panose="020B0503040000020003" pitchFamily="34" charset="0"/>
            </a:endParaRPr>
          </a:p>
        </p:txBody>
      </p:sp>
      <p:sp>
        <p:nvSpPr>
          <p:cNvPr id="19" name="Textfeld 18">
            <a:extLst>
              <a:ext uri="{FF2B5EF4-FFF2-40B4-BE49-F238E27FC236}">
                <a16:creationId xmlns:a16="http://schemas.microsoft.com/office/drawing/2014/main" id="{95C15A82-8808-A2E0-FE47-DC5CF18FBBE8}"/>
              </a:ext>
            </a:extLst>
          </p:cNvPr>
          <p:cNvSpPr txBox="1"/>
          <p:nvPr/>
        </p:nvSpPr>
        <p:spPr>
          <a:xfrm>
            <a:off x="7831794" y="4973229"/>
            <a:ext cx="3341971" cy="338554"/>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lvl="1">
              <a:lnSpc>
                <a:spcPct val="150000"/>
              </a:lnSpc>
              <a:spcBef>
                <a:spcPts val="600"/>
              </a:spcBef>
              <a:spcAft>
                <a:spcPts val="1200"/>
              </a:spcAft>
              <a:buClr>
                <a:srgbClr val="E3000F"/>
              </a:buClr>
              <a:buSzPts val="1600"/>
            </a:pPr>
            <a:r>
              <a:rPr lang="en-US" sz="1200" dirty="0">
                <a:solidFill>
                  <a:schemeClr val="dk1"/>
                </a:solidFill>
                <a:latin typeface="Kaufland Regular" panose="020B0503040000020003" pitchFamily="34" charset="0"/>
              </a:rPr>
              <a:t>Keywords in short description and title</a:t>
            </a:r>
            <a:endPar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endParaRPr>
          </a:p>
        </p:txBody>
      </p:sp>
      <p:pic>
        <p:nvPicPr>
          <p:cNvPr id="21" name="Grafik 20" descr="Netzplandiagramm mit einfarbiger Füllung">
            <a:extLst>
              <a:ext uri="{FF2B5EF4-FFF2-40B4-BE49-F238E27FC236}">
                <a16:creationId xmlns:a16="http://schemas.microsoft.com/office/drawing/2014/main" id="{599B081D-F87A-D3C2-A1C9-B0CAE3E296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023663" y="4199484"/>
            <a:ext cx="439103" cy="439103"/>
          </a:xfrm>
          <a:prstGeom prst="rect">
            <a:avLst/>
          </a:prstGeom>
        </p:spPr>
      </p:pic>
      <p:pic>
        <p:nvPicPr>
          <p:cNvPr id="23" name="Grafik 22" descr="Lupe mit einfarbiger Füllung">
            <a:extLst>
              <a:ext uri="{FF2B5EF4-FFF2-40B4-BE49-F238E27FC236}">
                <a16:creationId xmlns:a16="http://schemas.microsoft.com/office/drawing/2014/main" id="{B6BB28C9-ECBD-4DB8-BD08-F6A4348A51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66256" y="4925212"/>
            <a:ext cx="439104" cy="439104"/>
          </a:xfrm>
          <a:prstGeom prst="rect">
            <a:avLst/>
          </a:prstGeom>
        </p:spPr>
      </p:pic>
      <p:pic>
        <p:nvPicPr>
          <p:cNvPr id="25" name="Grafik 24" descr="Blog mit einfarbiger Füllung">
            <a:extLst>
              <a:ext uri="{FF2B5EF4-FFF2-40B4-BE49-F238E27FC236}">
                <a16:creationId xmlns:a16="http://schemas.microsoft.com/office/drawing/2014/main" id="{46C78253-B29D-5A24-0EEE-155E64F3F4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41451" y="2630324"/>
            <a:ext cx="454352" cy="454352"/>
          </a:xfrm>
          <a:prstGeom prst="rect">
            <a:avLst/>
          </a:prstGeom>
        </p:spPr>
      </p:pic>
      <p:pic>
        <p:nvPicPr>
          <p:cNvPr id="27" name="Grafik 26" descr="Bilder mit einfarbiger Füllung">
            <a:extLst>
              <a:ext uri="{FF2B5EF4-FFF2-40B4-BE49-F238E27FC236}">
                <a16:creationId xmlns:a16="http://schemas.microsoft.com/office/drawing/2014/main" id="{F3CD6334-8B14-EBFD-8BB4-F46F13C3E3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6780" y="3444306"/>
            <a:ext cx="407594" cy="407594"/>
          </a:xfrm>
          <a:prstGeom prst="rect">
            <a:avLst/>
          </a:prstGeom>
        </p:spPr>
      </p:pic>
    </p:spTree>
    <p:extLst>
      <p:ext uri="{BB962C8B-B14F-4D97-AF65-F5344CB8AC3E}">
        <p14:creationId xmlns:p14="http://schemas.microsoft.com/office/powerpoint/2010/main" val="129306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Google Shape;2235;p87">
            <a:extLst>
              <a:ext uri="{FF2B5EF4-FFF2-40B4-BE49-F238E27FC236}">
                <a16:creationId xmlns:a16="http://schemas.microsoft.com/office/drawing/2014/main" id="{56B48CAF-3385-B5FE-CFA9-37352ACF7CE4}"/>
              </a:ext>
            </a:extLst>
          </p:cNvPr>
          <p:cNvSpPr/>
          <p:nvPr/>
        </p:nvSpPr>
        <p:spPr>
          <a:xfrm>
            <a:off x="8418893" y="-1959"/>
            <a:ext cx="3789399" cy="6858000"/>
          </a:xfrm>
          <a:prstGeom prst="rect">
            <a:avLst/>
          </a:prstGeom>
          <a:solidFill>
            <a:srgbClr val="E8E8EA"/>
          </a:solidFill>
          <a:ln>
            <a:noFill/>
          </a:ln>
        </p:spPr>
        <p:txBody>
          <a:bodyPr spcFirstLastPara="1" wrap="square" lIns="216000" tIns="216000" rIns="216000" bIns="216000" anchor="ctr" anchorCtr="0">
            <a:noAutofit/>
          </a:bodyPr>
          <a:lstStyle/>
          <a:p>
            <a:pPr marL="0" marR="0" lvl="0" indent="0" algn="ctr" rtl="0">
              <a:lnSpc>
                <a:spcPct val="11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grpSp>
        <p:nvGrpSpPr>
          <p:cNvPr id="47" name="Google Shape;3537;p136">
            <a:extLst>
              <a:ext uri="{FF2B5EF4-FFF2-40B4-BE49-F238E27FC236}">
                <a16:creationId xmlns:a16="http://schemas.microsoft.com/office/drawing/2014/main" id="{281FBC8D-01EE-906F-CD14-3CF5DD970CB8}"/>
              </a:ext>
            </a:extLst>
          </p:cNvPr>
          <p:cNvGrpSpPr/>
          <p:nvPr/>
        </p:nvGrpSpPr>
        <p:grpSpPr>
          <a:xfrm>
            <a:off x="8372801" y="0"/>
            <a:ext cx="7206300" cy="6858016"/>
            <a:chOff x="1748" y="-195"/>
            <a:chExt cx="3060" cy="2887"/>
          </a:xfrm>
          <a:noFill/>
        </p:grpSpPr>
        <p:sp>
          <p:nvSpPr>
            <p:cNvPr id="48" name="Google Shape;3538;p136">
              <a:extLst>
                <a:ext uri="{FF2B5EF4-FFF2-40B4-BE49-F238E27FC236}">
                  <a16:creationId xmlns:a16="http://schemas.microsoft.com/office/drawing/2014/main" id="{CAFEE83D-CA1E-3AAE-22BA-4023B6ABBEFD}"/>
                </a:ext>
              </a:extLst>
            </p:cNvPr>
            <p:cNvSpPr/>
            <p:nvPr/>
          </p:nvSpPr>
          <p:spPr>
            <a:xfrm>
              <a:off x="3226" y="1263"/>
              <a:ext cx="143" cy="83"/>
            </a:xfrm>
            <a:custGeom>
              <a:avLst/>
              <a:gdLst/>
              <a:ahLst/>
              <a:cxnLst/>
              <a:rect l="l" t="t" r="r" b="b"/>
              <a:pathLst>
                <a:path w="143" h="83" extrusionOk="0">
                  <a:moveTo>
                    <a:pt x="6" y="60"/>
                  </a:moveTo>
                  <a:lnTo>
                    <a:pt x="19" y="70"/>
                  </a:lnTo>
                  <a:lnTo>
                    <a:pt x="19" y="73"/>
                  </a:lnTo>
                  <a:lnTo>
                    <a:pt x="3" y="83"/>
                  </a:lnTo>
                  <a:lnTo>
                    <a:pt x="0" y="83"/>
                  </a:lnTo>
                  <a:lnTo>
                    <a:pt x="3" y="83"/>
                  </a:lnTo>
                  <a:lnTo>
                    <a:pt x="73" y="83"/>
                  </a:lnTo>
                  <a:lnTo>
                    <a:pt x="143" y="7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7" y="9"/>
                  </a:lnTo>
                  <a:lnTo>
                    <a:pt x="44" y="9"/>
                  </a:lnTo>
                  <a:lnTo>
                    <a:pt x="35" y="25"/>
                  </a:lnTo>
                  <a:lnTo>
                    <a:pt x="31" y="44"/>
                  </a:lnTo>
                  <a:lnTo>
                    <a:pt x="19" y="51"/>
                  </a:lnTo>
                  <a:lnTo>
                    <a:pt x="3" y="44"/>
                  </a:lnTo>
                  <a:lnTo>
                    <a:pt x="0" y="51"/>
                  </a:lnTo>
                  <a:lnTo>
                    <a:pt x="0" y="60"/>
                  </a:lnTo>
                  <a:lnTo>
                    <a:pt x="0" y="70"/>
                  </a:lnTo>
                  <a:lnTo>
                    <a:pt x="6" y="60"/>
                  </a:lnTo>
                  <a:lnTo>
                    <a:pt x="6" y="60"/>
                  </a:lnTo>
                  <a:lnTo>
                    <a:pt x="6" y="6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 name="Google Shape;3539;p136">
              <a:extLst>
                <a:ext uri="{FF2B5EF4-FFF2-40B4-BE49-F238E27FC236}">
                  <a16:creationId xmlns:a16="http://schemas.microsoft.com/office/drawing/2014/main" id="{7400176B-5A16-C553-AF32-0D65913ED068}"/>
                </a:ext>
              </a:extLst>
            </p:cNvPr>
            <p:cNvSpPr/>
            <p:nvPr/>
          </p:nvSpPr>
          <p:spPr>
            <a:xfrm>
              <a:off x="3226" y="1263"/>
              <a:ext cx="143" cy="83"/>
            </a:xfrm>
            <a:custGeom>
              <a:avLst/>
              <a:gdLst/>
              <a:ahLst/>
              <a:cxnLst/>
              <a:rect l="l" t="t" r="r" b="b"/>
              <a:pathLst>
                <a:path w="143" h="83" extrusionOk="0">
                  <a:moveTo>
                    <a:pt x="6" y="60"/>
                  </a:moveTo>
                  <a:lnTo>
                    <a:pt x="19" y="70"/>
                  </a:lnTo>
                  <a:lnTo>
                    <a:pt x="19" y="73"/>
                  </a:lnTo>
                  <a:lnTo>
                    <a:pt x="3" y="83"/>
                  </a:lnTo>
                  <a:lnTo>
                    <a:pt x="0" y="83"/>
                  </a:lnTo>
                  <a:lnTo>
                    <a:pt x="3" y="83"/>
                  </a:lnTo>
                  <a:lnTo>
                    <a:pt x="73" y="83"/>
                  </a:lnTo>
                  <a:lnTo>
                    <a:pt x="143" y="7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7" y="9"/>
                  </a:lnTo>
                  <a:lnTo>
                    <a:pt x="44" y="9"/>
                  </a:lnTo>
                  <a:lnTo>
                    <a:pt x="35" y="25"/>
                  </a:lnTo>
                  <a:lnTo>
                    <a:pt x="31" y="44"/>
                  </a:lnTo>
                  <a:lnTo>
                    <a:pt x="19" y="51"/>
                  </a:lnTo>
                  <a:lnTo>
                    <a:pt x="3" y="44"/>
                  </a:lnTo>
                  <a:lnTo>
                    <a:pt x="0" y="51"/>
                  </a:lnTo>
                  <a:lnTo>
                    <a:pt x="0" y="60"/>
                  </a:lnTo>
                  <a:lnTo>
                    <a:pt x="0" y="70"/>
                  </a:lnTo>
                  <a:lnTo>
                    <a:pt x="6" y="60"/>
                  </a:lnTo>
                  <a:lnTo>
                    <a:pt x="6" y="60"/>
                  </a:lnTo>
                  <a:lnTo>
                    <a:pt x="6" y="6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0" name="Google Shape;3540;p136">
              <a:extLst>
                <a:ext uri="{FF2B5EF4-FFF2-40B4-BE49-F238E27FC236}">
                  <a16:creationId xmlns:a16="http://schemas.microsoft.com/office/drawing/2014/main" id="{19237E96-21D9-D0B2-DA48-6FA5DB8F4AF0}"/>
                </a:ext>
              </a:extLst>
            </p:cNvPr>
            <p:cNvSpPr/>
            <p:nvPr/>
          </p:nvSpPr>
          <p:spPr>
            <a:xfrm>
              <a:off x="3477" y="-99"/>
              <a:ext cx="1331" cy="2371"/>
            </a:xfrm>
            <a:custGeom>
              <a:avLst/>
              <a:gdLst/>
              <a:ahLst/>
              <a:cxnLst/>
              <a:rect l="l" t="t" r="r" b="b"/>
              <a:pathLst>
                <a:path w="418" h="745" extrusionOk="0">
                  <a:moveTo>
                    <a:pt x="418" y="13"/>
                  </a:moveTo>
                  <a:cubicBezTo>
                    <a:pt x="418" y="13"/>
                    <a:pt x="418" y="13"/>
                    <a:pt x="418" y="13"/>
                  </a:cubicBezTo>
                  <a:moveTo>
                    <a:pt x="417" y="512"/>
                  </a:moveTo>
                  <a:cubicBezTo>
                    <a:pt x="415" y="510"/>
                    <a:pt x="415" y="510"/>
                    <a:pt x="415" y="510"/>
                  </a:cubicBezTo>
                  <a:cubicBezTo>
                    <a:pt x="417" y="508"/>
                    <a:pt x="417" y="508"/>
                    <a:pt x="417" y="508"/>
                  </a:cubicBezTo>
                  <a:cubicBezTo>
                    <a:pt x="417" y="506"/>
                    <a:pt x="417" y="506"/>
                    <a:pt x="417" y="506"/>
                  </a:cubicBezTo>
                  <a:cubicBezTo>
                    <a:pt x="413" y="505"/>
                    <a:pt x="413" y="505"/>
                    <a:pt x="413" y="505"/>
                  </a:cubicBezTo>
                  <a:cubicBezTo>
                    <a:pt x="408" y="501"/>
                    <a:pt x="408" y="501"/>
                    <a:pt x="408" y="501"/>
                  </a:cubicBezTo>
                  <a:cubicBezTo>
                    <a:pt x="408" y="503"/>
                    <a:pt x="408" y="503"/>
                    <a:pt x="408" y="503"/>
                  </a:cubicBezTo>
                  <a:cubicBezTo>
                    <a:pt x="408" y="506"/>
                    <a:pt x="408" y="506"/>
                    <a:pt x="408" y="506"/>
                  </a:cubicBezTo>
                  <a:cubicBezTo>
                    <a:pt x="408" y="510"/>
                    <a:pt x="408" y="510"/>
                    <a:pt x="408" y="510"/>
                  </a:cubicBezTo>
                  <a:cubicBezTo>
                    <a:pt x="404" y="508"/>
                    <a:pt x="404" y="508"/>
                    <a:pt x="404" y="508"/>
                  </a:cubicBezTo>
                  <a:cubicBezTo>
                    <a:pt x="402" y="510"/>
                    <a:pt x="402" y="510"/>
                    <a:pt x="402" y="510"/>
                  </a:cubicBezTo>
                  <a:cubicBezTo>
                    <a:pt x="400" y="515"/>
                    <a:pt x="400" y="515"/>
                    <a:pt x="400" y="515"/>
                  </a:cubicBezTo>
                  <a:cubicBezTo>
                    <a:pt x="398" y="515"/>
                    <a:pt x="398" y="515"/>
                    <a:pt x="398" y="515"/>
                  </a:cubicBezTo>
                  <a:cubicBezTo>
                    <a:pt x="393" y="519"/>
                    <a:pt x="393" y="519"/>
                    <a:pt x="393" y="519"/>
                  </a:cubicBezTo>
                  <a:cubicBezTo>
                    <a:pt x="391" y="523"/>
                    <a:pt x="391" y="523"/>
                    <a:pt x="391" y="523"/>
                  </a:cubicBezTo>
                  <a:cubicBezTo>
                    <a:pt x="393" y="525"/>
                    <a:pt x="393" y="525"/>
                    <a:pt x="393" y="525"/>
                  </a:cubicBezTo>
                  <a:cubicBezTo>
                    <a:pt x="393" y="530"/>
                    <a:pt x="393" y="530"/>
                    <a:pt x="393" y="530"/>
                  </a:cubicBezTo>
                  <a:cubicBezTo>
                    <a:pt x="387" y="530"/>
                    <a:pt x="387" y="530"/>
                    <a:pt x="387" y="530"/>
                  </a:cubicBezTo>
                  <a:cubicBezTo>
                    <a:pt x="382" y="530"/>
                    <a:pt x="382" y="530"/>
                    <a:pt x="382" y="530"/>
                  </a:cubicBezTo>
                  <a:cubicBezTo>
                    <a:pt x="387" y="545"/>
                    <a:pt x="387" y="545"/>
                    <a:pt x="387" y="545"/>
                  </a:cubicBezTo>
                  <a:cubicBezTo>
                    <a:pt x="386" y="545"/>
                    <a:pt x="386" y="545"/>
                    <a:pt x="386" y="545"/>
                  </a:cubicBezTo>
                  <a:cubicBezTo>
                    <a:pt x="386" y="550"/>
                    <a:pt x="386" y="550"/>
                    <a:pt x="386" y="550"/>
                  </a:cubicBezTo>
                  <a:cubicBezTo>
                    <a:pt x="380" y="552"/>
                    <a:pt x="380" y="552"/>
                    <a:pt x="380" y="552"/>
                  </a:cubicBezTo>
                  <a:cubicBezTo>
                    <a:pt x="375" y="548"/>
                    <a:pt x="375" y="548"/>
                    <a:pt x="375" y="548"/>
                  </a:cubicBezTo>
                  <a:cubicBezTo>
                    <a:pt x="373" y="545"/>
                    <a:pt x="373" y="545"/>
                    <a:pt x="373" y="545"/>
                  </a:cubicBezTo>
                  <a:cubicBezTo>
                    <a:pt x="364" y="537"/>
                    <a:pt x="364" y="537"/>
                    <a:pt x="364" y="537"/>
                  </a:cubicBezTo>
                  <a:cubicBezTo>
                    <a:pt x="362" y="539"/>
                    <a:pt x="362" y="539"/>
                    <a:pt x="362" y="539"/>
                  </a:cubicBezTo>
                  <a:cubicBezTo>
                    <a:pt x="362" y="545"/>
                    <a:pt x="362" y="545"/>
                    <a:pt x="362" y="545"/>
                  </a:cubicBezTo>
                  <a:cubicBezTo>
                    <a:pt x="358" y="550"/>
                    <a:pt x="358" y="550"/>
                    <a:pt x="358" y="550"/>
                  </a:cubicBezTo>
                  <a:cubicBezTo>
                    <a:pt x="355" y="552"/>
                    <a:pt x="355" y="552"/>
                    <a:pt x="355" y="552"/>
                  </a:cubicBezTo>
                  <a:cubicBezTo>
                    <a:pt x="355" y="559"/>
                    <a:pt x="355" y="559"/>
                    <a:pt x="355" y="559"/>
                  </a:cubicBezTo>
                  <a:cubicBezTo>
                    <a:pt x="358" y="563"/>
                    <a:pt x="358" y="563"/>
                    <a:pt x="358" y="563"/>
                  </a:cubicBezTo>
                  <a:cubicBezTo>
                    <a:pt x="357" y="574"/>
                    <a:pt x="357" y="574"/>
                    <a:pt x="357" y="574"/>
                  </a:cubicBezTo>
                  <a:cubicBezTo>
                    <a:pt x="353" y="579"/>
                    <a:pt x="353" y="579"/>
                    <a:pt x="353" y="579"/>
                  </a:cubicBezTo>
                  <a:cubicBezTo>
                    <a:pt x="360" y="581"/>
                    <a:pt x="360" y="581"/>
                    <a:pt x="360" y="581"/>
                  </a:cubicBezTo>
                  <a:cubicBezTo>
                    <a:pt x="364" y="587"/>
                    <a:pt x="364" y="587"/>
                    <a:pt x="364" y="587"/>
                  </a:cubicBezTo>
                  <a:cubicBezTo>
                    <a:pt x="362" y="590"/>
                    <a:pt x="362" y="590"/>
                    <a:pt x="362" y="590"/>
                  </a:cubicBezTo>
                  <a:cubicBezTo>
                    <a:pt x="367" y="594"/>
                    <a:pt x="367" y="594"/>
                    <a:pt x="367" y="594"/>
                  </a:cubicBezTo>
                  <a:cubicBezTo>
                    <a:pt x="369" y="592"/>
                    <a:pt x="369" y="592"/>
                    <a:pt x="369" y="592"/>
                  </a:cubicBezTo>
                  <a:cubicBezTo>
                    <a:pt x="380" y="594"/>
                    <a:pt x="380" y="594"/>
                    <a:pt x="380" y="594"/>
                  </a:cubicBezTo>
                  <a:cubicBezTo>
                    <a:pt x="389" y="601"/>
                    <a:pt x="389" y="601"/>
                    <a:pt x="389" y="601"/>
                  </a:cubicBezTo>
                  <a:cubicBezTo>
                    <a:pt x="395" y="614"/>
                    <a:pt x="395" y="614"/>
                    <a:pt x="395" y="614"/>
                  </a:cubicBezTo>
                  <a:cubicBezTo>
                    <a:pt x="389" y="614"/>
                    <a:pt x="389" y="614"/>
                    <a:pt x="389" y="614"/>
                  </a:cubicBezTo>
                  <a:cubicBezTo>
                    <a:pt x="389" y="616"/>
                    <a:pt x="389" y="616"/>
                    <a:pt x="389" y="616"/>
                  </a:cubicBezTo>
                  <a:cubicBezTo>
                    <a:pt x="395" y="621"/>
                    <a:pt x="395" y="621"/>
                    <a:pt x="395" y="621"/>
                  </a:cubicBezTo>
                  <a:cubicBezTo>
                    <a:pt x="398" y="619"/>
                    <a:pt x="398" y="619"/>
                    <a:pt x="398" y="619"/>
                  </a:cubicBezTo>
                  <a:cubicBezTo>
                    <a:pt x="404" y="621"/>
                    <a:pt x="404" y="621"/>
                    <a:pt x="404" y="621"/>
                  </a:cubicBezTo>
                  <a:cubicBezTo>
                    <a:pt x="404" y="621"/>
                    <a:pt x="404" y="621"/>
                    <a:pt x="404" y="621"/>
                  </a:cubicBezTo>
                  <a:cubicBezTo>
                    <a:pt x="404" y="621"/>
                    <a:pt x="404" y="621"/>
                    <a:pt x="404" y="621"/>
                  </a:cubicBezTo>
                  <a:cubicBezTo>
                    <a:pt x="404" y="623"/>
                    <a:pt x="404" y="623"/>
                    <a:pt x="404" y="623"/>
                  </a:cubicBezTo>
                  <a:cubicBezTo>
                    <a:pt x="404" y="625"/>
                    <a:pt x="404" y="625"/>
                    <a:pt x="404" y="625"/>
                  </a:cubicBezTo>
                  <a:cubicBezTo>
                    <a:pt x="400" y="625"/>
                    <a:pt x="400" y="625"/>
                    <a:pt x="400" y="625"/>
                  </a:cubicBezTo>
                  <a:cubicBezTo>
                    <a:pt x="402" y="627"/>
                    <a:pt x="402" y="627"/>
                    <a:pt x="402" y="627"/>
                  </a:cubicBezTo>
                  <a:cubicBezTo>
                    <a:pt x="402" y="628"/>
                    <a:pt x="402" y="628"/>
                    <a:pt x="402" y="628"/>
                  </a:cubicBezTo>
                  <a:cubicBezTo>
                    <a:pt x="400" y="628"/>
                    <a:pt x="400" y="628"/>
                    <a:pt x="400" y="628"/>
                  </a:cubicBezTo>
                  <a:cubicBezTo>
                    <a:pt x="402" y="630"/>
                    <a:pt x="402" y="630"/>
                    <a:pt x="402" y="630"/>
                  </a:cubicBezTo>
                  <a:cubicBezTo>
                    <a:pt x="402" y="632"/>
                    <a:pt x="402" y="632"/>
                    <a:pt x="402" y="632"/>
                  </a:cubicBezTo>
                  <a:cubicBezTo>
                    <a:pt x="398" y="632"/>
                    <a:pt x="398" y="632"/>
                    <a:pt x="398" y="632"/>
                  </a:cubicBezTo>
                  <a:cubicBezTo>
                    <a:pt x="398" y="632"/>
                    <a:pt x="398" y="632"/>
                    <a:pt x="398" y="632"/>
                  </a:cubicBezTo>
                  <a:cubicBezTo>
                    <a:pt x="395" y="630"/>
                    <a:pt x="395" y="630"/>
                    <a:pt x="395" y="630"/>
                  </a:cubicBezTo>
                  <a:cubicBezTo>
                    <a:pt x="393" y="632"/>
                    <a:pt x="393" y="632"/>
                    <a:pt x="393" y="632"/>
                  </a:cubicBezTo>
                  <a:cubicBezTo>
                    <a:pt x="397" y="634"/>
                    <a:pt x="397" y="634"/>
                    <a:pt x="397" y="634"/>
                  </a:cubicBezTo>
                  <a:cubicBezTo>
                    <a:pt x="398" y="636"/>
                    <a:pt x="398" y="636"/>
                    <a:pt x="398" y="636"/>
                  </a:cubicBezTo>
                  <a:cubicBezTo>
                    <a:pt x="397" y="638"/>
                    <a:pt x="397" y="638"/>
                    <a:pt x="397" y="638"/>
                  </a:cubicBezTo>
                  <a:cubicBezTo>
                    <a:pt x="395" y="636"/>
                    <a:pt x="395" y="636"/>
                    <a:pt x="395" y="636"/>
                  </a:cubicBezTo>
                  <a:cubicBezTo>
                    <a:pt x="393" y="636"/>
                    <a:pt x="393" y="636"/>
                    <a:pt x="393" y="636"/>
                  </a:cubicBezTo>
                  <a:cubicBezTo>
                    <a:pt x="391" y="636"/>
                    <a:pt x="391" y="636"/>
                    <a:pt x="391" y="636"/>
                  </a:cubicBezTo>
                  <a:cubicBezTo>
                    <a:pt x="389" y="636"/>
                    <a:pt x="389" y="636"/>
                    <a:pt x="389" y="636"/>
                  </a:cubicBezTo>
                  <a:cubicBezTo>
                    <a:pt x="391" y="638"/>
                    <a:pt x="391" y="638"/>
                    <a:pt x="391" y="638"/>
                  </a:cubicBezTo>
                  <a:cubicBezTo>
                    <a:pt x="393" y="638"/>
                    <a:pt x="393" y="638"/>
                    <a:pt x="393" y="638"/>
                  </a:cubicBezTo>
                  <a:cubicBezTo>
                    <a:pt x="389" y="639"/>
                    <a:pt x="389" y="639"/>
                    <a:pt x="389" y="639"/>
                  </a:cubicBezTo>
                  <a:cubicBezTo>
                    <a:pt x="387" y="639"/>
                    <a:pt x="387" y="639"/>
                    <a:pt x="387" y="639"/>
                  </a:cubicBezTo>
                  <a:cubicBezTo>
                    <a:pt x="386" y="641"/>
                    <a:pt x="386" y="641"/>
                    <a:pt x="386" y="641"/>
                  </a:cubicBezTo>
                  <a:cubicBezTo>
                    <a:pt x="384" y="639"/>
                    <a:pt x="384" y="639"/>
                    <a:pt x="384" y="639"/>
                  </a:cubicBezTo>
                  <a:cubicBezTo>
                    <a:pt x="384" y="641"/>
                    <a:pt x="384" y="641"/>
                    <a:pt x="384" y="641"/>
                  </a:cubicBezTo>
                  <a:cubicBezTo>
                    <a:pt x="382" y="643"/>
                    <a:pt x="382" y="643"/>
                    <a:pt x="382" y="643"/>
                  </a:cubicBezTo>
                  <a:cubicBezTo>
                    <a:pt x="380" y="641"/>
                    <a:pt x="380" y="641"/>
                    <a:pt x="380" y="641"/>
                  </a:cubicBezTo>
                  <a:cubicBezTo>
                    <a:pt x="378" y="641"/>
                    <a:pt x="378" y="641"/>
                    <a:pt x="378" y="641"/>
                  </a:cubicBezTo>
                  <a:cubicBezTo>
                    <a:pt x="378" y="643"/>
                    <a:pt x="378" y="643"/>
                    <a:pt x="378" y="643"/>
                  </a:cubicBezTo>
                  <a:cubicBezTo>
                    <a:pt x="377" y="645"/>
                    <a:pt x="377" y="645"/>
                    <a:pt x="377" y="645"/>
                  </a:cubicBezTo>
                  <a:cubicBezTo>
                    <a:pt x="377" y="650"/>
                    <a:pt x="377" y="650"/>
                    <a:pt x="377" y="650"/>
                  </a:cubicBezTo>
                  <a:cubicBezTo>
                    <a:pt x="375" y="650"/>
                    <a:pt x="375" y="650"/>
                    <a:pt x="375" y="650"/>
                  </a:cubicBezTo>
                  <a:cubicBezTo>
                    <a:pt x="373" y="654"/>
                    <a:pt x="373" y="654"/>
                    <a:pt x="373" y="654"/>
                  </a:cubicBezTo>
                  <a:cubicBezTo>
                    <a:pt x="373" y="658"/>
                    <a:pt x="373" y="658"/>
                    <a:pt x="373" y="658"/>
                  </a:cubicBezTo>
                  <a:cubicBezTo>
                    <a:pt x="373" y="663"/>
                    <a:pt x="373" y="663"/>
                    <a:pt x="373" y="663"/>
                  </a:cubicBezTo>
                  <a:cubicBezTo>
                    <a:pt x="371" y="665"/>
                    <a:pt x="371" y="665"/>
                    <a:pt x="371" y="665"/>
                  </a:cubicBezTo>
                  <a:cubicBezTo>
                    <a:pt x="369" y="669"/>
                    <a:pt x="369" y="669"/>
                    <a:pt x="369" y="669"/>
                  </a:cubicBezTo>
                  <a:cubicBezTo>
                    <a:pt x="371" y="674"/>
                    <a:pt x="371" y="674"/>
                    <a:pt x="371" y="674"/>
                  </a:cubicBezTo>
                  <a:cubicBezTo>
                    <a:pt x="373" y="674"/>
                    <a:pt x="373" y="674"/>
                    <a:pt x="373" y="674"/>
                  </a:cubicBezTo>
                  <a:cubicBezTo>
                    <a:pt x="377" y="674"/>
                    <a:pt x="377" y="674"/>
                    <a:pt x="377" y="674"/>
                  </a:cubicBezTo>
                  <a:cubicBezTo>
                    <a:pt x="378" y="676"/>
                    <a:pt x="378" y="676"/>
                    <a:pt x="378" y="676"/>
                  </a:cubicBezTo>
                  <a:cubicBezTo>
                    <a:pt x="382" y="678"/>
                    <a:pt x="382" y="678"/>
                    <a:pt x="382" y="678"/>
                  </a:cubicBezTo>
                  <a:cubicBezTo>
                    <a:pt x="382" y="683"/>
                    <a:pt x="382" y="683"/>
                    <a:pt x="382" y="683"/>
                  </a:cubicBezTo>
                  <a:cubicBezTo>
                    <a:pt x="386" y="685"/>
                    <a:pt x="386" y="685"/>
                    <a:pt x="386" y="685"/>
                  </a:cubicBezTo>
                  <a:cubicBezTo>
                    <a:pt x="387" y="683"/>
                    <a:pt x="387" y="683"/>
                    <a:pt x="387" y="683"/>
                  </a:cubicBezTo>
                  <a:cubicBezTo>
                    <a:pt x="389" y="683"/>
                    <a:pt x="389" y="683"/>
                    <a:pt x="389" y="683"/>
                  </a:cubicBezTo>
                  <a:cubicBezTo>
                    <a:pt x="387" y="687"/>
                    <a:pt x="387" y="687"/>
                    <a:pt x="387" y="687"/>
                  </a:cubicBezTo>
                  <a:cubicBezTo>
                    <a:pt x="387" y="690"/>
                    <a:pt x="387" y="690"/>
                    <a:pt x="387" y="690"/>
                  </a:cubicBezTo>
                  <a:cubicBezTo>
                    <a:pt x="386" y="689"/>
                    <a:pt x="386" y="689"/>
                    <a:pt x="386" y="689"/>
                  </a:cubicBezTo>
                  <a:cubicBezTo>
                    <a:pt x="384" y="692"/>
                    <a:pt x="384" y="692"/>
                    <a:pt x="384" y="692"/>
                  </a:cubicBezTo>
                  <a:cubicBezTo>
                    <a:pt x="387" y="692"/>
                    <a:pt x="387" y="692"/>
                    <a:pt x="387" y="692"/>
                  </a:cubicBezTo>
                  <a:cubicBezTo>
                    <a:pt x="387" y="694"/>
                    <a:pt x="387" y="694"/>
                    <a:pt x="387" y="694"/>
                  </a:cubicBezTo>
                  <a:cubicBezTo>
                    <a:pt x="389" y="696"/>
                    <a:pt x="389" y="696"/>
                    <a:pt x="389" y="696"/>
                  </a:cubicBezTo>
                  <a:cubicBezTo>
                    <a:pt x="389" y="701"/>
                    <a:pt x="389" y="701"/>
                    <a:pt x="389" y="701"/>
                  </a:cubicBezTo>
                  <a:cubicBezTo>
                    <a:pt x="391" y="705"/>
                    <a:pt x="391" y="705"/>
                    <a:pt x="391" y="705"/>
                  </a:cubicBezTo>
                  <a:cubicBezTo>
                    <a:pt x="393" y="709"/>
                    <a:pt x="393" y="709"/>
                    <a:pt x="393" y="709"/>
                  </a:cubicBezTo>
                  <a:cubicBezTo>
                    <a:pt x="398" y="718"/>
                    <a:pt x="398" y="718"/>
                    <a:pt x="398" y="718"/>
                  </a:cubicBezTo>
                  <a:cubicBezTo>
                    <a:pt x="408" y="725"/>
                    <a:pt x="408" y="725"/>
                    <a:pt x="408" y="725"/>
                  </a:cubicBezTo>
                  <a:cubicBezTo>
                    <a:pt x="409" y="725"/>
                    <a:pt x="409" y="725"/>
                    <a:pt x="409" y="725"/>
                  </a:cubicBezTo>
                  <a:cubicBezTo>
                    <a:pt x="409" y="727"/>
                    <a:pt x="409" y="727"/>
                    <a:pt x="409" y="727"/>
                  </a:cubicBezTo>
                  <a:cubicBezTo>
                    <a:pt x="404" y="732"/>
                    <a:pt x="404" y="732"/>
                    <a:pt x="404" y="732"/>
                  </a:cubicBezTo>
                  <a:cubicBezTo>
                    <a:pt x="398" y="736"/>
                    <a:pt x="398" y="736"/>
                    <a:pt x="398" y="736"/>
                  </a:cubicBezTo>
                  <a:cubicBezTo>
                    <a:pt x="397" y="738"/>
                    <a:pt x="397" y="738"/>
                    <a:pt x="397" y="738"/>
                  </a:cubicBezTo>
                  <a:cubicBezTo>
                    <a:pt x="389" y="738"/>
                    <a:pt x="389" y="738"/>
                    <a:pt x="389" y="738"/>
                  </a:cubicBezTo>
                  <a:cubicBezTo>
                    <a:pt x="387" y="734"/>
                    <a:pt x="387" y="734"/>
                    <a:pt x="387" y="734"/>
                  </a:cubicBezTo>
                  <a:cubicBezTo>
                    <a:pt x="378" y="727"/>
                    <a:pt x="378" y="727"/>
                    <a:pt x="378" y="727"/>
                  </a:cubicBezTo>
                  <a:cubicBezTo>
                    <a:pt x="375" y="727"/>
                    <a:pt x="375" y="727"/>
                    <a:pt x="375" y="727"/>
                  </a:cubicBezTo>
                  <a:cubicBezTo>
                    <a:pt x="373" y="732"/>
                    <a:pt x="373" y="732"/>
                    <a:pt x="373" y="732"/>
                  </a:cubicBezTo>
                  <a:cubicBezTo>
                    <a:pt x="377" y="736"/>
                    <a:pt x="377" y="736"/>
                    <a:pt x="377" y="736"/>
                  </a:cubicBezTo>
                  <a:cubicBezTo>
                    <a:pt x="380" y="740"/>
                    <a:pt x="380" y="740"/>
                    <a:pt x="380" y="740"/>
                  </a:cubicBezTo>
                  <a:cubicBezTo>
                    <a:pt x="378" y="745"/>
                    <a:pt x="378" y="745"/>
                    <a:pt x="378" y="745"/>
                  </a:cubicBezTo>
                  <a:cubicBezTo>
                    <a:pt x="373" y="741"/>
                    <a:pt x="373" y="741"/>
                    <a:pt x="373" y="741"/>
                  </a:cubicBezTo>
                  <a:cubicBezTo>
                    <a:pt x="366" y="741"/>
                    <a:pt x="366" y="741"/>
                    <a:pt x="366" y="741"/>
                  </a:cubicBezTo>
                  <a:cubicBezTo>
                    <a:pt x="357" y="736"/>
                    <a:pt x="357" y="736"/>
                    <a:pt x="357" y="736"/>
                  </a:cubicBezTo>
                  <a:cubicBezTo>
                    <a:pt x="349" y="740"/>
                    <a:pt x="349" y="740"/>
                    <a:pt x="349" y="740"/>
                  </a:cubicBezTo>
                  <a:cubicBezTo>
                    <a:pt x="349" y="741"/>
                    <a:pt x="349" y="741"/>
                    <a:pt x="349" y="741"/>
                  </a:cubicBezTo>
                  <a:cubicBezTo>
                    <a:pt x="353" y="745"/>
                    <a:pt x="353" y="745"/>
                    <a:pt x="353" y="745"/>
                  </a:cubicBezTo>
                  <a:cubicBezTo>
                    <a:pt x="349" y="741"/>
                    <a:pt x="349" y="741"/>
                    <a:pt x="349" y="741"/>
                  </a:cubicBezTo>
                  <a:cubicBezTo>
                    <a:pt x="338" y="741"/>
                    <a:pt x="338" y="741"/>
                    <a:pt x="338" y="741"/>
                  </a:cubicBezTo>
                  <a:cubicBezTo>
                    <a:pt x="336" y="741"/>
                    <a:pt x="336" y="741"/>
                    <a:pt x="336" y="741"/>
                  </a:cubicBezTo>
                  <a:cubicBezTo>
                    <a:pt x="329" y="743"/>
                    <a:pt x="329" y="743"/>
                    <a:pt x="329" y="743"/>
                  </a:cubicBezTo>
                  <a:cubicBezTo>
                    <a:pt x="324" y="745"/>
                    <a:pt x="324" y="745"/>
                    <a:pt x="324" y="745"/>
                  </a:cubicBezTo>
                  <a:cubicBezTo>
                    <a:pt x="324" y="743"/>
                    <a:pt x="324" y="743"/>
                    <a:pt x="324" y="743"/>
                  </a:cubicBezTo>
                  <a:cubicBezTo>
                    <a:pt x="320" y="743"/>
                    <a:pt x="320" y="743"/>
                    <a:pt x="320" y="743"/>
                  </a:cubicBezTo>
                  <a:cubicBezTo>
                    <a:pt x="313" y="738"/>
                    <a:pt x="313" y="738"/>
                    <a:pt x="313" y="738"/>
                  </a:cubicBezTo>
                  <a:cubicBezTo>
                    <a:pt x="309" y="736"/>
                    <a:pt x="309" y="736"/>
                    <a:pt x="309" y="736"/>
                  </a:cubicBezTo>
                  <a:cubicBezTo>
                    <a:pt x="307" y="738"/>
                    <a:pt x="307" y="738"/>
                    <a:pt x="307" y="738"/>
                  </a:cubicBezTo>
                  <a:cubicBezTo>
                    <a:pt x="306" y="740"/>
                    <a:pt x="306" y="740"/>
                    <a:pt x="306" y="740"/>
                  </a:cubicBezTo>
                  <a:cubicBezTo>
                    <a:pt x="300" y="738"/>
                    <a:pt x="300" y="738"/>
                    <a:pt x="300" y="738"/>
                  </a:cubicBezTo>
                  <a:cubicBezTo>
                    <a:pt x="300" y="740"/>
                    <a:pt x="300" y="740"/>
                    <a:pt x="300" y="740"/>
                  </a:cubicBezTo>
                  <a:cubicBezTo>
                    <a:pt x="298" y="738"/>
                    <a:pt x="298" y="738"/>
                    <a:pt x="298" y="738"/>
                  </a:cubicBezTo>
                  <a:cubicBezTo>
                    <a:pt x="296" y="736"/>
                    <a:pt x="296" y="736"/>
                    <a:pt x="296" y="736"/>
                  </a:cubicBezTo>
                  <a:cubicBezTo>
                    <a:pt x="295" y="736"/>
                    <a:pt x="295" y="736"/>
                    <a:pt x="295" y="736"/>
                  </a:cubicBezTo>
                  <a:cubicBezTo>
                    <a:pt x="295" y="736"/>
                    <a:pt x="295" y="736"/>
                    <a:pt x="295" y="736"/>
                  </a:cubicBezTo>
                  <a:cubicBezTo>
                    <a:pt x="295" y="734"/>
                    <a:pt x="295" y="734"/>
                    <a:pt x="295" y="734"/>
                  </a:cubicBezTo>
                  <a:cubicBezTo>
                    <a:pt x="295" y="732"/>
                    <a:pt x="295" y="732"/>
                    <a:pt x="295" y="732"/>
                  </a:cubicBezTo>
                  <a:cubicBezTo>
                    <a:pt x="295" y="729"/>
                    <a:pt x="295" y="729"/>
                    <a:pt x="295" y="729"/>
                  </a:cubicBezTo>
                  <a:cubicBezTo>
                    <a:pt x="293" y="723"/>
                    <a:pt x="293" y="723"/>
                    <a:pt x="293" y="723"/>
                  </a:cubicBezTo>
                  <a:cubicBezTo>
                    <a:pt x="291" y="718"/>
                    <a:pt x="291" y="718"/>
                    <a:pt x="291" y="718"/>
                  </a:cubicBezTo>
                  <a:cubicBezTo>
                    <a:pt x="289" y="714"/>
                    <a:pt x="289" y="714"/>
                    <a:pt x="289" y="714"/>
                  </a:cubicBezTo>
                  <a:cubicBezTo>
                    <a:pt x="285" y="709"/>
                    <a:pt x="285" y="709"/>
                    <a:pt x="285" y="709"/>
                  </a:cubicBezTo>
                  <a:cubicBezTo>
                    <a:pt x="282" y="709"/>
                    <a:pt x="282" y="709"/>
                    <a:pt x="282" y="709"/>
                  </a:cubicBezTo>
                  <a:cubicBezTo>
                    <a:pt x="282" y="705"/>
                    <a:pt x="282" y="705"/>
                    <a:pt x="282" y="705"/>
                  </a:cubicBezTo>
                  <a:cubicBezTo>
                    <a:pt x="276" y="701"/>
                    <a:pt x="276" y="701"/>
                    <a:pt x="276" y="701"/>
                  </a:cubicBezTo>
                  <a:cubicBezTo>
                    <a:pt x="275" y="703"/>
                    <a:pt x="275" y="703"/>
                    <a:pt x="275" y="703"/>
                  </a:cubicBezTo>
                  <a:cubicBezTo>
                    <a:pt x="273" y="703"/>
                    <a:pt x="273" y="703"/>
                    <a:pt x="273" y="703"/>
                  </a:cubicBezTo>
                  <a:cubicBezTo>
                    <a:pt x="269" y="701"/>
                    <a:pt x="269" y="701"/>
                    <a:pt x="269" y="701"/>
                  </a:cubicBezTo>
                  <a:cubicBezTo>
                    <a:pt x="267" y="698"/>
                    <a:pt x="267" y="698"/>
                    <a:pt x="267" y="698"/>
                  </a:cubicBezTo>
                  <a:cubicBezTo>
                    <a:pt x="265" y="698"/>
                    <a:pt x="265" y="698"/>
                    <a:pt x="265" y="698"/>
                  </a:cubicBezTo>
                  <a:cubicBezTo>
                    <a:pt x="262" y="696"/>
                    <a:pt x="262" y="696"/>
                    <a:pt x="262" y="696"/>
                  </a:cubicBezTo>
                  <a:cubicBezTo>
                    <a:pt x="262" y="694"/>
                    <a:pt x="262" y="694"/>
                    <a:pt x="262" y="694"/>
                  </a:cubicBezTo>
                  <a:cubicBezTo>
                    <a:pt x="258" y="694"/>
                    <a:pt x="258" y="694"/>
                    <a:pt x="258" y="694"/>
                  </a:cubicBezTo>
                  <a:cubicBezTo>
                    <a:pt x="256" y="692"/>
                    <a:pt x="256" y="692"/>
                    <a:pt x="256" y="692"/>
                  </a:cubicBezTo>
                  <a:cubicBezTo>
                    <a:pt x="255" y="690"/>
                    <a:pt x="255" y="690"/>
                    <a:pt x="255" y="690"/>
                  </a:cubicBezTo>
                  <a:cubicBezTo>
                    <a:pt x="251" y="689"/>
                    <a:pt x="251" y="689"/>
                    <a:pt x="251" y="689"/>
                  </a:cubicBezTo>
                  <a:cubicBezTo>
                    <a:pt x="249" y="685"/>
                    <a:pt x="249" y="685"/>
                    <a:pt x="249" y="685"/>
                  </a:cubicBezTo>
                  <a:cubicBezTo>
                    <a:pt x="238" y="676"/>
                    <a:pt x="238" y="676"/>
                    <a:pt x="238" y="676"/>
                  </a:cubicBezTo>
                  <a:cubicBezTo>
                    <a:pt x="234" y="676"/>
                    <a:pt x="234" y="676"/>
                    <a:pt x="234" y="676"/>
                  </a:cubicBezTo>
                  <a:cubicBezTo>
                    <a:pt x="227" y="670"/>
                    <a:pt x="227" y="670"/>
                    <a:pt x="227" y="670"/>
                  </a:cubicBezTo>
                  <a:cubicBezTo>
                    <a:pt x="220" y="672"/>
                    <a:pt x="220" y="672"/>
                    <a:pt x="220" y="672"/>
                  </a:cubicBezTo>
                  <a:cubicBezTo>
                    <a:pt x="216" y="669"/>
                    <a:pt x="216" y="669"/>
                    <a:pt x="216" y="669"/>
                  </a:cubicBezTo>
                  <a:cubicBezTo>
                    <a:pt x="216" y="665"/>
                    <a:pt x="216" y="665"/>
                    <a:pt x="216" y="665"/>
                  </a:cubicBezTo>
                  <a:cubicBezTo>
                    <a:pt x="213" y="661"/>
                    <a:pt x="213" y="661"/>
                    <a:pt x="213" y="661"/>
                  </a:cubicBezTo>
                  <a:cubicBezTo>
                    <a:pt x="209" y="661"/>
                    <a:pt x="209" y="661"/>
                    <a:pt x="209" y="661"/>
                  </a:cubicBezTo>
                  <a:cubicBezTo>
                    <a:pt x="205" y="661"/>
                    <a:pt x="205" y="661"/>
                    <a:pt x="205" y="661"/>
                  </a:cubicBezTo>
                  <a:cubicBezTo>
                    <a:pt x="209" y="659"/>
                    <a:pt x="209" y="659"/>
                    <a:pt x="209" y="659"/>
                  </a:cubicBezTo>
                  <a:cubicBezTo>
                    <a:pt x="211" y="658"/>
                    <a:pt x="211" y="658"/>
                    <a:pt x="211" y="658"/>
                  </a:cubicBezTo>
                  <a:cubicBezTo>
                    <a:pt x="209" y="656"/>
                    <a:pt x="209" y="656"/>
                    <a:pt x="209" y="656"/>
                  </a:cubicBezTo>
                  <a:cubicBezTo>
                    <a:pt x="209" y="654"/>
                    <a:pt x="209" y="654"/>
                    <a:pt x="209" y="654"/>
                  </a:cubicBezTo>
                  <a:cubicBezTo>
                    <a:pt x="213" y="654"/>
                    <a:pt x="213" y="654"/>
                    <a:pt x="213" y="654"/>
                  </a:cubicBezTo>
                  <a:cubicBezTo>
                    <a:pt x="216" y="656"/>
                    <a:pt x="216" y="656"/>
                    <a:pt x="216" y="656"/>
                  </a:cubicBezTo>
                  <a:cubicBezTo>
                    <a:pt x="216" y="656"/>
                    <a:pt x="216" y="656"/>
                    <a:pt x="216" y="656"/>
                  </a:cubicBezTo>
                  <a:cubicBezTo>
                    <a:pt x="220" y="656"/>
                    <a:pt x="220" y="656"/>
                    <a:pt x="220" y="656"/>
                  </a:cubicBezTo>
                  <a:cubicBezTo>
                    <a:pt x="222" y="652"/>
                    <a:pt x="222" y="652"/>
                    <a:pt x="222" y="652"/>
                  </a:cubicBezTo>
                  <a:cubicBezTo>
                    <a:pt x="220" y="650"/>
                    <a:pt x="220" y="650"/>
                    <a:pt x="220" y="650"/>
                  </a:cubicBezTo>
                  <a:cubicBezTo>
                    <a:pt x="220" y="647"/>
                    <a:pt x="220" y="647"/>
                    <a:pt x="220" y="647"/>
                  </a:cubicBezTo>
                  <a:cubicBezTo>
                    <a:pt x="224" y="643"/>
                    <a:pt x="224" y="643"/>
                    <a:pt x="224" y="643"/>
                  </a:cubicBezTo>
                  <a:cubicBezTo>
                    <a:pt x="224" y="641"/>
                    <a:pt x="224" y="641"/>
                    <a:pt x="224" y="641"/>
                  </a:cubicBezTo>
                  <a:cubicBezTo>
                    <a:pt x="225" y="641"/>
                    <a:pt x="225" y="641"/>
                    <a:pt x="225" y="641"/>
                  </a:cubicBezTo>
                  <a:cubicBezTo>
                    <a:pt x="227" y="641"/>
                    <a:pt x="227" y="641"/>
                    <a:pt x="227" y="641"/>
                  </a:cubicBezTo>
                  <a:cubicBezTo>
                    <a:pt x="229" y="639"/>
                    <a:pt x="229" y="639"/>
                    <a:pt x="229" y="639"/>
                  </a:cubicBezTo>
                  <a:cubicBezTo>
                    <a:pt x="231" y="639"/>
                    <a:pt x="231" y="639"/>
                    <a:pt x="231" y="639"/>
                  </a:cubicBezTo>
                  <a:cubicBezTo>
                    <a:pt x="231" y="638"/>
                    <a:pt x="231" y="638"/>
                    <a:pt x="231" y="638"/>
                  </a:cubicBezTo>
                  <a:cubicBezTo>
                    <a:pt x="227" y="636"/>
                    <a:pt x="227" y="636"/>
                    <a:pt x="227" y="636"/>
                  </a:cubicBezTo>
                  <a:cubicBezTo>
                    <a:pt x="225" y="634"/>
                    <a:pt x="225" y="634"/>
                    <a:pt x="225" y="634"/>
                  </a:cubicBezTo>
                  <a:cubicBezTo>
                    <a:pt x="224" y="636"/>
                    <a:pt x="224" y="636"/>
                    <a:pt x="224" y="636"/>
                  </a:cubicBezTo>
                  <a:cubicBezTo>
                    <a:pt x="222" y="634"/>
                    <a:pt x="222" y="634"/>
                    <a:pt x="222" y="634"/>
                  </a:cubicBezTo>
                  <a:cubicBezTo>
                    <a:pt x="220" y="628"/>
                    <a:pt x="220" y="628"/>
                    <a:pt x="220" y="628"/>
                  </a:cubicBezTo>
                  <a:cubicBezTo>
                    <a:pt x="225" y="627"/>
                    <a:pt x="225" y="627"/>
                    <a:pt x="225" y="627"/>
                  </a:cubicBezTo>
                  <a:cubicBezTo>
                    <a:pt x="229" y="628"/>
                    <a:pt x="229" y="628"/>
                    <a:pt x="229" y="628"/>
                  </a:cubicBezTo>
                  <a:cubicBezTo>
                    <a:pt x="231" y="627"/>
                    <a:pt x="231" y="627"/>
                    <a:pt x="231" y="627"/>
                  </a:cubicBezTo>
                  <a:cubicBezTo>
                    <a:pt x="229" y="627"/>
                    <a:pt x="229" y="627"/>
                    <a:pt x="229" y="627"/>
                  </a:cubicBezTo>
                  <a:cubicBezTo>
                    <a:pt x="227" y="625"/>
                    <a:pt x="227" y="625"/>
                    <a:pt x="227" y="625"/>
                  </a:cubicBezTo>
                  <a:cubicBezTo>
                    <a:pt x="231" y="621"/>
                    <a:pt x="231" y="621"/>
                    <a:pt x="231" y="621"/>
                  </a:cubicBezTo>
                  <a:cubicBezTo>
                    <a:pt x="240" y="617"/>
                    <a:pt x="240" y="617"/>
                    <a:pt x="240" y="617"/>
                  </a:cubicBezTo>
                  <a:cubicBezTo>
                    <a:pt x="242" y="614"/>
                    <a:pt x="242" y="614"/>
                    <a:pt x="242" y="614"/>
                  </a:cubicBezTo>
                  <a:cubicBezTo>
                    <a:pt x="240" y="612"/>
                    <a:pt x="240" y="612"/>
                    <a:pt x="240" y="612"/>
                  </a:cubicBezTo>
                  <a:cubicBezTo>
                    <a:pt x="236" y="612"/>
                    <a:pt x="236" y="612"/>
                    <a:pt x="236" y="612"/>
                  </a:cubicBezTo>
                  <a:cubicBezTo>
                    <a:pt x="233" y="616"/>
                    <a:pt x="233" y="616"/>
                    <a:pt x="233" y="616"/>
                  </a:cubicBezTo>
                  <a:cubicBezTo>
                    <a:pt x="229" y="616"/>
                    <a:pt x="229" y="616"/>
                    <a:pt x="229" y="616"/>
                  </a:cubicBezTo>
                  <a:cubicBezTo>
                    <a:pt x="227" y="616"/>
                    <a:pt x="227" y="616"/>
                    <a:pt x="227" y="616"/>
                  </a:cubicBezTo>
                  <a:cubicBezTo>
                    <a:pt x="227" y="616"/>
                    <a:pt x="227" y="616"/>
                    <a:pt x="227" y="616"/>
                  </a:cubicBezTo>
                  <a:cubicBezTo>
                    <a:pt x="229" y="607"/>
                    <a:pt x="229" y="607"/>
                    <a:pt x="229" y="607"/>
                  </a:cubicBezTo>
                  <a:cubicBezTo>
                    <a:pt x="231" y="607"/>
                    <a:pt x="231" y="607"/>
                    <a:pt x="231" y="607"/>
                  </a:cubicBezTo>
                  <a:cubicBezTo>
                    <a:pt x="234" y="599"/>
                    <a:pt x="234" y="599"/>
                    <a:pt x="234" y="599"/>
                  </a:cubicBezTo>
                  <a:cubicBezTo>
                    <a:pt x="244" y="599"/>
                    <a:pt x="244" y="599"/>
                    <a:pt x="244" y="599"/>
                  </a:cubicBezTo>
                  <a:cubicBezTo>
                    <a:pt x="245" y="597"/>
                    <a:pt x="245" y="597"/>
                    <a:pt x="245" y="597"/>
                  </a:cubicBezTo>
                  <a:cubicBezTo>
                    <a:pt x="245" y="594"/>
                    <a:pt x="245" y="594"/>
                    <a:pt x="245" y="594"/>
                  </a:cubicBezTo>
                  <a:cubicBezTo>
                    <a:pt x="247" y="587"/>
                    <a:pt x="247" y="587"/>
                    <a:pt x="247" y="587"/>
                  </a:cubicBezTo>
                  <a:cubicBezTo>
                    <a:pt x="247" y="581"/>
                    <a:pt x="247" y="581"/>
                    <a:pt x="247" y="581"/>
                  </a:cubicBezTo>
                  <a:cubicBezTo>
                    <a:pt x="242" y="577"/>
                    <a:pt x="242" y="577"/>
                    <a:pt x="242" y="577"/>
                  </a:cubicBezTo>
                  <a:cubicBezTo>
                    <a:pt x="244" y="570"/>
                    <a:pt x="244" y="570"/>
                    <a:pt x="244" y="570"/>
                  </a:cubicBezTo>
                  <a:cubicBezTo>
                    <a:pt x="247" y="570"/>
                    <a:pt x="247" y="570"/>
                    <a:pt x="247" y="570"/>
                  </a:cubicBezTo>
                  <a:cubicBezTo>
                    <a:pt x="249" y="566"/>
                    <a:pt x="249" y="566"/>
                    <a:pt x="249" y="566"/>
                  </a:cubicBezTo>
                  <a:cubicBezTo>
                    <a:pt x="249" y="561"/>
                    <a:pt x="249" y="561"/>
                    <a:pt x="249" y="561"/>
                  </a:cubicBezTo>
                  <a:cubicBezTo>
                    <a:pt x="247" y="561"/>
                    <a:pt x="247" y="561"/>
                    <a:pt x="247" y="561"/>
                  </a:cubicBezTo>
                  <a:cubicBezTo>
                    <a:pt x="245" y="556"/>
                    <a:pt x="245" y="556"/>
                    <a:pt x="245" y="556"/>
                  </a:cubicBezTo>
                  <a:cubicBezTo>
                    <a:pt x="244" y="559"/>
                    <a:pt x="244" y="559"/>
                    <a:pt x="244" y="559"/>
                  </a:cubicBezTo>
                  <a:cubicBezTo>
                    <a:pt x="238" y="557"/>
                    <a:pt x="238" y="557"/>
                    <a:pt x="238" y="557"/>
                  </a:cubicBezTo>
                  <a:cubicBezTo>
                    <a:pt x="233" y="556"/>
                    <a:pt x="233" y="556"/>
                    <a:pt x="233" y="556"/>
                  </a:cubicBezTo>
                  <a:cubicBezTo>
                    <a:pt x="229" y="556"/>
                    <a:pt x="229" y="556"/>
                    <a:pt x="229" y="556"/>
                  </a:cubicBezTo>
                  <a:cubicBezTo>
                    <a:pt x="225" y="554"/>
                    <a:pt x="225" y="554"/>
                    <a:pt x="225" y="554"/>
                  </a:cubicBezTo>
                  <a:cubicBezTo>
                    <a:pt x="222" y="554"/>
                    <a:pt x="222" y="554"/>
                    <a:pt x="222" y="554"/>
                  </a:cubicBezTo>
                  <a:cubicBezTo>
                    <a:pt x="216" y="552"/>
                    <a:pt x="216" y="552"/>
                    <a:pt x="216" y="552"/>
                  </a:cubicBezTo>
                  <a:cubicBezTo>
                    <a:pt x="213" y="554"/>
                    <a:pt x="213" y="554"/>
                    <a:pt x="213" y="554"/>
                  </a:cubicBezTo>
                  <a:cubicBezTo>
                    <a:pt x="211" y="552"/>
                    <a:pt x="211" y="552"/>
                    <a:pt x="211" y="552"/>
                  </a:cubicBezTo>
                  <a:cubicBezTo>
                    <a:pt x="205" y="548"/>
                    <a:pt x="205" y="548"/>
                    <a:pt x="205" y="548"/>
                  </a:cubicBezTo>
                  <a:cubicBezTo>
                    <a:pt x="202" y="539"/>
                    <a:pt x="202" y="539"/>
                    <a:pt x="202" y="539"/>
                  </a:cubicBezTo>
                  <a:cubicBezTo>
                    <a:pt x="200" y="539"/>
                    <a:pt x="200" y="539"/>
                    <a:pt x="200" y="539"/>
                  </a:cubicBezTo>
                  <a:cubicBezTo>
                    <a:pt x="194" y="545"/>
                    <a:pt x="194" y="545"/>
                    <a:pt x="194" y="545"/>
                  </a:cubicBezTo>
                  <a:cubicBezTo>
                    <a:pt x="191" y="543"/>
                    <a:pt x="191" y="543"/>
                    <a:pt x="191" y="543"/>
                  </a:cubicBezTo>
                  <a:cubicBezTo>
                    <a:pt x="185" y="545"/>
                    <a:pt x="185" y="545"/>
                    <a:pt x="185" y="545"/>
                  </a:cubicBezTo>
                  <a:cubicBezTo>
                    <a:pt x="182" y="543"/>
                    <a:pt x="182" y="543"/>
                    <a:pt x="182" y="543"/>
                  </a:cubicBezTo>
                  <a:cubicBezTo>
                    <a:pt x="178" y="545"/>
                    <a:pt x="178" y="545"/>
                    <a:pt x="178" y="545"/>
                  </a:cubicBezTo>
                  <a:cubicBezTo>
                    <a:pt x="171" y="537"/>
                    <a:pt x="171" y="537"/>
                    <a:pt x="171" y="537"/>
                  </a:cubicBezTo>
                  <a:cubicBezTo>
                    <a:pt x="169" y="532"/>
                    <a:pt x="169" y="532"/>
                    <a:pt x="169" y="532"/>
                  </a:cubicBezTo>
                  <a:cubicBezTo>
                    <a:pt x="169" y="528"/>
                    <a:pt x="169" y="528"/>
                    <a:pt x="169" y="528"/>
                  </a:cubicBezTo>
                  <a:cubicBezTo>
                    <a:pt x="165" y="526"/>
                    <a:pt x="165" y="526"/>
                    <a:pt x="165" y="526"/>
                  </a:cubicBezTo>
                  <a:cubicBezTo>
                    <a:pt x="165" y="523"/>
                    <a:pt x="165" y="523"/>
                    <a:pt x="165" y="523"/>
                  </a:cubicBezTo>
                  <a:cubicBezTo>
                    <a:pt x="162" y="521"/>
                    <a:pt x="162" y="521"/>
                    <a:pt x="162" y="521"/>
                  </a:cubicBezTo>
                  <a:cubicBezTo>
                    <a:pt x="153" y="523"/>
                    <a:pt x="153" y="523"/>
                    <a:pt x="153" y="523"/>
                  </a:cubicBezTo>
                  <a:cubicBezTo>
                    <a:pt x="147" y="515"/>
                    <a:pt x="147" y="515"/>
                    <a:pt x="147" y="515"/>
                  </a:cubicBezTo>
                  <a:cubicBezTo>
                    <a:pt x="149" y="512"/>
                    <a:pt x="149" y="512"/>
                    <a:pt x="149" y="512"/>
                  </a:cubicBezTo>
                  <a:cubicBezTo>
                    <a:pt x="145" y="508"/>
                    <a:pt x="145" y="508"/>
                    <a:pt x="145" y="508"/>
                  </a:cubicBezTo>
                  <a:cubicBezTo>
                    <a:pt x="143" y="501"/>
                    <a:pt x="143" y="501"/>
                    <a:pt x="143" y="501"/>
                  </a:cubicBezTo>
                  <a:cubicBezTo>
                    <a:pt x="138" y="501"/>
                    <a:pt x="138" y="501"/>
                    <a:pt x="138" y="501"/>
                  </a:cubicBezTo>
                  <a:cubicBezTo>
                    <a:pt x="134" y="503"/>
                    <a:pt x="134" y="503"/>
                    <a:pt x="134" y="503"/>
                  </a:cubicBezTo>
                  <a:cubicBezTo>
                    <a:pt x="125" y="503"/>
                    <a:pt x="125" y="503"/>
                    <a:pt x="125" y="503"/>
                  </a:cubicBezTo>
                  <a:cubicBezTo>
                    <a:pt x="118" y="501"/>
                    <a:pt x="118" y="501"/>
                    <a:pt x="118" y="501"/>
                  </a:cubicBezTo>
                  <a:cubicBezTo>
                    <a:pt x="114" y="503"/>
                    <a:pt x="114" y="503"/>
                    <a:pt x="114" y="503"/>
                  </a:cubicBezTo>
                  <a:cubicBezTo>
                    <a:pt x="114" y="506"/>
                    <a:pt x="114" y="506"/>
                    <a:pt x="114" y="506"/>
                  </a:cubicBezTo>
                  <a:cubicBezTo>
                    <a:pt x="111" y="506"/>
                    <a:pt x="111" y="506"/>
                    <a:pt x="111" y="506"/>
                  </a:cubicBezTo>
                  <a:cubicBezTo>
                    <a:pt x="109" y="506"/>
                    <a:pt x="109" y="506"/>
                    <a:pt x="109" y="506"/>
                  </a:cubicBezTo>
                  <a:cubicBezTo>
                    <a:pt x="109" y="503"/>
                    <a:pt x="109" y="503"/>
                    <a:pt x="109" y="503"/>
                  </a:cubicBezTo>
                  <a:cubicBezTo>
                    <a:pt x="103" y="497"/>
                    <a:pt x="103" y="497"/>
                    <a:pt x="103" y="497"/>
                  </a:cubicBezTo>
                  <a:cubicBezTo>
                    <a:pt x="105" y="494"/>
                    <a:pt x="105" y="494"/>
                    <a:pt x="105" y="494"/>
                  </a:cubicBezTo>
                  <a:cubicBezTo>
                    <a:pt x="102" y="488"/>
                    <a:pt x="102" y="488"/>
                    <a:pt x="102" y="488"/>
                  </a:cubicBezTo>
                  <a:cubicBezTo>
                    <a:pt x="102" y="483"/>
                    <a:pt x="102" y="483"/>
                    <a:pt x="102" y="483"/>
                  </a:cubicBezTo>
                  <a:cubicBezTo>
                    <a:pt x="102" y="481"/>
                    <a:pt x="102" y="481"/>
                    <a:pt x="102" y="481"/>
                  </a:cubicBezTo>
                  <a:cubicBezTo>
                    <a:pt x="107" y="485"/>
                    <a:pt x="107" y="485"/>
                    <a:pt x="107" y="485"/>
                  </a:cubicBezTo>
                  <a:cubicBezTo>
                    <a:pt x="114" y="483"/>
                    <a:pt x="114" y="483"/>
                    <a:pt x="114" y="483"/>
                  </a:cubicBezTo>
                  <a:cubicBezTo>
                    <a:pt x="118" y="477"/>
                    <a:pt x="118" y="477"/>
                    <a:pt x="118" y="477"/>
                  </a:cubicBezTo>
                  <a:cubicBezTo>
                    <a:pt x="120" y="475"/>
                    <a:pt x="120" y="475"/>
                    <a:pt x="120" y="475"/>
                  </a:cubicBezTo>
                  <a:cubicBezTo>
                    <a:pt x="116" y="472"/>
                    <a:pt x="116" y="472"/>
                    <a:pt x="116" y="472"/>
                  </a:cubicBezTo>
                  <a:cubicBezTo>
                    <a:pt x="116" y="468"/>
                    <a:pt x="116" y="468"/>
                    <a:pt x="116" y="468"/>
                  </a:cubicBezTo>
                  <a:cubicBezTo>
                    <a:pt x="109" y="463"/>
                    <a:pt x="109" y="463"/>
                    <a:pt x="109" y="463"/>
                  </a:cubicBezTo>
                  <a:cubicBezTo>
                    <a:pt x="103" y="463"/>
                    <a:pt x="103" y="463"/>
                    <a:pt x="103" y="463"/>
                  </a:cubicBezTo>
                  <a:cubicBezTo>
                    <a:pt x="102" y="455"/>
                    <a:pt x="102" y="455"/>
                    <a:pt x="102" y="455"/>
                  </a:cubicBezTo>
                  <a:cubicBezTo>
                    <a:pt x="98" y="454"/>
                    <a:pt x="98" y="454"/>
                    <a:pt x="98" y="454"/>
                  </a:cubicBezTo>
                  <a:cubicBezTo>
                    <a:pt x="94" y="448"/>
                    <a:pt x="94" y="448"/>
                    <a:pt x="94" y="448"/>
                  </a:cubicBezTo>
                  <a:cubicBezTo>
                    <a:pt x="92" y="443"/>
                    <a:pt x="92" y="443"/>
                    <a:pt x="92" y="443"/>
                  </a:cubicBezTo>
                  <a:cubicBezTo>
                    <a:pt x="89" y="439"/>
                    <a:pt x="89" y="439"/>
                    <a:pt x="89" y="439"/>
                  </a:cubicBezTo>
                  <a:cubicBezTo>
                    <a:pt x="89" y="434"/>
                    <a:pt x="89" y="434"/>
                    <a:pt x="89" y="434"/>
                  </a:cubicBezTo>
                  <a:cubicBezTo>
                    <a:pt x="85" y="430"/>
                    <a:pt x="85" y="430"/>
                    <a:pt x="85" y="430"/>
                  </a:cubicBezTo>
                  <a:cubicBezTo>
                    <a:pt x="87" y="424"/>
                    <a:pt x="87" y="424"/>
                    <a:pt x="87" y="424"/>
                  </a:cubicBezTo>
                  <a:cubicBezTo>
                    <a:pt x="85" y="421"/>
                    <a:pt x="85" y="421"/>
                    <a:pt x="85" y="421"/>
                  </a:cubicBezTo>
                  <a:cubicBezTo>
                    <a:pt x="78" y="419"/>
                    <a:pt x="78" y="419"/>
                    <a:pt x="78" y="419"/>
                  </a:cubicBezTo>
                  <a:cubicBezTo>
                    <a:pt x="76" y="419"/>
                    <a:pt x="76" y="419"/>
                    <a:pt x="76" y="419"/>
                  </a:cubicBezTo>
                  <a:cubicBezTo>
                    <a:pt x="74" y="415"/>
                    <a:pt x="74" y="415"/>
                    <a:pt x="74" y="415"/>
                  </a:cubicBezTo>
                  <a:cubicBezTo>
                    <a:pt x="69" y="417"/>
                    <a:pt x="69" y="417"/>
                    <a:pt x="69" y="417"/>
                  </a:cubicBezTo>
                  <a:cubicBezTo>
                    <a:pt x="63" y="421"/>
                    <a:pt x="63" y="421"/>
                    <a:pt x="63" y="421"/>
                  </a:cubicBezTo>
                  <a:cubicBezTo>
                    <a:pt x="61" y="415"/>
                    <a:pt x="61" y="415"/>
                    <a:pt x="61" y="415"/>
                  </a:cubicBezTo>
                  <a:cubicBezTo>
                    <a:pt x="58" y="415"/>
                    <a:pt x="58" y="415"/>
                    <a:pt x="58" y="415"/>
                  </a:cubicBezTo>
                  <a:cubicBezTo>
                    <a:pt x="52" y="417"/>
                    <a:pt x="52" y="417"/>
                    <a:pt x="52" y="417"/>
                  </a:cubicBezTo>
                  <a:cubicBezTo>
                    <a:pt x="49" y="412"/>
                    <a:pt x="49" y="412"/>
                    <a:pt x="49" y="412"/>
                  </a:cubicBezTo>
                  <a:cubicBezTo>
                    <a:pt x="45" y="413"/>
                    <a:pt x="45" y="413"/>
                    <a:pt x="45" y="413"/>
                  </a:cubicBezTo>
                  <a:cubicBezTo>
                    <a:pt x="43" y="412"/>
                    <a:pt x="43" y="412"/>
                    <a:pt x="43" y="412"/>
                  </a:cubicBezTo>
                  <a:cubicBezTo>
                    <a:pt x="41" y="412"/>
                    <a:pt x="41" y="412"/>
                    <a:pt x="41" y="412"/>
                  </a:cubicBezTo>
                  <a:cubicBezTo>
                    <a:pt x="41" y="406"/>
                    <a:pt x="41" y="406"/>
                    <a:pt x="41" y="406"/>
                  </a:cubicBezTo>
                  <a:cubicBezTo>
                    <a:pt x="38" y="404"/>
                    <a:pt x="38" y="404"/>
                    <a:pt x="38" y="404"/>
                  </a:cubicBezTo>
                  <a:cubicBezTo>
                    <a:pt x="36" y="399"/>
                    <a:pt x="36" y="399"/>
                    <a:pt x="36" y="399"/>
                  </a:cubicBezTo>
                  <a:cubicBezTo>
                    <a:pt x="36" y="397"/>
                    <a:pt x="36" y="397"/>
                    <a:pt x="36" y="397"/>
                  </a:cubicBezTo>
                  <a:cubicBezTo>
                    <a:pt x="32" y="393"/>
                    <a:pt x="32" y="393"/>
                    <a:pt x="32" y="393"/>
                  </a:cubicBezTo>
                  <a:cubicBezTo>
                    <a:pt x="34" y="392"/>
                    <a:pt x="34" y="392"/>
                    <a:pt x="34" y="392"/>
                  </a:cubicBezTo>
                  <a:cubicBezTo>
                    <a:pt x="32" y="388"/>
                    <a:pt x="32" y="388"/>
                    <a:pt x="32" y="388"/>
                  </a:cubicBezTo>
                  <a:cubicBezTo>
                    <a:pt x="30" y="386"/>
                    <a:pt x="30" y="386"/>
                    <a:pt x="30" y="386"/>
                  </a:cubicBezTo>
                  <a:cubicBezTo>
                    <a:pt x="32" y="384"/>
                    <a:pt x="32" y="384"/>
                    <a:pt x="32" y="384"/>
                  </a:cubicBezTo>
                  <a:cubicBezTo>
                    <a:pt x="30" y="383"/>
                    <a:pt x="30" y="383"/>
                    <a:pt x="30" y="383"/>
                  </a:cubicBezTo>
                  <a:cubicBezTo>
                    <a:pt x="29" y="381"/>
                    <a:pt x="29" y="381"/>
                    <a:pt x="29" y="381"/>
                  </a:cubicBezTo>
                  <a:cubicBezTo>
                    <a:pt x="30" y="377"/>
                    <a:pt x="30" y="377"/>
                    <a:pt x="30" y="377"/>
                  </a:cubicBezTo>
                  <a:cubicBezTo>
                    <a:pt x="30" y="375"/>
                    <a:pt x="30" y="375"/>
                    <a:pt x="30" y="375"/>
                  </a:cubicBezTo>
                  <a:cubicBezTo>
                    <a:pt x="32" y="372"/>
                    <a:pt x="32" y="372"/>
                    <a:pt x="32" y="372"/>
                  </a:cubicBezTo>
                  <a:cubicBezTo>
                    <a:pt x="32" y="368"/>
                    <a:pt x="32" y="368"/>
                    <a:pt x="32" y="368"/>
                  </a:cubicBezTo>
                  <a:cubicBezTo>
                    <a:pt x="25" y="353"/>
                    <a:pt x="25" y="353"/>
                    <a:pt x="25" y="353"/>
                  </a:cubicBezTo>
                  <a:cubicBezTo>
                    <a:pt x="25" y="341"/>
                    <a:pt x="25" y="341"/>
                    <a:pt x="25" y="341"/>
                  </a:cubicBezTo>
                  <a:cubicBezTo>
                    <a:pt x="29" y="341"/>
                    <a:pt x="29" y="341"/>
                    <a:pt x="29" y="341"/>
                  </a:cubicBezTo>
                  <a:cubicBezTo>
                    <a:pt x="29" y="335"/>
                    <a:pt x="29" y="335"/>
                    <a:pt x="29" y="335"/>
                  </a:cubicBezTo>
                  <a:cubicBezTo>
                    <a:pt x="32" y="332"/>
                    <a:pt x="32" y="332"/>
                    <a:pt x="32" y="332"/>
                  </a:cubicBezTo>
                  <a:cubicBezTo>
                    <a:pt x="32" y="330"/>
                    <a:pt x="32" y="330"/>
                    <a:pt x="32" y="330"/>
                  </a:cubicBezTo>
                  <a:cubicBezTo>
                    <a:pt x="32" y="330"/>
                    <a:pt x="32" y="330"/>
                    <a:pt x="32" y="330"/>
                  </a:cubicBezTo>
                  <a:cubicBezTo>
                    <a:pt x="30" y="328"/>
                    <a:pt x="30" y="328"/>
                    <a:pt x="30" y="328"/>
                  </a:cubicBezTo>
                  <a:cubicBezTo>
                    <a:pt x="30" y="326"/>
                    <a:pt x="30" y="326"/>
                    <a:pt x="30" y="326"/>
                  </a:cubicBezTo>
                  <a:cubicBezTo>
                    <a:pt x="32" y="322"/>
                    <a:pt x="32" y="322"/>
                    <a:pt x="32" y="322"/>
                  </a:cubicBezTo>
                  <a:cubicBezTo>
                    <a:pt x="30" y="321"/>
                    <a:pt x="30" y="321"/>
                    <a:pt x="30" y="321"/>
                  </a:cubicBezTo>
                  <a:cubicBezTo>
                    <a:pt x="30" y="319"/>
                    <a:pt x="30" y="319"/>
                    <a:pt x="30" y="319"/>
                  </a:cubicBezTo>
                  <a:cubicBezTo>
                    <a:pt x="32" y="319"/>
                    <a:pt x="32" y="319"/>
                    <a:pt x="32" y="319"/>
                  </a:cubicBezTo>
                  <a:cubicBezTo>
                    <a:pt x="32" y="321"/>
                    <a:pt x="32" y="321"/>
                    <a:pt x="32" y="321"/>
                  </a:cubicBezTo>
                  <a:cubicBezTo>
                    <a:pt x="36" y="321"/>
                    <a:pt x="36" y="321"/>
                    <a:pt x="36" y="321"/>
                  </a:cubicBezTo>
                  <a:cubicBezTo>
                    <a:pt x="36" y="317"/>
                    <a:pt x="36" y="317"/>
                    <a:pt x="36" y="317"/>
                  </a:cubicBezTo>
                  <a:cubicBezTo>
                    <a:pt x="38" y="315"/>
                    <a:pt x="38" y="315"/>
                    <a:pt x="38" y="315"/>
                  </a:cubicBezTo>
                  <a:cubicBezTo>
                    <a:pt x="41" y="317"/>
                    <a:pt x="41" y="317"/>
                    <a:pt x="41" y="317"/>
                  </a:cubicBezTo>
                  <a:cubicBezTo>
                    <a:pt x="45" y="313"/>
                    <a:pt x="45" y="313"/>
                    <a:pt x="45" y="313"/>
                  </a:cubicBezTo>
                  <a:cubicBezTo>
                    <a:pt x="47" y="311"/>
                    <a:pt x="47" y="311"/>
                    <a:pt x="47" y="311"/>
                  </a:cubicBezTo>
                  <a:cubicBezTo>
                    <a:pt x="49" y="310"/>
                    <a:pt x="49" y="310"/>
                    <a:pt x="49" y="310"/>
                  </a:cubicBezTo>
                  <a:cubicBezTo>
                    <a:pt x="54" y="311"/>
                    <a:pt x="54" y="311"/>
                    <a:pt x="54" y="311"/>
                  </a:cubicBezTo>
                  <a:cubicBezTo>
                    <a:pt x="56" y="310"/>
                    <a:pt x="56" y="310"/>
                    <a:pt x="56" y="310"/>
                  </a:cubicBezTo>
                  <a:cubicBezTo>
                    <a:pt x="52" y="304"/>
                    <a:pt x="52" y="304"/>
                    <a:pt x="52" y="304"/>
                  </a:cubicBezTo>
                  <a:cubicBezTo>
                    <a:pt x="51" y="304"/>
                    <a:pt x="51" y="304"/>
                    <a:pt x="51" y="304"/>
                  </a:cubicBezTo>
                  <a:cubicBezTo>
                    <a:pt x="49" y="306"/>
                    <a:pt x="49" y="306"/>
                    <a:pt x="49" y="306"/>
                  </a:cubicBezTo>
                  <a:cubicBezTo>
                    <a:pt x="45" y="306"/>
                    <a:pt x="45" y="306"/>
                    <a:pt x="45" y="306"/>
                  </a:cubicBezTo>
                  <a:cubicBezTo>
                    <a:pt x="41" y="302"/>
                    <a:pt x="41" y="302"/>
                    <a:pt x="41" y="302"/>
                  </a:cubicBezTo>
                  <a:cubicBezTo>
                    <a:pt x="38" y="302"/>
                    <a:pt x="38" y="302"/>
                    <a:pt x="38" y="302"/>
                  </a:cubicBezTo>
                  <a:cubicBezTo>
                    <a:pt x="34" y="297"/>
                    <a:pt x="34" y="297"/>
                    <a:pt x="34" y="297"/>
                  </a:cubicBezTo>
                  <a:cubicBezTo>
                    <a:pt x="34" y="295"/>
                    <a:pt x="34" y="295"/>
                    <a:pt x="34" y="295"/>
                  </a:cubicBezTo>
                  <a:cubicBezTo>
                    <a:pt x="38" y="299"/>
                    <a:pt x="38" y="299"/>
                    <a:pt x="38" y="299"/>
                  </a:cubicBezTo>
                  <a:cubicBezTo>
                    <a:pt x="38" y="295"/>
                    <a:pt x="38" y="295"/>
                    <a:pt x="38" y="295"/>
                  </a:cubicBezTo>
                  <a:cubicBezTo>
                    <a:pt x="38" y="293"/>
                    <a:pt x="38" y="293"/>
                    <a:pt x="38" y="293"/>
                  </a:cubicBezTo>
                  <a:cubicBezTo>
                    <a:pt x="40" y="291"/>
                    <a:pt x="40" y="291"/>
                    <a:pt x="40" y="291"/>
                  </a:cubicBezTo>
                  <a:cubicBezTo>
                    <a:pt x="36" y="291"/>
                    <a:pt x="36" y="291"/>
                    <a:pt x="36" y="291"/>
                  </a:cubicBezTo>
                  <a:cubicBezTo>
                    <a:pt x="36" y="291"/>
                    <a:pt x="32" y="295"/>
                    <a:pt x="30" y="295"/>
                  </a:cubicBezTo>
                  <a:cubicBezTo>
                    <a:pt x="30" y="295"/>
                    <a:pt x="30" y="295"/>
                    <a:pt x="30" y="295"/>
                  </a:cubicBezTo>
                  <a:cubicBezTo>
                    <a:pt x="30" y="295"/>
                    <a:pt x="30" y="295"/>
                    <a:pt x="30" y="295"/>
                  </a:cubicBezTo>
                  <a:cubicBezTo>
                    <a:pt x="30" y="291"/>
                    <a:pt x="30" y="291"/>
                    <a:pt x="30" y="291"/>
                  </a:cubicBezTo>
                  <a:cubicBezTo>
                    <a:pt x="38" y="282"/>
                    <a:pt x="38" y="282"/>
                    <a:pt x="38" y="282"/>
                  </a:cubicBezTo>
                  <a:cubicBezTo>
                    <a:pt x="41" y="280"/>
                    <a:pt x="41" y="280"/>
                    <a:pt x="41" y="280"/>
                  </a:cubicBezTo>
                  <a:cubicBezTo>
                    <a:pt x="47" y="273"/>
                    <a:pt x="47" y="273"/>
                    <a:pt x="47" y="273"/>
                  </a:cubicBezTo>
                  <a:cubicBezTo>
                    <a:pt x="51" y="266"/>
                    <a:pt x="51" y="266"/>
                    <a:pt x="51" y="266"/>
                  </a:cubicBezTo>
                  <a:cubicBezTo>
                    <a:pt x="54" y="257"/>
                    <a:pt x="54" y="257"/>
                    <a:pt x="54" y="257"/>
                  </a:cubicBezTo>
                  <a:cubicBezTo>
                    <a:pt x="61" y="246"/>
                    <a:pt x="61" y="246"/>
                    <a:pt x="61" y="246"/>
                  </a:cubicBezTo>
                  <a:cubicBezTo>
                    <a:pt x="67" y="233"/>
                    <a:pt x="67" y="233"/>
                    <a:pt x="67" y="233"/>
                  </a:cubicBezTo>
                  <a:cubicBezTo>
                    <a:pt x="65" y="228"/>
                    <a:pt x="65" y="228"/>
                    <a:pt x="65" y="228"/>
                  </a:cubicBezTo>
                  <a:cubicBezTo>
                    <a:pt x="58" y="219"/>
                    <a:pt x="58" y="219"/>
                    <a:pt x="58" y="219"/>
                  </a:cubicBezTo>
                  <a:cubicBezTo>
                    <a:pt x="54" y="219"/>
                    <a:pt x="54" y="219"/>
                    <a:pt x="54" y="219"/>
                  </a:cubicBezTo>
                  <a:cubicBezTo>
                    <a:pt x="45" y="206"/>
                    <a:pt x="45" y="206"/>
                    <a:pt x="45" y="206"/>
                  </a:cubicBezTo>
                  <a:cubicBezTo>
                    <a:pt x="47" y="202"/>
                    <a:pt x="47" y="202"/>
                    <a:pt x="47" y="202"/>
                  </a:cubicBezTo>
                  <a:cubicBezTo>
                    <a:pt x="51" y="197"/>
                    <a:pt x="51" y="197"/>
                    <a:pt x="51" y="197"/>
                  </a:cubicBezTo>
                  <a:cubicBezTo>
                    <a:pt x="51" y="191"/>
                    <a:pt x="51" y="191"/>
                    <a:pt x="51" y="191"/>
                  </a:cubicBezTo>
                  <a:cubicBezTo>
                    <a:pt x="45" y="188"/>
                    <a:pt x="45" y="188"/>
                    <a:pt x="45" y="188"/>
                  </a:cubicBezTo>
                  <a:cubicBezTo>
                    <a:pt x="43" y="184"/>
                    <a:pt x="43" y="184"/>
                    <a:pt x="43" y="184"/>
                  </a:cubicBezTo>
                  <a:cubicBezTo>
                    <a:pt x="43" y="178"/>
                    <a:pt x="43" y="178"/>
                    <a:pt x="43" y="178"/>
                  </a:cubicBezTo>
                  <a:cubicBezTo>
                    <a:pt x="43" y="177"/>
                    <a:pt x="43" y="177"/>
                    <a:pt x="43" y="177"/>
                  </a:cubicBezTo>
                  <a:cubicBezTo>
                    <a:pt x="43" y="173"/>
                    <a:pt x="43" y="173"/>
                    <a:pt x="43" y="173"/>
                  </a:cubicBezTo>
                  <a:cubicBezTo>
                    <a:pt x="38" y="173"/>
                    <a:pt x="38" y="173"/>
                    <a:pt x="38" y="173"/>
                  </a:cubicBezTo>
                  <a:cubicBezTo>
                    <a:pt x="36" y="169"/>
                    <a:pt x="36" y="169"/>
                    <a:pt x="36" y="169"/>
                  </a:cubicBezTo>
                  <a:cubicBezTo>
                    <a:pt x="36" y="164"/>
                    <a:pt x="36" y="164"/>
                    <a:pt x="36" y="164"/>
                  </a:cubicBezTo>
                  <a:cubicBezTo>
                    <a:pt x="38" y="160"/>
                    <a:pt x="38" y="160"/>
                    <a:pt x="38" y="160"/>
                  </a:cubicBezTo>
                  <a:cubicBezTo>
                    <a:pt x="34" y="160"/>
                    <a:pt x="34" y="160"/>
                    <a:pt x="34" y="160"/>
                  </a:cubicBezTo>
                  <a:cubicBezTo>
                    <a:pt x="34" y="157"/>
                    <a:pt x="34" y="157"/>
                    <a:pt x="34" y="157"/>
                  </a:cubicBezTo>
                  <a:cubicBezTo>
                    <a:pt x="36" y="146"/>
                    <a:pt x="36" y="146"/>
                    <a:pt x="36" y="146"/>
                  </a:cubicBezTo>
                  <a:cubicBezTo>
                    <a:pt x="40" y="146"/>
                    <a:pt x="40" y="146"/>
                    <a:pt x="40" y="146"/>
                  </a:cubicBezTo>
                  <a:cubicBezTo>
                    <a:pt x="30" y="127"/>
                    <a:pt x="30" y="127"/>
                    <a:pt x="30" y="127"/>
                  </a:cubicBezTo>
                  <a:cubicBezTo>
                    <a:pt x="23" y="115"/>
                    <a:pt x="23" y="115"/>
                    <a:pt x="23" y="115"/>
                  </a:cubicBezTo>
                  <a:cubicBezTo>
                    <a:pt x="23" y="109"/>
                    <a:pt x="23" y="109"/>
                    <a:pt x="23" y="109"/>
                  </a:cubicBezTo>
                  <a:cubicBezTo>
                    <a:pt x="18" y="106"/>
                    <a:pt x="18" y="106"/>
                    <a:pt x="18" y="106"/>
                  </a:cubicBezTo>
                  <a:cubicBezTo>
                    <a:pt x="21" y="97"/>
                    <a:pt x="21" y="97"/>
                    <a:pt x="21" y="97"/>
                  </a:cubicBezTo>
                  <a:cubicBezTo>
                    <a:pt x="25" y="91"/>
                    <a:pt x="25" y="91"/>
                    <a:pt x="25" y="91"/>
                  </a:cubicBezTo>
                  <a:cubicBezTo>
                    <a:pt x="27" y="86"/>
                    <a:pt x="27" y="86"/>
                    <a:pt x="27" y="86"/>
                  </a:cubicBezTo>
                  <a:cubicBezTo>
                    <a:pt x="25" y="84"/>
                    <a:pt x="25" y="84"/>
                    <a:pt x="25" y="84"/>
                  </a:cubicBezTo>
                  <a:cubicBezTo>
                    <a:pt x="16" y="78"/>
                    <a:pt x="16" y="78"/>
                    <a:pt x="16" y="78"/>
                  </a:cubicBezTo>
                  <a:cubicBezTo>
                    <a:pt x="14" y="76"/>
                    <a:pt x="14" y="76"/>
                    <a:pt x="14" y="76"/>
                  </a:cubicBezTo>
                  <a:cubicBezTo>
                    <a:pt x="12" y="73"/>
                    <a:pt x="12" y="73"/>
                    <a:pt x="12" y="73"/>
                  </a:cubicBezTo>
                  <a:cubicBezTo>
                    <a:pt x="7" y="69"/>
                    <a:pt x="7" y="69"/>
                    <a:pt x="7" y="69"/>
                  </a:cubicBezTo>
                  <a:cubicBezTo>
                    <a:pt x="5" y="69"/>
                    <a:pt x="5" y="69"/>
                    <a:pt x="5" y="69"/>
                  </a:cubicBezTo>
                  <a:cubicBezTo>
                    <a:pt x="3" y="62"/>
                    <a:pt x="3" y="62"/>
                    <a:pt x="3" y="62"/>
                  </a:cubicBezTo>
                  <a:cubicBezTo>
                    <a:pt x="0" y="58"/>
                    <a:pt x="0" y="58"/>
                    <a:pt x="0" y="58"/>
                  </a:cubicBezTo>
                  <a:cubicBezTo>
                    <a:pt x="1" y="53"/>
                    <a:pt x="1" y="53"/>
                    <a:pt x="1" y="53"/>
                  </a:cubicBezTo>
                  <a:cubicBezTo>
                    <a:pt x="1" y="47"/>
                    <a:pt x="1" y="47"/>
                    <a:pt x="1" y="47"/>
                  </a:cubicBezTo>
                  <a:cubicBezTo>
                    <a:pt x="0" y="47"/>
                    <a:pt x="0" y="47"/>
                    <a:pt x="0" y="47"/>
                  </a:cubicBezTo>
                  <a:cubicBezTo>
                    <a:pt x="1" y="46"/>
                    <a:pt x="1" y="46"/>
                    <a:pt x="1" y="46"/>
                  </a:cubicBezTo>
                  <a:cubicBezTo>
                    <a:pt x="7" y="44"/>
                    <a:pt x="7" y="44"/>
                    <a:pt x="7" y="44"/>
                  </a:cubicBezTo>
                  <a:cubicBezTo>
                    <a:pt x="7" y="44"/>
                    <a:pt x="7" y="44"/>
                    <a:pt x="7" y="44"/>
                  </a:cubicBezTo>
                  <a:cubicBezTo>
                    <a:pt x="9" y="42"/>
                    <a:pt x="9" y="42"/>
                    <a:pt x="9" y="42"/>
                  </a:cubicBezTo>
                  <a:cubicBezTo>
                    <a:pt x="9" y="36"/>
                    <a:pt x="9" y="36"/>
                    <a:pt x="9" y="36"/>
                  </a:cubicBezTo>
                  <a:cubicBezTo>
                    <a:pt x="14" y="33"/>
                    <a:pt x="14" y="33"/>
                    <a:pt x="14" y="33"/>
                  </a:cubicBezTo>
                  <a:cubicBezTo>
                    <a:pt x="18" y="31"/>
                    <a:pt x="18" y="31"/>
                    <a:pt x="18" y="31"/>
                  </a:cubicBezTo>
                  <a:cubicBezTo>
                    <a:pt x="20" y="27"/>
                    <a:pt x="20" y="27"/>
                    <a:pt x="20" y="27"/>
                  </a:cubicBezTo>
                  <a:cubicBezTo>
                    <a:pt x="20" y="24"/>
                    <a:pt x="20" y="24"/>
                    <a:pt x="20" y="24"/>
                  </a:cubicBezTo>
                  <a:cubicBezTo>
                    <a:pt x="23" y="24"/>
                    <a:pt x="23" y="24"/>
                    <a:pt x="23" y="24"/>
                  </a:cubicBezTo>
                  <a:cubicBezTo>
                    <a:pt x="27" y="24"/>
                    <a:pt x="27" y="24"/>
                    <a:pt x="27" y="24"/>
                  </a:cubicBezTo>
                  <a:cubicBezTo>
                    <a:pt x="29" y="22"/>
                    <a:pt x="29" y="22"/>
                    <a:pt x="29" y="22"/>
                  </a:cubicBezTo>
                  <a:cubicBezTo>
                    <a:pt x="29" y="18"/>
                    <a:pt x="29" y="18"/>
                    <a:pt x="29" y="18"/>
                  </a:cubicBezTo>
                  <a:cubicBezTo>
                    <a:pt x="29" y="18"/>
                    <a:pt x="29" y="18"/>
                    <a:pt x="29" y="18"/>
                  </a:cubicBezTo>
                  <a:cubicBezTo>
                    <a:pt x="32" y="18"/>
                    <a:pt x="32" y="18"/>
                    <a:pt x="32" y="18"/>
                  </a:cubicBezTo>
                  <a:cubicBezTo>
                    <a:pt x="34" y="20"/>
                    <a:pt x="34" y="20"/>
                    <a:pt x="34" y="20"/>
                  </a:cubicBezTo>
                  <a:cubicBezTo>
                    <a:pt x="34" y="24"/>
                    <a:pt x="34" y="24"/>
                    <a:pt x="34" y="24"/>
                  </a:cubicBezTo>
                  <a:cubicBezTo>
                    <a:pt x="34" y="25"/>
                    <a:pt x="34" y="25"/>
                    <a:pt x="34" y="25"/>
                  </a:cubicBezTo>
                  <a:cubicBezTo>
                    <a:pt x="36" y="22"/>
                    <a:pt x="36" y="22"/>
                    <a:pt x="36" y="22"/>
                  </a:cubicBezTo>
                  <a:cubicBezTo>
                    <a:pt x="36" y="18"/>
                    <a:pt x="36" y="18"/>
                    <a:pt x="36" y="18"/>
                  </a:cubicBezTo>
                  <a:cubicBezTo>
                    <a:pt x="40" y="18"/>
                    <a:pt x="40" y="18"/>
                    <a:pt x="40" y="18"/>
                  </a:cubicBezTo>
                  <a:cubicBezTo>
                    <a:pt x="40" y="18"/>
                    <a:pt x="40" y="18"/>
                    <a:pt x="40" y="18"/>
                  </a:cubicBezTo>
                  <a:cubicBezTo>
                    <a:pt x="38" y="16"/>
                    <a:pt x="38" y="16"/>
                    <a:pt x="38" y="16"/>
                  </a:cubicBezTo>
                  <a:cubicBezTo>
                    <a:pt x="38" y="15"/>
                    <a:pt x="38" y="15"/>
                    <a:pt x="38" y="15"/>
                  </a:cubicBezTo>
                  <a:cubicBezTo>
                    <a:pt x="40" y="15"/>
                    <a:pt x="40" y="15"/>
                    <a:pt x="40" y="15"/>
                  </a:cubicBezTo>
                  <a:cubicBezTo>
                    <a:pt x="41" y="15"/>
                    <a:pt x="41" y="15"/>
                    <a:pt x="41" y="15"/>
                  </a:cubicBezTo>
                  <a:cubicBezTo>
                    <a:pt x="41" y="13"/>
                    <a:pt x="41" y="13"/>
                    <a:pt x="41" y="13"/>
                  </a:cubicBezTo>
                  <a:cubicBezTo>
                    <a:pt x="40" y="13"/>
                    <a:pt x="40" y="13"/>
                    <a:pt x="40" y="13"/>
                  </a:cubicBezTo>
                  <a:cubicBezTo>
                    <a:pt x="40" y="11"/>
                    <a:pt x="40" y="11"/>
                    <a:pt x="40" y="11"/>
                  </a:cubicBezTo>
                  <a:cubicBezTo>
                    <a:pt x="40" y="11"/>
                    <a:pt x="40" y="11"/>
                    <a:pt x="40" y="11"/>
                  </a:cubicBezTo>
                  <a:cubicBezTo>
                    <a:pt x="43" y="11"/>
                    <a:pt x="43" y="11"/>
                    <a:pt x="43" y="11"/>
                  </a:cubicBezTo>
                  <a:cubicBezTo>
                    <a:pt x="47" y="13"/>
                    <a:pt x="47" y="13"/>
                    <a:pt x="47" y="13"/>
                  </a:cubicBezTo>
                  <a:cubicBezTo>
                    <a:pt x="49" y="15"/>
                    <a:pt x="49" y="15"/>
                    <a:pt x="49" y="15"/>
                  </a:cubicBezTo>
                  <a:cubicBezTo>
                    <a:pt x="51" y="16"/>
                    <a:pt x="51" y="16"/>
                    <a:pt x="51" y="16"/>
                  </a:cubicBezTo>
                  <a:cubicBezTo>
                    <a:pt x="52" y="15"/>
                    <a:pt x="52" y="15"/>
                    <a:pt x="52" y="15"/>
                  </a:cubicBezTo>
                  <a:cubicBezTo>
                    <a:pt x="54" y="16"/>
                    <a:pt x="54" y="16"/>
                    <a:pt x="54" y="16"/>
                  </a:cubicBezTo>
                  <a:cubicBezTo>
                    <a:pt x="56" y="16"/>
                    <a:pt x="56" y="16"/>
                    <a:pt x="56" y="16"/>
                  </a:cubicBezTo>
                  <a:cubicBezTo>
                    <a:pt x="58" y="18"/>
                    <a:pt x="58" y="18"/>
                    <a:pt x="58" y="18"/>
                  </a:cubicBezTo>
                  <a:cubicBezTo>
                    <a:pt x="58" y="20"/>
                    <a:pt x="58" y="20"/>
                    <a:pt x="58" y="20"/>
                  </a:cubicBezTo>
                  <a:cubicBezTo>
                    <a:pt x="54" y="22"/>
                    <a:pt x="54" y="22"/>
                    <a:pt x="54" y="22"/>
                  </a:cubicBezTo>
                  <a:cubicBezTo>
                    <a:pt x="52" y="22"/>
                    <a:pt x="52" y="22"/>
                    <a:pt x="52" y="22"/>
                  </a:cubicBezTo>
                  <a:cubicBezTo>
                    <a:pt x="49" y="22"/>
                    <a:pt x="49" y="22"/>
                    <a:pt x="49" y="22"/>
                  </a:cubicBezTo>
                  <a:cubicBezTo>
                    <a:pt x="45" y="20"/>
                    <a:pt x="45" y="20"/>
                    <a:pt x="45" y="20"/>
                  </a:cubicBezTo>
                  <a:cubicBezTo>
                    <a:pt x="45" y="16"/>
                    <a:pt x="45" y="16"/>
                    <a:pt x="45" y="16"/>
                  </a:cubicBezTo>
                  <a:cubicBezTo>
                    <a:pt x="43" y="20"/>
                    <a:pt x="43" y="20"/>
                    <a:pt x="43" y="20"/>
                  </a:cubicBezTo>
                  <a:cubicBezTo>
                    <a:pt x="43" y="24"/>
                    <a:pt x="43" y="24"/>
                    <a:pt x="43" y="24"/>
                  </a:cubicBezTo>
                  <a:cubicBezTo>
                    <a:pt x="43" y="27"/>
                    <a:pt x="43" y="27"/>
                    <a:pt x="43" y="27"/>
                  </a:cubicBezTo>
                  <a:cubicBezTo>
                    <a:pt x="47" y="24"/>
                    <a:pt x="47" y="24"/>
                    <a:pt x="47" y="24"/>
                  </a:cubicBezTo>
                  <a:cubicBezTo>
                    <a:pt x="49" y="25"/>
                    <a:pt x="49" y="25"/>
                    <a:pt x="49" y="25"/>
                  </a:cubicBezTo>
                  <a:cubicBezTo>
                    <a:pt x="49" y="27"/>
                    <a:pt x="49" y="27"/>
                    <a:pt x="49" y="27"/>
                  </a:cubicBezTo>
                  <a:cubicBezTo>
                    <a:pt x="51" y="25"/>
                    <a:pt x="51" y="25"/>
                    <a:pt x="51" y="25"/>
                  </a:cubicBezTo>
                  <a:cubicBezTo>
                    <a:pt x="54" y="27"/>
                    <a:pt x="54" y="27"/>
                    <a:pt x="54" y="27"/>
                  </a:cubicBezTo>
                  <a:cubicBezTo>
                    <a:pt x="54" y="29"/>
                    <a:pt x="54" y="29"/>
                    <a:pt x="54" y="29"/>
                  </a:cubicBezTo>
                  <a:cubicBezTo>
                    <a:pt x="56" y="29"/>
                    <a:pt x="56" y="29"/>
                    <a:pt x="56" y="29"/>
                  </a:cubicBezTo>
                  <a:cubicBezTo>
                    <a:pt x="58" y="27"/>
                    <a:pt x="58" y="27"/>
                    <a:pt x="58" y="27"/>
                  </a:cubicBezTo>
                  <a:cubicBezTo>
                    <a:pt x="58" y="27"/>
                    <a:pt x="58" y="27"/>
                    <a:pt x="58" y="27"/>
                  </a:cubicBezTo>
                  <a:cubicBezTo>
                    <a:pt x="58" y="29"/>
                    <a:pt x="58" y="29"/>
                    <a:pt x="58" y="29"/>
                  </a:cubicBezTo>
                  <a:cubicBezTo>
                    <a:pt x="58" y="31"/>
                    <a:pt x="58" y="31"/>
                    <a:pt x="58" y="31"/>
                  </a:cubicBezTo>
                  <a:cubicBezTo>
                    <a:pt x="60" y="27"/>
                    <a:pt x="60" y="27"/>
                    <a:pt x="60" y="27"/>
                  </a:cubicBezTo>
                  <a:cubicBezTo>
                    <a:pt x="61" y="27"/>
                    <a:pt x="61" y="27"/>
                    <a:pt x="61" y="27"/>
                  </a:cubicBezTo>
                  <a:cubicBezTo>
                    <a:pt x="63" y="27"/>
                    <a:pt x="63" y="27"/>
                    <a:pt x="63" y="27"/>
                  </a:cubicBezTo>
                  <a:cubicBezTo>
                    <a:pt x="63" y="29"/>
                    <a:pt x="63" y="29"/>
                    <a:pt x="63" y="29"/>
                  </a:cubicBezTo>
                  <a:cubicBezTo>
                    <a:pt x="61" y="31"/>
                    <a:pt x="61" y="31"/>
                    <a:pt x="61" y="31"/>
                  </a:cubicBezTo>
                  <a:cubicBezTo>
                    <a:pt x="65" y="31"/>
                    <a:pt x="65" y="31"/>
                    <a:pt x="65" y="31"/>
                  </a:cubicBezTo>
                  <a:cubicBezTo>
                    <a:pt x="65" y="33"/>
                    <a:pt x="65" y="33"/>
                    <a:pt x="65" y="33"/>
                  </a:cubicBezTo>
                  <a:cubicBezTo>
                    <a:pt x="63" y="33"/>
                    <a:pt x="63" y="33"/>
                    <a:pt x="63" y="33"/>
                  </a:cubicBezTo>
                  <a:cubicBezTo>
                    <a:pt x="61" y="36"/>
                    <a:pt x="61" y="36"/>
                    <a:pt x="61" y="36"/>
                  </a:cubicBezTo>
                  <a:cubicBezTo>
                    <a:pt x="65" y="36"/>
                    <a:pt x="65" y="36"/>
                    <a:pt x="65" y="36"/>
                  </a:cubicBezTo>
                  <a:cubicBezTo>
                    <a:pt x="67" y="33"/>
                    <a:pt x="67" y="33"/>
                    <a:pt x="67" y="33"/>
                  </a:cubicBezTo>
                  <a:cubicBezTo>
                    <a:pt x="67" y="29"/>
                    <a:pt x="67" y="29"/>
                    <a:pt x="67" y="29"/>
                  </a:cubicBezTo>
                  <a:cubicBezTo>
                    <a:pt x="69" y="29"/>
                    <a:pt x="69" y="29"/>
                    <a:pt x="69" y="29"/>
                  </a:cubicBezTo>
                  <a:cubicBezTo>
                    <a:pt x="72" y="27"/>
                    <a:pt x="72" y="27"/>
                    <a:pt x="72" y="27"/>
                  </a:cubicBezTo>
                  <a:cubicBezTo>
                    <a:pt x="74" y="29"/>
                    <a:pt x="74" y="29"/>
                    <a:pt x="74" y="29"/>
                  </a:cubicBezTo>
                  <a:cubicBezTo>
                    <a:pt x="74" y="27"/>
                    <a:pt x="74" y="27"/>
                    <a:pt x="74" y="27"/>
                  </a:cubicBezTo>
                  <a:cubicBezTo>
                    <a:pt x="72" y="25"/>
                    <a:pt x="72" y="25"/>
                    <a:pt x="72" y="25"/>
                  </a:cubicBezTo>
                  <a:cubicBezTo>
                    <a:pt x="72" y="25"/>
                    <a:pt x="72" y="25"/>
                    <a:pt x="72" y="25"/>
                  </a:cubicBezTo>
                  <a:cubicBezTo>
                    <a:pt x="76" y="25"/>
                    <a:pt x="76" y="25"/>
                    <a:pt x="76" y="25"/>
                  </a:cubicBezTo>
                  <a:cubicBezTo>
                    <a:pt x="78" y="29"/>
                    <a:pt x="78" y="29"/>
                    <a:pt x="78" y="29"/>
                  </a:cubicBezTo>
                  <a:cubicBezTo>
                    <a:pt x="83" y="29"/>
                    <a:pt x="83" y="29"/>
                    <a:pt x="83" y="29"/>
                  </a:cubicBezTo>
                  <a:cubicBezTo>
                    <a:pt x="87" y="31"/>
                    <a:pt x="87" y="31"/>
                    <a:pt x="87" y="31"/>
                  </a:cubicBezTo>
                  <a:cubicBezTo>
                    <a:pt x="89" y="29"/>
                    <a:pt x="89" y="29"/>
                    <a:pt x="89" y="29"/>
                  </a:cubicBezTo>
                  <a:cubicBezTo>
                    <a:pt x="89" y="27"/>
                    <a:pt x="89" y="27"/>
                    <a:pt x="89" y="27"/>
                  </a:cubicBezTo>
                  <a:cubicBezTo>
                    <a:pt x="92" y="29"/>
                    <a:pt x="92" y="29"/>
                    <a:pt x="92" y="29"/>
                  </a:cubicBezTo>
                  <a:cubicBezTo>
                    <a:pt x="96" y="31"/>
                    <a:pt x="96" y="31"/>
                    <a:pt x="96" y="31"/>
                  </a:cubicBezTo>
                  <a:cubicBezTo>
                    <a:pt x="98" y="29"/>
                    <a:pt x="98" y="29"/>
                    <a:pt x="98" y="29"/>
                  </a:cubicBezTo>
                  <a:cubicBezTo>
                    <a:pt x="102" y="31"/>
                    <a:pt x="102" y="31"/>
                    <a:pt x="102" y="31"/>
                  </a:cubicBezTo>
                  <a:cubicBezTo>
                    <a:pt x="118" y="40"/>
                    <a:pt x="118" y="40"/>
                    <a:pt x="118" y="40"/>
                  </a:cubicBezTo>
                  <a:cubicBezTo>
                    <a:pt x="131" y="47"/>
                    <a:pt x="131" y="47"/>
                    <a:pt x="131" y="47"/>
                  </a:cubicBezTo>
                  <a:cubicBezTo>
                    <a:pt x="132" y="51"/>
                    <a:pt x="132" y="51"/>
                    <a:pt x="132" y="51"/>
                  </a:cubicBezTo>
                  <a:cubicBezTo>
                    <a:pt x="136" y="53"/>
                    <a:pt x="136" y="53"/>
                    <a:pt x="136" y="53"/>
                  </a:cubicBezTo>
                  <a:cubicBezTo>
                    <a:pt x="140" y="58"/>
                    <a:pt x="140" y="58"/>
                    <a:pt x="140" y="58"/>
                  </a:cubicBezTo>
                  <a:cubicBezTo>
                    <a:pt x="143" y="58"/>
                    <a:pt x="143" y="58"/>
                    <a:pt x="143" y="58"/>
                  </a:cubicBezTo>
                  <a:cubicBezTo>
                    <a:pt x="142" y="56"/>
                    <a:pt x="142" y="56"/>
                    <a:pt x="142" y="56"/>
                  </a:cubicBezTo>
                  <a:cubicBezTo>
                    <a:pt x="142" y="55"/>
                    <a:pt x="142" y="55"/>
                    <a:pt x="142" y="55"/>
                  </a:cubicBezTo>
                  <a:cubicBezTo>
                    <a:pt x="143" y="55"/>
                    <a:pt x="143" y="55"/>
                    <a:pt x="143" y="55"/>
                  </a:cubicBezTo>
                  <a:cubicBezTo>
                    <a:pt x="149" y="60"/>
                    <a:pt x="149" y="60"/>
                    <a:pt x="149" y="60"/>
                  </a:cubicBezTo>
                  <a:cubicBezTo>
                    <a:pt x="151" y="60"/>
                    <a:pt x="151" y="60"/>
                    <a:pt x="151" y="60"/>
                  </a:cubicBezTo>
                  <a:cubicBezTo>
                    <a:pt x="156" y="64"/>
                    <a:pt x="156" y="64"/>
                    <a:pt x="156" y="64"/>
                  </a:cubicBezTo>
                  <a:cubicBezTo>
                    <a:pt x="158" y="64"/>
                    <a:pt x="158" y="64"/>
                    <a:pt x="158" y="64"/>
                  </a:cubicBezTo>
                  <a:cubicBezTo>
                    <a:pt x="156" y="58"/>
                    <a:pt x="156" y="58"/>
                    <a:pt x="156" y="58"/>
                  </a:cubicBezTo>
                  <a:cubicBezTo>
                    <a:pt x="154" y="56"/>
                    <a:pt x="154" y="56"/>
                    <a:pt x="154" y="56"/>
                  </a:cubicBezTo>
                  <a:cubicBezTo>
                    <a:pt x="156" y="56"/>
                    <a:pt x="156" y="56"/>
                    <a:pt x="156" y="56"/>
                  </a:cubicBezTo>
                  <a:cubicBezTo>
                    <a:pt x="160" y="60"/>
                    <a:pt x="160" y="60"/>
                    <a:pt x="160" y="60"/>
                  </a:cubicBezTo>
                  <a:cubicBezTo>
                    <a:pt x="160" y="64"/>
                    <a:pt x="160" y="64"/>
                    <a:pt x="160" y="64"/>
                  </a:cubicBezTo>
                  <a:cubicBezTo>
                    <a:pt x="167" y="69"/>
                    <a:pt x="167" y="69"/>
                    <a:pt x="167" y="69"/>
                  </a:cubicBezTo>
                  <a:cubicBezTo>
                    <a:pt x="167" y="71"/>
                    <a:pt x="167" y="71"/>
                    <a:pt x="167" y="71"/>
                  </a:cubicBezTo>
                  <a:cubicBezTo>
                    <a:pt x="171" y="73"/>
                    <a:pt x="171" y="73"/>
                    <a:pt x="171" y="73"/>
                  </a:cubicBezTo>
                  <a:cubicBezTo>
                    <a:pt x="171" y="71"/>
                    <a:pt x="171" y="71"/>
                    <a:pt x="171" y="71"/>
                  </a:cubicBezTo>
                  <a:cubicBezTo>
                    <a:pt x="174" y="73"/>
                    <a:pt x="174" y="73"/>
                    <a:pt x="174" y="73"/>
                  </a:cubicBezTo>
                  <a:cubicBezTo>
                    <a:pt x="178" y="76"/>
                    <a:pt x="178" y="76"/>
                    <a:pt x="178" y="76"/>
                  </a:cubicBezTo>
                  <a:cubicBezTo>
                    <a:pt x="180" y="80"/>
                    <a:pt x="180" y="80"/>
                    <a:pt x="180" y="80"/>
                  </a:cubicBezTo>
                  <a:cubicBezTo>
                    <a:pt x="182" y="82"/>
                    <a:pt x="182" y="82"/>
                    <a:pt x="182" y="82"/>
                  </a:cubicBezTo>
                  <a:cubicBezTo>
                    <a:pt x="183" y="86"/>
                    <a:pt x="183" y="86"/>
                    <a:pt x="183" y="86"/>
                  </a:cubicBezTo>
                  <a:cubicBezTo>
                    <a:pt x="185" y="86"/>
                    <a:pt x="185" y="86"/>
                    <a:pt x="185" y="86"/>
                  </a:cubicBezTo>
                  <a:cubicBezTo>
                    <a:pt x="187" y="87"/>
                    <a:pt x="187" y="87"/>
                    <a:pt x="187" y="87"/>
                  </a:cubicBezTo>
                  <a:cubicBezTo>
                    <a:pt x="187" y="91"/>
                    <a:pt x="187" y="91"/>
                    <a:pt x="187" y="91"/>
                  </a:cubicBezTo>
                  <a:cubicBezTo>
                    <a:pt x="187" y="95"/>
                    <a:pt x="187" y="95"/>
                    <a:pt x="187" y="95"/>
                  </a:cubicBezTo>
                  <a:cubicBezTo>
                    <a:pt x="185" y="100"/>
                    <a:pt x="185" y="100"/>
                    <a:pt x="185" y="100"/>
                  </a:cubicBezTo>
                  <a:cubicBezTo>
                    <a:pt x="185" y="102"/>
                    <a:pt x="185" y="102"/>
                    <a:pt x="185" y="102"/>
                  </a:cubicBezTo>
                  <a:cubicBezTo>
                    <a:pt x="185" y="106"/>
                    <a:pt x="185" y="106"/>
                    <a:pt x="185" y="106"/>
                  </a:cubicBezTo>
                  <a:cubicBezTo>
                    <a:pt x="182" y="109"/>
                    <a:pt x="182" y="109"/>
                    <a:pt x="182" y="109"/>
                  </a:cubicBezTo>
                  <a:cubicBezTo>
                    <a:pt x="180" y="113"/>
                    <a:pt x="180" y="113"/>
                    <a:pt x="180" y="113"/>
                  </a:cubicBezTo>
                  <a:cubicBezTo>
                    <a:pt x="174" y="120"/>
                    <a:pt x="174" y="120"/>
                    <a:pt x="174" y="120"/>
                  </a:cubicBezTo>
                  <a:cubicBezTo>
                    <a:pt x="169" y="124"/>
                    <a:pt x="169" y="124"/>
                    <a:pt x="169" y="124"/>
                  </a:cubicBezTo>
                  <a:cubicBezTo>
                    <a:pt x="163" y="124"/>
                    <a:pt x="163" y="124"/>
                    <a:pt x="163" y="124"/>
                  </a:cubicBezTo>
                  <a:cubicBezTo>
                    <a:pt x="162" y="126"/>
                    <a:pt x="162" y="126"/>
                    <a:pt x="162" y="126"/>
                  </a:cubicBezTo>
                  <a:cubicBezTo>
                    <a:pt x="156" y="126"/>
                    <a:pt x="156" y="126"/>
                    <a:pt x="156" y="126"/>
                  </a:cubicBezTo>
                  <a:cubicBezTo>
                    <a:pt x="154" y="127"/>
                    <a:pt x="154" y="127"/>
                    <a:pt x="154" y="127"/>
                  </a:cubicBezTo>
                  <a:cubicBezTo>
                    <a:pt x="147" y="129"/>
                    <a:pt x="147" y="129"/>
                    <a:pt x="147" y="129"/>
                  </a:cubicBezTo>
                  <a:cubicBezTo>
                    <a:pt x="138" y="127"/>
                    <a:pt x="138" y="127"/>
                    <a:pt x="138" y="127"/>
                  </a:cubicBezTo>
                  <a:cubicBezTo>
                    <a:pt x="131" y="127"/>
                    <a:pt x="131" y="127"/>
                    <a:pt x="131" y="127"/>
                  </a:cubicBezTo>
                  <a:cubicBezTo>
                    <a:pt x="127" y="124"/>
                    <a:pt x="127" y="124"/>
                    <a:pt x="127" y="124"/>
                  </a:cubicBezTo>
                  <a:cubicBezTo>
                    <a:pt x="125" y="126"/>
                    <a:pt x="125" y="126"/>
                    <a:pt x="125" y="126"/>
                  </a:cubicBezTo>
                  <a:cubicBezTo>
                    <a:pt x="122" y="126"/>
                    <a:pt x="122" y="126"/>
                    <a:pt x="122" y="126"/>
                  </a:cubicBezTo>
                  <a:cubicBezTo>
                    <a:pt x="118" y="124"/>
                    <a:pt x="118" y="124"/>
                    <a:pt x="118" y="124"/>
                  </a:cubicBezTo>
                  <a:cubicBezTo>
                    <a:pt x="116" y="124"/>
                    <a:pt x="116" y="124"/>
                    <a:pt x="116" y="124"/>
                  </a:cubicBezTo>
                  <a:cubicBezTo>
                    <a:pt x="114" y="122"/>
                    <a:pt x="114" y="122"/>
                    <a:pt x="114" y="122"/>
                  </a:cubicBezTo>
                  <a:cubicBezTo>
                    <a:pt x="111" y="124"/>
                    <a:pt x="111" y="124"/>
                    <a:pt x="111" y="124"/>
                  </a:cubicBezTo>
                  <a:cubicBezTo>
                    <a:pt x="107" y="120"/>
                    <a:pt x="107" y="120"/>
                    <a:pt x="107" y="120"/>
                  </a:cubicBezTo>
                  <a:cubicBezTo>
                    <a:pt x="107" y="118"/>
                    <a:pt x="107" y="118"/>
                    <a:pt x="107" y="118"/>
                  </a:cubicBezTo>
                  <a:cubicBezTo>
                    <a:pt x="103" y="118"/>
                    <a:pt x="103" y="118"/>
                    <a:pt x="103" y="118"/>
                  </a:cubicBezTo>
                  <a:cubicBezTo>
                    <a:pt x="102" y="118"/>
                    <a:pt x="102" y="118"/>
                    <a:pt x="102" y="118"/>
                  </a:cubicBezTo>
                  <a:cubicBezTo>
                    <a:pt x="102" y="117"/>
                    <a:pt x="102" y="117"/>
                    <a:pt x="102" y="117"/>
                  </a:cubicBezTo>
                  <a:cubicBezTo>
                    <a:pt x="96" y="117"/>
                    <a:pt x="96" y="117"/>
                    <a:pt x="96" y="117"/>
                  </a:cubicBezTo>
                  <a:cubicBezTo>
                    <a:pt x="94" y="118"/>
                    <a:pt x="94" y="118"/>
                    <a:pt x="94" y="118"/>
                  </a:cubicBezTo>
                  <a:cubicBezTo>
                    <a:pt x="92" y="118"/>
                    <a:pt x="92" y="118"/>
                    <a:pt x="92" y="118"/>
                  </a:cubicBezTo>
                  <a:cubicBezTo>
                    <a:pt x="92" y="117"/>
                    <a:pt x="92" y="117"/>
                    <a:pt x="92" y="117"/>
                  </a:cubicBezTo>
                  <a:cubicBezTo>
                    <a:pt x="91" y="115"/>
                    <a:pt x="91" y="115"/>
                    <a:pt x="91" y="115"/>
                  </a:cubicBezTo>
                  <a:cubicBezTo>
                    <a:pt x="92" y="115"/>
                    <a:pt x="92" y="115"/>
                    <a:pt x="92" y="115"/>
                  </a:cubicBezTo>
                  <a:cubicBezTo>
                    <a:pt x="91" y="111"/>
                    <a:pt x="91" y="111"/>
                    <a:pt x="91" y="111"/>
                  </a:cubicBezTo>
                  <a:cubicBezTo>
                    <a:pt x="89" y="113"/>
                    <a:pt x="89" y="113"/>
                    <a:pt x="89" y="113"/>
                  </a:cubicBezTo>
                  <a:cubicBezTo>
                    <a:pt x="83" y="113"/>
                    <a:pt x="83" y="113"/>
                    <a:pt x="83" y="113"/>
                  </a:cubicBezTo>
                  <a:cubicBezTo>
                    <a:pt x="80" y="111"/>
                    <a:pt x="80" y="111"/>
                    <a:pt x="80" y="111"/>
                  </a:cubicBezTo>
                  <a:cubicBezTo>
                    <a:pt x="80" y="111"/>
                    <a:pt x="80" y="111"/>
                    <a:pt x="80" y="111"/>
                  </a:cubicBezTo>
                  <a:cubicBezTo>
                    <a:pt x="78" y="111"/>
                    <a:pt x="78" y="111"/>
                    <a:pt x="78" y="111"/>
                  </a:cubicBezTo>
                  <a:cubicBezTo>
                    <a:pt x="71" y="106"/>
                    <a:pt x="71" y="106"/>
                    <a:pt x="71" y="106"/>
                  </a:cubicBezTo>
                  <a:cubicBezTo>
                    <a:pt x="69" y="102"/>
                    <a:pt x="69" y="102"/>
                    <a:pt x="69" y="102"/>
                  </a:cubicBezTo>
                  <a:cubicBezTo>
                    <a:pt x="65" y="102"/>
                    <a:pt x="65" y="102"/>
                    <a:pt x="65" y="102"/>
                  </a:cubicBezTo>
                  <a:cubicBezTo>
                    <a:pt x="63" y="100"/>
                    <a:pt x="63" y="100"/>
                    <a:pt x="63" y="100"/>
                  </a:cubicBezTo>
                  <a:cubicBezTo>
                    <a:pt x="61" y="100"/>
                    <a:pt x="61" y="100"/>
                    <a:pt x="61" y="100"/>
                  </a:cubicBezTo>
                  <a:cubicBezTo>
                    <a:pt x="60" y="102"/>
                    <a:pt x="60" y="102"/>
                    <a:pt x="60" y="102"/>
                  </a:cubicBezTo>
                  <a:cubicBezTo>
                    <a:pt x="63" y="104"/>
                    <a:pt x="63" y="104"/>
                    <a:pt x="63" y="104"/>
                  </a:cubicBezTo>
                  <a:cubicBezTo>
                    <a:pt x="65" y="109"/>
                    <a:pt x="65" y="109"/>
                    <a:pt x="65" y="109"/>
                  </a:cubicBezTo>
                  <a:cubicBezTo>
                    <a:pt x="69" y="111"/>
                    <a:pt x="69" y="111"/>
                    <a:pt x="69" y="111"/>
                  </a:cubicBezTo>
                  <a:cubicBezTo>
                    <a:pt x="69" y="115"/>
                    <a:pt x="69" y="115"/>
                    <a:pt x="69" y="115"/>
                  </a:cubicBezTo>
                  <a:cubicBezTo>
                    <a:pt x="74" y="115"/>
                    <a:pt x="74" y="115"/>
                    <a:pt x="74" y="115"/>
                  </a:cubicBezTo>
                  <a:cubicBezTo>
                    <a:pt x="76" y="117"/>
                    <a:pt x="76" y="117"/>
                    <a:pt x="76" y="117"/>
                  </a:cubicBezTo>
                  <a:cubicBezTo>
                    <a:pt x="72" y="118"/>
                    <a:pt x="72" y="118"/>
                    <a:pt x="72" y="118"/>
                  </a:cubicBezTo>
                  <a:cubicBezTo>
                    <a:pt x="71" y="120"/>
                    <a:pt x="71" y="120"/>
                    <a:pt x="71" y="120"/>
                  </a:cubicBezTo>
                  <a:cubicBezTo>
                    <a:pt x="72" y="122"/>
                    <a:pt x="72" y="122"/>
                    <a:pt x="72" y="122"/>
                  </a:cubicBezTo>
                  <a:cubicBezTo>
                    <a:pt x="78" y="120"/>
                    <a:pt x="78" y="120"/>
                    <a:pt x="78" y="120"/>
                  </a:cubicBezTo>
                  <a:cubicBezTo>
                    <a:pt x="80" y="118"/>
                    <a:pt x="80" y="118"/>
                    <a:pt x="80" y="118"/>
                  </a:cubicBezTo>
                  <a:cubicBezTo>
                    <a:pt x="81" y="120"/>
                    <a:pt x="81" y="120"/>
                    <a:pt x="81" y="120"/>
                  </a:cubicBezTo>
                  <a:cubicBezTo>
                    <a:pt x="80" y="122"/>
                    <a:pt x="80" y="122"/>
                    <a:pt x="80" y="122"/>
                  </a:cubicBezTo>
                  <a:cubicBezTo>
                    <a:pt x="80" y="122"/>
                    <a:pt x="80" y="122"/>
                    <a:pt x="80" y="122"/>
                  </a:cubicBezTo>
                  <a:cubicBezTo>
                    <a:pt x="83" y="122"/>
                    <a:pt x="83" y="122"/>
                    <a:pt x="83" y="122"/>
                  </a:cubicBezTo>
                  <a:cubicBezTo>
                    <a:pt x="81" y="126"/>
                    <a:pt x="81" y="126"/>
                    <a:pt x="81" y="126"/>
                  </a:cubicBezTo>
                  <a:cubicBezTo>
                    <a:pt x="80" y="126"/>
                    <a:pt x="80" y="126"/>
                    <a:pt x="80" y="126"/>
                  </a:cubicBezTo>
                  <a:cubicBezTo>
                    <a:pt x="78" y="127"/>
                    <a:pt x="78" y="127"/>
                    <a:pt x="78" y="127"/>
                  </a:cubicBezTo>
                  <a:cubicBezTo>
                    <a:pt x="81" y="127"/>
                    <a:pt x="81" y="127"/>
                    <a:pt x="81" y="127"/>
                  </a:cubicBezTo>
                  <a:cubicBezTo>
                    <a:pt x="83" y="127"/>
                    <a:pt x="83" y="127"/>
                    <a:pt x="83" y="127"/>
                  </a:cubicBezTo>
                  <a:cubicBezTo>
                    <a:pt x="85" y="127"/>
                    <a:pt x="85" y="127"/>
                    <a:pt x="85" y="127"/>
                  </a:cubicBezTo>
                  <a:cubicBezTo>
                    <a:pt x="87" y="129"/>
                    <a:pt x="87" y="129"/>
                    <a:pt x="87" y="129"/>
                  </a:cubicBezTo>
                  <a:cubicBezTo>
                    <a:pt x="89" y="127"/>
                    <a:pt x="89" y="127"/>
                    <a:pt x="89" y="127"/>
                  </a:cubicBezTo>
                  <a:cubicBezTo>
                    <a:pt x="98" y="131"/>
                    <a:pt x="98" y="131"/>
                    <a:pt x="98" y="131"/>
                  </a:cubicBezTo>
                  <a:cubicBezTo>
                    <a:pt x="102" y="137"/>
                    <a:pt x="102" y="137"/>
                    <a:pt x="102" y="137"/>
                  </a:cubicBezTo>
                  <a:cubicBezTo>
                    <a:pt x="103" y="137"/>
                    <a:pt x="103" y="137"/>
                    <a:pt x="103" y="137"/>
                  </a:cubicBezTo>
                  <a:cubicBezTo>
                    <a:pt x="102" y="138"/>
                    <a:pt x="102" y="138"/>
                    <a:pt x="102" y="138"/>
                  </a:cubicBezTo>
                  <a:cubicBezTo>
                    <a:pt x="102" y="140"/>
                    <a:pt x="102" y="140"/>
                    <a:pt x="102" y="140"/>
                  </a:cubicBezTo>
                  <a:cubicBezTo>
                    <a:pt x="103" y="142"/>
                    <a:pt x="103" y="142"/>
                    <a:pt x="103" y="142"/>
                  </a:cubicBezTo>
                  <a:cubicBezTo>
                    <a:pt x="103" y="144"/>
                    <a:pt x="103" y="144"/>
                    <a:pt x="103" y="144"/>
                  </a:cubicBezTo>
                  <a:cubicBezTo>
                    <a:pt x="102" y="149"/>
                    <a:pt x="102" y="149"/>
                    <a:pt x="102" y="149"/>
                  </a:cubicBezTo>
                  <a:cubicBezTo>
                    <a:pt x="100" y="151"/>
                    <a:pt x="100" y="151"/>
                    <a:pt x="100" y="151"/>
                  </a:cubicBezTo>
                  <a:cubicBezTo>
                    <a:pt x="100" y="155"/>
                    <a:pt x="100" y="155"/>
                    <a:pt x="100" y="155"/>
                  </a:cubicBezTo>
                  <a:cubicBezTo>
                    <a:pt x="102" y="155"/>
                    <a:pt x="102" y="155"/>
                    <a:pt x="102" y="155"/>
                  </a:cubicBezTo>
                  <a:cubicBezTo>
                    <a:pt x="102" y="158"/>
                    <a:pt x="102" y="158"/>
                    <a:pt x="102" y="158"/>
                  </a:cubicBezTo>
                  <a:cubicBezTo>
                    <a:pt x="107" y="164"/>
                    <a:pt x="107" y="164"/>
                    <a:pt x="107" y="164"/>
                  </a:cubicBezTo>
                  <a:cubicBezTo>
                    <a:pt x="107" y="166"/>
                    <a:pt x="107" y="166"/>
                    <a:pt x="107" y="166"/>
                  </a:cubicBezTo>
                  <a:cubicBezTo>
                    <a:pt x="111" y="169"/>
                    <a:pt x="111" y="169"/>
                    <a:pt x="111" y="169"/>
                  </a:cubicBezTo>
                  <a:cubicBezTo>
                    <a:pt x="111" y="171"/>
                    <a:pt x="111" y="171"/>
                    <a:pt x="111" y="171"/>
                  </a:cubicBezTo>
                  <a:cubicBezTo>
                    <a:pt x="111" y="177"/>
                    <a:pt x="111" y="177"/>
                    <a:pt x="111" y="177"/>
                  </a:cubicBezTo>
                  <a:cubicBezTo>
                    <a:pt x="109" y="178"/>
                    <a:pt x="109" y="178"/>
                    <a:pt x="109" y="178"/>
                  </a:cubicBezTo>
                  <a:cubicBezTo>
                    <a:pt x="111" y="180"/>
                    <a:pt x="111" y="180"/>
                    <a:pt x="111" y="180"/>
                  </a:cubicBezTo>
                  <a:cubicBezTo>
                    <a:pt x="112" y="184"/>
                    <a:pt x="112" y="184"/>
                    <a:pt x="112" y="184"/>
                  </a:cubicBezTo>
                  <a:cubicBezTo>
                    <a:pt x="120" y="186"/>
                    <a:pt x="120" y="186"/>
                    <a:pt x="120" y="186"/>
                  </a:cubicBezTo>
                  <a:cubicBezTo>
                    <a:pt x="122" y="182"/>
                    <a:pt x="122" y="182"/>
                    <a:pt x="122" y="182"/>
                  </a:cubicBezTo>
                  <a:cubicBezTo>
                    <a:pt x="123" y="184"/>
                    <a:pt x="123" y="184"/>
                    <a:pt x="123" y="184"/>
                  </a:cubicBezTo>
                  <a:cubicBezTo>
                    <a:pt x="125" y="186"/>
                    <a:pt x="125" y="186"/>
                    <a:pt x="125" y="186"/>
                  </a:cubicBezTo>
                  <a:cubicBezTo>
                    <a:pt x="129" y="188"/>
                    <a:pt x="129" y="188"/>
                    <a:pt x="129" y="188"/>
                  </a:cubicBezTo>
                  <a:cubicBezTo>
                    <a:pt x="129" y="193"/>
                    <a:pt x="129" y="193"/>
                    <a:pt x="129" y="193"/>
                  </a:cubicBezTo>
                  <a:cubicBezTo>
                    <a:pt x="131" y="193"/>
                    <a:pt x="131" y="193"/>
                    <a:pt x="131" y="193"/>
                  </a:cubicBezTo>
                  <a:cubicBezTo>
                    <a:pt x="136" y="193"/>
                    <a:pt x="136" y="193"/>
                    <a:pt x="136" y="193"/>
                  </a:cubicBezTo>
                  <a:cubicBezTo>
                    <a:pt x="138" y="195"/>
                    <a:pt x="138" y="195"/>
                    <a:pt x="138" y="195"/>
                  </a:cubicBezTo>
                  <a:cubicBezTo>
                    <a:pt x="143" y="197"/>
                    <a:pt x="143" y="197"/>
                    <a:pt x="143" y="197"/>
                  </a:cubicBezTo>
                  <a:cubicBezTo>
                    <a:pt x="147" y="199"/>
                    <a:pt x="147" y="199"/>
                    <a:pt x="147" y="199"/>
                  </a:cubicBezTo>
                  <a:cubicBezTo>
                    <a:pt x="149" y="199"/>
                    <a:pt x="149" y="199"/>
                    <a:pt x="149" y="199"/>
                  </a:cubicBezTo>
                  <a:cubicBezTo>
                    <a:pt x="153" y="195"/>
                    <a:pt x="153" y="195"/>
                    <a:pt x="153" y="195"/>
                  </a:cubicBezTo>
                  <a:cubicBezTo>
                    <a:pt x="154" y="195"/>
                    <a:pt x="154" y="195"/>
                    <a:pt x="154" y="195"/>
                  </a:cubicBezTo>
                  <a:cubicBezTo>
                    <a:pt x="158" y="193"/>
                    <a:pt x="158" y="193"/>
                    <a:pt x="158" y="193"/>
                  </a:cubicBezTo>
                  <a:cubicBezTo>
                    <a:pt x="158" y="188"/>
                    <a:pt x="158" y="188"/>
                    <a:pt x="158" y="188"/>
                  </a:cubicBezTo>
                  <a:cubicBezTo>
                    <a:pt x="154" y="186"/>
                    <a:pt x="154" y="186"/>
                    <a:pt x="154" y="186"/>
                  </a:cubicBezTo>
                  <a:cubicBezTo>
                    <a:pt x="156" y="184"/>
                    <a:pt x="156" y="184"/>
                    <a:pt x="156" y="184"/>
                  </a:cubicBezTo>
                  <a:cubicBezTo>
                    <a:pt x="156" y="182"/>
                    <a:pt x="156" y="182"/>
                    <a:pt x="156" y="182"/>
                  </a:cubicBezTo>
                  <a:cubicBezTo>
                    <a:pt x="153" y="182"/>
                    <a:pt x="153" y="182"/>
                    <a:pt x="153" y="182"/>
                  </a:cubicBezTo>
                  <a:cubicBezTo>
                    <a:pt x="151" y="178"/>
                    <a:pt x="151" y="178"/>
                    <a:pt x="151" y="178"/>
                  </a:cubicBezTo>
                  <a:cubicBezTo>
                    <a:pt x="149" y="180"/>
                    <a:pt x="149" y="180"/>
                    <a:pt x="149" y="180"/>
                  </a:cubicBezTo>
                  <a:cubicBezTo>
                    <a:pt x="147" y="180"/>
                    <a:pt x="147" y="180"/>
                    <a:pt x="147" y="180"/>
                  </a:cubicBezTo>
                  <a:cubicBezTo>
                    <a:pt x="143" y="182"/>
                    <a:pt x="143" y="182"/>
                    <a:pt x="143" y="182"/>
                  </a:cubicBezTo>
                  <a:cubicBezTo>
                    <a:pt x="140" y="180"/>
                    <a:pt x="140" y="180"/>
                    <a:pt x="140" y="180"/>
                  </a:cubicBezTo>
                  <a:cubicBezTo>
                    <a:pt x="136" y="177"/>
                    <a:pt x="136" y="177"/>
                    <a:pt x="136" y="177"/>
                  </a:cubicBezTo>
                  <a:cubicBezTo>
                    <a:pt x="132" y="173"/>
                    <a:pt x="132" y="173"/>
                    <a:pt x="132" y="173"/>
                  </a:cubicBezTo>
                  <a:cubicBezTo>
                    <a:pt x="131" y="169"/>
                    <a:pt x="131" y="169"/>
                    <a:pt x="131" y="169"/>
                  </a:cubicBezTo>
                  <a:cubicBezTo>
                    <a:pt x="129" y="166"/>
                    <a:pt x="129" y="166"/>
                    <a:pt x="129" y="166"/>
                  </a:cubicBezTo>
                  <a:cubicBezTo>
                    <a:pt x="132" y="166"/>
                    <a:pt x="132" y="166"/>
                    <a:pt x="132" y="166"/>
                  </a:cubicBezTo>
                  <a:cubicBezTo>
                    <a:pt x="134" y="164"/>
                    <a:pt x="134" y="164"/>
                    <a:pt x="134" y="164"/>
                  </a:cubicBezTo>
                  <a:cubicBezTo>
                    <a:pt x="132" y="162"/>
                    <a:pt x="132" y="162"/>
                    <a:pt x="132" y="162"/>
                  </a:cubicBezTo>
                  <a:cubicBezTo>
                    <a:pt x="134" y="160"/>
                    <a:pt x="134" y="160"/>
                    <a:pt x="134" y="160"/>
                  </a:cubicBezTo>
                  <a:cubicBezTo>
                    <a:pt x="132" y="157"/>
                    <a:pt x="132" y="157"/>
                    <a:pt x="132" y="157"/>
                  </a:cubicBezTo>
                  <a:cubicBezTo>
                    <a:pt x="132" y="155"/>
                    <a:pt x="132" y="155"/>
                    <a:pt x="132" y="155"/>
                  </a:cubicBezTo>
                  <a:cubicBezTo>
                    <a:pt x="138" y="155"/>
                    <a:pt x="138" y="155"/>
                    <a:pt x="138" y="155"/>
                  </a:cubicBezTo>
                  <a:cubicBezTo>
                    <a:pt x="142" y="157"/>
                    <a:pt x="142" y="157"/>
                    <a:pt x="142" y="157"/>
                  </a:cubicBezTo>
                  <a:cubicBezTo>
                    <a:pt x="145" y="158"/>
                    <a:pt x="145" y="158"/>
                    <a:pt x="145" y="158"/>
                  </a:cubicBezTo>
                  <a:cubicBezTo>
                    <a:pt x="149" y="162"/>
                    <a:pt x="149" y="162"/>
                    <a:pt x="149" y="162"/>
                  </a:cubicBezTo>
                  <a:cubicBezTo>
                    <a:pt x="151" y="164"/>
                    <a:pt x="151" y="164"/>
                    <a:pt x="151" y="164"/>
                  </a:cubicBezTo>
                  <a:cubicBezTo>
                    <a:pt x="158" y="166"/>
                    <a:pt x="158" y="166"/>
                    <a:pt x="158" y="166"/>
                  </a:cubicBezTo>
                  <a:cubicBezTo>
                    <a:pt x="158" y="168"/>
                    <a:pt x="158" y="168"/>
                    <a:pt x="158" y="168"/>
                  </a:cubicBezTo>
                  <a:cubicBezTo>
                    <a:pt x="162" y="168"/>
                    <a:pt x="162" y="168"/>
                    <a:pt x="162" y="168"/>
                  </a:cubicBezTo>
                  <a:cubicBezTo>
                    <a:pt x="173" y="173"/>
                    <a:pt x="173" y="173"/>
                    <a:pt x="173" y="173"/>
                  </a:cubicBezTo>
                  <a:cubicBezTo>
                    <a:pt x="178" y="177"/>
                    <a:pt x="178" y="177"/>
                    <a:pt x="178" y="177"/>
                  </a:cubicBezTo>
                  <a:cubicBezTo>
                    <a:pt x="180" y="175"/>
                    <a:pt x="180" y="175"/>
                    <a:pt x="180" y="175"/>
                  </a:cubicBezTo>
                  <a:cubicBezTo>
                    <a:pt x="183" y="171"/>
                    <a:pt x="183" y="171"/>
                    <a:pt x="183" y="171"/>
                  </a:cubicBezTo>
                  <a:cubicBezTo>
                    <a:pt x="182" y="168"/>
                    <a:pt x="182" y="168"/>
                    <a:pt x="182" y="168"/>
                  </a:cubicBezTo>
                  <a:cubicBezTo>
                    <a:pt x="185" y="168"/>
                    <a:pt x="185" y="168"/>
                    <a:pt x="185" y="168"/>
                  </a:cubicBezTo>
                  <a:cubicBezTo>
                    <a:pt x="187" y="166"/>
                    <a:pt x="187" y="166"/>
                    <a:pt x="187" y="166"/>
                  </a:cubicBezTo>
                  <a:cubicBezTo>
                    <a:pt x="183" y="158"/>
                    <a:pt x="183" y="158"/>
                    <a:pt x="183" y="158"/>
                  </a:cubicBezTo>
                  <a:cubicBezTo>
                    <a:pt x="176" y="151"/>
                    <a:pt x="176" y="151"/>
                    <a:pt x="176" y="151"/>
                  </a:cubicBezTo>
                  <a:cubicBezTo>
                    <a:pt x="174" y="146"/>
                    <a:pt x="174" y="146"/>
                    <a:pt x="174" y="146"/>
                  </a:cubicBezTo>
                  <a:cubicBezTo>
                    <a:pt x="174" y="142"/>
                    <a:pt x="174" y="142"/>
                    <a:pt x="174" y="142"/>
                  </a:cubicBezTo>
                  <a:cubicBezTo>
                    <a:pt x="178" y="138"/>
                    <a:pt x="178" y="138"/>
                    <a:pt x="178" y="138"/>
                  </a:cubicBezTo>
                  <a:cubicBezTo>
                    <a:pt x="183" y="133"/>
                    <a:pt x="183" y="133"/>
                    <a:pt x="183" y="133"/>
                  </a:cubicBezTo>
                  <a:cubicBezTo>
                    <a:pt x="183" y="129"/>
                    <a:pt x="183" y="129"/>
                    <a:pt x="183" y="129"/>
                  </a:cubicBezTo>
                  <a:cubicBezTo>
                    <a:pt x="187" y="126"/>
                    <a:pt x="187" y="126"/>
                    <a:pt x="187" y="126"/>
                  </a:cubicBezTo>
                  <a:cubicBezTo>
                    <a:pt x="191" y="126"/>
                    <a:pt x="191" y="126"/>
                    <a:pt x="191" y="126"/>
                  </a:cubicBezTo>
                  <a:cubicBezTo>
                    <a:pt x="196" y="120"/>
                    <a:pt x="196" y="120"/>
                    <a:pt x="196" y="120"/>
                  </a:cubicBezTo>
                  <a:cubicBezTo>
                    <a:pt x="200" y="113"/>
                    <a:pt x="200" y="113"/>
                    <a:pt x="200" y="113"/>
                  </a:cubicBezTo>
                  <a:cubicBezTo>
                    <a:pt x="202" y="111"/>
                    <a:pt x="202" y="111"/>
                    <a:pt x="202" y="111"/>
                  </a:cubicBezTo>
                  <a:cubicBezTo>
                    <a:pt x="207" y="111"/>
                    <a:pt x="207" y="111"/>
                    <a:pt x="207" y="111"/>
                  </a:cubicBezTo>
                  <a:cubicBezTo>
                    <a:pt x="211" y="115"/>
                    <a:pt x="211" y="115"/>
                    <a:pt x="211" y="115"/>
                  </a:cubicBezTo>
                  <a:cubicBezTo>
                    <a:pt x="214" y="113"/>
                    <a:pt x="214" y="113"/>
                    <a:pt x="214" y="113"/>
                  </a:cubicBezTo>
                  <a:cubicBezTo>
                    <a:pt x="220" y="115"/>
                    <a:pt x="220" y="115"/>
                    <a:pt x="220" y="115"/>
                  </a:cubicBezTo>
                  <a:cubicBezTo>
                    <a:pt x="222" y="117"/>
                    <a:pt x="222" y="117"/>
                    <a:pt x="222" y="117"/>
                  </a:cubicBezTo>
                  <a:cubicBezTo>
                    <a:pt x="222" y="120"/>
                    <a:pt x="222" y="120"/>
                    <a:pt x="222" y="120"/>
                  </a:cubicBezTo>
                  <a:cubicBezTo>
                    <a:pt x="225" y="117"/>
                    <a:pt x="225" y="117"/>
                    <a:pt x="225" y="117"/>
                  </a:cubicBezTo>
                  <a:cubicBezTo>
                    <a:pt x="231" y="120"/>
                    <a:pt x="231" y="120"/>
                    <a:pt x="231" y="120"/>
                  </a:cubicBezTo>
                  <a:cubicBezTo>
                    <a:pt x="231" y="124"/>
                    <a:pt x="231" y="124"/>
                    <a:pt x="231" y="124"/>
                  </a:cubicBezTo>
                  <a:cubicBezTo>
                    <a:pt x="234" y="126"/>
                    <a:pt x="234" y="126"/>
                    <a:pt x="234" y="126"/>
                  </a:cubicBezTo>
                  <a:cubicBezTo>
                    <a:pt x="233" y="120"/>
                    <a:pt x="233" y="120"/>
                    <a:pt x="233" y="120"/>
                  </a:cubicBezTo>
                  <a:cubicBezTo>
                    <a:pt x="231" y="115"/>
                    <a:pt x="231" y="115"/>
                    <a:pt x="231" y="115"/>
                  </a:cubicBezTo>
                  <a:cubicBezTo>
                    <a:pt x="233" y="113"/>
                    <a:pt x="233" y="113"/>
                    <a:pt x="233" y="113"/>
                  </a:cubicBezTo>
                  <a:cubicBezTo>
                    <a:pt x="233" y="106"/>
                    <a:pt x="233" y="106"/>
                    <a:pt x="233" y="106"/>
                  </a:cubicBezTo>
                  <a:cubicBezTo>
                    <a:pt x="233" y="102"/>
                    <a:pt x="233" y="102"/>
                    <a:pt x="233" y="102"/>
                  </a:cubicBezTo>
                  <a:cubicBezTo>
                    <a:pt x="233" y="102"/>
                    <a:pt x="233" y="102"/>
                    <a:pt x="233" y="102"/>
                  </a:cubicBezTo>
                  <a:cubicBezTo>
                    <a:pt x="231" y="100"/>
                    <a:pt x="231" y="100"/>
                    <a:pt x="231" y="100"/>
                  </a:cubicBezTo>
                  <a:cubicBezTo>
                    <a:pt x="233" y="98"/>
                    <a:pt x="233" y="98"/>
                    <a:pt x="233" y="98"/>
                  </a:cubicBezTo>
                  <a:cubicBezTo>
                    <a:pt x="231" y="95"/>
                    <a:pt x="231" y="95"/>
                    <a:pt x="231" y="95"/>
                  </a:cubicBezTo>
                  <a:cubicBezTo>
                    <a:pt x="233" y="95"/>
                    <a:pt x="233" y="95"/>
                    <a:pt x="233" y="95"/>
                  </a:cubicBezTo>
                  <a:cubicBezTo>
                    <a:pt x="229" y="91"/>
                    <a:pt x="229" y="91"/>
                    <a:pt x="229" y="91"/>
                  </a:cubicBezTo>
                  <a:cubicBezTo>
                    <a:pt x="225" y="89"/>
                    <a:pt x="225" y="89"/>
                    <a:pt x="225" y="89"/>
                  </a:cubicBezTo>
                  <a:cubicBezTo>
                    <a:pt x="222" y="89"/>
                    <a:pt x="222" y="89"/>
                    <a:pt x="222" y="89"/>
                  </a:cubicBezTo>
                  <a:cubicBezTo>
                    <a:pt x="220" y="86"/>
                    <a:pt x="220" y="86"/>
                    <a:pt x="220" y="86"/>
                  </a:cubicBezTo>
                  <a:cubicBezTo>
                    <a:pt x="222" y="80"/>
                    <a:pt x="222" y="80"/>
                    <a:pt x="222" y="80"/>
                  </a:cubicBezTo>
                  <a:cubicBezTo>
                    <a:pt x="222" y="73"/>
                    <a:pt x="222" y="73"/>
                    <a:pt x="222" y="73"/>
                  </a:cubicBezTo>
                  <a:cubicBezTo>
                    <a:pt x="222" y="71"/>
                    <a:pt x="222" y="71"/>
                    <a:pt x="222" y="71"/>
                  </a:cubicBezTo>
                  <a:cubicBezTo>
                    <a:pt x="222" y="69"/>
                    <a:pt x="222" y="69"/>
                    <a:pt x="222" y="69"/>
                  </a:cubicBezTo>
                  <a:cubicBezTo>
                    <a:pt x="222" y="66"/>
                    <a:pt x="222" y="66"/>
                    <a:pt x="222" y="66"/>
                  </a:cubicBezTo>
                  <a:cubicBezTo>
                    <a:pt x="224" y="66"/>
                    <a:pt x="224" y="66"/>
                    <a:pt x="224" y="66"/>
                  </a:cubicBezTo>
                  <a:cubicBezTo>
                    <a:pt x="222" y="62"/>
                    <a:pt x="222" y="62"/>
                    <a:pt x="222" y="62"/>
                  </a:cubicBezTo>
                  <a:cubicBezTo>
                    <a:pt x="222" y="58"/>
                    <a:pt x="222" y="58"/>
                    <a:pt x="222" y="58"/>
                  </a:cubicBezTo>
                  <a:cubicBezTo>
                    <a:pt x="218" y="51"/>
                    <a:pt x="218" y="51"/>
                    <a:pt x="218" y="51"/>
                  </a:cubicBezTo>
                  <a:cubicBezTo>
                    <a:pt x="213" y="47"/>
                    <a:pt x="213" y="47"/>
                    <a:pt x="213" y="47"/>
                  </a:cubicBezTo>
                  <a:cubicBezTo>
                    <a:pt x="205" y="40"/>
                    <a:pt x="205" y="40"/>
                    <a:pt x="205" y="40"/>
                  </a:cubicBezTo>
                  <a:cubicBezTo>
                    <a:pt x="205" y="38"/>
                    <a:pt x="205" y="38"/>
                    <a:pt x="205" y="38"/>
                  </a:cubicBezTo>
                  <a:cubicBezTo>
                    <a:pt x="209" y="38"/>
                    <a:pt x="209" y="38"/>
                    <a:pt x="209" y="38"/>
                  </a:cubicBezTo>
                  <a:cubicBezTo>
                    <a:pt x="216" y="44"/>
                    <a:pt x="216" y="44"/>
                    <a:pt x="216" y="44"/>
                  </a:cubicBezTo>
                  <a:cubicBezTo>
                    <a:pt x="220" y="44"/>
                    <a:pt x="220" y="44"/>
                    <a:pt x="220" y="44"/>
                  </a:cubicBezTo>
                  <a:cubicBezTo>
                    <a:pt x="224" y="42"/>
                    <a:pt x="224" y="42"/>
                    <a:pt x="224" y="42"/>
                  </a:cubicBezTo>
                  <a:cubicBezTo>
                    <a:pt x="229" y="42"/>
                    <a:pt x="229" y="42"/>
                    <a:pt x="229" y="42"/>
                  </a:cubicBezTo>
                  <a:cubicBezTo>
                    <a:pt x="238" y="42"/>
                    <a:pt x="238" y="42"/>
                    <a:pt x="238" y="42"/>
                  </a:cubicBezTo>
                  <a:cubicBezTo>
                    <a:pt x="244" y="46"/>
                    <a:pt x="244" y="46"/>
                    <a:pt x="244" y="46"/>
                  </a:cubicBezTo>
                  <a:cubicBezTo>
                    <a:pt x="242" y="49"/>
                    <a:pt x="242" y="49"/>
                    <a:pt x="242" y="49"/>
                  </a:cubicBezTo>
                  <a:cubicBezTo>
                    <a:pt x="245" y="53"/>
                    <a:pt x="245" y="53"/>
                    <a:pt x="245" y="53"/>
                  </a:cubicBezTo>
                  <a:cubicBezTo>
                    <a:pt x="251" y="53"/>
                    <a:pt x="251" y="53"/>
                    <a:pt x="251" y="53"/>
                  </a:cubicBezTo>
                  <a:cubicBezTo>
                    <a:pt x="251" y="56"/>
                    <a:pt x="251" y="56"/>
                    <a:pt x="251" y="56"/>
                  </a:cubicBezTo>
                  <a:cubicBezTo>
                    <a:pt x="256" y="62"/>
                    <a:pt x="256" y="62"/>
                    <a:pt x="256" y="62"/>
                  </a:cubicBezTo>
                  <a:cubicBezTo>
                    <a:pt x="255" y="64"/>
                    <a:pt x="255" y="64"/>
                    <a:pt x="255" y="64"/>
                  </a:cubicBezTo>
                  <a:cubicBezTo>
                    <a:pt x="249" y="64"/>
                    <a:pt x="249" y="64"/>
                    <a:pt x="249" y="64"/>
                  </a:cubicBezTo>
                  <a:cubicBezTo>
                    <a:pt x="247" y="67"/>
                    <a:pt x="247" y="67"/>
                    <a:pt x="247" y="67"/>
                  </a:cubicBezTo>
                  <a:cubicBezTo>
                    <a:pt x="242" y="67"/>
                    <a:pt x="242" y="67"/>
                    <a:pt x="242" y="67"/>
                  </a:cubicBezTo>
                  <a:cubicBezTo>
                    <a:pt x="240" y="69"/>
                    <a:pt x="240" y="69"/>
                    <a:pt x="240" y="69"/>
                  </a:cubicBezTo>
                  <a:cubicBezTo>
                    <a:pt x="240" y="71"/>
                    <a:pt x="240" y="71"/>
                    <a:pt x="240" y="71"/>
                  </a:cubicBezTo>
                  <a:cubicBezTo>
                    <a:pt x="240" y="73"/>
                    <a:pt x="240" y="73"/>
                    <a:pt x="240" y="73"/>
                  </a:cubicBezTo>
                  <a:cubicBezTo>
                    <a:pt x="238" y="73"/>
                    <a:pt x="238" y="73"/>
                    <a:pt x="238" y="73"/>
                  </a:cubicBezTo>
                  <a:cubicBezTo>
                    <a:pt x="236" y="75"/>
                    <a:pt x="236" y="75"/>
                    <a:pt x="236" y="75"/>
                  </a:cubicBezTo>
                  <a:cubicBezTo>
                    <a:pt x="236" y="78"/>
                    <a:pt x="236" y="78"/>
                    <a:pt x="236" y="78"/>
                  </a:cubicBezTo>
                  <a:cubicBezTo>
                    <a:pt x="238" y="80"/>
                    <a:pt x="238" y="80"/>
                    <a:pt x="238" y="80"/>
                  </a:cubicBezTo>
                  <a:cubicBezTo>
                    <a:pt x="245" y="86"/>
                    <a:pt x="245" y="86"/>
                    <a:pt x="245" y="86"/>
                  </a:cubicBezTo>
                  <a:cubicBezTo>
                    <a:pt x="253" y="95"/>
                    <a:pt x="253" y="95"/>
                    <a:pt x="253" y="95"/>
                  </a:cubicBezTo>
                  <a:cubicBezTo>
                    <a:pt x="256" y="95"/>
                    <a:pt x="256" y="95"/>
                    <a:pt x="256" y="95"/>
                  </a:cubicBezTo>
                  <a:cubicBezTo>
                    <a:pt x="260" y="93"/>
                    <a:pt x="260" y="93"/>
                    <a:pt x="260" y="93"/>
                  </a:cubicBezTo>
                  <a:cubicBezTo>
                    <a:pt x="262" y="97"/>
                    <a:pt x="262" y="97"/>
                    <a:pt x="262" y="97"/>
                  </a:cubicBezTo>
                  <a:cubicBezTo>
                    <a:pt x="264" y="95"/>
                    <a:pt x="264" y="95"/>
                    <a:pt x="264" y="95"/>
                  </a:cubicBezTo>
                  <a:cubicBezTo>
                    <a:pt x="267" y="95"/>
                    <a:pt x="267" y="95"/>
                    <a:pt x="267" y="95"/>
                  </a:cubicBezTo>
                  <a:cubicBezTo>
                    <a:pt x="269" y="93"/>
                    <a:pt x="269" y="93"/>
                    <a:pt x="269" y="93"/>
                  </a:cubicBezTo>
                  <a:cubicBezTo>
                    <a:pt x="275" y="89"/>
                    <a:pt x="275" y="89"/>
                    <a:pt x="275" y="89"/>
                  </a:cubicBezTo>
                  <a:cubicBezTo>
                    <a:pt x="276" y="86"/>
                    <a:pt x="276" y="86"/>
                    <a:pt x="276" y="86"/>
                  </a:cubicBezTo>
                  <a:cubicBezTo>
                    <a:pt x="275" y="80"/>
                    <a:pt x="275" y="80"/>
                    <a:pt x="275" y="80"/>
                  </a:cubicBezTo>
                  <a:cubicBezTo>
                    <a:pt x="276" y="76"/>
                    <a:pt x="276" y="76"/>
                    <a:pt x="276" y="76"/>
                  </a:cubicBezTo>
                  <a:cubicBezTo>
                    <a:pt x="276" y="73"/>
                    <a:pt x="276" y="73"/>
                    <a:pt x="276" y="73"/>
                  </a:cubicBezTo>
                  <a:cubicBezTo>
                    <a:pt x="275" y="71"/>
                    <a:pt x="275" y="71"/>
                    <a:pt x="275" y="71"/>
                  </a:cubicBezTo>
                  <a:cubicBezTo>
                    <a:pt x="276" y="69"/>
                    <a:pt x="276" y="69"/>
                    <a:pt x="276" y="69"/>
                  </a:cubicBezTo>
                  <a:cubicBezTo>
                    <a:pt x="285" y="67"/>
                    <a:pt x="285" y="67"/>
                    <a:pt x="285" y="67"/>
                  </a:cubicBezTo>
                  <a:cubicBezTo>
                    <a:pt x="287" y="66"/>
                    <a:pt x="287" y="66"/>
                    <a:pt x="287" y="66"/>
                  </a:cubicBezTo>
                  <a:cubicBezTo>
                    <a:pt x="293" y="67"/>
                    <a:pt x="293" y="67"/>
                    <a:pt x="293" y="67"/>
                  </a:cubicBezTo>
                  <a:cubicBezTo>
                    <a:pt x="291" y="66"/>
                    <a:pt x="291" y="66"/>
                    <a:pt x="291" y="66"/>
                  </a:cubicBezTo>
                  <a:cubicBezTo>
                    <a:pt x="287" y="62"/>
                    <a:pt x="287" y="62"/>
                    <a:pt x="287" y="62"/>
                  </a:cubicBezTo>
                  <a:cubicBezTo>
                    <a:pt x="285" y="58"/>
                    <a:pt x="285" y="58"/>
                    <a:pt x="285" y="58"/>
                  </a:cubicBezTo>
                  <a:cubicBezTo>
                    <a:pt x="287" y="58"/>
                    <a:pt x="287" y="58"/>
                    <a:pt x="287" y="58"/>
                  </a:cubicBezTo>
                  <a:cubicBezTo>
                    <a:pt x="289" y="60"/>
                    <a:pt x="289" y="60"/>
                    <a:pt x="289" y="60"/>
                  </a:cubicBezTo>
                  <a:cubicBezTo>
                    <a:pt x="293" y="60"/>
                    <a:pt x="293" y="60"/>
                    <a:pt x="293" y="60"/>
                  </a:cubicBezTo>
                  <a:cubicBezTo>
                    <a:pt x="298" y="51"/>
                    <a:pt x="298" y="51"/>
                    <a:pt x="298" y="51"/>
                  </a:cubicBezTo>
                  <a:cubicBezTo>
                    <a:pt x="300" y="51"/>
                    <a:pt x="300" y="51"/>
                    <a:pt x="300" y="51"/>
                  </a:cubicBezTo>
                  <a:cubicBezTo>
                    <a:pt x="307" y="42"/>
                    <a:pt x="307" y="42"/>
                    <a:pt x="307" y="42"/>
                  </a:cubicBezTo>
                  <a:cubicBezTo>
                    <a:pt x="307" y="40"/>
                    <a:pt x="307" y="40"/>
                    <a:pt x="307" y="40"/>
                  </a:cubicBezTo>
                  <a:cubicBezTo>
                    <a:pt x="309" y="40"/>
                    <a:pt x="309" y="40"/>
                    <a:pt x="309" y="40"/>
                  </a:cubicBezTo>
                  <a:cubicBezTo>
                    <a:pt x="313" y="40"/>
                    <a:pt x="313" y="40"/>
                    <a:pt x="313" y="40"/>
                  </a:cubicBezTo>
                  <a:cubicBezTo>
                    <a:pt x="318" y="38"/>
                    <a:pt x="318" y="38"/>
                    <a:pt x="318" y="38"/>
                  </a:cubicBezTo>
                  <a:cubicBezTo>
                    <a:pt x="318" y="36"/>
                    <a:pt x="318" y="36"/>
                    <a:pt x="318" y="36"/>
                  </a:cubicBezTo>
                  <a:cubicBezTo>
                    <a:pt x="326" y="33"/>
                    <a:pt x="326" y="33"/>
                    <a:pt x="326" y="33"/>
                  </a:cubicBezTo>
                  <a:cubicBezTo>
                    <a:pt x="326" y="36"/>
                    <a:pt x="326" y="36"/>
                    <a:pt x="326" y="36"/>
                  </a:cubicBezTo>
                  <a:cubicBezTo>
                    <a:pt x="327" y="36"/>
                    <a:pt x="327" y="36"/>
                    <a:pt x="327" y="36"/>
                  </a:cubicBezTo>
                  <a:cubicBezTo>
                    <a:pt x="327" y="38"/>
                    <a:pt x="327" y="38"/>
                    <a:pt x="327" y="38"/>
                  </a:cubicBezTo>
                  <a:cubicBezTo>
                    <a:pt x="327" y="42"/>
                    <a:pt x="327" y="42"/>
                    <a:pt x="327" y="42"/>
                  </a:cubicBezTo>
                  <a:cubicBezTo>
                    <a:pt x="329" y="42"/>
                    <a:pt x="329" y="42"/>
                    <a:pt x="329" y="42"/>
                  </a:cubicBezTo>
                  <a:cubicBezTo>
                    <a:pt x="333" y="38"/>
                    <a:pt x="333" y="38"/>
                    <a:pt x="333" y="38"/>
                  </a:cubicBezTo>
                  <a:cubicBezTo>
                    <a:pt x="333" y="36"/>
                    <a:pt x="333" y="36"/>
                    <a:pt x="333" y="36"/>
                  </a:cubicBezTo>
                  <a:cubicBezTo>
                    <a:pt x="331" y="35"/>
                    <a:pt x="331" y="35"/>
                    <a:pt x="331" y="35"/>
                  </a:cubicBezTo>
                  <a:cubicBezTo>
                    <a:pt x="329" y="33"/>
                    <a:pt x="329" y="33"/>
                    <a:pt x="329" y="33"/>
                  </a:cubicBezTo>
                  <a:cubicBezTo>
                    <a:pt x="329" y="31"/>
                    <a:pt x="329" y="31"/>
                    <a:pt x="329" y="31"/>
                  </a:cubicBezTo>
                  <a:cubicBezTo>
                    <a:pt x="335" y="25"/>
                    <a:pt x="335" y="25"/>
                    <a:pt x="335" y="25"/>
                  </a:cubicBezTo>
                  <a:cubicBezTo>
                    <a:pt x="336" y="24"/>
                    <a:pt x="336" y="24"/>
                    <a:pt x="336" y="24"/>
                  </a:cubicBezTo>
                  <a:cubicBezTo>
                    <a:pt x="336" y="27"/>
                    <a:pt x="336" y="27"/>
                    <a:pt x="336" y="27"/>
                  </a:cubicBezTo>
                  <a:cubicBezTo>
                    <a:pt x="335" y="27"/>
                    <a:pt x="335" y="27"/>
                    <a:pt x="335" y="27"/>
                  </a:cubicBezTo>
                  <a:cubicBezTo>
                    <a:pt x="335" y="29"/>
                    <a:pt x="335" y="29"/>
                    <a:pt x="335" y="29"/>
                  </a:cubicBezTo>
                  <a:cubicBezTo>
                    <a:pt x="336" y="33"/>
                    <a:pt x="336" y="33"/>
                    <a:pt x="336" y="33"/>
                  </a:cubicBezTo>
                  <a:cubicBezTo>
                    <a:pt x="340" y="33"/>
                    <a:pt x="340" y="33"/>
                    <a:pt x="340" y="33"/>
                  </a:cubicBezTo>
                  <a:cubicBezTo>
                    <a:pt x="342" y="29"/>
                    <a:pt x="342" y="29"/>
                    <a:pt x="342" y="29"/>
                  </a:cubicBezTo>
                  <a:cubicBezTo>
                    <a:pt x="340" y="27"/>
                    <a:pt x="340" y="27"/>
                    <a:pt x="340" y="27"/>
                  </a:cubicBezTo>
                  <a:cubicBezTo>
                    <a:pt x="338" y="24"/>
                    <a:pt x="338" y="24"/>
                    <a:pt x="338" y="24"/>
                  </a:cubicBezTo>
                  <a:cubicBezTo>
                    <a:pt x="338" y="22"/>
                    <a:pt x="338" y="22"/>
                    <a:pt x="338" y="22"/>
                  </a:cubicBezTo>
                  <a:cubicBezTo>
                    <a:pt x="340" y="20"/>
                    <a:pt x="340" y="20"/>
                    <a:pt x="340" y="20"/>
                  </a:cubicBezTo>
                  <a:cubicBezTo>
                    <a:pt x="349" y="16"/>
                    <a:pt x="349" y="16"/>
                    <a:pt x="349" y="16"/>
                  </a:cubicBezTo>
                  <a:cubicBezTo>
                    <a:pt x="355" y="16"/>
                    <a:pt x="355" y="16"/>
                    <a:pt x="355" y="16"/>
                  </a:cubicBezTo>
                  <a:cubicBezTo>
                    <a:pt x="357" y="16"/>
                    <a:pt x="357" y="16"/>
                    <a:pt x="357" y="16"/>
                  </a:cubicBezTo>
                  <a:cubicBezTo>
                    <a:pt x="353" y="18"/>
                    <a:pt x="353" y="18"/>
                    <a:pt x="353" y="18"/>
                  </a:cubicBezTo>
                  <a:cubicBezTo>
                    <a:pt x="351" y="18"/>
                    <a:pt x="351" y="18"/>
                    <a:pt x="351" y="18"/>
                  </a:cubicBezTo>
                  <a:cubicBezTo>
                    <a:pt x="344" y="22"/>
                    <a:pt x="344" y="22"/>
                    <a:pt x="344" y="22"/>
                  </a:cubicBezTo>
                  <a:cubicBezTo>
                    <a:pt x="346" y="24"/>
                    <a:pt x="346" y="24"/>
                    <a:pt x="346" y="24"/>
                  </a:cubicBezTo>
                  <a:cubicBezTo>
                    <a:pt x="347" y="24"/>
                    <a:pt x="347" y="24"/>
                    <a:pt x="347" y="24"/>
                  </a:cubicBezTo>
                  <a:cubicBezTo>
                    <a:pt x="349" y="24"/>
                    <a:pt x="349" y="24"/>
                    <a:pt x="349" y="24"/>
                  </a:cubicBezTo>
                  <a:cubicBezTo>
                    <a:pt x="353" y="27"/>
                    <a:pt x="353" y="27"/>
                    <a:pt x="353" y="27"/>
                  </a:cubicBezTo>
                  <a:cubicBezTo>
                    <a:pt x="351" y="27"/>
                    <a:pt x="351" y="27"/>
                    <a:pt x="351" y="27"/>
                  </a:cubicBezTo>
                  <a:cubicBezTo>
                    <a:pt x="351" y="29"/>
                    <a:pt x="351" y="29"/>
                    <a:pt x="351" y="29"/>
                  </a:cubicBezTo>
                  <a:cubicBezTo>
                    <a:pt x="353" y="33"/>
                    <a:pt x="353" y="33"/>
                    <a:pt x="353" y="33"/>
                  </a:cubicBezTo>
                  <a:cubicBezTo>
                    <a:pt x="351" y="35"/>
                    <a:pt x="351" y="35"/>
                    <a:pt x="351" y="35"/>
                  </a:cubicBezTo>
                  <a:cubicBezTo>
                    <a:pt x="347" y="35"/>
                    <a:pt x="347" y="35"/>
                    <a:pt x="347" y="35"/>
                  </a:cubicBezTo>
                  <a:cubicBezTo>
                    <a:pt x="344" y="38"/>
                    <a:pt x="344" y="38"/>
                    <a:pt x="344" y="38"/>
                  </a:cubicBezTo>
                  <a:cubicBezTo>
                    <a:pt x="346" y="42"/>
                    <a:pt x="346" y="42"/>
                    <a:pt x="346" y="42"/>
                  </a:cubicBezTo>
                  <a:cubicBezTo>
                    <a:pt x="347" y="42"/>
                    <a:pt x="347" y="42"/>
                    <a:pt x="347" y="42"/>
                  </a:cubicBezTo>
                  <a:cubicBezTo>
                    <a:pt x="349" y="42"/>
                    <a:pt x="349" y="42"/>
                    <a:pt x="349" y="42"/>
                  </a:cubicBezTo>
                  <a:cubicBezTo>
                    <a:pt x="353" y="42"/>
                    <a:pt x="353" y="42"/>
                    <a:pt x="353" y="42"/>
                  </a:cubicBezTo>
                  <a:cubicBezTo>
                    <a:pt x="355" y="40"/>
                    <a:pt x="355" y="40"/>
                    <a:pt x="355" y="40"/>
                  </a:cubicBezTo>
                  <a:cubicBezTo>
                    <a:pt x="358" y="42"/>
                    <a:pt x="358" y="42"/>
                    <a:pt x="358" y="42"/>
                  </a:cubicBezTo>
                  <a:cubicBezTo>
                    <a:pt x="358" y="46"/>
                    <a:pt x="358" y="46"/>
                    <a:pt x="358" y="46"/>
                  </a:cubicBezTo>
                  <a:cubicBezTo>
                    <a:pt x="360" y="42"/>
                    <a:pt x="360" y="42"/>
                    <a:pt x="360" y="42"/>
                  </a:cubicBezTo>
                  <a:cubicBezTo>
                    <a:pt x="364" y="36"/>
                    <a:pt x="364" y="36"/>
                    <a:pt x="364" y="36"/>
                  </a:cubicBezTo>
                  <a:cubicBezTo>
                    <a:pt x="366" y="36"/>
                    <a:pt x="366" y="36"/>
                    <a:pt x="366" y="36"/>
                  </a:cubicBezTo>
                  <a:cubicBezTo>
                    <a:pt x="367" y="40"/>
                    <a:pt x="367" y="40"/>
                    <a:pt x="367" y="40"/>
                  </a:cubicBezTo>
                  <a:cubicBezTo>
                    <a:pt x="369" y="42"/>
                    <a:pt x="369" y="42"/>
                    <a:pt x="369" y="42"/>
                  </a:cubicBezTo>
                  <a:cubicBezTo>
                    <a:pt x="371" y="40"/>
                    <a:pt x="371" y="40"/>
                    <a:pt x="371" y="40"/>
                  </a:cubicBezTo>
                  <a:cubicBezTo>
                    <a:pt x="369" y="38"/>
                    <a:pt x="369" y="38"/>
                    <a:pt x="369" y="38"/>
                  </a:cubicBezTo>
                  <a:cubicBezTo>
                    <a:pt x="371" y="36"/>
                    <a:pt x="371" y="36"/>
                    <a:pt x="371" y="36"/>
                  </a:cubicBezTo>
                  <a:cubicBezTo>
                    <a:pt x="367" y="35"/>
                    <a:pt x="367" y="35"/>
                    <a:pt x="367" y="35"/>
                  </a:cubicBezTo>
                  <a:cubicBezTo>
                    <a:pt x="367" y="33"/>
                    <a:pt x="367" y="33"/>
                    <a:pt x="367" y="33"/>
                  </a:cubicBezTo>
                  <a:cubicBezTo>
                    <a:pt x="371" y="29"/>
                    <a:pt x="371" y="29"/>
                    <a:pt x="371" y="29"/>
                  </a:cubicBezTo>
                  <a:cubicBezTo>
                    <a:pt x="375" y="29"/>
                    <a:pt x="375" y="29"/>
                    <a:pt x="375" y="29"/>
                  </a:cubicBezTo>
                  <a:cubicBezTo>
                    <a:pt x="375" y="27"/>
                    <a:pt x="375" y="27"/>
                    <a:pt x="375" y="27"/>
                  </a:cubicBezTo>
                  <a:cubicBezTo>
                    <a:pt x="380" y="24"/>
                    <a:pt x="380" y="24"/>
                    <a:pt x="380" y="24"/>
                  </a:cubicBezTo>
                  <a:cubicBezTo>
                    <a:pt x="382" y="25"/>
                    <a:pt x="382" y="25"/>
                    <a:pt x="382" y="25"/>
                  </a:cubicBezTo>
                  <a:cubicBezTo>
                    <a:pt x="384" y="25"/>
                    <a:pt x="384" y="25"/>
                    <a:pt x="384" y="25"/>
                  </a:cubicBezTo>
                  <a:cubicBezTo>
                    <a:pt x="386" y="25"/>
                    <a:pt x="386" y="25"/>
                    <a:pt x="386" y="25"/>
                  </a:cubicBezTo>
                  <a:cubicBezTo>
                    <a:pt x="389" y="25"/>
                    <a:pt x="389" y="25"/>
                    <a:pt x="389" y="25"/>
                  </a:cubicBezTo>
                  <a:cubicBezTo>
                    <a:pt x="397" y="25"/>
                    <a:pt x="397" y="25"/>
                    <a:pt x="397" y="25"/>
                  </a:cubicBezTo>
                  <a:cubicBezTo>
                    <a:pt x="398" y="24"/>
                    <a:pt x="398" y="24"/>
                    <a:pt x="398" y="24"/>
                  </a:cubicBezTo>
                  <a:cubicBezTo>
                    <a:pt x="398" y="22"/>
                    <a:pt x="398" y="22"/>
                    <a:pt x="398" y="22"/>
                  </a:cubicBezTo>
                  <a:cubicBezTo>
                    <a:pt x="400" y="20"/>
                    <a:pt x="400" y="20"/>
                    <a:pt x="400" y="20"/>
                  </a:cubicBezTo>
                  <a:cubicBezTo>
                    <a:pt x="404" y="20"/>
                    <a:pt x="404" y="20"/>
                    <a:pt x="404" y="20"/>
                  </a:cubicBezTo>
                  <a:cubicBezTo>
                    <a:pt x="406" y="18"/>
                    <a:pt x="406" y="18"/>
                    <a:pt x="406" y="18"/>
                  </a:cubicBezTo>
                  <a:cubicBezTo>
                    <a:pt x="408" y="15"/>
                    <a:pt x="408" y="15"/>
                    <a:pt x="408" y="15"/>
                  </a:cubicBezTo>
                  <a:cubicBezTo>
                    <a:pt x="411" y="15"/>
                    <a:pt x="411" y="15"/>
                    <a:pt x="411" y="15"/>
                  </a:cubicBezTo>
                  <a:cubicBezTo>
                    <a:pt x="415" y="9"/>
                    <a:pt x="415" y="9"/>
                    <a:pt x="415" y="9"/>
                  </a:cubicBezTo>
                  <a:cubicBezTo>
                    <a:pt x="417" y="9"/>
                    <a:pt x="417" y="9"/>
                    <a:pt x="417" y="9"/>
                  </a:cubicBezTo>
                  <a:moveTo>
                    <a:pt x="120" y="164"/>
                  </a:moveTo>
                  <a:cubicBezTo>
                    <a:pt x="118" y="160"/>
                    <a:pt x="118" y="160"/>
                    <a:pt x="118" y="160"/>
                  </a:cubicBezTo>
                  <a:cubicBezTo>
                    <a:pt x="120" y="158"/>
                    <a:pt x="120" y="158"/>
                    <a:pt x="120" y="158"/>
                  </a:cubicBezTo>
                  <a:cubicBezTo>
                    <a:pt x="120" y="157"/>
                    <a:pt x="120" y="157"/>
                    <a:pt x="120" y="157"/>
                  </a:cubicBezTo>
                  <a:cubicBezTo>
                    <a:pt x="116" y="157"/>
                    <a:pt x="116" y="157"/>
                    <a:pt x="116" y="157"/>
                  </a:cubicBezTo>
                  <a:cubicBezTo>
                    <a:pt x="114" y="158"/>
                    <a:pt x="114" y="158"/>
                    <a:pt x="114" y="158"/>
                  </a:cubicBezTo>
                  <a:cubicBezTo>
                    <a:pt x="114" y="160"/>
                    <a:pt x="114" y="160"/>
                    <a:pt x="114" y="160"/>
                  </a:cubicBezTo>
                  <a:cubicBezTo>
                    <a:pt x="118" y="164"/>
                    <a:pt x="118" y="164"/>
                    <a:pt x="118" y="164"/>
                  </a:cubicBezTo>
                  <a:cubicBezTo>
                    <a:pt x="118" y="166"/>
                    <a:pt x="118" y="166"/>
                    <a:pt x="118" y="166"/>
                  </a:cubicBezTo>
                  <a:cubicBezTo>
                    <a:pt x="120" y="166"/>
                    <a:pt x="120" y="166"/>
                    <a:pt x="120" y="166"/>
                  </a:cubicBezTo>
                  <a:cubicBezTo>
                    <a:pt x="120" y="164"/>
                    <a:pt x="120" y="164"/>
                    <a:pt x="120" y="164"/>
                  </a:cubicBezTo>
                  <a:close/>
                  <a:moveTo>
                    <a:pt x="209" y="107"/>
                  </a:moveTo>
                  <a:cubicBezTo>
                    <a:pt x="211" y="106"/>
                    <a:pt x="211" y="106"/>
                    <a:pt x="211" y="106"/>
                  </a:cubicBezTo>
                  <a:cubicBezTo>
                    <a:pt x="211" y="104"/>
                    <a:pt x="211" y="104"/>
                    <a:pt x="211" y="104"/>
                  </a:cubicBezTo>
                  <a:cubicBezTo>
                    <a:pt x="209" y="102"/>
                    <a:pt x="209" y="102"/>
                    <a:pt x="209" y="102"/>
                  </a:cubicBezTo>
                  <a:cubicBezTo>
                    <a:pt x="207" y="102"/>
                    <a:pt x="207" y="102"/>
                    <a:pt x="207" y="102"/>
                  </a:cubicBezTo>
                  <a:cubicBezTo>
                    <a:pt x="207" y="104"/>
                    <a:pt x="207" y="104"/>
                    <a:pt x="207" y="104"/>
                  </a:cubicBezTo>
                  <a:cubicBezTo>
                    <a:pt x="209" y="107"/>
                    <a:pt x="209" y="107"/>
                    <a:pt x="209" y="107"/>
                  </a:cubicBezTo>
                  <a:close/>
                  <a:moveTo>
                    <a:pt x="278" y="31"/>
                  </a:moveTo>
                  <a:cubicBezTo>
                    <a:pt x="282" y="31"/>
                    <a:pt x="282" y="31"/>
                    <a:pt x="282" y="31"/>
                  </a:cubicBezTo>
                  <a:cubicBezTo>
                    <a:pt x="285" y="27"/>
                    <a:pt x="285" y="27"/>
                    <a:pt x="285" y="27"/>
                  </a:cubicBezTo>
                  <a:cubicBezTo>
                    <a:pt x="289" y="24"/>
                    <a:pt x="289" y="24"/>
                    <a:pt x="289" y="24"/>
                  </a:cubicBezTo>
                  <a:cubicBezTo>
                    <a:pt x="289" y="18"/>
                    <a:pt x="289" y="18"/>
                    <a:pt x="289" y="18"/>
                  </a:cubicBezTo>
                  <a:cubicBezTo>
                    <a:pt x="291" y="16"/>
                    <a:pt x="291" y="16"/>
                    <a:pt x="291" y="16"/>
                  </a:cubicBezTo>
                  <a:cubicBezTo>
                    <a:pt x="293" y="18"/>
                    <a:pt x="293" y="18"/>
                    <a:pt x="293" y="18"/>
                  </a:cubicBezTo>
                  <a:cubicBezTo>
                    <a:pt x="291" y="24"/>
                    <a:pt x="291" y="24"/>
                    <a:pt x="291" y="24"/>
                  </a:cubicBezTo>
                  <a:cubicBezTo>
                    <a:pt x="295" y="18"/>
                    <a:pt x="295" y="18"/>
                    <a:pt x="295" y="18"/>
                  </a:cubicBezTo>
                  <a:cubicBezTo>
                    <a:pt x="295" y="15"/>
                    <a:pt x="295" y="15"/>
                    <a:pt x="295" y="15"/>
                  </a:cubicBezTo>
                  <a:cubicBezTo>
                    <a:pt x="291" y="11"/>
                    <a:pt x="291" y="11"/>
                    <a:pt x="291" y="11"/>
                  </a:cubicBezTo>
                  <a:cubicBezTo>
                    <a:pt x="278" y="5"/>
                    <a:pt x="278" y="5"/>
                    <a:pt x="278" y="5"/>
                  </a:cubicBezTo>
                  <a:cubicBezTo>
                    <a:pt x="273" y="5"/>
                    <a:pt x="273" y="5"/>
                    <a:pt x="273" y="5"/>
                  </a:cubicBezTo>
                  <a:cubicBezTo>
                    <a:pt x="269" y="7"/>
                    <a:pt x="269" y="7"/>
                    <a:pt x="269" y="7"/>
                  </a:cubicBezTo>
                  <a:cubicBezTo>
                    <a:pt x="267" y="15"/>
                    <a:pt x="267" y="15"/>
                    <a:pt x="267" y="15"/>
                  </a:cubicBezTo>
                  <a:cubicBezTo>
                    <a:pt x="267" y="24"/>
                    <a:pt x="267" y="24"/>
                    <a:pt x="267" y="24"/>
                  </a:cubicBezTo>
                  <a:cubicBezTo>
                    <a:pt x="269" y="27"/>
                    <a:pt x="269" y="27"/>
                    <a:pt x="269" y="27"/>
                  </a:cubicBezTo>
                  <a:cubicBezTo>
                    <a:pt x="271" y="31"/>
                    <a:pt x="271" y="31"/>
                    <a:pt x="271" y="31"/>
                  </a:cubicBezTo>
                  <a:cubicBezTo>
                    <a:pt x="271" y="31"/>
                    <a:pt x="271" y="31"/>
                    <a:pt x="271" y="31"/>
                  </a:cubicBezTo>
                  <a:cubicBezTo>
                    <a:pt x="275" y="31"/>
                    <a:pt x="275" y="31"/>
                    <a:pt x="275" y="31"/>
                  </a:cubicBezTo>
                  <a:cubicBezTo>
                    <a:pt x="273" y="35"/>
                    <a:pt x="273" y="35"/>
                    <a:pt x="273" y="35"/>
                  </a:cubicBezTo>
                  <a:cubicBezTo>
                    <a:pt x="276" y="35"/>
                    <a:pt x="276" y="35"/>
                    <a:pt x="276" y="35"/>
                  </a:cubicBezTo>
                  <a:cubicBezTo>
                    <a:pt x="278" y="31"/>
                    <a:pt x="278" y="31"/>
                    <a:pt x="278" y="31"/>
                  </a:cubicBezTo>
                  <a:close/>
                  <a:moveTo>
                    <a:pt x="309" y="38"/>
                  </a:moveTo>
                  <a:cubicBezTo>
                    <a:pt x="311" y="38"/>
                    <a:pt x="311" y="38"/>
                    <a:pt x="311" y="38"/>
                  </a:cubicBezTo>
                  <a:cubicBezTo>
                    <a:pt x="311" y="36"/>
                    <a:pt x="311" y="36"/>
                    <a:pt x="311" y="36"/>
                  </a:cubicBezTo>
                  <a:cubicBezTo>
                    <a:pt x="315" y="36"/>
                    <a:pt x="315" y="36"/>
                    <a:pt x="315" y="36"/>
                  </a:cubicBezTo>
                  <a:cubicBezTo>
                    <a:pt x="316" y="35"/>
                    <a:pt x="316" y="35"/>
                    <a:pt x="316" y="35"/>
                  </a:cubicBezTo>
                  <a:cubicBezTo>
                    <a:pt x="313" y="35"/>
                    <a:pt x="313" y="35"/>
                    <a:pt x="313" y="35"/>
                  </a:cubicBezTo>
                  <a:cubicBezTo>
                    <a:pt x="309" y="36"/>
                    <a:pt x="309" y="36"/>
                    <a:pt x="309" y="36"/>
                  </a:cubicBezTo>
                  <a:cubicBezTo>
                    <a:pt x="309" y="38"/>
                    <a:pt x="309" y="38"/>
                    <a:pt x="309" y="38"/>
                  </a:cubicBezTo>
                  <a:close/>
                  <a:moveTo>
                    <a:pt x="358" y="36"/>
                  </a:moveTo>
                  <a:cubicBezTo>
                    <a:pt x="360" y="38"/>
                    <a:pt x="360" y="38"/>
                    <a:pt x="360" y="38"/>
                  </a:cubicBezTo>
                  <a:cubicBezTo>
                    <a:pt x="362" y="35"/>
                    <a:pt x="362" y="35"/>
                    <a:pt x="362" y="35"/>
                  </a:cubicBezTo>
                  <a:cubicBezTo>
                    <a:pt x="362" y="33"/>
                    <a:pt x="362" y="33"/>
                    <a:pt x="362" y="33"/>
                  </a:cubicBezTo>
                  <a:cubicBezTo>
                    <a:pt x="360" y="33"/>
                    <a:pt x="360" y="33"/>
                    <a:pt x="360" y="33"/>
                  </a:cubicBezTo>
                  <a:cubicBezTo>
                    <a:pt x="358" y="36"/>
                    <a:pt x="358" y="36"/>
                    <a:pt x="358" y="36"/>
                  </a:cubicBezTo>
                  <a:cubicBezTo>
                    <a:pt x="358" y="36"/>
                    <a:pt x="358" y="36"/>
                    <a:pt x="358" y="36"/>
                  </a:cubicBezTo>
                  <a:close/>
                  <a:moveTo>
                    <a:pt x="353" y="38"/>
                  </a:moveTo>
                  <a:cubicBezTo>
                    <a:pt x="355" y="38"/>
                    <a:pt x="355" y="38"/>
                    <a:pt x="355" y="38"/>
                  </a:cubicBezTo>
                  <a:cubicBezTo>
                    <a:pt x="357" y="36"/>
                    <a:pt x="357" y="36"/>
                    <a:pt x="357" y="36"/>
                  </a:cubicBezTo>
                  <a:cubicBezTo>
                    <a:pt x="355" y="35"/>
                    <a:pt x="355" y="35"/>
                    <a:pt x="355" y="35"/>
                  </a:cubicBezTo>
                  <a:cubicBezTo>
                    <a:pt x="353" y="35"/>
                    <a:pt x="353" y="35"/>
                    <a:pt x="353" y="35"/>
                  </a:cubicBezTo>
                  <a:cubicBezTo>
                    <a:pt x="353" y="38"/>
                    <a:pt x="353" y="38"/>
                    <a:pt x="353" y="38"/>
                  </a:cubicBezTo>
                  <a:close/>
                  <a:moveTo>
                    <a:pt x="393" y="20"/>
                  </a:moveTo>
                  <a:cubicBezTo>
                    <a:pt x="395" y="22"/>
                    <a:pt x="395" y="22"/>
                    <a:pt x="395" y="22"/>
                  </a:cubicBezTo>
                  <a:cubicBezTo>
                    <a:pt x="397" y="20"/>
                    <a:pt x="397" y="20"/>
                    <a:pt x="397" y="20"/>
                  </a:cubicBezTo>
                  <a:cubicBezTo>
                    <a:pt x="402" y="18"/>
                    <a:pt x="402" y="18"/>
                    <a:pt x="402" y="18"/>
                  </a:cubicBezTo>
                  <a:cubicBezTo>
                    <a:pt x="402" y="16"/>
                    <a:pt x="402" y="16"/>
                    <a:pt x="402" y="16"/>
                  </a:cubicBezTo>
                  <a:cubicBezTo>
                    <a:pt x="400" y="16"/>
                    <a:pt x="400" y="16"/>
                    <a:pt x="400" y="16"/>
                  </a:cubicBezTo>
                  <a:cubicBezTo>
                    <a:pt x="395" y="18"/>
                    <a:pt x="395" y="18"/>
                    <a:pt x="395" y="18"/>
                  </a:cubicBezTo>
                  <a:cubicBezTo>
                    <a:pt x="393" y="20"/>
                    <a:pt x="393" y="20"/>
                    <a:pt x="393" y="20"/>
                  </a:cubicBezTo>
                  <a:close/>
                  <a:moveTo>
                    <a:pt x="377" y="16"/>
                  </a:moveTo>
                  <a:cubicBezTo>
                    <a:pt x="378" y="18"/>
                    <a:pt x="378" y="18"/>
                    <a:pt x="378" y="18"/>
                  </a:cubicBezTo>
                  <a:cubicBezTo>
                    <a:pt x="380" y="18"/>
                    <a:pt x="380" y="18"/>
                    <a:pt x="380" y="18"/>
                  </a:cubicBezTo>
                  <a:cubicBezTo>
                    <a:pt x="380" y="16"/>
                    <a:pt x="380" y="16"/>
                    <a:pt x="380" y="16"/>
                  </a:cubicBezTo>
                  <a:cubicBezTo>
                    <a:pt x="378" y="16"/>
                    <a:pt x="378" y="16"/>
                    <a:pt x="378" y="16"/>
                  </a:cubicBezTo>
                  <a:cubicBezTo>
                    <a:pt x="377" y="16"/>
                    <a:pt x="377" y="16"/>
                    <a:pt x="377" y="16"/>
                  </a:cubicBezTo>
                  <a:close/>
                  <a:moveTo>
                    <a:pt x="366" y="16"/>
                  </a:moveTo>
                  <a:cubicBezTo>
                    <a:pt x="369" y="16"/>
                    <a:pt x="369" y="16"/>
                    <a:pt x="369" y="16"/>
                  </a:cubicBezTo>
                  <a:cubicBezTo>
                    <a:pt x="369" y="18"/>
                    <a:pt x="369" y="18"/>
                    <a:pt x="369" y="18"/>
                  </a:cubicBezTo>
                  <a:cubicBezTo>
                    <a:pt x="373" y="20"/>
                    <a:pt x="373" y="20"/>
                    <a:pt x="373" y="20"/>
                  </a:cubicBezTo>
                  <a:cubicBezTo>
                    <a:pt x="371" y="16"/>
                    <a:pt x="371" y="16"/>
                    <a:pt x="371" y="16"/>
                  </a:cubicBezTo>
                  <a:cubicBezTo>
                    <a:pt x="369" y="15"/>
                    <a:pt x="369" y="15"/>
                    <a:pt x="369" y="15"/>
                  </a:cubicBezTo>
                  <a:cubicBezTo>
                    <a:pt x="366" y="16"/>
                    <a:pt x="366" y="16"/>
                    <a:pt x="366" y="16"/>
                  </a:cubicBezTo>
                  <a:close/>
                  <a:moveTo>
                    <a:pt x="360" y="16"/>
                  </a:moveTo>
                  <a:cubicBezTo>
                    <a:pt x="362" y="18"/>
                    <a:pt x="362" y="18"/>
                    <a:pt x="362" y="18"/>
                  </a:cubicBezTo>
                  <a:cubicBezTo>
                    <a:pt x="364" y="18"/>
                    <a:pt x="364" y="18"/>
                    <a:pt x="364" y="18"/>
                  </a:cubicBezTo>
                  <a:cubicBezTo>
                    <a:pt x="366" y="16"/>
                    <a:pt x="366" y="16"/>
                    <a:pt x="366" y="16"/>
                  </a:cubicBezTo>
                  <a:cubicBezTo>
                    <a:pt x="364" y="15"/>
                    <a:pt x="364" y="15"/>
                    <a:pt x="364" y="15"/>
                  </a:cubicBezTo>
                  <a:cubicBezTo>
                    <a:pt x="360" y="16"/>
                    <a:pt x="360" y="16"/>
                    <a:pt x="360" y="16"/>
                  </a:cubicBezTo>
                  <a:close/>
                  <a:moveTo>
                    <a:pt x="418" y="0"/>
                  </a:moveTo>
                  <a:cubicBezTo>
                    <a:pt x="418" y="0"/>
                    <a:pt x="418" y="0"/>
                    <a:pt x="418" y="0"/>
                  </a:cubicBezTo>
                  <a:moveTo>
                    <a:pt x="34" y="302"/>
                  </a:moveTo>
                  <a:cubicBezTo>
                    <a:pt x="34" y="304"/>
                    <a:pt x="34" y="304"/>
                    <a:pt x="34" y="304"/>
                  </a:cubicBezTo>
                  <a:cubicBezTo>
                    <a:pt x="36" y="306"/>
                    <a:pt x="36" y="306"/>
                    <a:pt x="36" y="306"/>
                  </a:cubicBezTo>
                  <a:cubicBezTo>
                    <a:pt x="38" y="304"/>
                    <a:pt x="38" y="304"/>
                    <a:pt x="38" y="304"/>
                  </a:cubicBezTo>
                  <a:cubicBezTo>
                    <a:pt x="34" y="302"/>
                    <a:pt x="34" y="302"/>
                    <a:pt x="34" y="302"/>
                  </a:cubicBezTo>
                  <a:cubicBezTo>
                    <a:pt x="34" y="302"/>
                    <a:pt x="34" y="302"/>
                    <a:pt x="34" y="302"/>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1" name="Google Shape;3541;p136">
              <a:extLst>
                <a:ext uri="{FF2B5EF4-FFF2-40B4-BE49-F238E27FC236}">
                  <a16:creationId xmlns:a16="http://schemas.microsoft.com/office/drawing/2014/main" id="{3FB1D164-330D-498C-2658-281F58447CF3}"/>
                </a:ext>
              </a:extLst>
            </p:cNvPr>
            <p:cNvSpPr/>
            <p:nvPr/>
          </p:nvSpPr>
          <p:spPr>
            <a:xfrm>
              <a:off x="3477" y="-99"/>
              <a:ext cx="1331" cy="2371"/>
            </a:xfrm>
            <a:custGeom>
              <a:avLst/>
              <a:gdLst/>
              <a:ahLst/>
              <a:cxnLst/>
              <a:rect l="l" t="t" r="r" b="b"/>
              <a:pathLst>
                <a:path w="418" h="745" extrusionOk="0">
                  <a:moveTo>
                    <a:pt x="418" y="13"/>
                  </a:moveTo>
                  <a:cubicBezTo>
                    <a:pt x="418" y="13"/>
                    <a:pt x="418" y="13"/>
                    <a:pt x="418" y="13"/>
                  </a:cubicBezTo>
                  <a:moveTo>
                    <a:pt x="417" y="512"/>
                  </a:moveTo>
                  <a:cubicBezTo>
                    <a:pt x="415" y="510"/>
                    <a:pt x="415" y="510"/>
                    <a:pt x="415" y="510"/>
                  </a:cubicBezTo>
                  <a:cubicBezTo>
                    <a:pt x="417" y="508"/>
                    <a:pt x="417" y="508"/>
                    <a:pt x="417" y="508"/>
                  </a:cubicBezTo>
                  <a:cubicBezTo>
                    <a:pt x="417" y="506"/>
                    <a:pt x="417" y="506"/>
                    <a:pt x="417" y="506"/>
                  </a:cubicBezTo>
                  <a:cubicBezTo>
                    <a:pt x="413" y="505"/>
                    <a:pt x="413" y="505"/>
                    <a:pt x="413" y="505"/>
                  </a:cubicBezTo>
                  <a:cubicBezTo>
                    <a:pt x="408" y="501"/>
                    <a:pt x="408" y="501"/>
                    <a:pt x="408" y="501"/>
                  </a:cubicBezTo>
                  <a:cubicBezTo>
                    <a:pt x="408" y="503"/>
                    <a:pt x="408" y="503"/>
                    <a:pt x="408" y="503"/>
                  </a:cubicBezTo>
                  <a:cubicBezTo>
                    <a:pt x="408" y="506"/>
                    <a:pt x="408" y="506"/>
                    <a:pt x="408" y="506"/>
                  </a:cubicBezTo>
                  <a:cubicBezTo>
                    <a:pt x="408" y="510"/>
                    <a:pt x="408" y="510"/>
                    <a:pt x="408" y="510"/>
                  </a:cubicBezTo>
                  <a:cubicBezTo>
                    <a:pt x="404" y="508"/>
                    <a:pt x="404" y="508"/>
                    <a:pt x="404" y="508"/>
                  </a:cubicBezTo>
                  <a:cubicBezTo>
                    <a:pt x="402" y="510"/>
                    <a:pt x="402" y="510"/>
                    <a:pt x="402" y="510"/>
                  </a:cubicBezTo>
                  <a:cubicBezTo>
                    <a:pt x="400" y="515"/>
                    <a:pt x="400" y="515"/>
                    <a:pt x="400" y="515"/>
                  </a:cubicBezTo>
                  <a:cubicBezTo>
                    <a:pt x="398" y="515"/>
                    <a:pt x="398" y="515"/>
                    <a:pt x="398" y="515"/>
                  </a:cubicBezTo>
                  <a:cubicBezTo>
                    <a:pt x="393" y="519"/>
                    <a:pt x="393" y="519"/>
                    <a:pt x="393" y="519"/>
                  </a:cubicBezTo>
                  <a:cubicBezTo>
                    <a:pt x="391" y="523"/>
                    <a:pt x="391" y="523"/>
                    <a:pt x="391" y="523"/>
                  </a:cubicBezTo>
                  <a:cubicBezTo>
                    <a:pt x="393" y="525"/>
                    <a:pt x="393" y="525"/>
                    <a:pt x="393" y="525"/>
                  </a:cubicBezTo>
                  <a:cubicBezTo>
                    <a:pt x="393" y="530"/>
                    <a:pt x="393" y="530"/>
                    <a:pt x="393" y="530"/>
                  </a:cubicBezTo>
                  <a:cubicBezTo>
                    <a:pt x="387" y="530"/>
                    <a:pt x="387" y="530"/>
                    <a:pt x="387" y="530"/>
                  </a:cubicBezTo>
                  <a:cubicBezTo>
                    <a:pt x="382" y="530"/>
                    <a:pt x="382" y="530"/>
                    <a:pt x="382" y="530"/>
                  </a:cubicBezTo>
                  <a:cubicBezTo>
                    <a:pt x="387" y="545"/>
                    <a:pt x="387" y="545"/>
                    <a:pt x="387" y="545"/>
                  </a:cubicBezTo>
                  <a:cubicBezTo>
                    <a:pt x="386" y="545"/>
                    <a:pt x="386" y="545"/>
                    <a:pt x="386" y="545"/>
                  </a:cubicBezTo>
                  <a:cubicBezTo>
                    <a:pt x="386" y="550"/>
                    <a:pt x="386" y="550"/>
                    <a:pt x="386" y="550"/>
                  </a:cubicBezTo>
                  <a:cubicBezTo>
                    <a:pt x="380" y="552"/>
                    <a:pt x="380" y="552"/>
                    <a:pt x="380" y="552"/>
                  </a:cubicBezTo>
                  <a:cubicBezTo>
                    <a:pt x="375" y="548"/>
                    <a:pt x="375" y="548"/>
                    <a:pt x="375" y="548"/>
                  </a:cubicBezTo>
                  <a:cubicBezTo>
                    <a:pt x="373" y="545"/>
                    <a:pt x="373" y="545"/>
                    <a:pt x="373" y="545"/>
                  </a:cubicBezTo>
                  <a:cubicBezTo>
                    <a:pt x="364" y="537"/>
                    <a:pt x="364" y="537"/>
                    <a:pt x="364" y="537"/>
                  </a:cubicBezTo>
                  <a:cubicBezTo>
                    <a:pt x="362" y="539"/>
                    <a:pt x="362" y="539"/>
                    <a:pt x="362" y="539"/>
                  </a:cubicBezTo>
                  <a:cubicBezTo>
                    <a:pt x="362" y="545"/>
                    <a:pt x="362" y="545"/>
                    <a:pt x="362" y="545"/>
                  </a:cubicBezTo>
                  <a:cubicBezTo>
                    <a:pt x="358" y="550"/>
                    <a:pt x="358" y="550"/>
                    <a:pt x="358" y="550"/>
                  </a:cubicBezTo>
                  <a:cubicBezTo>
                    <a:pt x="355" y="552"/>
                    <a:pt x="355" y="552"/>
                    <a:pt x="355" y="552"/>
                  </a:cubicBezTo>
                  <a:cubicBezTo>
                    <a:pt x="355" y="559"/>
                    <a:pt x="355" y="559"/>
                    <a:pt x="355" y="559"/>
                  </a:cubicBezTo>
                  <a:cubicBezTo>
                    <a:pt x="358" y="563"/>
                    <a:pt x="358" y="563"/>
                    <a:pt x="358" y="563"/>
                  </a:cubicBezTo>
                  <a:cubicBezTo>
                    <a:pt x="357" y="574"/>
                    <a:pt x="357" y="574"/>
                    <a:pt x="357" y="574"/>
                  </a:cubicBezTo>
                  <a:cubicBezTo>
                    <a:pt x="353" y="579"/>
                    <a:pt x="353" y="579"/>
                    <a:pt x="353" y="579"/>
                  </a:cubicBezTo>
                  <a:cubicBezTo>
                    <a:pt x="360" y="581"/>
                    <a:pt x="360" y="581"/>
                    <a:pt x="360" y="581"/>
                  </a:cubicBezTo>
                  <a:cubicBezTo>
                    <a:pt x="364" y="587"/>
                    <a:pt x="364" y="587"/>
                    <a:pt x="364" y="587"/>
                  </a:cubicBezTo>
                  <a:cubicBezTo>
                    <a:pt x="362" y="590"/>
                    <a:pt x="362" y="590"/>
                    <a:pt x="362" y="590"/>
                  </a:cubicBezTo>
                  <a:cubicBezTo>
                    <a:pt x="367" y="594"/>
                    <a:pt x="367" y="594"/>
                    <a:pt x="367" y="594"/>
                  </a:cubicBezTo>
                  <a:cubicBezTo>
                    <a:pt x="369" y="592"/>
                    <a:pt x="369" y="592"/>
                    <a:pt x="369" y="592"/>
                  </a:cubicBezTo>
                  <a:cubicBezTo>
                    <a:pt x="380" y="594"/>
                    <a:pt x="380" y="594"/>
                    <a:pt x="380" y="594"/>
                  </a:cubicBezTo>
                  <a:cubicBezTo>
                    <a:pt x="389" y="601"/>
                    <a:pt x="389" y="601"/>
                    <a:pt x="389" y="601"/>
                  </a:cubicBezTo>
                  <a:cubicBezTo>
                    <a:pt x="395" y="614"/>
                    <a:pt x="395" y="614"/>
                    <a:pt x="395" y="614"/>
                  </a:cubicBezTo>
                  <a:cubicBezTo>
                    <a:pt x="389" y="614"/>
                    <a:pt x="389" y="614"/>
                    <a:pt x="389" y="614"/>
                  </a:cubicBezTo>
                  <a:cubicBezTo>
                    <a:pt x="389" y="616"/>
                    <a:pt x="389" y="616"/>
                    <a:pt x="389" y="616"/>
                  </a:cubicBezTo>
                  <a:cubicBezTo>
                    <a:pt x="395" y="621"/>
                    <a:pt x="395" y="621"/>
                    <a:pt x="395" y="621"/>
                  </a:cubicBezTo>
                  <a:cubicBezTo>
                    <a:pt x="398" y="619"/>
                    <a:pt x="398" y="619"/>
                    <a:pt x="398" y="619"/>
                  </a:cubicBezTo>
                  <a:cubicBezTo>
                    <a:pt x="404" y="621"/>
                    <a:pt x="404" y="621"/>
                    <a:pt x="404" y="621"/>
                  </a:cubicBezTo>
                  <a:cubicBezTo>
                    <a:pt x="404" y="621"/>
                    <a:pt x="404" y="621"/>
                    <a:pt x="404" y="621"/>
                  </a:cubicBezTo>
                  <a:cubicBezTo>
                    <a:pt x="404" y="621"/>
                    <a:pt x="404" y="621"/>
                    <a:pt x="404" y="621"/>
                  </a:cubicBezTo>
                  <a:cubicBezTo>
                    <a:pt x="404" y="623"/>
                    <a:pt x="404" y="623"/>
                    <a:pt x="404" y="623"/>
                  </a:cubicBezTo>
                  <a:cubicBezTo>
                    <a:pt x="404" y="625"/>
                    <a:pt x="404" y="625"/>
                    <a:pt x="404" y="625"/>
                  </a:cubicBezTo>
                  <a:cubicBezTo>
                    <a:pt x="400" y="625"/>
                    <a:pt x="400" y="625"/>
                    <a:pt x="400" y="625"/>
                  </a:cubicBezTo>
                  <a:cubicBezTo>
                    <a:pt x="402" y="627"/>
                    <a:pt x="402" y="627"/>
                    <a:pt x="402" y="627"/>
                  </a:cubicBezTo>
                  <a:cubicBezTo>
                    <a:pt x="402" y="628"/>
                    <a:pt x="402" y="628"/>
                    <a:pt x="402" y="628"/>
                  </a:cubicBezTo>
                  <a:cubicBezTo>
                    <a:pt x="400" y="628"/>
                    <a:pt x="400" y="628"/>
                    <a:pt x="400" y="628"/>
                  </a:cubicBezTo>
                  <a:cubicBezTo>
                    <a:pt x="402" y="630"/>
                    <a:pt x="402" y="630"/>
                    <a:pt x="402" y="630"/>
                  </a:cubicBezTo>
                  <a:cubicBezTo>
                    <a:pt x="402" y="632"/>
                    <a:pt x="402" y="632"/>
                    <a:pt x="402" y="632"/>
                  </a:cubicBezTo>
                  <a:cubicBezTo>
                    <a:pt x="398" y="632"/>
                    <a:pt x="398" y="632"/>
                    <a:pt x="398" y="632"/>
                  </a:cubicBezTo>
                  <a:cubicBezTo>
                    <a:pt x="398" y="632"/>
                    <a:pt x="398" y="632"/>
                    <a:pt x="398" y="632"/>
                  </a:cubicBezTo>
                  <a:cubicBezTo>
                    <a:pt x="395" y="630"/>
                    <a:pt x="395" y="630"/>
                    <a:pt x="395" y="630"/>
                  </a:cubicBezTo>
                  <a:cubicBezTo>
                    <a:pt x="393" y="632"/>
                    <a:pt x="393" y="632"/>
                    <a:pt x="393" y="632"/>
                  </a:cubicBezTo>
                  <a:cubicBezTo>
                    <a:pt x="397" y="634"/>
                    <a:pt x="397" y="634"/>
                    <a:pt x="397" y="634"/>
                  </a:cubicBezTo>
                  <a:cubicBezTo>
                    <a:pt x="398" y="636"/>
                    <a:pt x="398" y="636"/>
                    <a:pt x="398" y="636"/>
                  </a:cubicBezTo>
                  <a:cubicBezTo>
                    <a:pt x="397" y="638"/>
                    <a:pt x="397" y="638"/>
                    <a:pt x="397" y="638"/>
                  </a:cubicBezTo>
                  <a:cubicBezTo>
                    <a:pt x="395" y="636"/>
                    <a:pt x="395" y="636"/>
                    <a:pt x="395" y="636"/>
                  </a:cubicBezTo>
                  <a:cubicBezTo>
                    <a:pt x="393" y="636"/>
                    <a:pt x="393" y="636"/>
                    <a:pt x="393" y="636"/>
                  </a:cubicBezTo>
                  <a:cubicBezTo>
                    <a:pt x="391" y="636"/>
                    <a:pt x="391" y="636"/>
                    <a:pt x="391" y="636"/>
                  </a:cubicBezTo>
                  <a:cubicBezTo>
                    <a:pt x="389" y="636"/>
                    <a:pt x="389" y="636"/>
                    <a:pt x="389" y="636"/>
                  </a:cubicBezTo>
                  <a:cubicBezTo>
                    <a:pt x="391" y="638"/>
                    <a:pt x="391" y="638"/>
                    <a:pt x="391" y="638"/>
                  </a:cubicBezTo>
                  <a:cubicBezTo>
                    <a:pt x="393" y="638"/>
                    <a:pt x="393" y="638"/>
                    <a:pt x="393" y="638"/>
                  </a:cubicBezTo>
                  <a:cubicBezTo>
                    <a:pt x="389" y="639"/>
                    <a:pt x="389" y="639"/>
                    <a:pt x="389" y="639"/>
                  </a:cubicBezTo>
                  <a:cubicBezTo>
                    <a:pt x="387" y="639"/>
                    <a:pt x="387" y="639"/>
                    <a:pt x="387" y="639"/>
                  </a:cubicBezTo>
                  <a:cubicBezTo>
                    <a:pt x="386" y="641"/>
                    <a:pt x="386" y="641"/>
                    <a:pt x="386" y="641"/>
                  </a:cubicBezTo>
                  <a:cubicBezTo>
                    <a:pt x="384" y="639"/>
                    <a:pt x="384" y="639"/>
                    <a:pt x="384" y="639"/>
                  </a:cubicBezTo>
                  <a:cubicBezTo>
                    <a:pt x="384" y="641"/>
                    <a:pt x="384" y="641"/>
                    <a:pt x="384" y="641"/>
                  </a:cubicBezTo>
                  <a:cubicBezTo>
                    <a:pt x="382" y="643"/>
                    <a:pt x="382" y="643"/>
                    <a:pt x="382" y="643"/>
                  </a:cubicBezTo>
                  <a:cubicBezTo>
                    <a:pt x="380" y="641"/>
                    <a:pt x="380" y="641"/>
                    <a:pt x="380" y="641"/>
                  </a:cubicBezTo>
                  <a:cubicBezTo>
                    <a:pt x="378" y="641"/>
                    <a:pt x="378" y="641"/>
                    <a:pt x="378" y="641"/>
                  </a:cubicBezTo>
                  <a:cubicBezTo>
                    <a:pt x="378" y="643"/>
                    <a:pt x="378" y="643"/>
                    <a:pt x="378" y="643"/>
                  </a:cubicBezTo>
                  <a:cubicBezTo>
                    <a:pt x="377" y="645"/>
                    <a:pt x="377" y="645"/>
                    <a:pt x="377" y="645"/>
                  </a:cubicBezTo>
                  <a:cubicBezTo>
                    <a:pt x="377" y="650"/>
                    <a:pt x="377" y="650"/>
                    <a:pt x="377" y="650"/>
                  </a:cubicBezTo>
                  <a:cubicBezTo>
                    <a:pt x="375" y="650"/>
                    <a:pt x="375" y="650"/>
                    <a:pt x="375" y="650"/>
                  </a:cubicBezTo>
                  <a:cubicBezTo>
                    <a:pt x="373" y="654"/>
                    <a:pt x="373" y="654"/>
                    <a:pt x="373" y="654"/>
                  </a:cubicBezTo>
                  <a:cubicBezTo>
                    <a:pt x="373" y="658"/>
                    <a:pt x="373" y="658"/>
                    <a:pt x="373" y="658"/>
                  </a:cubicBezTo>
                  <a:cubicBezTo>
                    <a:pt x="373" y="663"/>
                    <a:pt x="373" y="663"/>
                    <a:pt x="373" y="663"/>
                  </a:cubicBezTo>
                  <a:cubicBezTo>
                    <a:pt x="371" y="665"/>
                    <a:pt x="371" y="665"/>
                    <a:pt x="371" y="665"/>
                  </a:cubicBezTo>
                  <a:cubicBezTo>
                    <a:pt x="369" y="669"/>
                    <a:pt x="369" y="669"/>
                    <a:pt x="369" y="669"/>
                  </a:cubicBezTo>
                  <a:cubicBezTo>
                    <a:pt x="371" y="674"/>
                    <a:pt x="371" y="674"/>
                    <a:pt x="371" y="674"/>
                  </a:cubicBezTo>
                  <a:cubicBezTo>
                    <a:pt x="373" y="674"/>
                    <a:pt x="373" y="674"/>
                    <a:pt x="373" y="674"/>
                  </a:cubicBezTo>
                  <a:cubicBezTo>
                    <a:pt x="377" y="674"/>
                    <a:pt x="377" y="674"/>
                    <a:pt x="377" y="674"/>
                  </a:cubicBezTo>
                  <a:cubicBezTo>
                    <a:pt x="378" y="676"/>
                    <a:pt x="378" y="676"/>
                    <a:pt x="378" y="676"/>
                  </a:cubicBezTo>
                  <a:cubicBezTo>
                    <a:pt x="382" y="678"/>
                    <a:pt x="382" y="678"/>
                    <a:pt x="382" y="678"/>
                  </a:cubicBezTo>
                  <a:cubicBezTo>
                    <a:pt x="382" y="683"/>
                    <a:pt x="382" y="683"/>
                    <a:pt x="382" y="683"/>
                  </a:cubicBezTo>
                  <a:cubicBezTo>
                    <a:pt x="386" y="685"/>
                    <a:pt x="386" y="685"/>
                    <a:pt x="386" y="685"/>
                  </a:cubicBezTo>
                  <a:cubicBezTo>
                    <a:pt x="387" y="683"/>
                    <a:pt x="387" y="683"/>
                    <a:pt x="387" y="683"/>
                  </a:cubicBezTo>
                  <a:cubicBezTo>
                    <a:pt x="389" y="683"/>
                    <a:pt x="389" y="683"/>
                    <a:pt x="389" y="683"/>
                  </a:cubicBezTo>
                  <a:cubicBezTo>
                    <a:pt x="387" y="687"/>
                    <a:pt x="387" y="687"/>
                    <a:pt x="387" y="687"/>
                  </a:cubicBezTo>
                  <a:cubicBezTo>
                    <a:pt x="387" y="690"/>
                    <a:pt x="387" y="690"/>
                    <a:pt x="387" y="690"/>
                  </a:cubicBezTo>
                  <a:cubicBezTo>
                    <a:pt x="386" y="689"/>
                    <a:pt x="386" y="689"/>
                    <a:pt x="386" y="689"/>
                  </a:cubicBezTo>
                  <a:cubicBezTo>
                    <a:pt x="384" y="692"/>
                    <a:pt x="384" y="692"/>
                    <a:pt x="384" y="692"/>
                  </a:cubicBezTo>
                  <a:cubicBezTo>
                    <a:pt x="387" y="692"/>
                    <a:pt x="387" y="692"/>
                    <a:pt x="387" y="692"/>
                  </a:cubicBezTo>
                  <a:cubicBezTo>
                    <a:pt x="387" y="694"/>
                    <a:pt x="387" y="694"/>
                    <a:pt x="387" y="694"/>
                  </a:cubicBezTo>
                  <a:cubicBezTo>
                    <a:pt x="389" y="696"/>
                    <a:pt x="389" y="696"/>
                    <a:pt x="389" y="696"/>
                  </a:cubicBezTo>
                  <a:cubicBezTo>
                    <a:pt x="389" y="701"/>
                    <a:pt x="389" y="701"/>
                    <a:pt x="389" y="701"/>
                  </a:cubicBezTo>
                  <a:cubicBezTo>
                    <a:pt x="391" y="705"/>
                    <a:pt x="391" y="705"/>
                    <a:pt x="391" y="705"/>
                  </a:cubicBezTo>
                  <a:cubicBezTo>
                    <a:pt x="393" y="709"/>
                    <a:pt x="393" y="709"/>
                    <a:pt x="393" y="709"/>
                  </a:cubicBezTo>
                  <a:cubicBezTo>
                    <a:pt x="398" y="718"/>
                    <a:pt x="398" y="718"/>
                    <a:pt x="398" y="718"/>
                  </a:cubicBezTo>
                  <a:cubicBezTo>
                    <a:pt x="408" y="725"/>
                    <a:pt x="408" y="725"/>
                    <a:pt x="408" y="725"/>
                  </a:cubicBezTo>
                  <a:cubicBezTo>
                    <a:pt x="409" y="725"/>
                    <a:pt x="409" y="725"/>
                    <a:pt x="409" y="725"/>
                  </a:cubicBezTo>
                  <a:cubicBezTo>
                    <a:pt x="409" y="727"/>
                    <a:pt x="409" y="727"/>
                    <a:pt x="409" y="727"/>
                  </a:cubicBezTo>
                  <a:cubicBezTo>
                    <a:pt x="404" y="732"/>
                    <a:pt x="404" y="732"/>
                    <a:pt x="404" y="732"/>
                  </a:cubicBezTo>
                  <a:cubicBezTo>
                    <a:pt x="398" y="736"/>
                    <a:pt x="398" y="736"/>
                    <a:pt x="398" y="736"/>
                  </a:cubicBezTo>
                  <a:cubicBezTo>
                    <a:pt x="397" y="738"/>
                    <a:pt x="397" y="738"/>
                    <a:pt x="397" y="738"/>
                  </a:cubicBezTo>
                  <a:cubicBezTo>
                    <a:pt x="389" y="738"/>
                    <a:pt x="389" y="738"/>
                    <a:pt x="389" y="738"/>
                  </a:cubicBezTo>
                  <a:cubicBezTo>
                    <a:pt x="387" y="734"/>
                    <a:pt x="387" y="734"/>
                    <a:pt x="387" y="734"/>
                  </a:cubicBezTo>
                  <a:cubicBezTo>
                    <a:pt x="378" y="727"/>
                    <a:pt x="378" y="727"/>
                    <a:pt x="378" y="727"/>
                  </a:cubicBezTo>
                  <a:cubicBezTo>
                    <a:pt x="375" y="727"/>
                    <a:pt x="375" y="727"/>
                    <a:pt x="375" y="727"/>
                  </a:cubicBezTo>
                  <a:cubicBezTo>
                    <a:pt x="373" y="732"/>
                    <a:pt x="373" y="732"/>
                    <a:pt x="373" y="732"/>
                  </a:cubicBezTo>
                  <a:cubicBezTo>
                    <a:pt x="377" y="736"/>
                    <a:pt x="377" y="736"/>
                    <a:pt x="377" y="736"/>
                  </a:cubicBezTo>
                  <a:cubicBezTo>
                    <a:pt x="380" y="740"/>
                    <a:pt x="380" y="740"/>
                    <a:pt x="380" y="740"/>
                  </a:cubicBezTo>
                  <a:cubicBezTo>
                    <a:pt x="378" y="745"/>
                    <a:pt x="378" y="745"/>
                    <a:pt x="378" y="745"/>
                  </a:cubicBezTo>
                  <a:cubicBezTo>
                    <a:pt x="373" y="741"/>
                    <a:pt x="373" y="741"/>
                    <a:pt x="373" y="741"/>
                  </a:cubicBezTo>
                  <a:cubicBezTo>
                    <a:pt x="366" y="741"/>
                    <a:pt x="366" y="741"/>
                    <a:pt x="366" y="741"/>
                  </a:cubicBezTo>
                  <a:cubicBezTo>
                    <a:pt x="357" y="736"/>
                    <a:pt x="357" y="736"/>
                    <a:pt x="357" y="736"/>
                  </a:cubicBezTo>
                  <a:cubicBezTo>
                    <a:pt x="349" y="740"/>
                    <a:pt x="349" y="740"/>
                    <a:pt x="349" y="740"/>
                  </a:cubicBezTo>
                  <a:cubicBezTo>
                    <a:pt x="349" y="741"/>
                    <a:pt x="349" y="741"/>
                    <a:pt x="349" y="741"/>
                  </a:cubicBezTo>
                  <a:cubicBezTo>
                    <a:pt x="353" y="745"/>
                    <a:pt x="353" y="745"/>
                    <a:pt x="353" y="745"/>
                  </a:cubicBezTo>
                  <a:cubicBezTo>
                    <a:pt x="349" y="741"/>
                    <a:pt x="349" y="741"/>
                    <a:pt x="349" y="741"/>
                  </a:cubicBezTo>
                  <a:cubicBezTo>
                    <a:pt x="338" y="741"/>
                    <a:pt x="338" y="741"/>
                    <a:pt x="338" y="741"/>
                  </a:cubicBezTo>
                  <a:cubicBezTo>
                    <a:pt x="336" y="741"/>
                    <a:pt x="336" y="741"/>
                    <a:pt x="336" y="741"/>
                  </a:cubicBezTo>
                  <a:cubicBezTo>
                    <a:pt x="329" y="743"/>
                    <a:pt x="329" y="743"/>
                    <a:pt x="329" y="743"/>
                  </a:cubicBezTo>
                  <a:cubicBezTo>
                    <a:pt x="324" y="745"/>
                    <a:pt x="324" y="745"/>
                    <a:pt x="324" y="745"/>
                  </a:cubicBezTo>
                  <a:cubicBezTo>
                    <a:pt x="324" y="743"/>
                    <a:pt x="324" y="743"/>
                    <a:pt x="324" y="743"/>
                  </a:cubicBezTo>
                  <a:cubicBezTo>
                    <a:pt x="320" y="743"/>
                    <a:pt x="320" y="743"/>
                    <a:pt x="320" y="743"/>
                  </a:cubicBezTo>
                  <a:cubicBezTo>
                    <a:pt x="313" y="738"/>
                    <a:pt x="313" y="738"/>
                    <a:pt x="313" y="738"/>
                  </a:cubicBezTo>
                  <a:cubicBezTo>
                    <a:pt x="309" y="736"/>
                    <a:pt x="309" y="736"/>
                    <a:pt x="309" y="736"/>
                  </a:cubicBezTo>
                  <a:cubicBezTo>
                    <a:pt x="307" y="738"/>
                    <a:pt x="307" y="738"/>
                    <a:pt x="307" y="738"/>
                  </a:cubicBezTo>
                  <a:cubicBezTo>
                    <a:pt x="306" y="740"/>
                    <a:pt x="306" y="740"/>
                    <a:pt x="306" y="740"/>
                  </a:cubicBezTo>
                  <a:cubicBezTo>
                    <a:pt x="300" y="738"/>
                    <a:pt x="300" y="738"/>
                    <a:pt x="300" y="738"/>
                  </a:cubicBezTo>
                  <a:cubicBezTo>
                    <a:pt x="300" y="740"/>
                    <a:pt x="300" y="740"/>
                    <a:pt x="300" y="740"/>
                  </a:cubicBezTo>
                  <a:cubicBezTo>
                    <a:pt x="298" y="738"/>
                    <a:pt x="298" y="738"/>
                    <a:pt x="298" y="738"/>
                  </a:cubicBezTo>
                  <a:cubicBezTo>
                    <a:pt x="296" y="736"/>
                    <a:pt x="296" y="736"/>
                    <a:pt x="296" y="736"/>
                  </a:cubicBezTo>
                  <a:cubicBezTo>
                    <a:pt x="295" y="736"/>
                    <a:pt x="295" y="736"/>
                    <a:pt x="295" y="736"/>
                  </a:cubicBezTo>
                  <a:cubicBezTo>
                    <a:pt x="295" y="736"/>
                    <a:pt x="295" y="736"/>
                    <a:pt x="295" y="736"/>
                  </a:cubicBezTo>
                  <a:cubicBezTo>
                    <a:pt x="295" y="734"/>
                    <a:pt x="295" y="734"/>
                    <a:pt x="295" y="734"/>
                  </a:cubicBezTo>
                  <a:cubicBezTo>
                    <a:pt x="295" y="732"/>
                    <a:pt x="295" y="732"/>
                    <a:pt x="295" y="732"/>
                  </a:cubicBezTo>
                  <a:cubicBezTo>
                    <a:pt x="295" y="729"/>
                    <a:pt x="295" y="729"/>
                    <a:pt x="295" y="729"/>
                  </a:cubicBezTo>
                  <a:cubicBezTo>
                    <a:pt x="293" y="723"/>
                    <a:pt x="293" y="723"/>
                    <a:pt x="293" y="723"/>
                  </a:cubicBezTo>
                  <a:cubicBezTo>
                    <a:pt x="291" y="718"/>
                    <a:pt x="291" y="718"/>
                    <a:pt x="291" y="718"/>
                  </a:cubicBezTo>
                  <a:cubicBezTo>
                    <a:pt x="289" y="714"/>
                    <a:pt x="289" y="714"/>
                    <a:pt x="289" y="714"/>
                  </a:cubicBezTo>
                  <a:cubicBezTo>
                    <a:pt x="285" y="709"/>
                    <a:pt x="285" y="709"/>
                    <a:pt x="285" y="709"/>
                  </a:cubicBezTo>
                  <a:cubicBezTo>
                    <a:pt x="282" y="709"/>
                    <a:pt x="282" y="709"/>
                    <a:pt x="282" y="709"/>
                  </a:cubicBezTo>
                  <a:cubicBezTo>
                    <a:pt x="282" y="705"/>
                    <a:pt x="282" y="705"/>
                    <a:pt x="282" y="705"/>
                  </a:cubicBezTo>
                  <a:cubicBezTo>
                    <a:pt x="276" y="701"/>
                    <a:pt x="276" y="701"/>
                    <a:pt x="276" y="701"/>
                  </a:cubicBezTo>
                  <a:cubicBezTo>
                    <a:pt x="275" y="703"/>
                    <a:pt x="275" y="703"/>
                    <a:pt x="275" y="703"/>
                  </a:cubicBezTo>
                  <a:cubicBezTo>
                    <a:pt x="273" y="703"/>
                    <a:pt x="273" y="703"/>
                    <a:pt x="273" y="703"/>
                  </a:cubicBezTo>
                  <a:cubicBezTo>
                    <a:pt x="269" y="701"/>
                    <a:pt x="269" y="701"/>
                    <a:pt x="269" y="701"/>
                  </a:cubicBezTo>
                  <a:cubicBezTo>
                    <a:pt x="267" y="698"/>
                    <a:pt x="267" y="698"/>
                    <a:pt x="267" y="698"/>
                  </a:cubicBezTo>
                  <a:cubicBezTo>
                    <a:pt x="265" y="698"/>
                    <a:pt x="265" y="698"/>
                    <a:pt x="265" y="698"/>
                  </a:cubicBezTo>
                  <a:cubicBezTo>
                    <a:pt x="262" y="696"/>
                    <a:pt x="262" y="696"/>
                    <a:pt x="262" y="696"/>
                  </a:cubicBezTo>
                  <a:cubicBezTo>
                    <a:pt x="262" y="694"/>
                    <a:pt x="262" y="694"/>
                    <a:pt x="262" y="694"/>
                  </a:cubicBezTo>
                  <a:cubicBezTo>
                    <a:pt x="258" y="694"/>
                    <a:pt x="258" y="694"/>
                    <a:pt x="258" y="694"/>
                  </a:cubicBezTo>
                  <a:cubicBezTo>
                    <a:pt x="256" y="692"/>
                    <a:pt x="256" y="692"/>
                    <a:pt x="256" y="692"/>
                  </a:cubicBezTo>
                  <a:cubicBezTo>
                    <a:pt x="255" y="690"/>
                    <a:pt x="255" y="690"/>
                    <a:pt x="255" y="690"/>
                  </a:cubicBezTo>
                  <a:cubicBezTo>
                    <a:pt x="251" y="689"/>
                    <a:pt x="251" y="689"/>
                    <a:pt x="251" y="689"/>
                  </a:cubicBezTo>
                  <a:cubicBezTo>
                    <a:pt x="249" y="685"/>
                    <a:pt x="249" y="685"/>
                    <a:pt x="249" y="685"/>
                  </a:cubicBezTo>
                  <a:cubicBezTo>
                    <a:pt x="238" y="676"/>
                    <a:pt x="238" y="676"/>
                    <a:pt x="238" y="676"/>
                  </a:cubicBezTo>
                  <a:cubicBezTo>
                    <a:pt x="234" y="676"/>
                    <a:pt x="234" y="676"/>
                    <a:pt x="234" y="676"/>
                  </a:cubicBezTo>
                  <a:cubicBezTo>
                    <a:pt x="227" y="670"/>
                    <a:pt x="227" y="670"/>
                    <a:pt x="227" y="670"/>
                  </a:cubicBezTo>
                  <a:cubicBezTo>
                    <a:pt x="220" y="672"/>
                    <a:pt x="220" y="672"/>
                    <a:pt x="220" y="672"/>
                  </a:cubicBezTo>
                  <a:cubicBezTo>
                    <a:pt x="216" y="669"/>
                    <a:pt x="216" y="669"/>
                    <a:pt x="216" y="669"/>
                  </a:cubicBezTo>
                  <a:cubicBezTo>
                    <a:pt x="216" y="665"/>
                    <a:pt x="216" y="665"/>
                    <a:pt x="216" y="665"/>
                  </a:cubicBezTo>
                  <a:cubicBezTo>
                    <a:pt x="213" y="661"/>
                    <a:pt x="213" y="661"/>
                    <a:pt x="213" y="661"/>
                  </a:cubicBezTo>
                  <a:cubicBezTo>
                    <a:pt x="209" y="661"/>
                    <a:pt x="209" y="661"/>
                    <a:pt x="209" y="661"/>
                  </a:cubicBezTo>
                  <a:cubicBezTo>
                    <a:pt x="205" y="661"/>
                    <a:pt x="205" y="661"/>
                    <a:pt x="205" y="661"/>
                  </a:cubicBezTo>
                  <a:cubicBezTo>
                    <a:pt x="209" y="659"/>
                    <a:pt x="209" y="659"/>
                    <a:pt x="209" y="659"/>
                  </a:cubicBezTo>
                  <a:cubicBezTo>
                    <a:pt x="211" y="658"/>
                    <a:pt x="211" y="658"/>
                    <a:pt x="211" y="658"/>
                  </a:cubicBezTo>
                  <a:cubicBezTo>
                    <a:pt x="209" y="656"/>
                    <a:pt x="209" y="656"/>
                    <a:pt x="209" y="656"/>
                  </a:cubicBezTo>
                  <a:cubicBezTo>
                    <a:pt x="209" y="654"/>
                    <a:pt x="209" y="654"/>
                    <a:pt x="209" y="654"/>
                  </a:cubicBezTo>
                  <a:cubicBezTo>
                    <a:pt x="213" y="654"/>
                    <a:pt x="213" y="654"/>
                    <a:pt x="213" y="654"/>
                  </a:cubicBezTo>
                  <a:cubicBezTo>
                    <a:pt x="216" y="656"/>
                    <a:pt x="216" y="656"/>
                    <a:pt x="216" y="656"/>
                  </a:cubicBezTo>
                  <a:cubicBezTo>
                    <a:pt x="216" y="656"/>
                    <a:pt x="216" y="656"/>
                    <a:pt x="216" y="656"/>
                  </a:cubicBezTo>
                  <a:cubicBezTo>
                    <a:pt x="220" y="656"/>
                    <a:pt x="220" y="656"/>
                    <a:pt x="220" y="656"/>
                  </a:cubicBezTo>
                  <a:cubicBezTo>
                    <a:pt x="222" y="652"/>
                    <a:pt x="222" y="652"/>
                    <a:pt x="222" y="652"/>
                  </a:cubicBezTo>
                  <a:cubicBezTo>
                    <a:pt x="220" y="650"/>
                    <a:pt x="220" y="650"/>
                    <a:pt x="220" y="650"/>
                  </a:cubicBezTo>
                  <a:cubicBezTo>
                    <a:pt x="220" y="647"/>
                    <a:pt x="220" y="647"/>
                    <a:pt x="220" y="647"/>
                  </a:cubicBezTo>
                  <a:cubicBezTo>
                    <a:pt x="224" y="643"/>
                    <a:pt x="224" y="643"/>
                    <a:pt x="224" y="643"/>
                  </a:cubicBezTo>
                  <a:cubicBezTo>
                    <a:pt x="224" y="641"/>
                    <a:pt x="224" y="641"/>
                    <a:pt x="224" y="641"/>
                  </a:cubicBezTo>
                  <a:cubicBezTo>
                    <a:pt x="225" y="641"/>
                    <a:pt x="225" y="641"/>
                    <a:pt x="225" y="641"/>
                  </a:cubicBezTo>
                  <a:cubicBezTo>
                    <a:pt x="227" y="641"/>
                    <a:pt x="227" y="641"/>
                    <a:pt x="227" y="641"/>
                  </a:cubicBezTo>
                  <a:cubicBezTo>
                    <a:pt x="229" y="639"/>
                    <a:pt x="229" y="639"/>
                    <a:pt x="229" y="639"/>
                  </a:cubicBezTo>
                  <a:cubicBezTo>
                    <a:pt x="231" y="639"/>
                    <a:pt x="231" y="639"/>
                    <a:pt x="231" y="639"/>
                  </a:cubicBezTo>
                  <a:cubicBezTo>
                    <a:pt x="231" y="638"/>
                    <a:pt x="231" y="638"/>
                    <a:pt x="231" y="638"/>
                  </a:cubicBezTo>
                  <a:cubicBezTo>
                    <a:pt x="227" y="636"/>
                    <a:pt x="227" y="636"/>
                    <a:pt x="227" y="636"/>
                  </a:cubicBezTo>
                  <a:cubicBezTo>
                    <a:pt x="225" y="634"/>
                    <a:pt x="225" y="634"/>
                    <a:pt x="225" y="634"/>
                  </a:cubicBezTo>
                  <a:cubicBezTo>
                    <a:pt x="224" y="636"/>
                    <a:pt x="224" y="636"/>
                    <a:pt x="224" y="636"/>
                  </a:cubicBezTo>
                  <a:cubicBezTo>
                    <a:pt x="222" y="634"/>
                    <a:pt x="222" y="634"/>
                    <a:pt x="222" y="634"/>
                  </a:cubicBezTo>
                  <a:cubicBezTo>
                    <a:pt x="220" y="628"/>
                    <a:pt x="220" y="628"/>
                    <a:pt x="220" y="628"/>
                  </a:cubicBezTo>
                  <a:cubicBezTo>
                    <a:pt x="225" y="627"/>
                    <a:pt x="225" y="627"/>
                    <a:pt x="225" y="627"/>
                  </a:cubicBezTo>
                  <a:cubicBezTo>
                    <a:pt x="229" y="628"/>
                    <a:pt x="229" y="628"/>
                    <a:pt x="229" y="628"/>
                  </a:cubicBezTo>
                  <a:cubicBezTo>
                    <a:pt x="231" y="627"/>
                    <a:pt x="231" y="627"/>
                    <a:pt x="231" y="627"/>
                  </a:cubicBezTo>
                  <a:cubicBezTo>
                    <a:pt x="229" y="627"/>
                    <a:pt x="229" y="627"/>
                    <a:pt x="229" y="627"/>
                  </a:cubicBezTo>
                  <a:cubicBezTo>
                    <a:pt x="227" y="625"/>
                    <a:pt x="227" y="625"/>
                    <a:pt x="227" y="625"/>
                  </a:cubicBezTo>
                  <a:cubicBezTo>
                    <a:pt x="231" y="621"/>
                    <a:pt x="231" y="621"/>
                    <a:pt x="231" y="621"/>
                  </a:cubicBezTo>
                  <a:cubicBezTo>
                    <a:pt x="240" y="617"/>
                    <a:pt x="240" y="617"/>
                    <a:pt x="240" y="617"/>
                  </a:cubicBezTo>
                  <a:cubicBezTo>
                    <a:pt x="242" y="614"/>
                    <a:pt x="242" y="614"/>
                    <a:pt x="242" y="614"/>
                  </a:cubicBezTo>
                  <a:cubicBezTo>
                    <a:pt x="240" y="612"/>
                    <a:pt x="240" y="612"/>
                    <a:pt x="240" y="612"/>
                  </a:cubicBezTo>
                  <a:cubicBezTo>
                    <a:pt x="236" y="612"/>
                    <a:pt x="236" y="612"/>
                    <a:pt x="236" y="612"/>
                  </a:cubicBezTo>
                  <a:cubicBezTo>
                    <a:pt x="233" y="616"/>
                    <a:pt x="233" y="616"/>
                    <a:pt x="233" y="616"/>
                  </a:cubicBezTo>
                  <a:cubicBezTo>
                    <a:pt x="229" y="616"/>
                    <a:pt x="229" y="616"/>
                    <a:pt x="229" y="616"/>
                  </a:cubicBezTo>
                  <a:cubicBezTo>
                    <a:pt x="227" y="616"/>
                    <a:pt x="227" y="616"/>
                    <a:pt x="227" y="616"/>
                  </a:cubicBezTo>
                  <a:cubicBezTo>
                    <a:pt x="227" y="616"/>
                    <a:pt x="227" y="616"/>
                    <a:pt x="227" y="616"/>
                  </a:cubicBezTo>
                  <a:cubicBezTo>
                    <a:pt x="229" y="607"/>
                    <a:pt x="229" y="607"/>
                    <a:pt x="229" y="607"/>
                  </a:cubicBezTo>
                  <a:cubicBezTo>
                    <a:pt x="231" y="607"/>
                    <a:pt x="231" y="607"/>
                    <a:pt x="231" y="607"/>
                  </a:cubicBezTo>
                  <a:cubicBezTo>
                    <a:pt x="234" y="599"/>
                    <a:pt x="234" y="599"/>
                    <a:pt x="234" y="599"/>
                  </a:cubicBezTo>
                  <a:cubicBezTo>
                    <a:pt x="244" y="599"/>
                    <a:pt x="244" y="599"/>
                    <a:pt x="244" y="599"/>
                  </a:cubicBezTo>
                  <a:cubicBezTo>
                    <a:pt x="245" y="597"/>
                    <a:pt x="245" y="597"/>
                    <a:pt x="245" y="597"/>
                  </a:cubicBezTo>
                  <a:cubicBezTo>
                    <a:pt x="245" y="594"/>
                    <a:pt x="245" y="594"/>
                    <a:pt x="245" y="594"/>
                  </a:cubicBezTo>
                  <a:cubicBezTo>
                    <a:pt x="247" y="587"/>
                    <a:pt x="247" y="587"/>
                    <a:pt x="247" y="587"/>
                  </a:cubicBezTo>
                  <a:cubicBezTo>
                    <a:pt x="247" y="581"/>
                    <a:pt x="247" y="581"/>
                    <a:pt x="247" y="581"/>
                  </a:cubicBezTo>
                  <a:cubicBezTo>
                    <a:pt x="242" y="577"/>
                    <a:pt x="242" y="577"/>
                    <a:pt x="242" y="577"/>
                  </a:cubicBezTo>
                  <a:cubicBezTo>
                    <a:pt x="244" y="570"/>
                    <a:pt x="244" y="570"/>
                    <a:pt x="244" y="570"/>
                  </a:cubicBezTo>
                  <a:cubicBezTo>
                    <a:pt x="247" y="570"/>
                    <a:pt x="247" y="570"/>
                    <a:pt x="247" y="570"/>
                  </a:cubicBezTo>
                  <a:cubicBezTo>
                    <a:pt x="249" y="566"/>
                    <a:pt x="249" y="566"/>
                    <a:pt x="249" y="566"/>
                  </a:cubicBezTo>
                  <a:cubicBezTo>
                    <a:pt x="249" y="561"/>
                    <a:pt x="249" y="561"/>
                    <a:pt x="249" y="561"/>
                  </a:cubicBezTo>
                  <a:cubicBezTo>
                    <a:pt x="247" y="561"/>
                    <a:pt x="247" y="561"/>
                    <a:pt x="247" y="561"/>
                  </a:cubicBezTo>
                  <a:cubicBezTo>
                    <a:pt x="245" y="556"/>
                    <a:pt x="245" y="556"/>
                    <a:pt x="245" y="556"/>
                  </a:cubicBezTo>
                  <a:cubicBezTo>
                    <a:pt x="244" y="559"/>
                    <a:pt x="244" y="559"/>
                    <a:pt x="244" y="559"/>
                  </a:cubicBezTo>
                  <a:cubicBezTo>
                    <a:pt x="238" y="557"/>
                    <a:pt x="238" y="557"/>
                    <a:pt x="238" y="557"/>
                  </a:cubicBezTo>
                  <a:cubicBezTo>
                    <a:pt x="233" y="556"/>
                    <a:pt x="233" y="556"/>
                    <a:pt x="233" y="556"/>
                  </a:cubicBezTo>
                  <a:cubicBezTo>
                    <a:pt x="229" y="556"/>
                    <a:pt x="229" y="556"/>
                    <a:pt x="229" y="556"/>
                  </a:cubicBezTo>
                  <a:cubicBezTo>
                    <a:pt x="225" y="554"/>
                    <a:pt x="225" y="554"/>
                    <a:pt x="225" y="554"/>
                  </a:cubicBezTo>
                  <a:cubicBezTo>
                    <a:pt x="222" y="554"/>
                    <a:pt x="222" y="554"/>
                    <a:pt x="222" y="554"/>
                  </a:cubicBezTo>
                  <a:cubicBezTo>
                    <a:pt x="216" y="552"/>
                    <a:pt x="216" y="552"/>
                    <a:pt x="216" y="552"/>
                  </a:cubicBezTo>
                  <a:cubicBezTo>
                    <a:pt x="213" y="554"/>
                    <a:pt x="213" y="554"/>
                    <a:pt x="213" y="554"/>
                  </a:cubicBezTo>
                  <a:cubicBezTo>
                    <a:pt x="211" y="552"/>
                    <a:pt x="211" y="552"/>
                    <a:pt x="211" y="552"/>
                  </a:cubicBezTo>
                  <a:cubicBezTo>
                    <a:pt x="205" y="548"/>
                    <a:pt x="205" y="548"/>
                    <a:pt x="205" y="548"/>
                  </a:cubicBezTo>
                  <a:cubicBezTo>
                    <a:pt x="202" y="539"/>
                    <a:pt x="202" y="539"/>
                    <a:pt x="202" y="539"/>
                  </a:cubicBezTo>
                  <a:cubicBezTo>
                    <a:pt x="200" y="539"/>
                    <a:pt x="200" y="539"/>
                    <a:pt x="200" y="539"/>
                  </a:cubicBezTo>
                  <a:cubicBezTo>
                    <a:pt x="194" y="545"/>
                    <a:pt x="194" y="545"/>
                    <a:pt x="194" y="545"/>
                  </a:cubicBezTo>
                  <a:cubicBezTo>
                    <a:pt x="191" y="543"/>
                    <a:pt x="191" y="543"/>
                    <a:pt x="191" y="543"/>
                  </a:cubicBezTo>
                  <a:cubicBezTo>
                    <a:pt x="185" y="545"/>
                    <a:pt x="185" y="545"/>
                    <a:pt x="185" y="545"/>
                  </a:cubicBezTo>
                  <a:cubicBezTo>
                    <a:pt x="182" y="543"/>
                    <a:pt x="182" y="543"/>
                    <a:pt x="182" y="543"/>
                  </a:cubicBezTo>
                  <a:cubicBezTo>
                    <a:pt x="178" y="545"/>
                    <a:pt x="178" y="545"/>
                    <a:pt x="178" y="545"/>
                  </a:cubicBezTo>
                  <a:cubicBezTo>
                    <a:pt x="171" y="537"/>
                    <a:pt x="171" y="537"/>
                    <a:pt x="171" y="537"/>
                  </a:cubicBezTo>
                  <a:cubicBezTo>
                    <a:pt x="169" y="532"/>
                    <a:pt x="169" y="532"/>
                    <a:pt x="169" y="532"/>
                  </a:cubicBezTo>
                  <a:cubicBezTo>
                    <a:pt x="169" y="528"/>
                    <a:pt x="169" y="528"/>
                    <a:pt x="169" y="528"/>
                  </a:cubicBezTo>
                  <a:cubicBezTo>
                    <a:pt x="165" y="526"/>
                    <a:pt x="165" y="526"/>
                    <a:pt x="165" y="526"/>
                  </a:cubicBezTo>
                  <a:cubicBezTo>
                    <a:pt x="165" y="523"/>
                    <a:pt x="165" y="523"/>
                    <a:pt x="165" y="523"/>
                  </a:cubicBezTo>
                  <a:cubicBezTo>
                    <a:pt x="162" y="521"/>
                    <a:pt x="162" y="521"/>
                    <a:pt x="162" y="521"/>
                  </a:cubicBezTo>
                  <a:cubicBezTo>
                    <a:pt x="153" y="523"/>
                    <a:pt x="153" y="523"/>
                    <a:pt x="153" y="523"/>
                  </a:cubicBezTo>
                  <a:cubicBezTo>
                    <a:pt x="147" y="515"/>
                    <a:pt x="147" y="515"/>
                    <a:pt x="147" y="515"/>
                  </a:cubicBezTo>
                  <a:cubicBezTo>
                    <a:pt x="149" y="512"/>
                    <a:pt x="149" y="512"/>
                    <a:pt x="149" y="512"/>
                  </a:cubicBezTo>
                  <a:cubicBezTo>
                    <a:pt x="145" y="508"/>
                    <a:pt x="145" y="508"/>
                    <a:pt x="145" y="508"/>
                  </a:cubicBezTo>
                  <a:cubicBezTo>
                    <a:pt x="143" y="501"/>
                    <a:pt x="143" y="501"/>
                    <a:pt x="143" y="501"/>
                  </a:cubicBezTo>
                  <a:cubicBezTo>
                    <a:pt x="138" y="501"/>
                    <a:pt x="138" y="501"/>
                    <a:pt x="138" y="501"/>
                  </a:cubicBezTo>
                  <a:cubicBezTo>
                    <a:pt x="134" y="503"/>
                    <a:pt x="134" y="503"/>
                    <a:pt x="134" y="503"/>
                  </a:cubicBezTo>
                  <a:cubicBezTo>
                    <a:pt x="125" y="503"/>
                    <a:pt x="125" y="503"/>
                    <a:pt x="125" y="503"/>
                  </a:cubicBezTo>
                  <a:cubicBezTo>
                    <a:pt x="118" y="501"/>
                    <a:pt x="118" y="501"/>
                    <a:pt x="118" y="501"/>
                  </a:cubicBezTo>
                  <a:cubicBezTo>
                    <a:pt x="114" y="503"/>
                    <a:pt x="114" y="503"/>
                    <a:pt x="114" y="503"/>
                  </a:cubicBezTo>
                  <a:cubicBezTo>
                    <a:pt x="114" y="506"/>
                    <a:pt x="114" y="506"/>
                    <a:pt x="114" y="506"/>
                  </a:cubicBezTo>
                  <a:cubicBezTo>
                    <a:pt x="111" y="506"/>
                    <a:pt x="111" y="506"/>
                    <a:pt x="111" y="506"/>
                  </a:cubicBezTo>
                  <a:cubicBezTo>
                    <a:pt x="109" y="506"/>
                    <a:pt x="109" y="506"/>
                    <a:pt x="109" y="506"/>
                  </a:cubicBezTo>
                  <a:cubicBezTo>
                    <a:pt x="109" y="503"/>
                    <a:pt x="109" y="503"/>
                    <a:pt x="109" y="503"/>
                  </a:cubicBezTo>
                  <a:cubicBezTo>
                    <a:pt x="103" y="497"/>
                    <a:pt x="103" y="497"/>
                    <a:pt x="103" y="497"/>
                  </a:cubicBezTo>
                  <a:cubicBezTo>
                    <a:pt x="105" y="494"/>
                    <a:pt x="105" y="494"/>
                    <a:pt x="105" y="494"/>
                  </a:cubicBezTo>
                  <a:cubicBezTo>
                    <a:pt x="102" y="488"/>
                    <a:pt x="102" y="488"/>
                    <a:pt x="102" y="488"/>
                  </a:cubicBezTo>
                  <a:cubicBezTo>
                    <a:pt x="102" y="483"/>
                    <a:pt x="102" y="483"/>
                    <a:pt x="102" y="483"/>
                  </a:cubicBezTo>
                  <a:cubicBezTo>
                    <a:pt x="102" y="481"/>
                    <a:pt x="102" y="481"/>
                    <a:pt x="102" y="481"/>
                  </a:cubicBezTo>
                  <a:cubicBezTo>
                    <a:pt x="107" y="485"/>
                    <a:pt x="107" y="485"/>
                    <a:pt x="107" y="485"/>
                  </a:cubicBezTo>
                  <a:cubicBezTo>
                    <a:pt x="114" y="483"/>
                    <a:pt x="114" y="483"/>
                    <a:pt x="114" y="483"/>
                  </a:cubicBezTo>
                  <a:cubicBezTo>
                    <a:pt x="118" y="477"/>
                    <a:pt x="118" y="477"/>
                    <a:pt x="118" y="477"/>
                  </a:cubicBezTo>
                  <a:cubicBezTo>
                    <a:pt x="120" y="475"/>
                    <a:pt x="120" y="475"/>
                    <a:pt x="120" y="475"/>
                  </a:cubicBezTo>
                  <a:cubicBezTo>
                    <a:pt x="116" y="472"/>
                    <a:pt x="116" y="472"/>
                    <a:pt x="116" y="472"/>
                  </a:cubicBezTo>
                  <a:cubicBezTo>
                    <a:pt x="116" y="468"/>
                    <a:pt x="116" y="468"/>
                    <a:pt x="116" y="468"/>
                  </a:cubicBezTo>
                  <a:cubicBezTo>
                    <a:pt x="109" y="463"/>
                    <a:pt x="109" y="463"/>
                    <a:pt x="109" y="463"/>
                  </a:cubicBezTo>
                  <a:cubicBezTo>
                    <a:pt x="103" y="463"/>
                    <a:pt x="103" y="463"/>
                    <a:pt x="103" y="463"/>
                  </a:cubicBezTo>
                  <a:cubicBezTo>
                    <a:pt x="102" y="455"/>
                    <a:pt x="102" y="455"/>
                    <a:pt x="102" y="455"/>
                  </a:cubicBezTo>
                  <a:cubicBezTo>
                    <a:pt x="98" y="454"/>
                    <a:pt x="98" y="454"/>
                    <a:pt x="98" y="454"/>
                  </a:cubicBezTo>
                  <a:cubicBezTo>
                    <a:pt x="94" y="448"/>
                    <a:pt x="94" y="448"/>
                    <a:pt x="94" y="448"/>
                  </a:cubicBezTo>
                  <a:cubicBezTo>
                    <a:pt x="92" y="443"/>
                    <a:pt x="92" y="443"/>
                    <a:pt x="92" y="443"/>
                  </a:cubicBezTo>
                  <a:cubicBezTo>
                    <a:pt x="89" y="439"/>
                    <a:pt x="89" y="439"/>
                    <a:pt x="89" y="439"/>
                  </a:cubicBezTo>
                  <a:cubicBezTo>
                    <a:pt x="89" y="434"/>
                    <a:pt x="89" y="434"/>
                    <a:pt x="89" y="434"/>
                  </a:cubicBezTo>
                  <a:cubicBezTo>
                    <a:pt x="85" y="430"/>
                    <a:pt x="85" y="430"/>
                    <a:pt x="85" y="430"/>
                  </a:cubicBezTo>
                  <a:cubicBezTo>
                    <a:pt x="87" y="424"/>
                    <a:pt x="87" y="424"/>
                    <a:pt x="87" y="424"/>
                  </a:cubicBezTo>
                  <a:cubicBezTo>
                    <a:pt x="85" y="421"/>
                    <a:pt x="85" y="421"/>
                    <a:pt x="85" y="421"/>
                  </a:cubicBezTo>
                  <a:cubicBezTo>
                    <a:pt x="78" y="419"/>
                    <a:pt x="78" y="419"/>
                    <a:pt x="78" y="419"/>
                  </a:cubicBezTo>
                  <a:cubicBezTo>
                    <a:pt x="76" y="419"/>
                    <a:pt x="76" y="419"/>
                    <a:pt x="76" y="419"/>
                  </a:cubicBezTo>
                  <a:cubicBezTo>
                    <a:pt x="74" y="415"/>
                    <a:pt x="74" y="415"/>
                    <a:pt x="74" y="415"/>
                  </a:cubicBezTo>
                  <a:cubicBezTo>
                    <a:pt x="69" y="417"/>
                    <a:pt x="69" y="417"/>
                    <a:pt x="69" y="417"/>
                  </a:cubicBezTo>
                  <a:cubicBezTo>
                    <a:pt x="63" y="421"/>
                    <a:pt x="63" y="421"/>
                    <a:pt x="63" y="421"/>
                  </a:cubicBezTo>
                  <a:cubicBezTo>
                    <a:pt x="61" y="415"/>
                    <a:pt x="61" y="415"/>
                    <a:pt x="61" y="415"/>
                  </a:cubicBezTo>
                  <a:cubicBezTo>
                    <a:pt x="58" y="415"/>
                    <a:pt x="58" y="415"/>
                    <a:pt x="58" y="415"/>
                  </a:cubicBezTo>
                  <a:cubicBezTo>
                    <a:pt x="52" y="417"/>
                    <a:pt x="52" y="417"/>
                    <a:pt x="52" y="417"/>
                  </a:cubicBezTo>
                  <a:cubicBezTo>
                    <a:pt x="49" y="412"/>
                    <a:pt x="49" y="412"/>
                    <a:pt x="49" y="412"/>
                  </a:cubicBezTo>
                  <a:cubicBezTo>
                    <a:pt x="45" y="413"/>
                    <a:pt x="45" y="413"/>
                    <a:pt x="45" y="413"/>
                  </a:cubicBezTo>
                  <a:cubicBezTo>
                    <a:pt x="43" y="412"/>
                    <a:pt x="43" y="412"/>
                    <a:pt x="43" y="412"/>
                  </a:cubicBezTo>
                  <a:cubicBezTo>
                    <a:pt x="41" y="412"/>
                    <a:pt x="41" y="412"/>
                    <a:pt x="41" y="412"/>
                  </a:cubicBezTo>
                  <a:cubicBezTo>
                    <a:pt x="41" y="406"/>
                    <a:pt x="41" y="406"/>
                    <a:pt x="41" y="406"/>
                  </a:cubicBezTo>
                  <a:cubicBezTo>
                    <a:pt x="38" y="404"/>
                    <a:pt x="38" y="404"/>
                    <a:pt x="38" y="404"/>
                  </a:cubicBezTo>
                  <a:cubicBezTo>
                    <a:pt x="36" y="399"/>
                    <a:pt x="36" y="399"/>
                    <a:pt x="36" y="399"/>
                  </a:cubicBezTo>
                  <a:cubicBezTo>
                    <a:pt x="36" y="397"/>
                    <a:pt x="36" y="397"/>
                    <a:pt x="36" y="397"/>
                  </a:cubicBezTo>
                  <a:cubicBezTo>
                    <a:pt x="32" y="393"/>
                    <a:pt x="32" y="393"/>
                    <a:pt x="32" y="393"/>
                  </a:cubicBezTo>
                  <a:cubicBezTo>
                    <a:pt x="34" y="392"/>
                    <a:pt x="34" y="392"/>
                    <a:pt x="34" y="392"/>
                  </a:cubicBezTo>
                  <a:cubicBezTo>
                    <a:pt x="32" y="388"/>
                    <a:pt x="32" y="388"/>
                    <a:pt x="32" y="388"/>
                  </a:cubicBezTo>
                  <a:cubicBezTo>
                    <a:pt x="30" y="386"/>
                    <a:pt x="30" y="386"/>
                    <a:pt x="30" y="386"/>
                  </a:cubicBezTo>
                  <a:cubicBezTo>
                    <a:pt x="32" y="384"/>
                    <a:pt x="32" y="384"/>
                    <a:pt x="32" y="384"/>
                  </a:cubicBezTo>
                  <a:cubicBezTo>
                    <a:pt x="30" y="383"/>
                    <a:pt x="30" y="383"/>
                    <a:pt x="30" y="383"/>
                  </a:cubicBezTo>
                  <a:cubicBezTo>
                    <a:pt x="29" y="381"/>
                    <a:pt x="29" y="381"/>
                    <a:pt x="29" y="381"/>
                  </a:cubicBezTo>
                  <a:cubicBezTo>
                    <a:pt x="30" y="377"/>
                    <a:pt x="30" y="377"/>
                    <a:pt x="30" y="377"/>
                  </a:cubicBezTo>
                  <a:cubicBezTo>
                    <a:pt x="30" y="375"/>
                    <a:pt x="30" y="375"/>
                    <a:pt x="30" y="375"/>
                  </a:cubicBezTo>
                  <a:cubicBezTo>
                    <a:pt x="32" y="372"/>
                    <a:pt x="32" y="372"/>
                    <a:pt x="32" y="372"/>
                  </a:cubicBezTo>
                  <a:cubicBezTo>
                    <a:pt x="32" y="368"/>
                    <a:pt x="32" y="368"/>
                    <a:pt x="32" y="368"/>
                  </a:cubicBezTo>
                  <a:cubicBezTo>
                    <a:pt x="25" y="353"/>
                    <a:pt x="25" y="353"/>
                    <a:pt x="25" y="353"/>
                  </a:cubicBezTo>
                  <a:cubicBezTo>
                    <a:pt x="25" y="341"/>
                    <a:pt x="25" y="341"/>
                    <a:pt x="25" y="341"/>
                  </a:cubicBezTo>
                  <a:cubicBezTo>
                    <a:pt x="29" y="341"/>
                    <a:pt x="29" y="341"/>
                    <a:pt x="29" y="341"/>
                  </a:cubicBezTo>
                  <a:cubicBezTo>
                    <a:pt x="29" y="335"/>
                    <a:pt x="29" y="335"/>
                    <a:pt x="29" y="335"/>
                  </a:cubicBezTo>
                  <a:cubicBezTo>
                    <a:pt x="32" y="332"/>
                    <a:pt x="32" y="332"/>
                    <a:pt x="32" y="332"/>
                  </a:cubicBezTo>
                  <a:cubicBezTo>
                    <a:pt x="32" y="330"/>
                    <a:pt x="32" y="330"/>
                    <a:pt x="32" y="330"/>
                  </a:cubicBezTo>
                  <a:cubicBezTo>
                    <a:pt x="32" y="330"/>
                    <a:pt x="32" y="330"/>
                    <a:pt x="32" y="330"/>
                  </a:cubicBezTo>
                  <a:cubicBezTo>
                    <a:pt x="30" y="328"/>
                    <a:pt x="30" y="328"/>
                    <a:pt x="30" y="328"/>
                  </a:cubicBezTo>
                  <a:cubicBezTo>
                    <a:pt x="30" y="326"/>
                    <a:pt x="30" y="326"/>
                    <a:pt x="30" y="326"/>
                  </a:cubicBezTo>
                  <a:cubicBezTo>
                    <a:pt x="32" y="322"/>
                    <a:pt x="32" y="322"/>
                    <a:pt x="32" y="322"/>
                  </a:cubicBezTo>
                  <a:cubicBezTo>
                    <a:pt x="30" y="321"/>
                    <a:pt x="30" y="321"/>
                    <a:pt x="30" y="321"/>
                  </a:cubicBezTo>
                  <a:cubicBezTo>
                    <a:pt x="30" y="319"/>
                    <a:pt x="30" y="319"/>
                    <a:pt x="30" y="319"/>
                  </a:cubicBezTo>
                  <a:cubicBezTo>
                    <a:pt x="32" y="319"/>
                    <a:pt x="32" y="319"/>
                    <a:pt x="32" y="319"/>
                  </a:cubicBezTo>
                  <a:cubicBezTo>
                    <a:pt x="32" y="321"/>
                    <a:pt x="32" y="321"/>
                    <a:pt x="32" y="321"/>
                  </a:cubicBezTo>
                  <a:cubicBezTo>
                    <a:pt x="36" y="321"/>
                    <a:pt x="36" y="321"/>
                    <a:pt x="36" y="321"/>
                  </a:cubicBezTo>
                  <a:cubicBezTo>
                    <a:pt x="36" y="317"/>
                    <a:pt x="36" y="317"/>
                    <a:pt x="36" y="317"/>
                  </a:cubicBezTo>
                  <a:cubicBezTo>
                    <a:pt x="38" y="315"/>
                    <a:pt x="38" y="315"/>
                    <a:pt x="38" y="315"/>
                  </a:cubicBezTo>
                  <a:cubicBezTo>
                    <a:pt x="41" y="317"/>
                    <a:pt x="41" y="317"/>
                    <a:pt x="41" y="317"/>
                  </a:cubicBezTo>
                  <a:cubicBezTo>
                    <a:pt x="45" y="313"/>
                    <a:pt x="45" y="313"/>
                    <a:pt x="45" y="313"/>
                  </a:cubicBezTo>
                  <a:cubicBezTo>
                    <a:pt x="47" y="311"/>
                    <a:pt x="47" y="311"/>
                    <a:pt x="47" y="311"/>
                  </a:cubicBezTo>
                  <a:cubicBezTo>
                    <a:pt x="49" y="310"/>
                    <a:pt x="49" y="310"/>
                    <a:pt x="49" y="310"/>
                  </a:cubicBezTo>
                  <a:cubicBezTo>
                    <a:pt x="54" y="311"/>
                    <a:pt x="54" y="311"/>
                    <a:pt x="54" y="311"/>
                  </a:cubicBezTo>
                  <a:cubicBezTo>
                    <a:pt x="56" y="310"/>
                    <a:pt x="56" y="310"/>
                    <a:pt x="56" y="310"/>
                  </a:cubicBezTo>
                  <a:cubicBezTo>
                    <a:pt x="52" y="304"/>
                    <a:pt x="52" y="304"/>
                    <a:pt x="52" y="304"/>
                  </a:cubicBezTo>
                  <a:cubicBezTo>
                    <a:pt x="51" y="304"/>
                    <a:pt x="51" y="304"/>
                    <a:pt x="51" y="304"/>
                  </a:cubicBezTo>
                  <a:cubicBezTo>
                    <a:pt x="49" y="306"/>
                    <a:pt x="49" y="306"/>
                    <a:pt x="49" y="306"/>
                  </a:cubicBezTo>
                  <a:cubicBezTo>
                    <a:pt x="45" y="306"/>
                    <a:pt x="45" y="306"/>
                    <a:pt x="45" y="306"/>
                  </a:cubicBezTo>
                  <a:cubicBezTo>
                    <a:pt x="41" y="302"/>
                    <a:pt x="41" y="302"/>
                    <a:pt x="41" y="302"/>
                  </a:cubicBezTo>
                  <a:cubicBezTo>
                    <a:pt x="38" y="302"/>
                    <a:pt x="38" y="302"/>
                    <a:pt x="38" y="302"/>
                  </a:cubicBezTo>
                  <a:cubicBezTo>
                    <a:pt x="34" y="297"/>
                    <a:pt x="34" y="297"/>
                    <a:pt x="34" y="297"/>
                  </a:cubicBezTo>
                  <a:cubicBezTo>
                    <a:pt x="34" y="295"/>
                    <a:pt x="34" y="295"/>
                    <a:pt x="34" y="295"/>
                  </a:cubicBezTo>
                  <a:cubicBezTo>
                    <a:pt x="38" y="299"/>
                    <a:pt x="38" y="299"/>
                    <a:pt x="38" y="299"/>
                  </a:cubicBezTo>
                  <a:cubicBezTo>
                    <a:pt x="38" y="295"/>
                    <a:pt x="38" y="295"/>
                    <a:pt x="38" y="295"/>
                  </a:cubicBezTo>
                  <a:cubicBezTo>
                    <a:pt x="38" y="293"/>
                    <a:pt x="38" y="293"/>
                    <a:pt x="38" y="293"/>
                  </a:cubicBezTo>
                  <a:cubicBezTo>
                    <a:pt x="40" y="291"/>
                    <a:pt x="40" y="291"/>
                    <a:pt x="40" y="291"/>
                  </a:cubicBezTo>
                  <a:cubicBezTo>
                    <a:pt x="36" y="291"/>
                    <a:pt x="36" y="291"/>
                    <a:pt x="36" y="291"/>
                  </a:cubicBezTo>
                  <a:cubicBezTo>
                    <a:pt x="36" y="291"/>
                    <a:pt x="32" y="295"/>
                    <a:pt x="30" y="295"/>
                  </a:cubicBezTo>
                  <a:cubicBezTo>
                    <a:pt x="30" y="295"/>
                    <a:pt x="30" y="295"/>
                    <a:pt x="30" y="295"/>
                  </a:cubicBezTo>
                  <a:cubicBezTo>
                    <a:pt x="30" y="295"/>
                    <a:pt x="30" y="295"/>
                    <a:pt x="30" y="295"/>
                  </a:cubicBezTo>
                  <a:cubicBezTo>
                    <a:pt x="30" y="291"/>
                    <a:pt x="30" y="291"/>
                    <a:pt x="30" y="291"/>
                  </a:cubicBezTo>
                  <a:cubicBezTo>
                    <a:pt x="38" y="282"/>
                    <a:pt x="38" y="282"/>
                    <a:pt x="38" y="282"/>
                  </a:cubicBezTo>
                  <a:cubicBezTo>
                    <a:pt x="41" y="280"/>
                    <a:pt x="41" y="280"/>
                    <a:pt x="41" y="280"/>
                  </a:cubicBezTo>
                  <a:cubicBezTo>
                    <a:pt x="47" y="273"/>
                    <a:pt x="47" y="273"/>
                    <a:pt x="47" y="273"/>
                  </a:cubicBezTo>
                  <a:cubicBezTo>
                    <a:pt x="51" y="266"/>
                    <a:pt x="51" y="266"/>
                    <a:pt x="51" y="266"/>
                  </a:cubicBezTo>
                  <a:cubicBezTo>
                    <a:pt x="54" y="257"/>
                    <a:pt x="54" y="257"/>
                    <a:pt x="54" y="257"/>
                  </a:cubicBezTo>
                  <a:cubicBezTo>
                    <a:pt x="61" y="246"/>
                    <a:pt x="61" y="246"/>
                    <a:pt x="61" y="246"/>
                  </a:cubicBezTo>
                  <a:cubicBezTo>
                    <a:pt x="67" y="233"/>
                    <a:pt x="67" y="233"/>
                    <a:pt x="67" y="233"/>
                  </a:cubicBezTo>
                  <a:cubicBezTo>
                    <a:pt x="65" y="228"/>
                    <a:pt x="65" y="228"/>
                    <a:pt x="65" y="228"/>
                  </a:cubicBezTo>
                  <a:cubicBezTo>
                    <a:pt x="58" y="219"/>
                    <a:pt x="58" y="219"/>
                    <a:pt x="58" y="219"/>
                  </a:cubicBezTo>
                  <a:cubicBezTo>
                    <a:pt x="54" y="219"/>
                    <a:pt x="54" y="219"/>
                    <a:pt x="54" y="219"/>
                  </a:cubicBezTo>
                  <a:cubicBezTo>
                    <a:pt x="45" y="206"/>
                    <a:pt x="45" y="206"/>
                    <a:pt x="45" y="206"/>
                  </a:cubicBezTo>
                  <a:cubicBezTo>
                    <a:pt x="47" y="202"/>
                    <a:pt x="47" y="202"/>
                    <a:pt x="47" y="202"/>
                  </a:cubicBezTo>
                  <a:cubicBezTo>
                    <a:pt x="51" y="197"/>
                    <a:pt x="51" y="197"/>
                    <a:pt x="51" y="197"/>
                  </a:cubicBezTo>
                  <a:cubicBezTo>
                    <a:pt x="51" y="191"/>
                    <a:pt x="51" y="191"/>
                    <a:pt x="51" y="191"/>
                  </a:cubicBezTo>
                  <a:cubicBezTo>
                    <a:pt x="45" y="188"/>
                    <a:pt x="45" y="188"/>
                    <a:pt x="45" y="188"/>
                  </a:cubicBezTo>
                  <a:cubicBezTo>
                    <a:pt x="43" y="184"/>
                    <a:pt x="43" y="184"/>
                    <a:pt x="43" y="184"/>
                  </a:cubicBezTo>
                  <a:cubicBezTo>
                    <a:pt x="43" y="178"/>
                    <a:pt x="43" y="178"/>
                    <a:pt x="43" y="178"/>
                  </a:cubicBezTo>
                  <a:cubicBezTo>
                    <a:pt x="43" y="177"/>
                    <a:pt x="43" y="177"/>
                    <a:pt x="43" y="177"/>
                  </a:cubicBezTo>
                  <a:cubicBezTo>
                    <a:pt x="43" y="173"/>
                    <a:pt x="43" y="173"/>
                    <a:pt x="43" y="173"/>
                  </a:cubicBezTo>
                  <a:cubicBezTo>
                    <a:pt x="38" y="173"/>
                    <a:pt x="38" y="173"/>
                    <a:pt x="38" y="173"/>
                  </a:cubicBezTo>
                  <a:cubicBezTo>
                    <a:pt x="36" y="169"/>
                    <a:pt x="36" y="169"/>
                    <a:pt x="36" y="169"/>
                  </a:cubicBezTo>
                  <a:cubicBezTo>
                    <a:pt x="36" y="164"/>
                    <a:pt x="36" y="164"/>
                    <a:pt x="36" y="164"/>
                  </a:cubicBezTo>
                  <a:cubicBezTo>
                    <a:pt x="38" y="160"/>
                    <a:pt x="38" y="160"/>
                    <a:pt x="38" y="160"/>
                  </a:cubicBezTo>
                  <a:cubicBezTo>
                    <a:pt x="34" y="160"/>
                    <a:pt x="34" y="160"/>
                    <a:pt x="34" y="160"/>
                  </a:cubicBezTo>
                  <a:cubicBezTo>
                    <a:pt x="34" y="157"/>
                    <a:pt x="34" y="157"/>
                    <a:pt x="34" y="157"/>
                  </a:cubicBezTo>
                  <a:cubicBezTo>
                    <a:pt x="36" y="146"/>
                    <a:pt x="36" y="146"/>
                    <a:pt x="36" y="146"/>
                  </a:cubicBezTo>
                  <a:cubicBezTo>
                    <a:pt x="40" y="146"/>
                    <a:pt x="40" y="146"/>
                    <a:pt x="40" y="146"/>
                  </a:cubicBezTo>
                  <a:cubicBezTo>
                    <a:pt x="30" y="127"/>
                    <a:pt x="30" y="127"/>
                    <a:pt x="30" y="127"/>
                  </a:cubicBezTo>
                  <a:cubicBezTo>
                    <a:pt x="23" y="115"/>
                    <a:pt x="23" y="115"/>
                    <a:pt x="23" y="115"/>
                  </a:cubicBezTo>
                  <a:cubicBezTo>
                    <a:pt x="23" y="109"/>
                    <a:pt x="23" y="109"/>
                    <a:pt x="23" y="109"/>
                  </a:cubicBezTo>
                  <a:cubicBezTo>
                    <a:pt x="18" y="106"/>
                    <a:pt x="18" y="106"/>
                    <a:pt x="18" y="106"/>
                  </a:cubicBezTo>
                  <a:cubicBezTo>
                    <a:pt x="21" y="97"/>
                    <a:pt x="21" y="97"/>
                    <a:pt x="21" y="97"/>
                  </a:cubicBezTo>
                  <a:cubicBezTo>
                    <a:pt x="25" y="91"/>
                    <a:pt x="25" y="91"/>
                    <a:pt x="25" y="91"/>
                  </a:cubicBezTo>
                  <a:cubicBezTo>
                    <a:pt x="27" y="86"/>
                    <a:pt x="27" y="86"/>
                    <a:pt x="27" y="86"/>
                  </a:cubicBezTo>
                  <a:cubicBezTo>
                    <a:pt x="25" y="84"/>
                    <a:pt x="25" y="84"/>
                    <a:pt x="25" y="84"/>
                  </a:cubicBezTo>
                  <a:cubicBezTo>
                    <a:pt x="16" y="78"/>
                    <a:pt x="16" y="78"/>
                    <a:pt x="16" y="78"/>
                  </a:cubicBezTo>
                  <a:cubicBezTo>
                    <a:pt x="14" y="76"/>
                    <a:pt x="14" y="76"/>
                    <a:pt x="14" y="76"/>
                  </a:cubicBezTo>
                  <a:cubicBezTo>
                    <a:pt x="12" y="73"/>
                    <a:pt x="12" y="73"/>
                    <a:pt x="12" y="73"/>
                  </a:cubicBezTo>
                  <a:cubicBezTo>
                    <a:pt x="7" y="69"/>
                    <a:pt x="7" y="69"/>
                    <a:pt x="7" y="69"/>
                  </a:cubicBezTo>
                  <a:cubicBezTo>
                    <a:pt x="5" y="69"/>
                    <a:pt x="5" y="69"/>
                    <a:pt x="5" y="69"/>
                  </a:cubicBezTo>
                  <a:cubicBezTo>
                    <a:pt x="3" y="62"/>
                    <a:pt x="3" y="62"/>
                    <a:pt x="3" y="62"/>
                  </a:cubicBezTo>
                  <a:cubicBezTo>
                    <a:pt x="0" y="58"/>
                    <a:pt x="0" y="58"/>
                    <a:pt x="0" y="58"/>
                  </a:cubicBezTo>
                  <a:cubicBezTo>
                    <a:pt x="1" y="53"/>
                    <a:pt x="1" y="53"/>
                    <a:pt x="1" y="53"/>
                  </a:cubicBezTo>
                  <a:cubicBezTo>
                    <a:pt x="1" y="47"/>
                    <a:pt x="1" y="47"/>
                    <a:pt x="1" y="47"/>
                  </a:cubicBezTo>
                  <a:cubicBezTo>
                    <a:pt x="0" y="47"/>
                    <a:pt x="0" y="47"/>
                    <a:pt x="0" y="47"/>
                  </a:cubicBezTo>
                  <a:cubicBezTo>
                    <a:pt x="1" y="46"/>
                    <a:pt x="1" y="46"/>
                    <a:pt x="1" y="46"/>
                  </a:cubicBezTo>
                  <a:cubicBezTo>
                    <a:pt x="7" y="44"/>
                    <a:pt x="7" y="44"/>
                    <a:pt x="7" y="44"/>
                  </a:cubicBezTo>
                  <a:cubicBezTo>
                    <a:pt x="7" y="44"/>
                    <a:pt x="7" y="44"/>
                    <a:pt x="7" y="44"/>
                  </a:cubicBezTo>
                  <a:cubicBezTo>
                    <a:pt x="9" y="42"/>
                    <a:pt x="9" y="42"/>
                    <a:pt x="9" y="42"/>
                  </a:cubicBezTo>
                  <a:cubicBezTo>
                    <a:pt x="9" y="36"/>
                    <a:pt x="9" y="36"/>
                    <a:pt x="9" y="36"/>
                  </a:cubicBezTo>
                  <a:cubicBezTo>
                    <a:pt x="14" y="33"/>
                    <a:pt x="14" y="33"/>
                    <a:pt x="14" y="33"/>
                  </a:cubicBezTo>
                  <a:cubicBezTo>
                    <a:pt x="18" y="31"/>
                    <a:pt x="18" y="31"/>
                    <a:pt x="18" y="31"/>
                  </a:cubicBezTo>
                  <a:cubicBezTo>
                    <a:pt x="20" y="27"/>
                    <a:pt x="20" y="27"/>
                    <a:pt x="20" y="27"/>
                  </a:cubicBezTo>
                  <a:cubicBezTo>
                    <a:pt x="20" y="24"/>
                    <a:pt x="20" y="24"/>
                    <a:pt x="20" y="24"/>
                  </a:cubicBezTo>
                  <a:cubicBezTo>
                    <a:pt x="23" y="24"/>
                    <a:pt x="23" y="24"/>
                    <a:pt x="23" y="24"/>
                  </a:cubicBezTo>
                  <a:cubicBezTo>
                    <a:pt x="27" y="24"/>
                    <a:pt x="27" y="24"/>
                    <a:pt x="27" y="24"/>
                  </a:cubicBezTo>
                  <a:cubicBezTo>
                    <a:pt x="29" y="22"/>
                    <a:pt x="29" y="22"/>
                    <a:pt x="29" y="22"/>
                  </a:cubicBezTo>
                  <a:cubicBezTo>
                    <a:pt x="29" y="18"/>
                    <a:pt x="29" y="18"/>
                    <a:pt x="29" y="18"/>
                  </a:cubicBezTo>
                  <a:cubicBezTo>
                    <a:pt x="29" y="18"/>
                    <a:pt x="29" y="18"/>
                    <a:pt x="29" y="18"/>
                  </a:cubicBezTo>
                  <a:cubicBezTo>
                    <a:pt x="32" y="18"/>
                    <a:pt x="32" y="18"/>
                    <a:pt x="32" y="18"/>
                  </a:cubicBezTo>
                  <a:cubicBezTo>
                    <a:pt x="34" y="20"/>
                    <a:pt x="34" y="20"/>
                    <a:pt x="34" y="20"/>
                  </a:cubicBezTo>
                  <a:cubicBezTo>
                    <a:pt x="34" y="24"/>
                    <a:pt x="34" y="24"/>
                    <a:pt x="34" y="24"/>
                  </a:cubicBezTo>
                  <a:cubicBezTo>
                    <a:pt x="34" y="25"/>
                    <a:pt x="34" y="25"/>
                    <a:pt x="34" y="25"/>
                  </a:cubicBezTo>
                  <a:cubicBezTo>
                    <a:pt x="36" y="22"/>
                    <a:pt x="36" y="22"/>
                    <a:pt x="36" y="22"/>
                  </a:cubicBezTo>
                  <a:cubicBezTo>
                    <a:pt x="36" y="18"/>
                    <a:pt x="36" y="18"/>
                    <a:pt x="36" y="18"/>
                  </a:cubicBezTo>
                  <a:cubicBezTo>
                    <a:pt x="40" y="18"/>
                    <a:pt x="40" y="18"/>
                    <a:pt x="40" y="18"/>
                  </a:cubicBezTo>
                  <a:cubicBezTo>
                    <a:pt x="40" y="18"/>
                    <a:pt x="40" y="18"/>
                    <a:pt x="40" y="18"/>
                  </a:cubicBezTo>
                  <a:cubicBezTo>
                    <a:pt x="38" y="16"/>
                    <a:pt x="38" y="16"/>
                    <a:pt x="38" y="16"/>
                  </a:cubicBezTo>
                  <a:cubicBezTo>
                    <a:pt x="38" y="15"/>
                    <a:pt x="38" y="15"/>
                    <a:pt x="38" y="15"/>
                  </a:cubicBezTo>
                  <a:cubicBezTo>
                    <a:pt x="40" y="15"/>
                    <a:pt x="40" y="15"/>
                    <a:pt x="40" y="15"/>
                  </a:cubicBezTo>
                  <a:cubicBezTo>
                    <a:pt x="41" y="15"/>
                    <a:pt x="41" y="15"/>
                    <a:pt x="41" y="15"/>
                  </a:cubicBezTo>
                  <a:cubicBezTo>
                    <a:pt x="41" y="13"/>
                    <a:pt x="41" y="13"/>
                    <a:pt x="41" y="13"/>
                  </a:cubicBezTo>
                  <a:cubicBezTo>
                    <a:pt x="40" y="13"/>
                    <a:pt x="40" y="13"/>
                    <a:pt x="40" y="13"/>
                  </a:cubicBezTo>
                  <a:cubicBezTo>
                    <a:pt x="40" y="11"/>
                    <a:pt x="40" y="11"/>
                    <a:pt x="40" y="11"/>
                  </a:cubicBezTo>
                  <a:cubicBezTo>
                    <a:pt x="40" y="11"/>
                    <a:pt x="40" y="11"/>
                    <a:pt x="40" y="11"/>
                  </a:cubicBezTo>
                  <a:cubicBezTo>
                    <a:pt x="43" y="11"/>
                    <a:pt x="43" y="11"/>
                    <a:pt x="43" y="11"/>
                  </a:cubicBezTo>
                  <a:cubicBezTo>
                    <a:pt x="47" y="13"/>
                    <a:pt x="47" y="13"/>
                    <a:pt x="47" y="13"/>
                  </a:cubicBezTo>
                  <a:cubicBezTo>
                    <a:pt x="49" y="15"/>
                    <a:pt x="49" y="15"/>
                    <a:pt x="49" y="15"/>
                  </a:cubicBezTo>
                  <a:cubicBezTo>
                    <a:pt x="51" y="16"/>
                    <a:pt x="51" y="16"/>
                    <a:pt x="51" y="16"/>
                  </a:cubicBezTo>
                  <a:cubicBezTo>
                    <a:pt x="52" y="15"/>
                    <a:pt x="52" y="15"/>
                    <a:pt x="52" y="15"/>
                  </a:cubicBezTo>
                  <a:cubicBezTo>
                    <a:pt x="54" y="16"/>
                    <a:pt x="54" y="16"/>
                    <a:pt x="54" y="16"/>
                  </a:cubicBezTo>
                  <a:cubicBezTo>
                    <a:pt x="56" y="16"/>
                    <a:pt x="56" y="16"/>
                    <a:pt x="56" y="16"/>
                  </a:cubicBezTo>
                  <a:cubicBezTo>
                    <a:pt x="58" y="18"/>
                    <a:pt x="58" y="18"/>
                    <a:pt x="58" y="18"/>
                  </a:cubicBezTo>
                  <a:cubicBezTo>
                    <a:pt x="58" y="20"/>
                    <a:pt x="58" y="20"/>
                    <a:pt x="58" y="20"/>
                  </a:cubicBezTo>
                  <a:cubicBezTo>
                    <a:pt x="54" y="22"/>
                    <a:pt x="54" y="22"/>
                    <a:pt x="54" y="22"/>
                  </a:cubicBezTo>
                  <a:cubicBezTo>
                    <a:pt x="52" y="22"/>
                    <a:pt x="52" y="22"/>
                    <a:pt x="52" y="22"/>
                  </a:cubicBezTo>
                  <a:cubicBezTo>
                    <a:pt x="49" y="22"/>
                    <a:pt x="49" y="22"/>
                    <a:pt x="49" y="22"/>
                  </a:cubicBezTo>
                  <a:cubicBezTo>
                    <a:pt x="45" y="20"/>
                    <a:pt x="45" y="20"/>
                    <a:pt x="45" y="20"/>
                  </a:cubicBezTo>
                  <a:cubicBezTo>
                    <a:pt x="45" y="16"/>
                    <a:pt x="45" y="16"/>
                    <a:pt x="45" y="16"/>
                  </a:cubicBezTo>
                  <a:cubicBezTo>
                    <a:pt x="43" y="20"/>
                    <a:pt x="43" y="20"/>
                    <a:pt x="43" y="20"/>
                  </a:cubicBezTo>
                  <a:cubicBezTo>
                    <a:pt x="43" y="24"/>
                    <a:pt x="43" y="24"/>
                    <a:pt x="43" y="24"/>
                  </a:cubicBezTo>
                  <a:cubicBezTo>
                    <a:pt x="43" y="27"/>
                    <a:pt x="43" y="27"/>
                    <a:pt x="43" y="27"/>
                  </a:cubicBezTo>
                  <a:cubicBezTo>
                    <a:pt x="47" y="24"/>
                    <a:pt x="47" y="24"/>
                    <a:pt x="47" y="24"/>
                  </a:cubicBezTo>
                  <a:cubicBezTo>
                    <a:pt x="49" y="25"/>
                    <a:pt x="49" y="25"/>
                    <a:pt x="49" y="25"/>
                  </a:cubicBezTo>
                  <a:cubicBezTo>
                    <a:pt x="49" y="27"/>
                    <a:pt x="49" y="27"/>
                    <a:pt x="49" y="27"/>
                  </a:cubicBezTo>
                  <a:cubicBezTo>
                    <a:pt x="51" y="25"/>
                    <a:pt x="51" y="25"/>
                    <a:pt x="51" y="25"/>
                  </a:cubicBezTo>
                  <a:cubicBezTo>
                    <a:pt x="54" y="27"/>
                    <a:pt x="54" y="27"/>
                    <a:pt x="54" y="27"/>
                  </a:cubicBezTo>
                  <a:cubicBezTo>
                    <a:pt x="54" y="29"/>
                    <a:pt x="54" y="29"/>
                    <a:pt x="54" y="29"/>
                  </a:cubicBezTo>
                  <a:cubicBezTo>
                    <a:pt x="56" y="29"/>
                    <a:pt x="56" y="29"/>
                    <a:pt x="56" y="29"/>
                  </a:cubicBezTo>
                  <a:cubicBezTo>
                    <a:pt x="58" y="27"/>
                    <a:pt x="58" y="27"/>
                    <a:pt x="58" y="27"/>
                  </a:cubicBezTo>
                  <a:cubicBezTo>
                    <a:pt x="58" y="27"/>
                    <a:pt x="58" y="27"/>
                    <a:pt x="58" y="27"/>
                  </a:cubicBezTo>
                  <a:cubicBezTo>
                    <a:pt x="58" y="29"/>
                    <a:pt x="58" y="29"/>
                    <a:pt x="58" y="29"/>
                  </a:cubicBezTo>
                  <a:cubicBezTo>
                    <a:pt x="58" y="31"/>
                    <a:pt x="58" y="31"/>
                    <a:pt x="58" y="31"/>
                  </a:cubicBezTo>
                  <a:cubicBezTo>
                    <a:pt x="60" y="27"/>
                    <a:pt x="60" y="27"/>
                    <a:pt x="60" y="27"/>
                  </a:cubicBezTo>
                  <a:cubicBezTo>
                    <a:pt x="61" y="27"/>
                    <a:pt x="61" y="27"/>
                    <a:pt x="61" y="27"/>
                  </a:cubicBezTo>
                  <a:cubicBezTo>
                    <a:pt x="63" y="27"/>
                    <a:pt x="63" y="27"/>
                    <a:pt x="63" y="27"/>
                  </a:cubicBezTo>
                  <a:cubicBezTo>
                    <a:pt x="63" y="29"/>
                    <a:pt x="63" y="29"/>
                    <a:pt x="63" y="29"/>
                  </a:cubicBezTo>
                  <a:cubicBezTo>
                    <a:pt x="61" y="31"/>
                    <a:pt x="61" y="31"/>
                    <a:pt x="61" y="31"/>
                  </a:cubicBezTo>
                  <a:cubicBezTo>
                    <a:pt x="65" y="31"/>
                    <a:pt x="65" y="31"/>
                    <a:pt x="65" y="31"/>
                  </a:cubicBezTo>
                  <a:cubicBezTo>
                    <a:pt x="65" y="33"/>
                    <a:pt x="65" y="33"/>
                    <a:pt x="65" y="33"/>
                  </a:cubicBezTo>
                  <a:cubicBezTo>
                    <a:pt x="63" y="33"/>
                    <a:pt x="63" y="33"/>
                    <a:pt x="63" y="33"/>
                  </a:cubicBezTo>
                  <a:cubicBezTo>
                    <a:pt x="61" y="36"/>
                    <a:pt x="61" y="36"/>
                    <a:pt x="61" y="36"/>
                  </a:cubicBezTo>
                  <a:cubicBezTo>
                    <a:pt x="65" y="36"/>
                    <a:pt x="65" y="36"/>
                    <a:pt x="65" y="36"/>
                  </a:cubicBezTo>
                  <a:cubicBezTo>
                    <a:pt x="67" y="33"/>
                    <a:pt x="67" y="33"/>
                    <a:pt x="67" y="33"/>
                  </a:cubicBezTo>
                  <a:cubicBezTo>
                    <a:pt x="67" y="29"/>
                    <a:pt x="67" y="29"/>
                    <a:pt x="67" y="29"/>
                  </a:cubicBezTo>
                  <a:cubicBezTo>
                    <a:pt x="69" y="29"/>
                    <a:pt x="69" y="29"/>
                    <a:pt x="69" y="29"/>
                  </a:cubicBezTo>
                  <a:cubicBezTo>
                    <a:pt x="72" y="27"/>
                    <a:pt x="72" y="27"/>
                    <a:pt x="72" y="27"/>
                  </a:cubicBezTo>
                  <a:cubicBezTo>
                    <a:pt x="74" y="29"/>
                    <a:pt x="74" y="29"/>
                    <a:pt x="74" y="29"/>
                  </a:cubicBezTo>
                  <a:cubicBezTo>
                    <a:pt x="74" y="27"/>
                    <a:pt x="74" y="27"/>
                    <a:pt x="74" y="27"/>
                  </a:cubicBezTo>
                  <a:cubicBezTo>
                    <a:pt x="72" y="25"/>
                    <a:pt x="72" y="25"/>
                    <a:pt x="72" y="25"/>
                  </a:cubicBezTo>
                  <a:cubicBezTo>
                    <a:pt x="72" y="25"/>
                    <a:pt x="72" y="25"/>
                    <a:pt x="72" y="25"/>
                  </a:cubicBezTo>
                  <a:cubicBezTo>
                    <a:pt x="76" y="25"/>
                    <a:pt x="76" y="25"/>
                    <a:pt x="76" y="25"/>
                  </a:cubicBezTo>
                  <a:cubicBezTo>
                    <a:pt x="78" y="29"/>
                    <a:pt x="78" y="29"/>
                    <a:pt x="78" y="29"/>
                  </a:cubicBezTo>
                  <a:cubicBezTo>
                    <a:pt x="83" y="29"/>
                    <a:pt x="83" y="29"/>
                    <a:pt x="83" y="29"/>
                  </a:cubicBezTo>
                  <a:cubicBezTo>
                    <a:pt x="87" y="31"/>
                    <a:pt x="87" y="31"/>
                    <a:pt x="87" y="31"/>
                  </a:cubicBezTo>
                  <a:cubicBezTo>
                    <a:pt x="89" y="29"/>
                    <a:pt x="89" y="29"/>
                    <a:pt x="89" y="29"/>
                  </a:cubicBezTo>
                  <a:cubicBezTo>
                    <a:pt x="89" y="27"/>
                    <a:pt x="89" y="27"/>
                    <a:pt x="89" y="27"/>
                  </a:cubicBezTo>
                  <a:cubicBezTo>
                    <a:pt x="92" y="29"/>
                    <a:pt x="92" y="29"/>
                    <a:pt x="92" y="29"/>
                  </a:cubicBezTo>
                  <a:cubicBezTo>
                    <a:pt x="96" y="31"/>
                    <a:pt x="96" y="31"/>
                    <a:pt x="96" y="31"/>
                  </a:cubicBezTo>
                  <a:cubicBezTo>
                    <a:pt x="98" y="29"/>
                    <a:pt x="98" y="29"/>
                    <a:pt x="98" y="29"/>
                  </a:cubicBezTo>
                  <a:cubicBezTo>
                    <a:pt x="102" y="31"/>
                    <a:pt x="102" y="31"/>
                    <a:pt x="102" y="31"/>
                  </a:cubicBezTo>
                  <a:cubicBezTo>
                    <a:pt x="118" y="40"/>
                    <a:pt x="118" y="40"/>
                    <a:pt x="118" y="40"/>
                  </a:cubicBezTo>
                  <a:cubicBezTo>
                    <a:pt x="131" y="47"/>
                    <a:pt x="131" y="47"/>
                    <a:pt x="131" y="47"/>
                  </a:cubicBezTo>
                  <a:cubicBezTo>
                    <a:pt x="132" y="51"/>
                    <a:pt x="132" y="51"/>
                    <a:pt x="132" y="51"/>
                  </a:cubicBezTo>
                  <a:cubicBezTo>
                    <a:pt x="136" y="53"/>
                    <a:pt x="136" y="53"/>
                    <a:pt x="136" y="53"/>
                  </a:cubicBezTo>
                  <a:cubicBezTo>
                    <a:pt x="140" y="58"/>
                    <a:pt x="140" y="58"/>
                    <a:pt x="140" y="58"/>
                  </a:cubicBezTo>
                  <a:cubicBezTo>
                    <a:pt x="143" y="58"/>
                    <a:pt x="143" y="58"/>
                    <a:pt x="143" y="58"/>
                  </a:cubicBezTo>
                  <a:cubicBezTo>
                    <a:pt x="142" y="56"/>
                    <a:pt x="142" y="56"/>
                    <a:pt x="142" y="56"/>
                  </a:cubicBezTo>
                  <a:cubicBezTo>
                    <a:pt x="142" y="55"/>
                    <a:pt x="142" y="55"/>
                    <a:pt x="142" y="55"/>
                  </a:cubicBezTo>
                  <a:cubicBezTo>
                    <a:pt x="143" y="55"/>
                    <a:pt x="143" y="55"/>
                    <a:pt x="143" y="55"/>
                  </a:cubicBezTo>
                  <a:cubicBezTo>
                    <a:pt x="149" y="60"/>
                    <a:pt x="149" y="60"/>
                    <a:pt x="149" y="60"/>
                  </a:cubicBezTo>
                  <a:cubicBezTo>
                    <a:pt x="151" y="60"/>
                    <a:pt x="151" y="60"/>
                    <a:pt x="151" y="60"/>
                  </a:cubicBezTo>
                  <a:cubicBezTo>
                    <a:pt x="156" y="64"/>
                    <a:pt x="156" y="64"/>
                    <a:pt x="156" y="64"/>
                  </a:cubicBezTo>
                  <a:cubicBezTo>
                    <a:pt x="158" y="64"/>
                    <a:pt x="158" y="64"/>
                    <a:pt x="158" y="64"/>
                  </a:cubicBezTo>
                  <a:cubicBezTo>
                    <a:pt x="156" y="58"/>
                    <a:pt x="156" y="58"/>
                    <a:pt x="156" y="58"/>
                  </a:cubicBezTo>
                  <a:cubicBezTo>
                    <a:pt x="154" y="56"/>
                    <a:pt x="154" y="56"/>
                    <a:pt x="154" y="56"/>
                  </a:cubicBezTo>
                  <a:cubicBezTo>
                    <a:pt x="156" y="56"/>
                    <a:pt x="156" y="56"/>
                    <a:pt x="156" y="56"/>
                  </a:cubicBezTo>
                  <a:cubicBezTo>
                    <a:pt x="160" y="60"/>
                    <a:pt x="160" y="60"/>
                    <a:pt x="160" y="60"/>
                  </a:cubicBezTo>
                  <a:cubicBezTo>
                    <a:pt x="160" y="64"/>
                    <a:pt x="160" y="64"/>
                    <a:pt x="160" y="64"/>
                  </a:cubicBezTo>
                  <a:cubicBezTo>
                    <a:pt x="167" y="69"/>
                    <a:pt x="167" y="69"/>
                    <a:pt x="167" y="69"/>
                  </a:cubicBezTo>
                  <a:cubicBezTo>
                    <a:pt x="167" y="71"/>
                    <a:pt x="167" y="71"/>
                    <a:pt x="167" y="71"/>
                  </a:cubicBezTo>
                  <a:cubicBezTo>
                    <a:pt x="171" y="73"/>
                    <a:pt x="171" y="73"/>
                    <a:pt x="171" y="73"/>
                  </a:cubicBezTo>
                  <a:cubicBezTo>
                    <a:pt x="171" y="71"/>
                    <a:pt x="171" y="71"/>
                    <a:pt x="171" y="71"/>
                  </a:cubicBezTo>
                  <a:cubicBezTo>
                    <a:pt x="174" y="73"/>
                    <a:pt x="174" y="73"/>
                    <a:pt x="174" y="73"/>
                  </a:cubicBezTo>
                  <a:cubicBezTo>
                    <a:pt x="178" y="76"/>
                    <a:pt x="178" y="76"/>
                    <a:pt x="178" y="76"/>
                  </a:cubicBezTo>
                  <a:cubicBezTo>
                    <a:pt x="180" y="80"/>
                    <a:pt x="180" y="80"/>
                    <a:pt x="180" y="80"/>
                  </a:cubicBezTo>
                  <a:cubicBezTo>
                    <a:pt x="182" y="82"/>
                    <a:pt x="182" y="82"/>
                    <a:pt x="182" y="82"/>
                  </a:cubicBezTo>
                  <a:cubicBezTo>
                    <a:pt x="183" y="86"/>
                    <a:pt x="183" y="86"/>
                    <a:pt x="183" y="86"/>
                  </a:cubicBezTo>
                  <a:cubicBezTo>
                    <a:pt x="185" y="86"/>
                    <a:pt x="185" y="86"/>
                    <a:pt x="185" y="86"/>
                  </a:cubicBezTo>
                  <a:cubicBezTo>
                    <a:pt x="187" y="87"/>
                    <a:pt x="187" y="87"/>
                    <a:pt x="187" y="87"/>
                  </a:cubicBezTo>
                  <a:cubicBezTo>
                    <a:pt x="187" y="91"/>
                    <a:pt x="187" y="91"/>
                    <a:pt x="187" y="91"/>
                  </a:cubicBezTo>
                  <a:cubicBezTo>
                    <a:pt x="187" y="95"/>
                    <a:pt x="187" y="95"/>
                    <a:pt x="187" y="95"/>
                  </a:cubicBezTo>
                  <a:cubicBezTo>
                    <a:pt x="185" y="100"/>
                    <a:pt x="185" y="100"/>
                    <a:pt x="185" y="100"/>
                  </a:cubicBezTo>
                  <a:cubicBezTo>
                    <a:pt x="185" y="102"/>
                    <a:pt x="185" y="102"/>
                    <a:pt x="185" y="102"/>
                  </a:cubicBezTo>
                  <a:cubicBezTo>
                    <a:pt x="185" y="106"/>
                    <a:pt x="185" y="106"/>
                    <a:pt x="185" y="106"/>
                  </a:cubicBezTo>
                  <a:cubicBezTo>
                    <a:pt x="182" y="109"/>
                    <a:pt x="182" y="109"/>
                    <a:pt x="182" y="109"/>
                  </a:cubicBezTo>
                  <a:cubicBezTo>
                    <a:pt x="180" y="113"/>
                    <a:pt x="180" y="113"/>
                    <a:pt x="180" y="113"/>
                  </a:cubicBezTo>
                  <a:cubicBezTo>
                    <a:pt x="174" y="120"/>
                    <a:pt x="174" y="120"/>
                    <a:pt x="174" y="120"/>
                  </a:cubicBezTo>
                  <a:cubicBezTo>
                    <a:pt x="169" y="124"/>
                    <a:pt x="169" y="124"/>
                    <a:pt x="169" y="124"/>
                  </a:cubicBezTo>
                  <a:cubicBezTo>
                    <a:pt x="163" y="124"/>
                    <a:pt x="163" y="124"/>
                    <a:pt x="163" y="124"/>
                  </a:cubicBezTo>
                  <a:cubicBezTo>
                    <a:pt x="162" y="126"/>
                    <a:pt x="162" y="126"/>
                    <a:pt x="162" y="126"/>
                  </a:cubicBezTo>
                  <a:cubicBezTo>
                    <a:pt x="156" y="126"/>
                    <a:pt x="156" y="126"/>
                    <a:pt x="156" y="126"/>
                  </a:cubicBezTo>
                  <a:cubicBezTo>
                    <a:pt x="154" y="127"/>
                    <a:pt x="154" y="127"/>
                    <a:pt x="154" y="127"/>
                  </a:cubicBezTo>
                  <a:cubicBezTo>
                    <a:pt x="147" y="129"/>
                    <a:pt x="147" y="129"/>
                    <a:pt x="147" y="129"/>
                  </a:cubicBezTo>
                  <a:cubicBezTo>
                    <a:pt x="138" y="127"/>
                    <a:pt x="138" y="127"/>
                    <a:pt x="138" y="127"/>
                  </a:cubicBezTo>
                  <a:cubicBezTo>
                    <a:pt x="131" y="127"/>
                    <a:pt x="131" y="127"/>
                    <a:pt x="131" y="127"/>
                  </a:cubicBezTo>
                  <a:cubicBezTo>
                    <a:pt x="127" y="124"/>
                    <a:pt x="127" y="124"/>
                    <a:pt x="127" y="124"/>
                  </a:cubicBezTo>
                  <a:cubicBezTo>
                    <a:pt x="125" y="126"/>
                    <a:pt x="125" y="126"/>
                    <a:pt x="125" y="126"/>
                  </a:cubicBezTo>
                  <a:cubicBezTo>
                    <a:pt x="122" y="126"/>
                    <a:pt x="122" y="126"/>
                    <a:pt x="122" y="126"/>
                  </a:cubicBezTo>
                  <a:cubicBezTo>
                    <a:pt x="118" y="124"/>
                    <a:pt x="118" y="124"/>
                    <a:pt x="118" y="124"/>
                  </a:cubicBezTo>
                  <a:cubicBezTo>
                    <a:pt x="116" y="124"/>
                    <a:pt x="116" y="124"/>
                    <a:pt x="116" y="124"/>
                  </a:cubicBezTo>
                  <a:cubicBezTo>
                    <a:pt x="114" y="122"/>
                    <a:pt x="114" y="122"/>
                    <a:pt x="114" y="122"/>
                  </a:cubicBezTo>
                  <a:cubicBezTo>
                    <a:pt x="111" y="124"/>
                    <a:pt x="111" y="124"/>
                    <a:pt x="111" y="124"/>
                  </a:cubicBezTo>
                  <a:cubicBezTo>
                    <a:pt x="107" y="120"/>
                    <a:pt x="107" y="120"/>
                    <a:pt x="107" y="120"/>
                  </a:cubicBezTo>
                  <a:cubicBezTo>
                    <a:pt x="107" y="118"/>
                    <a:pt x="107" y="118"/>
                    <a:pt x="107" y="118"/>
                  </a:cubicBezTo>
                  <a:cubicBezTo>
                    <a:pt x="103" y="118"/>
                    <a:pt x="103" y="118"/>
                    <a:pt x="103" y="118"/>
                  </a:cubicBezTo>
                  <a:cubicBezTo>
                    <a:pt x="102" y="118"/>
                    <a:pt x="102" y="118"/>
                    <a:pt x="102" y="118"/>
                  </a:cubicBezTo>
                  <a:cubicBezTo>
                    <a:pt x="102" y="117"/>
                    <a:pt x="102" y="117"/>
                    <a:pt x="102" y="117"/>
                  </a:cubicBezTo>
                  <a:cubicBezTo>
                    <a:pt x="96" y="117"/>
                    <a:pt x="96" y="117"/>
                    <a:pt x="96" y="117"/>
                  </a:cubicBezTo>
                  <a:cubicBezTo>
                    <a:pt x="94" y="118"/>
                    <a:pt x="94" y="118"/>
                    <a:pt x="94" y="118"/>
                  </a:cubicBezTo>
                  <a:cubicBezTo>
                    <a:pt x="92" y="118"/>
                    <a:pt x="92" y="118"/>
                    <a:pt x="92" y="118"/>
                  </a:cubicBezTo>
                  <a:cubicBezTo>
                    <a:pt x="92" y="117"/>
                    <a:pt x="92" y="117"/>
                    <a:pt x="92" y="117"/>
                  </a:cubicBezTo>
                  <a:cubicBezTo>
                    <a:pt x="91" y="115"/>
                    <a:pt x="91" y="115"/>
                    <a:pt x="91" y="115"/>
                  </a:cubicBezTo>
                  <a:cubicBezTo>
                    <a:pt x="92" y="115"/>
                    <a:pt x="92" y="115"/>
                    <a:pt x="92" y="115"/>
                  </a:cubicBezTo>
                  <a:cubicBezTo>
                    <a:pt x="91" y="111"/>
                    <a:pt x="91" y="111"/>
                    <a:pt x="91" y="111"/>
                  </a:cubicBezTo>
                  <a:cubicBezTo>
                    <a:pt x="89" y="113"/>
                    <a:pt x="89" y="113"/>
                    <a:pt x="89" y="113"/>
                  </a:cubicBezTo>
                  <a:cubicBezTo>
                    <a:pt x="83" y="113"/>
                    <a:pt x="83" y="113"/>
                    <a:pt x="83" y="113"/>
                  </a:cubicBezTo>
                  <a:cubicBezTo>
                    <a:pt x="80" y="111"/>
                    <a:pt x="80" y="111"/>
                    <a:pt x="80" y="111"/>
                  </a:cubicBezTo>
                  <a:cubicBezTo>
                    <a:pt x="80" y="111"/>
                    <a:pt x="80" y="111"/>
                    <a:pt x="80" y="111"/>
                  </a:cubicBezTo>
                  <a:cubicBezTo>
                    <a:pt x="78" y="111"/>
                    <a:pt x="78" y="111"/>
                    <a:pt x="78" y="111"/>
                  </a:cubicBezTo>
                  <a:cubicBezTo>
                    <a:pt x="71" y="106"/>
                    <a:pt x="71" y="106"/>
                    <a:pt x="71" y="106"/>
                  </a:cubicBezTo>
                  <a:cubicBezTo>
                    <a:pt x="69" y="102"/>
                    <a:pt x="69" y="102"/>
                    <a:pt x="69" y="102"/>
                  </a:cubicBezTo>
                  <a:cubicBezTo>
                    <a:pt x="65" y="102"/>
                    <a:pt x="65" y="102"/>
                    <a:pt x="65" y="102"/>
                  </a:cubicBezTo>
                  <a:cubicBezTo>
                    <a:pt x="63" y="100"/>
                    <a:pt x="63" y="100"/>
                    <a:pt x="63" y="100"/>
                  </a:cubicBezTo>
                  <a:cubicBezTo>
                    <a:pt x="61" y="100"/>
                    <a:pt x="61" y="100"/>
                    <a:pt x="61" y="100"/>
                  </a:cubicBezTo>
                  <a:cubicBezTo>
                    <a:pt x="60" y="102"/>
                    <a:pt x="60" y="102"/>
                    <a:pt x="60" y="102"/>
                  </a:cubicBezTo>
                  <a:cubicBezTo>
                    <a:pt x="63" y="104"/>
                    <a:pt x="63" y="104"/>
                    <a:pt x="63" y="104"/>
                  </a:cubicBezTo>
                  <a:cubicBezTo>
                    <a:pt x="65" y="109"/>
                    <a:pt x="65" y="109"/>
                    <a:pt x="65" y="109"/>
                  </a:cubicBezTo>
                  <a:cubicBezTo>
                    <a:pt x="69" y="111"/>
                    <a:pt x="69" y="111"/>
                    <a:pt x="69" y="111"/>
                  </a:cubicBezTo>
                  <a:cubicBezTo>
                    <a:pt x="69" y="115"/>
                    <a:pt x="69" y="115"/>
                    <a:pt x="69" y="115"/>
                  </a:cubicBezTo>
                  <a:cubicBezTo>
                    <a:pt x="74" y="115"/>
                    <a:pt x="74" y="115"/>
                    <a:pt x="74" y="115"/>
                  </a:cubicBezTo>
                  <a:cubicBezTo>
                    <a:pt x="76" y="117"/>
                    <a:pt x="76" y="117"/>
                    <a:pt x="76" y="117"/>
                  </a:cubicBezTo>
                  <a:cubicBezTo>
                    <a:pt x="72" y="118"/>
                    <a:pt x="72" y="118"/>
                    <a:pt x="72" y="118"/>
                  </a:cubicBezTo>
                  <a:cubicBezTo>
                    <a:pt x="71" y="120"/>
                    <a:pt x="71" y="120"/>
                    <a:pt x="71" y="120"/>
                  </a:cubicBezTo>
                  <a:cubicBezTo>
                    <a:pt x="72" y="122"/>
                    <a:pt x="72" y="122"/>
                    <a:pt x="72" y="122"/>
                  </a:cubicBezTo>
                  <a:cubicBezTo>
                    <a:pt x="78" y="120"/>
                    <a:pt x="78" y="120"/>
                    <a:pt x="78" y="120"/>
                  </a:cubicBezTo>
                  <a:cubicBezTo>
                    <a:pt x="80" y="118"/>
                    <a:pt x="80" y="118"/>
                    <a:pt x="80" y="118"/>
                  </a:cubicBezTo>
                  <a:cubicBezTo>
                    <a:pt x="81" y="120"/>
                    <a:pt x="81" y="120"/>
                    <a:pt x="81" y="120"/>
                  </a:cubicBezTo>
                  <a:cubicBezTo>
                    <a:pt x="80" y="122"/>
                    <a:pt x="80" y="122"/>
                    <a:pt x="80" y="122"/>
                  </a:cubicBezTo>
                  <a:cubicBezTo>
                    <a:pt x="80" y="122"/>
                    <a:pt x="80" y="122"/>
                    <a:pt x="80" y="122"/>
                  </a:cubicBezTo>
                  <a:cubicBezTo>
                    <a:pt x="83" y="122"/>
                    <a:pt x="83" y="122"/>
                    <a:pt x="83" y="122"/>
                  </a:cubicBezTo>
                  <a:cubicBezTo>
                    <a:pt x="81" y="126"/>
                    <a:pt x="81" y="126"/>
                    <a:pt x="81" y="126"/>
                  </a:cubicBezTo>
                  <a:cubicBezTo>
                    <a:pt x="80" y="126"/>
                    <a:pt x="80" y="126"/>
                    <a:pt x="80" y="126"/>
                  </a:cubicBezTo>
                  <a:cubicBezTo>
                    <a:pt x="78" y="127"/>
                    <a:pt x="78" y="127"/>
                    <a:pt x="78" y="127"/>
                  </a:cubicBezTo>
                  <a:cubicBezTo>
                    <a:pt x="81" y="127"/>
                    <a:pt x="81" y="127"/>
                    <a:pt x="81" y="127"/>
                  </a:cubicBezTo>
                  <a:cubicBezTo>
                    <a:pt x="83" y="127"/>
                    <a:pt x="83" y="127"/>
                    <a:pt x="83" y="127"/>
                  </a:cubicBezTo>
                  <a:cubicBezTo>
                    <a:pt x="85" y="127"/>
                    <a:pt x="85" y="127"/>
                    <a:pt x="85" y="127"/>
                  </a:cubicBezTo>
                  <a:cubicBezTo>
                    <a:pt x="87" y="129"/>
                    <a:pt x="87" y="129"/>
                    <a:pt x="87" y="129"/>
                  </a:cubicBezTo>
                  <a:cubicBezTo>
                    <a:pt x="89" y="127"/>
                    <a:pt x="89" y="127"/>
                    <a:pt x="89" y="127"/>
                  </a:cubicBezTo>
                  <a:cubicBezTo>
                    <a:pt x="98" y="131"/>
                    <a:pt x="98" y="131"/>
                    <a:pt x="98" y="131"/>
                  </a:cubicBezTo>
                  <a:cubicBezTo>
                    <a:pt x="102" y="137"/>
                    <a:pt x="102" y="137"/>
                    <a:pt x="102" y="137"/>
                  </a:cubicBezTo>
                  <a:cubicBezTo>
                    <a:pt x="103" y="137"/>
                    <a:pt x="103" y="137"/>
                    <a:pt x="103" y="137"/>
                  </a:cubicBezTo>
                  <a:cubicBezTo>
                    <a:pt x="102" y="138"/>
                    <a:pt x="102" y="138"/>
                    <a:pt x="102" y="138"/>
                  </a:cubicBezTo>
                  <a:cubicBezTo>
                    <a:pt x="102" y="140"/>
                    <a:pt x="102" y="140"/>
                    <a:pt x="102" y="140"/>
                  </a:cubicBezTo>
                  <a:cubicBezTo>
                    <a:pt x="103" y="142"/>
                    <a:pt x="103" y="142"/>
                    <a:pt x="103" y="142"/>
                  </a:cubicBezTo>
                  <a:cubicBezTo>
                    <a:pt x="103" y="144"/>
                    <a:pt x="103" y="144"/>
                    <a:pt x="103" y="144"/>
                  </a:cubicBezTo>
                  <a:cubicBezTo>
                    <a:pt x="102" y="149"/>
                    <a:pt x="102" y="149"/>
                    <a:pt x="102" y="149"/>
                  </a:cubicBezTo>
                  <a:cubicBezTo>
                    <a:pt x="100" y="151"/>
                    <a:pt x="100" y="151"/>
                    <a:pt x="100" y="151"/>
                  </a:cubicBezTo>
                  <a:cubicBezTo>
                    <a:pt x="100" y="155"/>
                    <a:pt x="100" y="155"/>
                    <a:pt x="100" y="155"/>
                  </a:cubicBezTo>
                  <a:cubicBezTo>
                    <a:pt x="102" y="155"/>
                    <a:pt x="102" y="155"/>
                    <a:pt x="102" y="155"/>
                  </a:cubicBezTo>
                  <a:cubicBezTo>
                    <a:pt x="102" y="158"/>
                    <a:pt x="102" y="158"/>
                    <a:pt x="102" y="158"/>
                  </a:cubicBezTo>
                  <a:cubicBezTo>
                    <a:pt x="107" y="164"/>
                    <a:pt x="107" y="164"/>
                    <a:pt x="107" y="164"/>
                  </a:cubicBezTo>
                  <a:cubicBezTo>
                    <a:pt x="107" y="166"/>
                    <a:pt x="107" y="166"/>
                    <a:pt x="107" y="166"/>
                  </a:cubicBezTo>
                  <a:cubicBezTo>
                    <a:pt x="111" y="169"/>
                    <a:pt x="111" y="169"/>
                    <a:pt x="111" y="169"/>
                  </a:cubicBezTo>
                  <a:cubicBezTo>
                    <a:pt x="111" y="171"/>
                    <a:pt x="111" y="171"/>
                    <a:pt x="111" y="171"/>
                  </a:cubicBezTo>
                  <a:cubicBezTo>
                    <a:pt x="111" y="177"/>
                    <a:pt x="111" y="177"/>
                    <a:pt x="111" y="177"/>
                  </a:cubicBezTo>
                  <a:cubicBezTo>
                    <a:pt x="109" y="178"/>
                    <a:pt x="109" y="178"/>
                    <a:pt x="109" y="178"/>
                  </a:cubicBezTo>
                  <a:cubicBezTo>
                    <a:pt x="111" y="180"/>
                    <a:pt x="111" y="180"/>
                    <a:pt x="111" y="180"/>
                  </a:cubicBezTo>
                  <a:cubicBezTo>
                    <a:pt x="112" y="184"/>
                    <a:pt x="112" y="184"/>
                    <a:pt x="112" y="184"/>
                  </a:cubicBezTo>
                  <a:cubicBezTo>
                    <a:pt x="120" y="186"/>
                    <a:pt x="120" y="186"/>
                    <a:pt x="120" y="186"/>
                  </a:cubicBezTo>
                  <a:cubicBezTo>
                    <a:pt x="122" y="182"/>
                    <a:pt x="122" y="182"/>
                    <a:pt x="122" y="182"/>
                  </a:cubicBezTo>
                  <a:cubicBezTo>
                    <a:pt x="123" y="184"/>
                    <a:pt x="123" y="184"/>
                    <a:pt x="123" y="184"/>
                  </a:cubicBezTo>
                  <a:cubicBezTo>
                    <a:pt x="125" y="186"/>
                    <a:pt x="125" y="186"/>
                    <a:pt x="125" y="186"/>
                  </a:cubicBezTo>
                  <a:cubicBezTo>
                    <a:pt x="129" y="188"/>
                    <a:pt x="129" y="188"/>
                    <a:pt x="129" y="188"/>
                  </a:cubicBezTo>
                  <a:cubicBezTo>
                    <a:pt x="129" y="193"/>
                    <a:pt x="129" y="193"/>
                    <a:pt x="129" y="193"/>
                  </a:cubicBezTo>
                  <a:cubicBezTo>
                    <a:pt x="131" y="193"/>
                    <a:pt x="131" y="193"/>
                    <a:pt x="131" y="193"/>
                  </a:cubicBezTo>
                  <a:cubicBezTo>
                    <a:pt x="136" y="193"/>
                    <a:pt x="136" y="193"/>
                    <a:pt x="136" y="193"/>
                  </a:cubicBezTo>
                  <a:cubicBezTo>
                    <a:pt x="138" y="195"/>
                    <a:pt x="138" y="195"/>
                    <a:pt x="138" y="195"/>
                  </a:cubicBezTo>
                  <a:cubicBezTo>
                    <a:pt x="143" y="197"/>
                    <a:pt x="143" y="197"/>
                    <a:pt x="143" y="197"/>
                  </a:cubicBezTo>
                  <a:cubicBezTo>
                    <a:pt x="147" y="199"/>
                    <a:pt x="147" y="199"/>
                    <a:pt x="147" y="199"/>
                  </a:cubicBezTo>
                  <a:cubicBezTo>
                    <a:pt x="149" y="199"/>
                    <a:pt x="149" y="199"/>
                    <a:pt x="149" y="199"/>
                  </a:cubicBezTo>
                  <a:cubicBezTo>
                    <a:pt x="153" y="195"/>
                    <a:pt x="153" y="195"/>
                    <a:pt x="153" y="195"/>
                  </a:cubicBezTo>
                  <a:cubicBezTo>
                    <a:pt x="154" y="195"/>
                    <a:pt x="154" y="195"/>
                    <a:pt x="154" y="195"/>
                  </a:cubicBezTo>
                  <a:cubicBezTo>
                    <a:pt x="158" y="193"/>
                    <a:pt x="158" y="193"/>
                    <a:pt x="158" y="193"/>
                  </a:cubicBezTo>
                  <a:cubicBezTo>
                    <a:pt x="158" y="188"/>
                    <a:pt x="158" y="188"/>
                    <a:pt x="158" y="188"/>
                  </a:cubicBezTo>
                  <a:cubicBezTo>
                    <a:pt x="154" y="186"/>
                    <a:pt x="154" y="186"/>
                    <a:pt x="154" y="186"/>
                  </a:cubicBezTo>
                  <a:cubicBezTo>
                    <a:pt x="156" y="184"/>
                    <a:pt x="156" y="184"/>
                    <a:pt x="156" y="184"/>
                  </a:cubicBezTo>
                  <a:cubicBezTo>
                    <a:pt x="156" y="182"/>
                    <a:pt x="156" y="182"/>
                    <a:pt x="156" y="182"/>
                  </a:cubicBezTo>
                  <a:cubicBezTo>
                    <a:pt x="153" y="182"/>
                    <a:pt x="153" y="182"/>
                    <a:pt x="153" y="182"/>
                  </a:cubicBezTo>
                  <a:cubicBezTo>
                    <a:pt x="151" y="178"/>
                    <a:pt x="151" y="178"/>
                    <a:pt x="151" y="178"/>
                  </a:cubicBezTo>
                  <a:cubicBezTo>
                    <a:pt x="149" y="180"/>
                    <a:pt x="149" y="180"/>
                    <a:pt x="149" y="180"/>
                  </a:cubicBezTo>
                  <a:cubicBezTo>
                    <a:pt x="147" y="180"/>
                    <a:pt x="147" y="180"/>
                    <a:pt x="147" y="180"/>
                  </a:cubicBezTo>
                  <a:cubicBezTo>
                    <a:pt x="143" y="182"/>
                    <a:pt x="143" y="182"/>
                    <a:pt x="143" y="182"/>
                  </a:cubicBezTo>
                  <a:cubicBezTo>
                    <a:pt x="140" y="180"/>
                    <a:pt x="140" y="180"/>
                    <a:pt x="140" y="180"/>
                  </a:cubicBezTo>
                  <a:cubicBezTo>
                    <a:pt x="136" y="177"/>
                    <a:pt x="136" y="177"/>
                    <a:pt x="136" y="177"/>
                  </a:cubicBezTo>
                  <a:cubicBezTo>
                    <a:pt x="132" y="173"/>
                    <a:pt x="132" y="173"/>
                    <a:pt x="132" y="173"/>
                  </a:cubicBezTo>
                  <a:cubicBezTo>
                    <a:pt x="131" y="169"/>
                    <a:pt x="131" y="169"/>
                    <a:pt x="131" y="169"/>
                  </a:cubicBezTo>
                  <a:cubicBezTo>
                    <a:pt x="129" y="166"/>
                    <a:pt x="129" y="166"/>
                    <a:pt x="129" y="166"/>
                  </a:cubicBezTo>
                  <a:cubicBezTo>
                    <a:pt x="132" y="166"/>
                    <a:pt x="132" y="166"/>
                    <a:pt x="132" y="166"/>
                  </a:cubicBezTo>
                  <a:cubicBezTo>
                    <a:pt x="134" y="164"/>
                    <a:pt x="134" y="164"/>
                    <a:pt x="134" y="164"/>
                  </a:cubicBezTo>
                  <a:cubicBezTo>
                    <a:pt x="132" y="162"/>
                    <a:pt x="132" y="162"/>
                    <a:pt x="132" y="162"/>
                  </a:cubicBezTo>
                  <a:cubicBezTo>
                    <a:pt x="134" y="160"/>
                    <a:pt x="134" y="160"/>
                    <a:pt x="134" y="160"/>
                  </a:cubicBezTo>
                  <a:cubicBezTo>
                    <a:pt x="132" y="157"/>
                    <a:pt x="132" y="157"/>
                    <a:pt x="132" y="157"/>
                  </a:cubicBezTo>
                  <a:cubicBezTo>
                    <a:pt x="132" y="155"/>
                    <a:pt x="132" y="155"/>
                    <a:pt x="132" y="155"/>
                  </a:cubicBezTo>
                  <a:cubicBezTo>
                    <a:pt x="138" y="155"/>
                    <a:pt x="138" y="155"/>
                    <a:pt x="138" y="155"/>
                  </a:cubicBezTo>
                  <a:cubicBezTo>
                    <a:pt x="142" y="157"/>
                    <a:pt x="142" y="157"/>
                    <a:pt x="142" y="157"/>
                  </a:cubicBezTo>
                  <a:cubicBezTo>
                    <a:pt x="145" y="158"/>
                    <a:pt x="145" y="158"/>
                    <a:pt x="145" y="158"/>
                  </a:cubicBezTo>
                  <a:cubicBezTo>
                    <a:pt x="149" y="162"/>
                    <a:pt x="149" y="162"/>
                    <a:pt x="149" y="162"/>
                  </a:cubicBezTo>
                  <a:cubicBezTo>
                    <a:pt x="151" y="164"/>
                    <a:pt x="151" y="164"/>
                    <a:pt x="151" y="164"/>
                  </a:cubicBezTo>
                  <a:cubicBezTo>
                    <a:pt x="158" y="166"/>
                    <a:pt x="158" y="166"/>
                    <a:pt x="158" y="166"/>
                  </a:cubicBezTo>
                  <a:cubicBezTo>
                    <a:pt x="158" y="168"/>
                    <a:pt x="158" y="168"/>
                    <a:pt x="158" y="168"/>
                  </a:cubicBezTo>
                  <a:cubicBezTo>
                    <a:pt x="162" y="168"/>
                    <a:pt x="162" y="168"/>
                    <a:pt x="162" y="168"/>
                  </a:cubicBezTo>
                  <a:cubicBezTo>
                    <a:pt x="173" y="173"/>
                    <a:pt x="173" y="173"/>
                    <a:pt x="173" y="173"/>
                  </a:cubicBezTo>
                  <a:cubicBezTo>
                    <a:pt x="178" y="177"/>
                    <a:pt x="178" y="177"/>
                    <a:pt x="178" y="177"/>
                  </a:cubicBezTo>
                  <a:cubicBezTo>
                    <a:pt x="180" y="175"/>
                    <a:pt x="180" y="175"/>
                    <a:pt x="180" y="175"/>
                  </a:cubicBezTo>
                  <a:cubicBezTo>
                    <a:pt x="183" y="171"/>
                    <a:pt x="183" y="171"/>
                    <a:pt x="183" y="171"/>
                  </a:cubicBezTo>
                  <a:cubicBezTo>
                    <a:pt x="182" y="168"/>
                    <a:pt x="182" y="168"/>
                    <a:pt x="182" y="168"/>
                  </a:cubicBezTo>
                  <a:cubicBezTo>
                    <a:pt x="185" y="168"/>
                    <a:pt x="185" y="168"/>
                    <a:pt x="185" y="168"/>
                  </a:cubicBezTo>
                  <a:cubicBezTo>
                    <a:pt x="187" y="166"/>
                    <a:pt x="187" y="166"/>
                    <a:pt x="187" y="166"/>
                  </a:cubicBezTo>
                  <a:cubicBezTo>
                    <a:pt x="183" y="158"/>
                    <a:pt x="183" y="158"/>
                    <a:pt x="183" y="158"/>
                  </a:cubicBezTo>
                  <a:cubicBezTo>
                    <a:pt x="176" y="151"/>
                    <a:pt x="176" y="151"/>
                    <a:pt x="176" y="151"/>
                  </a:cubicBezTo>
                  <a:cubicBezTo>
                    <a:pt x="174" y="146"/>
                    <a:pt x="174" y="146"/>
                    <a:pt x="174" y="146"/>
                  </a:cubicBezTo>
                  <a:cubicBezTo>
                    <a:pt x="174" y="142"/>
                    <a:pt x="174" y="142"/>
                    <a:pt x="174" y="142"/>
                  </a:cubicBezTo>
                  <a:cubicBezTo>
                    <a:pt x="178" y="138"/>
                    <a:pt x="178" y="138"/>
                    <a:pt x="178" y="138"/>
                  </a:cubicBezTo>
                  <a:cubicBezTo>
                    <a:pt x="183" y="133"/>
                    <a:pt x="183" y="133"/>
                    <a:pt x="183" y="133"/>
                  </a:cubicBezTo>
                  <a:cubicBezTo>
                    <a:pt x="183" y="129"/>
                    <a:pt x="183" y="129"/>
                    <a:pt x="183" y="129"/>
                  </a:cubicBezTo>
                  <a:cubicBezTo>
                    <a:pt x="187" y="126"/>
                    <a:pt x="187" y="126"/>
                    <a:pt x="187" y="126"/>
                  </a:cubicBezTo>
                  <a:cubicBezTo>
                    <a:pt x="191" y="126"/>
                    <a:pt x="191" y="126"/>
                    <a:pt x="191" y="126"/>
                  </a:cubicBezTo>
                  <a:cubicBezTo>
                    <a:pt x="196" y="120"/>
                    <a:pt x="196" y="120"/>
                    <a:pt x="196" y="120"/>
                  </a:cubicBezTo>
                  <a:cubicBezTo>
                    <a:pt x="200" y="113"/>
                    <a:pt x="200" y="113"/>
                    <a:pt x="200" y="113"/>
                  </a:cubicBezTo>
                  <a:cubicBezTo>
                    <a:pt x="202" y="111"/>
                    <a:pt x="202" y="111"/>
                    <a:pt x="202" y="111"/>
                  </a:cubicBezTo>
                  <a:cubicBezTo>
                    <a:pt x="207" y="111"/>
                    <a:pt x="207" y="111"/>
                    <a:pt x="207" y="111"/>
                  </a:cubicBezTo>
                  <a:cubicBezTo>
                    <a:pt x="211" y="115"/>
                    <a:pt x="211" y="115"/>
                    <a:pt x="211" y="115"/>
                  </a:cubicBezTo>
                  <a:cubicBezTo>
                    <a:pt x="214" y="113"/>
                    <a:pt x="214" y="113"/>
                    <a:pt x="214" y="113"/>
                  </a:cubicBezTo>
                  <a:cubicBezTo>
                    <a:pt x="220" y="115"/>
                    <a:pt x="220" y="115"/>
                    <a:pt x="220" y="115"/>
                  </a:cubicBezTo>
                  <a:cubicBezTo>
                    <a:pt x="222" y="117"/>
                    <a:pt x="222" y="117"/>
                    <a:pt x="222" y="117"/>
                  </a:cubicBezTo>
                  <a:cubicBezTo>
                    <a:pt x="222" y="120"/>
                    <a:pt x="222" y="120"/>
                    <a:pt x="222" y="120"/>
                  </a:cubicBezTo>
                  <a:cubicBezTo>
                    <a:pt x="225" y="117"/>
                    <a:pt x="225" y="117"/>
                    <a:pt x="225" y="117"/>
                  </a:cubicBezTo>
                  <a:cubicBezTo>
                    <a:pt x="231" y="120"/>
                    <a:pt x="231" y="120"/>
                    <a:pt x="231" y="120"/>
                  </a:cubicBezTo>
                  <a:cubicBezTo>
                    <a:pt x="231" y="124"/>
                    <a:pt x="231" y="124"/>
                    <a:pt x="231" y="124"/>
                  </a:cubicBezTo>
                  <a:cubicBezTo>
                    <a:pt x="234" y="126"/>
                    <a:pt x="234" y="126"/>
                    <a:pt x="234" y="126"/>
                  </a:cubicBezTo>
                  <a:cubicBezTo>
                    <a:pt x="233" y="120"/>
                    <a:pt x="233" y="120"/>
                    <a:pt x="233" y="120"/>
                  </a:cubicBezTo>
                  <a:cubicBezTo>
                    <a:pt x="231" y="115"/>
                    <a:pt x="231" y="115"/>
                    <a:pt x="231" y="115"/>
                  </a:cubicBezTo>
                  <a:cubicBezTo>
                    <a:pt x="233" y="113"/>
                    <a:pt x="233" y="113"/>
                    <a:pt x="233" y="113"/>
                  </a:cubicBezTo>
                  <a:cubicBezTo>
                    <a:pt x="233" y="106"/>
                    <a:pt x="233" y="106"/>
                    <a:pt x="233" y="106"/>
                  </a:cubicBezTo>
                  <a:cubicBezTo>
                    <a:pt x="233" y="102"/>
                    <a:pt x="233" y="102"/>
                    <a:pt x="233" y="102"/>
                  </a:cubicBezTo>
                  <a:cubicBezTo>
                    <a:pt x="233" y="102"/>
                    <a:pt x="233" y="102"/>
                    <a:pt x="233" y="102"/>
                  </a:cubicBezTo>
                  <a:cubicBezTo>
                    <a:pt x="231" y="100"/>
                    <a:pt x="231" y="100"/>
                    <a:pt x="231" y="100"/>
                  </a:cubicBezTo>
                  <a:cubicBezTo>
                    <a:pt x="233" y="98"/>
                    <a:pt x="233" y="98"/>
                    <a:pt x="233" y="98"/>
                  </a:cubicBezTo>
                  <a:cubicBezTo>
                    <a:pt x="231" y="95"/>
                    <a:pt x="231" y="95"/>
                    <a:pt x="231" y="95"/>
                  </a:cubicBezTo>
                  <a:cubicBezTo>
                    <a:pt x="233" y="95"/>
                    <a:pt x="233" y="95"/>
                    <a:pt x="233" y="95"/>
                  </a:cubicBezTo>
                  <a:cubicBezTo>
                    <a:pt x="229" y="91"/>
                    <a:pt x="229" y="91"/>
                    <a:pt x="229" y="91"/>
                  </a:cubicBezTo>
                  <a:cubicBezTo>
                    <a:pt x="225" y="89"/>
                    <a:pt x="225" y="89"/>
                    <a:pt x="225" y="89"/>
                  </a:cubicBezTo>
                  <a:cubicBezTo>
                    <a:pt x="222" y="89"/>
                    <a:pt x="222" y="89"/>
                    <a:pt x="222" y="89"/>
                  </a:cubicBezTo>
                  <a:cubicBezTo>
                    <a:pt x="220" y="86"/>
                    <a:pt x="220" y="86"/>
                    <a:pt x="220" y="86"/>
                  </a:cubicBezTo>
                  <a:cubicBezTo>
                    <a:pt x="222" y="80"/>
                    <a:pt x="222" y="80"/>
                    <a:pt x="222" y="80"/>
                  </a:cubicBezTo>
                  <a:cubicBezTo>
                    <a:pt x="222" y="73"/>
                    <a:pt x="222" y="73"/>
                    <a:pt x="222" y="73"/>
                  </a:cubicBezTo>
                  <a:cubicBezTo>
                    <a:pt x="222" y="71"/>
                    <a:pt x="222" y="71"/>
                    <a:pt x="222" y="71"/>
                  </a:cubicBezTo>
                  <a:cubicBezTo>
                    <a:pt x="222" y="69"/>
                    <a:pt x="222" y="69"/>
                    <a:pt x="222" y="69"/>
                  </a:cubicBezTo>
                  <a:cubicBezTo>
                    <a:pt x="222" y="66"/>
                    <a:pt x="222" y="66"/>
                    <a:pt x="222" y="66"/>
                  </a:cubicBezTo>
                  <a:cubicBezTo>
                    <a:pt x="224" y="66"/>
                    <a:pt x="224" y="66"/>
                    <a:pt x="224" y="66"/>
                  </a:cubicBezTo>
                  <a:cubicBezTo>
                    <a:pt x="222" y="62"/>
                    <a:pt x="222" y="62"/>
                    <a:pt x="222" y="62"/>
                  </a:cubicBezTo>
                  <a:cubicBezTo>
                    <a:pt x="222" y="58"/>
                    <a:pt x="222" y="58"/>
                    <a:pt x="222" y="58"/>
                  </a:cubicBezTo>
                  <a:cubicBezTo>
                    <a:pt x="218" y="51"/>
                    <a:pt x="218" y="51"/>
                    <a:pt x="218" y="51"/>
                  </a:cubicBezTo>
                  <a:cubicBezTo>
                    <a:pt x="213" y="47"/>
                    <a:pt x="213" y="47"/>
                    <a:pt x="213" y="47"/>
                  </a:cubicBezTo>
                  <a:cubicBezTo>
                    <a:pt x="205" y="40"/>
                    <a:pt x="205" y="40"/>
                    <a:pt x="205" y="40"/>
                  </a:cubicBezTo>
                  <a:cubicBezTo>
                    <a:pt x="205" y="38"/>
                    <a:pt x="205" y="38"/>
                    <a:pt x="205" y="38"/>
                  </a:cubicBezTo>
                  <a:cubicBezTo>
                    <a:pt x="209" y="38"/>
                    <a:pt x="209" y="38"/>
                    <a:pt x="209" y="38"/>
                  </a:cubicBezTo>
                  <a:cubicBezTo>
                    <a:pt x="216" y="44"/>
                    <a:pt x="216" y="44"/>
                    <a:pt x="216" y="44"/>
                  </a:cubicBezTo>
                  <a:cubicBezTo>
                    <a:pt x="220" y="44"/>
                    <a:pt x="220" y="44"/>
                    <a:pt x="220" y="44"/>
                  </a:cubicBezTo>
                  <a:cubicBezTo>
                    <a:pt x="224" y="42"/>
                    <a:pt x="224" y="42"/>
                    <a:pt x="224" y="42"/>
                  </a:cubicBezTo>
                  <a:cubicBezTo>
                    <a:pt x="229" y="42"/>
                    <a:pt x="229" y="42"/>
                    <a:pt x="229" y="42"/>
                  </a:cubicBezTo>
                  <a:cubicBezTo>
                    <a:pt x="238" y="42"/>
                    <a:pt x="238" y="42"/>
                    <a:pt x="238" y="42"/>
                  </a:cubicBezTo>
                  <a:cubicBezTo>
                    <a:pt x="244" y="46"/>
                    <a:pt x="244" y="46"/>
                    <a:pt x="244" y="46"/>
                  </a:cubicBezTo>
                  <a:cubicBezTo>
                    <a:pt x="242" y="49"/>
                    <a:pt x="242" y="49"/>
                    <a:pt x="242" y="49"/>
                  </a:cubicBezTo>
                  <a:cubicBezTo>
                    <a:pt x="245" y="53"/>
                    <a:pt x="245" y="53"/>
                    <a:pt x="245" y="53"/>
                  </a:cubicBezTo>
                  <a:cubicBezTo>
                    <a:pt x="251" y="53"/>
                    <a:pt x="251" y="53"/>
                    <a:pt x="251" y="53"/>
                  </a:cubicBezTo>
                  <a:cubicBezTo>
                    <a:pt x="251" y="56"/>
                    <a:pt x="251" y="56"/>
                    <a:pt x="251" y="56"/>
                  </a:cubicBezTo>
                  <a:cubicBezTo>
                    <a:pt x="256" y="62"/>
                    <a:pt x="256" y="62"/>
                    <a:pt x="256" y="62"/>
                  </a:cubicBezTo>
                  <a:cubicBezTo>
                    <a:pt x="255" y="64"/>
                    <a:pt x="255" y="64"/>
                    <a:pt x="255" y="64"/>
                  </a:cubicBezTo>
                  <a:cubicBezTo>
                    <a:pt x="249" y="64"/>
                    <a:pt x="249" y="64"/>
                    <a:pt x="249" y="64"/>
                  </a:cubicBezTo>
                  <a:cubicBezTo>
                    <a:pt x="247" y="67"/>
                    <a:pt x="247" y="67"/>
                    <a:pt x="247" y="67"/>
                  </a:cubicBezTo>
                  <a:cubicBezTo>
                    <a:pt x="242" y="67"/>
                    <a:pt x="242" y="67"/>
                    <a:pt x="242" y="67"/>
                  </a:cubicBezTo>
                  <a:cubicBezTo>
                    <a:pt x="240" y="69"/>
                    <a:pt x="240" y="69"/>
                    <a:pt x="240" y="69"/>
                  </a:cubicBezTo>
                  <a:cubicBezTo>
                    <a:pt x="240" y="71"/>
                    <a:pt x="240" y="71"/>
                    <a:pt x="240" y="71"/>
                  </a:cubicBezTo>
                  <a:cubicBezTo>
                    <a:pt x="240" y="73"/>
                    <a:pt x="240" y="73"/>
                    <a:pt x="240" y="73"/>
                  </a:cubicBezTo>
                  <a:cubicBezTo>
                    <a:pt x="238" y="73"/>
                    <a:pt x="238" y="73"/>
                    <a:pt x="238" y="73"/>
                  </a:cubicBezTo>
                  <a:cubicBezTo>
                    <a:pt x="236" y="75"/>
                    <a:pt x="236" y="75"/>
                    <a:pt x="236" y="75"/>
                  </a:cubicBezTo>
                  <a:cubicBezTo>
                    <a:pt x="236" y="78"/>
                    <a:pt x="236" y="78"/>
                    <a:pt x="236" y="78"/>
                  </a:cubicBezTo>
                  <a:cubicBezTo>
                    <a:pt x="238" y="80"/>
                    <a:pt x="238" y="80"/>
                    <a:pt x="238" y="80"/>
                  </a:cubicBezTo>
                  <a:cubicBezTo>
                    <a:pt x="245" y="86"/>
                    <a:pt x="245" y="86"/>
                    <a:pt x="245" y="86"/>
                  </a:cubicBezTo>
                  <a:cubicBezTo>
                    <a:pt x="253" y="95"/>
                    <a:pt x="253" y="95"/>
                    <a:pt x="253" y="95"/>
                  </a:cubicBezTo>
                  <a:cubicBezTo>
                    <a:pt x="256" y="95"/>
                    <a:pt x="256" y="95"/>
                    <a:pt x="256" y="95"/>
                  </a:cubicBezTo>
                  <a:cubicBezTo>
                    <a:pt x="260" y="93"/>
                    <a:pt x="260" y="93"/>
                    <a:pt x="260" y="93"/>
                  </a:cubicBezTo>
                  <a:cubicBezTo>
                    <a:pt x="262" y="97"/>
                    <a:pt x="262" y="97"/>
                    <a:pt x="262" y="97"/>
                  </a:cubicBezTo>
                  <a:cubicBezTo>
                    <a:pt x="264" y="95"/>
                    <a:pt x="264" y="95"/>
                    <a:pt x="264" y="95"/>
                  </a:cubicBezTo>
                  <a:cubicBezTo>
                    <a:pt x="267" y="95"/>
                    <a:pt x="267" y="95"/>
                    <a:pt x="267" y="95"/>
                  </a:cubicBezTo>
                  <a:cubicBezTo>
                    <a:pt x="269" y="93"/>
                    <a:pt x="269" y="93"/>
                    <a:pt x="269" y="93"/>
                  </a:cubicBezTo>
                  <a:cubicBezTo>
                    <a:pt x="275" y="89"/>
                    <a:pt x="275" y="89"/>
                    <a:pt x="275" y="89"/>
                  </a:cubicBezTo>
                  <a:cubicBezTo>
                    <a:pt x="276" y="86"/>
                    <a:pt x="276" y="86"/>
                    <a:pt x="276" y="86"/>
                  </a:cubicBezTo>
                  <a:cubicBezTo>
                    <a:pt x="275" y="80"/>
                    <a:pt x="275" y="80"/>
                    <a:pt x="275" y="80"/>
                  </a:cubicBezTo>
                  <a:cubicBezTo>
                    <a:pt x="276" y="76"/>
                    <a:pt x="276" y="76"/>
                    <a:pt x="276" y="76"/>
                  </a:cubicBezTo>
                  <a:cubicBezTo>
                    <a:pt x="276" y="73"/>
                    <a:pt x="276" y="73"/>
                    <a:pt x="276" y="73"/>
                  </a:cubicBezTo>
                  <a:cubicBezTo>
                    <a:pt x="275" y="71"/>
                    <a:pt x="275" y="71"/>
                    <a:pt x="275" y="71"/>
                  </a:cubicBezTo>
                  <a:cubicBezTo>
                    <a:pt x="276" y="69"/>
                    <a:pt x="276" y="69"/>
                    <a:pt x="276" y="69"/>
                  </a:cubicBezTo>
                  <a:cubicBezTo>
                    <a:pt x="285" y="67"/>
                    <a:pt x="285" y="67"/>
                    <a:pt x="285" y="67"/>
                  </a:cubicBezTo>
                  <a:cubicBezTo>
                    <a:pt x="287" y="66"/>
                    <a:pt x="287" y="66"/>
                    <a:pt x="287" y="66"/>
                  </a:cubicBezTo>
                  <a:cubicBezTo>
                    <a:pt x="293" y="67"/>
                    <a:pt x="293" y="67"/>
                    <a:pt x="293" y="67"/>
                  </a:cubicBezTo>
                  <a:cubicBezTo>
                    <a:pt x="291" y="66"/>
                    <a:pt x="291" y="66"/>
                    <a:pt x="291" y="66"/>
                  </a:cubicBezTo>
                  <a:cubicBezTo>
                    <a:pt x="287" y="62"/>
                    <a:pt x="287" y="62"/>
                    <a:pt x="287" y="62"/>
                  </a:cubicBezTo>
                  <a:cubicBezTo>
                    <a:pt x="285" y="58"/>
                    <a:pt x="285" y="58"/>
                    <a:pt x="285" y="58"/>
                  </a:cubicBezTo>
                  <a:cubicBezTo>
                    <a:pt x="287" y="58"/>
                    <a:pt x="287" y="58"/>
                    <a:pt x="287" y="58"/>
                  </a:cubicBezTo>
                  <a:cubicBezTo>
                    <a:pt x="289" y="60"/>
                    <a:pt x="289" y="60"/>
                    <a:pt x="289" y="60"/>
                  </a:cubicBezTo>
                  <a:cubicBezTo>
                    <a:pt x="293" y="60"/>
                    <a:pt x="293" y="60"/>
                    <a:pt x="293" y="60"/>
                  </a:cubicBezTo>
                  <a:cubicBezTo>
                    <a:pt x="298" y="51"/>
                    <a:pt x="298" y="51"/>
                    <a:pt x="298" y="51"/>
                  </a:cubicBezTo>
                  <a:cubicBezTo>
                    <a:pt x="300" y="51"/>
                    <a:pt x="300" y="51"/>
                    <a:pt x="300" y="51"/>
                  </a:cubicBezTo>
                  <a:cubicBezTo>
                    <a:pt x="307" y="42"/>
                    <a:pt x="307" y="42"/>
                    <a:pt x="307" y="42"/>
                  </a:cubicBezTo>
                  <a:cubicBezTo>
                    <a:pt x="307" y="40"/>
                    <a:pt x="307" y="40"/>
                    <a:pt x="307" y="40"/>
                  </a:cubicBezTo>
                  <a:cubicBezTo>
                    <a:pt x="309" y="40"/>
                    <a:pt x="309" y="40"/>
                    <a:pt x="309" y="40"/>
                  </a:cubicBezTo>
                  <a:cubicBezTo>
                    <a:pt x="313" y="40"/>
                    <a:pt x="313" y="40"/>
                    <a:pt x="313" y="40"/>
                  </a:cubicBezTo>
                  <a:cubicBezTo>
                    <a:pt x="318" y="38"/>
                    <a:pt x="318" y="38"/>
                    <a:pt x="318" y="38"/>
                  </a:cubicBezTo>
                  <a:cubicBezTo>
                    <a:pt x="318" y="36"/>
                    <a:pt x="318" y="36"/>
                    <a:pt x="318" y="36"/>
                  </a:cubicBezTo>
                  <a:cubicBezTo>
                    <a:pt x="326" y="33"/>
                    <a:pt x="326" y="33"/>
                    <a:pt x="326" y="33"/>
                  </a:cubicBezTo>
                  <a:cubicBezTo>
                    <a:pt x="326" y="36"/>
                    <a:pt x="326" y="36"/>
                    <a:pt x="326" y="36"/>
                  </a:cubicBezTo>
                  <a:cubicBezTo>
                    <a:pt x="327" y="36"/>
                    <a:pt x="327" y="36"/>
                    <a:pt x="327" y="36"/>
                  </a:cubicBezTo>
                  <a:cubicBezTo>
                    <a:pt x="327" y="38"/>
                    <a:pt x="327" y="38"/>
                    <a:pt x="327" y="38"/>
                  </a:cubicBezTo>
                  <a:cubicBezTo>
                    <a:pt x="327" y="42"/>
                    <a:pt x="327" y="42"/>
                    <a:pt x="327" y="42"/>
                  </a:cubicBezTo>
                  <a:cubicBezTo>
                    <a:pt x="329" y="42"/>
                    <a:pt x="329" y="42"/>
                    <a:pt x="329" y="42"/>
                  </a:cubicBezTo>
                  <a:cubicBezTo>
                    <a:pt x="333" y="38"/>
                    <a:pt x="333" y="38"/>
                    <a:pt x="333" y="38"/>
                  </a:cubicBezTo>
                  <a:cubicBezTo>
                    <a:pt x="333" y="36"/>
                    <a:pt x="333" y="36"/>
                    <a:pt x="333" y="36"/>
                  </a:cubicBezTo>
                  <a:cubicBezTo>
                    <a:pt x="331" y="35"/>
                    <a:pt x="331" y="35"/>
                    <a:pt x="331" y="35"/>
                  </a:cubicBezTo>
                  <a:cubicBezTo>
                    <a:pt x="329" y="33"/>
                    <a:pt x="329" y="33"/>
                    <a:pt x="329" y="33"/>
                  </a:cubicBezTo>
                  <a:cubicBezTo>
                    <a:pt x="329" y="31"/>
                    <a:pt x="329" y="31"/>
                    <a:pt x="329" y="31"/>
                  </a:cubicBezTo>
                  <a:cubicBezTo>
                    <a:pt x="335" y="25"/>
                    <a:pt x="335" y="25"/>
                    <a:pt x="335" y="25"/>
                  </a:cubicBezTo>
                  <a:cubicBezTo>
                    <a:pt x="336" y="24"/>
                    <a:pt x="336" y="24"/>
                    <a:pt x="336" y="24"/>
                  </a:cubicBezTo>
                  <a:cubicBezTo>
                    <a:pt x="336" y="27"/>
                    <a:pt x="336" y="27"/>
                    <a:pt x="336" y="27"/>
                  </a:cubicBezTo>
                  <a:cubicBezTo>
                    <a:pt x="335" y="27"/>
                    <a:pt x="335" y="27"/>
                    <a:pt x="335" y="27"/>
                  </a:cubicBezTo>
                  <a:cubicBezTo>
                    <a:pt x="335" y="29"/>
                    <a:pt x="335" y="29"/>
                    <a:pt x="335" y="29"/>
                  </a:cubicBezTo>
                  <a:cubicBezTo>
                    <a:pt x="336" y="33"/>
                    <a:pt x="336" y="33"/>
                    <a:pt x="336" y="33"/>
                  </a:cubicBezTo>
                  <a:cubicBezTo>
                    <a:pt x="340" y="33"/>
                    <a:pt x="340" y="33"/>
                    <a:pt x="340" y="33"/>
                  </a:cubicBezTo>
                  <a:cubicBezTo>
                    <a:pt x="342" y="29"/>
                    <a:pt x="342" y="29"/>
                    <a:pt x="342" y="29"/>
                  </a:cubicBezTo>
                  <a:cubicBezTo>
                    <a:pt x="340" y="27"/>
                    <a:pt x="340" y="27"/>
                    <a:pt x="340" y="27"/>
                  </a:cubicBezTo>
                  <a:cubicBezTo>
                    <a:pt x="338" y="24"/>
                    <a:pt x="338" y="24"/>
                    <a:pt x="338" y="24"/>
                  </a:cubicBezTo>
                  <a:cubicBezTo>
                    <a:pt x="338" y="22"/>
                    <a:pt x="338" y="22"/>
                    <a:pt x="338" y="22"/>
                  </a:cubicBezTo>
                  <a:cubicBezTo>
                    <a:pt x="340" y="20"/>
                    <a:pt x="340" y="20"/>
                    <a:pt x="340" y="20"/>
                  </a:cubicBezTo>
                  <a:cubicBezTo>
                    <a:pt x="349" y="16"/>
                    <a:pt x="349" y="16"/>
                    <a:pt x="349" y="16"/>
                  </a:cubicBezTo>
                  <a:cubicBezTo>
                    <a:pt x="355" y="16"/>
                    <a:pt x="355" y="16"/>
                    <a:pt x="355" y="16"/>
                  </a:cubicBezTo>
                  <a:cubicBezTo>
                    <a:pt x="357" y="16"/>
                    <a:pt x="357" y="16"/>
                    <a:pt x="357" y="16"/>
                  </a:cubicBezTo>
                  <a:cubicBezTo>
                    <a:pt x="353" y="18"/>
                    <a:pt x="353" y="18"/>
                    <a:pt x="353" y="18"/>
                  </a:cubicBezTo>
                  <a:cubicBezTo>
                    <a:pt x="351" y="18"/>
                    <a:pt x="351" y="18"/>
                    <a:pt x="351" y="18"/>
                  </a:cubicBezTo>
                  <a:cubicBezTo>
                    <a:pt x="344" y="22"/>
                    <a:pt x="344" y="22"/>
                    <a:pt x="344" y="22"/>
                  </a:cubicBezTo>
                  <a:cubicBezTo>
                    <a:pt x="346" y="24"/>
                    <a:pt x="346" y="24"/>
                    <a:pt x="346" y="24"/>
                  </a:cubicBezTo>
                  <a:cubicBezTo>
                    <a:pt x="347" y="24"/>
                    <a:pt x="347" y="24"/>
                    <a:pt x="347" y="24"/>
                  </a:cubicBezTo>
                  <a:cubicBezTo>
                    <a:pt x="349" y="24"/>
                    <a:pt x="349" y="24"/>
                    <a:pt x="349" y="24"/>
                  </a:cubicBezTo>
                  <a:cubicBezTo>
                    <a:pt x="353" y="27"/>
                    <a:pt x="353" y="27"/>
                    <a:pt x="353" y="27"/>
                  </a:cubicBezTo>
                  <a:cubicBezTo>
                    <a:pt x="351" y="27"/>
                    <a:pt x="351" y="27"/>
                    <a:pt x="351" y="27"/>
                  </a:cubicBezTo>
                  <a:cubicBezTo>
                    <a:pt x="351" y="29"/>
                    <a:pt x="351" y="29"/>
                    <a:pt x="351" y="29"/>
                  </a:cubicBezTo>
                  <a:cubicBezTo>
                    <a:pt x="353" y="33"/>
                    <a:pt x="353" y="33"/>
                    <a:pt x="353" y="33"/>
                  </a:cubicBezTo>
                  <a:cubicBezTo>
                    <a:pt x="351" y="35"/>
                    <a:pt x="351" y="35"/>
                    <a:pt x="351" y="35"/>
                  </a:cubicBezTo>
                  <a:cubicBezTo>
                    <a:pt x="347" y="35"/>
                    <a:pt x="347" y="35"/>
                    <a:pt x="347" y="35"/>
                  </a:cubicBezTo>
                  <a:cubicBezTo>
                    <a:pt x="344" y="38"/>
                    <a:pt x="344" y="38"/>
                    <a:pt x="344" y="38"/>
                  </a:cubicBezTo>
                  <a:cubicBezTo>
                    <a:pt x="346" y="42"/>
                    <a:pt x="346" y="42"/>
                    <a:pt x="346" y="42"/>
                  </a:cubicBezTo>
                  <a:cubicBezTo>
                    <a:pt x="347" y="42"/>
                    <a:pt x="347" y="42"/>
                    <a:pt x="347" y="42"/>
                  </a:cubicBezTo>
                  <a:cubicBezTo>
                    <a:pt x="349" y="42"/>
                    <a:pt x="349" y="42"/>
                    <a:pt x="349" y="42"/>
                  </a:cubicBezTo>
                  <a:cubicBezTo>
                    <a:pt x="353" y="42"/>
                    <a:pt x="353" y="42"/>
                    <a:pt x="353" y="42"/>
                  </a:cubicBezTo>
                  <a:cubicBezTo>
                    <a:pt x="355" y="40"/>
                    <a:pt x="355" y="40"/>
                    <a:pt x="355" y="40"/>
                  </a:cubicBezTo>
                  <a:cubicBezTo>
                    <a:pt x="358" y="42"/>
                    <a:pt x="358" y="42"/>
                    <a:pt x="358" y="42"/>
                  </a:cubicBezTo>
                  <a:cubicBezTo>
                    <a:pt x="358" y="46"/>
                    <a:pt x="358" y="46"/>
                    <a:pt x="358" y="46"/>
                  </a:cubicBezTo>
                  <a:cubicBezTo>
                    <a:pt x="360" y="42"/>
                    <a:pt x="360" y="42"/>
                    <a:pt x="360" y="42"/>
                  </a:cubicBezTo>
                  <a:cubicBezTo>
                    <a:pt x="364" y="36"/>
                    <a:pt x="364" y="36"/>
                    <a:pt x="364" y="36"/>
                  </a:cubicBezTo>
                  <a:cubicBezTo>
                    <a:pt x="366" y="36"/>
                    <a:pt x="366" y="36"/>
                    <a:pt x="366" y="36"/>
                  </a:cubicBezTo>
                  <a:cubicBezTo>
                    <a:pt x="367" y="40"/>
                    <a:pt x="367" y="40"/>
                    <a:pt x="367" y="40"/>
                  </a:cubicBezTo>
                  <a:cubicBezTo>
                    <a:pt x="369" y="42"/>
                    <a:pt x="369" y="42"/>
                    <a:pt x="369" y="42"/>
                  </a:cubicBezTo>
                  <a:cubicBezTo>
                    <a:pt x="371" y="40"/>
                    <a:pt x="371" y="40"/>
                    <a:pt x="371" y="40"/>
                  </a:cubicBezTo>
                  <a:cubicBezTo>
                    <a:pt x="369" y="38"/>
                    <a:pt x="369" y="38"/>
                    <a:pt x="369" y="38"/>
                  </a:cubicBezTo>
                  <a:cubicBezTo>
                    <a:pt x="371" y="36"/>
                    <a:pt x="371" y="36"/>
                    <a:pt x="371" y="36"/>
                  </a:cubicBezTo>
                  <a:cubicBezTo>
                    <a:pt x="367" y="35"/>
                    <a:pt x="367" y="35"/>
                    <a:pt x="367" y="35"/>
                  </a:cubicBezTo>
                  <a:cubicBezTo>
                    <a:pt x="367" y="33"/>
                    <a:pt x="367" y="33"/>
                    <a:pt x="367" y="33"/>
                  </a:cubicBezTo>
                  <a:cubicBezTo>
                    <a:pt x="371" y="29"/>
                    <a:pt x="371" y="29"/>
                    <a:pt x="371" y="29"/>
                  </a:cubicBezTo>
                  <a:cubicBezTo>
                    <a:pt x="375" y="29"/>
                    <a:pt x="375" y="29"/>
                    <a:pt x="375" y="29"/>
                  </a:cubicBezTo>
                  <a:cubicBezTo>
                    <a:pt x="375" y="27"/>
                    <a:pt x="375" y="27"/>
                    <a:pt x="375" y="27"/>
                  </a:cubicBezTo>
                  <a:cubicBezTo>
                    <a:pt x="380" y="24"/>
                    <a:pt x="380" y="24"/>
                    <a:pt x="380" y="24"/>
                  </a:cubicBezTo>
                  <a:cubicBezTo>
                    <a:pt x="382" y="25"/>
                    <a:pt x="382" y="25"/>
                    <a:pt x="382" y="25"/>
                  </a:cubicBezTo>
                  <a:cubicBezTo>
                    <a:pt x="384" y="25"/>
                    <a:pt x="384" y="25"/>
                    <a:pt x="384" y="25"/>
                  </a:cubicBezTo>
                  <a:cubicBezTo>
                    <a:pt x="386" y="25"/>
                    <a:pt x="386" y="25"/>
                    <a:pt x="386" y="25"/>
                  </a:cubicBezTo>
                  <a:cubicBezTo>
                    <a:pt x="389" y="25"/>
                    <a:pt x="389" y="25"/>
                    <a:pt x="389" y="25"/>
                  </a:cubicBezTo>
                  <a:cubicBezTo>
                    <a:pt x="397" y="25"/>
                    <a:pt x="397" y="25"/>
                    <a:pt x="397" y="25"/>
                  </a:cubicBezTo>
                  <a:cubicBezTo>
                    <a:pt x="398" y="24"/>
                    <a:pt x="398" y="24"/>
                    <a:pt x="398" y="24"/>
                  </a:cubicBezTo>
                  <a:cubicBezTo>
                    <a:pt x="398" y="22"/>
                    <a:pt x="398" y="22"/>
                    <a:pt x="398" y="22"/>
                  </a:cubicBezTo>
                  <a:cubicBezTo>
                    <a:pt x="400" y="20"/>
                    <a:pt x="400" y="20"/>
                    <a:pt x="400" y="20"/>
                  </a:cubicBezTo>
                  <a:cubicBezTo>
                    <a:pt x="404" y="20"/>
                    <a:pt x="404" y="20"/>
                    <a:pt x="404" y="20"/>
                  </a:cubicBezTo>
                  <a:cubicBezTo>
                    <a:pt x="406" y="18"/>
                    <a:pt x="406" y="18"/>
                    <a:pt x="406" y="18"/>
                  </a:cubicBezTo>
                  <a:cubicBezTo>
                    <a:pt x="408" y="15"/>
                    <a:pt x="408" y="15"/>
                    <a:pt x="408" y="15"/>
                  </a:cubicBezTo>
                  <a:cubicBezTo>
                    <a:pt x="411" y="15"/>
                    <a:pt x="411" y="15"/>
                    <a:pt x="411" y="15"/>
                  </a:cubicBezTo>
                  <a:cubicBezTo>
                    <a:pt x="415" y="9"/>
                    <a:pt x="415" y="9"/>
                    <a:pt x="415" y="9"/>
                  </a:cubicBezTo>
                  <a:cubicBezTo>
                    <a:pt x="417" y="9"/>
                    <a:pt x="417" y="9"/>
                    <a:pt x="417" y="9"/>
                  </a:cubicBezTo>
                  <a:moveTo>
                    <a:pt x="120" y="164"/>
                  </a:moveTo>
                  <a:cubicBezTo>
                    <a:pt x="118" y="160"/>
                    <a:pt x="118" y="160"/>
                    <a:pt x="118" y="160"/>
                  </a:cubicBezTo>
                  <a:cubicBezTo>
                    <a:pt x="120" y="158"/>
                    <a:pt x="120" y="158"/>
                    <a:pt x="120" y="158"/>
                  </a:cubicBezTo>
                  <a:cubicBezTo>
                    <a:pt x="120" y="157"/>
                    <a:pt x="120" y="157"/>
                    <a:pt x="120" y="157"/>
                  </a:cubicBezTo>
                  <a:cubicBezTo>
                    <a:pt x="116" y="157"/>
                    <a:pt x="116" y="157"/>
                    <a:pt x="116" y="157"/>
                  </a:cubicBezTo>
                  <a:cubicBezTo>
                    <a:pt x="114" y="158"/>
                    <a:pt x="114" y="158"/>
                    <a:pt x="114" y="158"/>
                  </a:cubicBezTo>
                  <a:cubicBezTo>
                    <a:pt x="114" y="160"/>
                    <a:pt x="114" y="160"/>
                    <a:pt x="114" y="160"/>
                  </a:cubicBezTo>
                  <a:cubicBezTo>
                    <a:pt x="118" y="164"/>
                    <a:pt x="118" y="164"/>
                    <a:pt x="118" y="164"/>
                  </a:cubicBezTo>
                  <a:cubicBezTo>
                    <a:pt x="118" y="166"/>
                    <a:pt x="118" y="166"/>
                    <a:pt x="118" y="166"/>
                  </a:cubicBezTo>
                  <a:cubicBezTo>
                    <a:pt x="120" y="166"/>
                    <a:pt x="120" y="166"/>
                    <a:pt x="120" y="166"/>
                  </a:cubicBezTo>
                  <a:cubicBezTo>
                    <a:pt x="120" y="164"/>
                    <a:pt x="120" y="164"/>
                    <a:pt x="120" y="164"/>
                  </a:cubicBezTo>
                  <a:close/>
                  <a:moveTo>
                    <a:pt x="209" y="107"/>
                  </a:moveTo>
                  <a:cubicBezTo>
                    <a:pt x="211" y="106"/>
                    <a:pt x="211" y="106"/>
                    <a:pt x="211" y="106"/>
                  </a:cubicBezTo>
                  <a:cubicBezTo>
                    <a:pt x="211" y="104"/>
                    <a:pt x="211" y="104"/>
                    <a:pt x="211" y="104"/>
                  </a:cubicBezTo>
                  <a:cubicBezTo>
                    <a:pt x="209" y="102"/>
                    <a:pt x="209" y="102"/>
                    <a:pt x="209" y="102"/>
                  </a:cubicBezTo>
                  <a:cubicBezTo>
                    <a:pt x="207" y="102"/>
                    <a:pt x="207" y="102"/>
                    <a:pt x="207" y="102"/>
                  </a:cubicBezTo>
                  <a:cubicBezTo>
                    <a:pt x="207" y="104"/>
                    <a:pt x="207" y="104"/>
                    <a:pt x="207" y="104"/>
                  </a:cubicBezTo>
                  <a:cubicBezTo>
                    <a:pt x="209" y="107"/>
                    <a:pt x="209" y="107"/>
                    <a:pt x="209" y="107"/>
                  </a:cubicBezTo>
                  <a:close/>
                  <a:moveTo>
                    <a:pt x="278" y="31"/>
                  </a:moveTo>
                  <a:cubicBezTo>
                    <a:pt x="282" y="31"/>
                    <a:pt x="282" y="31"/>
                    <a:pt x="282" y="31"/>
                  </a:cubicBezTo>
                  <a:cubicBezTo>
                    <a:pt x="285" y="27"/>
                    <a:pt x="285" y="27"/>
                    <a:pt x="285" y="27"/>
                  </a:cubicBezTo>
                  <a:cubicBezTo>
                    <a:pt x="289" y="24"/>
                    <a:pt x="289" y="24"/>
                    <a:pt x="289" y="24"/>
                  </a:cubicBezTo>
                  <a:cubicBezTo>
                    <a:pt x="289" y="18"/>
                    <a:pt x="289" y="18"/>
                    <a:pt x="289" y="18"/>
                  </a:cubicBezTo>
                  <a:cubicBezTo>
                    <a:pt x="291" y="16"/>
                    <a:pt x="291" y="16"/>
                    <a:pt x="291" y="16"/>
                  </a:cubicBezTo>
                  <a:cubicBezTo>
                    <a:pt x="293" y="18"/>
                    <a:pt x="293" y="18"/>
                    <a:pt x="293" y="18"/>
                  </a:cubicBezTo>
                  <a:cubicBezTo>
                    <a:pt x="291" y="24"/>
                    <a:pt x="291" y="24"/>
                    <a:pt x="291" y="24"/>
                  </a:cubicBezTo>
                  <a:cubicBezTo>
                    <a:pt x="295" y="18"/>
                    <a:pt x="295" y="18"/>
                    <a:pt x="295" y="18"/>
                  </a:cubicBezTo>
                  <a:cubicBezTo>
                    <a:pt x="295" y="15"/>
                    <a:pt x="295" y="15"/>
                    <a:pt x="295" y="15"/>
                  </a:cubicBezTo>
                  <a:cubicBezTo>
                    <a:pt x="291" y="11"/>
                    <a:pt x="291" y="11"/>
                    <a:pt x="291" y="11"/>
                  </a:cubicBezTo>
                  <a:cubicBezTo>
                    <a:pt x="278" y="5"/>
                    <a:pt x="278" y="5"/>
                    <a:pt x="278" y="5"/>
                  </a:cubicBezTo>
                  <a:cubicBezTo>
                    <a:pt x="273" y="5"/>
                    <a:pt x="273" y="5"/>
                    <a:pt x="273" y="5"/>
                  </a:cubicBezTo>
                  <a:cubicBezTo>
                    <a:pt x="269" y="7"/>
                    <a:pt x="269" y="7"/>
                    <a:pt x="269" y="7"/>
                  </a:cubicBezTo>
                  <a:cubicBezTo>
                    <a:pt x="267" y="15"/>
                    <a:pt x="267" y="15"/>
                    <a:pt x="267" y="15"/>
                  </a:cubicBezTo>
                  <a:cubicBezTo>
                    <a:pt x="267" y="24"/>
                    <a:pt x="267" y="24"/>
                    <a:pt x="267" y="24"/>
                  </a:cubicBezTo>
                  <a:cubicBezTo>
                    <a:pt x="269" y="27"/>
                    <a:pt x="269" y="27"/>
                    <a:pt x="269" y="27"/>
                  </a:cubicBezTo>
                  <a:cubicBezTo>
                    <a:pt x="271" y="31"/>
                    <a:pt x="271" y="31"/>
                    <a:pt x="271" y="31"/>
                  </a:cubicBezTo>
                  <a:cubicBezTo>
                    <a:pt x="271" y="31"/>
                    <a:pt x="271" y="31"/>
                    <a:pt x="271" y="31"/>
                  </a:cubicBezTo>
                  <a:cubicBezTo>
                    <a:pt x="275" y="31"/>
                    <a:pt x="275" y="31"/>
                    <a:pt x="275" y="31"/>
                  </a:cubicBezTo>
                  <a:cubicBezTo>
                    <a:pt x="273" y="35"/>
                    <a:pt x="273" y="35"/>
                    <a:pt x="273" y="35"/>
                  </a:cubicBezTo>
                  <a:cubicBezTo>
                    <a:pt x="276" y="35"/>
                    <a:pt x="276" y="35"/>
                    <a:pt x="276" y="35"/>
                  </a:cubicBezTo>
                  <a:cubicBezTo>
                    <a:pt x="278" y="31"/>
                    <a:pt x="278" y="31"/>
                    <a:pt x="278" y="31"/>
                  </a:cubicBezTo>
                  <a:close/>
                  <a:moveTo>
                    <a:pt x="309" y="38"/>
                  </a:moveTo>
                  <a:cubicBezTo>
                    <a:pt x="311" y="38"/>
                    <a:pt x="311" y="38"/>
                    <a:pt x="311" y="38"/>
                  </a:cubicBezTo>
                  <a:cubicBezTo>
                    <a:pt x="311" y="36"/>
                    <a:pt x="311" y="36"/>
                    <a:pt x="311" y="36"/>
                  </a:cubicBezTo>
                  <a:cubicBezTo>
                    <a:pt x="315" y="36"/>
                    <a:pt x="315" y="36"/>
                    <a:pt x="315" y="36"/>
                  </a:cubicBezTo>
                  <a:cubicBezTo>
                    <a:pt x="316" y="35"/>
                    <a:pt x="316" y="35"/>
                    <a:pt x="316" y="35"/>
                  </a:cubicBezTo>
                  <a:cubicBezTo>
                    <a:pt x="313" y="35"/>
                    <a:pt x="313" y="35"/>
                    <a:pt x="313" y="35"/>
                  </a:cubicBezTo>
                  <a:cubicBezTo>
                    <a:pt x="309" y="36"/>
                    <a:pt x="309" y="36"/>
                    <a:pt x="309" y="36"/>
                  </a:cubicBezTo>
                  <a:cubicBezTo>
                    <a:pt x="309" y="38"/>
                    <a:pt x="309" y="38"/>
                    <a:pt x="309" y="38"/>
                  </a:cubicBezTo>
                  <a:close/>
                  <a:moveTo>
                    <a:pt x="358" y="36"/>
                  </a:moveTo>
                  <a:cubicBezTo>
                    <a:pt x="360" y="38"/>
                    <a:pt x="360" y="38"/>
                    <a:pt x="360" y="38"/>
                  </a:cubicBezTo>
                  <a:cubicBezTo>
                    <a:pt x="362" y="35"/>
                    <a:pt x="362" y="35"/>
                    <a:pt x="362" y="35"/>
                  </a:cubicBezTo>
                  <a:cubicBezTo>
                    <a:pt x="362" y="33"/>
                    <a:pt x="362" y="33"/>
                    <a:pt x="362" y="33"/>
                  </a:cubicBezTo>
                  <a:cubicBezTo>
                    <a:pt x="360" y="33"/>
                    <a:pt x="360" y="33"/>
                    <a:pt x="360" y="33"/>
                  </a:cubicBezTo>
                  <a:cubicBezTo>
                    <a:pt x="358" y="36"/>
                    <a:pt x="358" y="36"/>
                    <a:pt x="358" y="36"/>
                  </a:cubicBezTo>
                  <a:cubicBezTo>
                    <a:pt x="358" y="36"/>
                    <a:pt x="358" y="36"/>
                    <a:pt x="358" y="36"/>
                  </a:cubicBezTo>
                  <a:close/>
                  <a:moveTo>
                    <a:pt x="353" y="38"/>
                  </a:moveTo>
                  <a:cubicBezTo>
                    <a:pt x="355" y="38"/>
                    <a:pt x="355" y="38"/>
                    <a:pt x="355" y="38"/>
                  </a:cubicBezTo>
                  <a:cubicBezTo>
                    <a:pt x="357" y="36"/>
                    <a:pt x="357" y="36"/>
                    <a:pt x="357" y="36"/>
                  </a:cubicBezTo>
                  <a:cubicBezTo>
                    <a:pt x="355" y="35"/>
                    <a:pt x="355" y="35"/>
                    <a:pt x="355" y="35"/>
                  </a:cubicBezTo>
                  <a:cubicBezTo>
                    <a:pt x="353" y="35"/>
                    <a:pt x="353" y="35"/>
                    <a:pt x="353" y="35"/>
                  </a:cubicBezTo>
                  <a:cubicBezTo>
                    <a:pt x="353" y="38"/>
                    <a:pt x="353" y="38"/>
                    <a:pt x="353" y="38"/>
                  </a:cubicBezTo>
                  <a:close/>
                  <a:moveTo>
                    <a:pt x="393" y="20"/>
                  </a:moveTo>
                  <a:cubicBezTo>
                    <a:pt x="395" y="22"/>
                    <a:pt x="395" y="22"/>
                    <a:pt x="395" y="22"/>
                  </a:cubicBezTo>
                  <a:cubicBezTo>
                    <a:pt x="397" y="20"/>
                    <a:pt x="397" y="20"/>
                    <a:pt x="397" y="20"/>
                  </a:cubicBezTo>
                  <a:cubicBezTo>
                    <a:pt x="402" y="18"/>
                    <a:pt x="402" y="18"/>
                    <a:pt x="402" y="18"/>
                  </a:cubicBezTo>
                  <a:cubicBezTo>
                    <a:pt x="402" y="16"/>
                    <a:pt x="402" y="16"/>
                    <a:pt x="402" y="16"/>
                  </a:cubicBezTo>
                  <a:cubicBezTo>
                    <a:pt x="400" y="16"/>
                    <a:pt x="400" y="16"/>
                    <a:pt x="400" y="16"/>
                  </a:cubicBezTo>
                  <a:cubicBezTo>
                    <a:pt x="395" y="18"/>
                    <a:pt x="395" y="18"/>
                    <a:pt x="395" y="18"/>
                  </a:cubicBezTo>
                  <a:cubicBezTo>
                    <a:pt x="393" y="20"/>
                    <a:pt x="393" y="20"/>
                    <a:pt x="393" y="20"/>
                  </a:cubicBezTo>
                  <a:close/>
                  <a:moveTo>
                    <a:pt x="377" y="16"/>
                  </a:moveTo>
                  <a:cubicBezTo>
                    <a:pt x="378" y="18"/>
                    <a:pt x="378" y="18"/>
                    <a:pt x="378" y="18"/>
                  </a:cubicBezTo>
                  <a:cubicBezTo>
                    <a:pt x="380" y="18"/>
                    <a:pt x="380" y="18"/>
                    <a:pt x="380" y="18"/>
                  </a:cubicBezTo>
                  <a:cubicBezTo>
                    <a:pt x="380" y="16"/>
                    <a:pt x="380" y="16"/>
                    <a:pt x="380" y="16"/>
                  </a:cubicBezTo>
                  <a:cubicBezTo>
                    <a:pt x="378" y="16"/>
                    <a:pt x="378" y="16"/>
                    <a:pt x="378" y="16"/>
                  </a:cubicBezTo>
                  <a:cubicBezTo>
                    <a:pt x="377" y="16"/>
                    <a:pt x="377" y="16"/>
                    <a:pt x="377" y="16"/>
                  </a:cubicBezTo>
                  <a:close/>
                  <a:moveTo>
                    <a:pt x="366" y="16"/>
                  </a:moveTo>
                  <a:cubicBezTo>
                    <a:pt x="369" y="16"/>
                    <a:pt x="369" y="16"/>
                    <a:pt x="369" y="16"/>
                  </a:cubicBezTo>
                  <a:cubicBezTo>
                    <a:pt x="369" y="18"/>
                    <a:pt x="369" y="18"/>
                    <a:pt x="369" y="18"/>
                  </a:cubicBezTo>
                  <a:cubicBezTo>
                    <a:pt x="373" y="20"/>
                    <a:pt x="373" y="20"/>
                    <a:pt x="373" y="20"/>
                  </a:cubicBezTo>
                  <a:cubicBezTo>
                    <a:pt x="371" y="16"/>
                    <a:pt x="371" y="16"/>
                    <a:pt x="371" y="16"/>
                  </a:cubicBezTo>
                  <a:cubicBezTo>
                    <a:pt x="369" y="15"/>
                    <a:pt x="369" y="15"/>
                    <a:pt x="369" y="15"/>
                  </a:cubicBezTo>
                  <a:cubicBezTo>
                    <a:pt x="366" y="16"/>
                    <a:pt x="366" y="16"/>
                    <a:pt x="366" y="16"/>
                  </a:cubicBezTo>
                  <a:close/>
                  <a:moveTo>
                    <a:pt x="360" y="16"/>
                  </a:moveTo>
                  <a:cubicBezTo>
                    <a:pt x="362" y="18"/>
                    <a:pt x="362" y="18"/>
                    <a:pt x="362" y="18"/>
                  </a:cubicBezTo>
                  <a:cubicBezTo>
                    <a:pt x="364" y="18"/>
                    <a:pt x="364" y="18"/>
                    <a:pt x="364" y="18"/>
                  </a:cubicBezTo>
                  <a:cubicBezTo>
                    <a:pt x="366" y="16"/>
                    <a:pt x="366" y="16"/>
                    <a:pt x="366" y="16"/>
                  </a:cubicBezTo>
                  <a:cubicBezTo>
                    <a:pt x="364" y="15"/>
                    <a:pt x="364" y="15"/>
                    <a:pt x="364" y="15"/>
                  </a:cubicBezTo>
                  <a:cubicBezTo>
                    <a:pt x="360" y="16"/>
                    <a:pt x="360" y="16"/>
                    <a:pt x="360" y="16"/>
                  </a:cubicBezTo>
                  <a:close/>
                  <a:moveTo>
                    <a:pt x="418" y="0"/>
                  </a:moveTo>
                  <a:cubicBezTo>
                    <a:pt x="418" y="0"/>
                    <a:pt x="418" y="0"/>
                    <a:pt x="418" y="0"/>
                  </a:cubicBezTo>
                  <a:moveTo>
                    <a:pt x="34" y="302"/>
                  </a:moveTo>
                  <a:cubicBezTo>
                    <a:pt x="34" y="304"/>
                    <a:pt x="34" y="304"/>
                    <a:pt x="34" y="304"/>
                  </a:cubicBezTo>
                  <a:cubicBezTo>
                    <a:pt x="36" y="306"/>
                    <a:pt x="36" y="306"/>
                    <a:pt x="36" y="306"/>
                  </a:cubicBezTo>
                  <a:cubicBezTo>
                    <a:pt x="38" y="304"/>
                    <a:pt x="38" y="304"/>
                    <a:pt x="38" y="304"/>
                  </a:cubicBezTo>
                  <a:cubicBezTo>
                    <a:pt x="34" y="302"/>
                    <a:pt x="34" y="302"/>
                    <a:pt x="34" y="302"/>
                  </a:cubicBezTo>
                  <a:cubicBezTo>
                    <a:pt x="34" y="302"/>
                    <a:pt x="34" y="302"/>
                    <a:pt x="34" y="302"/>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 name="Google Shape;3542;p136">
              <a:extLst>
                <a:ext uri="{FF2B5EF4-FFF2-40B4-BE49-F238E27FC236}">
                  <a16:creationId xmlns:a16="http://schemas.microsoft.com/office/drawing/2014/main" id="{77F09AD0-09EB-1437-C9D4-066290549A53}"/>
                </a:ext>
              </a:extLst>
            </p:cNvPr>
            <p:cNvSpPr/>
            <p:nvPr/>
          </p:nvSpPr>
          <p:spPr>
            <a:xfrm>
              <a:off x="2640" y="1101"/>
              <a:ext cx="347" cy="270"/>
            </a:xfrm>
            <a:custGeom>
              <a:avLst/>
              <a:gdLst/>
              <a:ahLst/>
              <a:cxnLst/>
              <a:rect l="l" t="t" r="r" b="b"/>
              <a:pathLst>
                <a:path w="109" h="85" extrusionOk="0">
                  <a:moveTo>
                    <a:pt x="78" y="83"/>
                  </a:moveTo>
                  <a:cubicBezTo>
                    <a:pt x="80" y="83"/>
                    <a:pt x="80" y="83"/>
                    <a:pt x="80" y="83"/>
                  </a:cubicBezTo>
                  <a:cubicBezTo>
                    <a:pt x="83" y="85"/>
                    <a:pt x="83" y="85"/>
                    <a:pt x="83" y="85"/>
                  </a:cubicBezTo>
                  <a:cubicBezTo>
                    <a:pt x="85" y="82"/>
                    <a:pt x="85" y="82"/>
                    <a:pt x="85" y="82"/>
                  </a:cubicBezTo>
                  <a:cubicBezTo>
                    <a:pt x="87" y="83"/>
                    <a:pt x="87" y="83"/>
                    <a:pt x="87" y="83"/>
                  </a:cubicBezTo>
                  <a:cubicBezTo>
                    <a:pt x="87" y="82"/>
                    <a:pt x="87" y="82"/>
                    <a:pt x="87" y="82"/>
                  </a:cubicBezTo>
                  <a:cubicBezTo>
                    <a:pt x="85" y="78"/>
                    <a:pt x="85" y="78"/>
                    <a:pt x="85" y="78"/>
                  </a:cubicBezTo>
                  <a:cubicBezTo>
                    <a:pt x="87" y="76"/>
                    <a:pt x="87" y="76"/>
                    <a:pt x="87" y="76"/>
                  </a:cubicBezTo>
                  <a:cubicBezTo>
                    <a:pt x="83" y="74"/>
                    <a:pt x="83" y="74"/>
                    <a:pt x="83" y="74"/>
                  </a:cubicBezTo>
                  <a:cubicBezTo>
                    <a:pt x="83" y="76"/>
                    <a:pt x="83" y="76"/>
                    <a:pt x="83" y="76"/>
                  </a:cubicBezTo>
                  <a:cubicBezTo>
                    <a:pt x="81" y="74"/>
                    <a:pt x="81" y="74"/>
                    <a:pt x="81" y="74"/>
                  </a:cubicBezTo>
                  <a:cubicBezTo>
                    <a:pt x="80" y="76"/>
                    <a:pt x="80" y="76"/>
                    <a:pt x="80" y="76"/>
                  </a:cubicBezTo>
                  <a:cubicBezTo>
                    <a:pt x="80" y="78"/>
                    <a:pt x="80" y="78"/>
                    <a:pt x="80" y="78"/>
                  </a:cubicBezTo>
                  <a:cubicBezTo>
                    <a:pt x="81" y="78"/>
                    <a:pt x="81" y="78"/>
                    <a:pt x="81" y="78"/>
                  </a:cubicBezTo>
                  <a:cubicBezTo>
                    <a:pt x="81" y="80"/>
                    <a:pt x="81" y="80"/>
                    <a:pt x="81" y="80"/>
                  </a:cubicBezTo>
                  <a:cubicBezTo>
                    <a:pt x="80" y="80"/>
                    <a:pt x="80" y="80"/>
                    <a:pt x="80" y="80"/>
                  </a:cubicBezTo>
                  <a:cubicBezTo>
                    <a:pt x="78" y="83"/>
                    <a:pt x="78" y="83"/>
                    <a:pt x="78" y="83"/>
                  </a:cubicBezTo>
                  <a:close/>
                  <a:moveTo>
                    <a:pt x="103" y="58"/>
                  </a:moveTo>
                  <a:cubicBezTo>
                    <a:pt x="101" y="63"/>
                    <a:pt x="101" y="63"/>
                    <a:pt x="101" y="63"/>
                  </a:cubicBezTo>
                  <a:cubicBezTo>
                    <a:pt x="103" y="67"/>
                    <a:pt x="103" y="67"/>
                    <a:pt x="103" y="67"/>
                  </a:cubicBezTo>
                  <a:cubicBezTo>
                    <a:pt x="109" y="69"/>
                    <a:pt x="109" y="69"/>
                    <a:pt x="109" y="69"/>
                  </a:cubicBezTo>
                  <a:cubicBezTo>
                    <a:pt x="109" y="65"/>
                    <a:pt x="109" y="65"/>
                    <a:pt x="109" y="65"/>
                  </a:cubicBezTo>
                  <a:cubicBezTo>
                    <a:pt x="105" y="62"/>
                    <a:pt x="105" y="62"/>
                    <a:pt x="105" y="62"/>
                  </a:cubicBezTo>
                  <a:cubicBezTo>
                    <a:pt x="103" y="58"/>
                    <a:pt x="103" y="58"/>
                    <a:pt x="103" y="58"/>
                  </a:cubicBezTo>
                  <a:close/>
                  <a:moveTo>
                    <a:pt x="69" y="51"/>
                  </a:moveTo>
                  <a:cubicBezTo>
                    <a:pt x="69" y="54"/>
                    <a:pt x="69" y="54"/>
                    <a:pt x="69" y="54"/>
                  </a:cubicBezTo>
                  <a:cubicBezTo>
                    <a:pt x="71" y="56"/>
                    <a:pt x="71" y="56"/>
                    <a:pt x="71" y="56"/>
                  </a:cubicBezTo>
                  <a:cubicBezTo>
                    <a:pt x="69" y="51"/>
                    <a:pt x="69" y="51"/>
                    <a:pt x="69" y="51"/>
                  </a:cubicBezTo>
                  <a:close/>
                  <a:moveTo>
                    <a:pt x="61" y="69"/>
                  </a:moveTo>
                  <a:cubicBezTo>
                    <a:pt x="58" y="69"/>
                    <a:pt x="58" y="69"/>
                    <a:pt x="58" y="69"/>
                  </a:cubicBezTo>
                  <a:cubicBezTo>
                    <a:pt x="56" y="67"/>
                    <a:pt x="56" y="67"/>
                    <a:pt x="56" y="67"/>
                  </a:cubicBezTo>
                  <a:cubicBezTo>
                    <a:pt x="58" y="65"/>
                    <a:pt x="58" y="65"/>
                    <a:pt x="58" y="65"/>
                  </a:cubicBezTo>
                  <a:cubicBezTo>
                    <a:pt x="58" y="63"/>
                    <a:pt x="58" y="63"/>
                    <a:pt x="58" y="63"/>
                  </a:cubicBezTo>
                  <a:cubicBezTo>
                    <a:pt x="54" y="62"/>
                    <a:pt x="54" y="62"/>
                    <a:pt x="54" y="62"/>
                  </a:cubicBezTo>
                  <a:cubicBezTo>
                    <a:pt x="52" y="62"/>
                    <a:pt x="52" y="62"/>
                    <a:pt x="52" y="62"/>
                  </a:cubicBezTo>
                  <a:cubicBezTo>
                    <a:pt x="49" y="60"/>
                    <a:pt x="49" y="60"/>
                    <a:pt x="49" y="60"/>
                  </a:cubicBezTo>
                  <a:cubicBezTo>
                    <a:pt x="51" y="56"/>
                    <a:pt x="51" y="56"/>
                    <a:pt x="51" y="56"/>
                  </a:cubicBezTo>
                  <a:cubicBezTo>
                    <a:pt x="49" y="54"/>
                    <a:pt x="49" y="54"/>
                    <a:pt x="49" y="54"/>
                  </a:cubicBezTo>
                  <a:cubicBezTo>
                    <a:pt x="49" y="51"/>
                    <a:pt x="49" y="51"/>
                    <a:pt x="49" y="51"/>
                  </a:cubicBezTo>
                  <a:cubicBezTo>
                    <a:pt x="51" y="51"/>
                    <a:pt x="51" y="51"/>
                    <a:pt x="51" y="51"/>
                  </a:cubicBezTo>
                  <a:cubicBezTo>
                    <a:pt x="51" y="49"/>
                    <a:pt x="51" y="49"/>
                    <a:pt x="51" y="49"/>
                  </a:cubicBezTo>
                  <a:cubicBezTo>
                    <a:pt x="52" y="47"/>
                    <a:pt x="52" y="47"/>
                    <a:pt x="52" y="47"/>
                  </a:cubicBezTo>
                  <a:cubicBezTo>
                    <a:pt x="54" y="49"/>
                    <a:pt x="54" y="49"/>
                    <a:pt x="54" y="49"/>
                  </a:cubicBezTo>
                  <a:cubicBezTo>
                    <a:pt x="54" y="51"/>
                    <a:pt x="54" y="51"/>
                    <a:pt x="54" y="51"/>
                  </a:cubicBezTo>
                  <a:cubicBezTo>
                    <a:pt x="58" y="52"/>
                    <a:pt x="58" y="52"/>
                    <a:pt x="58" y="52"/>
                  </a:cubicBezTo>
                  <a:cubicBezTo>
                    <a:pt x="58" y="52"/>
                    <a:pt x="58" y="52"/>
                    <a:pt x="58" y="52"/>
                  </a:cubicBezTo>
                  <a:cubicBezTo>
                    <a:pt x="60" y="52"/>
                    <a:pt x="60" y="52"/>
                    <a:pt x="60" y="52"/>
                  </a:cubicBezTo>
                  <a:cubicBezTo>
                    <a:pt x="60" y="51"/>
                    <a:pt x="60" y="51"/>
                    <a:pt x="60" y="51"/>
                  </a:cubicBezTo>
                  <a:cubicBezTo>
                    <a:pt x="58" y="49"/>
                    <a:pt x="58" y="49"/>
                    <a:pt x="58" y="49"/>
                  </a:cubicBezTo>
                  <a:cubicBezTo>
                    <a:pt x="56" y="47"/>
                    <a:pt x="56" y="47"/>
                    <a:pt x="56" y="47"/>
                  </a:cubicBezTo>
                  <a:cubicBezTo>
                    <a:pt x="58" y="43"/>
                    <a:pt x="58" y="43"/>
                    <a:pt x="58" y="43"/>
                  </a:cubicBezTo>
                  <a:cubicBezTo>
                    <a:pt x="63" y="43"/>
                    <a:pt x="63" y="43"/>
                    <a:pt x="63" y="43"/>
                  </a:cubicBezTo>
                  <a:cubicBezTo>
                    <a:pt x="67" y="43"/>
                    <a:pt x="67" y="43"/>
                    <a:pt x="67" y="43"/>
                  </a:cubicBezTo>
                  <a:cubicBezTo>
                    <a:pt x="67" y="45"/>
                    <a:pt x="67" y="45"/>
                    <a:pt x="67" y="45"/>
                  </a:cubicBezTo>
                  <a:cubicBezTo>
                    <a:pt x="69" y="49"/>
                    <a:pt x="69" y="49"/>
                    <a:pt x="69" y="49"/>
                  </a:cubicBezTo>
                  <a:cubicBezTo>
                    <a:pt x="67" y="54"/>
                    <a:pt x="67" y="54"/>
                    <a:pt x="67" y="54"/>
                  </a:cubicBezTo>
                  <a:cubicBezTo>
                    <a:pt x="63" y="56"/>
                    <a:pt x="63" y="56"/>
                    <a:pt x="63" y="56"/>
                  </a:cubicBezTo>
                  <a:cubicBezTo>
                    <a:pt x="63" y="56"/>
                    <a:pt x="63" y="56"/>
                    <a:pt x="63" y="56"/>
                  </a:cubicBezTo>
                  <a:cubicBezTo>
                    <a:pt x="67" y="58"/>
                    <a:pt x="67" y="58"/>
                    <a:pt x="67" y="58"/>
                  </a:cubicBezTo>
                  <a:cubicBezTo>
                    <a:pt x="67" y="62"/>
                    <a:pt x="67" y="62"/>
                    <a:pt x="67" y="62"/>
                  </a:cubicBezTo>
                  <a:cubicBezTo>
                    <a:pt x="65" y="62"/>
                    <a:pt x="65" y="62"/>
                    <a:pt x="65" y="62"/>
                  </a:cubicBezTo>
                  <a:cubicBezTo>
                    <a:pt x="61" y="63"/>
                    <a:pt x="61" y="63"/>
                    <a:pt x="61" y="63"/>
                  </a:cubicBezTo>
                  <a:cubicBezTo>
                    <a:pt x="61" y="67"/>
                    <a:pt x="61" y="67"/>
                    <a:pt x="61" y="67"/>
                  </a:cubicBezTo>
                  <a:cubicBezTo>
                    <a:pt x="61" y="69"/>
                    <a:pt x="61" y="69"/>
                    <a:pt x="61" y="69"/>
                  </a:cubicBezTo>
                  <a:close/>
                  <a:moveTo>
                    <a:pt x="63" y="69"/>
                  </a:moveTo>
                  <a:cubicBezTo>
                    <a:pt x="63" y="71"/>
                    <a:pt x="63" y="71"/>
                    <a:pt x="63" y="71"/>
                  </a:cubicBezTo>
                  <a:cubicBezTo>
                    <a:pt x="65" y="69"/>
                    <a:pt x="65" y="69"/>
                    <a:pt x="65" y="69"/>
                  </a:cubicBezTo>
                  <a:cubicBezTo>
                    <a:pt x="67" y="67"/>
                    <a:pt x="67" y="67"/>
                    <a:pt x="67" y="67"/>
                  </a:cubicBezTo>
                  <a:cubicBezTo>
                    <a:pt x="67" y="65"/>
                    <a:pt x="67" y="65"/>
                    <a:pt x="67" y="65"/>
                  </a:cubicBezTo>
                  <a:cubicBezTo>
                    <a:pt x="63" y="67"/>
                    <a:pt x="63" y="67"/>
                    <a:pt x="63" y="67"/>
                  </a:cubicBezTo>
                  <a:cubicBezTo>
                    <a:pt x="63" y="69"/>
                    <a:pt x="63" y="69"/>
                    <a:pt x="63" y="69"/>
                  </a:cubicBezTo>
                  <a:close/>
                  <a:moveTo>
                    <a:pt x="51" y="69"/>
                  </a:moveTo>
                  <a:cubicBezTo>
                    <a:pt x="52" y="73"/>
                    <a:pt x="52" y="73"/>
                    <a:pt x="52" y="73"/>
                  </a:cubicBezTo>
                  <a:cubicBezTo>
                    <a:pt x="56" y="73"/>
                    <a:pt x="56" y="73"/>
                    <a:pt x="56" y="73"/>
                  </a:cubicBezTo>
                  <a:cubicBezTo>
                    <a:pt x="56" y="73"/>
                    <a:pt x="56" y="73"/>
                    <a:pt x="56" y="73"/>
                  </a:cubicBezTo>
                  <a:cubicBezTo>
                    <a:pt x="58" y="69"/>
                    <a:pt x="58" y="69"/>
                    <a:pt x="58" y="69"/>
                  </a:cubicBezTo>
                  <a:cubicBezTo>
                    <a:pt x="61" y="71"/>
                    <a:pt x="61" y="71"/>
                    <a:pt x="61" y="71"/>
                  </a:cubicBezTo>
                  <a:cubicBezTo>
                    <a:pt x="61" y="69"/>
                    <a:pt x="61" y="69"/>
                    <a:pt x="61" y="69"/>
                  </a:cubicBezTo>
                  <a:cubicBezTo>
                    <a:pt x="61" y="73"/>
                    <a:pt x="61" y="73"/>
                    <a:pt x="61" y="73"/>
                  </a:cubicBezTo>
                  <a:cubicBezTo>
                    <a:pt x="60" y="74"/>
                    <a:pt x="60" y="74"/>
                    <a:pt x="60" y="74"/>
                  </a:cubicBezTo>
                  <a:cubicBezTo>
                    <a:pt x="60" y="78"/>
                    <a:pt x="60" y="78"/>
                    <a:pt x="60" y="78"/>
                  </a:cubicBezTo>
                  <a:cubicBezTo>
                    <a:pt x="60" y="78"/>
                    <a:pt x="60" y="78"/>
                    <a:pt x="60" y="78"/>
                  </a:cubicBezTo>
                  <a:cubicBezTo>
                    <a:pt x="60" y="74"/>
                    <a:pt x="60" y="74"/>
                    <a:pt x="60" y="74"/>
                  </a:cubicBezTo>
                  <a:cubicBezTo>
                    <a:pt x="58" y="76"/>
                    <a:pt x="58" y="76"/>
                    <a:pt x="58" y="76"/>
                  </a:cubicBezTo>
                  <a:cubicBezTo>
                    <a:pt x="52" y="76"/>
                    <a:pt x="52" y="76"/>
                    <a:pt x="52" y="76"/>
                  </a:cubicBezTo>
                  <a:cubicBezTo>
                    <a:pt x="47" y="76"/>
                    <a:pt x="47" y="76"/>
                    <a:pt x="47" y="76"/>
                  </a:cubicBezTo>
                  <a:cubicBezTo>
                    <a:pt x="47" y="73"/>
                    <a:pt x="47" y="73"/>
                    <a:pt x="47" y="73"/>
                  </a:cubicBezTo>
                  <a:cubicBezTo>
                    <a:pt x="49" y="73"/>
                    <a:pt x="49" y="73"/>
                    <a:pt x="49" y="73"/>
                  </a:cubicBezTo>
                  <a:cubicBezTo>
                    <a:pt x="47" y="71"/>
                    <a:pt x="47" y="71"/>
                    <a:pt x="47" y="71"/>
                  </a:cubicBezTo>
                  <a:cubicBezTo>
                    <a:pt x="49" y="69"/>
                    <a:pt x="49" y="69"/>
                    <a:pt x="49" y="69"/>
                  </a:cubicBezTo>
                  <a:cubicBezTo>
                    <a:pt x="51" y="69"/>
                    <a:pt x="51" y="69"/>
                    <a:pt x="51" y="69"/>
                  </a:cubicBezTo>
                  <a:close/>
                  <a:moveTo>
                    <a:pt x="38" y="51"/>
                  </a:moveTo>
                  <a:cubicBezTo>
                    <a:pt x="40" y="49"/>
                    <a:pt x="40" y="49"/>
                    <a:pt x="40" y="49"/>
                  </a:cubicBezTo>
                  <a:cubicBezTo>
                    <a:pt x="40" y="43"/>
                    <a:pt x="40" y="43"/>
                    <a:pt x="40" y="43"/>
                  </a:cubicBezTo>
                  <a:cubicBezTo>
                    <a:pt x="42" y="49"/>
                    <a:pt x="42" y="49"/>
                    <a:pt x="42" y="49"/>
                  </a:cubicBezTo>
                  <a:cubicBezTo>
                    <a:pt x="40" y="51"/>
                    <a:pt x="40" y="51"/>
                    <a:pt x="40" y="51"/>
                  </a:cubicBezTo>
                  <a:cubicBezTo>
                    <a:pt x="38" y="51"/>
                    <a:pt x="38" y="51"/>
                    <a:pt x="38" y="51"/>
                  </a:cubicBezTo>
                  <a:close/>
                  <a:moveTo>
                    <a:pt x="36" y="69"/>
                  </a:moveTo>
                  <a:cubicBezTo>
                    <a:pt x="38" y="73"/>
                    <a:pt x="38" y="73"/>
                    <a:pt x="38" y="73"/>
                  </a:cubicBezTo>
                  <a:cubicBezTo>
                    <a:pt x="40" y="71"/>
                    <a:pt x="40" y="71"/>
                    <a:pt x="40" y="71"/>
                  </a:cubicBezTo>
                  <a:cubicBezTo>
                    <a:pt x="36" y="69"/>
                    <a:pt x="36" y="69"/>
                    <a:pt x="36" y="69"/>
                  </a:cubicBezTo>
                  <a:close/>
                  <a:moveTo>
                    <a:pt x="43" y="63"/>
                  </a:moveTo>
                  <a:cubicBezTo>
                    <a:pt x="43" y="69"/>
                    <a:pt x="43" y="69"/>
                    <a:pt x="43" y="69"/>
                  </a:cubicBezTo>
                  <a:cubicBezTo>
                    <a:pt x="42" y="73"/>
                    <a:pt x="42" y="73"/>
                    <a:pt x="42" y="73"/>
                  </a:cubicBezTo>
                  <a:cubicBezTo>
                    <a:pt x="42" y="73"/>
                    <a:pt x="42" y="73"/>
                    <a:pt x="42" y="73"/>
                  </a:cubicBezTo>
                  <a:cubicBezTo>
                    <a:pt x="43" y="71"/>
                    <a:pt x="43" y="71"/>
                    <a:pt x="43" y="71"/>
                  </a:cubicBezTo>
                  <a:cubicBezTo>
                    <a:pt x="45" y="67"/>
                    <a:pt x="45" y="67"/>
                    <a:pt x="45" y="67"/>
                  </a:cubicBezTo>
                  <a:cubicBezTo>
                    <a:pt x="43" y="63"/>
                    <a:pt x="43" y="63"/>
                    <a:pt x="43" y="63"/>
                  </a:cubicBezTo>
                  <a:close/>
                  <a:moveTo>
                    <a:pt x="29" y="56"/>
                  </a:moveTo>
                  <a:cubicBezTo>
                    <a:pt x="32" y="54"/>
                    <a:pt x="32" y="54"/>
                    <a:pt x="32" y="54"/>
                  </a:cubicBezTo>
                  <a:cubicBezTo>
                    <a:pt x="36" y="56"/>
                    <a:pt x="36" y="56"/>
                    <a:pt x="36" y="56"/>
                  </a:cubicBezTo>
                  <a:cubicBezTo>
                    <a:pt x="40" y="56"/>
                    <a:pt x="40" y="56"/>
                    <a:pt x="40" y="56"/>
                  </a:cubicBezTo>
                  <a:cubicBezTo>
                    <a:pt x="42" y="62"/>
                    <a:pt x="42" y="62"/>
                    <a:pt x="42" y="62"/>
                  </a:cubicBezTo>
                  <a:cubicBezTo>
                    <a:pt x="42" y="63"/>
                    <a:pt x="42" y="63"/>
                    <a:pt x="42" y="63"/>
                  </a:cubicBezTo>
                  <a:cubicBezTo>
                    <a:pt x="40" y="67"/>
                    <a:pt x="40" y="67"/>
                    <a:pt x="40" y="67"/>
                  </a:cubicBezTo>
                  <a:cubicBezTo>
                    <a:pt x="36" y="69"/>
                    <a:pt x="36" y="69"/>
                    <a:pt x="36" y="69"/>
                  </a:cubicBezTo>
                  <a:cubicBezTo>
                    <a:pt x="34" y="67"/>
                    <a:pt x="34" y="67"/>
                    <a:pt x="34" y="67"/>
                  </a:cubicBezTo>
                  <a:cubicBezTo>
                    <a:pt x="32" y="67"/>
                    <a:pt x="32" y="67"/>
                    <a:pt x="32" y="67"/>
                  </a:cubicBezTo>
                  <a:cubicBezTo>
                    <a:pt x="29" y="63"/>
                    <a:pt x="29" y="63"/>
                    <a:pt x="29" y="63"/>
                  </a:cubicBezTo>
                  <a:cubicBezTo>
                    <a:pt x="27" y="60"/>
                    <a:pt x="27" y="60"/>
                    <a:pt x="27" y="60"/>
                  </a:cubicBezTo>
                  <a:cubicBezTo>
                    <a:pt x="29" y="56"/>
                    <a:pt x="29" y="56"/>
                    <a:pt x="29" y="56"/>
                  </a:cubicBezTo>
                  <a:close/>
                  <a:moveTo>
                    <a:pt x="42" y="12"/>
                  </a:moveTo>
                  <a:cubicBezTo>
                    <a:pt x="43" y="11"/>
                    <a:pt x="43" y="11"/>
                    <a:pt x="43" y="11"/>
                  </a:cubicBezTo>
                  <a:cubicBezTo>
                    <a:pt x="47" y="11"/>
                    <a:pt x="47" y="11"/>
                    <a:pt x="47" y="11"/>
                  </a:cubicBezTo>
                  <a:cubicBezTo>
                    <a:pt x="45" y="12"/>
                    <a:pt x="45" y="12"/>
                    <a:pt x="45" y="12"/>
                  </a:cubicBezTo>
                  <a:cubicBezTo>
                    <a:pt x="42" y="12"/>
                    <a:pt x="42" y="12"/>
                    <a:pt x="42" y="12"/>
                  </a:cubicBezTo>
                  <a:close/>
                  <a:moveTo>
                    <a:pt x="11" y="29"/>
                  </a:moveTo>
                  <a:cubicBezTo>
                    <a:pt x="11" y="25"/>
                    <a:pt x="11" y="25"/>
                    <a:pt x="11" y="25"/>
                  </a:cubicBezTo>
                  <a:cubicBezTo>
                    <a:pt x="14" y="23"/>
                    <a:pt x="14" y="23"/>
                    <a:pt x="14" y="23"/>
                  </a:cubicBezTo>
                  <a:cubicBezTo>
                    <a:pt x="16" y="21"/>
                    <a:pt x="16" y="21"/>
                    <a:pt x="16" y="21"/>
                  </a:cubicBezTo>
                  <a:cubicBezTo>
                    <a:pt x="16" y="25"/>
                    <a:pt x="16" y="25"/>
                    <a:pt x="16" y="25"/>
                  </a:cubicBezTo>
                  <a:cubicBezTo>
                    <a:pt x="12" y="27"/>
                    <a:pt x="12" y="27"/>
                    <a:pt x="12" y="27"/>
                  </a:cubicBezTo>
                  <a:cubicBezTo>
                    <a:pt x="11" y="29"/>
                    <a:pt x="11" y="29"/>
                    <a:pt x="11" y="29"/>
                  </a:cubicBezTo>
                  <a:close/>
                  <a:moveTo>
                    <a:pt x="11" y="31"/>
                  </a:moveTo>
                  <a:cubicBezTo>
                    <a:pt x="9" y="25"/>
                    <a:pt x="9" y="25"/>
                    <a:pt x="9" y="25"/>
                  </a:cubicBezTo>
                  <a:cubicBezTo>
                    <a:pt x="11" y="23"/>
                    <a:pt x="11" y="23"/>
                    <a:pt x="11" y="23"/>
                  </a:cubicBezTo>
                  <a:cubicBezTo>
                    <a:pt x="16" y="20"/>
                    <a:pt x="16" y="20"/>
                    <a:pt x="16" y="20"/>
                  </a:cubicBezTo>
                  <a:cubicBezTo>
                    <a:pt x="16" y="20"/>
                    <a:pt x="16" y="20"/>
                    <a:pt x="16" y="20"/>
                  </a:cubicBezTo>
                  <a:cubicBezTo>
                    <a:pt x="20" y="20"/>
                    <a:pt x="20" y="20"/>
                    <a:pt x="20" y="20"/>
                  </a:cubicBezTo>
                  <a:cubicBezTo>
                    <a:pt x="23" y="21"/>
                    <a:pt x="23" y="21"/>
                    <a:pt x="23" y="21"/>
                  </a:cubicBezTo>
                  <a:cubicBezTo>
                    <a:pt x="25" y="20"/>
                    <a:pt x="25" y="20"/>
                    <a:pt x="25" y="20"/>
                  </a:cubicBezTo>
                  <a:cubicBezTo>
                    <a:pt x="29" y="20"/>
                    <a:pt x="29" y="20"/>
                    <a:pt x="29" y="20"/>
                  </a:cubicBezTo>
                  <a:cubicBezTo>
                    <a:pt x="32" y="21"/>
                    <a:pt x="32" y="21"/>
                    <a:pt x="32" y="21"/>
                  </a:cubicBezTo>
                  <a:cubicBezTo>
                    <a:pt x="34" y="20"/>
                    <a:pt x="34" y="20"/>
                    <a:pt x="34" y="20"/>
                  </a:cubicBezTo>
                  <a:cubicBezTo>
                    <a:pt x="36" y="14"/>
                    <a:pt x="36" y="14"/>
                    <a:pt x="36" y="14"/>
                  </a:cubicBezTo>
                  <a:cubicBezTo>
                    <a:pt x="36" y="11"/>
                    <a:pt x="36" y="11"/>
                    <a:pt x="36" y="11"/>
                  </a:cubicBezTo>
                  <a:cubicBezTo>
                    <a:pt x="36" y="9"/>
                    <a:pt x="36" y="9"/>
                    <a:pt x="36" y="9"/>
                  </a:cubicBezTo>
                  <a:cubicBezTo>
                    <a:pt x="36" y="5"/>
                    <a:pt x="36" y="5"/>
                    <a:pt x="36" y="5"/>
                  </a:cubicBezTo>
                  <a:cubicBezTo>
                    <a:pt x="38" y="1"/>
                    <a:pt x="38" y="1"/>
                    <a:pt x="38" y="1"/>
                  </a:cubicBezTo>
                  <a:cubicBezTo>
                    <a:pt x="38" y="0"/>
                    <a:pt x="38" y="0"/>
                    <a:pt x="38" y="0"/>
                  </a:cubicBezTo>
                  <a:cubicBezTo>
                    <a:pt x="34" y="5"/>
                    <a:pt x="34" y="5"/>
                    <a:pt x="34" y="5"/>
                  </a:cubicBezTo>
                  <a:cubicBezTo>
                    <a:pt x="29" y="7"/>
                    <a:pt x="29" y="7"/>
                    <a:pt x="29" y="7"/>
                  </a:cubicBezTo>
                  <a:cubicBezTo>
                    <a:pt x="25" y="7"/>
                    <a:pt x="25" y="7"/>
                    <a:pt x="25" y="7"/>
                  </a:cubicBezTo>
                  <a:cubicBezTo>
                    <a:pt x="23" y="11"/>
                    <a:pt x="23" y="11"/>
                    <a:pt x="23" y="11"/>
                  </a:cubicBezTo>
                  <a:cubicBezTo>
                    <a:pt x="22" y="14"/>
                    <a:pt x="22" y="14"/>
                    <a:pt x="22" y="14"/>
                  </a:cubicBezTo>
                  <a:cubicBezTo>
                    <a:pt x="20" y="16"/>
                    <a:pt x="20" y="16"/>
                    <a:pt x="20" y="16"/>
                  </a:cubicBezTo>
                  <a:cubicBezTo>
                    <a:pt x="14" y="16"/>
                    <a:pt x="14" y="16"/>
                    <a:pt x="14" y="16"/>
                  </a:cubicBezTo>
                  <a:cubicBezTo>
                    <a:pt x="11" y="20"/>
                    <a:pt x="11" y="20"/>
                    <a:pt x="11" y="20"/>
                  </a:cubicBezTo>
                  <a:cubicBezTo>
                    <a:pt x="9" y="20"/>
                    <a:pt x="9" y="20"/>
                    <a:pt x="9" y="20"/>
                  </a:cubicBezTo>
                  <a:cubicBezTo>
                    <a:pt x="7" y="20"/>
                    <a:pt x="7" y="20"/>
                    <a:pt x="7" y="20"/>
                  </a:cubicBezTo>
                  <a:cubicBezTo>
                    <a:pt x="5" y="23"/>
                    <a:pt x="5" y="23"/>
                    <a:pt x="5" y="23"/>
                  </a:cubicBezTo>
                  <a:cubicBezTo>
                    <a:pt x="3" y="25"/>
                    <a:pt x="3" y="25"/>
                    <a:pt x="3" y="25"/>
                  </a:cubicBezTo>
                  <a:cubicBezTo>
                    <a:pt x="5" y="27"/>
                    <a:pt x="5" y="27"/>
                    <a:pt x="5" y="27"/>
                  </a:cubicBezTo>
                  <a:cubicBezTo>
                    <a:pt x="7" y="27"/>
                    <a:pt x="7" y="27"/>
                    <a:pt x="7" y="27"/>
                  </a:cubicBezTo>
                  <a:cubicBezTo>
                    <a:pt x="11" y="31"/>
                    <a:pt x="11" y="31"/>
                    <a:pt x="11" y="31"/>
                  </a:cubicBezTo>
                  <a:close/>
                  <a:moveTo>
                    <a:pt x="25" y="71"/>
                  </a:moveTo>
                  <a:cubicBezTo>
                    <a:pt x="25" y="71"/>
                    <a:pt x="25" y="71"/>
                    <a:pt x="25" y="71"/>
                  </a:cubicBezTo>
                  <a:cubicBezTo>
                    <a:pt x="25" y="69"/>
                    <a:pt x="25" y="69"/>
                    <a:pt x="25" y="69"/>
                  </a:cubicBezTo>
                  <a:cubicBezTo>
                    <a:pt x="23" y="67"/>
                    <a:pt x="23" y="67"/>
                    <a:pt x="23" y="67"/>
                  </a:cubicBezTo>
                  <a:cubicBezTo>
                    <a:pt x="22" y="67"/>
                    <a:pt x="22" y="67"/>
                    <a:pt x="22" y="67"/>
                  </a:cubicBezTo>
                  <a:cubicBezTo>
                    <a:pt x="22" y="63"/>
                    <a:pt x="22" y="63"/>
                    <a:pt x="22" y="63"/>
                  </a:cubicBezTo>
                  <a:cubicBezTo>
                    <a:pt x="23" y="62"/>
                    <a:pt x="23" y="62"/>
                    <a:pt x="23" y="62"/>
                  </a:cubicBezTo>
                  <a:cubicBezTo>
                    <a:pt x="25" y="60"/>
                    <a:pt x="25" y="60"/>
                    <a:pt x="25" y="60"/>
                  </a:cubicBezTo>
                  <a:cubicBezTo>
                    <a:pt x="23" y="60"/>
                    <a:pt x="23" y="60"/>
                    <a:pt x="23" y="60"/>
                  </a:cubicBezTo>
                  <a:cubicBezTo>
                    <a:pt x="23" y="56"/>
                    <a:pt x="23" y="56"/>
                    <a:pt x="23" y="56"/>
                  </a:cubicBezTo>
                  <a:cubicBezTo>
                    <a:pt x="29" y="52"/>
                    <a:pt x="29" y="52"/>
                    <a:pt x="29" y="52"/>
                  </a:cubicBezTo>
                  <a:cubicBezTo>
                    <a:pt x="29" y="52"/>
                    <a:pt x="29" y="52"/>
                    <a:pt x="29" y="52"/>
                  </a:cubicBezTo>
                  <a:cubicBezTo>
                    <a:pt x="31" y="49"/>
                    <a:pt x="31" y="49"/>
                    <a:pt x="31" y="49"/>
                  </a:cubicBezTo>
                  <a:cubicBezTo>
                    <a:pt x="32" y="51"/>
                    <a:pt x="32" y="51"/>
                    <a:pt x="32" y="51"/>
                  </a:cubicBezTo>
                  <a:cubicBezTo>
                    <a:pt x="36" y="49"/>
                    <a:pt x="36" y="49"/>
                    <a:pt x="36" y="49"/>
                  </a:cubicBezTo>
                  <a:cubicBezTo>
                    <a:pt x="36" y="43"/>
                    <a:pt x="36" y="43"/>
                    <a:pt x="36" y="43"/>
                  </a:cubicBezTo>
                  <a:cubicBezTo>
                    <a:pt x="34" y="42"/>
                    <a:pt x="34" y="42"/>
                    <a:pt x="34" y="42"/>
                  </a:cubicBezTo>
                  <a:cubicBezTo>
                    <a:pt x="36" y="40"/>
                    <a:pt x="36" y="40"/>
                    <a:pt x="36" y="40"/>
                  </a:cubicBezTo>
                  <a:cubicBezTo>
                    <a:pt x="38" y="38"/>
                    <a:pt x="38" y="38"/>
                    <a:pt x="38" y="38"/>
                  </a:cubicBezTo>
                  <a:cubicBezTo>
                    <a:pt x="42" y="42"/>
                    <a:pt x="42" y="42"/>
                    <a:pt x="42" y="42"/>
                  </a:cubicBezTo>
                  <a:cubicBezTo>
                    <a:pt x="42" y="40"/>
                    <a:pt x="42" y="40"/>
                    <a:pt x="42" y="40"/>
                  </a:cubicBezTo>
                  <a:cubicBezTo>
                    <a:pt x="43" y="40"/>
                    <a:pt x="43" y="40"/>
                    <a:pt x="43" y="40"/>
                  </a:cubicBezTo>
                  <a:cubicBezTo>
                    <a:pt x="45" y="40"/>
                    <a:pt x="45" y="40"/>
                    <a:pt x="45" y="40"/>
                  </a:cubicBezTo>
                  <a:cubicBezTo>
                    <a:pt x="45" y="36"/>
                    <a:pt x="45" y="36"/>
                    <a:pt x="45" y="36"/>
                  </a:cubicBezTo>
                  <a:cubicBezTo>
                    <a:pt x="43" y="32"/>
                    <a:pt x="43" y="32"/>
                    <a:pt x="43" y="32"/>
                  </a:cubicBezTo>
                  <a:cubicBezTo>
                    <a:pt x="42" y="34"/>
                    <a:pt x="42" y="34"/>
                    <a:pt x="42" y="34"/>
                  </a:cubicBezTo>
                  <a:cubicBezTo>
                    <a:pt x="36" y="34"/>
                    <a:pt x="36" y="34"/>
                    <a:pt x="36" y="34"/>
                  </a:cubicBezTo>
                  <a:cubicBezTo>
                    <a:pt x="34" y="32"/>
                    <a:pt x="34" y="32"/>
                    <a:pt x="34" y="32"/>
                  </a:cubicBezTo>
                  <a:cubicBezTo>
                    <a:pt x="32" y="29"/>
                    <a:pt x="32" y="29"/>
                    <a:pt x="32" y="29"/>
                  </a:cubicBezTo>
                  <a:cubicBezTo>
                    <a:pt x="31" y="29"/>
                    <a:pt x="31" y="29"/>
                    <a:pt x="31" y="29"/>
                  </a:cubicBezTo>
                  <a:cubicBezTo>
                    <a:pt x="32" y="27"/>
                    <a:pt x="32" y="27"/>
                    <a:pt x="32" y="27"/>
                  </a:cubicBezTo>
                  <a:cubicBezTo>
                    <a:pt x="32" y="23"/>
                    <a:pt x="32" y="23"/>
                    <a:pt x="32" y="23"/>
                  </a:cubicBezTo>
                  <a:cubicBezTo>
                    <a:pt x="29" y="21"/>
                    <a:pt x="29" y="21"/>
                    <a:pt x="29" y="21"/>
                  </a:cubicBezTo>
                  <a:cubicBezTo>
                    <a:pt x="25" y="21"/>
                    <a:pt x="25" y="21"/>
                    <a:pt x="25" y="21"/>
                  </a:cubicBezTo>
                  <a:cubicBezTo>
                    <a:pt x="22" y="23"/>
                    <a:pt x="22" y="23"/>
                    <a:pt x="22" y="23"/>
                  </a:cubicBezTo>
                  <a:cubicBezTo>
                    <a:pt x="20" y="21"/>
                    <a:pt x="20" y="21"/>
                    <a:pt x="20" y="21"/>
                  </a:cubicBezTo>
                  <a:cubicBezTo>
                    <a:pt x="18" y="23"/>
                    <a:pt x="18" y="23"/>
                    <a:pt x="18" y="23"/>
                  </a:cubicBezTo>
                  <a:cubicBezTo>
                    <a:pt x="22" y="27"/>
                    <a:pt x="22" y="27"/>
                    <a:pt x="22" y="27"/>
                  </a:cubicBezTo>
                  <a:cubicBezTo>
                    <a:pt x="20" y="29"/>
                    <a:pt x="20" y="29"/>
                    <a:pt x="20" y="29"/>
                  </a:cubicBezTo>
                  <a:cubicBezTo>
                    <a:pt x="23" y="32"/>
                    <a:pt x="23" y="32"/>
                    <a:pt x="23" y="32"/>
                  </a:cubicBezTo>
                  <a:cubicBezTo>
                    <a:pt x="23" y="32"/>
                    <a:pt x="23" y="32"/>
                    <a:pt x="23" y="32"/>
                  </a:cubicBezTo>
                  <a:cubicBezTo>
                    <a:pt x="20" y="32"/>
                    <a:pt x="20" y="32"/>
                    <a:pt x="20" y="32"/>
                  </a:cubicBezTo>
                  <a:cubicBezTo>
                    <a:pt x="18" y="32"/>
                    <a:pt x="18" y="32"/>
                    <a:pt x="18" y="32"/>
                  </a:cubicBezTo>
                  <a:cubicBezTo>
                    <a:pt x="16" y="31"/>
                    <a:pt x="16" y="31"/>
                    <a:pt x="16" y="31"/>
                  </a:cubicBezTo>
                  <a:cubicBezTo>
                    <a:pt x="18" y="29"/>
                    <a:pt x="18" y="29"/>
                    <a:pt x="18" y="29"/>
                  </a:cubicBezTo>
                  <a:cubicBezTo>
                    <a:pt x="16" y="25"/>
                    <a:pt x="16" y="25"/>
                    <a:pt x="16" y="25"/>
                  </a:cubicBezTo>
                  <a:cubicBezTo>
                    <a:pt x="16" y="25"/>
                    <a:pt x="16" y="25"/>
                    <a:pt x="16" y="25"/>
                  </a:cubicBezTo>
                  <a:cubicBezTo>
                    <a:pt x="12" y="31"/>
                    <a:pt x="12" y="31"/>
                    <a:pt x="12" y="31"/>
                  </a:cubicBezTo>
                  <a:cubicBezTo>
                    <a:pt x="14" y="32"/>
                    <a:pt x="14" y="32"/>
                    <a:pt x="14" y="32"/>
                  </a:cubicBezTo>
                  <a:cubicBezTo>
                    <a:pt x="11" y="34"/>
                    <a:pt x="11" y="34"/>
                    <a:pt x="11" y="34"/>
                  </a:cubicBezTo>
                  <a:cubicBezTo>
                    <a:pt x="9" y="32"/>
                    <a:pt x="9" y="32"/>
                    <a:pt x="9" y="32"/>
                  </a:cubicBezTo>
                  <a:cubicBezTo>
                    <a:pt x="7" y="32"/>
                    <a:pt x="7" y="32"/>
                    <a:pt x="7" y="32"/>
                  </a:cubicBezTo>
                  <a:cubicBezTo>
                    <a:pt x="5" y="31"/>
                    <a:pt x="5" y="31"/>
                    <a:pt x="5" y="31"/>
                  </a:cubicBezTo>
                  <a:cubicBezTo>
                    <a:pt x="2" y="34"/>
                    <a:pt x="2" y="34"/>
                    <a:pt x="2" y="34"/>
                  </a:cubicBezTo>
                  <a:cubicBezTo>
                    <a:pt x="5" y="36"/>
                    <a:pt x="5" y="36"/>
                    <a:pt x="5" y="36"/>
                  </a:cubicBezTo>
                  <a:cubicBezTo>
                    <a:pt x="5" y="40"/>
                    <a:pt x="5" y="40"/>
                    <a:pt x="5" y="40"/>
                  </a:cubicBezTo>
                  <a:cubicBezTo>
                    <a:pt x="3" y="38"/>
                    <a:pt x="3" y="38"/>
                    <a:pt x="3" y="38"/>
                  </a:cubicBezTo>
                  <a:cubicBezTo>
                    <a:pt x="2" y="38"/>
                    <a:pt x="2" y="38"/>
                    <a:pt x="2" y="38"/>
                  </a:cubicBezTo>
                  <a:cubicBezTo>
                    <a:pt x="3" y="43"/>
                    <a:pt x="3" y="43"/>
                    <a:pt x="3" y="43"/>
                  </a:cubicBezTo>
                  <a:cubicBezTo>
                    <a:pt x="5" y="43"/>
                    <a:pt x="5" y="43"/>
                    <a:pt x="5" y="43"/>
                  </a:cubicBezTo>
                  <a:cubicBezTo>
                    <a:pt x="5" y="47"/>
                    <a:pt x="5" y="47"/>
                    <a:pt x="5" y="47"/>
                  </a:cubicBezTo>
                  <a:cubicBezTo>
                    <a:pt x="7" y="49"/>
                    <a:pt x="7" y="49"/>
                    <a:pt x="7" y="49"/>
                  </a:cubicBezTo>
                  <a:cubicBezTo>
                    <a:pt x="2" y="52"/>
                    <a:pt x="2" y="52"/>
                    <a:pt x="2" y="52"/>
                  </a:cubicBezTo>
                  <a:cubicBezTo>
                    <a:pt x="0" y="56"/>
                    <a:pt x="0" y="56"/>
                    <a:pt x="0" y="56"/>
                  </a:cubicBezTo>
                  <a:cubicBezTo>
                    <a:pt x="2" y="58"/>
                    <a:pt x="2" y="58"/>
                    <a:pt x="2" y="58"/>
                  </a:cubicBezTo>
                  <a:cubicBezTo>
                    <a:pt x="5" y="56"/>
                    <a:pt x="5" y="56"/>
                    <a:pt x="5" y="56"/>
                  </a:cubicBezTo>
                  <a:cubicBezTo>
                    <a:pt x="9" y="60"/>
                    <a:pt x="9" y="60"/>
                    <a:pt x="9" y="60"/>
                  </a:cubicBezTo>
                  <a:cubicBezTo>
                    <a:pt x="11" y="65"/>
                    <a:pt x="11" y="65"/>
                    <a:pt x="11" y="65"/>
                  </a:cubicBezTo>
                  <a:cubicBezTo>
                    <a:pt x="9" y="67"/>
                    <a:pt x="9" y="67"/>
                    <a:pt x="9" y="67"/>
                  </a:cubicBezTo>
                  <a:cubicBezTo>
                    <a:pt x="9" y="69"/>
                    <a:pt x="9" y="69"/>
                    <a:pt x="9" y="69"/>
                  </a:cubicBezTo>
                  <a:cubicBezTo>
                    <a:pt x="14" y="69"/>
                    <a:pt x="14" y="69"/>
                    <a:pt x="14" y="69"/>
                  </a:cubicBezTo>
                  <a:cubicBezTo>
                    <a:pt x="20" y="71"/>
                    <a:pt x="20" y="71"/>
                    <a:pt x="20" y="71"/>
                  </a:cubicBezTo>
                  <a:cubicBezTo>
                    <a:pt x="22" y="71"/>
                    <a:pt x="22" y="71"/>
                    <a:pt x="22" y="71"/>
                  </a:cubicBezTo>
                  <a:cubicBezTo>
                    <a:pt x="25" y="71"/>
                    <a:pt x="25" y="71"/>
                    <a:pt x="25" y="71"/>
                  </a:cubicBezTo>
                  <a:cubicBezTo>
                    <a:pt x="25" y="71"/>
                    <a:pt x="25" y="71"/>
                    <a:pt x="25" y="71"/>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 name="Google Shape;3543;p136">
              <a:extLst>
                <a:ext uri="{FF2B5EF4-FFF2-40B4-BE49-F238E27FC236}">
                  <a16:creationId xmlns:a16="http://schemas.microsoft.com/office/drawing/2014/main" id="{7A63899C-5BD2-A1EC-FBA8-0573BD7A81F6}"/>
                </a:ext>
              </a:extLst>
            </p:cNvPr>
            <p:cNvSpPr/>
            <p:nvPr/>
          </p:nvSpPr>
          <p:spPr>
            <a:xfrm>
              <a:off x="2462" y="-195"/>
              <a:ext cx="1120" cy="1283"/>
            </a:xfrm>
            <a:custGeom>
              <a:avLst/>
              <a:gdLst/>
              <a:ahLst/>
              <a:cxnLst/>
              <a:rect l="l" t="t" r="r" b="b"/>
              <a:pathLst>
                <a:path w="352" h="403" extrusionOk="0">
                  <a:moveTo>
                    <a:pt x="327" y="73"/>
                  </a:moveTo>
                  <a:cubicBezTo>
                    <a:pt x="329" y="71"/>
                    <a:pt x="329" y="71"/>
                    <a:pt x="329" y="71"/>
                  </a:cubicBezTo>
                  <a:cubicBezTo>
                    <a:pt x="329" y="66"/>
                    <a:pt x="329" y="66"/>
                    <a:pt x="329" y="66"/>
                  </a:cubicBezTo>
                  <a:cubicBezTo>
                    <a:pt x="334" y="62"/>
                    <a:pt x="334" y="62"/>
                    <a:pt x="334" y="62"/>
                  </a:cubicBezTo>
                  <a:cubicBezTo>
                    <a:pt x="338" y="60"/>
                    <a:pt x="338" y="60"/>
                    <a:pt x="338" y="60"/>
                  </a:cubicBezTo>
                  <a:cubicBezTo>
                    <a:pt x="340" y="56"/>
                    <a:pt x="340" y="56"/>
                    <a:pt x="340" y="56"/>
                  </a:cubicBezTo>
                  <a:cubicBezTo>
                    <a:pt x="340" y="53"/>
                    <a:pt x="340" y="53"/>
                    <a:pt x="340" y="53"/>
                  </a:cubicBezTo>
                  <a:cubicBezTo>
                    <a:pt x="343" y="53"/>
                    <a:pt x="343" y="53"/>
                    <a:pt x="343" y="53"/>
                  </a:cubicBezTo>
                  <a:cubicBezTo>
                    <a:pt x="347" y="53"/>
                    <a:pt x="347" y="53"/>
                    <a:pt x="347" y="53"/>
                  </a:cubicBezTo>
                  <a:cubicBezTo>
                    <a:pt x="349" y="51"/>
                    <a:pt x="349" y="51"/>
                    <a:pt x="349" y="51"/>
                  </a:cubicBezTo>
                  <a:cubicBezTo>
                    <a:pt x="349" y="47"/>
                    <a:pt x="349" y="47"/>
                    <a:pt x="349" y="47"/>
                  </a:cubicBezTo>
                  <a:cubicBezTo>
                    <a:pt x="347" y="47"/>
                    <a:pt x="347" y="47"/>
                    <a:pt x="347" y="47"/>
                  </a:cubicBezTo>
                  <a:cubicBezTo>
                    <a:pt x="345" y="46"/>
                    <a:pt x="345" y="46"/>
                    <a:pt x="345" y="46"/>
                  </a:cubicBezTo>
                  <a:cubicBezTo>
                    <a:pt x="343" y="46"/>
                    <a:pt x="343" y="46"/>
                    <a:pt x="343" y="46"/>
                  </a:cubicBezTo>
                  <a:cubicBezTo>
                    <a:pt x="341" y="46"/>
                    <a:pt x="341" y="46"/>
                    <a:pt x="341" y="46"/>
                  </a:cubicBezTo>
                  <a:cubicBezTo>
                    <a:pt x="341" y="47"/>
                    <a:pt x="341" y="47"/>
                    <a:pt x="341" y="47"/>
                  </a:cubicBezTo>
                  <a:cubicBezTo>
                    <a:pt x="341" y="47"/>
                    <a:pt x="341" y="47"/>
                    <a:pt x="341" y="47"/>
                  </a:cubicBezTo>
                  <a:cubicBezTo>
                    <a:pt x="340" y="46"/>
                    <a:pt x="340" y="46"/>
                    <a:pt x="340" y="46"/>
                  </a:cubicBezTo>
                  <a:cubicBezTo>
                    <a:pt x="338" y="46"/>
                    <a:pt x="338" y="46"/>
                    <a:pt x="338" y="46"/>
                  </a:cubicBezTo>
                  <a:cubicBezTo>
                    <a:pt x="338" y="47"/>
                    <a:pt x="338" y="47"/>
                    <a:pt x="338" y="47"/>
                  </a:cubicBezTo>
                  <a:cubicBezTo>
                    <a:pt x="338" y="51"/>
                    <a:pt x="338" y="51"/>
                    <a:pt x="338" y="51"/>
                  </a:cubicBezTo>
                  <a:cubicBezTo>
                    <a:pt x="336" y="49"/>
                    <a:pt x="336" y="49"/>
                    <a:pt x="336" y="49"/>
                  </a:cubicBezTo>
                  <a:cubicBezTo>
                    <a:pt x="336" y="47"/>
                    <a:pt x="336" y="47"/>
                    <a:pt x="336" y="47"/>
                  </a:cubicBezTo>
                  <a:cubicBezTo>
                    <a:pt x="332" y="49"/>
                    <a:pt x="332" y="49"/>
                    <a:pt x="332" y="49"/>
                  </a:cubicBezTo>
                  <a:cubicBezTo>
                    <a:pt x="332" y="51"/>
                    <a:pt x="332" y="51"/>
                    <a:pt x="332" y="51"/>
                  </a:cubicBezTo>
                  <a:cubicBezTo>
                    <a:pt x="330" y="47"/>
                    <a:pt x="330" y="47"/>
                    <a:pt x="330" y="47"/>
                  </a:cubicBezTo>
                  <a:cubicBezTo>
                    <a:pt x="330" y="44"/>
                    <a:pt x="330" y="44"/>
                    <a:pt x="330" y="44"/>
                  </a:cubicBezTo>
                  <a:cubicBezTo>
                    <a:pt x="329" y="44"/>
                    <a:pt x="329" y="44"/>
                    <a:pt x="329" y="44"/>
                  </a:cubicBezTo>
                  <a:cubicBezTo>
                    <a:pt x="327" y="40"/>
                    <a:pt x="327" y="40"/>
                    <a:pt x="327" y="40"/>
                  </a:cubicBezTo>
                  <a:cubicBezTo>
                    <a:pt x="327" y="40"/>
                    <a:pt x="327" y="40"/>
                    <a:pt x="327" y="40"/>
                  </a:cubicBezTo>
                  <a:cubicBezTo>
                    <a:pt x="323" y="40"/>
                    <a:pt x="323" y="40"/>
                    <a:pt x="323" y="40"/>
                  </a:cubicBezTo>
                  <a:cubicBezTo>
                    <a:pt x="321" y="38"/>
                    <a:pt x="321" y="38"/>
                    <a:pt x="321" y="38"/>
                  </a:cubicBezTo>
                  <a:cubicBezTo>
                    <a:pt x="316" y="38"/>
                    <a:pt x="316" y="38"/>
                    <a:pt x="316" y="38"/>
                  </a:cubicBezTo>
                  <a:cubicBezTo>
                    <a:pt x="314" y="36"/>
                    <a:pt x="314" y="36"/>
                    <a:pt x="314" y="36"/>
                  </a:cubicBezTo>
                  <a:cubicBezTo>
                    <a:pt x="316" y="35"/>
                    <a:pt x="316" y="35"/>
                    <a:pt x="316" y="35"/>
                  </a:cubicBezTo>
                  <a:cubicBezTo>
                    <a:pt x="319" y="36"/>
                    <a:pt x="319" y="36"/>
                    <a:pt x="319" y="36"/>
                  </a:cubicBezTo>
                  <a:cubicBezTo>
                    <a:pt x="325" y="36"/>
                    <a:pt x="325" y="36"/>
                    <a:pt x="325" y="36"/>
                  </a:cubicBezTo>
                  <a:cubicBezTo>
                    <a:pt x="329" y="36"/>
                    <a:pt x="329" y="36"/>
                    <a:pt x="329" y="36"/>
                  </a:cubicBezTo>
                  <a:cubicBezTo>
                    <a:pt x="334" y="36"/>
                    <a:pt x="334" y="36"/>
                    <a:pt x="334" y="36"/>
                  </a:cubicBezTo>
                  <a:cubicBezTo>
                    <a:pt x="340" y="36"/>
                    <a:pt x="340" y="36"/>
                    <a:pt x="340" y="36"/>
                  </a:cubicBezTo>
                  <a:cubicBezTo>
                    <a:pt x="343" y="29"/>
                    <a:pt x="343" y="29"/>
                    <a:pt x="343" y="29"/>
                  </a:cubicBezTo>
                  <a:cubicBezTo>
                    <a:pt x="349" y="27"/>
                    <a:pt x="349" y="27"/>
                    <a:pt x="349" y="27"/>
                  </a:cubicBezTo>
                  <a:cubicBezTo>
                    <a:pt x="352" y="25"/>
                    <a:pt x="352" y="25"/>
                    <a:pt x="352" y="25"/>
                  </a:cubicBezTo>
                  <a:cubicBezTo>
                    <a:pt x="352" y="24"/>
                    <a:pt x="352" y="24"/>
                    <a:pt x="352" y="24"/>
                  </a:cubicBezTo>
                  <a:cubicBezTo>
                    <a:pt x="350" y="24"/>
                    <a:pt x="350" y="24"/>
                    <a:pt x="350" y="24"/>
                  </a:cubicBezTo>
                  <a:cubicBezTo>
                    <a:pt x="349" y="22"/>
                    <a:pt x="349" y="22"/>
                    <a:pt x="349" y="22"/>
                  </a:cubicBezTo>
                  <a:cubicBezTo>
                    <a:pt x="347" y="22"/>
                    <a:pt x="347" y="22"/>
                    <a:pt x="347" y="22"/>
                  </a:cubicBezTo>
                  <a:cubicBezTo>
                    <a:pt x="343" y="22"/>
                    <a:pt x="343" y="22"/>
                    <a:pt x="343" y="22"/>
                  </a:cubicBezTo>
                  <a:cubicBezTo>
                    <a:pt x="340" y="18"/>
                    <a:pt x="340" y="18"/>
                    <a:pt x="340" y="18"/>
                  </a:cubicBezTo>
                  <a:cubicBezTo>
                    <a:pt x="338" y="18"/>
                    <a:pt x="338" y="18"/>
                    <a:pt x="338" y="18"/>
                  </a:cubicBezTo>
                  <a:cubicBezTo>
                    <a:pt x="334" y="22"/>
                    <a:pt x="334" y="22"/>
                    <a:pt x="334" y="22"/>
                  </a:cubicBezTo>
                  <a:cubicBezTo>
                    <a:pt x="332" y="22"/>
                    <a:pt x="332" y="22"/>
                    <a:pt x="332" y="22"/>
                  </a:cubicBezTo>
                  <a:cubicBezTo>
                    <a:pt x="332" y="20"/>
                    <a:pt x="332" y="20"/>
                    <a:pt x="332" y="20"/>
                  </a:cubicBezTo>
                  <a:cubicBezTo>
                    <a:pt x="336" y="18"/>
                    <a:pt x="336" y="18"/>
                    <a:pt x="336" y="18"/>
                  </a:cubicBezTo>
                  <a:cubicBezTo>
                    <a:pt x="336" y="16"/>
                    <a:pt x="336" y="16"/>
                    <a:pt x="336" y="16"/>
                  </a:cubicBezTo>
                  <a:cubicBezTo>
                    <a:pt x="332" y="15"/>
                    <a:pt x="332" y="15"/>
                    <a:pt x="332" y="15"/>
                  </a:cubicBezTo>
                  <a:cubicBezTo>
                    <a:pt x="332" y="15"/>
                    <a:pt x="332" y="15"/>
                    <a:pt x="332" y="15"/>
                  </a:cubicBezTo>
                  <a:cubicBezTo>
                    <a:pt x="329" y="15"/>
                    <a:pt x="329" y="15"/>
                    <a:pt x="329" y="15"/>
                  </a:cubicBezTo>
                  <a:cubicBezTo>
                    <a:pt x="327" y="18"/>
                    <a:pt x="327" y="18"/>
                    <a:pt x="327" y="18"/>
                  </a:cubicBezTo>
                  <a:cubicBezTo>
                    <a:pt x="325" y="18"/>
                    <a:pt x="325" y="18"/>
                    <a:pt x="325" y="18"/>
                  </a:cubicBezTo>
                  <a:cubicBezTo>
                    <a:pt x="327" y="16"/>
                    <a:pt x="327" y="16"/>
                    <a:pt x="327" y="16"/>
                  </a:cubicBezTo>
                  <a:cubicBezTo>
                    <a:pt x="325" y="16"/>
                    <a:pt x="325" y="16"/>
                    <a:pt x="325" y="16"/>
                  </a:cubicBezTo>
                  <a:cubicBezTo>
                    <a:pt x="323" y="18"/>
                    <a:pt x="323" y="18"/>
                    <a:pt x="323" y="18"/>
                  </a:cubicBezTo>
                  <a:cubicBezTo>
                    <a:pt x="321" y="18"/>
                    <a:pt x="321" y="18"/>
                    <a:pt x="321" y="18"/>
                  </a:cubicBezTo>
                  <a:cubicBezTo>
                    <a:pt x="321" y="16"/>
                    <a:pt x="321" y="16"/>
                    <a:pt x="321" y="16"/>
                  </a:cubicBezTo>
                  <a:cubicBezTo>
                    <a:pt x="323" y="15"/>
                    <a:pt x="323" y="15"/>
                    <a:pt x="323" y="15"/>
                  </a:cubicBezTo>
                  <a:cubicBezTo>
                    <a:pt x="323" y="13"/>
                    <a:pt x="323" y="13"/>
                    <a:pt x="323" y="13"/>
                  </a:cubicBezTo>
                  <a:cubicBezTo>
                    <a:pt x="319" y="11"/>
                    <a:pt x="319" y="11"/>
                    <a:pt x="319" y="11"/>
                  </a:cubicBezTo>
                  <a:cubicBezTo>
                    <a:pt x="316" y="11"/>
                    <a:pt x="316" y="11"/>
                    <a:pt x="316" y="11"/>
                  </a:cubicBezTo>
                  <a:cubicBezTo>
                    <a:pt x="314" y="11"/>
                    <a:pt x="314" y="11"/>
                    <a:pt x="314" y="11"/>
                  </a:cubicBezTo>
                  <a:cubicBezTo>
                    <a:pt x="314" y="16"/>
                    <a:pt x="314" y="16"/>
                    <a:pt x="314" y="16"/>
                  </a:cubicBezTo>
                  <a:cubicBezTo>
                    <a:pt x="312" y="16"/>
                    <a:pt x="312" y="16"/>
                    <a:pt x="312" y="16"/>
                  </a:cubicBezTo>
                  <a:cubicBezTo>
                    <a:pt x="312" y="18"/>
                    <a:pt x="312" y="18"/>
                    <a:pt x="312" y="18"/>
                  </a:cubicBezTo>
                  <a:cubicBezTo>
                    <a:pt x="314" y="24"/>
                    <a:pt x="314" y="24"/>
                    <a:pt x="314" y="24"/>
                  </a:cubicBezTo>
                  <a:cubicBezTo>
                    <a:pt x="314" y="25"/>
                    <a:pt x="314" y="25"/>
                    <a:pt x="314" y="25"/>
                  </a:cubicBezTo>
                  <a:cubicBezTo>
                    <a:pt x="312" y="27"/>
                    <a:pt x="312" y="27"/>
                    <a:pt x="312" y="27"/>
                  </a:cubicBezTo>
                  <a:cubicBezTo>
                    <a:pt x="310" y="24"/>
                    <a:pt x="310" y="24"/>
                    <a:pt x="310" y="24"/>
                  </a:cubicBezTo>
                  <a:cubicBezTo>
                    <a:pt x="309" y="24"/>
                    <a:pt x="309" y="24"/>
                    <a:pt x="309" y="24"/>
                  </a:cubicBezTo>
                  <a:cubicBezTo>
                    <a:pt x="307" y="25"/>
                    <a:pt x="307" y="25"/>
                    <a:pt x="307" y="25"/>
                  </a:cubicBezTo>
                  <a:cubicBezTo>
                    <a:pt x="305" y="25"/>
                    <a:pt x="305" y="25"/>
                    <a:pt x="305" y="25"/>
                  </a:cubicBezTo>
                  <a:cubicBezTo>
                    <a:pt x="301" y="27"/>
                    <a:pt x="301" y="27"/>
                    <a:pt x="301" y="27"/>
                  </a:cubicBezTo>
                  <a:cubicBezTo>
                    <a:pt x="303" y="22"/>
                    <a:pt x="303" y="22"/>
                    <a:pt x="303" y="22"/>
                  </a:cubicBezTo>
                  <a:cubicBezTo>
                    <a:pt x="307" y="22"/>
                    <a:pt x="307" y="22"/>
                    <a:pt x="307" y="22"/>
                  </a:cubicBezTo>
                  <a:cubicBezTo>
                    <a:pt x="309" y="18"/>
                    <a:pt x="309" y="18"/>
                    <a:pt x="309" y="18"/>
                  </a:cubicBezTo>
                  <a:cubicBezTo>
                    <a:pt x="307" y="16"/>
                    <a:pt x="307" y="16"/>
                    <a:pt x="307" y="16"/>
                  </a:cubicBezTo>
                  <a:cubicBezTo>
                    <a:pt x="307" y="16"/>
                    <a:pt x="307" y="16"/>
                    <a:pt x="307" y="16"/>
                  </a:cubicBezTo>
                  <a:cubicBezTo>
                    <a:pt x="303" y="20"/>
                    <a:pt x="303" y="20"/>
                    <a:pt x="303" y="20"/>
                  </a:cubicBezTo>
                  <a:cubicBezTo>
                    <a:pt x="301" y="18"/>
                    <a:pt x="301" y="18"/>
                    <a:pt x="301" y="18"/>
                  </a:cubicBezTo>
                  <a:cubicBezTo>
                    <a:pt x="301" y="18"/>
                    <a:pt x="301" y="18"/>
                    <a:pt x="301" y="18"/>
                  </a:cubicBezTo>
                  <a:cubicBezTo>
                    <a:pt x="303" y="16"/>
                    <a:pt x="303" y="16"/>
                    <a:pt x="303" y="16"/>
                  </a:cubicBezTo>
                  <a:cubicBezTo>
                    <a:pt x="303" y="15"/>
                    <a:pt x="303" y="15"/>
                    <a:pt x="303" y="15"/>
                  </a:cubicBezTo>
                  <a:cubicBezTo>
                    <a:pt x="301" y="13"/>
                    <a:pt x="301" y="13"/>
                    <a:pt x="301" y="13"/>
                  </a:cubicBezTo>
                  <a:cubicBezTo>
                    <a:pt x="299" y="13"/>
                    <a:pt x="299" y="13"/>
                    <a:pt x="299" y="13"/>
                  </a:cubicBezTo>
                  <a:cubicBezTo>
                    <a:pt x="303" y="11"/>
                    <a:pt x="303" y="11"/>
                    <a:pt x="303" y="11"/>
                  </a:cubicBezTo>
                  <a:cubicBezTo>
                    <a:pt x="303" y="13"/>
                    <a:pt x="303" y="13"/>
                    <a:pt x="303" y="13"/>
                  </a:cubicBezTo>
                  <a:cubicBezTo>
                    <a:pt x="307" y="13"/>
                    <a:pt x="307" y="13"/>
                    <a:pt x="307" y="13"/>
                  </a:cubicBezTo>
                  <a:cubicBezTo>
                    <a:pt x="309" y="7"/>
                    <a:pt x="309" y="7"/>
                    <a:pt x="309" y="7"/>
                  </a:cubicBezTo>
                  <a:cubicBezTo>
                    <a:pt x="309" y="5"/>
                    <a:pt x="309" y="5"/>
                    <a:pt x="309" y="5"/>
                  </a:cubicBezTo>
                  <a:cubicBezTo>
                    <a:pt x="305" y="5"/>
                    <a:pt x="305" y="5"/>
                    <a:pt x="305" y="5"/>
                  </a:cubicBezTo>
                  <a:cubicBezTo>
                    <a:pt x="303" y="5"/>
                    <a:pt x="303" y="5"/>
                    <a:pt x="303" y="5"/>
                  </a:cubicBezTo>
                  <a:cubicBezTo>
                    <a:pt x="305" y="2"/>
                    <a:pt x="305" y="2"/>
                    <a:pt x="305" y="2"/>
                  </a:cubicBezTo>
                  <a:cubicBezTo>
                    <a:pt x="303" y="0"/>
                    <a:pt x="303" y="0"/>
                    <a:pt x="303" y="0"/>
                  </a:cubicBezTo>
                  <a:cubicBezTo>
                    <a:pt x="301" y="2"/>
                    <a:pt x="301" y="2"/>
                    <a:pt x="301" y="2"/>
                  </a:cubicBezTo>
                  <a:cubicBezTo>
                    <a:pt x="299" y="2"/>
                    <a:pt x="299" y="2"/>
                    <a:pt x="299" y="2"/>
                  </a:cubicBezTo>
                  <a:cubicBezTo>
                    <a:pt x="298" y="0"/>
                    <a:pt x="298" y="0"/>
                    <a:pt x="298" y="0"/>
                  </a:cubicBezTo>
                  <a:cubicBezTo>
                    <a:pt x="296" y="2"/>
                    <a:pt x="296" y="2"/>
                    <a:pt x="296" y="2"/>
                  </a:cubicBezTo>
                  <a:cubicBezTo>
                    <a:pt x="296" y="4"/>
                    <a:pt x="296" y="4"/>
                    <a:pt x="296" y="4"/>
                  </a:cubicBezTo>
                  <a:cubicBezTo>
                    <a:pt x="298" y="7"/>
                    <a:pt x="298" y="7"/>
                    <a:pt x="298" y="7"/>
                  </a:cubicBezTo>
                  <a:cubicBezTo>
                    <a:pt x="296" y="9"/>
                    <a:pt x="296" y="9"/>
                    <a:pt x="296" y="9"/>
                  </a:cubicBezTo>
                  <a:cubicBezTo>
                    <a:pt x="294" y="9"/>
                    <a:pt x="294" y="9"/>
                    <a:pt x="294" y="9"/>
                  </a:cubicBezTo>
                  <a:cubicBezTo>
                    <a:pt x="292" y="5"/>
                    <a:pt x="292" y="5"/>
                    <a:pt x="292" y="5"/>
                  </a:cubicBezTo>
                  <a:cubicBezTo>
                    <a:pt x="290" y="7"/>
                    <a:pt x="290" y="7"/>
                    <a:pt x="290" y="7"/>
                  </a:cubicBezTo>
                  <a:cubicBezTo>
                    <a:pt x="290" y="9"/>
                    <a:pt x="290" y="9"/>
                    <a:pt x="290" y="9"/>
                  </a:cubicBezTo>
                  <a:cubicBezTo>
                    <a:pt x="290" y="11"/>
                    <a:pt x="290" y="11"/>
                    <a:pt x="290" y="11"/>
                  </a:cubicBezTo>
                  <a:cubicBezTo>
                    <a:pt x="292" y="11"/>
                    <a:pt x="292" y="11"/>
                    <a:pt x="292" y="11"/>
                  </a:cubicBezTo>
                  <a:cubicBezTo>
                    <a:pt x="294" y="13"/>
                    <a:pt x="294" y="13"/>
                    <a:pt x="294" y="13"/>
                  </a:cubicBezTo>
                  <a:cubicBezTo>
                    <a:pt x="294" y="13"/>
                    <a:pt x="294" y="13"/>
                    <a:pt x="294" y="13"/>
                  </a:cubicBezTo>
                  <a:cubicBezTo>
                    <a:pt x="292" y="15"/>
                    <a:pt x="292" y="15"/>
                    <a:pt x="292" y="15"/>
                  </a:cubicBezTo>
                  <a:cubicBezTo>
                    <a:pt x="292" y="16"/>
                    <a:pt x="292" y="16"/>
                    <a:pt x="292" y="16"/>
                  </a:cubicBezTo>
                  <a:cubicBezTo>
                    <a:pt x="290" y="18"/>
                    <a:pt x="290" y="18"/>
                    <a:pt x="290" y="18"/>
                  </a:cubicBezTo>
                  <a:cubicBezTo>
                    <a:pt x="290" y="20"/>
                    <a:pt x="290" y="20"/>
                    <a:pt x="290" y="20"/>
                  </a:cubicBezTo>
                  <a:cubicBezTo>
                    <a:pt x="290" y="20"/>
                    <a:pt x="290" y="20"/>
                    <a:pt x="290" y="20"/>
                  </a:cubicBezTo>
                  <a:cubicBezTo>
                    <a:pt x="288" y="22"/>
                    <a:pt x="288" y="22"/>
                    <a:pt x="288" y="22"/>
                  </a:cubicBezTo>
                  <a:cubicBezTo>
                    <a:pt x="290" y="25"/>
                    <a:pt x="290" y="25"/>
                    <a:pt x="290" y="25"/>
                  </a:cubicBezTo>
                  <a:cubicBezTo>
                    <a:pt x="288" y="27"/>
                    <a:pt x="288" y="27"/>
                    <a:pt x="288" y="27"/>
                  </a:cubicBezTo>
                  <a:cubicBezTo>
                    <a:pt x="287" y="25"/>
                    <a:pt x="287" y="25"/>
                    <a:pt x="287" y="25"/>
                  </a:cubicBezTo>
                  <a:cubicBezTo>
                    <a:pt x="285" y="27"/>
                    <a:pt x="285" y="27"/>
                    <a:pt x="285" y="27"/>
                  </a:cubicBezTo>
                  <a:cubicBezTo>
                    <a:pt x="283" y="27"/>
                    <a:pt x="283" y="27"/>
                    <a:pt x="283" y="27"/>
                  </a:cubicBezTo>
                  <a:cubicBezTo>
                    <a:pt x="281" y="29"/>
                    <a:pt x="281" y="29"/>
                    <a:pt x="281" y="29"/>
                  </a:cubicBezTo>
                  <a:cubicBezTo>
                    <a:pt x="281" y="25"/>
                    <a:pt x="281" y="25"/>
                    <a:pt x="281" y="25"/>
                  </a:cubicBezTo>
                  <a:cubicBezTo>
                    <a:pt x="285" y="20"/>
                    <a:pt x="285" y="20"/>
                    <a:pt x="285" y="20"/>
                  </a:cubicBezTo>
                  <a:cubicBezTo>
                    <a:pt x="281" y="20"/>
                    <a:pt x="281" y="20"/>
                    <a:pt x="281" y="20"/>
                  </a:cubicBezTo>
                  <a:cubicBezTo>
                    <a:pt x="281" y="18"/>
                    <a:pt x="281" y="18"/>
                    <a:pt x="281" y="18"/>
                  </a:cubicBezTo>
                  <a:cubicBezTo>
                    <a:pt x="283" y="16"/>
                    <a:pt x="283" y="16"/>
                    <a:pt x="283" y="16"/>
                  </a:cubicBezTo>
                  <a:cubicBezTo>
                    <a:pt x="283" y="11"/>
                    <a:pt x="283" y="11"/>
                    <a:pt x="283" y="11"/>
                  </a:cubicBezTo>
                  <a:cubicBezTo>
                    <a:pt x="283" y="9"/>
                    <a:pt x="283" y="9"/>
                    <a:pt x="283" y="9"/>
                  </a:cubicBezTo>
                  <a:cubicBezTo>
                    <a:pt x="281" y="9"/>
                    <a:pt x="281" y="9"/>
                    <a:pt x="281" y="9"/>
                  </a:cubicBezTo>
                  <a:cubicBezTo>
                    <a:pt x="277" y="16"/>
                    <a:pt x="277" y="16"/>
                    <a:pt x="277" y="16"/>
                  </a:cubicBezTo>
                  <a:cubicBezTo>
                    <a:pt x="277" y="20"/>
                    <a:pt x="277" y="20"/>
                    <a:pt x="277" y="20"/>
                  </a:cubicBezTo>
                  <a:cubicBezTo>
                    <a:pt x="272" y="25"/>
                    <a:pt x="272" y="25"/>
                    <a:pt x="272" y="25"/>
                  </a:cubicBezTo>
                  <a:cubicBezTo>
                    <a:pt x="272" y="31"/>
                    <a:pt x="272" y="31"/>
                    <a:pt x="272" y="31"/>
                  </a:cubicBezTo>
                  <a:cubicBezTo>
                    <a:pt x="272" y="33"/>
                    <a:pt x="272" y="33"/>
                    <a:pt x="272" y="33"/>
                  </a:cubicBezTo>
                  <a:cubicBezTo>
                    <a:pt x="272" y="35"/>
                    <a:pt x="272" y="35"/>
                    <a:pt x="272" y="35"/>
                  </a:cubicBezTo>
                  <a:cubicBezTo>
                    <a:pt x="267" y="40"/>
                    <a:pt x="267" y="40"/>
                    <a:pt x="267" y="40"/>
                  </a:cubicBezTo>
                  <a:cubicBezTo>
                    <a:pt x="265" y="42"/>
                    <a:pt x="265" y="42"/>
                    <a:pt x="265" y="42"/>
                  </a:cubicBezTo>
                  <a:cubicBezTo>
                    <a:pt x="265" y="38"/>
                    <a:pt x="265" y="38"/>
                    <a:pt x="265" y="38"/>
                  </a:cubicBezTo>
                  <a:cubicBezTo>
                    <a:pt x="265" y="36"/>
                    <a:pt x="265" y="36"/>
                    <a:pt x="265" y="36"/>
                  </a:cubicBezTo>
                  <a:cubicBezTo>
                    <a:pt x="267" y="31"/>
                    <a:pt x="267" y="31"/>
                    <a:pt x="267" y="31"/>
                  </a:cubicBezTo>
                  <a:cubicBezTo>
                    <a:pt x="267" y="29"/>
                    <a:pt x="267" y="29"/>
                    <a:pt x="267" y="29"/>
                  </a:cubicBezTo>
                  <a:cubicBezTo>
                    <a:pt x="267" y="25"/>
                    <a:pt x="267" y="25"/>
                    <a:pt x="267" y="25"/>
                  </a:cubicBezTo>
                  <a:cubicBezTo>
                    <a:pt x="267" y="24"/>
                    <a:pt x="267" y="24"/>
                    <a:pt x="267" y="24"/>
                  </a:cubicBezTo>
                  <a:cubicBezTo>
                    <a:pt x="270" y="18"/>
                    <a:pt x="270" y="18"/>
                    <a:pt x="270" y="18"/>
                  </a:cubicBezTo>
                  <a:cubicBezTo>
                    <a:pt x="272" y="15"/>
                    <a:pt x="272" y="15"/>
                    <a:pt x="272" y="15"/>
                  </a:cubicBezTo>
                  <a:cubicBezTo>
                    <a:pt x="272" y="15"/>
                    <a:pt x="272" y="15"/>
                    <a:pt x="272" y="15"/>
                  </a:cubicBezTo>
                  <a:cubicBezTo>
                    <a:pt x="272" y="13"/>
                    <a:pt x="272" y="13"/>
                    <a:pt x="272" y="13"/>
                  </a:cubicBezTo>
                  <a:cubicBezTo>
                    <a:pt x="270" y="13"/>
                    <a:pt x="270" y="13"/>
                    <a:pt x="270" y="13"/>
                  </a:cubicBezTo>
                  <a:cubicBezTo>
                    <a:pt x="267" y="9"/>
                    <a:pt x="267" y="9"/>
                    <a:pt x="267" y="9"/>
                  </a:cubicBezTo>
                  <a:cubicBezTo>
                    <a:pt x="265" y="9"/>
                    <a:pt x="265" y="9"/>
                    <a:pt x="265" y="9"/>
                  </a:cubicBezTo>
                  <a:cubicBezTo>
                    <a:pt x="267" y="13"/>
                    <a:pt x="267" y="13"/>
                    <a:pt x="267" y="13"/>
                  </a:cubicBezTo>
                  <a:cubicBezTo>
                    <a:pt x="265" y="15"/>
                    <a:pt x="265" y="15"/>
                    <a:pt x="265" y="15"/>
                  </a:cubicBezTo>
                  <a:cubicBezTo>
                    <a:pt x="265" y="11"/>
                    <a:pt x="265" y="11"/>
                    <a:pt x="265" y="11"/>
                  </a:cubicBezTo>
                  <a:cubicBezTo>
                    <a:pt x="261" y="9"/>
                    <a:pt x="261" y="9"/>
                    <a:pt x="261" y="9"/>
                  </a:cubicBezTo>
                  <a:cubicBezTo>
                    <a:pt x="259" y="9"/>
                    <a:pt x="259" y="9"/>
                    <a:pt x="259" y="9"/>
                  </a:cubicBezTo>
                  <a:cubicBezTo>
                    <a:pt x="257" y="11"/>
                    <a:pt x="257" y="11"/>
                    <a:pt x="257" y="11"/>
                  </a:cubicBezTo>
                  <a:cubicBezTo>
                    <a:pt x="257" y="15"/>
                    <a:pt x="257" y="15"/>
                    <a:pt x="257" y="15"/>
                  </a:cubicBezTo>
                  <a:cubicBezTo>
                    <a:pt x="256" y="16"/>
                    <a:pt x="256" y="16"/>
                    <a:pt x="256" y="16"/>
                  </a:cubicBezTo>
                  <a:cubicBezTo>
                    <a:pt x="256" y="15"/>
                    <a:pt x="256" y="15"/>
                    <a:pt x="256" y="15"/>
                  </a:cubicBezTo>
                  <a:cubicBezTo>
                    <a:pt x="254" y="13"/>
                    <a:pt x="254" y="13"/>
                    <a:pt x="254" y="13"/>
                  </a:cubicBezTo>
                  <a:cubicBezTo>
                    <a:pt x="252" y="15"/>
                    <a:pt x="252" y="15"/>
                    <a:pt x="252" y="15"/>
                  </a:cubicBezTo>
                  <a:cubicBezTo>
                    <a:pt x="252" y="16"/>
                    <a:pt x="252" y="16"/>
                    <a:pt x="252" y="16"/>
                  </a:cubicBezTo>
                  <a:cubicBezTo>
                    <a:pt x="256" y="18"/>
                    <a:pt x="256" y="18"/>
                    <a:pt x="256" y="18"/>
                  </a:cubicBezTo>
                  <a:cubicBezTo>
                    <a:pt x="257" y="22"/>
                    <a:pt x="257" y="22"/>
                    <a:pt x="257" y="22"/>
                  </a:cubicBezTo>
                  <a:cubicBezTo>
                    <a:pt x="256" y="22"/>
                    <a:pt x="256" y="22"/>
                    <a:pt x="256" y="22"/>
                  </a:cubicBezTo>
                  <a:cubicBezTo>
                    <a:pt x="254" y="20"/>
                    <a:pt x="254" y="20"/>
                    <a:pt x="254" y="20"/>
                  </a:cubicBezTo>
                  <a:cubicBezTo>
                    <a:pt x="252" y="24"/>
                    <a:pt x="252" y="24"/>
                    <a:pt x="252" y="24"/>
                  </a:cubicBezTo>
                  <a:cubicBezTo>
                    <a:pt x="252" y="25"/>
                    <a:pt x="252" y="25"/>
                    <a:pt x="252" y="25"/>
                  </a:cubicBezTo>
                  <a:cubicBezTo>
                    <a:pt x="252" y="25"/>
                    <a:pt x="252" y="25"/>
                    <a:pt x="252" y="25"/>
                  </a:cubicBezTo>
                  <a:cubicBezTo>
                    <a:pt x="252" y="27"/>
                    <a:pt x="252" y="27"/>
                    <a:pt x="252" y="27"/>
                  </a:cubicBezTo>
                  <a:cubicBezTo>
                    <a:pt x="248" y="25"/>
                    <a:pt x="248" y="25"/>
                    <a:pt x="248" y="25"/>
                  </a:cubicBezTo>
                  <a:cubicBezTo>
                    <a:pt x="246" y="25"/>
                    <a:pt x="246" y="25"/>
                    <a:pt x="246" y="25"/>
                  </a:cubicBezTo>
                  <a:cubicBezTo>
                    <a:pt x="245" y="29"/>
                    <a:pt x="245" y="29"/>
                    <a:pt x="245" y="29"/>
                  </a:cubicBezTo>
                  <a:cubicBezTo>
                    <a:pt x="243" y="29"/>
                    <a:pt x="243" y="29"/>
                    <a:pt x="243" y="29"/>
                  </a:cubicBezTo>
                  <a:cubicBezTo>
                    <a:pt x="243" y="31"/>
                    <a:pt x="243" y="31"/>
                    <a:pt x="243" y="31"/>
                  </a:cubicBezTo>
                  <a:cubicBezTo>
                    <a:pt x="245" y="33"/>
                    <a:pt x="245" y="33"/>
                    <a:pt x="245" y="33"/>
                  </a:cubicBezTo>
                  <a:cubicBezTo>
                    <a:pt x="241" y="35"/>
                    <a:pt x="241" y="35"/>
                    <a:pt x="241" y="35"/>
                  </a:cubicBezTo>
                  <a:cubicBezTo>
                    <a:pt x="241" y="36"/>
                    <a:pt x="241" y="36"/>
                    <a:pt x="241" y="36"/>
                  </a:cubicBezTo>
                  <a:cubicBezTo>
                    <a:pt x="243" y="40"/>
                    <a:pt x="243" y="40"/>
                    <a:pt x="243" y="40"/>
                  </a:cubicBezTo>
                  <a:cubicBezTo>
                    <a:pt x="241" y="42"/>
                    <a:pt x="241" y="42"/>
                    <a:pt x="241" y="42"/>
                  </a:cubicBezTo>
                  <a:cubicBezTo>
                    <a:pt x="245" y="42"/>
                    <a:pt x="245" y="42"/>
                    <a:pt x="245" y="42"/>
                  </a:cubicBezTo>
                  <a:cubicBezTo>
                    <a:pt x="245" y="44"/>
                    <a:pt x="245" y="44"/>
                    <a:pt x="245" y="44"/>
                  </a:cubicBezTo>
                  <a:cubicBezTo>
                    <a:pt x="243" y="46"/>
                    <a:pt x="243" y="46"/>
                    <a:pt x="243" y="46"/>
                  </a:cubicBezTo>
                  <a:cubicBezTo>
                    <a:pt x="239" y="46"/>
                    <a:pt x="239" y="46"/>
                    <a:pt x="239" y="46"/>
                  </a:cubicBezTo>
                  <a:cubicBezTo>
                    <a:pt x="237" y="40"/>
                    <a:pt x="237" y="40"/>
                    <a:pt x="237" y="40"/>
                  </a:cubicBezTo>
                  <a:cubicBezTo>
                    <a:pt x="236" y="40"/>
                    <a:pt x="236" y="40"/>
                    <a:pt x="236" y="40"/>
                  </a:cubicBezTo>
                  <a:cubicBezTo>
                    <a:pt x="237" y="38"/>
                    <a:pt x="237" y="38"/>
                    <a:pt x="237" y="38"/>
                  </a:cubicBezTo>
                  <a:cubicBezTo>
                    <a:pt x="236" y="36"/>
                    <a:pt x="236" y="36"/>
                    <a:pt x="236" y="36"/>
                  </a:cubicBezTo>
                  <a:cubicBezTo>
                    <a:pt x="232" y="36"/>
                    <a:pt x="232" y="36"/>
                    <a:pt x="232" y="36"/>
                  </a:cubicBezTo>
                  <a:cubicBezTo>
                    <a:pt x="228" y="36"/>
                    <a:pt x="228" y="36"/>
                    <a:pt x="228" y="36"/>
                  </a:cubicBezTo>
                  <a:cubicBezTo>
                    <a:pt x="223" y="33"/>
                    <a:pt x="223" y="33"/>
                    <a:pt x="223" y="33"/>
                  </a:cubicBezTo>
                  <a:cubicBezTo>
                    <a:pt x="223" y="33"/>
                    <a:pt x="223" y="33"/>
                    <a:pt x="223" y="33"/>
                  </a:cubicBezTo>
                  <a:cubicBezTo>
                    <a:pt x="221" y="35"/>
                    <a:pt x="221" y="35"/>
                    <a:pt x="221" y="35"/>
                  </a:cubicBezTo>
                  <a:cubicBezTo>
                    <a:pt x="219" y="33"/>
                    <a:pt x="219" y="33"/>
                    <a:pt x="219" y="33"/>
                  </a:cubicBezTo>
                  <a:cubicBezTo>
                    <a:pt x="215" y="35"/>
                    <a:pt x="215" y="35"/>
                    <a:pt x="215" y="35"/>
                  </a:cubicBezTo>
                  <a:cubicBezTo>
                    <a:pt x="214" y="35"/>
                    <a:pt x="214" y="35"/>
                    <a:pt x="214" y="35"/>
                  </a:cubicBezTo>
                  <a:cubicBezTo>
                    <a:pt x="214" y="36"/>
                    <a:pt x="214" y="36"/>
                    <a:pt x="214" y="36"/>
                  </a:cubicBezTo>
                  <a:cubicBezTo>
                    <a:pt x="217" y="40"/>
                    <a:pt x="217" y="40"/>
                    <a:pt x="217" y="40"/>
                  </a:cubicBezTo>
                  <a:cubicBezTo>
                    <a:pt x="219" y="40"/>
                    <a:pt x="219" y="40"/>
                    <a:pt x="219" y="40"/>
                  </a:cubicBezTo>
                  <a:cubicBezTo>
                    <a:pt x="221" y="42"/>
                    <a:pt x="221" y="42"/>
                    <a:pt x="221" y="42"/>
                  </a:cubicBezTo>
                  <a:cubicBezTo>
                    <a:pt x="225" y="44"/>
                    <a:pt x="225" y="44"/>
                    <a:pt x="225" y="44"/>
                  </a:cubicBezTo>
                  <a:cubicBezTo>
                    <a:pt x="223" y="46"/>
                    <a:pt x="223" y="46"/>
                    <a:pt x="223" y="46"/>
                  </a:cubicBezTo>
                  <a:cubicBezTo>
                    <a:pt x="223" y="49"/>
                    <a:pt x="223" y="49"/>
                    <a:pt x="223" y="49"/>
                  </a:cubicBezTo>
                  <a:cubicBezTo>
                    <a:pt x="226" y="53"/>
                    <a:pt x="226" y="53"/>
                    <a:pt x="226" y="53"/>
                  </a:cubicBezTo>
                  <a:cubicBezTo>
                    <a:pt x="226" y="55"/>
                    <a:pt x="226" y="55"/>
                    <a:pt x="226" y="55"/>
                  </a:cubicBezTo>
                  <a:cubicBezTo>
                    <a:pt x="223" y="53"/>
                    <a:pt x="223" y="53"/>
                    <a:pt x="223" y="53"/>
                  </a:cubicBezTo>
                  <a:cubicBezTo>
                    <a:pt x="221" y="49"/>
                    <a:pt x="221" y="49"/>
                    <a:pt x="221" y="49"/>
                  </a:cubicBezTo>
                  <a:cubicBezTo>
                    <a:pt x="217" y="47"/>
                    <a:pt x="217" y="47"/>
                    <a:pt x="217" y="47"/>
                  </a:cubicBezTo>
                  <a:cubicBezTo>
                    <a:pt x="215" y="46"/>
                    <a:pt x="215" y="46"/>
                    <a:pt x="215" y="46"/>
                  </a:cubicBezTo>
                  <a:cubicBezTo>
                    <a:pt x="215" y="49"/>
                    <a:pt x="215" y="49"/>
                    <a:pt x="215" y="49"/>
                  </a:cubicBezTo>
                  <a:cubicBezTo>
                    <a:pt x="214" y="51"/>
                    <a:pt x="214" y="51"/>
                    <a:pt x="214" y="51"/>
                  </a:cubicBezTo>
                  <a:cubicBezTo>
                    <a:pt x="212" y="47"/>
                    <a:pt x="212" y="47"/>
                    <a:pt x="212" y="47"/>
                  </a:cubicBezTo>
                  <a:cubicBezTo>
                    <a:pt x="210" y="49"/>
                    <a:pt x="210" y="49"/>
                    <a:pt x="210" y="49"/>
                  </a:cubicBezTo>
                  <a:cubicBezTo>
                    <a:pt x="210" y="51"/>
                    <a:pt x="210" y="51"/>
                    <a:pt x="210" y="51"/>
                  </a:cubicBezTo>
                  <a:cubicBezTo>
                    <a:pt x="206" y="53"/>
                    <a:pt x="206" y="53"/>
                    <a:pt x="206" y="53"/>
                  </a:cubicBezTo>
                  <a:cubicBezTo>
                    <a:pt x="206" y="56"/>
                    <a:pt x="206" y="56"/>
                    <a:pt x="206" y="56"/>
                  </a:cubicBezTo>
                  <a:cubicBezTo>
                    <a:pt x="210" y="58"/>
                    <a:pt x="210" y="58"/>
                    <a:pt x="210" y="58"/>
                  </a:cubicBezTo>
                  <a:cubicBezTo>
                    <a:pt x="212" y="62"/>
                    <a:pt x="212" y="62"/>
                    <a:pt x="212" y="62"/>
                  </a:cubicBezTo>
                  <a:cubicBezTo>
                    <a:pt x="210" y="60"/>
                    <a:pt x="210" y="60"/>
                    <a:pt x="210" y="60"/>
                  </a:cubicBezTo>
                  <a:cubicBezTo>
                    <a:pt x="208" y="58"/>
                    <a:pt x="208" y="58"/>
                    <a:pt x="208" y="58"/>
                  </a:cubicBezTo>
                  <a:cubicBezTo>
                    <a:pt x="204" y="62"/>
                    <a:pt x="204" y="62"/>
                    <a:pt x="204" y="62"/>
                  </a:cubicBezTo>
                  <a:cubicBezTo>
                    <a:pt x="204" y="66"/>
                    <a:pt x="204" y="66"/>
                    <a:pt x="204" y="66"/>
                  </a:cubicBezTo>
                  <a:cubicBezTo>
                    <a:pt x="201" y="67"/>
                    <a:pt x="201" y="67"/>
                    <a:pt x="201" y="67"/>
                  </a:cubicBezTo>
                  <a:cubicBezTo>
                    <a:pt x="201" y="66"/>
                    <a:pt x="201" y="66"/>
                    <a:pt x="201" y="66"/>
                  </a:cubicBezTo>
                  <a:cubicBezTo>
                    <a:pt x="203" y="64"/>
                    <a:pt x="203" y="64"/>
                    <a:pt x="203" y="64"/>
                  </a:cubicBezTo>
                  <a:cubicBezTo>
                    <a:pt x="203" y="62"/>
                    <a:pt x="203" y="62"/>
                    <a:pt x="203" y="62"/>
                  </a:cubicBezTo>
                  <a:cubicBezTo>
                    <a:pt x="204" y="56"/>
                    <a:pt x="204" y="56"/>
                    <a:pt x="204" y="56"/>
                  </a:cubicBezTo>
                  <a:cubicBezTo>
                    <a:pt x="203" y="47"/>
                    <a:pt x="203" y="47"/>
                    <a:pt x="203" y="47"/>
                  </a:cubicBezTo>
                  <a:cubicBezTo>
                    <a:pt x="201" y="49"/>
                    <a:pt x="201" y="49"/>
                    <a:pt x="201" y="49"/>
                  </a:cubicBezTo>
                  <a:cubicBezTo>
                    <a:pt x="197" y="55"/>
                    <a:pt x="197" y="55"/>
                    <a:pt x="197" y="55"/>
                  </a:cubicBezTo>
                  <a:cubicBezTo>
                    <a:pt x="197" y="60"/>
                    <a:pt x="197" y="60"/>
                    <a:pt x="197" y="60"/>
                  </a:cubicBezTo>
                  <a:cubicBezTo>
                    <a:pt x="197" y="62"/>
                    <a:pt x="197" y="62"/>
                    <a:pt x="197" y="62"/>
                  </a:cubicBezTo>
                  <a:cubicBezTo>
                    <a:pt x="194" y="66"/>
                    <a:pt x="194" y="66"/>
                    <a:pt x="194" y="66"/>
                  </a:cubicBezTo>
                  <a:cubicBezTo>
                    <a:pt x="194" y="62"/>
                    <a:pt x="194" y="62"/>
                    <a:pt x="194" y="62"/>
                  </a:cubicBezTo>
                  <a:cubicBezTo>
                    <a:pt x="195" y="58"/>
                    <a:pt x="195" y="58"/>
                    <a:pt x="195" y="58"/>
                  </a:cubicBezTo>
                  <a:cubicBezTo>
                    <a:pt x="194" y="53"/>
                    <a:pt x="194" y="53"/>
                    <a:pt x="194" y="53"/>
                  </a:cubicBezTo>
                  <a:cubicBezTo>
                    <a:pt x="194" y="53"/>
                    <a:pt x="194" y="53"/>
                    <a:pt x="194" y="53"/>
                  </a:cubicBezTo>
                  <a:cubicBezTo>
                    <a:pt x="190" y="55"/>
                    <a:pt x="190" y="55"/>
                    <a:pt x="190" y="55"/>
                  </a:cubicBezTo>
                  <a:cubicBezTo>
                    <a:pt x="186" y="60"/>
                    <a:pt x="186" y="60"/>
                    <a:pt x="186" y="60"/>
                  </a:cubicBezTo>
                  <a:cubicBezTo>
                    <a:pt x="188" y="62"/>
                    <a:pt x="188" y="62"/>
                    <a:pt x="188" y="62"/>
                  </a:cubicBezTo>
                  <a:cubicBezTo>
                    <a:pt x="188" y="66"/>
                    <a:pt x="188" y="66"/>
                    <a:pt x="188" y="66"/>
                  </a:cubicBezTo>
                  <a:cubicBezTo>
                    <a:pt x="194" y="69"/>
                    <a:pt x="194" y="69"/>
                    <a:pt x="194" y="69"/>
                  </a:cubicBezTo>
                  <a:cubicBezTo>
                    <a:pt x="194" y="71"/>
                    <a:pt x="194" y="71"/>
                    <a:pt x="194" y="71"/>
                  </a:cubicBezTo>
                  <a:cubicBezTo>
                    <a:pt x="192" y="75"/>
                    <a:pt x="192" y="75"/>
                    <a:pt x="192" y="75"/>
                  </a:cubicBezTo>
                  <a:cubicBezTo>
                    <a:pt x="192" y="71"/>
                    <a:pt x="192" y="71"/>
                    <a:pt x="192" y="71"/>
                  </a:cubicBezTo>
                  <a:cubicBezTo>
                    <a:pt x="188" y="69"/>
                    <a:pt x="188" y="69"/>
                    <a:pt x="188" y="69"/>
                  </a:cubicBezTo>
                  <a:cubicBezTo>
                    <a:pt x="184" y="62"/>
                    <a:pt x="184" y="62"/>
                    <a:pt x="184" y="62"/>
                  </a:cubicBezTo>
                  <a:cubicBezTo>
                    <a:pt x="184" y="62"/>
                    <a:pt x="184" y="62"/>
                    <a:pt x="184" y="62"/>
                  </a:cubicBezTo>
                  <a:cubicBezTo>
                    <a:pt x="179" y="64"/>
                    <a:pt x="179" y="64"/>
                    <a:pt x="179" y="64"/>
                  </a:cubicBezTo>
                  <a:cubicBezTo>
                    <a:pt x="179" y="66"/>
                    <a:pt x="179" y="66"/>
                    <a:pt x="179" y="66"/>
                  </a:cubicBezTo>
                  <a:cubicBezTo>
                    <a:pt x="184" y="69"/>
                    <a:pt x="184" y="69"/>
                    <a:pt x="184" y="69"/>
                  </a:cubicBezTo>
                  <a:cubicBezTo>
                    <a:pt x="186" y="69"/>
                    <a:pt x="186" y="69"/>
                    <a:pt x="186" y="69"/>
                  </a:cubicBezTo>
                  <a:cubicBezTo>
                    <a:pt x="186" y="71"/>
                    <a:pt x="186" y="71"/>
                    <a:pt x="186" y="71"/>
                  </a:cubicBezTo>
                  <a:cubicBezTo>
                    <a:pt x="184" y="71"/>
                    <a:pt x="184" y="71"/>
                    <a:pt x="184" y="71"/>
                  </a:cubicBezTo>
                  <a:cubicBezTo>
                    <a:pt x="181" y="71"/>
                    <a:pt x="181" y="71"/>
                    <a:pt x="181" y="71"/>
                  </a:cubicBezTo>
                  <a:cubicBezTo>
                    <a:pt x="183" y="75"/>
                    <a:pt x="183" y="75"/>
                    <a:pt x="183" y="75"/>
                  </a:cubicBezTo>
                  <a:cubicBezTo>
                    <a:pt x="179" y="73"/>
                    <a:pt x="179" y="73"/>
                    <a:pt x="179" y="73"/>
                  </a:cubicBezTo>
                  <a:cubicBezTo>
                    <a:pt x="179" y="67"/>
                    <a:pt x="179" y="67"/>
                    <a:pt x="179" y="67"/>
                  </a:cubicBezTo>
                  <a:cubicBezTo>
                    <a:pt x="177" y="67"/>
                    <a:pt x="177" y="67"/>
                    <a:pt x="177" y="67"/>
                  </a:cubicBezTo>
                  <a:cubicBezTo>
                    <a:pt x="177" y="66"/>
                    <a:pt x="177" y="66"/>
                    <a:pt x="177" y="66"/>
                  </a:cubicBezTo>
                  <a:cubicBezTo>
                    <a:pt x="175" y="66"/>
                    <a:pt x="175" y="66"/>
                    <a:pt x="175" y="66"/>
                  </a:cubicBezTo>
                  <a:cubicBezTo>
                    <a:pt x="175" y="71"/>
                    <a:pt x="175" y="71"/>
                    <a:pt x="175" y="71"/>
                  </a:cubicBezTo>
                  <a:cubicBezTo>
                    <a:pt x="175" y="73"/>
                    <a:pt x="175" y="73"/>
                    <a:pt x="175" y="73"/>
                  </a:cubicBezTo>
                  <a:cubicBezTo>
                    <a:pt x="175" y="77"/>
                    <a:pt x="175" y="77"/>
                    <a:pt x="175" y="77"/>
                  </a:cubicBezTo>
                  <a:cubicBezTo>
                    <a:pt x="173" y="75"/>
                    <a:pt x="173" y="75"/>
                    <a:pt x="173" y="75"/>
                  </a:cubicBezTo>
                  <a:cubicBezTo>
                    <a:pt x="170" y="77"/>
                    <a:pt x="170" y="77"/>
                    <a:pt x="170" y="77"/>
                  </a:cubicBezTo>
                  <a:cubicBezTo>
                    <a:pt x="166" y="80"/>
                    <a:pt x="166" y="80"/>
                    <a:pt x="166" y="80"/>
                  </a:cubicBezTo>
                  <a:cubicBezTo>
                    <a:pt x="168" y="80"/>
                    <a:pt x="168" y="80"/>
                    <a:pt x="168" y="80"/>
                  </a:cubicBezTo>
                  <a:cubicBezTo>
                    <a:pt x="170" y="80"/>
                    <a:pt x="170" y="80"/>
                    <a:pt x="170" y="80"/>
                  </a:cubicBezTo>
                  <a:cubicBezTo>
                    <a:pt x="172" y="82"/>
                    <a:pt x="172" y="82"/>
                    <a:pt x="172" y="82"/>
                  </a:cubicBezTo>
                  <a:cubicBezTo>
                    <a:pt x="170" y="82"/>
                    <a:pt x="170" y="82"/>
                    <a:pt x="170" y="82"/>
                  </a:cubicBezTo>
                  <a:cubicBezTo>
                    <a:pt x="168" y="84"/>
                    <a:pt x="168" y="84"/>
                    <a:pt x="168" y="84"/>
                  </a:cubicBezTo>
                  <a:cubicBezTo>
                    <a:pt x="170" y="86"/>
                    <a:pt x="170" y="86"/>
                    <a:pt x="170" y="86"/>
                  </a:cubicBezTo>
                  <a:cubicBezTo>
                    <a:pt x="168" y="87"/>
                    <a:pt x="168" y="87"/>
                    <a:pt x="168" y="87"/>
                  </a:cubicBezTo>
                  <a:cubicBezTo>
                    <a:pt x="166" y="87"/>
                    <a:pt x="166" y="87"/>
                    <a:pt x="166" y="87"/>
                  </a:cubicBezTo>
                  <a:cubicBezTo>
                    <a:pt x="166" y="89"/>
                    <a:pt x="166" y="89"/>
                    <a:pt x="166" y="89"/>
                  </a:cubicBezTo>
                  <a:cubicBezTo>
                    <a:pt x="166" y="89"/>
                    <a:pt x="166" y="89"/>
                    <a:pt x="166" y="89"/>
                  </a:cubicBezTo>
                  <a:cubicBezTo>
                    <a:pt x="164" y="89"/>
                    <a:pt x="164" y="89"/>
                    <a:pt x="164" y="89"/>
                  </a:cubicBezTo>
                  <a:cubicBezTo>
                    <a:pt x="163" y="87"/>
                    <a:pt x="163" y="87"/>
                    <a:pt x="163" y="87"/>
                  </a:cubicBezTo>
                  <a:cubicBezTo>
                    <a:pt x="161" y="89"/>
                    <a:pt x="161" y="89"/>
                    <a:pt x="161" y="89"/>
                  </a:cubicBezTo>
                  <a:cubicBezTo>
                    <a:pt x="159" y="91"/>
                    <a:pt x="159" y="91"/>
                    <a:pt x="159" y="91"/>
                  </a:cubicBezTo>
                  <a:cubicBezTo>
                    <a:pt x="159" y="93"/>
                    <a:pt x="159" y="93"/>
                    <a:pt x="159" y="93"/>
                  </a:cubicBezTo>
                  <a:cubicBezTo>
                    <a:pt x="159" y="95"/>
                    <a:pt x="159" y="95"/>
                    <a:pt x="159" y="95"/>
                  </a:cubicBezTo>
                  <a:cubicBezTo>
                    <a:pt x="155" y="95"/>
                    <a:pt x="155" y="95"/>
                    <a:pt x="155" y="95"/>
                  </a:cubicBezTo>
                  <a:cubicBezTo>
                    <a:pt x="153" y="98"/>
                    <a:pt x="153" y="98"/>
                    <a:pt x="153" y="98"/>
                  </a:cubicBezTo>
                  <a:cubicBezTo>
                    <a:pt x="155" y="98"/>
                    <a:pt x="155" y="98"/>
                    <a:pt x="155" y="98"/>
                  </a:cubicBezTo>
                  <a:cubicBezTo>
                    <a:pt x="163" y="97"/>
                    <a:pt x="163" y="97"/>
                    <a:pt x="163" y="97"/>
                  </a:cubicBezTo>
                  <a:cubicBezTo>
                    <a:pt x="164" y="98"/>
                    <a:pt x="164" y="98"/>
                    <a:pt x="164" y="98"/>
                  </a:cubicBezTo>
                  <a:cubicBezTo>
                    <a:pt x="168" y="97"/>
                    <a:pt x="168" y="97"/>
                    <a:pt x="168" y="97"/>
                  </a:cubicBezTo>
                  <a:cubicBezTo>
                    <a:pt x="170" y="97"/>
                    <a:pt x="170" y="97"/>
                    <a:pt x="170" y="97"/>
                  </a:cubicBezTo>
                  <a:cubicBezTo>
                    <a:pt x="170" y="98"/>
                    <a:pt x="170" y="98"/>
                    <a:pt x="170" y="98"/>
                  </a:cubicBezTo>
                  <a:cubicBezTo>
                    <a:pt x="168" y="100"/>
                    <a:pt x="168" y="100"/>
                    <a:pt x="168" y="100"/>
                  </a:cubicBezTo>
                  <a:cubicBezTo>
                    <a:pt x="168" y="106"/>
                    <a:pt x="168" y="106"/>
                    <a:pt x="168" y="106"/>
                  </a:cubicBezTo>
                  <a:cubicBezTo>
                    <a:pt x="166" y="106"/>
                    <a:pt x="166" y="106"/>
                    <a:pt x="166" y="106"/>
                  </a:cubicBezTo>
                  <a:cubicBezTo>
                    <a:pt x="164" y="104"/>
                    <a:pt x="164" y="104"/>
                    <a:pt x="164" y="104"/>
                  </a:cubicBezTo>
                  <a:cubicBezTo>
                    <a:pt x="164" y="102"/>
                    <a:pt x="164" y="102"/>
                    <a:pt x="164" y="102"/>
                  </a:cubicBezTo>
                  <a:cubicBezTo>
                    <a:pt x="163" y="104"/>
                    <a:pt x="163" y="104"/>
                    <a:pt x="163" y="104"/>
                  </a:cubicBezTo>
                  <a:cubicBezTo>
                    <a:pt x="161" y="102"/>
                    <a:pt x="161" y="102"/>
                    <a:pt x="161" y="102"/>
                  </a:cubicBezTo>
                  <a:cubicBezTo>
                    <a:pt x="157" y="102"/>
                    <a:pt x="157" y="102"/>
                    <a:pt x="157" y="102"/>
                  </a:cubicBezTo>
                  <a:cubicBezTo>
                    <a:pt x="159" y="102"/>
                    <a:pt x="159" y="102"/>
                    <a:pt x="159" y="102"/>
                  </a:cubicBezTo>
                  <a:cubicBezTo>
                    <a:pt x="157" y="104"/>
                    <a:pt x="157" y="104"/>
                    <a:pt x="157" y="104"/>
                  </a:cubicBezTo>
                  <a:cubicBezTo>
                    <a:pt x="155" y="104"/>
                    <a:pt x="155" y="104"/>
                    <a:pt x="155" y="104"/>
                  </a:cubicBezTo>
                  <a:cubicBezTo>
                    <a:pt x="153" y="104"/>
                    <a:pt x="153" y="104"/>
                    <a:pt x="153" y="104"/>
                  </a:cubicBezTo>
                  <a:cubicBezTo>
                    <a:pt x="155" y="106"/>
                    <a:pt x="155" y="106"/>
                    <a:pt x="155" y="106"/>
                  </a:cubicBezTo>
                  <a:cubicBezTo>
                    <a:pt x="157" y="108"/>
                    <a:pt x="157" y="108"/>
                    <a:pt x="157" y="108"/>
                  </a:cubicBezTo>
                  <a:cubicBezTo>
                    <a:pt x="155" y="108"/>
                    <a:pt x="155" y="108"/>
                    <a:pt x="155" y="108"/>
                  </a:cubicBezTo>
                  <a:cubicBezTo>
                    <a:pt x="153" y="109"/>
                    <a:pt x="153" y="109"/>
                    <a:pt x="153" y="109"/>
                  </a:cubicBezTo>
                  <a:cubicBezTo>
                    <a:pt x="155" y="113"/>
                    <a:pt x="155" y="113"/>
                    <a:pt x="155" y="113"/>
                  </a:cubicBezTo>
                  <a:cubicBezTo>
                    <a:pt x="153" y="115"/>
                    <a:pt x="153" y="115"/>
                    <a:pt x="153" y="115"/>
                  </a:cubicBezTo>
                  <a:cubicBezTo>
                    <a:pt x="152" y="111"/>
                    <a:pt x="152" y="111"/>
                    <a:pt x="152" y="111"/>
                  </a:cubicBezTo>
                  <a:cubicBezTo>
                    <a:pt x="152" y="109"/>
                    <a:pt x="152" y="109"/>
                    <a:pt x="152" y="109"/>
                  </a:cubicBezTo>
                  <a:cubicBezTo>
                    <a:pt x="150" y="106"/>
                    <a:pt x="150" y="106"/>
                    <a:pt x="150" y="106"/>
                  </a:cubicBezTo>
                  <a:cubicBezTo>
                    <a:pt x="148" y="108"/>
                    <a:pt x="148" y="108"/>
                    <a:pt x="148" y="108"/>
                  </a:cubicBezTo>
                  <a:cubicBezTo>
                    <a:pt x="146" y="109"/>
                    <a:pt x="146" y="109"/>
                    <a:pt x="146" y="109"/>
                  </a:cubicBezTo>
                  <a:cubicBezTo>
                    <a:pt x="144" y="108"/>
                    <a:pt x="144" y="108"/>
                    <a:pt x="144" y="108"/>
                  </a:cubicBezTo>
                  <a:cubicBezTo>
                    <a:pt x="144" y="106"/>
                    <a:pt x="144" y="106"/>
                    <a:pt x="144" y="106"/>
                  </a:cubicBezTo>
                  <a:cubicBezTo>
                    <a:pt x="142" y="106"/>
                    <a:pt x="142" y="106"/>
                    <a:pt x="142" y="106"/>
                  </a:cubicBezTo>
                  <a:cubicBezTo>
                    <a:pt x="141" y="108"/>
                    <a:pt x="141" y="108"/>
                    <a:pt x="141" y="108"/>
                  </a:cubicBezTo>
                  <a:cubicBezTo>
                    <a:pt x="142" y="111"/>
                    <a:pt x="142" y="111"/>
                    <a:pt x="142" y="111"/>
                  </a:cubicBezTo>
                  <a:cubicBezTo>
                    <a:pt x="146" y="111"/>
                    <a:pt x="146" y="111"/>
                    <a:pt x="146" y="111"/>
                  </a:cubicBezTo>
                  <a:cubicBezTo>
                    <a:pt x="150" y="113"/>
                    <a:pt x="150" y="113"/>
                    <a:pt x="150" y="113"/>
                  </a:cubicBezTo>
                  <a:cubicBezTo>
                    <a:pt x="148" y="115"/>
                    <a:pt x="148" y="115"/>
                    <a:pt x="148" y="115"/>
                  </a:cubicBezTo>
                  <a:cubicBezTo>
                    <a:pt x="141" y="117"/>
                    <a:pt x="141" y="117"/>
                    <a:pt x="141" y="117"/>
                  </a:cubicBezTo>
                  <a:cubicBezTo>
                    <a:pt x="141" y="115"/>
                    <a:pt x="141" y="115"/>
                    <a:pt x="141" y="115"/>
                  </a:cubicBezTo>
                  <a:cubicBezTo>
                    <a:pt x="137" y="115"/>
                    <a:pt x="137" y="115"/>
                    <a:pt x="137" y="115"/>
                  </a:cubicBezTo>
                  <a:cubicBezTo>
                    <a:pt x="137" y="118"/>
                    <a:pt x="137" y="118"/>
                    <a:pt x="137" y="118"/>
                  </a:cubicBezTo>
                  <a:cubicBezTo>
                    <a:pt x="139" y="120"/>
                    <a:pt x="139" y="120"/>
                    <a:pt x="139" y="120"/>
                  </a:cubicBezTo>
                  <a:cubicBezTo>
                    <a:pt x="137" y="122"/>
                    <a:pt x="137" y="122"/>
                    <a:pt x="137" y="122"/>
                  </a:cubicBezTo>
                  <a:cubicBezTo>
                    <a:pt x="139" y="122"/>
                    <a:pt x="139" y="122"/>
                    <a:pt x="139" y="122"/>
                  </a:cubicBezTo>
                  <a:cubicBezTo>
                    <a:pt x="142" y="118"/>
                    <a:pt x="142" y="118"/>
                    <a:pt x="142" y="118"/>
                  </a:cubicBezTo>
                  <a:cubicBezTo>
                    <a:pt x="144" y="118"/>
                    <a:pt x="144" y="118"/>
                    <a:pt x="144" y="118"/>
                  </a:cubicBezTo>
                  <a:cubicBezTo>
                    <a:pt x="146" y="120"/>
                    <a:pt x="146" y="120"/>
                    <a:pt x="146" y="120"/>
                  </a:cubicBezTo>
                  <a:cubicBezTo>
                    <a:pt x="142" y="122"/>
                    <a:pt x="142" y="122"/>
                    <a:pt x="142" y="122"/>
                  </a:cubicBezTo>
                  <a:cubicBezTo>
                    <a:pt x="141" y="124"/>
                    <a:pt x="141" y="124"/>
                    <a:pt x="141" y="124"/>
                  </a:cubicBezTo>
                  <a:cubicBezTo>
                    <a:pt x="142" y="128"/>
                    <a:pt x="142" y="128"/>
                    <a:pt x="142" y="128"/>
                  </a:cubicBezTo>
                  <a:cubicBezTo>
                    <a:pt x="146" y="129"/>
                    <a:pt x="146" y="129"/>
                    <a:pt x="146" y="129"/>
                  </a:cubicBezTo>
                  <a:cubicBezTo>
                    <a:pt x="146" y="131"/>
                    <a:pt x="146" y="131"/>
                    <a:pt x="146" y="131"/>
                  </a:cubicBezTo>
                  <a:cubicBezTo>
                    <a:pt x="144" y="129"/>
                    <a:pt x="144" y="129"/>
                    <a:pt x="144" y="129"/>
                  </a:cubicBezTo>
                  <a:cubicBezTo>
                    <a:pt x="142" y="131"/>
                    <a:pt x="142" y="131"/>
                    <a:pt x="142" y="131"/>
                  </a:cubicBezTo>
                  <a:cubicBezTo>
                    <a:pt x="139" y="128"/>
                    <a:pt x="139" y="128"/>
                    <a:pt x="139" y="128"/>
                  </a:cubicBezTo>
                  <a:cubicBezTo>
                    <a:pt x="137" y="128"/>
                    <a:pt x="137" y="128"/>
                    <a:pt x="137" y="128"/>
                  </a:cubicBezTo>
                  <a:cubicBezTo>
                    <a:pt x="135" y="129"/>
                    <a:pt x="135" y="129"/>
                    <a:pt x="135" y="129"/>
                  </a:cubicBezTo>
                  <a:cubicBezTo>
                    <a:pt x="137" y="131"/>
                    <a:pt x="137" y="131"/>
                    <a:pt x="137" y="131"/>
                  </a:cubicBezTo>
                  <a:cubicBezTo>
                    <a:pt x="135" y="131"/>
                    <a:pt x="135" y="131"/>
                    <a:pt x="135" y="131"/>
                  </a:cubicBezTo>
                  <a:cubicBezTo>
                    <a:pt x="132" y="133"/>
                    <a:pt x="132" y="133"/>
                    <a:pt x="132" y="133"/>
                  </a:cubicBezTo>
                  <a:cubicBezTo>
                    <a:pt x="132" y="137"/>
                    <a:pt x="132" y="137"/>
                    <a:pt x="132" y="137"/>
                  </a:cubicBezTo>
                  <a:cubicBezTo>
                    <a:pt x="135" y="137"/>
                    <a:pt x="135" y="137"/>
                    <a:pt x="135" y="137"/>
                  </a:cubicBezTo>
                  <a:cubicBezTo>
                    <a:pt x="137" y="135"/>
                    <a:pt x="137" y="135"/>
                    <a:pt x="137" y="135"/>
                  </a:cubicBezTo>
                  <a:cubicBezTo>
                    <a:pt x="139" y="137"/>
                    <a:pt x="139" y="137"/>
                    <a:pt x="139" y="137"/>
                  </a:cubicBezTo>
                  <a:cubicBezTo>
                    <a:pt x="142" y="137"/>
                    <a:pt x="142" y="137"/>
                    <a:pt x="142" y="137"/>
                  </a:cubicBezTo>
                  <a:cubicBezTo>
                    <a:pt x="142" y="139"/>
                    <a:pt x="142" y="139"/>
                    <a:pt x="142" y="139"/>
                  </a:cubicBezTo>
                  <a:cubicBezTo>
                    <a:pt x="146" y="140"/>
                    <a:pt x="146" y="140"/>
                    <a:pt x="146" y="140"/>
                  </a:cubicBezTo>
                  <a:cubicBezTo>
                    <a:pt x="146" y="142"/>
                    <a:pt x="146" y="142"/>
                    <a:pt x="146" y="142"/>
                  </a:cubicBezTo>
                  <a:cubicBezTo>
                    <a:pt x="141" y="139"/>
                    <a:pt x="141" y="139"/>
                    <a:pt x="141" y="139"/>
                  </a:cubicBezTo>
                  <a:cubicBezTo>
                    <a:pt x="137" y="139"/>
                    <a:pt x="137" y="139"/>
                    <a:pt x="137" y="139"/>
                  </a:cubicBezTo>
                  <a:cubicBezTo>
                    <a:pt x="135" y="140"/>
                    <a:pt x="135" y="140"/>
                    <a:pt x="135" y="140"/>
                  </a:cubicBezTo>
                  <a:cubicBezTo>
                    <a:pt x="132" y="140"/>
                    <a:pt x="132" y="140"/>
                    <a:pt x="132" y="140"/>
                  </a:cubicBezTo>
                  <a:cubicBezTo>
                    <a:pt x="132" y="144"/>
                    <a:pt x="132" y="144"/>
                    <a:pt x="132" y="144"/>
                  </a:cubicBezTo>
                  <a:cubicBezTo>
                    <a:pt x="128" y="146"/>
                    <a:pt x="128" y="146"/>
                    <a:pt x="128" y="146"/>
                  </a:cubicBezTo>
                  <a:cubicBezTo>
                    <a:pt x="126" y="144"/>
                    <a:pt x="126" y="144"/>
                    <a:pt x="126" y="144"/>
                  </a:cubicBezTo>
                  <a:cubicBezTo>
                    <a:pt x="122" y="146"/>
                    <a:pt x="122" y="146"/>
                    <a:pt x="122" y="146"/>
                  </a:cubicBezTo>
                  <a:cubicBezTo>
                    <a:pt x="121" y="146"/>
                    <a:pt x="121" y="146"/>
                    <a:pt x="121" y="146"/>
                  </a:cubicBezTo>
                  <a:cubicBezTo>
                    <a:pt x="121" y="148"/>
                    <a:pt x="121" y="148"/>
                    <a:pt x="121" y="148"/>
                  </a:cubicBezTo>
                  <a:cubicBezTo>
                    <a:pt x="122" y="149"/>
                    <a:pt x="122" y="149"/>
                    <a:pt x="122" y="149"/>
                  </a:cubicBezTo>
                  <a:cubicBezTo>
                    <a:pt x="124" y="151"/>
                    <a:pt x="124" y="151"/>
                    <a:pt x="124" y="151"/>
                  </a:cubicBezTo>
                  <a:cubicBezTo>
                    <a:pt x="122" y="153"/>
                    <a:pt x="122" y="153"/>
                    <a:pt x="122" y="153"/>
                  </a:cubicBezTo>
                  <a:cubicBezTo>
                    <a:pt x="121" y="151"/>
                    <a:pt x="121" y="151"/>
                    <a:pt x="121" y="151"/>
                  </a:cubicBezTo>
                  <a:cubicBezTo>
                    <a:pt x="121" y="153"/>
                    <a:pt x="121" y="153"/>
                    <a:pt x="121" y="153"/>
                  </a:cubicBezTo>
                  <a:cubicBezTo>
                    <a:pt x="122" y="155"/>
                    <a:pt x="122" y="155"/>
                    <a:pt x="122" y="155"/>
                  </a:cubicBezTo>
                  <a:cubicBezTo>
                    <a:pt x="121" y="157"/>
                    <a:pt x="121" y="157"/>
                    <a:pt x="121" y="157"/>
                  </a:cubicBezTo>
                  <a:cubicBezTo>
                    <a:pt x="119" y="155"/>
                    <a:pt x="119" y="155"/>
                    <a:pt x="119" y="155"/>
                  </a:cubicBezTo>
                  <a:cubicBezTo>
                    <a:pt x="117" y="155"/>
                    <a:pt x="117" y="155"/>
                    <a:pt x="117" y="155"/>
                  </a:cubicBezTo>
                  <a:cubicBezTo>
                    <a:pt x="117" y="155"/>
                    <a:pt x="117" y="155"/>
                    <a:pt x="117" y="155"/>
                  </a:cubicBezTo>
                  <a:cubicBezTo>
                    <a:pt x="119" y="157"/>
                    <a:pt x="119" y="157"/>
                    <a:pt x="119" y="157"/>
                  </a:cubicBezTo>
                  <a:cubicBezTo>
                    <a:pt x="117" y="159"/>
                    <a:pt x="117" y="159"/>
                    <a:pt x="117" y="159"/>
                  </a:cubicBezTo>
                  <a:cubicBezTo>
                    <a:pt x="119" y="160"/>
                    <a:pt x="119" y="160"/>
                    <a:pt x="119" y="160"/>
                  </a:cubicBezTo>
                  <a:cubicBezTo>
                    <a:pt x="121" y="160"/>
                    <a:pt x="121" y="160"/>
                    <a:pt x="121" y="160"/>
                  </a:cubicBezTo>
                  <a:cubicBezTo>
                    <a:pt x="119" y="162"/>
                    <a:pt x="119" y="162"/>
                    <a:pt x="119" y="162"/>
                  </a:cubicBezTo>
                  <a:cubicBezTo>
                    <a:pt x="115" y="162"/>
                    <a:pt x="115" y="162"/>
                    <a:pt x="115" y="162"/>
                  </a:cubicBezTo>
                  <a:cubicBezTo>
                    <a:pt x="115" y="160"/>
                    <a:pt x="115" y="160"/>
                    <a:pt x="115" y="160"/>
                  </a:cubicBezTo>
                  <a:cubicBezTo>
                    <a:pt x="115" y="162"/>
                    <a:pt x="115" y="162"/>
                    <a:pt x="115" y="162"/>
                  </a:cubicBezTo>
                  <a:cubicBezTo>
                    <a:pt x="113" y="164"/>
                    <a:pt x="113" y="164"/>
                    <a:pt x="113" y="164"/>
                  </a:cubicBezTo>
                  <a:cubicBezTo>
                    <a:pt x="115" y="166"/>
                    <a:pt x="115" y="166"/>
                    <a:pt x="115" y="166"/>
                  </a:cubicBezTo>
                  <a:cubicBezTo>
                    <a:pt x="121" y="168"/>
                    <a:pt x="121" y="168"/>
                    <a:pt x="121" y="168"/>
                  </a:cubicBezTo>
                  <a:cubicBezTo>
                    <a:pt x="121" y="170"/>
                    <a:pt x="121" y="170"/>
                    <a:pt x="121" y="170"/>
                  </a:cubicBezTo>
                  <a:cubicBezTo>
                    <a:pt x="122" y="170"/>
                    <a:pt x="122" y="170"/>
                    <a:pt x="122" y="170"/>
                  </a:cubicBezTo>
                  <a:cubicBezTo>
                    <a:pt x="124" y="168"/>
                    <a:pt x="124" y="168"/>
                    <a:pt x="124" y="168"/>
                  </a:cubicBezTo>
                  <a:cubicBezTo>
                    <a:pt x="122" y="170"/>
                    <a:pt x="122" y="170"/>
                    <a:pt x="122" y="170"/>
                  </a:cubicBezTo>
                  <a:cubicBezTo>
                    <a:pt x="122" y="171"/>
                    <a:pt x="122" y="171"/>
                    <a:pt x="122" y="171"/>
                  </a:cubicBezTo>
                  <a:cubicBezTo>
                    <a:pt x="121" y="171"/>
                    <a:pt x="121" y="171"/>
                    <a:pt x="121" y="171"/>
                  </a:cubicBezTo>
                  <a:cubicBezTo>
                    <a:pt x="119" y="171"/>
                    <a:pt x="119" y="171"/>
                    <a:pt x="119" y="171"/>
                  </a:cubicBezTo>
                  <a:cubicBezTo>
                    <a:pt x="113" y="171"/>
                    <a:pt x="113" y="171"/>
                    <a:pt x="113" y="171"/>
                  </a:cubicBezTo>
                  <a:cubicBezTo>
                    <a:pt x="111" y="173"/>
                    <a:pt x="111" y="173"/>
                    <a:pt x="111" y="173"/>
                  </a:cubicBezTo>
                  <a:cubicBezTo>
                    <a:pt x="111" y="175"/>
                    <a:pt x="111" y="175"/>
                    <a:pt x="111" y="175"/>
                  </a:cubicBezTo>
                  <a:cubicBezTo>
                    <a:pt x="115" y="175"/>
                    <a:pt x="115" y="175"/>
                    <a:pt x="115" y="175"/>
                  </a:cubicBezTo>
                  <a:cubicBezTo>
                    <a:pt x="115" y="177"/>
                    <a:pt x="115" y="177"/>
                    <a:pt x="115" y="177"/>
                  </a:cubicBezTo>
                  <a:cubicBezTo>
                    <a:pt x="117" y="179"/>
                    <a:pt x="117" y="179"/>
                    <a:pt x="117" y="179"/>
                  </a:cubicBezTo>
                  <a:cubicBezTo>
                    <a:pt x="117" y="180"/>
                    <a:pt x="117" y="180"/>
                    <a:pt x="117" y="180"/>
                  </a:cubicBezTo>
                  <a:cubicBezTo>
                    <a:pt x="115" y="179"/>
                    <a:pt x="115" y="179"/>
                    <a:pt x="115" y="179"/>
                  </a:cubicBezTo>
                  <a:cubicBezTo>
                    <a:pt x="113" y="179"/>
                    <a:pt x="113" y="179"/>
                    <a:pt x="113" y="179"/>
                  </a:cubicBezTo>
                  <a:cubicBezTo>
                    <a:pt x="111" y="180"/>
                    <a:pt x="111" y="180"/>
                    <a:pt x="111" y="180"/>
                  </a:cubicBezTo>
                  <a:cubicBezTo>
                    <a:pt x="111" y="184"/>
                    <a:pt x="111" y="184"/>
                    <a:pt x="111" y="184"/>
                  </a:cubicBezTo>
                  <a:cubicBezTo>
                    <a:pt x="111" y="184"/>
                    <a:pt x="111" y="184"/>
                    <a:pt x="111" y="184"/>
                  </a:cubicBezTo>
                  <a:cubicBezTo>
                    <a:pt x="113" y="186"/>
                    <a:pt x="113" y="186"/>
                    <a:pt x="113" y="186"/>
                  </a:cubicBezTo>
                  <a:cubicBezTo>
                    <a:pt x="113" y="188"/>
                    <a:pt x="113" y="188"/>
                    <a:pt x="113" y="188"/>
                  </a:cubicBezTo>
                  <a:cubicBezTo>
                    <a:pt x="111" y="188"/>
                    <a:pt x="111" y="188"/>
                    <a:pt x="111" y="188"/>
                  </a:cubicBezTo>
                  <a:cubicBezTo>
                    <a:pt x="110" y="186"/>
                    <a:pt x="110" y="186"/>
                    <a:pt x="110" y="186"/>
                  </a:cubicBezTo>
                  <a:cubicBezTo>
                    <a:pt x="110" y="188"/>
                    <a:pt x="110" y="188"/>
                    <a:pt x="110" y="188"/>
                  </a:cubicBezTo>
                  <a:cubicBezTo>
                    <a:pt x="110" y="190"/>
                    <a:pt x="110" y="190"/>
                    <a:pt x="110" y="190"/>
                  </a:cubicBezTo>
                  <a:cubicBezTo>
                    <a:pt x="111" y="191"/>
                    <a:pt x="111" y="191"/>
                    <a:pt x="111" y="191"/>
                  </a:cubicBezTo>
                  <a:cubicBezTo>
                    <a:pt x="111" y="191"/>
                    <a:pt x="111" y="191"/>
                    <a:pt x="111" y="191"/>
                  </a:cubicBezTo>
                  <a:cubicBezTo>
                    <a:pt x="111" y="193"/>
                    <a:pt x="111" y="193"/>
                    <a:pt x="111" y="193"/>
                  </a:cubicBezTo>
                  <a:cubicBezTo>
                    <a:pt x="108" y="191"/>
                    <a:pt x="108" y="191"/>
                    <a:pt x="108" y="191"/>
                  </a:cubicBezTo>
                  <a:cubicBezTo>
                    <a:pt x="106" y="193"/>
                    <a:pt x="106" y="193"/>
                    <a:pt x="106" y="193"/>
                  </a:cubicBezTo>
                  <a:cubicBezTo>
                    <a:pt x="106" y="195"/>
                    <a:pt x="106" y="195"/>
                    <a:pt x="106" y="195"/>
                  </a:cubicBezTo>
                  <a:cubicBezTo>
                    <a:pt x="108" y="195"/>
                    <a:pt x="108" y="195"/>
                    <a:pt x="108" y="195"/>
                  </a:cubicBezTo>
                  <a:cubicBezTo>
                    <a:pt x="108" y="199"/>
                    <a:pt x="108" y="199"/>
                    <a:pt x="108" y="199"/>
                  </a:cubicBezTo>
                  <a:cubicBezTo>
                    <a:pt x="110" y="200"/>
                    <a:pt x="110" y="200"/>
                    <a:pt x="110" y="200"/>
                  </a:cubicBezTo>
                  <a:cubicBezTo>
                    <a:pt x="111" y="200"/>
                    <a:pt x="111" y="200"/>
                    <a:pt x="111" y="200"/>
                  </a:cubicBezTo>
                  <a:cubicBezTo>
                    <a:pt x="111" y="199"/>
                    <a:pt x="111" y="199"/>
                    <a:pt x="111" y="199"/>
                  </a:cubicBezTo>
                  <a:cubicBezTo>
                    <a:pt x="113" y="199"/>
                    <a:pt x="113" y="199"/>
                    <a:pt x="113" y="199"/>
                  </a:cubicBezTo>
                  <a:cubicBezTo>
                    <a:pt x="111" y="202"/>
                    <a:pt x="111" y="202"/>
                    <a:pt x="111" y="202"/>
                  </a:cubicBezTo>
                  <a:cubicBezTo>
                    <a:pt x="110" y="202"/>
                    <a:pt x="110" y="202"/>
                    <a:pt x="110" y="202"/>
                  </a:cubicBezTo>
                  <a:cubicBezTo>
                    <a:pt x="108" y="206"/>
                    <a:pt x="108" y="206"/>
                    <a:pt x="108" y="206"/>
                  </a:cubicBezTo>
                  <a:cubicBezTo>
                    <a:pt x="104" y="206"/>
                    <a:pt x="104" y="206"/>
                    <a:pt x="104" y="206"/>
                  </a:cubicBezTo>
                  <a:cubicBezTo>
                    <a:pt x="102" y="206"/>
                    <a:pt x="102" y="206"/>
                    <a:pt x="102" y="206"/>
                  </a:cubicBezTo>
                  <a:cubicBezTo>
                    <a:pt x="102" y="208"/>
                    <a:pt x="102" y="208"/>
                    <a:pt x="102" y="208"/>
                  </a:cubicBezTo>
                  <a:cubicBezTo>
                    <a:pt x="100" y="210"/>
                    <a:pt x="100" y="210"/>
                    <a:pt x="100" y="210"/>
                  </a:cubicBezTo>
                  <a:cubicBezTo>
                    <a:pt x="97" y="211"/>
                    <a:pt x="97" y="211"/>
                    <a:pt x="97" y="211"/>
                  </a:cubicBezTo>
                  <a:cubicBezTo>
                    <a:pt x="100" y="213"/>
                    <a:pt x="100" y="213"/>
                    <a:pt x="100" y="213"/>
                  </a:cubicBezTo>
                  <a:cubicBezTo>
                    <a:pt x="99" y="213"/>
                    <a:pt x="99" y="213"/>
                    <a:pt x="99" y="213"/>
                  </a:cubicBezTo>
                  <a:cubicBezTo>
                    <a:pt x="95" y="215"/>
                    <a:pt x="95" y="215"/>
                    <a:pt x="95" y="215"/>
                  </a:cubicBezTo>
                  <a:cubicBezTo>
                    <a:pt x="93" y="217"/>
                    <a:pt x="93" y="217"/>
                    <a:pt x="93" y="217"/>
                  </a:cubicBezTo>
                  <a:cubicBezTo>
                    <a:pt x="93" y="219"/>
                    <a:pt x="93" y="219"/>
                    <a:pt x="93" y="219"/>
                  </a:cubicBezTo>
                  <a:cubicBezTo>
                    <a:pt x="97" y="219"/>
                    <a:pt x="97" y="219"/>
                    <a:pt x="97" y="219"/>
                  </a:cubicBezTo>
                  <a:cubicBezTo>
                    <a:pt x="93" y="221"/>
                    <a:pt x="93" y="221"/>
                    <a:pt x="93" y="221"/>
                  </a:cubicBezTo>
                  <a:cubicBezTo>
                    <a:pt x="93" y="224"/>
                    <a:pt x="93" y="224"/>
                    <a:pt x="93" y="224"/>
                  </a:cubicBezTo>
                  <a:cubicBezTo>
                    <a:pt x="90" y="224"/>
                    <a:pt x="90" y="224"/>
                    <a:pt x="90" y="224"/>
                  </a:cubicBezTo>
                  <a:cubicBezTo>
                    <a:pt x="90" y="221"/>
                    <a:pt x="90" y="221"/>
                    <a:pt x="90" y="221"/>
                  </a:cubicBezTo>
                  <a:cubicBezTo>
                    <a:pt x="88" y="221"/>
                    <a:pt x="88" y="221"/>
                    <a:pt x="88" y="221"/>
                  </a:cubicBezTo>
                  <a:cubicBezTo>
                    <a:pt x="88" y="222"/>
                    <a:pt x="88" y="222"/>
                    <a:pt x="88" y="222"/>
                  </a:cubicBezTo>
                  <a:cubicBezTo>
                    <a:pt x="84" y="222"/>
                    <a:pt x="84" y="222"/>
                    <a:pt x="84" y="222"/>
                  </a:cubicBezTo>
                  <a:cubicBezTo>
                    <a:pt x="86" y="224"/>
                    <a:pt x="86" y="224"/>
                    <a:pt x="86" y="224"/>
                  </a:cubicBezTo>
                  <a:cubicBezTo>
                    <a:pt x="84" y="226"/>
                    <a:pt x="84" y="226"/>
                    <a:pt x="84" y="226"/>
                  </a:cubicBezTo>
                  <a:cubicBezTo>
                    <a:pt x="84" y="228"/>
                    <a:pt x="84" y="228"/>
                    <a:pt x="84" y="228"/>
                  </a:cubicBezTo>
                  <a:cubicBezTo>
                    <a:pt x="84" y="230"/>
                    <a:pt x="84" y="230"/>
                    <a:pt x="84" y="230"/>
                  </a:cubicBezTo>
                  <a:cubicBezTo>
                    <a:pt x="80" y="230"/>
                    <a:pt x="80" y="230"/>
                    <a:pt x="80" y="230"/>
                  </a:cubicBezTo>
                  <a:cubicBezTo>
                    <a:pt x="79" y="230"/>
                    <a:pt x="79" y="230"/>
                    <a:pt x="79" y="230"/>
                  </a:cubicBezTo>
                  <a:cubicBezTo>
                    <a:pt x="79" y="233"/>
                    <a:pt x="79" y="233"/>
                    <a:pt x="79" y="233"/>
                  </a:cubicBezTo>
                  <a:cubicBezTo>
                    <a:pt x="77" y="235"/>
                    <a:pt x="77" y="235"/>
                    <a:pt x="77" y="235"/>
                  </a:cubicBezTo>
                  <a:cubicBezTo>
                    <a:pt x="77" y="237"/>
                    <a:pt x="77" y="237"/>
                    <a:pt x="77" y="237"/>
                  </a:cubicBezTo>
                  <a:cubicBezTo>
                    <a:pt x="77" y="241"/>
                    <a:pt x="77" y="241"/>
                    <a:pt x="77" y="241"/>
                  </a:cubicBezTo>
                  <a:cubicBezTo>
                    <a:pt x="73" y="242"/>
                    <a:pt x="73" y="242"/>
                    <a:pt x="73" y="242"/>
                  </a:cubicBezTo>
                  <a:cubicBezTo>
                    <a:pt x="71" y="244"/>
                    <a:pt x="71" y="244"/>
                    <a:pt x="71" y="244"/>
                  </a:cubicBezTo>
                  <a:cubicBezTo>
                    <a:pt x="71" y="246"/>
                    <a:pt x="71" y="246"/>
                    <a:pt x="71" y="246"/>
                  </a:cubicBezTo>
                  <a:cubicBezTo>
                    <a:pt x="75" y="244"/>
                    <a:pt x="75" y="244"/>
                    <a:pt x="75" y="244"/>
                  </a:cubicBezTo>
                  <a:cubicBezTo>
                    <a:pt x="77" y="244"/>
                    <a:pt x="77" y="244"/>
                    <a:pt x="77" y="244"/>
                  </a:cubicBezTo>
                  <a:cubicBezTo>
                    <a:pt x="77" y="246"/>
                    <a:pt x="77" y="246"/>
                    <a:pt x="77" y="246"/>
                  </a:cubicBezTo>
                  <a:cubicBezTo>
                    <a:pt x="75" y="246"/>
                    <a:pt x="75" y="246"/>
                    <a:pt x="75" y="246"/>
                  </a:cubicBezTo>
                  <a:cubicBezTo>
                    <a:pt x="75" y="250"/>
                    <a:pt x="75" y="250"/>
                    <a:pt x="75" y="250"/>
                  </a:cubicBezTo>
                  <a:cubicBezTo>
                    <a:pt x="77" y="253"/>
                    <a:pt x="77" y="253"/>
                    <a:pt x="77" y="253"/>
                  </a:cubicBezTo>
                  <a:cubicBezTo>
                    <a:pt x="80" y="252"/>
                    <a:pt x="80" y="252"/>
                    <a:pt x="80" y="252"/>
                  </a:cubicBezTo>
                  <a:cubicBezTo>
                    <a:pt x="84" y="250"/>
                    <a:pt x="84" y="250"/>
                    <a:pt x="84" y="250"/>
                  </a:cubicBezTo>
                  <a:cubicBezTo>
                    <a:pt x="90" y="244"/>
                    <a:pt x="90" y="244"/>
                    <a:pt x="90" y="244"/>
                  </a:cubicBezTo>
                  <a:cubicBezTo>
                    <a:pt x="90" y="242"/>
                    <a:pt x="90" y="242"/>
                    <a:pt x="90" y="242"/>
                  </a:cubicBezTo>
                  <a:cubicBezTo>
                    <a:pt x="86" y="244"/>
                    <a:pt x="86" y="244"/>
                    <a:pt x="86" y="244"/>
                  </a:cubicBezTo>
                  <a:cubicBezTo>
                    <a:pt x="88" y="241"/>
                    <a:pt x="88" y="241"/>
                    <a:pt x="88" y="241"/>
                  </a:cubicBezTo>
                  <a:cubicBezTo>
                    <a:pt x="90" y="237"/>
                    <a:pt x="90" y="237"/>
                    <a:pt x="90" y="237"/>
                  </a:cubicBezTo>
                  <a:cubicBezTo>
                    <a:pt x="90" y="237"/>
                    <a:pt x="90" y="237"/>
                    <a:pt x="90" y="237"/>
                  </a:cubicBezTo>
                  <a:cubicBezTo>
                    <a:pt x="91" y="235"/>
                    <a:pt x="91" y="235"/>
                    <a:pt x="91" y="235"/>
                  </a:cubicBezTo>
                  <a:cubicBezTo>
                    <a:pt x="95" y="235"/>
                    <a:pt x="95" y="235"/>
                    <a:pt x="95" y="235"/>
                  </a:cubicBezTo>
                  <a:cubicBezTo>
                    <a:pt x="97" y="235"/>
                    <a:pt x="97" y="235"/>
                    <a:pt x="97" y="235"/>
                  </a:cubicBezTo>
                  <a:cubicBezTo>
                    <a:pt x="91" y="239"/>
                    <a:pt x="91" y="239"/>
                    <a:pt x="91" y="239"/>
                  </a:cubicBezTo>
                  <a:cubicBezTo>
                    <a:pt x="91" y="241"/>
                    <a:pt x="91" y="241"/>
                    <a:pt x="91" y="241"/>
                  </a:cubicBezTo>
                  <a:cubicBezTo>
                    <a:pt x="97" y="242"/>
                    <a:pt x="97" y="242"/>
                    <a:pt x="97" y="242"/>
                  </a:cubicBezTo>
                  <a:cubicBezTo>
                    <a:pt x="95" y="244"/>
                    <a:pt x="95" y="244"/>
                    <a:pt x="95" y="244"/>
                  </a:cubicBezTo>
                  <a:cubicBezTo>
                    <a:pt x="93" y="244"/>
                    <a:pt x="93" y="244"/>
                    <a:pt x="93" y="244"/>
                  </a:cubicBezTo>
                  <a:cubicBezTo>
                    <a:pt x="88" y="250"/>
                    <a:pt x="88" y="250"/>
                    <a:pt x="88" y="250"/>
                  </a:cubicBezTo>
                  <a:cubicBezTo>
                    <a:pt x="91" y="252"/>
                    <a:pt x="91" y="252"/>
                    <a:pt x="91" y="252"/>
                  </a:cubicBezTo>
                  <a:cubicBezTo>
                    <a:pt x="90" y="253"/>
                    <a:pt x="90" y="253"/>
                    <a:pt x="90" y="253"/>
                  </a:cubicBezTo>
                  <a:cubicBezTo>
                    <a:pt x="90" y="257"/>
                    <a:pt x="90" y="257"/>
                    <a:pt x="90" y="257"/>
                  </a:cubicBezTo>
                  <a:cubicBezTo>
                    <a:pt x="86" y="257"/>
                    <a:pt x="86" y="257"/>
                    <a:pt x="86" y="257"/>
                  </a:cubicBezTo>
                  <a:cubicBezTo>
                    <a:pt x="84" y="253"/>
                    <a:pt x="84" y="253"/>
                    <a:pt x="84" y="253"/>
                  </a:cubicBezTo>
                  <a:cubicBezTo>
                    <a:pt x="80" y="253"/>
                    <a:pt x="80" y="253"/>
                    <a:pt x="80" y="253"/>
                  </a:cubicBezTo>
                  <a:cubicBezTo>
                    <a:pt x="79" y="255"/>
                    <a:pt x="79" y="255"/>
                    <a:pt x="79" y="255"/>
                  </a:cubicBezTo>
                  <a:cubicBezTo>
                    <a:pt x="79" y="259"/>
                    <a:pt x="79" y="259"/>
                    <a:pt x="79" y="259"/>
                  </a:cubicBezTo>
                  <a:cubicBezTo>
                    <a:pt x="75" y="261"/>
                    <a:pt x="75" y="261"/>
                    <a:pt x="75" y="261"/>
                  </a:cubicBezTo>
                  <a:cubicBezTo>
                    <a:pt x="73" y="261"/>
                    <a:pt x="73" y="261"/>
                    <a:pt x="73" y="261"/>
                  </a:cubicBezTo>
                  <a:cubicBezTo>
                    <a:pt x="75" y="259"/>
                    <a:pt x="75" y="259"/>
                    <a:pt x="75" y="259"/>
                  </a:cubicBezTo>
                  <a:cubicBezTo>
                    <a:pt x="75" y="259"/>
                    <a:pt x="75" y="259"/>
                    <a:pt x="75" y="259"/>
                  </a:cubicBezTo>
                  <a:cubicBezTo>
                    <a:pt x="73" y="255"/>
                    <a:pt x="73" y="255"/>
                    <a:pt x="73" y="255"/>
                  </a:cubicBezTo>
                  <a:cubicBezTo>
                    <a:pt x="73" y="252"/>
                    <a:pt x="73" y="252"/>
                    <a:pt x="73" y="252"/>
                  </a:cubicBezTo>
                  <a:cubicBezTo>
                    <a:pt x="71" y="250"/>
                    <a:pt x="71" y="250"/>
                    <a:pt x="71" y="250"/>
                  </a:cubicBezTo>
                  <a:cubicBezTo>
                    <a:pt x="69" y="250"/>
                    <a:pt x="69" y="250"/>
                    <a:pt x="69" y="250"/>
                  </a:cubicBezTo>
                  <a:cubicBezTo>
                    <a:pt x="68" y="252"/>
                    <a:pt x="68" y="252"/>
                    <a:pt x="68" y="252"/>
                  </a:cubicBezTo>
                  <a:cubicBezTo>
                    <a:pt x="64" y="252"/>
                    <a:pt x="64" y="252"/>
                    <a:pt x="64" y="252"/>
                  </a:cubicBezTo>
                  <a:cubicBezTo>
                    <a:pt x="64" y="253"/>
                    <a:pt x="64" y="253"/>
                    <a:pt x="64" y="253"/>
                  </a:cubicBezTo>
                  <a:cubicBezTo>
                    <a:pt x="69" y="253"/>
                    <a:pt x="69" y="253"/>
                    <a:pt x="69" y="253"/>
                  </a:cubicBezTo>
                  <a:cubicBezTo>
                    <a:pt x="64" y="257"/>
                    <a:pt x="64" y="257"/>
                    <a:pt x="64" y="257"/>
                  </a:cubicBezTo>
                  <a:cubicBezTo>
                    <a:pt x="62" y="255"/>
                    <a:pt x="62" y="255"/>
                    <a:pt x="62" y="255"/>
                  </a:cubicBezTo>
                  <a:cubicBezTo>
                    <a:pt x="59" y="257"/>
                    <a:pt x="59" y="257"/>
                    <a:pt x="59" y="257"/>
                  </a:cubicBezTo>
                  <a:cubicBezTo>
                    <a:pt x="55" y="259"/>
                    <a:pt x="55" y="259"/>
                    <a:pt x="55" y="259"/>
                  </a:cubicBezTo>
                  <a:cubicBezTo>
                    <a:pt x="57" y="259"/>
                    <a:pt x="57" y="259"/>
                    <a:pt x="57" y="259"/>
                  </a:cubicBezTo>
                  <a:cubicBezTo>
                    <a:pt x="59" y="259"/>
                    <a:pt x="59" y="259"/>
                    <a:pt x="59" y="259"/>
                  </a:cubicBezTo>
                  <a:cubicBezTo>
                    <a:pt x="60" y="261"/>
                    <a:pt x="60" y="261"/>
                    <a:pt x="60" y="261"/>
                  </a:cubicBezTo>
                  <a:cubicBezTo>
                    <a:pt x="57" y="262"/>
                    <a:pt x="57" y="262"/>
                    <a:pt x="57" y="262"/>
                  </a:cubicBezTo>
                  <a:cubicBezTo>
                    <a:pt x="55" y="264"/>
                    <a:pt x="55" y="264"/>
                    <a:pt x="55" y="264"/>
                  </a:cubicBezTo>
                  <a:cubicBezTo>
                    <a:pt x="53" y="262"/>
                    <a:pt x="53" y="262"/>
                    <a:pt x="53" y="262"/>
                  </a:cubicBezTo>
                  <a:cubicBezTo>
                    <a:pt x="51" y="262"/>
                    <a:pt x="51" y="262"/>
                    <a:pt x="51" y="262"/>
                  </a:cubicBezTo>
                  <a:cubicBezTo>
                    <a:pt x="51" y="264"/>
                    <a:pt x="51" y="264"/>
                    <a:pt x="51" y="264"/>
                  </a:cubicBezTo>
                  <a:cubicBezTo>
                    <a:pt x="55" y="266"/>
                    <a:pt x="55" y="266"/>
                    <a:pt x="55" y="266"/>
                  </a:cubicBezTo>
                  <a:cubicBezTo>
                    <a:pt x="59" y="266"/>
                    <a:pt x="59" y="266"/>
                    <a:pt x="59" y="266"/>
                  </a:cubicBezTo>
                  <a:cubicBezTo>
                    <a:pt x="59" y="268"/>
                    <a:pt x="59" y="268"/>
                    <a:pt x="59" y="268"/>
                  </a:cubicBezTo>
                  <a:cubicBezTo>
                    <a:pt x="60" y="270"/>
                    <a:pt x="60" y="270"/>
                    <a:pt x="60" y="270"/>
                  </a:cubicBezTo>
                  <a:cubicBezTo>
                    <a:pt x="60" y="272"/>
                    <a:pt x="60" y="272"/>
                    <a:pt x="60" y="272"/>
                  </a:cubicBezTo>
                  <a:cubicBezTo>
                    <a:pt x="57" y="270"/>
                    <a:pt x="57" y="270"/>
                    <a:pt x="57" y="270"/>
                  </a:cubicBezTo>
                  <a:cubicBezTo>
                    <a:pt x="55" y="268"/>
                    <a:pt x="55" y="268"/>
                    <a:pt x="55" y="268"/>
                  </a:cubicBezTo>
                  <a:cubicBezTo>
                    <a:pt x="53" y="268"/>
                    <a:pt x="53" y="268"/>
                    <a:pt x="53" y="268"/>
                  </a:cubicBezTo>
                  <a:cubicBezTo>
                    <a:pt x="49" y="266"/>
                    <a:pt x="49" y="266"/>
                    <a:pt x="49" y="266"/>
                  </a:cubicBezTo>
                  <a:cubicBezTo>
                    <a:pt x="49" y="262"/>
                    <a:pt x="49" y="262"/>
                    <a:pt x="49" y="262"/>
                  </a:cubicBezTo>
                  <a:cubicBezTo>
                    <a:pt x="48" y="262"/>
                    <a:pt x="48" y="262"/>
                    <a:pt x="48" y="262"/>
                  </a:cubicBezTo>
                  <a:cubicBezTo>
                    <a:pt x="48" y="266"/>
                    <a:pt x="48" y="266"/>
                    <a:pt x="48" y="266"/>
                  </a:cubicBezTo>
                  <a:cubicBezTo>
                    <a:pt x="49" y="270"/>
                    <a:pt x="49" y="270"/>
                    <a:pt x="49" y="270"/>
                  </a:cubicBezTo>
                  <a:cubicBezTo>
                    <a:pt x="53" y="272"/>
                    <a:pt x="53" y="272"/>
                    <a:pt x="53" y="272"/>
                  </a:cubicBezTo>
                  <a:cubicBezTo>
                    <a:pt x="57" y="273"/>
                    <a:pt x="57" y="273"/>
                    <a:pt x="57" y="273"/>
                  </a:cubicBezTo>
                  <a:cubicBezTo>
                    <a:pt x="57" y="273"/>
                    <a:pt x="57" y="273"/>
                    <a:pt x="57" y="273"/>
                  </a:cubicBezTo>
                  <a:cubicBezTo>
                    <a:pt x="55" y="275"/>
                    <a:pt x="55" y="275"/>
                    <a:pt x="55" y="275"/>
                  </a:cubicBezTo>
                  <a:cubicBezTo>
                    <a:pt x="49" y="273"/>
                    <a:pt x="49" y="273"/>
                    <a:pt x="49" y="273"/>
                  </a:cubicBezTo>
                  <a:cubicBezTo>
                    <a:pt x="46" y="268"/>
                    <a:pt x="46" y="268"/>
                    <a:pt x="46" y="268"/>
                  </a:cubicBezTo>
                  <a:cubicBezTo>
                    <a:pt x="44" y="270"/>
                    <a:pt x="44" y="270"/>
                    <a:pt x="44" y="270"/>
                  </a:cubicBezTo>
                  <a:cubicBezTo>
                    <a:pt x="40" y="266"/>
                    <a:pt x="40" y="266"/>
                    <a:pt x="40" y="266"/>
                  </a:cubicBezTo>
                  <a:cubicBezTo>
                    <a:pt x="37" y="266"/>
                    <a:pt x="37" y="266"/>
                    <a:pt x="37" y="266"/>
                  </a:cubicBezTo>
                  <a:cubicBezTo>
                    <a:pt x="35" y="266"/>
                    <a:pt x="35" y="266"/>
                    <a:pt x="35" y="266"/>
                  </a:cubicBezTo>
                  <a:cubicBezTo>
                    <a:pt x="35" y="266"/>
                    <a:pt x="35" y="266"/>
                    <a:pt x="35" y="266"/>
                  </a:cubicBezTo>
                  <a:cubicBezTo>
                    <a:pt x="35" y="270"/>
                    <a:pt x="35" y="270"/>
                    <a:pt x="35" y="270"/>
                  </a:cubicBezTo>
                  <a:cubicBezTo>
                    <a:pt x="33" y="272"/>
                    <a:pt x="33" y="272"/>
                    <a:pt x="33" y="272"/>
                  </a:cubicBezTo>
                  <a:cubicBezTo>
                    <a:pt x="35" y="273"/>
                    <a:pt x="35" y="273"/>
                    <a:pt x="35" y="273"/>
                  </a:cubicBezTo>
                  <a:cubicBezTo>
                    <a:pt x="40" y="272"/>
                    <a:pt x="40" y="272"/>
                    <a:pt x="40" y="272"/>
                  </a:cubicBezTo>
                  <a:cubicBezTo>
                    <a:pt x="42" y="273"/>
                    <a:pt x="42" y="273"/>
                    <a:pt x="42" y="273"/>
                  </a:cubicBezTo>
                  <a:cubicBezTo>
                    <a:pt x="40" y="275"/>
                    <a:pt x="40" y="275"/>
                    <a:pt x="40" y="275"/>
                  </a:cubicBezTo>
                  <a:cubicBezTo>
                    <a:pt x="40" y="275"/>
                    <a:pt x="40" y="275"/>
                    <a:pt x="40" y="275"/>
                  </a:cubicBezTo>
                  <a:cubicBezTo>
                    <a:pt x="46" y="273"/>
                    <a:pt x="46" y="273"/>
                    <a:pt x="46" y="273"/>
                  </a:cubicBezTo>
                  <a:cubicBezTo>
                    <a:pt x="48" y="273"/>
                    <a:pt x="48" y="273"/>
                    <a:pt x="48" y="273"/>
                  </a:cubicBezTo>
                  <a:cubicBezTo>
                    <a:pt x="46" y="275"/>
                    <a:pt x="46" y="275"/>
                    <a:pt x="46" y="275"/>
                  </a:cubicBezTo>
                  <a:cubicBezTo>
                    <a:pt x="40" y="277"/>
                    <a:pt x="40" y="277"/>
                    <a:pt x="40" y="277"/>
                  </a:cubicBezTo>
                  <a:cubicBezTo>
                    <a:pt x="38" y="281"/>
                    <a:pt x="38" y="281"/>
                    <a:pt x="38" y="281"/>
                  </a:cubicBezTo>
                  <a:cubicBezTo>
                    <a:pt x="35" y="279"/>
                    <a:pt x="35" y="279"/>
                    <a:pt x="35" y="279"/>
                  </a:cubicBezTo>
                  <a:cubicBezTo>
                    <a:pt x="33" y="275"/>
                    <a:pt x="33" y="275"/>
                    <a:pt x="33" y="275"/>
                  </a:cubicBezTo>
                  <a:cubicBezTo>
                    <a:pt x="31" y="275"/>
                    <a:pt x="31" y="275"/>
                    <a:pt x="31" y="275"/>
                  </a:cubicBezTo>
                  <a:cubicBezTo>
                    <a:pt x="29" y="277"/>
                    <a:pt x="29" y="277"/>
                    <a:pt x="29" y="277"/>
                  </a:cubicBezTo>
                  <a:cubicBezTo>
                    <a:pt x="27" y="275"/>
                    <a:pt x="27" y="275"/>
                    <a:pt x="27" y="275"/>
                  </a:cubicBezTo>
                  <a:cubicBezTo>
                    <a:pt x="26" y="277"/>
                    <a:pt x="26" y="277"/>
                    <a:pt x="26" y="277"/>
                  </a:cubicBezTo>
                  <a:cubicBezTo>
                    <a:pt x="24" y="275"/>
                    <a:pt x="24" y="275"/>
                    <a:pt x="24" y="275"/>
                  </a:cubicBezTo>
                  <a:cubicBezTo>
                    <a:pt x="20" y="277"/>
                    <a:pt x="20" y="277"/>
                    <a:pt x="20" y="277"/>
                  </a:cubicBezTo>
                  <a:cubicBezTo>
                    <a:pt x="22" y="279"/>
                    <a:pt x="22" y="279"/>
                    <a:pt x="22" y="279"/>
                  </a:cubicBezTo>
                  <a:cubicBezTo>
                    <a:pt x="27" y="279"/>
                    <a:pt x="27" y="279"/>
                    <a:pt x="27" y="279"/>
                  </a:cubicBezTo>
                  <a:cubicBezTo>
                    <a:pt x="31" y="281"/>
                    <a:pt x="31" y="281"/>
                    <a:pt x="31" y="281"/>
                  </a:cubicBezTo>
                  <a:cubicBezTo>
                    <a:pt x="35" y="284"/>
                    <a:pt x="35" y="284"/>
                    <a:pt x="35" y="284"/>
                  </a:cubicBezTo>
                  <a:cubicBezTo>
                    <a:pt x="33" y="286"/>
                    <a:pt x="33" y="286"/>
                    <a:pt x="33" y="286"/>
                  </a:cubicBezTo>
                  <a:cubicBezTo>
                    <a:pt x="35" y="288"/>
                    <a:pt x="35" y="288"/>
                    <a:pt x="35" y="288"/>
                  </a:cubicBezTo>
                  <a:cubicBezTo>
                    <a:pt x="33" y="290"/>
                    <a:pt x="33" y="290"/>
                    <a:pt x="33" y="290"/>
                  </a:cubicBezTo>
                  <a:cubicBezTo>
                    <a:pt x="31" y="288"/>
                    <a:pt x="31" y="288"/>
                    <a:pt x="31" y="288"/>
                  </a:cubicBezTo>
                  <a:cubicBezTo>
                    <a:pt x="31" y="284"/>
                    <a:pt x="31" y="284"/>
                    <a:pt x="31" y="284"/>
                  </a:cubicBezTo>
                  <a:cubicBezTo>
                    <a:pt x="27" y="283"/>
                    <a:pt x="27" y="283"/>
                    <a:pt x="27" y="283"/>
                  </a:cubicBezTo>
                  <a:cubicBezTo>
                    <a:pt x="26" y="284"/>
                    <a:pt x="26" y="284"/>
                    <a:pt x="26" y="284"/>
                  </a:cubicBezTo>
                  <a:cubicBezTo>
                    <a:pt x="26" y="286"/>
                    <a:pt x="26" y="286"/>
                    <a:pt x="26" y="286"/>
                  </a:cubicBezTo>
                  <a:cubicBezTo>
                    <a:pt x="26" y="288"/>
                    <a:pt x="26" y="288"/>
                    <a:pt x="26" y="288"/>
                  </a:cubicBezTo>
                  <a:cubicBezTo>
                    <a:pt x="22" y="284"/>
                    <a:pt x="22" y="284"/>
                    <a:pt x="22" y="284"/>
                  </a:cubicBezTo>
                  <a:cubicBezTo>
                    <a:pt x="18" y="288"/>
                    <a:pt x="18" y="288"/>
                    <a:pt x="18" y="288"/>
                  </a:cubicBezTo>
                  <a:cubicBezTo>
                    <a:pt x="22" y="292"/>
                    <a:pt x="22" y="292"/>
                    <a:pt x="22" y="292"/>
                  </a:cubicBezTo>
                  <a:cubicBezTo>
                    <a:pt x="20" y="292"/>
                    <a:pt x="20" y="292"/>
                    <a:pt x="20" y="292"/>
                  </a:cubicBezTo>
                  <a:cubicBezTo>
                    <a:pt x="18" y="292"/>
                    <a:pt x="18" y="292"/>
                    <a:pt x="18" y="292"/>
                  </a:cubicBezTo>
                  <a:cubicBezTo>
                    <a:pt x="17" y="288"/>
                    <a:pt x="17" y="288"/>
                    <a:pt x="17" y="288"/>
                  </a:cubicBezTo>
                  <a:cubicBezTo>
                    <a:pt x="11" y="288"/>
                    <a:pt x="11" y="288"/>
                    <a:pt x="11" y="288"/>
                  </a:cubicBezTo>
                  <a:cubicBezTo>
                    <a:pt x="13" y="292"/>
                    <a:pt x="13" y="292"/>
                    <a:pt x="13" y="292"/>
                  </a:cubicBezTo>
                  <a:cubicBezTo>
                    <a:pt x="11" y="293"/>
                    <a:pt x="11" y="293"/>
                    <a:pt x="11" y="293"/>
                  </a:cubicBezTo>
                  <a:cubicBezTo>
                    <a:pt x="11" y="290"/>
                    <a:pt x="11" y="290"/>
                    <a:pt x="11" y="290"/>
                  </a:cubicBezTo>
                  <a:cubicBezTo>
                    <a:pt x="7" y="288"/>
                    <a:pt x="7" y="288"/>
                    <a:pt x="7" y="288"/>
                  </a:cubicBezTo>
                  <a:cubicBezTo>
                    <a:pt x="6" y="288"/>
                    <a:pt x="6" y="288"/>
                    <a:pt x="6" y="288"/>
                  </a:cubicBezTo>
                  <a:cubicBezTo>
                    <a:pt x="6" y="290"/>
                    <a:pt x="6" y="290"/>
                    <a:pt x="6" y="290"/>
                  </a:cubicBezTo>
                  <a:cubicBezTo>
                    <a:pt x="9" y="293"/>
                    <a:pt x="9" y="293"/>
                    <a:pt x="9" y="293"/>
                  </a:cubicBezTo>
                  <a:cubicBezTo>
                    <a:pt x="7" y="295"/>
                    <a:pt x="7" y="295"/>
                    <a:pt x="7" y="295"/>
                  </a:cubicBezTo>
                  <a:cubicBezTo>
                    <a:pt x="9" y="295"/>
                    <a:pt x="9" y="295"/>
                    <a:pt x="9" y="295"/>
                  </a:cubicBezTo>
                  <a:cubicBezTo>
                    <a:pt x="13" y="295"/>
                    <a:pt x="13" y="295"/>
                    <a:pt x="13" y="295"/>
                  </a:cubicBezTo>
                  <a:cubicBezTo>
                    <a:pt x="18" y="295"/>
                    <a:pt x="18" y="295"/>
                    <a:pt x="18" y="295"/>
                  </a:cubicBezTo>
                  <a:cubicBezTo>
                    <a:pt x="22" y="299"/>
                    <a:pt x="22" y="299"/>
                    <a:pt x="22" y="299"/>
                  </a:cubicBezTo>
                  <a:cubicBezTo>
                    <a:pt x="27" y="299"/>
                    <a:pt x="27" y="299"/>
                    <a:pt x="27" y="299"/>
                  </a:cubicBezTo>
                  <a:cubicBezTo>
                    <a:pt x="27" y="297"/>
                    <a:pt x="27" y="297"/>
                    <a:pt x="27" y="297"/>
                  </a:cubicBezTo>
                  <a:cubicBezTo>
                    <a:pt x="31" y="297"/>
                    <a:pt x="31" y="297"/>
                    <a:pt x="31" y="297"/>
                  </a:cubicBezTo>
                  <a:cubicBezTo>
                    <a:pt x="27" y="301"/>
                    <a:pt x="27" y="301"/>
                    <a:pt x="27" y="301"/>
                  </a:cubicBezTo>
                  <a:cubicBezTo>
                    <a:pt x="24" y="299"/>
                    <a:pt x="24" y="299"/>
                    <a:pt x="24" y="299"/>
                  </a:cubicBezTo>
                  <a:cubicBezTo>
                    <a:pt x="22" y="301"/>
                    <a:pt x="22" y="301"/>
                    <a:pt x="22" y="301"/>
                  </a:cubicBezTo>
                  <a:cubicBezTo>
                    <a:pt x="17" y="297"/>
                    <a:pt x="17" y="297"/>
                    <a:pt x="17" y="297"/>
                  </a:cubicBezTo>
                  <a:cubicBezTo>
                    <a:pt x="13" y="299"/>
                    <a:pt x="13" y="299"/>
                    <a:pt x="13" y="299"/>
                  </a:cubicBezTo>
                  <a:cubicBezTo>
                    <a:pt x="11" y="297"/>
                    <a:pt x="11" y="297"/>
                    <a:pt x="11" y="297"/>
                  </a:cubicBezTo>
                  <a:cubicBezTo>
                    <a:pt x="9" y="301"/>
                    <a:pt x="9" y="301"/>
                    <a:pt x="9" y="301"/>
                  </a:cubicBezTo>
                  <a:cubicBezTo>
                    <a:pt x="6" y="301"/>
                    <a:pt x="6" y="301"/>
                    <a:pt x="6" y="301"/>
                  </a:cubicBezTo>
                  <a:cubicBezTo>
                    <a:pt x="4" y="303"/>
                    <a:pt x="4" y="303"/>
                    <a:pt x="4" y="303"/>
                  </a:cubicBezTo>
                  <a:cubicBezTo>
                    <a:pt x="9" y="304"/>
                    <a:pt x="9" y="304"/>
                    <a:pt x="9" y="304"/>
                  </a:cubicBezTo>
                  <a:cubicBezTo>
                    <a:pt x="7" y="306"/>
                    <a:pt x="7" y="306"/>
                    <a:pt x="7" y="306"/>
                  </a:cubicBezTo>
                  <a:cubicBezTo>
                    <a:pt x="11" y="308"/>
                    <a:pt x="11" y="308"/>
                    <a:pt x="11" y="308"/>
                  </a:cubicBezTo>
                  <a:cubicBezTo>
                    <a:pt x="13" y="306"/>
                    <a:pt x="13" y="306"/>
                    <a:pt x="13" y="306"/>
                  </a:cubicBezTo>
                  <a:cubicBezTo>
                    <a:pt x="17" y="306"/>
                    <a:pt x="17" y="306"/>
                    <a:pt x="17" y="306"/>
                  </a:cubicBezTo>
                  <a:cubicBezTo>
                    <a:pt x="13" y="308"/>
                    <a:pt x="13" y="308"/>
                    <a:pt x="13" y="308"/>
                  </a:cubicBezTo>
                  <a:cubicBezTo>
                    <a:pt x="9" y="308"/>
                    <a:pt x="9" y="308"/>
                    <a:pt x="9" y="308"/>
                  </a:cubicBezTo>
                  <a:cubicBezTo>
                    <a:pt x="7" y="310"/>
                    <a:pt x="7" y="310"/>
                    <a:pt x="7" y="310"/>
                  </a:cubicBezTo>
                  <a:cubicBezTo>
                    <a:pt x="6" y="308"/>
                    <a:pt x="6" y="308"/>
                    <a:pt x="6" y="308"/>
                  </a:cubicBezTo>
                  <a:cubicBezTo>
                    <a:pt x="6" y="310"/>
                    <a:pt x="6" y="310"/>
                    <a:pt x="6" y="310"/>
                  </a:cubicBezTo>
                  <a:cubicBezTo>
                    <a:pt x="9" y="312"/>
                    <a:pt x="9" y="312"/>
                    <a:pt x="9" y="312"/>
                  </a:cubicBezTo>
                  <a:cubicBezTo>
                    <a:pt x="11" y="312"/>
                    <a:pt x="11" y="312"/>
                    <a:pt x="11" y="312"/>
                  </a:cubicBezTo>
                  <a:cubicBezTo>
                    <a:pt x="7" y="314"/>
                    <a:pt x="7" y="314"/>
                    <a:pt x="7" y="314"/>
                  </a:cubicBezTo>
                  <a:cubicBezTo>
                    <a:pt x="6" y="314"/>
                    <a:pt x="6" y="314"/>
                    <a:pt x="6" y="314"/>
                  </a:cubicBezTo>
                  <a:cubicBezTo>
                    <a:pt x="7" y="315"/>
                    <a:pt x="7" y="315"/>
                    <a:pt x="7" y="315"/>
                  </a:cubicBezTo>
                  <a:cubicBezTo>
                    <a:pt x="7" y="315"/>
                    <a:pt x="7" y="315"/>
                    <a:pt x="7" y="315"/>
                  </a:cubicBezTo>
                  <a:cubicBezTo>
                    <a:pt x="9" y="317"/>
                    <a:pt x="9" y="317"/>
                    <a:pt x="9" y="317"/>
                  </a:cubicBezTo>
                  <a:cubicBezTo>
                    <a:pt x="13" y="317"/>
                    <a:pt x="13" y="317"/>
                    <a:pt x="13" y="317"/>
                  </a:cubicBezTo>
                  <a:cubicBezTo>
                    <a:pt x="15" y="315"/>
                    <a:pt x="15" y="315"/>
                    <a:pt x="15" y="315"/>
                  </a:cubicBezTo>
                  <a:cubicBezTo>
                    <a:pt x="20" y="315"/>
                    <a:pt x="20" y="315"/>
                    <a:pt x="20" y="315"/>
                  </a:cubicBezTo>
                  <a:cubicBezTo>
                    <a:pt x="24" y="315"/>
                    <a:pt x="24" y="315"/>
                    <a:pt x="24" y="315"/>
                  </a:cubicBezTo>
                  <a:cubicBezTo>
                    <a:pt x="26" y="317"/>
                    <a:pt x="26" y="317"/>
                    <a:pt x="26" y="317"/>
                  </a:cubicBezTo>
                  <a:cubicBezTo>
                    <a:pt x="27" y="315"/>
                    <a:pt x="27" y="315"/>
                    <a:pt x="27" y="315"/>
                  </a:cubicBezTo>
                  <a:cubicBezTo>
                    <a:pt x="27" y="314"/>
                    <a:pt x="27" y="314"/>
                    <a:pt x="27" y="314"/>
                  </a:cubicBezTo>
                  <a:cubicBezTo>
                    <a:pt x="29" y="314"/>
                    <a:pt x="29" y="314"/>
                    <a:pt x="29" y="314"/>
                  </a:cubicBezTo>
                  <a:cubicBezTo>
                    <a:pt x="31" y="315"/>
                    <a:pt x="31" y="315"/>
                    <a:pt x="31" y="315"/>
                  </a:cubicBezTo>
                  <a:cubicBezTo>
                    <a:pt x="33" y="315"/>
                    <a:pt x="33" y="315"/>
                    <a:pt x="33" y="315"/>
                  </a:cubicBezTo>
                  <a:cubicBezTo>
                    <a:pt x="37" y="312"/>
                    <a:pt x="37" y="312"/>
                    <a:pt x="37" y="312"/>
                  </a:cubicBezTo>
                  <a:cubicBezTo>
                    <a:pt x="38" y="312"/>
                    <a:pt x="38" y="312"/>
                    <a:pt x="38" y="312"/>
                  </a:cubicBezTo>
                  <a:cubicBezTo>
                    <a:pt x="38" y="314"/>
                    <a:pt x="38" y="314"/>
                    <a:pt x="38" y="314"/>
                  </a:cubicBezTo>
                  <a:cubicBezTo>
                    <a:pt x="37" y="315"/>
                    <a:pt x="37" y="315"/>
                    <a:pt x="37" y="315"/>
                  </a:cubicBezTo>
                  <a:cubicBezTo>
                    <a:pt x="40" y="315"/>
                    <a:pt x="40" y="315"/>
                    <a:pt x="40" y="315"/>
                  </a:cubicBezTo>
                  <a:cubicBezTo>
                    <a:pt x="40" y="314"/>
                    <a:pt x="40" y="314"/>
                    <a:pt x="40" y="314"/>
                  </a:cubicBezTo>
                  <a:cubicBezTo>
                    <a:pt x="40" y="312"/>
                    <a:pt x="40" y="312"/>
                    <a:pt x="40" y="312"/>
                  </a:cubicBezTo>
                  <a:cubicBezTo>
                    <a:pt x="42" y="308"/>
                    <a:pt x="42" y="308"/>
                    <a:pt x="42" y="308"/>
                  </a:cubicBezTo>
                  <a:cubicBezTo>
                    <a:pt x="42" y="312"/>
                    <a:pt x="42" y="312"/>
                    <a:pt x="42" y="312"/>
                  </a:cubicBezTo>
                  <a:cubicBezTo>
                    <a:pt x="46" y="315"/>
                    <a:pt x="46" y="315"/>
                    <a:pt x="46" y="315"/>
                  </a:cubicBezTo>
                  <a:cubicBezTo>
                    <a:pt x="42" y="317"/>
                    <a:pt x="42" y="317"/>
                    <a:pt x="42" y="317"/>
                  </a:cubicBezTo>
                  <a:cubicBezTo>
                    <a:pt x="38" y="319"/>
                    <a:pt x="38" y="319"/>
                    <a:pt x="38" y="319"/>
                  </a:cubicBezTo>
                  <a:cubicBezTo>
                    <a:pt x="37" y="321"/>
                    <a:pt x="37" y="321"/>
                    <a:pt x="37" y="321"/>
                  </a:cubicBezTo>
                  <a:cubicBezTo>
                    <a:pt x="37" y="321"/>
                    <a:pt x="37" y="321"/>
                    <a:pt x="37" y="321"/>
                  </a:cubicBezTo>
                  <a:cubicBezTo>
                    <a:pt x="37" y="324"/>
                    <a:pt x="37" y="324"/>
                    <a:pt x="37" y="324"/>
                  </a:cubicBezTo>
                  <a:cubicBezTo>
                    <a:pt x="31" y="324"/>
                    <a:pt x="31" y="324"/>
                    <a:pt x="31" y="324"/>
                  </a:cubicBezTo>
                  <a:cubicBezTo>
                    <a:pt x="31" y="323"/>
                    <a:pt x="31" y="323"/>
                    <a:pt x="31" y="323"/>
                  </a:cubicBezTo>
                  <a:cubicBezTo>
                    <a:pt x="33" y="321"/>
                    <a:pt x="33" y="321"/>
                    <a:pt x="33" y="321"/>
                  </a:cubicBezTo>
                  <a:cubicBezTo>
                    <a:pt x="33" y="317"/>
                    <a:pt x="33" y="317"/>
                    <a:pt x="33" y="317"/>
                  </a:cubicBezTo>
                  <a:cubicBezTo>
                    <a:pt x="29" y="317"/>
                    <a:pt x="29" y="317"/>
                    <a:pt x="29" y="317"/>
                  </a:cubicBezTo>
                  <a:cubicBezTo>
                    <a:pt x="27" y="321"/>
                    <a:pt x="27" y="321"/>
                    <a:pt x="27" y="321"/>
                  </a:cubicBezTo>
                  <a:cubicBezTo>
                    <a:pt x="26" y="323"/>
                    <a:pt x="26" y="323"/>
                    <a:pt x="26" y="323"/>
                  </a:cubicBezTo>
                  <a:cubicBezTo>
                    <a:pt x="24" y="319"/>
                    <a:pt x="24" y="319"/>
                    <a:pt x="24" y="319"/>
                  </a:cubicBezTo>
                  <a:cubicBezTo>
                    <a:pt x="20" y="319"/>
                    <a:pt x="20" y="319"/>
                    <a:pt x="20" y="319"/>
                  </a:cubicBezTo>
                  <a:cubicBezTo>
                    <a:pt x="17" y="319"/>
                    <a:pt x="17" y="319"/>
                    <a:pt x="17" y="319"/>
                  </a:cubicBezTo>
                  <a:cubicBezTo>
                    <a:pt x="15" y="319"/>
                    <a:pt x="15" y="319"/>
                    <a:pt x="15" y="319"/>
                  </a:cubicBezTo>
                  <a:cubicBezTo>
                    <a:pt x="11" y="321"/>
                    <a:pt x="11" y="321"/>
                    <a:pt x="11" y="321"/>
                  </a:cubicBezTo>
                  <a:cubicBezTo>
                    <a:pt x="9" y="321"/>
                    <a:pt x="9" y="321"/>
                    <a:pt x="9" y="321"/>
                  </a:cubicBezTo>
                  <a:cubicBezTo>
                    <a:pt x="6" y="319"/>
                    <a:pt x="6" y="319"/>
                    <a:pt x="6" y="319"/>
                  </a:cubicBezTo>
                  <a:cubicBezTo>
                    <a:pt x="6" y="319"/>
                    <a:pt x="6" y="319"/>
                    <a:pt x="6" y="319"/>
                  </a:cubicBezTo>
                  <a:cubicBezTo>
                    <a:pt x="7" y="323"/>
                    <a:pt x="7" y="323"/>
                    <a:pt x="7" y="323"/>
                  </a:cubicBezTo>
                  <a:cubicBezTo>
                    <a:pt x="6" y="324"/>
                    <a:pt x="6" y="324"/>
                    <a:pt x="6" y="324"/>
                  </a:cubicBezTo>
                  <a:cubicBezTo>
                    <a:pt x="7" y="326"/>
                    <a:pt x="7" y="326"/>
                    <a:pt x="7" y="326"/>
                  </a:cubicBezTo>
                  <a:cubicBezTo>
                    <a:pt x="9" y="324"/>
                    <a:pt x="9" y="324"/>
                    <a:pt x="9" y="324"/>
                  </a:cubicBezTo>
                  <a:cubicBezTo>
                    <a:pt x="11" y="323"/>
                    <a:pt x="11" y="323"/>
                    <a:pt x="11" y="323"/>
                  </a:cubicBezTo>
                  <a:cubicBezTo>
                    <a:pt x="13" y="324"/>
                    <a:pt x="13" y="324"/>
                    <a:pt x="13" y="324"/>
                  </a:cubicBezTo>
                  <a:cubicBezTo>
                    <a:pt x="11" y="326"/>
                    <a:pt x="11" y="326"/>
                    <a:pt x="11" y="326"/>
                  </a:cubicBezTo>
                  <a:cubicBezTo>
                    <a:pt x="11" y="328"/>
                    <a:pt x="11" y="328"/>
                    <a:pt x="11" y="328"/>
                  </a:cubicBezTo>
                  <a:cubicBezTo>
                    <a:pt x="9" y="330"/>
                    <a:pt x="9" y="330"/>
                    <a:pt x="9" y="330"/>
                  </a:cubicBezTo>
                  <a:cubicBezTo>
                    <a:pt x="7" y="328"/>
                    <a:pt x="7" y="328"/>
                    <a:pt x="7" y="328"/>
                  </a:cubicBezTo>
                  <a:cubicBezTo>
                    <a:pt x="9" y="332"/>
                    <a:pt x="9" y="332"/>
                    <a:pt x="9" y="332"/>
                  </a:cubicBezTo>
                  <a:cubicBezTo>
                    <a:pt x="11" y="334"/>
                    <a:pt x="11" y="334"/>
                    <a:pt x="11" y="334"/>
                  </a:cubicBezTo>
                  <a:cubicBezTo>
                    <a:pt x="15" y="328"/>
                    <a:pt x="15" y="328"/>
                    <a:pt x="15" y="328"/>
                  </a:cubicBezTo>
                  <a:cubicBezTo>
                    <a:pt x="18" y="330"/>
                    <a:pt x="18" y="330"/>
                    <a:pt x="18" y="330"/>
                  </a:cubicBezTo>
                  <a:cubicBezTo>
                    <a:pt x="17" y="332"/>
                    <a:pt x="17" y="332"/>
                    <a:pt x="17" y="332"/>
                  </a:cubicBezTo>
                  <a:cubicBezTo>
                    <a:pt x="18" y="334"/>
                    <a:pt x="18" y="334"/>
                    <a:pt x="18" y="334"/>
                  </a:cubicBezTo>
                  <a:cubicBezTo>
                    <a:pt x="13" y="337"/>
                    <a:pt x="13" y="337"/>
                    <a:pt x="13" y="337"/>
                  </a:cubicBezTo>
                  <a:cubicBezTo>
                    <a:pt x="15" y="337"/>
                    <a:pt x="15" y="337"/>
                    <a:pt x="15" y="337"/>
                  </a:cubicBezTo>
                  <a:cubicBezTo>
                    <a:pt x="17" y="337"/>
                    <a:pt x="17" y="337"/>
                    <a:pt x="17" y="337"/>
                  </a:cubicBezTo>
                  <a:cubicBezTo>
                    <a:pt x="15" y="341"/>
                    <a:pt x="15" y="341"/>
                    <a:pt x="15" y="341"/>
                  </a:cubicBezTo>
                  <a:cubicBezTo>
                    <a:pt x="17" y="343"/>
                    <a:pt x="17" y="343"/>
                    <a:pt x="17" y="343"/>
                  </a:cubicBezTo>
                  <a:cubicBezTo>
                    <a:pt x="17" y="346"/>
                    <a:pt x="17" y="346"/>
                    <a:pt x="17" y="346"/>
                  </a:cubicBezTo>
                  <a:cubicBezTo>
                    <a:pt x="17" y="346"/>
                    <a:pt x="17" y="346"/>
                    <a:pt x="17" y="346"/>
                  </a:cubicBezTo>
                  <a:cubicBezTo>
                    <a:pt x="20" y="343"/>
                    <a:pt x="20" y="343"/>
                    <a:pt x="20" y="343"/>
                  </a:cubicBezTo>
                  <a:cubicBezTo>
                    <a:pt x="22" y="341"/>
                    <a:pt x="22" y="341"/>
                    <a:pt x="22" y="341"/>
                  </a:cubicBezTo>
                  <a:cubicBezTo>
                    <a:pt x="22" y="337"/>
                    <a:pt x="22" y="337"/>
                    <a:pt x="22" y="337"/>
                  </a:cubicBezTo>
                  <a:cubicBezTo>
                    <a:pt x="29" y="335"/>
                    <a:pt x="29" y="335"/>
                    <a:pt x="29" y="335"/>
                  </a:cubicBezTo>
                  <a:cubicBezTo>
                    <a:pt x="31" y="335"/>
                    <a:pt x="31" y="335"/>
                    <a:pt x="31" y="335"/>
                  </a:cubicBezTo>
                  <a:cubicBezTo>
                    <a:pt x="35" y="334"/>
                    <a:pt x="35" y="334"/>
                    <a:pt x="35" y="334"/>
                  </a:cubicBezTo>
                  <a:cubicBezTo>
                    <a:pt x="33" y="335"/>
                    <a:pt x="33" y="335"/>
                    <a:pt x="33" y="335"/>
                  </a:cubicBezTo>
                  <a:cubicBezTo>
                    <a:pt x="29" y="337"/>
                    <a:pt x="29" y="337"/>
                    <a:pt x="29" y="337"/>
                  </a:cubicBezTo>
                  <a:cubicBezTo>
                    <a:pt x="29" y="343"/>
                    <a:pt x="29" y="343"/>
                    <a:pt x="29" y="343"/>
                  </a:cubicBezTo>
                  <a:cubicBezTo>
                    <a:pt x="31" y="344"/>
                    <a:pt x="31" y="344"/>
                    <a:pt x="31" y="344"/>
                  </a:cubicBezTo>
                  <a:cubicBezTo>
                    <a:pt x="27" y="343"/>
                    <a:pt x="27" y="343"/>
                    <a:pt x="27" y="343"/>
                  </a:cubicBezTo>
                  <a:cubicBezTo>
                    <a:pt x="27" y="339"/>
                    <a:pt x="27" y="339"/>
                    <a:pt x="27" y="339"/>
                  </a:cubicBezTo>
                  <a:cubicBezTo>
                    <a:pt x="26" y="339"/>
                    <a:pt x="26" y="339"/>
                    <a:pt x="26" y="339"/>
                  </a:cubicBezTo>
                  <a:cubicBezTo>
                    <a:pt x="24" y="343"/>
                    <a:pt x="24" y="343"/>
                    <a:pt x="24" y="343"/>
                  </a:cubicBezTo>
                  <a:cubicBezTo>
                    <a:pt x="22" y="343"/>
                    <a:pt x="22" y="343"/>
                    <a:pt x="22" y="343"/>
                  </a:cubicBezTo>
                  <a:cubicBezTo>
                    <a:pt x="26" y="344"/>
                    <a:pt x="26" y="344"/>
                    <a:pt x="26" y="344"/>
                  </a:cubicBezTo>
                  <a:cubicBezTo>
                    <a:pt x="22" y="348"/>
                    <a:pt x="22" y="348"/>
                    <a:pt x="22" y="348"/>
                  </a:cubicBezTo>
                  <a:cubicBezTo>
                    <a:pt x="20" y="348"/>
                    <a:pt x="20" y="348"/>
                    <a:pt x="20" y="348"/>
                  </a:cubicBezTo>
                  <a:cubicBezTo>
                    <a:pt x="18" y="350"/>
                    <a:pt x="18" y="350"/>
                    <a:pt x="18" y="350"/>
                  </a:cubicBezTo>
                  <a:cubicBezTo>
                    <a:pt x="20" y="352"/>
                    <a:pt x="20" y="352"/>
                    <a:pt x="20" y="352"/>
                  </a:cubicBezTo>
                  <a:cubicBezTo>
                    <a:pt x="26" y="352"/>
                    <a:pt x="26" y="352"/>
                    <a:pt x="26" y="352"/>
                  </a:cubicBezTo>
                  <a:cubicBezTo>
                    <a:pt x="26" y="354"/>
                    <a:pt x="26" y="354"/>
                    <a:pt x="26" y="354"/>
                  </a:cubicBezTo>
                  <a:cubicBezTo>
                    <a:pt x="24" y="354"/>
                    <a:pt x="24" y="354"/>
                    <a:pt x="24" y="354"/>
                  </a:cubicBezTo>
                  <a:cubicBezTo>
                    <a:pt x="22" y="355"/>
                    <a:pt x="22" y="355"/>
                    <a:pt x="22" y="355"/>
                  </a:cubicBezTo>
                  <a:cubicBezTo>
                    <a:pt x="22" y="357"/>
                    <a:pt x="22" y="357"/>
                    <a:pt x="22" y="357"/>
                  </a:cubicBezTo>
                  <a:cubicBezTo>
                    <a:pt x="18" y="355"/>
                    <a:pt x="18" y="355"/>
                    <a:pt x="18" y="355"/>
                  </a:cubicBezTo>
                  <a:cubicBezTo>
                    <a:pt x="17" y="355"/>
                    <a:pt x="17" y="355"/>
                    <a:pt x="17" y="355"/>
                  </a:cubicBezTo>
                  <a:cubicBezTo>
                    <a:pt x="15" y="359"/>
                    <a:pt x="15" y="359"/>
                    <a:pt x="15" y="359"/>
                  </a:cubicBezTo>
                  <a:cubicBezTo>
                    <a:pt x="15" y="355"/>
                    <a:pt x="15" y="355"/>
                    <a:pt x="15" y="355"/>
                  </a:cubicBezTo>
                  <a:cubicBezTo>
                    <a:pt x="13" y="357"/>
                    <a:pt x="13" y="357"/>
                    <a:pt x="13" y="357"/>
                  </a:cubicBezTo>
                  <a:cubicBezTo>
                    <a:pt x="9" y="361"/>
                    <a:pt x="9" y="361"/>
                    <a:pt x="9" y="361"/>
                  </a:cubicBezTo>
                  <a:cubicBezTo>
                    <a:pt x="11" y="365"/>
                    <a:pt x="11" y="365"/>
                    <a:pt x="11" y="365"/>
                  </a:cubicBezTo>
                  <a:cubicBezTo>
                    <a:pt x="15" y="368"/>
                    <a:pt x="15" y="368"/>
                    <a:pt x="15" y="368"/>
                  </a:cubicBezTo>
                  <a:cubicBezTo>
                    <a:pt x="17" y="366"/>
                    <a:pt x="17" y="366"/>
                    <a:pt x="17" y="366"/>
                  </a:cubicBezTo>
                  <a:cubicBezTo>
                    <a:pt x="17" y="368"/>
                    <a:pt x="17" y="368"/>
                    <a:pt x="17" y="368"/>
                  </a:cubicBezTo>
                  <a:cubicBezTo>
                    <a:pt x="20" y="366"/>
                    <a:pt x="20" y="366"/>
                    <a:pt x="20" y="366"/>
                  </a:cubicBezTo>
                  <a:cubicBezTo>
                    <a:pt x="18" y="365"/>
                    <a:pt x="18" y="365"/>
                    <a:pt x="18" y="365"/>
                  </a:cubicBezTo>
                  <a:cubicBezTo>
                    <a:pt x="20" y="361"/>
                    <a:pt x="20" y="361"/>
                    <a:pt x="20" y="361"/>
                  </a:cubicBezTo>
                  <a:cubicBezTo>
                    <a:pt x="24" y="365"/>
                    <a:pt x="24" y="365"/>
                    <a:pt x="24" y="365"/>
                  </a:cubicBezTo>
                  <a:cubicBezTo>
                    <a:pt x="22" y="365"/>
                    <a:pt x="22" y="365"/>
                    <a:pt x="22" y="365"/>
                  </a:cubicBezTo>
                  <a:cubicBezTo>
                    <a:pt x="24" y="368"/>
                    <a:pt x="24" y="368"/>
                    <a:pt x="24" y="368"/>
                  </a:cubicBezTo>
                  <a:cubicBezTo>
                    <a:pt x="24" y="370"/>
                    <a:pt x="24" y="370"/>
                    <a:pt x="24" y="370"/>
                  </a:cubicBezTo>
                  <a:cubicBezTo>
                    <a:pt x="22" y="372"/>
                    <a:pt x="22" y="372"/>
                    <a:pt x="22" y="372"/>
                  </a:cubicBezTo>
                  <a:cubicBezTo>
                    <a:pt x="24" y="377"/>
                    <a:pt x="24" y="377"/>
                    <a:pt x="24" y="377"/>
                  </a:cubicBezTo>
                  <a:cubicBezTo>
                    <a:pt x="26" y="375"/>
                    <a:pt x="26" y="375"/>
                    <a:pt x="26" y="375"/>
                  </a:cubicBezTo>
                  <a:cubicBezTo>
                    <a:pt x="29" y="374"/>
                    <a:pt x="29" y="374"/>
                    <a:pt x="29" y="374"/>
                  </a:cubicBezTo>
                  <a:cubicBezTo>
                    <a:pt x="31" y="375"/>
                    <a:pt x="31" y="375"/>
                    <a:pt x="31" y="375"/>
                  </a:cubicBezTo>
                  <a:cubicBezTo>
                    <a:pt x="27" y="375"/>
                    <a:pt x="27" y="375"/>
                    <a:pt x="27" y="375"/>
                  </a:cubicBezTo>
                  <a:cubicBezTo>
                    <a:pt x="26" y="377"/>
                    <a:pt x="26" y="377"/>
                    <a:pt x="26" y="377"/>
                  </a:cubicBezTo>
                  <a:cubicBezTo>
                    <a:pt x="27" y="381"/>
                    <a:pt x="27" y="381"/>
                    <a:pt x="27" y="381"/>
                  </a:cubicBezTo>
                  <a:cubicBezTo>
                    <a:pt x="27" y="381"/>
                    <a:pt x="27" y="381"/>
                    <a:pt x="27" y="381"/>
                  </a:cubicBezTo>
                  <a:cubicBezTo>
                    <a:pt x="20" y="377"/>
                    <a:pt x="20" y="377"/>
                    <a:pt x="20" y="377"/>
                  </a:cubicBezTo>
                  <a:cubicBezTo>
                    <a:pt x="18" y="377"/>
                    <a:pt x="18" y="377"/>
                    <a:pt x="18" y="377"/>
                  </a:cubicBezTo>
                  <a:cubicBezTo>
                    <a:pt x="17" y="377"/>
                    <a:pt x="17" y="377"/>
                    <a:pt x="17" y="377"/>
                  </a:cubicBezTo>
                  <a:cubicBezTo>
                    <a:pt x="15" y="377"/>
                    <a:pt x="15" y="377"/>
                    <a:pt x="15" y="377"/>
                  </a:cubicBezTo>
                  <a:cubicBezTo>
                    <a:pt x="15" y="379"/>
                    <a:pt x="15" y="379"/>
                    <a:pt x="15" y="379"/>
                  </a:cubicBezTo>
                  <a:cubicBezTo>
                    <a:pt x="13" y="381"/>
                    <a:pt x="13" y="381"/>
                    <a:pt x="13" y="381"/>
                  </a:cubicBezTo>
                  <a:cubicBezTo>
                    <a:pt x="17" y="388"/>
                    <a:pt x="17" y="388"/>
                    <a:pt x="17" y="388"/>
                  </a:cubicBezTo>
                  <a:cubicBezTo>
                    <a:pt x="20" y="388"/>
                    <a:pt x="20" y="388"/>
                    <a:pt x="20" y="388"/>
                  </a:cubicBezTo>
                  <a:cubicBezTo>
                    <a:pt x="26" y="394"/>
                    <a:pt x="26" y="394"/>
                    <a:pt x="26" y="394"/>
                  </a:cubicBezTo>
                  <a:cubicBezTo>
                    <a:pt x="31" y="396"/>
                    <a:pt x="31" y="396"/>
                    <a:pt x="31" y="396"/>
                  </a:cubicBezTo>
                  <a:cubicBezTo>
                    <a:pt x="33" y="397"/>
                    <a:pt x="33" y="397"/>
                    <a:pt x="33" y="397"/>
                  </a:cubicBezTo>
                  <a:cubicBezTo>
                    <a:pt x="31" y="399"/>
                    <a:pt x="31" y="399"/>
                    <a:pt x="31" y="399"/>
                  </a:cubicBezTo>
                  <a:cubicBezTo>
                    <a:pt x="33" y="401"/>
                    <a:pt x="33" y="401"/>
                    <a:pt x="33" y="401"/>
                  </a:cubicBezTo>
                  <a:cubicBezTo>
                    <a:pt x="35" y="399"/>
                    <a:pt x="35" y="399"/>
                    <a:pt x="35" y="399"/>
                  </a:cubicBezTo>
                  <a:cubicBezTo>
                    <a:pt x="35" y="397"/>
                    <a:pt x="35" y="397"/>
                    <a:pt x="35" y="397"/>
                  </a:cubicBezTo>
                  <a:cubicBezTo>
                    <a:pt x="37" y="396"/>
                    <a:pt x="37" y="396"/>
                    <a:pt x="37" y="396"/>
                  </a:cubicBezTo>
                  <a:cubicBezTo>
                    <a:pt x="38" y="397"/>
                    <a:pt x="38" y="397"/>
                    <a:pt x="38" y="397"/>
                  </a:cubicBezTo>
                  <a:cubicBezTo>
                    <a:pt x="38" y="399"/>
                    <a:pt x="38" y="399"/>
                    <a:pt x="38" y="399"/>
                  </a:cubicBezTo>
                  <a:cubicBezTo>
                    <a:pt x="42" y="403"/>
                    <a:pt x="42" y="403"/>
                    <a:pt x="42" y="403"/>
                  </a:cubicBezTo>
                  <a:cubicBezTo>
                    <a:pt x="44" y="401"/>
                    <a:pt x="44" y="401"/>
                    <a:pt x="44" y="401"/>
                  </a:cubicBezTo>
                  <a:cubicBezTo>
                    <a:pt x="44" y="403"/>
                    <a:pt x="44" y="403"/>
                    <a:pt x="44" y="403"/>
                  </a:cubicBezTo>
                  <a:cubicBezTo>
                    <a:pt x="48" y="401"/>
                    <a:pt x="48" y="401"/>
                    <a:pt x="48" y="401"/>
                  </a:cubicBezTo>
                  <a:cubicBezTo>
                    <a:pt x="51" y="397"/>
                    <a:pt x="51" y="397"/>
                    <a:pt x="51" y="397"/>
                  </a:cubicBezTo>
                  <a:cubicBezTo>
                    <a:pt x="53" y="397"/>
                    <a:pt x="53" y="397"/>
                    <a:pt x="53" y="397"/>
                  </a:cubicBezTo>
                  <a:cubicBezTo>
                    <a:pt x="55" y="396"/>
                    <a:pt x="55" y="396"/>
                    <a:pt x="55" y="396"/>
                  </a:cubicBezTo>
                  <a:cubicBezTo>
                    <a:pt x="55" y="396"/>
                    <a:pt x="55" y="396"/>
                    <a:pt x="55" y="396"/>
                  </a:cubicBezTo>
                  <a:cubicBezTo>
                    <a:pt x="57" y="397"/>
                    <a:pt x="57" y="397"/>
                    <a:pt x="57" y="397"/>
                  </a:cubicBezTo>
                  <a:cubicBezTo>
                    <a:pt x="59" y="399"/>
                    <a:pt x="59" y="399"/>
                    <a:pt x="59" y="399"/>
                  </a:cubicBezTo>
                  <a:cubicBezTo>
                    <a:pt x="64" y="392"/>
                    <a:pt x="64" y="392"/>
                    <a:pt x="64" y="392"/>
                  </a:cubicBezTo>
                  <a:cubicBezTo>
                    <a:pt x="64" y="390"/>
                    <a:pt x="64" y="390"/>
                    <a:pt x="64" y="390"/>
                  </a:cubicBezTo>
                  <a:cubicBezTo>
                    <a:pt x="60" y="386"/>
                    <a:pt x="60" y="386"/>
                    <a:pt x="60" y="386"/>
                  </a:cubicBezTo>
                  <a:cubicBezTo>
                    <a:pt x="66" y="390"/>
                    <a:pt x="66" y="390"/>
                    <a:pt x="66" y="390"/>
                  </a:cubicBezTo>
                  <a:cubicBezTo>
                    <a:pt x="69" y="386"/>
                    <a:pt x="69" y="386"/>
                    <a:pt x="69" y="386"/>
                  </a:cubicBezTo>
                  <a:cubicBezTo>
                    <a:pt x="68" y="385"/>
                    <a:pt x="68" y="385"/>
                    <a:pt x="68" y="385"/>
                  </a:cubicBezTo>
                  <a:cubicBezTo>
                    <a:pt x="71" y="383"/>
                    <a:pt x="71" y="383"/>
                    <a:pt x="71" y="383"/>
                  </a:cubicBezTo>
                  <a:cubicBezTo>
                    <a:pt x="69" y="381"/>
                    <a:pt x="69" y="381"/>
                    <a:pt x="69" y="381"/>
                  </a:cubicBezTo>
                  <a:cubicBezTo>
                    <a:pt x="73" y="379"/>
                    <a:pt x="73" y="379"/>
                    <a:pt x="73" y="379"/>
                  </a:cubicBezTo>
                  <a:cubicBezTo>
                    <a:pt x="75" y="379"/>
                    <a:pt x="75" y="379"/>
                    <a:pt x="75" y="379"/>
                  </a:cubicBezTo>
                  <a:cubicBezTo>
                    <a:pt x="77" y="377"/>
                    <a:pt x="77" y="377"/>
                    <a:pt x="77" y="377"/>
                  </a:cubicBezTo>
                  <a:cubicBezTo>
                    <a:pt x="73" y="374"/>
                    <a:pt x="73" y="374"/>
                    <a:pt x="73" y="374"/>
                  </a:cubicBezTo>
                  <a:cubicBezTo>
                    <a:pt x="75" y="372"/>
                    <a:pt x="75" y="372"/>
                    <a:pt x="75" y="372"/>
                  </a:cubicBezTo>
                  <a:cubicBezTo>
                    <a:pt x="71" y="368"/>
                    <a:pt x="71" y="368"/>
                    <a:pt x="71" y="368"/>
                  </a:cubicBezTo>
                  <a:cubicBezTo>
                    <a:pt x="69" y="366"/>
                    <a:pt x="69" y="366"/>
                    <a:pt x="69" y="366"/>
                  </a:cubicBezTo>
                  <a:cubicBezTo>
                    <a:pt x="69" y="363"/>
                    <a:pt x="69" y="363"/>
                    <a:pt x="69" y="363"/>
                  </a:cubicBezTo>
                  <a:cubicBezTo>
                    <a:pt x="71" y="365"/>
                    <a:pt x="71" y="365"/>
                    <a:pt x="71" y="365"/>
                  </a:cubicBezTo>
                  <a:cubicBezTo>
                    <a:pt x="75" y="368"/>
                    <a:pt x="75" y="368"/>
                    <a:pt x="75" y="368"/>
                  </a:cubicBezTo>
                  <a:cubicBezTo>
                    <a:pt x="75" y="372"/>
                    <a:pt x="75" y="372"/>
                    <a:pt x="75" y="372"/>
                  </a:cubicBezTo>
                  <a:cubicBezTo>
                    <a:pt x="77" y="374"/>
                    <a:pt x="77" y="374"/>
                    <a:pt x="77" y="374"/>
                  </a:cubicBezTo>
                  <a:cubicBezTo>
                    <a:pt x="79" y="374"/>
                    <a:pt x="79" y="374"/>
                    <a:pt x="79" y="374"/>
                  </a:cubicBezTo>
                  <a:cubicBezTo>
                    <a:pt x="79" y="375"/>
                    <a:pt x="79" y="375"/>
                    <a:pt x="79" y="375"/>
                  </a:cubicBezTo>
                  <a:cubicBezTo>
                    <a:pt x="80" y="377"/>
                    <a:pt x="80" y="377"/>
                    <a:pt x="80" y="377"/>
                  </a:cubicBezTo>
                  <a:cubicBezTo>
                    <a:pt x="84" y="375"/>
                    <a:pt x="84" y="375"/>
                    <a:pt x="84" y="375"/>
                  </a:cubicBezTo>
                  <a:cubicBezTo>
                    <a:pt x="82" y="374"/>
                    <a:pt x="82" y="374"/>
                    <a:pt x="82" y="374"/>
                  </a:cubicBezTo>
                  <a:cubicBezTo>
                    <a:pt x="80" y="374"/>
                    <a:pt x="80" y="374"/>
                    <a:pt x="80" y="374"/>
                  </a:cubicBezTo>
                  <a:cubicBezTo>
                    <a:pt x="82" y="372"/>
                    <a:pt x="82" y="372"/>
                    <a:pt x="82" y="372"/>
                  </a:cubicBezTo>
                  <a:cubicBezTo>
                    <a:pt x="84" y="374"/>
                    <a:pt x="84" y="374"/>
                    <a:pt x="84" y="374"/>
                  </a:cubicBezTo>
                  <a:cubicBezTo>
                    <a:pt x="86" y="375"/>
                    <a:pt x="86" y="375"/>
                    <a:pt x="86" y="375"/>
                  </a:cubicBezTo>
                  <a:cubicBezTo>
                    <a:pt x="90" y="370"/>
                    <a:pt x="90" y="370"/>
                    <a:pt x="90" y="370"/>
                  </a:cubicBezTo>
                  <a:cubicBezTo>
                    <a:pt x="90" y="366"/>
                    <a:pt x="90" y="366"/>
                    <a:pt x="90" y="366"/>
                  </a:cubicBezTo>
                  <a:cubicBezTo>
                    <a:pt x="90" y="365"/>
                    <a:pt x="90" y="365"/>
                    <a:pt x="90" y="365"/>
                  </a:cubicBezTo>
                  <a:cubicBezTo>
                    <a:pt x="88" y="363"/>
                    <a:pt x="88" y="363"/>
                    <a:pt x="88" y="363"/>
                  </a:cubicBezTo>
                  <a:cubicBezTo>
                    <a:pt x="86" y="361"/>
                    <a:pt x="86" y="361"/>
                    <a:pt x="86" y="361"/>
                  </a:cubicBezTo>
                  <a:cubicBezTo>
                    <a:pt x="88" y="359"/>
                    <a:pt x="88" y="359"/>
                    <a:pt x="88" y="359"/>
                  </a:cubicBezTo>
                  <a:cubicBezTo>
                    <a:pt x="88" y="359"/>
                    <a:pt x="88" y="359"/>
                    <a:pt x="88" y="359"/>
                  </a:cubicBezTo>
                  <a:cubicBezTo>
                    <a:pt x="90" y="359"/>
                    <a:pt x="90" y="359"/>
                    <a:pt x="90" y="359"/>
                  </a:cubicBezTo>
                  <a:cubicBezTo>
                    <a:pt x="91" y="357"/>
                    <a:pt x="91" y="357"/>
                    <a:pt x="91" y="357"/>
                  </a:cubicBezTo>
                  <a:cubicBezTo>
                    <a:pt x="90" y="355"/>
                    <a:pt x="90" y="355"/>
                    <a:pt x="90" y="355"/>
                  </a:cubicBezTo>
                  <a:cubicBezTo>
                    <a:pt x="90" y="352"/>
                    <a:pt x="90" y="352"/>
                    <a:pt x="90" y="352"/>
                  </a:cubicBezTo>
                  <a:cubicBezTo>
                    <a:pt x="91" y="350"/>
                    <a:pt x="91" y="350"/>
                    <a:pt x="91" y="350"/>
                  </a:cubicBezTo>
                  <a:cubicBezTo>
                    <a:pt x="95" y="352"/>
                    <a:pt x="95" y="352"/>
                    <a:pt x="95" y="352"/>
                  </a:cubicBezTo>
                  <a:cubicBezTo>
                    <a:pt x="91" y="355"/>
                    <a:pt x="91" y="355"/>
                    <a:pt x="91" y="355"/>
                  </a:cubicBezTo>
                  <a:cubicBezTo>
                    <a:pt x="93" y="359"/>
                    <a:pt x="93" y="359"/>
                    <a:pt x="93" y="359"/>
                  </a:cubicBezTo>
                  <a:cubicBezTo>
                    <a:pt x="91" y="363"/>
                    <a:pt x="91" y="363"/>
                    <a:pt x="91" y="363"/>
                  </a:cubicBezTo>
                  <a:cubicBezTo>
                    <a:pt x="93" y="365"/>
                    <a:pt x="93" y="365"/>
                    <a:pt x="93" y="365"/>
                  </a:cubicBezTo>
                  <a:cubicBezTo>
                    <a:pt x="95" y="368"/>
                    <a:pt x="95" y="368"/>
                    <a:pt x="95" y="368"/>
                  </a:cubicBezTo>
                  <a:cubicBezTo>
                    <a:pt x="99" y="372"/>
                    <a:pt x="99" y="372"/>
                    <a:pt x="99" y="372"/>
                  </a:cubicBezTo>
                  <a:cubicBezTo>
                    <a:pt x="102" y="370"/>
                    <a:pt x="102" y="370"/>
                    <a:pt x="102" y="370"/>
                  </a:cubicBezTo>
                  <a:cubicBezTo>
                    <a:pt x="104" y="372"/>
                    <a:pt x="104" y="372"/>
                    <a:pt x="104" y="372"/>
                  </a:cubicBezTo>
                  <a:cubicBezTo>
                    <a:pt x="102" y="374"/>
                    <a:pt x="102" y="374"/>
                    <a:pt x="102" y="374"/>
                  </a:cubicBezTo>
                  <a:cubicBezTo>
                    <a:pt x="104" y="375"/>
                    <a:pt x="104" y="375"/>
                    <a:pt x="104" y="375"/>
                  </a:cubicBezTo>
                  <a:cubicBezTo>
                    <a:pt x="108" y="379"/>
                    <a:pt x="108" y="379"/>
                    <a:pt x="108" y="379"/>
                  </a:cubicBezTo>
                  <a:cubicBezTo>
                    <a:pt x="110" y="375"/>
                    <a:pt x="110" y="375"/>
                    <a:pt x="110" y="375"/>
                  </a:cubicBezTo>
                  <a:cubicBezTo>
                    <a:pt x="108" y="365"/>
                    <a:pt x="108" y="365"/>
                    <a:pt x="108" y="365"/>
                  </a:cubicBezTo>
                  <a:cubicBezTo>
                    <a:pt x="106" y="359"/>
                    <a:pt x="106" y="359"/>
                    <a:pt x="106" y="359"/>
                  </a:cubicBezTo>
                  <a:cubicBezTo>
                    <a:pt x="108" y="357"/>
                    <a:pt x="108" y="357"/>
                    <a:pt x="108" y="357"/>
                  </a:cubicBezTo>
                  <a:cubicBezTo>
                    <a:pt x="110" y="355"/>
                    <a:pt x="110" y="355"/>
                    <a:pt x="110" y="355"/>
                  </a:cubicBezTo>
                  <a:cubicBezTo>
                    <a:pt x="108" y="352"/>
                    <a:pt x="108" y="352"/>
                    <a:pt x="108" y="352"/>
                  </a:cubicBezTo>
                  <a:cubicBezTo>
                    <a:pt x="108" y="350"/>
                    <a:pt x="108" y="350"/>
                    <a:pt x="108" y="350"/>
                  </a:cubicBezTo>
                  <a:cubicBezTo>
                    <a:pt x="113" y="350"/>
                    <a:pt x="113" y="350"/>
                    <a:pt x="113" y="350"/>
                  </a:cubicBezTo>
                  <a:cubicBezTo>
                    <a:pt x="115" y="346"/>
                    <a:pt x="115" y="346"/>
                    <a:pt x="115" y="346"/>
                  </a:cubicBezTo>
                  <a:cubicBezTo>
                    <a:pt x="115" y="343"/>
                    <a:pt x="115" y="343"/>
                    <a:pt x="115" y="343"/>
                  </a:cubicBezTo>
                  <a:cubicBezTo>
                    <a:pt x="117" y="337"/>
                    <a:pt x="117" y="337"/>
                    <a:pt x="117" y="337"/>
                  </a:cubicBezTo>
                  <a:cubicBezTo>
                    <a:pt x="115" y="334"/>
                    <a:pt x="115" y="334"/>
                    <a:pt x="115" y="334"/>
                  </a:cubicBezTo>
                  <a:cubicBezTo>
                    <a:pt x="113" y="326"/>
                    <a:pt x="113" y="326"/>
                    <a:pt x="113" y="326"/>
                  </a:cubicBezTo>
                  <a:cubicBezTo>
                    <a:pt x="111" y="321"/>
                    <a:pt x="111" y="321"/>
                    <a:pt x="111" y="321"/>
                  </a:cubicBezTo>
                  <a:cubicBezTo>
                    <a:pt x="111" y="317"/>
                    <a:pt x="111" y="317"/>
                    <a:pt x="111" y="317"/>
                  </a:cubicBezTo>
                  <a:cubicBezTo>
                    <a:pt x="119" y="315"/>
                    <a:pt x="119" y="315"/>
                    <a:pt x="119" y="315"/>
                  </a:cubicBezTo>
                  <a:cubicBezTo>
                    <a:pt x="119" y="310"/>
                    <a:pt x="119" y="310"/>
                    <a:pt x="119" y="310"/>
                  </a:cubicBezTo>
                  <a:cubicBezTo>
                    <a:pt x="121" y="304"/>
                    <a:pt x="121" y="304"/>
                    <a:pt x="121" y="304"/>
                  </a:cubicBezTo>
                  <a:cubicBezTo>
                    <a:pt x="115" y="299"/>
                    <a:pt x="115" y="299"/>
                    <a:pt x="115" y="299"/>
                  </a:cubicBezTo>
                  <a:cubicBezTo>
                    <a:pt x="110" y="297"/>
                    <a:pt x="110" y="297"/>
                    <a:pt x="110" y="297"/>
                  </a:cubicBezTo>
                  <a:cubicBezTo>
                    <a:pt x="110" y="290"/>
                    <a:pt x="110" y="290"/>
                    <a:pt x="110" y="290"/>
                  </a:cubicBezTo>
                  <a:cubicBezTo>
                    <a:pt x="110" y="284"/>
                    <a:pt x="110" y="284"/>
                    <a:pt x="110" y="284"/>
                  </a:cubicBezTo>
                  <a:cubicBezTo>
                    <a:pt x="110" y="277"/>
                    <a:pt x="110" y="277"/>
                    <a:pt x="110" y="277"/>
                  </a:cubicBezTo>
                  <a:cubicBezTo>
                    <a:pt x="108" y="272"/>
                    <a:pt x="108" y="272"/>
                    <a:pt x="108" y="272"/>
                  </a:cubicBezTo>
                  <a:cubicBezTo>
                    <a:pt x="110" y="266"/>
                    <a:pt x="110" y="266"/>
                    <a:pt x="110" y="266"/>
                  </a:cubicBezTo>
                  <a:cubicBezTo>
                    <a:pt x="108" y="257"/>
                    <a:pt x="108" y="257"/>
                    <a:pt x="108" y="257"/>
                  </a:cubicBezTo>
                  <a:cubicBezTo>
                    <a:pt x="106" y="248"/>
                    <a:pt x="106" y="248"/>
                    <a:pt x="106" y="248"/>
                  </a:cubicBezTo>
                  <a:cubicBezTo>
                    <a:pt x="108" y="241"/>
                    <a:pt x="108" y="241"/>
                    <a:pt x="108" y="241"/>
                  </a:cubicBezTo>
                  <a:cubicBezTo>
                    <a:pt x="111" y="233"/>
                    <a:pt x="111" y="233"/>
                    <a:pt x="111" y="233"/>
                  </a:cubicBezTo>
                  <a:cubicBezTo>
                    <a:pt x="115" y="231"/>
                    <a:pt x="115" y="231"/>
                    <a:pt x="115" y="231"/>
                  </a:cubicBezTo>
                  <a:cubicBezTo>
                    <a:pt x="121" y="233"/>
                    <a:pt x="121" y="233"/>
                    <a:pt x="121" y="233"/>
                  </a:cubicBezTo>
                  <a:cubicBezTo>
                    <a:pt x="126" y="233"/>
                    <a:pt x="126" y="233"/>
                    <a:pt x="126" y="233"/>
                  </a:cubicBezTo>
                  <a:cubicBezTo>
                    <a:pt x="130" y="230"/>
                    <a:pt x="130" y="230"/>
                    <a:pt x="130" y="230"/>
                  </a:cubicBezTo>
                  <a:cubicBezTo>
                    <a:pt x="128" y="222"/>
                    <a:pt x="128" y="222"/>
                    <a:pt x="128" y="222"/>
                  </a:cubicBezTo>
                  <a:cubicBezTo>
                    <a:pt x="126" y="221"/>
                    <a:pt x="126" y="221"/>
                    <a:pt x="126" y="221"/>
                  </a:cubicBezTo>
                  <a:cubicBezTo>
                    <a:pt x="128" y="215"/>
                    <a:pt x="128" y="215"/>
                    <a:pt x="128" y="215"/>
                  </a:cubicBezTo>
                  <a:cubicBezTo>
                    <a:pt x="133" y="202"/>
                    <a:pt x="133" y="202"/>
                    <a:pt x="133" y="202"/>
                  </a:cubicBezTo>
                  <a:cubicBezTo>
                    <a:pt x="133" y="193"/>
                    <a:pt x="133" y="193"/>
                    <a:pt x="133" y="193"/>
                  </a:cubicBezTo>
                  <a:cubicBezTo>
                    <a:pt x="135" y="186"/>
                    <a:pt x="135" y="186"/>
                    <a:pt x="135" y="186"/>
                  </a:cubicBezTo>
                  <a:cubicBezTo>
                    <a:pt x="137" y="180"/>
                    <a:pt x="137" y="180"/>
                    <a:pt x="137" y="180"/>
                  </a:cubicBezTo>
                  <a:cubicBezTo>
                    <a:pt x="137" y="177"/>
                    <a:pt x="137" y="177"/>
                    <a:pt x="137" y="177"/>
                  </a:cubicBezTo>
                  <a:cubicBezTo>
                    <a:pt x="133" y="173"/>
                    <a:pt x="133" y="173"/>
                    <a:pt x="133" y="173"/>
                  </a:cubicBezTo>
                  <a:cubicBezTo>
                    <a:pt x="133" y="170"/>
                    <a:pt x="133" y="170"/>
                    <a:pt x="133" y="170"/>
                  </a:cubicBezTo>
                  <a:cubicBezTo>
                    <a:pt x="139" y="168"/>
                    <a:pt x="139" y="168"/>
                    <a:pt x="139" y="168"/>
                  </a:cubicBezTo>
                  <a:cubicBezTo>
                    <a:pt x="146" y="166"/>
                    <a:pt x="146" y="166"/>
                    <a:pt x="146" y="166"/>
                  </a:cubicBezTo>
                  <a:cubicBezTo>
                    <a:pt x="148" y="164"/>
                    <a:pt x="148" y="164"/>
                    <a:pt x="148" y="164"/>
                  </a:cubicBezTo>
                  <a:cubicBezTo>
                    <a:pt x="148" y="160"/>
                    <a:pt x="148" y="160"/>
                    <a:pt x="148" y="160"/>
                  </a:cubicBezTo>
                  <a:cubicBezTo>
                    <a:pt x="153" y="151"/>
                    <a:pt x="153" y="151"/>
                    <a:pt x="153" y="151"/>
                  </a:cubicBezTo>
                  <a:cubicBezTo>
                    <a:pt x="159" y="146"/>
                    <a:pt x="159" y="146"/>
                    <a:pt x="159" y="146"/>
                  </a:cubicBezTo>
                  <a:cubicBezTo>
                    <a:pt x="159" y="140"/>
                    <a:pt x="159" y="140"/>
                    <a:pt x="159" y="140"/>
                  </a:cubicBezTo>
                  <a:cubicBezTo>
                    <a:pt x="157" y="137"/>
                    <a:pt x="157" y="137"/>
                    <a:pt x="157" y="137"/>
                  </a:cubicBezTo>
                  <a:cubicBezTo>
                    <a:pt x="155" y="133"/>
                    <a:pt x="155" y="133"/>
                    <a:pt x="155" y="133"/>
                  </a:cubicBezTo>
                  <a:cubicBezTo>
                    <a:pt x="155" y="126"/>
                    <a:pt x="155" y="126"/>
                    <a:pt x="155" y="126"/>
                  </a:cubicBezTo>
                  <a:cubicBezTo>
                    <a:pt x="157" y="124"/>
                    <a:pt x="157" y="124"/>
                    <a:pt x="157" y="124"/>
                  </a:cubicBezTo>
                  <a:cubicBezTo>
                    <a:pt x="161" y="122"/>
                    <a:pt x="161" y="122"/>
                    <a:pt x="161" y="122"/>
                  </a:cubicBezTo>
                  <a:cubicBezTo>
                    <a:pt x="161" y="117"/>
                    <a:pt x="161" y="117"/>
                    <a:pt x="161" y="117"/>
                  </a:cubicBezTo>
                  <a:cubicBezTo>
                    <a:pt x="163" y="117"/>
                    <a:pt x="163" y="117"/>
                    <a:pt x="163" y="117"/>
                  </a:cubicBezTo>
                  <a:cubicBezTo>
                    <a:pt x="166" y="111"/>
                    <a:pt x="166" y="111"/>
                    <a:pt x="166" y="111"/>
                  </a:cubicBezTo>
                  <a:cubicBezTo>
                    <a:pt x="170" y="108"/>
                    <a:pt x="170" y="108"/>
                    <a:pt x="170" y="108"/>
                  </a:cubicBezTo>
                  <a:cubicBezTo>
                    <a:pt x="173" y="109"/>
                    <a:pt x="173" y="109"/>
                    <a:pt x="173" y="109"/>
                  </a:cubicBezTo>
                  <a:cubicBezTo>
                    <a:pt x="175" y="111"/>
                    <a:pt x="175" y="111"/>
                    <a:pt x="175" y="111"/>
                  </a:cubicBezTo>
                  <a:cubicBezTo>
                    <a:pt x="177" y="111"/>
                    <a:pt x="177" y="111"/>
                    <a:pt x="177" y="111"/>
                  </a:cubicBezTo>
                  <a:cubicBezTo>
                    <a:pt x="179" y="109"/>
                    <a:pt x="179" y="109"/>
                    <a:pt x="179" y="109"/>
                  </a:cubicBezTo>
                  <a:cubicBezTo>
                    <a:pt x="177" y="106"/>
                    <a:pt x="177" y="106"/>
                    <a:pt x="177" y="106"/>
                  </a:cubicBezTo>
                  <a:cubicBezTo>
                    <a:pt x="179" y="104"/>
                    <a:pt x="179" y="104"/>
                    <a:pt x="179" y="104"/>
                  </a:cubicBezTo>
                  <a:cubicBezTo>
                    <a:pt x="179" y="102"/>
                    <a:pt x="179" y="102"/>
                    <a:pt x="179" y="102"/>
                  </a:cubicBezTo>
                  <a:cubicBezTo>
                    <a:pt x="181" y="100"/>
                    <a:pt x="181" y="100"/>
                    <a:pt x="181" y="100"/>
                  </a:cubicBezTo>
                  <a:cubicBezTo>
                    <a:pt x="177" y="95"/>
                    <a:pt x="177" y="95"/>
                    <a:pt x="177" y="95"/>
                  </a:cubicBezTo>
                  <a:cubicBezTo>
                    <a:pt x="179" y="95"/>
                    <a:pt x="179" y="95"/>
                    <a:pt x="179" y="95"/>
                  </a:cubicBezTo>
                  <a:cubicBezTo>
                    <a:pt x="184" y="95"/>
                    <a:pt x="184" y="95"/>
                    <a:pt x="184" y="95"/>
                  </a:cubicBezTo>
                  <a:cubicBezTo>
                    <a:pt x="188" y="93"/>
                    <a:pt x="188" y="93"/>
                    <a:pt x="188" y="93"/>
                  </a:cubicBezTo>
                  <a:cubicBezTo>
                    <a:pt x="194" y="93"/>
                    <a:pt x="194" y="93"/>
                    <a:pt x="194" y="93"/>
                  </a:cubicBezTo>
                  <a:cubicBezTo>
                    <a:pt x="197" y="97"/>
                    <a:pt x="197" y="97"/>
                    <a:pt x="197" y="97"/>
                  </a:cubicBezTo>
                  <a:cubicBezTo>
                    <a:pt x="201" y="97"/>
                    <a:pt x="201" y="97"/>
                    <a:pt x="201" y="97"/>
                  </a:cubicBezTo>
                  <a:cubicBezTo>
                    <a:pt x="204" y="98"/>
                    <a:pt x="204" y="98"/>
                    <a:pt x="204" y="98"/>
                  </a:cubicBezTo>
                  <a:cubicBezTo>
                    <a:pt x="206" y="98"/>
                    <a:pt x="206" y="98"/>
                    <a:pt x="206" y="98"/>
                  </a:cubicBezTo>
                  <a:cubicBezTo>
                    <a:pt x="206" y="98"/>
                    <a:pt x="206" y="98"/>
                    <a:pt x="206" y="98"/>
                  </a:cubicBezTo>
                  <a:cubicBezTo>
                    <a:pt x="206" y="95"/>
                    <a:pt x="206" y="95"/>
                    <a:pt x="206" y="95"/>
                  </a:cubicBezTo>
                  <a:cubicBezTo>
                    <a:pt x="204" y="91"/>
                    <a:pt x="204" y="91"/>
                    <a:pt x="204" y="91"/>
                  </a:cubicBezTo>
                  <a:cubicBezTo>
                    <a:pt x="206" y="86"/>
                    <a:pt x="206" y="86"/>
                    <a:pt x="206" y="86"/>
                  </a:cubicBezTo>
                  <a:cubicBezTo>
                    <a:pt x="208" y="86"/>
                    <a:pt x="208" y="86"/>
                    <a:pt x="208" y="86"/>
                  </a:cubicBezTo>
                  <a:cubicBezTo>
                    <a:pt x="208" y="82"/>
                    <a:pt x="208" y="82"/>
                    <a:pt x="208" y="82"/>
                  </a:cubicBezTo>
                  <a:cubicBezTo>
                    <a:pt x="204" y="80"/>
                    <a:pt x="204" y="80"/>
                    <a:pt x="204" y="80"/>
                  </a:cubicBezTo>
                  <a:cubicBezTo>
                    <a:pt x="204" y="77"/>
                    <a:pt x="204" y="77"/>
                    <a:pt x="204" y="77"/>
                  </a:cubicBezTo>
                  <a:cubicBezTo>
                    <a:pt x="208" y="78"/>
                    <a:pt x="208" y="78"/>
                    <a:pt x="208" y="78"/>
                  </a:cubicBezTo>
                  <a:cubicBezTo>
                    <a:pt x="212" y="77"/>
                    <a:pt x="212" y="77"/>
                    <a:pt x="212" y="77"/>
                  </a:cubicBezTo>
                  <a:cubicBezTo>
                    <a:pt x="214" y="77"/>
                    <a:pt x="214" y="77"/>
                    <a:pt x="214" y="77"/>
                  </a:cubicBezTo>
                  <a:cubicBezTo>
                    <a:pt x="214" y="77"/>
                    <a:pt x="214" y="77"/>
                    <a:pt x="214" y="77"/>
                  </a:cubicBezTo>
                  <a:cubicBezTo>
                    <a:pt x="214" y="75"/>
                    <a:pt x="214" y="75"/>
                    <a:pt x="214" y="75"/>
                  </a:cubicBezTo>
                  <a:cubicBezTo>
                    <a:pt x="215" y="77"/>
                    <a:pt x="215" y="77"/>
                    <a:pt x="215" y="77"/>
                  </a:cubicBezTo>
                  <a:cubicBezTo>
                    <a:pt x="217" y="75"/>
                    <a:pt x="217" y="75"/>
                    <a:pt x="217" y="75"/>
                  </a:cubicBezTo>
                  <a:cubicBezTo>
                    <a:pt x="215" y="73"/>
                    <a:pt x="215" y="73"/>
                    <a:pt x="215" y="73"/>
                  </a:cubicBezTo>
                  <a:cubicBezTo>
                    <a:pt x="217" y="69"/>
                    <a:pt x="217" y="69"/>
                    <a:pt x="217" y="69"/>
                  </a:cubicBezTo>
                  <a:cubicBezTo>
                    <a:pt x="219" y="67"/>
                    <a:pt x="219" y="67"/>
                    <a:pt x="219" y="67"/>
                  </a:cubicBezTo>
                  <a:cubicBezTo>
                    <a:pt x="223" y="67"/>
                    <a:pt x="223" y="67"/>
                    <a:pt x="223" y="67"/>
                  </a:cubicBezTo>
                  <a:cubicBezTo>
                    <a:pt x="225" y="71"/>
                    <a:pt x="225" y="71"/>
                    <a:pt x="225" y="71"/>
                  </a:cubicBezTo>
                  <a:cubicBezTo>
                    <a:pt x="232" y="78"/>
                    <a:pt x="232" y="78"/>
                    <a:pt x="232" y="78"/>
                  </a:cubicBezTo>
                  <a:cubicBezTo>
                    <a:pt x="234" y="82"/>
                    <a:pt x="234" y="82"/>
                    <a:pt x="234" y="82"/>
                  </a:cubicBezTo>
                  <a:cubicBezTo>
                    <a:pt x="236" y="86"/>
                    <a:pt x="236" y="86"/>
                    <a:pt x="236" y="86"/>
                  </a:cubicBezTo>
                  <a:cubicBezTo>
                    <a:pt x="241" y="87"/>
                    <a:pt x="241" y="87"/>
                    <a:pt x="241" y="87"/>
                  </a:cubicBezTo>
                  <a:cubicBezTo>
                    <a:pt x="250" y="87"/>
                    <a:pt x="250" y="87"/>
                    <a:pt x="250" y="87"/>
                  </a:cubicBezTo>
                  <a:cubicBezTo>
                    <a:pt x="254" y="84"/>
                    <a:pt x="254" y="84"/>
                    <a:pt x="254" y="84"/>
                  </a:cubicBezTo>
                  <a:cubicBezTo>
                    <a:pt x="256" y="80"/>
                    <a:pt x="256" y="80"/>
                    <a:pt x="256" y="80"/>
                  </a:cubicBezTo>
                  <a:cubicBezTo>
                    <a:pt x="259" y="80"/>
                    <a:pt x="259" y="80"/>
                    <a:pt x="259" y="80"/>
                  </a:cubicBezTo>
                  <a:cubicBezTo>
                    <a:pt x="265" y="86"/>
                    <a:pt x="265" y="86"/>
                    <a:pt x="265" y="86"/>
                  </a:cubicBezTo>
                  <a:cubicBezTo>
                    <a:pt x="268" y="86"/>
                    <a:pt x="268" y="86"/>
                    <a:pt x="268" y="86"/>
                  </a:cubicBezTo>
                  <a:cubicBezTo>
                    <a:pt x="270" y="82"/>
                    <a:pt x="270" y="82"/>
                    <a:pt x="270" y="82"/>
                  </a:cubicBezTo>
                  <a:cubicBezTo>
                    <a:pt x="274" y="80"/>
                    <a:pt x="274" y="80"/>
                    <a:pt x="274" y="80"/>
                  </a:cubicBezTo>
                  <a:cubicBezTo>
                    <a:pt x="276" y="78"/>
                    <a:pt x="276" y="78"/>
                    <a:pt x="276" y="78"/>
                  </a:cubicBezTo>
                  <a:cubicBezTo>
                    <a:pt x="279" y="78"/>
                    <a:pt x="279" y="78"/>
                    <a:pt x="279" y="78"/>
                  </a:cubicBezTo>
                  <a:cubicBezTo>
                    <a:pt x="281" y="77"/>
                    <a:pt x="281" y="77"/>
                    <a:pt x="281" y="77"/>
                  </a:cubicBezTo>
                  <a:cubicBezTo>
                    <a:pt x="283" y="75"/>
                    <a:pt x="283" y="75"/>
                    <a:pt x="283" y="75"/>
                  </a:cubicBezTo>
                  <a:cubicBezTo>
                    <a:pt x="281" y="71"/>
                    <a:pt x="281" y="71"/>
                    <a:pt x="281" y="71"/>
                  </a:cubicBezTo>
                  <a:cubicBezTo>
                    <a:pt x="281" y="66"/>
                    <a:pt x="281" y="66"/>
                    <a:pt x="281" y="66"/>
                  </a:cubicBezTo>
                  <a:cubicBezTo>
                    <a:pt x="281" y="56"/>
                    <a:pt x="281" y="56"/>
                    <a:pt x="281" y="56"/>
                  </a:cubicBezTo>
                  <a:cubicBezTo>
                    <a:pt x="283" y="55"/>
                    <a:pt x="283" y="55"/>
                    <a:pt x="283" y="55"/>
                  </a:cubicBezTo>
                  <a:cubicBezTo>
                    <a:pt x="281" y="51"/>
                    <a:pt x="281" y="51"/>
                    <a:pt x="281" y="51"/>
                  </a:cubicBezTo>
                  <a:cubicBezTo>
                    <a:pt x="283" y="51"/>
                    <a:pt x="283" y="51"/>
                    <a:pt x="283" y="51"/>
                  </a:cubicBezTo>
                  <a:cubicBezTo>
                    <a:pt x="285" y="47"/>
                    <a:pt x="285" y="47"/>
                    <a:pt x="285" y="47"/>
                  </a:cubicBezTo>
                  <a:cubicBezTo>
                    <a:pt x="285" y="44"/>
                    <a:pt x="285" y="44"/>
                    <a:pt x="285" y="44"/>
                  </a:cubicBezTo>
                  <a:cubicBezTo>
                    <a:pt x="288" y="44"/>
                    <a:pt x="288" y="44"/>
                    <a:pt x="288" y="44"/>
                  </a:cubicBezTo>
                  <a:cubicBezTo>
                    <a:pt x="294" y="44"/>
                    <a:pt x="294" y="44"/>
                    <a:pt x="294" y="44"/>
                  </a:cubicBezTo>
                  <a:cubicBezTo>
                    <a:pt x="296" y="44"/>
                    <a:pt x="296" y="44"/>
                    <a:pt x="296" y="44"/>
                  </a:cubicBezTo>
                  <a:cubicBezTo>
                    <a:pt x="296" y="42"/>
                    <a:pt x="296" y="42"/>
                    <a:pt x="296" y="42"/>
                  </a:cubicBezTo>
                  <a:cubicBezTo>
                    <a:pt x="298" y="38"/>
                    <a:pt x="298" y="38"/>
                    <a:pt x="298" y="38"/>
                  </a:cubicBezTo>
                  <a:cubicBezTo>
                    <a:pt x="305" y="38"/>
                    <a:pt x="305" y="38"/>
                    <a:pt x="305" y="38"/>
                  </a:cubicBezTo>
                  <a:cubicBezTo>
                    <a:pt x="309" y="40"/>
                    <a:pt x="309" y="40"/>
                    <a:pt x="309" y="40"/>
                  </a:cubicBezTo>
                  <a:cubicBezTo>
                    <a:pt x="314" y="46"/>
                    <a:pt x="314" y="46"/>
                    <a:pt x="314" y="46"/>
                  </a:cubicBezTo>
                  <a:cubicBezTo>
                    <a:pt x="316" y="49"/>
                    <a:pt x="316" y="49"/>
                    <a:pt x="316" y="49"/>
                  </a:cubicBezTo>
                  <a:cubicBezTo>
                    <a:pt x="319" y="49"/>
                    <a:pt x="319" y="49"/>
                    <a:pt x="319" y="49"/>
                  </a:cubicBezTo>
                  <a:cubicBezTo>
                    <a:pt x="325" y="51"/>
                    <a:pt x="325" y="51"/>
                    <a:pt x="325" y="51"/>
                  </a:cubicBezTo>
                  <a:cubicBezTo>
                    <a:pt x="327" y="53"/>
                    <a:pt x="327" y="53"/>
                    <a:pt x="327" y="53"/>
                  </a:cubicBezTo>
                  <a:cubicBezTo>
                    <a:pt x="329" y="56"/>
                    <a:pt x="329" y="56"/>
                    <a:pt x="329" y="56"/>
                  </a:cubicBezTo>
                  <a:cubicBezTo>
                    <a:pt x="329" y="60"/>
                    <a:pt x="329" y="60"/>
                    <a:pt x="329" y="60"/>
                  </a:cubicBezTo>
                  <a:cubicBezTo>
                    <a:pt x="327" y="66"/>
                    <a:pt x="327" y="66"/>
                    <a:pt x="327" y="66"/>
                  </a:cubicBezTo>
                  <a:cubicBezTo>
                    <a:pt x="327" y="73"/>
                    <a:pt x="327" y="73"/>
                    <a:pt x="327" y="73"/>
                  </a:cubicBezTo>
                  <a:close/>
                  <a:moveTo>
                    <a:pt x="17" y="372"/>
                  </a:moveTo>
                  <a:cubicBezTo>
                    <a:pt x="18" y="374"/>
                    <a:pt x="18" y="374"/>
                    <a:pt x="18" y="374"/>
                  </a:cubicBezTo>
                  <a:cubicBezTo>
                    <a:pt x="17" y="374"/>
                    <a:pt x="17" y="374"/>
                    <a:pt x="17" y="374"/>
                  </a:cubicBezTo>
                  <a:cubicBezTo>
                    <a:pt x="17" y="372"/>
                    <a:pt x="17" y="372"/>
                    <a:pt x="17" y="372"/>
                  </a:cubicBezTo>
                  <a:close/>
                  <a:moveTo>
                    <a:pt x="9" y="352"/>
                  </a:moveTo>
                  <a:cubicBezTo>
                    <a:pt x="7" y="352"/>
                    <a:pt x="11" y="352"/>
                    <a:pt x="11" y="352"/>
                  </a:cubicBezTo>
                  <a:cubicBezTo>
                    <a:pt x="13" y="354"/>
                    <a:pt x="13" y="354"/>
                    <a:pt x="13" y="354"/>
                  </a:cubicBezTo>
                  <a:cubicBezTo>
                    <a:pt x="11" y="355"/>
                    <a:pt x="11" y="355"/>
                    <a:pt x="11" y="355"/>
                  </a:cubicBezTo>
                  <a:cubicBezTo>
                    <a:pt x="9" y="352"/>
                    <a:pt x="9" y="352"/>
                    <a:pt x="9" y="352"/>
                  </a:cubicBezTo>
                  <a:close/>
                  <a:moveTo>
                    <a:pt x="15" y="344"/>
                  </a:moveTo>
                  <a:cubicBezTo>
                    <a:pt x="15" y="348"/>
                    <a:pt x="15" y="348"/>
                    <a:pt x="15" y="348"/>
                  </a:cubicBezTo>
                  <a:cubicBezTo>
                    <a:pt x="13" y="348"/>
                    <a:pt x="13" y="348"/>
                    <a:pt x="13" y="348"/>
                  </a:cubicBezTo>
                  <a:cubicBezTo>
                    <a:pt x="15" y="344"/>
                    <a:pt x="15" y="344"/>
                    <a:pt x="15" y="344"/>
                  </a:cubicBezTo>
                  <a:close/>
                  <a:moveTo>
                    <a:pt x="11" y="344"/>
                  </a:moveTo>
                  <a:cubicBezTo>
                    <a:pt x="11" y="346"/>
                    <a:pt x="11" y="346"/>
                    <a:pt x="11" y="346"/>
                  </a:cubicBezTo>
                  <a:cubicBezTo>
                    <a:pt x="7" y="346"/>
                    <a:pt x="7" y="346"/>
                    <a:pt x="7" y="346"/>
                  </a:cubicBezTo>
                  <a:cubicBezTo>
                    <a:pt x="11" y="344"/>
                    <a:pt x="11" y="344"/>
                    <a:pt x="11" y="344"/>
                  </a:cubicBezTo>
                  <a:close/>
                  <a:moveTo>
                    <a:pt x="6" y="330"/>
                  </a:moveTo>
                  <a:cubicBezTo>
                    <a:pt x="2" y="328"/>
                    <a:pt x="2" y="328"/>
                    <a:pt x="2" y="328"/>
                  </a:cubicBezTo>
                  <a:cubicBezTo>
                    <a:pt x="6" y="326"/>
                    <a:pt x="6" y="326"/>
                    <a:pt x="6" y="326"/>
                  </a:cubicBezTo>
                  <a:cubicBezTo>
                    <a:pt x="6" y="330"/>
                    <a:pt x="6" y="330"/>
                    <a:pt x="6" y="330"/>
                  </a:cubicBezTo>
                  <a:close/>
                  <a:moveTo>
                    <a:pt x="4" y="334"/>
                  </a:moveTo>
                  <a:cubicBezTo>
                    <a:pt x="7" y="334"/>
                    <a:pt x="7" y="334"/>
                    <a:pt x="7" y="334"/>
                  </a:cubicBezTo>
                  <a:cubicBezTo>
                    <a:pt x="6" y="335"/>
                    <a:pt x="6" y="335"/>
                    <a:pt x="6" y="335"/>
                  </a:cubicBezTo>
                  <a:cubicBezTo>
                    <a:pt x="4" y="334"/>
                    <a:pt x="4" y="334"/>
                    <a:pt x="4" y="334"/>
                  </a:cubicBezTo>
                  <a:close/>
                  <a:moveTo>
                    <a:pt x="11" y="337"/>
                  </a:moveTo>
                  <a:cubicBezTo>
                    <a:pt x="13" y="339"/>
                    <a:pt x="13" y="339"/>
                    <a:pt x="13" y="339"/>
                  </a:cubicBezTo>
                  <a:cubicBezTo>
                    <a:pt x="13" y="343"/>
                    <a:pt x="13" y="343"/>
                    <a:pt x="13" y="343"/>
                  </a:cubicBezTo>
                  <a:cubicBezTo>
                    <a:pt x="11" y="337"/>
                    <a:pt x="11" y="337"/>
                    <a:pt x="11" y="337"/>
                  </a:cubicBezTo>
                  <a:close/>
                  <a:moveTo>
                    <a:pt x="6" y="341"/>
                  </a:moveTo>
                  <a:cubicBezTo>
                    <a:pt x="4" y="337"/>
                    <a:pt x="4" y="337"/>
                    <a:pt x="4" y="337"/>
                  </a:cubicBezTo>
                  <a:cubicBezTo>
                    <a:pt x="7" y="337"/>
                    <a:pt x="7" y="337"/>
                    <a:pt x="7" y="337"/>
                  </a:cubicBezTo>
                  <a:cubicBezTo>
                    <a:pt x="6" y="341"/>
                    <a:pt x="6" y="341"/>
                    <a:pt x="6" y="341"/>
                  </a:cubicBezTo>
                  <a:close/>
                  <a:moveTo>
                    <a:pt x="4" y="321"/>
                  </a:moveTo>
                  <a:cubicBezTo>
                    <a:pt x="0" y="323"/>
                    <a:pt x="0" y="323"/>
                    <a:pt x="0" y="323"/>
                  </a:cubicBezTo>
                  <a:cubicBezTo>
                    <a:pt x="2" y="324"/>
                    <a:pt x="2" y="324"/>
                    <a:pt x="2" y="324"/>
                  </a:cubicBezTo>
                  <a:cubicBezTo>
                    <a:pt x="4" y="323"/>
                    <a:pt x="4" y="323"/>
                    <a:pt x="4" y="323"/>
                  </a:cubicBezTo>
                  <a:cubicBezTo>
                    <a:pt x="4" y="321"/>
                    <a:pt x="4" y="321"/>
                    <a:pt x="4" y="321"/>
                  </a:cubicBezTo>
                  <a:close/>
                  <a:moveTo>
                    <a:pt x="2" y="297"/>
                  </a:moveTo>
                  <a:cubicBezTo>
                    <a:pt x="6" y="299"/>
                    <a:pt x="6" y="299"/>
                    <a:pt x="6" y="299"/>
                  </a:cubicBezTo>
                  <a:cubicBezTo>
                    <a:pt x="4" y="299"/>
                    <a:pt x="4" y="299"/>
                    <a:pt x="4" y="299"/>
                  </a:cubicBezTo>
                  <a:cubicBezTo>
                    <a:pt x="2" y="297"/>
                    <a:pt x="2" y="297"/>
                    <a:pt x="2" y="297"/>
                  </a:cubicBezTo>
                  <a:close/>
                  <a:moveTo>
                    <a:pt x="4" y="292"/>
                  </a:moveTo>
                  <a:cubicBezTo>
                    <a:pt x="7" y="293"/>
                    <a:pt x="7" y="293"/>
                    <a:pt x="7" y="293"/>
                  </a:cubicBezTo>
                  <a:cubicBezTo>
                    <a:pt x="6" y="295"/>
                    <a:pt x="6" y="295"/>
                    <a:pt x="6" y="295"/>
                  </a:cubicBezTo>
                  <a:cubicBezTo>
                    <a:pt x="4" y="292"/>
                    <a:pt x="4" y="292"/>
                    <a:pt x="4" y="292"/>
                  </a:cubicBezTo>
                  <a:close/>
                  <a:moveTo>
                    <a:pt x="13" y="284"/>
                  </a:moveTo>
                  <a:cubicBezTo>
                    <a:pt x="15" y="286"/>
                    <a:pt x="15" y="286"/>
                    <a:pt x="15" y="286"/>
                  </a:cubicBezTo>
                  <a:cubicBezTo>
                    <a:pt x="11" y="286"/>
                    <a:pt x="11" y="286"/>
                    <a:pt x="11" y="286"/>
                  </a:cubicBezTo>
                  <a:cubicBezTo>
                    <a:pt x="13" y="284"/>
                    <a:pt x="13" y="284"/>
                    <a:pt x="13" y="284"/>
                  </a:cubicBezTo>
                  <a:close/>
                  <a:moveTo>
                    <a:pt x="17" y="283"/>
                  </a:moveTo>
                  <a:cubicBezTo>
                    <a:pt x="18" y="283"/>
                    <a:pt x="18" y="283"/>
                    <a:pt x="18" y="283"/>
                  </a:cubicBezTo>
                  <a:cubicBezTo>
                    <a:pt x="20" y="284"/>
                    <a:pt x="20" y="284"/>
                    <a:pt x="20" y="284"/>
                  </a:cubicBezTo>
                  <a:cubicBezTo>
                    <a:pt x="17" y="286"/>
                    <a:pt x="17" y="286"/>
                    <a:pt x="17" y="286"/>
                  </a:cubicBezTo>
                  <a:cubicBezTo>
                    <a:pt x="17" y="283"/>
                    <a:pt x="17" y="283"/>
                    <a:pt x="17" y="283"/>
                  </a:cubicBezTo>
                  <a:close/>
                  <a:moveTo>
                    <a:pt x="48" y="261"/>
                  </a:moveTo>
                  <a:cubicBezTo>
                    <a:pt x="49" y="257"/>
                    <a:pt x="49" y="257"/>
                    <a:pt x="49" y="257"/>
                  </a:cubicBezTo>
                  <a:cubicBezTo>
                    <a:pt x="51" y="261"/>
                    <a:pt x="51" y="261"/>
                    <a:pt x="51" y="261"/>
                  </a:cubicBezTo>
                  <a:cubicBezTo>
                    <a:pt x="49" y="262"/>
                    <a:pt x="49" y="262"/>
                    <a:pt x="49" y="262"/>
                  </a:cubicBezTo>
                  <a:cubicBezTo>
                    <a:pt x="48" y="261"/>
                    <a:pt x="48" y="261"/>
                    <a:pt x="48" y="261"/>
                  </a:cubicBezTo>
                  <a:close/>
                  <a:moveTo>
                    <a:pt x="48" y="255"/>
                  </a:moveTo>
                  <a:cubicBezTo>
                    <a:pt x="46" y="255"/>
                    <a:pt x="46" y="255"/>
                    <a:pt x="46" y="255"/>
                  </a:cubicBezTo>
                  <a:cubicBezTo>
                    <a:pt x="44" y="252"/>
                    <a:pt x="44" y="252"/>
                    <a:pt x="44" y="252"/>
                  </a:cubicBezTo>
                  <a:cubicBezTo>
                    <a:pt x="48" y="252"/>
                    <a:pt x="48" y="252"/>
                    <a:pt x="48" y="252"/>
                  </a:cubicBezTo>
                  <a:cubicBezTo>
                    <a:pt x="48" y="255"/>
                    <a:pt x="48" y="255"/>
                    <a:pt x="48" y="255"/>
                  </a:cubicBezTo>
                  <a:close/>
                  <a:moveTo>
                    <a:pt x="51" y="248"/>
                  </a:moveTo>
                  <a:cubicBezTo>
                    <a:pt x="57" y="242"/>
                    <a:pt x="57" y="242"/>
                    <a:pt x="57" y="242"/>
                  </a:cubicBezTo>
                  <a:cubicBezTo>
                    <a:pt x="59" y="244"/>
                    <a:pt x="59" y="244"/>
                    <a:pt x="59" y="244"/>
                  </a:cubicBezTo>
                  <a:cubicBezTo>
                    <a:pt x="55" y="248"/>
                    <a:pt x="55" y="248"/>
                    <a:pt x="55" y="248"/>
                  </a:cubicBezTo>
                  <a:cubicBezTo>
                    <a:pt x="51" y="248"/>
                    <a:pt x="51" y="248"/>
                    <a:pt x="51" y="248"/>
                  </a:cubicBezTo>
                  <a:close/>
                  <a:moveTo>
                    <a:pt x="51" y="253"/>
                  </a:moveTo>
                  <a:cubicBezTo>
                    <a:pt x="55" y="250"/>
                    <a:pt x="55" y="250"/>
                    <a:pt x="55" y="250"/>
                  </a:cubicBezTo>
                  <a:cubicBezTo>
                    <a:pt x="59" y="250"/>
                    <a:pt x="59" y="250"/>
                    <a:pt x="59" y="250"/>
                  </a:cubicBezTo>
                  <a:cubicBezTo>
                    <a:pt x="59" y="248"/>
                    <a:pt x="59" y="248"/>
                    <a:pt x="59" y="248"/>
                  </a:cubicBezTo>
                  <a:cubicBezTo>
                    <a:pt x="62" y="248"/>
                    <a:pt x="62" y="248"/>
                    <a:pt x="62" y="248"/>
                  </a:cubicBezTo>
                  <a:cubicBezTo>
                    <a:pt x="62" y="250"/>
                    <a:pt x="62" y="250"/>
                    <a:pt x="62" y="250"/>
                  </a:cubicBezTo>
                  <a:cubicBezTo>
                    <a:pt x="60" y="253"/>
                    <a:pt x="60" y="253"/>
                    <a:pt x="60" y="253"/>
                  </a:cubicBezTo>
                  <a:cubicBezTo>
                    <a:pt x="57" y="253"/>
                    <a:pt x="57" y="253"/>
                    <a:pt x="57" y="253"/>
                  </a:cubicBezTo>
                  <a:cubicBezTo>
                    <a:pt x="55" y="253"/>
                    <a:pt x="55" y="253"/>
                    <a:pt x="55" y="253"/>
                  </a:cubicBezTo>
                  <a:cubicBezTo>
                    <a:pt x="51" y="253"/>
                    <a:pt x="51" y="253"/>
                    <a:pt x="51" y="253"/>
                  </a:cubicBezTo>
                  <a:close/>
                  <a:moveTo>
                    <a:pt x="97" y="204"/>
                  </a:moveTo>
                  <a:cubicBezTo>
                    <a:pt x="99" y="202"/>
                    <a:pt x="99" y="202"/>
                    <a:pt x="99" y="202"/>
                  </a:cubicBezTo>
                  <a:cubicBezTo>
                    <a:pt x="102" y="202"/>
                    <a:pt x="102" y="202"/>
                    <a:pt x="102" y="202"/>
                  </a:cubicBezTo>
                  <a:cubicBezTo>
                    <a:pt x="99" y="206"/>
                    <a:pt x="99" y="206"/>
                    <a:pt x="99" y="206"/>
                  </a:cubicBezTo>
                  <a:cubicBezTo>
                    <a:pt x="97" y="204"/>
                    <a:pt x="97" y="204"/>
                    <a:pt x="97" y="204"/>
                  </a:cubicBezTo>
                  <a:close/>
                  <a:moveTo>
                    <a:pt x="93" y="213"/>
                  </a:moveTo>
                  <a:cubicBezTo>
                    <a:pt x="91" y="211"/>
                    <a:pt x="91" y="211"/>
                    <a:pt x="91" y="211"/>
                  </a:cubicBezTo>
                  <a:cubicBezTo>
                    <a:pt x="90" y="211"/>
                    <a:pt x="90" y="211"/>
                    <a:pt x="90" y="211"/>
                  </a:cubicBezTo>
                  <a:cubicBezTo>
                    <a:pt x="91" y="208"/>
                    <a:pt x="91" y="208"/>
                    <a:pt x="91" y="208"/>
                  </a:cubicBezTo>
                  <a:cubicBezTo>
                    <a:pt x="97" y="208"/>
                    <a:pt x="97" y="208"/>
                    <a:pt x="97" y="208"/>
                  </a:cubicBezTo>
                  <a:cubicBezTo>
                    <a:pt x="99" y="208"/>
                    <a:pt x="99" y="208"/>
                    <a:pt x="99" y="208"/>
                  </a:cubicBezTo>
                  <a:cubicBezTo>
                    <a:pt x="95" y="211"/>
                    <a:pt x="95" y="211"/>
                    <a:pt x="95" y="211"/>
                  </a:cubicBezTo>
                  <a:cubicBezTo>
                    <a:pt x="93" y="213"/>
                    <a:pt x="93" y="213"/>
                    <a:pt x="93" y="213"/>
                  </a:cubicBezTo>
                  <a:close/>
                  <a:moveTo>
                    <a:pt x="102" y="184"/>
                  </a:moveTo>
                  <a:cubicBezTo>
                    <a:pt x="102" y="186"/>
                    <a:pt x="102" y="186"/>
                    <a:pt x="102" y="186"/>
                  </a:cubicBezTo>
                  <a:cubicBezTo>
                    <a:pt x="102" y="188"/>
                    <a:pt x="102" y="188"/>
                    <a:pt x="102" y="188"/>
                  </a:cubicBezTo>
                  <a:cubicBezTo>
                    <a:pt x="102" y="190"/>
                    <a:pt x="102" y="190"/>
                    <a:pt x="102" y="190"/>
                  </a:cubicBezTo>
                  <a:cubicBezTo>
                    <a:pt x="100" y="188"/>
                    <a:pt x="100" y="188"/>
                    <a:pt x="100" y="188"/>
                  </a:cubicBezTo>
                  <a:cubicBezTo>
                    <a:pt x="102" y="184"/>
                    <a:pt x="102" y="184"/>
                    <a:pt x="102" y="184"/>
                  </a:cubicBezTo>
                  <a:close/>
                  <a:moveTo>
                    <a:pt x="108" y="179"/>
                  </a:moveTo>
                  <a:cubicBezTo>
                    <a:pt x="110" y="177"/>
                    <a:pt x="110" y="177"/>
                    <a:pt x="110" y="177"/>
                  </a:cubicBezTo>
                  <a:cubicBezTo>
                    <a:pt x="113" y="177"/>
                    <a:pt x="113" y="177"/>
                    <a:pt x="113" y="177"/>
                  </a:cubicBezTo>
                  <a:cubicBezTo>
                    <a:pt x="110" y="180"/>
                    <a:pt x="110" y="180"/>
                    <a:pt x="110" y="180"/>
                  </a:cubicBezTo>
                  <a:cubicBezTo>
                    <a:pt x="108" y="179"/>
                    <a:pt x="108" y="179"/>
                    <a:pt x="108" y="179"/>
                  </a:cubicBezTo>
                  <a:close/>
                  <a:moveTo>
                    <a:pt x="106" y="171"/>
                  </a:moveTo>
                  <a:cubicBezTo>
                    <a:pt x="110" y="168"/>
                    <a:pt x="110" y="168"/>
                    <a:pt x="110" y="168"/>
                  </a:cubicBezTo>
                  <a:cubicBezTo>
                    <a:pt x="110" y="171"/>
                    <a:pt x="110" y="171"/>
                    <a:pt x="110" y="171"/>
                  </a:cubicBezTo>
                  <a:cubicBezTo>
                    <a:pt x="108" y="177"/>
                    <a:pt x="108" y="177"/>
                    <a:pt x="108" y="177"/>
                  </a:cubicBezTo>
                  <a:cubicBezTo>
                    <a:pt x="106" y="171"/>
                    <a:pt x="106" y="171"/>
                    <a:pt x="106" y="171"/>
                  </a:cubicBezTo>
                  <a:close/>
                  <a:moveTo>
                    <a:pt x="128" y="140"/>
                  </a:moveTo>
                  <a:cubicBezTo>
                    <a:pt x="128" y="139"/>
                    <a:pt x="128" y="139"/>
                    <a:pt x="128" y="139"/>
                  </a:cubicBezTo>
                  <a:cubicBezTo>
                    <a:pt x="130" y="139"/>
                    <a:pt x="130" y="139"/>
                    <a:pt x="130" y="139"/>
                  </a:cubicBezTo>
                  <a:cubicBezTo>
                    <a:pt x="130" y="142"/>
                    <a:pt x="130" y="142"/>
                    <a:pt x="130" y="142"/>
                  </a:cubicBezTo>
                  <a:cubicBezTo>
                    <a:pt x="128" y="140"/>
                    <a:pt x="128" y="140"/>
                    <a:pt x="128" y="140"/>
                  </a:cubicBezTo>
                  <a:close/>
                  <a:moveTo>
                    <a:pt x="106" y="122"/>
                  </a:moveTo>
                  <a:cubicBezTo>
                    <a:pt x="108" y="124"/>
                    <a:pt x="108" y="124"/>
                    <a:pt x="108" y="124"/>
                  </a:cubicBezTo>
                  <a:cubicBezTo>
                    <a:pt x="108" y="126"/>
                    <a:pt x="108" y="126"/>
                    <a:pt x="108" y="126"/>
                  </a:cubicBezTo>
                  <a:cubicBezTo>
                    <a:pt x="106" y="126"/>
                    <a:pt x="106" y="126"/>
                    <a:pt x="106" y="126"/>
                  </a:cubicBezTo>
                  <a:cubicBezTo>
                    <a:pt x="106" y="122"/>
                    <a:pt x="106" y="122"/>
                    <a:pt x="106" y="122"/>
                  </a:cubicBezTo>
                  <a:close/>
                  <a:moveTo>
                    <a:pt x="111" y="115"/>
                  </a:moveTo>
                  <a:cubicBezTo>
                    <a:pt x="108" y="118"/>
                    <a:pt x="108" y="118"/>
                    <a:pt x="108" y="118"/>
                  </a:cubicBezTo>
                  <a:cubicBezTo>
                    <a:pt x="108" y="115"/>
                    <a:pt x="108" y="115"/>
                    <a:pt x="108" y="115"/>
                  </a:cubicBezTo>
                  <a:cubicBezTo>
                    <a:pt x="111" y="109"/>
                    <a:pt x="111" y="109"/>
                    <a:pt x="111" y="109"/>
                  </a:cubicBezTo>
                  <a:cubicBezTo>
                    <a:pt x="111" y="115"/>
                    <a:pt x="111" y="115"/>
                    <a:pt x="111" y="115"/>
                  </a:cubicBezTo>
                  <a:close/>
                  <a:moveTo>
                    <a:pt x="115" y="111"/>
                  </a:moveTo>
                  <a:cubicBezTo>
                    <a:pt x="113" y="109"/>
                    <a:pt x="113" y="109"/>
                    <a:pt x="113" y="109"/>
                  </a:cubicBezTo>
                  <a:cubicBezTo>
                    <a:pt x="115" y="108"/>
                    <a:pt x="115" y="108"/>
                    <a:pt x="115" y="108"/>
                  </a:cubicBezTo>
                  <a:cubicBezTo>
                    <a:pt x="117" y="109"/>
                    <a:pt x="117" y="109"/>
                    <a:pt x="117" y="109"/>
                  </a:cubicBezTo>
                  <a:cubicBezTo>
                    <a:pt x="115" y="111"/>
                    <a:pt x="115" y="111"/>
                    <a:pt x="115" y="111"/>
                  </a:cubicBezTo>
                  <a:close/>
                  <a:moveTo>
                    <a:pt x="124" y="104"/>
                  </a:moveTo>
                  <a:cubicBezTo>
                    <a:pt x="124" y="108"/>
                    <a:pt x="124" y="108"/>
                    <a:pt x="124" y="108"/>
                  </a:cubicBezTo>
                  <a:cubicBezTo>
                    <a:pt x="119" y="111"/>
                    <a:pt x="119" y="111"/>
                    <a:pt x="119" y="111"/>
                  </a:cubicBezTo>
                  <a:cubicBezTo>
                    <a:pt x="119" y="106"/>
                    <a:pt x="119" y="106"/>
                    <a:pt x="119" y="106"/>
                  </a:cubicBezTo>
                  <a:cubicBezTo>
                    <a:pt x="124" y="104"/>
                    <a:pt x="124" y="104"/>
                    <a:pt x="124" y="104"/>
                  </a:cubicBezTo>
                  <a:close/>
                  <a:moveTo>
                    <a:pt x="130" y="97"/>
                  </a:moveTo>
                  <a:cubicBezTo>
                    <a:pt x="132" y="93"/>
                    <a:pt x="132" y="93"/>
                    <a:pt x="132" y="93"/>
                  </a:cubicBezTo>
                  <a:cubicBezTo>
                    <a:pt x="135" y="97"/>
                    <a:pt x="135" y="97"/>
                    <a:pt x="135" y="97"/>
                  </a:cubicBezTo>
                  <a:cubicBezTo>
                    <a:pt x="130" y="97"/>
                    <a:pt x="130" y="97"/>
                    <a:pt x="130" y="97"/>
                  </a:cubicBezTo>
                  <a:close/>
                  <a:moveTo>
                    <a:pt x="135" y="98"/>
                  </a:moveTo>
                  <a:cubicBezTo>
                    <a:pt x="135" y="104"/>
                    <a:pt x="135" y="104"/>
                    <a:pt x="135" y="104"/>
                  </a:cubicBezTo>
                  <a:cubicBezTo>
                    <a:pt x="132" y="102"/>
                    <a:pt x="132" y="102"/>
                    <a:pt x="132" y="102"/>
                  </a:cubicBezTo>
                  <a:cubicBezTo>
                    <a:pt x="126" y="106"/>
                    <a:pt x="126" y="106"/>
                    <a:pt x="126" y="106"/>
                  </a:cubicBezTo>
                  <a:cubicBezTo>
                    <a:pt x="128" y="102"/>
                    <a:pt x="128" y="102"/>
                    <a:pt x="128" y="102"/>
                  </a:cubicBezTo>
                  <a:cubicBezTo>
                    <a:pt x="135" y="98"/>
                    <a:pt x="135" y="98"/>
                    <a:pt x="135" y="98"/>
                  </a:cubicBezTo>
                  <a:close/>
                  <a:moveTo>
                    <a:pt x="137" y="80"/>
                  </a:moveTo>
                  <a:cubicBezTo>
                    <a:pt x="139" y="86"/>
                    <a:pt x="139" y="86"/>
                    <a:pt x="139" y="86"/>
                  </a:cubicBezTo>
                  <a:cubicBezTo>
                    <a:pt x="139" y="91"/>
                    <a:pt x="139" y="91"/>
                    <a:pt x="139" y="91"/>
                  </a:cubicBezTo>
                  <a:cubicBezTo>
                    <a:pt x="133" y="93"/>
                    <a:pt x="133" y="93"/>
                    <a:pt x="133" y="93"/>
                  </a:cubicBezTo>
                  <a:cubicBezTo>
                    <a:pt x="132" y="91"/>
                    <a:pt x="132" y="91"/>
                    <a:pt x="132" y="91"/>
                  </a:cubicBezTo>
                  <a:cubicBezTo>
                    <a:pt x="137" y="87"/>
                    <a:pt x="137" y="87"/>
                    <a:pt x="137" y="87"/>
                  </a:cubicBezTo>
                  <a:cubicBezTo>
                    <a:pt x="133" y="87"/>
                    <a:pt x="133" y="87"/>
                    <a:pt x="133" y="87"/>
                  </a:cubicBezTo>
                  <a:cubicBezTo>
                    <a:pt x="130" y="91"/>
                    <a:pt x="130" y="91"/>
                    <a:pt x="130" y="91"/>
                  </a:cubicBezTo>
                  <a:cubicBezTo>
                    <a:pt x="128" y="89"/>
                    <a:pt x="128" y="89"/>
                    <a:pt x="128" y="89"/>
                  </a:cubicBezTo>
                  <a:cubicBezTo>
                    <a:pt x="130" y="86"/>
                    <a:pt x="130" y="86"/>
                    <a:pt x="130" y="86"/>
                  </a:cubicBezTo>
                  <a:cubicBezTo>
                    <a:pt x="133" y="86"/>
                    <a:pt x="133" y="86"/>
                    <a:pt x="133" y="86"/>
                  </a:cubicBezTo>
                  <a:cubicBezTo>
                    <a:pt x="135" y="84"/>
                    <a:pt x="135" y="84"/>
                    <a:pt x="135" y="84"/>
                  </a:cubicBezTo>
                  <a:cubicBezTo>
                    <a:pt x="135" y="82"/>
                    <a:pt x="135" y="82"/>
                    <a:pt x="135" y="82"/>
                  </a:cubicBezTo>
                  <a:cubicBezTo>
                    <a:pt x="137" y="80"/>
                    <a:pt x="137" y="80"/>
                    <a:pt x="137" y="80"/>
                  </a:cubicBezTo>
                  <a:close/>
                  <a:moveTo>
                    <a:pt x="141" y="84"/>
                  </a:moveTo>
                  <a:cubicBezTo>
                    <a:pt x="139" y="82"/>
                    <a:pt x="139" y="82"/>
                    <a:pt x="139" y="82"/>
                  </a:cubicBezTo>
                  <a:cubicBezTo>
                    <a:pt x="139" y="77"/>
                    <a:pt x="139" y="77"/>
                    <a:pt x="139" y="77"/>
                  </a:cubicBezTo>
                  <a:cubicBezTo>
                    <a:pt x="144" y="73"/>
                    <a:pt x="144" y="73"/>
                    <a:pt x="144" y="73"/>
                  </a:cubicBezTo>
                  <a:cubicBezTo>
                    <a:pt x="144" y="69"/>
                    <a:pt x="144" y="69"/>
                    <a:pt x="144" y="69"/>
                  </a:cubicBezTo>
                  <a:cubicBezTo>
                    <a:pt x="148" y="67"/>
                    <a:pt x="148" y="67"/>
                    <a:pt x="148" y="67"/>
                  </a:cubicBezTo>
                  <a:cubicBezTo>
                    <a:pt x="150" y="71"/>
                    <a:pt x="150" y="71"/>
                    <a:pt x="150" y="71"/>
                  </a:cubicBezTo>
                  <a:cubicBezTo>
                    <a:pt x="146" y="75"/>
                    <a:pt x="146" y="75"/>
                    <a:pt x="146" y="75"/>
                  </a:cubicBezTo>
                  <a:cubicBezTo>
                    <a:pt x="146" y="78"/>
                    <a:pt x="146" y="78"/>
                    <a:pt x="146" y="78"/>
                  </a:cubicBezTo>
                  <a:cubicBezTo>
                    <a:pt x="141" y="84"/>
                    <a:pt x="141" y="84"/>
                    <a:pt x="141" y="84"/>
                  </a:cubicBezTo>
                  <a:close/>
                  <a:moveTo>
                    <a:pt x="152" y="86"/>
                  </a:moveTo>
                  <a:cubicBezTo>
                    <a:pt x="157" y="89"/>
                    <a:pt x="157" y="89"/>
                    <a:pt x="157" y="89"/>
                  </a:cubicBezTo>
                  <a:cubicBezTo>
                    <a:pt x="152" y="95"/>
                    <a:pt x="152" y="95"/>
                    <a:pt x="152" y="95"/>
                  </a:cubicBezTo>
                  <a:cubicBezTo>
                    <a:pt x="146" y="98"/>
                    <a:pt x="146" y="98"/>
                    <a:pt x="146" y="98"/>
                  </a:cubicBezTo>
                  <a:cubicBezTo>
                    <a:pt x="146" y="100"/>
                    <a:pt x="146" y="100"/>
                    <a:pt x="146" y="100"/>
                  </a:cubicBezTo>
                  <a:cubicBezTo>
                    <a:pt x="142" y="100"/>
                    <a:pt x="142" y="100"/>
                    <a:pt x="142" y="100"/>
                  </a:cubicBezTo>
                  <a:cubicBezTo>
                    <a:pt x="142" y="97"/>
                    <a:pt x="142" y="97"/>
                    <a:pt x="142" y="97"/>
                  </a:cubicBezTo>
                  <a:cubicBezTo>
                    <a:pt x="139" y="102"/>
                    <a:pt x="139" y="102"/>
                    <a:pt x="139" y="102"/>
                  </a:cubicBezTo>
                  <a:cubicBezTo>
                    <a:pt x="137" y="102"/>
                    <a:pt x="137" y="102"/>
                    <a:pt x="137" y="102"/>
                  </a:cubicBezTo>
                  <a:cubicBezTo>
                    <a:pt x="137" y="97"/>
                    <a:pt x="137" y="97"/>
                    <a:pt x="137" y="97"/>
                  </a:cubicBezTo>
                  <a:cubicBezTo>
                    <a:pt x="139" y="97"/>
                    <a:pt x="139" y="97"/>
                    <a:pt x="139" y="97"/>
                  </a:cubicBezTo>
                  <a:cubicBezTo>
                    <a:pt x="139" y="93"/>
                    <a:pt x="139" y="93"/>
                    <a:pt x="139" y="93"/>
                  </a:cubicBezTo>
                  <a:cubicBezTo>
                    <a:pt x="141" y="91"/>
                    <a:pt x="141" y="91"/>
                    <a:pt x="141" y="91"/>
                  </a:cubicBezTo>
                  <a:cubicBezTo>
                    <a:pt x="141" y="87"/>
                    <a:pt x="141" y="87"/>
                    <a:pt x="141" y="87"/>
                  </a:cubicBezTo>
                  <a:cubicBezTo>
                    <a:pt x="146" y="80"/>
                    <a:pt x="146" y="80"/>
                    <a:pt x="146" y="80"/>
                  </a:cubicBezTo>
                  <a:cubicBezTo>
                    <a:pt x="144" y="89"/>
                    <a:pt x="144" y="89"/>
                    <a:pt x="144" y="89"/>
                  </a:cubicBezTo>
                  <a:cubicBezTo>
                    <a:pt x="144" y="93"/>
                    <a:pt x="144" y="93"/>
                    <a:pt x="144" y="93"/>
                  </a:cubicBezTo>
                  <a:cubicBezTo>
                    <a:pt x="146" y="89"/>
                    <a:pt x="146" y="89"/>
                    <a:pt x="146" y="89"/>
                  </a:cubicBezTo>
                  <a:cubicBezTo>
                    <a:pt x="152" y="89"/>
                    <a:pt x="152" y="89"/>
                    <a:pt x="152" y="89"/>
                  </a:cubicBezTo>
                  <a:cubicBezTo>
                    <a:pt x="150" y="86"/>
                    <a:pt x="150" y="86"/>
                    <a:pt x="150" y="86"/>
                  </a:cubicBezTo>
                  <a:cubicBezTo>
                    <a:pt x="150" y="84"/>
                    <a:pt x="150" y="84"/>
                    <a:pt x="150" y="84"/>
                  </a:cubicBezTo>
                  <a:cubicBezTo>
                    <a:pt x="152" y="86"/>
                    <a:pt x="152" y="86"/>
                    <a:pt x="152" y="86"/>
                  </a:cubicBezTo>
                  <a:close/>
                  <a:moveTo>
                    <a:pt x="152" y="82"/>
                  </a:moveTo>
                  <a:cubicBezTo>
                    <a:pt x="150" y="80"/>
                    <a:pt x="150" y="80"/>
                    <a:pt x="150" y="80"/>
                  </a:cubicBezTo>
                  <a:cubicBezTo>
                    <a:pt x="153" y="78"/>
                    <a:pt x="153" y="78"/>
                    <a:pt x="153" y="78"/>
                  </a:cubicBezTo>
                  <a:cubicBezTo>
                    <a:pt x="157" y="80"/>
                    <a:pt x="157" y="80"/>
                    <a:pt x="157" y="80"/>
                  </a:cubicBezTo>
                  <a:cubicBezTo>
                    <a:pt x="157" y="84"/>
                    <a:pt x="157" y="84"/>
                    <a:pt x="157" y="84"/>
                  </a:cubicBezTo>
                  <a:cubicBezTo>
                    <a:pt x="152" y="82"/>
                    <a:pt x="152" y="82"/>
                    <a:pt x="152" y="82"/>
                  </a:cubicBezTo>
                  <a:close/>
                  <a:moveTo>
                    <a:pt x="161" y="86"/>
                  </a:moveTo>
                  <a:cubicBezTo>
                    <a:pt x="163" y="82"/>
                    <a:pt x="163" y="82"/>
                    <a:pt x="163" y="82"/>
                  </a:cubicBezTo>
                  <a:cubicBezTo>
                    <a:pt x="164" y="86"/>
                    <a:pt x="164" y="86"/>
                    <a:pt x="164" y="86"/>
                  </a:cubicBezTo>
                  <a:cubicBezTo>
                    <a:pt x="161" y="86"/>
                    <a:pt x="161" y="86"/>
                    <a:pt x="161" y="86"/>
                  </a:cubicBezTo>
                  <a:close/>
                  <a:moveTo>
                    <a:pt x="173" y="67"/>
                  </a:moveTo>
                  <a:cubicBezTo>
                    <a:pt x="172" y="69"/>
                    <a:pt x="172" y="69"/>
                    <a:pt x="172" y="69"/>
                  </a:cubicBezTo>
                  <a:cubicBezTo>
                    <a:pt x="173" y="73"/>
                    <a:pt x="173" y="73"/>
                    <a:pt x="173" y="73"/>
                  </a:cubicBezTo>
                  <a:cubicBezTo>
                    <a:pt x="170" y="73"/>
                    <a:pt x="170" y="73"/>
                    <a:pt x="170" y="73"/>
                  </a:cubicBezTo>
                  <a:cubicBezTo>
                    <a:pt x="168" y="75"/>
                    <a:pt x="168" y="75"/>
                    <a:pt x="168" y="75"/>
                  </a:cubicBezTo>
                  <a:cubicBezTo>
                    <a:pt x="164" y="75"/>
                    <a:pt x="164" y="75"/>
                    <a:pt x="164" y="75"/>
                  </a:cubicBezTo>
                  <a:cubicBezTo>
                    <a:pt x="163" y="78"/>
                    <a:pt x="163" y="78"/>
                    <a:pt x="163" y="78"/>
                  </a:cubicBezTo>
                  <a:cubicBezTo>
                    <a:pt x="161" y="78"/>
                    <a:pt x="161" y="78"/>
                    <a:pt x="161" y="78"/>
                  </a:cubicBezTo>
                  <a:cubicBezTo>
                    <a:pt x="161" y="77"/>
                    <a:pt x="161" y="77"/>
                    <a:pt x="161" y="77"/>
                  </a:cubicBezTo>
                  <a:cubicBezTo>
                    <a:pt x="159" y="75"/>
                    <a:pt x="159" y="75"/>
                    <a:pt x="159" y="75"/>
                  </a:cubicBezTo>
                  <a:cubicBezTo>
                    <a:pt x="161" y="71"/>
                    <a:pt x="161" y="71"/>
                    <a:pt x="161" y="71"/>
                  </a:cubicBezTo>
                  <a:cubicBezTo>
                    <a:pt x="157" y="71"/>
                    <a:pt x="157" y="71"/>
                    <a:pt x="157" y="71"/>
                  </a:cubicBezTo>
                  <a:cubicBezTo>
                    <a:pt x="159" y="67"/>
                    <a:pt x="159" y="67"/>
                    <a:pt x="159" y="67"/>
                  </a:cubicBezTo>
                  <a:cubicBezTo>
                    <a:pt x="164" y="67"/>
                    <a:pt x="164" y="67"/>
                    <a:pt x="164" y="67"/>
                  </a:cubicBezTo>
                  <a:cubicBezTo>
                    <a:pt x="159" y="66"/>
                    <a:pt x="159" y="66"/>
                    <a:pt x="159" y="66"/>
                  </a:cubicBezTo>
                  <a:cubicBezTo>
                    <a:pt x="163" y="62"/>
                    <a:pt x="163" y="62"/>
                    <a:pt x="163" y="62"/>
                  </a:cubicBezTo>
                  <a:cubicBezTo>
                    <a:pt x="164" y="64"/>
                    <a:pt x="164" y="64"/>
                    <a:pt x="164" y="64"/>
                  </a:cubicBezTo>
                  <a:cubicBezTo>
                    <a:pt x="164" y="60"/>
                    <a:pt x="164" y="60"/>
                    <a:pt x="164" y="60"/>
                  </a:cubicBezTo>
                  <a:cubicBezTo>
                    <a:pt x="168" y="60"/>
                    <a:pt x="168" y="60"/>
                    <a:pt x="168" y="60"/>
                  </a:cubicBezTo>
                  <a:cubicBezTo>
                    <a:pt x="170" y="64"/>
                    <a:pt x="170" y="64"/>
                    <a:pt x="170" y="64"/>
                  </a:cubicBezTo>
                  <a:cubicBezTo>
                    <a:pt x="172" y="64"/>
                    <a:pt x="172" y="64"/>
                    <a:pt x="172" y="64"/>
                  </a:cubicBezTo>
                  <a:cubicBezTo>
                    <a:pt x="173" y="67"/>
                    <a:pt x="173" y="67"/>
                    <a:pt x="173" y="67"/>
                  </a:cubicBezTo>
                  <a:close/>
                  <a:moveTo>
                    <a:pt x="173" y="58"/>
                  </a:moveTo>
                  <a:cubicBezTo>
                    <a:pt x="177" y="56"/>
                    <a:pt x="177" y="56"/>
                    <a:pt x="177" y="56"/>
                  </a:cubicBezTo>
                  <a:cubicBezTo>
                    <a:pt x="177" y="55"/>
                    <a:pt x="177" y="55"/>
                    <a:pt x="177" y="55"/>
                  </a:cubicBezTo>
                  <a:cubicBezTo>
                    <a:pt x="181" y="55"/>
                    <a:pt x="181" y="55"/>
                    <a:pt x="181" y="55"/>
                  </a:cubicBezTo>
                  <a:cubicBezTo>
                    <a:pt x="184" y="51"/>
                    <a:pt x="184" y="51"/>
                    <a:pt x="184" y="51"/>
                  </a:cubicBezTo>
                  <a:cubicBezTo>
                    <a:pt x="186" y="55"/>
                    <a:pt x="186" y="55"/>
                    <a:pt x="186" y="55"/>
                  </a:cubicBezTo>
                  <a:cubicBezTo>
                    <a:pt x="184" y="58"/>
                    <a:pt x="184" y="58"/>
                    <a:pt x="184" y="58"/>
                  </a:cubicBezTo>
                  <a:cubicBezTo>
                    <a:pt x="184" y="60"/>
                    <a:pt x="184" y="60"/>
                    <a:pt x="184" y="60"/>
                  </a:cubicBezTo>
                  <a:cubicBezTo>
                    <a:pt x="179" y="60"/>
                    <a:pt x="179" y="60"/>
                    <a:pt x="179" y="60"/>
                  </a:cubicBezTo>
                  <a:cubicBezTo>
                    <a:pt x="177" y="62"/>
                    <a:pt x="177" y="62"/>
                    <a:pt x="177" y="62"/>
                  </a:cubicBezTo>
                  <a:cubicBezTo>
                    <a:pt x="173" y="58"/>
                    <a:pt x="173" y="58"/>
                    <a:pt x="173" y="58"/>
                  </a:cubicBezTo>
                  <a:close/>
                  <a:moveTo>
                    <a:pt x="186" y="38"/>
                  </a:moveTo>
                  <a:cubicBezTo>
                    <a:pt x="186" y="36"/>
                    <a:pt x="186" y="36"/>
                    <a:pt x="186" y="36"/>
                  </a:cubicBezTo>
                  <a:cubicBezTo>
                    <a:pt x="188" y="35"/>
                    <a:pt x="188" y="35"/>
                    <a:pt x="188" y="35"/>
                  </a:cubicBezTo>
                  <a:cubicBezTo>
                    <a:pt x="186" y="38"/>
                    <a:pt x="186" y="38"/>
                    <a:pt x="186" y="38"/>
                  </a:cubicBezTo>
                  <a:close/>
                  <a:moveTo>
                    <a:pt x="181" y="46"/>
                  </a:moveTo>
                  <a:cubicBezTo>
                    <a:pt x="181" y="42"/>
                    <a:pt x="181" y="42"/>
                    <a:pt x="181" y="42"/>
                  </a:cubicBezTo>
                  <a:cubicBezTo>
                    <a:pt x="184" y="40"/>
                    <a:pt x="184" y="40"/>
                    <a:pt x="184" y="40"/>
                  </a:cubicBezTo>
                  <a:cubicBezTo>
                    <a:pt x="184" y="42"/>
                    <a:pt x="184" y="42"/>
                    <a:pt x="184" y="42"/>
                  </a:cubicBezTo>
                  <a:cubicBezTo>
                    <a:pt x="181" y="46"/>
                    <a:pt x="181" y="46"/>
                    <a:pt x="181" y="46"/>
                  </a:cubicBezTo>
                  <a:close/>
                  <a:moveTo>
                    <a:pt x="192" y="51"/>
                  </a:moveTo>
                  <a:cubicBezTo>
                    <a:pt x="194" y="47"/>
                    <a:pt x="194" y="47"/>
                    <a:pt x="194" y="47"/>
                  </a:cubicBezTo>
                  <a:cubicBezTo>
                    <a:pt x="195" y="49"/>
                    <a:pt x="195" y="49"/>
                    <a:pt x="195" y="49"/>
                  </a:cubicBezTo>
                  <a:cubicBezTo>
                    <a:pt x="192" y="51"/>
                    <a:pt x="192" y="51"/>
                    <a:pt x="192" y="51"/>
                  </a:cubicBezTo>
                  <a:close/>
                  <a:moveTo>
                    <a:pt x="190" y="51"/>
                  </a:moveTo>
                  <a:cubicBezTo>
                    <a:pt x="190" y="51"/>
                    <a:pt x="190" y="51"/>
                    <a:pt x="190" y="51"/>
                  </a:cubicBezTo>
                  <a:cubicBezTo>
                    <a:pt x="186" y="51"/>
                    <a:pt x="186" y="51"/>
                    <a:pt x="186" y="51"/>
                  </a:cubicBezTo>
                  <a:cubicBezTo>
                    <a:pt x="183" y="47"/>
                    <a:pt x="183" y="47"/>
                    <a:pt x="183" y="47"/>
                  </a:cubicBezTo>
                  <a:cubicBezTo>
                    <a:pt x="188" y="44"/>
                    <a:pt x="188" y="44"/>
                    <a:pt x="188" y="44"/>
                  </a:cubicBezTo>
                  <a:cubicBezTo>
                    <a:pt x="190" y="46"/>
                    <a:pt x="190" y="46"/>
                    <a:pt x="190" y="46"/>
                  </a:cubicBezTo>
                  <a:cubicBezTo>
                    <a:pt x="192" y="44"/>
                    <a:pt x="192" y="44"/>
                    <a:pt x="192" y="44"/>
                  </a:cubicBezTo>
                  <a:cubicBezTo>
                    <a:pt x="192" y="46"/>
                    <a:pt x="192" y="46"/>
                    <a:pt x="192" y="46"/>
                  </a:cubicBezTo>
                  <a:cubicBezTo>
                    <a:pt x="190" y="47"/>
                    <a:pt x="190" y="47"/>
                    <a:pt x="190" y="47"/>
                  </a:cubicBezTo>
                  <a:cubicBezTo>
                    <a:pt x="190" y="51"/>
                    <a:pt x="190" y="51"/>
                    <a:pt x="190" y="51"/>
                  </a:cubicBezTo>
                  <a:close/>
                  <a:moveTo>
                    <a:pt x="199" y="42"/>
                  </a:moveTo>
                  <a:cubicBezTo>
                    <a:pt x="197" y="44"/>
                    <a:pt x="197" y="44"/>
                    <a:pt x="197" y="44"/>
                  </a:cubicBezTo>
                  <a:cubicBezTo>
                    <a:pt x="194" y="42"/>
                    <a:pt x="194" y="42"/>
                    <a:pt x="194" y="42"/>
                  </a:cubicBezTo>
                  <a:cubicBezTo>
                    <a:pt x="194" y="38"/>
                    <a:pt x="194" y="38"/>
                    <a:pt x="194" y="38"/>
                  </a:cubicBezTo>
                  <a:cubicBezTo>
                    <a:pt x="192" y="35"/>
                    <a:pt x="192" y="35"/>
                    <a:pt x="192" y="35"/>
                  </a:cubicBezTo>
                  <a:cubicBezTo>
                    <a:pt x="195" y="33"/>
                    <a:pt x="195" y="33"/>
                    <a:pt x="195" y="33"/>
                  </a:cubicBezTo>
                  <a:cubicBezTo>
                    <a:pt x="195" y="38"/>
                    <a:pt x="195" y="38"/>
                    <a:pt x="195" y="38"/>
                  </a:cubicBezTo>
                  <a:cubicBezTo>
                    <a:pt x="199" y="40"/>
                    <a:pt x="199" y="40"/>
                    <a:pt x="199" y="40"/>
                  </a:cubicBezTo>
                  <a:cubicBezTo>
                    <a:pt x="199" y="42"/>
                    <a:pt x="199" y="42"/>
                    <a:pt x="199" y="42"/>
                  </a:cubicBezTo>
                  <a:close/>
                  <a:moveTo>
                    <a:pt x="208" y="47"/>
                  </a:moveTo>
                  <a:cubicBezTo>
                    <a:pt x="206" y="44"/>
                    <a:pt x="206" y="44"/>
                    <a:pt x="206" y="44"/>
                  </a:cubicBezTo>
                  <a:cubicBezTo>
                    <a:pt x="204" y="44"/>
                    <a:pt x="204" y="44"/>
                    <a:pt x="204" y="44"/>
                  </a:cubicBezTo>
                  <a:cubicBezTo>
                    <a:pt x="204" y="38"/>
                    <a:pt x="204" y="38"/>
                    <a:pt x="204" y="38"/>
                  </a:cubicBezTo>
                  <a:cubicBezTo>
                    <a:pt x="206" y="36"/>
                    <a:pt x="206" y="36"/>
                    <a:pt x="206" y="36"/>
                  </a:cubicBezTo>
                  <a:cubicBezTo>
                    <a:pt x="210" y="38"/>
                    <a:pt x="210" y="38"/>
                    <a:pt x="210" y="38"/>
                  </a:cubicBezTo>
                  <a:cubicBezTo>
                    <a:pt x="208" y="42"/>
                    <a:pt x="208" y="42"/>
                    <a:pt x="208" y="42"/>
                  </a:cubicBezTo>
                  <a:cubicBezTo>
                    <a:pt x="210" y="44"/>
                    <a:pt x="210" y="44"/>
                    <a:pt x="210" y="44"/>
                  </a:cubicBezTo>
                  <a:cubicBezTo>
                    <a:pt x="208" y="47"/>
                    <a:pt x="208" y="47"/>
                    <a:pt x="208" y="47"/>
                  </a:cubicBezTo>
                  <a:close/>
                  <a:moveTo>
                    <a:pt x="236" y="35"/>
                  </a:moveTo>
                  <a:cubicBezTo>
                    <a:pt x="232" y="33"/>
                    <a:pt x="232" y="33"/>
                    <a:pt x="232" y="33"/>
                  </a:cubicBezTo>
                  <a:cubicBezTo>
                    <a:pt x="228" y="31"/>
                    <a:pt x="228" y="31"/>
                    <a:pt x="228" y="31"/>
                  </a:cubicBezTo>
                  <a:cubicBezTo>
                    <a:pt x="230" y="29"/>
                    <a:pt x="230" y="29"/>
                    <a:pt x="230" y="29"/>
                  </a:cubicBezTo>
                  <a:cubicBezTo>
                    <a:pt x="234" y="29"/>
                    <a:pt x="234" y="29"/>
                    <a:pt x="234" y="29"/>
                  </a:cubicBezTo>
                  <a:cubicBezTo>
                    <a:pt x="236" y="31"/>
                    <a:pt x="236" y="31"/>
                    <a:pt x="236" y="31"/>
                  </a:cubicBezTo>
                  <a:cubicBezTo>
                    <a:pt x="236" y="35"/>
                    <a:pt x="236" y="35"/>
                    <a:pt x="236" y="35"/>
                  </a:cubicBezTo>
                  <a:close/>
                  <a:moveTo>
                    <a:pt x="239" y="31"/>
                  </a:moveTo>
                  <a:cubicBezTo>
                    <a:pt x="236" y="27"/>
                    <a:pt x="236" y="27"/>
                    <a:pt x="236" y="27"/>
                  </a:cubicBezTo>
                  <a:cubicBezTo>
                    <a:pt x="241" y="22"/>
                    <a:pt x="241" y="22"/>
                    <a:pt x="241" y="22"/>
                  </a:cubicBezTo>
                  <a:cubicBezTo>
                    <a:pt x="243" y="25"/>
                    <a:pt x="243" y="25"/>
                    <a:pt x="243" y="25"/>
                  </a:cubicBezTo>
                  <a:cubicBezTo>
                    <a:pt x="239" y="29"/>
                    <a:pt x="239" y="29"/>
                    <a:pt x="239" y="29"/>
                  </a:cubicBezTo>
                  <a:cubicBezTo>
                    <a:pt x="239" y="31"/>
                    <a:pt x="239" y="31"/>
                    <a:pt x="239" y="31"/>
                  </a:cubicBezTo>
                  <a:close/>
                  <a:moveTo>
                    <a:pt x="232" y="25"/>
                  </a:moveTo>
                  <a:cubicBezTo>
                    <a:pt x="230" y="25"/>
                    <a:pt x="230" y="25"/>
                    <a:pt x="230" y="25"/>
                  </a:cubicBezTo>
                  <a:cubicBezTo>
                    <a:pt x="225" y="24"/>
                    <a:pt x="225" y="24"/>
                    <a:pt x="225" y="24"/>
                  </a:cubicBezTo>
                  <a:cubicBezTo>
                    <a:pt x="223" y="20"/>
                    <a:pt x="223" y="20"/>
                    <a:pt x="223" y="20"/>
                  </a:cubicBezTo>
                  <a:cubicBezTo>
                    <a:pt x="226" y="22"/>
                    <a:pt x="226" y="22"/>
                    <a:pt x="226" y="22"/>
                  </a:cubicBezTo>
                  <a:cubicBezTo>
                    <a:pt x="228" y="18"/>
                    <a:pt x="228" y="18"/>
                    <a:pt x="228" y="18"/>
                  </a:cubicBezTo>
                  <a:cubicBezTo>
                    <a:pt x="230" y="22"/>
                    <a:pt x="230" y="22"/>
                    <a:pt x="230" y="22"/>
                  </a:cubicBezTo>
                  <a:cubicBezTo>
                    <a:pt x="232" y="18"/>
                    <a:pt x="232" y="18"/>
                    <a:pt x="232" y="18"/>
                  </a:cubicBezTo>
                  <a:cubicBezTo>
                    <a:pt x="234" y="18"/>
                    <a:pt x="234" y="18"/>
                    <a:pt x="234" y="18"/>
                  </a:cubicBezTo>
                  <a:cubicBezTo>
                    <a:pt x="239" y="15"/>
                    <a:pt x="239" y="15"/>
                    <a:pt x="239" y="15"/>
                  </a:cubicBezTo>
                  <a:cubicBezTo>
                    <a:pt x="241" y="16"/>
                    <a:pt x="241" y="16"/>
                    <a:pt x="241" y="16"/>
                  </a:cubicBezTo>
                  <a:cubicBezTo>
                    <a:pt x="232" y="25"/>
                    <a:pt x="232" y="25"/>
                    <a:pt x="232" y="25"/>
                  </a:cubicBezTo>
                  <a:close/>
                  <a:moveTo>
                    <a:pt x="243" y="18"/>
                  </a:moveTo>
                  <a:cubicBezTo>
                    <a:pt x="246" y="16"/>
                    <a:pt x="246" y="16"/>
                    <a:pt x="246" y="16"/>
                  </a:cubicBezTo>
                  <a:cubicBezTo>
                    <a:pt x="252" y="20"/>
                    <a:pt x="252" y="20"/>
                    <a:pt x="252" y="20"/>
                  </a:cubicBezTo>
                  <a:cubicBezTo>
                    <a:pt x="250" y="22"/>
                    <a:pt x="250" y="22"/>
                    <a:pt x="250" y="22"/>
                  </a:cubicBezTo>
                  <a:cubicBezTo>
                    <a:pt x="245" y="24"/>
                    <a:pt x="245" y="24"/>
                    <a:pt x="245" y="24"/>
                  </a:cubicBezTo>
                  <a:cubicBezTo>
                    <a:pt x="245" y="20"/>
                    <a:pt x="245" y="20"/>
                    <a:pt x="245" y="20"/>
                  </a:cubicBezTo>
                  <a:cubicBezTo>
                    <a:pt x="243" y="18"/>
                    <a:pt x="243" y="18"/>
                    <a:pt x="243" y="18"/>
                  </a:cubicBezTo>
                  <a:close/>
                  <a:moveTo>
                    <a:pt x="252" y="9"/>
                  </a:moveTo>
                  <a:cubicBezTo>
                    <a:pt x="250" y="11"/>
                    <a:pt x="250" y="11"/>
                    <a:pt x="250" y="11"/>
                  </a:cubicBezTo>
                  <a:cubicBezTo>
                    <a:pt x="250" y="13"/>
                    <a:pt x="250" y="13"/>
                    <a:pt x="250" y="13"/>
                  </a:cubicBezTo>
                  <a:cubicBezTo>
                    <a:pt x="246" y="9"/>
                    <a:pt x="246" y="9"/>
                    <a:pt x="246" y="9"/>
                  </a:cubicBezTo>
                  <a:cubicBezTo>
                    <a:pt x="250" y="7"/>
                    <a:pt x="250" y="7"/>
                    <a:pt x="250" y="7"/>
                  </a:cubicBezTo>
                  <a:cubicBezTo>
                    <a:pt x="252" y="9"/>
                    <a:pt x="252" y="9"/>
                    <a:pt x="252" y="9"/>
                  </a:cubicBezTo>
                  <a:close/>
                  <a:moveTo>
                    <a:pt x="259" y="4"/>
                  </a:moveTo>
                  <a:cubicBezTo>
                    <a:pt x="257" y="4"/>
                    <a:pt x="257" y="4"/>
                    <a:pt x="257" y="4"/>
                  </a:cubicBezTo>
                  <a:cubicBezTo>
                    <a:pt x="257" y="2"/>
                    <a:pt x="257" y="2"/>
                    <a:pt x="257" y="2"/>
                  </a:cubicBezTo>
                  <a:cubicBezTo>
                    <a:pt x="261" y="2"/>
                    <a:pt x="261" y="2"/>
                    <a:pt x="261" y="2"/>
                  </a:cubicBezTo>
                  <a:cubicBezTo>
                    <a:pt x="259" y="4"/>
                    <a:pt x="259" y="4"/>
                    <a:pt x="259" y="4"/>
                  </a:cubicBezTo>
                  <a:close/>
                  <a:moveTo>
                    <a:pt x="265" y="5"/>
                  </a:moveTo>
                  <a:cubicBezTo>
                    <a:pt x="265" y="4"/>
                    <a:pt x="265" y="4"/>
                    <a:pt x="265" y="4"/>
                  </a:cubicBezTo>
                  <a:cubicBezTo>
                    <a:pt x="267" y="4"/>
                    <a:pt x="267" y="4"/>
                    <a:pt x="267" y="4"/>
                  </a:cubicBezTo>
                  <a:cubicBezTo>
                    <a:pt x="268" y="4"/>
                    <a:pt x="268" y="4"/>
                    <a:pt x="268" y="4"/>
                  </a:cubicBezTo>
                  <a:cubicBezTo>
                    <a:pt x="270" y="2"/>
                    <a:pt x="270" y="2"/>
                    <a:pt x="270" y="2"/>
                  </a:cubicBezTo>
                  <a:cubicBezTo>
                    <a:pt x="270" y="0"/>
                    <a:pt x="270" y="0"/>
                    <a:pt x="270" y="0"/>
                  </a:cubicBezTo>
                  <a:cubicBezTo>
                    <a:pt x="272" y="2"/>
                    <a:pt x="272" y="2"/>
                    <a:pt x="272" y="2"/>
                  </a:cubicBezTo>
                  <a:cubicBezTo>
                    <a:pt x="274" y="2"/>
                    <a:pt x="274" y="2"/>
                    <a:pt x="274" y="2"/>
                  </a:cubicBezTo>
                  <a:cubicBezTo>
                    <a:pt x="272" y="5"/>
                    <a:pt x="272" y="5"/>
                    <a:pt x="272" y="5"/>
                  </a:cubicBezTo>
                  <a:cubicBezTo>
                    <a:pt x="276" y="5"/>
                    <a:pt x="276" y="5"/>
                    <a:pt x="276" y="5"/>
                  </a:cubicBezTo>
                  <a:cubicBezTo>
                    <a:pt x="276" y="9"/>
                    <a:pt x="276" y="9"/>
                    <a:pt x="276" y="9"/>
                  </a:cubicBezTo>
                  <a:cubicBezTo>
                    <a:pt x="272" y="9"/>
                    <a:pt x="272" y="9"/>
                    <a:pt x="272" y="9"/>
                  </a:cubicBezTo>
                  <a:cubicBezTo>
                    <a:pt x="268" y="7"/>
                    <a:pt x="268" y="7"/>
                    <a:pt x="268" y="7"/>
                  </a:cubicBezTo>
                  <a:cubicBezTo>
                    <a:pt x="265" y="5"/>
                    <a:pt x="265" y="5"/>
                    <a:pt x="265" y="5"/>
                  </a:cubicBezTo>
                  <a:cubicBezTo>
                    <a:pt x="265" y="5"/>
                    <a:pt x="265" y="5"/>
                    <a:pt x="265" y="5"/>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 name="Google Shape;3544;p136">
              <a:extLst>
                <a:ext uri="{FF2B5EF4-FFF2-40B4-BE49-F238E27FC236}">
                  <a16:creationId xmlns:a16="http://schemas.microsoft.com/office/drawing/2014/main" id="{B8EAAE0F-E5B6-CBF3-10C5-D1EE96AAAEE2}"/>
                </a:ext>
              </a:extLst>
            </p:cNvPr>
            <p:cNvSpPr/>
            <p:nvPr/>
          </p:nvSpPr>
          <p:spPr>
            <a:xfrm>
              <a:off x="2462" y="-195"/>
              <a:ext cx="1120" cy="1283"/>
            </a:xfrm>
            <a:custGeom>
              <a:avLst/>
              <a:gdLst/>
              <a:ahLst/>
              <a:cxnLst/>
              <a:rect l="l" t="t" r="r" b="b"/>
              <a:pathLst>
                <a:path w="352" h="403" extrusionOk="0">
                  <a:moveTo>
                    <a:pt x="327" y="73"/>
                  </a:moveTo>
                  <a:cubicBezTo>
                    <a:pt x="329" y="71"/>
                    <a:pt x="329" y="71"/>
                    <a:pt x="329" y="71"/>
                  </a:cubicBezTo>
                  <a:cubicBezTo>
                    <a:pt x="329" y="66"/>
                    <a:pt x="329" y="66"/>
                    <a:pt x="329" y="66"/>
                  </a:cubicBezTo>
                  <a:cubicBezTo>
                    <a:pt x="334" y="62"/>
                    <a:pt x="334" y="62"/>
                    <a:pt x="334" y="62"/>
                  </a:cubicBezTo>
                  <a:cubicBezTo>
                    <a:pt x="338" y="60"/>
                    <a:pt x="338" y="60"/>
                    <a:pt x="338" y="60"/>
                  </a:cubicBezTo>
                  <a:cubicBezTo>
                    <a:pt x="340" y="56"/>
                    <a:pt x="340" y="56"/>
                    <a:pt x="340" y="56"/>
                  </a:cubicBezTo>
                  <a:cubicBezTo>
                    <a:pt x="340" y="53"/>
                    <a:pt x="340" y="53"/>
                    <a:pt x="340" y="53"/>
                  </a:cubicBezTo>
                  <a:cubicBezTo>
                    <a:pt x="343" y="53"/>
                    <a:pt x="343" y="53"/>
                    <a:pt x="343" y="53"/>
                  </a:cubicBezTo>
                  <a:cubicBezTo>
                    <a:pt x="347" y="53"/>
                    <a:pt x="347" y="53"/>
                    <a:pt x="347" y="53"/>
                  </a:cubicBezTo>
                  <a:cubicBezTo>
                    <a:pt x="349" y="51"/>
                    <a:pt x="349" y="51"/>
                    <a:pt x="349" y="51"/>
                  </a:cubicBezTo>
                  <a:cubicBezTo>
                    <a:pt x="349" y="47"/>
                    <a:pt x="349" y="47"/>
                    <a:pt x="349" y="47"/>
                  </a:cubicBezTo>
                  <a:cubicBezTo>
                    <a:pt x="347" y="47"/>
                    <a:pt x="347" y="47"/>
                    <a:pt x="347" y="47"/>
                  </a:cubicBezTo>
                  <a:cubicBezTo>
                    <a:pt x="345" y="46"/>
                    <a:pt x="345" y="46"/>
                    <a:pt x="345" y="46"/>
                  </a:cubicBezTo>
                  <a:cubicBezTo>
                    <a:pt x="343" y="46"/>
                    <a:pt x="343" y="46"/>
                    <a:pt x="343" y="46"/>
                  </a:cubicBezTo>
                  <a:cubicBezTo>
                    <a:pt x="341" y="46"/>
                    <a:pt x="341" y="46"/>
                    <a:pt x="341" y="46"/>
                  </a:cubicBezTo>
                  <a:cubicBezTo>
                    <a:pt x="341" y="47"/>
                    <a:pt x="341" y="47"/>
                    <a:pt x="341" y="47"/>
                  </a:cubicBezTo>
                  <a:cubicBezTo>
                    <a:pt x="341" y="47"/>
                    <a:pt x="341" y="47"/>
                    <a:pt x="341" y="47"/>
                  </a:cubicBezTo>
                  <a:cubicBezTo>
                    <a:pt x="340" y="46"/>
                    <a:pt x="340" y="46"/>
                    <a:pt x="340" y="46"/>
                  </a:cubicBezTo>
                  <a:cubicBezTo>
                    <a:pt x="338" y="46"/>
                    <a:pt x="338" y="46"/>
                    <a:pt x="338" y="46"/>
                  </a:cubicBezTo>
                  <a:cubicBezTo>
                    <a:pt x="338" y="47"/>
                    <a:pt x="338" y="47"/>
                    <a:pt x="338" y="47"/>
                  </a:cubicBezTo>
                  <a:cubicBezTo>
                    <a:pt x="338" y="51"/>
                    <a:pt x="338" y="51"/>
                    <a:pt x="338" y="51"/>
                  </a:cubicBezTo>
                  <a:cubicBezTo>
                    <a:pt x="336" y="49"/>
                    <a:pt x="336" y="49"/>
                    <a:pt x="336" y="49"/>
                  </a:cubicBezTo>
                  <a:cubicBezTo>
                    <a:pt x="336" y="47"/>
                    <a:pt x="336" y="47"/>
                    <a:pt x="336" y="47"/>
                  </a:cubicBezTo>
                  <a:cubicBezTo>
                    <a:pt x="332" y="49"/>
                    <a:pt x="332" y="49"/>
                    <a:pt x="332" y="49"/>
                  </a:cubicBezTo>
                  <a:cubicBezTo>
                    <a:pt x="332" y="51"/>
                    <a:pt x="332" y="51"/>
                    <a:pt x="332" y="51"/>
                  </a:cubicBezTo>
                  <a:cubicBezTo>
                    <a:pt x="330" y="47"/>
                    <a:pt x="330" y="47"/>
                    <a:pt x="330" y="47"/>
                  </a:cubicBezTo>
                  <a:cubicBezTo>
                    <a:pt x="330" y="44"/>
                    <a:pt x="330" y="44"/>
                    <a:pt x="330" y="44"/>
                  </a:cubicBezTo>
                  <a:cubicBezTo>
                    <a:pt x="329" y="44"/>
                    <a:pt x="329" y="44"/>
                    <a:pt x="329" y="44"/>
                  </a:cubicBezTo>
                  <a:cubicBezTo>
                    <a:pt x="327" y="40"/>
                    <a:pt x="327" y="40"/>
                    <a:pt x="327" y="40"/>
                  </a:cubicBezTo>
                  <a:cubicBezTo>
                    <a:pt x="327" y="40"/>
                    <a:pt x="327" y="40"/>
                    <a:pt x="327" y="40"/>
                  </a:cubicBezTo>
                  <a:cubicBezTo>
                    <a:pt x="323" y="40"/>
                    <a:pt x="323" y="40"/>
                    <a:pt x="323" y="40"/>
                  </a:cubicBezTo>
                  <a:cubicBezTo>
                    <a:pt x="321" y="38"/>
                    <a:pt x="321" y="38"/>
                    <a:pt x="321" y="38"/>
                  </a:cubicBezTo>
                  <a:cubicBezTo>
                    <a:pt x="316" y="38"/>
                    <a:pt x="316" y="38"/>
                    <a:pt x="316" y="38"/>
                  </a:cubicBezTo>
                  <a:cubicBezTo>
                    <a:pt x="314" y="36"/>
                    <a:pt x="314" y="36"/>
                    <a:pt x="314" y="36"/>
                  </a:cubicBezTo>
                  <a:cubicBezTo>
                    <a:pt x="316" y="35"/>
                    <a:pt x="316" y="35"/>
                    <a:pt x="316" y="35"/>
                  </a:cubicBezTo>
                  <a:cubicBezTo>
                    <a:pt x="319" y="36"/>
                    <a:pt x="319" y="36"/>
                    <a:pt x="319" y="36"/>
                  </a:cubicBezTo>
                  <a:cubicBezTo>
                    <a:pt x="325" y="36"/>
                    <a:pt x="325" y="36"/>
                    <a:pt x="325" y="36"/>
                  </a:cubicBezTo>
                  <a:cubicBezTo>
                    <a:pt x="329" y="36"/>
                    <a:pt x="329" y="36"/>
                    <a:pt x="329" y="36"/>
                  </a:cubicBezTo>
                  <a:cubicBezTo>
                    <a:pt x="334" y="36"/>
                    <a:pt x="334" y="36"/>
                    <a:pt x="334" y="36"/>
                  </a:cubicBezTo>
                  <a:cubicBezTo>
                    <a:pt x="340" y="36"/>
                    <a:pt x="340" y="36"/>
                    <a:pt x="340" y="36"/>
                  </a:cubicBezTo>
                  <a:cubicBezTo>
                    <a:pt x="343" y="29"/>
                    <a:pt x="343" y="29"/>
                    <a:pt x="343" y="29"/>
                  </a:cubicBezTo>
                  <a:cubicBezTo>
                    <a:pt x="349" y="27"/>
                    <a:pt x="349" y="27"/>
                    <a:pt x="349" y="27"/>
                  </a:cubicBezTo>
                  <a:cubicBezTo>
                    <a:pt x="352" y="25"/>
                    <a:pt x="352" y="25"/>
                    <a:pt x="352" y="25"/>
                  </a:cubicBezTo>
                  <a:cubicBezTo>
                    <a:pt x="352" y="24"/>
                    <a:pt x="352" y="24"/>
                    <a:pt x="352" y="24"/>
                  </a:cubicBezTo>
                  <a:cubicBezTo>
                    <a:pt x="350" y="24"/>
                    <a:pt x="350" y="24"/>
                    <a:pt x="350" y="24"/>
                  </a:cubicBezTo>
                  <a:cubicBezTo>
                    <a:pt x="349" y="22"/>
                    <a:pt x="349" y="22"/>
                    <a:pt x="349" y="22"/>
                  </a:cubicBezTo>
                  <a:cubicBezTo>
                    <a:pt x="347" y="22"/>
                    <a:pt x="347" y="22"/>
                    <a:pt x="347" y="22"/>
                  </a:cubicBezTo>
                  <a:cubicBezTo>
                    <a:pt x="343" y="22"/>
                    <a:pt x="343" y="22"/>
                    <a:pt x="343" y="22"/>
                  </a:cubicBezTo>
                  <a:cubicBezTo>
                    <a:pt x="340" y="18"/>
                    <a:pt x="340" y="18"/>
                    <a:pt x="340" y="18"/>
                  </a:cubicBezTo>
                  <a:cubicBezTo>
                    <a:pt x="338" y="18"/>
                    <a:pt x="338" y="18"/>
                    <a:pt x="338" y="18"/>
                  </a:cubicBezTo>
                  <a:cubicBezTo>
                    <a:pt x="334" y="22"/>
                    <a:pt x="334" y="22"/>
                    <a:pt x="334" y="22"/>
                  </a:cubicBezTo>
                  <a:cubicBezTo>
                    <a:pt x="332" y="22"/>
                    <a:pt x="332" y="22"/>
                    <a:pt x="332" y="22"/>
                  </a:cubicBezTo>
                  <a:cubicBezTo>
                    <a:pt x="332" y="20"/>
                    <a:pt x="332" y="20"/>
                    <a:pt x="332" y="20"/>
                  </a:cubicBezTo>
                  <a:cubicBezTo>
                    <a:pt x="336" y="18"/>
                    <a:pt x="336" y="18"/>
                    <a:pt x="336" y="18"/>
                  </a:cubicBezTo>
                  <a:cubicBezTo>
                    <a:pt x="336" y="16"/>
                    <a:pt x="336" y="16"/>
                    <a:pt x="336" y="16"/>
                  </a:cubicBezTo>
                  <a:cubicBezTo>
                    <a:pt x="332" y="15"/>
                    <a:pt x="332" y="15"/>
                    <a:pt x="332" y="15"/>
                  </a:cubicBezTo>
                  <a:cubicBezTo>
                    <a:pt x="332" y="15"/>
                    <a:pt x="332" y="15"/>
                    <a:pt x="332" y="15"/>
                  </a:cubicBezTo>
                  <a:cubicBezTo>
                    <a:pt x="329" y="15"/>
                    <a:pt x="329" y="15"/>
                    <a:pt x="329" y="15"/>
                  </a:cubicBezTo>
                  <a:cubicBezTo>
                    <a:pt x="327" y="18"/>
                    <a:pt x="327" y="18"/>
                    <a:pt x="327" y="18"/>
                  </a:cubicBezTo>
                  <a:cubicBezTo>
                    <a:pt x="325" y="18"/>
                    <a:pt x="325" y="18"/>
                    <a:pt x="325" y="18"/>
                  </a:cubicBezTo>
                  <a:cubicBezTo>
                    <a:pt x="327" y="16"/>
                    <a:pt x="327" y="16"/>
                    <a:pt x="327" y="16"/>
                  </a:cubicBezTo>
                  <a:cubicBezTo>
                    <a:pt x="325" y="16"/>
                    <a:pt x="325" y="16"/>
                    <a:pt x="325" y="16"/>
                  </a:cubicBezTo>
                  <a:cubicBezTo>
                    <a:pt x="323" y="18"/>
                    <a:pt x="323" y="18"/>
                    <a:pt x="323" y="18"/>
                  </a:cubicBezTo>
                  <a:cubicBezTo>
                    <a:pt x="321" y="18"/>
                    <a:pt x="321" y="18"/>
                    <a:pt x="321" y="18"/>
                  </a:cubicBezTo>
                  <a:cubicBezTo>
                    <a:pt x="321" y="16"/>
                    <a:pt x="321" y="16"/>
                    <a:pt x="321" y="16"/>
                  </a:cubicBezTo>
                  <a:cubicBezTo>
                    <a:pt x="323" y="15"/>
                    <a:pt x="323" y="15"/>
                    <a:pt x="323" y="15"/>
                  </a:cubicBezTo>
                  <a:cubicBezTo>
                    <a:pt x="323" y="13"/>
                    <a:pt x="323" y="13"/>
                    <a:pt x="323" y="13"/>
                  </a:cubicBezTo>
                  <a:cubicBezTo>
                    <a:pt x="319" y="11"/>
                    <a:pt x="319" y="11"/>
                    <a:pt x="319" y="11"/>
                  </a:cubicBezTo>
                  <a:cubicBezTo>
                    <a:pt x="316" y="11"/>
                    <a:pt x="316" y="11"/>
                    <a:pt x="316" y="11"/>
                  </a:cubicBezTo>
                  <a:cubicBezTo>
                    <a:pt x="314" y="11"/>
                    <a:pt x="314" y="11"/>
                    <a:pt x="314" y="11"/>
                  </a:cubicBezTo>
                  <a:cubicBezTo>
                    <a:pt x="314" y="16"/>
                    <a:pt x="314" y="16"/>
                    <a:pt x="314" y="16"/>
                  </a:cubicBezTo>
                  <a:cubicBezTo>
                    <a:pt x="312" y="16"/>
                    <a:pt x="312" y="16"/>
                    <a:pt x="312" y="16"/>
                  </a:cubicBezTo>
                  <a:cubicBezTo>
                    <a:pt x="312" y="18"/>
                    <a:pt x="312" y="18"/>
                    <a:pt x="312" y="18"/>
                  </a:cubicBezTo>
                  <a:cubicBezTo>
                    <a:pt x="314" y="24"/>
                    <a:pt x="314" y="24"/>
                    <a:pt x="314" y="24"/>
                  </a:cubicBezTo>
                  <a:cubicBezTo>
                    <a:pt x="314" y="25"/>
                    <a:pt x="314" y="25"/>
                    <a:pt x="314" y="25"/>
                  </a:cubicBezTo>
                  <a:cubicBezTo>
                    <a:pt x="312" y="27"/>
                    <a:pt x="312" y="27"/>
                    <a:pt x="312" y="27"/>
                  </a:cubicBezTo>
                  <a:cubicBezTo>
                    <a:pt x="310" y="24"/>
                    <a:pt x="310" y="24"/>
                    <a:pt x="310" y="24"/>
                  </a:cubicBezTo>
                  <a:cubicBezTo>
                    <a:pt x="309" y="24"/>
                    <a:pt x="309" y="24"/>
                    <a:pt x="309" y="24"/>
                  </a:cubicBezTo>
                  <a:cubicBezTo>
                    <a:pt x="307" y="25"/>
                    <a:pt x="307" y="25"/>
                    <a:pt x="307" y="25"/>
                  </a:cubicBezTo>
                  <a:cubicBezTo>
                    <a:pt x="305" y="25"/>
                    <a:pt x="305" y="25"/>
                    <a:pt x="305" y="25"/>
                  </a:cubicBezTo>
                  <a:cubicBezTo>
                    <a:pt x="301" y="27"/>
                    <a:pt x="301" y="27"/>
                    <a:pt x="301" y="27"/>
                  </a:cubicBezTo>
                  <a:cubicBezTo>
                    <a:pt x="303" y="22"/>
                    <a:pt x="303" y="22"/>
                    <a:pt x="303" y="22"/>
                  </a:cubicBezTo>
                  <a:cubicBezTo>
                    <a:pt x="307" y="22"/>
                    <a:pt x="307" y="22"/>
                    <a:pt x="307" y="22"/>
                  </a:cubicBezTo>
                  <a:cubicBezTo>
                    <a:pt x="309" y="18"/>
                    <a:pt x="309" y="18"/>
                    <a:pt x="309" y="18"/>
                  </a:cubicBezTo>
                  <a:cubicBezTo>
                    <a:pt x="307" y="16"/>
                    <a:pt x="307" y="16"/>
                    <a:pt x="307" y="16"/>
                  </a:cubicBezTo>
                  <a:cubicBezTo>
                    <a:pt x="307" y="16"/>
                    <a:pt x="307" y="16"/>
                    <a:pt x="307" y="16"/>
                  </a:cubicBezTo>
                  <a:cubicBezTo>
                    <a:pt x="303" y="20"/>
                    <a:pt x="303" y="20"/>
                    <a:pt x="303" y="20"/>
                  </a:cubicBezTo>
                  <a:cubicBezTo>
                    <a:pt x="301" y="18"/>
                    <a:pt x="301" y="18"/>
                    <a:pt x="301" y="18"/>
                  </a:cubicBezTo>
                  <a:cubicBezTo>
                    <a:pt x="301" y="18"/>
                    <a:pt x="301" y="18"/>
                    <a:pt x="301" y="18"/>
                  </a:cubicBezTo>
                  <a:cubicBezTo>
                    <a:pt x="303" y="16"/>
                    <a:pt x="303" y="16"/>
                    <a:pt x="303" y="16"/>
                  </a:cubicBezTo>
                  <a:cubicBezTo>
                    <a:pt x="303" y="15"/>
                    <a:pt x="303" y="15"/>
                    <a:pt x="303" y="15"/>
                  </a:cubicBezTo>
                  <a:cubicBezTo>
                    <a:pt x="301" y="13"/>
                    <a:pt x="301" y="13"/>
                    <a:pt x="301" y="13"/>
                  </a:cubicBezTo>
                  <a:cubicBezTo>
                    <a:pt x="299" y="13"/>
                    <a:pt x="299" y="13"/>
                    <a:pt x="299" y="13"/>
                  </a:cubicBezTo>
                  <a:cubicBezTo>
                    <a:pt x="303" y="11"/>
                    <a:pt x="303" y="11"/>
                    <a:pt x="303" y="11"/>
                  </a:cubicBezTo>
                  <a:cubicBezTo>
                    <a:pt x="303" y="13"/>
                    <a:pt x="303" y="13"/>
                    <a:pt x="303" y="13"/>
                  </a:cubicBezTo>
                  <a:cubicBezTo>
                    <a:pt x="307" y="13"/>
                    <a:pt x="307" y="13"/>
                    <a:pt x="307" y="13"/>
                  </a:cubicBezTo>
                  <a:cubicBezTo>
                    <a:pt x="309" y="7"/>
                    <a:pt x="309" y="7"/>
                    <a:pt x="309" y="7"/>
                  </a:cubicBezTo>
                  <a:cubicBezTo>
                    <a:pt x="309" y="5"/>
                    <a:pt x="309" y="5"/>
                    <a:pt x="309" y="5"/>
                  </a:cubicBezTo>
                  <a:cubicBezTo>
                    <a:pt x="305" y="5"/>
                    <a:pt x="305" y="5"/>
                    <a:pt x="305" y="5"/>
                  </a:cubicBezTo>
                  <a:cubicBezTo>
                    <a:pt x="303" y="5"/>
                    <a:pt x="303" y="5"/>
                    <a:pt x="303" y="5"/>
                  </a:cubicBezTo>
                  <a:cubicBezTo>
                    <a:pt x="305" y="2"/>
                    <a:pt x="305" y="2"/>
                    <a:pt x="305" y="2"/>
                  </a:cubicBezTo>
                  <a:cubicBezTo>
                    <a:pt x="303" y="0"/>
                    <a:pt x="303" y="0"/>
                    <a:pt x="303" y="0"/>
                  </a:cubicBezTo>
                  <a:cubicBezTo>
                    <a:pt x="301" y="2"/>
                    <a:pt x="301" y="2"/>
                    <a:pt x="301" y="2"/>
                  </a:cubicBezTo>
                  <a:cubicBezTo>
                    <a:pt x="299" y="2"/>
                    <a:pt x="299" y="2"/>
                    <a:pt x="299" y="2"/>
                  </a:cubicBezTo>
                  <a:cubicBezTo>
                    <a:pt x="298" y="0"/>
                    <a:pt x="298" y="0"/>
                    <a:pt x="298" y="0"/>
                  </a:cubicBezTo>
                  <a:cubicBezTo>
                    <a:pt x="296" y="2"/>
                    <a:pt x="296" y="2"/>
                    <a:pt x="296" y="2"/>
                  </a:cubicBezTo>
                  <a:cubicBezTo>
                    <a:pt x="296" y="4"/>
                    <a:pt x="296" y="4"/>
                    <a:pt x="296" y="4"/>
                  </a:cubicBezTo>
                  <a:cubicBezTo>
                    <a:pt x="298" y="7"/>
                    <a:pt x="298" y="7"/>
                    <a:pt x="298" y="7"/>
                  </a:cubicBezTo>
                  <a:cubicBezTo>
                    <a:pt x="296" y="9"/>
                    <a:pt x="296" y="9"/>
                    <a:pt x="296" y="9"/>
                  </a:cubicBezTo>
                  <a:cubicBezTo>
                    <a:pt x="294" y="9"/>
                    <a:pt x="294" y="9"/>
                    <a:pt x="294" y="9"/>
                  </a:cubicBezTo>
                  <a:cubicBezTo>
                    <a:pt x="292" y="5"/>
                    <a:pt x="292" y="5"/>
                    <a:pt x="292" y="5"/>
                  </a:cubicBezTo>
                  <a:cubicBezTo>
                    <a:pt x="290" y="7"/>
                    <a:pt x="290" y="7"/>
                    <a:pt x="290" y="7"/>
                  </a:cubicBezTo>
                  <a:cubicBezTo>
                    <a:pt x="290" y="9"/>
                    <a:pt x="290" y="9"/>
                    <a:pt x="290" y="9"/>
                  </a:cubicBezTo>
                  <a:cubicBezTo>
                    <a:pt x="290" y="11"/>
                    <a:pt x="290" y="11"/>
                    <a:pt x="290" y="11"/>
                  </a:cubicBezTo>
                  <a:cubicBezTo>
                    <a:pt x="292" y="11"/>
                    <a:pt x="292" y="11"/>
                    <a:pt x="292" y="11"/>
                  </a:cubicBezTo>
                  <a:cubicBezTo>
                    <a:pt x="294" y="13"/>
                    <a:pt x="294" y="13"/>
                    <a:pt x="294" y="13"/>
                  </a:cubicBezTo>
                  <a:cubicBezTo>
                    <a:pt x="294" y="13"/>
                    <a:pt x="294" y="13"/>
                    <a:pt x="294" y="13"/>
                  </a:cubicBezTo>
                  <a:cubicBezTo>
                    <a:pt x="292" y="15"/>
                    <a:pt x="292" y="15"/>
                    <a:pt x="292" y="15"/>
                  </a:cubicBezTo>
                  <a:cubicBezTo>
                    <a:pt x="292" y="16"/>
                    <a:pt x="292" y="16"/>
                    <a:pt x="292" y="16"/>
                  </a:cubicBezTo>
                  <a:cubicBezTo>
                    <a:pt x="290" y="18"/>
                    <a:pt x="290" y="18"/>
                    <a:pt x="290" y="18"/>
                  </a:cubicBezTo>
                  <a:cubicBezTo>
                    <a:pt x="290" y="20"/>
                    <a:pt x="290" y="20"/>
                    <a:pt x="290" y="20"/>
                  </a:cubicBezTo>
                  <a:cubicBezTo>
                    <a:pt x="290" y="20"/>
                    <a:pt x="290" y="20"/>
                    <a:pt x="290" y="20"/>
                  </a:cubicBezTo>
                  <a:cubicBezTo>
                    <a:pt x="288" y="22"/>
                    <a:pt x="288" y="22"/>
                    <a:pt x="288" y="22"/>
                  </a:cubicBezTo>
                  <a:cubicBezTo>
                    <a:pt x="290" y="25"/>
                    <a:pt x="290" y="25"/>
                    <a:pt x="290" y="25"/>
                  </a:cubicBezTo>
                  <a:cubicBezTo>
                    <a:pt x="288" y="27"/>
                    <a:pt x="288" y="27"/>
                    <a:pt x="288" y="27"/>
                  </a:cubicBezTo>
                  <a:cubicBezTo>
                    <a:pt x="287" y="25"/>
                    <a:pt x="287" y="25"/>
                    <a:pt x="287" y="25"/>
                  </a:cubicBezTo>
                  <a:cubicBezTo>
                    <a:pt x="285" y="27"/>
                    <a:pt x="285" y="27"/>
                    <a:pt x="285" y="27"/>
                  </a:cubicBezTo>
                  <a:cubicBezTo>
                    <a:pt x="283" y="27"/>
                    <a:pt x="283" y="27"/>
                    <a:pt x="283" y="27"/>
                  </a:cubicBezTo>
                  <a:cubicBezTo>
                    <a:pt x="281" y="29"/>
                    <a:pt x="281" y="29"/>
                    <a:pt x="281" y="29"/>
                  </a:cubicBezTo>
                  <a:cubicBezTo>
                    <a:pt x="281" y="25"/>
                    <a:pt x="281" y="25"/>
                    <a:pt x="281" y="25"/>
                  </a:cubicBezTo>
                  <a:cubicBezTo>
                    <a:pt x="285" y="20"/>
                    <a:pt x="285" y="20"/>
                    <a:pt x="285" y="20"/>
                  </a:cubicBezTo>
                  <a:cubicBezTo>
                    <a:pt x="281" y="20"/>
                    <a:pt x="281" y="20"/>
                    <a:pt x="281" y="20"/>
                  </a:cubicBezTo>
                  <a:cubicBezTo>
                    <a:pt x="281" y="18"/>
                    <a:pt x="281" y="18"/>
                    <a:pt x="281" y="18"/>
                  </a:cubicBezTo>
                  <a:cubicBezTo>
                    <a:pt x="283" y="16"/>
                    <a:pt x="283" y="16"/>
                    <a:pt x="283" y="16"/>
                  </a:cubicBezTo>
                  <a:cubicBezTo>
                    <a:pt x="283" y="11"/>
                    <a:pt x="283" y="11"/>
                    <a:pt x="283" y="11"/>
                  </a:cubicBezTo>
                  <a:cubicBezTo>
                    <a:pt x="283" y="9"/>
                    <a:pt x="283" y="9"/>
                    <a:pt x="283" y="9"/>
                  </a:cubicBezTo>
                  <a:cubicBezTo>
                    <a:pt x="281" y="9"/>
                    <a:pt x="281" y="9"/>
                    <a:pt x="281" y="9"/>
                  </a:cubicBezTo>
                  <a:cubicBezTo>
                    <a:pt x="277" y="16"/>
                    <a:pt x="277" y="16"/>
                    <a:pt x="277" y="16"/>
                  </a:cubicBezTo>
                  <a:cubicBezTo>
                    <a:pt x="277" y="20"/>
                    <a:pt x="277" y="20"/>
                    <a:pt x="277" y="20"/>
                  </a:cubicBezTo>
                  <a:cubicBezTo>
                    <a:pt x="272" y="25"/>
                    <a:pt x="272" y="25"/>
                    <a:pt x="272" y="25"/>
                  </a:cubicBezTo>
                  <a:cubicBezTo>
                    <a:pt x="272" y="31"/>
                    <a:pt x="272" y="31"/>
                    <a:pt x="272" y="31"/>
                  </a:cubicBezTo>
                  <a:cubicBezTo>
                    <a:pt x="272" y="33"/>
                    <a:pt x="272" y="33"/>
                    <a:pt x="272" y="33"/>
                  </a:cubicBezTo>
                  <a:cubicBezTo>
                    <a:pt x="272" y="35"/>
                    <a:pt x="272" y="35"/>
                    <a:pt x="272" y="35"/>
                  </a:cubicBezTo>
                  <a:cubicBezTo>
                    <a:pt x="267" y="40"/>
                    <a:pt x="267" y="40"/>
                    <a:pt x="267" y="40"/>
                  </a:cubicBezTo>
                  <a:cubicBezTo>
                    <a:pt x="265" y="42"/>
                    <a:pt x="265" y="42"/>
                    <a:pt x="265" y="42"/>
                  </a:cubicBezTo>
                  <a:cubicBezTo>
                    <a:pt x="265" y="38"/>
                    <a:pt x="265" y="38"/>
                    <a:pt x="265" y="38"/>
                  </a:cubicBezTo>
                  <a:cubicBezTo>
                    <a:pt x="265" y="36"/>
                    <a:pt x="265" y="36"/>
                    <a:pt x="265" y="36"/>
                  </a:cubicBezTo>
                  <a:cubicBezTo>
                    <a:pt x="267" y="31"/>
                    <a:pt x="267" y="31"/>
                    <a:pt x="267" y="31"/>
                  </a:cubicBezTo>
                  <a:cubicBezTo>
                    <a:pt x="267" y="29"/>
                    <a:pt x="267" y="29"/>
                    <a:pt x="267" y="29"/>
                  </a:cubicBezTo>
                  <a:cubicBezTo>
                    <a:pt x="267" y="25"/>
                    <a:pt x="267" y="25"/>
                    <a:pt x="267" y="25"/>
                  </a:cubicBezTo>
                  <a:cubicBezTo>
                    <a:pt x="267" y="24"/>
                    <a:pt x="267" y="24"/>
                    <a:pt x="267" y="24"/>
                  </a:cubicBezTo>
                  <a:cubicBezTo>
                    <a:pt x="270" y="18"/>
                    <a:pt x="270" y="18"/>
                    <a:pt x="270" y="18"/>
                  </a:cubicBezTo>
                  <a:cubicBezTo>
                    <a:pt x="272" y="15"/>
                    <a:pt x="272" y="15"/>
                    <a:pt x="272" y="15"/>
                  </a:cubicBezTo>
                  <a:cubicBezTo>
                    <a:pt x="272" y="15"/>
                    <a:pt x="272" y="15"/>
                    <a:pt x="272" y="15"/>
                  </a:cubicBezTo>
                  <a:cubicBezTo>
                    <a:pt x="272" y="13"/>
                    <a:pt x="272" y="13"/>
                    <a:pt x="272" y="13"/>
                  </a:cubicBezTo>
                  <a:cubicBezTo>
                    <a:pt x="270" y="13"/>
                    <a:pt x="270" y="13"/>
                    <a:pt x="270" y="13"/>
                  </a:cubicBezTo>
                  <a:cubicBezTo>
                    <a:pt x="267" y="9"/>
                    <a:pt x="267" y="9"/>
                    <a:pt x="267" y="9"/>
                  </a:cubicBezTo>
                  <a:cubicBezTo>
                    <a:pt x="265" y="9"/>
                    <a:pt x="265" y="9"/>
                    <a:pt x="265" y="9"/>
                  </a:cubicBezTo>
                  <a:cubicBezTo>
                    <a:pt x="267" y="13"/>
                    <a:pt x="267" y="13"/>
                    <a:pt x="267" y="13"/>
                  </a:cubicBezTo>
                  <a:cubicBezTo>
                    <a:pt x="265" y="15"/>
                    <a:pt x="265" y="15"/>
                    <a:pt x="265" y="15"/>
                  </a:cubicBezTo>
                  <a:cubicBezTo>
                    <a:pt x="265" y="11"/>
                    <a:pt x="265" y="11"/>
                    <a:pt x="265" y="11"/>
                  </a:cubicBezTo>
                  <a:cubicBezTo>
                    <a:pt x="261" y="9"/>
                    <a:pt x="261" y="9"/>
                    <a:pt x="261" y="9"/>
                  </a:cubicBezTo>
                  <a:cubicBezTo>
                    <a:pt x="259" y="9"/>
                    <a:pt x="259" y="9"/>
                    <a:pt x="259" y="9"/>
                  </a:cubicBezTo>
                  <a:cubicBezTo>
                    <a:pt x="257" y="11"/>
                    <a:pt x="257" y="11"/>
                    <a:pt x="257" y="11"/>
                  </a:cubicBezTo>
                  <a:cubicBezTo>
                    <a:pt x="257" y="15"/>
                    <a:pt x="257" y="15"/>
                    <a:pt x="257" y="15"/>
                  </a:cubicBezTo>
                  <a:cubicBezTo>
                    <a:pt x="256" y="16"/>
                    <a:pt x="256" y="16"/>
                    <a:pt x="256" y="16"/>
                  </a:cubicBezTo>
                  <a:cubicBezTo>
                    <a:pt x="256" y="15"/>
                    <a:pt x="256" y="15"/>
                    <a:pt x="256" y="15"/>
                  </a:cubicBezTo>
                  <a:cubicBezTo>
                    <a:pt x="254" y="13"/>
                    <a:pt x="254" y="13"/>
                    <a:pt x="254" y="13"/>
                  </a:cubicBezTo>
                  <a:cubicBezTo>
                    <a:pt x="252" y="15"/>
                    <a:pt x="252" y="15"/>
                    <a:pt x="252" y="15"/>
                  </a:cubicBezTo>
                  <a:cubicBezTo>
                    <a:pt x="252" y="16"/>
                    <a:pt x="252" y="16"/>
                    <a:pt x="252" y="16"/>
                  </a:cubicBezTo>
                  <a:cubicBezTo>
                    <a:pt x="256" y="18"/>
                    <a:pt x="256" y="18"/>
                    <a:pt x="256" y="18"/>
                  </a:cubicBezTo>
                  <a:cubicBezTo>
                    <a:pt x="257" y="22"/>
                    <a:pt x="257" y="22"/>
                    <a:pt x="257" y="22"/>
                  </a:cubicBezTo>
                  <a:cubicBezTo>
                    <a:pt x="256" y="22"/>
                    <a:pt x="256" y="22"/>
                    <a:pt x="256" y="22"/>
                  </a:cubicBezTo>
                  <a:cubicBezTo>
                    <a:pt x="254" y="20"/>
                    <a:pt x="254" y="20"/>
                    <a:pt x="254" y="20"/>
                  </a:cubicBezTo>
                  <a:cubicBezTo>
                    <a:pt x="252" y="24"/>
                    <a:pt x="252" y="24"/>
                    <a:pt x="252" y="24"/>
                  </a:cubicBezTo>
                  <a:cubicBezTo>
                    <a:pt x="252" y="25"/>
                    <a:pt x="252" y="25"/>
                    <a:pt x="252" y="25"/>
                  </a:cubicBezTo>
                  <a:cubicBezTo>
                    <a:pt x="252" y="25"/>
                    <a:pt x="252" y="25"/>
                    <a:pt x="252" y="25"/>
                  </a:cubicBezTo>
                  <a:cubicBezTo>
                    <a:pt x="252" y="27"/>
                    <a:pt x="252" y="27"/>
                    <a:pt x="252" y="27"/>
                  </a:cubicBezTo>
                  <a:cubicBezTo>
                    <a:pt x="248" y="25"/>
                    <a:pt x="248" y="25"/>
                    <a:pt x="248" y="25"/>
                  </a:cubicBezTo>
                  <a:cubicBezTo>
                    <a:pt x="246" y="25"/>
                    <a:pt x="246" y="25"/>
                    <a:pt x="246" y="25"/>
                  </a:cubicBezTo>
                  <a:cubicBezTo>
                    <a:pt x="245" y="29"/>
                    <a:pt x="245" y="29"/>
                    <a:pt x="245" y="29"/>
                  </a:cubicBezTo>
                  <a:cubicBezTo>
                    <a:pt x="243" y="29"/>
                    <a:pt x="243" y="29"/>
                    <a:pt x="243" y="29"/>
                  </a:cubicBezTo>
                  <a:cubicBezTo>
                    <a:pt x="243" y="31"/>
                    <a:pt x="243" y="31"/>
                    <a:pt x="243" y="31"/>
                  </a:cubicBezTo>
                  <a:cubicBezTo>
                    <a:pt x="245" y="33"/>
                    <a:pt x="245" y="33"/>
                    <a:pt x="245" y="33"/>
                  </a:cubicBezTo>
                  <a:cubicBezTo>
                    <a:pt x="241" y="35"/>
                    <a:pt x="241" y="35"/>
                    <a:pt x="241" y="35"/>
                  </a:cubicBezTo>
                  <a:cubicBezTo>
                    <a:pt x="241" y="36"/>
                    <a:pt x="241" y="36"/>
                    <a:pt x="241" y="36"/>
                  </a:cubicBezTo>
                  <a:cubicBezTo>
                    <a:pt x="243" y="40"/>
                    <a:pt x="243" y="40"/>
                    <a:pt x="243" y="40"/>
                  </a:cubicBezTo>
                  <a:cubicBezTo>
                    <a:pt x="241" y="42"/>
                    <a:pt x="241" y="42"/>
                    <a:pt x="241" y="42"/>
                  </a:cubicBezTo>
                  <a:cubicBezTo>
                    <a:pt x="245" y="42"/>
                    <a:pt x="245" y="42"/>
                    <a:pt x="245" y="42"/>
                  </a:cubicBezTo>
                  <a:cubicBezTo>
                    <a:pt x="245" y="44"/>
                    <a:pt x="245" y="44"/>
                    <a:pt x="245" y="44"/>
                  </a:cubicBezTo>
                  <a:cubicBezTo>
                    <a:pt x="243" y="46"/>
                    <a:pt x="243" y="46"/>
                    <a:pt x="243" y="46"/>
                  </a:cubicBezTo>
                  <a:cubicBezTo>
                    <a:pt x="239" y="46"/>
                    <a:pt x="239" y="46"/>
                    <a:pt x="239" y="46"/>
                  </a:cubicBezTo>
                  <a:cubicBezTo>
                    <a:pt x="237" y="40"/>
                    <a:pt x="237" y="40"/>
                    <a:pt x="237" y="40"/>
                  </a:cubicBezTo>
                  <a:cubicBezTo>
                    <a:pt x="236" y="40"/>
                    <a:pt x="236" y="40"/>
                    <a:pt x="236" y="40"/>
                  </a:cubicBezTo>
                  <a:cubicBezTo>
                    <a:pt x="237" y="38"/>
                    <a:pt x="237" y="38"/>
                    <a:pt x="237" y="38"/>
                  </a:cubicBezTo>
                  <a:cubicBezTo>
                    <a:pt x="236" y="36"/>
                    <a:pt x="236" y="36"/>
                    <a:pt x="236" y="36"/>
                  </a:cubicBezTo>
                  <a:cubicBezTo>
                    <a:pt x="232" y="36"/>
                    <a:pt x="232" y="36"/>
                    <a:pt x="232" y="36"/>
                  </a:cubicBezTo>
                  <a:cubicBezTo>
                    <a:pt x="228" y="36"/>
                    <a:pt x="228" y="36"/>
                    <a:pt x="228" y="36"/>
                  </a:cubicBezTo>
                  <a:cubicBezTo>
                    <a:pt x="223" y="33"/>
                    <a:pt x="223" y="33"/>
                    <a:pt x="223" y="33"/>
                  </a:cubicBezTo>
                  <a:cubicBezTo>
                    <a:pt x="223" y="33"/>
                    <a:pt x="223" y="33"/>
                    <a:pt x="223" y="33"/>
                  </a:cubicBezTo>
                  <a:cubicBezTo>
                    <a:pt x="221" y="35"/>
                    <a:pt x="221" y="35"/>
                    <a:pt x="221" y="35"/>
                  </a:cubicBezTo>
                  <a:cubicBezTo>
                    <a:pt x="219" y="33"/>
                    <a:pt x="219" y="33"/>
                    <a:pt x="219" y="33"/>
                  </a:cubicBezTo>
                  <a:cubicBezTo>
                    <a:pt x="215" y="35"/>
                    <a:pt x="215" y="35"/>
                    <a:pt x="215" y="35"/>
                  </a:cubicBezTo>
                  <a:cubicBezTo>
                    <a:pt x="214" y="35"/>
                    <a:pt x="214" y="35"/>
                    <a:pt x="214" y="35"/>
                  </a:cubicBezTo>
                  <a:cubicBezTo>
                    <a:pt x="214" y="36"/>
                    <a:pt x="214" y="36"/>
                    <a:pt x="214" y="36"/>
                  </a:cubicBezTo>
                  <a:cubicBezTo>
                    <a:pt x="217" y="40"/>
                    <a:pt x="217" y="40"/>
                    <a:pt x="217" y="40"/>
                  </a:cubicBezTo>
                  <a:cubicBezTo>
                    <a:pt x="219" y="40"/>
                    <a:pt x="219" y="40"/>
                    <a:pt x="219" y="40"/>
                  </a:cubicBezTo>
                  <a:cubicBezTo>
                    <a:pt x="221" y="42"/>
                    <a:pt x="221" y="42"/>
                    <a:pt x="221" y="42"/>
                  </a:cubicBezTo>
                  <a:cubicBezTo>
                    <a:pt x="225" y="44"/>
                    <a:pt x="225" y="44"/>
                    <a:pt x="225" y="44"/>
                  </a:cubicBezTo>
                  <a:cubicBezTo>
                    <a:pt x="223" y="46"/>
                    <a:pt x="223" y="46"/>
                    <a:pt x="223" y="46"/>
                  </a:cubicBezTo>
                  <a:cubicBezTo>
                    <a:pt x="223" y="49"/>
                    <a:pt x="223" y="49"/>
                    <a:pt x="223" y="49"/>
                  </a:cubicBezTo>
                  <a:cubicBezTo>
                    <a:pt x="226" y="53"/>
                    <a:pt x="226" y="53"/>
                    <a:pt x="226" y="53"/>
                  </a:cubicBezTo>
                  <a:cubicBezTo>
                    <a:pt x="226" y="55"/>
                    <a:pt x="226" y="55"/>
                    <a:pt x="226" y="55"/>
                  </a:cubicBezTo>
                  <a:cubicBezTo>
                    <a:pt x="223" y="53"/>
                    <a:pt x="223" y="53"/>
                    <a:pt x="223" y="53"/>
                  </a:cubicBezTo>
                  <a:cubicBezTo>
                    <a:pt x="221" y="49"/>
                    <a:pt x="221" y="49"/>
                    <a:pt x="221" y="49"/>
                  </a:cubicBezTo>
                  <a:cubicBezTo>
                    <a:pt x="217" y="47"/>
                    <a:pt x="217" y="47"/>
                    <a:pt x="217" y="47"/>
                  </a:cubicBezTo>
                  <a:cubicBezTo>
                    <a:pt x="215" y="46"/>
                    <a:pt x="215" y="46"/>
                    <a:pt x="215" y="46"/>
                  </a:cubicBezTo>
                  <a:cubicBezTo>
                    <a:pt x="215" y="49"/>
                    <a:pt x="215" y="49"/>
                    <a:pt x="215" y="49"/>
                  </a:cubicBezTo>
                  <a:cubicBezTo>
                    <a:pt x="214" y="51"/>
                    <a:pt x="214" y="51"/>
                    <a:pt x="214" y="51"/>
                  </a:cubicBezTo>
                  <a:cubicBezTo>
                    <a:pt x="212" y="47"/>
                    <a:pt x="212" y="47"/>
                    <a:pt x="212" y="47"/>
                  </a:cubicBezTo>
                  <a:cubicBezTo>
                    <a:pt x="210" y="49"/>
                    <a:pt x="210" y="49"/>
                    <a:pt x="210" y="49"/>
                  </a:cubicBezTo>
                  <a:cubicBezTo>
                    <a:pt x="210" y="51"/>
                    <a:pt x="210" y="51"/>
                    <a:pt x="210" y="51"/>
                  </a:cubicBezTo>
                  <a:cubicBezTo>
                    <a:pt x="206" y="53"/>
                    <a:pt x="206" y="53"/>
                    <a:pt x="206" y="53"/>
                  </a:cubicBezTo>
                  <a:cubicBezTo>
                    <a:pt x="206" y="56"/>
                    <a:pt x="206" y="56"/>
                    <a:pt x="206" y="56"/>
                  </a:cubicBezTo>
                  <a:cubicBezTo>
                    <a:pt x="210" y="58"/>
                    <a:pt x="210" y="58"/>
                    <a:pt x="210" y="58"/>
                  </a:cubicBezTo>
                  <a:cubicBezTo>
                    <a:pt x="212" y="62"/>
                    <a:pt x="212" y="62"/>
                    <a:pt x="212" y="62"/>
                  </a:cubicBezTo>
                  <a:cubicBezTo>
                    <a:pt x="210" y="60"/>
                    <a:pt x="210" y="60"/>
                    <a:pt x="210" y="60"/>
                  </a:cubicBezTo>
                  <a:cubicBezTo>
                    <a:pt x="208" y="58"/>
                    <a:pt x="208" y="58"/>
                    <a:pt x="208" y="58"/>
                  </a:cubicBezTo>
                  <a:cubicBezTo>
                    <a:pt x="204" y="62"/>
                    <a:pt x="204" y="62"/>
                    <a:pt x="204" y="62"/>
                  </a:cubicBezTo>
                  <a:cubicBezTo>
                    <a:pt x="204" y="66"/>
                    <a:pt x="204" y="66"/>
                    <a:pt x="204" y="66"/>
                  </a:cubicBezTo>
                  <a:cubicBezTo>
                    <a:pt x="201" y="67"/>
                    <a:pt x="201" y="67"/>
                    <a:pt x="201" y="67"/>
                  </a:cubicBezTo>
                  <a:cubicBezTo>
                    <a:pt x="201" y="66"/>
                    <a:pt x="201" y="66"/>
                    <a:pt x="201" y="66"/>
                  </a:cubicBezTo>
                  <a:cubicBezTo>
                    <a:pt x="203" y="64"/>
                    <a:pt x="203" y="64"/>
                    <a:pt x="203" y="64"/>
                  </a:cubicBezTo>
                  <a:cubicBezTo>
                    <a:pt x="203" y="62"/>
                    <a:pt x="203" y="62"/>
                    <a:pt x="203" y="62"/>
                  </a:cubicBezTo>
                  <a:cubicBezTo>
                    <a:pt x="204" y="56"/>
                    <a:pt x="204" y="56"/>
                    <a:pt x="204" y="56"/>
                  </a:cubicBezTo>
                  <a:cubicBezTo>
                    <a:pt x="203" y="47"/>
                    <a:pt x="203" y="47"/>
                    <a:pt x="203" y="47"/>
                  </a:cubicBezTo>
                  <a:cubicBezTo>
                    <a:pt x="201" y="49"/>
                    <a:pt x="201" y="49"/>
                    <a:pt x="201" y="49"/>
                  </a:cubicBezTo>
                  <a:cubicBezTo>
                    <a:pt x="197" y="55"/>
                    <a:pt x="197" y="55"/>
                    <a:pt x="197" y="55"/>
                  </a:cubicBezTo>
                  <a:cubicBezTo>
                    <a:pt x="197" y="60"/>
                    <a:pt x="197" y="60"/>
                    <a:pt x="197" y="60"/>
                  </a:cubicBezTo>
                  <a:cubicBezTo>
                    <a:pt x="197" y="62"/>
                    <a:pt x="197" y="62"/>
                    <a:pt x="197" y="62"/>
                  </a:cubicBezTo>
                  <a:cubicBezTo>
                    <a:pt x="194" y="66"/>
                    <a:pt x="194" y="66"/>
                    <a:pt x="194" y="66"/>
                  </a:cubicBezTo>
                  <a:cubicBezTo>
                    <a:pt x="194" y="62"/>
                    <a:pt x="194" y="62"/>
                    <a:pt x="194" y="62"/>
                  </a:cubicBezTo>
                  <a:cubicBezTo>
                    <a:pt x="195" y="58"/>
                    <a:pt x="195" y="58"/>
                    <a:pt x="195" y="58"/>
                  </a:cubicBezTo>
                  <a:cubicBezTo>
                    <a:pt x="194" y="53"/>
                    <a:pt x="194" y="53"/>
                    <a:pt x="194" y="53"/>
                  </a:cubicBezTo>
                  <a:cubicBezTo>
                    <a:pt x="194" y="53"/>
                    <a:pt x="194" y="53"/>
                    <a:pt x="194" y="53"/>
                  </a:cubicBezTo>
                  <a:cubicBezTo>
                    <a:pt x="190" y="55"/>
                    <a:pt x="190" y="55"/>
                    <a:pt x="190" y="55"/>
                  </a:cubicBezTo>
                  <a:cubicBezTo>
                    <a:pt x="186" y="60"/>
                    <a:pt x="186" y="60"/>
                    <a:pt x="186" y="60"/>
                  </a:cubicBezTo>
                  <a:cubicBezTo>
                    <a:pt x="188" y="62"/>
                    <a:pt x="188" y="62"/>
                    <a:pt x="188" y="62"/>
                  </a:cubicBezTo>
                  <a:cubicBezTo>
                    <a:pt x="188" y="66"/>
                    <a:pt x="188" y="66"/>
                    <a:pt x="188" y="66"/>
                  </a:cubicBezTo>
                  <a:cubicBezTo>
                    <a:pt x="194" y="69"/>
                    <a:pt x="194" y="69"/>
                    <a:pt x="194" y="69"/>
                  </a:cubicBezTo>
                  <a:cubicBezTo>
                    <a:pt x="194" y="71"/>
                    <a:pt x="194" y="71"/>
                    <a:pt x="194" y="71"/>
                  </a:cubicBezTo>
                  <a:cubicBezTo>
                    <a:pt x="192" y="75"/>
                    <a:pt x="192" y="75"/>
                    <a:pt x="192" y="75"/>
                  </a:cubicBezTo>
                  <a:cubicBezTo>
                    <a:pt x="192" y="71"/>
                    <a:pt x="192" y="71"/>
                    <a:pt x="192" y="71"/>
                  </a:cubicBezTo>
                  <a:cubicBezTo>
                    <a:pt x="188" y="69"/>
                    <a:pt x="188" y="69"/>
                    <a:pt x="188" y="69"/>
                  </a:cubicBezTo>
                  <a:cubicBezTo>
                    <a:pt x="184" y="62"/>
                    <a:pt x="184" y="62"/>
                    <a:pt x="184" y="62"/>
                  </a:cubicBezTo>
                  <a:cubicBezTo>
                    <a:pt x="184" y="62"/>
                    <a:pt x="184" y="62"/>
                    <a:pt x="184" y="62"/>
                  </a:cubicBezTo>
                  <a:cubicBezTo>
                    <a:pt x="179" y="64"/>
                    <a:pt x="179" y="64"/>
                    <a:pt x="179" y="64"/>
                  </a:cubicBezTo>
                  <a:cubicBezTo>
                    <a:pt x="179" y="66"/>
                    <a:pt x="179" y="66"/>
                    <a:pt x="179" y="66"/>
                  </a:cubicBezTo>
                  <a:cubicBezTo>
                    <a:pt x="184" y="69"/>
                    <a:pt x="184" y="69"/>
                    <a:pt x="184" y="69"/>
                  </a:cubicBezTo>
                  <a:cubicBezTo>
                    <a:pt x="186" y="69"/>
                    <a:pt x="186" y="69"/>
                    <a:pt x="186" y="69"/>
                  </a:cubicBezTo>
                  <a:cubicBezTo>
                    <a:pt x="186" y="71"/>
                    <a:pt x="186" y="71"/>
                    <a:pt x="186" y="71"/>
                  </a:cubicBezTo>
                  <a:cubicBezTo>
                    <a:pt x="184" y="71"/>
                    <a:pt x="184" y="71"/>
                    <a:pt x="184" y="71"/>
                  </a:cubicBezTo>
                  <a:cubicBezTo>
                    <a:pt x="181" y="71"/>
                    <a:pt x="181" y="71"/>
                    <a:pt x="181" y="71"/>
                  </a:cubicBezTo>
                  <a:cubicBezTo>
                    <a:pt x="183" y="75"/>
                    <a:pt x="183" y="75"/>
                    <a:pt x="183" y="75"/>
                  </a:cubicBezTo>
                  <a:cubicBezTo>
                    <a:pt x="179" y="73"/>
                    <a:pt x="179" y="73"/>
                    <a:pt x="179" y="73"/>
                  </a:cubicBezTo>
                  <a:cubicBezTo>
                    <a:pt x="179" y="67"/>
                    <a:pt x="179" y="67"/>
                    <a:pt x="179" y="67"/>
                  </a:cubicBezTo>
                  <a:cubicBezTo>
                    <a:pt x="177" y="67"/>
                    <a:pt x="177" y="67"/>
                    <a:pt x="177" y="67"/>
                  </a:cubicBezTo>
                  <a:cubicBezTo>
                    <a:pt x="177" y="66"/>
                    <a:pt x="177" y="66"/>
                    <a:pt x="177" y="66"/>
                  </a:cubicBezTo>
                  <a:cubicBezTo>
                    <a:pt x="175" y="66"/>
                    <a:pt x="175" y="66"/>
                    <a:pt x="175" y="66"/>
                  </a:cubicBezTo>
                  <a:cubicBezTo>
                    <a:pt x="175" y="71"/>
                    <a:pt x="175" y="71"/>
                    <a:pt x="175" y="71"/>
                  </a:cubicBezTo>
                  <a:cubicBezTo>
                    <a:pt x="175" y="73"/>
                    <a:pt x="175" y="73"/>
                    <a:pt x="175" y="73"/>
                  </a:cubicBezTo>
                  <a:cubicBezTo>
                    <a:pt x="175" y="77"/>
                    <a:pt x="175" y="77"/>
                    <a:pt x="175" y="77"/>
                  </a:cubicBezTo>
                  <a:cubicBezTo>
                    <a:pt x="173" y="75"/>
                    <a:pt x="173" y="75"/>
                    <a:pt x="173" y="75"/>
                  </a:cubicBezTo>
                  <a:cubicBezTo>
                    <a:pt x="170" y="77"/>
                    <a:pt x="170" y="77"/>
                    <a:pt x="170" y="77"/>
                  </a:cubicBezTo>
                  <a:cubicBezTo>
                    <a:pt x="166" y="80"/>
                    <a:pt x="166" y="80"/>
                    <a:pt x="166" y="80"/>
                  </a:cubicBezTo>
                  <a:cubicBezTo>
                    <a:pt x="168" y="80"/>
                    <a:pt x="168" y="80"/>
                    <a:pt x="168" y="80"/>
                  </a:cubicBezTo>
                  <a:cubicBezTo>
                    <a:pt x="170" y="80"/>
                    <a:pt x="170" y="80"/>
                    <a:pt x="170" y="80"/>
                  </a:cubicBezTo>
                  <a:cubicBezTo>
                    <a:pt x="172" y="82"/>
                    <a:pt x="172" y="82"/>
                    <a:pt x="172" y="82"/>
                  </a:cubicBezTo>
                  <a:cubicBezTo>
                    <a:pt x="170" y="82"/>
                    <a:pt x="170" y="82"/>
                    <a:pt x="170" y="82"/>
                  </a:cubicBezTo>
                  <a:cubicBezTo>
                    <a:pt x="168" y="84"/>
                    <a:pt x="168" y="84"/>
                    <a:pt x="168" y="84"/>
                  </a:cubicBezTo>
                  <a:cubicBezTo>
                    <a:pt x="170" y="86"/>
                    <a:pt x="170" y="86"/>
                    <a:pt x="170" y="86"/>
                  </a:cubicBezTo>
                  <a:cubicBezTo>
                    <a:pt x="168" y="87"/>
                    <a:pt x="168" y="87"/>
                    <a:pt x="168" y="87"/>
                  </a:cubicBezTo>
                  <a:cubicBezTo>
                    <a:pt x="166" y="87"/>
                    <a:pt x="166" y="87"/>
                    <a:pt x="166" y="87"/>
                  </a:cubicBezTo>
                  <a:cubicBezTo>
                    <a:pt x="166" y="89"/>
                    <a:pt x="166" y="89"/>
                    <a:pt x="166" y="89"/>
                  </a:cubicBezTo>
                  <a:cubicBezTo>
                    <a:pt x="166" y="89"/>
                    <a:pt x="166" y="89"/>
                    <a:pt x="166" y="89"/>
                  </a:cubicBezTo>
                  <a:cubicBezTo>
                    <a:pt x="164" y="89"/>
                    <a:pt x="164" y="89"/>
                    <a:pt x="164" y="89"/>
                  </a:cubicBezTo>
                  <a:cubicBezTo>
                    <a:pt x="163" y="87"/>
                    <a:pt x="163" y="87"/>
                    <a:pt x="163" y="87"/>
                  </a:cubicBezTo>
                  <a:cubicBezTo>
                    <a:pt x="161" y="89"/>
                    <a:pt x="161" y="89"/>
                    <a:pt x="161" y="89"/>
                  </a:cubicBezTo>
                  <a:cubicBezTo>
                    <a:pt x="159" y="91"/>
                    <a:pt x="159" y="91"/>
                    <a:pt x="159" y="91"/>
                  </a:cubicBezTo>
                  <a:cubicBezTo>
                    <a:pt x="159" y="93"/>
                    <a:pt x="159" y="93"/>
                    <a:pt x="159" y="93"/>
                  </a:cubicBezTo>
                  <a:cubicBezTo>
                    <a:pt x="159" y="95"/>
                    <a:pt x="159" y="95"/>
                    <a:pt x="159" y="95"/>
                  </a:cubicBezTo>
                  <a:cubicBezTo>
                    <a:pt x="155" y="95"/>
                    <a:pt x="155" y="95"/>
                    <a:pt x="155" y="95"/>
                  </a:cubicBezTo>
                  <a:cubicBezTo>
                    <a:pt x="153" y="98"/>
                    <a:pt x="153" y="98"/>
                    <a:pt x="153" y="98"/>
                  </a:cubicBezTo>
                  <a:cubicBezTo>
                    <a:pt x="155" y="98"/>
                    <a:pt x="155" y="98"/>
                    <a:pt x="155" y="98"/>
                  </a:cubicBezTo>
                  <a:cubicBezTo>
                    <a:pt x="163" y="97"/>
                    <a:pt x="163" y="97"/>
                    <a:pt x="163" y="97"/>
                  </a:cubicBezTo>
                  <a:cubicBezTo>
                    <a:pt x="164" y="98"/>
                    <a:pt x="164" y="98"/>
                    <a:pt x="164" y="98"/>
                  </a:cubicBezTo>
                  <a:cubicBezTo>
                    <a:pt x="168" y="97"/>
                    <a:pt x="168" y="97"/>
                    <a:pt x="168" y="97"/>
                  </a:cubicBezTo>
                  <a:cubicBezTo>
                    <a:pt x="170" y="97"/>
                    <a:pt x="170" y="97"/>
                    <a:pt x="170" y="97"/>
                  </a:cubicBezTo>
                  <a:cubicBezTo>
                    <a:pt x="170" y="98"/>
                    <a:pt x="170" y="98"/>
                    <a:pt x="170" y="98"/>
                  </a:cubicBezTo>
                  <a:cubicBezTo>
                    <a:pt x="168" y="100"/>
                    <a:pt x="168" y="100"/>
                    <a:pt x="168" y="100"/>
                  </a:cubicBezTo>
                  <a:cubicBezTo>
                    <a:pt x="168" y="106"/>
                    <a:pt x="168" y="106"/>
                    <a:pt x="168" y="106"/>
                  </a:cubicBezTo>
                  <a:cubicBezTo>
                    <a:pt x="166" y="106"/>
                    <a:pt x="166" y="106"/>
                    <a:pt x="166" y="106"/>
                  </a:cubicBezTo>
                  <a:cubicBezTo>
                    <a:pt x="164" y="104"/>
                    <a:pt x="164" y="104"/>
                    <a:pt x="164" y="104"/>
                  </a:cubicBezTo>
                  <a:cubicBezTo>
                    <a:pt x="164" y="102"/>
                    <a:pt x="164" y="102"/>
                    <a:pt x="164" y="102"/>
                  </a:cubicBezTo>
                  <a:cubicBezTo>
                    <a:pt x="163" y="104"/>
                    <a:pt x="163" y="104"/>
                    <a:pt x="163" y="104"/>
                  </a:cubicBezTo>
                  <a:cubicBezTo>
                    <a:pt x="161" y="102"/>
                    <a:pt x="161" y="102"/>
                    <a:pt x="161" y="102"/>
                  </a:cubicBezTo>
                  <a:cubicBezTo>
                    <a:pt x="157" y="102"/>
                    <a:pt x="157" y="102"/>
                    <a:pt x="157" y="102"/>
                  </a:cubicBezTo>
                  <a:cubicBezTo>
                    <a:pt x="159" y="102"/>
                    <a:pt x="159" y="102"/>
                    <a:pt x="159" y="102"/>
                  </a:cubicBezTo>
                  <a:cubicBezTo>
                    <a:pt x="157" y="104"/>
                    <a:pt x="157" y="104"/>
                    <a:pt x="157" y="104"/>
                  </a:cubicBezTo>
                  <a:cubicBezTo>
                    <a:pt x="155" y="104"/>
                    <a:pt x="155" y="104"/>
                    <a:pt x="155" y="104"/>
                  </a:cubicBezTo>
                  <a:cubicBezTo>
                    <a:pt x="153" y="104"/>
                    <a:pt x="153" y="104"/>
                    <a:pt x="153" y="104"/>
                  </a:cubicBezTo>
                  <a:cubicBezTo>
                    <a:pt x="155" y="106"/>
                    <a:pt x="155" y="106"/>
                    <a:pt x="155" y="106"/>
                  </a:cubicBezTo>
                  <a:cubicBezTo>
                    <a:pt x="157" y="108"/>
                    <a:pt x="157" y="108"/>
                    <a:pt x="157" y="108"/>
                  </a:cubicBezTo>
                  <a:cubicBezTo>
                    <a:pt x="155" y="108"/>
                    <a:pt x="155" y="108"/>
                    <a:pt x="155" y="108"/>
                  </a:cubicBezTo>
                  <a:cubicBezTo>
                    <a:pt x="153" y="109"/>
                    <a:pt x="153" y="109"/>
                    <a:pt x="153" y="109"/>
                  </a:cubicBezTo>
                  <a:cubicBezTo>
                    <a:pt x="155" y="113"/>
                    <a:pt x="155" y="113"/>
                    <a:pt x="155" y="113"/>
                  </a:cubicBezTo>
                  <a:cubicBezTo>
                    <a:pt x="153" y="115"/>
                    <a:pt x="153" y="115"/>
                    <a:pt x="153" y="115"/>
                  </a:cubicBezTo>
                  <a:cubicBezTo>
                    <a:pt x="152" y="111"/>
                    <a:pt x="152" y="111"/>
                    <a:pt x="152" y="111"/>
                  </a:cubicBezTo>
                  <a:cubicBezTo>
                    <a:pt x="152" y="109"/>
                    <a:pt x="152" y="109"/>
                    <a:pt x="152" y="109"/>
                  </a:cubicBezTo>
                  <a:cubicBezTo>
                    <a:pt x="150" y="106"/>
                    <a:pt x="150" y="106"/>
                    <a:pt x="150" y="106"/>
                  </a:cubicBezTo>
                  <a:cubicBezTo>
                    <a:pt x="148" y="108"/>
                    <a:pt x="148" y="108"/>
                    <a:pt x="148" y="108"/>
                  </a:cubicBezTo>
                  <a:cubicBezTo>
                    <a:pt x="146" y="109"/>
                    <a:pt x="146" y="109"/>
                    <a:pt x="146" y="109"/>
                  </a:cubicBezTo>
                  <a:cubicBezTo>
                    <a:pt x="144" y="108"/>
                    <a:pt x="144" y="108"/>
                    <a:pt x="144" y="108"/>
                  </a:cubicBezTo>
                  <a:cubicBezTo>
                    <a:pt x="144" y="106"/>
                    <a:pt x="144" y="106"/>
                    <a:pt x="144" y="106"/>
                  </a:cubicBezTo>
                  <a:cubicBezTo>
                    <a:pt x="142" y="106"/>
                    <a:pt x="142" y="106"/>
                    <a:pt x="142" y="106"/>
                  </a:cubicBezTo>
                  <a:cubicBezTo>
                    <a:pt x="141" y="108"/>
                    <a:pt x="141" y="108"/>
                    <a:pt x="141" y="108"/>
                  </a:cubicBezTo>
                  <a:cubicBezTo>
                    <a:pt x="142" y="111"/>
                    <a:pt x="142" y="111"/>
                    <a:pt x="142" y="111"/>
                  </a:cubicBezTo>
                  <a:cubicBezTo>
                    <a:pt x="146" y="111"/>
                    <a:pt x="146" y="111"/>
                    <a:pt x="146" y="111"/>
                  </a:cubicBezTo>
                  <a:cubicBezTo>
                    <a:pt x="150" y="113"/>
                    <a:pt x="150" y="113"/>
                    <a:pt x="150" y="113"/>
                  </a:cubicBezTo>
                  <a:cubicBezTo>
                    <a:pt x="148" y="115"/>
                    <a:pt x="148" y="115"/>
                    <a:pt x="148" y="115"/>
                  </a:cubicBezTo>
                  <a:cubicBezTo>
                    <a:pt x="141" y="117"/>
                    <a:pt x="141" y="117"/>
                    <a:pt x="141" y="117"/>
                  </a:cubicBezTo>
                  <a:cubicBezTo>
                    <a:pt x="141" y="115"/>
                    <a:pt x="141" y="115"/>
                    <a:pt x="141" y="115"/>
                  </a:cubicBezTo>
                  <a:cubicBezTo>
                    <a:pt x="137" y="115"/>
                    <a:pt x="137" y="115"/>
                    <a:pt x="137" y="115"/>
                  </a:cubicBezTo>
                  <a:cubicBezTo>
                    <a:pt x="137" y="118"/>
                    <a:pt x="137" y="118"/>
                    <a:pt x="137" y="118"/>
                  </a:cubicBezTo>
                  <a:cubicBezTo>
                    <a:pt x="139" y="120"/>
                    <a:pt x="139" y="120"/>
                    <a:pt x="139" y="120"/>
                  </a:cubicBezTo>
                  <a:cubicBezTo>
                    <a:pt x="137" y="122"/>
                    <a:pt x="137" y="122"/>
                    <a:pt x="137" y="122"/>
                  </a:cubicBezTo>
                  <a:cubicBezTo>
                    <a:pt x="139" y="122"/>
                    <a:pt x="139" y="122"/>
                    <a:pt x="139" y="122"/>
                  </a:cubicBezTo>
                  <a:cubicBezTo>
                    <a:pt x="142" y="118"/>
                    <a:pt x="142" y="118"/>
                    <a:pt x="142" y="118"/>
                  </a:cubicBezTo>
                  <a:cubicBezTo>
                    <a:pt x="144" y="118"/>
                    <a:pt x="144" y="118"/>
                    <a:pt x="144" y="118"/>
                  </a:cubicBezTo>
                  <a:cubicBezTo>
                    <a:pt x="146" y="120"/>
                    <a:pt x="146" y="120"/>
                    <a:pt x="146" y="120"/>
                  </a:cubicBezTo>
                  <a:cubicBezTo>
                    <a:pt x="142" y="122"/>
                    <a:pt x="142" y="122"/>
                    <a:pt x="142" y="122"/>
                  </a:cubicBezTo>
                  <a:cubicBezTo>
                    <a:pt x="141" y="124"/>
                    <a:pt x="141" y="124"/>
                    <a:pt x="141" y="124"/>
                  </a:cubicBezTo>
                  <a:cubicBezTo>
                    <a:pt x="142" y="128"/>
                    <a:pt x="142" y="128"/>
                    <a:pt x="142" y="128"/>
                  </a:cubicBezTo>
                  <a:cubicBezTo>
                    <a:pt x="146" y="129"/>
                    <a:pt x="146" y="129"/>
                    <a:pt x="146" y="129"/>
                  </a:cubicBezTo>
                  <a:cubicBezTo>
                    <a:pt x="146" y="131"/>
                    <a:pt x="146" y="131"/>
                    <a:pt x="146" y="131"/>
                  </a:cubicBezTo>
                  <a:cubicBezTo>
                    <a:pt x="144" y="129"/>
                    <a:pt x="144" y="129"/>
                    <a:pt x="144" y="129"/>
                  </a:cubicBezTo>
                  <a:cubicBezTo>
                    <a:pt x="142" y="131"/>
                    <a:pt x="142" y="131"/>
                    <a:pt x="142" y="131"/>
                  </a:cubicBezTo>
                  <a:cubicBezTo>
                    <a:pt x="139" y="128"/>
                    <a:pt x="139" y="128"/>
                    <a:pt x="139" y="128"/>
                  </a:cubicBezTo>
                  <a:cubicBezTo>
                    <a:pt x="137" y="128"/>
                    <a:pt x="137" y="128"/>
                    <a:pt x="137" y="128"/>
                  </a:cubicBezTo>
                  <a:cubicBezTo>
                    <a:pt x="135" y="129"/>
                    <a:pt x="135" y="129"/>
                    <a:pt x="135" y="129"/>
                  </a:cubicBezTo>
                  <a:cubicBezTo>
                    <a:pt x="137" y="131"/>
                    <a:pt x="137" y="131"/>
                    <a:pt x="137" y="131"/>
                  </a:cubicBezTo>
                  <a:cubicBezTo>
                    <a:pt x="135" y="131"/>
                    <a:pt x="135" y="131"/>
                    <a:pt x="135" y="131"/>
                  </a:cubicBezTo>
                  <a:cubicBezTo>
                    <a:pt x="132" y="133"/>
                    <a:pt x="132" y="133"/>
                    <a:pt x="132" y="133"/>
                  </a:cubicBezTo>
                  <a:cubicBezTo>
                    <a:pt x="132" y="137"/>
                    <a:pt x="132" y="137"/>
                    <a:pt x="132" y="137"/>
                  </a:cubicBezTo>
                  <a:cubicBezTo>
                    <a:pt x="135" y="137"/>
                    <a:pt x="135" y="137"/>
                    <a:pt x="135" y="137"/>
                  </a:cubicBezTo>
                  <a:cubicBezTo>
                    <a:pt x="137" y="135"/>
                    <a:pt x="137" y="135"/>
                    <a:pt x="137" y="135"/>
                  </a:cubicBezTo>
                  <a:cubicBezTo>
                    <a:pt x="139" y="137"/>
                    <a:pt x="139" y="137"/>
                    <a:pt x="139" y="137"/>
                  </a:cubicBezTo>
                  <a:cubicBezTo>
                    <a:pt x="142" y="137"/>
                    <a:pt x="142" y="137"/>
                    <a:pt x="142" y="137"/>
                  </a:cubicBezTo>
                  <a:cubicBezTo>
                    <a:pt x="142" y="139"/>
                    <a:pt x="142" y="139"/>
                    <a:pt x="142" y="139"/>
                  </a:cubicBezTo>
                  <a:cubicBezTo>
                    <a:pt x="146" y="140"/>
                    <a:pt x="146" y="140"/>
                    <a:pt x="146" y="140"/>
                  </a:cubicBezTo>
                  <a:cubicBezTo>
                    <a:pt x="146" y="142"/>
                    <a:pt x="146" y="142"/>
                    <a:pt x="146" y="142"/>
                  </a:cubicBezTo>
                  <a:cubicBezTo>
                    <a:pt x="141" y="139"/>
                    <a:pt x="141" y="139"/>
                    <a:pt x="141" y="139"/>
                  </a:cubicBezTo>
                  <a:cubicBezTo>
                    <a:pt x="137" y="139"/>
                    <a:pt x="137" y="139"/>
                    <a:pt x="137" y="139"/>
                  </a:cubicBezTo>
                  <a:cubicBezTo>
                    <a:pt x="135" y="140"/>
                    <a:pt x="135" y="140"/>
                    <a:pt x="135" y="140"/>
                  </a:cubicBezTo>
                  <a:cubicBezTo>
                    <a:pt x="132" y="140"/>
                    <a:pt x="132" y="140"/>
                    <a:pt x="132" y="140"/>
                  </a:cubicBezTo>
                  <a:cubicBezTo>
                    <a:pt x="132" y="144"/>
                    <a:pt x="132" y="144"/>
                    <a:pt x="132" y="144"/>
                  </a:cubicBezTo>
                  <a:cubicBezTo>
                    <a:pt x="128" y="146"/>
                    <a:pt x="128" y="146"/>
                    <a:pt x="128" y="146"/>
                  </a:cubicBezTo>
                  <a:cubicBezTo>
                    <a:pt x="126" y="144"/>
                    <a:pt x="126" y="144"/>
                    <a:pt x="126" y="144"/>
                  </a:cubicBezTo>
                  <a:cubicBezTo>
                    <a:pt x="122" y="146"/>
                    <a:pt x="122" y="146"/>
                    <a:pt x="122" y="146"/>
                  </a:cubicBezTo>
                  <a:cubicBezTo>
                    <a:pt x="121" y="146"/>
                    <a:pt x="121" y="146"/>
                    <a:pt x="121" y="146"/>
                  </a:cubicBezTo>
                  <a:cubicBezTo>
                    <a:pt x="121" y="148"/>
                    <a:pt x="121" y="148"/>
                    <a:pt x="121" y="148"/>
                  </a:cubicBezTo>
                  <a:cubicBezTo>
                    <a:pt x="122" y="149"/>
                    <a:pt x="122" y="149"/>
                    <a:pt x="122" y="149"/>
                  </a:cubicBezTo>
                  <a:cubicBezTo>
                    <a:pt x="124" y="151"/>
                    <a:pt x="124" y="151"/>
                    <a:pt x="124" y="151"/>
                  </a:cubicBezTo>
                  <a:cubicBezTo>
                    <a:pt x="122" y="153"/>
                    <a:pt x="122" y="153"/>
                    <a:pt x="122" y="153"/>
                  </a:cubicBezTo>
                  <a:cubicBezTo>
                    <a:pt x="121" y="151"/>
                    <a:pt x="121" y="151"/>
                    <a:pt x="121" y="151"/>
                  </a:cubicBezTo>
                  <a:cubicBezTo>
                    <a:pt x="121" y="153"/>
                    <a:pt x="121" y="153"/>
                    <a:pt x="121" y="153"/>
                  </a:cubicBezTo>
                  <a:cubicBezTo>
                    <a:pt x="122" y="155"/>
                    <a:pt x="122" y="155"/>
                    <a:pt x="122" y="155"/>
                  </a:cubicBezTo>
                  <a:cubicBezTo>
                    <a:pt x="121" y="157"/>
                    <a:pt x="121" y="157"/>
                    <a:pt x="121" y="157"/>
                  </a:cubicBezTo>
                  <a:cubicBezTo>
                    <a:pt x="119" y="155"/>
                    <a:pt x="119" y="155"/>
                    <a:pt x="119" y="155"/>
                  </a:cubicBezTo>
                  <a:cubicBezTo>
                    <a:pt x="117" y="155"/>
                    <a:pt x="117" y="155"/>
                    <a:pt x="117" y="155"/>
                  </a:cubicBezTo>
                  <a:cubicBezTo>
                    <a:pt x="117" y="155"/>
                    <a:pt x="117" y="155"/>
                    <a:pt x="117" y="155"/>
                  </a:cubicBezTo>
                  <a:cubicBezTo>
                    <a:pt x="119" y="157"/>
                    <a:pt x="119" y="157"/>
                    <a:pt x="119" y="157"/>
                  </a:cubicBezTo>
                  <a:cubicBezTo>
                    <a:pt x="117" y="159"/>
                    <a:pt x="117" y="159"/>
                    <a:pt x="117" y="159"/>
                  </a:cubicBezTo>
                  <a:cubicBezTo>
                    <a:pt x="119" y="160"/>
                    <a:pt x="119" y="160"/>
                    <a:pt x="119" y="160"/>
                  </a:cubicBezTo>
                  <a:cubicBezTo>
                    <a:pt x="121" y="160"/>
                    <a:pt x="121" y="160"/>
                    <a:pt x="121" y="160"/>
                  </a:cubicBezTo>
                  <a:cubicBezTo>
                    <a:pt x="119" y="162"/>
                    <a:pt x="119" y="162"/>
                    <a:pt x="119" y="162"/>
                  </a:cubicBezTo>
                  <a:cubicBezTo>
                    <a:pt x="115" y="162"/>
                    <a:pt x="115" y="162"/>
                    <a:pt x="115" y="162"/>
                  </a:cubicBezTo>
                  <a:cubicBezTo>
                    <a:pt x="115" y="160"/>
                    <a:pt x="115" y="160"/>
                    <a:pt x="115" y="160"/>
                  </a:cubicBezTo>
                  <a:cubicBezTo>
                    <a:pt x="115" y="162"/>
                    <a:pt x="115" y="162"/>
                    <a:pt x="115" y="162"/>
                  </a:cubicBezTo>
                  <a:cubicBezTo>
                    <a:pt x="113" y="164"/>
                    <a:pt x="113" y="164"/>
                    <a:pt x="113" y="164"/>
                  </a:cubicBezTo>
                  <a:cubicBezTo>
                    <a:pt x="115" y="166"/>
                    <a:pt x="115" y="166"/>
                    <a:pt x="115" y="166"/>
                  </a:cubicBezTo>
                  <a:cubicBezTo>
                    <a:pt x="121" y="168"/>
                    <a:pt x="121" y="168"/>
                    <a:pt x="121" y="168"/>
                  </a:cubicBezTo>
                  <a:cubicBezTo>
                    <a:pt x="121" y="170"/>
                    <a:pt x="121" y="170"/>
                    <a:pt x="121" y="170"/>
                  </a:cubicBezTo>
                  <a:cubicBezTo>
                    <a:pt x="122" y="170"/>
                    <a:pt x="122" y="170"/>
                    <a:pt x="122" y="170"/>
                  </a:cubicBezTo>
                  <a:cubicBezTo>
                    <a:pt x="124" y="168"/>
                    <a:pt x="124" y="168"/>
                    <a:pt x="124" y="168"/>
                  </a:cubicBezTo>
                  <a:cubicBezTo>
                    <a:pt x="122" y="170"/>
                    <a:pt x="122" y="170"/>
                    <a:pt x="122" y="170"/>
                  </a:cubicBezTo>
                  <a:cubicBezTo>
                    <a:pt x="122" y="171"/>
                    <a:pt x="122" y="171"/>
                    <a:pt x="122" y="171"/>
                  </a:cubicBezTo>
                  <a:cubicBezTo>
                    <a:pt x="121" y="171"/>
                    <a:pt x="121" y="171"/>
                    <a:pt x="121" y="171"/>
                  </a:cubicBezTo>
                  <a:cubicBezTo>
                    <a:pt x="119" y="171"/>
                    <a:pt x="119" y="171"/>
                    <a:pt x="119" y="171"/>
                  </a:cubicBezTo>
                  <a:cubicBezTo>
                    <a:pt x="113" y="171"/>
                    <a:pt x="113" y="171"/>
                    <a:pt x="113" y="171"/>
                  </a:cubicBezTo>
                  <a:cubicBezTo>
                    <a:pt x="111" y="173"/>
                    <a:pt x="111" y="173"/>
                    <a:pt x="111" y="173"/>
                  </a:cubicBezTo>
                  <a:cubicBezTo>
                    <a:pt x="111" y="175"/>
                    <a:pt x="111" y="175"/>
                    <a:pt x="111" y="175"/>
                  </a:cubicBezTo>
                  <a:cubicBezTo>
                    <a:pt x="115" y="175"/>
                    <a:pt x="115" y="175"/>
                    <a:pt x="115" y="175"/>
                  </a:cubicBezTo>
                  <a:cubicBezTo>
                    <a:pt x="115" y="177"/>
                    <a:pt x="115" y="177"/>
                    <a:pt x="115" y="177"/>
                  </a:cubicBezTo>
                  <a:cubicBezTo>
                    <a:pt x="117" y="179"/>
                    <a:pt x="117" y="179"/>
                    <a:pt x="117" y="179"/>
                  </a:cubicBezTo>
                  <a:cubicBezTo>
                    <a:pt x="117" y="180"/>
                    <a:pt x="117" y="180"/>
                    <a:pt x="117" y="180"/>
                  </a:cubicBezTo>
                  <a:cubicBezTo>
                    <a:pt x="115" y="179"/>
                    <a:pt x="115" y="179"/>
                    <a:pt x="115" y="179"/>
                  </a:cubicBezTo>
                  <a:cubicBezTo>
                    <a:pt x="113" y="179"/>
                    <a:pt x="113" y="179"/>
                    <a:pt x="113" y="179"/>
                  </a:cubicBezTo>
                  <a:cubicBezTo>
                    <a:pt x="111" y="180"/>
                    <a:pt x="111" y="180"/>
                    <a:pt x="111" y="180"/>
                  </a:cubicBezTo>
                  <a:cubicBezTo>
                    <a:pt x="111" y="184"/>
                    <a:pt x="111" y="184"/>
                    <a:pt x="111" y="184"/>
                  </a:cubicBezTo>
                  <a:cubicBezTo>
                    <a:pt x="111" y="184"/>
                    <a:pt x="111" y="184"/>
                    <a:pt x="111" y="184"/>
                  </a:cubicBezTo>
                  <a:cubicBezTo>
                    <a:pt x="113" y="186"/>
                    <a:pt x="113" y="186"/>
                    <a:pt x="113" y="186"/>
                  </a:cubicBezTo>
                  <a:cubicBezTo>
                    <a:pt x="113" y="188"/>
                    <a:pt x="113" y="188"/>
                    <a:pt x="113" y="188"/>
                  </a:cubicBezTo>
                  <a:cubicBezTo>
                    <a:pt x="111" y="188"/>
                    <a:pt x="111" y="188"/>
                    <a:pt x="111" y="188"/>
                  </a:cubicBezTo>
                  <a:cubicBezTo>
                    <a:pt x="110" y="186"/>
                    <a:pt x="110" y="186"/>
                    <a:pt x="110" y="186"/>
                  </a:cubicBezTo>
                  <a:cubicBezTo>
                    <a:pt x="110" y="188"/>
                    <a:pt x="110" y="188"/>
                    <a:pt x="110" y="188"/>
                  </a:cubicBezTo>
                  <a:cubicBezTo>
                    <a:pt x="110" y="190"/>
                    <a:pt x="110" y="190"/>
                    <a:pt x="110" y="190"/>
                  </a:cubicBezTo>
                  <a:cubicBezTo>
                    <a:pt x="111" y="191"/>
                    <a:pt x="111" y="191"/>
                    <a:pt x="111" y="191"/>
                  </a:cubicBezTo>
                  <a:cubicBezTo>
                    <a:pt x="111" y="191"/>
                    <a:pt x="111" y="191"/>
                    <a:pt x="111" y="191"/>
                  </a:cubicBezTo>
                  <a:cubicBezTo>
                    <a:pt x="111" y="193"/>
                    <a:pt x="111" y="193"/>
                    <a:pt x="111" y="193"/>
                  </a:cubicBezTo>
                  <a:cubicBezTo>
                    <a:pt x="108" y="191"/>
                    <a:pt x="108" y="191"/>
                    <a:pt x="108" y="191"/>
                  </a:cubicBezTo>
                  <a:cubicBezTo>
                    <a:pt x="106" y="193"/>
                    <a:pt x="106" y="193"/>
                    <a:pt x="106" y="193"/>
                  </a:cubicBezTo>
                  <a:cubicBezTo>
                    <a:pt x="106" y="195"/>
                    <a:pt x="106" y="195"/>
                    <a:pt x="106" y="195"/>
                  </a:cubicBezTo>
                  <a:cubicBezTo>
                    <a:pt x="108" y="195"/>
                    <a:pt x="108" y="195"/>
                    <a:pt x="108" y="195"/>
                  </a:cubicBezTo>
                  <a:cubicBezTo>
                    <a:pt x="108" y="199"/>
                    <a:pt x="108" y="199"/>
                    <a:pt x="108" y="199"/>
                  </a:cubicBezTo>
                  <a:cubicBezTo>
                    <a:pt x="110" y="200"/>
                    <a:pt x="110" y="200"/>
                    <a:pt x="110" y="200"/>
                  </a:cubicBezTo>
                  <a:cubicBezTo>
                    <a:pt x="111" y="200"/>
                    <a:pt x="111" y="200"/>
                    <a:pt x="111" y="200"/>
                  </a:cubicBezTo>
                  <a:cubicBezTo>
                    <a:pt x="111" y="199"/>
                    <a:pt x="111" y="199"/>
                    <a:pt x="111" y="199"/>
                  </a:cubicBezTo>
                  <a:cubicBezTo>
                    <a:pt x="113" y="199"/>
                    <a:pt x="113" y="199"/>
                    <a:pt x="113" y="199"/>
                  </a:cubicBezTo>
                  <a:cubicBezTo>
                    <a:pt x="111" y="202"/>
                    <a:pt x="111" y="202"/>
                    <a:pt x="111" y="202"/>
                  </a:cubicBezTo>
                  <a:cubicBezTo>
                    <a:pt x="110" y="202"/>
                    <a:pt x="110" y="202"/>
                    <a:pt x="110" y="202"/>
                  </a:cubicBezTo>
                  <a:cubicBezTo>
                    <a:pt x="108" y="206"/>
                    <a:pt x="108" y="206"/>
                    <a:pt x="108" y="206"/>
                  </a:cubicBezTo>
                  <a:cubicBezTo>
                    <a:pt x="104" y="206"/>
                    <a:pt x="104" y="206"/>
                    <a:pt x="104" y="206"/>
                  </a:cubicBezTo>
                  <a:cubicBezTo>
                    <a:pt x="102" y="206"/>
                    <a:pt x="102" y="206"/>
                    <a:pt x="102" y="206"/>
                  </a:cubicBezTo>
                  <a:cubicBezTo>
                    <a:pt x="102" y="208"/>
                    <a:pt x="102" y="208"/>
                    <a:pt x="102" y="208"/>
                  </a:cubicBezTo>
                  <a:cubicBezTo>
                    <a:pt x="100" y="210"/>
                    <a:pt x="100" y="210"/>
                    <a:pt x="100" y="210"/>
                  </a:cubicBezTo>
                  <a:cubicBezTo>
                    <a:pt x="97" y="211"/>
                    <a:pt x="97" y="211"/>
                    <a:pt x="97" y="211"/>
                  </a:cubicBezTo>
                  <a:cubicBezTo>
                    <a:pt x="100" y="213"/>
                    <a:pt x="100" y="213"/>
                    <a:pt x="100" y="213"/>
                  </a:cubicBezTo>
                  <a:cubicBezTo>
                    <a:pt x="99" y="213"/>
                    <a:pt x="99" y="213"/>
                    <a:pt x="99" y="213"/>
                  </a:cubicBezTo>
                  <a:cubicBezTo>
                    <a:pt x="95" y="215"/>
                    <a:pt x="95" y="215"/>
                    <a:pt x="95" y="215"/>
                  </a:cubicBezTo>
                  <a:cubicBezTo>
                    <a:pt x="93" y="217"/>
                    <a:pt x="93" y="217"/>
                    <a:pt x="93" y="217"/>
                  </a:cubicBezTo>
                  <a:cubicBezTo>
                    <a:pt x="93" y="219"/>
                    <a:pt x="93" y="219"/>
                    <a:pt x="93" y="219"/>
                  </a:cubicBezTo>
                  <a:cubicBezTo>
                    <a:pt x="97" y="219"/>
                    <a:pt x="97" y="219"/>
                    <a:pt x="97" y="219"/>
                  </a:cubicBezTo>
                  <a:cubicBezTo>
                    <a:pt x="93" y="221"/>
                    <a:pt x="93" y="221"/>
                    <a:pt x="93" y="221"/>
                  </a:cubicBezTo>
                  <a:cubicBezTo>
                    <a:pt x="93" y="224"/>
                    <a:pt x="93" y="224"/>
                    <a:pt x="93" y="224"/>
                  </a:cubicBezTo>
                  <a:cubicBezTo>
                    <a:pt x="90" y="224"/>
                    <a:pt x="90" y="224"/>
                    <a:pt x="90" y="224"/>
                  </a:cubicBezTo>
                  <a:cubicBezTo>
                    <a:pt x="90" y="221"/>
                    <a:pt x="90" y="221"/>
                    <a:pt x="90" y="221"/>
                  </a:cubicBezTo>
                  <a:cubicBezTo>
                    <a:pt x="88" y="221"/>
                    <a:pt x="88" y="221"/>
                    <a:pt x="88" y="221"/>
                  </a:cubicBezTo>
                  <a:cubicBezTo>
                    <a:pt x="88" y="222"/>
                    <a:pt x="88" y="222"/>
                    <a:pt x="88" y="222"/>
                  </a:cubicBezTo>
                  <a:cubicBezTo>
                    <a:pt x="84" y="222"/>
                    <a:pt x="84" y="222"/>
                    <a:pt x="84" y="222"/>
                  </a:cubicBezTo>
                  <a:cubicBezTo>
                    <a:pt x="86" y="224"/>
                    <a:pt x="86" y="224"/>
                    <a:pt x="86" y="224"/>
                  </a:cubicBezTo>
                  <a:cubicBezTo>
                    <a:pt x="84" y="226"/>
                    <a:pt x="84" y="226"/>
                    <a:pt x="84" y="226"/>
                  </a:cubicBezTo>
                  <a:cubicBezTo>
                    <a:pt x="84" y="228"/>
                    <a:pt x="84" y="228"/>
                    <a:pt x="84" y="228"/>
                  </a:cubicBezTo>
                  <a:cubicBezTo>
                    <a:pt x="84" y="230"/>
                    <a:pt x="84" y="230"/>
                    <a:pt x="84" y="230"/>
                  </a:cubicBezTo>
                  <a:cubicBezTo>
                    <a:pt x="80" y="230"/>
                    <a:pt x="80" y="230"/>
                    <a:pt x="80" y="230"/>
                  </a:cubicBezTo>
                  <a:cubicBezTo>
                    <a:pt x="79" y="230"/>
                    <a:pt x="79" y="230"/>
                    <a:pt x="79" y="230"/>
                  </a:cubicBezTo>
                  <a:cubicBezTo>
                    <a:pt x="79" y="233"/>
                    <a:pt x="79" y="233"/>
                    <a:pt x="79" y="233"/>
                  </a:cubicBezTo>
                  <a:cubicBezTo>
                    <a:pt x="77" y="235"/>
                    <a:pt x="77" y="235"/>
                    <a:pt x="77" y="235"/>
                  </a:cubicBezTo>
                  <a:cubicBezTo>
                    <a:pt x="77" y="237"/>
                    <a:pt x="77" y="237"/>
                    <a:pt x="77" y="237"/>
                  </a:cubicBezTo>
                  <a:cubicBezTo>
                    <a:pt x="77" y="241"/>
                    <a:pt x="77" y="241"/>
                    <a:pt x="77" y="241"/>
                  </a:cubicBezTo>
                  <a:cubicBezTo>
                    <a:pt x="73" y="242"/>
                    <a:pt x="73" y="242"/>
                    <a:pt x="73" y="242"/>
                  </a:cubicBezTo>
                  <a:cubicBezTo>
                    <a:pt x="71" y="244"/>
                    <a:pt x="71" y="244"/>
                    <a:pt x="71" y="244"/>
                  </a:cubicBezTo>
                  <a:cubicBezTo>
                    <a:pt x="71" y="246"/>
                    <a:pt x="71" y="246"/>
                    <a:pt x="71" y="246"/>
                  </a:cubicBezTo>
                  <a:cubicBezTo>
                    <a:pt x="75" y="244"/>
                    <a:pt x="75" y="244"/>
                    <a:pt x="75" y="244"/>
                  </a:cubicBezTo>
                  <a:cubicBezTo>
                    <a:pt x="77" y="244"/>
                    <a:pt x="77" y="244"/>
                    <a:pt x="77" y="244"/>
                  </a:cubicBezTo>
                  <a:cubicBezTo>
                    <a:pt x="77" y="246"/>
                    <a:pt x="77" y="246"/>
                    <a:pt x="77" y="246"/>
                  </a:cubicBezTo>
                  <a:cubicBezTo>
                    <a:pt x="75" y="246"/>
                    <a:pt x="75" y="246"/>
                    <a:pt x="75" y="246"/>
                  </a:cubicBezTo>
                  <a:cubicBezTo>
                    <a:pt x="75" y="250"/>
                    <a:pt x="75" y="250"/>
                    <a:pt x="75" y="250"/>
                  </a:cubicBezTo>
                  <a:cubicBezTo>
                    <a:pt x="77" y="253"/>
                    <a:pt x="77" y="253"/>
                    <a:pt x="77" y="253"/>
                  </a:cubicBezTo>
                  <a:cubicBezTo>
                    <a:pt x="80" y="252"/>
                    <a:pt x="80" y="252"/>
                    <a:pt x="80" y="252"/>
                  </a:cubicBezTo>
                  <a:cubicBezTo>
                    <a:pt x="84" y="250"/>
                    <a:pt x="84" y="250"/>
                    <a:pt x="84" y="250"/>
                  </a:cubicBezTo>
                  <a:cubicBezTo>
                    <a:pt x="90" y="244"/>
                    <a:pt x="90" y="244"/>
                    <a:pt x="90" y="244"/>
                  </a:cubicBezTo>
                  <a:cubicBezTo>
                    <a:pt x="90" y="242"/>
                    <a:pt x="90" y="242"/>
                    <a:pt x="90" y="242"/>
                  </a:cubicBezTo>
                  <a:cubicBezTo>
                    <a:pt x="86" y="244"/>
                    <a:pt x="86" y="244"/>
                    <a:pt x="86" y="244"/>
                  </a:cubicBezTo>
                  <a:cubicBezTo>
                    <a:pt x="88" y="241"/>
                    <a:pt x="88" y="241"/>
                    <a:pt x="88" y="241"/>
                  </a:cubicBezTo>
                  <a:cubicBezTo>
                    <a:pt x="90" y="237"/>
                    <a:pt x="90" y="237"/>
                    <a:pt x="90" y="237"/>
                  </a:cubicBezTo>
                  <a:cubicBezTo>
                    <a:pt x="90" y="237"/>
                    <a:pt x="90" y="237"/>
                    <a:pt x="90" y="237"/>
                  </a:cubicBezTo>
                  <a:cubicBezTo>
                    <a:pt x="91" y="235"/>
                    <a:pt x="91" y="235"/>
                    <a:pt x="91" y="235"/>
                  </a:cubicBezTo>
                  <a:cubicBezTo>
                    <a:pt x="95" y="235"/>
                    <a:pt x="95" y="235"/>
                    <a:pt x="95" y="235"/>
                  </a:cubicBezTo>
                  <a:cubicBezTo>
                    <a:pt x="97" y="235"/>
                    <a:pt x="97" y="235"/>
                    <a:pt x="97" y="235"/>
                  </a:cubicBezTo>
                  <a:cubicBezTo>
                    <a:pt x="91" y="239"/>
                    <a:pt x="91" y="239"/>
                    <a:pt x="91" y="239"/>
                  </a:cubicBezTo>
                  <a:cubicBezTo>
                    <a:pt x="91" y="241"/>
                    <a:pt x="91" y="241"/>
                    <a:pt x="91" y="241"/>
                  </a:cubicBezTo>
                  <a:cubicBezTo>
                    <a:pt x="97" y="242"/>
                    <a:pt x="97" y="242"/>
                    <a:pt x="97" y="242"/>
                  </a:cubicBezTo>
                  <a:cubicBezTo>
                    <a:pt x="95" y="244"/>
                    <a:pt x="95" y="244"/>
                    <a:pt x="95" y="244"/>
                  </a:cubicBezTo>
                  <a:cubicBezTo>
                    <a:pt x="93" y="244"/>
                    <a:pt x="93" y="244"/>
                    <a:pt x="93" y="244"/>
                  </a:cubicBezTo>
                  <a:cubicBezTo>
                    <a:pt x="88" y="250"/>
                    <a:pt x="88" y="250"/>
                    <a:pt x="88" y="250"/>
                  </a:cubicBezTo>
                  <a:cubicBezTo>
                    <a:pt x="91" y="252"/>
                    <a:pt x="91" y="252"/>
                    <a:pt x="91" y="252"/>
                  </a:cubicBezTo>
                  <a:cubicBezTo>
                    <a:pt x="90" y="253"/>
                    <a:pt x="90" y="253"/>
                    <a:pt x="90" y="253"/>
                  </a:cubicBezTo>
                  <a:cubicBezTo>
                    <a:pt x="90" y="257"/>
                    <a:pt x="90" y="257"/>
                    <a:pt x="90" y="257"/>
                  </a:cubicBezTo>
                  <a:cubicBezTo>
                    <a:pt x="86" y="257"/>
                    <a:pt x="86" y="257"/>
                    <a:pt x="86" y="257"/>
                  </a:cubicBezTo>
                  <a:cubicBezTo>
                    <a:pt x="84" y="253"/>
                    <a:pt x="84" y="253"/>
                    <a:pt x="84" y="253"/>
                  </a:cubicBezTo>
                  <a:cubicBezTo>
                    <a:pt x="80" y="253"/>
                    <a:pt x="80" y="253"/>
                    <a:pt x="80" y="253"/>
                  </a:cubicBezTo>
                  <a:cubicBezTo>
                    <a:pt x="79" y="255"/>
                    <a:pt x="79" y="255"/>
                    <a:pt x="79" y="255"/>
                  </a:cubicBezTo>
                  <a:cubicBezTo>
                    <a:pt x="79" y="259"/>
                    <a:pt x="79" y="259"/>
                    <a:pt x="79" y="259"/>
                  </a:cubicBezTo>
                  <a:cubicBezTo>
                    <a:pt x="75" y="261"/>
                    <a:pt x="75" y="261"/>
                    <a:pt x="75" y="261"/>
                  </a:cubicBezTo>
                  <a:cubicBezTo>
                    <a:pt x="73" y="261"/>
                    <a:pt x="73" y="261"/>
                    <a:pt x="73" y="261"/>
                  </a:cubicBezTo>
                  <a:cubicBezTo>
                    <a:pt x="75" y="259"/>
                    <a:pt x="75" y="259"/>
                    <a:pt x="75" y="259"/>
                  </a:cubicBezTo>
                  <a:cubicBezTo>
                    <a:pt x="75" y="259"/>
                    <a:pt x="75" y="259"/>
                    <a:pt x="75" y="259"/>
                  </a:cubicBezTo>
                  <a:cubicBezTo>
                    <a:pt x="73" y="255"/>
                    <a:pt x="73" y="255"/>
                    <a:pt x="73" y="255"/>
                  </a:cubicBezTo>
                  <a:cubicBezTo>
                    <a:pt x="73" y="252"/>
                    <a:pt x="73" y="252"/>
                    <a:pt x="73" y="252"/>
                  </a:cubicBezTo>
                  <a:cubicBezTo>
                    <a:pt x="71" y="250"/>
                    <a:pt x="71" y="250"/>
                    <a:pt x="71" y="250"/>
                  </a:cubicBezTo>
                  <a:cubicBezTo>
                    <a:pt x="69" y="250"/>
                    <a:pt x="69" y="250"/>
                    <a:pt x="69" y="250"/>
                  </a:cubicBezTo>
                  <a:cubicBezTo>
                    <a:pt x="68" y="252"/>
                    <a:pt x="68" y="252"/>
                    <a:pt x="68" y="252"/>
                  </a:cubicBezTo>
                  <a:cubicBezTo>
                    <a:pt x="64" y="252"/>
                    <a:pt x="64" y="252"/>
                    <a:pt x="64" y="252"/>
                  </a:cubicBezTo>
                  <a:cubicBezTo>
                    <a:pt x="64" y="253"/>
                    <a:pt x="64" y="253"/>
                    <a:pt x="64" y="253"/>
                  </a:cubicBezTo>
                  <a:cubicBezTo>
                    <a:pt x="69" y="253"/>
                    <a:pt x="69" y="253"/>
                    <a:pt x="69" y="253"/>
                  </a:cubicBezTo>
                  <a:cubicBezTo>
                    <a:pt x="64" y="257"/>
                    <a:pt x="64" y="257"/>
                    <a:pt x="64" y="257"/>
                  </a:cubicBezTo>
                  <a:cubicBezTo>
                    <a:pt x="62" y="255"/>
                    <a:pt x="62" y="255"/>
                    <a:pt x="62" y="255"/>
                  </a:cubicBezTo>
                  <a:cubicBezTo>
                    <a:pt x="59" y="257"/>
                    <a:pt x="59" y="257"/>
                    <a:pt x="59" y="257"/>
                  </a:cubicBezTo>
                  <a:cubicBezTo>
                    <a:pt x="55" y="259"/>
                    <a:pt x="55" y="259"/>
                    <a:pt x="55" y="259"/>
                  </a:cubicBezTo>
                  <a:cubicBezTo>
                    <a:pt x="57" y="259"/>
                    <a:pt x="57" y="259"/>
                    <a:pt x="57" y="259"/>
                  </a:cubicBezTo>
                  <a:cubicBezTo>
                    <a:pt x="59" y="259"/>
                    <a:pt x="59" y="259"/>
                    <a:pt x="59" y="259"/>
                  </a:cubicBezTo>
                  <a:cubicBezTo>
                    <a:pt x="60" y="261"/>
                    <a:pt x="60" y="261"/>
                    <a:pt x="60" y="261"/>
                  </a:cubicBezTo>
                  <a:cubicBezTo>
                    <a:pt x="57" y="262"/>
                    <a:pt x="57" y="262"/>
                    <a:pt x="57" y="262"/>
                  </a:cubicBezTo>
                  <a:cubicBezTo>
                    <a:pt x="55" y="264"/>
                    <a:pt x="55" y="264"/>
                    <a:pt x="55" y="264"/>
                  </a:cubicBezTo>
                  <a:cubicBezTo>
                    <a:pt x="53" y="262"/>
                    <a:pt x="53" y="262"/>
                    <a:pt x="53" y="262"/>
                  </a:cubicBezTo>
                  <a:cubicBezTo>
                    <a:pt x="51" y="262"/>
                    <a:pt x="51" y="262"/>
                    <a:pt x="51" y="262"/>
                  </a:cubicBezTo>
                  <a:cubicBezTo>
                    <a:pt x="51" y="264"/>
                    <a:pt x="51" y="264"/>
                    <a:pt x="51" y="264"/>
                  </a:cubicBezTo>
                  <a:cubicBezTo>
                    <a:pt x="55" y="266"/>
                    <a:pt x="55" y="266"/>
                    <a:pt x="55" y="266"/>
                  </a:cubicBezTo>
                  <a:cubicBezTo>
                    <a:pt x="59" y="266"/>
                    <a:pt x="59" y="266"/>
                    <a:pt x="59" y="266"/>
                  </a:cubicBezTo>
                  <a:cubicBezTo>
                    <a:pt x="59" y="268"/>
                    <a:pt x="59" y="268"/>
                    <a:pt x="59" y="268"/>
                  </a:cubicBezTo>
                  <a:cubicBezTo>
                    <a:pt x="60" y="270"/>
                    <a:pt x="60" y="270"/>
                    <a:pt x="60" y="270"/>
                  </a:cubicBezTo>
                  <a:cubicBezTo>
                    <a:pt x="60" y="272"/>
                    <a:pt x="60" y="272"/>
                    <a:pt x="60" y="272"/>
                  </a:cubicBezTo>
                  <a:cubicBezTo>
                    <a:pt x="57" y="270"/>
                    <a:pt x="57" y="270"/>
                    <a:pt x="57" y="270"/>
                  </a:cubicBezTo>
                  <a:cubicBezTo>
                    <a:pt x="55" y="268"/>
                    <a:pt x="55" y="268"/>
                    <a:pt x="55" y="268"/>
                  </a:cubicBezTo>
                  <a:cubicBezTo>
                    <a:pt x="53" y="268"/>
                    <a:pt x="53" y="268"/>
                    <a:pt x="53" y="268"/>
                  </a:cubicBezTo>
                  <a:cubicBezTo>
                    <a:pt x="49" y="266"/>
                    <a:pt x="49" y="266"/>
                    <a:pt x="49" y="266"/>
                  </a:cubicBezTo>
                  <a:cubicBezTo>
                    <a:pt x="49" y="262"/>
                    <a:pt x="49" y="262"/>
                    <a:pt x="49" y="262"/>
                  </a:cubicBezTo>
                  <a:cubicBezTo>
                    <a:pt x="48" y="262"/>
                    <a:pt x="48" y="262"/>
                    <a:pt x="48" y="262"/>
                  </a:cubicBezTo>
                  <a:cubicBezTo>
                    <a:pt x="48" y="266"/>
                    <a:pt x="48" y="266"/>
                    <a:pt x="48" y="266"/>
                  </a:cubicBezTo>
                  <a:cubicBezTo>
                    <a:pt x="49" y="270"/>
                    <a:pt x="49" y="270"/>
                    <a:pt x="49" y="270"/>
                  </a:cubicBezTo>
                  <a:cubicBezTo>
                    <a:pt x="53" y="272"/>
                    <a:pt x="53" y="272"/>
                    <a:pt x="53" y="272"/>
                  </a:cubicBezTo>
                  <a:cubicBezTo>
                    <a:pt x="57" y="273"/>
                    <a:pt x="57" y="273"/>
                    <a:pt x="57" y="273"/>
                  </a:cubicBezTo>
                  <a:cubicBezTo>
                    <a:pt x="57" y="273"/>
                    <a:pt x="57" y="273"/>
                    <a:pt x="57" y="273"/>
                  </a:cubicBezTo>
                  <a:cubicBezTo>
                    <a:pt x="55" y="275"/>
                    <a:pt x="55" y="275"/>
                    <a:pt x="55" y="275"/>
                  </a:cubicBezTo>
                  <a:cubicBezTo>
                    <a:pt x="49" y="273"/>
                    <a:pt x="49" y="273"/>
                    <a:pt x="49" y="273"/>
                  </a:cubicBezTo>
                  <a:cubicBezTo>
                    <a:pt x="46" y="268"/>
                    <a:pt x="46" y="268"/>
                    <a:pt x="46" y="268"/>
                  </a:cubicBezTo>
                  <a:cubicBezTo>
                    <a:pt x="44" y="270"/>
                    <a:pt x="44" y="270"/>
                    <a:pt x="44" y="270"/>
                  </a:cubicBezTo>
                  <a:cubicBezTo>
                    <a:pt x="40" y="266"/>
                    <a:pt x="40" y="266"/>
                    <a:pt x="40" y="266"/>
                  </a:cubicBezTo>
                  <a:cubicBezTo>
                    <a:pt x="37" y="266"/>
                    <a:pt x="37" y="266"/>
                    <a:pt x="37" y="266"/>
                  </a:cubicBezTo>
                  <a:cubicBezTo>
                    <a:pt x="35" y="266"/>
                    <a:pt x="35" y="266"/>
                    <a:pt x="35" y="266"/>
                  </a:cubicBezTo>
                  <a:cubicBezTo>
                    <a:pt x="35" y="266"/>
                    <a:pt x="35" y="266"/>
                    <a:pt x="35" y="266"/>
                  </a:cubicBezTo>
                  <a:cubicBezTo>
                    <a:pt x="35" y="270"/>
                    <a:pt x="35" y="270"/>
                    <a:pt x="35" y="270"/>
                  </a:cubicBezTo>
                  <a:cubicBezTo>
                    <a:pt x="33" y="272"/>
                    <a:pt x="33" y="272"/>
                    <a:pt x="33" y="272"/>
                  </a:cubicBezTo>
                  <a:cubicBezTo>
                    <a:pt x="35" y="273"/>
                    <a:pt x="35" y="273"/>
                    <a:pt x="35" y="273"/>
                  </a:cubicBezTo>
                  <a:cubicBezTo>
                    <a:pt x="40" y="272"/>
                    <a:pt x="40" y="272"/>
                    <a:pt x="40" y="272"/>
                  </a:cubicBezTo>
                  <a:cubicBezTo>
                    <a:pt x="42" y="273"/>
                    <a:pt x="42" y="273"/>
                    <a:pt x="42" y="273"/>
                  </a:cubicBezTo>
                  <a:cubicBezTo>
                    <a:pt x="40" y="275"/>
                    <a:pt x="40" y="275"/>
                    <a:pt x="40" y="275"/>
                  </a:cubicBezTo>
                  <a:cubicBezTo>
                    <a:pt x="40" y="275"/>
                    <a:pt x="40" y="275"/>
                    <a:pt x="40" y="275"/>
                  </a:cubicBezTo>
                  <a:cubicBezTo>
                    <a:pt x="46" y="273"/>
                    <a:pt x="46" y="273"/>
                    <a:pt x="46" y="273"/>
                  </a:cubicBezTo>
                  <a:cubicBezTo>
                    <a:pt x="48" y="273"/>
                    <a:pt x="48" y="273"/>
                    <a:pt x="48" y="273"/>
                  </a:cubicBezTo>
                  <a:cubicBezTo>
                    <a:pt x="46" y="275"/>
                    <a:pt x="46" y="275"/>
                    <a:pt x="46" y="275"/>
                  </a:cubicBezTo>
                  <a:cubicBezTo>
                    <a:pt x="40" y="277"/>
                    <a:pt x="40" y="277"/>
                    <a:pt x="40" y="277"/>
                  </a:cubicBezTo>
                  <a:cubicBezTo>
                    <a:pt x="38" y="281"/>
                    <a:pt x="38" y="281"/>
                    <a:pt x="38" y="281"/>
                  </a:cubicBezTo>
                  <a:cubicBezTo>
                    <a:pt x="35" y="279"/>
                    <a:pt x="35" y="279"/>
                    <a:pt x="35" y="279"/>
                  </a:cubicBezTo>
                  <a:cubicBezTo>
                    <a:pt x="33" y="275"/>
                    <a:pt x="33" y="275"/>
                    <a:pt x="33" y="275"/>
                  </a:cubicBezTo>
                  <a:cubicBezTo>
                    <a:pt x="31" y="275"/>
                    <a:pt x="31" y="275"/>
                    <a:pt x="31" y="275"/>
                  </a:cubicBezTo>
                  <a:cubicBezTo>
                    <a:pt x="29" y="277"/>
                    <a:pt x="29" y="277"/>
                    <a:pt x="29" y="277"/>
                  </a:cubicBezTo>
                  <a:cubicBezTo>
                    <a:pt x="27" y="275"/>
                    <a:pt x="27" y="275"/>
                    <a:pt x="27" y="275"/>
                  </a:cubicBezTo>
                  <a:cubicBezTo>
                    <a:pt x="26" y="277"/>
                    <a:pt x="26" y="277"/>
                    <a:pt x="26" y="277"/>
                  </a:cubicBezTo>
                  <a:cubicBezTo>
                    <a:pt x="24" y="275"/>
                    <a:pt x="24" y="275"/>
                    <a:pt x="24" y="275"/>
                  </a:cubicBezTo>
                  <a:cubicBezTo>
                    <a:pt x="20" y="277"/>
                    <a:pt x="20" y="277"/>
                    <a:pt x="20" y="277"/>
                  </a:cubicBezTo>
                  <a:cubicBezTo>
                    <a:pt x="22" y="279"/>
                    <a:pt x="22" y="279"/>
                    <a:pt x="22" y="279"/>
                  </a:cubicBezTo>
                  <a:cubicBezTo>
                    <a:pt x="27" y="279"/>
                    <a:pt x="27" y="279"/>
                    <a:pt x="27" y="279"/>
                  </a:cubicBezTo>
                  <a:cubicBezTo>
                    <a:pt x="31" y="281"/>
                    <a:pt x="31" y="281"/>
                    <a:pt x="31" y="281"/>
                  </a:cubicBezTo>
                  <a:cubicBezTo>
                    <a:pt x="35" y="284"/>
                    <a:pt x="35" y="284"/>
                    <a:pt x="35" y="284"/>
                  </a:cubicBezTo>
                  <a:cubicBezTo>
                    <a:pt x="33" y="286"/>
                    <a:pt x="33" y="286"/>
                    <a:pt x="33" y="286"/>
                  </a:cubicBezTo>
                  <a:cubicBezTo>
                    <a:pt x="35" y="288"/>
                    <a:pt x="35" y="288"/>
                    <a:pt x="35" y="288"/>
                  </a:cubicBezTo>
                  <a:cubicBezTo>
                    <a:pt x="33" y="290"/>
                    <a:pt x="33" y="290"/>
                    <a:pt x="33" y="290"/>
                  </a:cubicBezTo>
                  <a:cubicBezTo>
                    <a:pt x="31" y="288"/>
                    <a:pt x="31" y="288"/>
                    <a:pt x="31" y="288"/>
                  </a:cubicBezTo>
                  <a:cubicBezTo>
                    <a:pt x="31" y="284"/>
                    <a:pt x="31" y="284"/>
                    <a:pt x="31" y="284"/>
                  </a:cubicBezTo>
                  <a:cubicBezTo>
                    <a:pt x="27" y="283"/>
                    <a:pt x="27" y="283"/>
                    <a:pt x="27" y="283"/>
                  </a:cubicBezTo>
                  <a:cubicBezTo>
                    <a:pt x="26" y="284"/>
                    <a:pt x="26" y="284"/>
                    <a:pt x="26" y="284"/>
                  </a:cubicBezTo>
                  <a:cubicBezTo>
                    <a:pt x="26" y="286"/>
                    <a:pt x="26" y="286"/>
                    <a:pt x="26" y="286"/>
                  </a:cubicBezTo>
                  <a:cubicBezTo>
                    <a:pt x="26" y="288"/>
                    <a:pt x="26" y="288"/>
                    <a:pt x="26" y="288"/>
                  </a:cubicBezTo>
                  <a:cubicBezTo>
                    <a:pt x="22" y="284"/>
                    <a:pt x="22" y="284"/>
                    <a:pt x="22" y="284"/>
                  </a:cubicBezTo>
                  <a:cubicBezTo>
                    <a:pt x="18" y="288"/>
                    <a:pt x="18" y="288"/>
                    <a:pt x="18" y="288"/>
                  </a:cubicBezTo>
                  <a:cubicBezTo>
                    <a:pt x="22" y="292"/>
                    <a:pt x="22" y="292"/>
                    <a:pt x="22" y="292"/>
                  </a:cubicBezTo>
                  <a:cubicBezTo>
                    <a:pt x="20" y="292"/>
                    <a:pt x="20" y="292"/>
                    <a:pt x="20" y="292"/>
                  </a:cubicBezTo>
                  <a:cubicBezTo>
                    <a:pt x="18" y="292"/>
                    <a:pt x="18" y="292"/>
                    <a:pt x="18" y="292"/>
                  </a:cubicBezTo>
                  <a:cubicBezTo>
                    <a:pt x="17" y="288"/>
                    <a:pt x="17" y="288"/>
                    <a:pt x="17" y="288"/>
                  </a:cubicBezTo>
                  <a:cubicBezTo>
                    <a:pt x="11" y="288"/>
                    <a:pt x="11" y="288"/>
                    <a:pt x="11" y="288"/>
                  </a:cubicBezTo>
                  <a:cubicBezTo>
                    <a:pt x="13" y="292"/>
                    <a:pt x="13" y="292"/>
                    <a:pt x="13" y="292"/>
                  </a:cubicBezTo>
                  <a:cubicBezTo>
                    <a:pt x="11" y="293"/>
                    <a:pt x="11" y="293"/>
                    <a:pt x="11" y="293"/>
                  </a:cubicBezTo>
                  <a:cubicBezTo>
                    <a:pt x="11" y="290"/>
                    <a:pt x="11" y="290"/>
                    <a:pt x="11" y="290"/>
                  </a:cubicBezTo>
                  <a:cubicBezTo>
                    <a:pt x="7" y="288"/>
                    <a:pt x="7" y="288"/>
                    <a:pt x="7" y="288"/>
                  </a:cubicBezTo>
                  <a:cubicBezTo>
                    <a:pt x="6" y="288"/>
                    <a:pt x="6" y="288"/>
                    <a:pt x="6" y="288"/>
                  </a:cubicBezTo>
                  <a:cubicBezTo>
                    <a:pt x="6" y="290"/>
                    <a:pt x="6" y="290"/>
                    <a:pt x="6" y="290"/>
                  </a:cubicBezTo>
                  <a:cubicBezTo>
                    <a:pt x="9" y="293"/>
                    <a:pt x="9" y="293"/>
                    <a:pt x="9" y="293"/>
                  </a:cubicBezTo>
                  <a:cubicBezTo>
                    <a:pt x="7" y="295"/>
                    <a:pt x="7" y="295"/>
                    <a:pt x="7" y="295"/>
                  </a:cubicBezTo>
                  <a:cubicBezTo>
                    <a:pt x="9" y="295"/>
                    <a:pt x="9" y="295"/>
                    <a:pt x="9" y="295"/>
                  </a:cubicBezTo>
                  <a:cubicBezTo>
                    <a:pt x="13" y="295"/>
                    <a:pt x="13" y="295"/>
                    <a:pt x="13" y="295"/>
                  </a:cubicBezTo>
                  <a:cubicBezTo>
                    <a:pt x="18" y="295"/>
                    <a:pt x="18" y="295"/>
                    <a:pt x="18" y="295"/>
                  </a:cubicBezTo>
                  <a:cubicBezTo>
                    <a:pt x="22" y="299"/>
                    <a:pt x="22" y="299"/>
                    <a:pt x="22" y="299"/>
                  </a:cubicBezTo>
                  <a:cubicBezTo>
                    <a:pt x="27" y="299"/>
                    <a:pt x="27" y="299"/>
                    <a:pt x="27" y="299"/>
                  </a:cubicBezTo>
                  <a:cubicBezTo>
                    <a:pt x="27" y="297"/>
                    <a:pt x="27" y="297"/>
                    <a:pt x="27" y="297"/>
                  </a:cubicBezTo>
                  <a:cubicBezTo>
                    <a:pt x="31" y="297"/>
                    <a:pt x="31" y="297"/>
                    <a:pt x="31" y="297"/>
                  </a:cubicBezTo>
                  <a:cubicBezTo>
                    <a:pt x="27" y="301"/>
                    <a:pt x="27" y="301"/>
                    <a:pt x="27" y="301"/>
                  </a:cubicBezTo>
                  <a:cubicBezTo>
                    <a:pt x="24" y="299"/>
                    <a:pt x="24" y="299"/>
                    <a:pt x="24" y="299"/>
                  </a:cubicBezTo>
                  <a:cubicBezTo>
                    <a:pt x="22" y="301"/>
                    <a:pt x="22" y="301"/>
                    <a:pt x="22" y="301"/>
                  </a:cubicBezTo>
                  <a:cubicBezTo>
                    <a:pt x="17" y="297"/>
                    <a:pt x="17" y="297"/>
                    <a:pt x="17" y="297"/>
                  </a:cubicBezTo>
                  <a:cubicBezTo>
                    <a:pt x="13" y="299"/>
                    <a:pt x="13" y="299"/>
                    <a:pt x="13" y="299"/>
                  </a:cubicBezTo>
                  <a:cubicBezTo>
                    <a:pt x="11" y="297"/>
                    <a:pt x="11" y="297"/>
                    <a:pt x="11" y="297"/>
                  </a:cubicBezTo>
                  <a:cubicBezTo>
                    <a:pt x="9" y="301"/>
                    <a:pt x="9" y="301"/>
                    <a:pt x="9" y="301"/>
                  </a:cubicBezTo>
                  <a:cubicBezTo>
                    <a:pt x="6" y="301"/>
                    <a:pt x="6" y="301"/>
                    <a:pt x="6" y="301"/>
                  </a:cubicBezTo>
                  <a:cubicBezTo>
                    <a:pt x="4" y="303"/>
                    <a:pt x="4" y="303"/>
                    <a:pt x="4" y="303"/>
                  </a:cubicBezTo>
                  <a:cubicBezTo>
                    <a:pt x="9" y="304"/>
                    <a:pt x="9" y="304"/>
                    <a:pt x="9" y="304"/>
                  </a:cubicBezTo>
                  <a:cubicBezTo>
                    <a:pt x="7" y="306"/>
                    <a:pt x="7" y="306"/>
                    <a:pt x="7" y="306"/>
                  </a:cubicBezTo>
                  <a:cubicBezTo>
                    <a:pt x="11" y="308"/>
                    <a:pt x="11" y="308"/>
                    <a:pt x="11" y="308"/>
                  </a:cubicBezTo>
                  <a:cubicBezTo>
                    <a:pt x="13" y="306"/>
                    <a:pt x="13" y="306"/>
                    <a:pt x="13" y="306"/>
                  </a:cubicBezTo>
                  <a:cubicBezTo>
                    <a:pt x="17" y="306"/>
                    <a:pt x="17" y="306"/>
                    <a:pt x="17" y="306"/>
                  </a:cubicBezTo>
                  <a:cubicBezTo>
                    <a:pt x="13" y="308"/>
                    <a:pt x="13" y="308"/>
                    <a:pt x="13" y="308"/>
                  </a:cubicBezTo>
                  <a:cubicBezTo>
                    <a:pt x="9" y="308"/>
                    <a:pt x="9" y="308"/>
                    <a:pt x="9" y="308"/>
                  </a:cubicBezTo>
                  <a:cubicBezTo>
                    <a:pt x="7" y="310"/>
                    <a:pt x="7" y="310"/>
                    <a:pt x="7" y="310"/>
                  </a:cubicBezTo>
                  <a:cubicBezTo>
                    <a:pt x="6" y="308"/>
                    <a:pt x="6" y="308"/>
                    <a:pt x="6" y="308"/>
                  </a:cubicBezTo>
                  <a:cubicBezTo>
                    <a:pt x="6" y="310"/>
                    <a:pt x="6" y="310"/>
                    <a:pt x="6" y="310"/>
                  </a:cubicBezTo>
                  <a:cubicBezTo>
                    <a:pt x="9" y="312"/>
                    <a:pt x="9" y="312"/>
                    <a:pt x="9" y="312"/>
                  </a:cubicBezTo>
                  <a:cubicBezTo>
                    <a:pt x="11" y="312"/>
                    <a:pt x="11" y="312"/>
                    <a:pt x="11" y="312"/>
                  </a:cubicBezTo>
                  <a:cubicBezTo>
                    <a:pt x="7" y="314"/>
                    <a:pt x="7" y="314"/>
                    <a:pt x="7" y="314"/>
                  </a:cubicBezTo>
                  <a:cubicBezTo>
                    <a:pt x="6" y="314"/>
                    <a:pt x="6" y="314"/>
                    <a:pt x="6" y="314"/>
                  </a:cubicBezTo>
                  <a:cubicBezTo>
                    <a:pt x="7" y="315"/>
                    <a:pt x="7" y="315"/>
                    <a:pt x="7" y="315"/>
                  </a:cubicBezTo>
                  <a:cubicBezTo>
                    <a:pt x="7" y="315"/>
                    <a:pt x="7" y="315"/>
                    <a:pt x="7" y="315"/>
                  </a:cubicBezTo>
                  <a:cubicBezTo>
                    <a:pt x="9" y="317"/>
                    <a:pt x="9" y="317"/>
                    <a:pt x="9" y="317"/>
                  </a:cubicBezTo>
                  <a:cubicBezTo>
                    <a:pt x="13" y="317"/>
                    <a:pt x="13" y="317"/>
                    <a:pt x="13" y="317"/>
                  </a:cubicBezTo>
                  <a:cubicBezTo>
                    <a:pt x="15" y="315"/>
                    <a:pt x="15" y="315"/>
                    <a:pt x="15" y="315"/>
                  </a:cubicBezTo>
                  <a:cubicBezTo>
                    <a:pt x="20" y="315"/>
                    <a:pt x="20" y="315"/>
                    <a:pt x="20" y="315"/>
                  </a:cubicBezTo>
                  <a:cubicBezTo>
                    <a:pt x="24" y="315"/>
                    <a:pt x="24" y="315"/>
                    <a:pt x="24" y="315"/>
                  </a:cubicBezTo>
                  <a:cubicBezTo>
                    <a:pt x="26" y="317"/>
                    <a:pt x="26" y="317"/>
                    <a:pt x="26" y="317"/>
                  </a:cubicBezTo>
                  <a:cubicBezTo>
                    <a:pt x="27" y="315"/>
                    <a:pt x="27" y="315"/>
                    <a:pt x="27" y="315"/>
                  </a:cubicBezTo>
                  <a:cubicBezTo>
                    <a:pt x="27" y="314"/>
                    <a:pt x="27" y="314"/>
                    <a:pt x="27" y="314"/>
                  </a:cubicBezTo>
                  <a:cubicBezTo>
                    <a:pt x="29" y="314"/>
                    <a:pt x="29" y="314"/>
                    <a:pt x="29" y="314"/>
                  </a:cubicBezTo>
                  <a:cubicBezTo>
                    <a:pt x="31" y="315"/>
                    <a:pt x="31" y="315"/>
                    <a:pt x="31" y="315"/>
                  </a:cubicBezTo>
                  <a:cubicBezTo>
                    <a:pt x="33" y="315"/>
                    <a:pt x="33" y="315"/>
                    <a:pt x="33" y="315"/>
                  </a:cubicBezTo>
                  <a:cubicBezTo>
                    <a:pt x="37" y="312"/>
                    <a:pt x="37" y="312"/>
                    <a:pt x="37" y="312"/>
                  </a:cubicBezTo>
                  <a:cubicBezTo>
                    <a:pt x="38" y="312"/>
                    <a:pt x="38" y="312"/>
                    <a:pt x="38" y="312"/>
                  </a:cubicBezTo>
                  <a:cubicBezTo>
                    <a:pt x="38" y="314"/>
                    <a:pt x="38" y="314"/>
                    <a:pt x="38" y="314"/>
                  </a:cubicBezTo>
                  <a:cubicBezTo>
                    <a:pt x="37" y="315"/>
                    <a:pt x="37" y="315"/>
                    <a:pt x="37" y="315"/>
                  </a:cubicBezTo>
                  <a:cubicBezTo>
                    <a:pt x="40" y="315"/>
                    <a:pt x="40" y="315"/>
                    <a:pt x="40" y="315"/>
                  </a:cubicBezTo>
                  <a:cubicBezTo>
                    <a:pt x="40" y="314"/>
                    <a:pt x="40" y="314"/>
                    <a:pt x="40" y="314"/>
                  </a:cubicBezTo>
                  <a:cubicBezTo>
                    <a:pt x="40" y="312"/>
                    <a:pt x="40" y="312"/>
                    <a:pt x="40" y="312"/>
                  </a:cubicBezTo>
                  <a:cubicBezTo>
                    <a:pt x="42" y="308"/>
                    <a:pt x="42" y="308"/>
                    <a:pt x="42" y="308"/>
                  </a:cubicBezTo>
                  <a:cubicBezTo>
                    <a:pt x="42" y="312"/>
                    <a:pt x="42" y="312"/>
                    <a:pt x="42" y="312"/>
                  </a:cubicBezTo>
                  <a:cubicBezTo>
                    <a:pt x="46" y="315"/>
                    <a:pt x="46" y="315"/>
                    <a:pt x="46" y="315"/>
                  </a:cubicBezTo>
                  <a:cubicBezTo>
                    <a:pt x="42" y="317"/>
                    <a:pt x="42" y="317"/>
                    <a:pt x="42" y="317"/>
                  </a:cubicBezTo>
                  <a:cubicBezTo>
                    <a:pt x="38" y="319"/>
                    <a:pt x="38" y="319"/>
                    <a:pt x="38" y="319"/>
                  </a:cubicBezTo>
                  <a:cubicBezTo>
                    <a:pt x="37" y="321"/>
                    <a:pt x="37" y="321"/>
                    <a:pt x="37" y="321"/>
                  </a:cubicBezTo>
                  <a:cubicBezTo>
                    <a:pt x="37" y="321"/>
                    <a:pt x="37" y="321"/>
                    <a:pt x="37" y="321"/>
                  </a:cubicBezTo>
                  <a:cubicBezTo>
                    <a:pt x="37" y="324"/>
                    <a:pt x="37" y="324"/>
                    <a:pt x="37" y="324"/>
                  </a:cubicBezTo>
                  <a:cubicBezTo>
                    <a:pt x="31" y="324"/>
                    <a:pt x="31" y="324"/>
                    <a:pt x="31" y="324"/>
                  </a:cubicBezTo>
                  <a:cubicBezTo>
                    <a:pt x="31" y="323"/>
                    <a:pt x="31" y="323"/>
                    <a:pt x="31" y="323"/>
                  </a:cubicBezTo>
                  <a:cubicBezTo>
                    <a:pt x="33" y="321"/>
                    <a:pt x="33" y="321"/>
                    <a:pt x="33" y="321"/>
                  </a:cubicBezTo>
                  <a:cubicBezTo>
                    <a:pt x="33" y="317"/>
                    <a:pt x="33" y="317"/>
                    <a:pt x="33" y="317"/>
                  </a:cubicBezTo>
                  <a:cubicBezTo>
                    <a:pt x="29" y="317"/>
                    <a:pt x="29" y="317"/>
                    <a:pt x="29" y="317"/>
                  </a:cubicBezTo>
                  <a:cubicBezTo>
                    <a:pt x="27" y="321"/>
                    <a:pt x="27" y="321"/>
                    <a:pt x="27" y="321"/>
                  </a:cubicBezTo>
                  <a:cubicBezTo>
                    <a:pt x="26" y="323"/>
                    <a:pt x="26" y="323"/>
                    <a:pt x="26" y="323"/>
                  </a:cubicBezTo>
                  <a:cubicBezTo>
                    <a:pt x="24" y="319"/>
                    <a:pt x="24" y="319"/>
                    <a:pt x="24" y="319"/>
                  </a:cubicBezTo>
                  <a:cubicBezTo>
                    <a:pt x="20" y="319"/>
                    <a:pt x="20" y="319"/>
                    <a:pt x="20" y="319"/>
                  </a:cubicBezTo>
                  <a:cubicBezTo>
                    <a:pt x="17" y="319"/>
                    <a:pt x="17" y="319"/>
                    <a:pt x="17" y="319"/>
                  </a:cubicBezTo>
                  <a:cubicBezTo>
                    <a:pt x="15" y="319"/>
                    <a:pt x="15" y="319"/>
                    <a:pt x="15" y="319"/>
                  </a:cubicBezTo>
                  <a:cubicBezTo>
                    <a:pt x="11" y="321"/>
                    <a:pt x="11" y="321"/>
                    <a:pt x="11" y="321"/>
                  </a:cubicBezTo>
                  <a:cubicBezTo>
                    <a:pt x="9" y="321"/>
                    <a:pt x="9" y="321"/>
                    <a:pt x="9" y="321"/>
                  </a:cubicBezTo>
                  <a:cubicBezTo>
                    <a:pt x="6" y="319"/>
                    <a:pt x="6" y="319"/>
                    <a:pt x="6" y="319"/>
                  </a:cubicBezTo>
                  <a:cubicBezTo>
                    <a:pt x="6" y="319"/>
                    <a:pt x="6" y="319"/>
                    <a:pt x="6" y="319"/>
                  </a:cubicBezTo>
                  <a:cubicBezTo>
                    <a:pt x="7" y="323"/>
                    <a:pt x="7" y="323"/>
                    <a:pt x="7" y="323"/>
                  </a:cubicBezTo>
                  <a:cubicBezTo>
                    <a:pt x="6" y="324"/>
                    <a:pt x="6" y="324"/>
                    <a:pt x="6" y="324"/>
                  </a:cubicBezTo>
                  <a:cubicBezTo>
                    <a:pt x="7" y="326"/>
                    <a:pt x="7" y="326"/>
                    <a:pt x="7" y="326"/>
                  </a:cubicBezTo>
                  <a:cubicBezTo>
                    <a:pt x="9" y="324"/>
                    <a:pt x="9" y="324"/>
                    <a:pt x="9" y="324"/>
                  </a:cubicBezTo>
                  <a:cubicBezTo>
                    <a:pt x="11" y="323"/>
                    <a:pt x="11" y="323"/>
                    <a:pt x="11" y="323"/>
                  </a:cubicBezTo>
                  <a:cubicBezTo>
                    <a:pt x="13" y="324"/>
                    <a:pt x="13" y="324"/>
                    <a:pt x="13" y="324"/>
                  </a:cubicBezTo>
                  <a:cubicBezTo>
                    <a:pt x="11" y="326"/>
                    <a:pt x="11" y="326"/>
                    <a:pt x="11" y="326"/>
                  </a:cubicBezTo>
                  <a:cubicBezTo>
                    <a:pt x="11" y="328"/>
                    <a:pt x="11" y="328"/>
                    <a:pt x="11" y="328"/>
                  </a:cubicBezTo>
                  <a:cubicBezTo>
                    <a:pt x="9" y="330"/>
                    <a:pt x="9" y="330"/>
                    <a:pt x="9" y="330"/>
                  </a:cubicBezTo>
                  <a:cubicBezTo>
                    <a:pt x="7" y="328"/>
                    <a:pt x="7" y="328"/>
                    <a:pt x="7" y="328"/>
                  </a:cubicBezTo>
                  <a:cubicBezTo>
                    <a:pt x="9" y="332"/>
                    <a:pt x="9" y="332"/>
                    <a:pt x="9" y="332"/>
                  </a:cubicBezTo>
                  <a:cubicBezTo>
                    <a:pt x="11" y="334"/>
                    <a:pt x="11" y="334"/>
                    <a:pt x="11" y="334"/>
                  </a:cubicBezTo>
                  <a:cubicBezTo>
                    <a:pt x="15" y="328"/>
                    <a:pt x="15" y="328"/>
                    <a:pt x="15" y="328"/>
                  </a:cubicBezTo>
                  <a:cubicBezTo>
                    <a:pt x="18" y="330"/>
                    <a:pt x="18" y="330"/>
                    <a:pt x="18" y="330"/>
                  </a:cubicBezTo>
                  <a:cubicBezTo>
                    <a:pt x="17" y="332"/>
                    <a:pt x="17" y="332"/>
                    <a:pt x="17" y="332"/>
                  </a:cubicBezTo>
                  <a:cubicBezTo>
                    <a:pt x="18" y="334"/>
                    <a:pt x="18" y="334"/>
                    <a:pt x="18" y="334"/>
                  </a:cubicBezTo>
                  <a:cubicBezTo>
                    <a:pt x="13" y="337"/>
                    <a:pt x="13" y="337"/>
                    <a:pt x="13" y="337"/>
                  </a:cubicBezTo>
                  <a:cubicBezTo>
                    <a:pt x="15" y="337"/>
                    <a:pt x="15" y="337"/>
                    <a:pt x="15" y="337"/>
                  </a:cubicBezTo>
                  <a:cubicBezTo>
                    <a:pt x="17" y="337"/>
                    <a:pt x="17" y="337"/>
                    <a:pt x="17" y="337"/>
                  </a:cubicBezTo>
                  <a:cubicBezTo>
                    <a:pt x="15" y="341"/>
                    <a:pt x="15" y="341"/>
                    <a:pt x="15" y="341"/>
                  </a:cubicBezTo>
                  <a:cubicBezTo>
                    <a:pt x="17" y="343"/>
                    <a:pt x="17" y="343"/>
                    <a:pt x="17" y="343"/>
                  </a:cubicBezTo>
                  <a:cubicBezTo>
                    <a:pt x="17" y="346"/>
                    <a:pt x="17" y="346"/>
                    <a:pt x="17" y="346"/>
                  </a:cubicBezTo>
                  <a:cubicBezTo>
                    <a:pt x="17" y="346"/>
                    <a:pt x="17" y="346"/>
                    <a:pt x="17" y="346"/>
                  </a:cubicBezTo>
                  <a:cubicBezTo>
                    <a:pt x="20" y="343"/>
                    <a:pt x="20" y="343"/>
                    <a:pt x="20" y="343"/>
                  </a:cubicBezTo>
                  <a:cubicBezTo>
                    <a:pt x="22" y="341"/>
                    <a:pt x="22" y="341"/>
                    <a:pt x="22" y="341"/>
                  </a:cubicBezTo>
                  <a:cubicBezTo>
                    <a:pt x="22" y="337"/>
                    <a:pt x="22" y="337"/>
                    <a:pt x="22" y="337"/>
                  </a:cubicBezTo>
                  <a:cubicBezTo>
                    <a:pt x="29" y="335"/>
                    <a:pt x="29" y="335"/>
                    <a:pt x="29" y="335"/>
                  </a:cubicBezTo>
                  <a:cubicBezTo>
                    <a:pt x="31" y="335"/>
                    <a:pt x="31" y="335"/>
                    <a:pt x="31" y="335"/>
                  </a:cubicBezTo>
                  <a:cubicBezTo>
                    <a:pt x="35" y="334"/>
                    <a:pt x="35" y="334"/>
                    <a:pt x="35" y="334"/>
                  </a:cubicBezTo>
                  <a:cubicBezTo>
                    <a:pt x="33" y="335"/>
                    <a:pt x="33" y="335"/>
                    <a:pt x="33" y="335"/>
                  </a:cubicBezTo>
                  <a:cubicBezTo>
                    <a:pt x="29" y="337"/>
                    <a:pt x="29" y="337"/>
                    <a:pt x="29" y="337"/>
                  </a:cubicBezTo>
                  <a:cubicBezTo>
                    <a:pt x="29" y="343"/>
                    <a:pt x="29" y="343"/>
                    <a:pt x="29" y="343"/>
                  </a:cubicBezTo>
                  <a:cubicBezTo>
                    <a:pt x="31" y="344"/>
                    <a:pt x="31" y="344"/>
                    <a:pt x="31" y="344"/>
                  </a:cubicBezTo>
                  <a:cubicBezTo>
                    <a:pt x="27" y="343"/>
                    <a:pt x="27" y="343"/>
                    <a:pt x="27" y="343"/>
                  </a:cubicBezTo>
                  <a:cubicBezTo>
                    <a:pt x="27" y="339"/>
                    <a:pt x="27" y="339"/>
                    <a:pt x="27" y="339"/>
                  </a:cubicBezTo>
                  <a:cubicBezTo>
                    <a:pt x="26" y="339"/>
                    <a:pt x="26" y="339"/>
                    <a:pt x="26" y="339"/>
                  </a:cubicBezTo>
                  <a:cubicBezTo>
                    <a:pt x="24" y="343"/>
                    <a:pt x="24" y="343"/>
                    <a:pt x="24" y="343"/>
                  </a:cubicBezTo>
                  <a:cubicBezTo>
                    <a:pt x="22" y="343"/>
                    <a:pt x="22" y="343"/>
                    <a:pt x="22" y="343"/>
                  </a:cubicBezTo>
                  <a:cubicBezTo>
                    <a:pt x="26" y="344"/>
                    <a:pt x="26" y="344"/>
                    <a:pt x="26" y="344"/>
                  </a:cubicBezTo>
                  <a:cubicBezTo>
                    <a:pt x="22" y="348"/>
                    <a:pt x="22" y="348"/>
                    <a:pt x="22" y="348"/>
                  </a:cubicBezTo>
                  <a:cubicBezTo>
                    <a:pt x="20" y="348"/>
                    <a:pt x="20" y="348"/>
                    <a:pt x="20" y="348"/>
                  </a:cubicBezTo>
                  <a:cubicBezTo>
                    <a:pt x="18" y="350"/>
                    <a:pt x="18" y="350"/>
                    <a:pt x="18" y="350"/>
                  </a:cubicBezTo>
                  <a:cubicBezTo>
                    <a:pt x="20" y="352"/>
                    <a:pt x="20" y="352"/>
                    <a:pt x="20" y="352"/>
                  </a:cubicBezTo>
                  <a:cubicBezTo>
                    <a:pt x="26" y="352"/>
                    <a:pt x="26" y="352"/>
                    <a:pt x="26" y="352"/>
                  </a:cubicBezTo>
                  <a:cubicBezTo>
                    <a:pt x="26" y="354"/>
                    <a:pt x="26" y="354"/>
                    <a:pt x="26" y="354"/>
                  </a:cubicBezTo>
                  <a:cubicBezTo>
                    <a:pt x="24" y="354"/>
                    <a:pt x="24" y="354"/>
                    <a:pt x="24" y="354"/>
                  </a:cubicBezTo>
                  <a:cubicBezTo>
                    <a:pt x="22" y="355"/>
                    <a:pt x="22" y="355"/>
                    <a:pt x="22" y="355"/>
                  </a:cubicBezTo>
                  <a:cubicBezTo>
                    <a:pt x="22" y="357"/>
                    <a:pt x="22" y="357"/>
                    <a:pt x="22" y="357"/>
                  </a:cubicBezTo>
                  <a:cubicBezTo>
                    <a:pt x="18" y="355"/>
                    <a:pt x="18" y="355"/>
                    <a:pt x="18" y="355"/>
                  </a:cubicBezTo>
                  <a:cubicBezTo>
                    <a:pt x="17" y="355"/>
                    <a:pt x="17" y="355"/>
                    <a:pt x="17" y="355"/>
                  </a:cubicBezTo>
                  <a:cubicBezTo>
                    <a:pt x="15" y="359"/>
                    <a:pt x="15" y="359"/>
                    <a:pt x="15" y="359"/>
                  </a:cubicBezTo>
                  <a:cubicBezTo>
                    <a:pt x="15" y="355"/>
                    <a:pt x="15" y="355"/>
                    <a:pt x="15" y="355"/>
                  </a:cubicBezTo>
                  <a:cubicBezTo>
                    <a:pt x="13" y="357"/>
                    <a:pt x="13" y="357"/>
                    <a:pt x="13" y="357"/>
                  </a:cubicBezTo>
                  <a:cubicBezTo>
                    <a:pt x="9" y="361"/>
                    <a:pt x="9" y="361"/>
                    <a:pt x="9" y="361"/>
                  </a:cubicBezTo>
                  <a:cubicBezTo>
                    <a:pt x="11" y="365"/>
                    <a:pt x="11" y="365"/>
                    <a:pt x="11" y="365"/>
                  </a:cubicBezTo>
                  <a:cubicBezTo>
                    <a:pt x="15" y="368"/>
                    <a:pt x="15" y="368"/>
                    <a:pt x="15" y="368"/>
                  </a:cubicBezTo>
                  <a:cubicBezTo>
                    <a:pt x="17" y="366"/>
                    <a:pt x="17" y="366"/>
                    <a:pt x="17" y="366"/>
                  </a:cubicBezTo>
                  <a:cubicBezTo>
                    <a:pt x="17" y="368"/>
                    <a:pt x="17" y="368"/>
                    <a:pt x="17" y="368"/>
                  </a:cubicBezTo>
                  <a:cubicBezTo>
                    <a:pt x="20" y="366"/>
                    <a:pt x="20" y="366"/>
                    <a:pt x="20" y="366"/>
                  </a:cubicBezTo>
                  <a:cubicBezTo>
                    <a:pt x="18" y="365"/>
                    <a:pt x="18" y="365"/>
                    <a:pt x="18" y="365"/>
                  </a:cubicBezTo>
                  <a:cubicBezTo>
                    <a:pt x="20" y="361"/>
                    <a:pt x="20" y="361"/>
                    <a:pt x="20" y="361"/>
                  </a:cubicBezTo>
                  <a:cubicBezTo>
                    <a:pt x="24" y="365"/>
                    <a:pt x="24" y="365"/>
                    <a:pt x="24" y="365"/>
                  </a:cubicBezTo>
                  <a:cubicBezTo>
                    <a:pt x="22" y="365"/>
                    <a:pt x="22" y="365"/>
                    <a:pt x="22" y="365"/>
                  </a:cubicBezTo>
                  <a:cubicBezTo>
                    <a:pt x="24" y="368"/>
                    <a:pt x="24" y="368"/>
                    <a:pt x="24" y="368"/>
                  </a:cubicBezTo>
                  <a:cubicBezTo>
                    <a:pt x="24" y="370"/>
                    <a:pt x="24" y="370"/>
                    <a:pt x="24" y="370"/>
                  </a:cubicBezTo>
                  <a:cubicBezTo>
                    <a:pt x="22" y="372"/>
                    <a:pt x="22" y="372"/>
                    <a:pt x="22" y="372"/>
                  </a:cubicBezTo>
                  <a:cubicBezTo>
                    <a:pt x="24" y="377"/>
                    <a:pt x="24" y="377"/>
                    <a:pt x="24" y="377"/>
                  </a:cubicBezTo>
                  <a:cubicBezTo>
                    <a:pt x="26" y="375"/>
                    <a:pt x="26" y="375"/>
                    <a:pt x="26" y="375"/>
                  </a:cubicBezTo>
                  <a:cubicBezTo>
                    <a:pt x="29" y="374"/>
                    <a:pt x="29" y="374"/>
                    <a:pt x="29" y="374"/>
                  </a:cubicBezTo>
                  <a:cubicBezTo>
                    <a:pt x="31" y="375"/>
                    <a:pt x="31" y="375"/>
                    <a:pt x="31" y="375"/>
                  </a:cubicBezTo>
                  <a:cubicBezTo>
                    <a:pt x="27" y="375"/>
                    <a:pt x="27" y="375"/>
                    <a:pt x="27" y="375"/>
                  </a:cubicBezTo>
                  <a:cubicBezTo>
                    <a:pt x="26" y="377"/>
                    <a:pt x="26" y="377"/>
                    <a:pt x="26" y="377"/>
                  </a:cubicBezTo>
                  <a:cubicBezTo>
                    <a:pt x="27" y="381"/>
                    <a:pt x="27" y="381"/>
                    <a:pt x="27" y="381"/>
                  </a:cubicBezTo>
                  <a:cubicBezTo>
                    <a:pt x="27" y="381"/>
                    <a:pt x="27" y="381"/>
                    <a:pt x="27" y="381"/>
                  </a:cubicBezTo>
                  <a:cubicBezTo>
                    <a:pt x="20" y="377"/>
                    <a:pt x="20" y="377"/>
                    <a:pt x="20" y="377"/>
                  </a:cubicBezTo>
                  <a:cubicBezTo>
                    <a:pt x="18" y="377"/>
                    <a:pt x="18" y="377"/>
                    <a:pt x="18" y="377"/>
                  </a:cubicBezTo>
                  <a:cubicBezTo>
                    <a:pt x="17" y="377"/>
                    <a:pt x="17" y="377"/>
                    <a:pt x="17" y="377"/>
                  </a:cubicBezTo>
                  <a:cubicBezTo>
                    <a:pt x="15" y="377"/>
                    <a:pt x="15" y="377"/>
                    <a:pt x="15" y="377"/>
                  </a:cubicBezTo>
                  <a:cubicBezTo>
                    <a:pt x="15" y="379"/>
                    <a:pt x="15" y="379"/>
                    <a:pt x="15" y="379"/>
                  </a:cubicBezTo>
                  <a:cubicBezTo>
                    <a:pt x="13" y="381"/>
                    <a:pt x="13" y="381"/>
                    <a:pt x="13" y="381"/>
                  </a:cubicBezTo>
                  <a:cubicBezTo>
                    <a:pt x="17" y="388"/>
                    <a:pt x="17" y="388"/>
                    <a:pt x="17" y="388"/>
                  </a:cubicBezTo>
                  <a:cubicBezTo>
                    <a:pt x="20" y="388"/>
                    <a:pt x="20" y="388"/>
                    <a:pt x="20" y="388"/>
                  </a:cubicBezTo>
                  <a:cubicBezTo>
                    <a:pt x="26" y="394"/>
                    <a:pt x="26" y="394"/>
                    <a:pt x="26" y="394"/>
                  </a:cubicBezTo>
                  <a:cubicBezTo>
                    <a:pt x="31" y="396"/>
                    <a:pt x="31" y="396"/>
                    <a:pt x="31" y="396"/>
                  </a:cubicBezTo>
                  <a:cubicBezTo>
                    <a:pt x="33" y="397"/>
                    <a:pt x="33" y="397"/>
                    <a:pt x="33" y="397"/>
                  </a:cubicBezTo>
                  <a:cubicBezTo>
                    <a:pt x="31" y="399"/>
                    <a:pt x="31" y="399"/>
                    <a:pt x="31" y="399"/>
                  </a:cubicBezTo>
                  <a:cubicBezTo>
                    <a:pt x="33" y="401"/>
                    <a:pt x="33" y="401"/>
                    <a:pt x="33" y="401"/>
                  </a:cubicBezTo>
                  <a:cubicBezTo>
                    <a:pt x="35" y="399"/>
                    <a:pt x="35" y="399"/>
                    <a:pt x="35" y="399"/>
                  </a:cubicBezTo>
                  <a:cubicBezTo>
                    <a:pt x="35" y="397"/>
                    <a:pt x="35" y="397"/>
                    <a:pt x="35" y="397"/>
                  </a:cubicBezTo>
                  <a:cubicBezTo>
                    <a:pt x="37" y="396"/>
                    <a:pt x="37" y="396"/>
                    <a:pt x="37" y="396"/>
                  </a:cubicBezTo>
                  <a:cubicBezTo>
                    <a:pt x="38" y="397"/>
                    <a:pt x="38" y="397"/>
                    <a:pt x="38" y="397"/>
                  </a:cubicBezTo>
                  <a:cubicBezTo>
                    <a:pt x="38" y="399"/>
                    <a:pt x="38" y="399"/>
                    <a:pt x="38" y="399"/>
                  </a:cubicBezTo>
                  <a:cubicBezTo>
                    <a:pt x="42" y="403"/>
                    <a:pt x="42" y="403"/>
                    <a:pt x="42" y="403"/>
                  </a:cubicBezTo>
                  <a:cubicBezTo>
                    <a:pt x="44" y="401"/>
                    <a:pt x="44" y="401"/>
                    <a:pt x="44" y="401"/>
                  </a:cubicBezTo>
                  <a:cubicBezTo>
                    <a:pt x="44" y="403"/>
                    <a:pt x="44" y="403"/>
                    <a:pt x="44" y="403"/>
                  </a:cubicBezTo>
                  <a:cubicBezTo>
                    <a:pt x="48" y="401"/>
                    <a:pt x="48" y="401"/>
                    <a:pt x="48" y="401"/>
                  </a:cubicBezTo>
                  <a:cubicBezTo>
                    <a:pt x="51" y="397"/>
                    <a:pt x="51" y="397"/>
                    <a:pt x="51" y="397"/>
                  </a:cubicBezTo>
                  <a:cubicBezTo>
                    <a:pt x="53" y="397"/>
                    <a:pt x="53" y="397"/>
                    <a:pt x="53" y="397"/>
                  </a:cubicBezTo>
                  <a:cubicBezTo>
                    <a:pt x="55" y="396"/>
                    <a:pt x="55" y="396"/>
                    <a:pt x="55" y="396"/>
                  </a:cubicBezTo>
                  <a:cubicBezTo>
                    <a:pt x="55" y="396"/>
                    <a:pt x="55" y="396"/>
                    <a:pt x="55" y="396"/>
                  </a:cubicBezTo>
                  <a:cubicBezTo>
                    <a:pt x="57" y="397"/>
                    <a:pt x="57" y="397"/>
                    <a:pt x="57" y="397"/>
                  </a:cubicBezTo>
                  <a:cubicBezTo>
                    <a:pt x="59" y="399"/>
                    <a:pt x="59" y="399"/>
                    <a:pt x="59" y="399"/>
                  </a:cubicBezTo>
                  <a:cubicBezTo>
                    <a:pt x="64" y="392"/>
                    <a:pt x="64" y="392"/>
                    <a:pt x="64" y="392"/>
                  </a:cubicBezTo>
                  <a:cubicBezTo>
                    <a:pt x="64" y="390"/>
                    <a:pt x="64" y="390"/>
                    <a:pt x="64" y="390"/>
                  </a:cubicBezTo>
                  <a:cubicBezTo>
                    <a:pt x="60" y="386"/>
                    <a:pt x="60" y="386"/>
                    <a:pt x="60" y="386"/>
                  </a:cubicBezTo>
                  <a:cubicBezTo>
                    <a:pt x="66" y="390"/>
                    <a:pt x="66" y="390"/>
                    <a:pt x="66" y="390"/>
                  </a:cubicBezTo>
                  <a:cubicBezTo>
                    <a:pt x="69" y="386"/>
                    <a:pt x="69" y="386"/>
                    <a:pt x="69" y="386"/>
                  </a:cubicBezTo>
                  <a:cubicBezTo>
                    <a:pt x="68" y="385"/>
                    <a:pt x="68" y="385"/>
                    <a:pt x="68" y="385"/>
                  </a:cubicBezTo>
                  <a:cubicBezTo>
                    <a:pt x="71" y="383"/>
                    <a:pt x="71" y="383"/>
                    <a:pt x="71" y="383"/>
                  </a:cubicBezTo>
                  <a:cubicBezTo>
                    <a:pt x="69" y="381"/>
                    <a:pt x="69" y="381"/>
                    <a:pt x="69" y="381"/>
                  </a:cubicBezTo>
                  <a:cubicBezTo>
                    <a:pt x="73" y="379"/>
                    <a:pt x="73" y="379"/>
                    <a:pt x="73" y="379"/>
                  </a:cubicBezTo>
                  <a:cubicBezTo>
                    <a:pt x="75" y="379"/>
                    <a:pt x="75" y="379"/>
                    <a:pt x="75" y="379"/>
                  </a:cubicBezTo>
                  <a:cubicBezTo>
                    <a:pt x="77" y="377"/>
                    <a:pt x="77" y="377"/>
                    <a:pt x="77" y="377"/>
                  </a:cubicBezTo>
                  <a:cubicBezTo>
                    <a:pt x="73" y="374"/>
                    <a:pt x="73" y="374"/>
                    <a:pt x="73" y="374"/>
                  </a:cubicBezTo>
                  <a:cubicBezTo>
                    <a:pt x="75" y="372"/>
                    <a:pt x="75" y="372"/>
                    <a:pt x="75" y="372"/>
                  </a:cubicBezTo>
                  <a:cubicBezTo>
                    <a:pt x="71" y="368"/>
                    <a:pt x="71" y="368"/>
                    <a:pt x="71" y="368"/>
                  </a:cubicBezTo>
                  <a:cubicBezTo>
                    <a:pt x="69" y="366"/>
                    <a:pt x="69" y="366"/>
                    <a:pt x="69" y="366"/>
                  </a:cubicBezTo>
                  <a:cubicBezTo>
                    <a:pt x="69" y="363"/>
                    <a:pt x="69" y="363"/>
                    <a:pt x="69" y="363"/>
                  </a:cubicBezTo>
                  <a:cubicBezTo>
                    <a:pt x="71" y="365"/>
                    <a:pt x="71" y="365"/>
                    <a:pt x="71" y="365"/>
                  </a:cubicBezTo>
                  <a:cubicBezTo>
                    <a:pt x="75" y="368"/>
                    <a:pt x="75" y="368"/>
                    <a:pt x="75" y="368"/>
                  </a:cubicBezTo>
                  <a:cubicBezTo>
                    <a:pt x="75" y="372"/>
                    <a:pt x="75" y="372"/>
                    <a:pt x="75" y="372"/>
                  </a:cubicBezTo>
                  <a:cubicBezTo>
                    <a:pt x="77" y="374"/>
                    <a:pt x="77" y="374"/>
                    <a:pt x="77" y="374"/>
                  </a:cubicBezTo>
                  <a:cubicBezTo>
                    <a:pt x="79" y="374"/>
                    <a:pt x="79" y="374"/>
                    <a:pt x="79" y="374"/>
                  </a:cubicBezTo>
                  <a:cubicBezTo>
                    <a:pt x="79" y="375"/>
                    <a:pt x="79" y="375"/>
                    <a:pt x="79" y="375"/>
                  </a:cubicBezTo>
                  <a:cubicBezTo>
                    <a:pt x="80" y="377"/>
                    <a:pt x="80" y="377"/>
                    <a:pt x="80" y="377"/>
                  </a:cubicBezTo>
                  <a:cubicBezTo>
                    <a:pt x="84" y="375"/>
                    <a:pt x="84" y="375"/>
                    <a:pt x="84" y="375"/>
                  </a:cubicBezTo>
                  <a:cubicBezTo>
                    <a:pt x="82" y="374"/>
                    <a:pt x="82" y="374"/>
                    <a:pt x="82" y="374"/>
                  </a:cubicBezTo>
                  <a:cubicBezTo>
                    <a:pt x="80" y="374"/>
                    <a:pt x="80" y="374"/>
                    <a:pt x="80" y="374"/>
                  </a:cubicBezTo>
                  <a:cubicBezTo>
                    <a:pt x="82" y="372"/>
                    <a:pt x="82" y="372"/>
                    <a:pt x="82" y="372"/>
                  </a:cubicBezTo>
                  <a:cubicBezTo>
                    <a:pt x="84" y="374"/>
                    <a:pt x="84" y="374"/>
                    <a:pt x="84" y="374"/>
                  </a:cubicBezTo>
                  <a:cubicBezTo>
                    <a:pt x="86" y="375"/>
                    <a:pt x="86" y="375"/>
                    <a:pt x="86" y="375"/>
                  </a:cubicBezTo>
                  <a:cubicBezTo>
                    <a:pt x="90" y="370"/>
                    <a:pt x="90" y="370"/>
                    <a:pt x="90" y="370"/>
                  </a:cubicBezTo>
                  <a:cubicBezTo>
                    <a:pt x="90" y="366"/>
                    <a:pt x="90" y="366"/>
                    <a:pt x="90" y="366"/>
                  </a:cubicBezTo>
                  <a:cubicBezTo>
                    <a:pt x="90" y="365"/>
                    <a:pt x="90" y="365"/>
                    <a:pt x="90" y="365"/>
                  </a:cubicBezTo>
                  <a:cubicBezTo>
                    <a:pt x="88" y="363"/>
                    <a:pt x="88" y="363"/>
                    <a:pt x="88" y="363"/>
                  </a:cubicBezTo>
                  <a:cubicBezTo>
                    <a:pt x="86" y="361"/>
                    <a:pt x="86" y="361"/>
                    <a:pt x="86" y="361"/>
                  </a:cubicBezTo>
                  <a:cubicBezTo>
                    <a:pt x="88" y="359"/>
                    <a:pt x="88" y="359"/>
                    <a:pt x="88" y="359"/>
                  </a:cubicBezTo>
                  <a:cubicBezTo>
                    <a:pt x="88" y="359"/>
                    <a:pt x="88" y="359"/>
                    <a:pt x="88" y="359"/>
                  </a:cubicBezTo>
                  <a:cubicBezTo>
                    <a:pt x="90" y="359"/>
                    <a:pt x="90" y="359"/>
                    <a:pt x="90" y="359"/>
                  </a:cubicBezTo>
                  <a:cubicBezTo>
                    <a:pt x="91" y="357"/>
                    <a:pt x="91" y="357"/>
                    <a:pt x="91" y="357"/>
                  </a:cubicBezTo>
                  <a:cubicBezTo>
                    <a:pt x="90" y="355"/>
                    <a:pt x="90" y="355"/>
                    <a:pt x="90" y="355"/>
                  </a:cubicBezTo>
                  <a:cubicBezTo>
                    <a:pt x="90" y="352"/>
                    <a:pt x="90" y="352"/>
                    <a:pt x="90" y="352"/>
                  </a:cubicBezTo>
                  <a:cubicBezTo>
                    <a:pt x="91" y="350"/>
                    <a:pt x="91" y="350"/>
                    <a:pt x="91" y="350"/>
                  </a:cubicBezTo>
                  <a:cubicBezTo>
                    <a:pt x="95" y="352"/>
                    <a:pt x="95" y="352"/>
                    <a:pt x="95" y="352"/>
                  </a:cubicBezTo>
                  <a:cubicBezTo>
                    <a:pt x="91" y="355"/>
                    <a:pt x="91" y="355"/>
                    <a:pt x="91" y="355"/>
                  </a:cubicBezTo>
                  <a:cubicBezTo>
                    <a:pt x="93" y="359"/>
                    <a:pt x="93" y="359"/>
                    <a:pt x="93" y="359"/>
                  </a:cubicBezTo>
                  <a:cubicBezTo>
                    <a:pt x="91" y="363"/>
                    <a:pt x="91" y="363"/>
                    <a:pt x="91" y="363"/>
                  </a:cubicBezTo>
                  <a:cubicBezTo>
                    <a:pt x="93" y="365"/>
                    <a:pt x="93" y="365"/>
                    <a:pt x="93" y="365"/>
                  </a:cubicBezTo>
                  <a:cubicBezTo>
                    <a:pt x="95" y="368"/>
                    <a:pt x="95" y="368"/>
                    <a:pt x="95" y="368"/>
                  </a:cubicBezTo>
                  <a:cubicBezTo>
                    <a:pt x="99" y="372"/>
                    <a:pt x="99" y="372"/>
                    <a:pt x="99" y="372"/>
                  </a:cubicBezTo>
                  <a:cubicBezTo>
                    <a:pt x="102" y="370"/>
                    <a:pt x="102" y="370"/>
                    <a:pt x="102" y="370"/>
                  </a:cubicBezTo>
                  <a:cubicBezTo>
                    <a:pt x="104" y="372"/>
                    <a:pt x="104" y="372"/>
                    <a:pt x="104" y="372"/>
                  </a:cubicBezTo>
                  <a:cubicBezTo>
                    <a:pt x="102" y="374"/>
                    <a:pt x="102" y="374"/>
                    <a:pt x="102" y="374"/>
                  </a:cubicBezTo>
                  <a:cubicBezTo>
                    <a:pt x="104" y="375"/>
                    <a:pt x="104" y="375"/>
                    <a:pt x="104" y="375"/>
                  </a:cubicBezTo>
                  <a:cubicBezTo>
                    <a:pt x="108" y="379"/>
                    <a:pt x="108" y="379"/>
                    <a:pt x="108" y="379"/>
                  </a:cubicBezTo>
                  <a:cubicBezTo>
                    <a:pt x="110" y="375"/>
                    <a:pt x="110" y="375"/>
                    <a:pt x="110" y="375"/>
                  </a:cubicBezTo>
                  <a:cubicBezTo>
                    <a:pt x="108" y="365"/>
                    <a:pt x="108" y="365"/>
                    <a:pt x="108" y="365"/>
                  </a:cubicBezTo>
                  <a:cubicBezTo>
                    <a:pt x="106" y="359"/>
                    <a:pt x="106" y="359"/>
                    <a:pt x="106" y="359"/>
                  </a:cubicBezTo>
                  <a:cubicBezTo>
                    <a:pt x="108" y="357"/>
                    <a:pt x="108" y="357"/>
                    <a:pt x="108" y="357"/>
                  </a:cubicBezTo>
                  <a:cubicBezTo>
                    <a:pt x="110" y="355"/>
                    <a:pt x="110" y="355"/>
                    <a:pt x="110" y="355"/>
                  </a:cubicBezTo>
                  <a:cubicBezTo>
                    <a:pt x="108" y="352"/>
                    <a:pt x="108" y="352"/>
                    <a:pt x="108" y="352"/>
                  </a:cubicBezTo>
                  <a:cubicBezTo>
                    <a:pt x="108" y="350"/>
                    <a:pt x="108" y="350"/>
                    <a:pt x="108" y="350"/>
                  </a:cubicBezTo>
                  <a:cubicBezTo>
                    <a:pt x="113" y="350"/>
                    <a:pt x="113" y="350"/>
                    <a:pt x="113" y="350"/>
                  </a:cubicBezTo>
                  <a:cubicBezTo>
                    <a:pt x="115" y="346"/>
                    <a:pt x="115" y="346"/>
                    <a:pt x="115" y="346"/>
                  </a:cubicBezTo>
                  <a:cubicBezTo>
                    <a:pt x="115" y="343"/>
                    <a:pt x="115" y="343"/>
                    <a:pt x="115" y="343"/>
                  </a:cubicBezTo>
                  <a:cubicBezTo>
                    <a:pt x="117" y="337"/>
                    <a:pt x="117" y="337"/>
                    <a:pt x="117" y="337"/>
                  </a:cubicBezTo>
                  <a:cubicBezTo>
                    <a:pt x="115" y="334"/>
                    <a:pt x="115" y="334"/>
                    <a:pt x="115" y="334"/>
                  </a:cubicBezTo>
                  <a:cubicBezTo>
                    <a:pt x="113" y="326"/>
                    <a:pt x="113" y="326"/>
                    <a:pt x="113" y="326"/>
                  </a:cubicBezTo>
                  <a:cubicBezTo>
                    <a:pt x="111" y="321"/>
                    <a:pt x="111" y="321"/>
                    <a:pt x="111" y="321"/>
                  </a:cubicBezTo>
                  <a:cubicBezTo>
                    <a:pt x="111" y="317"/>
                    <a:pt x="111" y="317"/>
                    <a:pt x="111" y="317"/>
                  </a:cubicBezTo>
                  <a:cubicBezTo>
                    <a:pt x="119" y="315"/>
                    <a:pt x="119" y="315"/>
                    <a:pt x="119" y="315"/>
                  </a:cubicBezTo>
                  <a:cubicBezTo>
                    <a:pt x="119" y="310"/>
                    <a:pt x="119" y="310"/>
                    <a:pt x="119" y="310"/>
                  </a:cubicBezTo>
                  <a:cubicBezTo>
                    <a:pt x="121" y="304"/>
                    <a:pt x="121" y="304"/>
                    <a:pt x="121" y="304"/>
                  </a:cubicBezTo>
                  <a:cubicBezTo>
                    <a:pt x="115" y="299"/>
                    <a:pt x="115" y="299"/>
                    <a:pt x="115" y="299"/>
                  </a:cubicBezTo>
                  <a:cubicBezTo>
                    <a:pt x="110" y="297"/>
                    <a:pt x="110" y="297"/>
                    <a:pt x="110" y="297"/>
                  </a:cubicBezTo>
                  <a:cubicBezTo>
                    <a:pt x="110" y="290"/>
                    <a:pt x="110" y="290"/>
                    <a:pt x="110" y="290"/>
                  </a:cubicBezTo>
                  <a:cubicBezTo>
                    <a:pt x="110" y="284"/>
                    <a:pt x="110" y="284"/>
                    <a:pt x="110" y="284"/>
                  </a:cubicBezTo>
                  <a:cubicBezTo>
                    <a:pt x="110" y="277"/>
                    <a:pt x="110" y="277"/>
                    <a:pt x="110" y="277"/>
                  </a:cubicBezTo>
                  <a:cubicBezTo>
                    <a:pt x="108" y="272"/>
                    <a:pt x="108" y="272"/>
                    <a:pt x="108" y="272"/>
                  </a:cubicBezTo>
                  <a:cubicBezTo>
                    <a:pt x="110" y="266"/>
                    <a:pt x="110" y="266"/>
                    <a:pt x="110" y="266"/>
                  </a:cubicBezTo>
                  <a:cubicBezTo>
                    <a:pt x="108" y="257"/>
                    <a:pt x="108" y="257"/>
                    <a:pt x="108" y="257"/>
                  </a:cubicBezTo>
                  <a:cubicBezTo>
                    <a:pt x="106" y="248"/>
                    <a:pt x="106" y="248"/>
                    <a:pt x="106" y="248"/>
                  </a:cubicBezTo>
                  <a:cubicBezTo>
                    <a:pt x="108" y="241"/>
                    <a:pt x="108" y="241"/>
                    <a:pt x="108" y="241"/>
                  </a:cubicBezTo>
                  <a:cubicBezTo>
                    <a:pt x="111" y="233"/>
                    <a:pt x="111" y="233"/>
                    <a:pt x="111" y="233"/>
                  </a:cubicBezTo>
                  <a:cubicBezTo>
                    <a:pt x="115" y="231"/>
                    <a:pt x="115" y="231"/>
                    <a:pt x="115" y="231"/>
                  </a:cubicBezTo>
                  <a:cubicBezTo>
                    <a:pt x="121" y="233"/>
                    <a:pt x="121" y="233"/>
                    <a:pt x="121" y="233"/>
                  </a:cubicBezTo>
                  <a:cubicBezTo>
                    <a:pt x="126" y="233"/>
                    <a:pt x="126" y="233"/>
                    <a:pt x="126" y="233"/>
                  </a:cubicBezTo>
                  <a:cubicBezTo>
                    <a:pt x="130" y="230"/>
                    <a:pt x="130" y="230"/>
                    <a:pt x="130" y="230"/>
                  </a:cubicBezTo>
                  <a:cubicBezTo>
                    <a:pt x="128" y="222"/>
                    <a:pt x="128" y="222"/>
                    <a:pt x="128" y="222"/>
                  </a:cubicBezTo>
                  <a:cubicBezTo>
                    <a:pt x="126" y="221"/>
                    <a:pt x="126" y="221"/>
                    <a:pt x="126" y="221"/>
                  </a:cubicBezTo>
                  <a:cubicBezTo>
                    <a:pt x="128" y="215"/>
                    <a:pt x="128" y="215"/>
                    <a:pt x="128" y="215"/>
                  </a:cubicBezTo>
                  <a:cubicBezTo>
                    <a:pt x="133" y="202"/>
                    <a:pt x="133" y="202"/>
                    <a:pt x="133" y="202"/>
                  </a:cubicBezTo>
                  <a:cubicBezTo>
                    <a:pt x="133" y="193"/>
                    <a:pt x="133" y="193"/>
                    <a:pt x="133" y="193"/>
                  </a:cubicBezTo>
                  <a:cubicBezTo>
                    <a:pt x="135" y="186"/>
                    <a:pt x="135" y="186"/>
                    <a:pt x="135" y="186"/>
                  </a:cubicBezTo>
                  <a:cubicBezTo>
                    <a:pt x="137" y="180"/>
                    <a:pt x="137" y="180"/>
                    <a:pt x="137" y="180"/>
                  </a:cubicBezTo>
                  <a:cubicBezTo>
                    <a:pt x="137" y="177"/>
                    <a:pt x="137" y="177"/>
                    <a:pt x="137" y="177"/>
                  </a:cubicBezTo>
                  <a:cubicBezTo>
                    <a:pt x="133" y="173"/>
                    <a:pt x="133" y="173"/>
                    <a:pt x="133" y="173"/>
                  </a:cubicBezTo>
                  <a:cubicBezTo>
                    <a:pt x="133" y="170"/>
                    <a:pt x="133" y="170"/>
                    <a:pt x="133" y="170"/>
                  </a:cubicBezTo>
                  <a:cubicBezTo>
                    <a:pt x="139" y="168"/>
                    <a:pt x="139" y="168"/>
                    <a:pt x="139" y="168"/>
                  </a:cubicBezTo>
                  <a:cubicBezTo>
                    <a:pt x="146" y="166"/>
                    <a:pt x="146" y="166"/>
                    <a:pt x="146" y="166"/>
                  </a:cubicBezTo>
                  <a:cubicBezTo>
                    <a:pt x="148" y="164"/>
                    <a:pt x="148" y="164"/>
                    <a:pt x="148" y="164"/>
                  </a:cubicBezTo>
                  <a:cubicBezTo>
                    <a:pt x="148" y="160"/>
                    <a:pt x="148" y="160"/>
                    <a:pt x="148" y="160"/>
                  </a:cubicBezTo>
                  <a:cubicBezTo>
                    <a:pt x="153" y="151"/>
                    <a:pt x="153" y="151"/>
                    <a:pt x="153" y="151"/>
                  </a:cubicBezTo>
                  <a:cubicBezTo>
                    <a:pt x="159" y="146"/>
                    <a:pt x="159" y="146"/>
                    <a:pt x="159" y="146"/>
                  </a:cubicBezTo>
                  <a:cubicBezTo>
                    <a:pt x="159" y="140"/>
                    <a:pt x="159" y="140"/>
                    <a:pt x="159" y="140"/>
                  </a:cubicBezTo>
                  <a:cubicBezTo>
                    <a:pt x="157" y="137"/>
                    <a:pt x="157" y="137"/>
                    <a:pt x="157" y="137"/>
                  </a:cubicBezTo>
                  <a:cubicBezTo>
                    <a:pt x="155" y="133"/>
                    <a:pt x="155" y="133"/>
                    <a:pt x="155" y="133"/>
                  </a:cubicBezTo>
                  <a:cubicBezTo>
                    <a:pt x="155" y="126"/>
                    <a:pt x="155" y="126"/>
                    <a:pt x="155" y="126"/>
                  </a:cubicBezTo>
                  <a:cubicBezTo>
                    <a:pt x="157" y="124"/>
                    <a:pt x="157" y="124"/>
                    <a:pt x="157" y="124"/>
                  </a:cubicBezTo>
                  <a:cubicBezTo>
                    <a:pt x="161" y="122"/>
                    <a:pt x="161" y="122"/>
                    <a:pt x="161" y="122"/>
                  </a:cubicBezTo>
                  <a:cubicBezTo>
                    <a:pt x="161" y="117"/>
                    <a:pt x="161" y="117"/>
                    <a:pt x="161" y="117"/>
                  </a:cubicBezTo>
                  <a:cubicBezTo>
                    <a:pt x="163" y="117"/>
                    <a:pt x="163" y="117"/>
                    <a:pt x="163" y="117"/>
                  </a:cubicBezTo>
                  <a:cubicBezTo>
                    <a:pt x="166" y="111"/>
                    <a:pt x="166" y="111"/>
                    <a:pt x="166" y="111"/>
                  </a:cubicBezTo>
                  <a:cubicBezTo>
                    <a:pt x="170" y="108"/>
                    <a:pt x="170" y="108"/>
                    <a:pt x="170" y="108"/>
                  </a:cubicBezTo>
                  <a:cubicBezTo>
                    <a:pt x="173" y="109"/>
                    <a:pt x="173" y="109"/>
                    <a:pt x="173" y="109"/>
                  </a:cubicBezTo>
                  <a:cubicBezTo>
                    <a:pt x="175" y="111"/>
                    <a:pt x="175" y="111"/>
                    <a:pt x="175" y="111"/>
                  </a:cubicBezTo>
                  <a:cubicBezTo>
                    <a:pt x="177" y="111"/>
                    <a:pt x="177" y="111"/>
                    <a:pt x="177" y="111"/>
                  </a:cubicBezTo>
                  <a:cubicBezTo>
                    <a:pt x="179" y="109"/>
                    <a:pt x="179" y="109"/>
                    <a:pt x="179" y="109"/>
                  </a:cubicBezTo>
                  <a:cubicBezTo>
                    <a:pt x="177" y="106"/>
                    <a:pt x="177" y="106"/>
                    <a:pt x="177" y="106"/>
                  </a:cubicBezTo>
                  <a:cubicBezTo>
                    <a:pt x="179" y="104"/>
                    <a:pt x="179" y="104"/>
                    <a:pt x="179" y="104"/>
                  </a:cubicBezTo>
                  <a:cubicBezTo>
                    <a:pt x="179" y="102"/>
                    <a:pt x="179" y="102"/>
                    <a:pt x="179" y="102"/>
                  </a:cubicBezTo>
                  <a:cubicBezTo>
                    <a:pt x="181" y="100"/>
                    <a:pt x="181" y="100"/>
                    <a:pt x="181" y="100"/>
                  </a:cubicBezTo>
                  <a:cubicBezTo>
                    <a:pt x="177" y="95"/>
                    <a:pt x="177" y="95"/>
                    <a:pt x="177" y="95"/>
                  </a:cubicBezTo>
                  <a:cubicBezTo>
                    <a:pt x="179" y="95"/>
                    <a:pt x="179" y="95"/>
                    <a:pt x="179" y="95"/>
                  </a:cubicBezTo>
                  <a:cubicBezTo>
                    <a:pt x="184" y="95"/>
                    <a:pt x="184" y="95"/>
                    <a:pt x="184" y="95"/>
                  </a:cubicBezTo>
                  <a:cubicBezTo>
                    <a:pt x="188" y="93"/>
                    <a:pt x="188" y="93"/>
                    <a:pt x="188" y="93"/>
                  </a:cubicBezTo>
                  <a:cubicBezTo>
                    <a:pt x="194" y="93"/>
                    <a:pt x="194" y="93"/>
                    <a:pt x="194" y="93"/>
                  </a:cubicBezTo>
                  <a:cubicBezTo>
                    <a:pt x="197" y="97"/>
                    <a:pt x="197" y="97"/>
                    <a:pt x="197" y="97"/>
                  </a:cubicBezTo>
                  <a:cubicBezTo>
                    <a:pt x="201" y="97"/>
                    <a:pt x="201" y="97"/>
                    <a:pt x="201" y="97"/>
                  </a:cubicBezTo>
                  <a:cubicBezTo>
                    <a:pt x="204" y="98"/>
                    <a:pt x="204" y="98"/>
                    <a:pt x="204" y="98"/>
                  </a:cubicBezTo>
                  <a:cubicBezTo>
                    <a:pt x="206" y="98"/>
                    <a:pt x="206" y="98"/>
                    <a:pt x="206" y="98"/>
                  </a:cubicBezTo>
                  <a:cubicBezTo>
                    <a:pt x="206" y="98"/>
                    <a:pt x="206" y="98"/>
                    <a:pt x="206" y="98"/>
                  </a:cubicBezTo>
                  <a:cubicBezTo>
                    <a:pt x="206" y="95"/>
                    <a:pt x="206" y="95"/>
                    <a:pt x="206" y="95"/>
                  </a:cubicBezTo>
                  <a:cubicBezTo>
                    <a:pt x="204" y="91"/>
                    <a:pt x="204" y="91"/>
                    <a:pt x="204" y="91"/>
                  </a:cubicBezTo>
                  <a:cubicBezTo>
                    <a:pt x="206" y="86"/>
                    <a:pt x="206" y="86"/>
                    <a:pt x="206" y="86"/>
                  </a:cubicBezTo>
                  <a:cubicBezTo>
                    <a:pt x="208" y="86"/>
                    <a:pt x="208" y="86"/>
                    <a:pt x="208" y="86"/>
                  </a:cubicBezTo>
                  <a:cubicBezTo>
                    <a:pt x="208" y="82"/>
                    <a:pt x="208" y="82"/>
                    <a:pt x="208" y="82"/>
                  </a:cubicBezTo>
                  <a:cubicBezTo>
                    <a:pt x="204" y="80"/>
                    <a:pt x="204" y="80"/>
                    <a:pt x="204" y="80"/>
                  </a:cubicBezTo>
                  <a:cubicBezTo>
                    <a:pt x="204" y="77"/>
                    <a:pt x="204" y="77"/>
                    <a:pt x="204" y="77"/>
                  </a:cubicBezTo>
                  <a:cubicBezTo>
                    <a:pt x="208" y="78"/>
                    <a:pt x="208" y="78"/>
                    <a:pt x="208" y="78"/>
                  </a:cubicBezTo>
                  <a:cubicBezTo>
                    <a:pt x="212" y="77"/>
                    <a:pt x="212" y="77"/>
                    <a:pt x="212" y="77"/>
                  </a:cubicBezTo>
                  <a:cubicBezTo>
                    <a:pt x="214" y="77"/>
                    <a:pt x="214" y="77"/>
                    <a:pt x="214" y="77"/>
                  </a:cubicBezTo>
                  <a:cubicBezTo>
                    <a:pt x="214" y="77"/>
                    <a:pt x="214" y="77"/>
                    <a:pt x="214" y="77"/>
                  </a:cubicBezTo>
                  <a:cubicBezTo>
                    <a:pt x="214" y="75"/>
                    <a:pt x="214" y="75"/>
                    <a:pt x="214" y="75"/>
                  </a:cubicBezTo>
                  <a:cubicBezTo>
                    <a:pt x="215" y="77"/>
                    <a:pt x="215" y="77"/>
                    <a:pt x="215" y="77"/>
                  </a:cubicBezTo>
                  <a:cubicBezTo>
                    <a:pt x="217" y="75"/>
                    <a:pt x="217" y="75"/>
                    <a:pt x="217" y="75"/>
                  </a:cubicBezTo>
                  <a:cubicBezTo>
                    <a:pt x="215" y="73"/>
                    <a:pt x="215" y="73"/>
                    <a:pt x="215" y="73"/>
                  </a:cubicBezTo>
                  <a:cubicBezTo>
                    <a:pt x="217" y="69"/>
                    <a:pt x="217" y="69"/>
                    <a:pt x="217" y="69"/>
                  </a:cubicBezTo>
                  <a:cubicBezTo>
                    <a:pt x="219" y="67"/>
                    <a:pt x="219" y="67"/>
                    <a:pt x="219" y="67"/>
                  </a:cubicBezTo>
                  <a:cubicBezTo>
                    <a:pt x="223" y="67"/>
                    <a:pt x="223" y="67"/>
                    <a:pt x="223" y="67"/>
                  </a:cubicBezTo>
                  <a:cubicBezTo>
                    <a:pt x="225" y="71"/>
                    <a:pt x="225" y="71"/>
                    <a:pt x="225" y="71"/>
                  </a:cubicBezTo>
                  <a:cubicBezTo>
                    <a:pt x="232" y="78"/>
                    <a:pt x="232" y="78"/>
                    <a:pt x="232" y="78"/>
                  </a:cubicBezTo>
                  <a:cubicBezTo>
                    <a:pt x="234" y="82"/>
                    <a:pt x="234" y="82"/>
                    <a:pt x="234" y="82"/>
                  </a:cubicBezTo>
                  <a:cubicBezTo>
                    <a:pt x="236" y="86"/>
                    <a:pt x="236" y="86"/>
                    <a:pt x="236" y="86"/>
                  </a:cubicBezTo>
                  <a:cubicBezTo>
                    <a:pt x="241" y="87"/>
                    <a:pt x="241" y="87"/>
                    <a:pt x="241" y="87"/>
                  </a:cubicBezTo>
                  <a:cubicBezTo>
                    <a:pt x="250" y="87"/>
                    <a:pt x="250" y="87"/>
                    <a:pt x="250" y="87"/>
                  </a:cubicBezTo>
                  <a:cubicBezTo>
                    <a:pt x="254" y="84"/>
                    <a:pt x="254" y="84"/>
                    <a:pt x="254" y="84"/>
                  </a:cubicBezTo>
                  <a:cubicBezTo>
                    <a:pt x="256" y="80"/>
                    <a:pt x="256" y="80"/>
                    <a:pt x="256" y="80"/>
                  </a:cubicBezTo>
                  <a:cubicBezTo>
                    <a:pt x="259" y="80"/>
                    <a:pt x="259" y="80"/>
                    <a:pt x="259" y="80"/>
                  </a:cubicBezTo>
                  <a:cubicBezTo>
                    <a:pt x="265" y="86"/>
                    <a:pt x="265" y="86"/>
                    <a:pt x="265" y="86"/>
                  </a:cubicBezTo>
                  <a:cubicBezTo>
                    <a:pt x="268" y="86"/>
                    <a:pt x="268" y="86"/>
                    <a:pt x="268" y="86"/>
                  </a:cubicBezTo>
                  <a:cubicBezTo>
                    <a:pt x="270" y="82"/>
                    <a:pt x="270" y="82"/>
                    <a:pt x="270" y="82"/>
                  </a:cubicBezTo>
                  <a:cubicBezTo>
                    <a:pt x="274" y="80"/>
                    <a:pt x="274" y="80"/>
                    <a:pt x="274" y="80"/>
                  </a:cubicBezTo>
                  <a:cubicBezTo>
                    <a:pt x="276" y="78"/>
                    <a:pt x="276" y="78"/>
                    <a:pt x="276" y="78"/>
                  </a:cubicBezTo>
                  <a:cubicBezTo>
                    <a:pt x="279" y="78"/>
                    <a:pt x="279" y="78"/>
                    <a:pt x="279" y="78"/>
                  </a:cubicBezTo>
                  <a:cubicBezTo>
                    <a:pt x="281" y="77"/>
                    <a:pt x="281" y="77"/>
                    <a:pt x="281" y="77"/>
                  </a:cubicBezTo>
                  <a:cubicBezTo>
                    <a:pt x="283" y="75"/>
                    <a:pt x="283" y="75"/>
                    <a:pt x="283" y="75"/>
                  </a:cubicBezTo>
                  <a:cubicBezTo>
                    <a:pt x="281" y="71"/>
                    <a:pt x="281" y="71"/>
                    <a:pt x="281" y="71"/>
                  </a:cubicBezTo>
                  <a:cubicBezTo>
                    <a:pt x="281" y="66"/>
                    <a:pt x="281" y="66"/>
                    <a:pt x="281" y="66"/>
                  </a:cubicBezTo>
                  <a:cubicBezTo>
                    <a:pt x="281" y="56"/>
                    <a:pt x="281" y="56"/>
                    <a:pt x="281" y="56"/>
                  </a:cubicBezTo>
                  <a:cubicBezTo>
                    <a:pt x="283" y="55"/>
                    <a:pt x="283" y="55"/>
                    <a:pt x="283" y="55"/>
                  </a:cubicBezTo>
                  <a:cubicBezTo>
                    <a:pt x="281" y="51"/>
                    <a:pt x="281" y="51"/>
                    <a:pt x="281" y="51"/>
                  </a:cubicBezTo>
                  <a:cubicBezTo>
                    <a:pt x="283" y="51"/>
                    <a:pt x="283" y="51"/>
                    <a:pt x="283" y="51"/>
                  </a:cubicBezTo>
                  <a:cubicBezTo>
                    <a:pt x="285" y="47"/>
                    <a:pt x="285" y="47"/>
                    <a:pt x="285" y="47"/>
                  </a:cubicBezTo>
                  <a:cubicBezTo>
                    <a:pt x="285" y="44"/>
                    <a:pt x="285" y="44"/>
                    <a:pt x="285" y="44"/>
                  </a:cubicBezTo>
                  <a:cubicBezTo>
                    <a:pt x="288" y="44"/>
                    <a:pt x="288" y="44"/>
                    <a:pt x="288" y="44"/>
                  </a:cubicBezTo>
                  <a:cubicBezTo>
                    <a:pt x="294" y="44"/>
                    <a:pt x="294" y="44"/>
                    <a:pt x="294" y="44"/>
                  </a:cubicBezTo>
                  <a:cubicBezTo>
                    <a:pt x="296" y="44"/>
                    <a:pt x="296" y="44"/>
                    <a:pt x="296" y="44"/>
                  </a:cubicBezTo>
                  <a:cubicBezTo>
                    <a:pt x="296" y="42"/>
                    <a:pt x="296" y="42"/>
                    <a:pt x="296" y="42"/>
                  </a:cubicBezTo>
                  <a:cubicBezTo>
                    <a:pt x="298" y="38"/>
                    <a:pt x="298" y="38"/>
                    <a:pt x="298" y="38"/>
                  </a:cubicBezTo>
                  <a:cubicBezTo>
                    <a:pt x="305" y="38"/>
                    <a:pt x="305" y="38"/>
                    <a:pt x="305" y="38"/>
                  </a:cubicBezTo>
                  <a:cubicBezTo>
                    <a:pt x="309" y="40"/>
                    <a:pt x="309" y="40"/>
                    <a:pt x="309" y="40"/>
                  </a:cubicBezTo>
                  <a:cubicBezTo>
                    <a:pt x="314" y="46"/>
                    <a:pt x="314" y="46"/>
                    <a:pt x="314" y="46"/>
                  </a:cubicBezTo>
                  <a:cubicBezTo>
                    <a:pt x="316" y="49"/>
                    <a:pt x="316" y="49"/>
                    <a:pt x="316" y="49"/>
                  </a:cubicBezTo>
                  <a:cubicBezTo>
                    <a:pt x="319" y="49"/>
                    <a:pt x="319" y="49"/>
                    <a:pt x="319" y="49"/>
                  </a:cubicBezTo>
                  <a:cubicBezTo>
                    <a:pt x="325" y="51"/>
                    <a:pt x="325" y="51"/>
                    <a:pt x="325" y="51"/>
                  </a:cubicBezTo>
                  <a:cubicBezTo>
                    <a:pt x="327" y="53"/>
                    <a:pt x="327" y="53"/>
                    <a:pt x="327" y="53"/>
                  </a:cubicBezTo>
                  <a:cubicBezTo>
                    <a:pt x="329" y="56"/>
                    <a:pt x="329" y="56"/>
                    <a:pt x="329" y="56"/>
                  </a:cubicBezTo>
                  <a:cubicBezTo>
                    <a:pt x="329" y="60"/>
                    <a:pt x="329" y="60"/>
                    <a:pt x="329" y="60"/>
                  </a:cubicBezTo>
                  <a:cubicBezTo>
                    <a:pt x="327" y="66"/>
                    <a:pt x="327" y="66"/>
                    <a:pt x="327" y="66"/>
                  </a:cubicBezTo>
                  <a:cubicBezTo>
                    <a:pt x="327" y="73"/>
                    <a:pt x="327" y="73"/>
                    <a:pt x="327" y="73"/>
                  </a:cubicBezTo>
                  <a:close/>
                  <a:moveTo>
                    <a:pt x="17" y="372"/>
                  </a:moveTo>
                  <a:cubicBezTo>
                    <a:pt x="18" y="374"/>
                    <a:pt x="18" y="374"/>
                    <a:pt x="18" y="374"/>
                  </a:cubicBezTo>
                  <a:cubicBezTo>
                    <a:pt x="17" y="374"/>
                    <a:pt x="17" y="374"/>
                    <a:pt x="17" y="374"/>
                  </a:cubicBezTo>
                  <a:cubicBezTo>
                    <a:pt x="17" y="372"/>
                    <a:pt x="17" y="372"/>
                    <a:pt x="17" y="372"/>
                  </a:cubicBezTo>
                  <a:close/>
                  <a:moveTo>
                    <a:pt x="9" y="352"/>
                  </a:moveTo>
                  <a:cubicBezTo>
                    <a:pt x="7" y="352"/>
                    <a:pt x="11" y="352"/>
                    <a:pt x="11" y="352"/>
                  </a:cubicBezTo>
                  <a:cubicBezTo>
                    <a:pt x="13" y="354"/>
                    <a:pt x="13" y="354"/>
                    <a:pt x="13" y="354"/>
                  </a:cubicBezTo>
                  <a:cubicBezTo>
                    <a:pt x="11" y="355"/>
                    <a:pt x="11" y="355"/>
                    <a:pt x="11" y="355"/>
                  </a:cubicBezTo>
                  <a:cubicBezTo>
                    <a:pt x="9" y="352"/>
                    <a:pt x="9" y="352"/>
                    <a:pt x="9" y="352"/>
                  </a:cubicBezTo>
                  <a:close/>
                  <a:moveTo>
                    <a:pt x="15" y="344"/>
                  </a:moveTo>
                  <a:cubicBezTo>
                    <a:pt x="15" y="348"/>
                    <a:pt x="15" y="348"/>
                    <a:pt x="15" y="348"/>
                  </a:cubicBezTo>
                  <a:cubicBezTo>
                    <a:pt x="13" y="348"/>
                    <a:pt x="13" y="348"/>
                    <a:pt x="13" y="348"/>
                  </a:cubicBezTo>
                  <a:cubicBezTo>
                    <a:pt x="15" y="344"/>
                    <a:pt x="15" y="344"/>
                    <a:pt x="15" y="344"/>
                  </a:cubicBezTo>
                  <a:close/>
                  <a:moveTo>
                    <a:pt x="11" y="344"/>
                  </a:moveTo>
                  <a:cubicBezTo>
                    <a:pt x="11" y="346"/>
                    <a:pt x="11" y="346"/>
                    <a:pt x="11" y="346"/>
                  </a:cubicBezTo>
                  <a:cubicBezTo>
                    <a:pt x="7" y="346"/>
                    <a:pt x="7" y="346"/>
                    <a:pt x="7" y="346"/>
                  </a:cubicBezTo>
                  <a:cubicBezTo>
                    <a:pt x="11" y="344"/>
                    <a:pt x="11" y="344"/>
                    <a:pt x="11" y="344"/>
                  </a:cubicBezTo>
                  <a:close/>
                  <a:moveTo>
                    <a:pt x="6" y="330"/>
                  </a:moveTo>
                  <a:cubicBezTo>
                    <a:pt x="2" y="328"/>
                    <a:pt x="2" y="328"/>
                    <a:pt x="2" y="328"/>
                  </a:cubicBezTo>
                  <a:cubicBezTo>
                    <a:pt x="6" y="326"/>
                    <a:pt x="6" y="326"/>
                    <a:pt x="6" y="326"/>
                  </a:cubicBezTo>
                  <a:cubicBezTo>
                    <a:pt x="6" y="330"/>
                    <a:pt x="6" y="330"/>
                    <a:pt x="6" y="330"/>
                  </a:cubicBezTo>
                  <a:close/>
                  <a:moveTo>
                    <a:pt x="4" y="334"/>
                  </a:moveTo>
                  <a:cubicBezTo>
                    <a:pt x="7" y="334"/>
                    <a:pt x="7" y="334"/>
                    <a:pt x="7" y="334"/>
                  </a:cubicBezTo>
                  <a:cubicBezTo>
                    <a:pt x="6" y="335"/>
                    <a:pt x="6" y="335"/>
                    <a:pt x="6" y="335"/>
                  </a:cubicBezTo>
                  <a:cubicBezTo>
                    <a:pt x="4" y="334"/>
                    <a:pt x="4" y="334"/>
                    <a:pt x="4" y="334"/>
                  </a:cubicBezTo>
                  <a:close/>
                  <a:moveTo>
                    <a:pt x="11" y="337"/>
                  </a:moveTo>
                  <a:cubicBezTo>
                    <a:pt x="13" y="339"/>
                    <a:pt x="13" y="339"/>
                    <a:pt x="13" y="339"/>
                  </a:cubicBezTo>
                  <a:cubicBezTo>
                    <a:pt x="13" y="343"/>
                    <a:pt x="13" y="343"/>
                    <a:pt x="13" y="343"/>
                  </a:cubicBezTo>
                  <a:cubicBezTo>
                    <a:pt x="11" y="337"/>
                    <a:pt x="11" y="337"/>
                    <a:pt x="11" y="337"/>
                  </a:cubicBezTo>
                  <a:close/>
                  <a:moveTo>
                    <a:pt x="6" y="341"/>
                  </a:moveTo>
                  <a:cubicBezTo>
                    <a:pt x="4" y="337"/>
                    <a:pt x="4" y="337"/>
                    <a:pt x="4" y="337"/>
                  </a:cubicBezTo>
                  <a:cubicBezTo>
                    <a:pt x="7" y="337"/>
                    <a:pt x="7" y="337"/>
                    <a:pt x="7" y="337"/>
                  </a:cubicBezTo>
                  <a:cubicBezTo>
                    <a:pt x="6" y="341"/>
                    <a:pt x="6" y="341"/>
                    <a:pt x="6" y="341"/>
                  </a:cubicBezTo>
                  <a:close/>
                  <a:moveTo>
                    <a:pt x="4" y="321"/>
                  </a:moveTo>
                  <a:cubicBezTo>
                    <a:pt x="0" y="323"/>
                    <a:pt x="0" y="323"/>
                    <a:pt x="0" y="323"/>
                  </a:cubicBezTo>
                  <a:cubicBezTo>
                    <a:pt x="2" y="324"/>
                    <a:pt x="2" y="324"/>
                    <a:pt x="2" y="324"/>
                  </a:cubicBezTo>
                  <a:cubicBezTo>
                    <a:pt x="4" y="323"/>
                    <a:pt x="4" y="323"/>
                    <a:pt x="4" y="323"/>
                  </a:cubicBezTo>
                  <a:cubicBezTo>
                    <a:pt x="4" y="321"/>
                    <a:pt x="4" y="321"/>
                    <a:pt x="4" y="321"/>
                  </a:cubicBezTo>
                  <a:close/>
                  <a:moveTo>
                    <a:pt x="2" y="297"/>
                  </a:moveTo>
                  <a:cubicBezTo>
                    <a:pt x="6" y="299"/>
                    <a:pt x="6" y="299"/>
                    <a:pt x="6" y="299"/>
                  </a:cubicBezTo>
                  <a:cubicBezTo>
                    <a:pt x="4" y="299"/>
                    <a:pt x="4" y="299"/>
                    <a:pt x="4" y="299"/>
                  </a:cubicBezTo>
                  <a:cubicBezTo>
                    <a:pt x="2" y="297"/>
                    <a:pt x="2" y="297"/>
                    <a:pt x="2" y="297"/>
                  </a:cubicBezTo>
                  <a:close/>
                  <a:moveTo>
                    <a:pt x="4" y="292"/>
                  </a:moveTo>
                  <a:cubicBezTo>
                    <a:pt x="7" y="293"/>
                    <a:pt x="7" y="293"/>
                    <a:pt x="7" y="293"/>
                  </a:cubicBezTo>
                  <a:cubicBezTo>
                    <a:pt x="6" y="295"/>
                    <a:pt x="6" y="295"/>
                    <a:pt x="6" y="295"/>
                  </a:cubicBezTo>
                  <a:cubicBezTo>
                    <a:pt x="4" y="292"/>
                    <a:pt x="4" y="292"/>
                    <a:pt x="4" y="292"/>
                  </a:cubicBezTo>
                  <a:close/>
                  <a:moveTo>
                    <a:pt x="13" y="284"/>
                  </a:moveTo>
                  <a:cubicBezTo>
                    <a:pt x="15" y="286"/>
                    <a:pt x="15" y="286"/>
                    <a:pt x="15" y="286"/>
                  </a:cubicBezTo>
                  <a:cubicBezTo>
                    <a:pt x="11" y="286"/>
                    <a:pt x="11" y="286"/>
                    <a:pt x="11" y="286"/>
                  </a:cubicBezTo>
                  <a:cubicBezTo>
                    <a:pt x="13" y="284"/>
                    <a:pt x="13" y="284"/>
                    <a:pt x="13" y="284"/>
                  </a:cubicBezTo>
                  <a:close/>
                  <a:moveTo>
                    <a:pt x="17" y="283"/>
                  </a:moveTo>
                  <a:cubicBezTo>
                    <a:pt x="18" y="283"/>
                    <a:pt x="18" y="283"/>
                    <a:pt x="18" y="283"/>
                  </a:cubicBezTo>
                  <a:cubicBezTo>
                    <a:pt x="20" y="284"/>
                    <a:pt x="20" y="284"/>
                    <a:pt x="20" y="284"/>
                  </a:cubicBezTo>
                  <a:cubicBezTo>
                    <a:pt x="17" y="286"/>
                    <a:pt x="17" y="286"/>
                    <a:pt x="17" y="286"/>
                  </a:cubicBezTo>
                  <a:cubicBezTo>
                    <a:pt x="17" y="283"/>
                    <a:pt x="17" y="283"/>
                    <a:pt x="17" y="283"/>
                  </a:cubicBezTo>
                  <a:close/>
                  <a:moveTo>
                    <a:pt x="48" y="261"/>
                  </a:moveTo>
                  <a:cubicBezTo>
                    <a:pt x="49" y="257"/>
                    <a:pt x="49" y="257"/>
                    <a:pt x="49" y="257"/>
                  </a:cubicBezTo>
                  <a:cubicBezTo>
                    <a:pt x="51" y="261"/>
                    <a:pt x="51" y="261"/>
                    <a:pt x="51" y="261"/>
                  </a:cubicBezTo>
                  <a:cubicBezTo>
                    <a:pt x="49" y="262"/>
                    <a:pt x="49" y="262"/>
                    <a:pt x="49" y="262"/>
                  </a:cubicBezTo>
                  <a:cubicBezTo>
                    <a:pt x="48" y="261"/>
                    <a:pt x="48" y="261"/>
                    <a:pt x="48" y="261"/>
                  </a:cubicBezTo>
                  <a:close/>
                  <a:moveTo>
                    <a:pt x="48" y="255"/>
                  </a:moveTo>
                  <a:cubicBezTo>
                    <a:pt x="46" y="255"/>
                    <a:pt x="46" y="255"/>
                    <a:pt x="46" y="255"/>
                  </a:cubicBezTo>
                  <a:cubicBezTo>
                    <a:pt x="44" y="252"/>
                    <a:pt x="44" y="252"/>
                    <a:pt x="44" y="252"/>
                  </a:cubicBezTo>
                  <a:cubicBezTo>
                    <a:pt x="48" y="252"/>
                    <a:pt x="48" y="252"/>
                    <a:pt x="48" y="252"/>
                  </a:cubicBezTo>
                  <a:cubicBezTo>
                    <a:pt x="48" y="255"/>
                    <a:pt x="48" y="255"/>
                    <a:pt x="48" y="255"/>
                  </a:cubicBezTo>
                  <a:close/>
                  <a:moveTo>
                    <a:pt x="51" y="248"/>
                  </a:moveTo>
                  <a:cubicBezTo>
                    <a:pt x="57" y="242"/>
                    <a:pt x="57" y="242"/>
                    <a:pt x="57" y="242"/>
                  </a:cubicBezTo>
                  <a:cubicBezTo>
                    <a:pt x="59" y="244"/>
                    <a:pt x="59" y="244"/>
                    <a:pt x="59" y="244"/>
                  </a:cubicBezTo>
                  <a:cubicBezTo>
                    <a:pt x="55" y="248"/>
                    <a:pt x="55" y="248"/>
                    <a:pt x="55" y="248"/>
                  </a:cubicBezTo>
                  <a:cubicBezTo>
                    <a:pt x="51" y="248"/>
                    <a:pt x="51" y="248"/>
                    <a:pt x="51" y="248"/>
                  </a:cubicBezTo>
                  <a:close/>
                  <a:moveTo>
                    <a:pt x="51" y="253"/>
                  </a:moveTo>
                  <a:cubicBezTo>
                    <a:pt x="55" y="250"/>
                    <a:pt x="55" y="250"/>
                    <a:pt x="55" y="250"/>
                  </a:cubicBezTo>
                  <a:cubicBezTo>
                    <a:pt x="59" y="250"/>
                    <a:pt x="59" y="250"/>
                    <a:pt x="59" y="250"/>
                  </a:cubicBezTo>
                  <a:cubicBezTo>
                    <a:pt x="59" y="248"/>
                    <a:pt x="59" y="248"/>
                    <a:pt x="59" y="248"/>
                  </a:cubicBezTo>
                  <a:cubicBezTo>
                    <a:pt x="62" y="248"/>
                    <a:pt x="62" y="248"/>
                    <a:pt x="62" y="248"/>
                  </a:cubicBezTo>
                  <a:cubicBezTo>
                    <a:pt x="62" y="250"/>
                    <a:pt x="62" y="250"/>
                    <a:pt x="62" y="250"/>
                  </a:cubicBezTo>
                  <a:cubicBezTo>
                    <a:pt x="60" y="253"/>
                    <a:pt x="60" y="253"/>
                    <a:pt x="60" y="253"/>
                  </a:cubicBezTo>
                  <a:cubicBezTo>
                    <a:pt x="57" y="253"/>
                    <a:pt x="57" y="253"/>
                    <a:pt x="57" y="253"/>
                  </a:cubicBezTo>
                  <a:cubicBezTo>
                    <a:pt x="55" y="253"/>
                    <a:pt x="55" y="253"/>
                    <a:pt x="55" y="253"/>
                  </a:cubicBezTo>
                  <a:cubicBezTo>
                    <a:pt x="51" y="253"/>
                    <a:pt x="51" y="253"/>
                    <a:pt x="51" y="253"/>
                  </a:cubicBezTo>
                  <a:close/>
                  <a:moveTo>
                    <a:pt x="97" y="204"/>
                  </a:moveTo>
                  <a:cubicBezTo>
                    <a:pt x="99" y="202"/>
                    <a:pt x="99" y="202"/>
                    <a:pt x="99" y="202"/>
                  </a:cubicBezTo>
                  <a:cubicBezTo>
                    <a:pt x="102" y="202"/>
                    <a:pt x="102" y="202"/>
                    <a:pt x="102" y="202"/>
                  </a:cubicBezTo>
                  <a:cubicBezTo>
                    <a:pt x="99" y="206"/>
                    <a:pt x="99" y="206"/>
                    <a:pt x="99" y="206"/>
                  </a:cubicBezTo>
                  <a:cubicBezTo>
                    <a:pt x="97" y="204"/>
                    <a:pt x="97" y="204"/>
                    <a:pt x="97" y="204"/>
                  </a:cubicBezTo>
                  <a:close/>
                  <a:moveTo>
                    <a:pt x="93" y="213"/>
                  </a:moveTo>
                  <a:cubicBezTo>
                    <a:pt x="91" y="211"/>
                    <a:pt x="91" y="211"/>
                    <a:pt x="91" y="211"/>
                  </a:cubicBezTo>
                  <a:cubicBezTo>
                    <a:pt x="90" y="211"/>
                    <a:pt x="90" y="211"/>
                    <a:pt x="90" y="211"/>
                  </a:cubicBezTo>
                  <a:cubicBezTo>
                    <a:pt x="91" y="208"/>
                    <a:pt x="91" y="208"/>
                    <a:pt x="91" y="208"/>
                  </a:cubicBezTo>
                  <a:cubicBezTo>
                    <a:pt x="97" y="208"/>
                    <a:pt x="97" y="208"/>
                    <a:pt x="97" y="208"/>
                  </a:cubicBezTo>
                  <a:cubicBezTo>
                    <a:pt x="99" y="208"/>
                    <a:pt x="99" y="208"/>
                    <a:pt x="99" y="208"/>
                  </a:cubicBezTo>
                  <a:cubicBezTo>
                    <a:pt x="95" y="211"/>
                    <a:pt x="95" y="211"/>
                    <a:pt x="95" y="211"/>
                  </a:cubicBezTo>
                  <a:cubicBezTo>
                    <a:pt x="93" y="213"/>
                    <a:pt x="93" y="213"/>
                    <a:pt x="93" y="213"/>
                  </a:cubicBezTo>
                  <a:close/>
                  <a:moveTo>
                    <a:pt x="102" y="184"/>
                  </a:moveTo>
                  <a:cubicBezTo>
                    <a:pt x="102" y="186"/>
                    <a:pt x="102" y="186"/>
                    <a:pt x="102" y="186"/>
                  </a:cubicBezTo>
                  <a:cubicBezTo>
                    <a:pt x="102" y="188"/>
                    <a:pt x="102" y="188"/>
                    <a:pt x="102" y="188"/>
                  </a:cubicBezTo>
                  <a:cubicBezTo>
                    <a:pt x="102" y="190"/>
                    <a:pt x="102" y="190"/>
                    <a:pt x="102" y="190"/>
                  </a:cubicBezTo>
                  <a:cubicBezTo>
                    <a:pt x="100" y="188"/>
                    <a:pt x="100" y="188"/>
                    <a:pt x="100" y="188"/>
                  </a:cubicBezTo>
                  <a:cubicBezTo>
                    <a:pt x="102" y="184"/>
                    <a:pt x="102" y="184"/>
                    <a:pt x="102" y="184"/>
                  </a:cubicBezTo>
                  <a:close/>
                  <a:moveTo>
                    <a:pt x="108" y="179"/>
                  </a:moveTo>
                  <a:cubicBezTo>
                    <a:pt x="110" y="177"/>
                    <a:pt x="110" y="177"/>
                    <a:pt x="110" y="177"/>
                  </a:cubicBezTo>
                  <a:cubicBezTo>
                    <a:pt x="113" y="177"/>
                    <a:pt x="113" y="177"/>
                    <a:pt x="113" y="177"/>
                  </a:cubicBezTo>
                  <a:cubicBezTo>
                    <a:pt x="110" y="180"/>
                    <a:pt x="110" y="180"/>
                    <a:pt x="110" y="180"/>
                  </a:cubicBezTo>
                  <a:cubicBezTo>
                    <a:pt x="108" y="179"/>
                    <a:pt x="108" y="179"/>
                    <a:pt x="108" y="179"/>
                  </a:cubicBezTo>
                  <a:close/>
                  <a:moveTo>
                    <a:pt x="106" y="171"/>
                  </a:moveTo>
                  <a:cubicBezTo>
                    <a:pt x="110" y="168"/>
                    <a:pt x="110" y="168"/>
                    <a:pt x="110" y="168"/>
                  </a:cubicBezTo>
                  <a:cubicBezTo>
                    <a:pt x="110" y="171"/>
                    <a:pt x="110" y="171"/>
                    <a:pt x="110" y="171"/>
                  </a:cubicBezTo>
                  <a:cubicBezTo>
                    <a:pt x="108" y="177"/>
                    <a:pt x="108" y="177"/>
                    <a:pt x="108" y="177"/>
                  </a:cubicBezTo>
                  <a:cubicBezTo>
                    <a:pt x="106" y="171"/>
                    <a:pt x="106" y="171"/>
                    <a:pt x="106" y="171"/>
                  </a:cubicBezTo>
                  <a:close/>
                  <a:moveTo>
                    <a:pt x="128" y="140"/>
                  </a:moveTo>
                  <a:cubicBezTo>
                    <a:pt x="128" y="139"/>
                    <a:pt x="128" y="139"/>
                    <a:pt x="128" y="139"/>
                  </a:cubicBezTo>
                  <a:cubicBezTo>
                    <a:pt x="130" y="139"/>
                    <a:pt x="130" y="139"/>
                    <a:pt x="130" y="139"/>
                  </a:cubicBezTo>
                  <a:cubicBezTo>
                    <a:pt x="130" y="142"/>
                    <a:pt x="130" y="142"/>
                    <a:pt x="130" y="142"/>
                  </a:cubicBezTo>
                  <a:cubicBezTo>
                    <a:pt x="128" y="140"/>
                    <a:pt x="128" y="140"/>
                    <a:pt x="128" y="140"/>
                  </a:cubicBezTo>
                  <a:close/>
                  <a:moveTo>
                    <a:pt x="106" y="122"/>
                  </a:moveTo>
                  <a:cubicBezTo>
                    <a:pt x="108" y="124"/>
                    <a:pt x="108" y="124"/>
                    <a:pt x="108" y="124"/>
                  </a:cubicBezTo>
                  <a:cubicBezTo>
                    <a:pt x="108" y="126"/>
                    <a:pt x="108" y="126"/>
                    <a:pt x="108" y="126"/>
                  </a:cubicBezTo>
                  <a:cubicBezTo>
                    <a:pt x="106" y="126"/>
                    <a:pt x="106" y="126"/>
                    <a:pt x="106" y="126"/>
                  </a:cubicBezTo>
                  <a:cubicBezTo>
                    <a:pt x="106" y="122"/>
                    <a:pt x="106" y="122"/>
                    <a:pt x="106" y="122"/>
                  </a:cubicBezTo>
                  <a:close/>
                  <a:moveTo>
                    <a:pt x="111" y="115"/>
                  </a:moveTo>
                  <a:cubicBezTo>
                    <a:pt x="108" y="118"/>
                    <a:pt x="108" y="118"/>
                    <a:pt x="108" y="118"/>
                  </a:cubicBezTo>
                  <a:cubicBezTo>
                    <a:pt x="108" y="115"/>
                    <a:pt x="108" y="115"/>
                    <a:pt x="108" y="115"/>
                  </a:cubicBezTo>
                  <a:cubicBezTo>
                    <a:pt x="111" y="109"/>
                    <a:pt x="111" y="109"/>
                    <a:pt x="111" y="109"/>
                  </a:cubicBezTo>
                  <a:cubicBezTo>
                    <a:pt x="111" y="115"/>
                    <a:pt x="111" y="115"/>
                    <a:pt x="111" y="115"/>
                  </a:cubicBezTo>
                  <a:close/>
                  <a:moveTo>
                    <a:pt x="115" y="111"/>
                  </a:moveTo>
                  <a:cubicBezTo>
                    <a:pt x="113" y="109"/>
                    <a:pt x="113" y="109"/>
                    <a:pt x="113" y="109"/>
                  </a:cubicBezTo>
                  <a:cubicBezTo>
                    <a:pt x="115" y="108"/>
                    <a:pt x="115" y="108"/>
                    <a:pt x="115" y="108"/>
                  </a:cubicBezTo>
                  <a:cubicBezTo>
                    <a:pt x="117" y="109"/>
                    <a:pt x="117" y="109"/>
                    <a:pt x="117" y="109"/>
                  </a:cubicBezTo>
                  <a:cubicBezTo>
                    <a:pt x="115" y="111"/>
                    <a:pt x="115" y="111"/>
                    <a:pt x="115" y="111"/>
                  </a:cubicBezTo>
                  <a:close/>
                  <a:moveTo>
                    <a:pt x="124" y="104"/>
                  </a:moveTo>
                  <a:cubicBezTo>
                    <a:pt x="124" y="108"/>
                    <a:pt x="124" y="108"/>
                    <a:pt x="124" y="108"/>
                  </a:cubicBezTo>
                  <a:cubicBezTo>
                    <a:pt x="119" y="111"/>
                    <a:pt x="119" y="111"/>
                    <a:pt x="119" y="111"/>
                  </a:cubicBezTo>
                  <a:cubicBezTo>
                    <a:pt x="119" y="106"/>
                    <a:pt x="119" y="106"/>
                    <a:pt x="119" y="106"/>
                  </a:cubicBezTo>
                  <a:cubicBezTo>
                    <a:pt x="124" y="104"/>
                    <a:pt x="124" y="104"/>
                    <a:pt x="124" y="104"/>
                  </a:cubicBezTo>
                  <a:close/>
                  <a:moveTo>
                    <a:pt x="130" y="97"/>
                  </a:moveTo>
                  <a:cubicBezTo>
                    <a:pt x="132" y="93"/>
                    <a:pt x="132" y="93"/>
                    <a:pt x="132" y="93"/>
                  </a:cubicBezTo>
                  <a:cubicBezTo>
                    <a:pt x="135" y="97"/>
                    <a:pt x="135" y="97"/>
                    <a:pt x="135" y="97"/>
                  </a:cubicBezTo>
                  <a:cubicBezTo>
                    <a:pt x="130" y="97"/>
                    <a:pt x="130" y="97"/>
                    <a:pt x="130" y="97"/>
                  </a:cubicBezTo>
                  <a:close/>
                  <a:moveTo>
                    <a:pt x="135" y="98"/>
                  </a:moveTo>
                  <a:cubicBezTo>
                    <a:pt x="135" y="104"/>
                    <a:pt x="135" y="104"/>
                    <a:pt x="135" y="104"/>
                  </a:cubicBezTo>
                  <a:cubicBezTo>
                    <a:pt x="132" y="102"/>
                    <a:pt x="132" y="102"/>
                    <a:pt x="132" y="102"/>
                  </a:cubicBezTo>
                  <a:cubicBezTo>
                    <a:pt x="126" y="106"/>
                    <a:pt x="126" y="106"/>
                    <a:pt x="126" y="106"/>
                  </a:cubicBezTo>
                  <a:cubicBezTo>
                    <a:pt x="128" y="102"/>
                    <a:pt x="128" y="102"/>
                    <a:pt x="128" y="102"/>
                  </a:cubicBezTo>
                  <a:cubicBezTo>
                    <a:pt x="135" y="98"/>
                    <a:pt x="135" y="98"/>
                    <a:pt x="135" y="98"/>
                  </a:cubicBezTo>
                  <a:close/>
                  <a:moveTo>
                    <a:pt x="137" y="80"/>
                  </a:moveTo>
                  <a:cubicBezTo>
                    <a:pt x="139" y="86"/>
                    <a:pt x="139" y="86"/>
                    <a:pt x="139" y="86"/>
                  </a:cubicBezTo>
                  <a:cubicBezTo>
                    <a:pt x="139" y="91"/>
                    <a:pt x="139" y="91"/>
                    <a:pt x="139" y="91"/>
                  </a:cubicBezTo>
                  <a:cubicBezTo>
                    <a:pt x="133" y="93"/>
                    <a:pt x="133" y="93"/>
                    <a:pt x="133" y="93"/>
                  </a:cubicBezTo>
                  <a:cubicBezTo>
                    <a:pt x="132" y="91"/>
                    <a:pt x="132" y="91"/>
                    <a:pt x="132" y="91"/>
                  </a:cubicBezTo>
                  <a:cubicBezTo>
                    <a:pt x="137" y="87"/>
                    <a:pt x="137" y="87"/>
                    <a:pt x="137" y="87"/>
                  </a:cubicBezTo>
                  <a:cubicBezTo>
                    <a:pt x="133" y="87"/>
                    <a:pt x="133" y="87"/>
                    <a:pt x="133" y="87"/>
                  </a:cubicBezTo>
                  <a:cubicBezTo>
                    <a:pt x="130" y="91"/>
                    <a:pt x="130" y="91"/>
                    <a:pt x="130" y="91"/>
                  </a:cubicBezTo>
                  <a:cubicBezTo>
                    <a:pt x="128" y="89"/>
                    <a:pt x="128" y="89"/>
                    <a:pt x="128" y="89"/>
                  </a:cubicBezTo>
                  <a:cubicBezTo>
                    <a:pt x="130" y="86"/>
                    <a:pt x="130" y="86"/>
                    <a:pt x="130" y="86"/>
                  </a:cubicBezTo>
                  <a:cubicBezTo>
                    <a:pt x="133" y="86"/>
                    <a:pt x="133" y="86"/>
                    <a:pt x="133" y="86"/>
                  </a:cubicBezTo>
                  <a:cubicBezTo>
                    <a:pt x="135" y="84"/>
                    <a:pt x="135" y="84"/>
                    <a:pt x="135" y="84"/>
                  </a:cubicBezTo>
                  <a:cubicBezTo>
                    <a:pt x="135" y="82"/>
                    <a:pt x="135" y="82"/>
                    <a:pt x="135" y="82"/>
                  </a:cubicBezTo>
                  <a:cubicBezTo>
                    <a:pt x="137" y="80"/>
                    <a:pt x="137" y="80"/>
                    <a:pt x="137" y="80"/>
                  </a:cubicBezTo>
                  <a:close/>
                  <a:moveTo>
                    <a:pt x="141" y="84"/>
                  </a:moveTo>
                  <a:cubicBezTo>
                    <a:pt x="139" y="82"/>
                    <a:pt x="139" y="82"/>
                    <a:pt x="139" y="82"/>
                  </a:cubicBezTo>
                  <a:cubicBezTo>
                    <a:pt x="139" y="77"/>
                    <a:pt x="139" y="77"/>
                    <a:pt x="139" y="77"/>
                  </a:cubicBezTo>
                  <a:cubicBezTo>
                    <a:pt x="144" y="73"/>
                    <a:pt x="144" y="73"/>
                    <a:pt x="144" y="73"/>
                  </a:cubicBezTo>
                  <a:cubicBezTo>
                    <a:pt x="144" y="69"/>
                    <a:pt x="144" y="69"/>
                    <a:pt x="144" y="69"/>
                  </a:cubicBezTo>
                  <a:cubicBezTo>
                    <a:pt x="148" y="67"/>
                    <a:pt x="148" y="67"/>
                    <a:pt x="148" y="67"/>
                  </a:cubicBezTo>
                  <a:cubicBezTo>
                    <a:pt x="150" y="71"/>
                    <a:pt x="150" y="71"/>
                    <a:pt x="150" y="71"/>
                  </a:cubicBezTo>
                  <a:cubicBezTo>
                    <a:pt x="146" y="75"/>
                    <a:pt x="146" y="75"/>
                    <a:pt x="146" y="75"/>
                  </a:cubicBezTo>
                  <a:cubicBezTo>
                    <a:pt x="146" y="78"/>
                    <a:pt x="146" y="78"/>
                    <a:pt x="146" y="78"/>
                  </a:cubicBezTo>
                  <a:cubicBezTo>
                    <a:pt x="141" y="84"/>
                    <a:pt x="141" y="84"/>
                    <a:pt x="141" y="84"/>
                  </a:cubicBezTo>
                  <a:close/>
                  <a:moveTo>
                    <a:pt x="152" y="86"/>
                  </a:moveTo>
                  <a:cubicBezTo>
                    <a:pt x="157" y="89"/>
                    <a:pt x="157" y="89"/>
                    <a:pt x="157" y="89"/>
                  </a:cubicBezTo>
                  <a:cubicBezTo>
                    <a:pt x="152" y="95"/>
                    <a:pt x="152" y="95"/>
                    <a:pt x="152" y="95"/>
                  </a:cubicBezTo>
                  <a:cubicBezTo>
                    <a:pt x="146" y="98"/>
                    <a:pt x="146" y="98"/>
                    <a:pt x="146" y="98"/>
                  </a:cubicBezTo>
                  <a:cubicBezTo>
                    <a:pt x="146" y="100"/>
                    <a:pt x="146" y="100"/>
                    <a:pt x="146" y="100"/>
                  </a:cubicBezTo>
                  <a:cubicBezTo>
                    <a:pt x="142" y="100"/>
                    <a:pt x="142" y="100"/>
                    <a:pt x="142" y="100"/>
                  </a:cubicBezTo>
                  <a:cubicBezTo>
                    <a:pt x="142" y="97"/>
                    <a:pt x="142" y="97"/>
                    <a:pt x="142" y="97"/>
                  </a:cubicBezTo>
                  <a:cubicBezTo>
                    <a:pt x="139" y="102"/>
                    <a:pt x="139" y="102"/>
                    <a:pt x="139" y="102"/>
                  </a:cubicBezTo>
                  <a:cubicBezTo>
                    <a:pt x="137" y="102"/>
                    <a:pt x="137" y="102"/>
                    <a:pt x="137" y="102"/>
                  </a:cubicBezTo>
                  <a:cubicBezTo>
                    <a:pt x="137" y="97"/>
                    <a:pt x="137" y="97"/>
                    <a:pt x="137" y="97"/>
                  </a:cubicBezTo>
                  <a:cubicBezTo>
                    <a:pt x="139" y="97"/>
                    <a:pt x="139" y="97"/>
                    <a:pt x="139" y="97"/>
                  </a:cubicBezTo>
                  <a:cubicBezTo>
                    <a:pt x="139" y="93"/>
                    <a:pt x="139" y="93"/>
                    <a:pt x="139" y="93"/>
                  </a:cubicBezTo>
                  <a:cubicBezTo>
                    <a:pt x="141" y="91"/>
                    <a:pt x="141" y="91"/>
                    <a:pt x="141" y="91"/>
                  </a:cubicBezTo>
                  <a:cubicBezTo>
                    <a:pt x="141" y="87"/>
                    <a:pt x="141" y="87"/>
                    <a:pt x="141" y="87"/>
                  </a:cubicBezTo>
                  <a:cubicBezTo>
                    <a:pt x="146" y="80"/>
                    <a:pt x="146" y="80"/>
                    <a:pt x="146" y="80"/>
                  </a:cubicBezTo>
                  <a:cubicBezTo>
                    <a:pt x="144" y="89"/>
                    <a:pt x="144" y="89"/>
                    <a:pt x="144" y="89"/>
                  </a:cubicBezTo>
                  <a:cubicBezTo>
                    <a:pt x="144" y="93"/>
                    <a:pt x="144" y="93"/>
                    <a:pt x="144" y="93"/>
                  </a:cubicBezTo>
                  <a:cubicBezTo>
                    <a:pt x="146" y="89"/>
                    <a:pt x="146" y="89"/>
                    <a:pt x="146" y="89"/>
                  </a:cubicBezTo>
                  <a:cubicBezTo>
                    <a:pt x="152" y="89"/>
                    <a:pt x="152" y="89"/>
                    <a:pt x="152" y="89"/>
                  </a:cubicBezTo>
                  <a:cubicBezTo>
                    <a:pt x="150" y="86"/>
                    <a:pt x="150" y="86"/>
                    <a:pt x="150" y="86"/>
                  </a:cubicBezTo>
                  <a:cubicBezTo>
                    <a:pt x="150" y="84"/>
                    <a:pt x="150" y="84"/>
                    <a:pt x="150" y="84"/>
                  </a:cubicBezTo>
                  <a:cubicBezTo>
                    <a:pt x="152" y="86"/>
                    <a:pt x="152" y="86"/>
                    <a:pt x="152" y="86"/>
                  </a:cubicBezTo>
                  <a:close/>
                  <a:moveTo>
                    <a:pt x="152" y="82"/>
                  </a:moveTo>
                  <a:cubicBezTo>
                    <a:pt x="150" y="80"/>
                    <a:pt x="150" y="80"/>
                    <a:pt x="150" y="80"/>
                  </a:cubicBezTo>
                  <a:cubicBezTo>
                    <a:pt x="153" y="78"/>
                    <a:pt x="153" y="78"/>
                    <a:pt x="153" y="78"/>
                  </a:cubicBezTo>
                  <a:cubicBezTo>
                    <a:pt x="157" y="80"/>
                    <a:pt x="157" y="80"/>
                    <a:pt x="157" y="80"/>
                  </a:cubicBezTo>
                  <a:cubicBezTo>
                    <a:pt x="157" y="84"/>
                    <a:pt x="157" y="84"/>
                    <a:pt x="157" y="84"/>
                  </a:cubicBezTo>
                  <a:cubicBezTo>
                    <a:pt x="152" y="82"/>
                    <a:pt x="152" y="82"/>
                    <a:pt x="152" y="82"/>
                  </a:cubicBezTo>
                  <a:close/>
                  <a:moveTo>
                    <a:pt x="161" y="86"/>
                  </a:moveTo>
                  <a:cubicBezTo>
                    <a:pt x="163" y="82"/>
                    <a:pt x="163" y="82"/>
                    <a:pt x="163" y="82"/>
                  </a:cubicBezTo>
                  <a:cubicBezTo>
                    <a:pt x="164" y="86"/>
                    <a:pt x="164" y="86"/>
                    <a:pt x="164" y="86"/>
                  </a:cubicBezTo>
                  <a:cubicBezTo>
                    <a:pt x="161" y="86"/>
                    <a:pt x="161" y="86"/>
                    <a:pt x="161" y="86"/>
                  </a:cubicBezTo>
                  <a:close/>
                  <a:moveTo>
                    <a:pt x="173" y="67"/>
                  </a:moveTo>
                  <a:cubicBezTo>
                    <a:pt x="172" y="69"/>
                    <a:pt x="172" y="69"/>
                    <a:pt x="172" y="69"/>
                  </a:cubicBezTo>
                  <a:cubicBezTo>
                    <a:pt x="173" y="73"/>
                    <a:pt x="173" y="73"/>
                    <a:pt x="173" y="73"/>
                  </a:cubicBezTo>
                  <a:cubicBezTo>
                    <a:pt x="170" y="73"/>
                    <a:pt x="170" y="73"/>
                    <a:pt x="170" y="73"/>
                  </a:cubicBezTo>
                  <a:cubicBezTo>
                    <a:pt x="168" y="75"/>
                    <a:pt x="168" y="75"/>
                    <a:pt x="168" y="75"/>
                  </a:cubicBezTo>
                  <a:cubicBezTo>
                    <a:pt x="164" y="75"/>
                    <a:pt x="164" y="75"/>
                    <a:pt x="164" y="75"/>
                  </a:cubicBezTo>
                  <a:cubicBezTo>
                    <a:pt x="163" y="78"/>
                    <a:pt x="163" y="78"/>
                    <a:pt x="163" y="78"/>
                  </a:cubicBezTo>
                  <a:cubicBezTo>
                    <a:pt x="161" y="78"/>
                    <a:pt x="161" y="78"/>
                    <a:pt x="161" y="78"/>
                  </a:cubicBezTo>
                  <a:cubicBezTo>
                    <a:pt x="161" y="77"/>
                    <a:pt x="161" y="77"/>
                    <a:pt x="161" y="77"/>
                  </a:cubicBezTo>
                  <a:cubicBezTo>
                    <a:pt x="159" y="75"/>
                    <a:pt x="159" y="75"/>
                    <a:pt x="159" y="75"/>
                  </a:cubicBezTo>
                  <a:cubicBezTo>
                    <a:pt x="161" y="71"/>
                    <a:pt x="161" y="71"/>
                    <a:pt x="161" y="71"/>
                  </a:cubicBezTo>
                  <a:cubicBezTo>
                    <a:pt x="157" y="71"/>
                    <a:pt x="157" y="71"/>
                    <a:pt x="157" y="71"/>
                  </a:cubicBezTo>
                  <a:cubicBezTo>
                    <a:pt x="159" y="67"/>
                    <a:pt x="159" y="67"/>
                    <a:pt x="159" y="67"/>
                  </a:cubicBezTo>
                  <a:cubicBezTo>
                    <a:pt x="164" y="67"/>
                    <a:pt x="164" y="67"/>
                    <a:pt x="164" y="67"/>
                  </a:cubicBezTo>
                  <a:cubicBezTo>
                    <a:pt x="159" y="66"/>
                    <a:pt x="159" y="66"/>
                    <a:pt x="159" y="66"/>
                  </a:cubicBezTo>
                  <a:cubicBezTo>
                    <a:pt x="163" y="62"/>
                    <a:pt x="163" y="62"/>
                    <a:pt x="163" y="62"/>
                  </a:cubicBezTo>
                  <a:cubicBezTo>
                    <a:pt x="164" y="64"/>
                    <a:pt x="164" y="64"/>
                    <a:pt x="164" y="64"/>
                  </a:cubicBezTo>
                  <a:cubicBezTo>
                    <a:pt x="164" y="60"/>
                    <a:pt x="164" y="60"/>
                    <a:pt x="164" y="60"/>
                  </a:cubicBezTo>
                  <a:cubicBezTo>
                    <a:pt x="168" y="60"/>
                    <a:pt x="168" y="60"/>
                    <a:pt x="168" y="60"/>
                  </a:cubicBezTo>
                  <a:cubicBezTo>
                    <a:pt x="170" y="64"/>
                    <a:pt x="170" y="64"/>
                    <a:pt x="170" y="64"/>
                  </a:cubicBezTo>
                  <a:cubicBezTo>
                    <a:pt x="172" y="64"/>
                    <a:pt x="172" y="64"/>
                    <a:pt x="172" y="64"/>
                  </a:cubicBezTo>
                  <a:cubicBezTo>
                    <a:pt x="173" y="67"/>
                    <a:pt x="173" y="67"/>
                    <a:pt x="173" y="67"/>
                  </a:cubicBezTo>
                  <a:close/>
                  <a:moveTo>
                    <a:pt x="173" y="58"/>
                  </a:moveTo>
                  <a:cubicBezTo>
                    <a:pt x="177" y="56"/>
                    <a:pt x="177" y="56"/>
                    <a:pt x="177" y="56"/>
                  </a:cubicBezTo>
                  <a:cubicBezTo>
                    <a:pt x="177" y="55"/>
                    <a:pt x="177" y="55"/>
                    <a:pt x="177" y="55"/>
                  </a:cubicBezTo>
                  <a:cubicBezTo>
                    <a:pt x="181" y="55"/>
                    <a:pt x="181" y="55"/>
                    <a:pt x="181" y="55"/>
                  </a:cubicBezTo>
                  <a:cubicBezTo>
                    <a:pt x="184" y="51"/>
                    <a:pt x="184" y="51"/>
                    <a:pt x="184" y="51"/>
                  </a:cubicBezTo>
                  <a:cubicBezTo>
                    <a:pt x="186" y="55"/>
                    <a:pt x="186" y="55"/>
                    <a:pt x="186" y="55"/>
                  </a:cubicBezTo>
                  <a:cubicBezTo>
                    <a:pt x="184" y="58"/>
                    <a:pt x="184" y="58"/>
                    <a:pt x="184" y="58"/>
                  </a:cubicBezTo>
                  <a:cubicBezTo>
                    <a:pt x="184" y="60"/>
                    <a:pt x="184" y="60"/>
                    <a:pt x="184" y="60"/>
                  </a:cubicBezTo>
                  <a:cubicBezTo>
                    <a:pt x="179" y="60"/>
                    <a:pt x="179" y="60"/>
                    <a:pt x="179" y="60"/>
                  </a:cubicBezTo>
                  <a:cubicBezTo>
                    <a:pt x="177" y="62"/>
                    <a:pt x="177" y="62"/>
                    <a:pt x="177" y="62"/>
                  </a:cubicBezTo>
                  <a:cubicBezTo>
                    <a:pt x="173" y="58"/>
                    <a:pt x="173" y="58"/>
                    <a:pt x="173" y="58"/>
                  </a:cubicBezTo>
                  <a:close/>
                  <a:moveTo>
                    <a:pt x="186" y="38"/>
                  </a:moveTo>
                  <a:cubicBezTo>
                    <a:pt x="186" y="36"/>
                    <a:pt x="186" y="36"/>
                    <a:pt x="186" y="36"/>
                  </a:cubicBezTo>
                  <a:cubicBezTo>
                    <a:pt x="188" y="35"/>
                    <a:pt x="188" y="35"/>
                    <a:pt x="188" y="35"/>
                  </a:cubicBezTo>
                  <a:cubicBezTo>
                    <a:pt x="186" y="38"/>
                    <a:pt x="186" y="38"/>
                    <a:pt x="186" y="38"/>
                  </a:cubicBezTo>
                  <a:close/>
                  <a:moveTo>
                    <a:pt x="181" y="46"/>
                  </a:moveTo>
                  <a:cubicBezTo>
                    <a:pt x="181" y="42"/>
                    <a:pt x="181" y="42"/>
                    <a:pt x="181" y="42"/>
                  </a:cubicBezTo>
                  <a:cubicBezTo>
                    <a:pt x="184" y="40"/>
                    <a:pt x="184" y="40"/>
                    <a:pt x="184" y="40"/>
                  </a:cubicBezTo>
                  <a:cubicBezTo>
                    <a:pt x="184" y="42"/>
                    <a:pt x="184" y="42"/>
                    <a:pt x="184" y="42"/>
                  </a:cubicBezTo>
                  <a:cubicBezTo>
                    <a:pt x="181" y="46"/>
                    <a:pt x="181" y="46"/>
                    <a:pt x="181" y="46"/>
                  </a:cubicBezTo>
                  <a:close/>
                  <a:moveTo>
                    <a:pt x="192" y="51"/>
                  </a:moveTo>
                  <a:cubicBezTo>
                    <a:pt x="194" y="47"/>
                    <a:pt x="194" y="47"/>
                    <a:pt x="194" y="47"/>
                  </a:cubicBezTo>
                  <a:cubicBezTo>
                    <a:pt x="195" y="49"/>
                    <a:pt x="195" y="49"/>
                    <a:pt x="195" y="49"/>
                  </a:cubicBezTo>
                  <a:cubicBezTo>
                    <a:pt x="192" y="51"/>
                    <a:pt x="192" y="51"/>
                    <a:pt x="192" y="51"/>
                  </a:cubicBezTo>
                  <a:close/>
                  <a:moveTo>
                    <a:pt x="190" y="51"/>
                  </a:moveTo>
                  <a:cubicBezTo>
                    <a:pt x="190" y="51"/>
                    <a:pt x="190" y="51"/>
                    <a:pt x="190" y="51"/>
                  </a:cubicBezTo>
                  <a:cubicBezTo>
                    <a:pt x="186" y="51"/>
                    <a:pt x="186" y="51"/>
                    <a:pt x="186" y="51"/>
                  </a:cubicBezTo>
                  <a:cubicBezTo>
                    <a:pt x="183" y="47"/>
                    <a:pt x="183" y="47"/>
                    <a:pt x="183" y="47"/>
                  </a:cubicBezTo>
                  <a:cubicBezTo>
                    <a:pt x="188" y="44"/>
                    <a:pt x="188" y="44"/>
                    <a:pt x="188" y="44"/>
                  </a:cubicBezTo>
                  <a:cubicBezTo>
                    <a:pt x="190" y="46"/>
                    <a:pt x="190" y="46"/>
                    <a:pt x="190" y="46"/>
                  </a:cubicBezTo>
                  <a:cubicBezTo>
                    <a:pt x="192" y="44"/>
                    <a:pt x="192" y="44"/>
                    <a:pt x="192" y="44"/>
                  </a:cubicBezTo>
                  <a:cubicBezTo>
                    <a:pt x="192" y="46"/>
                    <a:pt x="192" y="46"/>
                    <a:pt x="192" y="46"/>
                  </a:cubicBezTo>
                  <a:cubicBezTo>
                    <a:pt x="190" y="47"/>
                    <a:pt x="190" y="47"/>
                    <a:pt x="190" y="47"/>
                  </a:cubicBezTo>
                  <a:cubicBezTo>
                    <a:pt x="190" y="51"/>
                    <a:pt x="190" y="51"/>
                    <a:pt x="190" y="51"/>
                  </a:cubicBezTo>
                  <a:close/>
                  <a:moveTo>
                    <a:pt x="199" y="42"/>
                  </a:moveTo>
                  <a:cubicBezTo>
                    <a:pt x="197" y="44"/>
                    <a:pt x="197" y="44"/>
                    <a:pt x="197" y="44"/>
                  </a:cubicBezTo>
                  <a:cubicBezTo>
                    <a:pt x="194" y="42"/>
                    <a:pt x="194" y="42"/>
                    <a:pt x="194" y="42"/>
                  </a:cubicBezTo>
                  <a:cubicBezTo>
                    <a:pt x="194" y="38"/>
                    <a:pt x="194" y="38"/>
                    <a:pt x="194" y="38"/>
                  </a:cubicBezTo>
                  <a:cubicBezTo>
                    <a:pt x="192" y="35"/>
                    <a:pt x="192" y="35"/>
                    <a:pt x="192" y="35"/>
                  </a:cubicBezTo>
                  <a:cubicBezTo>
                    <a:pt x="195" y="33"/>
                    <a:pt x="195" y="33"/>
                    <a:pt x="195" y="33"/>
                  </a:cubicBezTo>
                  <a:cubicBezTo>
                    <a:pt x="195" y="38"/>
                    <a:pt x="195" y="38"/>
                    <a:pt x="195" y="38"/>
                  </a:cubicBezTo>
                  <a:cubicBezTo>
                    <a:pt x="199" y="40"/>
                    <a:pt x="199" y="40"/>
                    <a:pt x="199" y="40"/>
                  </a:cubicBezTo>
                  <a:cubicBezTo>
                    <a:pt x="199" y="42"/>
                    <a:pt x="199" y="42"/>
                    <a:pt x="199" y="42"/>
                  </a:cubicBezTo>
                  <a:close/>
                  <a:moveTo>
                    <a:pt x="208" y="47"/>
                  </a:moveTo>
                  <a:cubicBezTo>
                    <a:pt x="206" y="44"/>
                    <a:pt x="206" y="44"/>
                    <a:pt x="206" y="44"/>
                  </a:cubicBezTo>
                  <a:cubicBezTo>
                    <a:pt x="204" y="44"/>
                    <a:pt x="204" y="44"/>
                    <a:pt x="204" y="44"/>
                  </a:cubicBezTo>
                  <a:cubicBezTo>
                    <a:pt x="204" y="38"/>
                    <a:pt x="204" y="38"/>
                    <a:pt x="204" y="38"/>
                  </a:cubicBezTo>
                  <a:cubicBezTo>
                    <a:pt x="206" y="36"/>
                    <a:pt x="206" y="36"/>
                    <a:pt x="206" y="36"/>
                  </a:cubicBezTo>
                  <a:cubicBezTo>
                    <a:pt x="210" y="38"/>
                    <a:pt x="210" y="38"/>
                    <a:pt x="210" y="38"/>
                  </a:cubicBezTo>
                  <a:cubicBezTo>
                    <a:pt x="208" y="42"/>
                    <a:pt x="208" y="42"/>
                    <a:pt x="208" y="42"/>
                  </a:cubicBezTo>
                  <a:cubicBezTo>
                    <a:pt x="210" y="44"/>
                    <a:pt x="210" y="44"/>
                    <a:pt x="210" y="44"/>
                  </a:cubicBezTo>
                  <a:cubicBezTo>
                    <a:pt x="208" y="47"/>
                    <a:pt x="208" y="47"/>
                    <a:pt x="208" y="47"/>
                  </a:cubicBezTo>
                  <a:close/>
                  <a:moveTo>
                    <a:pt x="236" y="35"/>
                  </a:moveTo>
                  <a:cubicBezTo>
                    <a:pt x="232" y="33"/>
                    <a:pt x="232" y="33"/>
                    <a:pt x="232" y="33"/>
                  </a:cubicBezTo>
                  <a:cubicBezTo>
                    <a:pt x="228" y="31"/>
                    <a:pt x="228" y="31"/>
                    <a:pt x="228" y="31"/>
                  </a:cubicBezTo>
                  <a:cubicBezTo>
                    <a:pt x="230" y="29"/>
                    <a:pt x="230" y="29"/>
                    <a:pt x="230" y="29"/>
                  </a:cubicBezTo>
                  <a:cubicBezTo>
                    <a:pt x="234" y="29"/>
                    <a:pt x="234" y="29"/>
                    <a:pt x="234" y="29"/>
                  </a:cubicBezTo>
                  <a:cubicBezTo>
                    <a:pt x="236" y="31"/>
                    <a:pt x="236" y="31"/>
                    <a:pt x="236" y="31"/>
                  </a:cubicBezTo>
                  <a:cubicBezTo>
                    <a:pt x="236" y="35"/>
                    <a:pt x="236" y="35"/>
                    <a:pt x="236" y="35"/>
                  </a:cubicBezTo>
                  <a:close/>
                  <a:moveTo>
                    <a:pt x="239" y="31"/>
                  </a:moveTo>
                  <a:cubicBezTo>
                    <a:pt x="236" y="27"/>
                    <a:pt x="236" y="27"/>
                    <a:pt x="236" y="27"/>
                  </a:cubicBezTo>
                  <a:cubicBezTo>
                    <a:pt x="241" y="22"/>
                    <a:pt x="241" y="22"/>
                    <a:pt x="241" y="22"/>
                  </a:cubicBezTo>
                  <a:cubicBezTo>
                    <a:pt x="243" y="25"/>
                    <a:pt x="243" y="25"/>
                    <a:pt x="243" y="25"/>
                  </a:cubicBezTo>
                  <a:cubicBezTo>
                    <a:pt x="239" y="29"/>
                    <a:pt x="239" y="29"/>
                    <a:pt x="239" y="29"/>
                  </a:cubicBezTo>
                  <a:cubicBezTo>
                    <a:pt x="239" y="31"/>
                    <a:pt x="239" y="31"/>
                    <a:pt x="239" y="31"/>
                  </a:cubicBezTo>
                  <a:close/>
                  <a:moveTo>
                    <a:pt x="232" y="25"/>
                  </a:moveTo>
                  <a:cubicBezTo>
                    <a:pt x="230" y="25"/>
                    <a:pt x="230" y="25"/>
                    <a:pt x="230" y="25"/>
                  </a:cubicBezTo>
                  <a:cubicBezTo>
                    <a:pt x="225" y="24"/>
                    <a:pt x="225" y="24"/>
                    <a:pt x="225" y="24"/>
                  </a:cubicBezTo>
                  <a:cubicBezTo>
                    <a:pt x="223" y="20"/>
                    <a:pt x="223" y="20"/>
                    <a:pt x="223" y="20"/>
                  </a:cubicBezTo>
                  <a:cubicBezTo>
                    <a:pt x="226" y="22"/>
                    <a:pt x="226" y="22"/>
                    <a:pt x="226" y="22"/>
                  </a:cubicBezTo>
                  <a:cubicBezTo>
                    <a:pt x="228" y="18"/>
                    <a:pt x="228" y="18"/>
                    <a:pt x="228" y="18"/>
                  </a:cubicBezTo>
                  <a:cubicBezTo>
                    <a:pt x="230" y="22"/>
                    <a:pt x="230" y="22"/>
                    <a:pt x="230" y="22"/>
                  </a:cubicBezTo>
                  <a:cubicBezTo>
                    <a:pt x="232" y="18"/>
                    <a:pt x="232" y="18"/>
                    <a:pt x="232" y="18"/>
                  </a:cubicBezTo>
                  <a:cubicBezTo>
                    <a:pt x="234" y="18"/>
                    <a:pt x="234" y="18"/>
                    <a:pt x="234" y="18"/>
                  </a:cubicBezTo>
                  <a:cubicBezTo>
                    <a:pt x="239" y="15"/>
                    <a:pt x="239" y="15"/>
                    <a:pt x="239" y="15"/>
                  </a:cubicBezTo>
                  <a:cubicBezTo>
                    <a:pt x="241" y="16"/>
                    <a:pt x="241" y="16"/>
                    <a:pt x="241" y="16"/>
                  </a:cubicBezTo>
                  <a:cubicBezTo>
                    <a:pt x="232" y="25"/>
                    <a:pt x="232" y="25"/>
                    <a:pt x="232" y="25"/>
                  </a:cubicBezTo>
                  <a:close/>
                  <a:moveTo>
                    <a:pt x="243" y="18"/>
                  </a:moveTo>
                  <a:cubicBezTo>
                    <a:pt x="246" y="16"/>
                    <a:pt x="246" y="16"/>
                    <a:pt x="246" y="16"/>
                  </a:cubicBezTo>
                  <a:cubicBezTo>
                    <a:pt x="252" y="20"/>
                    <a:pt x="252" y="20"/>
                    <a:pt x="252" y="20"/>
                  </a:cubicBezTo>
                  <a:cubicBezTo>
                    <a:pt x="250" y="22"/>
                    <a:pt x="250" y="22"/>
                    <a:pt x="250" y="22"/>
                  </a:cubicBezTo>
                  <a:cubicBezTo>
                    <a:pt x="245" y="24"/>
                    <a:pt x="245" y="24"/>
                    <a:pt x="245" y="24"/>
                  </a:cubicBezTo>
                  <a:cubicBezTo>
                    <a:pt x="245" y="20"/>
                    <a:pt x="245" y="20"/>
                    <a:pt x="245" y="20"/>
                  </a:cubicBezTo>
                  <a:cubicBezTo>
                    <a:pt x="243" y="18"/>
                    <a:pt x="243" y="18"/>
                    <a:pt x="243" y="18"/>
                  </a:cubicBezTo>
                  <a:close/>
                  <a:moveTo>
                    <a:pt x="252" y="9"/>
                  </a:moveTo>
                  <a:cubicBezTo>
                    <a:pt x="250" y="11"/>
                    <a:pt x="250" y="11"/>
                    <a:pt x="250" y="11"/>
                  </a:cubicBezTo>
                  <a:cubicBezTo>
                    <a:pt x="250" y="13"/>
                    <a:pt x="250" y="13"/>
                    <a:pt x="250" y="13"/>
                  </a:cubicBezTo>
                  <a:cubicBezTo>
                    <a:pt x="246" y="9"/>
                    <a:pt x="246" y="9"/>
                    <a:pt x="246" y="9"/>
                  </a:cubicBezTo>
                  <a:cubicBezTo>
                    <a:pt x="250" y="7"/>
                    <a:pt x="250" y="7"/>
                    <a:pt x="250" y="7"/>
                  </a:cubicBezTo>
                  <a:cubicBezTo>
                    <a:pt x="252" y="9"/>
                    <a:pt x="252" y="9"/>
                    <a:pt x="252" y="9"/>
                  </a:cubicBezTo>
                  <a:close/>
                  <a:moveTo>
                    <a:pt x="259" y="4"/>
                  </a:moveTo>
                  <a:cubicBezTo>
                    <a:pt x="257" y="4"/>
                    <a:pt x="257" y="4"/>
                    <a:pt x="257" y="4"/>
                  </a:cubicBezTo>
                  <a:cubicBezTo>
                    <a:pt x="257" y="2"/>
                    <a:pt x="257" y="2"/>
                    <a:pt x="257" y="2"/>
                  </a:cubicBezTo>
                  <a:cubicBezTo>
                    <a:pt x="261" y="2"/>
                    <a:pt x="261" y="2"/>
                    <a:pt x="261" y="2"/>
                  </a:cubicBezTo>
                  <a:cubicBezTo>
                    <a:pt x="259" y="4"/>
                    <a:pt x="259" y="4"/>
                    <a:pt x="259" y="4"/>
                  </a:cubicBezTo>
                  <a:close/>
                  <a:moveTo>
                    <a:pt x="265" y="5"/>
                  </a:moveTo>
                  <a:cubicBezTo>
                    <a:pt x="265" y="4"/>
                    <a:pt x="265" y="4"/>
                    <a:pt x="265" y="4"/>
                  </a:cubicBezTo>
                  <a:cubicBezTo>
                    <a:pt x="267" y="4"/>
                    <a:pt x="267" y="4"/>
                    <a:pt x="267" y="4"/>
                  </a:cubicBezTo>
                  <a:cubicBezTo>
                    <a:pt x="268" y="4"/>
                    <a:pt x="268" y="4"/>
                    <a:pt x="268" y="4"/>
                  </a:cubicBezTo>
                  <a:cubicBezTo>
                    <a:pt x="270" y="2"/>
                    <a:pt x="270" y="2"/>
                    <a:pt x="270" y="2"/>
                  </a:cubicBezTo>
                  <a:cubicBezTo>
                    <a:pt x="270" y="0"/>
                    <a:pt x="270" y="0"/>
                    <a:pt x="270" y="0"/>
                  </a:cubicBezTo>
                  <a:cubicBezTo>
                    <a:pt x="272" y="2"/>
                    <a:pt x="272" y="2"/>
                    <a:pt x="272" y="2"/>
                  </a:cubicBezTo>
                  <a:cubicBezTo>
                    <a:pt x="274" y="2"/>
                    <a:pt x="274" y="2"/>
                    <a:pt x="274" y="2"/>
                  </a:cubicBezTo>
                  <a:cubicBezTo>
                    <a:pt x="272" y="5"/>
                    <a:pt x="272" y="5"/>
                    <a:pt x="272" y="5"/>
                  </a:cubicBezTo>
                  <a:cubicBezTo>
                    <a:pt x="276" y="5"/>
                    <a:pt x="276" y="5"/>
                    <a:pt x="276" y="5"/>
                  </a:cubicBezTo>
                  <a:cubicBezTo>
                    <a:pt x="276" y="9"/>
                    <a:pt x="276" y="9"/>
                    <a:pt x="276" y="9"/>
                  </a:cubicBezTo>
                  <a:cubicBezTo>
                    <a:pt x="272" y="9"/>
                    <a:pt x="272" y="9"/>
                    <a:pt x="272" y="9"/>
                  </a:cubicBezTo>
                  <a:cubicBezTo>
                    <a:pt x="268" y="7"/>
                    <a:pt x="268" y="7"/>
                    <a:pt x="268" y="7"/>
                  </a:cubicBezTo>
                  <a:cubicBezTo>
                    <a:pt x="265" y="5"/>
                    <a:pt x="265" y="5"/>
                    <a:pt x="265" y="5"/>
                  </a:cubicBezTo>
                  <a:cubicBezTo>
                    <a:pt x="265" y="5"/>
                    <a:pt x="265" y="5"/>
                    <a:pt x="265" y="5"/>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 name="Google Shape;3545;p136">
              <a:extLst>
                <a:ext uri="{FF2B5EF4-FFF2-40B4-BE49-F238E27FC236}">
                  <a16:creationId xmlns:a16="http://schemas.microsoft.com/office/drawing/2014/main" id="{0BD42CCD-20D6-691A-7C1F-D9659224E876}"/>
                </a:ext>
              </a:extLst>
            </p:cNvPr>
            <p:cNvSpPr/>
            <p:nvPr/>
          </p:nvSpPr>
          <p:spPr>
            <a:xfrm>
              <a:off x="2783" y="47"/>
              <a:ext cx="544" cy="1238"/>
            </a:xfrm>
            <a:custGeom>
              <a:avLst/>
              <a:gdLst/>
              <a:ahLst/>
              <a:cxnLst/>
              <a:rect l="l" t="t" r="r" b="b"/>
              <a:pathLst>
                <a:path w="544" h="1238" extrusionOk="0">
                  <a:moveTo>
                    <a:pt x="3" y="945"/>
                  </a:moveTo>
                  <a:lnTo>
                    <a:pt x="13" y="955"/>
                  </a:lnTo>
                  <a:lnTo>
                    <a:pt x="19" y="961"/>
                  </a:lnTo>
                  <a:lnTo>
                    <a:pt x="29" y="955"/>
                  </a:lnTo>
                  <a:lnTo>
                    <a:pt x="19" y="917"/>
                  </a:lnTo>
                  <a:lnTo>
                    <a:pt x="16" y="901"/>
                  </a:lnTo>
                  <a:lnTo>
                    <a:pt x="19" y="898"/>
                  </a:lnTo>
                  <a:lnTo>
                    <a:pt x="29" y="888"/>
                  </a:lnTo>
                  <a:lnTo>
                    <a:pt x="19" y="875"/>
                  </a:lnTo>
                  <a:lnTo>
                    <a:pt x="19" y="872"/>
                  </a:lnTo>
                  <a:lnTo>
                    <a:pt x="41" y="872"/>
                  </a:lnTo>
                  <a:lnTo>
                    <a:pt x="45" y="859"/>
                  </a:lnTo>
                  <a:lnTo>
                    <a:pt x="45" y="847"/>
                  </a:lnTo>
                  <a:lnTo>
                    <a:pt x="48" y="831"/>
                  </a:lnTo>
                  <a:lnTo>
                    <a:pt x="45" y="818"/>
                  </a:lnTo>
                  <a:lnTo>
                    <a:pt x="41" y="799"/>
                  </a:lnTo>
                  <a:lnTo>
                    <a:pt x="32" y="777"/>
                  </a:lnTo>
                  <a:lnTo>
                    <a:pt x="32" y="770"/>
                  </a:lnTo>
                  <a:lnTo>
                    <a:pt x="57" y="761"/>
                  </a:lnTo>
                  <a:lnTo>
                    <a:pt x="57" y="745"/>
                  </a:lnTo>
                  <a:lnTo>
                    <a:pt x="61" y="729"/>
                  </a:lnTo>
                  <a:lnTo>
                    <a:pt x="45" y="710"/>
                  </a:lnTo>
                  <a:lnTo>
                    <a:pt x="29" y="703"/>
                  </a:lnTo>
                  <a:lnTo>
                    <a:pt x="29" y="681"/>
                  </a:lnTo>
                  <a:lnTo>
                    <a:pt x="29" y="662"/>
                  </a:lnTo>
                  <a:lnTo>
                    <a:pt x="29" y="640"/>
                  </a:lnTo>
                  <a:lnTo>
                    <a:pt x="19" y="621"/>
                  </a:lnTo>
                  <a:lnTo>
                    <a:pt x="29" y="605"/>
                  </a:lnTo>
                  <a:lnTo>
                    <a:pt x="19" y="576"/>
                  </a:lnTo>
                  <a:lnTo>
                    <a:pt x="16" y="544"/>
                  </a:lnTo>
                  <a:lnTo>
                    <a:pt x="19" y="525"/>
                  </a:lnTo>
                  <a:lnTo>
                    <a:pt x="32" y="500"/>
                  </a:lnTo>
                  <a:lnTo>
                    <a:pt x="45" y="497"/>
                  </a:lnTo>
                  <a:lnTo>
                    <a:pt x="61" y="500"/>
                  </a:lnTo>
                  <a:lnTo>
                    <a:pt x="77" y="500"/>
                  </a:lnTo>
                  <a:lnTo>
                    <a:pt x="89" y="487"/>
                  </a:lnTo>
                  <a:lnTo>
                    <a:pt x="86" y="465"/>
                  </a:lnTo>
                  <a:lnTo>
                    <a:pt x="77" y="458"/>
                  </a:lnTo>
                  <a:lnTo>
                    <a:pt x="86" y="443"/>
                  </a:lnTo>
                  <a:lnTo>
                    <a:pt x="102" y="401"/>
                  </a:lnTo>
                  <a:lnTo>
                    <a:pt x="102" y="372"/>
                  </a:lnTo>
                  <a:lnTo>
                    <a:pt x="105" y="347"/>
                  </a:lnTo>
                  <a:lnTo>
                    <a:pt x="115" y="331"/>
                  </a:lnTo>
                  <a:lnTo>
                    <a:pt x="115" y="318"/>
                  </a:lnTo>
                  <a:lnTo>
                    <a:pt x="102" y="312"/>
                  </a:lnTo>
                  <a:lnTo>
                    <a:pt x="102" y="299"/>
                  </a:lnTo>
                  <a:lnTo>
                    <a:pt x="118" y="290"/>
                  </a:lnTo>
                  <a:lnTo>
                    <a:pt x="143" y="287"/>
                  </a:lnTo>
                  <a:lnTo>
                    <a:pt x="147" y="277"/>
                  </a:lnTo>
                  <a:lnTo>
                    <a:pt x="147" y="271"/>
                  </a:lnTo>
                  <a:lnTo>
                    <a:pt x="166" y="242"/>
                  </a:lnTo>
                  <a:lnTo>
                    <a:pt x="185" y="220"/>
                  </a:lnTo>
                  <a:lnTo>
                    <a:pt x="185" y="204"/>
                  </a:lnTo>
                  <a:lnTo>
                    <a:pt x="175" y="191"/>
                  </a:lnTo>
                  <a:lnTo>
                    <a:pt x="172" y="182"/>
                  </a:lnTo>
                  <a:lnTo>
                    <a:pt x="172" y="159"/>
                  </a:lnTo>
                  <a:lnTo>
                    <a:pt x="175" y="153"/>
                  </a:lnTo>
                  <a:lnTo>
                    <a:pt x="188" y="147"/>
                  </a:lnTo>
                  <a:lnTo>
                    <a:pt x="188" y="131"/>
                  </a:lnTo>
                  <a:lnTo>
                    <a:pt x="197" y="131"/>
                  </a:lnTo>
                  <a:lnTo>
                    <a:pt x="207" y="112"/>
                  </a:lnTo>
                  <a:lnTo>
                    <a:pt x="217" y="99"/>
                  </a:lnTo>
                  <a:lnTo>
                    <a:pt x="229" y="105"/>
                  </a:lnTo>
                  <a:lnTo>
                    <a:pt x="236" y="112"/>
                  </a:lnTo>
                  <a:lnTo>
                    <a:pt x="242" y="112"/>
                  </a:lnTo>
                  <a:lnTo>
                    <a:pt x="245" y="105"/>
                  </a:lnTo>
                  <a:lnTo>
                    <a:pt x="242" y="92"/>
                  </a:lnTo>
                  <a:lnTo>
                    <a:pt x="245" y="89"/>
                  </a:lnTo>
                  <a:lnTo>
                    <a:pt x="245" y="83"/>
                  </a:lnTo>
                  <a:lnTo>
                    <a:pt x="255" y="77"/>
                  </a:lnTo>
                  <a:lnTo>
                    <a:pt x="242" y="57"/>
                  </a:lnTo>
                  <a:lnTo>
                    <a:pt x="245" y="57"/>
                  </a:lnTo>
                  <a:lnTo>
                    <a:pt x="264" y="57"/>
                  </a:lnTo>
                  <a:lnTo>
                    <a:pt x="277" y="54"/>
                  </a:lnTo>
                  <a:lnTo>
                    <a:pt x="293" y="54"/>
                  </a:lnTo>
                  <a:lnTo>
                    <a:pt x="306" y="64"/>
                  </a:lnTo>
                  <a:lnTo>
                    <a:pt x="315" y="64"/>
                  </a:lnTo>
                  <a:lnTo>
                    <a:pt x="328" y="70"/>
                  </a:lnTo>
                  <a:lnTo>
                    <a:pt x="334" y="70"/>
                  </a:lnTo>
                  <a:lnTo>
                    <a:pt x="334" y="70"/>
                  </a:lnTo>
                  <a:lnTo>
                    <a:pt x="334" y="57"/>
                  </a:lnTo>
                  <a:lnTo>
                    <a:pt x="328" y="48"/>
                  </a:lnTo>
                  <a:lnTo>
                    <a:pt x="334" y="29"/>
                  </a:lnTo>
                  <a:lnTo>
                    <a:pt x="341" y="29"/>
                  </a:lnTo>
                  <a:lnTo>
                    <a:pt x="341" y="16"/>
                  </a:lnTo>
                  <a:lnTo>
                    <a:pt x="328" y="13"/>
                  </a:lnTo>
                  <a:lnTo>
                    <a:pt x="328" y="0"/>
                  </a:lnTo>
                  <a:lnTo>
                    <a:pt x="341" y="7"/>
                  </a:lnTo>
                  <a:lnTo>
                    <a:pt x="350" y="0"/>
                  </a:lnTo>
                  <a:lnTo>
                    <a:pt x="357" y="0"/>
                  </a:lnTo>
                  <a:lnTo>
                    <a:pt x="369" y="13"/>
                  </a:lnTo>
                  <a:lnTo>
                    <a:pt x="379" y="16"/>
                  </a:lnTo>
                  <a:lnTo>
                    <a:pt x="398" y="42"/>
                  </a:lnTo>
                  <a:lnTo>
                    <a:pt x="414" y="54"/>
                  </a:lnTo>
                  <a:lnTo>
                    <a:pt x="439" y="54"/>
                  </a:lnTo>
                  <a:lnTo>
                    <a:pt x="446" y="57"/>
                  </a:lnTo>
                  <a:lnTo>
                    <a:pt x="449" y="57"/>
                  </a:lnTo>
                  <a:lnTo>
                    <a:pt x="462" y="70"/>
                  </a:lnTo>
                  <a:lnTo>
                    <a:pt x="468" y="83"/>
                  </a:lnTo>
                  <a:lnTo>
                    <a:pt x="474" y="83"/>
                  </a:lnTo>
                  <a:lnTo>
                    <a:pt x="474" y="83"/>
                  </a:lnTo>
                  <a:lnTo>
                    <a:pt x="484" y="92"/>
                  </a:lnTo>
                  <a:lnTo>
                    <a:pt x="490" y="92"/>
                  </a:lnTo>
                  <a:lnTo>
                    <a:pt x="497" y="105"/>
                  </a:lnTo>
                  <a:lnTo>
                    <a:pt x="490" y="112"/>
                  </a:lnTo>
                  <a:lnTo>
                    <a:pt x="497" y="131"/>
                  </a:lnTo>
                  <a:lnTo>
                    <a:pt x="490" y="140"/>
                  </a:lnTo>
                  <a:lnTo>
                    <a:pt x="490" y="153"/>
                  </a:lnTo>
                  <a:lnTo>
                    <a:pt x="506" y="153"/>
                  </a:lnTo>
                  <a:lnTo>
                    <a:pt x="506" y="162"/>
                  </a:lnTo>
                  <a:lnTo>
                    <a:pt x="503" y="175"/>
                  </a:lnTo>
                  <a:lnTo>
                    <a:pt x="506" y="188"/>
                  </a:lnTo>
                  <a:lnTo>
                    <a:pt x="516" y="201"/>
                  </a:lnTo>
                  <a:lnTo>
                    <a:pt x="516" y="217"/>
                  </a:lnTo>
                  <a:lnTo>
                    <a:pt x="516" y="229"/>
                  </a:lnTo>
                  <a:lnTo>
                    <a:pt x="516" y="232"/>
                  </a:lnTo>
                  <a:lnTo>
                    <a:pt x="516" y="258"/>
                  </a:lnTo>
                  <a:lnTo>
                    <a:pt x="516" y="261"/>
                  </a:lnTo>
                  <a:lnTo>
                    <a:pt x="519" y="277"/>
                  </a:lnTo>
                  <a:lnTo>
                    <a:pt x="525" y="287"/>
                  </a:lnTo>
                  <a:lnTo>
                    <a:pt x="535" y="302"/>
                  </a:lnTo>
                  <a:lnTo>
                    <a:pt x="544" y="312"/>
                  </a:lnTo>
                  <a:lnTo>
                    <a:pt x="544" y="318"/>
                  </a:lnTo>
                  <a:lnTo>
                    <a:pt x="544" y="318"/>
                  </a:lnTo>
                  <a:lnTo>
                    <a:pt x="535" y="328"/>
                  </a:lnTo>
                  <a:lnTo>
                    <a:pt x="525" y="328"/>
                  </a:lnTo>
                  <a:lnTo>
                    <a:pt x="519" y="318"/>
                  </a:lnTo>
                  <a:lnTo>
                    <a:pt x="506" y="328"/>
                  </a:lnTo>
                  <a:lnTo>
                    <a:pt x="497" y="318"/>
                  </a:lnTo>
                  <a:lnTo>
                    <a:pt x="490" y="331"/>
                  </a:lnTo>
                  <a:lnTo>
                    <a:pt x="484" y="328"/>
                  </a:lnTo>
                  <a:lnTo>
                    <a:pt x="478" y="318"/>
                  </a:lnTo>
                  <a:lnTo>
                    <a:pt x="474" y="331"/>
                  </a:lnTo>
                  <a:lnTo>
                    <a:pt x="462" y="315"/>
                  </a:lnTo>
                  <a:lnTo>
                    <a:pt x="455" y="318"/>
                  </a:lnTo>
                  <a:lnTo>
                    <a:pt x="455" y="331"/>
                  </a:lnTo>
                  <a:lnTo>
                    <a:pt x="455" y="344"/>
                  </a:lnTo>
                  <a:lnTo>
                    <a:pt x="446" y="344"/>
                  </a:lnTo>
                  <a:lnTo>
                    <a:pt x="439" y="341"/>
                  </a:lnTo>
                  <a:lnTo>
                    <a:pt x="433" y="331"/>
                  </a:lnTo>
                  <a:lnTo>
                    <a:pt x="439" y="347"/>
                  </a:lnTo>
                  <a:lnTo>
                    <a:pt x="449" y="357"/>
                  </a:lnTo>
                  <a:lnTo>
                    <a:pt x="439" y="360"/>
                  </a:lnTo>
                  <a:lnTo>
                    <a:pt x="427" y="360"/>
                  </a:lnTo>
                  <a:lnTo>
                    <a:pt x="420" y="369"/>
                  </a:lnTo>
                  <a:lnTo>
                    <a:pt x="433" y="369"/>
                  </a:lnTo>
                  <a:lnTo>
                    <a:pt x="433" y="376"/>
                  </a:lnTo>
                  <a:lnTo>
                    <a:pt x="427" y="376"/>
                  </a:lnTo>
                  <a:lnTo>
                    <a:pt x="420" y="372"/>
                  </a:lnTo>
                  <a:lnTo>
                    <a:pt x="414" y="372"/>
                  </a:lnTo>
                  <a:lnTo>
                    <a:pt x="414" y="372"/>
                  </a:lnTo>
                  <a:lnTo>
                    <a:pt x="420" y="385"/>
                  </a:lnTo>
                  <a:lnTo>
                    <a:pt x="427" y="385"/>
                  </a:lnTo>
                  <a:lnTo>
                    <a:pt x="433" y="388"/>
                  </a:lnTo>
                  <a:lnTo>
                    <a:pt x="427" y="398"/>
                  </a:lnTo>
                  <a:lnTo>
                    <a:pt x="420" y="414"/>
                  </a:lnTo>
                  <a:lnTo>
                    <a:pt x="420" y="417"/>
                  </a:lnTo>
                  <a:lnTo>
                    <a:pt x="411" y="427"/>
                  </a:lnTo>
                  <a:lnTo>
                    <a:pt x="420" y="430"/>
                  </a:lnTo>
                  <a:lnTo>
                    <a:pt x="427" y="433"/>
                  </a:lnTo>
                  <a:lnTo>
                    <a:pt x="433" y="443"/>
                  </a:lnTo>
                  <a:lnTo>
                    <a:pt x="427" y="443"/>
                  </a:lnTo>
                  <a:lnTo>
                    <a:pt x="433" y="455"/>
                  </a:lnTo>
                  <a:lnTo>
                    <a:pt x="439" y="455"/>
                  </a:lnTo>
                  <a:lnTo>
                    <a:pt x="427" y="465"/>
                  </a:lnTo>
                  <a:lnTo>
                    <a:pt x="420" y="465"/>
                  </a:lnTo>
                  <a:lnTo>
                    <a:pt x="414" y="474"/>
                  </a:lnTo>
                  <a:lnTo>
                    <a:pt x="414" y="497"/>
                  </a:lnTo>
                  <a:lnTo>
                    <a:pt x="404" y="513"/>
                  </a:lnTo>
                  <a:lnTo>
                    <a:pt x="398" y="513"/>
                  </a:lnTo>
                  <a:lnTo>
                    <a:pt x="385" y="525"/>
                  </a:lnTo>
                  <a:lnTo>
                    <a:pt x="379" y="516"/>
                  </a:lnTo>
                  <a:lnTo>
                    <a:pt x="379" y="525"/>
                  </a:lnTo>
                  <a:lnTo>
                    <a:pt x="385" y="535"/>
                  </a:lnTo>
                  <a:lnTo>
                    <a:pt x="369" y="541"/>
                  </a:lnTo>
                  <a:lnTo>
                    <a:pt x="363" y="554"/>
                  </a:lnTo>
                  <a:lnTo>
                    <a:pt x="357" y="554"/>
                  </a:lnTo>
                  <a:lnTo>
                    <a:pt x="357" y="544"/>
                  </a:lnTo>
                  <a:lnTo>
                    <a:pt x="350" y="544"/>
                  </a:lnTo>
                  <a:lnTo>
                    <a:pt x="347" y="557"/>
                  </a:lnTo>
                  <a:lnTo>
                    <a:pt x="347" y="570"/>
                  </a:lnTo>
                  <a:lnTo>
                    <a:pt x="334" y="576"/>
                  </a:lnTo>
                  <a:lnTo>
                    <a:pt x="334" y="570"/>
                  </a:lnTo>
                  <a:lnTo>
                    <a:pt x="328" y="570"/>
                  </a:lnTo>
                  <a:lnTo>
                    <a:pt x="322" y="583"/>
                  </a:lnTo>
                  <a:lnTo>
                    <a:pt x="315" y="583"/>
                  </a:lnTo>
                  <a:lnTo>
                    <a:pt x="315" y="576"/>
                  </a:lnTo>
                  <a:lnTo>
                    <a:pt x="306" y="583"/>
                  </a:lnTo>
                  <a:lnTo>
                    <a:pt x="306" y="592"/>
                  </a:lnTo>
                  <a:lnTo>
                    <a:pt x="312" y="592"/>
                  </a:lnTo>
                  <a:lnTo>
                    <a:pt x="312" y="598"/>
                  </a:lnTo>
                  <a:lnTo>
                    <a:pt x="293" y="611"/>
                  </a:lnTo>
                  <a:lnTo>
                    <a:pt x="287" y="611"/>
                  </a:lnTo>
                  <a:lnTo>
                    <a:pt x="283" y="618"/>
                  </a:lnTo>
                  <a:lnTo>
                    <a:pt x="287" y="627"/>
                  </a:lnTo>
                  <a:lnTo>
                    <a:pt x="277" y="640"/>
                  </a:lnTo>
                  <a:lnTo>
                    <a:pt x="264" y="640"/>
                  </a:lnTo>
                  <a:lnTo>
                    <a:pt x="255" y="640"/>
                  </a:lnTo>
                  <a:lnTo>
                    <a:pt x="264" y="659"/>
                  </a:lnTo>
                  <a:lnTo>
                    <a:pt x="271" y="668"/>
                  </a:lnTo>
                  <a:lnTo>
                    <a:pt x="264" y="675"/>
                  </a:lnTo>
                  <a:lnTo>
                    <a:pt x="264" y="688"/>
                  </a:lnTo>
                  <a:lnTo>
                    <a:pt x="264" y="703"/>
                  </a:lnTo>
                  <a:lnTo>
                    <a:pt x="271" y="710"/>
                  </a:lnTo>
                  <a:lnTo>
                    <a:pt x="271" y="719"/>
                  </a:lnTo>
                  <a:lnTo>
                    <a:pt x="264" y="716"/>
                  </a:lnTo>
                  <a:lnTo>
                    <a:pt x="264" y="716"/>
                  </a:lnTo>
                  <a:lnTo>
                    <a:pt x="264" y="732"/>
                  </a:lnTo>
                  <a:lnTo>
                    <a:pt x="258" y="745"/>
                  </a:lnTo>
                  <a:lnTo>
                    <a:pt x="264" y="748"/>
                  </a:lnTo>
                  <a:lnTo>
                    <a:pt x="264" y="758"/>
                  </a:lnTo>
                  <a:lnTo>
                    <a:pt x="258" y="758"/>
                  </a:lnTo>
                  <a:lnTo>
                    <a:pt x="264" y="770"/>
                  </a:lnTo>
                  <a:lnTo>
                    <a:pt x="258" y="777"/>
                  </a:lnTo>
                  <a:lnTo>
                    <a:pt x="264" y="786"/>
                  </a:lnTo>
                  <a:lnTo>
                    <a:pt x="271" y="789"/>
                  </a:lnTo>
                  <a:lnTo>
                    <a:pt x="277" y="799"/>
                  </a:lnTo>
                  <a:lnTo>
                    <a:pt x="277" y="805"/>
                  </a:lnTo>
                  <a:lnTo>
                    <a:pt x="283" y="802"/>
                  </a:lnTo>
                  <a:lnTo>
                    <a:pt x="287" y="815"/>
                  </a:lnTo>
                  <a:lnTo>
                    <a:pt x="299" y="802"/>
                  </a:lnTo>
                  <a:lnTo>
                    <a:pt x="306" y="805"/>
                  </a:lnTo>
                  <a:lnTo>
                    <a:pt x="312" y="815"/>
                  </a:lnTo>
                  <a:lnTo>
                    <a:pt x="328" y="831"/>
                  </a:lnTo>
                  <a:lnTo>
                    <a:pt x="322" y="834"/>
                  </a:lnTo>
                  <a:lnTo>
                    <a:pt x="341" y="847"/>
                  </a:lnTo>
                  <a:lnTo>
                    <a:pt x="341" y="856"/>
                  </a:lnTo>
                  <a:lnTo>
                    <a:pt x="350" y="869"/>
                  </a:lnTo>
                  <a:lnTo>
                    <a:pt x="347" y="885"/>
                  </a:lnTo>
                  <a:lnTo>
                    <a:pt x="334" y="898"/>
                  </a:lnTo>
                  <a:lnTo>
                    <a:pt x="328" y="904"/>
                  </a:lnTo>
                  <a:lnTo>
                    <a:pt x="312" y="914"/>
                  </a:lnTo>
                  <a:lnTo>
                    <a:pt x="306" y="904"/>
                  </a:lnTo>
                  <a:lnTo>
                    <a:pt x="306" y="901"/>
                  </a:lnTo>
                  <a:lnTo>
                    <a:pt x="293" y="898"/>
                  </a:lnTo>
                  <a:lnTo>
                    <a:pt x="287" y="888"/>
                  </a:lnTo>
                  <a:lnTo>
                    <a:pt x="287" y="898"/>
                  </a:lnTo>
                  <a:lnTo>
                    <a:pt x="283" y="898"/>
                  </a:lnTo>
                  <a:lnTo>
                    <a:pt x="277" y="888"/>
                  </a:lnTo>
                  <a:lnTo>
                    <a:pt x="264" y="888"/>
                  </a:lnTo>
                  <a:lnTo>
                    <a:pt x="264" y="898"/>
                  </a:lnTo>
                  <a:lnTo>
                    <a:pt x="255" y="901"/>
                  </a:lnTo>
                  <a:lnTo>
                    <a:pt x="245" y="898"/>
                  </a:lnTo>
                  <a:lnTo>
                    <a:pt x="242" y="904"/>
                  </a:lnTo>
                  <a:lnTo>
                    <a:pt x="229" y="901"/>
                  </a:lnTo>
                  <a:lnTo>
                    <a:pt x="226" y="904"/>
                  </a:lnTo>
                  <a:lnTo>
                    <a:pt x="226" y="904"/>
                  </a:lnTo>
                  <a:lnTo>
                    <a:pt x="242" y="914"/>
                  </a:lnTo>
                  <a:lnTo>
                    <a:pt x="245" y="914"/>
                  </a:lnTo>
                  <a:lnTo>
                    <a:pt x="245" y="904"/>
                  </a:lnTo>
                  <a:lnTo>
                    <a:pt x="258" y="904"/>
                  </a:lnTo>
                  <a:lnTo>
                    <a:pt x="271" y="914"/>
                  </a:lnTo>
                  <a:lnTo>
                    <a:pt x="283" y="914"/>
                  </a:lnTo>
                  <a:lnTo>
                    <a:pt x="287" y="926"/>
                  </a:lnTo>
                  <a:lnTo>
                    <a:pt x="293" y="917"/>
                  </a:lnTo>
                  <a:lnTo>
                    <a:pt x="299" y="917"/>
                  </a:lnTo>
                  <a:lnTo>
                    <a:pt x="312" y="917"/>
                  </a:lnTo>
                  <a:lnTo>
                    <a:pt x="322" y="917"/>
                  </a:lnTo>
                  <a:lnTo>
                    <a:pt x="328" y="926"/>
                  </a:lnTo>
                  <a:lnTo>
                    <a:pt x="334" y="933"/>
                  </a:lnTo>
                  <a:lnTo>
                    <a:pt x="322" y="942"/>
                  </a:lnTo>
                  <a:lnTo>
                    <a:pt x="315" y="942"/>
                  </a:lnTo>
                  <a:lnTo>
                    <a:pt x="306" y="958"/>
                  </a:lnTo>
                  <a:lnTo>
                    <a:pt x="299" y="955"/>
                  </a:lnTo>
                  <a:lnTo>
                    <a:pt x="306" y="945"/>
                  </a:lnTo>
                  <a:lnTo>
                    <a:pt x="299" y="942"/>
                  </a:lnTo>
                  <a:lnTo>
                    <a:pt x="293" y="945"/>
                  </a:lnTo>
                  <a:lnTo>
                    <a:pt x="299" y="955"/>
                  </a:lnTo>
                  <a:lnTo>
                    <a:pt x="287" y="955"/>
                  </a:lnTo>
                  <a:lnTo>
                    <a:pt x="283" y="961"/>
                  </a:lnTo>
                  <a:lnTo>
                    <a:pt x="283" y="974"/>
                  </a:lnTo>
                  <a:lnTo>
                    <a:pt x="271" y="961"/>
                  </a:lnTo>
                  <a:lnTo>
                    <a:pt x="271" y="974"/>
                  </a:lnTo>
                  <a:lnTo>
                    <a:pt x="264" y="984"/>
                  </a:lnTo>
                  <a:lnTo>
                    <a:pt x="264" y="974"/>
                  </a:lnTo>
                  <a:lnTo>
                    <a:pt x="258" y="974"/>
                  </a:lnTo>
                  <a:lnTo>
                    <a:pt x="255" y="984"/>
                  </a:lnTo>
                  <a:lnTo>
                    <a:pt x="258" y="987"/>
                  </a:lnTo>
                  <a:lnTo>
                    <a:pt x="271" y="999"/>
                  </a:lnTo>
                  <a:lnTo>
                    <a:pt x="255" y="999"/>
                  </a:lnTo>
                  <a:lnTo>
                    <a:pt x="271" y="1003"/>
                  </a:lnTo>
                  <a:lnTo>
                    <a:pt x="271" y="1012"/>
                  </a:lnTo>
                  <a:lnTo>
                    <a:pt x="264" y="1022"/>
                  </a:lnTo>
                  <a:lnTo>
                    <a:pt x="277" y="1034"/>
                  </a:lnTo>
                  <a:lnTo>
                    <a:pt x="264" y="1034"/>
                  </a:lnTo>
                  <a:lnTo>
                    <a:pt x="245" y="1034"/>
                  </a:lnTo>
                  <a:lnTo>
                    <a:pt x="258" y="1041"/>
                  </a:lnTo>
                  <a:lnTo>
                    <a:pt x="255" y="1054"/>
                  </a:lnTo>
                  <a:lnTo>
                    <a:pt x="264" y="1057"/>
                  </a:lnTo>
                  <a:lnTo>
                    <a:pt x="255" y="1069"/>
                  </a:lnTo>
                  <a:lnTo>
                    <a:pt x="264" y="1082"/>
                  </a:lnTo>
                  <a:lnTo>
                    <a:pt x="255" y="1092"/>
                  </a:lnTo>
                  <a:lnTo>
                    <a:pt x="255" y="1098"/>
                  </a:lnTo>
                  <a:lnTo>
                    <a:pt x="258" y="1111"/>
                  </a:lnTo>
                  <a:lnTo>
                    <a:pt x="258" y="1114"/>
                  </a:lnTo>
                  <a:lnTo>
                    <a:pt x="255" y="1146"/>
                  </a:lnTo>
                  <a:lnTo>
                    <a:pt x="245" y="1155"/>
                  </a:lnTo>
                  <a:lnTo>
                    <a:pt x="242" y="1174"/>
                  </a:lnTo>
                  <a:lnTo>
                    <a:pt x="229" y="1190"/>
                  </a:lnTo>
                  <a:lnTo>
                    <a:pt x="226" y="1187"/>
                  </a:lnTo>
                  <a:lnTo>
                    <a:pt x="213" y="1178"/>
                  </a:lnTo>
                  <a:lnTo>
                    <a:pt x="201" y="1187"/>
                  </a:lnTo>
                  <a:lnTo>
                    <a:pt x="185" y="1178"/>
                  </a:lnTo>
                  <a:lnTo>
                    <a:pt x="175" y="1174"/>
                  </a:lnTo>
                  <a:lnTo>
                    <a:pt x="175" y="1190"/>
                  </a:lnTo>
                  <a:lnTo>
                    <a:pt x="159" y="1190"/>
                  </a:lnTo>
                  <a:lnTo>
                    <a:pt x="147" y="1206"/>
                  </a:lnTo>
                  <a:lnTo>
                    <a:pt x="156" y="1216"/>
                  </a:lnTo>
                  <a:lnTo>
                    <a:pt x="159" y="1225"/>
                  </a:lnTo>
                  <a:lnTo>
                    <a:pt x="147" y="1238"/>
                  </a:lnTo>
                  <a:lnTo>
                    <a:pt x="131" y="1232"/>
                  </a:lnTo>
                  <a:lnTo>
                    <a:pt x="105" y="1238"/>
                  </a:lnTo>
                  <a:lnTo>
                    <a:pt x="99" y="1238"/>
                  </a:lnTo>
                  <a:lnTo>
                    <a:pt x="89" y="1232"/>
                  </a:lnTo>
                  <a:lnTo>
                    <a:pt x="99" y="1219"/>
                  </a:lnTo>
                  <a:lnTo>
                    <a:pt x="89" y="1197"/>
                  </a:lnTo>
                  <a:lnTo>
                    <a:pt x="77" y="1190"/>
                  </a:lnTo>
                  <a:lnTo>
                    <a:pt x="77" y="1187"/>
                  </a:lnTo>
                  <a:lnTo>
                    <a:pt x="70" y="1178"/>
                  </a:lnTo>
                  <a:lnTo>
                    <a:pt x="73" y="1174"/>
                  </a:lnTo>
                  <a:lnTo>
                    <a:pt x="86" y="1174"/>
                  </a:lnTo>
                  <a:lnTo>
                    <a:pt x="99" y="1155"/>
                  </a:lnTo>
                  <a:lnTo>
                    <a:pt x="89" y="1146"/>
                  </a:lnTo>
                  <a:lnTo>
                    <a:pt x="77" y="1149"/>
                  </a:lnTo>
                  <a:lnTo>
                    <a:pt x="70" y="1139"/>
                  </a:lnTo>
                  <a:lnTo>
                    <a:pt x="70" y="1127"/>
                  </a:lnTo>
                  <a:lnTo>
                    <a:pt x="57" y="1120"/>
                  </a:lnTo>
                  <a:lnTo>
                    <a:pt x="57" y="1111"/>
                  </a:lnTo>
                  <a:lnTo>
                    <a:pt x="45" y="1085"/>
                  </a:lnTo>
                  <a:lnTo>
                    <a:pt x="41" y="1085"/>
                  </a:lnTo>
                  <a:lnTo>
                    <a:pt x="32" y="1069"/>
                  </a:lnTo>
                  <a:lnTo>
                    <a:pt x="19" y="1069"/>
                  </a:lnTo>
                  <a:lnTo>
                    <a:pt x="16" y="1057"/>
                  </a:lnTo>
                  <a:lnTo>
                    <a:pt x="19" y="1054"/>
                  </a:lnTo>
                  <a:lnTo>
                    <a:pt x="29" y="1041"/>
                  </a:lnTo>
                  <a:lnTo>
                    <a:pt x="19" y="1034"/>
                  </a:lnTo>
                  <a:lnTo>
                    <a:pt x="19" y="1022"/>
                  </a:lnTo>
                  <a:lnTo>
                    <a:pt x="32" y="1015"/>
                  </a:lnTo>
                  <a:lnTo>
                    <a:pt x="32" y="1012"/>
                  </a:lnTo>
                  <a:lnTo>
                    <a:pt x="19" y="1003"/>
                  </a:lnTo>
                  <a:lnTo>
                    <a:pt x="29" y="999"/>
                  </a:lnTo>
                  <a:lnTo>
                    <a:pt x="19" y="999"/>
                  </a:lnTo>
                  <a:lnTo>
                    <a:pt x="16" y="1003"/>
                  </a:lnTo>
                  <a:lnTo>
                    <a:pt x="29" y="1015"/>
                  </a:lnTo>
                  <a:lnTo>
                    <a:pt x="16" y="1022"/>
                  </a:lnTo>
                  <a:lnTo>
                    <a:pt x="16" y="1012"/>
                  </a:lnTo>
                  <a:lnTo>
                    <a:pt x="13" y="1003"/>
                  </a:lnTo>
                  <a:lnTo>
                    <a:pt x="3" y="999"/>
                  </a:lnTo>
                  <a:lnTo>
                    <a:pt x="3" y="984"/>
                  </a:lnTo>
                  <a:lnTo>
                    <a:pt x="0" y="974"/>
                  </a:lnTo>
                  <a:lnTo>
                    <a:pt x="0" y="955"/>
                  </a:lnTo>
                  <a:lnTo>
                    <a:pt x="3" y="945"/>
                  </a:lnTo>
                  <a:lnTo>
                    <a:pt x="3" y="945"/>
                  </a:lnTo>
                  <a:lnTo>
                    <a:pt x="3" y="945"/>
                  </a:lnTo>
                  <a:lnTo>
                    <a:pt x="3" y="945"/>
                  </a:lnTo>
                  <a:lnTo>
                    <a:pt x="3" y="945"/>
                  </a:lnTo>
                  <a:close/>
                  <a:moveTo>
                    <a:pt x="328" y="914"/>
                  </a:moveTo>
                  <a:lnTo>
                    <a:pt x="334" y="926"/>
                  </a:lnTo>
                  <a:lnTo>
                    <a:pt x="341" y="929"/>
                  </a:lnTo>
                  <a:lnTo>
                    <a:pt x="341" y="917"/>
                  </a:lnTo>
                  <a:lnTo>
                    <a:pt x="350" y="904"/>
                  </a:lnTo>
                  <a:lnTo>
                    <a:pt x="350" y="901"/>
                  </a:lnTo>
                  <a:lnTo>
                    <a:pt x="341" y="901"/>
                  </a:lnTo>
                  <a:lnTo>
                    <a:pt x="328" y="914"/>
                  </a:lnTo>
                  <a:lnTo>
                    <a:pt x="328" y="914"/>
                  </a:lnTo>
                  <a:lnTo>
                    <a:pt x="328" y="914"/>
                  </a:lnTo>
                  <a:lnTo>
                    <a:pt x="328" y="914"/>
                  </a:lnTo>
                  <a:close/>
                  <a:moveTo>
                    <a:pt x="13" y="1022"/>
                  </a:moveTo>
                  <a:lnTo>
                    <a:pt x="13" y="1034"/>
                  </a:lnTo>
                  <a:lnTo>
                    <a:pt x="16" y="1034"/>
                  </a:lnTo>
                  <a:lnTo>
                    <a:pt x="19" y="1022"/>
                  </a:lnTo>
                  <a:lnTo>
                    <a:pt x="13" y="1022"/>
                  </a:lnTo>
                  <a:lnTo>
                    <a:pt x="13" y="1022"/>
                  </a:lnTo>
                  <a:lnTo>
                    <a:pt x="13" y="1022"/>
                  </a:lnTo>
                  <a:lnTo>
                    <a:pt x="13" y="1022"/>
                  </a:lnTo>
                  <a:close/>
                  <a:moveTo>
                    <a:pt x="376" y="987"/>
                  </a:moveTo>
                  <a:lnTo>
                    <a:pt x="379" y="999"/>
                  </a:lnTo>
                  <a:lnTo>
                    <a:pt x="385" y="993"/>
                  </a:lnTo>
                  <a:lnTo>
                    <a:pt x="379" y="987"/>
                  </a:lnTo>
                  <a:lnTo>
                    <a:pt x="376" y="987"/>
                  </a:lnTo>
                  <a:lnTo>
                    <a:pt x="376" y="987"/>
                  </a:lnTo>
                  <a:lnTo>
                    <a:pt x="376" y="987"/>
                  </a:lnTo>
                  <a:lnTo>
                    <a:pt x="376" y="987"/>
                  </a:lnTo>
                  <a:close/>
                  <a:moveTo>
                    <a:pt x="379" y="1041"/>
                  </a:moveTo>
                  <a:lnTo>
                    <a:pt x="379" y="1044"/>
                  </a:lnTo>
                  <a:lnTo>
                    <a:pt x="385" y="1041"/>
                  </a:lnTo>
                  <a:lnTo>
                    <a:pt x="398" y="1034"/>
                  </a:lnTo>
                  <a:lnTo>
                    <a:pt x="398" y="1034"/>
                  </a:lnTo>
                  <a:lnTo>
                    <a:pt x="385" y="1034"/>
                  </a:lnTo>
                  <a:lnTo>
                    <a:pt x="379" y="1041"/>
                  </a:lnTo>
                  <a:lnTo>
                    <a:pt x="379" y="1041"/>
                  </a:lnTo>
                  <a:lnTo>
                    <a:pt x="379" y="1041"/>
                  </a:lnTo>
                  <a:lnTo>
                    <a:pt x="379" y="1041"/>
                  </a:lnTo>
                  <a:close/>
                  <a:moveTo>
                    <a:pt x="341" y="1127"/>
                  </a:moveTo>
                  <a:lnTo>
                    <a:pt x="350" y="1120"/>
                  </a:lnTo>
                  <a:lnTo>
                    <a:pt x="357" y="1114"/>
                  </a:lnTo>
                  <a:lnTo>
                    <a:pt x="350" y="1111"/>
                  </a:lnTo>
                  <a:lnTo>
                    <a:pt x="357" y="1104"/>
                  </a:lnTo>
                  <a:lnTo>
                    <a:pt x="369" y="1098"/>
                  </a:lnTo>
                  <a:lnTo>
                    <a:pt x="369" y="1085"/>
                  </a:lnTo>
                  <a:lnTo>
                    <a:pt x="376" y="1082"/>
                  </a:lnTo>
                  <a:lnTo>
                    <a:pt x="376" y="1073"/>
                  </a:lnTo>
                  <a:lnTo>
                    <a:pt x="369" y="1069"/>
                  </a:lnTo>
                  <a:lnTo>
                    <a:pt x="376" y="1057"/>
                  </a:lnTo>
                  <a:lnTo>
                    <a:pt x="376" y="1054"/>
                  </a:lnTo>
                  <a:lnTo>
                    <a:pt x="379" y="1044"/>
                  </a:lnTo>
                  <a:lnTo>
                    <a:pt x="376" y="1044"/>
                  </a:lnTo>
                  <a:lnTo>
                    <a:pt x="369" y="1044"/>
                  </a:lnTo>
                  <a:lnTo>
                    <a:pt x="357" y="1044"/>
                  </a:lnTo>
                  <a:lnTo>
                    <a:pt x="347" y="1057"/>
                  </a:lnTo>
                  <a:lnTo>
                    <a:pt x="341" y="1063"/>
                  </a:lnTo>
                  <a:lnTo>
                    <a:pt x="334" y="1073"/>
                  </a:lnTo>
                  <a:lnTo>
                    <a:pt x="341" y="1085"/>
                  </a:lnTo>
                  <a:lnTo>
                    <a:pt x="334" y="1085"/>
                  </a:lnTo>
                  <a:lnTo>
                    <a:pt x="347" y="1104"/>
                  </a:lnTo>
                  <a:lnTo>
                    <a:pt x="350" y="1104"/>
                  </a:lnTo>
                  <a:lnTo>
                    <a:pt x="347" y="1111"/>
                  </a:lnTo>
                  <a:lnTo>
                    <a:pt x="341" y="1120"/>
                  </a:lnTo>
                  <a:lnTo>
                    <a:pt x="341" y="1127"/>
                  </a:lnTo>
                  <a:lnTo>
                    <a:pt x="341" y="1127"/>
                  </a:lnTo>
                  <a:lnTo>
                    <a:pt x="341" y="1127"/>
                  </a:lnTo>
                  <a:lnTo>
                    <a:pt x="341" y="1127"/>
                  </a:lnTo>
                  <a:close/>
                  <a:moveTo>
                    <a:pt x="258" y="1155"/>
                  </a:moveTo>
                  <a:lnTo>
                    <a:pt x="258" y="1168"/>
                  </a:lnTo>
                  <a:lnTo>
                    <a:pt x="258" y="1174"/>
                  </a:lnTo>
                  <a:lnTo>
                    <a:pt x="264" y="1178"/>
                  </a:lnTo>
                  <a:lnTo>
                    <a:pt x="271" y="1168"/>
                  </a:lnTo>
                  <a:lnTo>
                    <a:pt x="277" y="1149"/>
                  </a:lnTo>
                  <a:lnTo>
                    <a:pt x="277" y="1133"/>
                  </a:lnTo>
                  <a:lnTo>
                    <a:pt x="283" y="1114"/>
                  </a:lnTo>
                  <a:lnTo>
                    <a:pt x="283" y="1098"/>
                  </a:lnTo>
                  <a:lnTo>
                    <a:pt x="277" y="1092"/>
                  </a:lnTo>
                  <a:lnTo>
                    <a:pt x="271" y="1104"/>
                  </a:lnTo>
                  <a:lnTo>
                    <a:pt x="271" y="1111"/>
                  </a:lnTo>
                  <a:lnTo>
                    <a:pt x="271" y="1127"/>
                  </a:lnTo>
                  <a:lnTo>
                    <a:pt x="264" y="1127"/>
                  </a:lnTo>
                  <a:lnTo>
                    <a:pt x="258" y="1155"/>
                  </a:lnTo>
                  <a:lnTo>
                    <a:pt x="258" y="1155"/>
                  </a:lnTo>
                  <a:lnTo>
                    <a:pt x="258" y="1155"/>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6" name="Google Shape;3546;p136">
              <a:extLst>
                <a:ext uri="{FF2B5EF4-FFF2-40B4-BE49-F238E27FC236}">
                  <a16:creationId xmlns:a16="http://schemas.microsoft.com/office/drawing/2014/main" id="{97E5031E-DFD5-AC41-A504-D6D9A7B3D4D7}"/>
                </a:ext>
              </a:extLst>
            </p:cNvPr>
            <p:cNvSpPr/>
            <p:nvPr/>
          </p:nvSpPr>
          <p:spPr>
            <a:xfrm>
              <a:off x="2783" y="47"/>
              <a:ext cx="544" cy="1238"/>
            </a:xfrm>
            <a:custGeom>
              <a:avLst/>
              <a:gdLst/>
              <a:ahLst/>
              <a:cxnLst/>
              <a:rect l="l" t="t" r="r" b="b"/>
              <a:pathLst>
                <a:path w="544" h="1238" extrusionOk="0">
                  <a:moveTo>
                    <a:pt x="3" y="945"/>
                  </a:moveTo>
                  <a:lnTo>
                    <a:pt x="13" y="955"/>
                  </a:lnTo>
                  <a:lnTo>
                    <a:pt x="19" y="961"/>
                  </a:lnTo>
                  <a:lnTo>
                    <a:pt x="29" y="955"/>
                  </a:lnTo>
                  <a:lnTo>
                    <a:pt x="19" y="917"/>
                  </a:lnTo>
                  <a:lnTo>
                    <a:pt x="16" y="901"/>
                  </a:lnTo>
                  <a:lnTo>
                    <a:pt x="19" y="898"/>
                  </a:lnTo>
                  <a:lnTo>
                    <a:pt x="29" y="888"/>
                  </a:lnTo>
                  <a:lnTo>
                    <a:pt x="19" y="875"/>
                  </a:lnTo>
                  <a:lnTo>
                    <a:pt x="19" y="872"/>
                  </a:lnTo>
                  <a:lnTo>
                    <a:pt x="41" y="872"/>
                  </a:lnTo>
                  <a:lnTo>
                    <a:pt x="45" y="859"/>
                  </a:lnTo>
                  <a:lnTo>
                    <a:pt x="45" y="847"/>
                  </a:lnTo>
                  <a:lnTo>
                    <a:pt x="48" y="831"/>
                  </a:lnTo>
                  <a:lnTo>
                    <a:pt x="45" y="818"/>
                  </a:lnTo>
                  <a:lnTo>
                    <a:pt x="41" y="799"/>
                  </a:lnTo>
                  <a:lnTo>
                    <a:pt x="32" y="777"/>
                  </a:lnTo>
                  <a:lnTo>
                    <a:pt x="32" y="770"/>
                  </a:lnTo>
                  <a:lnTo>
                    <a:pt x="57" y="761"/>
                  </a:lnTo>
                  <a:lnTo>
                    <a:pt x="57" y="745"/>
                  </a:lnTo>
                  <a:lnTo>
                    <a:pt x="61" y="729"/>
                  </a:lnTo>
                  <a:lnTo>
                    <a:pt x="45" y="710"/>
                  </a:lnTo>
                  <a:lnTo>
                    <a:pt x="29" y="703"/>
                  </a:lnTo>
                  <a:lnTo>
                    <a:pt x="29" y="681"/>
                  </a:lnTo>
                  <a:lnTo>
                    <a:pt x="29" y="662"/>
                  </a:lnTo>
                  <a:lnTo>
                    <a:pt x="29" y="640"/>
                  </a:lnTo>
                  <a:lnTo>
                    <a:pt x="19" y="621"/>
                  </a:lnTo>
                  <a:lnTo>
                    <a:pt x="29" y="605"/>
                  </a:lnTo>
                  <a:lnTo>
                    <a:pt x="19" y="576"/>
                  </a:lnTo>
                  <a:lnTo>
                    <a:pt x="16" y="544"/>
                  </a:lnTo>
                  <a:lnTo>
                    <a:pt x="19" y="525"/>
                  </a:lnTo>
                  <a:lnTo>
                    <a:pt x="32" y="500"/>
                  </a:lnTo>
                  <a:lnTo>
                    <a:pt x="45" y="497"/>
                  </a:lnTo>
                  <a:lnTo>
                    <a:pt x="61" y="500"/>
                  </a:lnTo>
                  <a:lnTo>
                    <a:pt x="77" y="500"/>
                  </a:lnTo>
                  <a:lnTo>
                    <a:pt x="89" y="487"/>
                  </a:lnTo>
                  <a:lnTo>
                    <a:pt x="86" y="465"/>
                  </a:lnTo>
                  <a:lnTo>
                    <a:pt x="77" y="458"/>
                  </a:lnTo>
                  <a:lnTo>
                    <a:pt x="86" y="443"/>
                  </a:lnTo>
                  <a:lnTo>
                    <a:pt x="102" y="401"/>
                  </a:lnTo>
                  <a:lnTo>
                    <a:pt x="102" y="372"/>
                  </a:lnTo>
                  <a:lnTo>
                    <a:pt x="105" y="347"/>
                  </a:lnTo>
                  <a:lnTo>
                    <a:pt x="115" y="331"/>
                  </a:lnTo>
                  <a:lnTo>
                    <a:pt x="115" y="318"/>
                  </a:lnTo>
                  <a:lnTo>
                    <a:pt x="102" y="312"/>
                  </a:lnTo>
                  <a:lnTo>
                    <a:pt x="102" y="299"/>
                  </a:lnTo>
                  <a:lnTo>
                    <a:pt x="118" y="290"/>
                  </a:lnTo>
                  <a:lnTo>
                    <a:pt x="143" y="287"/>
                  </a:lnTo>
                  <a:lnTo>
                    <a:pt x="147" y="277"/>
                  </a:lnTo>
                  <a:lnTo>
                    <a:pt x="147" y="271"/>
                  </a:lnTo>
                  <a:lnTo>
                    <a:pt x="166" y="242"/>
                  </a:lnTo>
                  <a:lnTo>
                    <a:pt x="185" y="220"/>
                  </a:lnTo>
                  <a:lnTo>
                    <a:pt x="185" y="204"/>
                  </a:lnTo>
                  <a:lnTo>
                    <a:pt x="175" y="191"/>
                  </a:lnTo>
                  <a:lnTo>
                    <a:pt x="172" y="182"/>
                  </a:lnTo>
                  <a:lnTo>
                    <a:pt x="172" y="159"/>
                  </a:lnTo>
                  <a:lnTo>
                    <a:pt x="175" y="153"/>
                  </a:lnTo>
                  <a:lnTo>
                    <a:pt x="188" y="147"/>
                  </a:lnTo>
                  <a:lnTo>
                    <a:pt x="188" y="131"/>
                  </a:lnTo>
                  <a:lnTo>
                    <a:pt x="197" y="131"/>
                  </a:lnTo>
                  <a:lnTo>
                    <a:pt x="207" y="112"/>
                  </a:lnTo>
                  <a:lnTo>
                    <a:pt x="217" y="99"/>
                  </a:lnTo>
                  <a:lnTo>
                    <a:pt x="229" y="105"/>
                  </a:lnTo>
                  <a:lnTo>
                    <a:pt x="236" y="112"/>
                  </a:lnTo>
                  <a:lnTo>
                    <a:pt x="242" y="112"/>
                  </a:lnTo>
                  <a:lnTo>
                    <a:pt x="245" y="105"/>
                  </a:lnTo>
                  <a:lnTo>
                    <a:pt x="242" y="92"/>
                  </a:lnTo>
                  <a:lnTo>
                    <a:pt x="245" y="89"/>
                  </a:lnTo>
                  <a:lnTo>
                    <a:pt x="245" y="83"/>
                  </a:lnTo>
                  <a:lnTo>
                    <a:pt x="255" y="77"/>
                  </a:lnTo>
                  <a:lnTo>
                    <a:pt x="242" y="57"/>
                  </a:lnTo>
                  <a:lnTo>
                    <a:pt x="245" y="57"/>
                  </a:lnTo>
                  <a:lnTo>
                    <a:pt x="264" y="57"/>
                  </a:lnTo>
                  <a:lnTo>
                    <a:pt x="277" y="54"/>
                  </a:lnTo>
                  <a:lnTo>
                    <a:pt x="293" y="54"/>
                  </a:lnTo>
                  <a:lnTo>
                    <a:pt x="306" y="64"/>
                  </a:lnTo>
                  <a:lnTo>
                    <a:pt x="315" y="64"/>
                  </a:lnTo>
                  <a:lnTo>
                    <a:pt x="328" y="70"/>
                  </a:lnTo>
                  <a:lnTo>
                    <a:pt x="334" y="70"/>
                  </a:lnTo>
                  <a:lnTo>
                    <a:pt x="334" y="70"/>
                  </a:lnTo>
                  <a:lnTo>
                    <a:pt x="334" y="57"/>
                  </a:lnTo>
                  <a:lnTo>
                    <a:pt x="328" y="48"/>
                  </a:lnTo>
                  <a:lnTo>
                    <a:pt x="334" y="29"/>
                  </a:lnTo>
                  <a:lnTo>
                    <a:pt x="341" y="29"/>
                  </a:lnTo>
                  <a:lnTo>
                    <a:pt x="341" y="16"/>
                  </a:lnTo>
                  <a:lnTo>
                    <a:pt x="328" y="13"/>
                  </a:lnTo>
                  <a:lnTo>
                    <a:pt x="328" y="0"/>
                  </a:lnTo>
                  <a:lnTo>
                    <a:pt x="341" y="7"/>
                  </a:lnTo>
                  <a:lnTo>
                    <a:pt x="350" y="0"/>
                  </a:lnTo>
                  <a:lnTo>
                    <a:pt x="357" y="0"/>
                  </a:lnTo>
                  <a:lnTo>
                    <a:pt x="369" y="13"/>
                  </a:lnTo>
                  <a:lnTo>
                    <a:pt x="379" y="16"/>
                  </a:lnTo>
                  <a:lnTo>
                    <a:pt x="398" y="42"/>
                  </a:lnTo>
                  <a:lnTo>
                    <a:pt x="414" y="54"/>
                  </a:lnTo>
                  <a:lnTo>
                    <a:pt x="439" y="54"/>
                  </a:lnTo>
                  <a:lnTo>
                    <a:pt x="446" y="57"/>
                  </a:lnTo>
                  <a:lnTo>
                    <a:pt x="449" y="57"/>
                  </a:lnTo>
                  <a:lnTo>
                    <a:pt x="462" y="70"/>
                  </a:lnTo>
                  <a:lnTo>
                    <a:pt x="468" y="83"/>
                  </a:lnTo>
                  <a:lnTo>
                    <a:pt x="474" y="83"/>
                  </a:lnTo>
                  <a:lnTo>
                    <a:pt x="474" y="83"/>
                  </a:lnTo>
                  <a:lnTo>
                    <a:pt x="484" y="92"/>
                  </a:lnTo>
                  <a:lnTo>
                    <a:pt x="490" y="92"/>
                  </a:lnTo>
                  <a:lnTo>
                    <a:pt x="497" y="105"/>
                  </a:lnTo>
                  <a:lnTo>
                    <a:pt x="490" y="112"/>
                  </a:lnTo>
                  <a:lnTo>
                    <a:pt x="497" y="131"/>
                  </a:lnTo>
                  <a:lnTo>
                    <a:pt x="490" y="140"/>
                  </a:lnTo>
                  <a:lnTo>
                    <a:pt x="490" y="153"/>
                  </a:lnTo>
                  <a:lnTo>
                    <a:pt x="506" y="153"/>
                  </a:lnTo>
                  <a:lnTo>
                    <a:pt x="506" y="162"/>
                  </a:lnTo>
                  <a:lnTo>
                    <a:pt x="503" y="175"/>
                  </a:lnTo>
                  <a:lnTo>
                    <a:pt x="506" y="188"/>
                  </a:lnTo>
                  <a:lnTo>
                    <a:pt x="516" y="201"/>
                  </a:lnTo>
                  <a:lnTo>
                    <a:pt x="516" y="217"/>
                  </a:lnTo>
                  <a:lnTo>
                    <a:pt x="516" y="229"/>
                  </a:lnTo>
                  <a:lnTo>
                    <a:pt x="516" y="232"/>
                  </a:lnTo>
                  <a:lnTo>
                    <a:pt x="516" y="258"/>
                  </a:lnTo>
                  <a:lnTo>
                    <a:pt x="516" y="261"/>
                  </a:lnTo>
                  <a:lnTo>
                    <a:pt x="519" y="277"/>
                  </a:lnTo>
                  <a:lnTo>
                    <a:pt x="525" y="287"/>
                  </a:lnTo>
                  <a:lnTo>
                    <a:pt x="535" y="302"/>
                  </a:lnTo>
                  <a:lnTo>
                    <a:pt x="544" y="312"/>
                  </a:lnTo>
                  <a:lnTo>
                    <a:pt x="544" y="318"/>
                  </a:lnTo>
                  <a:lnTo>
                    <a:pt x="544" y="318"/>
                  </a:lnTo>
                  <a:lnTo>
                    <a:pt x="535" y="328"/>
                  </a:lnTo>
                  <a:lnTo>
                    <a:pt x="525" y="328"/>
                  </a:lnTo>
                  <a:lnTo>
                    <a:pt x="519" y="318"/>
                  </a:lnTo>
                  <a:lnTo>
                    <a:pt x="506" y="328"/>
                  </a:lnTo>
                  <a:lnTo>
                    <a:pt x="497" y="318"/>
                  </a:lnTo>
                  <a:lnTo>
                    <a:pt x="490" y="331"/>
                  </a:lnTo>
                  <a:lnTo>
                    <a:pt x="484" y="328"/>
                  </a:lnTo>
                  <a:lnTo>
                    <a:pt x="478" y="318"/>
                  </a:lnTo>
                  <a:lnTo>
                    <a:pt x="474" y="331"/>
                  </a:lnTo>
                  <a:lnTo>
                    <a:pt x="462" y="315"/>
                  </a:lnTo>
                  <a:lnTo>
                    <a:pt x="455" y="318"/>
                  </a:lnTo>
                  <a:lnTo>
                    <a:pt x="455" y="331"/>
                  </a:lnTo>
                  <a:lnTo>
                    <a:pt x="455" y="344"/>
                  </a:lnTo>
                  <a:lnTo>
                    <a:pt x="446" y="344"/>
                  </a:lnTo>
                  <a:lnTo>
                    <a:pt x="439" y="341"/>
                  </a:lnTo>
                  <a:lnTo>
                    <a:pt x="433" y="331"/>
                  </a:lnTo>
                  <a:lnTo>
                    <a:pt x="439" y="347"/>
                  </a:lnTo>
                  <a:lnTo>
                    <a:pt x="449" y="357"/>
                  </a:lnTo>
                  <a:lnTo>
                    <a:pt x="439" y="360"/>
                  </a:lnTo>
                  <a:lnTo>
                    <a:pt x="427" y="360"/>
                  </a:lnTo>
                  <a:lnTo>
                    <a:pt x="420" y="369"/>
                  </a:lnTo>
                  <a:lnTo>
                    <a:pt x="433" y="369"/>
                  </a:lnTo>
                  <a:lnTo>
                    <a:pt x="433" y="376"/>
                  </a:lnTo>
                  <a:lnTo>
                    <a:pt x="427" y="376"/>
                  </a:lnTo>
                  <a:lnTo>
                    <a:pt x="420" y="372"/>
                  </a:lnTo>
                  <a:lnTo>
                    <a:pt x="414" y="372"/>
                  </a:lnTo>
                  <a:lnTo>
                    <a:pt x="414" y="372"/>
                  </a:lnTo>
                  <a:lnTo>
                    <a:pt x="420" y="385"/>
                  </a:lnTo>
                  <a:lnTo>
                    <a:pt x="427" y="385"/>
                  </a:lnTo>
                  <a:lnTo>
                    <a:pt x="433" y="388"/>
                  </a:lnTo>
                  <a:lnTo>
                    <a:pt x="427" y="398"/>
                  </a:lnTo>
                  <a:lnTo>
                    <a:pt x="420" y="414"/>
                  </a:lnTo>
                  <a:lnTo>
                    <a:pt x="420" y="417"/>
                  </a:lnTo>
                  <a:lnTo>
                    <a:pt x="411" y="427"/>
                  </a:lnTo>
                  <a:lnTo>
                    <a:pt x="420" y="430"/>
                  </a:lnTo>
                  <a:lnTo>
                    <a:pt x="427" y="433"/>
                  </a:lnTo>
                  <a:lnTo>
                    <a:pt x="433" y="443"/>
                  </a:lnTo>
                  <a:lnTo>
                    <a:pt x="427" y="443"/>
                  </a:lnTo>
                  <a:lnTo>
                    <a:pt x="433" y="455"/>
                  </a:lnTo>
                  <a:lnTo>
                    <a:pt x="439" y="455"/>
                  </a:lnTo>
                  <a:lnTo>
                    <a:pt x="427" y="465"/>
                  </a:lnTo>
                  <a:lnTo>
                    <a:pt x="420" y="465"/>
                  </a:lnTo>
                  <a:lnTo>
                    <a:pt x="414" y="474"/>
                  </a:lnTo>
                  <a:lnTo>
                    <a:pt x="414" y="497"/>
                  </a:lnTo>
                  <a:lnTo>
                    <a:pt x="404" y="513"/>
                  </a:lnTo>
                  <a:lnTo>
                    <a:pt x="398" y="513"/>
                  </a:lnTo>
                  <a:lnTo>
                    <a:pt x="385" y="525"/>
                  </a:lnTo>
                  <a:lnTo>
                    <a:pt x="379" y="516"/>
                  </a:lnTo>
                  <a:lnTo>
                    <a:pt x="379" y="525"/>
                  </a:lnTo>
                  <a:lnTo>
                    <a:pt x="385" y="535"/>
                  </a:lnTo>
                  <a:lnTo>
                    <a:pt x="369" y="541"/>
                  </a:lnTo>
                  <a:lnTo>
                    <a:pt x="363" y="554"/>
                  </a:lnTo>
                  <a:lnTo>
                    <a:pt x="357" y="554"/>
                  </a:lnTo>
                  <a:lnTo>
                    <a:pt x="357" y="544"/>
                  </a:lnTo>
                  <a:lnTo>
                    <a:pt x="350" y="544"/>
                  </a:lnTo>
                  <a:lnTo>
                    <a:pt x="347" y="557"/>
                  </a:lnTo>
                  <a:lnTo>
                    <a:pt x="347" y="570"/>
                  </a:lnTo>
                  <a:lnTo>
                    <a:pt x="334" y="576"/>
                  </a:lnTo>
                  <a:lnTo>
                    <a:pt x="334" y="570"/>
                  </a:lnTo>
                  <a:lnTo>
                    <a:pt x="328" y="570"/>
                  </a:lnTo>
                  <a:lnTo>
                    <a:pt x="322" y="583"/>
                  </a:lnTo>
                  <a:lnTo>
                    <a:pt x="315" y="583"/>
                  </a:lnTo>
                  <a:lnTo>
                    <a:pt x="315" y="576"/>
                  </a:lnTo>
                  <a:lnTo>
                    <a:pt x="306" y="583"/>
                  </a:lnTo>
                  <a:lnTo>
                    <a:pt x="306" y="592"/>
                  </a:lnTo>
                  <a:lnTo>
                    <a:pt x="312" y="592"/>
                  </a:lnTo>
                  <a:lnTo>
                    <a:pt x="312" y="598"/>
                  </a:lnTo>
                  <a:lnTo>
                    <a:pt x="293" y="611"/>
                  </a:lnTo>
                  <a:lnTo>
                    <a:pt x="287" y="611"/>
                  </a:lnTo>
                  <a:lnTo>
                    <a:pt x="283" y="618"/>
                  </a:lnTo>
                  <a:lnTo>
                    <a:pt x="287" y="627"/>
                  </a:lnTo>
                  <a:lnTo>
                    <a:pt x="277" y="640"/>
                  </a:lnTo>
                  <a:lnTo>
                    <a:pt x="264" y="640"/>
                  </a:lnTo>
                  <a:lnTo>
                    <a:pt x="255" y="640"/>
                  </a:lnTo>
                  <a:lnTo>
                    <a:pt x="264" y="659"/>
                  </a:lnTo>
                  <a:lnTo>
                    <a:pt x="271" y="668"/>
                  </a:lnTo>
                  <a:lnTo>
                    <a:pt x="264" y="675"/>
                  </a:lnTo>
                  <a:lnTo>
                    <a:pt x="264" y="688"/>
                  </a:lnTo>
                  <a:lnTo>
                    <a:pt x="264" y="703"/>
                  </a:lnTo>
                  <a:lnTo>
                    <a:pt x="271" y="710"/>
                  </a:lnTo>
                  <a:lnTo>
                    <a:pt x="271" y="719"/>
                  </a:lnTo>
                  <a:lnTo>
                    <a:pt x="264" y="716"/>
                  </a:lnTo>
                  <a:lnTo>
                    <a:pt x="264" y="716"/>
                  </a:lnTo>
                  <a:lnTo>
                    <a:pt x="264" y="732"/>
                  </a:lnTo>
                  <a:lnTo>
                    <a:pt x="258" y="745"/>
                  </a:lnTo>
                  <a:lnTo>
                    <a:pt x="264" y="748"/>
                  </a:lnTo>
                  <a:lnTo>
                    <a:pt x="264" y="758"/>
                  </a:lnTo>
                  <a:lnTo>
                    <a:pt x="258" y="758"/>
                  </a:lnTo>
                  <a:lnTo>
                    <a:pt x="264" y="770"/>
                  </a:lnTo>
                  <a:lnTo>
                    <a:pt x="258" y="777"/>
                  </a:lnTo>
                  <a:lnTo>
                    <a:pt x="264" y="786"/>
                  </a:lnTo>
                  <a:lnTo>
                    <a:pt x="271" y="789"/>
                  </a:lnTo>
                  <a:lnTo>
                    <a:pt x="277" y="799"/>
                  </a:lnTo>
                  <a:lnTo>
                    <a:pt x="277" y="805"/>
                  </a:lnTo>
                  <a:lnTo>
                    <a:pt x="283" y="802"/>
                  </a:lnTo>
                  <a:lnTo>
                    <a:pt x="287" y="815"/>
                  </a:lnTo>
                  <a:lnTo>
                    <a:pt x="299" y="802"/>
                  </a:lnTo>
                  <a:lnTo>
                    <a:pt x="306" y="805"/>
                  </a:lnTo>
                  <a:lnTo>
                    <a:pt x="312" y="815"/>
                  </a:lnTo>
                  <a:lnTo>
                    <a:pt x="328" y="831"/>
                  </a:lnTo>
                  <a:lnTo>
                    <a:pt x="322" y="834"/>
                  </a:lnTo>
                  <a:lnTo>
                    <a:pt x="341" y="847"/>
                  </a:lnTo>
                  <a:lnTo>
                    <a:pt x="341" y="856"/>
                  </a:lnTo>
                  <a:lnTo>
                    <a:pt x="350" y="869"/>
                  </a:lnTo>
                  <a:lnTo>
                    <a:pt x="347" y="885"/>
                  </a:lnTo>
                  <a:lnTo>
                    <a:pt x="334" y="898"/>
                  </a:lnTo>
                  <a:lnTo>
                    <a:pt x="328" y="904"/>
                  </a:lnTo>
                  <a:lnTo>
                    <a:pt x="312" y="914"/>
                  </a:lnTo>
                  <a:lnTo>
                    <a:pt x="306" y="904"/>
                  </a:lnTo>
                  <a:lnTo>
                    <a:pt x="306" y="901"/>
                  </a:lnTo>
                  <a:lnTo>
                    <a:pt x="293" y="898"/>
                  </a:lnTo>
                  <a:lnTo>
                    <a:pt x="287" y="888"/>
                  </a:lnTo>
                  <a:lnTo>
                    <a:pt x="287" y="898"/>
                  </a:lnTo>
                  <a:lnTo>
                    <a:pt x="283" y="898"/>
                  </a:lnTo>
                  <a:lnTo>
                    <a:pt x="277" y="888"/>
                  </a:lnTo>
                  <a:lnTo>
                    <a:pt x="264" y="888"/>
                  </a:lnTo>
                  <a:lnTo>
                    <a:pt x="264" y="898"/>
                  </a:lnTo>
                  <a:lnTo>
                    <a:pt x="255" y="901"/>
                  </a:lnTo>
                  <a:lnTo>
                    <a:pt x="245" y="898"/>
                  </a:lnTo>
                  <a:lnTo>
                    <a:pt x="242" y="904"/>
                  </a:lnTo>
                  <a:lnTo>
                    <a:pt x="229" y="901"/>
                  </a:lnTo>
                  <a:lnTo>
                    <a:pt x="226" y="904"/>
                  </a:lnTo>
                  <a:lnTo>
                    <a:pt x="226" y="904"/>
                  </a:lnTo>
                  <a:lnTo>
                    <a:pt x="242" y="914"/>
                  </a:lnTo>
                  <a:lnTo>
                    <a:pt x="245" y="914"/>
                  </a:lnTo>
                  <a:lnTo>
                    <a:pt x="245" y="904"/>
                  </a:lnTo>
                  <a:lnTo>
                    <a:pt x="258" y="904"/>
                  </a:lnTo>
                  <a:lnTo>
                    <a:pt x="271" y="914"/>
                  </a:lnTo>
                  <a:lnTo>
                    <a:pt x="283" y="914"/>
                  </a:lnTo>
                  <a:lnTo>
                    <a:pt x="287" y="926"/>
                  </a:lnTo>
                  <a:lnTo>
                    <a:pt x="293" y="917"/>
                  </a:lnTo>
                  <a:lnTo>
                    <a:pt x="299" y="917"/>
                  </a:lnTo>
                  <a:lnTo>
                    <a:pt x="312" y="917"/>
                  </a:lnTo>
                  <a:lnTo>
                    <a:pt x="322" y="917"/>
                  </a:lnTo>
                  <a:lnTo>
                    <a:pt x="328" y="926"/>
                  </a:lnTo>
                  <a:lnTo>
                    <a:pt x="334" y="933"/>
                  </a:lnTo>
                  <a:lnTo>
                    <a:pt x="322" y="942"/>
                  </a:lnTo>
                  <a:lnTo>
                    <a:pt x="315" y="942"/>
                  </a:lnTo>
                  <a:lnTo>
                    <a:pt x="306" y="958"/>
                  </a:lnTo>
                  <a:lnTo>
                    <a:pt x="299" y="955"/>
                  </a:lnTo>
                  <a:lnTo>
                    <a:pt x="306" y="945"/>
                  </a:lnTo>
                  <a:lnTo>
                    <a:pt x="299" y="942"/>
                  </a:lnTo>
                  <a:lnTo>
                    <a:pt x="293" y="945"/>
                  </a:lnTo>
                  <a:lnTo>
                    <a:pt x="299" y="955"/>
                  </a:lnTo>
                  <a:lnTo>
                    <a:pt x="287" y="955"/>
                  </a:lnTo>
                  <a:lnTo>
                    <a:pt x="283" y="961"/>
                  </a:lnTo>
                  <a:lnTo>
                    <a:pt x="283" y="974"/>
                  </a:lnTo>
                  <a:lnTo>
                    <a:pt x="271" y="961"/>
                  </a:lnTo>
                  <a:lnTo>
                    <a:pt x="271" y="974"/>
                  </a:lnTo>
                  <a:lnTo>
                    <a:pt x="264" y="984"/>
                  </a:lnTo>
                  <a:lnTo>
                    <a:pt x="264" y="974"/>
                  </a:lnTo>
                  <a:lnTo>
                    <a:pt x="258" y="974"/>
                  </a:lnTo>
                  <a:lnTo>
                    <a:pt x="255" y="984"/>
                  </a:lnTo>
                  <a:lnTo>
                    <a:pt x="258" y="987"/>
                  </a:lnTo>
                  <a:lnTo>
                    <a:pt x="271" y="999"/>
                  </a:lnTo>
                  <a:lnTo>
                    <a:pt x="255" y="999"/>
                  </a:lnTo>
                  <a:lnTo>
                    <a:pt x="271" y="1003"/>
                  </a:lnTo>
                  <a:lnTo>
                    <a:pt x="271" y="1012"/>
                  </a:lnTo>
                  <a:lnTo>
                    <a:pt x="264" y="1022"/>
                  </a:lnTo>
                  <a:lnTo>
                    <a:pt x="277" y="1034"/>
                  </a:lnTo>
                  <a:lnTo>
                    <a:pt x="264" y="1034"/>
                  </a:lnTo>
                  <a:lnTo>
                    <a:pt x="245" y="1034"/>
                  </a:lnTo>
                  <a:lnTo>
                    <a:pt x="258" y="1041"/>
                  </a:lnTo>
                  <a:lnTo>
                    <a:pt x="255" y="1054"/>
                  </a:lnTo>
                  <a:lnTo>
                    <a:pt x="264" y="1057"/>
                  </a:lnTo>
                  <a:lnTo>
                    <a:pt x="255" y="1069"/>
                  </a:lnTo>
                  <a:lnTo>
                    <a:pt x="264" y="1082"/>
                  </a:lnTo>
                  <a:lnTo>
                    <a:pt x="255" y="1092"/>
                  </a:lnTo>
                  <a:lnTo>
                    <a:pt x="255" y="1098"/>
                  </a:lnTo>
                  <a:lnTo>
                    <a:pt x="258" y="1111"/>
                  </a:lnTo>
                  <a:lnTo>
                    <a:pt x="258" y="1114"/>
                  </a:lnTo>
                  <a:lnTo>
                    <a:pt x="255" y="1146"/>
                  </a:lnTo>
                  <a:lnTo>
                    <a:pt x="245" y="1155"/>
                  </a:lnTo>
                  <a:lnTo>
                    <a:pt x="242" y="1174"/>
                  </a:lnTo>
                  <a:lnTo>
                    <a:pt x="229" y="1190"/>
                  </a:lnTo>
                  <a:lnTo>
                    <a:pt x="226" y="1187"/>
                  </a:lnTo>
                  <a:lnTo>
                    <a:pt x="213" y="1178"/>
                  </a:lnTo>
                  <a:lnTo>
                    <a:pt x="201" y="1187"/>
                  </a:lnTo>
                  <a:lnTo>
                    <a:pt x="185" y="1178"/>
                  </a:lnTo>
                  <a:lnTo>
                    <a:pt x="175" y="1174"/>
                  </a:lnTo>
                  <a:lnTo>
                    <a:pt x="175" y="1190"/>
                  </a:lnTo>
                  <a:lnTo>
                    <a:pt x="159" y="1190"/>
                  </a:lnTo>
                  <a:lnTo>
                    <a:pt x="147" y="1206"/>
                  </a:lnTo>
                  <a:lnTo>
                    <a:pt x="156" y="1216"/>
                  </a:lnTo>
                  <a:lnTo>
                    <a:pt x="159" y="1225"/>
                  </a:lnTo>
                  <a:lnTo>
                    <a:pt x="147" y="1238"/>
                  </a:lnTo>
                  <a:lnTo>
                    <a:pt x="131" y="1232"/>
                  </a:lnTo>
                  <a:lnTo>
                    <a:pt x="105" y="1238"/>
                  </a:lnTo>
                  <a:lnTo>
                    <a:pt x="99" y="1238"/>
                  </a:lnTo>
                  <a:lnTo>
                    <a:pt x="89" y="1232"/>
                  </a:lnTo>
                  <a:lnTo>
                    <a:pt x="99" y="1219"/>
                  </a:lnTo>
                  <a:lnTo>
                    <a:pt x="89" y="1197"/>
                  </a:lnTo>
                  <a:lnTo>
                    <a:pt x="77" y="1190"/>
                  </a:lnTo>
                  <a:lnTo>
                    <a:pt x="77" y="1187"/>
                  </a:lnTo>
                  <a:lnTo>
                    <a:pt x="70" y="1178"/>
                  </a:lnTo>
                  <a:lnTo>
                    <a:pt x="73" y="1174"/>
                  </a:lnTo>
                  <a:lnTo>
                    <a:pt x="86" y="1174"/>
                  </a:lnTo>
                  <a:lnTo>
                    <a:pt x="99" y="1155"/>
                  </a:lnTo>
                  <a:lnTo>
                    <a:pt x="89" y="1146"/>
                  </a:lnTo>
                  <a:lnTo>
                    <a:pt x="77" y="1149"/>
                  </a:lnTo>
                  <a:lnTo>
                    <a:pt x="70" y="1139"/>
                  </a:lnTo>
                  <a:lnTo>
                    <a:pt x="70" y="1127"/>
                  </a:lnTo>
                  <a:lnTo>
                    <a:pt x="57" y="1120"/>
                  </a:lnTo>
                  <a:lnTo>
                    <a:pt x="57" y="1111"/>
                  </a:lnTo>
                  <a:lnTo>
                    <a:pt x="45" y="1085"/>
                  </a:lnTo>
                  <a:lnTo>
                    <a:pt x="41" y="1085"/>
                  </a:lnTo>
                  <a:lnTo>
                    <a:pt x="32" y="1069"/>
                  </a:lnTo>
                  <a:lnTo>
                    <a:pt x="19" y="1069"/>
                  </a:lnTo>
                  <a:lnTo>
                    <a:pt x="16" y="1057"/>
                  </a:lnTo>
                  <a:lnTo>
                    <a:pt x="19" y="1054"/>
                  </a:lnTo>
                  <a:lnTo>
                    <a:pt x="29" y="1041"/>
                  </a:lnTo>
                  <a:lnTo>
                    <a:pt x="19" y="1034"/>
                  </a:lnTo>
                  <a:lnTo>
                    <a:pt x="19" y="1022"/>
                  </a:lnTo>
                  <a:lnTo>
                    <a:pt x="32" y="1015"/>
                  </a:lnTo>
                  <a:lnTo>
                    <a:pt x="32" y="1012"/>
                  </a:lnTo>
                  <a:lnTo>
                    <a:pt x="19" y="1003"/>
                  </a:lnTo>
                  <a:lnTo>
                    <a:pt x="29" y="999"/>
                  </a:lnTo>
                  <a:lnTo>
                    <a:pt x="19" y="999"/>
                  </a:lnTo>
                  <a:lnTo>
                    <a:pt x="16" y="1003"/>
                  </a:lnTo>
                  <a:lnTo>
                    <a:pt x="29" y="1015"/>
                  </a:lnTo>
                  <a:lnTo>
                    <a:pt x="16" y="1022"/>
                  </a:lnTo>
                  <a:lnTo>
                    <a:pt x="16" y="1012"/>
                  </a:lnTo>
                  <a:lnTo>
                    <a:pt x="13" y="1003"/>
                  </a:lnTo>
                  <a:lnTo>
                    <a:pt x="3" y="999"/>
                  </a:lnTo>
                  <a:lnTo>
                    <a:pt x="3" y="984"/>
                  </a:lnTo>
                  <a:lnTo>
                    <a:pt x="0" y="974"/>
                  </a:lnTo>
                  <a:lnTo>
                    <a:pt x="0" y="955"/>
                  </a:lnTo>
                  <a:lnTo>
                    <a:pt x="3" y="945"/>
                  </a:lnTo>
                  <a:lnTo>
                    <a:pt x="3" y="945"/>
                  </a:lnTo>
                  <a:lnTo>
                    <a:pt x="3" y="945"/>
                  </a:lnTo>
                  <a:lnTo>
                    <a:pt x="3" y="945"/>
                  </a:lnTo>
                  <a:lnTo>
                    <a:pt x="3" y="945"/>
                  </a:lnTo>
                  <a:close/>
                  <a:moveTo>
                    <a:pt x="328" y="914"/>
                  </a:moveTo>
                  <a:lnTo>
                    <a:pt x="334" y="926"/>
                  </a:lnTo>
                  <a:lnTo>
                    <a:pt x="341" y="929"/>
                  </a:lnTo>
                  <a:lnTo>
                    <a:pt x="341" y="917"/>
                  </a:lnTo>
                  <a:lnTo>
                    <a:pt x="350" y="904"/>
                  </a:lnTo>
                  <a:lnTo>
                    <a:pt x="350" y="901"/>
                  </a:lnTo>
                  <a:lnTo>
                    <a:pt x="341" y="901"/>
                  </a:lnTo>
                  <a:lnTo>
                    <a:pt x="328" y="914"/>
                  </a:lnTo>
                  <a:lnTo>
                    <a:pt x="328" y="914"/>
                  </a:lnTo>
                  <a:lnTo>
                    <a:pt x="328" y="914"/>
                  </a:lnTo>
                  <a:lnTo>
                    <a:pt x="328" y="914"/>
                  </a:lnTo>
                  <a:close/>
                  <a:moveTo>
                    <a:pt x="13" y="1022"/>
                  </a:moveTo>
                  <a:lnTo>
                    <a:pt x="13" y="1034"/>
                  </a:lnTo>
                  <a:lnTo>
                    <a:pt x="16" y="1034"/>
                  </a:lnTo>
                  <a:lnTo>
                    <a:pt x="19" y="1022"/>
                  </a:lnTo>
                  <a:lnTo>
                    <a:pt x="13" y="1022"/>
                  </a:lnTo>
                  <a:lnTo>
                    <a:pt x="13" y="1022"/>
                  </a:lnTo>
                  <a:lnTo>
                    <a:pt x="13" y="1022"/>
                  </a:lnTo>
                  <a:lnTo>
                    <a:pt x="13" y="1022"/>
                  </a:lnTo>
                  <a:close/>
                  <a:moveTo>
                    <a:pt x="376" y="987"/>
                  </a:moveTo>
                  <a:lnTo>
                    <a:pt x="379" y="999"/>
                  </a:lnTo>
                  <a:lnTo>
                    <a:pt x="385" y="993"/>
                  </a:lnTo>
                  <a:lnTo>
                    <a:pt x="379" y="987"/>
                  </a:lnTo>
                  <a:lnTo>
                    <a:pt x="376" y="987"/>
                  </a:lnTo>
                  <a:lnTo>
                    <a:pt x="376" y="987"/>
                  </a:lnTo>
                  <a:lnTo>
                    <a:pt x="376" y="987"/>
                  </a:lnTo>
                  <a:lnTo>
                    <a:pt x="376" y="987"/>
                  </a:lnTo>
                  <a:close/>
                  <a:moveTo>
                    <a:pt x="379" y="1041"/>
                  </a:moveTo>
                  <a:lnTo>
                    <a:pt x="379" y="1044"/>
                  </a:lnTo>
                  <a:lnTo>
                    <a:pt x="385" y="1041"/>
                  </a:lnTo>
                  <a:lnTo>
                    <a:pt x="398" y="1034"/>
                  </a:lnTo>
                  <a:lnTo>
                    <a:pt x="398" y="1034"/>
                  </a:lnTo>
                  <a:lnTo>
                    <a:pt x="385" y="1034"/>
                  </a:lnTo>
                  <a:lnTo>
                    <a:pt x="379" y="1041"/>
                  </a:lnTo>
                  <a:lnTo>
                    <a:pt x="379" y="1041"/>
                  </a:lnTo>
                  <a:lnTo>
                    <a:pt x="379" y="1041"/>
                  </a:lnTo>
                  <a:lnTo>
                    <a:pt x="379" y="1041"/>
                  </a:lnTo>
                  <a:close/>
                  <a:moveTo>
                    <a:pt x="341" y="1127"/>
                  </a:moveTo>
                  <a:lnTo>
                    <a:pt x="350" y="1120"/>
                  </a:lnTo>
                  <a:lnTo>
                    <a:pt x="357" y="1114"/>
                  </a:lnTo>
                  <a:lnTo>
                    <a:pt x="350" y="1111"/>
                  </a:lnTo>
                  <a:lnTo>
                    <a:pt x="357" y="1104"/>
                  </a:lnTo>
                  <a:lnTo>
                    <a:pt x="369" y="1098"/>
                  </a:lnTo>
                  <a:lnTo>
                    <a:pt x="369" y="1085"/>
                  </a:lnTo>
                  <a:lnTo>
                    <a:pt x="376" y="1082"/>
                  </a:lnTo>
                  <a:lnTo>
                    <a:pt x="376" y="1073"/>
                  </a:lnTo>
                  <a:lnTo>
                    <a:pt x="369" y="1069"/>
                  </a:lnTo>
                  <a:lnTo>
                    <a:pt x="376" y="1057"/>
                  </a:lnTo>
                  <a:lnTo>
                    <a:pt x="376" y="1054"/>
                  </a:lnTo>
                  <a:lnTo>
                    <a:pt x="379" y="1044"/>
                  </a:lnTo>
                  <a:lnTo>
                    <a:pt x="376" y="1044"/>
                  </a:lnTo>
                  <a:lnTo>
                    <a:pt x="369" y="1044"/>
                  </a:lnTo>
                  <a:lnTo>
                    <a:pt x="357" y="1044"/>
                  </a:lnTo>
                  <a:lnTo>
                    <a:pt x="347" y="1057"/>
                  </a:lnTo>
                  <a:lnTo>
                    <a:pt x="341" y="1063"/>
                  </a:lnTo>
                  <a:lnTo>
                    <a:pt x="334" y="1073"/>
                  </a:lnTo>
                  <a:lnTo>
                    <a:pt x="341" y="1085"/>
                  </a:lnTo>
                  <a:lnTo>
                    <a:pt x="334" y="1085"/>
                  </a:lnTo>
                  <a:lnTo>
                    <a:pt x="347" y="1104"/>
                  </a:lnTo>
                  <a:lnTo>
                    <a:pt x="350" y="1104"/>
                  </a:lnTo>
                  <a:lnTo>
                    <a:pt x="347" y="1111"/>
                  </a:lnTo>
                  <a:lnTo>
                    <a:pt x="341" y="1120"/>
                  </a:lnTo>
                  <a:lnTo>
                    <a:pt x="341" y="1127"/>
                  </a:lnTo>
                  <a:lnTo>
                    <a:pt x="341" y="1127"/>
                  </a:lnTo>
                  <a:lnTo>
                    <a:pt x="341" y="1127"/>
                  </a:lnTo>
                  <a:lnTo>
                    <a:pt x="341" y="1127"/>
                  </a:lnTo>
                  <a:close/>
                  <a:moveTo>
                    <a:pt x="258" y="1155"/>
                  </a:moveTo>
                  <a:lnTo>
                    <a:pt x="258" y="1168"/>
                  </a:lnTo>
                  <a:lnTo>
                    <a:pt x="258" y="1174"/>
                  </a:lnTo>
                  <a:lnTo>
                    <a:pt x="264" y="1178"/>
                  </a:lnTo>
                  <a:lnTo>
                    <a:pt x="271" y="1168"/>
                  </a:lnTo>
                  <a:lnTo>
                    <a:pt x="277" y="1149"/>
                  </a:lnTo>
                  <a:lnTo>
                    <a:pt x="277" y="1133"/>
                  </a:lnTo>
                  <a:lnTo>
                    <a:pt x="283" y="1114"/>
                  </a:lnTo>
                  <a:lnTo>
                    <a:pt x="283" y="1098"/>
                  </a:lnTo>
                  <a:lnTo>
                    <a:pt x="277" y="1092"/>
                  </a:lnTo>
                  <a:lnTo>
                    <a:pt x="271" y="1104"/>
                  </a:lnTo>
                  <a:lnTo>
                    <a:pt x="271" y="1111"/>
                  </a:lnTo>
                  <a:lnTo>
                    <a:pt x="271" y="1127"/>
                  </a:lnTo>
                  <a:lnTo>
                    <a:pt x="264" y="1127"/>
                  </a:lnTo>
                  <a:lnTo>
                    <a:pt x="258" y="1155"/>
                  </a:lnTo>
                  <a:lnTo>
                    <a:pt x="258" y="1155"/>
                  </a:lnTo>
                  <a:lnTo>
                    <a:pt x="258" y="1155"/>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 name="Google Shape;3547;p136">
              <a:extLst>
                <a:ext uri="{FF2B5EF4-FFF2-40B4-BE49-F238E27FC236}">
                  <a16:creationId xmlns:a16="http://schemas.microsoft.com/office/drawing/2014/main" id="{65CB4CD2-C60B-054D-BB5A-A30A9AAFE1AF}"/>
                </a:ext>
              </a:extLst>
            </p:cNvPr>
            <p:cNvSpPr/>
            <p:nvPr/>
          </p:nvSpPr>
          <p:spPr>
            <a:xfrm>
              <a:off x="3140" y="-74"/>
              <a:ext cx="550" cy="987"/>
            </a:xfrm>
            <a:custGeom>
              <a:avLst/>
              <a:gdLst/>
              <a:ahLst/>
              <a:cxnLst/>
              <a:rect l="l" t="t" r="r" b="b"/>
              <a:pathLst>
                <a:path w="173" h="310" extrusionOk="0">
                  <a:moveTo>
                    <a:pt x="137" y="287"/>
                  </a:moveTo>
                  <a:cubicBezTo>
                    <a:pt x="137" y="283"/>
                    <a:pt x="137" y="283"/>
                    <a:pt x="137" y="283"/>
                  </a:cubicBezTo>
                  <a:cubicBezTo>
                    <a:pt x="144" y="274"/>
                    <a:pt x="144" y="274"/>
                    <a:pt x="144" y="274"/>
                  </a:cubicBezTo>
                  <a:cubicBezTo>
                    <a:pt x="148" y="272"/>
                    <a:pt x="148" y="272"/>
                    <a:pt x="148" y="272"/>
                  </a:cubicBezTo>
                  <a:cubicBezTo>
                    <a:pt x="153" y="265"/>
                    <a:pt x="153" y="265"/>
                    <a:pt x="153" y="265"/>
                  </a:cubicBezTo>
                  <a:cubicBezTo>
                    <a:pt x="157" y="257"/>
                    <a:pt x="157" y="257"/>
                    <a:pt x="157" y="257"/>
                  </a:cubicBezTo>
                  <a:cubicBezTo>
                    <a:pt x="160" y="248"/>
                    <a:pt x="160" y="248"/>
                    <a:pt x="160" y="248"/>
                  </a:cubicBezTo>
                  <a:cubicBezTo>
                    <a:pt x="168" y="237"/>
                    <a:pt x="168" y="237"/>
                    <a:pt x="168" y="237"/>
                  </a:cubicBezTo>
                  <a:cubicBezTo>
                    <a:pt x="173" y="224"/>
                    <a:pt x="173" y="224"/>
                    <a:pt x="173" y="224"/>
                  </a:cubicBezTo>
                  <a:cubicBezTo>
                    <a:pt x="171" y="219"/>
                    <a:pt x="171" y="219"/>
                    <a:pt x="171" y="219"/>
                  </a:cubicBezTo>
                  <a:cubicBezTo>
                    <a:pt x="164" y="210"/>
                    <a:pt x="164" y="210"/>
                    <a:pt x="164" y="210"/>
                  </a:cubicBezTo>
                  <a:cubicBezTo>
                    <a:pt x="160" y="210"/>
                    <a:pt x="160" y="210"/>
                    <a:pt x="160" y="210"/>
                  </a:cubicBezTo>
                  <a:cubicBezTo>
                    <a:pt x="151" y="197"/>
                    <a:pt x="151" y="197"/>
                    <a:pt x="151" y="197"/>
                  </a:cubicBezTo>
                  <a:cubicBezTo>
                    <a:pt x="153" y="193"/>
                    <a:pt x="153" y="193"/>
                    <a:pt x="153" y="193"/>
                  </a:cubicBezTo>
                  <a:cubicBezTo>
                    <a:pt x="157" y="188"/>
                    <a:pt x="157" y="188"/>
                    <a:pt x="157" y="188"/>
                  </a:cubicBezTo>
                  <a:cubicBezTo>
                    <a:pt x="157" y="182"/>
                    <a:pt x="157" y="182"/>
                    <a:pt x="157" y="182"/>
                  </a:cubicBezTo>
                  <a:cubicBezTo>
                    <a:pt x="151" y="179"/>
                    <a:pt x="151" y="179"/>
                    <a:pt x="151" y="179"/>
                  </a:cubicBezTo>
                  <a:cubicBezTo>
                    <a:pt x="149" y="175"/>
                    <a:pt x="149" y="175"/>
                    <a:pt x="149" y="175"/>
                  </a:cubicBezTo>
                  <a:cubicBezTo>
                    <a:pt x="149" y="170"/>
                    <a:pt x="149" y="170"/>
                    <a:pt x="149" y="170"/>
                  </a:cubicBezTo>
                  <a:cubicBezTo>
                    <a:pt x="149" y="168"/>
                    <a:pt x="149" y="168"/>
                    <a:pt x="149" y="168"/>
                  </a:cubicBezTo>
                  <a:cubicBezTo>
                    <a:pt x="149" y="164"/>
                    <a:pt x="149" y="164"/>
                    <a:pt x="149" y="164"/>
                  </a:cubicBezTo>
                  <a:cubicBezTo>
                    <a:pt x="144" y="164"/>
                    <a:pt x="144" y="164"/>
                    <a:pt x="144" y="164"/>
                  </a:cubicBezTo>
                  <a:cubicBezTo>
                    <a:pt x="142" y="160"/>
                    <a:pt x="142" y="160"/>
                    <a:pt x="142" y="160"/>
                  </a:cubicBezTo>
                  <a:cubicBezTo>
                    <a:pt x="142" y="155"/>
                    <a:pt x="142" y="155"/>
                    <a:pt x="142" y="155"/>
                  </a:cubicBezTo>
                  <a:cubicBezTo>
                    <a:pt x="144" y="151"/>
                    <a:pt x="144" y="151"/>
                    <a:pt x="144" y="151"/>
                  </a:cubicBezTo>
                  <a:cubicBezTo>
                    <a:pt x="140" y="151"/>
                    <a:pt x="140" y="151"/>
                    <a:pt x="140" y="151"/>
                  </a:cubicBezTo>
                  <a:cubicBezTo>
                    <a:pt x="140" y="148"/>
                    <a:pt x="140" y="148"/>
                    <a:pt x="140" y="148"/>
                  </a:cubicBezTo>
                  <a:cubicBezTo>
                    <a:pt x="142" y="137"/>
                    <a:pt x="142" y="137"/>
                    <a:pt x="142" y="137"/>
                  </a:cubicBezTo>
                  <a:cubicBezTo>
                    <a:pt x="146" y="137"/>
                    <a:pt x="146" y="137"/>
                    <a:pt x="146" y="137"/>
                  </a:cubicBezTo>
                  <a:cubicBezTo>
                    <a:pt x="137" y="118"/>
                    <a:pt x="137" y="118"/>
                    <a:pt x="137" y="118"/>
                  </a:cubicBezTo>
                  <a:cubicBezTo>
                    <a:pt x="129" y="106"/>
                    <a:pt x="129" y="106"/>
                    <a:pt x="129" y="106"/>
                  </a:cubicBezTo>
                  <a:cubicBezTo>
                    <a:pt x="129" y="100"/>
                    <a:pt x="129" y="100"/>
                    <a:pt x="129" y="100"/>
                  </a:cubicBezTo>
                  <a:cubicBezTo>
                    <a:pt x="124" y="96"/>
                    <a:pt x="124" y="96"/>
                    <a:pt x="124" y="96"/>
                  </a:cubicBezTo>
                  <a:cubicBezTo>
                    <a:pt x="128" y="87"/>
                    <a:pt x="128" y="87"/>
                    <a:pt x="128" y="87"/>
                  </a:cubicBezTo>
                  <a:cubicBezTo>
                    <a:pt x="131" y="82"/>
                    <a:pt x="131" y="82"/>
                    <a:pt x="131" y="82"/>
                  </a:cubicBezTo>
                  <a:cubicBezTo>
                    <a:pt x="133" y="76"/>
                    <a:pt x="133" y="76"/>
                    <a:pt x="133" y="76"/>
                  </a:cubicBezTo>
                  <a:cubicBezTo>
                    <a:pt x="131" y="74"/>
                    <a:pt x="131" y="74"/>
                    <a:pt x="131" y="74"/>
                  </a:cubicBezTo>
                  <a:cubicBezTo>
                    <a:pt x="122" y="69"/>
                    <a:pt x="122" y="69"/>
                    <a:pt x="122" y="69"/>
                  </a:cubicBezTo>
                  <a:cubicBezTo>
                    <a:pt x="120" y="67"/>
                    <a:pt x="120" y="67"/>
                    <a:pt x="120" y="67"/>
                  </a:cubicBezTo>
                  <a:cubicBezTo>
                    <a:pt x="119" y="64"/>
                    <a:pt x="119" y="64"/>
                    <a:pt x="119" y="64"/>
                  </a:cubicBezTo>
                  <a:cubicBezTo>
                    <a:pt x="113" y="60"/>
                    <a:pt x="113" y="60"/>
                    <a:pt x="113" y="60"/>
                  </a:cubicBezTo>
                  <a:cubicBezTo>
                    <a:pt x="111" y="60"/>
                    <a:pt x="111" y="60"/>
                    <a:pt x="111" y="60"/>
                  </a:cubicBezTo>
                  <a:cubicBezTo>
                    <a:pt x="109" y="53"/>
                    <a:pt x="109" y="53"/>
                    <a:pt x="109" y="53"/>
                  </a:cubicBezTo>
                  <a:cubicBezTo>
                    <a:pt x="106" y="49"/>
                    <a:pt x="106" y="49"/>
                    <a:pt x="106" y="49"/>
                  </a:cubicBezTo>
                  <a:cubicBezTo>
                    <a:pt x="108" y="43"/>
                    <a:pt x="108" y="43"/>
                    <a:pt x="108" y="43"/>
                  </a:cubicBezTo>
                  <a:cubicBezTo>
                    <a:pt x="108" y="38"/>
                    <a:pt x="108" y="38"/>
                    <a:pt x="108" y="38"/>
                  </a:cubicBezTo>
                  <a:cubicBezTo>
                    <a:pt x="106" y="38"/>
                    <a:pt x="106" y="38"/>
                    <a:pt x="106" y="38"/>
                  </a:cubicBezTo>
                  <a:cubicBezTo>
                    <a:pt x="108" y="36"/>
                    <a:pt x="108" y="36"/>
                    <a:pt x="108" y="36"/>
                  </a:cubicBezTo>
                  <a:cubicBezTo>
                    <a:pt x="113" y="34"/>
                    <a:pt x="113" y="34"/>
                    <a:pt x="113" y="34"/>
                  </a:cubicBezTo>
                  <a:cubicBezTo>
                    <a:pt x="113" y="27"/>
                    <a:pt x="113" y="27"/>
                    <a:pt x="113" y="27"/>
                  </a:cubicBezTo>
                  <a:cubicBezTo>
                    <a:pt x="115" y="21"/>
                    <a:pt x="115" y="21"/>
                    <a:pt x="115" y="21"/>
                  </a:cubicBezTo>
                  <a:cubicBezTo>
                    <a:pt x="115" y="18"/>
                    <a:pt x="115" y="18"/>
                    <a:pt x="115" y="18"/>
                  </a:cubicBezTo>
                  <a:cubicBezTo>
                    <a:pt x="113" y="14"/>
                    <a:pt x="113" y="14"/>
                    <a:pt x="113" y="14"/>
                  </a:cubicBezTo>
                  <a:cubicBezTo>
                    <a:pt x="111" y="12"/>
                    <a:pt x="111" y="12"/>
                    <a:pt x="111" y="12"/>
                  </a:cubicBezTo>
                  <a:cubicBezTo>
                    <a:pt x="106" y="10"/>
                    <a:pt x="106" y="10"/>
                    <a:pt x="106" y="10"/>
                  </a:cubicBezTo>
                  <a:cubicBezTo>
                    <a:pt x="102" y="10"/>
                    <a:pt x="102" y="10"/>
                    <a:pt x="102" y="10"/>
                  </a:cubicBezTo>
                  <a:cubicBezTo>
                    <a:pt x="100" y="7"/>
                    <a:pt x="100" y="7"/>
                    <a:pt x="100" y="7"/>
                  </a:cubicBezTo>
                  <a:cubicBezTo>
                    <a:pt x="95" y="1"/>
                    <a:pt x="95" y="1"/>
                    <a:pt x="95" y="1"/>
                  </a:cubicBezTo>
                  <a:cubicBezTo>
                    <a:pt x="91" y="0"/>
                    <a:pt x="91" y="0"/>
                    <a:pt x="91" y="0"/>
                  </a:cubicBezTo>
                  <a:cubicBezTo>
                    <a:pt x="84" y="0"/>
                    <a:pt x="84" y="0"/>
                    <a:pt x="84" y="0"/>
                  </a:cubicBezTo>
                  <a:cubicBezTo>
                    <a:pt x="82" y="3"/>
                    <a:pt x="82" y="3"/>
                    <a:pt x="82" y="3"/>
                  </a:cubicBezTo>
                  <a:cubicBezTo>
                    <a:pt x="82" y="5"/>
                    <a:pt x="82" y="5"/>
                    <a:pt x="82" y="5"/>
                  </a:cubicBezTo>
                  <a:cubicBezTo>
                    <a:pt x="80" y="5"/>
                    <a:pt x="80" y="5"/>
                    <a:pt x="80" y="5"/>
                  </a:cubicBezTo>
                  <a:cubicBezTo>
                    <a:pt x="75" y="5"/>
                    <a:pt x="75" y="5"/>
                    <a:pt x="75" y="5"/>
                  </a:cubicBezTo>
                  <a:cubicBezTo>
                    <a:pt x="71" y="5"/>
                    <a:pt x="71" y="5"/>
                    <a:pt x="71" y="5"/>
                  </a:cubicBezTo>
                  <a:cubicBezTo>
                    <a:pt x="71" y="9"/>
                    <a:pt x="71" y="9"/>
                    <a:pt x="71" y="9"/>
                  </a:cubicBezTo>
                  <a:cubicBezTo>
                    <a:pt x="69" y="12"/>
                    <a:pt x="69" y="12"/>
                    <a:pt x="69" y="12"/>
                  </a:cubicBezTo>
                  <a:cubicBezTo>
                    <a:pt x="68" y="12"/>
                    <a:pt x="68" y="12"/>
                    <a:pt x="68" y="12"/>
                  </a:cubicBezTo>
                  <a:cubicBezTo>
                    <a:pt x="69" y="16"/>
                    <a:pt x="69" y="16"/>
                    <a:pt x="69" y="16"/>
                  </a:cubicBezTo>
                  <a:cubicBezTo>
                    <a:pt x="68" y="18"/>
                    <a:pt x="68" y="18"/>
                    <a:pt x="68" y="18"/>
                  </a:cubicBezTo>
                  <a:cubicBezTo>
                    <a:pt x="68" y="27"/>
                    <a:pt x="68" y="27"/>
                    <a:pt x="68" y="27"/>
                  </a:cubicBezTo>
                  <a:cubicBezTo>
                    <a:pt x="68" y="32"/>
                    <a:pt x="68" y="32"/>
                    <a:pt x="68" y="32"/>
                  </a:cubicBezTo>
                  <a:cubicBezTo>
                    <a:pt x="69" y="36"/>
                    <a:pt x="69" y="36"/>
                    <a:pt x="69" y="36"/>
                  </a:cubicBezTo>
                  <a:cubicBezTo>
                    <a:pt x="68" y="38"/>
                    <a:pt x="68" y="38"/>
                    <a:pt x="68" y="38"/>
                  </a:cubicBezTo>
                  <a:cubicBezTo>
                    <a:pt x="66" y="40"/>
                    <a:pt x="66" y="40"/>
                    <a:pt x="66" y="40"/>
                  </a:cubicBezTo>
                  <a:cubicBezTo>
                    <a:pt x="62" y="40"/>
                    <a:pt x="62" y="40"/>
                    <a:pt x="62" y="40"/>
                  </a:cubicBezTo>
                  <a:cubicBezTo>
                    <a:pt x="60" y="42"/>
                    <a:pt x="60" y="42"/>
                    <a:pt x="60" y="42"/>
                  </a:cubicBezTo>
                  <a:cubicBezTo>
                    <a:pt x="57" y="43"/>
                    <a:pt x="57" y="43"/>
                    <a:pt x="57" y="43"/>
                  </a:cubicBezTo>
                  <a:cubicBezTo>
                    <a:pt x="55" y="47"/>
                    <a:pt x="55" y="47"/>
                    <a:pt x="55" y="47"/>
                  </a:cubicBezTo>
                  <a:cubicBezTo>
                    <a:pt x="51" y="47"/>
                    <a:pt x="51" y="47"/>
                    <a:pt x="51" y="47"/>
                  </a:cubicBezTo>
                  <a:cubicBezTo>
                    <a:pt x="46" y="42"/>
                    <a:pt x="46" y="42"/>
                    <a:pt x="46" y="42"/>
                  </a:cubicBezTo>
                  <a:cubicBezTo>
                    <a:pt x="42" y="42"/>
                    <a:pt x="42" y="42"/>
                    <a:pt x="42" y="42"/>
                  </a:cubicBezTo>
                  <a:cubicBezTo>
                    <a:pt x="40" y="45"/>
                    <a:pt x="40" y="45"/>
                    <a:pt x="40" y="45"/>
                  </a:cubicBezTo>
                  <a:cubicBezTo>
                    <a:pt x="37" y="49"/>
                    <a:pt x="37" y="49"/>
                    <a:pt x="37" y="49"/>
                  </a:cubicBezTo>
                  <a:cubicBezTo>
                    <a:pt x="28" y="49"/>
                    <a:pt x="28" y="49"/>
                    <a:pt x="28" y="49"/>
                  </a:cubicBezTo>
                  <a:cubicBezTo>
                    <a:pt x="22" y="47"/>
                    <a:pt x="22" y="47"/>
                    <a:pt x="22" y="47"/>
                  </a:cubicBezTo>
                  <a:cubicBezTo>
                    <a:pt x="20" y="43"/>
                    <a:pt x="20" y="43"/>
                    <a:pt x="20" y="43"/>
                  </a:cubicBezTo>
                  <a:cubicBezTo>
                    <a:pt x="19" y="40"/>
                    <a:pt x="19" y="40"/>
                    <a:pt x="19" y="40"/>
                  </a:cubicBezTo>
                  <a:cubicBezTo>
                    <a:pt x="11" y="32"/>
                    <a:pt x="11" y="32"/>
                    <a:pt x="11" y="32"/>
                  </a:cubicBezTo>
                  <a:cubicBezTo>
                    <a:pt x="10" y="29"/>
                    <a:pt x="10" y="29"/>
                    <a:pt x="10" y="29"/>
                  </a:cubicBezTo>
                  <a:cubicBezTo>
                    <a:pt x="6" y="29"/>
                    <a:pt x="6" y="29"/>
                    <a:pt x="6" y="29"/>
                  </a:cubicBezTo>
                  <a:cubicBezTo>
                    <a:pt x="4" y="31"/>
                    <a:pt x="4" y="31"/>
                    <a:pt x="4" y="31"/>
                  </a:cubicBezTo>
                  <a:cubicBezTo>
                    <a:pt x="2" y="34"/>
                    <a:pt x="2" y="34"/>
                    <a:pt x="2" y="34"/>
                  </a:cubicBezTo>
                  <a:cubicBezTo>
                    <a:pt x="4" y="36"/>
                    <a:pt x="4" y="36"/>
                    <a:pt x="4" y="36"/>
                  </a:cubicBezTo>
                  <a:cubicBezTo>
                    <a:pt x="2" y="38"/>
                    <a:pt x="2" y="38"/>
                    <a:pt x="2" y="38"/>
                  </a:cubicBezTo>
                  <a:cubicBezTo>
                    <a:pt x="0" y="36"/>
                    <a:pt x="0" y="36"/>
                    <a:pt x="0" y="36"/>
                  </a:cubicBezTo>
                  <a:cubicBezTo>
                    <a:pt x="0" y="38"/>
                    <a:pt x="0" y="38"/>
                    <a:pt x="0" y="38"/>
                  </a:cubicBezTo>
                  <a:cubicBezTo>
                    <a:pt x="4" y="42"/>
                    <a:pt x="4" y="42"/>
                    <a:pt x="4" y="42"/>
                  </a:cubicBezTo>
                  <a:cubicBezTo>
                    <a:pt x="8" y="43"/>
                    <a:pt x="8" y="43"/>
                    <a:pt x="8" y="43"/>
                  </a:cubicBezTo>
                  <a:cubicBezTo>
                    <a:pt x="13" y="51"/>
                    <a:pt x="13" y="51"/>
                    <a:pt x="13" y="51"/>
                  </a:cubicBezTo>
                  <a:cubicBezTo>
                    <a:pt x="19" y="54"/>
                    <a:pt x="19" y="54"/>
                    <a:pt x="19" y="54"/>
                  </a:cubicBezTo>
                  <a:cubicBezTo>
                    <a:pt x="26" y="54"/>
                    <a:pt x="26" y="54"/>
                    <a:pt x="26" y="54"/>
                  </a:cubicBezTo>
                  <a:cubicBezTo>
                    <a:pt x="28" y="56"/>
                    <a:pt x="28" y="56"/>
                    <a:pt x="28" y="56"/>
                  </a:cubicBezTo>
                  <a:cubicBezTo>
                    <a:pt x="30" y="56"/>
                    <a:pt x="30" y="56"/>
                    <a:pt x="30" y="56"/>
                  </a:cubicBezTo>
                  <a:cubicBezTo>
                    <a:pt x="33" y="60"/>
                    <a:pt x="33" y="60"/>
                    <a:pt x="33" y="60"/>
                  </a:cubicBezTo>
                  <a:cubicBezTo>
                    <a:pt x="35" y="64"/>
                    <a:pt x="35" y="64"/>
                    <a:pt x="35" y="64"/>
                  </a:cubicBezTo>
                  <a:cubicBezTo>
                    <a:pt x="37" y="64"/>
                    <a:pt x="37" y="64"/>
                    <a:pt x="37" y="64"/>
                  </a:cubicBezTo>
                  <a:cubicBezTo>
                    <a:pt x="37" y="64"/>
                    <a:pt x="37" y="64"/>
                    <a:pt x="37" y="64"/>
                  </a:cubicBezTo>
                  <a:cubicBezTo>
                    <a:pt x="40" y="67"/>
                    <a:pt x="40" y="67"/>
                    <a:pt x="40" y="67"/>
                  </a:cubicBezTo>
                  <a:cubicBezTo>
                    <a:pt x="42" y="67"/>
                    <a:pt x="42" y="67"/>
                    <a:pt x="42" y="67"/>
                  </a:cubicBezTo>
                  <a:cubicBezTo>
                    <a:pt x="44" y="71"/>
                    <a:pt x="44" y="71"/>
                    <a:pt x="44" y="71"/>
                  </a:cubicBezTo>
                  <a:cubicBezTo>
                    <a:pt x="42" y="73"/>
                    <a:pt x="42" y="73"/>
                    <a:pt x="42" y="73"/>
                  </a:cubicBezTo>
                  <a:cubicBezTo>
                    <a:pt x="44" y="78"/>
                    <a:pt x="44" y="78"/>
                    <a:pt x="44" y="78"/>
                  </a:cubicBezTo>
                  <a:cubicBezTo>
                    <a:pt x="42" y="82"/>
                    <a:pt x="42" y="82"/>
                    <a:pt x="42" y="82"/>
                  </a:cubicBezTo>
                  <a:cubicBezTo>
                    <a:pt x="42" y="85"/>
                    <a:pt x="42" y="85"/>
                    <a:pt x="42" y="85"/>
                  </a:cubicBezTo>
                  <a:cubicBezTo>
                    <a:pt x="48" y="85"/>
                    <a:pt x="48" y="85"/>
                    <a:pt x="48" y="85"/>
                  </a:cubicBezTo>
                  <a:cubicBezTo>
                    <a:pt x="48" y="89"/>
                    <a:pt x="48" y="89"/>
                    <a:pt x="48" y="89"/>
                  </a:cubicBezTo>
                  <a:cubicBezTo>
                    <a:pt x="46" y="93"/>
                    <a:pt x="46" y="93"/>
                    <a:pt x="46" y="93"/>
                  </a:cubicBezTo>
                  <a:cubicBezTo>
                    <a:pt x="48" y="96"/>
                    <a:pt x="48" y="96"/>
                    <a:pt x="48" y="96"/>
                  </a:cubicBezTo>
                  <a:cubicBezTo>
                    <a:pt x="49" y="100"/>
                    <a:pt x="49" y="100"/>
                    <a:pt x="49" y="100"/>
                  </a:cubicBezTo>
                  <a:cubicBezTo>
                    <a:pt x="49" y="106"/>
                    <a:pt x="49" y="106"/>
                    <a:pt x="49" y="106"/>
                  </a:cubicBezTo>
                  <a:cubicBezTo>
                    <a:pt x="49" y="109"/>
                    <a:pt x="49" y="109"/>
                    <a:pt x="49" y="109"/>
                  </a:cubicBezTo>
                  <a:cubicBezTo>
                    <a:pt x="49" y="111"/>
                    <a:pt x="49" y="111"/>
                    <a:pt x="49" y="111"/>
                  </a:cubicBezTo>
                  <a:cubicBezTo>
                    <a:pt x="49" y="118"/>
                    <a:pt x="49" y="118"/>
                    <a:pt x="49" y="118"/>
                  </a:cubicBezTo>
                  <a:cubicBezTo>
                    <a:pt x="49" y="120"/>
                    <a:pt x="49" y="120"/>
                    <a:pt x="49" y="120"/>
                  </a:cubicBezTo>
                  <a:cubicBezTo>
                    <a:pt x="51" y="126"/>
                    <a:pt x="51" y="126"/>
                    <a:pt x="51" y="126"/>
                  </a:cubicBezTo>
                  <a:cubicBezTo>
                    <a:pt x="53" y="128"/>
                    <a:pt x="53" y="128"/>
                    <a:pt x="53" y="128"/>
                  </a:cubicBezTo>
                  <a:cubicBezTo>
                    <a:pt x="57" y="133"/>
                    <a:pt x="57" y="133"/>
                    <a:pt x="57" y="133"/>
                  </a:cubicBezTo>
                  <a:cubicBezTo>
                    <a:pt x="59" y="135"/>
                    <a:pt x="59" y="135"/>
                    <a:pt x="59" y="135"/>
                  </a:cubicBezTo>
                  <a:cubicBezTo>
                    <a:pt x="59" y="138"/>
                    <a:pt x="59" y="138"/>
                    <a:pt x="59" y="138"/>
                  </a:cubicBezTo>
                  <a:cubicBezTo>
                    <a:pt x="60" y="140"/>
                    <a:pt x="60" y="140"/>
                    <a:pt x="60" y="140"/>
                  </a:cubicBezTo>
                  <a:cubicBezTo>
                    <a:pt x="62" y="140"/>
                    <a:pt x="62" y="140"/>
                    <a:pt x="62" y="140"/>
                  </a:cubicBezTo>
                  <a:cubicBezTo>
                    <a:pt x="66" y="144"/>
                    <a:pt x="66" y="144"/>
                    <a:pt x="66" y="144"/>
                  </a:cubicBezTo>
                  <a:cubicBezTo>
                    <a:pt x="73" y="144"/>
                    <a:pt x="73" y="144"/>
                    <a:pt x="73" y="144"/>
                  </a:cubicBezTo>
                  <a:cubicBezTo>
                    <a:pt x="77" y="148"/>
                    <a:pt x="77" y="148"/>
                    <a:pt x="77" y="148"/>
                  </a:cubicBezTo>
                  <a:cubicBezTo>
                    <a:pt x="75" y="149"/>
                    <a:pt x="75" y="149"/>
                    <a:pt x="75" y="149"/>
                  </a:cubicBezTo>
                  <a:cubicBezTo>
                    <a:pt x="77" y="151"/>
                    <a:pt x="77" y="151"/>
                    <a:pt x="77" y="151"/>
                  </a:cubicBezTo>
                  <a:cubicBezTo>
                    <a:pt x="77" y="157"/>
                    <a:pt x="77" y="157"/>
                    <a:pt x="77" y="157"/>
                  </a:cubicBezTo>
                  <a:cubicBezTo>
                    <a:pt x="75" y="159"/>
                    <a:pt x="75" y="159"/>
                    <a:pt x="75" y="159"/>
                  </a:cubicBezTo>
                  <a:cubicBezTo>
                    <a:pt x="80" y="162"/>
                    <a:pt x="80" y="162"/>
                    <a:pt x="80" y="162"/>
                  </a:cubicBezTo>
                  <a:cubicBezTo>
                    <a:pt x="77" y="162"/>
                    <a:pt x="77" y="162"/>
                    <a:pt x="77" y="162"/>
                  </a:cubicBezTo>
                  <a:cubicBezTo>
                    <a:pt x="75" y="162"/>
                    <a:pt x="75" y="162"/>
                    <a:pt x="75" y="162"/>
                  </a:cubicBezTo>
                  <a:cubicBezTo>
                    <a:pt x="80" y="166"/>
                    <a:pt x="80" y="166"/>
                    <a:pt x="80" y="166"/>
                  </a:cubicBezTo>
                  <a:cubicBezTo>
                    <a:pt x="80" y="168"/>
                    <a:pt x="80" y="168"/>
                    <a:pt x="80" y="168"/>
                  </a:cubicBezTo>
                  <a:cubicBezTo>
                    <a:pt x="75" y="166"/>
                    <a:pt x="75" y="166"/>
                    <a:pt x="75" y="166"/>
                  </a:cubicBezTo>
                  <a:cubicBezTo>
                    <a:pt x="71" y="166"/>
                    <a:pt x="71" y="166"/>
                    <a:pt x="71" y="166"/>
                  </a:cubicBezTo>
                  <a:cubicBezTo>
                    <a:pt x="66" y="168"/>
                    <a:pt x="66" y="168"/>
                    <a:pt x="66" y="168"/>
                  </a:cubicBezTo>
                  <a:cubicBezTo>
                    <a:pt x="66" y="171"/>
                    <a:pt x="66" y="171"/>
                    <a:pt x="66" y="171"/>
                  </a:cubicBezTo>
                  <a:cubicBezTo>
                    <a:pt x="62" y="175"/>
                    <a:pt x="62" y="175"/>
                    <a:pt x="62" y="175"/>
                  </a:cubicBezTo>
                  <a:cubicBezTo>
                    <a:pt x="62" y="177"/>
                    <a:pt x="62" y="177"/>
                    <a:pt x="62" y="177"/>
                  </a:cubicBezTo>
                  <a:cubicBezTo>
                    <a:pt x="62" y="179"/>
                    <a:pt x="62" y="179"/>
                    <a:pt x="62" y="179"/>
                  </a:cubicBezTo>
                  <a:cubicBezTo>
                    <a:pt x="57" y="184"/>
                    <a:pt x="57" y="184"/>
                    <a:pt x="57" y="184"/>
                  </a:cubicBezTo>
                  <a:cubicBezTo>
                    <a:pt x="55" y="190"/>
                    <a:pt x="55" y="190"/>
                    <a:pt x="55" y="190"/>
                  </a:cubicBezTo>
                  <a:cubicBezTo>
                    <a:pt x="55" y="190"/>
                    <a:pt x="55" y="190"/>
                    <a:pt x="55" y="190"/>
                  </a:cubicBezTo>
                  <a:cubicBezTo>
                    <a:pt x="53" y="188"/>
                    <a:pt x="53" y="188"/>
                    <a:pt x="53" y="188"/>
                  </a:cubicBezTo>
                  <a:cubicBezTo>
                    <a:pt x="51" y="188"/>
                    <a:pt x="51" y="188"/>
                    <a:pt x="51" y="188"/>
                  </a:cubicBezTo>
                  <a:cubicBezTo>
                    <a:pt x="53" y="192"/>
                    <a:pt x="53" y="192"/>
                    <a:pt x="53" y="192"/>
                  </a:cubicBezTo>
                  <a:cubicBezTo>
                    <a:pt x="51" y="195"/>
                    <a:pt x="51" y="195"/>
                    <a:pt x="51" y="195"/>
                  </a:cubicBezTo>
                  <a:cubicBezTo>
                    <a:pt x="48" y="195"/>
                    <a:pt x="48" y="195"/>
                    <a:pt x="48" y="195"/>
                  </a:cubicBezTo>
                  <a:cubicBezTo>
                    <a:pt x="46" y="197"/>
                    <a:pt x="46" y="197"/>
                    <a:pt x="46" y="197"/>
                  </a:cubicBezTo>
                  <a:cubicBezTo>
                    <a:pt x="48" y="203"/>
                    <a:pt x="48" y="203"/>
                    <a:pt x="48" y="203"/>
                  </a:cubicBezTo>
                  <a:cubicBezTo>
                    <a:pt x="49" y="204"/>
                    <a:pt x="49" y="204"/>
                    <a:pt x="49" y="204"/>
                  </a:cubicBezTo>
                  <a:cubicBezTo>
                    <a:pt x="46" y="203"/>
                    <a:pt x="46" y="203"/>
                    <a:pt x="46" y="203"/>
                  </a:cubicBezTo>
                  <a:cubicBezTo>
                    <a:pt x="44" y="201"/>
                    <a:pt x="44" y="201"/>
                    <a:pt x="44" y="201"/>
                  </a:cubicBezTo>
                  <a:cubicBezTo>
                    <a:pt x="42" y="203"/>
                    <a:pt x="42" y="203"/>
                    <a:pt x="42" y="203"/>
                  </a:cubicBezTo>
                  <a:cubicBezTo>
                    <a:pt x="40" y="206"/>
                    <a:pt x="40" y="206"/>
                    <a:pt x="40" y="206"/>
                  </a:cubicBezTo>
                  <a:cubicBezTo>
                    <a:pt x="40" y="208"/>
                    <a:pt x="40" y="208"/>
                    <a:pt x="40" y="208"/>
                  </a:cubicBezTo>
                  <a:cubicBezTo>
                    <a:pt x="39" y="206"/>
                    <a:pt x="39" y="206"/>
                    <a:pt x="39" y="206"/>
                  </a:cubicBezTo>
                  <a:cubicBezTo>
                    <a:pt x="39" y="208"/>
                    <a:pt x="39" y="208"/>
                    <a:pt x="39" y="208"/>
                  </a:cubicBezTo>
                  <a:cubicBezTo>
                    <a:pt x="40" y="210"/>
                    <a:pt x="40" y="210"/>
                    <a:pt x="40" y="210"/>
                  </a:cubicBezTo>
                  <a:cubicBezTo>
                    <a:pt x="40" y="212"/>
                    <a:pt x="40" y="212"/>
                    <a:pt x="40" y="212"/>
                  </a:cubicBezTo>
                  <a:cubicBezTo>
                    <a:pt x="39" y="213"/>
                    <a:pt x="39" y="213"/>
                    <a:pt x="39" y="213"/>
                  </a:cubicBezTo>
                  <a:cubicBezTo>
                    <a:pt x="37" y="215"/>
                    <a:pt x="37" y="215"/>
                    <a:pt x="37" y="215"/>
                  </a:cubicBezTo>
                  <a:cubicBezTo>
                    <a:pt x="35" y="217"/>
                    <a:pt x="35" y="217"/>
                    <a:pt x="35" y="217"/>
                  </a:cubicBezTo>
                  <a:cubicBezTo>
                    <a:pt x="33" y="217"/>
                    <a:pt x="33" y="217"/>
                    <a:pt x="33" y="217"/>
                  </a:cubicBezTo>
                  <a:cubicBezTo>
                    <a:pt x="33" y="215"/>
                    <a:pt x="33" y="215"/>
                    <a:pt x="33" y="215"/>
                  </a:cubicBezTo>
                  <a:cubicBezTo>
                    <a:pt x="30" y="213"/>
                    <a:pt x="30" y="213"/>
                    <a:pt x="30" y="213"/>
                  </a:cubicBezTo>
                  <a:cubicBezTo>
                    <a:pt x="28" y="215"/>
                    <a:pt x="28" y="215"/>
                    <a:pt x="28" y="215"/>
                  </a:cubicBezTo>
                  <a:cubicBezTo>
                    <a:pt x="28" y="219"/>
                    <a:pt x="28" y="219"/>
                    <a:pt x="28" y="219"/>
                  </a:cubicBezTo>
                  <a:cubicBezTo>
                    <a:pt x="26" y="221"/>
                    <a:pt x="26" y="221"/>
                    <a:pt x="26" y="221"/>
                  </a:cubicBezTo>
                  <a:cubicBezTo>
                    <a:pt x="28" y="223"/>
                    <a:pt x="28" y="223"/>
                    <a:pt x="28" y="223"/>
                  </a:cubicBezTo>
                  <a:cubicBezTo>
                    <a:pt x="26" y="226"/>
                    <a:pt x="26" y="226"/>
                    <a:pt x="26" y="226"/>
                  </a:cubicBezTo>
                  <a:cubicBezTo>
                    <a:pt x="26" y="226"/>
                    <a:pt x="26" y="226"/>
                    <a:pt x="26" y="226"/>
                  </a:cubicBezTo>
                  <a:cubicBezTo>
                    <a:pt x="24" y="230"/>
                    <a:pt x="24" y="230"/>
                    <a:pt x="24" y="230"/>
                  </a:cubicBezTo>
                  <a:cubicBezTo>
                    <a:pt x="24" y="234"/>
                    <a:pt x="24" y="234"/>
                    <a:pt x="24" y="234"/>
                  </a:cubicBezTo>
                  <a:cubicBezTo>
                    <a:pt x="26" y="234"/>
                    <a:pt x="26" y="234"/>
                    <a:pt x="26" y="234"/>
                  </a:cubicBezTo>
                  <a:cubicBezTo>
                    <a:pt x="24" y="237"/>
                    <a:pt x="24" y="237"/>
                    <a:pt x="24" y="237"/>
                  </a:cubicBezTo>
                  <a:cubicBezTo>
                    <a:pt x="26" y="239"/>
                    <a:pt x="26" y="239"/>
                    <a:pt x="26" y="239"/>
                  </a:cubicBezTo>
                  <a:cubicBezTo>
                    <a:pt x="28" y="239"/>
                    <a:pt x="28" y="239"/>
                    <a:pt x="28" y="239"/>
                  </a:cubicBezTo>
                  <a:cubicBezTo>
                    <a:pt x="30" y="241"/>
                    <a:pt x="30" y="241"/>
                    <a:pt x="30" y="241"/>
                  </a:cubicBezTo>
                  <a:cubicBezTo>
                    <a:pt x="30" y="245"/>
                    <a:pt x="30" y="245"/>
                    <a:pt x="30" y="245"/>
                  </a:cubicBezTo>
                  <a:cubicBezTo>
                    <a:pt x="28" y="246"/>
                    <a:pt x="28" y="246"/>
                    <a:pt x="28" y="246"/>
                  </a:cubicBezTo>
                  <a:cubicBezTo>
                    <a:pt x="30" y="250"/>
                    <a:pt x="30" y="250"/>
                    <a:pt x="30" y="250"/>
                  </a:cubicBezTo>
                  <a:cubicBezTo>
                    <a:pt x="28" y="250"/>
                    <a:pt x="28" y="250"/>
                    <a:pt x="28" y="250"/>
                  </a:cubicBezTo>
                  <a:cubicBezTo>
                    <a:pt x="31" y="256"/>
                    <a:pt x="31" y="256"/>
                    <a:pt x="31" y="256"/>
                  </a:cubicBezTo>
                  <a:cubicBezTo>
                    <a:pt x="33" y="257"/>
                    <a:pt x="33" y="257"/>
                    <a:pt x="33" y="257"/>
                  </a:cubicBezTo>
                  <a:cubicBezTo>
                    <a:pt x="31" y="259"/>
                    <a:pt x="31" y="259"/>
                    <a:pt x="31" y="259"/>
                  </a:cubicBezTo>
                  <a:cubicBezTo>
                    <a:pt x="35" y="265"/>
                    <a:pt x="35" y="265"/>
                    <a:pt x="35" y="265"/>
                  </a:cubicBezTo>
                  <a:cubicBezTo>
                    <a:pt x="31" y="265"/>
                    <a:pt x="31" y="265"/>
                    <a:pt x="31" y="265"/>
                  </a:cubicBezTo>
                  <a:cubicBezTo>
                    <a:pt x="33" y="270"/>
                    <a:pt x="33" y="270"/>
                    <a:pt x="33" y="270"/>
                  </a:cubicBezTo>
                  <a:cubicBezTo>
                    <a:pt x="31" y="272"/>
                    <a:pt x="31" y="272"/>
                    <a:pt x="31" y="272"/>
                  </a:cubicBezTo>
                  <a:cubicBezTo>
                    <a:pt x="31" y="279"/>
                    <a:pt x="31" y="279"/>
                    <a:pt x="31" y="279"/>
                  </a:cubicBezTo>
                  <a:cubicBezTo>
                    <a:pt x="33" y="281"/>
                    <a:pt x="33" y="281"/>
                    <a:pt x="33" y="281"/>
                  </a:cubicBezTo>
                  <a:cubicBezTo>
                    <a:pt x="31" y="285"/>
                    <a:pt x="31" y="285"/>
                    <a:pt x="31" y="285"/>
                  </a:cubicBezTo>
                  <a:cubicBezTo>
                    <a:pt x="31" y="288"/>
                    <a:pt x="31" y="288"/>
                    <a:pt x="31" y="288"/>
                  </a:cubicBezTo>
                  <a:cubicBezTo>
                    <a:pt x="33" y="290"/>
                    <a:pt x="33" y="290"/>
                    <a:pt x="33" y="290"/>
                  </a:cubicBezTo>
                  <a:cubicBezTo>
                    <a:pt x="37" y="288"/>
                    <a:pt x="37" y="288"/>
                    <a:pt x="37" y="288"/>
                  </a:cubicBezTo>
                  <a:cubicBezTo>
                    <a:pt x="39" y="288"/>
                    <a:pt x="39" y="288"/>
                    <a:pt x="39" y="288"/>
                  </a:cubicBezTo>
                  <a:cubicBezTo>
                    <a:pt x="40" y="287"/>
                    <a:pt x="40" y="287"/>
                    <a:pt x="40" y="287"/>
                  </a:cubicBezTo>
                  <a:cubicBezTo>
                    <a:pt x="44" y="292"/>
                    <a:pt x="44" y="292"/>
                    <a:pt x="44" y="292"/>
                  </a:cubicBezTo>
                  <a:cubicBezTo>
                    <a:pt x="46" y="290"/>
                    <a:pt x="46" y="290"/>
                    <a:pt x="46" y="290"/>
                  </a:cubicBezTo>
                  <a:cubicBezTo>
                    <a:pt x="48" y="294"/>
                    <a:pt x="48" y="294"/>
                    <a:pt x="48" y="294"/>
                  </a:cubicBezTo>
                  <a:cubicBezTo>
                    <a:pt x="53" y="292"/>
                    <a:pt x="53" y="292"/>
                    <a:pt x="53" y="292"/>
                  </a:cubicBezTo>
                  <a:cubicBezTo>
                    <a:pt x="55" y="294"/>
                    <a:pt x="55" y="294"/>
                    <a:pt x="55" y="294"/>
                  </a:cubicBezTo>
                  <a:cubicBezTo>
                    <a:pt x="53" y="296"/>
                    <a:pt x="53" y="296"/>
                    <a:pt x="53" y="296"/>
                  </a:cubicBezTo>
                  <a:cubicBezTo>
                    <a:pt x="55" y="296"/>
                    <a:pt x="55" y="296"/>
                    <a:pt x="55" y="296"/>
                  </a:cubicBezTo>
                  <a:cubicBezTo>
                    <a:pt x="59" y="292"/>
                    <a:pt x="59" y="292"/>
                    <a:pt x="59" y="292"/>
                  </a:cubicBezTo>
                  <a:cubicBezTo>
                    <a:pt x="59" y="296"/>
                    <a:pt x="59" y="296"/>
                    <a:pt x="59" y="296"/>
                  </a:cubicBezTo>
                  <a:cubicBezTo>
                    <a:pt x="57" y="298"/>
                    <a:pt x="57" y="298"/>
                    <a:pt x="57" y="298"/>
                  </a:cubicBezTo>
                  <a:cubicBezTo>
                    <a:pt x="62" y="305"/>
                    <a:pt x="62" y="305"/>
                    <a:pt x="62" y="305"/>
                  </a:cubicBezTo>
                  <a:cubicBezTo>
                    <a:pt x="62" y="307"/>
                    <a:pt x="62" y="307"/>
                    <a:pt x="62" y="307"/>
                  </a:cubicBezTo>
                  <a:cubicBezTo>
                    <a:pt x="62" y="310"/>
                    <a:pt x="62" y="310"/>
                    <a:pt x="62" y="310"/>
                  </a:cubicBezTo>
                  <a:cubicBezTo>
                    <a:pt x="62" y="310"/>
                    <a:pt x="62" y="310"/>
                    <a:pt x="62" y="310"/>
                  </a:cubicBezTo>
                  <a:cubicBezTo>
                    <a:pt x="64" y="305"/>
                    <a:pt x="64" y="305"/>
                    <a:pt x="64" y="305"/>
                  </a:cubicBezTo>
                  <a:cubicBezTo>
                    <a:pt x="66" y="305"/>
                    <a:pt x="66" y="305"/>
                    <a:pt x="66" y="305"/>
                  </a:cubicBezTo>
                  <a:cubicBezTo>
                    <a:pt x="68" y="307"/>
                    <a:pt x="68" y="307"/>
                    <a:pt x="68" y="307"/>
                  </a:cubicBezTo>
                  <a:cubicBezTo>
                    <a:pt x="69" y="305"/>
                    <a:pt x="69" y="305"/>
                    <a:pt x="69" y="305"/>
                  </a:cubicBezTo>
                  <a:cubicBezTo>
                    <a:pt x="73" y="305"/>
                    <a:pt x="73" y="305"/>
                    <a:pt x="73" y="305"/>
                  </a:cubicBezTo>
                  <a:cubicBezTo>
                    <a:pt x="79" y="301"/>
                    <a:pt x="79" y="301"/>
                    <a:pt x="79" y="301"/>
                  </a:cubicBezTo>
                  <a:cubicBezTo>
                    <a:pt x="80" y="301"/>
                    <a:pt x="80" y="301"/>
                    <a:pt x="80" y="301"/>
                  </a:cubicBezTo>
                  <a:cubicBezTo>
                    <a:pt x="88" y="296"/>
                    <a:pt x="88" y="296"/>
                    <a:pt x="88" y="296"/>
                  </a:cubicBezTo>
                  <a:cubicBezTo>
                    <a:pt x="88" y="294"/>
                    <a:pt x="88" y="294"/>
                    <a:pt x="88" y="294"/>
                  </a:cubicBezTo>
                  <a:cubicBezTo>
                    <a:pt x="93" y="296"/>
                    <a:pt x="93" y="296"/>
                    <a:pt x="93" y="296"/>
                  </a:cubicBezTo>
                  <a:cubicBezTo>
                    <a:pt x="95" y="296"/>
                    <a:pt x="95" y="296"/>
                    <a:pt x="95" y="296"/>
                  </a:cubicBezTo>
                  <a:cubicBezTo>
                    <a:pt x="99" y="292"/>
                    <a:pt x="99" y="292"/>
                    <a:pt x="99" y="292"/>
                  </a:cubicBezTo>
                  <a:cubicBezTo>
                    <a:pt x="99" y="292"/>
                    <a:pt x="99" y="292"/>
                    <a:pt x="99" y="292"/>
                  </a:cubicBezTo>
                  <a:cubicBezTo>
                    <a:pt x="97" y="296"/>
                    <a:pt x="97" y="296"/>
                    <a:pt x="97" y="296"/>
                  </a:cubicBezTo>
                  <a:cubicBezTo>
                    <a:pt x="99" y="296"/>
                    <a:pt x="99" y="296"/>
                    <a:pt x="99" y="296"/>
                  </a:cubicBezTo>
                  <a:cubicBezTo>
                    <a:pt x="100" y="292"/>
                    <a:pt x="100" y="292"/>
                    <a:pt x="100" y="292"/>
                  </a:cubicBezTo>
                  <a:cubicBezTo>
                    <a:pt x="102" y="292"/>
                    <a:pt x="102" y="292"/>
                    <a:pt x="102" y="292"/>
                  </a:cubicBezTo>
                  <a:cubicBezTo>
                    <a:pt x="100" y="288"/>
                    <a:pt x="100" y="288"/>
                    <a:pt x="100" y="288"/>
                  </a:cubicBezTo>
                  <a:cubicBezTo>
                    <a:pt x="102" y="288"/>
                    <a:pt x="102" y="288"/>
                    <a:pt x="102" y="288"/>
                  </a:cubicBezTo>
                  <a:cubicBezTo>
                    <a:pt x="104" y="290"/>
                    <a:pt x="104" y="290"/>
                    <a:pt x="104" y="290"/>
                  </a:cubicBezTo>
                  <a:cubicBezTo>
                    <a:pt x="106" y="292"/>
                    <a:pt x="106" y="292"/>
                    <a:pt x="106" y="292"/>
                  </a:cubicBezTo>
                  <a:cubicBezTo>
                    <a:pt x="108" y="288"/>
                    <a:pt x="108" y="288"/>
                    <a:pt x="108" y="288"/>
                  </a:cubicBezTo>
                  <a:cubicBezTo>
                    <a:pt x="109" y="292"/>
                    <a:pt x="109" y="292"/>
                    <a:pt x="109" y="292"/>
                  </a:cubicBezTo>
                  <a:cubicBezTo>
                    <a:pt x="111" y="292"/>
                    <a:pt x="111" y="292"/>
                    <a:pt x="111" y="292"/>
                  </a:cubicBezTo>
                  <a:cubicBezTo>
                    <a:pt x="111" y="290"/>
                    <a:pt x="111" y="290"/>
                    <a:pt x="111" y="290"/>
                  </a:cubicBezTo>
                  <a:cubicBezTo>
                    <a:pt x="113" y="290"/>
                    <a:pt x="113" y="290"/>
                    <a:pt x="113" y="290"/>
                  </a:cubicBezTo>
                  <a:cubicBezTo>
                    <a:pt x="113" y="292"/>
                    <a:pt x="113" y="292"/>
                    <a:pt x="113" y="292"/>
                  </a:cubicBezTo>
                  <a:cubicBezTo>
                    <a:pt x="117" y="290"/>
                    <a:pt x="117" y="290"/>
                    <a:pt x="117" y="290"/>
                  </a:cubicBezTo>
                  <a:cubicBezTo>
                    <a:pt x="120" y="288"/>
                    <a:pt x="120" y="288"/>
                    <a:pt x="120" y="288"/>
                  </a:cubicBezTo>
                  <a:cubicBezTo>
                    <a:pt x="122" y="292"/>
                    <a:pt x="122" y="292"/>
                    <a:pt x="122" y="292"/>
                  </a:cubicBezTo>
                  <a:cubicBezTo>
                    <a:pt x="128" y="290"/>
                    <a:pt x="128" y="290"/>
                    <a:pt x="128" y="290"/>
                  </a:cubicBezTo>
                  <a:cubicBezTo>
                    <a:pt x="129" y="288"/>
                    <a:pt x="129" y="288"/>
                    <a:pt x="129" y="288"/>
                  </a:cubicBezTo>
                  <a:cubicBezTo>
                    <a:pt x="128" y="287"/>
                    <a:pt x="128" y="287"/>
                    <a:pt x="128" y="287"/>
                  </a:cubicBezTo>
                  <a:cubicBezTo>
                    <a:pt x="129" y="287"/>
                    <a:pt x="129" y="287"/>
                    <a:pt x="129" y="287"/>
                  </a:cubicBezTo>
                  <a:cubicBezTo>
                    <a:pt x="131" y="287"/>
                    <a:pt x="131" y="287"/>
                    <a:pt x="131" y="287"/>
                  </a:cubicBezTo>
                  <a:cubicBezTo>
                    <a:pt x="131" y="288"/>
                    <a:pt x="131" y="288"/>
                    <a:pt x="131" y="288"/>
                  </a:cubicBezTo>
                  <a:cubicBezTo>
                    <a:pt x="135" y="290"/>
                    <a:pt x="135" y="290"/>
                    <a:pt x="135" y="290"/>
                  </a:cubicBezTo>
                  <a:cubicBezTo>
                    <a:pt x="135" y="290"/>
                    <a:pt x="137" y="288"/>
                    <a:pt x="137" y="287"/>
                  </a:cubicBezTo>
                  <a:close/>
                  <a:moveTo>
                    <a:pt x="73" y="162"/>
                  </a:moveTo>
                  <a:cubicBezTo>
                    <a:pt x="71" y="162"/>
                    <a:pt x="71" y="162"/>
                    <a:pt x="71" y="162"/>
                  </a:cubicBezTo>
                  <a:cubicBezTo>
                    <a:pt x="68" y="162"/>
                    <a:pt x="68" y="162"/>
                    <a:pt x="68" y="162"/>
                  </a:cubicBezTo>
                  <a:cubicBezTo>
                    <a:pt x="66" y="159"/>
                    <a:pt x="66" y="159"/>
                    <a:pt x="66" y="159"/>
                  </a:cubicBezTo>
                  <a:cubicBezTo>
                    <a:pt x="69" y="157"/>
                    <a:pt x="69" y="157"/>
                    <a:pt x="69" y="157"/>
                  </a:cubicBezTo>
                  <a:cubicBezTo>
                    <a:pt x="75" y="159"/>
                    <a:pt x="75" y="159"/>
                    <a:pt x="75" y="159"/>
                  </a:cubicBezTo>
                  <a:cubicBezTo>
                    <a:pt x="73" y="159"/>
                    <a:pt x="73" y="159"/>
                    <a:pt x="73" y="159"/>
                  </a:cubicBezTo>
                  <a:cubicBezTo>
                    <a:pt x="71" y="159"/>
                    <a:pt x="71" y="159"/>
                    <a:pt x="71" y="159"/>
                  </a:cubicBezTo>
                  <a:cubicBezTo>
                    <a:pt x="73" y="162"/>
                    <a:pt x="73" y="162"/>
                    <a:pt x="73" y="162"/>
                  </a:cubicBezTo>
                  <a:close/>
                  <a:moveTo>
                    <a:pt x="24" y="210"/>
                  </a:moveTo>
                  <a:cubicBezTo>
                    <a:pt x="24" y="208"/>
                    <a:pt x="24" y="208"/>
                    <a:pt x="24" y="208"/>
                  </a:cubicBezTo>
                  <a:cubicBezTo>
                    <a:pt x="26" y="210"/>
                    <a:pt x="26" y="210"/>
                    <a:pt x="26" y="210"/>
                  </a:cubicBezTo>
                  <a:cubicBezTo>
                    <a:pt x="26" y="212"/>
                    <a:pt x="26" y="212"/>
                    <a:pt x="26" y="212"/>
                  </a:cubicBezTo>
                  <a:cubicBezTo>
                    <a:pt x="24" y="210"/>
                    <a:pt x="24" y="210"/>
                    <a:pt x="24" y="210"/>
                  </a:cubicBezTo>
                  <a:close/>
                  <a:moveTo>
                    <a:pt x="22" y="213"/>
                  </a:moveTo>
                  <a:cubicBezTo>
                    <a:pt x="24" y="213"/>
                    <a:pt x="24" y="213"/>
                    <a:pt x="24" y="213"/>
                  </a:cubicBezTo>
                  <a:cubicBezTo>
                    <a:pt x="26" y="213"/>
                    <a:pt x="26" y="213"/>
                    <a:pt x="26" y="213"/>
                  </a:cubicBezTo>
                  <a:cubicBezTo>
                    <a:pt x="26" y="215"/>
                    <a:pt x="26" y="215"/>
                    <a:pt x="26" y="215"/>
                  </a:cubicBezTo>
                  <a:cubicBezTo>
                    <a:pt x="24" y="217"/>
                    <a:pt x="24" y="217"/>
                    <a:pt x="24" y="217"/>
                  </a:cubicBezTo>
                  <a:cubicBezTo>
                    <a:pt x="22" y="215"/>
                    <a:pt x="22" y="215"/>
                    <a:pt x="22" y="215"/>
                  </a:cubicBezTo>
                  <a:cubicBezTo>
                    <a:pt x="22" y="213"/>
                    <a:pt x="22" y="213"/>
                    <a:pt x="22" y="213"/>
                  </a:cubicBezTo>
                  <a:close/>
                  <a:moveTo>
                    <a:pt x="59" y="303"/>
                  </a:moveTo>
                  <a:cubicBezTo>
                    <a:pt x="59" y="307"/>
                    <a:pt x="59" y="307"/>
                    <a:pt x="59" y="307"/>
                  </a:cubicBezTo>
                  <a:cubicBezTo>
                    <a:pt x="57" y="307"/>
                    <a:pt x="57" y="307"/>
                    <a:pt x="57" y="307"/>
                  </a:cubicBezTo>
                  <a:cubicBezTo>
                    <a:pt x="55" y="307"/>
                    <a:pt x="55" y="307"/>
                    <a:pt x="55" y="307"/>
                  </a:cubicBezTo>
                  <a:cubicBezTo>
                    <a:pt x="57" y="305"/>
                    <a:pt x="57" y="305"/>
                    <a:pt x="57" y="305"/>
                  </a:cubicBezTo>
                  <a:cubicBezTo>
                    <a:pt x="59" y="303"/>
                    <a:pt x="59" y="303"/>
                    <a:pt x="59" y="303"/>
                  </a:cubicBezTo>
                  <a:close/>
                  <a:moveTo>
                    <a:pt x="53" y="299"/>
                  </a:moveTo>
                  <a:cubicBezTo>
                    <a:pt x="55" y="301"/>
                    <a:pt x="55" y="301"/>
                    <a:pt x="55" y="301"/>
                  </a:cubicBezTo>
                  <a:cubicBezTo>
                    <a:pt x="53" y="303"/>
                    <a:pt x="53" y="303"/>
                    <a:pt x="53" y="303"/>
                  </a:cubicBezTo>
                  <a:cubicBezTo>
                    <a:pt x="53" y="299"/>
                    <a:pt x="53" y="299"/>
                    <a:pt x="53" y="299"/>
                  </a:cubicBezTo>
                  <a:close/>
                  <a:moveTo>
                    <a:pt x="46" y="296"/>
                  </a:moveTo>
                  <a:cubicBezTo>
                    <a:pt x="51" y="296"/>
                    <a:pt x="51" y="296"/>
                    <a:pt x="51" y="296"/>
                  </a:cubicBezTo>
                  <a:cubicBezTo>
                    <a:pt x="51" y="298"/>
                    <a:pt x="51" y="298"/>
                    <a:pt x="51" y="298"/>
                  </a:cubicBezTo>
                  <a:cubicBezTo>
                    <a:pt x="48" y="299"/>
                    <a:pt x="48" y="299"/>
                    <a:pt x="48" y="299"/>
                  </a:cubicBezTo>
                  <a:cubicBezTo>
                    <a:pt x="46" y="298"/>
                    <a:pt x="46" y="298"/>
                    <a:pt x="46" y="298"/>
                  </a:cubicBezTo>
                  <a:cubicBezTo>
                    <a:pt x="46" y="296"/>
                    <a:pt x="46" y="296"/>
                    <a:pt x="46" y="296"/>
                  </a:cubicBezTo>
                  <a:close/>
                  <a:moveTo>
                    <a:pt x="39" y="290"/>
                  </a:moveTo>
                  <a:cubicBezTo>
                    <a:pt x="42" y="294"/>
                    <a:pt x="42" y="294"/>
                    <a:pt x="42" y="294"/>
                  </a:cubicBezTo>
                  <a:cubicBezTo>
                    <a:pt x="40" y="296"/>
                    <a:pt x="40" y="296"/>
                    <a:pt x="40" y="296"/>
                  </a:cubicBezTo>
                  <a:cubicBezTo>
                    <a:pt x="39" y="294"/>
                    <a:pt x="39" y="294"/>
                    <a:pt x="39" y="294"/>
                  </a:cubicBezTo>
                  <a:cubicBezTo>
                    <a:pt x="39" y="290"/>
                    <a:pt x="39" y="290"/>
                    <a:pt x="39" y="290"/>
                  </a:cubicBezTo>
                  <a:close/>
                  <a:moveTo>
                    <a:pt x="31" y="292"/>
                  </a:moveTo>
                  <a:cubicBezTo>
                    <a:pt x="35" y="292"/>
                    <a:pt x="35" y="292"/>
                    <a:pt x="35" y="292"/>
                  </a:cubicBezTo>
                  <a:cubicBezTo>
                    <a:pt x="33" y="294"/>
                    <a:pt x="33" y="294"/>
                    <a:pt x="33" y="294"/>
                  </a:cubicBezTo>
                  <a:cubicBezTo>
                    <a:pt x="31" y="292"/>
                    <a:pt x="31" y="292"/>
                    <a:pt x="31" y="292"/>
                  </a:cubicBezTo>
                  <a:close/>
                  <a:moveTo>
                    <a:pt x="10" y="298"/>
                  </a:moveTo>
                  <a:cubicBezTo>
                    <a:pt x="13" y="298"/>
                    <a:pt x="13" y="298"/>
                    <a:pt x="13" y="298"/>
                  </a:cubicBezTo>
                  <a:cubicBezTo>
                    <a:pt x="13" y="298"/>
                    <a:pt x="13" y="298"/>
                    <a:pt x="13" y="298"/>
                  </a:cubicBezTo>
                  <a:cubicBezTo>
                    <a:pt x="11" y="296"/>
                    <a:pt x="11" y="296"/>
                    <a:pt x="11" y="296"/>
                  </a:cubicBezTo>
                  <a:cubicBezTo>
                    <a:pt x="11" y="292"/>
                    <a:pt x="11" y="292"/>
                    <a:pt x="11" y="292"/>
                  </a:cubicBezTo>
                  <a:cubicBezTo>
                    <a:pt x="13" y="292"/>
                    <a:pt x="13" y="292"/>
                    <a:pt x="13" y="292"/>
                  </a:cubicBezTo>
                  <a:cubicBezTo>
                    <a:pt x="19" y="296"/>
                    <a:pt x="19" y="296"/>
                    <a:pt x="19" y="296"/>
                  </a:cubicBezTo>
                  <a:cubicBezTo>
                    <a:pt x="19" y="298"/>
                    <a:pt x="19" y="298"/>
                    <a:pt x="19" y="298"/>
                  </a:cubicBezTo>
                  <a:cubicBezTo>
                    <a:pt x="17" y="298"/>
                    <a:pt x="17" y="298"/>
                    <a:pt x="17" y="298"/>
                  </a:cubicBezTo>
                  <a:cubicBezTo>
                    <a:pt x="15" y="299"/>
                    <a:pt x="15" y="299"/>
                    <a:pt x="15" y="299"/>
                  </a:cubicBezTo>
                  <a:cubicBezTo>
                    <a:pt x="17" y="303"/>
                    <a:pt x="17" y="303"/>
                    <a:pt x="17" y="303"/>
                  </a:cubicBezTo>
                  <a:cubicBezTo>
                    <a:pt x="19" y="301"/>
                    <a:pt x="19" y="301"/>
                    <a:pt x="19" y="301"/>
                  </a:cubicBezTo>
                  <a:cubicBezTo>
                    <a:pt x="20" y="305"/>
                    <a:pt x="20" y="305"/>
                    <a:pt x="20" y="305"/>
                  </a:cubicBezTo>
                  <a:cubicBezTo>
                    <a:pt x="19" y="307"/>
                    <a:pt x="19" y="307"/>
                    <a:pt x="19" y="307"/>
                  </a:cubicBezTo>
                  <a:cubicBezTo>
                    <a:pt x="15" y="303"/>
                    <a:pt x="15" y="303"/>
                    <a:pt x="15" y="303"/>
                  </a:cubicBezTo>
                  <a:cubicBezTo>
                    <a:pt x="11" y="303"/>
                    <a:pt x="11" y="303"/>
                    <a:pt x="11" y="303"/>
                  </a:cubicBezTo>
                  <a:cubicBezTo>
                    <a:pt x="10" y="299"/>
                    <a:pt x="10" y="299"/>
                    <a:pt x="10" y="299"/>
                  </a:cubicBezTo>
                  <a:cubicBezTo>
                    <a:pt x="8" y="299"/>
                    <a:pt x="8" y="299"/>
                    <a:pt x="8" y="299"/>
                  </a:cubicBezTo>
                  <a:cubicBezTo>
                    <a:pt x="10" y="298"/>
                    <a:pt x="10" y="298"/>
                    <a:pt x="10" y="298"/>
                  </a:cubicBezTo>
                  <a:cubicBezTo>
                    <a:pt x="10" y="298"/>
                    <a:pt x="10" y="298"/>
                    <a:pt x="10" y="298"/>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 name="Google Shape;3548;p136">
              <a:extLst>
                <a:ext uri="{FF2B5EF4-FFF2-40B4-BE49-F238E27FC236}">
                  <a16:creationId xmlns:a16="http://schemas.microsoft.com/office/drawing/2014/main" id="{6393C447-61D9-68ED-3F59-88DA1697DA64}"/>
                </a:ext>
              </a:extLst>
            </p:cNvPr>
            <p:cNvSpPr/>
            <p:nvPr/>
          </p:nvSpPr>
          <p:spPr>
            <a:xfrm>
              <a:off x="3140" y="-74"/>
              <a:ext cx="550" cy="987"/>
            </a:xfrm>
            <a:custGeom>
              <a:avLst/>
              <a:gdLst/>
              <a:ahLst/>
              <a:cxnLst/>
              <a:rect l="l" t="t" r="r" b="b"/>
              <a:pathLst>
                <a:path w="173" h="310" extrusionOk="0">
                  <a:moveTo>
                    <a:pt x="137" y="287"/>
                  </a:moveTo>
                  <a:cubicBezTo>
                    <a:pt x="137" y="283"/>
                    <a:pt x="137" y="283"/>
                    <a:pt x="137" y="283"/>
                  </a:cubicBezTo>
                  <a:cubicBezTo>
                    <a:pt x="144" y="274"/>
                    <a:pt x="144" y="274"/>
                    <a:pt x="144" y="274"/>
                  </a:cubicBezTo>
                  <a:cubicBezTo>
                    <a:pt x="148" y="272"/>
                    <a:pt x="148" y="272"/>
                    <a:pt x="148" y="272"/>
                  </a:cubicBezTo>
                  <a:cubicBezTo>
                    <a:pt x="153" y="265"/>
                    <a:pt x="153" y="265"/>
                    <a:pt x="153" y="265"/>
                  </a:cubicBezTo>
                  <a:cubicBezTo>
                    <a:pt x="157" y="257"/>
                    <a:pt x="157" y="257"/>
                    <a:pt x="157" y="257"/>
                  </a:cubicBezTo>
                  <a:cubicBezTo>
                    <a:pt x="160" y="248"/>
                    <a:pt x="160" y="248"/>
                    <a:pt x="160" y="248"/>
                  </a:cubicBezTo>
                  <a:cubicBezTo>
                    <a:pt x="168" y="237"/>
                    <a:pt x="168" y="237"/>
                    <a:pt x="168" y="237"/>
                  </a:cubicBezTo>
                  <a:cubicBezTo>
                    <a:pt x="173" y="224"/>
                    <a:pt x="173" y="224"/>
                    <a:pt x="173" y="224"/>
                  </a:cubicBezTo>
                  <a:cubicBezTo>
                    <a:pt x="171" y="219"/>
                    <a:pt x="171" y="219"/>
                    <a:pt x="171" y="219"/>
                  </a:cubicBezTo>
                  <a:cubicBezTo>
                    <a:pt x="164" y="210"/>
                    <a:pt x="164" y="210"/>
                    <a:pt x="164" y="210"/>
                  </a:cubicBezTo>
                  <a:cubicBezTo>
                    <a:pt x="160" y="210"/>
                    <a:pt x="160" y="210"/>
                    <a:pt x="160" y="210"/>
                  </a:cubicBezTo>
                  <a:cubicBezTo>
                    <a:pt x="151" y="197"/>
                    <a:pt x="151" y="197"/>
                    <a:pt x="151" y="197"/>
                  </a:cubicBezTo>
                  <a:cubicBezTo>
                    <a:pt x="153" y="193"/>
                    <a:pt x="153" y="193"/>
                    <a:pt x="153" y="193"/>
                  </a:cubicBezTo>
                  <a:cubicBezTo>
                    <a:pt x="157" y="188"/>
                    <a:pt x="157" y="188"/>
                    <a:pt x="157" y="188"/>
                  </a:cubicBezTo>
                  <a:cubicBezTo>
                    <a:pt x="157" y="182"/>
                    <a:pt x="157" y="182"/>
                    <a:pt x="157" y="182"/>
                  </a:cubicBezTo>
                  <a:cubicBezTo>
                    <a:pt x="151" y="179"/>
                    <a:pt x="151" y="179"/>
                    <a:pt x="151" y="179"/>
                  </a:cubicBezTo>
                  <a:cubicBezTo>
                    <a:pt x="149" y="175"/>
                    <a:pt x="149" y="175"/>
                    <a:pt x="149" y="175"/>
                  </a:cubicBezTo>
                  <a:cubicBezTo>
                    <a:pt x="149" y="170"/>
                    <a:pt x="149" y="170"/>
                    <a:pt x="149" y="170"/>
                  </a:cubicBezTo>
                  <a:cubicBezTo>
                    <a:pt x="149" y="168"/>
                    <a:pt x="149" y="168"/>
                    <a:pt x="149" y="168"/>
                  </a:cubicBezTo>
                  <a:cubicBezTo>
                    <a:pt x="149" y="164"/>
                    <a:pt x="149" y="164"/>
                    <a:pt x="149" y="164"/>
                  </a:cubicBezTo>
                  <a:cubicBezTo>
                    <a:pt x="144" y="164"/>
                    <a:pt x="144" y="164"/>
                    <a:pt x="144" y="164"/>
                  </a:cubicBezTo>
                  <a:cubicBezTo>
                    <a:pt x="142" y="160"/>
                    <a:pt x="142" y="160"/>
                    <a:pt x="142" y="160"/>
                  </a:cubicBezTo>
                  <a:cubicBezTo>
                    <a:pt x="142" y="155"/>
                    <a:pt x="142" y="155"/>
                    <a:pt x="142" y="155"/>
                  </a:cubicBezTo>
                  <a:cubicBezTo>
                    <a:pt x="144" y="151"/>
                    <a:pt x="144" y="151"/>
                    <a:pt x="144" y="151"/>
                  </a:cubicBezTo>
                  <a:cubicBezTo>
                    <a:pt x="140" y="151"/>
                    <a:pt x="140" y="151"/>
                    <a:pt x="140" y="151"/>
                  </a:cubicBezTo>
                  <a:cubicBezTo>
                    <a:pt x="140" y="148"/>
                    <a:pt x="140" y="148"/>
                    <a:pt x="140" y="148"/>
                  </a:cubicBezTo>
                  <a:cubicBezTo>
                    <a:pt x="142" y="137"/>
                    <a:pt x="142" y="137"/>
                    <a:pt x="142" y="137"/>
                  </a:cubicBezTo>
                  <a:cubicBezTo>
                    <a:pt x="146" y="137"/>
                    <a:pt x="146" y="137"/>
                    <a:pt x="146" y="137"/>
                  </a:cubicBezTo>
                  <a:cubicBezTo>
                    <a:pt x="137" y="118"/>
                    <a:pt x="137" y="118"/>
                    <a:pt x="137" y="118"/>
                  </a:cubicBezTo>
                  <a:cubicBezTo>
                    <a:pt x="129" y="106"/>
                    <a:pt x="129" y="106"/>
                    <a:pt x="129" y="106"/>
                  </a:cubicBezTo>
                  <a:cubicBezTo>
                    <a:pt x="129" y="100"/>
                    <a:pt x="129" y="100"/>
                    <a:pt x="129" y="100"/>
                  </a:cubicBezTo>
                  <a:cubicBezTo>
                    <a:pt x="124" y="96"/>
                    <a:pt x="124" y="96"/>
                    <a:pt x="124" y="96"/>
                  </a:cubicBezTo>
                  <a:cubicBezTo>
                    <a:pt x="128" y="87"/>
                    <a:pt x="128" y="87"/>
                    <a:pt x="128" y="87"/>
                  </a:cubicBezTo>
                  <a:cubicBezTo>
                    <a:pt x="131" y="82"/>
                    <a:pt x="131" y="82"/>
                    <a:pt x="131" y="82"/>
                  </a:cubicBezTo>
                  <a:cubicBezTo>
                    <a:pt x="133" y="76"/>
                    <a:pt x="133" y="76"/>
                    <a:pt x="133" y="76"/>
                  </a:cubicBezTo>
                  <a:cubicBezTo>
                    <a:pt x="131" y="74"/>
                    <a:pt x="131" y="74"/>
                    <a:pt x="131" y="74"/>
                  </a:cubicBezTo>
                  <a:cubicBezTo>
                    <a:pt x="122" y="69"/>
                    <a:pt x="122" y="69"/>
                    <a:pt x="122" y="69"/>
                  </a:cubicBezTo>
                  <a:cubicBezTo>
                    <a:pt x="120" y="67"/>
                    <a:pt x="120" y="67"/>
                    <a:pt x="120" y="67"/>
                  </a:cubicBezTo>
                  <a:cubicBezTo>
                    <a:pt x="119" y="64"/>
                    <a:pt x="119" y="64"/>
                    <a:pt x="119" y="64"/>
                  </a:cubicBezTo>
                  <a:cubicBezTo>
                    <a:pt x="113" y="60"/>
                    <a:pt x="113" y="60"/>
                    <a:pt x="113" y="60"/>
                  </a:cubicBezTo>
                  <a:cubicBezTo>
                    <a:pt x="111" y="60"/>
                    <a:pt x="111" y="60"/>
                    <a:pt x="111" y="60"/>
                  </a:cubicBezTo>
                  <a:cubicBezTo>
                    <a:pt x="109" y="53"/>
                    <a:pt x="109" y="53"/>
                    <a:pt x="109" y="53"/>
                  </a:cubicBezTo>
                  <a:cubicBezTo>
                    <a:pt x="106" y="49"/>
                    <a:pt x="106" y="49"/>
                    <a:pt x="106" y="49"/>
                  </a:cubicBezTo>
                  <a:cubicBezTo>
                    <a:pt x="108" y="43"/>
                    <a:pt x="108" y="43"/>
                    <a:pt x="108" y="43"/>
                  </a:cubicBezTo>
                  <a:cubicBezTo>
                    <a:pt x="108" y="38"/>
                    <a:pt x="108" y="38"/>
                    <a:pt x="108" y="38"/>
                  </a:cubicBezTo>
                  <a:cubicBezTo>
                    <a:pt x="106" y="38"/>
                    <a:pt x="106" y="38"/>
                    <a:pt x="106" y="38"/>
                  </a:cubicBezTo>
                  <a:cubicBezTo>
                    <a:pt x="108" y="36"/>
                    <a:pt x="108" y="36"/>
                    <a:pt x="108" y="36"/>
                  </a:cubicBezTo>
                  <a:cubicBezTo>
                    <a:pt x="113" y="34"/>
                    <a:pt x="113" y="34"/>
                    <a:pt x="113" y="34"/>
                  </a:cubicBezTo>
                  <a:cubicBezTo>
                    <a:pt x="113" y="27"/>
                    <a:pt x="113" y="27"/>
                    <a:pt x="113" y="27"/>
                  </a:cubicBezTo>
                  <a:cubicBezTo>
                    <a:pt x="115" y="21"/>
                    <a:pt x="115" y="21"/>
                    <a:pt x="115" y="21"/>
                  </a:cubicBezTo>
                  <a:cubicBezTo>
                    <a:pt x="115" y="18"/>
                    <a:pt x="115" y="18"/>
                    <a:pt x="115" y="18"/>
                  </a:cubicBezTo>
                  <a:cubicBezTo>
                    <a:pt x="113" y="14"/>
                    <a:pt x="113" y="14"/>
                    <a:pt x="113" y="14"/>
                  </a:cubicBezTo>
                  <a:cubicBezTo>
                    <a:pt x="111" y="12"/>
                    <a:pt x="111" y="12"/>
                    <a:pt x="111" y="12"/>
                  </a:cubicBezTo>
                  <a:cubicBezTo>
                    <a:pt x="106" y="10"/>
                    <a:pt x="106" y="10"/>
                    <a:pt x="106" y="10"/>
                  </a:cubicBezTo>
                  <a:cubicBezTo>
                    <a:pt x="102" y="10"/>
                    <a:pt x="102" y="10"/>
                    <a:pt x="102" y="10"/>
                  </a:cubicBezTo>
                  <a:cubicBezTo>
                    <a:pt x="100" y="7"/>
                    <a:pt x="100" y="7"/>
                    <a:pt x="100" y="7"/>
                  </a:cubicBezTo>
                  <a:cubicBezTo>
                    <a:pt x="95" y="1"/>
                    <a:pt x="95" y="1"/>
                    <a:pt x="95" y="1"/>
                  </a:cubicBezTo>
                  <a:cubicBezTo>
                    <a:pt x="91" y="0"/>
                    <a:pt x="91" y="0"/>
                    <a:pt x="91" y="0"/>
                  </a:cubicBezTo>
                  <a:cubicBezTo>
                    <a:pt x="84" y="0"/>
                    <a:pt x="84" y="0"/>
                    <a:pt x="84" y="0"/>
                  </a:cubicBezTo>
                  <a:cubicBezTo>
                    <a:pt x="82" y="3"/>
                    <a:pt x="82" y="3"/>
                    <a:pt x="82" y="3"/>
                  </a:cubicBezTo>
                  <a:cubicBezTo>
                    <a:pt x="82" y="5"/>
                    <a:pt x="82" y="5"/>
                    <a:pt x="82" y="5"/>
                  </a:cubicBezTo>
                  <a:cubicBezTo>
                    <a:pt x="80" y="5"/>
                    <a:pt x="80" y="5"/>
                    <a:pt x="80" y="5"/>
                  </a:cubicBezTo>
                  <a:cubicBezTo>
                    <a:pt x="75" y="5"/>
                    <a:pt x="75" y="5"/>
                    <a:pt x="75" y="5"/>
                  </a:cubicBezTo>
                  <a:cubicBezTo>
                    <a:pt x="71" y="5"/>
                    <a:pt x="71" y="5"/>
                    <a:pt x="71" y="5"/>
                  </a:cubicBezTo>
                  <a:cubicBezTo>
                    <a:pt x="71" y="9"/>
                    <a:pt x="71" y="9"/>
                    <a:pt x="71" y="9"/>
                  </a:cubicBezTo>
                  <a:cubicBezTo>
                    <a:pt x="69" y="12"/>
                    <a:pt x="69" y="12"/>
                    <a:pt x="69" y="12"/>
                  </a:cubicBezTo>
                  <a:cubicBezTo>
                    <a:pt x="68" y="12"/>
                    <a:pt x="68" y="12"/>
                    <a:pt x="68" y="12"/>
                  </a:cubicBezTo>
                  <a:cubicBezTo>
                    <a:pt x="69" y="16"/>
                    <a:pt x="69" y="16"/>
                    <a:pt x="69" y="16"/>
                  </a:cubicBezTo>
                  <a:cubicBezTo>
                    <a:pt x="68" y="18"/>
                    <a:pt x="68" y="18"/>
                    <a:pt x="68" y="18"/>
                  </a:cubicBezTo>
                  <a:cubicBezTo>
                    <a:pt x="68" y="27"/>
                    <a:pt x="68" y="27"/>
                    <a:pt x="68" y="27"/>
                  </a:cubicBezTo>
                  <a:cubicBezTo>
                    <a:pt x="68" y="32"/>
                    <a:pt x="68" y="32"/>
                    <a:pt x="68" y="32"/>
                  </a:cubicBezTo>
                  <a:cubicBezTo>
                    <a:pt x="69" y="36"/>
                    <a:pt x="69" y="36"/>
                    <a:pt x="69" y="36"/>
                  </a:cubicBezTo>
                  <a:cubicBezTo>
                    <a:pt x="68" y="38"/>
                    <a:pt x="68" y="38"/>
                    <a:pt x="68" y="38"/>
                  </a:cubicBezTo>
                  <a:cubicBezTo>
                    <a:pt x="66" y="40"/>
                    <a:pt x="66" y="40"/>
                    <a:pt x="66" y="40"/>
                  </a:cubicBezTo>
                  <a:cubicBezTo>
                    <a:pt x="62" y="40"/>
                    <a:pt x="62" y="40"/>
                    <a:pt x="62" y="40"/>
                  </a:cubicBezTo>
                  <a:cubicBezTo>
                    <a:pt x="60" y="42"/>
                    <a:pt x="60" y="42"/>
                    <a:pt x="60" y="42"/>
                  </a:cubicBezTo>
                  <a:cubicBezTo>
                    <a:pt x="57" y="43"/>
                    <a:pt x="57" y="43"/>
                    <a:pt x="57" y="43"/>
                  </a:cubicBezTo>
                  <a:cubicBezTo>
                    <a:pt x="55" y="47"/>
                    <a:pt x="55" y="47"/>
                    <a:pt x="55" y="47"/>
                  </a:cubicBezTo>
                  <a:cubicBezTo>
                    <a:pt x="51" y="47"/>
                    <a:pt x="51" y="47"/>
                    <a:pt x="51" y="47"/>
                  </a:cubicBezTo>
                  <a:cubicBezTo>
                    <a:pt x="46" y="42"/>
                    <a:pt x="46" y="42"/>
                    <a:pt x="46" y="42"/>
                  </a:cubicBezTo>
                  <a:cubicBezTo>
                    <a:pt x="42" y="42"/>
                    <a:pt x="42" y="42"/>
                    <a:pt x="42" y="42"/>
                  </a:cubicBezTo>
                  <a:cubicBezTo>
                    <a:pt x="40" y="45"/>
                    <a:pt x="40" y="45"/>
                    <a:pt x="40" y="45"/>
                  </a:cubicBezTo>
                  <a:cubicBezTo>
                    <a:pt x="37" y="49"/>
                    <a:pt x="37" y="49"/>
                    <a:pt x="37" y="49"/>
                  </a:cubicBezTo>
                  <a:cubicBezTo>
                    <a:pt x="28" y="49"/>
                    <a:pt x="28" y="49"/>
                    <a:pt x="28" y="49"/>
                  </a:cubicBezTo>
                  <a:cubicBezTo>
                    <a:pt x="22" y="47"/>
                    <a:pt x="22" y="47"/>
                    <a:pt x="22" y="47"/>
                  </a:cubicBezTo>
                  <a:cubicBezTo>
                    <a:pt x="20" y="43"/>
                    <a:pt x="20" y="43"/>
                    <a:pt x="20" y="43"/>
                  </a:cubicBezTo>
                  <a:cubicBezTo>
                    <a:pt x="19" y="40"/>
                    <a:pt x="19" y="40"/>
                    <a:pt x="19" y="40"/>
                  </a:cubicBezTo>
                  <a:cubicBezTo>
                    <a:pt x="11" y="32"/>
                    <a:pt x="11" y="32"/>
                    <a:pt x="11" y="32"/>
                  </a:cubicBezTo>
                  <a:cubicBezTo>
                    <a:pt x="10" y="29"/>
                    <a:pt x="10" y="29"/>
                    <a:pt x="10" y="29"/>
                  </a:cubicBezTo>
                  <a:cubicBezTo>
                    <a:pt x="6" y="29"/>
                    <a:pt x="6" y="29"/>
                    <a:pt x="6" y="29"/>
                  </a:cubicBezTo>
                  <a:cubicBezTo>
                    <a:pt x="4" y="31"/>
                    <a:pt x="4" y="31"/>
                    <a:pt x="4" y="31"/>
                  </a:cubicBezTo>
                  <a:cubicBezTo>
                    <a:pt x="2" y="34"/>
                    <a:pt x="2" y="34"/>
                    <a:pt x="2" y="34"/>
                  </a:cubicBezTo>
                  <a:cubicBezTo>
                    <a:pt x="4" y="36"/>
                    <a:pt x="4" y="36"/>
                    <a:pt x="4" y="36"/>
                  </a:cubicBezTo>
                  <a:cubicBezTo>
                    <a:pt x="2" y="38"/>
                    <a:pt x="2" y="38"/>
                    <a:pt x="2" y="38"/>
                  </a:cubicBezTo>
                  <a:cubicBezTo>
                    <a:pt x="0" y="36"/>
                    <a:pt x="0" y="36"/>
                    <a:pt x="0" y="36"/>
                  </a:cubicBezTo>
                  <a:cubicBezTo>
                    <a:pt x="0" y="38"/>
                    <a:pt x="0" y="38"/>
                    <a:pt x="0" y="38"/>
                  </a:cubicBezTo>
                  <a:cubicBezTo>
                    <a:pt x="4" y="42"/>
                    <a:pt x="4" y="42"/>
                    <a:pt x="4" y="42"/>
                  </a:cubicBezTo>
                  <a:cubicBezTo>
                    <a:pt x="8" y="43"/>
                    <a:pt x="8" y="43"/>
                    <a:pt x="8" y="43"/>
                  </a:cubicBezTo>
                  <a:cubicBezTo>
                    <a:pt x="13" y="51"/>
                    <a:pt x="13" y="51"/>
                    <a:pt x="13" y="51"/>
                  </a:cubicBezTo>
                  <a:cubicBezTo>
                    <a:pt x="19" y="54"/>
                    <a:pt x="19" y="54"/>
                    <a:pt x="19" y="54"/>
                  </a:cubicBezTo>
                  <a:cubicBezTo>
                    <a:pt x="26" y="54"/>
                    <a:pt x="26" y="54"/>
                    <a:pt x="26" y="54"/>
                  </a:cubicBezTo>
                  <a:cubicBezTo>
                    <a:pt x="28" y="56"/>
                    <a:pt x="28" y="56"/>
                    <a:pt x="28" y="56"/>
                  </a:cubicBezTo>
                  <a:cubicBezTo>
                    <a:pt x="30" y="56"/>
                    <a:pt x="30" y="56"/>
                    <a:pt x="30" y="56"/>
                  </a:cubicBezTo>
                  <a:cubicBezTo>
                    <a:pt x="33" y="60"/>
                    <a:pt x="33" y="60"/>
                    <a:pt x="33" y="60"/>
                  </a:cubicBezTo>
                  <a:cubicBezTo>
                    <a:pt x="35" y="64"/>
                    <a:pt x="35" y="64"/>
                    <a:pt x="35" y="64"/>
                  </a:cubicBezTo>
                  <a:cubicBezTo>
                    <a:pt x="37" y="64"/>
                    <a:pt x="37" y="64"/>
                    <a:pt x="37" y="64"/>
                  </a:cubicBezTo>
                  <a:cubicBezTo>
                    <a:pt x="37" y="64"/>
                    <a:pt x="37" y="64"/>
                    <a:pt x="37" y="64"/>
                  </a:cubicBezTo>
                  <a:cubicBezTo>
                    <a:pt x="40" y="67"/>
                    <a:pt x="40" y="67"/>
                    <a:pt x="40" y="67"/>
                  </a:cubicBezTo>
                  <a:cubicBezTo>
                    <a:pt x="42" y="67"/>
                    <a:pt x="42" y="67"/>
                    <a:pt x="42" y="67"/>
                  </a:cubicBezTo>
                  <a:cubicBezTo>
                    <a:pt x="44" y="71"/>
                    <a:pt x="44" y="71"/>
                    <a:pt x="44" y="71"/>
                  </a:cubicBezTo>
                  <a:cubicBezTo>
                    <a:pt x="42" y="73"/>
                    <a:pt x="42" y="73"/>
                    <a:pt x="42" y="73"/>
                  </a:cubicBezTo>
                  <a:cubicBezTo>
                    <a:pt x="44" y="78"/>
                    <a:pt x="44" y="78"/>
                    <a:pt x="44" y="78"/>
                  </a:cubicBezTo>
                  <a:cubicBezTo>
                    <a:pt x="42" y="82"/>
                    <a:pt x="42" y="82"/>
                    <a:pt x="42" y="82"/>
                  </a:cubicBezTo>
                  <a:cubicBezTo>
                    <a:pt x="42" y="85"/>
                    <a:pt x="42" y="85"/>
                    <a:pt x="42" y="85"/>
                  </a:cubicBezTo>
                  <a:cubicBezTo>
                    <a:pt x="48" y="85"/>
                    <a:pt x="48" y="85"/>
                    <a:pt x="48" y="85"/>
                  </a:cubicBezTo>
                  <a:cubicBezTo>
                    <a:pt x="48" y="89"/>
                    <a:pt x="48" y="89"/>
                    <a:pt x="48" y="89"/>
                  </a:cubicBezTo>
                  <a:cubicBezTo>
                    <a:pt x="46" y="93"/>
                    <a:pt x="46" y="93"/>
                    <a:pt x="46" y="93"/>
                  </a:cubicBezTo>
                  <a:cubicBezTo>
                    <a:pt x="48" y="96"/>
                    <a:pt x="48" y="96"/>
                    <a:pt x="48" y="96"/>
                  </a:cubicBezTo>
                  <a:cubicBezTo>
                    <a:pt x="49" y="100"/>
                    <a:pt x="49" y="100"/>
                    <a:pt x="49" y="100"/>
                  </a:cubicBezTo>
                  <a:cubicBezTo>
                    <a:pt x="49" y="106"/>
                    <a:pt x="49" y="106"/>
                    <a:pt x="49" y="106"/>
                  </a:cubicBezTo>
                  <a:cubicBezTo>
                    <a:pt x="49" y="109"/>
                    <a:pt x="49" y="109"/>
                    <a:pt x="49" y="109"/>
                  </a:cubicBezTo>
                  <a:cubicBezTo>
                    <a:pt x="49" y="111"/>
                    <a:pt x="49" y="111"/>
                    <a:pt x="49" y="111"/>
                  </a:cubicBezTo>
                  <a:cubicBezTo>
                    <a:pt x="49" y="118"/>
                    <a:pt x="49" y="118"/>
                    <a:pt x="49" y="118"/>
                  </a:cubicBezTo>
                  <a:cubicBezTo>
                    <a:pt x="49" y="120"/>
                    <a:pt x="49" y="120"/>
                    <a:pt x="49" y="120"/>
                  </a:cubicBezTo>
                  <a:cubicBezTo>
                    <a:pt x="51" y="126"/>
                    <a:pt x="51" y="126"/>
                    <a:pt x="51" y="126"/>
                  </a:cubicBezTo>
                  <a:cubicBezTo>
                    <a:pt x="53" y="128"/>
                    <a:pt x="53" y="128"/>
                    <a:pt x="53" y="128"/>
                  </a:cubicBezTo>
                  <a:cubicBezTo>
                    <a:pt x="57" y="133"/>
                    <a:pt x="57" y="133"/>
                    <a:pt x="57" y="133"/>
                  </a:cubicBezTo>
                  <a:cubicBezTo>
                    <a:pt x="59" y="135"/>
                    <a:pt x="59" y="135"/>
                    <a:pt x="59" y="135"/>
                  </a:cubicBezTo>
                  <a:cubicBezTo>
                    <a:pt x="59" y="138"/>
                    <a:pt x="59" y="138"/>
                    <a:pt x="59" y="138"/>
                  </a:cubicBezTo>
                  <a:cubicBezTo>
                    <a:pt x="60" y="140"/>
                    <a:pt x="60" y="140"/>
                    <a:pt x="60" y="140"/>
                  </a:cubicBezTo>
                  <a:cubicBezTo>
                    <a:pt x="62" y="140"/>
                    <a:pt x="62" y="140"/>
                    <a:pt x="62" y="140"/>
                  </a:cubicBezTo>
                  <a:cubicBezTo>
                    <a:pt x="66" y="144"/>
                    <a:pt x="66" y="144"/>
                    <a:pt x="66" y="144"/>
                  </a:cubicBezTo>
                  <a:cubicBezTo>
                    <a:pt x="73" y="144"/>
                    <a:pt x="73" y="144"/>
                    <a:pt x="73" y="144"/>
                  </a:cubicBezTo>
                  <a:cubicBezTo>
                    <a:pt x="77" y="148"/>
                    <a:pt x="77" y="148"/>
                    <a:pt x="77" y="148"/>
                  </a:cubicBezTo>
                  <a:cubicBezTo>
                    <a:pt x="75" y="149"/>
                    <a:pt x="75" y="149"/>
                    <a:pt x="75" y="149"/>
                  </a:cubicBezTo>
                  <a:cubicBezTo>
                    <a:pt x="77" y="151"/>
                    <a:pt x="77" y="151"/>
                    <a:pt x="77" y="151"/>
                  </a:cubicBezTo>
                  <a:cubicBezTo>
                    <a:pt x="77" y="157"/>
                    <a:pt x="77" y="157"/>
                    <a:pt x="77" y="157"/>
                  </a:cubicBezTo>
                  <a:cubicBezTo>
                    <a:pt x="75" y="159"/>
                    <a:pt x="75" y="159"/>
                    <a:pt x="75" y="159"/>
                  </a:cubicBezTo>
                  <a:cubicBezTo>
                    <a:pt x="80" y="162"/>
                    <a:pt x="80" y="162"/>
                    <a:pt x="80" y="162"/>
                  </a:cubicBezTo>
                  <a:cubicBezTo>
                    <a:pt x="77" y="162"/>
                    <a:pt x="77" y="162"/>
                    <a:pt x="77" y="162"/>
                  </a:cubicBezTo>
                  <a:cubicBezTo>
                    <a:pt x="75" y="162"/>
                    <a:pt x="75" y="162"/>
                    <a:pt x="75" y="162"/>
                  </a:cubicBezTo>
                  <a:cubicBezTo>
                    <a:pt x="80" y="166"/>
                    <a:pt x="80" y="166"/>
                    <a:pt x="80" y="166"/>
                  </a:cubicBezTo>
                  <a:cubicBezTo>
                    <a:pt x="80" y="168"/>
                    <a:pt x="80" y="168"/>
                    <a:pt x="80" y="168"/>
                  </a:cubicBezTo>
                  <a:cubicBezTo>
                    <a:pt x="75" y="166"/>
                    <a:pt x="75" y="166"/>
                    <a:pt x="75" y="166"/>
                  </a:cubicBezTo>
                  <a:cubicBezTo>
                    <a:pt x="71" y="166"/>
                    <a:pt x="71" y="166"/>
                    <a:pt x="71" y="166"/>
                  </a:cubicBezTo>
                  <a:cubicBezTo>
                    <a:pt x="66" y="168"/>
                    <a:pt x="66" y="168"/>
                    <a:pt x="66" y="168"/>
                  </a:cubicBezTo>
                  <a:cubicBezTo>
                    <a:pt x="66" y="171"/>
                    <a:pt x="66" y="171"/>
                    <a:pt x="66" y="171"/>
                  </a:cubicBezTo>
                  <a:cubicBezTo>
                    <a:pt x="62" y="175"/>
                    <a:pt x="62" y="175"/>
                    <a:pt x="62" y="175"/>
                  </a:cubicBezTo>
                  <a:cubicBezTo>
                    <a:pt x="62" y="177"/>
                    <a:pt x="62" y="177"/>
                    <a:pt x="62" y="177"/>
                  </a:cubicBezTo>
                  <a:cubicBezTo>
                    <a:pt x="62" y="179"/>
                    <a:pt x="62" y="179"/>
                    <a:pt x="62" y="179"/>
                  </a:cubicBezTo>
                  <a:cubicBezTo>
                    <a:pt x="57" y="184"/>
                    <a:pt x="57" y="184"/>
                    <a:pt x="57" y="184"/>
                  </a:cubicBezTo>
                  <a:cubicBezTo>
                    <a:pt x="55" y="190"/>
                    <a:pt x="55" y="190"/>
                    <a:pt x="55" y="190"/>
                  </a:cubicBezTo>
                  <a:cubicBezTo>
                    <a:pt x="55" y="190"/>
                    <a:pt x="55" y="190"/>
                    <a:pt x="55" y="190"/>
                  </a:cubicBezTo>
                  <a:cubicBezTo>
                    <a:pt x="53" y="188"/>
                    <a:pt x="53" y="188"/>
                    <a:pt x="53" y="188"/>
                  </a:cubicBezTo>
                  <a:cubicBezTo>
                    <a:pt x="51" y="188"/>
                    <a:pt x="51" y="188"/>
                    <a:pt x="51" y="188"/>
                  </a:cubicBezTo>
                  <a:cubicBezTo>
                    <a:pt x="53" y="192"/>
                    <a:pt x="53" y="192"/>
                    <a:pt x="53" y="192"/>
                  </a:cubicBezTo>
                  <a:cubicBezTo>
                    <a:pt x="51" y="195"/>
                    <a:pt x="51" y="195"/>
                    <a:pt x="51" y="195"/>
                  </a:cubicBezTo>
                  <a:cubicBezTo>
                    <a:pt x="48" y="195"/>
                    <a:pt x="48" y="195"/>
                    <a:pt x="48" y="195"/>
                  </a:cubicBezTo>
                  <a:cubicBezTo>
                    <a:pt x="46" y="197"/>
                    <a:pt x="46" y="197"/>
                    <a:pt x="46" y="197"/>
                  </a:cubicBezTo>
                  <a:cubicBezTo>
                    <a:pt x="48" y="203"/>
                    <a:pt x="48" y="203"/>
                    <a:pt x="48" y="203"/>
                  </a:cubicBezTo>
                  <a:cubicBezTo>
                    <a:pt x="49" y="204"/>
                    <a:pt x="49" y="204"/>
                    <a:pt x="49" y="204"/>
                  </a:cubicBezTo>
                  <a:cubicBezTo>
                    <a:pt x="46" y="203"/>
                    <a:pt x="46" y="203"/>
                    <a:pt x="46" y="203"/>
                  </a:cubicBezTo>
                  <a:cubicBezTo>
                    <a:pt x="44" y="201"/>
                    <a:pt x="44" y="201"/>
                    <a:pt x="44" y="201"/>
                  </a:cubicBezTo>
                  <a:cubicBezTo>
                    <a:pt x="42" y="203"/>
                    <a:pt x="42" y="203"/>
                    <a:pt x="42" y="203"/>
                  </a:cubicBezTo>
                  <a:cubicBezTo>
                    <a:pt x="40" y="206"/>
                    <a:pt x="40" y="206"/>
                    <a:pt x="40" y="206"/>
                  </a:cubicBezTo>
                  <a:cubicBezTo>
                    <a:pt x="40" y="208"/>
                    <a:pt x="40" y="208"/>
                    <a:pt x="40" y="208"/>
                  </a:cubicBezTo>
                  <a:cubicBezTo>
                    <a:pt x="39" y="206"/>
                    <a:pt x="39" y="206"/>
                    <a:pt x="39" y="206"/>
                  </a:cubicBezTo>
                  <a:cubicBezTo>
                    <a:pt x="39" y="208"/>
                    <a:pt x="39" y="208"/>
                    <a:pt x="39" y="208"/>
                  </a:cubicBezTo>
                  <a:cubicBezTo>
                    <a:pt x="40" y="210"/>
                    <a:pt x="40" y="210"/>
                    <a:pt x="40" y="210"/>
                  </a:cubicBezTo>
                  <a:cubicBezTo>
                    <a:pt x="40" y="212"/>
                    <a:pt x="40" y="212"/>
                    <a:pt x="40" y="212"/>
                  </a:cubicBezTo>
                  <a:cubicBezTo>
                    <a:pt x="39" y="213"/>
                    <a:pt x="39" y="213"/>
                    <a:pt x="39" y="213"/>
                  </a:cubicBezTo>
                  <a:cubicBezTo>
                    <a:pt x="37" y="215"/>
                    <a:pt x="37" y="215"/>
                    <a:pt x="37" y="215"/>
                  </a:cubicBezTo>
                  <a:cubicBezTo>
                    <a:pt x="35" y="217"/>
                    <a:pt x="35" y="217"/>
                    <a:pt x="35" y="217"/>
                  </a:cubicBezTo>
                  <a:cubicBezTo>
                    <a:pt x="33" y="217"/>
                    <a:pt x="33" y="217"/>
                    <a:pt x="33" y="217"/>
                  </a:cubicBezTo>
                  <a:cubicBezTo>
                    <a:pt x="33" y="215"/>
                    <a:pt x="33" y="215"/>
                    <a:pt x="33" y="215"/>
                  </a:cubicBezTo>
                  <a:cubicBezTo>
                    <a:pt x="30" y="213"/>
                    <a:pt x="30" y="213"/>
                    <a:pt x="30" y="213"/>
                  </a:cubicBezTo>
                  <a:cubicBezTo>
                    <a:pt x="28" y="215"/>
                    <a:pt x="28" y="215"/>
                    <a:pt x="28" y="215"/>
                  </a:cubicBezTo>
                  <a:cubicBezTo>
                    <a:pt x="28" y="219"/>
                    <a:pt x="28" y="219"/>
                    <a:pt x="28" y="219"/>
                  </a:cubicBezTo>
                  <a:cubicBezTo>
                    <a:pt x="26" y="221"/>
                    <a:pt x="26" y="221"/>
                    <a:pt x="26" y="221"/>
                  </a:cubicBezTo>
                  <a:cubicBezTo>
                    <a:pt x="28" y="223"/>
                    <a:pt x="28" y="223"/>
                    <a:pt x="28" y="223"/>
                  </a:cubicBezTo>
                  <a:cubicBezTo>
                    <a:pt x="26" y="226"/>
                    <a:pt x="26" y="226"/>
                    <a:pt x="26" y="226"/>
                  </a:cubicBezTo>
                  <a:cubicBezTo>
                    <a:pt x="26" y="226"/>
                    <a:pt x="26" y="226"/>
                    <a:pt x="26" y="226"/>
                  </a:cubicBezTo>
                  <a:cubicBezTo>
                    <a:pt x="24" y="230"/>
                    <a:pt x="24" y="230"/>
                    <a:pt x="24" y="230"/>
                  </a:cubicBezTo>
                  <a:cubicBezTo>
                    <a:pt x="24" y="234"/>
                    <a:pt x="24" y="234"/>
                    <a:pt x="24" y="234"/>
                  </a:cubicBezTo>
                  <a:cubicBezTo>
                    <a:pt x="26" y="234"/>
                    <a:pt x="26" y="234"/>
                    <a:pt x="26" y="234"/>
                  </a:cubicBezTo>
                  <a:cubicBezTo>
                    <a:pt x="24" y="237"/>
                    <a:pt x="24" y="237"/>
                    <a:pt x="24" y="237"/>
                  </a:cubicBezTo>
                  <a:cubicBezTo>
                    <a:pt x="26" y="239"/>
                    <a:pt x="26" y="239"/>
                    <a:pt x="26" y="239"/>
                  </a:cubicBezTo>
                  <a:cubicBezTo>
                    <a:pt x="28" y="239"/>
                    <a:pt x="28" y="239"/>
                    <a:pt x="28" y="239"/>
                  </a:cubicBezTo>
                  <a:cubicBezTo>
                    <a:pt x="30" y="241"/>
                    <a:pt x="30" y="241"/>
                    <a:pt x="30" y="241"/>
                  </a:cubicBezTo>
                  <a:cubicBezTo>
                    <a:pt x="30" y="245"/>
                    <a:pt x="30" y="245"/>
                    <a:pt x="30" y="245"/>
                  </a:cubicBezTo>
                  <a:cubicBezTo>
                    <a:pt x="28" y="246"/>
                    <a:pt x="28" y="246"/>
                    <a:pt x="28" y="246"/>
                  </a:cubicBezTo>
                  <a:cubicBezTo>
                    <a:pt x="30" y="250"/>
                    <a:pt x="30" y="250"/>
                    <a:pt x="30" y="250"/>
                  </a:cubicBezTo>
                  <a:cubicBezTo>
                    <a:pt x="28" y="250"/>
                    <a:pt x="28" y="250"/>
                    <a:pt x="28" y="250"/>
                  </a:cubicBezTo>
                  <a:cubicBezTo>
                    <a:pt x="31" y="256"/>
                    <a:pt x="31" y="256"/>
                    <a:pt x="31" y="256"/>
                  </a:cubicBezTo>
                  <a:cubicBezTo>
                    <a:pt x="33" y="257"/>
                    <a:pt x="33" y="257"/>
                    <a:pt x="33" y="257"/>
                  </a:cubicBezTo>
                  <a:cubicBezTo>
                    <a:pt x="31" y="259"/>
                    <a:pt x="31" y="259"/>
                    <a:pt x="31" y="259"/>
                  </a:cubicBezTo>
                  <a:cubicBezTo>
                    <a:pt x="35" y="265"/>
                    <a:pt x="35" y="265"/>
                    <a:pt x="35" y="265"/>
                  </a:cubicBezTo>
                  <a:cubicBezTo>
                    <a:pt x="31" y="265"/>
                    <a:pt x="31" y="265"/>
                    <a:pt x="31" y="265"/>
                  </a:cubicBezTo>
                  <a:cubicBezTo>
                    <a:pt x="33" y="270"/>
                    <a:pt x="33" y="270"/>
                    <a:pt x="33" y="270"/>
                  </a:cubicBezTo>
                  <a:cubicBezTo>
                    <a:pt x="31" y="272"/>
                    <a:pt x="31" y="272"/>
                    <a:pt x="31" y="272"/>
                  </a:cubicBezTo>
                  <a:cubicBezTo>
                    <a:pt x="31" y="279"/>
                    <a:pt x="31" y="279"/>
                    <a:pt x="31" y="279"/>
                  </a:cubicBezTo>
                  <a:cubicBezTo>
                    <a:pt x="33" y="281"/>
                    <a:pt x="33" y="281"/>
                    <a:pt x="33" y="281"/>
                  </a:cubicBezTo>
                  <a:cubicBezTo>
                    <a:pt x="31" y="285"/>
                    <a:pt x="31" y="285"/>
                    <a:pt x="31" y="285"/>
                  </a:cubicBezTo>
                  <a:cubicBezTo>
                    <a:pt x="31" y="288"/>
                    <a:pt x="31" y="288"/>
                    <a:pt x="31" y="288"/>
                  </a:cubicBezTo>
                  <a:cubicBezTo>
                    <a:pt x="33" y="290"/>
                    <a:pt x="33" y="290"/>
                    <a:pt x="33" y="290"/>
                  </a:cubicBezTo>
                  <a:cubicBezTo>
                    <a:pt x="37" y="288"/>
                    <a:pt x="37" y="288"/>
                    <a:pt x="37" y="288"/>
                  </a:cubicBezTo>
                  <a:cubicBezTo>
                    <a:pt x="39" y="288"/>
                    <a:pt x="39" y="288"/>
                    <a:pt x="39" y="288"/>
                  </a:cubicBezTo>
                  <a:cubicBezTo>
                    <a:pt x="40" y="287"/>
                    <a:pt x="40" y="287"/>
                    <a:pt x="40" y="287"/>
                  </a:cubicBezTo>
                  <a:cubicBezTo>
                    <a:pt x="44" y="292"/>
                    <a:pt x="44" y="292"/>
                    <a:pt x="44" y="292"/>
                  </a:cubicBezTo>
                  <a:cubicBezTo>
                    <a:pt x="46" y="290"/>
                    <a:pt x="46" y="290"/>
                    <a:pt x="46" y="290"/>
                  </a:cubicBezTo>
                  <a:cubicBezTo>
                    <a:pt x="48" y="294"/>
                    <a:pt x="48" y="294"/>
                    <a:pt x="48" y="294"/>
                  </a:cubicBezTo>
                  <a:cubicBezTo>
                    <a:pt x="53" y="292"/>
                    <a:pt x="53" y="292"/>
                    <a:pt x="53" y="292"/>
                  </a:cubicBezTo>
                  <a:cubicBezTo>
                    <a:pt x="55" y="294"/>
                    <a:pt x="55" y="294"/>
                    <a:pt x="55" y="294"/>
                  </a:cubicBezTo>
                  <a:cubicBezTo>
                    <a:pt x="53" y="296"/>
                    <a:pt x="53" y="296"/>
                    <a:pt x="53" y="296"/>
                  </a:cubicBezTo>
                  <a:cubicBezTo>
                    <a:pt x="55" y="296"/>
                    <a:pt x="55" y="296"/>
                    <a:pt x="55" y="296"/>
                  </a:cubicBezTo>
                  <a:cubicBezTo>
                    <a:pt x="59" y="292"/>
                    <a:pt x="59" y="292"/>
                    <a:pt x="59" y="292"/>
                  </a:cubicBezTo>
                  <a:cubicBezTo>
                    <a:pt x="59" y="296"/>
                    <a:pt x="59" y="296"/>
                    <a:pt x="59" y="296"/>
                  </a:cubicBezTo>
                  <a:cubicBezTo>
                    <a:pt x="57" y="298"/>
                    <a:pt x="57" y="298"/>
                    <a:pt x="57" y="298"/>
                  </a:cubicBezTo>
                  <a:cubicBezTo>
                    <a:pt x="62" y="305"/>
                    <a:pt x="62" y="305"/>
                    <a:pt x="62" y="305"/>
                  </a:cubicBezTo>
                  <a:cubicBezTo>
                    <a:pt x="62" y="307"/>
                    <a:pt x="62" y="307"/>
                    <a:pt x="62" y="307"/>
                  </a:cubicBezTo>
                  <a:cubicBezTo>
                    <a:pt x="62" y="310"/>
                    <a:pt x="62" y="310"/>
                    <a:pt x="62" y="310"/>
                  </a:cubicBezTo>
                  <a:cubicBezTo>
                    <a:pt x="62" y="310"/>
                    <a:pt x="62" y="310"/>
                    <a:pt x="62" y="310"/>
                  </a:cubicBezTo>
                  <a:cubicBezTo>
                    <a:pt x="64" y="305"/>
                    <a:pt x="64" y="305"/>
                    <a:pt x="64" y="305"/>
                  </a:cubicBezTo>
                  <a:cubicBezTo>
                    <a:pt x="66" y="305"/>
                    <a:pt x="66" y="305"/>
                    <a:pt x="66" y="305"/>
                  </a:cubicBezTo>
                  <a:cubicBezTo>
                    <a:pt x="68" y="307"/>
                    <a:pt x="68" y="307"/>
                    <a:pt x="68" y="307"/>
                  </a:cubicBezTo>
                  <a:cubicBezTo>
                    <a:pt x="69" y="305"/>
                    <a:pt x="69" y="305"/>
                    <a:pt x="69" y="305"/>
                  </a:cubicBezTo>
                  <a:cubicBezTo>
                    <a:pt x="73" y="305"/>
                    <a:pt x="73" y="305"/>
                    <a:pt x="73" y="305"/>
                  </a:cubicBezTo>
                  <a:cubicBezTo>
                    <a:pt x="79" y="301"/>
                    <a:pt x="79" y="301"/>
                    <a:pt x="79" y="301"/>
                  </a:cubicBezTo>
                  <a:cubicBezTo>
                    <a:pt x="80" y="301"/>
                    <a:pt x="80" y="301"/>
                    <a:pt x="80" y="301"/>
                  </a:cubicBezTo>
                  <a:cubicBezTo>
                    <a:pt x="88" y="296"/>
                    <a:pt x="88" y="296"/>
                    <a:pt x="88" y="296"/>
                  </a:cubicBezTo>
                  <a:cubicBezTo>
                    <a:pt x="88" y="294"/>
                    <a:pt x="88" y="294"/>
                    <a:pt x="88" y="294"/>
                  </a:cubicBezTo>
                  <a:cubicBezTo>
                    <a:pt x="93" y="296"/>
                    <a:pt x="93" y="296"/>
                    <a:pt x="93" y="296"/>
                  </a:cubicBezTo>
                  <a:cubicBezTo>
                    <a:pt x="95" y="296"/>
                    <a:pt x="95" y="296"/>
                    <a:pt x="95" y="296"/>
                  </a:cubicBezTo>
                  <a:cubicBezTo>
                    <a:pt x="99" y="292"/>
                    <a:pt x="99" y="292"/>
                    <a:pt x="99" y="292"/>
                  </a:cubicBezTo>
                  <a:cubicBezTo>
                    <a:pt x="99" y="292"/>
                    <a:pt x="99" y="292"/>
                    <a:pt x="99" y="292"/>
                  </a:cubicBezTo>
                  <a:cubicBezTo>
                    <a:pt x="97" y="296"/>
                    <a:pt x="97" y="296"/>
                    <a:pt x="97" y="296"/>
                  </a:cubicBezTo>
                  <a:cubicBezTo>
                    <a:pt x="99" y="296"/>
                    <a:pt x="99" y="296"/>
                    <a:pt x="99" y="296"/>
                  </a:cubicBezTo>
                  <a:cubicBezTo>
                    <a:pt x="100" y="292"/>
                    <a:pt x="100" y="292"/>
                    <a:pt x="100" y="292"/>
                  </a:cubicBezTo>
                  <a:cubicBezTo>
                    <a:pt x="102" y="292"/>
                    <a:pt x="102" y="292"/>
                    <a:pt x="102" y="292"/>
                  </a:cubicBezTo>
                  <a:cubicBezTo>
                    <a:pt x="100" y="288"/>
                    <a:pt x="100" y="288"/>
                    <a:pt x="100" y="288"/>
                  </a:cubicBezTo>
                  <a:cubicBezTo>
                    <a:pt x="102" y="288"/>
                    <a:pt x="102" y="288"/>
                    <a:pt x="102" y="288"/>
                  </a:cubicBezTo>
                  <a:cubicBezTo>
                    <a:pt x="104" y="290"/>
                    <a:pt x="104" y="290"/>
                    <a:pt x="104" y="290"/>
                  </a:cubicBezTo>
                  <a:cubicBezTo>
                    <a:pt x="106" y="292"/>
                    <a:pt x="106" y="292"/>
                    <a:pt x="106" y="292"/>
                  </a:cubicBezTo>
                  <a:cubicBezTo>
                    <a:pt x="108" y="288"/>
                    <a:pt x="108" y="288"/>
                    <a:pt x="108" y="288"/>
                  </a:cubicBezTo>
                  <a:cubicBezTo>
                    <a:pt x="109" y="292"/>
                    <a:pt x="109" y="292"/>
                    <a:pt x="109" y="292"/>
                  </a:cubicBezTo>
                  <a:cubicBezTo>
                    <a:pt x="111" y="292"/>
                    <a:pt x="111" y="292"/>
                    <a:pt x="111" y="292"/>
                  </a:cubicBezTo>
                  <a:cubicBezTo>
                    <a:pt x="111" y="290"/>
                    <a:pt x="111" y="290"/>
                    <a:pt x="111" y="290"/>
                  </a:cubicBezTo>
                  <a:cubicBezTo>
                    <a:pt x="113" y="290"/>
                    <a:pt x="113" y="290"/>
                    <a:pt x="113" y="290"/>
                  </a:cubicBezTo>
                  <a:cubicBezTo>
                    <a:pt x="113" y="292"/>
                    <a:pt x="113" y="292"/>
                    <a:pt x="113" y="292"/>
                  </a:cubicBezTo>
                  <a:cubicBezTo>
                    <a:pt x="117" y="290"/>
                    <a:pt x="117" y="290"/>
                    <a:pt x="117" y="290"/>
                  </a:cubicBezTo>
                  <a:cubicBezTo>
                    <a:pt x="120" y="288"/>
                    <a:pt x="120" y="288"/>
                    <a:pt x="120" y="288"/>
                  </a:cubicBezTo>
                  <a:cubicBezTo>
                    <a:pt x="122" y="292"/>
                    <a:pt x="122" y="292"/>
                    <a:pt x="122" y="292"/>
                  </a:cubicBezTo>
                  <a:cubicBezTo>
                    <a:pt x="128" y="290"/>
                    <a:pt x="128" y="290"/>
                    <a:pt x="128" y="290"/>
                  </a:cubicBezTo>
                  <a:cubicBezTo>
                    <a:pt x="129" y="288"/>
                    <a:pt x="129" y="288"/>
                    <a:pt x="129" y="288"/>
                  </a:cubicBezTo>
                  <a:cubicBezTo>
                    <a:pt x="128" y="287"/>
                    <a:pt x="128" y="287"/>
                    <a:pt x="128" y="287"/>
                  </a:cubicBezTo>
                  <a:cubicBezTo>
                    <a:pt x="129" y="287"/>
                    <a:pt x="129" y="287"/>
                    <a:pt x="129" y="287"/>
                  </a:cubicBezTo>
                  <a:cubicBezTo>
                    <a:pt x="131" y="287"/>
                    <a:pt x="131" y="287"/>
                    <a:pt x="131" y="287"/>
                  </a:cubicBezTo>
                  <a:cubicBezTo>
                    <a:pt x="131" y="288"/>
                    <a:pt x="131" y="288"/>
                    <a:pt x="131" y="288"/>
                  </a:cubicBezTo>
                  <a:cubicBezTo>
                    <a:pt x="135" y="290"/>
                    <a:pt x="135" y="290"/>
                    <a:pt x="135" y="290"/>
                  </a:cubicBezTo>
                  <a:cubicBezTo>
                    <a:pt x="135" y="290"/>
                    <a:pt x="137" y="288"/>
                    <a:pt x="137" y="287"/>
                  </a:cubicBezTo>
                  <a:close/>
                  <a:moveTo>
                    <a:pt x="73" y="162"/>
                  </a:moveTo>
                  <a:cubicBezTo>
                    <a:pt x="71" y="162"/>
                    <a:pt x="71" y="162"/>
                    <a:pt x="71" y="162"/>
                  </a:cubicBezTo>
                  <a:cubicBezTo>
                    <a:pt x="68" y="162"/>
                    <a:pt x="68" y="162"/>
                    <a:pt x="68" y="162"/>
                  </a:cubicBezTo>
                  <a:cubicBezTo>
                    <a:pt x="66" y="159"/>
                    <a:pt x="66" y="159"/>
                    <a:pt x="66" y="159"/>
                  </a:cubicBezTo>
                  <a:cubicBezTo>
                    <a:pt x="69" y="157"/>
                    <a:pt x="69" y="157"/>
                    <a:pt x="69" y="157"/>
                  </a:cubicBezTo>
                  <a:cubicBezTo>
                    <a:pt x="75" y="159"/>
                    <a:pt x="75" y="159"/>
                    <a:pt x="75" y="159"/>
                  </a:cubicBezTo>
                  <a:cubicBezTo>
                    <a:pt x="73" y="159"/>
                    <a:pt x="73" y="159"/>
                    <a:pt x="73" y="159"/>
                  </a:cubicBezTo>
                  <a:cubicBezTo>
                    <a:pt x="71" y="159"/>
                    <a:pt x="71" y="159"/>
                    <a:pt x="71" y="159"/>
                  </a:cubicBezTo>
                  <a:cubicBezTo>
                    <a:pt x="73" y="162"/>
                    <a:pt x="73" y="162"/>
                    <a:pt x="73" y="162"/>
                  </a:cubicBezTo>
                  <a:close/>
                  <a:moveTo>
                    <a:pt x="24" y="210"/>
                  </a:moveTo>
                  <a:cubicBezTo>
                    <a:pt x="24" y="208"/>
                    <a:pt x="24" y="208"/>
                    <a:pt x="24" y="208"/>
                  </a:cubicBezTo>
                  <a:cubicBezTo>
                    <a:pt x="26" y="210"/>
                    <a:pt x="26" y="210"/>
                    <a:pt x="26" y="210"/>
                  </a:cubicBezTo>
                  <a:cubicBezTo>
                    <a:pt x="26" y="212"/>
                    <a:pt x="26" y="212"/>
                    <a:pt x="26" y="212"/>
                  </a:cubicBezTo>
                  <a:cubicBezTo>
                    <a:pt x="24" y="210"/>
                    <a:pt x="24" y="210"/>
                    <a:pt x="24" y="210"/>
                  </a:cubicBezTo>
                  <a:close/>
                  <a:moveTo>
                    <a:pt x="22" y="213"/>
                  </a:moveTo>
                  <a:cubicBezTo>
                    <a:pt x="24" y="213"/>
                    <a:pt x="24" y="213"/>
                    <a:pt x="24" y="213"/>
                  </a:cubicBezTo>
                  <a:cubicBezTo>
                    <a:pt x="26" y="213"/>
                    <a:pt x="26" y="213"/>
                    <a:pt x="26" y="213"/>
                  </a:cubicBezTo>
                  <a:cubicBezTo>
                    <a:pt x="26" y="215"/>
                    <a:pt x="26" y="215"/>
                    <a:pt x="26" y="215"/>
                  </a:cubicBezTo>
                  <a:cubicBezTo>
                    <a:pt x="24" y="217"/>
                    <a:pt x="24" y="217"/>
                    <a:pt x="24" y="217"/>
                  </a:cubicBezTo>
                  <a:cubicBezTo>
                    <a:pt x="22" y="215"/>
                    <a:pt x="22" y="215"/>
                    <a:pt x="22" y="215"/>
                  </a:cubicBezTo>
                  <a:cubicBezTo>
                    <a:pt x="22" y="213"/>
                    <a:pt x="22" y="213"/>
                    <a:pt x="22" y="213"/>
                  </a:cubicBezTo>
                  <a:close/>
                  <a:moveTo>
                    <a:pt x="59" y="303"/>
                  </a:moveTo>
                  <a:cubicBezTo>
                    <a:pt x="59" y="307"/>
                    <a:pt x="59" y="307"/>
                    <a:pt x="59" y="307"/>
                  </a:cubicBezTo>
                  <a:cubicBezTo>
                    <a:pt x="57" y="307"/>
                    <a:pt x="57" y="307"/>
                    <a:pt x="57" y="307"/>
                  </a:cubicBezTo>
                  <a:cubicBezTo>
                    <a:pt x="55" y="307"/>
                    <a:pt x="55" y="307"/>
                    <a:pt x="55" y="307"/>
                  </a:cubicBezTo>
                  <a:cubicBezTo>
                    <a:pt x="57" y="305"/>
                    <a:pt x="57" y="305"/>
                    <a:pt x="57" y="305"/>
                  </a:cubicBezTo>
                  <a:cubicBezTo>
                    <a:pt x="59" y="303"/>
                    <a:pt x="59" y="303"/>
                    <a:pt x="59" y="303"/>
                  </a:cubicBezTo>
                  <a:close/>
                  <a:moveTo>
                    <a:pt x="53" y="299"/>
                  </a:moveTo>
                  <a:cubicBezTo>
                    <a:pt x="55" y="301"/>
                    <a:pt x="55" y="301"/>
                    <a:pt x="55" y="301"/>
                  </a:cubicBezTo>
                  <a:cubicBezTo>
                    <a:pt x="53" y="303"/>
                    <a:pt x="53" y="303"/>
                    <a:pt x="53" y="303"/>
                  </a:cubicBezTo>
                  <a:cubicBezTo>
                    <a:pt x="53" y="299"/>
                    <a:pt x="53" y="299"/>
                    <a:pt x="53" y="299"/>
                  </a:cubicBezTo>
                  <a:close/>
                  <a:moveTo>
                    <a:pt x="46" y="296"/>
                  </a:moveTo>
                  <a:cubicBezTo>
                    <a:pt x="51" y="296"/>
                    <a:pt x="51" y="296"/>
                    <a:pt x="51" y="296"/>
                  </a:cubicBezTo>
                  <a:cubicBezTo>
                    <a:pt x="51" y="298"/>
                    <a:pt x="51" y="298"/>
                    <a:pt x="51" y="298"/>
                  </a:cubicBezTo>
                  <a:cubicBezTo>
                    <a:pt x="48" y="299"/>
                    <a:pt x="48" y="299"/>
                    <a:pt x="48" y="299"/>
                  </a:cubicBezTo>
                  <a:cubicBezTo>
                    <a:pt x="46" y="298"/>
                    <a:pt x="46" y="298"/>
                    <a:pt x="46" y="298"/>
                  </a:cubicBezTo>
                  <a:cubicBezTo>
                    <a:pt x="46" y="296"/>
                    <a:pt x="46" y="296"/>
                    <a:pt x="46" y="296"/>
                  </a:cubicBezTo>
                  <a:close/>
                  <a:moveTo>
                    <a:pt x="39" y="290"/>
                  </a:moveTo>
                  <a:cubicBezTo>
                    <a:pt x="42" y="294"/>
                    <a:pt x="42" y="294"/>
                    <a:pt x="42" y="294"/>
                  </a:cubicBezTo>
                  <a:cubicBezTo>
                    <a:pt x="40" y="296"/>
                    <a:pt x="40" y="296"/>
                    <a:pt x="40" y="296"/>
                  </a:cubicBezTo>
                  <a:cubicBezTo>
                    <a:pt x="39" y="294"/>
                    <a:pt x="39" y="294"/>
                    <a:pt x="39" y="294"/>
                  </a:cubicBezTo>
                  <a:cubicBezTo>
                    <a:pt x="39" y="290"/>
                    <a:pt x="39" y="290"/>
                    <a:pt x="39" y="290"/>
                  </a:cubicBezTo>
                  <a:close/>
                  <a:moveTo>
                    <a:pt x="31" y="292"/>
                  </a:moveTo>
                  <a:cubicBezTo>
                    <a:pt x="35" y="292"/>
                    <a:pt x="35" y="292"/>
                    <a:pt x="35" y="292"/>
                  </a:cubicBezTo>
                  <a:cubicBezTo>
                    <a:pt x="33" y="294"/>
                    <a:pt x="33" y="294"/>
                    <a:pt x="33" y="294"/>
                  </a:cubicBezTo>
                  <a:cubicBezTo>
                    <a:pt x="31" y="292"/>
                    <a:pt x="31" y="292"/>
                    <a:pt x="31" y="292"/>
                  </a:cubicBezTo>
                  <a:close/>
                  <a:moveTo>
                    <a:pt x="10" y="298"/>
                  </a:moveTo>
                  <a:cubicBezTo>
                    <a:pt x="13" y="298"/>
                    <a:pt x="13" y="298"/>
                    <a:pt x="13" y="298"/>
                  </a:cubicBezTo>
                  <a:cubicBezTo>
                    <a:pt x="13" y="298"/>
                    <a:pt x="13" y="298"/>
                    <a:pt x="13" y="298"/>
                  </a:cubicBezTo>
                  <a:cubicBezTo>
                    <a:pt x="11" y="296"/>
                    <a:pt x="11" y="296"/>
                    <a:pt x="11" y="296"/>
                  </a:cubicBezTo>
                  <a:cubicBezTo>
                    <a:pt x="11" y="292"/>
                    <a:pt x="11" y="292"/>
                    <a:pt x="11" y="292"/>
                  </a:cubicBezTo>
                  <a:cubicBezTo>
                    <a:pt x="13" y="292"/>
                    <a:pt x="13" y="292"/>
                    <a:pt x="13" y="292"/>
                  </a:cubicBezTo>
                  <a:cubicBezTo>
                    <a:pt x="19" y="296"/>
                    <a:pt x="19" y="296"/>
                    <a:pt x="19" y="296"/>
                  </a:cubicBezTo>
                  <a:cubicBezTo>
                    <a:pt x="19" y="298"/>
                    <a:pt x="19" y="298"/>
                    <a:pt x="19" y="298"/>
                  </a:cubicBezTo>
                  <a:cubicBezTo>
                    <a:pt x="17" y="298"/>
                    <a:pt x="17" y="298"/>
                    <a:pt x="17" y="298"/>
                  </a:cubicBezTo>
                  <a:cubicBezTo>
                    <a:pt x="15" y="299"/>
                    <a:pt x="15" y="299"/>
                    <a:pt x="15" y="299"/>
                  </a:cubicBezTo>
                  <a:cubicBezTo>
                    <a:pt x="17" y="303"/>
                    <a:pt x="17" y="303"/>
                    <a:pt x="17" y="303"/>
                  </a:cubicBezTo>
                  <a:cubicBezTo>
                    <a:pt x="19" y="301"/>
                    <a:pt x="19" y="301"/>
                    <a:pt x="19" y="301"/>
                  </a:cubicBezTo>
                  <a:cubicBezTo>
                    <a:pt x="20" y="305"/>
                    <a:pt x="20" y="305"/>
                    <a:pt x="20" y="305"/>
                  </a:cubicBezTo>
                  <a:cubicBezTo>
                    <a:pt x="19" y="307"/>
                    <a:pt x="19" y="307"/>
                    <a:pt x="19" y="307"/>
                  </a:cubicBezTo>
                  <a:cubicBezTo>
                    <a:pt x="15" y="303"/>
                    <a:pt x="15" y="303"/>
                    <a:pt x="15" y="303"/>
                  </a:cubicBezTo>
                  <a:cubicBezTo>
                    <a:pt x="11" y="303"/>
                    <a:pt x="11" y="303"/>
                    <a:pt x="11" y="303"/>
                  </a:cubicBezTo>
                  <a:cubicBezTo>
                    <a:pt x="10" y="299"/>
                    <a:pt x="10" y="299"/>
                    <a:pt x="10" y="299"/>
                  </a:cubicBezTo>
                  <a:cubicBezTo>
                    <a:pt x="8" y="299"/>
                    <a:pt x="8" y="299"/>
                    <a:pt x="8" y="299"/>
                  </a:cubicBezTo>
                  <a:cubicBezTo>
                    <a:pt x="10" y="298"/>
                    <a:pt x="10" y="298"/>
                    <a:pt x="10" y="298"/>
                  </a:cubicBezTo>
                  <a:cubicBezTo>
                    <a:pt x="10" y="298"/>
                    <a:pt x="10" y="298"/>
                    <a:pt x="10" y="298"/>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 name="Google Shape;3549;p136">
              <a:extLst>
                <a:ext uri="{FF2B5EF4-FFF2-40B4-BE49-F238E27FC236}">
                  <a16:creationId xmlns:a16="http://schemas.microsoft.com/office/drawing/2014/main" id="{1A56E0E4-9368-E9AD-331E-769E95462EF8}"/>
                </a:ext>
              </a:extLst>
            </p:cNvPr>
            <p:cNvSpPr/>
            <p:nvPr/>
          </p:nvSpPr>
          <p:spPr>
            <a:xfrm>
              <a:off x="3289" y="919"/>
              <a:ext cx="293" cy="197"/>
            </a:xfrm>
            <a:custGeom>
              <a:avLst/>
              <a:gdLst/>
              <a:ahLst/>
              <a:cxnLst/>
              <a:rect l="l" t="t" r="r" b="b"/>
              <a:pathLst>
                <a:path w="293" h="197" extrusionOk="0">
                  <a:moveTo>
                    <a:pt x="280" y="191"/>
                  </a:moveTo>
                  <a:lnTo>
                    <a:pt x="287" y="182"/>
                  </a:lnTo>
                  <a:lnTo>
                    <a:pt x="287" y="172"/>
                  </a:lnTo>
                  <a:lnTo>
                    <a:pt x="293" y="159"/>
                  </a:lnTo>
                  <a:lnTo>
                    <a:pt x="293" y="150"/>
                  </a:lnTo>
                  <a:lnTo>
                    <a:pt x="271" y="102"/>
                  </a:lnTo>
                  <a:lnTo>
                    <a:pt x="271" y="61"/>
                  </a:lnTo>
                  <a:lnTo>
                    <a:pt x="280" y="61"/>
                  </a:lnTo>
                  <a:lnTo>
                    <a:pt x="280" y="45"/>
                  </a:lnTo>
                  <a:lnTo>
                    <a:pt x="293" y="32"/>
                  </a:lnTo>
                  <a:lnTo>
                    <a:pt x="293" y="29"/>
                  </a:lnTo>
                  <a:lnTo>
                    <a:pt x="293" y="29"/>
                  </a:lnTo>
                  <a:lnTo>
                    <a:pt x="287" y="22"/>
                  </a:lnTo>
                  <a:lnTo>
                    <a:pt x="287" y="22"/>
                  </a:lnTo>
                  <a:lnTo>
                    <a:pt x="239" y="22"/>
                  </a:lnTo>
                  <a:lnTo>
                    <a:pt x="223" y="13"/>
                  </a:lnTo>
                  <a:lnTo>
                    <a:pt x="201" y="13"/>
                  </a:lnTo>
                  <a:lnTo>
                    <a:pt x="188" y="3"/>
                  </a:lnTo>
                  <a:lnTo>
                    <a:pt x="182" y="13"/>
                  </a:lnTo>
                  <a:lnTo>
                    <a:pt x="169" y="0"/>
                  </a:lnTo>
                  <a:lnTo>
                    <a:pt x="169" y="3"/>
                  </a:lnTo>
                  <a:lnTo>
                    <a:pt x="166" y="3"/>
                  </a:lnTo>
                  <a:lnTo>
                    <a:pt x="166" y="13"/>
                  </a:lnTo>
                  <a:lnTo>
                    <a:pt x="169" y="16"/>
                  </a:lnTo>
                  <a:lnTo>
                    <a:pt x="159" y="22"/>
                  </a:lnTo>
                  <a:lnTo>
                    <a:pt x="153" y="16"/>
                  </a:lnTo>
                  <a:lnTo>
                    <a:pt x="137" y="16"/>
                  </a:lnTo>
                  <a:lnTo>
                    <a:pt x="128" y="13"/>
                  </a:lnTo>
                  <a:lnTo>
                    <a:pt x="128" y="22"/>
                  </a:lnTo>
                  <a:lnTo>
                    <a:pt x="121" y="22"/>
                  </a:lnTo>
                  <a:lnTo>
                    <a:pt x="109" y="29"/>
                  </a:lnTo>
                  <a:lnTo>
                    <a:pt x="109" y="32"/>
                  </a:lnTo>
                  <a:lnTo>
                    <a:pt x="96" y="32"/>
                  </a:lnTo>
                  <a:lnTo>
                    <a:pt x="80" y="42"/>
                  </a:lnTo>
                  <a:lnTo>
                    <a:pt x="70" y="54"/>
                  </a:lnTo>
                  <a:lnTo>
                    <a:pt x="70" y="86"/>
                  </a:lnTo>
                  <a:lnTo>
                    <a:pt x="83" y="86"/>
                  </a:lnTo>
                  <a:lnTo>
                    <a:pt x="83" y="86"/>
                  </a:lnTo>
                  <a:lnTo>
                    <a:pt x="96" y="86"/>
                  </a:lnTo>
                  <a:lnTo>
                    <a:pt x="93" y="89"/>
                  </a:lnTo>
                  <a:lnTo>
                    <a:pt x="83" y="89"/>
                  </a:lnTo>
                  <a:lnTo>
                    <a:pt x="83" y="112"/>
                  </a:lnTo>
                  <a:lnTo>
                    <a:pt x="96" y="118"/>
                  </a:lnTo>
                  <a:lnTo>
                    <a:pt x="109" y="140"/>
                  </a:lnTo>
                  <a:lnTo>
                    <a:pt x="112" y="131"/>
                  </a:lnTo>
                  <a:lnTo>
                    <a:pt x="112" y="127"/>
                  </a:lnTo>
                  <a:lnTo>
                    <a:pt x="124" y="115"/>
                  </a:lnTo>
                  <a:lnTo>
                    <a:pt x="128" y="127"/>
                  </a:lnTo>
                  <a:lnTo>
                    <a:pt x="124" y="156"/>
                  </a:lnTo>
                  <a:lnTo>
                    <a:pt x="124" y="159"/>
                  </a:lnTo>
                  <a:lnTo>
                    <a:pt x="128" y="156"/>
                  </a:lnTo>
                  <a:lnTo>
                    <a:pt x="150" y="150"/>
                  </a:lnTo>
                  <a:lnTo>
                    <a:pt x="159" y="143"/>
                  </a:lnTo>
                  <a:lnTo>
                    <a:pt x="169" y="156"/>
                  </a:lnTo>
                  <a:lnTo>
                    <a:pt x="182" y="156"/>
                  </a:lnTo>
                  <a:lnTo>
                    <a:pt x="182" y="143"/>
                  </a:lnTo>
                  <a:lnTo>
                    <a:pt x="188" y="150"/>
                  </a:lnTo>
                  <a:lnTo>
                    <a:pt x="194" y="156"/>
                  </a:lnTo>
                  <a:lnTo>
                    <a:pt x="201" y="156"/>
                  </a:lnTo>
                  <a:lnTo>
                    <a:pt x="217" y="169"/>
                  </a:lnTo>
                  <a:lnTo>
                    <a:pt x="223" y="182"/>
                  </a:lnTo>
                  <a:lnTo>
                    <a:pt x="236" y="185"/>
                  </a:lnTo>
                  <a:lnTo>
                    <a:pt x="239" y="197"/>
                  </a:lnTo>
                  <a:lnTo>
                    <a:pt x="265" y="191"/>
                  </a:lnTo>
                  <a:lnTo>
                    <a:pt x="280" y="191"/>
                  </a:lnTo>
                  <a:lnTo>
                    <a:pt x="280" y="191"/>
                  </a:lnTo>
                  <a:lnTo>
                    <a:pt x="280" y="191"/>
                  </a:lnTo>
                  <a:lnTo>
                    <a:pt x="280" y="191"/>
                  </a:lnTo>
                  <a:close/>
                  <a:moveTo>
                    <a:pt x="54" y="61"/>
                  </a:moveTo>
                  <a:lnTo>
                    <a:pt x="67" y="61"/>
                  </a:lnTo>
                  <a:lnTo>
                    <a:pt x="67" y="70"/>
                  </a:lnTo>
                  <a:lnTo>
                    <a:pt x="58" y="70"/>
                  </a:lnTo>
                  <a:lnTo>
                    <a:pt x="54" y="61"/>
                  </a:lnTo>
                  <a:lnTo>
                    <a:pt x="54" y="61"/>
                  </a:lnTo>
                  <a:lnTo>
                    <a:pt x="54" y="61"/>
                  </a:lnTo>
                  <a:lnTo>
                    <a:pt x="54" y="61"/>
                  </a:lnTo>
                  <a:close/>
                  <a:moveTo>
                    <a:pt x="38" y="89"/>
                  </a:moveTo>
                  <a:lnTo>
                    <a:pt x="29" y="83"/>
                  </a:lnTo>
                  <a:lnTo>
                    <a:pt x="23" y="83"/>
                  </a:lnTo>
                  <a:lnTo>
                    <a:pt x="13" y="86"/>
                  </a:lnTo>
                  <a:lnTo>
                    <a:pt x="10" y="83"/>
                  </a:lnTo>
                  <a:lnTo>
                    <a:pt x="26" y="73"/>
                  </a:lnTo>
                  <a:lnTo>
                    <a:pt x="29" y="70"/>
                  </a:lnTo>
                  <a:lnTo>
                    <a:pt x="29" y="61"/>
                  </a:lnTo>
                  <a:lnTo>
                    <a:pt x="38" y="61"/>
                  </a:lnTo>
                  <a:lnTo>
                    <a:pt x="42" y="70"/>
                  </a:lnTo>
                  <a:lnTo>
                    <a:pt x="51" y="70"/>
                  </a:lnTo>
                  <a:lnTo>
                    <a:pt x="54" y="83"/>
                  </a:lnTo>
                  <a:lnTo>
                    <a:pt x="51" y="83"/>
                  </a:lnTo>
                  <a:lnTo>
                    <a:pt x="42" y="86"/>
                  </a:lnTo>
                  <a:lnTo>
                    <a:pt x="38" y="89"/>
                  </a:lnTo>
                  <a:lnTo>
                    <a:pt x="38" y="89"/>
                  </a:lnTo>
                  <a:lnTo>
                    <a:pt x="38" y="89"/>
                  </a:lnTo>
                  <a:lnTo>
                    <a:pt x="38" y="89"/>
                  </a:lnTo>
                  <a:close/>
                  <a:moveTo>
                    <a:pt x="54" y="99"/>
                  </a:moveTo>
                  <a:lnTo>
                    <a:pt x="54" y="89"/>
                  </a:lnTo>
                  <a:lnTo>
                    <a:pt x="70" y="89"/>
                  </a:lnTo>
                  <a:lnTo>
                    <a:pt x="80" y="102"/>
                  </a:lnTo>
                  <a:lnTo>
                    <a:pt x="70" y="112"/>
                  </a:lnTo>
                  <a:lnTo>
                    <a:pt x="54" y="99"/>
                  </a:lnTo>
                  <a:lnTo>
                    <a:pt x="54" y="99"/>
                  </a:lnTo>
                  <a:lnTo>
                    <a:pt x="54" y="99"/>
                  </a:lnTo>
                  <a:lnTo>
                    <a:pt x="54" y="99"/>
                  </a:lnTo>
                  <a:close/>
                  <a:moveTo>
                    <a:pt x="10" y="159"/>
                  </a:moveTo>
                  <a:lnTo>
                    <a:pt x="13" y="159"/>
                  </a:lnTo>
                  <a:lnTo>
                    <a:pt x="23" y="156"/>
                  </a:lnTo>
                  <a:lnTo>
                    <a:pt x="23" y="150"/>
                  </a:lnTo>
                  <a:lnTo>
                    <a:pt x="26" y="131"/>
                  </a:lnTo>
                  <a:lnTo>
                    <a:pt x="42" y="131"/>
                  </a:lnTo>
                  <a:lnTo>
                    <a:pt x="51" y="127"/>
                  </a:lnTo>
                  <a:lnTo>
                    <a:pt x="54" y="115"/>
                  </a:lnTo>
                  <a:lnTo>
                    <a:pt x="67" y="115"/>
                  </a:lnTo>
                  <a:lnTo>
                    <a:pt x="67" y="115"/>
                  </a:lnTo>
                  <a:lnTo>
                    <a:pt x="67" y="112"/>
                  </a:lnTo>
                  <a:lnTo>
                    <a:pt x="58" y="112"/>
                  </a:lnTo>
                  <a:lnTo>
                    <a:pt x="51" y="102"/>
                  </a:lnTo>
                  <a:lnTo>
                    <a:pt x="29" y="102"/>
                  </a:lnTo>
                  <a:lnTo>
                    <a:pt x="29" y="99"/>
                  </a:lnTo>
                  <a:lnTo>
                    <a:pt x="26" y="102"/>
                  </a:lnTo>
                  <a:lnTo>
                    <a:pt x="23" y="102"/>
                  </a:lnTo>
                  <a:lnTo>
                    <a:pt x="13" y="115"/>
                  </a:lnTo>
                  <a:lnTo>
                    <a:pt x="13" y="112"/>
                  </a:lnTo>
                  <a:lnTo>
                    <a:pt x="10" y="102"/>
                  </a:lnTo>
                  <a:lnTo>
                    <a:pt x="10" y="112"/>
                  </a:lnTo>
                  <a:lnTo>
                    <a:pt x="0" y="112"/>
                  </a:lnTo>
                  <a:lnTo>
                    <a:pt x="10" y="115"/>
                  </a:lnTo>
                  <a:lnTo>
                    <a:pt x="10" y="118"/>
                  </a:lnTo>
                  <a:lnTo>
                    <a:pt x="0" y="118"/>
                  </a:lnTo>
                  <a:lnTo>
                    <a:pt x="0" y="131"/>
                  </a:lnTo>
                  <a:lnTo>
                    <a:pt x="13" y="131"/>
                  </a:lnTo>
                  <a:lnTo>
                    <a:pt x="23" y="140"/>
                  </a:lnTo>
                  <a:lnTo>
                    <a:pt x="13" y="150"/>
                  </a:lnTo>
                  <a:lnTo>
                    <a:pt x="13" y="150"/>
                  </a:lnTo>
                  <a:lnTo>
                    <a:pt x="10" y="159"/>
                  </a:lnTo>
                  <a:lnTo>
                    <a:pt x="10" y="159"/>
                  </a:lnTo>
                  <a:lnTo>
                    <a:pt x="10" y="159"/>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0" name="Google Shape;3550;p136">
              <a:extLst>
                <a:ext uri="{FF2B5EF4-FFF2-40B4-BE49-F238E27FC236}">
                  <a16:creationId xmlns:a16="http://schemas.microsoft.com/office/drawing/2014/main" id="{D452C258-5663-6FAC-A8A6-0866979B9CB7}"/>
                </a:ext>
              </a:extLst>
            </p:cNvPr>
            <p:cNvSpPr/>
            <p:nvPr/>
          </p:nvSpPr>
          <p:spPr>
            <a:xfrm>
              <a:off x="3289" y="919"/>
              <a:ext cx="293" cy="197"/>
            </a:xfrm>
            <a:custGeom>
              <a:avLst/>
              <a:gdLst/>
              <a:ahLst/>
              <a:cxnLst/>
              <a:rect l="l" t="t" r="r" b="b"/>
              <a:pathLst>
                <a:path w="293" h="197" extrusionOk="0">
                  <a:moveTo>
                    <a:pt x="280" y="191"/>
                  </a:moveTo>
                  <a:lnTo>
                    <a:pt x="287" y="182"/>
                  </a:lnTo>
                  <a:lnTo>
                    <a:pt x="287" y="172"/>
                  </a:lnTo>
                  <a:lnTo>
                    <a:pt x="293" y="159"/>
                  </a:lnTo>
                  <a:lnTo>
                    <a:pt x="293" y="150"/>
                  </a:lnTo>
                  <a:lnTo>
                    <a:pt x="271" y="102"/>
                  </a:lnTo>
                  <a:lnTo>
                    <a:pt x="271" y="61"/>
                  </a:lnTo>
                  <a:lnTo>
                    <a:pt x="280" y="61"/>
                  </a:lnTo>
                  <a:lnTo>
                    <a:pt x="280" y="45"/>
                  </a:lnTo>
                  <a:lnTo>
                    <a:pt x="293" y="32"/>
                  </a:lnTo>
                  <a:lnTo>
                    <a:pt x="293" y="29"/>
                  </a:lnTo>
                  <a:lnTo>
                    <a:pt x="293" y="29"/>
                  </a:lnTo>
                  <a:lnTo>
                    <a:pt x="287" y="22"/>
                  </a:lnTo>
                  <a:lnTo>
                    <a:pt x="287" y="22"/>
                  </a:lnTo>
                  <a:lnTo>
                    <a:pt x="239" y="22"/>
                  </a:lnTo>
                  <a:lnTo>
                    <a:pt x="223" y="13"/>
                  </a:lnTo>
                  <a:lnTo>
                    <a:pt x="201" y="13"/>
                  </a:lnTo>
                  <a:lnTo>
                    <a:pt x="188" y="3"/>
                  </a:lnTo>
                  <a:lnTo>
                    <a:pt x="182" y="13"/>
                  </a:lnTo>
                  <a:lnTo>
                    <a:pt x="169" y="0"/>
                  </a:lnTo>
                  <a:lnTo>
                    <a:pt x="169" y="3"/>
                  </a:lnTo>
                  <a:lnTo>
                    <a:pt x="166" y="3"/>
                  </a:lnTo>
                  <a:lnTo>
                    <a:pt x="166" y="13"/>
                  </a:lnTo>
                  <a:lnTo>
                    <a:pt x="169" y="16"/>
                  </a:lnTo>
                  <a:lnTo>
                    <a:pt x="159" y="22"/>
                  </a:lnTo>
                  <a:lnTo>
                    <a:pt x="153" y="16"/>
                  </a:lnTo>
                  <a:lnTo>
                    <a:pt x="137" y="16"/>
                  </a:lnTo>
                  <a:lnTo>
                    <a:pt x="128" y="13"/>
                  </a:lnTo>
                  <a:lnTo>
                    <a:pt x="128" y="22"/>
                  </a:lnTo>
                  <a:lnTo>
                    <a:pt x="121" y="22"/>
                  </a:lnTo>
                  <a:lnTo>
                    <a:pt x="109" y="29"/>
                  </a:lnTo>
                  <a:lnTo>
                    <a:pt x="109" y="32"/>
                  </a:lnTo>
                  <a:lnTo>
                    <a:pt x="96" y="32"/>
                  </a:lnTo>
                  <a:lnTo>
                    <a:pt x="80" y="42"/>
                  </a:lnTo>
                  <a:lnTo>
                    <a:pt x="70" y="54"/>
                  </a:lnTo>
                  <a:lnTo>
                    <a:pt x="70" y="86"/>
                  </a:lnTo>
                  <a:lnTo>
                    <a:pt x="83" y="86"/>
                  </a:lnTo>
                  <a:lnTo>
                    <a:pt x="83" y="86"/>
                  </a:lnTo>
                  <a:lnTo>
                    <a:pt x="96" y="86"/>
                  </a:lnTo>
                  <a:lnTo>
                    <a:pt x="93" y="89"/>
                  </a:lnTo>
                  <a:lnTo>
                    <a:pt x="83" y="89"/>
                  </a:lnTo>
                  <a:lnTo>
                    <a:pt x="83" y="112"/>
                  </a:lnTo>
                  <a:lnTo>
                    <a:pt x="96" y="118"/>
                  </a:lnTo>
                  <a:lnTo>
                    <a:pt x="109" y="140"/>
                  </a:lnTo>
                  <a:lnTo>
                    <a:pt x="112" y="131"/>
                  </a:lnTo>
                  <a:lnTo>
                    <a:pt x="112" y="127"/>
                  </a:lnTo>
                  <a:lnTo>
                    <a:pt x="124" y="115"/>
                  </a:lnTo>
                  <a:lnTo>
                    <a:pt x="128" y="127"/>
                  </a:lnTo>
                  <a:lnTo>
                    <a:pt x="124" y="156"/>
                  </a:lnTo>
                  <a:lnTo>
                    <a:pt x="124" y="159"/>
                  </a:lnTo>
                  <a:lnTo>
                    <a:pt x="128" y="156"/>
                  </a:lnTo>
                  <a:lnTo>
                    <a:pt x="150" y="150"/>
                  </a:lnTo>
                  <a:lnTo>
                    <a:pt x="159" y="143"/>
                  </a:lnTo>
                  <a:lnTo>
                    <a:pt x="169" y="156"/>
                  </a:lnTo>
                  <a:lnTo>
                    <a:pt x="182" y="156"/>
                  </a:lnTo>
                  <a:lnTo>
                    <a:pt x="182" y="143"/>
                  </a:lnTo>
                  <a:lnTo>
                    <a:pt x="188" y="150"/>
                  </a:lnTo>
                  <a:lnTo>
                    <a:pt x="194" y="156"/>
                  </a:lnTo>
                  <a:lnTo>
                    <a:pt x="201" y="156"/>
                  </a:lnTo>
                  <a:lnTo>
                    <a:pt x="217" y="169"/>
                  </a:lnTo>
                  <a:lnTo>
                    <a:pt x="223" y="182"/>
                  </a:lnTo>
                  <a:lnTo>
                    <a:pt x="236" y="185"/>
                  </a:lnTo>
                  <a:lnTo>
                    <a:pt x="239" y="197"/>
                  </a:lnTo>
                  <a:lnTo>
                    <a:pt x="265" y="191"/>
                  </a:lnTo>
                  <a:lnTo>
                    <a:pt x="280" y="191"/>
                  </a:lnTo>
                  <a:lnTo>
                    <a:pt x="280" y="191"/>
                  </a:lnTo>
                  <a:lnTo>
                    <a:pt x="280" y="191"/>
                  </a:lnTo>
                  <a:lnTo>
                    <a:pt x="280" y="191"/>
                  </a:lnTo>
                  <a:close/>
                  <a:moveTo>
                    <a:pt x="54" y="61"/>
                  </a:moveTo>
                  <a:lnTo>
                    <a:pt x="67" y="61"/>
                  </a:lnTo>
                  <a:lnTo>
                    <a:pt x="67" y="70"/>
                  </a:lnTo>
                  <a:lnTo>
                    <a:pt x="58" y="70"/>
                  </a:lnTo>
                  <a:lnTo>
                    <a:pt x="54" y="61"/>
                  </a:lnTo>
                  <a:lnTo>
                    <a:pt x="54" y="61"/>
                  </a:lnTo>
                  <a:lnTo>
                    <a:pt x="54" y="61"/>
                  </a:lnTo>
                  <a:lnTo>
                    <a:pt x="54" y="61"/>
                  </a:lnTo>
                  <a:close/>
                  <a:moveTo>
                    <a:pt x="38" y="89"/>
                  </a:moveTo>
                  <a:lnTo>
                    <a:pt x="29" y="83"/>
                  </a:lnTo>
                  <a:lnTo>
                    <a:pt x="23" y="83"/>
                  </a:lnTo>
                  <a:lnTo>
                    <a:pt x="13" y="86"/>
                  </a:lnTo>
                  <a:lnTo>
                    <a:pt x="10" y="83"/>
                  </a:lnTo>
                  <a:lnTo>
                    <a:pt x="26" y="73"/>
                  </a:lnTo>
                  <a:lnTo>
                    <a:pt x="29" y="70"/>
                  </a:lnTo>
                  <a:lnTo>
                    <a:pt x="29" y="61"/>
                  </a:lnTo>
                  <a:lnTo>
                    <a:pt x="38" y="61"/>
                  </a:lnTo>
                  <a:lnTo>
                    <a:pt x="42" y="70"/>
                  </a:lnTo>
                  <a:lnTo>
                    <a:pt x="51" y="70"/>
                  </a:lnTo>
                  <a:lnTo>
                    <a:pt x="54" y="83"/>
                  </a:lnTo>
                  <a:lnTo>
                    <a:pt x="51" y="83"/>
                  </a:lnTo>
                  <a:lnTo>
                    <a:pt x="42" y="86"/>
                  </a:lnTo>
                  <a:lnTo>
                    <a:pt x="38" y="89"/>
                  </a:lnTo>
                  <a:lnTo>
                    <a:pt x="38" y="89"/>
                  </a:lnTo>
                  <a:lnTo>
                    <a:pt x="38" y="89"/>
                  </a:lnTo>
                  <a:lnTo>
                    <a:pt x="38" y="89"/>
                  </a:lnTo>
                  <a:close/>
                  <a:moveTo>
                    <a:pt x="54" y="99"/>
                  </a:moveTo>
                  <a:lnTo>
                    <a:pt x="54" y="89"/>
                  </a:lnTo>
                  <a:lnTo>
                    <a:pt x="70" y="89"/>
                  </a:lnTo>
                  <a:lnTo>
                    <a:pt x="80" y="102"/>
                  </a:lnTo>
                  <a:lnTo>
                    <a:pt x="70" y="112"/>
                  </a:lnTo>
                  <a:lnTo>
                    <a:pt x="54" y="99"/>
                  </a:lnTo>
                  <a:lnTo>
                    <a:pt x="54" y="99"/>
                  </a:lnTo>
                  <a:lnTo>
                    <a:pt x="54" y="99"/>
                  </a:lnTo>
                  <a:lnTo>
                    <a:pt x="54" y="99"/>
                  </a:lnTo>
                  <a:close/>
                  <a:moveTo>
                    <a:pt x="10" y="159"/>
                  </a:moveTo>
                  <a:lnTo>
                    <a:pt x="13" y="159"/>
                  </a:lnTo>
                  <a:lnTo>
                    <a:pt x="23" y="156"/>
                  </a:lnTo>
                  <a:lnTo>
                    <a:pt x="23" y="150"/>
                  </a:lnTo>
                  <a:lnTo>
                    <a:pt x="26" y="131"/>
                  </a:lnTo>
                  <a:lnTo>
                    <a:pt x="42" y="131"/>
                  </a:lnTo>
                  <a:lnTo>
                    <a:pt x="51" y="127"/>
                  </a:lnTo>
                  <a:lnTo>
                    <a:pt x="54" y="115"/>
                  </a:lnTo>
                  <a:lnTo>
                    <a:pt x="67" y="115"/>
                  </a:lnTo>
                  <a:lnTo>
                    <a:pt x="67" y="115"/>
                  </a:lnTo>
                  <a:lnTo>
                    <a:pt x="67" y="112"/>
                  </a:lnTo>
                  <a:lnTo>
                    <a:pt x="58" y="112"/>
                  </a:lnTo>
                  <a:lnTo>
                    <a:pt x="51" y="102"/>
                  </a:lnTo>
                  <a:lnTo>
                    <a:pt x="29" y="102"/>
                  </a:lnTo>
                  <a:lnTo>
                    <a:pt x="29" y="99"/>
                  </a:lnTo>
                  <a:lnTo>
                    <a:pt x="26" y="102"/>
                  </a:lnTo>
                  <a:lnTo>
                    <a:pt x="23" y="102"/>
                  </a:lnTo>
                  <a:lnTo>
                    <a:pt x="13" y="115"/>
                  </a:lnTo>
                  <a:lnTo>
                    <a:pt x="13" y="112"/>
                  </a:lnTo>
                  <a:lnTo>
                    <a:pt x="10" y="102"/>
                  </a:lnTo>
                  <a:lnTo>
                    <a:pt x="10" y="112"/>
                  </a:lnTo>
                  <a:lnTo>
                    <a:pt x="0" y="112"/>
                  </a:lnTo>
                  <a:lnTo>
                    <a:pt x="10" y="115"/>
                  </a:lnTo>
                  <a:lnTo>
                    <a:pt x="10" y="118"/>
                  </a:lnTo>
                  <a:lnTo>
                    <a:pt x="0" y="118"/>
                  </a:lnTo>
                  <a:lnTo>
                    <a:pt x="0" y="131"/>
                  </a:lnTo>
                  <a:lnTo>
                    <a:pt x="13" y="131"/>
                  </a:lnTo>
                  <a:lnTo>
                    <a:pt x="23" y="140"/>
                  </a:lnTo>
                  <a:lnTo>
                    <a:pt x="13" y="150"/>
                  </a:lnTo>
                  <a:lnTo>
                    <a:pt x="13" y="150"/>
                  </a:lnTo>
                  <a:lnTo>
                    <a:pt x="10" y="159"/>
                  </a:lnTo>
                  <a:lnTo>
                    <a:pt x="10" y="159"/>
                  </a:lnTo>
                  <a:lnTo>
                    <a:pt x="10" y="159"/>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 name="Google Shape;3551;p136">
              <a:extLst>
                <a:ext uri="{FF2B5EF4-FFF2-40B4-BE49-F238E27FC236}">
                  <a16:creationId xmlns:a16="http://schemas.microsoft.com/office/drawing/2014/main" id="{6BACB48A-9543-CA80-0302-0D1F1742BB53}"/>
                </a:ext>
              </a:extLst>
            </p:cNvPr>
            <p:cNvSpPr/>
            <p:nvPr/>
          </p:nvSpPr>
          <p:spPr>
            <a:xfrm>
              <a:off x="3261" y="1062"/>
              <a:ext cx="350" cy="191"/>
            </a:xfrm>
            <a:custGeom>
              <a:avLst/>
              <a:gdLst/>
              <a:ahLst/>
              <a:cxnLst/>
              <a:rect l="l" t="t" r="r" b="b"/>
              <a:pathLst>
                <a:path w="350" h="191" extrusionOk="0">
                  <a:moveTo>
                    <a:pt x="350" y="147"/>
                  </a:moveTo>
                  <a:lnTo>
                    <a:pt x="350" y="128"/>
                  </a:lnTo>
                  <a:lnTo>
                    <a:pt x="337" y="124"/>
                  </a:lnTo>
                  <a:lnTo>
                    <a:pt x="334" y="105"/>
                  </a:lnTo>
                  <a:lnTo>
                    <a:pt x="334" y="99"/>
                  </a:lnTo>
                  <a:lnTo>
                    <a:pt x="321" y="86"/>
                  </a:lnTo>
                  <a:lnTo>
                    <a:pt x="324" y="83"/>
                  </a:lnTo>
                  <a:lnTo>
                    <a:pt x="321" y="70"/>
                  </a:lnTo>
                  <a:lnTo>
                    <a:pt x="312" y="67"/>
                  </a:lnTo>
                  <a:lnTo>
                    <a:pt x="321" y="58"/>
                  </a:lnTo>
                  <a:lnTo>
                    <a:pt x="312" y="54"/>
                  </a:lnTo>
                  <a:lnTo>
                    <a:pt x="293" y="48"/>
                  </a:lnTo>
                  <a:lnTo>
                    <a:pt x="267" y="54"/>
                  </a:lnTo>
                  <a:lnTo>
                    <a:pt x="264" y="42"/>
                  </a:lnTo>
                  <a:lnTo>
                    <a:pt x="251" y="39"/>
                  </a:lnTo>
                  <a:lnTo>
                    <a:pt x="242" y="26"/>
                  </a:lnTo>
                  <a:lnTo>
                    <a:pt x="226" y="13"/>
                  </a:lnTo>
                  <a:lnTo>
                    <a:pt x="222" y="13"/>
                  </a:lnTo>
                  <a:lnTo>
                    <a:pt x="213" y="7"/>
                  </a:lnTo>
                  <a:lnTo>
                    <a:pt x="210" y="0"/>
                  </a:lnTo>
                  <a:lnTo>
                    <a:pt x="210" y="13"/>
                  </a:lnTo>
                  <a:lnTo>
                    <a:pt x="197" y="13"/>
                  </a:lnTo>
                  <a:lnTo>
                    <a:pt x="184" y="0"/>
                  </a:lnTo>
                  <a:lnTo>
                    <a:pt x="178" y="7"/>
                  </a:lnTo>
                  <a:lnTo>
                    <a:pt x="156" y="13"/>
                  </a:lnTo>
                  <a:lnTo>
                    <a:pt x="152" y="16"/>
                  </a:lnTo>
                  <a:lnTo>
                    <a:pt x="152" y="29"/>
                  </a:lnTo>
                  <a:lnTo>
                    <a:pt x="156" y="54"/>
                  </a:lnTo>
                  <a:lnTo>
                    <a:pt x="152" y="70"/>
                  </a:lnTo>
                  <a:lnTo>
                    <a:pt x="137" y="96"/>
                  </a:lnTo>
                  <a:lnTo>
                    <a:pt x="121" y="96"/>
                  </a:lnTo>
                  <a:lnTo>
                    <a:pt x="108" y="83"/>
                  </a:lnTo>
                  <a:lnTo>
                    <a:pt x="108" y="70"/>
                  </a:lnTo>
                  <a:lnTo>
                    <a:pt x="79" y="42"/>
                  </a:lnTo>
                  <a:lnTo>
                    <a:pt x="79" y="26"/>
                  </a:lnTo>
                  <a:lnTo>
                    <a:pt x="79" y="26"/>
                  </a:lnTo>
                  <a:lnTo>
                    <a:pt x="66" y="39"/>
                  </a:lnTo>
                  <a:lnTo>
                    <a:pt x="51" y="42"/>
                  </a:lnTo>
                  <a:lnTo>
                    <a:pt x="41" y="48"/>
                  </a:lnTo>
                  <a:lnTo>
                    <a:pt x="28" y="48"/>
                  </a:lnTo>
                  <a:lnTo>
                    <a:pt x="25" y="58"/>
                  </a:lnTo>
                  <a:lnTo>
                    <a:pt x="25" y="70"/>
                  </a:lnTo>
                  <a:lnTo>
                    <a:pt x="19" y="70"/>
                  </a:lnTo>
                  <a:lnTo>
                    <a:pt x="19" y="86"/>
                  </a:lnTo>
                  <a:lnTo>
                    <a:pt x="9" y="105"/>
                  </a:lnTo>
                  <a:lnTo>
                    <a:pt x="9" y="115"/>
                  </a:lnTo>
                  <a:lnTo>
                    <a:pt x="9" y="124"/>
                  </a:lnTo>
                  <a:lnTo>
                    <a:pt x="0" y="134"/>
                  </a:lnTo>
                  <a:lnTo>
                    <a:pt x="9" y="156"/>
                  </a:lnTo>
                  <a:lnTo>
                    <a:pt x="12" y="163"/>
                  </a:lnTo>
                  <a:lnTo>
                    <a:pt x="12" y="169"/>
                  </a:lnTo>
                  <a:lnTo>
                    <a:pt x="19" y="163"/>
                  </a:lnTo>
                  <a:lnTo>
                    <a:pt x="25" y="153"/>
                  </a:lnTo>
                  <a:lnTo>
                    <a:pt x="41" y="140"/>
                  </a:lnTo>
                  <a:lnTo>
                    <a:pt x="66" y="134"/>
                  </a:lnTo>
                  <a:lnTo>
                    <a:pt x="82" y="134"/>
                  </a:lnTo>
                  <a:lnTo>
                    <a:pt x="98" y="134"/>
                  </a:lnTo>
                  <a:lnTo>
                    <a:pt x="108" y="140"/>
                  </a:lnTo>
                  <a:lnTo>
                    <a:pt x="121" y="128"/>
                  </a:lnTo>
                  <a:lnTo>
                    <a:pt x="127" y="128"/>
                  </a:lnTo>
                  <a:lnTo>
                    <a:pt x="127" y="134"/>
                  </a:lnTo>
                  <a:lnTo>
                    <a:pt x="140" y="134"/>
                  </a:lnTo>
                  <a:lnTo>
                    <a:pt x="149" y="147"/>
                  </a:lnTo>
                  <a:lnTo>
                    <a:pt x="165" y="147"/>
                  </a:lnTo>
                  <a:lnTo>
                    <a:pt x="168" y="153"/>
                  </a:lnTo>
                  <a:lnTo>
                    <a:pt x="184" y="140"/>
                  </a:lnTo>
                  <a:lnTo>
                    <a:pt x="207" y="147"/>
                  </a:lnTo>
                  <a:lnTo>
                    <a:pt x="222" y="153"/>
                  </a:lnTo>
                  <a:lnTo>
                    <a:pt x="238" y="163"/>
                  </a:lnTo>
                  <a:lnTo>
                    <a:pt x="251" y="169"/>
                  </a:lnTo>
                  <a:lnTo>
                    <a:pt x="264" y="185"/>
                  </a:lnTo>
                  <a:lnTo>
                    <a:pt x="280" y="185"/>
                  </a:lnTo>
                  <a:lnTo>
                    <a:pt x="283" y="191"/>
                  </a:lnTo>
                  <a:lnTo>
                    <a:pt x="283" y="191"/>
                  </a:lnTo>
                  <a:lnTo>
                    <a:pt x="305" y="182"/>
                  </a:lnTo>
                  <a:lnTo>
                    <a:pt x="324" y="182"/>
                  </a:lnTo>
                  <a:lnTo>
                    <a:pt x="324" y="163"/>
                  </a:lnTo>
                  <a:lnTo>
                    <a:pt x="337" y="156"/>
                  </a:lnTo>
                  <a:lnTo>
                    <a:pt x="337" y="153"/>
                  </a:lnTo>
                  <a:lnTo>
                    <a:pt x="350" y="147"/>
                  </a:lnTo>
                  <a:lnTo>
                    <a:pt x="350" y="147"/>
                  </a:lnTo>
                  <a:lnTo>
                    <a:pt x="350" y="147"/>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 name="Google Shape;3552;p136">
              <a:extLst>
                <a:ext uri="{FF2B5EF4-FFF2-40B4-BE49-F238E27FC236}">
                  <a16:creationId xmlns:a16="http://schemas.microsoft.com/office/drawing/2014/main" id="{DAE0013B-2EEE-6B43-94ED-2CD951FFC6E0}"/>
                </a:ext>
              </a:extLst>
            </p:cNvPr>
            <p:cNvSpPr/>
            <p:nvPr/>
          </p:nvSpPr>
          <p:spPr>
            <a:xfrm>
              <a:off x="3261" y="1062"/>
              <a:ext cx="350" cy="191"/>
            </a:xfrm>
            <a:custGeom>
              <a:avLst/>
              <a:gdLst/>
              <a:ahLst/>
              <a:cxnLst/>
              <a:rect l="l" t="t" r="r" b="b"/>
              <a:pathLst>
                <a:path w="350" h="191" extrusionOk="0">
                  <a:moveTo>
                    <a:pt x="350" y="147"/>
                  </a:moveTo>
                  <a:lnTo>
                    <a:pt x="350" y="128"/>
                  </a:lnTo>
                  <a:lnTo>
                    <a:pt x="337" y="124"/>
                  </a:lnTo>
                  <a:lnTo>
                    <a:pt x="334" y="105"/>
                  </a:lnTo>
                  <a:lnTo>
                    <a:pt x="334" y="99"/>
                  </a:lnTo>
                  <a:lnTo>
                    <a:pt x="321" y="86"/>
                  </a:lnTo>
                  <a:lnTo>
                    <a:pt x="324" y="83"/>
                  </a:lnTo>
                  <a:lnTo>
                    <a:pt x="321" y="70"/>
                  </a:lnTo>
                  <a:lnTo>
                    <a:pt x="312" y="67"/>
                  </a:lnTo>
                  <a:lnTo>
                    <a:pt x="321" y="58"/>
                  </a:lnTo>
                  <a:lnTo>
                    <a:pt x="312" y="54"/>
                  </a:lnTo>
                  <a:lnTo>
                    <a:pt x="293" y="48"/>
                  </a:lnTo>
                  <a:lnTo>
                    <a:pt x="267" y="54"/>
                  </a:lnTo>
                  <a:lnTo>
                    <a:pt x="264" y="42"/>
                  </a:lnTo>
                  <a:lnTo>
                    <a:pt x="251" y="39"/>
                  </a:lnTo>
                  <a:lnTo>
                    <a:pt x="242" y="26"/>
                  </a:lnTo>
                  <a:lnTo>
                    <a:pt x="226" y="13"/>
                  </a:lnTo>
                  <a:lnTo>
                    <a:pt x="222" y="13"/>
                  </a:lnTo>
                  <a:lnTo>
                    <a:pt x="213" y="7"/>
                  </a:lnTo>
                  <a:lnTo>
                    <a:pt x="210" y="0"/>
                  </a:lnTo>
                  <a:lnTo>
                    <a:pt x="210" y="13"/>
                  </a:lnTo>
                  <a:lnTo>
                    <a:pt x="197" y="13"/>
                  </a:lnTo>
                  <a:lnTo>
                    <a:pt x="184" y="0"/>
                  </a:lnTo>
                  <a:lnTo>
                    <a:pt x="178" y="7"/>
                  </a:lnTo>
                  <a:lnTo>
                    <a:pt x="156" y="13"/>
                  </a:lnTo>
                  <a:lnTo>
                    <a:pt x="152" y="16"/>
                  </a:lnTo>
                  <a:lnTo>
                    <a:pt x="152" y="29"/>
                  </a:lnTo>
                  <a:lnTo>
                    <a:pt x="156" y="54"/>
                  </a:lnTo>
                  <a:lnTo>
                    <a:pt x="152" y="70"/>
                  </a:lnTo>
                  <a:lnTo>
                    <a:pt x="137" y="96"/>
                  </a:lnTo>
                  <a:lnTo>
                    <a:pt x="121" y="96"/>
                  </a:lnTo>
                  <a:lnTo>
                    <a:pt x="108" y="83"/>
                  </a:lnTo>
                  <a:lnTo>
                    <a:pt x="108" y="70"/>
                  </a:lnTo>
                  <a:lnTo>
                    <a:pt x="79" y="42"/>
                  </a:lnTo>
                  <a:lnTo>
                    <a:pt x="79" y="26"/>
                  </a:lnTo>
                  <a:lnTo>
                    <a:pt x="79" y="26"/>
                  </a:lnTo>
                  <a:lnTo>
                    <a:pt x="66" y="39"/>
                  </a:lnTo>
                  <a:lnTo>
                    <a:pt x="51" y="42"/>
                  </a:lnTo>
                  <a:lnTo>
                    <a:pt x="41" y="48"/>
                  </a:lnTo>
                  <a:lnTo>
                    <a:pt x="28" y="48"/>
                  </a:lnTo>
                  <a:lnTo>
                    <a:pt x="25" y="58"/>
                  </a:lnTo>
                  <a:lnTo>
                    <a:pt x="25" y="70"/>
                  </a:lnTo>
                  <a:lnTo>
                    <a:pt x="19" y="70"/>
                  </a:lnTo>
                  <a:lnTo>
                    <a:pt x="19" y="86"/>
                  </a:lnTo>
                  <a:lnTo>
                    <a:pt x="9" y="105"/>
                  </a:lnTo>
                  <a:lnTo>
                    <a:pt x="9" y="115"/>
                  </a:lnTo>
                  <a:lnTo>
                    <a:pt x="9" y="124"/>
                  </a:lnTo>
                  <a:lnTo>
                    <a:pt x="0" y="134"/>
                  </a:lnTo>
                  <a:lnTo>
                    <a:pt x="9" y="156"/>
                  </a:lnTo>
                  <a:lnTo>
                    <a:pt x="12" y="163"/>
                  </a:lnTo>
                  <a:lnTo>
                    <a:pt x="12" y="169"/>
                  </a:lnTo>
                  <a:lnTo>
                    <a:pt x="19" y="163"/>
                  </a:lnTo>
                  <a:lnTo>
                    <a:pt x="25" y="153"/>
                  </a:lnTo>
                  <a:lnTo>
                    <a:pt x="41" y="140"/>
                  </a:lnTo>
                  <a:lnTo>
                    <a:pt x="66" y="134"/>
                  </a:lnTo>
                  <a:lnTo>
                    <a:pt x="82" y="134"/>
                  </a:lnTo>
                  <a:lnTo>
                    <a:pt x="98" y="134"/>
                  </a:lnTo>
                  <a:lnTo>
                    <a:pt x="108" y="140"/>
                  </a:lnTo>
                  <a:lnTo>
                    <a:pt x="121" y="128"/>
                  </a:lnTo>
                  <a:lnTo>
                    <a:pt x="127" y="128"/>
                  </a:lnTo>
                  <a:lnTo>
                    <a:pt x="127" y="134"/>
                  </a:lnTo>
                  <a:lnTo>
                    <a:pt x="140" y="134"/>
                  </a:lnTo>
                  <a:lnTo>
                    <a:pt x="149" y="147"/>
                  </a:lnTo>
                  <a:lnTo>
                    <a:pt x="165" y="147"/>
                  </a:lnTo>
                  <a:lnTo>
                    <a:pt x="168" y="153"/>
                  </a:lnTo>
                  <a:lnTo>
                    <a:pt x="184" y="140"/>
                  </a:lnTo>
                  <a:lnTo>
                    <a:pt x="207" y="147"/>
                  </a:lnTo>
                  <a:lnTo>
                    <a:pt x="222" y="153"/>
                  </a:lnTo>
                  <a:lnTo>
                    <a:pt x="238" y="163"/>
                  </a:lnTo>
                  <a:lnTo>
                    <a:pt x="251" y="169"/>
                  </a:lnTo>
                  <a:lnTo>
                    <a:pt x="264" y="185"/>
                  </a:lnTo>
                  <a:lnTo>
                    <a:pt x="280" y="185"/>
                  </a:lnTo>
                  <a:lnTo>
                    <a:pt x="283" y="191"/>
                  </a:lnTo>
                  <a:lnTo>
                    <a:pt x="283" y="191"/>
                  </a:lnTo>
                  <a:lnTo>
                    <a:pt x="305" y="182"/>
                  </a:lnTo>
                  <a:lnTo>
                    <a:pt x="324" y="182"/>
                  </a:lnTo>
                  <a:lnTo>
                    <a:pt x="324" y="163"/>
                  </a:lnTo>
                  <a:lnTo>
                    <a:pt x="337" y="156"/>
                  </a:lnTo>
                  <a:lnTo>
                    <a:pt x="337" y="153"/>
                  </a:lnTo>
                  <a:lnTo>
                    <a:pt x="350" y="147"/>
                  </a:lnTo>
                  <a:lnTo>
                    <a:pt x="350" y="147"/>
                  </a:lnTo>
                  <a:lnTo>
                    <a:pt x="350" y="147"/>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 name="Google Shape;3553;p136">
              <a:extLst>
                <a:ext uri="{FF2B5EF4-FFF2-40B4-BE49-F238E27FC236}">
                  <a16:creationId xmlns:a16="http://schemas.microsoft.com/office/drawing/2014/main" id="{47B00661-1C78-4228-D103-E27C885DF8B2}"/>
                </a:ext>
              </a:extLst>
            </p:cNvPr>
            <p:cNvSpPr/>
            <p:nvPr/>
          </p:nvSpPr>
          <p:spPr>
            <a:xfrm>
              <a:off x="3273" y="1190"/>
              <a:ext cx="271" cy="203"/>
            </a:xfrm>
            <a:custGeom>
              <a:avLst/>
              <a:gdLst/>
              <a:ahLst/>
              <a:cxnLst/>
              <a:rect l="l" t="t" r="r" b="b"/>
              <a:pathLst>
                <a:path w="271" h="203" extrusionOk="0">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lnTo>
                    <a:pt x="86" y="143"/>
                  </a:lnTo>
                  <a:lnTo>
                    <a:pt x="86" y="143"/>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 name="Google Shape;3554;p136">
              <a:extLst>
                <a:ext uri="{FF2B5EF4-FFF2-40B4-BE49-F238E27FC236}">
                  <a16:creationId xmlns:a16="http://schemas.microsoft.com/office/drawing/2014/main" id="{B876C2DF-5AA6-A9BD-5172-EE27006AD584}"/>
                </a:ext>
              </a:extLst>
            </p:cNvPr>
            <p:cNvSpPr/>
            <p:nvPr/>
          </p:nvSpPr>
          <p:spPr>
            <a:xfrm>
              <a:off x="3273" y="1190"/>
              <a:ext cx="271" cy="203"/>
            </a:xfrm>
            <a:custGeom>
              <a:avLst/>
              <a:gdLst/>
              <a:ahLst/>
              <a:cxnLst/>
              <a:rect l="l" t="t" r="r" b="b"/>
              <a:pathLst>
                <a:path w="271" h="203" extrusionOk="0">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lnTo>
                    <a:pt x="86" y="143"/>
                  </a:lnTo>
                  <a:lnTo>
                    <a:pt x="86" y="143"/>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 name="Google Shape;3555;p136">
              <a:extLst>
                <a:ext uri="{FF2B5EF4-FFF2-40B4-BE49-F238E27FC236}">
                  <a16:creationId xmlns:a16="http://schemas.microsoft.com/office/drawing/2014/main" id="{F0F19C50-EBFE-68E3-0F52-387EBDA273DD}"/>
                </a:ext>
              </a:extLst>
            </p:cNvPr>
            <p:cNvSpPr/>
            <p:nvPr/>
          </p:nvSpPr>
          <p:spPr>
            <a:xfrm>
              <a:off x="3401" y="1206"/>
              <a:ext cx="458" cy="356"/>
            </a:xfrm>
            <a:custGeom>
              <a:avLst/>
              <a:gdLst/>
              <a:ahLst/>
              <a:cxnLst/>
              <a:rect l="l" t="t" r="r" b="b"/>
              <a:pathLst>
                <a:path w="458" h="356" extrusionOk="0">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lnTo>
                    <a:pt x="0" y="187"/>
                  </a:lnTo>
                  <a:lnTo>
                    <a:pt x="0" y="187"/>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6" name="Google Shape;3556;p136">
              <a:extLst>
                <a:ext uri="{FF2B5EF4-FFF2-40B4-BE49-F238E27FC236}">
                  <a16:creationId xmlns:a16="http://schemas.microsoft.com/office/drawing/2014/main" id="{B868B542-B76D-0C98-848B-C79B58309FE3}"/>
                </a:ext>
              </a:extLst>
            </p:cNvPr>
            <p:cNvSpPr/>
            <p:nvPr/>
          </p:nvSpPr>
          <p:spPr>
            <a:xfrm>
              <a:off x="3401" y="1206"/>
              <a:ext cx="458" cy="356"/>
            </a:xfrm>
            <a:custGeom>
              <a:avLst/>
              <a:gdLst/>
              <a:ahLst/>
              <a:cxnLst/>
              <a:rect l="l" t="t" r="r" b="b"/>
              <a:pathLst>
                <a:path w="458" h="356" extrusionOk="0">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lnTo>
                    <a:pt x="0" y="187"/>
                  </a:lnTo>
                  <a:lnTo>
                    <a:pt x="0" y="187"/>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 name="Google Shape;3557;p136">
              <a:extLst>
                <a:ext uri="{FF2B5EF4-FFF2-40B4-BE49-F238E27FC236}">
                  <a16:creationId xmlns:a16="http://schemas.microsoft.com/office/drawing/2014/main" id="{B6BBF7D6-55B1-0183-CD84-B6780A50B03F}"/>
                </a:ext>
              </a:extLst>
            </p:cNvPr>
            <p:cNvSpPr/>
            <p:nvPr/>
          </p:nvSpPr>
          <p:spPr>
            <a:xfrm>
              <a:off x="3372" y="1492"/>
              <a:ext cx="901" cy="557"/>
            </a:xfrm>
            <a:custGeom>
              <a:avLst/>
              <a:gdLst/>
              <a:ahLst/>
              <a:cxnLst/>
              <a:rect l="l" t="t" r="r" b="b"/>
              <a:pathLst>
                <a:path w="901" h="557" extrusionOk="0">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lnTo>
                    <a:pt x="54" y="54"/>
                  </a:lnTo>
                  <a:lnTo>
                    <a:pt x="54" y="54"/>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8" name="Google Shape;3558;p136">
              <a:extLst>
                <a:ext uri="{FF2B5EF4-FFF2-40B4-BE49-F238E27FC236}">
                  <a16:creationId xmlns:a16="http://schemas.microsoft.com/office/drawing/2014/main" id="{49E9A8A4-5403-61FD-66A0-05A9D78A72A2}"/>
                </a:ext>
              </a:extLst>
            </p:cNvPr>
            <p:cNvSpPr/>
            <p:nvPr/>
          </p:nvSpPr>
          <p:spPr>
            <a:xfrm>
              <a:off x="3372" y="1492"/>
              <a:ext cx="901" cy="557"/>
            </a:xfrm>
            <a:custGeom>
              <a:avLst/>
              <a:gdLst/>
              <a:ahLst/>
              <a:cxnLst/>
              <a:rect l="l" t="t" r="r" b="b"/>
              <a:pathLst>
                <a:path w="901" h="557" extrusionOk="0">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lnTo>
                    <a:pt x="54" y="54"/>
                  </a:lnTo>
                  <a:lnTo>
                    <a:pt x="54" y="54"/>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 name="Google Shape;3559;p136">
              <a:extLst>
                <a:ext uri="{FF2B5EF4-FFF2-40B4-BE49-F238E27FC236}">
                  <a16:creationId xmlns:a16="http://schemas.microsoft.com/office/drawing/2014/main" id="{5F7067F6-A298-8FD4-7972-4F2376C3C0DC}"/>
                </a:ext>
              </a:extLst>
            </p:cNvPr>
            <p:cNvSpPr/>
            <p:nvPr/>
          </p:nvSpPr>
          <p:spPr>
            <a:xfrm>
              <a:off x="3595" y="1772"/>
              <a:ext cx="188" cy="207"/>
            </a:xfrm>
            <a:custGeom>
              <a:avLst/>
              <a:gdLst/>
              <a:ahLst/>
              <a:cxnLst/>
              <a:rect l="l" t="t" r="r" b="b"/>
              <a:pathLst>
                <a:path w="188" h="207" extrusionOk="0">
                  <a:moveTo>
                    <a:pt x="0" y="32"/>
                  </a:moveTo>
                  <a:lnTo>
                    <a:pt x="0" y="22"/>
                  </a:lnTo>
                  <a:lnTo>
                    <a:pt x="0" y="16"/>
                  </a:lnTo>
                  <a:lnTo>
                    <a:pt x="0" y="0"/>
                  </a:lnTo>
                  <a:lnTo>
                    <a:pt x="9" y="3"/>
                  </a:lnTo>
                  <a:lnTo>
                    <a:pt x="9" y="0"/>
                  </a:lnTo>
                  <a:lnTo>
                    <a:pt x="22" y="3"/>
                  </a:lnTo>
                  <a:lnTo>
                    <a:pt x="22" y="3"/>
                  </a:lnTo>
                  <a:lnTo>
                    <a:pt x="32" y="3"/>
                  </a:lnTo>
                  <a:lnTo>
                    <a:pt x="38" y="0"/>
                  </a:lnTo>
                  <a:lnTo>
                    <a:pt x="51" y="10"/>
                  </a:lnTo>
                  <a:lnTo>
                    <a:pt x="60" y="10"/>
                  </a:lnTo>
                  <a:lnTo>
                    <a:pt x="79" y="29"/>
                  </a:lnTo>
                  <a:lnTo>
                    <a:pt x="95" y="29"/>
                  </a:lnTo>
                  <a:lnTo>
                    <a:pt x="95" y="22"/>
                  </a:lnTo>
                  <a:lnTo>
                    <a:pt x="102" y="22"/>
                  </a:lnTo>
                  <a:lnTo>
                    <a:pt x="121" y="38"/>
                  </a:lnTo>
                  <a:lnTo>
                    <a:pt x="137" y="45"/>
                  </a:lnTo>
                  <a:lnTo>
                    <a:pt x="137" y="64"/>
                  </a:lnTo>
                  <a:lnTo>
                    <a:pt x="137" y="80"/>
                  </a:lnTo>
                  <a:lnTo>
                    <a:pt x="150" y="86"/>
                  </a:lnTo>
                  <a:lnTo>
                    <a:pt x="150" y="92"/>
                  </a:lnTo>
                  <a:lnTo>
                    <a:pt x="165" y="105"/>
                  </a:lnTo>
                  <a:lnTo>
                    <a:pt x="185" y="108"/>
                  </a:lnTo>
                  <a:lnTo>
                    <a:pt x="185" y="121"/>
                  </a:lnTo>
                  <a:lnTo>
                    <a:pt x="178" y="134"/>
                  </a:lnTo>
                  <a:lnTo>
                    <a:pt x="188" y="137"/>
                  </a:lnTo>
                  <a:lnTo>
                    <a:pt x="185" y="146"/>
                  </a:lnTo>
                  <a:lnTo>
                    <a:pt x="165" y="146"/>
                  </a:lnTo>
                  <a:lnTo>
                    <a:pt x="159" y="137"/>
                  </a:lnTo>
                  <a:lnTo>
                    <a:pt x="150" y="146"/>
                  </a:lnTo>
                  <a:lnTo>
                    <a:pt x="137" y="146"/>
                  </a:lnTo>
                  <a:lnTo>
                    <a:pt x="130" y="166"/>
                  </a:lnTo>
                  <a:lnTo>
                    <a:pt x="137" y="178"/>
                  </a:lnTo>
                  <a:lnTo>
                    <a:pt x="130" y="178"/>
                  </a:lnTo>
                  <a:lnTo>
                    <a:pt x="121" y="194"/>
                  </a:lnTo>
                  <a:lnTo>
                    <a:pt x="121" y="207"/>
                  </a:lnTo>
                  <a:lnTo>
                    <a:pt x="108" y="204"/>
                  </a:lnTo>
                  <a:lnTo>
                    <a:pt x="102" y="207"/>
                  </a:lnTo>
                  <a:lnTo>
                    <a:pt x="102" y="207"/>
                  </a:lnTo>
                  <a:lnTo>
                    <a:pt x="89" y="191"/>
                  </a:lnTo>
                  <a:lnTo>
                    <a:pt x="95" y="146"/>
                  </a:lnTo>
                  <a:lnTo>
                    <a:pt x="86" y="127"/>
                  </a:lnTo>
                  <a:lnTo>
                    <a:pt x="86" y="108"/>
                  </a:lnTo>
                  <a:lnTo>
                    <a:pt x="51" y="86"/>
                  </a:lnTo>
                  <a:lnTo>
                    <a:pt x="51" y="73"/>
                  </a:lnTo>
                  <a:lnTo>
                    <a:pt x="29" y="57"/>
                  </a:lnTo>
                  <a:lnTo>
                    <a:pt x="22" y="32"/>
                  </a:lnTo>
                  <a:lnTo>
                    <a:pt x="0" y="32"/>
                  </a:lnTo>
                  <a:lnTo>
                    <a:pt x="0" y="32"/>
                  </a:lnTo>
                  <a:lnTo>
                    <a:pt x="0" y="32"/>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0" name="Google Shape;3560;p136">
              <a:extLst>
                <a:ext uri="{FF2B5EF4-FFF2-40B4-BE49-F238E27FC236}">
                  <a16:creationId xmlns:a16="http://schemas.microsoft.com/office/drawing/2014/main" id="{DBB4A023-CFB3-50BA-C3F2-732A9E0A94CC}"/>
                </a:ext>
              </a:extLst>
            </p:cNvPr>
            <p:cNvSpPr/>
            <p:nvPr/>
          </p:nvSpPr>
          <p:spPr>
            <a:xfrm>
              <a:off x="3595" y="1772"/>
              <a:ext cx="188" cy="207"/>
            </a:xfrm>
            <a:custGeom>
              <a:avLst/>
              <a:gdLst/>
              <a:ahLst/>
              <a:cxnLst/>
              <a:rect l="l" t="t" r="r" b="b"/>
              <a:pathLst>
                <a:path w="188" h="207" extrusionOk="0">
                  <a:moveTo>
                    <a:pt x="0" y="32"/>
                  </a:moveTo>
                  <a:lnTo>
                    <a:pt x="0" y="22"/>
                  </a:lnTo>
                  <a:lnTo>
                    <a:pt x="0" y="16"/>
                  </a:lnTo>
                  <a:lnTo>
                    <a:pt x="0" y="0"/>
                  </a:lnTo>
                  <a:lnTo>
                    <a:pt x="9" y="3"/>
                  </a:lnTo>
                  <a:lnTo>
                    <a:pt x="9" y="0"/>
                  </a:lnTo>
                  <a:lnTo>
                    <a:pt x="22" y="3"/>
                  </a:lnTo>
                  <a:lnTo>
                    <a:pt x="22" y="3"/>
                  </a:lnTo>
                  <a:lnTo>
                    <a:pt x="32" y="3"/>
                  </a:lnTo>
                  <a:lnTo>
                    <a:pt x="38" y="0"/>
                  </a:lnTo>
                  <a:lnTo>
                    <a:pt x="51" y="10"/>
                  </a:lnTo>
                  <a:lnTo>
                    <a:pt x="60" y="10"/>
                  </a:lnTo>
                  <a:lnTo>
                    <a:pt x="79" y="29"/>
                  </a:lnTo>
                  <a:lnTo>
                    <a:pt x="95" y="29"/>
                  </a:lnTo>
                  <a:lnTo>
                    <a:pt x="95" y="22"/>
                  </a:lnTo>
                  <a:lnTo>
                    <a:pt x="102" y="22"/>
                  </a:lnTo>
                  <a:lnTo>
                    <a:pt x="121" y="38"/>
                  </a:lnTo>
                  <a:lnTo>
                    <a:pt x="137" y="45"/>
                  </a:lnTo>
                  <a:lnTo>
                    <a:pt x="137" y="64"/>
                  </a:lnTo>
                  <a:lnTo>
                    <a:pt x="137" y="80"/>
                  </a:lnTo>
                  <a:lnTo>
                    <a:pt x="150" y="86"/>
                  </a:lnTo>
                  <a:lnTo>
                    <a:pt x="150" y="92"/>
                  </a:lnTo>
                  <a:lnTo>
                    <a:pt x="165" y="105"/>
                  </a:lnTo>
                  <a:lnTo>
                    <a:pt x="185" y="108"/>
                  </a:lnTo>
                  <a:lnTo>
                    <a:pt x="185" y="121"/>
                  </a:lnTo>
                  <a:lnTo>
                    <a:pt x="178" y="134"/>
                  </a:lnTo>
                  <a:lnTo>
                    <a:pt x="188" y="137"/>
                  </a:lnTo>
                  <a:lnTo>
                    <a:pt x="185" y="146"/>
                  </a:lnTo>
                  <a:lnTo>
                    <a:pt x="165" y="146"/>
                  </a:lnTo>
                  <a:lnTo>
                    <a:pt x="159" y="137"/>
                  </a:lnTo>
                  <a:lnTo>
                    <a:pt x="150" y="146"/>
                  </a:lnTo>
                  <a:lnTo>
                    <a:pt x="137" y="146"/>
                  </a:lnTo>
                  <a:lnTo>
                    <a:pt x="130" y="166"/>
                  </a:lnTo>
                  <a:lnTo>
                    <a:pt x="137" y="178"/>
                  </a:lnTo>
                  <a:lnTo>
                    <a:pt x="130" y="178"/>
                  </a:lnTo>
                  <a:lnTo>
                    <a:pt x="121" y="194"/>
                  </a:lnTo>
                  <a:lnTo>
                    <a:pt x="121" y="207"/>
                  </a:lnTo>
                  <a:lnTo>
                    <a:pt x="108" y="204"/>
                  </a:lnTo>
                  <a:lnTo>
                    <a:pt x="102" y="207"/>
                  </a:lnTo>
                  <a:lnTo>
                    <a:pt x="102" y="207"/>
                  </a:lnTo>
                  <a:lnTo>
                    <a:pt x="89" y="191"/>
                  </a:lnTo>
                  <a:lnTo>
                    <a:pt x="95" y="146"/>
                  </a:lnTo>
                  <a:lnTo>
                    <a:pt x="86" y="127"/>
                  </a:lnTo>
                  <a:lnTo>
                    <a:pt x="86" y="108"/>
                  </a:lnTo>
                  <a:lnTo>
                    <a:pt x="51" y="86"/>
                  </a:lnTo>
                  <a:lnTo>
                    <a:pt x="51" y="73"/>
                  </a:lnTo>
                  <a:lnTo>
                    <a:pt x="29" y="57"/>
                  </a:lnTo>
                  <a:lnTo>
                    <a:pt x="22" y="32"/>
                  </a:lnTo>
                  <a:lnTo>
                    <a:pt x="0" y="32"/>
                  </a:lnTo>
                  <a:lnTo>
                    <a:pt x="0" y="32"/>
                  </a:lnTo>
                  <a:lnTo>
                    <a:pt x="0" y="32"/>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1" name="Google Shape;3561;p136">
              <a:extLst>
                <a:ext uri="{FF2B5EF4-FFF2-40B4-BE49-F238E27FC236}">
                  <a16:creationId xmlns:a16="http://schemas.microsoft.com/office/drawing/2014/main" id="{15347E0A-78B5-8427-9E0F-6AC999B516BC}"/>
                </a:ext>
              </a:extLst>
            </p:cNvPr>
            <p:cNvSpPr/>
            <p:nvPr/>
          </p:nvSpPr>
          <p:spPr>
            <a:xfrm>
              <a:off x="3289" y="1807"/>
              <a:ext cx="484" cy="309"/>
            </a:xfrm>
            <a:custGeom>
              <a:avLst/>
              <a:gdLst/>
              <a:ahLst/>
              <a:cxnLst/>
              <a:rect l="l" t="t" r="r" b="b"/>
              <a:pathLst>
                <a:path w="484" h="309" extrusionOk="0">
                  <a:moveTo>
                    <a:pt x="112" y="13"/>
                  </a:moveTo>
                  <a:lnTo>
                    <a:pt x="124" y="13"/>
                  </a:lnTo>
                  <a:lnTo>
                    <a:pt x="128" y="0"/>
                  </a:lnTo>
                  <a:lnTo>
                    <a:pt x="140" y="0"/>
                  </a:lnTo>
                  <a:lnTo>
                    <a:pt x="159" y="13"/>
                  </a:lnTo>
                  <a:lnTo>
                    <a:pt x="179" y="16"/>
                  </a:lnTo>
                  <a:lnTo>
                    <a:pt x="188" y="22"/>
                  </a:lnTo>
                  <a:lnTo>
                    <a:pt x="194" y="29"/>
                  </a:lnTo>
                  <a:lnTo>
                    <a:pt x="207" y="35"/>
                  </a:lnTo>
                  <a:lnTo>
                    <a:pt x="223" y="29"/>
                  </a:lnTo>
                  <a:lnTo>
                    <a:pt x="236" y="29"/>
                  </a:lnTo>
                  <a:lnTo>
                    <a:pt x="245" y="16"/>
                  </a:lnTo>
                  <a:lnTo>
                    <a:pt x="280" y="13"/>
                  </a:lnTo>
                  <a:lnTo>
                    <a:pt x="293" y="3"/>
                  </a:lnTo>
                  <a:lnTo>
                    <a:pt x="328" y="0"/>
                  </a:lnTo>
                  <a:lnTo>
                    <a:pt x="335" y="22"/>
                  </a:lnTo>
                  <a:lnTo>
                    <a:pt x="357" y="41"/>
                  </a:lnTo>
                  <a:lnTo>
                    <a:pt x="357" y="51"/>
                  </a:lnTo>
                  <a:lnTo>
                    <a:pt x="392" y="73"/>
                  </a:lnTo>
                  <a:lnTo>
                    <a:pt x="392" y="92"/>
                  </a:lnTo>
                  <a:lnTo>
                    <a:pt x="401" y="111"/>
                  </a:lnTo>
                  <a:lnTo>
                    <a:pt x="398" y="156"/>
                  </a:lnTo>
                  <a:lnTo>
                    <a:pt x="408" y="172"/>
                  </a:lnTo>
                  <a:lnTo>
                    <a:pt x="414" y="188"/>
                  </a:lnTo>
                  <a:lnTo>
                    <a:pt x="430" y="188"/>
                  </a:lnTo>
                  <a:lnTo>
                    <a:pt x="449" y="188"/>
                  </a:lnTo>
                  <a:lnTo>
                    <a:pt x="462" y="185"/>
                  </a:lnTo>
                  <a:lnTo>
                    <a:pt x="478" y="185"/>
                  </a:lnTo>
                  <a:lnTo>
                    <a:pt x="484" y="188"/>
                  </a:lnTo>
                  <a:lnTo>
                    <a:pt x="478" y="197"/>
                  </a:lnTo>
                  <a:lnTo>
                    <a:pt x="484" y="201"/>
                  </a:lnTo>
                  <a:lnTo>
                    <a:pt x="484" y="213"/>
                  </a:lnTo>
                  <a:lnTo>
                    <a:pt x="478" y="226"/>
                  </a:lnTo>
                  <a:lnTo>
                    <a:pt x="468" y="226"/>
                  </a:lnTo>
                  <a:lnTo>
                    <a:pt x="449" y="229"/>
                  </a:lnTo>
                  <a:lnTo>
                    <a:pt x="443" y="242"/>
                  </a:lnTo>
                  <a:lnTo>
                    <a:pt x="436" y="248"/>
                  </a:lnTo>
                  <a:lnTo>
                    <a:pt x="443" y="255"/>
                  </a:lnTo>
                  <a:lnTo>
                    <a:pt x="443" y="271"/>
                  </a:lnTo>
                  <a:lnTo>
                    <a:pt x="436" y="283"/>
                  </a:lnTo>
                  <a:lnTo>
                    <a:pt x="436" y="296"/>
                  </a:lnTo>
                  <a:lnTo>
                    <a:pt x="427" y="296"/>
                  </a:lnTo>
                  <a:lnTo>
                    <a:pt x="427" y="287"/>
                  </a:lnTo>
                  <a:lnTo>
                    <a:pt x="408" y="283"/>
                  </a:lnTo>
                  <a:lnTo>
                    <a:pt x="398" y="287"/>
                  </a:lnTo>
                  <a:lnTo>
                    <a:pt x="392" y="280"/>
                  </a:lnTo>
                  <a:lnTo>
                    <a:pt x="373" y="271"/>
                  </a:lnTo>
                  <a:lnTo>
                    <a:pt x="357" y="271"/>
                  </a:lnTo>
                  <a:lnTo>
                    <a:pt x="344" y="271"/>
                  </a:lnTo>
                  <a:lnTo>
                    <a:pt x="309" y="287"/>
                  </a:lnTo>
                  <a:lnTo>
                    <a:pt x="309" y="296"/>
                  </a:lnTo>
                  <a:lnTo>
                    <a:pt x="293" y="299"/>
                  </a:lnTo>
                  <a:lnTo>
                    <a:pt x="287" y="309"/>
                  </a:lnTo>
                  <a:lnTo>
                    <a:pt x="268" y="299"/>
                  </a:lnTo>
                  <a:lnTo>
                    <a:pt x="258" y="299"/>
                  </a:lnTo>
                  <a:lnTo>
                    <a:pt x="245" y="299"/>
                  </a:lnTo>
                  <a:lnTo>
                    <a:pt x="236" y="299"/>
                  </a:lnTo>
                  <a:lnTo>
                    <a:pt x="230" y="299"/>
                  </a:lnTo>
                  <a:lnTo>
                    <a:pt x="210" y="309"/>
                  </a:lnTo>
                  <a:lnTo>
                    <a:pt x="194" y="299"/>
                  </a:lnTo>
                  <a:lnTo>
                    <a:pt x="188" y="299"/>
                  </a:lnTo>
                  <a:lnTo>
                    <a:pt x="182" y="296"/>
                  </a:lnTo>
                  <a:lnTo>
                    <a:pt x="166" y="296"/>
                  </a:lnTo>
                  <a:lnTo>
                    <a:pt x="153" y="299"/>
                  </a:lnTo>
                  <a:lnTo>
                    <a:pt x="150" y="296"/>
                  </a:lnTo>
                  <a:lnTo>
                    <a:pt x="150" y="287"/>
                  </a:lnTo>
                  <a:lnTo>
                    <a:pt x="153" y="280"/>
                  </a:lnTo>
                  <a:lnTo>
                    <a:pt x="140" y="271"/>
                  </a:lnTo>
                  <a:lnTo>
                    <a:pt x="128" y="271"/>
                  </a:lnTo>
                  <a:lnTo>
                    <a:pt x="124" y="258"/>
                  </a:lnTo>
                  <a:lnTo>
                    <a:pt x="124" y="255"/>
                  </a:lnTo>
                  <a:lnTo>
                    <a:pt x="137" y="242"/>
                  </a:lnTo>
                  <a:lnTo>
                    <a:pt x="112" y="239"/>
                  </a:lnTo>
                  <a:lnTo>
                    <a:pt x="109" y="248"/>
                  </a:lnTo>
                  <a:lnTo>
                    <a:pt x="96" y="242"/>
                  </a:lnTo>
                  <a:lnTo>
                    <a:pt x="83" y="248"/>
                  </a:lnTo>
                  <a:lnTo>
                    <a:pt x="80" y="239"/>
                  </a:lnTo>
                  <a:lnTo>
                    <a:pt x="58" y="229"/>
                  </a:lnTo>
                  <a:lnTo>
                    <a:pt x="58" y="226"/>
                  </a:lnTo>
                  <a:lnTo>
                    <a:pt x="67" y="213"/>
                  </a:lnTo>
                  <a:lnTo>
                    <a:pt x="51" y="201"/>
                  </a:lnTo>
                  <a:lnTo>
                    <a:pt x="38" y="197"/>
                  </a:lnTo>
                  <a:lnTo>
                    <a:pt x="29" y="185"/>
                  </a:lnTo>
                  <a:lnTo>
                    <a:pt x="13" y="159"/>
                  </a:lnTo>
                  <a:lnTo>
                    <a:pt x="13" y="156"/>
                  </a:lnTo>
                  <a:lnTo>
                    <a:pt x="0" y="156"/>
                  </a:lnTo>
                  <a:lnTo>
                    <a:pt x="13" y="143"/>
                  </a:lnTo>
                  <a:lnTo>
                    <a:pt x="26" y="140"/>
                  </a:lnTo>
                  <a:lnTo>
                    <a:pt x="26" y="131"/>
                  </a:lnTo>
                  <a:lnTo>
                    <a:pt x="42" y="131"/>
                  </a:lnTo>
                  <a:lnTo>
                    <a:pt x="54" y="121"/>
                  </a:lnTo>
                  <a:lnTo>
                    <a:pt x="54" y="111"/>
                  </a:lnTo>
                  <a:lnTo>
                    <a:pt x="70" y="80"/>
                  </a:lnTo>
                  <a:lnTo>
                    <a:pt x="83" y="45"/>
                  </a:lnTo>
                  <a:lnTo>
                    <a:pt x="96" y="29"/>
                  </a:lnTo>
                  <a:lnTo>
                    <a:pt x="109" y="22"/>
                  </a:lnTo>
                  <a:lnTo>
                    <a:pt x="112" y="13"/>
                  </a:lnTo>
                  <a:lnTo>
                    <a:pt x="112" y="13"/>
                  </a:lnTo>
                  <a:lnTo>
                    <a:pt x="112" y="13"/>
                  </a:lnTo>
                  <a:lnTo>
                    <a:pt x="112" y="13"/>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2" name="Google Shape;3562;p136">
              <a:extLst>
                <a:ext uri="{FF2B5EF4-FFF2-40B4-BE49-F238E27FC236}">
                  <a16:creationId xmlns:a16="http://schemas.microsoft.com/office/drawing/2014/main" id="{956ABA73-814E-D502-3233-6F9CE5C628A9}"/>
                </a:ext>
              </a:extLst>
            </p:cNvPr>
            <p:cNvSpPr/>
            <p:nvPr/>
          </p:nvSpPr>
          <p:spPr>
            <a:xfrm>
              <a:off x="3289" y="1807"/>
              <a:ext cx="484" cy="309"/>
            </a:xfrm>
            <a:custGeom>
              <a:avLst/>
              <a:gdLst/>
              <a:ahLst/>
              <a:cxnLst/>
              <a:rect l="l" t="t" r="r" b="b"/>
              <a:pathLst>
                <a:path w="484" h="309" extrusionOk="0">
                  <a:moveTo>
                    <a:pt x="112" y="13"/>
                  </a:moveTo>
                  <a:lnTo>
                    <a:pt x="124" y="13"/>
                  </a:lnTo>
                  <a:lnTo>
                    <a:pt x="128" y="0"/>
                  </a:lnTo>
                  <a:lnTo>
                    <a:pt x="140" y="0"/>
                  </a:lnTo>
                  <a:lnTo>
                    <a:pt x="159" y="13"/>
                  </a:lnTo>
                  <a:lnTo>
                    <a:pt x="179" y="16"/>
                  </a:lnTo>
                  <a:lnTo>
                    <a:pt x="188" y="22"/>
                  </a:lnTo>
                  <a:lnTo>
                    <a:pt x="194" y="29"/>
                  </a:lnTo>
                  <a:lnTo>
                    <a:pt x="207" y="35"/>
                  </a:lnTo>
                  <a:lnTo>
                    <a:pt x="223" y="29"/>
                  </a:lnTo>
                  <a:lnTo>
                    <a:pt x="236" y="29"/>
                  </a:lnTo>
                  <a:lnTo>
                    <a:pt x="245" y="16"/>
                  </a:lnTo>
                  <a:lnTo>
                    <a:pt x="280" y="13"/>
                  </a:lnTo>
                  <a:lnTo>
                    <a:pt x="293" y="3"/>
                  </a:lnTo>
                  <a:lnTo>
                    <a:pt x="328" y="0"/>
                  </a:lnTo>
                  <a:lnTo>
                    <a:pt x="335" y="22"/>
                  </a:lnTo>
                  <a:lnTo>
                    <a:pt x="357" y="41"/>
                  </a:lnTo>
                  <a:lnTo>
                    <a:pt x="357" y="51"/>
                  </a:lnTo>
                  <a:lnTo>
                    <a:pt x="392" y="73"/>
                  </a:lnTo>
                  <a:lnTo>
                    <a:pt x="392" y="92"/>
                  </a:lnTo>
                  <a:lnTo>
                    <a:pt x="401" y="111"/>
                  </a:lnTo>
                  <a:lnTo>
                    <a:pt x="398" y="156"/>
                  </a:lnTo>
                  <a:lnTo>
                    <a:pt x="408" y="172"/>
                  </a:lnTo>
                  <a:lnTo>
                    <a:pt x="414" y="188"/>
                  </a:lnTo>
                  <a:lnTo>
                    <a:pt x="430" y="188"/>
                  </a:lnTo>
                  <a:lnTo>
                    <a:pt x="449" y="188"/>
                  </a:lnTo>
                  <a:lnTo>
                    <a:pt x="462" y="185"/>
                  </a:lnTo>
                  <a:lnTo>
                    <a:pt x="478" y="185"/>
                  </a:lnTo>
                  <a:lnTo>
                    <a:pt x="484" y="188"/>
                  </a:lnTo>
                  <a:lnTo>
                    <a:pt x="478" y="197"/>
                  </a:lnTo>
                  <a:lnTo>
                    <a:pt x="484" y="201"/>
                  </a:lnTo>
                  <a:lnTo>
                    <a:pt x="484" y="213"/>
                  </a:lnTo>
                  <a:lnTo>
                    <a:pt x="478" y="226"/>
                  </a:lnTo>
                  <a:lnTo>
                    <a:pt x="468" y="226"/>
                  </a:lnTo>
                  <a:lnTo>
                    <a:pt x="449" y="229"/>
                  </a:lnTo>
                  <a:lnTo>
                    <a:pt x="443" y="242"/>
                  </a:lnTo>
                  <a:lnTo>
                    <a:pt x="436" y="248"/>
                  </a:lnTo>
                  <a:lnTo>
                    <a:pt x="443" y="255"/>
                  </a:lnTo>
                  <a:lnTo>
                    <a:pt x="443" y="271"/>
                  </a:lnTo>
                  <a:lnTo>
                    <a:pt x="436" y="283"/>
                  </a:lnTo>
                  <a:lnTo>
                    <a:pt x="436" y="296"/>
                  </a:lnTo>
                  <a:lnTo>
                    <a:pt x="427" y="296"/>
                  </a:lnTo>
                  <a:lnTo>
                    <a:pt x="427" y="287"/>
                  </a:lnTo>
                  <a:lnTo>
                    <a:pt x="408" y="283"/>
                  </a:lnTo>
                  <a:lnTo>
                    <a:pt x="398" y="287"/>
                  </a:lnTo>
                  <a:lnTo>
                    <a:pt x="392" y="280"/>
                  </a:lnTo>
                  <a:lnTo>
                    <a:pt x="373" y="271"/>
                  </a:lnTo>
                  <a:lnTo>
                    <a:pt x="357" y="271"/>
                  </a:lnTo>
                  <a:lnTo>
                    <a:pt x="344" y="271"/>
                  </a:lnTo>
                  <a:lnTo>
                    <a:pt x="309" y="287"/>
                  </a:lnTo>
                  <a:lnTo>
                    <a:pt x="309" y="296"/>
                  </a:lnTo>
                  <a:lnTo>
                    <a:pt x="293" y="299"/>
                  </a:lnTo>
                  <a:lnTo>
                    <a:pt x="287" y="309"/>
                  </a:lnTo>
                  <a:lnTo>
                    <a:pt x="268" y="299"/>
                  </a:lnTo>
                  <a:lnTo>
                    <a:pt x="258" y="299"/>
                  </a:lnTo>
                  <a:lnTo>
                    <a:pt x="245" y="299"/>
                  </a:lnTo>
                  <a:lnTo>
                    <a:pt x="236" y="299"/>
                  </a:lnTo>
                  <a:lnTo>
                    <a:pt x="230" y="299"/>
                  </a:lnTo>
                  <a:lnTo>
                    <a:pt x="210" y="309"/>
                  </a:lnTo>
                  <a:lnTo>
                    <a:pt x="194" y="299"/>
                  </a:lnTo>
                  <a:lnTo>
                    <a:pt x="188" y="299"/>
                  </a:lnTo>
                  <a:lnTo>
                    <a:pt x="182" y="296"/>
                  </a:lnTo>
                  <a:lnTo>
                    <a:pt x="166" y="296"/>
                  </a:lnTo>
                  <a:lnTo>
                    <a:pt x="153" y="299"/>
                  </a:lnTo>
                  <a:lnTo>
                    <a:pt x="150" y="296"/>
                  </a:lnTo>
                  <a:lnTo>
                    <a:pt x="150" y="287"/>
                  </a:lnTo>
                  <a:lnTo>
                    <a:pt x="153" y="280"/>
                  </a:lnTo>
                  <a:lnTo>
                    <a:pt x="140" y="271"/>
                  </a:lnTo>
                  <a:lnTo>
                    <a:pt x="128" y="271"/>
                  </a:lnTo>
                  <a:lnTo>
                    <a:pt x="124" y="258"/>
                  </a:lnTo>
                  <a:lnTo>
                    <a:pt x="124" y="255"/>
                  </a:lnTo>
                  <a:lnTo>
                    <a:pt x="137" y="242"/>
                  </a:lnTo>
                  <a:lnTo>
                    <a:pt x="112" y="239"/>
                  </a:lnTo>
                  <a:lnTo>
                    <a:pt x="109" y="248"/>
                  </a:lnTo>
                  <a:lnTo>
                    <a:pt x="96" y="242"/>
                  </a:lnTo>
                  <a:lnTo>
                    <a:pt x="83" y="248"/>
                  </a:lnTo>
                  <a:lnTo>
                    <a:pt x="80" y="239"/>
                  </a:lnTo>
                  <a:lnTo>
                    <a:pt x="58" y="229"/>
                  </a:lnTo>
                  <a:lnTo>
                    <a:pt x="58" y="226"/>
                  </a:lnTo>
                  <a:lnTo>
                    <a:pt x="67" y="213"/>
                  </a:lnTo>
                  <a:lnTo>
                    <a:pt x="51" y="201"/>
                  </a:lnTo>
                  <a:lnTo>
                    <a:pt x="38" y="197"/>
                  </a:lnTo>
                  <a:lnTo>
                    <a:pt x="29" y="185"/>
                  </a:lnTo>
                  <a:lnTo>
                    <a:pt x="13" y="159"/>
                  </a:lnTo>
                  <a:lnTo>
                    <a:pt x="13" y="156"/>
                  </a:lnTo>
                  <a:lnTo>
                    <a:pt x="0" y="156"/>
                  </a:lnTo>
                  <a:lnTo>
                    <a:pt x="13" y="143"/>
                  </a:lnTo>
                  <a:lnTo>
                    <a:pt x="26" y="140"/>
                  </a:lnTo>
                  <a:lnTo>
                    <a:pt x="26" y="131"/>
                  </a:lnTo>
                  <a:lnTo>
                    <a:pt x="42" y="131"/>
                  </a:lnTo>
                  <a:lnTo>
                    <a:pt x="54" y="121"/>
                  </a:lnTo>
                  <a:lnTo>
                    <a:pt x="54" y="111"/>
                  </a:lnTo>
                  <a:lnTo>
                    <a:pt x="70" y="80"/>
                  </a:lnTo>
                  <a:lnTo>
                    <a:pt x="83" y="45"/>
                  </a:lnTo>
                  <a:lnTo>
                    <a:pt x="96" y="29"/>
                  </a:lnTo>
                  <a:lnTo>
                    <a:pt x="109" y="22"/>
                  </a:lnTo>
                  <a:lnTo>
                    <a:pt x="112" y="13"/>
                  </a:lnTo>
                  <a:lnTo>
                    <a:pt x="112" y="13"/>
                  </a:lnTo>
                  <a:lnTo>
                    <a:pt x="112" y="13"/>
                  </a:lnTo>
                  <a:lnTo>
                    <a:pt x="112" y="13"/>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 name="Google Shape;3563;p136">
              <a:extLst>
                <a:ext uri="{FF2B5EF4-FFF2-40B4-BE49-F238E27FC236}">
                  <a16:creationId xmlns:a16="http://schemas.microsoft.com/office/drawing/2014/main" id="{CCF6665F-E9AB-532E-8F17-B1A38F39C07D}"/>
                </a:ext>
              </a:extLst>
            </p:cNvPr>
            <p:cNvSpPr/>
            <p:nvPr/>
          </p:nvSpPr>
          <p:spPr>
            <a:xfrm>
              <a:off x="3089" y="1782"/>
              <a:ext cx="312" cy="210"/>
            </a:xfrm>
            <a:custGeom>
              <a:avLst/>
              <a:gdLst/>
              <a:ahLst/>
              <a:cxnLst/>
              <a:rect l="l" t="t" r="r" b="b"/>
              <a:pathLst>
                <a:path w="312" h="210" extrusionOk="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lnTo>
                    <a:pt x="200" y="181"/>
                  </a:lnTo>
                  <a:lnTo>
                    <a:pt x="200" y="181"/>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4" name="Google Shape;3564;p136">
              <a:extLst>
                <a:ext uri="{FF2B5EF4-FFF2-40B4-BE49-F238E27FC236}">
                  <a16:creationId xmlns:a16="http://schemas.microsoft.com/office/drawing/2014/main" id="{AAF75B46-CDF5-CE39-3982-341963AC288A}"/>
                </a:ext>
              </a:extLst>
            </p:cNvPr>
            <p:cNvSpPr/>
            <p:nvPr/>
          </p:nvSpPr>
          <p:spPr>
            <a:xfrm>
              <a:off x="3089" y="1782"/>
              <a:ext cx="312" cy="210"/>
            </a:xfrm>
            <a:custGeom>
              <a:avLst/>
              <a:gdLst/>
              <a:ahLst/>
              <a:cxnLst/>
              <a:rect l="l" t="t" r="r" b="b"/>
              <a:pathLst>
                <a:path w="312" h="210" extrusionOk="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lnTo>
                    <a:pt x="200" y="181"/>
                  </a:lnTo>
                  <a:lnTo>
                    <a:pt x="200" y="181"/>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 name="Google Shape;3565;p136">
              <a:extLst>
                <a:ext uri="{FF2B5EF4-FFF2-40B4-BE49-F238E27FC236}">
                  <a16:creationId xmlns:a16="http://schemas.microsoft.com/office/drawing/2014/main" id="{FFB7B083-8594-3ED6-A9FC-25146769EE14}"/>
                </a:ext>
              </a:extLst>
            </p:cNvPr>
            <p:cNvSpPr/>
            <p:nvPr/>
          </p:nvSpPr>
          <p:spPr>
            <a:xfrm>
              <a:off x="3114" y="1721"/>
              <a:ext cx="271" cy="124"/>
            </a:xfrm>
            <a:custGeom>
              <a:avLst/>
              <a:gdLst/>
              <a:ahLst/>
              <a:cxnLst/>
              <a:rect l="l" t="t" r="r" b="b"/>
              <a:pathLst>
                <a:path w="271" h="124" extrusionOk="0">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 name="Google Shape;3566;p136">
              <a:extLst>
                <a:ext uri="{FF2B5EF4-FFF2-40B4-BE49-F238E27FC236}">
                  <a16:creationId xmlns:a16="http://schemas.microsoft.com/office/drawing/2014/main" id="{1C41DB3C-6AD6-677E-0AB6-B51EC23AA2C1}"/>
                </a:ext>
              </a:extLst>
            </p:cNvPr>
            <p:cNvSpPr/>
            <p:nvPr/>
          </p:nvSpPr>
          <p:spPr>
            <a:xfrm>
              <a:off x="3114" y="1721"/>
              <a:ext cx="271" cy="124"/>
            </a:xfrm>
            <a:custGeom>
              <a:avLst/>
              <a:gdLst/>
              <a:ahLst/>
              <a:cxnLst/>
              <a:rect l="l" t="t" r="r" b="b"/>
              <a:pathLst>
                <a:path w="271" h="124" extrusionOk="0">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7" name="Google Shape;3567;p136">
              <a:extLst>
                <a:ext uri="{FF2B5EF4-FFF2-40B4-BE49-F238E27FC236}">
                  <a16:creationId xmlns:a16="http://schemas.microsoft.com/office/drawing/2014/main" id="{B209AA5A-1B7A-E297-1651-ABC59D09207D}"/>
                </a:ext>
              </a:extLst>
            </p:cNvPr>
            <p:cNvSpPr/>
            <p:nvPr/>
          </p:nvSpPr>
          <p:spPr>
            <a:xfrm>
              <a:off x="3413" y="2078"/>
              <a:ext cx="319" cy="203"/>
            </a:xfrm>
            <a:custGeom>
              <a:avLst/>
              <a:gdLst/>
              <a:ahLst/>
              <a:cxnLst/>
              <a:rect l="l" t="t" r="r" b="b"/>
              <a:pathLst>
                <a:path w="319" h="203" extrusionOk="0">
                  <a:moveTo>
                    <a:pt x="4" y="0"/>
                  </a:moveTo>
                  <a:lnTo>
                    <a:pt x="16" y="0"/>
                  </a:lnTo>
                  <a:lnTo>
                    <a:pt x="29" y="6"/>
                  </a:lnTo>
                  <a:lnTo>
                    <a:pt x="26" y="16"/>
                  </a:lnTo>
                  <a:lnTo>
                    <a:pt x="26" y="25"/>
                  </a:lnTo>
                  <a:lnTo>
                    <a:pt x="29" y="28"/>
                  </a:lnTo>
                  <a:lnTo>
                    <a:pt x="42" y="25"/>
                  </a:lnTo>
                  <a:lnTo>
                    <a:pt x="58" y="25"/>
                  </a:lnTo>
                  <a:lnTo>
                    <a:pt x="64" y="28"/>
                  </a:lnTo>
                  <a:lnTo>
                    <a:pt x="70" y="28"/>
                  </a:lnTo>
                  <a:lnTo>
                    <a:pt x="86" y="35"/>
                  </a:lnTo>
                  <a:lnTo>
                    <a:pt x="102" y="28"/>
                  </a:lnTo>
                  <a:lnTo>
                    <a:pt x="112" y="28"/>
                  </a:lnTo>
                  <a:lnTo>
                    <a:pt x="121" y="28"/>
                  </a:lnTo>
                  <a:lnTo>
                    <a:pt x="131" y="28"/>
                  </a:lnTo>
                  <a:lnTo>
                    <a:pt x="144" y="28"/>
                  </a:lnTo>
                  <a:lnTo>
                    <a:pt x="163" y="35"/>
                  </a:lnTo>
                  <a:lnTo>
                    <a:pt x="169" y="28"/>
                  </a:lnTo>
                  <a:lnTo>
                    <a:pt x="185" y="25"/>
                  </a:lnTo>
                  <a:lnTo>
                    <a:pt x="185" y="16"/>
                  </a:lnTo>
                  <a:lnTo>
                    <a:pt x="220" y="0"/>
                  </a:lnTo>
                  <a:lnTo>
                    <a:pt x="230" y="0"/>
                  </a:lnTo>
                  <a:lnTo>
                    <a:pt x="249" y="0"/>
                  </a:lnTo>
                  <a:lnTo>
                    <a:pt x="268" y="6"/>
                  </a:lnTo>
                  <a:lnTo>
                    <a:pt x="271" y="16"/>
                  </a:lnTo>
                  <a:lnTo>
                    <a:pt x="284" y="12"/>
                  </a:lnTo>
                  <a:lnTo>
                    <a:pt x="300" y="16"/>
                  </a:lnTo>
                  <a:lnTo>
                    <a:pt x="300" y="25"/>
                  </a:lnTo>
                  <a:lnTo>
                    <a:pt x="312" y="25"/>
                  </a:lnTo>
                  <a:lnTo>
                    <a:pt x="319" y="28"/>
                  </a:lnTo>
                  <a:lnTo>
                    <a:pt x="312" y="44"/>
                  </a:lnTo>
                  <a:lnTo>
                    <a:pt x="306" y="54"/>
                  </a:lnTo>
                  <a:lnTo>
                    <a:pt x="297" y="54"/>
                  </a:lnTo>
                  <a:lnTo>
                    <a:pt x="284" y="66"/>
                  </a:lnTo>
                  <a:lnTo>
                    <a:pt x="284" y="86"/>
                  </a:lnTo>
                  <a:lnTo>
                    <a:pt x="277" y="98"/>
                  </a:lnTo>
                  <a:lnTo>
                    <a:pt x="268" y="111"/>
                  </a:lnTo>
                  <a:lnTo>
                    <a:pt x="268" y="114"/>
                  </a:lnTo>
                  <a:lnTo>
                    <a:pt x="277" y="124"/>
                  </a:lnTo>
                  <a:lnTo>
                    <a:pt x="290" y="136"/>
                  </a:lnTo>
                  <a:lnTo>
                    <a:pt x="297" y="152"/>
                  </a:lnTo>
                  <a:lnTo>
                    <a:pt x="297" y="152"/>
                  </a:lnTo>
                  <a:lnTo>
                    <a:pt x="284" y="143"/>
                  </a:lnTo>
                  <a:lnTo>
                    <a:pt x="277" y="152"/>
                  </a:lnTo>
                  <a:lnTo>
                    <a:pt x="261" y="140"/>
                  </a:lnTo>
                  <a:lnTo>
                    <a:pt x="242" y="140"/>
                  </a:lnTo>
                  <a:lnTo>
                    <a:pt x="239" y="143"/>
                  </a:lnTo>
                  <a:lnTo>
                    <a:pt x="230" y="152"/>
                  </a:lnTo>
                  <a:lnTo>
                    <a:pt x="220" y="156"/>
                  </a:lnTo>
                  <a:lnTo>
                    <a:pt x="220" y="156"/>
                  </a:lnTo>
                  <a:lnTo>
                    <a:pt x="214" y="156"/>
                  </a:lnTo>
                  <a:lnTo>
                    <a:pt x="201" y="168"/>
                  </a:lnTo>
                  <a:lnTo>
                    <a:pt x="201" y="181"/>
                  </a:lnTo>
                  <a:lnTo>
                    <a:pt x="201" y="194"/>
                  </a:lnTo>
                  <a:lnTo>
                    <a:pt x="198" y="197"/>
                  </a:lnTo>
                  <a:lnTo>
                    <a:pt x="172" y="197"/>
                  </a:lnTo>
                  <a:lnTo>
                    <a:pt x="163" y="197"/>
                  </a:lnTo>
                  <a:lnTo>
                    <a:pt x="156" y="194"/>
                  </a:lnTo>
                  <a:lnTo>
                    <a:pt x="144" y="194"/>
                  </a:lnTo>
                  <a:lnTo>
                    <a:pt x="141" y="203"/>
                  </a:lnTo>
                  <a:lnTo>
                    <a:pt x="128" y="197"/>
                  </a:lnTo>
                  <a:lnTo>
                    <a:pt x="121" y="194"/>
                  </a:lnTo>
                  <a:lnTo>
                    <a:pt x="112" y="194"/>
                  </a:lnTo>
                  <a:lnTo>
                    <a:pt x="99" y="184"/>
                  </a:lnTo>
                  <a:lnTo>
                    <a:pt x="86" y="197"/>
                  </a:lnTo>
                  <a:lnTo>
                    <a:pt x="74" y="203"/>
                  </a:lnTo>
                  <a:lnTo>
                    <a:pt x="58" y="203"/>
                  </a:lnTo>
                  <a:lnTo>
                    <a:pt x="55" y="197"/>
                  </a:lnTo>
                  <a:lnTo>
                    <a:pt x="55" y="197"/>
                  </a:lnTo>
                  <a:lnTo>
                    <a:pt x="45" y="184"/>
                  </a:lnTo>
                  <a:lnTo>
                    <a:pt x="45" y="171"/>
                  </a:lnTo>
                  <a:lnTo>
                    <a:pt x="29" y="152"/>
                  </a:lnTo>
                  <a:lnTo>
                    <a:pt x="13" y="136"/>
                  </a:lnTo>
                  <a:lnTo>
                    <a:pt x="13" y="136"/>
                  </a:lnTo>
                  <a:lnTo>
                    <a:pt x="13" y="124"/>
                  </a:lnTo>
                  <a:lnTo>
                    <a:pt x="4" y="111"/>
                  </a:lnTo>
                  <a:lnTo>
                    <a:pt x="4" y="98"/>
                  </a:lnTo>
                  <a:lnTo>
                    <a:pt x="26" y="82"/>
                  </a:lnTo>
                  <a:lnTo>
                    <a:pt x="29" y="70"/>
                  </a:lnTo>
                  <a:lnTo>
                    <a:pt x="16" y="57"/>
                  </a:lnTo>
                  <a:lnTo>
                    <a:pt x="4" y="41"/>
                  </a:lnTo>
                  <a:lnTo>
                    <a:pt x="0" y="16"/>
                  </a:lnTo>
                  <a:lnTo>
                    <a:pt x="4" y="12"/>
                  </a:lnTo>
                  <a:lnTo>
                    <a:pt x="4" y="0"/>
                  </a:lnTo>
                  <a:lnTo>
                    <a:pt x="4" y="0"/>
                  </a:lnTo>
                  <a:lnTo>
                    <a:pt x="4"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 name="Google Shape;3568;p136">
              <a:extLst>
                <a:ext uri="{FF2B5EF4-FFF2-40B4-BE49-F238E27FC236}">
                  <a16:creationId xmlns:a16="http://schemas.microsoft.com/office/drawing/2014/main" id="{89F5AEED-4FEC-675D-DB8B-270E6C6EF152}"/>
                </a:ext>
              </a:extLst>
            </p:cNvPr>
            <p:cNvSpPr/>
            <p:nvPr/>
          </p:nvSpPr>
          <p:spPr>
            <a:xfrm>
              <a:off x="3413" y="2078"/>
              <a:ext cx="319" cy="203"/>
            </a:xfrm>
            <a:custGeom>
              <a:avLst/>
              <a:gdLst/>
              <a:ahLst/>
              <a:cxnLst/>
              <a:rect l="l" t="t" r="r" b="b"/>
              <a:pathLst>
                <a:path w="319" h="203" extrusionOk="0">
                  <a:moveTo>
                    <a:pt x="4" y="0"/>
                  </a:moveTo>
                  <a:lnTo>
                    <a:pt x="16" y="0"/>
                  </a:lnTo>
                  <a:lnTo>
                    <a:pt x="29" y="6"/>
                  </a:lnTo>
                  <a:lnTo>
                    <a:pt x="26" y="16"/>
                  </a:lnTo>
                  <a:lnTo>
                    <a:pt x="26" y="25"/>
                  </a:lnTo>
                  <a:lnTo>
                    <a:pt x="29" y="28"/>
                  </a:lnTo>
                  <a:lnTo>
                    <a:pt x="42" y="25"/>
                  </a:lnTo>
                  <a:lnTo>
                    <a:pt x="58" y="25"/>
                  </a:lnTo>
                  <a:lnTo>
                    <a:pt x="64" y="28"/>
                  </a:lnTo>
                  <a:lnTo>
                    <a:pt x="70" y="28"/>
                  </a:lnTo>
                  <a:lnTo>
                    <a:pt x="86" y="35"/>
                  </a:lnTo>
                  <a:lnTo>
                    <a:pt x="102" y="28"/>
                  </a:lnTo>
                  <a:lnTo>
                    <a:pt x="112" y="28"/>
                  </a:lnTo>
                  <a:lnTo>
                    <a:pt x="121" y="28"/>
                  </a:lnTo>
                  <a:lnTo>
                    <a:pt x="131" y="28"/>
                  </a:lnTo>
                  <a:lnTo>
                    <a:pt x="144" y="28"/>
                  </a:lnTo>
                  <a:lnTo>
                    <a:pt x="163" y="35"/>
                  </a:lnTo>
                  <a:lnTo>
                    <a:pt x="169" y="28"/>
                  </a:lnTo>
                  <a:lnTo>
                    <a:pt x="185" y="25"/>
                  </a:lnTo>
                  <a:lnTo>
                    <a:pt x="185" y="16"/>
                  </a:lnTo>
                  <a:lnTo>
                    <a:pt x="220" y="0"/>
                  </a:lnTo>
                  <a:lnTo>
                    <a:pt x="230" y="0"/>
                  </a:lnTo>
                  <a:lnTo>
                    <a:pt x="249" y="0"/>
                  </a:lnTo>
                  <a:lnTo>
                    <a:pt x="268" y="6"/>
                  </a:lnTo>
                  <a:lnTo>
                    <a:pt x="271" y="16"/>
                  </a:lnTo>
                  <a:lnTo>
                    <a:pt x="284" y="12"/>
                  </a:lnTo>
                  <a:lnTo>
                    <a:pt x="300" y="16"/>
                  </a:lnTo>
                  <a:lnTo>
                    <a:pt x="300" y="25"/>
                  </a:lnTo>
                  <a:lnTo>
                    <a:pt x="312" y="25"/>
                  </a:lnTo>
                  <a:lnTo>
                    <a:pt x="319" y="28"/>
                  </a:lnTo>
                  <a:lnTo>
                    <a:pt x="312" y="44"/>
                  </a:lnTo>
                  <a:lnTo>
                    <a:pt x="306" y="54"/>
                  </a:lnTo>
                  <a:lnTo>
                    <a:pt x="297" y="54"/>
                  </a:lnTo>
                  <a:lnTo>
                    <a:pt x="284" y="66"/>
                  </a:lnTo>
                  <a:lnTo>
                    <a:pt x="284" y="86"/>
                  </a:lnTo>
                  <a:lnTo>
                    <a:pt x="277" y="98"/>
                  </a:lnTo>
                  <a:lnTo>
                    <a:pt x="268" y="111"/>
                  </a:lnTo>
                  <a:lnTo>
                    <a:pt x="268" y="114"/>
                  </a:lnTo>
                  <a:lnTo>
                    <a:pt x="277" y="124"/>
                  </a:lnTo>
                  <a:lnTo>
                    <a:pt x="290" y="136"/>
                  </a:lnTo>
                  <a:lnTo>
                    <a:pt x="297" y="152"/>
                  </a:lnTo>
                  <a:lnTo>
                    <a:pt x="297" y="152"/>
                  </a:lnTo>
                  <a:lnTo>
                    <a:pt x="284" y="143"/>
                  </a:lnTo>
                  <a:lnTo>
                    <a:pt x="277" y="152"/>
                  </a:lnTo>
                  <a:lnTo>
                    <a:pt x="261" y="140"/>
                  </a:lnTo>
                  <a:lnTo>
                    <a:pt x="242" y="140"/>
                  </a:lnTo>
                  <a:lnTo>
                    <a:pt x="239" y="143"/>
                  </a:lnTo>
                  <a:lnTo>
                    <a:pt x="230" y="152"/>
                  </a:lnTo>
                  <a:lnTo>
                    <a:pt x="220" y="156"/>
                  </a:lnTo>
                  <a:lnTo>
                    <a:pt x="220" y="156"/>
                  </a:lnTo>
                  <a:lnTo>
                    <a:pt x="214" y="156"/>
                  </a:lnTo>
                  <a:lnTo>
                    <a:pt x="201" y="168"/>
                  </a:lnTo>
                  <a:lnTo>
                    <a:pt x="201" y="181"/>
                  </a:lnTo>
                  <a:lnTo>
                    <a:pt x="201" y="194"/>
                  </a:lnTo>
                  <a:lnTo>
                    <a:pt x="198" y="197"/>
                  </a:lnTo>
                  <a:lnTo>
                    <a:pt x="172" y="197"/>
                  </a:lnTo>
                  <a:lnTo>
                    <a:pt x="163" y="197"/>
                  </a:lnTo>
                  <a:lnTo>
                    <a:pt x="156" y="194"/>
                  </a:lnTo>
                  <a:lnTo>
                    <a:pt x="144" y="194"/>
                  </a:lnTo>
                  <a:lnTo>
                    <a:pt x="141" y="203"/>
                  </a:lnTo>
                  <a:lnTo>
                    <a:pt x="128" y="197"/>
                  </a:lnTo>
                  <a:lnTo>
                    <a:pt x="121" y="194"/>
                  </a:lnTo>
                  <a:lnTo>
                    <a:pt x="112" y="194"/>
                  </a:lnTo>
                  <a:lnTo>
                    <a:pt x="99" y="184"/>
                  </a:lnTo>
                  <a:lnTo>
                    <a:pt x="86" y="197"/>
                  </a:lnTo>
                  <a:lnTo>
                    <a:pt x="74" y="203"/>
                  </a:lnTo>
                  <a:lnTo>
                    <a:pt x="58" y="203"/>
                  </a:lnTo>
                  <a:lnTo>
                    <a:pt x="55" y="197"/>
                  </a:lnTo>
                  <a:lnTo>
                    <a:pt x="55" y="197"/>
                  </a:lnTo>
                  <a:lnTo>
                    <a:pt x="45" y="184"/>
                  </a:lnTo>
                  <a:lnTo>
                    <a:pt x="45" y="171"/>
                  </a:lnTo>
                  <a:lnTo>
                    <a:pt x="29" y="152"/>
                  </a:lnTo>
                  <a:lnTo>
                    <a:pt x="13" y="136"/>
                  </a:lnTo>
                  <a:lnTo>
                    <a:pt x="13" y="136"/>
                  </a:lnTo>
                  <a:lnTo>
                    <a:pt x="13" y="124"/>
                  </a:lnTo>
                  <a:lnTo>
                    <a:pt x="4" y="111"/>
                  </a:lnTo>
                  <a:lnTo>
                    <a:pt x="4" y="98"/>
                  </a:lnTo>
                  <a:lnTo>
                    <a:pt x="26" y="82"/>
                  </a:lnTo>
                  <a:lnTo>
                    <a:pt x="29" y="70"/>
                  </a:lnTo>
                  <a:lnTo>
                    <a:pt x="16" y="57"/>
                  </a:lnTo>
                  <a:lnTo>
                    <a:pt x="4" y="41"/>
                  </a:lnTo>
                  <a:lnTo>
                    <a:pt x="0" y="16"/>
                  </a:lnTo>
                  <a:lnTo>
                    <a:pt x="4" y="12"/>
                  </a:lnTo>
                  <a:lnTo>
                    <a:pt x="4" y="0"/>
                  </a:lnTo>
                  <a:lnTo>
                    <a:pt x="4" y="0"/>
                  </a:lnTo>
                  <a:lnTo>
                    <a:pt x="4"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 name="Google Shape;3569;p136">
              <a:extLst>
                <a:ext uri="{FF2B5EF4-FFF2-40B4-BE49-F238E27FC236}">
                  <a16:creationId xmlns:a16="http://schemas.microsoft.com/office/drawing/2014/main" id="{43A6BA28-BD9A-FC78-5C8F-C295B58FEFA4}"/>
                </a:ext>
              </a:extLst>
            </p:cNvPr>
            <p:cNvSpPr/>
            <p:nvPr/>
          </p:nvSpPr>
          <p:spPr>
            <a:xfrm>
              <a:off x="3327" y="2214"/>
              <a:ext cx="141" cy="105"/>
            </a:xfrm>
            <a:custGeom>
              <a:avLst/>
              <a:gdLst/>
              <a:ahLst/>
              <a:cxnLst/>
              <a:rect l="l" t="t" r="r" b="b"/>
              <a:pathLst>
                <a:path w="141" h="105" extrusionOk="0">
                  <a:moveTo>
                    <a:pt x="99" y="0"/>
                  </a:moveTo>
                  <a:lnTo>
                    <a:pt x="115" y="16"/>
                  </a:lnTo>
                  <a:lnTo>
                    <a:pt x="131" y="35"/>
                  </a:lnTo>
                  <a:lnTo>
                    <a:pt x="131" y="48"/>
                  </a:lnTo>
                  <a:lnTo>
                    <a:pt x="141" y="61"/>
                  </a:lnTo>
                  <a:lnTo>
                    <a:pt x="128" y="64"/>
                  </a:lnTo>
                  <a:lnTo>
                    <a:pt x="118" y="64"/>
                  </a:lnTo>
                  <a:lnTo>
                    <a:pt x="102" y="77"/>
                  </a:lnTo>
                  <a:lnTo>
                    <a:pt x="83" y="74"/>
                  </a:lnTo>
                  <a:lnTo>
                    <a:pt x="71" y="86"/>
                  </a:lnTo>
                  <a:lnTo>
                    <a:pt x="71" y="86"/>
                  </a:lnTo>
                  <a:lnTo>
                    <a:pt x="55" y="90"/>
                  </a:lnTo>
                  <a:lnTo>
                    <a:pt x="29" y="105"/>
                  </a:lnTo>
                  <a:lnTo>
                    <a:pt x="29" y="105"/>
                  </a:lnTo>
                  <a:lnTo>
                    <a:pt x="16" y="93"/>
                  </a:lnTo>
                  <a:lnTo>
                    <a:pt x="13" y="86"/>
                  </a:lnTo>
                  <a:lnTo>
                    <a:pt x="4" y="64"/>
                  </a:lnTo>
                  <a:lnTo>
                    <a:pt x="0" y="48"/>
                  </a:lnTo>
                  <a:lnTo>
                    <a:pt x="0" y="32"/>
                  </a:lnTo>
                  <a:lnTo>
                    <a:pt x="4" y="32"/>
                  </a:lnTo>
                  <a:lnTo>
                    <a:pt x="4" y="29"/>
                  </a:lnTo>
                  <a:lnTo>
                    <a:pt x="4" y="20"/>
                  </a:lnTo>
                  <a:lnTo>
                    <a:pt x="20" y="16"/>
                  </a:lnTo>
                  <a:lnTo>
                    <a:pt x="29" y="7"/>
                  </a:lnTo>
                  <a:lnTo>
                    <a:pt x="42" y="4"/>
                  </a:lnTo>
                  <a:lnTo>
                    <a:pt x="61" y="0"/>
                  </a:lnTo>
                  <a:lnTo>
                    <a:pt x="71" y="0"/>
                  </a:lnTo>
                  <a:lnTo>
                    <a:pt x="86" y="0"/>
                  </a:lnTo>
                  <a:lnTo>
                    <a:pt x="99" y="0"/>
                  </a:lnTo>
                  <a:lnTo>
                    <a:pt x="99" y="0"/>
                  </a:lnTo>
                  <a:lnTo>
                    <a:pt x="99"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 name="Google Shape;3570;p136">
              <a:extLst>
                <a:ext uri="{FF2B5EF4-FFF2-40B4-BE49-F238E27FC236}">
                  <a16:creationId xmlns:a16="http://schemas.microsoft.com/office/drawing/2014/main" id="{50B52250-4226-6BA6-2B4A-83D71FADAA6E}"/>
                </a:ext>
              </a:extLst>
            </p:cNvPr>
            <p:cNvSpPr/>
            <p:nvPr/>
          </p:nvSpPr>
          <p:spPr>
            <a:xfrm>
              <a:off x="3327" y="2214"/>
              <a:ext cx="141" cy="105"/>
            </a:xfrm>
            <a:custGeom>
              <a:avLst/>
              <a:gdLst/>
              <a:ahLst/>
              <a:cxnLst/>
              <a:rect l="l" t="t" r="r" b="b"/>
              <a:pathLst>
                <a:path w="141" h="105" extrusionOk="0">
                  <a:moveTo>
                    <a:pt x="99" y="0"/>
                  </a:moveTo>
                  <a:lnTo>
                    <a:pt x="115" y="16"/>
                  </a:lnTo>
                  <a:lnTo>
                    <a:pt x="131" y="35"/>
                  </a:lnTo>
                  <a:lnTo>
                    <a:pt x="131" y="48"/>
                  </a:lnTo>
                  <a:lnTo>
                    <a:pt x="141" y="61"/>
                  </a:lnTo>
                  <a:lnTo>
                    <a:pt x="128" y="64"/>
                  </a:lnTo>
                  <a:lnTo>
                    <a:pt x="118" y="64"/>
                  </a:lnTo>
                  <a:lnTo>
                    <a:pt x="102" y="77"/>
                  </a:lnTo>
                  <a:lnTo>
                    <a:pt x="83" y="74"/>
                  </a:lnTo>
                  <a:lnTo>
                    <a:pt x="71" y="86"/>
                  </a:lnTo>
                  <a:lnTo>
                    <a:pt x="71" y="86"/>
                  </a:lnTo>
                  <a:lnTo>
                    <a:pt x="55" y="90"/>
                  </a:lnTo>
                  <a:lnTo>
                    <a:pt x="29" y="105"/>
                  </a:lnTo>
                  <a:lnTo>
                    <a:pt x="29" y="105"/>
                  </a:lnTo>
                  <a:lnTo>
                    <a:pt x="16" y="93"/>
                  </a:lnTo>
                  <a:lnTo>
                    <a:pt x="13" y="86"/>
                  </a:lnTo>
                  <a:lnTo>
                    <a:pt x="4" y="64"/>
                  </a:lnTo>
                  <a:lnTo>
                    <a:pt x="0" y="48"/>
                  </a:lnTo>
                  <a:lnTo>
                    <a:pt x="0" y="32"/>
                  </a:lnTo>
                  <a:lnTo>
                    <a:pt x="4" y="32"/>
                  </a:lnTo>
                  <a:lnTo>
                    <a:pt x="4" y="29"/>
                  </a:lnTo>
                  <a:lnTo>
                    <a:pt x="4" y="20"/>
                  </a:lnTo>
                  <a:lnTo>
                    <a:pt x="20" y="16"/>
                  </a:lnTo>
                  <a:lnTo>
                    <a:pt x="29" y="7"/>
                  </a:lnTo>
                  <a:lnTo>
                    <a:pt x="42" y="4"/>
                  </a:lnTo>
                  <a:lnTo>
                    <a:pt x="61" y="0"/>
                  </a:lnTo>
                  <a:lnTo>
                    <a:pt x="71" y="0"/>
                  </a:lnTo>
                  <a:lnTo>
                    <a:pt x="86" y="0"/>
                  </a:lnTo>
                  <a:lnTo>
                    <a:pt x="99" y="0"/>
                  </a:lnTo>
                  <a:lnTo>
                    <a:pt x="99" y="0"/>
                  </a:lnTo>
                  <a:lnTo>
                    <a:pt x="99"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1" name="Google Shape;3571;p136">
              <a:extLst>
                <a:ext uri="{FF2B5EF4-FFF2-40B4-BE49-F238E27FC236}">
                  <a16:creationId xmlns:a16="http://schemas.microsoft.com/office/drawing/2014/main" id="{C173B575-6156-0682-CA71-19A9441D1EC9}"/>
                </a:ext>
              </a:extLst>
            </p:cNvPr>
            <p:cNvSpPr/>
            <p:nvPr/>
          </p:nvSpPr>
          <p:spPr>
            <a:xfrm>
              <a:off x="3257" y="2189"/>
              <a:ext cx="99" cy="204"/>
            </a:xfrm>
            <a:custGeom>
              <a:avLst/>
              <a:gdLst/>
              <a:ahLst/>
              <a:cxnLst/>
              <a:rect l="l" t="t" r="r" b="b"/>
              <a:pathLst>
                <a:path w="99" h="204" extrusionOk="0">
                  <a:moveTo>
                    <a:pt x="70" y="57"/>
                  </a:moveTo>
                  <a:lnTo>
                    <a:pt x="70" y="73"/>
                  </a:lnTo>
                  <a:lnTo>
                    <a:pt x="74" y="89"/>
                  </a:lnTo>
                  <a:lnTo>
                    <a:pt x="83" y="111"/>
                  </a:lnTo>
                  <a:lnTo>
                    <a:pt x="86" y="121"/>
                  </a:lnTo>
                  <a:lnTo>
                    <a:pt x="99" y="130"/>
                  </a:lnTo>
                  <a:lnTo>
                    <a:pt x="99" y="143"/>
                  </a:lnTo>
                  <a:lnTo>
                    <a:pt x="86" y="162"/>
                  </a:lnTo>
                  <a:lnTo>
                    <a:pt x="70" y="169"/>
                  </a:lnTo>
                  <a:lnTo>
                    <a:pt x="61" y="178"/>
                  </a:lnTo>
                  <a:lnTo>
                    <a:pt x="58" y="197"/>
                  </a:lnTo>
                  <a:lnTo>
                    <a:pt x="55" y="204"/>
                  </a:lnTo>
                  <a:lnTo>
                    <a:pt x="42" y="197"/>
                  </a:lnTo>
                  <a:lnTo>
                    <a:pt x="32" y="169"/>
                  </a:lnTo>
                  <a:lnTo>
                    <a:pt x="13" y="169"/>
                  </a:lnTo>
                  <a:lnTo>
                    <a:pt x="4" y="162"/>
                  </a:lnTo>
                  <a:lnTo>
                    <a:pt x="13" y="150"/>
                  </a:lnTo>
                  <a:lnTo>
                    <a:pt x="4" y="140"/>
                  </a:lnTo>
                  <a:lnTo>
                    <a:pt x="4" y="127"/>
                  </a:lnTo>
                  <a:lnTo>
                    <a:pt x="13" y="115"/>
                  </a:lnTo>
                  <a:lnTo>
                    <a:pt x="4" y="99"/>
                  </a:lnTo>
                  <a:lnTo>
                    <a:pt x="4" y="73"/>
                  </a:lnTo>
                  <a:lnTo>
                    <a:pt x="13" y="70"/>
                  </a:lnTo>
                  <a:lnTo>
                    <a:pt x="16" y="60"/>
                  </a:lnTo>
                  <a:lnTo>
                    <a:pt x="0" y="54"/>
                  </a:lnTo>
                  <a:lnTo>
                    <a:pt x="0" y="32"/>
                  </a:lnTo>
                  <a:lnTo>
                    <a:pt x="4" y="16"/>
                  </a:lnTo>
                  <a:lnTo>
                    <a:pt x="16" y="3"/>
                  </a:lnTo>
                  <a:lnTo>
                    <a:pt x="26" y="3"/>
                  </a:lnTo>
                  <a:lnTo>
                    <a:pt x="29" y="16"/>
                  </a:lnTo>
                  <a:lnTo>
                    <a:pt x="42" y="3"/>
                  </a:lnTo>
                  <a:lnTo>
                    <a:pt x="42" y="0"/>
                  </a:lnTo>
                  <a:lnTo>
                    <a:pt x="42" y="3"/>
                  </a:lnTo>
                  <a:lnTo>
                    <a:pt x="55" y="16"/>
                  </a:lnTo>
                  <a:lnTo>
                    <a:pt x="58" y="16"/>
                  </a:lnTo>
                  <a:lnTo>
                    <a:pt x="70" y="29"/>
                  </a:lnTo>
                  <a:lnTo>
                    <a:pt x="70" y="32"/>
                  </a:lnTo>
                  <a:lnTo>
                    <a:pt x="70" y="54"/>
                  </a:lnTo>
                  <a:lnTo>
                    <a:pt x="70" y="57"/>
                  </a:lnTo>
                  <a:lnTo>
                    <a:pt x="70" y="57"/>
                  </a:lnTo>
                  <a:lnTo>
                    <a:pt x="70" y="57"/>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2" name="Google Shape;3572;p136">
              <a:extLst>
                <a:ext uri="{FF2B5EF4-FFF2-40B4-BE49-F238E27FC236}">
                  <a16:creationId xmlns:a16="http://schemas.microsoft.com/office/drawing/2014/main" id="{64F49725-3F47-4B91-F92A-5C53D21ECADF}"/>
                </a:ext>
              </a:extLst>
            </p:cNvPr>
            <p:cNvSpPr/>
            <p:nvPr/>
          </p:nvSpPr>
          <p:spPr>
            <a:xfrm>
              <a:off x="3257" y="2189"/>
              <a:ext cx="99" cy="204"/>
            </a:xfrm>
            <a:custGeom>
              <a:avLst/>
              <a:gdLst/>
              <a:ahLst/>
              <a:cxnLst/>
              <a:rect l="l" t="t" r="r" b="b"/>
              <a:pathLst>
                <a:path w="99" h="204" extrusionOk="0">
                  <a:moveTo>
                    <a:pt x="70" y="57"/>
                  </a:moveTo>
                  <a:lnTo>
                    <a:pt x="70" y="73"/>
                  </a:lnTo>
                  <a:lnTo>
                    <a:pt x="74" y="89"/>
                  </a:lnTo>
                  <a:lnTo>
                    <a:pt x="83" y="111"/>
                  </a:lnTo>
                  <a:lnTo>
                    <a:pt x="86" y="121"/>
                  </a:lnTo>
                  <a:lnTo>
                    <a:pt x="99" y="130"/>
                  </a:lnTo>
                  <a:lnTo>
                    <a:pt x="99" y="143"/>
                  </a:lnTo>
                  <a:lnTo>
                    <a:pt x="86" y="162"/>
                  </a:lnTo>
                  <a:lnTo>
                    <a:pt x="70" y="169"/>
                  </a:lnTo>
                  <a:lnTo>
                    <a:pt x="61" y="178"/>
                  </a:lnTo>
                  <a:lnTo>
                    <a:pt x="58" y="197"/>
                  </a:lnTo>
                  <a:lnTo>
                    <a:pt x="55" y="204"/>
                  </a:lnTo>
                  <a:lnTo>
                    <a:pt x="42" y="197"/>
                  </a:lnTo>
                  <a:lnTo>
                    <a:pt x="32" y="169"/>
                  </a:lnTo>
                  <a:lnTo>
                    <a:pt x="13" y="169"/>
                  </a:lnTo>
                  <a:lnTo>
                    <a:pt x="4" y="162"/>
                  </a:lnTo>
                  <a:lnTo>
                    <a:pt x="13" y="150"/>
                  </a:lnTo>
                  <a:lnTo>
                    <a:pt x="4" y="140"/>
                  </a:lnTo>
                  <a:lnTo>
                    <a:pt x="4" y="127"/>
                  </a:lnTo>
                  <a:lnTo>
                    <a:pt x="13" y="115"/>
                  </a:lnTo>
                  <a:lnTo>
                    <a:pt x="4" y="99"/>
                  </a:lnTo>
                  <a:lnTo>
                    <a:pt x="4" y="73"/>
                  </a:lnTo>
                  <a:lnTo>
                    <a:pt x="13" y="70"/>
                  </a:lnTo>
                  <a:lnTo>
                    <a:pt x="16" y="60"/>
                  </a:lnTo>
                  <a:lnTo>
                    <a:pt x="0" y="54"/>
                  </a:lnTo>
                  <a:lnTo>
                    <a:pt x="0" y="32"/>
                  </a:lnTo>
                  <a:lnTo>
                    <a:pt x="4" y="16"/>
                  </a:lnTo>
                  <a:lnTo>
                    <a:pt x="16" y="3"/>
                  </a:lnTo>
                  <a:lnTo>
                    <a:pt x="26" y="3"/>
                  </a:lnTo>
                  <a:lnTo>
                    <a:pt x="29" y="16"/>
                  </a:lnTo>
                  <a:lnTo>
                    <a:pt x="42" y="3"/>
                  </a:lnTo>
                  <a:lnTo>
                    <a:pt x="42" y="0"/>
                  </a:lnTo>
                  <a:lnTo>
                    <a:pt x="42" y="3"/>
                  </a:lnTo>
                  <a:lnTo>
                    <a:pt x="55" y="16"/>
                  </a:lnTo>
                  <a:lnTo>
                    <a:pt x="58" y="16"/>
                  </a:lnTo>
                  <a:lnTo>
                    <a:pt x="70" y="29"/>
                  </a:lnTo>
                  <a:lnTo>
                    <a:pt x="70" y="32"/>
                  </a:lnTo>
                  <a:lnTo>
                    <a:pt x="70" y="54"/>
                  </a:lnTo>
                  <a:lnTo>
                    <a:pt x="70" y="57"/>
                  </a:lnTo>
                  <a:lnTo>
                    <a:pt x="70" y="57"/>
                  </a:lnTo>
                  <a:lnTo>
                    <a:pt x="70" y="57"/>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 name="Google Shape;3573;p136">
              <a:extLst>
                <a:ext uri="{FF2B5EF4-FFF2-40B4-BE49-F238E27FC236}">
                  <a16:creationId xmlns:a16="http://schemas.microsoft.com/office/drawing/2014/main" id="{FB26F6FC-BF70-2617-F215-2CDE2D0BC97F}"/>
                </a:ext>
              </a:extLst>
            </p:cNvPr>
            <p:cNvSpPr/>
            <p:nvPr/>
          </p:nvSpPr>
          <p:spPr>
            <a:xfrm>
              <a:off x="3216" y="1950"/>
              <a:ext cx="226" cy="296"/>
            </a:xfrm>
            <a:custGeom>
              <a:avLst/>
              <a:gdLst/>
              <a:ahLst/>
              <a:cxnLst/>
              <a:rect l="l" t="t" r="r" b="b"/>
              <a:pathLst>
                <a:path w="226" h="296" extrusionOk="0">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lnTo>
                    <a:pt x="0" y="29"/>
                  </a:lnTo>
                  <a:lnTo>
                    <a:pt x="0" y="29"/>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 name="Google Shape;3574;p136">
              <a:extLst>
                <a:ext uri="{FF2B5EF4-FFF2-40B4-BE49-F238E27FC236}">
                  <a16:creationId xmlns:a16="http://schemas.microsoft.com/office/drawing/2014/main" id="{F2364AE5-431A-22A0-7FC7-2C4E1B0A5597}"/>
                </a:ext>
              </a:extLst>
            </p:cNvPr>
            <p:cNvSpPr/>
            <p:nvPr/>
          </p:nvSpPr>
          <p:spPr>
            <a:xfrm>
              <a:off x="3216" y="1950"/>
              <a:ext cx="226" cy="296"/>
            </a:xfrm>
            <a:custGeom>
              <a:avLst/>
              <a:gdLst/>
              <a:ahLst/>
              <a:cxnLst/>
              <a:rect l="l" t="t" r="r" b="b"/>
              <a:pathLst>
                <a:path w="226" h="296" extrusionOk="0">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lnTo>
                    <a:pt x="0" y="29"/>
                  </a:lnTo>
                  <a:lnTo>
                    <a:pt x="0" y="29"/>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 name="Google Shape;3575;p136">
              <a:extLst>
                <a:ext uri="{FF2B5EF4-FFF2-40B4-BE49-F238E27FC236}">
                  <a16:creationId xmlns:a16="http://schemas.microsoft.com/office/drawing/2014/main" id="{08758823-0965-E30E-1D75-C23BBDC129A9}"/>
                </a:ext>
              </a:extLst>
            </p:cNvPr>
            <p:cNvSpPr/>
            <p:nvPr/>
          </p:nvSpPr>
          <p:spPr>
            <a:xfrm>
              <a:off x="3203" y="2119"/>
              <a:ext cx="99" cy="124"/>
            </a:xfrm>
            <a:custGeom>
              <a:avLst/>
              <a:gdLst/>
              <a:ahLst/>
              <a:cxnLst/>
              <a:rect l="l" t="t" r="r" b="b"/>
              <a:pathLst>
                <a:path w="99" h="124" extrusionOk="0">
                  <a:moveTo>
                    <a:pt x="54" y="124"/>
                  </a:moveTo>
                  <a:lnTo>
                    <a:pt x="54" y="102"/>
                  </a:lnTo>
                  <a:lnTo>
                    <a:pt x="58" y="86"/>
                  </a:lnTo>
                  <a:lnTo>
                    <a:pt x="70" y="73"/>
                  </a:lnTo>
                  <a:lnTo>
                    <a:pt x="80" y="73"/>
                  </a:lnTo>
                  <a:lnTo>
                    <a:pt x="83" y="86"/>
                  </a:lnTo>
                  <a:lnTo>
                    <a:pt x="96" y="73"/>
                  </a:lnTo>
                  <a:lnTo>
                    <a:pt x="96" y="70"/>
                  </a:lnTo>
                  <a:lnTo>
                    <a:pt x="99" y="57"/>
                  </a:lnTo>
                  <a:lnTo>
                    <a:pt x="99" y="45"/>
                  </a:lnTo>
                  <a:lnTo>
                    <a:pt x="86" y="45"/>
                  </a:lnTo>
                  <a:lnTo>
                    <a:pt x="80" y="32"/>
                  </a:lnTo>
                  <a:lnTo>
                    <a:pt x="67" y="32"/>
                  </a:lnTo>
                  <a:lnTo>
                    <a:pt x="58" y="29"/>
                  </a:lnTo>
                  <a:lnTo>
                    <a:pt x="58" y="25"/>
                  </a:lnTo>
                  <a:lnTo>
                    <a:pt x="48" y="13"/>
                  </a:lnTo>
                  <a:lnTo>
                    <a:pt x="48" y="13"/>
                  </a:lnTo>
                  <a:lnTo>
                    <a:pt x="42" y="13"/>
                  </a:lnTo>
                  <a:lnTo>
                    <a:pt x="29" y="0"/>
                  </a:lnTo>
                  <a:lnTo>
                    <a:pt x="26" y="3"/>
                  </a:lnTo>
                  <a:lnTo>
                    <a:pt x="26" y="16"/>
                  </a:lnTo>
                  <a:lnTo>
                    <a:pt x="29" y="25"/>
                  </a:lnTo>
                  <a:lnTo>
                    <a:pt x="39" y="29"/>
                  </a:lnTo>
                  <a:lnTo>
                    <a:pt x="29" y="32"/>
                  </a:lnTo>
                  <a:lnTo>
                    <a:pt x="19" y="32"/>
                  </a:lnTo>
                  <a:lnTo>
                    <a:pt x="13" y="45"/>
                  </a:lnTo>
                  <a:lnTo>
                    <a:pt x="13" y="57"/>
                  </a:lnTo>
                  <a:lnTo>
                    <a:pt x="7" y="70"/>
                  </a:lnTo>
                  <a:lnTo>
                    <a:pt x="0" y="73"/>
                  </a:lnTo>
                  <a:lnTo>
                    <a:pt x="7" y="83"/>
                  </a:lnTo>
                  <a:lnTo>
                    <a:pt x="19" y="83"/>
                  </a:lnTo>
                  <a:lnTo>
                    <a:pt x="39" y="111"/>
                  </a:lnTo>
                  <a:lnTo>
                    <a:pt x="42" y="115"/>
                  </a:lnTo>
                  <a:lnTo>
                    <a:pt x="54" y="124"/>
                  </a:lnTo>
                  <a:lnTo>
                    <a:pt x="54" y="124"/>
                  </a:lnTo>
                  <a:lnTo>
                    <a:pt x="54" y="124"/>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6" name="Google Shape;3576;p136">
              <a:extLst>
                <a:ext uri="{FF2B5EF4-FFF2-40B4-BE49-F238E27FC236}">
                  <a16:creationId xmlns:a16="http://schemas.microsoft.com/office/drawing/2014/main" id="{EFD3E98B-3133-D395-5F47-118A6AE06283}"/>
                </a:ext>
              </a:extLst>
            </p:cNvPr>
            <p:cNvSpPr/>
            <p:nvPr/>
          </p:nvSpPr>
          <p:spPr>
            <a:xfrm>
              <a:off x="3203" y="2119"/>
              <a:ext cx="99" cy="124"/>
            </a:xfrm>
            <a:custGeom>
              <a:avLst/>
              <a:gdLst/>
              <a:ahLst/>
              <a:cxnLst/>
              <a:rect l="l" t="t" r="r" b="b"/>
              <a:pathLst>
                <a:path w="99" h="124" extrusionOk="0">
                  <a:moveTo>
                    <a:pt x="54" y="124"/>
                  </a:moveTo>
                  <a:lnTo>
                    <a:pt x="54" y="102"/>
                  </a:lnTo>
                  <a:lnTo>
                    <a:pt x="58" y="86"/>
                  </a:lnTo>
                  <a:lnTo>
                    <a:pt x="70" y="73"/>
                  </a:lnTo>
                  <a:lnTo>
                    <a:pt x="80" y="73"/>
                  </a:lnTo>
                  <a:lnTo>
                    <a:pt x="83" y="86"/>
                  </a:lnTo>
                  <a:lnTo>
                    <a:pt x="96" y="73"/>
                  </a:lnTo>
                  <a:lnTo>
                    <a:pt x="96" y="70"/>
                  </a:lnTo>
                  <a:lnTo>
                    <a:pt x="99" y="57"/>
                  </a:lnTo>
                  <a:lnTo>
                    <a:pt x="99" y="45"/>
                  </a:lnTo>
                  <a:lnTo>
                    <a:pt x="86" y="45"/>
                  </a:lnTo>
                  <a:lnTo>
                    <a:pt x="80" y="32"/>
                  </a:lnTo>
                  <a:lnTo>
                    <a:pt x="67" y="32"/>
                  </a:lnTo>
                  <a:lnTo>
                    <a:pt x="58" y="29"/>
                  </a:lnTo>
                  <a:lnTo>
                    <a:pt x="58" y="25"/>
                  </a:lnTo>
                  <a:lnTo>
                    <a:pt x="48" y="13"/>
                  </a:lnTo>
                  <a:lnTo>
                    <a:pt x="48" y="13"/>
                  </a:lnTo>
                  <a:lnTo>
                    <a:pt x="42" y="13"/>
                  </a:lnTo>
                  <a:lnTo>
                    <a:pt x="29" y="0"/>
                  </a:lnTo>
                  <a:lnTo>
                    <a:pt x="26" y="3"/>
                  </a:lnTo>
                  <a:lnTo>
                    <a:pt x="26" y="16"/>
                  </a:lnTo>
                  <a:lnTo>
                    <a:pt x="29" y="25"/>
                  </a:lnTo>
                  <a:lnTo>
                    <a:pt x="39" y="29"/>
                  </a:lnTo>
                  <a:lnTo>
                    <a:pt x="29" y="32"/>
                  </a:lnTo>
                  <a:lnTo>
                    <a:pt x="19" y="32"/>
                  </a:lnTo>
                  <a:lnTo>
                    <a:pt x="13" y="45"/>
                  </a:lnTo>
                  <a:lnTo>
                    <a:pt x="13" y="57"/>
                  </a:lnTo>
                  <a:lnTo>
                    <a:pt x="7" y="70"/>
                  </a:lnTo>
                  <a:lnTo>
                    <a:pt x="0" y="73"/>
                  </a:lnTo>
                  <a:lnTo>
                    <a:pt x="7" y="83"/>
                  </a:lnTo>
                  <a:lnTo>
                    <a:pt x="19" y="83"/>
                  </a:lnTo>
                  <a:lnTo>
                    <a:pt x="39" y="111"/>
                  </a:lnTo>
                  <a:lnTo>
                    <a:pt x="42" y="115"/>
                  </a:lnTo>
                  <a:lnTo>
                    <a:pt x="54" y="124"/>
                  </a:lnTo>
                  <a:lnTo>
                    <a:pt x="54" y="124"/>
                  </a:lnTo>
                  <a:lnTo>
                    <a:pt x="54" y="124"/>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7" name="Google Shape;3577;p136">
              <a:extLst>
                <a:ext uri="{FF2B5EF4-FFF2-40B4-BE49-F238E27FC236}">
                  <a16:creationId xmlns:a16="http://schemas.microsoft.com/office/drawing/2014/main" id="{BED6C57B-68C9-B74E-E77F-5D2425D86BC5}"/>
                </a:ext>
              </a:extLst>
            </p:cNvPr>
            <p:cNvSpPr/>
            <p:nvPr/>
          </p:nvSpPr>
          <p:spPr>
            <a:xfrm>
              <a:off x="2949" y="1944"/>
              <a:ext cx="296" cy="232"/>
            </a:xfrm>
            <a:custGeom>
              <a:avLst/>
              <a:gdLst/>
              <a:ahLst/>
              <a:cxnLst/>
              <a:rect l="l" t="t" r="r" b="b"/>
              <a:pathLst>
                <a:path w="93" h="73" extrusionOk="0">
                  <a:moveTo>
                    <a:pt x="89" y="29"/>
                  </a:moveTo>
                  <a:cubicBezTo>
                    <a:pt x="87" y="26"/>
                    <a:pt x="87" y="26"/>
                    <a:pt x="87" y="26"/>
                  </a:cubicBezTo>
                  <a:cubicBezTo>
                    <a:pt x="91" y="26"/>
                    <a:pt x="91" y="26"/>
                    <a:pt x="91" y="26"/>
                  </a:cubicBezTo>
                  <a:cubicBezTo>
                    <a:pt x="93" y="26"/>
                    <a:pt x="93" y="26"/>
                    <a:pt x="93" y="26"/>
                  </a:cubicBezTo>
                  <a:cubicBezTo>
                    <a:pt x="93" y="24"/>
                    <a:pt x="93" y="24"/>
                    <a:pt x="93" y="24"/>
                  </a:cubicBezTo>
                  <a:cubicBezTo>
                    <a:pt x="89" y="22"/>
                    <a:pt x="89" y="22"/>
                    <a:pt x="89" y="22"/>
                  </a:cubicBezTo>
                  <a:cubicBezTo>
                    <a:pt x="87" y="22"/>
                    <a:pt x="87" y="22"/>
                    <a:pt x="87" y="22"/>
                  </a:cubicBezTo>
                  <a:cubicBezTo>
                    <a:pt x="87" y="17"/>
                    <a:pt x="87" y="17"/>
                    <a:pt x="87" y="17"/>
                  </a:cubicBezTo>
                  <a:cubicBezTo>
                    <a:pt x="86" y="11"/>
                    <a:pt x="86" y="11"/>
                    <a:pt x="86" y="11"/>
                  </a:cubicBezTo>
                  <a:cubicBezTo>
                    <a:pt x="82" y="11"/>
                    <a:pt x="82" y="11"/>
                    <a:pt x="82" y="11"/>
                  </a:cubicBezTo>
                  <a:cubicBezTo>
                    <a:pt x="80" y="15"/>
                    <a:pt x="80" y="15"/>
                    <a:pt x="80" y="15"/>
                  </a:cubicBezTo>
                  <a:cubicBezTo>
                    <a:pt x="73" y="11"/>
                    <a:pt x="73" y="11"/>
                    <a:pt x="73" y="11"/>
                  </a:cubicBezTo>
                  <a:cubicBezTo>
                    <a:pt x="64" y="11"/>
                    <a:pt x="64" y="11"/>
                    <a:pt x="64" y="11"/>
                  </a:cubicBezTo>
                  <a:cubicBezTo>
                    <a:pt x="62" y="8"/>
                    <a:pt x="62" y="8"/>
                    <a:pt x="62" y="8"/>
                  </a:cubicBezTo>
                  <a:cubicBezTo>
                    <a:pt x="58" y="8"/>
                    <a:pt x="58" y="8"/>
                    <a:pt x="58" y="8"/>
                  </a:cubicBezTo>
                  <a:cubicBezTo>
                    <a:pt x="51" y="0"/>
                    <a:pt x="51" y="0"/>
                    <a:pt x="51" y="0"/>
                  </a:cubicBezTo>
                  <a:cubicBezTo>
                    <a:pt x="47" y="0"/>
                    <a:pt x="47" y="0"/>
                    <a:pt x="47" y="0"/>
                  </a:cubicBezTo>
                  <a:cubicBezTo>
                    <a:pt x="47" y="0"/>
                    <a:pt x="47" y="0"/>
                    <a:pt x="47" y="0"/>
                  </a:cubicBezTo>
                  <a:cubicBezTo>
                    <a:pt x="40" y="0"/>
                    <a:pt x="40" y="0"/>
                    <a:pt x="40" y="0"/>
                  </a:cubicBezTo>
                  <a:cubicBezTo>
                    <a:pt x="31" y="6"/>
                    <a:pt x="31" y="6"/>
                    <a:pt x="31" y="6"/>
                  </a:cubicBezTo>
                  <a:cubicBezTo>
                    <a:pt x="29" y="11"/>
                    <a:pt x="29" y="11"/>
                    <a:pt x="29" y="11"/>
                  </a:cubicBezTo>
                  <a:cubicBezTo>
                    <a:pt x="24" y="13"/>
                    <a:pt x="24" y="13"/>
                    <a:pt x="24" y="13"/>
                  </a:cubicBezTo>
                  <a:cubicBezTo>
                    <a:pt x="24" y="19"/>
                    <a:pt x="24" y="19"/>
                    <a:pt x="24" y="19"/>
                  </a:cubicBezTo>
                  <a:cubicBezTo>
                    <a:pt x="20" y="19"/>
                    <a:pt x="20" y="19"/>
                    <a:pt x="20" y="19"/>
                  </a:cubicBezTo>
                  <a:cubicBezTo>
                    <a:pt x="13" y="17"/>
                    <a:pt x="13" y="17"/>
                    <a:pt x="13" y="17"/>
                  </a:cubicBezTo>
                  <a:cubicBezTo>
                    <a:pt x="9" y="17"/>
                    <a:pt x="9" y="17"/>
                    <a:pt x="9" y="17"/>
                  </a:cubicBezTo>
                  <a:cubicBezTo>
                    <a:pt x="5" y="20"/>
                    <a:pt x="5" y="20"/>
                    <a:pt x="5" y="20"/>
                  </a:cubicBezTo>
                  <a:cubicBezTo>
                    <a:pt x="0" y="20"/>
                    <a:pt x="0" y="20"/>
                    <a:pt x="0" y="20"/>
                  </a:cubicBezTo>
                  <a:cubicBezTo>
                    <a:pt x="0" y="22"/>
                    <a:pt x="0" y="22"/>
                    <a:pt x="0" y="22"/>
                  </a:cubicBezTo>
                  <a:cubicBezTo>
                    <a:pt x="0" y="28"/>
                    <a:pt x="0" y="28"/>
                    <a:pt x="0" y="28"/>
                  </a:cubicBezTo>
                  <a:cubicBezTo>
                    <a:pt x="3" y="31"/>
                    <a:pt x="3" y="31"/>
                    <a:pt x="3" y="31"/>
                  </a:cubicBezTo>
                  <a:cubicBezTo>
                    <a:pt x="3" y="33"/>
                    <a:pt x="3" y="33"/>
                    <a:pt x="3" y="33"/>
                  </a:cubicBezTo>
                  <a:cubicBezTo>
                    <a:pt x="5" y="35"/>
                    <a:pt x="5" y="35"/>
                    <a:pt x="5" y="35"/>
                  </a:cubicBezTo>
                  <a:cubicBezTo>
                    <a:pt x="9" y="28"/>
                    <a:pt x="9" y="28"/>
                    <a:pt x="9" y="28"/>
                  </a:cubicBezTo>
                  <a:cubicBezTo>
                    <a:pt x="11" y="24"/>
                    <a:pt x="11" y="24"/>
                    <a:pt x="11" y="24"/>
                  </a:cubicBezTo>
                  <a:cubicBezTo>
                    <a:pt x="13" y="20"/>
                    <a:pt x="13" y="20"/>
                    <a:pt x="13" y="20"/>
                  </a:cubicBezTo>
                  <a:cubicBezTo>
                    <a:pt x="16" y="20"/>
                    <a:pt x="16" y="20"/>
                    <a:pt x="16" y="20"/>
                  </a:cubicBezTo>
                  <a:cubicBezTo>
                    <a:pt x="18" y="24"/>
                    <a:pt x="18" y="24"/>
                    <a:pt x="18" y="24"/>
                  </a:cubicBezTo>
                  <a:cubicBezTo>
                    <a:pt x="22" y="28"/>
                    <a:pt x="22" y="28"/>
                    <a:pt x="22" y="28"/>
                  </a:cubicBezTo>
                  <a:cubicBezTo>
                    <a:pt x="22" y="31"/>
                    <a:pt x="22" y="31"/>
                    <a:pt x="22" y="31"/>
                  </a:cubicBezTo>
                  <a:cubicBezTo>
                    <a:pt x="25" y="37"/>
                    <a:pt x="25" y="37"/>
                    <a:pt x="25" y="37"/>
                  </a:cubicBezTo>
                  <a:cubicBezTo>
                    <a:pt x="29" y="42"/>
                    <a:pt x="29" y="42"/>
                    <a:pt x="29" y="42"/>
                  </a:cubicBezTo>
                  <a:cubicBezTo>
                    <a:pt x="31" y="42"/>
                    <a:pt x="31" y="42"/>
                    <a:pt x="31" y="42"/>
                  </a:cubicBezTo>
                  <a:cubicBezTo>
                    <a:pt x="34" y="46"/>
                    <a:pt x="34" y="46"/>
                    <a:pt x="34" y="46"/>
                  </a:cubicBezTo>
                  <a:cubicBezTo>
                    <a:pt x="31" y="44"/>
                    <a:pt x="31" y="44"/>
                    <a:pt x="31" y="44"/>
                  </a:cubicBezTo>
                  <a:cubicBezTo>
                    <a:pt x="29" y="44"/>
                    <a:pt x="29" y="44"/>
                    <a:pt x="29" y="44"/>
                  </a:cubicBezTo>
                  <a:cubicBezTo>
                    <a:pt x="27" y="48"/>
                    <a:pt x="27" y="48"/>
                    <a:pt x="27" y="48"/>
                  </a:cubicBezTo>
                  <a:cubicBezTo>
                    <a:pt x="29" y="51"/>
                    <a:pt x="29" y="51"/>
                    <a:pt x="29" y="51"/>
                  </a:cubicBezTo>
                  <a:cubicBezTo>
                    <a:pt x="33" y="51"/>
                    <a:pt x="33" y="51"/>
                    <a:pt x="33" y="51"/>
                  </a:cubicBezTo>
                  <a:cubicBezTo>
                    <a:pt x="36" y="55"/>
                    <a:pt x="36" y="55"/>
                    <a:pt x="36" y="55"/>
                  </a:cubicBezTo>
                  <a:cubicBezTo>
                    <a:pt x="40" y="55"/>
                    <a:pt x="40" y="55"/>
                    <a:pt x="40" y="55"/>
                  </a:cubicBezTo>
                  <a:cubicBezTo>
                    <a:pt x="42" y="58"/>
                    <a:pt x="42" y="58"/>
                    <a:pt x="42" y="58"/>
                  </a:cubicBezTo>
                  <a:cubicBezTo>
                    <a:pt x="44" y="60"/>
                    <a:pt x="44" y="60"/>
                    <a:pt x="44" y="60"/>
                  </a:cubicBezTo>
                  <a:cubicBezTo>
                    <a:pt x="47" y="60"/>
                    <a:pt x="47" y="60"/>
                    <a:pt x="47" y="60"/>
                  </a:cubicBezTo>
                  <a:cubicBezTo>
                    <a:pt x="55" y="60"/>
                    <a:pt x="55" y="60"/>
                    <a:pt x="55" y="60"/>
                  </a:cubicBezTo>
                  <a:cubicBezTo>
                    <a:pt x="58" y="62"/>
                    <a:pt x="58" y="62"/>
                    <a:pt x="58" y="62"/>
                  </a:cubicBezTo>
                  <a:cubicBezTo>
                    <a:pt x="67" y="71"/>
                    <a:pt x="67" y="71"/>
                    <a:pt x="67" y="71"/>
                  </a:cubicBezTo>
                  <a:cubicBezTo>
                    <a:pt x="66" y="71"/>
                    <a:pt x="66" y="71"/>
                    <a:pt x="66" y="71"/>
                  </a:cubicBezTo>
                  <a:cubicBezTo>
                    <a:pt x="62" y="69"/>
                    <a:pt x="62" y="69"/>
                    <a:pt x="62" y="69"/>
                  </a:cubicBezTo>
                  <a:cubicBezTo>
                    <a:pt x="64" y="71"/>
                    <a:pt x="64" y="71"/>
                    <a:pt x="64" y="71"/>
                  </a:cubicBezTo>
                  <a:cubicBezTo>
                    <a:pt x="67" y="73"/>
                    <a:pt x="67" y="73"/>
                    <a:pt x="67" y="73"/>
                  </a:cubicBezTo>
                  <a:cubicBezTo>
                    <a:pt x="67" y="73"/>
                    <a:pt x="67" y="73"/>
                    <a:pt x="67" y="73"/>
                  </a:cubicBezTo>
                  <a:cubicBezTo>
                    <a:pt x="67" y="69"/>
                    <a:pt x="67" y="69"/>
                    <a:pt x="67" y="69"/>
                  </a:cubicBezTo>
                  <a:cubicBezTo>
                    <a:pt x="56" y="57"/>
                    <a:pt x="56" y="57"/>
                    <a:pt x="56" y="57"/>
                  </a:cubicBezTo>
                  <a:cubicBezTo>
                    <a:pt x="42" y="44"/>
                    <a:pt x="42" y="44"/>
                    <a:pt x="42" y="44"/>
                  </a:cubicBezTo>
                  <a:cubicBezTo>
                    <a:pt x="42" y="42"/>
                    <a:pt x="42" y="42"/>
                    <a:pt x="42" y="42"/>
                  </a:cubicBezTo>
                  <a:cubicBezTo>
                    <a:pt x="42" y="40"/>
                    <a:pt x="42" y="40"/>
                    <a:pt x="42" y="40"/>
                  </a:cubicBezTo>
                  <a:cubicBezTo>
                    <a:pt x="40" y="39"/>
                    <a:pt x="40" y="39"/>
                    <a:pt x="40" y="39"/>
                  </a:cubicBezTo>
                  <a:cubicBezTo>
                    <a:pt x="40" y="35"/>
                    <a:pt x="40" y="35"/>
                    <a:pt x="40" y="35"/>
                  </a:cubicBezTo>
                  <a:cubicBezTo>
                    <a:pt x="36" y="31"/>
                    <a:pt x="36" y="31"/>
                    <a:pt x="36" y="31"/>
                  </a:cubicBezTo>
                  <a:cubicBezTo>
                    <a:pt x="34" y="31"/>
                    <a:pt x="34" y="31"/>
                    <a:pt x="34" y="31"/>
                  </a:cubicBezTo>
                  <a:cubicBezTo>
                    <a:pt x="34" y="29"/>
                    <a:pt x="34" y="29"/>
                    <a:pt x="34" y="29"/>
                  </a:cubicBezTo>
                  <a:cubicBezTo>
                    <a:pt x="34" y="28"/>
                    <a:pt x="34" y="28"/>
                    <a:pt x="34" y="28"/>
                  </a:cubicBezTo>
                  <a:cubicBezTo>
                    <a:pt x="34" y="22"/>
                    <a:pt x="34" y="22"/>
                    <a:pt x="34" y="22"/>
                  </a:cubicBezTo>
                  <a:cubicBezTo>
                    <a:pt x="36" y="22"/>
                    <a:pt x="36" y="22"/>
                    <a:pt x="36" y="22"/>
                  </a:cubicBezTo>
                  <a:cubicBezTo>
                    <a:pt x="40" y="24"/>
                    <a:pt x="40" y="24"/>
                    <a:pt x="40" y="24"/>
                  </a:cubicBezTo>
                  <a:cubicBezTo>
                    <a:pt x="42" y="28"/>
                    <a:pt x="42" y="28"/>
                    <a:pt x="42" y="28"/>
                  </a:cubicBezTo>
                  <a:cubicBezTo>
                    <a:pt x="44" y="26"/>
                    <a:pt x="44" y="26"/>
                    <a:pt x="44" y="26"/>
                  </a:cubicBezTo>
                  <a:cubicBezTo>
                    <a:pt x="44" y="24"/>
                    <a:pt x="44" y="24"/>
                    <a:pt x="44" y="24"/>
                  </a:cubicBezTo>
                  <a:cubicBezTo>
                    <a:pt x="47" y="24"/>
                    <a:pt x="47" y="24"/>
                    <a:pt x="47" y="24"/>
                  </a:cubicBezTo>
                  <a:cubicBezTo>
                    <a:pt x="49" y="24"/>
                    <a:pt x="49" y="24"/>
                    <a:pt x="49" y="24"/>
                  </a:cubicBezTo>
                  <a:cubicBezTo>
                    <a:pt x="51" y="22"/>
                    <a:pt x="51" y="22"/>
                    <a:pt x="51" y="22"/>
                  </a:cubicBezTo>
                  <a:cubicBezTo>
                    <a:pt x="55" y="24"/>
                    <a:pt x="55" y="24"/>
                    <a:pt x="55" y="24"/>
                  </a:cubicBezTo>
                  <a:cubicBezTo>
                    <a:pt x="56" y="22"/>
                    <a:pt x="56" y="22"/>
                    <a:pt x="56" y="22"/>
                  </a:cubicBezTo>
                  <a:cubicBezTo>
                    <a:pt x="58" y="22"/>
                    <a:pt x="58" y="22"/>
                    <a:pt x="58" y="22"/>
                  </a:cubicBezTo>
                  <a:cubicBezTo>
                    <a:pt x="60" y="26"/>
                    <a:pt x="60" y="26"/>
                    <a:pt x="60" y="26"/>
                  </a:cubicBezTo>
                  <a:cubicBezTo>
                    <a:pt x="62" y="24"/>
                    <a:pt x="62" y="24"/>
                    <a:pt x="62" y="24"/>
                  </a:cubicBezTo>
                  <a:cubicBezTo>
                    <a:pt x="66" y="26"/>
                    <a:pt x="66" y="26"/>
                    <a:pt x="66" y="26"/>
                  </a:cubicBezTo>
                  <a:cubicBezTo>
                    <a:pt x="69" y="24"/>
                    <a:pt x="69" y="24"/>
                    <a:pt x="69" y="24"/>
                  </a:cubicBezTo>
                  <a:cubicBezTo>
                    <a:pt x="69" y="26"/>
                    <a:pt x="69" y="26"/>
                    <a:pt x="69" y="26"/>
                  </a:cubicBezTo>
                  <a:cubicBezTo>
                    <a:pt x="75" y="24"/>
                    <a:pt x="75" y="24"/>
                    <a:pt x="75" y="24"/>
                  </a:cubicBezTo>
                  <a:cubicBezTo>
                    <a:pt x="77" y="26"/>
                    <a:pt x="77" y="26"/>
                    <a:pt x="77" y="26"/>
                  </a:cubicBezTo>
                  <a:cubicBezTo>
                    <a:pt x="80" y="26"/>
                    <a:pt x="80" y="26"/>
                    <a:pt x="80" y="26"/>
                  </a:cubicBezTo>
                  <a:cubicBezTo>
                    <a:pt x="84" y="28"/>
                    <a:pt x="84" y="28"/>
                    <a:pt x="84" y="28"/>
                  </a:cubicBezTo>
                  <a:cubicBezTo>
                    <a:pt x="87" y="29"/>
                    <a:pt x="87" y="29"/>
                    <a:pt x="87" y="29"/>
                  </a:cubicBezTo>
                  <a:cubicBezTo>
                    <a:pt x="89" y="29"/>
                    <a:pt x="89" y="29"/>
                    <a:pt x="89" y="29"/>
                  </a:cubicBezTo>
                  <a:close/>
                  <a:moveTo>
                    <a:pt x="53" y="69"/>
                  </a:moveTo>
                  <a:cubicBezTo>
                    <a:pt x="58" y="69"/>
                    <a:pt x="58" y="69"/>
                    <a:pt x="58" y="69"/>
                  </a:cubicBezTo>
                  <a:cubicBezTo>
                    <a:pt x="60" y="71"/>
                    <a:pt x="60" y="71"/>
                    <a:pt x="60" y="71"/>
                  </a:cubicBezTo>
                  <a:cubicBezTo>
                    <a:pt x="55" y="71"/>
                    <a:pt x="55" y="71"/>
                    <a:pt x="55" y="71"/>
                  </a:cubicBezTo>
                  <a:cubicBezTo>
                    <a:pt x="53" y="69"/>
                    <a:pt x="53" y="69"/>
                    <a:pt x="53" y="69"/>
                  </a:cubicBezTo>
                  <a:close/>
                  <a:moveTo>
                    <a:pt x="49" y="66"/>
                  </a:moveTo>
                  <a:cubicBezTo>
                    <a:pt x="58" y="66"/>
                    <a:pt x="58" y="66"/>
                    <a:pt x="58" y="66"/>
                  </a:cubicBezTo>
                  <a:cubicBezTo>
                    <a:pt x="55" y="68"/>
                    <a:pt x="55" y="68"/>
                    <a:pt x="55" y="68"/>
                  </a:cubicBezTo>
                  <a:cubicBezTo>
                    <a:pt x="49" y="66"/>
                    <a:pt x="49" y="66"/>
                    <a:pt x="49" y="66"/>
                  </a:cubicBezTo>
                  <a:close/>
                  <a:moveTo>
                    <a:pt x="49" y="62"/>
                  </a:moveTo>
                  <a:cubicBezTo>
                    <a:pt x="55" y="62"/>
                    <a:pt x="55" y="62"/>
                    <a:pt x="55" y="62"/>
                  </a:cubicBezTo>
                  <a:cubicBezTo>
                    <a:pt x="56" y="64"/>
                    <a:pt x="56" y="64"/>
                    <a:pt x="56" y="64"/>
                  </a:cubicBezTo>
                  <a:cubicBezTo>
                    <a:pt x="53" y="64"/>
                    <a:pt x="53" y="64"/>
                    <a:pt x="53" y="64"/>
                  </a:cubicBezTo>
                  <a:cubicBezTo>
                    <a:pt x="51" y="64"/>
                    <a:pt x="51" y="64"/>
                    <a:pt x="51" y="64"/>
                  </a:cubicBezTo>
                  <a:cubicBezTo>
                    <a:pt x="49" y="62"/>
                    <a:pt x="49" y="62"/>
                    <a:pt x="49" y="62"/>
                  </a:cubicBezTo>
                  <a:close/>
                  <a:moveTo>
                    <a:pt x="24" y="40"/>
                  </a:moveTo>
                  <a:cubicBezTo>
                    <a:pt x="25" y="40"/>
                    <a:pt x="25" y="40"/>
                    <a:pt x="25" y="40"/>
                  </a:cubicBezTo>
                  <a:cubicBezTo>
                    <a:pt x="29" y="44"/>
                    <a:pt x="29" y="44"/>
                    <a:pt x="29" y="44"/>
                  </a:cubicBezTo>
                  <a:cubicBezTo>
                    <a:pt x="27" y="44"/>
                    <a:pt x="27" y="44"/>
                    <a:pt x="27" y="44"/>
                  </a:cubicBezTo>
                  <a:cubicBezTo>
                    <a:pt x="24" y="40"/>
                    <a:pt x="24" y="40"/>
                    <a:pt x="24" y="40"/>
                  </a:cubicBezTo>
                  <a:close/>
                  <a:moveTo>
                    <a:pt x="22" y="35"/>
                  </a:moveTo>
                  <a:cubicBezTo>
                    <a:pt x="24" y="39"/>
                    <a:pt x="24" y="39"/>
                    <a:pt x="24" y="39"/>
                  </a:cubicBezTo>
                  <a:cubicBezTo>
                    <a:pt x="22" y="39"/>
                    <a:pt x="22" y="39"/>
                    <a:pt x="22" y="39"/>
                  </a:cubicBezTo>
                  <a:cubicBezTo>
                    <a:pt x="22" y="35"/>
                    <a:pt x="22" y="35"/>
                    <a:pt x="22" y="35"/>
                  </a:cubicBezTo>
                  <a:close/>
                  <a:moveTo>
                    <a:pt x="22" y="46"/>
                  </a:moveTo>
                  <a:cubicBezTo>
                    <a:pt x="25" y="49"/>
                    <a:pt x="25" y="49"/>
                    <a:pt x="25" y="49"/>
                  </a:cubicBezTo>
                  <a:cubicBezTo>
                    <a:pt x="27" y="51"/>
                    <a:pt x="27" y="51"/>
                    <a:pt x="27" y="51"/>
                  </a:cubicBezTo>
                  <a:cubicBezTo>
                    <a:pt x="22" y="46"/>
                    <a:pt x="22" y="46"/>
                    <a:pt x="22" y="46"/>
                  </a:cubicBezTo>
                  <a:close/>
                  <a:moveTo>
                    <a:pt x="18" y="40"/>
                  </a:moveTo>
                  <a:cubicBezTo>
                    <a:pt x="20" y="42"/>
                    <a:pt x="20" y="42"/>
                    <a:pt x="20" y="42"/>
                  </a:cubicBezTo>
                  <a:cubicBezTo>
                    <a:pt x="20" y="44"/>
                    <a:pt x="20" y="44"/>
                    <a:pt x="20" y="44"/>
                  </a:cubicBezTo>
                  <a:cubicBezTo>
                    <a:pt x="18" y="40"/>
                    <a:pt x="18" y="40"/>
                    <a:pt x="18" y="40"/>
                  </a:cubicBezTo>
                  <a:close/>
                  <a:moveTo>
                    <a:pt x="11" y="31"/>
                  </a:moveTo>
                  <a:cubicBezTo>
                    <a:pt x="16" y="35"/>
                    <a:pt x="16" y="35"/>
                    <a:pt x="16" y="35"/>
                  </a:cubicBezTo>
                  <a:cubicBezTo>
                    <a:pt x="18" y="39"/>
                    <a:pt x="18" y="39"/>
                    <a:pt x="18" y="39"/>
                  </a:cubicBezTo>
                  <a:cubicBezTo>
                    <a:pt x="16" y="39"/>
                    <a:pt x="16" y="39"/>
                    <a:pt x="16" y="39"/>
                  </a:cubicBezTo>
                  <a:cubicBezTo>
                    <a:pt x="13" y="35"/>
                    <a:pt x="13" y="35"/>
                    <a:pt x="13" y="35"/>
                  </a:cubicBezTo>
                  <a:cubicBezTo>
                    <a:pt x="14" y="35"/>
                    <a:pt x="14" y="35"/>
                    <a:pt x="14" y="35"/>
                  </a:cubicBezTo>
                  <a:cubicBezTo>
                    <a:pt x="11" y="31"/>
                    <a:pt x="11" y="31"/>
                    <a:pt x="11" y="31"/>
                  </a:cubicBezTo>
                  <a:close/>
                  <a:moveTo>
                    <a:pt x="14" y="24"/>
                  </a:moveTo>
                  <a:cubicBezTo>
                    <a:pt x="20" y="31"/>
                    <a:pt x="20" y="31"/>
                    <a:pt x="20" y="31"/>
                  </a:cubicBezTo>
                  <a:cubicBezTo>
                    <a:pt x="16" y="33"/>
                    <a:pt x="16" y="33"/>
                    <a:pt x="16" y="33"/>
                  </a:cubicBezTo>
                  <a:cubicBezTo>
                    <a:pt x="16" y="31"/>
                    <a:pt x="16" y="31"/>
                    <a:pt x="16" y="31"/>
                  </a:cubicBezTo>
                  <a:cubicBezTo>
                    <a:pt x="13" y="29"/>
                    <a:pt x="13" y="29"/>
                    <a:pt x="13" y="29"/>
                  </a:cubicBezTo>
                  <a:cubicBezTo>
                    <a:pt x="13" y="26"/>
                    <a:pt x="13" y="26"/>
                    <a:pt x="13" y="26"/>
                  </a:cubicBezTo>
                  <a:cubicBezTo>
                    <a:pt x="14" y="24"/>
                    <a:pt x="14" y="24"/>
                    <a:pt x="14" y="24"/>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 name="Google Shape;3578;p136">
              <a:extLst>
                <a:ext uri="{FF2B5EF4-FFF2-40B4-BE49-F238E27FC236}">
                  <a16:creationId xmlns:a16="http://schemas.microsoft.com/office/drawing/2014/main" id="{D71FBAB1-9498-C275-E54C-60F55791F244}"/>
                </a:ext>
              </a:extLst>
            </p:cNvPr>
            <p:cNvSpPr/>
            <p:nvPr/>
          </p:nvSpPr>
          <p:spPr>
            <a:xfrm>
              <a:off x="2949" y="1944"/>
              <a:ext cx="296" cy="232"/>
            </a:xfrm>
            <a:custGeom>
              <a:avLst/>
              <a:gdLst/>
              <a:ahLst/>
              <a:cxnLst/>
              <a:rect l="l" t="t" r="r" b="b"/>
              <a:pathLst>
                <a:path w="93" h="73" extrusionOk="0">
                  <a:moveTo>
                    <a:pt x="89" y="29"/>
                  </a:moveTo>
                  <a:cubicBezTo>
                    <a:pt x="87" y="26"/>
                    <a:pt x="87" y="26"/>
                    <a:pt x="87" y="26"/>
                  </a:cubicBezTo>
                  <a:cubicBezTo>
                    <a:pt x="91" y="26"/>
                    <a:pt x="91" y="26"/>
                    <a:pt x="91" y="26"/>
                  </a:cubicBezTo>
                  <a:cubicBezTo>
                    <a:pt x="93" y="26"/>
                    <a:pt x="93" y="26"/>
                    <a:pt x="93" y="26"/>
                  </a:cubicBezTo>
                  <a:cubicBezTo>
                    <a:pt x="93" y="24"/>
                    <a:pt x="93" y="24"/>
                    <a:pt x="93" y="24"/>
                  </a:cubicBezTo>
                  <a:cubicBezTo>
                    <a:pt x="89" y="22"/>
                    <a:pt x="89" y="22"/>
                    <a:pt x="89" y="22"/>
                  </a:cubicBezTo>
                  <a:cubicBezTo>
                    <a:pt x="87" y="22"/>
                    <a:pt x="87" y="22"/>
                    <a:pt x="87" y="22"/>
                  </a:cubicBezTo>
                  <a:cubicBezTo>
                    <a:pt x="87" y="17"/>
                    <a:pt x="87" y="17"/>
                    <a:pt x="87" y="17"/>
                  </a:cubicBezTo>
                  <a:cubicBezTo>
                    <a:pt x="86" y="11"/>
                    <a:pt x="86" y="11"/>
                    <a:pt x="86" y="11"/>
                  </a:cubicBezTo>
                  <a:cubicBezTo>
                    <a:pt x="82" y="11"/>
                    <a:pt x="82" y="11"/>
                    <a:pt x="82" y="11"/>
                  </a:cubicBezTo>
                  <a:cubicBezTo>
                    <a:pt x="80" y="15"/>
                    <a:pt x="80" y="15"/>
                    <a:pt x="80" y="15"/>
                  </a:cubicBezTo>
                  <a:cubicBezTo>
                    <a:pt x="73" y="11"/>
                    <a:pt x="73" y="11"/>
                    <a:pt x="73" y="11"/>
                  </a:cubicBezTo>
                  <a:cubicBezTo>
                    <a:pt x="64" y="11"/>
                    <a:pt x="64" y="11"/>
                    <a:pt x="64" y="11"/>
                  </a:cubicBezTo>
                  <a:cubicBezTo>
                    <a:pt x="62" y="8"/>
                    <a:pt x="62" y="8"/>
                    <a:pt x="62" y="8"/>
                  </a:cubicBezTo>
                  <a:cubicBezTo>
                    <a:pt x="58" y="8"/>
                    <a:pt x="58" y="8"/>
                    <a:pt x="58" y="8"/>
                  </a:cubicBezTo>
                  <a:cubicBezTo>
                    <a:pt x="51" y="0"/>
                    <a:pt x="51" y="0"/>
                    <a:pt x="51" y="0"/>
                  </a:cubicBezTo>
                  <a:cubicBezTo>
                    <a:pt x="47" y="0"/>
                    <a:pt x="47" y="0"/>
                    <a:pt x="47" y="0"/>
                  </a:cubicBezTo>
                  <a:cubicBezTo>
                    <a:pt x="47" y="0"/>
                    <a:pt x="47" y="0"/>
                    <a:pt x="47" y="0"/>
                  </a:cubicBezTo>
                  <a:cubicBezTo>
                    <a:pt x="40" y="0"/>
                    <a:pt x="40" y="0"/>
                    <a:pt x="40" y="0"/>
                  </a:cubicBezTo>
                  <a:cubicBezTo>
                    <a:pt x="31" y="6"/>
                    <a:pt x="31" y="6"/>
                    <a:pt x="31" y="6"/>
                  </a:cubicBezTo>
                  <a:cubicBezTo>
                    <a:pt x="29" y="11"/>
                    <a:pt x="29" y="11"/>
                    <a:pt x="29" y="11"/>
                  </a:cubicBezTo>
                  <a:cubicBezTo>
                    <a:pt x="24" y="13"/>
                    <a:pt x="24" y="13"/>
                    <a:pt x="24" y="13"/>
                  </a:cubicBezTo>
                  <a:cubicBezTo>
                    <a:pt x="24" y="19"/>
                    <a:pt x="24" y="19"/>
                    <a:pt x="24" y="19"/>
                  </a:cubicBezTo>
                  <a:cubicBezTo>
                    <a:pt x="20" y="19"/>
                    <a:pt x="20" y="19"/>
                    <a:pt x="20" y="19"/>
                  </a:cubicBezTo>
                  <a:cubicBezTo>
                    <a:pt x="13" y="17"/>
                    <a:pt x="13" y="17"/>
                    <a:pt x="13" y="17"/>
                  </a:cubicBezTo>
                  <a:cubicBezTo>
                    <a:pt x="9" y="17"/>
                    <a:pt x="9" y="17"/>
                    <a:pt x="9" y="17"/>
                  </a:cubicBezTo>
                  <a:cubicBezTo>
                    <a:pt x="5" y="20"/>
                    <a:pt x="5" y="20"/>
                    <a:pt x="5" y="20"/>
                  </a:cubicBezTo>
                  <a:cubicBezTo>
                    <a:pt x="0" y="20"/>
                    <a:pt x="0" y="20"/>
                    <a:pt x="0" y="20"/>
                  </a:cubicBezTo>
                  <a:cubicBezTo>
                    <a:pt x="0" y="22"/>
                    <a:pt x="0" y="22"/>
                    <a:pt x="0" y="22"/>
                  </a:cubicBezTo>
                  <a:cubicBezTo>
                    <a:pt x="0" y="28"/>
                    <a:pt x="0" y="28"/>
                    <a:pt x="0" y="28"/>
                  </a:cubicBezTo>
                  <a:cubicBezTo>
                    <a:pt x="3" y="31"/>
                    <a:pt x="3" y="31"/>
                    <a:pt x="3" y="31"/>
                  </a:cubicBezTo>
                  <a:cubicBezTo>
                    <a:pt x="3" y="33"/>
                    <a:pt x="3" y="33"/>
                    <a:pt x="3" y="33"/>
                  </a:cubicBezTo>
                  <a:cubicBezTo>
                    <a:pt x="5" y="35"/>
                    <a:pt x="5" y="35"/>
                    <a:pt x="5" y="35"/>
                  </a:cubicBezTo>
                  <a:cubicBezTo>
                    <a:pt x="9" y="28"/>
                    <a:pt x="9" y="28"/>
                    <a:pt x="9" y="28"/>
                  </a:cubicBezTo>
                  <a:cubicBezTo>
                    <a:pt x="11" y="24"/>
                    <a:pt x="11" y="24"/>
                    <a:pt x="11" y="24"/>
                  </a:cubicBezTo>
                  <a:cubicBezTo>
                    <a:pt x="13" y="20"/>
                    <a:pt x="13" y="20"/>
                    <a:pt x="13" y="20"/>
                  </a:cubicBezTo>
                  <a:cubicBezTo>
                    <a:pt x="16" y="20"/>
                    <a:pt x="16" y="20"/>
                    <a:pt x="16" y="20"/>
                  </a:cubicBezTo>
                  <a:cubicBezTo>
                    <a:pt x="18" y="24"/>
                    <a:pt x="18" y="24"/>
                    <a:pt x="18" y="24"/>
                  </a:cubicBezTo>
                  <a:cubicBezTo>
                    <a:pt x="22" y="28"/>
                    <a:pt x="22" y="28"/>
                    <a:pt x="22" y="28"/>
                  </a:cubicBezTo>
                  <a:cubicBezTo>
                    <a:pt x="22" y="31"/>
                    <a:pt x="22" y="31"/>
                    <a:pt x="22" y="31"/>
                  </a:cubicBezTo>
                  <a:cubicBezTo>
                    <a:pt x="25" y="37"/>
                    <a:pt x="25" y="37"/>
                    <a:pt x="25" y="37"/>
                  </a:cubicBezTo>
                  <a:cubicBezTo>
                    <a:pt x="29" y="42"/>
                    <a:pt x="29" y="42"/>
                    <a:pt x="29" y="42"/>
                  </a:cubicBezTo>
                  <a:cubicBezTo>
                    <a:pt x="31" y="42"/>
                    <a:pt x="31" y="42"/>
                    <a:pt x="31" y="42"/>
                  </a:cubicBezTo>
                  <a:cubicBezTo>
                    <a:pt x="34" y="46"/>
                    <a:pt x="34" y="46"/>
                    <a:pt x="34" y="46"/>
                  </a:cubicBezTo>
                  <a:cubicBezTo>
                    <a:pt x="31" y="44"/>
                    <a:pt x="31" y="44"/>
                    <a:pt x="31" y="44"/>
                  </a:cubicBezTo>
                  <a:cubicBezTo>
                    <a:pt x="29" y="44"/>
                    <a:pt x="29" y="44"/>
                    <a:pt x="29" y="44"/>
                  </a:cubicBezTo>
                  <a:cubicBezTo>
                    <a:pt x="27" y="48"/>
                    <a:pt x="27" y="48"/>
                    <a:pt x="27" y="48"/>
                  </a:cubicBezTo>
                  <a:cubicBezTo>
                    <a:pt x="29" y="51"/>
                    <a:pt x="29" y="51"/>
                    <a:pt x="29" y="51"/>
                  </a:cubicBezTo>
                  <a:cubicBezTo>
                    <a:pt x="33" y="51"/>
                    <a:pt x="33" y="51"/>
                    <a:pt x="33" y="51"/>
                  </a:cubicBezTo>
                  <a:cubicBezTo>
                    <a:pt x="36" y="55"/>
                    <a:pt x="36" y="55"/>
                    <a:pt x="36" y="55"/>
                  </a:cubicBezTo>
                  <a:cubicBezTo>
                    <a:pt x="40" y="55"/>
                    <a:pt x="40" y="55"/>
                    <a:pt x="40" y="55"/>
                  </a:cubicBezTo>
                  <a:cubicBezTo>
                    <a:pt x="42" y="58"/>
                    <a:pt x="42" y="58"/>
                    <a:pt x="42" y="58"/>
                  </a:cubicBezTo>
                  <a:cubicBezTo>
                    <a:pt x="44" y="60"/>
                    <a:pt x="44" y="60"/>
                    <a:pt x="44" y="60"/>
                  </a:cubicBezTo>
                  <a:cubicBezTo>
                    <a:pt x="47" y="60"/>
                    <a:pt x="47" y="60"/>
                    <a:pt x="47" y="60"/>
                  </a:cubicBezTo>
                  <a:cubicBezTo>
                    <a:pt x="55" y="60"/>
                    <a:pt x="55" y="60"/>
                    <a:pt x="55" y="60"/>
                  </a:cubicBezTo>
                  <a:cubicBezTo>
                    <a:pt x="58" y="62"/>
                    <a:pt x="58" y="62"/>
                    <a:pt x="58" y="62"/>
                  </a:cubicBezTo>
                  <a:cubicBezTo>
                    <a:pt x="67" y="71"/>
                    <a:pt x="67" y="71"/>
                    <a:pt x="67" y="71"/>
                  </a:cubicBezTo>
                  <a:cubicBezTo>
                    <a:pt x="66" y="71"/>
                    <a:pt x="66" y="71"/>
                    <a:pt x="66" y="71"/>
                  </a:cubicBezTo>
                  <a:cubicBezTo>
                    <a:pt x="62" y="69"/>
                    <a:pt x="62" y="69"/>
                    <a:pt x="62" y="69"/>
                  </a:cubicBezTo>
                  <a:cubicBezTo>
                    <a:pt x="64" y="71"/>
                    <a:pt x="64" y="71"/>
                    <a:pt x="64" y="71"/>
                  </a:cubicBezTo>
                  <a:cubicBezTo>
                    <a:pt x="67" y="73"/>
                    <a:pt x="67" y="73"/>
                    <a:pt x="67" y="73"/>
                  </a:cubicBezTo>
                  <a:cubicBezTo>
                    <a:pt x="67" y="73"/>
                    <a:pt x="67" y="73"/>
                    <a:pt x="67" y="73"/>
                  </a:cubicBezTo>
                  <a:cubicBezTo>
                    <a:pt x="67" y="69"/>
                    <a:pt x="67" y="69"/>
                    <a:pt x="67" y="69"/>
                  </a:cubicBezTo>
                  <a:cubicBezTo>
                    <a:pt x="56" y="57"/>
                    <a:pt x="56" y="57"/>
                    <a:pt x="56" y="57"/>
                  </a:cubicBezTo>
                  <a:cubicBezTo>
                    <a:pt x="42" y="44"/>
                    <a:pt x="42" y="44"/>
                    <a:pt x="42" y="44"/>
                  </a:cubicBezTo>
                  <a:cubicBezTo>
                    <a:pt x="42" y="42"/>
                    <a:pt x="42" y="42"/>
                    <a:pt x="42" y="42"/>
                  </a:cubicBezTo>
                  <a:cubicBezTo>
                    <a:pt x="42" y="40"/>
                    <a:pt x="42" y="40"/>
                    <a:pt x="42" y="40"/>
                  </a:cubicBezTo>
                  <a:cubicBezTo>
                    <a:pt x="40" y="39"/>
                    <a:pt x="40" y="39"/>
                    <a:pt x="40" y="39"/>
                  </a:cubicBezTo>
                  <a:cubicBezTo>
                    <a:pt x="40" y="35"/>
                    <a:pt x="40" y="35"/>
                    <a:pt x="40" y="35"/>
                  </a:cubicBezTo>
                  <a:cubicBezTo>
                    <a:pt x="36" y="31"/>
                    <a:pt x="36" y="31"/>
                    <a:pt x="36" y="31"/>
                  </a:cubicBezTo>
                  <a:cubicBezTo>
                    <a:pt x="34" y="31"/>
                    <a:pt x="34" y="31"/>
                    <a:pt x="34" y="31"/>
                  </a:cubicBezTo>
                  <a:cubicBezTo>
                    <a:pt x="34" y="29"/>
                    <a:pt x="34" y="29"/>
                    <a:pt x="34" y="29"/>
                  </a:cubicBezTo>
                  <a:cubicBezTo>
                    <a:pt x="34" y="28"/>
                    <a:pt x="34" y="28"/>
                    <a:pt x="34" y="28"/>
                  </a:cubicBezTo>
                  <a:cubicBezTo>
                    <a:pt x="34" y="22"/>
                    <a:pt x="34" y="22"/>
                    <a:pt x="34" y="22"/>
                  </a:cubicBezTo>
                  <a:cubicBezTo>
                    <a:pt x="36" y="22"/>
                    <a:pt x="36" y="22"/>
                    <a:pt x="36" y="22"/>
                  </a:cubicBezTo>
                  <a:cubicBezTo>
                    <a:pt x="40" y="24"/>
                    <a:pt x="40" y="24"/>
                    <a:pt x="40" y="24"/>
                  </a:cubicBezTo>
                  <a:cubicBezTo>
                    <a:pt x="42" y="28"/>
                    <a:pt x="42" y="28"/>
                    <a:pt x="42" y="28"/>
                  </a:cubicBezTo>
                  <a:cubicBezTo>
                    <a:pt x="44" y="26"/>
                    <a:pt x="44" y="26"/>
                    <a:pt x="44" y="26"/>
                  </a:cubicBezTo>
                  <a:cubicBezTo>
                    <a:pt x="44" y="24"/>
                    <a:pt x="44" y="24"/>
                    <a:pt x="44" y="24"/>
                  </a:cubicBezTo>
                  <a:cubicBezTo>
                    <a:pt x="47" y="24"/>
                    <a:pt x="47" y="24"/>
                    <a:pt x="47" y="24"/>
                  </a:cubicBezTo>
                  <a:cubicBezTo>
                    <a:pt x="49" y="24"/>
                    <a:pt x="49" y="24"/>
                    <a:pt x="49" y="24"/>
                  </a:cubicBezTo>
                  <a:cubicBezTo>
                    <a:pt x="51" y="22"/>
                    <a:pt x="51" y="22"/>
                    <a:pt x="51" y="22"/>
                  </a:cubicBezTo>
                  <a:cubicBezTo>
                    <a:pt x="55" y="24"/>
                    <a:pt x="55" y="24"/>
                    <a:pt x="55" y="24"/>
                  </a:cubicBezTo>
                  <a:cubicBezTo>
                    <a:pt x="56" y="22"/>
                    <a:pt x="56" y="22"/>
                    <a:pt x="56" y="22"/>
                  </a:cubicBezTo>
                  <a:cubicBezTo>
                    <a:pt x="58" y="22"/>
                    <a:pt x="58" y="22"/>
                    <a:pt x="58" y="22"/>
                  </a:cubicBezTo>
                  <a:cubicBezTo>
                    <a:pt x="60" y="26"/>
                    <a:pt x="60" y="26"/>
                    <a:pt x="60" y="26"/>
                  </a:cubicBezTo>
                  <a:cubicBezTo>
                    <a:pt x="62" y="24"/>
                    <a:pt x="62" y="24"/>
                    <a:pt x="62" y="24"/>
                  </a:cubicBezTo>
                  <a:cubicBezTo>
                    <a:pt x="66" y="26"/>
                    <a:pt x="66" y="26"/>
                    <a:pt x="66" y="26"/>
                  </a:cubicBezTo>
                  <a:cubicBezTo>
                    <a:pt x="69" y="24"/>
                    <a:pt x="69" y="24"/>
                    <a:pt x="69" y="24"/>
                  </a:cubicBezTo>
                  <a:cubicBezTo>
                    <a:pt x="69" y="26"/>
                    <a:pt x="69" y="26"/>
                    <a:pt x="69" y="26"/>
                  </a:cubicBezTo>
                  <a:cubicBezTo>
                    <a:pt x="75" y="24"/>
                    <a:pt x="75" y="24"/>
                    <a:pt x="75" y="24"/>
                  </a:cubicBezTo>
                  <a:cubicBezTo>
                    <a:pt x="77" y="26"/>
                    <a:pt x="77" y="26"/>
                    <a:pt x="77" y="26"/>
                  </a:cubicBezTo>
                  <a:cubicBezTo>
                    <a:pt x="80" y="26"/>
                    <a:pt x="80" y="26"/>
                    <a:pt x="80" y="26"/>
                  </a:cubicBezTo>
                  <a:cubicBezTo>
                    <a:pt x="84" y="28"/>
                    <a:pt x="84" y="28"/>
                    <a:pt x="84" y="28"/>
                  </a:cubicBezTo>
                  <a:cubicBezTo>
                    <a:pt x="87" y="29"/>
                    <a:pt x="87" y="29"/>
                    <a:pt x="87" y="29"/>
                  </a:cubicBezTo>
                  <a:cubicBezTo>
                    <a:pt x="89" y="29"/>
                    <a:pt x="89" y="29"/>
                    <a:pt x="89" y="29"/>
                  </a:cubicBezTo>
                  <a:close/>
                  <a:moveTo>
                    <a:pt x="53" y="69"/>
                  </a:moveTo>
                  <a:cubicBezTo>
                    <a:pt x="58" y="69"/>
                    <a:pt x="58" y="69"/>
                    <a:pt x="58" y="69"/>
                  </a:cubicBezTo>
                  <a:cubicBezTo>
                    <a:pt x="60" y="71"/>
                    <a:pt x="60" y="71"/>
                    <a:pt x="60" y="71"/>
                  </a:cubicBezTo>
                  <a:cubicBezTo>
                    <a:pt x="55" y="71"/>
                    <a:pt x="55" y="71"/>
                    <a:pt x="55" y="71"/>
                  </a:cubicBezTo>
                  <a:cubicBezTo>
                    <a:pt x="53" y="69"/>
                    <a:pt x="53" y="69"/>
                    <a:pt x="53" y="69"/>
                  </a:cubicBezTo>
                  <a:close/>
                  <a:moveTo>
                    <a:pt x="49" y="66"/>
                  </a:moveTo>
                  <a:cubicBezTo>
                    <a:pt x="58" y="66"/>
                    <a:pt x="58" y="66"/>
                    <a:pt x="58" y="66"/>
                  </a:cubicBezTo>
                  <a:cubicBezTo>
                    <a:pt x="55" y="68"/>
                    <a:pt x="55" y="68"/>
                    <a:pt x="55" y="68"/>
                  </a:cubicBezTo>
                  <a:cubicBezTo>
                    <a:pt x="49" y="66"/>
                    <a:pt x="49" y="66"/>
                    <a:pt x="49" y="66"/>
                  </a:cubicBezTo>
                  <a:close/>
                  <a:moveTo>
                    <a:pt x="49" y="62"/>
                  </a:moveTo>
                  <a:cubicBezTo>
                    <a:pt x="55" y="62"/>
                    <a:pt x="55" y="62"/>
                    <a:pt x="55" y="62"/>
                  </a:cubicBezTo>
                  <a:cubicBezTo>
                    <a:pt x="56" y="64"/>
                    <a:pt x="56" y="64"/>
                    <a:pt x="56" y="64"/>
                  </a:cubicBezTo>
                  <a:cubicBezTo>
                    <a:pt x="53" y="64"/>
                    <a:pt x="53" y="64"/>
                    <a:pt x="53" y="64"/>
                  </a:cubicBezTo>
                  <a:cubicBezTo>
                    <a:pt x="51" y="64"/>
                    <a:pt x="51" y="64"/>
                    <a:pt x="51" y="64"/>
                  </a:cubicBezTo>
                  <a:cubicBezTo>
                    <a:pt x="49" y="62"/>
                    <a:pt x="49" y="62"/>
                    <a:pt x="49" y="62"/>
                  </a:cubicBezTo>
                  <a:close/>
                  <a:moveTo>
                    <a:pt x="24" y="40"/>
                  </a:moveTo>
                  <a:cubicBezTo>
                    <a:pt x="25" y="40"/>
                    <a:pt x="25" y="40"/>
                    <a:pt x="25" y="40"/>
                  </a:cubicBezTo>
                  <a:cubicBezTo>
                    <a:pt x="29" y="44"/>
                    <a:pt x="29" y="44"/>
                    <a:pt x="29" y="44"/>
                  </a:cubicBezTo>
                  <a:cubicBezTo>
                    <a:pt x="27" y="44"/>
                    <a:pt x="27" y="44"/>
                    <a:pt x="27" y="44"/>
                  </a:cubicBezTo>
                  <a:cubicBezTo>
                    <a:pt x="24" y="40"/>
                    <a:pt x="24" y="40"/>
                    <a:pt x="24" y="40"/>
                  </a:cubicBezTo>
                  <a:close/>
                  <a:moveTo>
                    <a:pt x="22" y="35"/>
                  </a:moveTo>
                  <a:cubicBezTo>
                    <a:pt x="24" y="39"/>
                    <a:pt x="24" y="39"/>
                    <a:pt x="24" y="39"/>
                  </a:cubicBezTo>
                  <a:cubicBezTo>
                    <a:pt x="22" y="39"/>
                    <a:pt x="22" y="39"/>
                    <a:pt x="22" y="39"/>
                  </a:cubicBezTo>
                  <a:cubicBezTo>
                    <a:pt x="22" y="35"/>
                    <a:pt x="22" y="35"/>
                    <a:pt x="22" y="35"/>
                  </a:cubicBezTo>
                  <a:close/>
                  <a:moveTo>
                    <a:pt x="22" y="46"/>
                  </a:moveTo>
                  <a:cubicBezTo>
                    <a:pt x="25" y="49"/>
                    <a:pt x="25" y="49"/>
                    <a:pt x="25" y="49"/>
                  </a:cubicBezTo>
                  <a:cubicBezTo>
                    <a:pt x="27" y="51"/>
                    <a:pt x="27" y="51"/>
                    <a:pt x="27" y="51"/>
                  </a:cubicBezTo>
                  <a:cubicBezTo>
                    <a:pt x="22" y="46"/>
                    <a:pt x="22" y="46"/>
                    <a:pt x="22" y="46"/>
                  </a:cubicBezTo>
                  <a:close/>
                  <a:moveTo>
                    <a:pt x="18" y="40"/>
                  </a:moveTo>
                  <a:cubicBezTo>
                    <a:pt x="20" y="42"/>
                    <a:pt x="20" y="42"/>
                    <a:pt x="20" y="42"/>
                  </a:cubicBezTo>
                  <a:cubicBezTo>
                    <a:pt x="20" y="44"/>
                    <a:pt x="20" y="44"/>
                    <a:pt x="20" y="44"/>
                  </a:cubicBezTo>
                  <a:cubicBezTo>
                    <a:pt x="18" y="40"/>
                    <a:pt x="18" y="40"/>
                    <a:pt x="18" y="40"/>
                  </a:cubicBezTo>
                  <a:close/>
                  <a:moveTo>
                    <a:pt x="11" y="31"/>
                  </a:moveTo>
                  <a:cubicBezTo>
                    <a:pt x="16" y="35"/>
                    <a:pt x="16" y="35"/>
                    <a:pt x="16" y="35"/>
                  </a:cubicBezTo>
                  <a:cubicBezTo>
                    <a:pt x="18" y="39"/>
                    <a:pt x="18" y="39"/>
                    <a:pt x="18" y="39"/>
                  </a:cubicBezTo>
                  <a:cubicBezTo>
                    <a:pt x="16" y="39"/>
                    <a:pt x="16" y="39"/>
                    <a:pt x="16" y="39"/>
                  </a:cubicBezTo>
                  <a:cubicBezTo>
                    <a:pt x="13" y="35"/>
                    <a:pt x="13" y="35"/>
                    <a:pt x="13" y="35"/>
                  </a:cubicBezTo>
                  <a:cubicBezTo>
                    <a:pt x="14" y="35"/>
                    <a:pt x="14" y="35"/>
                    <a:pt x="14" y="35"/>
                  </a:cubicBezTo>
                  <a:cubicBezTo>
                    <a:pt x="11" y="31"/>
                    <a:pt x="11" y="31"/>
                    <a:pt x="11" y="31"/>
                  </a:cubicBezTo>
                  <a:close/>
                  <a:moveTo>
                    <a:pt x="14" y="24"/>
                  </a:moveTo>
                  <a:cubicBezTo>
                    <a:pt x="20" y="31"/>
                    <a:pt x="20" y="31"/>
                    <a:pt x="20" y="31"/>
                  </a:cubicBezTo>
                  <a:cubicBezTo>
                    <a:pt x="16" y="33"/>
                    <a:pt x="16" y="33"/>
                    <a:pt x="16" y="33"/>
                  </a:cubicBezTo>
                  <a:cubicBezTo>
                    <a:pt x="16" y="31"/>
                    <a:pt x="16" y="31"/>
                    <a:pt x="16" y="31"/>
                  </a:cubicBezTo>
                  <a:cubicBezTo>
                    <a:pt x="13" y="29"/>
                    <a:pt x="13" y="29"/>
                    <a:pt x="13" y="29"/>
                  </a:cubicBezTo>
                  <a:cubicBezTo>
                    <a:pt x="13" y="26"/>
                    <a:pt x="13" y="26"/>
                    <a:pt x="13" y="26"/>
                  </a:cubicBezTo>
                  <a:cubicBezTo>
                    <a:pt x="14" y="24"/>
                    <a:pt x="14" y="24"/>
                    <a:pt x="14" y="24"/>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 name="Google Shape;3579;p136">
              <a:extLst>
                <a:ext uri="{FF2B5EF4-FFF2-40B4-BE49-F238E27FC236}">
                  <a16:creationId xmlns:a16="http://schemas.microsoft.com/office/drawing/2014/main" id="{0D20B5B9-AF0F-2445-A9BD-0DA1C3680203}"/>
                </a:ext>
              </a:extLst>
            </p:cNvPr>
            <p:cNvSpPr/>
            <p:nvPr/>
          </p:nvSpPr>
          <p:spPr>
            <a:xfrm>
              <a:off x="3060" y="2014"/>
              <a:ext cx="201" cy="178"/>
            </a:xfrm>
            <a:custGeom>
              <a:avLst/>
              <a:gdLst/>
              <a:ahLst/>
              <a:cxnLst/>
              <a:rect l="l" t="t" r="r" b="b"/>
              <a:pathLst>
                <a:path w="201" h="178" extrusionOk="0">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lnTo>
                    <a:pt x="102" y="162"/>
                  </a:lnTo>
                  <a:lnTo>
                    <a:pt x="102" y="162"/>
                  </a:lnTo>
                  <a:lnTo>
                    <a:pt x="102" y="162"/>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0" name="Google Shape;3580;p136">
              <a:extLst>
                <a:ext uri="{FF2B5EF4-FFF2-40B4-BE49-F238E27FC236}">
                  <a16:creationId xmlns:a16="http://schemas.microsoft.com/office/drawing/2014/main" id="{5DA41A3C-403E-D0E8-159C-D46FC8AA5237}"/>
                </a:ext>
              </a:extLst>
            </p:cNvPr>
            <p:cNvSpPr/>
            <p:nvPr/>
          </p:nvSpPr>
          <p:spPr>
            <a:xfrm>
              <a:off x="3060" y="2014"/>
              <a:ext cx="201" cy="178"/>
            </a:xfrm>
            <a:custGeom>
              <a:avLst/>
              <a:gdLst/>
              <a:ahLst/>
              <a:cxnLst/>
              <a:rect l="l" t="t" r="r" b="b"/>
              <a:pathLst>
                <a:path w="201" h="178" extrusionOk="0">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lnTo>
                    <a:pt x="102" y="162"/>
                  </a:lnTo>
                  <a:lnTo>
                    <a:pt x="102" y="162"/>
                  </a:lnTo>
                  <a:lnTo>
                    <a:pt x="102" y="162"/>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1" name="Google Shape;3581;p136">
              <a:extLst>
                <a:ext uri="{FF2B5EF4-FFF2-40B4-BE49-F238E27FC236}">
                  <a16:creationId xmlns:a16="http://schemas.microsoft.com/office/drawing/2014/main" id="{CF9DC4D4-275B-0B6C-BE3E-EA70662D5254}"/>
                </a:ext>
              </a:extLst>
            </p:cNvPr>
            <p:cNvSpPr/>
            <p:nvPr/>
          </p:nvSpPr>
          <p:spPr>
            <a:xfrm>
              <a:off x="2945" y="1909"/>
              <a:ext cx="156" cy="99"/>
            </a:xfrm>
            <a:custGeom>
              <a:avLst/>
              <a:gdLst/>
              <a:ahLst/>
              <a:cxnLst/>
              <a:rect l="l" t="t" r="r" b="b"/>
              <a:pathLst>
                <a:path w="156" h="99" extrusionOk="0">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0" y="76"/>
                  </a:lnTo>
                  <a:lnTo>
                    <a:pt x="10" y="83"/>
                  </a:lnTo>
                  <a:lnTo>
                    <a:pt x="10" y="86"/>
                  </a:lnTo>
                  <a:lnTo>
                    <a:pt x="4" y="95"/>
                  </a:lnTo>
                  <a:lnTo>
                    <a:pt x="4" y="99"/>
                  </a:lnTo>
                  <a:lnTo>
                    <a:pt x="4" y="99"/>
                  </a:lnTo>
                  <a:lnTo>
                    <a:pt x="4" y="99"/>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2" name="Google Shape;3582;p136">
              <a:extLst>
                <a:ext uri="{FF2B5EF4-FFF2-40B4-BE49-F238E27FC236}">
                  <a16:creationId xmlns:a16="http://schemas.microsoft.com/office/drawing/2014/main" id="{3853CCE1-B856-61E9-EBE8-31E8DA2888EB}"/>
                </a:ext>
              </a:extLst>
            </p:cNvPr>
            <p:cNvSpPr/>
            <p:nvPr/>
          </p:nvSpPr>
          <p:spPr>
            <a:xfrm>
              <a:off x="2945" y="1909"/>
              <a:ext cx="156" cy="99"/>
            </a:xfrm>
            <a:custGeom>
              <a:avLst/>
              <a:gdLst/>
              <a:ahLst/>
              <a:cxnLst/>
              <a:rect l="l" t="t" r="r" b="b"/>
              <a:pathLst>
                <a:path w="156" h="99" extrusionOk="0">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0" y="76"/>
                  </a:lnTo>
                  <a:lnTo>
                    <a:pt x="10" y="83"/>
                  </a:lnTo>
                  <a:lnTo>
                    <a:pt x="10" y="86"/>
                  </a:lnTo>
                  <a:lnTo>
                    <a:pt x="4" y="95"/>
                  </a:lnTo>
                  <a:lnTo>
                    <a:pt x="4" y="99"/>
                  </a:lnTo>
                  <a:lnTo>
                    <a:pt x="4" y="99"/>
                  </a:lnTo>
                  <a:lnTo>
                    <a:pt x="4" y="99"/>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 name="Google Shape;3583;p136">
              <a:extLst>
                <a:ext uri="{FF2B5EF4-FFF2-40B4-BE49-F238E27FC236}">
                  <a16:creationId xmlns:a16="http://schemas.microsoft.com/office/drawing/2014/main" id="{7C303E49-4323-267C-502F-4B90BC81BD7A}"/>
                </a:ext>
              </a:extLst>
            </p:cNvPr>
            <p:cNvSpPr/>
            <p:nvPr/>
          </p:nvSpPr>
          <p:spPr>
            <a:xfrm>
              <a:off x="2732" y="1753"/>
              <a:ext cx="385" cy="185"/>
            </a:xfrm>
            <a:custGeom>
              <a:avLst/>
              <a:gdLst/>
              <a:ahLst/>
              <a:cxnLst/>
              <a:rect l="l" t="t" r="r" b="b"/>
              <a:pathLst>
                <a:path w="385" h="185" extrusionOk="0">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42" y="111"/>
                  </a:lnTo>
                  <a:lnTo>
                    <a:pt x="29" y="111"/>
                  </a:lnTo>
                  <a:lnTo>
                    <a:pt x="22" y="99"/>
                  </a:lnTo>
                  <a:lnTo>
                    <a:pt x="13" y="105"/>
                  </a:lnTo>
                  <a:lnTo>
                    <a:pt x="0" y="111"/>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67" y="146"/>
                  </a:lnTo>
                  <a:lnTo>
                    <a:pt x="83" y="153"/>
                  </a:lnTo>
                  <a:lnTo>
                    <a:pt x="112" y="134"/>
                  </a:lnTo>
                  <a:lnTo>
                    <a:pt x="124" y="140"/>
                  </a:lnTo>
                  <a:lnTo>
                    <a:pt x="140" y="140"/>
                  </a:lnTo>
                  <a:lnTo>
                    <a:pt x="140" y="146"/>
                  </a:lnTo>
                  <a:lnTo>
                    <a:pt x="166" y="162"/>
                  </a:lnTo>
                  <a:lnTo>
                    <a:pt x="201" y="169"/>
                  </a:lnTo>
                  <a:lnTo>
                    <a:pt x="217" y="169"/>
                  </a:lnTo>
                  <a:lnTo>
                    <a:pt x="229" y="175"/>
                  </a:lnTo>
                  <a:lnTo>
                    <a:pt x="229" y="175"/>
                  </a:lnTo>
                  <a:lnTo>
                    <a:pt x="229" y="175"/>
                  </a:lnTo>
                  <a:lnTo>
                    <a:pt x="229" y="175"/>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 name="Google Shape;3584;p136">
              <a:extLst>
                <a:ext uri="{FF2B5EF4-FFF2-40B4-BE49-F238E27FC236}">
                  <a16:creationId xmlns:a16="http://schemas.microsoft.com/office/drawing/2014/main" id="{805670F0-4712-AB06-7CBB-C515E1815D71}"/>
                </a:ext>
              </a:extLst>
            </p:cNvPr>
            <p:cNvSpPr/>
            <p:nvPr/>
          </p:nvSpPr>
          <p:spPr>
            <a:xfrm>
              <a:off x="2732" y="1753"/>
              <a:ext cx="385" cy="185"/>
            </a:xfrm>
            <a:custGeom>
              <a:avLst/>
              <a:gdLst/>
              <a:ahLst/>
              <a:cxnLst/>
              <a:rect l="l" t="t" r="r" b="b"/>
              <a:pathLst>
                <a:path w="385" h="185" extrusionOk="0">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42" y="111"/>
                  </a:lnTo>
                  <a:lnTo>
                    <a:pt x="29" y="111"/>
                  </a:lnTo>
                  <a:lnTo>
                    <a:pt x="22" y="99"/>
                  </a:lnTo>
                  <a:lnTo>
                    <a:pt x="13" y="105"/>
                  </a:lnTo>
                  <a:lnTo>
                    <a:pt x="0" y="111"/>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67" y="146"/>
                  </a:lnTo>
                  <a:lnTo>
                    <a:pt x="83" y="153"/>
                  </a:lnTo>
                  <a:lnTo>
                    <a:pt x="112" y="134"/>
                  </a:lnTo>
                  <a:lnTo>
                    <a:pt x="124" y="140"/>
                  </a:lnTo>
                  <a:lnTo>
                    <a:pt x="140" y="140"/>
                  </a:lnTo>
                  <a:lnTo>
                    <a:pt x="140" y="146"/>
                  </a:lnTo>
                  <a:lnTo>
                    <a:pt x="166" y="162"/>
                  </a:lnTo>
                  <a:lnTo>
                    <a:pt x="201" y="169"/>
                  </a:lnTo>
                  <a:lnTo>
                    <a:pt x="217" y="169"/>
                  </a:lnTo>
                  <a:lnTo>
                    <a:pt x="229" y="175"/>
                  </a:lnTo>
                  <a:lnTo>
                    <a:pt x="229" y="175"/>
                  </a:lnTo>
                  <a:lnTo>
                    <a:pt x="229" y="175"/>
                  </a:lnTo>
                  <a:lnTo>
                    <a:pt x="229" y="175"/>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5" name="Google Shape;3585;p136">
              <a:extLst>
                <a:ext uri="{FF2B5EF4-FFF2-40B4-BE49-F238E27FC236}">
                  <a16:creationId xmlns:a16="http://schemas.microsoft.com/office/drawing/2014/main" id="{3E2DE6FB-107A-ACFE-2323-3C3F6DB9DB43}"/>
                </a:ext>
              </a:extLst>
            </p:cNvPr>
            <p:cNvSpPr/>
            <p:nvPr/>
          </p:nvSpPr>
          <p:spPr>
            <a:xfrm>
              <a:off x="2949" y="1314"/>
              <a:ext cx="506" cy="429"/>
            </a:xfrm>
            <a:custGeom>
              <a:avLst/>
              <a:gdLst/>
              <a:ahLst/>
              <a:cxnLst/>
              <a:rect l="l" t="t" r="r" b="b"/>
              <a:pathLst>
                <a:path w="506" h="429" extrusionOk="0">
                  <a:moveTo>
                    <a:pt x="305" y="420"/>
                  </a:moveTo>
                  <a:lnTo>
                    <a:pt x="308" y="429"/>
                  </a:lnTo>
                  <a:lnTo>
                    <a:pt x="312" y="429"/>
                  </a:lnTo>
                  <a:lnTo>
                    <a:pt x="324" y="417"/>
                  </a:lnTo>
                  <a:lnTo>
                    <a:pt x="334" y="407"/>
                  </a:lnTo>
                  <a:lnTo>
                    <a:pt x="340" y="417"/>
                  </a:lnTo>
                  <a:lnTo>
                    <a:pt x="353" y="417"/>
                  </a:lnTo>
                  <a:lnTo>
                    <a:pt x="363" y="420"/>
                  </a:lnTo>
                  <a:lnTo>
                    <a:pt x="366" y="407"/>
                  </a:lnTo>
                  <a:lnTo>
                    <a:pt x="378" y="407"/>
                  </a:lnTo>
                  <a:lnTo>
                    <a:pt x="382" y="417"/>
                  </a:lnTo>
                  <a:lnTo>
                    <a:pt x="394" y="407"/>
                  </a:lnTo>
                  <a:lnTo>
                    <a:pt x="410" y="407"/>
                  </a:lnTo>
                  <a:lnTo>
                    <a:pt x="436" y="429"/>
                  </a:lnTo>
                  <a:lnTo>
                    <a:pt x="449" y="429"/>
                  </a:lnTo>
                  <a:lnTo>
                    <a:pt x="449" y="407"/>
                  </a:lnTo>
                  <a:lnTo>
                    <a:pt x="449" y="391"/>
                  </a:lnTo>
                  <a:lnTo>
                    <a:pt x="480" y="359"/>
                  </a:lnTo>
                  <a:lnTo>
                    <a:pt x="480" y="340"/>
                  </a:lnTo>
                  <a:lnTo>
                    <a:pt x="493" y="334"/>
                  </a:lnTo>
                  <a:lnTo>
                    <a:pt x="499" y="331"/>
                  </a:lnTo>
                  <a:lnTo>
                    <a:pt x="506" y="318"/>
                  </a:lnTo>
                  <a:lnTo>
                    <a:pt x="499" y="305"/>
                  </a:lnTo>
                  <a:lnTo>
                    <a:pt x="499" y="302"/>
                  </a:lnTo>
                  <a:lnTo>
                    <a:pt x="506" y="293"/>
                  </a:lnTo>
                  <a:lnTo>
                    <a:pt x="493" y="289"/>
                  </a:lnTo>
                  <a:lnTo>
                    <a:pt x="480" y="270"/>
                  </a:lnTo>
                  <a:lnTo>
                    <a:pt x="477" y="264"/>
                  </a:lnTo>
                  <a:lnTo>
                    <a:pt x="477" y="235"/>
                  </a:lnTo>
                  <a:lnTo>
                    <a:pt x="477" y="223"/>
                  </a:lnTo>
                  <a:lnTo>
                    <a:pt x="464" y="207"/>
                  </a:lnTo>
                  <a:lnTo>
                    <a:pt x="464" y="191"/>
                  </a:lnTo>
                  <a:lnTo>
                    <a:pt x="471" y="172"/>
                  </a:lnTo>
                  <a:lnTo>
                    <a:pt x="480" y="172"/>
                  </a:lnTo>
                  <a:lnTo>
                    <a:pt x="480" y="137"/>
                  </a:lnTo>
                  <a:lnTo>
                    <a:pt x="477" y="133"/>
                  </a:lnTo>
                  <a:lnTo>
                    <a:pt x="471" y="121"/>
                  </a:lnTo>
                  <a:lnTo>
                    <a:pt x="464" y="108"/>
                  </a:lnTo>
                  <a:lnTo>
                    <a:pt x="461" y="79"/>
                  </a:lnTo>
                  <a:lnTo>
                    <a:pt x="449" y="67"/>
                  </a:lnTo>
                  <a:lnTo>
                    <a:pt x="449" y="51"/>
                  </a:lnTo>
                  <a:lnTo>
                    <a:pt x="442" y="32"/>
                  </a:lnTo>
                  <a:lnTo>
                    <a:pt x="436" y="32"/>
                  </a:lnTo>
                  <a:lnTo>
                    <a:pt x="423" y="22"/>
                  </a:lnTo>
                  <a:lnTo>
                    <a:pt x="350" y="28"/>
                  </a:lnTo>
                  <a:lnTo>
                    <a:pt x="280" y="28"/>
                  </a:lnTo>
                  <a:lnTo>
                    <a:pt x="277" y="28"/>
                  </a:lnTo>
                  <a:lnTo>
                    <a:pt x="254" y="44"/>
                  </a:lnTo>
                  <a:lnTo>
                    <a:pt x="238" y="51"/>
                  </a:lnTo>
                  <a:lnTo>
                    <a:pt x="238" y="44"/>
                  </a:lnTo>
                  <a:lnTo>
                    <a:pt x="251" y="32"/>
                  </a:lnTo>
                  <a:lnTo>
                    <a:pt x="267" y="22"/>
                  </a:lnTo>
                  <a:lnTo>
                    <a:pt x="264" y="22"/>
                  </a:lnTo>
                  <a:lnTo>
                    <a:pt x="251" y="32"/>
                  </a:lnTo>
                  <a:lnTo>
                    <a:pt x="226" y="44"/>
                  </a:lnTo>
                  <a:lnTo>
                    <a:pt x="207" y="32"/>
                  </a:lnTo>
                  <a:lnTo>
                    <a:pt x="207" y="22"/>
                  </a:lnTo>
                  <a:lnTo>
                    <a:pt x="207" y="16"/>
                  </a:lnTo>
                  <a:lnTo>
                    <a:pt x="213" y="16"/>
                  </a:lnTo>
                  <a:lnTo>
                    <a:pt x="222" y="22"/>
                  </a:lnTo>
                  <a:lnTo>
                    <a:pt x="222" y="16"/>
                  </a:lnTo>
                  <a:lnTo>
                    <a:pt x="210" y="9"/>
                  </a:lnTo>
                  <a:lnTo>
                    <a:pt x="181" y="0"/>
                  </a:lnTo>
                  <a:lnTo>
                    <a:pt x="156" y="9"/>
                  </a:lnTo>
                  <a:lnTo>
                    <a:pt x="146" y="9"/>
                  </a:lnTo>
                  <a:lnTo>
                    <a:pt x="127" y="16"/>
                  </a:lnTo>
                  <a:lnTo>
                    <a:pt x="117" y="32"/>
                  </a:lnTo>
                  <a:lnTo>
                    <a:pt x="98" y="32"/>
                  </a:lnTo>
                  <a:lnTo>
                    <a:pt x="95" y="44"/>
                  </a:lnTo>
                  <a:lnTo>
                    <a:pt x="95" y="51"/>
                  </a:lnTo>
                  <a:lnTo>
                    <a:pt x="76" y="51"/>
                  </a:lnTo>
                  <a:lnTo>
                    <a:pt x="47" y="67"/>
                  </a:lnTo>
                  <a:lnTo>
                    <a:pt x="31" y="67"/>
                  </a:lnTo>
                  <a:lnTo>
                    <a:pt x="25" y="79"/>
                  </a:lnTo>
                  <a:lnTo>
                    <a:pt x="19" y="92"/>
                  </a:lnTo>
                  <a:lnTo>
                    <a:pt x="19" y="95"/>
                  </a:lnTo>
                  <a:lnTo>
                    <a:pt x="19" y="102"/>
                  </a:lnTo>
                  <a:lnTo>
                    <a:pt x="12" y="102"/>
                  </a:lnTo>
                  <a:lnTo>
                    <a:pt x="19" y="124"/>
                  </a:lnTo>
                  <a:lnTo>
                    <a:pt x="19" y="143"/>
                  </a:lnTo>
                  <a:lnTo>
                    <a:pt x="0" y="149"/>
                  </a:lnTo>
                  <a:lnTo>
                    <a:pt x="0" y="162"/>
                  </a:lnTo>
                  <a:lnTo>
                    <a:pt x="19" y="178"/>
                  </a:lnTo>
                  <a:lnTo>
                    <a:pt x="19" y="191"/>
                  </a:lnTo>
                  <a:lnTo>
                    <a:pt x="25" y="200"/>
                  </a:lnTo>
                  <a:lnTo>
                    <a:pt x="25" y="207"/>
                  </a:lnTo>
                  <a:lnTo>
                    <a:pt x="31" y="219"/>
                  </a:lnTo>
                  <a:lnTo>
                    <a:pt x="25" y="232"/>
                  </a:lnTo>
                  <a:lnTo>
                    <a:pt x="35" y="248"/>
                  </a:lnTo>
                  <a:lnTo>
                    <a:pt x="41" y="251"/>
                  </a:lnTo>
                  <a:lnTo>
                    <a:pt x="47" y="264"/>
                  </a:lnTo>
                  <a:lnTo>
                    <a:pt x="47" y="293"/>
                  </a:lnTo>
                  <a:lnTo>
                    <a:pt x="47" y="293"/>
                  </a:lnTo>
                  <a:lnTo>
                    <a:pt x="47" y="305"/>
                  </a:lnTo>
                  <a:lnTo>
                    <a:pt x="54" y="302"/>
                  </a:lnTo>
                  <a:lnTo>
                    <a:pt x="67" y="302"/>
                  </a:lnTo>
                  <a:lnTo>
                    <a:pt x="70" y="302"/>
                  </a:lnTo>
                  <a:lnTo>
                    <a:pt x="95" y="302"/>
                  </a:lnTo>
                  <a:lnTo>
                    <a:pt x="95" y="305"/>
                  </a:lnTo>
                  <a:lnTo>
                    <a:pt x="98" y="318"/>
                  </a:lnTo>
                  <a:lnTo>
                    <a:pt x="111" y="318"/>
                  </a:lnTo>
                  <a:lnTo>
                    <a:pt x="117" y="321"/>
                  </a:lnTo>
                  <a:lnTo>
                    <a:pt x="111" y="334"/>
                  </a:lnTo>
                  <a:lnTo>
                    <a:pt x="117" y="340"/>
                  </a:lnTo>
                  <a:lnTo>
                    <a:pt x="124" y="347"/>
                  </a:lnTo>
                  <a:lnTo>
                    <a:pt x="124" y="359"/>
                  </a:lnTo>
                  <a:lnTo>
                    <a:pt x="127" y="359"/>
                  </a:lnTo>
                  <a:lnTo>
                    <a:pt x="137" y="350"/>
                  </a:lnTo>
                  <a:lnTo>
                    <a:pt x="140" y="350"/>
                  </a:lnTo>
                  <a:lnTo>
                    <a:pt x="127" y="334"/>
                  </a:lnTo>
                  <a:lnTo>
                    <a:pt x="137" y="334"/>
                  </a:lnTo>
                  <a:lnTo>
                    <a:pt x="156" y="347"/>
                  </a:lnTo>
                  <a:lnTo>
                    <a:pt x="178" y="347"/>
                  </a:lnTo>
                  <a:lnTo>
                    <a:pt x="168" y="350"/>
                  </a:lnTo>
                  <a:lnTo>
                    <a:pt x="181" y="363"/>
                  </a:lnTo>
                  <a:lnTo>
                    <a:pt x="207" y="359"/>
                  </a:lnTo>
                  <a:lnTo>
                    <a:pt x="222" y="363"/>
                  </a:lnTo>
                  <a:lnTo>
                    <a:pt x="254" y="388"/>
                  </a:lnTo>
                  <a:lnTo>
                    <a:pt x="264" y="404"/>
                  </a:lnTo>
                  <a:lnTo>
                    <a:pt x="277" y="404"/>
                  </a:lnTo>
                  <a:lnTo>
                    <a:pt x="280" y="401"/>
                  </a:lnTo>
                  <a:lnTo>
                    <a:pt x="293" y="404"/>
                  </a:lnTo>
                  <a:lnTo>
                    <a:pt x="305" y="407"/>
                  </a:lnTo>
                  <a:lnTo>
                    <a:pt x="305" y="420"/>
                  </a:lnTo>
                  <a:lnTo>
                    <a:pt x="305" y="420"/>
                  </a:lnTo>
                  <a:lnTo>
                    <a:pt x="305" y="42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6" name="Google Shape;3586;p136">
              <a:extLst>
                <a:ext uri="{FF2B5EF4-FFF2-40B4-BE49-F238E27FC236}">
                  <a16:creationId xmlns:a16="http://schemas.microsoft.com/office/drawing/2014/main" id="{1FC582E5-1FD5-36EB-160D-A51A81302CD3}"/>
                </a:ext>
              </a:extLst>
            </p:cNvPr>
            <p:cNvSpPr/>
            <p:nvPr/>
          </p:nvSpPr>
          <p:spPr>
            <a:xfrm>
              <a:off x="2949" y="1314"/>
              <a:ext cx="506" cy="429"/>
            </a:xfrm>
            <a:custGeom>
              <a:avLst/>
              <a:gdLst/>
              <a:ahLst/>
              <a:cxnLst/>
              <a:rect l="l" t="t" r="r" b="b"/>
              <a:pathLst>
                <a:path w="506" h="429" extrusionOk="0">
                  <a:moveTo>
                    <a:pt x="305" y="420"/>
                  </a:moveTo>
                  <a:lnTo>
                    <a:pt x="308" y="429"/>
                  </a:lnTo>
                  <a:lnTo>
                    <a:pt x="312" y="429"/>
                  </a:lnTo>
                  <a:lnTo>
                    <a:pt x="324" y="417"/>
                  </a:lnTo>
                  <a:lnTo>
                    <a:pt x="334" y="407"/>
                  </a:lnTo>
                  <a:lnTo>
                    <a:pt x="340" y="417"/>
                  </a:lnTo>
                  <a:lnTo>
                    <a:pt x="353" y="417"/>
                  </a:lnTo>
                  <a:lnTo>
                    <a:pt x="363" y="420"/>
                  </a:lnTo>
                  <a:lnTo>
                    <a:pt x="366" y="407"/>
                  </a:lnTo>
                  <a:lnTo>
                    <a:pt x="378" y="407"/>
                  </a:lnTo>
                  <a:lnTo>
                    <a:pt x="382" y="417"/>
                  </a:lnTo>
                  <a:lnTo>
                    <a:pt x="394" y="407"/>
                  </a:lnTo>
                  <a:lnTo>
                    <a:pt x="410" y="407"/>
                  </a:lnTo>
                  <a:lnTo>
                    <a:pt x="436" y="429"/>
                  </a:lnTo>
                  <a:lnTo>
                    <a:pt x="449" y="429"/>
                  </a:lnTo>
                  <a:lnTo>
                    <a:pt x="449" y="407"/>
                  </a:lnTo>
                  <a:lnTo>
                    <a:pt x="449" y="391"/>
                  </a:lnTo>
                  <a:lnTo>
                    <a:pt x="480" y="359"/>
                  </a:lnTo>
                  <a:lnTo>
                    <a:pt x="480" y="340"/>
                  </a:lnTo>
                  <a:lnTo>
                    <a:pt x="493" y="334"/>
                  </a:lnTo>
                  <a:lnTo>
                    <a:pt x="499" y="331"/>
                  </a:lnTo>
                  <a:lnTo>
                    <a:pt x="506" y="318"/>
                  </a:lnTo>
                  <a:lnTo>
                    <a:pt x="499" y="305"/>
                  </a:lnTo>
                  <a:lnTo>
                    <a:pt x="499" y="302"/>
                  </a:lnTo>
                  <a:lnTo>
                    <a:pt x="506" y="293"/>
                  </a:lnTo>
                  <a:lnTo>
                    <a:pt x="493" y="289"/>
                  </a:lnTo>
                  <a:lnTo>
                    <a:pt x="480" y="270"/>
                  </a:lnTo>
                  <a:lnTo>
                    <a:pt x="477" y="264"/>
                  </a:lnTo>
                  <a:lnTo>
                    <a:pt x="477" y="235"/>
                  </a:lnTo>
                  <a:lnTo>
                    <a:pt x="477" y="223"/>
                  </a:lnTo>
                  <a:lnTo>
                    <a:pt x="464" y="207"/>
                  </a:lnTo>
                  <a:lnTo>
                    <a:pt x="464" y="191"/>
                  </a:lnTo>
                  <a:lnTo>
                    <a:pt x="471" y="172"/>
                  </a:lnTo>
                  <a:lnTo>
                    <a:pt x="480" y="172"/>
                  </a:lnTo>
                  <a:lnTo>
                    <a:pt x="480" y="137"/>
                  </a:lnTo>
                  <a:lnTo>
                    <a:pt x="477" y="133"/>
                  </a:lnTo>
                  <a:lnTo>
                    <a:pt x="471" y="121"/>
                  </a:lnTo>
                  <a:lnTo>
                    <a:pt x="464" y="108"/>
                  </a:lnTo>
                  <a:lnTo>
                    <a:pt x="461" y="79"/>
                  </a:lnTo>
                  <a:lnTo>
                    <a:pt x="449" y="67"/>
                  </a:lnTo>
                  <a:lnTo>
                    <a:pt x="449" y="51"/>
                  </a:lnTo>
                  <a:lnTo>
                    <a:pt x="442" y="32"/>
                  </a:lnTo>
                  <a:lnTo>
                    <a:pt x="436" y="32"/>
                  </a:lnTo>
                  <a:lnTo>
                    <a:pt x="423" y="22"/>
                  </a:lnTo>
                  <a:lnTo>
                    <a:pt x="350" y="28"/>
                  </a:lnTo>
                  <a:lnTo>
                    <a:pt x="280" y="28"/>
                  </a:lnTo>
                  <a:lnTo>
                    <a:pt x="277" y="28"/>
                  </a:lnTo>
                  <a:lnTo>
                    <a:pt x="254" y="44"/>
                  </a:lnTo>
                  <a:lnTo>
                    <a:pt x="238" y="51"/>
                  </a:lnTo>
                  <a:lnTo>
                    <a:pt x="238" y="44"/>
                  </a:lnTo>
                  <a:lnTo>
                    <a:pt x="251" y="32"/>
                  </a:lnTo>
                  <a:lnTo>
                    <a:pt x="267" y="22"/>
                  </a:lnTo>
                  <a:lnTo>
                    <a:pt x="264" y="22"/>
                  </a:lnTo>
                  <a:lnTo>
                    <a:pt x="251" y="32"/>
                  </a:lnTo>
                  <a:lnTo>
                    <a:pt x="226" y="44"/>
                  </a:lnTo>
                  <a:lnTo>
                    <a:pt x="207" y="32"/>
                  </a:lnTo>
                  <a:lnTo>
                    <a:pt x="207" y="22"/>
                  </a:lnTo>
                  <a:lnTo>
                    <a:pt x="207" y="16"/>
                  </a:lnTo>
                  <a:lnTo>
                    <a:pt x="213" y="16"/>
                  </a:lnTo>
                  <a:lnTo>
                    <a:pt x="222" y="22"/>
                  </a:lnTo>
                  <a:lnTo>
                    <a:pt x="222" y="16"/>
                  </a:lnTo>
                  <a:lnTo>
                    <a:pt x="210" y="9"/>
                  </a:lnTo>
                  <a:lnTo>
                    <a:pt x="181" y="0"/>
                  </a:lnTo>
                  <a:lnTo>
                    <a:pt x="156" y="9"/>
                  </a:lnTo>
                  <a:lnTo>
                    <a:pt x="146" y="9"/>
                  </a:lnTo>
                  <a:lnTo>
                    <a:pt x="127" y="16"/>
                  </a:lnTo>
                  <a:lnTo>
                    <a:pt x="117" y="32"/>
                  </a:lnTo>
                  <a:lnTo>
                    <a:pt x="98" y="32"/>
                  </a:lnTo>
                  <a:lnTo>
                    <a:pt x="95" y="44"/>
                  </a:lnTo>
                  <a:lnTo>
                    <a:pt x="95" y="51"/>
                  </a:lnTo>
                  <a:lnTo>
                    <a:pt x="76" y="51"/>
                  </a:lnTo>
                  <a:lnTo>
                    <a:pt x="47" y="67"/>
                  </a:lnTo>
                  <a:lnTo>
                    <a:pt x="31" y="67"/>
                  </a:lnTo>
                  <a:lnTo>
                    <a:pt x="25" y="79"/>
                  </a:lnTo>
                  <a:lnTo>
                    <a:pt x="19" y="92"/>
                  </a:lnTo>
                  <a:lnTo>
                    <a:pt x="19" y="95"/>
                  </a:lnTo>
                  <a:lnTo>
                    <a:pt x="19" y="102"/>
                  </a:lnTo>
                  <a:lnTo>
                    <a:pt x="12" y="102"/>
                  </a:lnTo>
                  <a:lnTo>
                    <a:pt x="19" y="124"/>
                  </a:lnTo>
                  <a:lnTo>
                    <a:pt x="19" y="143"/>
                  </a:lnTo>
                  <a:lnTo>
                    <a:pt x="0" y="149"/>
                  </a:lnTo>
                  <a:lnTo>
                    <a:pt x="0" y="162"/>
                  </a:lnTo>
                  <a:lnTo>
                    <a:pt x="19" y="178"/>
                  </a:lnTo>
                  <a:lnTo>
                    <a:pt x="19" y="191"/>
                  </a:lnTo>
                  <a:lnTo>
                    <a:pt x="25" y="200"/>
                  </a:lnTo>
                  <a:lnTo>
                    <a:pt x="25" y="207"/>
                  </a:lnTo>
                  <a:lnTo>
                    <a:pt x="31" y="219"/>
                  </a:lnTo>
                  <a:lnTo>
                    <a:pt x="25" y="232"/>
                  </a:lnTo>
                  <a:lnTo>
                    <a:pt x="35" y="248"/>
                  </a:lnTo>
                  <a:lnTo>
                    <a:pt x="41" y="251"/>
                  </a:lnTo>
                  <a:lnTo>
                    <a:pt x="47" y="264"/>
                  </a:lnTo>
                  <a:lnTo>
                    <a:pt x="47" y="293"/>
                  </a:lnTo>
                  <a:lnTo>
                    <a:pt x="47" y="293"/>
                  </a:lnTo>
                  <a:lnTo>
                    <a:pt x="47" y="305"/>
                  </a:lnTo>
                  <a:lnTo>
                    <a:pt x="54" y="302"/>
                  </a:lnTo>
                  <a:lnTo>
                    <a:pt x="67" y="302"/>
                  </a:lnTo>
                  <a:lnTo>
                    <a:pt x="70" y="302"/>
                  </a:lnTo>
                  <a:lnTo>
                    <a:pt x="95" y="302"/>
                  </a:lnTo>
                  <a:lnTo>
                    <a:pt x="95" y="305"/>
                  </a:lnTo>
                  <a:lnTo>
                    <a:pt x="98" y="318"/>
                  </a:lnTo>
                  <a:lnTo>
                    <a:pt x="111" y="318"/>
                  </a:lnTo>
                  <a:lnTo>
                    <a:pt x="117" y="321"/>
                  </a:lnTo>
                  <a:lnTo>
                    <a:pt x="111" y="334"/>
                  </a:lnTo>
                  <a:lnTo>
                    <a:pt x="117" y="340"/>
                  </a:lnTo>
                  <a:lnTo>
                    <a:pt x="124" y="347"/>
                  </a:lnTo>
                  <a:lnTo>
                    <a:pt x="124" y="359"/>
                  </a:lnTo>
                  <a:lnTo>
                    <a:pt x="127" y="359"/>
                  </a:lnTo>
                  <a:lnTo>
                    <a:pt x="137" y="350"/>
                  </a:lnTo>
                  <a:lnTo>
                    <a:pt x="140" y="350"/>
                  </a:lnTo>
                  <a:lnTo>
                    <a:pt x="127" y="334"/>
                  </a:lnTo>
                  <a:lnTo>
                    <a:pt x="137" y="334"/>
                  </a:lnTo>
                  <a:lnTo>
                    <a:pt x="156" y="347"/>
                  </a:lnTo>
                  <a:lnTo>
                    <a:pt x="178" y="347"/>
                  </a:lnTo>
                  <a:lnTo>
                    <a:pt x="168" y="350"/>
                  </a:lnTo>
                  <a:lnTo>
                    <a:pt x="181" y="363"/>
                  </a:lnTo>
                  <a:lnTo>
                    <a:pt x="207" y="359"/>
                  </a:lnTo>
                  <a:lnTo>
                    <a:pt x="222" y="363"/>
                  </a:lnTo>
                  <a:lnTo>
                    <a:pt x="254" y="388"/>
                  </a:lnTo>
                  <a:lnTo>
                    <a:pt x="264" y="404"/>
                  </a:lnTo>
                  <a:lnTo>
                    <a:pt x="277" y="404"/>
                  </a:lnTo>
                  <a:lnTo>
                    <a:pt x="280" y="401"/>
                  </a:lnTo>
                  <a:lnTo>
                    <a:pt x="293" y="404"/>
                  </a:lnTo>
                  <a:lnTo>
                    <a:pt x="305" y="407"/>
                  </a:lnTo>
                  <a:lnTo>
                    <a:pt x="305" y="420"/>
                  </a:lnTo>
                  <a:lnTo>
                    <a:pt x="305" y="420"/>
                  </a:lnTo>
                  <a:lnTo>
                    <a:pt x="305" y="42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 name="Google Shape;3587;p136">
              <a:extLst>
                <a:ext uri="{FF2B5EF4-FFF2-40B4-BE49-F238E27FC236}">
                  <a16:creationId xmlns:a16="http://schemas.microsoft.com/office/drawing/2014/main" id="{B70A550A-93D1-B26F-0F45-60E6C3A25530}"/>
                </a:ext>
              </a:extLst>
            </p:cNvPr>
            <p:cNvSpPr/>
            <p:nvPr/>
          </p:nvSpPr>
          <p:spPr>
            <a:xfrm>
              <a:off x="2853" y="1607"/>
              <a:ext cx="398" cy="175"/>
            </a:xfrm>
            <a:custGeom>
              <a:avLst/>
              <a:gdLst/>
              <a:ahLst/>
              <a:cxnLst/>
              <a:rect l="l" t="t" r="r" b="b"/>
              <a:pathLst>
                <a:path w="398" h="175" extrusionOk="0">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 name="Google Shape;3588;p136">
              <a:extLst>
                <a:ext uri="{FF2B5EF4-FFF2-40B4-BE49-F238E27FC236}">
                  <a16:creationId xmlns:a16="http://schemas.microsoft.com/office/drawing/2014/main" id="{EF3C9E73-CB75-D12E-C83A-D301CBDAE8BA}"/>
                </a:ext>
              </a:extLst>
            </p:cNvPr>
            <p:cNvSpPr/>
            <p:nvPr/>
          </p:nvSpPr>
          <p:spPr>
            <a:xfrm>
              <a:off x="2853" y="1607"/>
              <a:ext cx="398" cy="175"/>
            </a:xfrm>
            <a:custGeom>
              <a:avLst/>
              <a:gdLst/>
              <a:ahLst/>
              <a:cxnLst/>
              <a:rect l="l" t="t" r="r" b="b"/>
              <a:pathLst>
                <a:path w="398" h="175" extrusionOk="0">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 name="Google Shape;3589;p136">
              <a:extLst>
                <a:ext uri="{FF2B5EF4-FFF2-40B4-BE49-F238E27FC236}">
                  <a16:creationId xmlns:a16="http://schemas.microsoft.com/office/drawing/2014/main" id="{D750D4C4-D575-7EE6-62FC-E623F6A8BAA4}"/>
                </a:ext>
              </a:extLst>
            </p:cNvPr>
            <p:cNvSpPr/>
            <p:nvPr/>
          </p:nvSpPr>
          <p:spPr>
            <a:xfrm>
              <a:off x="2541" y="1317"/>
              <a:ext cx="455" cy="547"/>
            </a:xfrm>
            <a:custGeom>
              <a:avLst/>
              <a:gdLst/>
              <a:ahLst/>
              <a:cxnLst/>
              <a:rect l="l" t="t" r="r" b="b"/>
              <a:pathLst>
                <a:path w="455" h="547" extrusionOk="0">
                  <a:moveTo>
                    <a:pt x="127" y="0"/>
                  </a:moveTo>
                  <a:lnTo>
                    <a:pt x="143" y="0"/>
                  </a:lnTo>
                  <a:lnTo>
                    <a:pt x="159" y="6"/>
                  </a:lnTo>
                  <a:lnTo>
                    <a:pt x="163" y="6"/>
                  </a:lnTo>
                  <a:lnTo>
                    <a:pt x="175" y="6"/>
                  </a:lnTo>
                  <a:lnTo>
                    <a:pt x="188" y="19"/>
                  </a:lnTo>
                  <a:lnTo>
                    <a:pt x="201" y="19"/>
                  </a:lnTo>
                  <a:lnTo>
                    <a:pt x="191" y="29"/>
                  </a:lnTo>
                  <a:lnTo>
                    <a:pt x="188" y="35"/>
                  </a:lnTo>
                  <a:lnTo>
                    <a:pt x="188" y="41"/>
                  </a:lnTo>
                  <a:lnTo>
                    <a:pt x="201" y="48"/>
                  </a:lnTo>
                  <a:lnTo>
                    <a:pt x="201" y="54"/>
                  </a:lnTo>
                  <a:lnTo>
                    <a:pt x="213" y="48"/>
                  </a:lnTo>
                  <a:lnTo>
                    <a:pt x="213" y="41"/>
                  </a:lnTo>
                  <a:lnTo>
                    <a:pt x="217" y="41"/>
                  </a:lnTo>
                  <a:lnTo>
                    <a:pt x="223" y="48"/>
                  </a:lnTo>
                  <a:lnTo>
                    <a:pt x="233" y="60"/>
                  </a:lnTo>
                  <a:lnTo>
                    <a:pt x="242" y="54"/>
                  </a:lnTo>
                  <a:lnTo>
                    <a:pt x="245" y="48"/>
                  </a:lnTo>
                  <a:lnTo>
                    <a:pt x="255" y="48"/>
                  </a:lnTo>
                  <a:lnTo>
                    <a:pt x="255" y="60"/>
                  </a:lnTo>
                  <a:lnTo>
                    <a:pt x="245" y="64"/>
                  </a:lnTo>
                  <a:lnTo>
                    <a:pt x="242" y="64"/>
                  </a:lnTo>
                  <a:lnTo>
                    <a:pt x="229" y="70"/>
                  </a:lnTo>
                  <a:lnTo>
                    <a:pt x="242" y="76"/>
                  </a:lnTo>
                  <a:lnTo>
                    <a:pt x="245" y="76"/>
                  </a:lnTo>
                  <a:lnTo>
                    <a:pt x="258" y="76"/>
                  </a:lnTo>
                  <a:lnTo>
                    <a:pt x="258" y="83"/>
                  </a:lnTo>
                  <a:lnTo>
                    <a:pt x="271" y="83"/>
                  </a:lnTo>
                  <a:lnTo>
                    <a:pt x="274" y="70"/>
                  </a:lnTo>
                  <a:lnTo>
                    <a:pt x="283" y="60"/>
                  </a:lnTo>
                  <a:lnTo>
                    <a:pt x="299" y="60"/>
                  </a:lnTo>
                  <a:lnTo>
                    <a:pt x="303" y="54"/>
                  </a:lnTo>
                  <a:lnTo>
                    <a:pt x="312" y="48"/>
                  </a:lnTo>
                  <a:lnTo>
                    <a:pt x="315" y="41"/>
                  </a:lnTo>
                  <a:lnTo>
                    <a:pt x="315" y="41"/>
                  </a:lnTo>
                  <a:lnTo>
                    <a:pt x="334" y="41"/>
                  </a:lnTo>
                  <a:lnTo>
                    <a:pt x="322" y="48"/>
                  </a:lnTo>
                  <a:lnTo>
                    <a:pt x="315" y="48"/>
                  </a:lnTo>
                  <a:lnTo>
                    <a:pt x="315" y="48"/>
                  </a:lnTo>
                  <a:lnTo>
                    <a:pt x="312" y="54"/>
                  </a:lnTo>
                  <a:lnTo>
                    <a:pt x="315" y="60"/>
                  </a:lnTo>
                  <a:lnTo>
                    <a:pt x="328" y="54"/>
                  </a:lnTo>
                  <a:lnTo>
                    <a:pt x="341" y="48"/>
                  </a:lnTo>
                  <a:lnTo>
                    <a:pt x="344" y="48"/>
                  </a:lnTo>
                  <a:lnTo>
                    <a:pt x="344" y="54"/>
                  </a:lnTo>
                  <a:lnTo>
                    <a:pt x="357" y="54"/>
                  </a:lnTo>
                  <a:lnTo>
                    <a:pt x="369" y="70"/>
                  </a:lnTo>
                  <a:lnTo>
                    <a:pt x="379" y="64"/>
                  </a:lnTo>
                  <a:lnTo>
                    <a:pt x="385" y="76"/>
                  </a:lnTo>
                  <a:lnTo>
                    <a:pt x="385" y="89"/>
                  </a:lnTo>
                  <a:lnTo>
                    <a:pt x="398" y="92"/>
                  </a:lnTo>
                  <a:lnTo>
                    <a:pt x="404" y="92"/>
                  </a:lnTo>
                  <a:lnTo>
                    <a:pt x="408" y="102"/>
                  </a:lnTo>
                  <a:lnTo>
                    <a:pt x="420" y="102"/>
                  </a:lnTo>
                  <a:lnTo>
                    <a:pt x="427" y="121"/>
                  </a:lnTo>
                  <a:lnTo>
                    <a:pt x="427" y="143"/>
                  </a:lnTo>
                  <a:lnTo>
                    <a:pt x="408" y="146"/>
                  </a:lnTo>
                  <a:lnTo>
                    <a:pt x="408" y="159"/>
                  </a:lnTo>
                  <a:lnTo>
                    <a:pt x="427" y="175"/>
                  </a:lnTo>
                  <a:lnTo>
                    <a:pt x="427" y="188"/>
                  </a:lnTo>
                  <a:lnTo>
                    <a:pt x="433" y="200"/>
                  </a:lnTo>
                  <a:lnTo>
                    <a:pt x="433" y="204"/>
                  </a:lnTo>
                  <a:lnTo>
                    <a:pt x="439" y="216"/>
                  </a:lnTo>
                  <a:lnTo>
                    <a:pt x="433" y="229"/>
                  </a:lnTo>
                  <a:lnTo>
                    <a:pt x="446" y="245"/>
                  </a:lnTo>
                  <a:lnTo>
                    <a:pt x="449" y="248"/>
                  </a:lnTo>
                  <a:lnTo>
                    <a:pt x="455" y="261"/>
                  </a:lnTo>
                  <a:lnTo>
                    <a:pt x="455" y="290"/>
                  </a:lnTo>
                  <a:lnTo>
                    <a:pt x="449" y="299"/>
                  </a:lnTo>
                  <a:lnTo>
                    <a:pt x="446" y="290"/>
                  </a:lnTo>
                  <a:lnTo>
                    <a:pt x="439" y="299"/>
                  </a:lnTo>
                  <a:lnTo>
                    <a:pt x="420" y="290"/>
                  </a:lnTo>
                  <a:lnTo>
                    <a:pt x="420" y="302"/>
                  </a:lnTo>
                  <a:lnTo>
                    <a:pt x="408" y="305"/>
                  </a:lnTo>
                  <a:lnTo>
                    <a:pt x="404" y="305"/>
                  </a:lnTo>
                  <a:lnTo>
                    <a:pt x="385" y="305"/>
                  </a:lnTo>
                  <a:lnTo>
                    <a:pt x="379" y="315"/>
                  </a:lnTo>
                  <a:lnTo>
                    <a:pt x="369" y="315"/>
                  </a:lnTo>
                  <a:lnTo>
                    <a:pt x="357" y="331"/>
                  </a:lnTo>
                  <a:lnTo>
                    <a:pt x="344" y="331"/>
                  </a:lnTo>
                  <a:lnTo>
                    <a:pt x="328" y="347"/>
                  </a:lnTo>
                  <a:lnTo>
                    <a:pt x="315" y="344"/>
                  </a:lnTo>
                  <a:lnTo>
                    <a:pt x="312" y="341"/>
                  </a:lnTo>
                  <a:lnTo>
                    <a:pt x="312" y="344"/>
                  </a:lnTo>
                  <a:lnTo>
                    <a:pt x="312" y="347"/>
                  </a:lnTo>
                  <a:lnTo>
                    <a:pt x="322" y="360"/>
                  </a:lnTo>
                  <a:lnTo>
                    <a:pt x="334" y="379"/>
                  </a:lnTo>
                  <a:lnTo>
                    <a:pt x="334" y="388"/>
                  </a:lnTo>
                  <a:lnTo>
                    <a:pt x="341" y="401"/>
                  </a:lnTo>
                  <a:lnTo>
                    <a:pt x="344" y="407"/>
                  </a:lnTo>
                  <a:lnTo>
                    <a:pt x="369" y="420"/>
                  </a:lnTo>
                  <a:lnTo>
                    <a:pt x="379" y="426"/>
                  </a:lnTo>
                  <a:lnTo>
                    <a:pt x="398" y="449"/>
                  </a:lnTo>
                  <a:lnTo>
                    <a:pt x="398" y="461"/>
                  </a:lnTo>
                  <a:lnTo>
                    <a:pt x="398" y="471"/>
                  </a:lnTo>
                  <a:lnTo>
                    <a:pt x="392" y="471"/>
                  </a:lnTo>
                  <a:lnTo>
                    <a:pt x="385" y="484"/>
                  </a:lnTo>
                  <a:lnTo>
                    <a:pt x="369" y="490"/>
                  </a:lnTo>
                  <a:lnTo>
                    <a:pt x="357" y="506"/>
                  </a:lnTo>
                  <a:lnTo>
                    <a:pt x="357" y="512"/>
                  </a:lnTo>
                  <a:lnTo>
                    <a:pt x="369" y="525"/>
                  </a:lnTo>
                  <a:lnTo>
                    <a:pt x="369" y="531"/>
                  </a:lnTo>
                  <a:lnTo>
                    <a:pt x="363" y="535"/>
                  </a:lnTo>
                  <a:lnTo>
                    <a:pt x="350" y="531"/>
                  </a:lnTo>
                  <a:lnTo>
                    <a:pt x="341" y="531"/>
                  </a:lnTo>
                  <a:lnTo>
                    <a:pt x="328" y="531"/>
                  </a:lnTo>
                  <a:lnTo>
                    <a:pt x="322" y="531"/>
                  </a:lnTo>
                  <a:lnTo>
                    <a:pt x="303" y="541"/>
                  </a:lnTo>
                  <a:lnTo>
                    <a:pt x="293" y="541"/>
                  </a:lnTo>
                  <a:lnTo>
                    <a:pt x="283" y="541"/>
                  </a:lnTo>
                  <a:lnTo>
                    <a:pt x="274" y="541"/>
                  </a:lnTo>
                  <a:lnTo>
                    <a:pt x="261" y="535"/>
                  </a:lnTo>
                  <a:lnTo>
                    <a:pt x="255" y="535"/>
                  </a:lnTo>
                  <a:lnTo>
                    <a:pt x="233" y="535"/>
                  </a:lnTo>
                  <a:lnTo>
                    <a:pt x="233" y="547"/>
                  </a:lnTo>
                  <a:lnTo>
                    <a:pt x="233" y="547"/>
                  </a:lnTo>
                  <a:lnTo>
                    <a:pt x="223" y="547"/>
                  </a:lnTo>
                  <a:lnTo>
                    <a:pt x="213" y="535"/>
                  </a:lnTo>
                  <a:lnTo>
                    <a:pt x="204" y="541"/>
                  </a:lnTo>
                  <a:lnTo>
                    <a:pt x="191" y="547"/>
                  </a:lnTo>
                  <a:lnTo>
                    <a:pt x="191" y="547"/>
                  </a:lnTo>
                  <a:lnTo>
                    <a:pt x="188" y="541"/>
                  </a:lnTo>
                  <a:lnTo>
                    <a:pt x="172" y="531"/>
                  </a:lnTo>
                  <a:lnTo>
                    <a:pt x="163" y="531"/>
                  </a:lnTo>
                  <a:lnTo>
                    <a:pt x="159" y="535"/>
                  </a:lnTo>
                  <a:lnTo>
                    <a:pt x="156" y="531"/>
                  </a:lnTo>
                  <a:lnTo>
                    <a:pt x="147" y="525"/>
                  </a:lnTo>
                  <a:lnTo>
                    <a:pt x="134" y="525"/>
                  </a:lnTo>
                  <a:lnTo>
                    <a:pt x="143" y="531"/>
                  </a:lnTo>
                  <a:lnTo>
                    <a:pt x="134" y="541"/>
                  </a:lnTo>
                  <a:lnTo>
                    <a:pt x="127" y="535"/>
                  </a:lnTo>
                  <a:lnTo>
                    <a:pt x="115" y="541"/>
                  </a:lnTo>
                  <a:lnTo>
                    <a:pt x="102" y="535"/>
                  </a:lnTo>
                  <a:lnTo>
                    <a:pt x="102" y="535"/>
                  </a:lnTo>
                  <a:lnTo>
                    <a:pt x="102" y="525"/>
                  </a:lnTo>
                  <a:lnTo>
                    <a:pt x="89" y="519"/>
                  </a:lnTo>
                  <a:lnTo>
                    <a:pt x="89" y="506"/>
                  </a:lnTo>
                  <a:lnTo>
                    <a:pt x="99" y="484"/>
                  </a:lnTo>
                  <a:lnTo>
                    <a:pt x="102" y="477"/>
                  </a:lnTo>
                  <a:lnTo>
                    <a:pt x="102" y="471"/>
                  </a:lnTo>
                  <a:lnTo>
                    <a:pt x="105" y="455"/>
                  </a:lnTo>
                  <a:lnTo>
                    <a:pt x="118" y="442"/>
                  </a:lnTo>
                  <a:lnTo>
                    <a:pt x="105" y="436"/>
                  </a:lnTo>
                  <a:lnTo>
                    <a:pt x="102" y="436"/>
                  </a:lnTo>
                  <a:lnTo>
                    <a:pt x="86" y="426"/>
                  </a:lnTo>
                  <a:lnTo>
                    <a:pt x="77" y="430"/>
                  </a:lnTo>
                  <a:lnTo>
                    <a:pt x="70" y="430"/>
                  </a:lnTo>
                  <a:lnTo>
                    <a:pt x="61" y="430"/>
                  </a:lnTo>
                  <a:lnTo>
                    <a:pt x="48" y="430"/>
                  </a:lnTo>
                  <a:lnTo>
                    <a:pt x="45" y="426"/>
                  </a:lnTo>
                  <a:lnTo>
                    <a:pt x="45" y="420"/>
                  </a:lnTo>
                  <a:lnTo>
                    <a:pt x="32" y="407"/>
                  </a:lnTo>
                  <a:lnTo>
                    <a:pt x="32" y="407"/>
                  </a:lnTo>
                  <a:lnTo>
                    <a:pt x="32" y="388"/>
                  </a:lnTo>
                  <a:lnTo>
                    <a:pt x="29" y="385"/>
                  </a:lnTo>
                  <a:lnTo>
                    <a:pt x="19" y="372"/>
                  </a:lnTo>
                  <a:lnTo>
                    <a:pt x="7" y="360"/>
                  </a:lnTo>
                  <a:lnTo>
                    <a:pt x="7" y="360"/>
                  </a:lnTo>
                  <a:lnTo>
                    <a:pt x="16" y="344"/>
                  </a:lnTo>
                  <a:lnTo>
                    <a:pt x="7" y="331"/>
                  </a:lnTo>
                  <a:lnTo>
                    <a:pt x="7" y="328"/>
                  </a:lnTo>
                  <a:lnTo>
                    <a:pt x="0" y="305"/>
                  </a:lnTo>
                  <a:lnTo>
                    <a:pt x="3" y="302"/>
                  </a:lnTo>
                  <a:lnTo>
                    <a:pt x="3" y="302"/>
                  </a:lnTo>
                  <a:lnTo>
                    <a:pt x="3" y="290"/>
                  </a:lnTo>
                  <a:lnTo>
                    <a:pt x="7" y="270"/>
                  </a:lnTo>
                  <a:lnTo>
                    <a:pt x="3" y="258"/>
                  </a:lnTo>
                  <a:lnTo>
                    <a:pt x="16" y="245"/>
                  </a:lnTo>
                  <a:lnTo>
                    <a:pt x="19" y="232"/>
                  </a:lnTo>
                  <a:lnTo>
                    <a:pt x="32" y="232"/>
                  </a:lnTo>
                  <a:lnTo>
                    <a:pt x="48" y="232"/>
                  </a:lnTo>
                  <a:lnTo>
                    <a:pt x="57" y="229"/>
                  </a:lnTo>
                  <a:lnTo>
                    <a:pt x="48" y="220"/>
                  </a:lnTo>
                  <a:lnTo>
                    <a:pt x="57" y="216"/>
                  </a:lnTo>
                  <a:lnTo>
                    <a:pt x="61" y="204"/>
                  </a:lnTo>
                  <a:lnTo>
                    <a:pt x="61" y="200"/>
                  </a:lnTo>
                  <a:lnTo>
                    <a:pt x="57" y="191"/>
                  </a:lnTo>
                  <a:lnTo>
                    <a:pt x="45" y="191"/>
                  </a:lnTo>
                  <a:lnTo>
                    <a:pt x="45" y="188"/>
                  </a:lnTo>
                  <a:lnTo>
                    <a:pt x="45" y="175"/>
                  </a:lnTo>
                  <a:lnTo>
                    <a:pt x="57" y="185"/>
                  </a:lnTo>
                  <a:lnTo>
                    <a:pt x="70" y="175"/>
                  </a:lnTo>
                  <a:lnTo>
                    <a:pt x="70" y="162"/>
                  </a:lnTo>
                  <a:lnTo>
                    <a:pt x="70" y="153"/>
                  </a:lnTo>
                  <a:lnTo>
                    <a:pt x="70" y="146"/>
                  </a:lnTo>
                  <a:lnTo>
                    <a:pt x="73" y="143"/>
                  </a:lnTo>
                  <a:lnTo>
                    <a:pt x="73" y="143"/>
                  </a:lnTo>
                  <a:lnTo>
                    <a:pt x="73" y="143"/>
                  </a:lnTo>
                  <a:lnTo>
                    <a:pt x="73" y="130"/>
                  </a:lnTo>
                  <a:lnTo>
                    <a:pt x="61" y="130"/>
                  </a:lnTo>
                  <a:lnTo>
                    <a:pt x="57" y="118"/>
                  </a:lnTo>
                  <a:lnTo>
                    <a:pt x="57" y="105"/>
                  </a:lnTo>
                  <a:lnTo>
                    <a:pt x="77" y="102"/>
                  </a:lnTo>
                  <a:lnTo>
                    <a:pt x="89" y="102"/>
                  </a:lnTo>
                  <a:lnTo>
                    <a:pt x="102" y="105"/>
                  </a:lnTo>
                  <a:lnTo>
                    <a:pt x="102" y="118"/>
                  </a:lnTo>
                  <a:lnTo>
                    <a:pt x="105" y="130"/>
                  </a:lnTo>
                  <a:lnTo>
                    <a:pt x="115" y="121"/>
                  </a:lnTo>
                  <a:lnTo>
                    <a:pt x="105" y="111"/>
                  </a:lnTo>
                  <a:lnTo>
                    <a:pt x="105" y="105"/>
                  </a:lnTo>
                  <a:lnTo>
                    <a:pt x="115" y="105"/>
                  </a:lnTo>
                  <a:lnTo>
                    <a:pt x="127" y="111"/>
                  </a:lnTo>
                  <a:lnTo>
                    <a:pt x="118" y="121"/>
                  </a:lnTo>
                  <a:lnTo>
                    <a:pt x="134" y="134"/>
                  </a:lnTo>
                  <a:lnTo>
                    <a:pt x="131" y="130"/>
                  </a:lnTo>
                  <a:lnTo>
                    <a:pt x="131" y="111"/>
                  </a:lnTo>
                  <a:lnTo>
                    <a:pt x="127" y="102"/>
                  </a:lnTo>
                  <a:lnTo>
                    <a:pt x="131" y="92"/>
                  </a:lnTo>
                  <a:lnTo>
                    <a:pt x="143" y="89"/>
                  </a:lnTo>
                  <a:lnTo>
                    <a:pt x="147" y="92"/>
                  </a:lnTo>
                  <a:lnTo>
                    <a:pt x="159" y="89"/>
                  </a:lnTo>
                  <a:lnTo>
                    <a:pt x="175" y="111"/>
                  </a:lnTo>
                  <a:lnTo>
                    <a:pt x="201" y="111"/>
                  </a:lnTo>
                  <a:lnTo>
                    <a:pt x="185" y="105"/>
                  </a:lnTo>
                  <a:lnTo>
                    <a:pt x="163" y="89"/>
                  </a:lnTo>
                  <a:lnTo>
                    <a:pt x="147" y="83"/>
                  </a:lnTo>
                  <a:lnTo>
                    <a:pt x="143" y="83"/>
                  </a:lnTo>
                  <a:lnTo>
                    <a:pt x="143" y="70"/>
                  </a:lnTo>
                  <a:lnTo>
                    <a:pt x="156" y="64"/>
                  </a:lnTo>
                  <a:lnTo>
                    <a:pt x="143" y="60"/>
                  </a:lnTo>
                  <a:lnTo>
                    <a:pt x="143" y="48"/>
                  </a:lnTo>
                  <a:lnTo>
                    <a:pt x="131" y="54"/>
                  </a:lnTo>
                  <a:lnTo>
                    <a:pt x="131" y="41"/>
                  </a:lnTo>
                  <a:lnTo>
                    <a:pt x="143" y="41"/>
                  </a:lnTo>
                  <a:lnTo>
                    <a:pt x="147" y="35"/>
                  </a:lnTo>
                  <a:lnTo>
                    <a:pt x="134" y="25"/>
                  </a:lnTo>
                  <a:lnTo>
                    <a:pt x="134" y="19"/>
                  </a:lnTo>
                  <a:lnTo>
                    <a:pt x="131" y="19"/>
                  </a:lnTo>
                  <a:lnTo>
                    <a:pt x="127" y="13"/>
                  </a:lnTo>
                  <a:lnTo>
                    <a:pt x="127" y="6"/>
                  </a:lnTo>
                  <a:lnTo>
                    <a:pt x="127" y="0"/>
                  </a:lnTo>
                  <a:lnTo>
                    <a:pt x="127" y="0"/>
                  </a:lnTo>
                  <a:lnTo>
                    <a:pt x="127"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0" name="Google Shape;3590;p136">
              <a:extLst>
                <a:ext uri="{FF2B5EF4-FFF2-40B4-BE49-F238E27FC236}">
                  <a16:creationId xmlns:a16="http://schemas.microsoft.com/office/drawing/2014/main" id="{0CCCCFEE-1D53-078D-FFB0-AD1FB3999881}"/>
                </a:ext>
              </a:extLst>
            </p:cNvPr>
            <p:cNvSpPr/>
            <p:nvPr/>
          </p:nvSpPr>
          <p:spPr>
            <a:xfrm>
              <a:off x="2541" y="1317"/>
              <a:ext cx="455" cy="547"/>
            </a:xfrm>
            <a:custGeom>
              <a:avLst/>
              <a:gdLst/>
              <a:ahLst/>
              <a:cxnLst/>
              <a:rect l="l" t="t" r="r" b="b"/>
              <a:pathLst>
                <a:path w="455" h="547" extrusionOk="0">
                  <a:moveTo>
                    <a:pt x="127" y="0"/>
                  </a:moveTo>
                  <a:lnTo>
                    <a:pt x="143" y="0"/>
                  </a:lnTo>
                  <a:lnTo>
                    <a:pt x="159" y="6"/>
                  </a:lnTo>
                  <a:lnTo>
                    <a:pt x="163" y="6"/>
                  </a:lnTo>
                  <a:lnTo>
                    <a:pt x="175" y="6"/>
                  </a:lnTo>
                  <a:lnTo>
                    <a:pt x="188" y="19"/>
                  </a:lnTo>
                  <a:lnTo>
                    <a:pt x="201" y="19"/>
                  </a:lnTo>
                  <a:lnTo>
                    <a:pt x="191" y="29"/>
                  </a:lnTo>
                  <a:lnTo>
                    <a:pt x="188" y="35"/>
                  </a:lnTo>
                  <a:lnTo>
                    <a:pt x="188" y="41"/>
                  </a:lnTo>
                  <a:lnTo>
                    <a:pt x="201" y="48"/>
                  </a:lnTo>
                  <a:lnTo>
                    <a:pt x="201" y="54"/>
                  </a:lnTo>
                  <a:lnTo>
                    <a:pt x="213" y="48"/>
                  </a:lnTo>
                  <a:lnTo>
                    <a:pt x="213" y="41"/>
                  </a:lnTo>
                  <a:lnTo>
                    <a:pt x="217" y="41"/>
                  </a:lnTo>
                  <a:lnTo>
                    <a:pt x="223" y="48"/>
                  </a:lnTo>
                  <a:lnTo>
                    <a:pt x="233" y="60"/>
                  </a:lnTo>
                  <a:lnTo>
                    <a:pt x="242" y="54"/>
                  </a:lnTo>
                  <a:lnTo>
                    <a:pt x="245" y="48"/>
                  </a:lnTo>
                  <a:lnTo>
                    <a:pt x="255" y="48"/>
                  </a:lnTo>
                  <a:lnTo>
                    <a:pt x="255" y="60"/>
                  </a:lnTo>
                  <a:lnTo>
                    <a:pt x="245" y="64"/>
                  </a:lnTo>
                  <a:lnTo>
                    <a:pt x="242" y="64"/>
                  </a:lnTo>
                  <a:lnTo>
                    <a:pt x="229" y="70"/>
                  </a:lnTo>
                  <a:lnTo>
                    <a:pt x="242" y="76"/>
                  </a:lnTo>
                  <a:lnTo>
                    <a:pt x="245" y="76"/>
                  </a:lnTo>
                  <a:lnTo>
                    <a:pt x="258" y="76"/>
                  </a:lnTo>
                  <a:lnTo>
                    <a:pt x="258" y="83"/>
                  </a:lnTo>
                  <a:lnTo>
                    <a:pt x="271" y="83"/>
                  </a:lnTo>
                  <a:lnTo>
                    <a:pt x="274" y="70"/>
                  </a:lnTo>
                  <a:lnTo>
                    <a:pt x="283" y="60"/>
                  </a:lnTo>
                  <a:lnTo>
                    <a:pt x="299" y="60"/>
                  </a:lnTo>
                  <a:lnTo>
                    <a:pt x="303" y="54"/>
                  </a:lnTo>
                  <a:lnTo>
                    <a:pt x="312" y="48"/>
                  </a:lnTo>
                  <a:lnTo>
                    <a:pt x="315" y="41"/>
                  </a:lnTo>
                  <a:lnTo>
                    <a:pt x="315" y="41"/>
                  </a:lnTo>
                  <a:lnTo>
                    <a:pt x="334" y="41"/>
                  </a:lnTo>
                  <a:lnTo>
                    <a:pt x="322" y="48"/>
                  </a:lnTo>
                  <a:lnTo>
                    <a:pt x="315" y="48"/>
                  </a:lnTo>
                  <a:lnTo>
                    <a:pt x="315" y="48"/>
                  </a:lnTo>
                  <a:lnTo>
                    <a:pt x="312" y="54"/>
                  </a:lnTo>
                  <a:lnTo>
                    <a:pt x="315" y="60"/>
                  </a:lnTo>
                  <a:lnTo>
                    <a:pt x="328" y="54"/>
                  </a:lnTo>
                  <a:lnTo>
                    <a:pt x="341" y="48"/>
                  </a:lnTo>
                  <a:lnTo>
                    <a:pt x="344" y="48"/>
                  </a:lnTo>
                  <a:lnTo>
                    <a:pt x="344" y="54"/>
                  </a:lnTo>
                  <a:lnTo>
                    <a:pt x="357" y="54"/>
                  </a:lnTo>
                  <a:lnTo>
                    <a:pt x="369" y="70"/>
                  </a:lnTo>
                  <a:lnTo>
                    <a:pt x="379" y="64"/>
                  </a:lnTo>
                  <a:lnTo>
                    <a:pt x="385" y="76"/>
                  </a:lnTo>
                  <a:lnTo>
                    <a:pt x="385" y="89"/>
                  </a:lnTo>
                  <a:lnTo>
                    <a:pt x="398" y="92"/>
                  </a:lnTo>
                  <a:lnTo>
                    <a:pt x="404" y="92"/>
                  </a:lnTo>
                  <a:lnTo>
                    <a:pt x="408" y="102"/>
                  </a:lnTo>
                  <a:lnTo>
                    <a:pt x="420" y="102"/>
                  </a:lnTo>
                  <a:lnTo>
                    <a:pt x="427" y="121"/>
                  </a:lnTo>
                  <a:lnTo>
                    <a:pt x="427" y="143"/>
                  </a:lnTo>
                  <a:lnTo>
                    <a:pt x="408" y="146"/>
                  </a:lnTo>
                  <a:lnTo>
                    <a:pt x="408" y="159"/>
                  </a:lnTo>
                  <a:lnTo>
                    <a:pt x="427" y="175"/>
                  </a:lnTo>
                  <a:lnTo>
                    <a:pt x="427" y="188"/>
                  </a:lnTo>
                  <a:lnTo>
                    <a:pt x="433" y="200"/>
                  </a:lnTo>
                  <a:lnTo>
                    <a:pt x="433" y="204"/>
                  </a:lnTo>
                  <a:lnTo>
                    <a:pt x="439" y="216"/>
                  </a:lnTo>
                  <a:lnTo>
                    <a:pt x="433" y="229"/>
                  </a:lnTo>
                  <a:lnTo>
                    <a:pt x="446" y="245"/>
                  </a:lnTo>
                  <a:lnTo>
                    <a:pt x="449" y="248"/>
                  </a:lnTo>
                  <a:lnTo>
                    <a:pt x="455" y="261"/>
                  </a:lnTo>
                  <a:lnTo>
                    <a:pt x="455" y="290"/>
                  </a:lnTo>
                  <a:lnTo>
                    <a:pt x="449" y="299"/>
                  </a:lnTo>
                  <a:lnTo>
                    <a:pt x="446" y="290"/>
                  </a:lnTo>
                  <a:lnTo>
                    <a:pt x="439" y="299"/>
                  </a:lnTo>
                  <a:lnTo>
                    <a:pt x="420" y="290"/>
                  </a:lnTo>
                  <a:lnTo>
                    <a:pt x="420" y="302"/>
                  </a:lnTo>
                  <a:lnTo>
                    <a:pt x="408" y="305"/>
                  </a:lnTo>
                  <a:lnTo>
                    <a:pt x="404" y="305"/>
                  </a:lnTo>
                  <a:lnTo>
                    <a:pt x="385" y="305"/>
                  </a:lnTo>
                  <a:lnTo>
                    <a:pt x="379" y="315"/>
                  </a:lnTo>
                  <a:lnTo>
                    <a:pt x="369" y="315"/>
                  </a:lnTo>
                  <a:lnTo>
                    <a:pt x="357" y="331"/>
                  </a:lnTo>
                  <a:lnTo>
                    <a:pt x="344" y="331"/>
                  </a:lnTo>
                  <a:lnTo>
                    <a:pt x="328" y="347"/>
                  </a:lnTo>
                  <a:lnTo>
                    <a:pt x="315" y="344"/>
                  </a:lnTo>
                  <a:lnTo>
                    <a:pt x="312" y="341"/>
                  </a:lnTo>
                  <a:lnTo>
                    <a:pt x="312" y="344"/>
                  </a:lnTo>
                  <a:lnTo>
                    <a:pt x="312" y="347"/>
                  </a:lnTo>
                  <a:lnTo>
                    <a:pt x="322" y="360"/>
                  </a:lnTo>
                  <a:lnTo>
                    <a:pt x="334" y="379"/>
                  </a:lnTo>
                  <a:lnTo>
                    <a:pt x="334" y="388"/>
                  </a:lnTo>
                  <a:lnTo>
                    <a:pt x="341" y="401"/>
                  </a:lnTo>
                  <a:lnTo>
                    <a:pt x="344" y="407"/>
                  </a:lnTo>
                  <a:lnTo>
                    <a:pt x="369" y="420"/>
                  </a:lnTo>
                  <a:lnTo>
                    <a:pt x="379" y="426"/>
                  </a:lnTo>
                  <a:lnTo>
                    <a:pt x="398" y="449"/>
                  </a:lnTo>
                  <a:lnTo>
                    <a:pt x="398" y="461"/>
                  </a:lnTo>
                  <a:lnTo>
                    <a:pt x="398" y="471"/>
                  </a:lnTo>
                  <a:lnTo>
                    <a:pt x="392" y="471"/>
                  </a:lnTo>
                  <a:lnTo>
                    <a:pt x="385" y="484"/>
                  </a:lnTo>
                  <a:lnTo>
                    <a:pt x="369" y="490"/>
                  </a:lnTo>
                  <a:lnTo>
                    <a:pt x="357" y="506"/>
                  </a:lnTo>
                  <a:lnTo>
                    <a:pt x="357" y="512"/>
                  </a:lnTo>
                  <a:lnTo>
                    <a:pt x="369" y="525"/>
                  </a:lnTo>
                  <a:lnTo>
                    <a:pt x="369" y="531"/>
                  </a:lnTo>
                  <a:lnTo>
                    <a:pt x="363" y="535"/>
                  </a:lnTo>
                  <a:lnTo>
                    <a:pt x="350" y="531"/>
                  </a:lnTo>
                  <a:lnTo>
                    <a:pt x="341" y="531"/>
                  </a:lnTo>
                  <a:lnTo>
                    <a:pt x="328" y="531"/>
                  </a:lnTo>
                  <a:lnTo>
                    <a:pt x="322" y="531"/>
                  </a:lnTo>
                  <a:lnTo>
                    <a:pt x="303" y="541"/>
                  </a:lnTo>
                  <a:lnTo>
                    <a:pt x="293" y="541"/>
                  </a:lnTo>
                  <a:lnTo>
                    <a:pt x="283" y="541"/>
                  </a:lnTo>
                  <a:lnTo>
                    <a:pt x="274" y="541"/>
                  </a:lnTo>
                  <a:lnTo>
                    <a:pt x="261" y="535"/>
                  </a:lnTo>
                  <a:lnTo>
                    <a:pt x="255" y="535"/>
                  </a:lnTo>
                  <a:lnTo>
                    <a:pt x="233" y="535"/>
                  </a:lnTo>
                  <a:lnTo>
                    <a:pt x="233" y="547"/>
                  </a:lnTo>
                  <a:lnTo>
                    <a:pt x="233" y="547"/>
                  </a:lnTo>
                  <a:lnTo>
                    <a:pt x="223" y="547"/>
                  </a:lnTo>
                  <a:lnTo>
                    <a:pt x="213" y="535"/>
                  </a:lnTo>
                  <a:lnTo>
                    <a:pt x="204" y="541"/>
                  </a:lnTo>
                  <a:lnTo>
                    <a:pt x="191" y="547"/>
                  </a:lnTo>
                  <a:lnTo>
                    <a:pt x="191" y="547"/>
                  </a:lnTo>
                  <a:lnTo>
                    <a:pt x="188" y="541"/>
                  </a:lnTo>
                  <a:lnTo>
                    <a:pt x="172" y="531"/>
                  </a:lnTo>
                  <a:lnTo>
                    <a:pt x="163" y="531"/>
                  </a:lnTo>
                  <a:lnTo>
                    <a:pt x="159" y="535"/>
                  </a:lnTo>
                  <a:lnTo>
                    <a:pt x="156" y="531"/>
                  </a:lnTo>
                  <a:lnTo>
                    <a:pt x="147" y="525"/>
                  </a:lnTo>
                  <a:lnTo>
                    <a:pt x="134" y="525"/>
                  </a:lnTo>
                  <a:lnTo>
                    <a:pt x="143" y="531"/>
                  </a:lnTo>
                  <a:lnTo>
                    <a:pt x="134" y="541"/>
                  </a:lnTo>
                  <a:lnTo>
                    <a:pt x="127" y="535"/>
                  </a:lnTo>
                  <a:lnTo>
                    <a:pt x="115" y="541"/>
                  </a:lnTo>
                  <a:lnTo>
                    <a:pt x="102" y="535"/>
                  </a:lnTo>
                  <a:lnTo>
                    <a:pt x="102" y="535"/>
                  </a:lnTo>
                  <a:lnTo>
                    <a:pt x="102" y="525"/>
                  </a:lnTo>
                  <a:lnTo>
                    <a:pt x="89" y="519"/>
                  </a:lnTo>
                  <a:lnTo>
                    <a:pt x="89" y="506"/>
                  </a:lnTo>
                  <a:lnTo>
                    <a:pt x="99" y="484"/>
                  </a:lnTo>
                  <a:lnTo>
                    <a:pt x="102" y="477"/>
                  </a:lnTo>
                  <a:lnTo>
                    <a:pt x="102" y="471"/>
                  </a:lnTo>
                  <a:lnTo>
                    <a:pt x="105" y="455"/>
                  </a:lnTo>
                  <a:lnTo>
                    <a:pt x="118" y="442"/>
                  </a:lnTo>
                  <a:lnTo>
                    <a:pt x="105" y="436"/>
                  </a:lnTo>
                  <a:lnTo>
                    <a:pt x="102" y="436"/>
                  </a:lnTo>
                  <a:lnTo>
                    <a:pt x="86" y="426"/>
                  </a:lnTo>
                  <a:lnTo>
                    <a:pt x="77" y="430"/>
                  </a:lnTo>
                  <a:lnTo>
                    <a:pt x="70" y="430"/>
                  </a:lnTo>
                  <a:lnTo>
                    <a:pt x="61" y="430"/>
                  </a:lnTo>
                  <a:lnTo>
                    <a:pt x="48" y="430"/>
                  </a:lnTo>
                  <a:lnTo>
                    <a:pt x="45" y="426"/>
                  </a:lnTo>
                  <a:lnTo>
                    <a:pt x="45" y="420"/>
                  </a:lnTo>
                  <a:lnTo>
                    <a:pt x="32" y="407"/>
                  </a:lnTo>
                  <a:lnTo>
                    <a:pt x="32" y="407"/>
                  </a:lnTo>
                  <a:lnTo>
                    <a:pt x="32" y="388"/>
                  </a:lnTo>
                  <a:lnTo>
                    <a:pt x="29" y="385"/>
                  </a:lnTo>
                  <a:lnTo>
                    <a:pt x="19" y="372"/>
                  </a:lnTo>
                  <a:lnTo>
                    <a:pt x="7" y="360"/>
                  </a:lnTo>
                  <a:lnTo>
                    <a:pt x="7" y="360"/>
                  </a:lnTo>
                  <a:lnTo>
                    <a:pt x="16" y="344"/>
                  </a:lnTo>
                  <a:lnTo>
                    <a:pt x="7" y="331"/>
                  </a:lnTo>
                  <a:lnTo>
                    <a:pt x="7" y="328"/>
                  </a:lnTo>
                  <a:lnTo>
                    <a:pt x="0" y="305"/>
                  </a:lnTo>
                  <a:lnTo>
                    <a:pt x="3" y="302"/>
                  </a:lnTo>
                  <a:lnTo>
                    <a:pt x="3" y="302"/>
                  </a:lnTo>
                  <a:lnTo>
                    <a:pt x="3" y="290"/>
                  </a:lnTo>
                  <a:lnTo>
                    <a:pt x="7" y="270"/>
                  </a:lnTo>
                  <a:lnTo>
                    <a:pt x="3" y="258"/>
                  </a:lnTo>
                  <a:lnTo>
                    <a:pt x="16" y="245"/>
                  </a:lnTo>
                  <a:lnTo>
                    <a:pt x="19" y="232"/>
                  </a:lnTo>
                  <a:lnTo>
                    <a:pt x="32" y="232"/>
                  </a:lnTo>
                  <a:lnTo>
                    <a:pt x="48" y="232"/>
                  </a:lnTo>
                  <a:lnTo>
                    <a:pt x="57" y="229"/>
                  </a:lnTo>
                  <a:lnTo>
                    <a:pt x="48" y="220"/>
                  </a:lnTo>
                  <a:lnTo>
                    <a:pt x="57" y="216"/>
                  </a:lnTo>
                  <a:lnTo>
                    <a:pt x="61" y="204"/>
                  </a:lnTo>
                  <a:lnTo>
                    <a:pt x="61" y="200"/>
                  </a:lnTo>
                  <a:lnTo>
                    <a:pt x="57" y="191"/>
                  </a:lnTo>
                  <a:lnTo>
                    <a:pt x="45" y="191"/>
                  </a:lnTo>
                  <a:lnTo>
                    <a:pt x="45" y="188"/>
                  </a:lnTo>
                  <a:lnTo>
                    <a:pt x="45" y="175"/>
                  </a:lnTo>
                  <a:lnTo>
                    <a:pt x="57" y="185"/>
                  </a:lnTo>
                  <a:lnTo>
                    <a:pt x="70" y="175"/>
                  </a:lnTo>
                  <a:lnTo>
                    <a:pt x="70" y="162"/>
                  </a:lnTo>
                  <a:lnTo>
                    <a:pt x="70" y="153"/>
                  </a:lnTo>
                  <a:lnTo>
                    <a:pt x="70" y="146"/>
                  </a:lnTo>
                  <a:lnTo>
                    <a:pt x="73" y="143"/>
                  </a:lnTo>
                  <a:lnTo>
                    <a:pt x="73" y="143"/>
                  </a:lnTo>
                  <a:lnTo>
                    <a:pt x="73" y="143"/>
                  </a:lnTo>
                  <a:lnTo>
                    <a:pt x="73" y="130"/>
                  </a:lnTo>
                  <a:lnTo>
                    <a:pt x="61" y="130"/>
                  </a:lnTo>
                  <a:lnTo>
                    <a:pt x="57" y="118"/>
                  </a:lnTo>
                  <a:lnTo>
                    <a:pt x="57" y="105"/>
                  </a:lnTo>
                  <a:lnTo>
                    <a:pt x="77" y="102"/>
                  </a:lnTo>
                  <a:lnTo>
                    <a:pt x="89" y="102"/>
                  </a:lnTo>
                  <a:lnTo>
                    <a:pt x="102" y="105"/>
                  </a:lnTo>
                  <a:lnTo>
                    <a:pt x="102" y="118"/>
                  </a:lnTo>
                  <a:lnTo>
                    <a:pt x="105" y="130"/>
                  </a:lnTo>
                  <a:lnTo>
                    <a:pt x="115" y="121"/>
                  </a:lnTo>
                  <a:lnTo>
                    <a:pt x="105" y="111"/>
                  </a:lnTo>
                  <a:lnTo>
                    <a:pt x="105" y="105"/>
                  </a:lnTo>
                  <a:lnTo>
                    <a:pt x="115" y="105"/>
                  </a:lnTo>
                  <a:lnTo>
                    <a:pt x="127" y="111"/>
                  </a:lnTo>
                  <a:lnTo>
                    <a:pt x="118" y="121"/>
                  </a:lnTo>
                  <a:lnTo>
                    <a:pt x="134" y="134"/>
                  </a:lnTo>
                  <a:lnTo>
                    <a:pt x="131" y="130"/>
                  </a:lnTo>
                  <a:lnTo>
                    <a:pt x="131" y="111"/>
                  </a:lnTo>
                  <a:lnTo>
                    <a:pt x="127" y="102"/>
                  </a:lnTo>
                  <a:lnTo>
                    <a:pt x="131" y="92"/>
                  </a:lnTo>
                  <a:lnTo>
                    <a:pt x="143" y="89"/>
                  </a:lnTo>
                  <a:lnTo>
                    <a:pt x="147" y="92"/>
                  </a:lnTo>
                  <a:lnTo>
                    <a:pt x="159" y="89"/>
                  </a:lnTo>
                  <a:lnTo>
                    <a:pt x="175" y="111"/>
                  </a:lnTo>
                  <a:lnTo>
                    <a:pt x="201" y="111"/>
                  </a:lnTo>
                  <a:lnTo>
                    <a:pt x="185" y="105"/>
                  </a:lnTo>
                  <a:lnTo>
                    <a:pt x="163" y="89"/>
                  </a:lnTo>
                  <a:lnTo>
                    <a:pt x="147" y="83"/>
                  </a:lnTo>
                  <a:lnTo>
                    <a:pt x="143" y="83"/>
                  </a:lnTo>
                  <a:lnTo>
                    <a:pt x="143" y="70"/>
                  </a:lnTo>
                  <a:lnTo>
                    <a:pt x="156" y="64"/>
                  </a:lnTo>
                  <a:lnTo>
                    <a:pt x="143" y="60"/>
                  </a:lnTo>
                  <a:lnTo>
                    <a:pt x="143" y="48"/>
                  </a:lnTo>
                  <a:lnTo>
                    <a:pt x="131" y="54"/>
                  </a:lnTo>
                  <a:lnTo>
                    <a:pt x="131" y="41"/>
                  </a:lnTo>
                  <a:lnTo>
                    <a:pt x="143" y="41"/>
                  </a:lnTo>
                  <a:lnTo>
                    <a:pt x="147" y="35"/>
                  </a:lnTo>
                  <a:lnTo>
                    <a:pt x="134" y="25"/>
                  </a:lnTo>
                  <a:lnTo>
                    <a:pt x="134" y="19"/>
                  </a:lnTo>
                  <a:lnTo>
                    <a:pt x="131" y="19"/>
                  </a:lnTo>
                  <a:lnTo>
                    <a:pt x="127" y="13"/>
                  </a:lnTo>
                  <a:lnTo>
                    <a:pt x="127" y="6"/>
                  </a:lnTo>
                  <a:lnTo>
                    <a:pt x="127" y="0"/>
                  </a:lnTo>
                  <a:lnTo>
                    <a:pt x="127" y="0"/>
                  </a:lnTo>
                  <a:lnTo>
                    <a:pt x="127"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 name="Google Shape;3591;p136">
              <a:extLst>
                <a:ext uri="{FF2B5EF4-FFF2-40B4-BE49-F238E27FC236}">
                  <a16:creationId xmlns:a16="http://schemas.microsoft.com/office/drawing/2014/main" id="{7079030A-B280-8828-2EF2-AAEB644B5A78}"/>
                </a:ext>
              </a:extLst>
            </p:cNvPr>
            <p:cNvSpPr/>
            <p:nvPr/>
          </p:nvSpPr>
          <p:spPr>
            <a:xfrm>
              <a:off x="2732" y="1877"/>
              <a:ext cx="13" cy="10"/>
            </a:xfrm>
            <a:custGeom>
              <a:avLst/>
              <a:gdLst/>
              <a:ahLst/>
              <a:cxnLst/>
              <a:rect l="l" t="t" r="r" b="b"/>
              <a:pathLst>
                <a:path w="13" h="10" extrusionOk="0">
                  <a:moveTo>
                    <a:pt x="10" y="0"/>
                  </a:moveTo>
                  <a:lnTo>
                    <a:pt x="13" y="3"/>
                  </a:lnTo>
                  <a:lnTo>
                    <a:pt x="13" y="10"/>
                  </a:lnTo>
                  <a:lnTo>
                    <a:pt x="10" y="10"/>
                  </a:lnTo>
                  <a:lnTo>
                    <a:pt x="0" y="3"/>
                  </a:lnTo>
                  <a:lnTo>
                    <a:pt x="10" y="0"/>
                  </a:lnTo>
                  <a:lnTo>
                    <a:pt x="10" y="0"/>
                  </a:lnTo>
                  <a:lnTo>
                    <a:pt x="10" y="0"/>
                  </a:lnTo>
                  <a:lnTo>
                    <a:pt x="10"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 name="Google Shape;3592;p136">
              <a:extLst>
                <a:ext uri="{FF2B5EF4-FFF2-40B4-BE49-F238E27FC236}">
                  <a16:creationId xmlns:a16="http://schemas.microsoft.com/office/drawing/2014/main" id="{6B9EF1FD-F488-5D12-0360-A4BCAAC6BEA9}"/>
                </a:ext>
              </a:extLst>
            </p:cNvPr>
            <p:cNvSpPr/>
            <p:nvPr/>
          </p:nvSpPr>
          <p:spPr>
            <a:xfrm>
              <a:off x="2732" y="1877"/>
              <a:ext cx="13" cy="10"/>
            </a:xfrm>
            <a:custGeom>
              <a:avLst/>
              <a:gdLst/>
              <a:ahLst/>
              <a:cxnLst/>
              <a:rect l="l" t="t" r="r" b="b"/>
              <a:pathLst>
                <a:path w="13" h="10" extrusionOk="0">
                  <a:moveTo>
                    <a:pt x="10" y="0"/>
                  </a:moveTo>
                  <a:lnTo>
                    <a:pt x="13" y="3"/>
                  </a:lnTo>
                  <a:lnTo>
                    <a:pt x="13" y="10"/>
                  </a:lnTo>
                  <a:lnTo>
                    <a:pt x="10" y="10"/>
                  </a:lnTo>
                  <a:lnTo>
                    <a:pt x="0" y="3"/>
                  </a:lnTo>
                  <a:lnTo>
                    <a:pt x="10" y="0"/>
                  </a:lnTo>
                  <a:lnTo>
                    <a:pt x="10" y="0"/>
                  </a:lnTo>
                  <a:lnTo>
                    <a:pt x="10" y="0"/>
                  </a:lnTo>
                  <a:lnTo>
                    <a:pt x="10" y="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 name="Google Shape;3593;p136">
              <a:extLst>
                <a:ext uri="{FF2B5EF4-FFF2-40B4-BE49-F238E27FC236}">
                  <a16:creationId xmlns:a16="http://schemas.microsoft.com/office/drawing/2014/main" id="{3D276FBE-39C5-C901-7CF2-381D67D7F685}"/>
                </a:ext>
              </a:extLst>
            </p:cNvPr>
            <p:cNvSpPr/>
            <p:nvPr/>
          </p:nvSpPr>
          <p:spPr>
            <a:xfrm>
              <a:off x="2548" y="1842"/>
              <a:ext cx="251" cy="137"/>
            </a:xfrm>
            <a:custGeom>
              <a:avLst/>
              <a:gdLst/>
              <a:ahLst/>
              <a:cxnLst/>
              <a:rect l="l" t="t" r="r" b="b"/>
              <a:pathLst>
                <a:path w="251" h="137" extrusionOk="0">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lnTo>
                    <a:pt x="95" y="10"/>
                  </a:lnTo>
                  <a:lnTo>
                    <a:pt x="95" y="1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4" name="Google Shape;3594;p136">
              <a:extLst>
                <a:ext uri="{FF2B5EF4-FFF2-40B4-BE49-F238E27FC236}">
                  <a16:creationId xmlns:a16="http://schemas.microsoft.com/office/drawing/2014/main" id="{936434A0-B269-5590-5F87-E751CD8479B5}"/>
                </a:ext>
              </a:extLst>
            </p:cNvPr>
            <p:cNvSpPr/>
            <p:nvPr/>
          </p:nvSpPr>
          <p:spPr>
            <a:xfrm>
              <a:off x="2548" y="1842"/>
              <a:ext cx="251" cy="137"/>
            </a:xfrm>
            <a:custGeom>
              <a:avLst/>
              <a:gdLst/>
              <a:ahLst/>
              <a:cxnLst/>
              <a:rect l="l" t="t" r="r" b="b"/>
              <a:pathLst>
                <a:path w="251" h="137" extrusionOk="0">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lnTo>
                    <a:pt x="95" y="10"/>
                  </a:lnTo>
                  <a:lnTo>
                    <a:pt x="95" y="1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 name="Google Shape;3595;p136">
              <a:extLst>
                <a:ext uri="{FF2B5EF4-FFF2-40B4-BE49-F238E27FC236}">
                  <a16:creationId xmlns:a16="http://schemas.microsoft.com/office/drawing/2014/main" id="{19A4D564-130F-2F43-50C5-C964DD9E297D}"/>
                </a:ext>
              </a:extLst>
            </p:cNvPr>
            <p:cNvSpPr/>
            <p:nvPr/>
          </p:nvSpPr>
          <p:spPr>
            <a:xfrm>
              <a:off x="2417" y="1438"/>
              <a:ext cx="197" cy="181"/>
            </a:xfrm>
            <a:custGeom>
              <a:avLst/>
              <a:gdLst/>
              <a:ahLst/>
              <a:cxnLst/>
              <a:rect l="l" t="t" r="r" b="b"/>
              <a:pathLst>
                <a:path w="197" h="181" extrusionOk="0">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0" y="153"/>
                  </a:lnTo>
                  <a:lnTo>
                    <a:pt x="6" y="153"/>
                  </a:lnTo>
                  <a:lnTo>
                    <a:pt x="13" y="165"/>
                  </a:lnTo>
                  <a:lnTo>
                    <a:pt x="22" y="165"/>
                  </a:lnTo>
                  <a:lnTo>
                    <a:pt x="29" y="169"/>
                  </a:lnTo>
                  <a:lnTo>
                    <a:pt x="35" y="165"/>
                  </a:lnTo>
                  <a:lnTo>
                    <a:pt x="45" y="156"/>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lnTo>
                    <a:pt x="127" y="181"/>
                  </a:lnTo>
                  <a:lnTo>
                    <a:pt x="127" y="181"/>
                  </a:lnTo>
                  <a:lnTo>
                    <a:pt x="127" y="181"/>
                  </a:lnTo>
                  <a:close/>
                  <a:moveTo>
                    <a:pt x="16" y="127"/>
                  </a:moveTo>
                  <a:lnTo>
                    <a:pt x="29" y="127"/>
                  </a:lnTo>
                  <a:lnTo>
                    <a:pt x="35" y="137"/>
                  </a:lnTo>
                  <a:lnTo>
                    <a:pt x="29" y="137"/>
                  </a:lnTo>
                  <a:lnTo>
                    <a:pt x="29" y="137"/>
                  </a:lnTo>
                  <a:lnTo>
                    <a:pt x="16" y="127"/>
                  </a:lnTo>
                  <a:lnTo>
                    <a:pt x="16" y="127"/>
                  </a:lnTo>
                  <a:lnTo>
                    <a:pt x="16" y="127"/>
                  </a:lnTo>
                  <a:lnTo>
                    <a:pt x="16" y="127"/>
                  </a:lnTo>
                  <a:close/>
                  <a:moveTo>
                    <a:pt x="22" y="124"/>
                  </a:moveTo>
                  <a:lnTo>
                    <a:pt x="35" y="124"/>
                  </a:lnTo>
                  <a:lnTo>
                    <a:pt x="41" y="124"/>
                  </a:lnTo>
                  <a:lnTo>
                    <a:pt x="41" y="127"/>
                  </a:lnTo>
                  <a:lnTo>
                    <a:pt x="35" y="127"/>
                  </a:lnTo>
                  <a:lnTo>
                    <a:pt x="35" y="124"/>
                  </a:lnTo>
                  <a:lnTo>
                    <a:pt x="29" y="124"/>
                  </a:lnTo>
                  <a:lnTo>
                    <a:pt x="22" y="124"/>
                  </a:lnTo>
                  <a:lnTo>
                    <a:pt x="22" y="124"/>
                  </a:lnTo>
                  <a:lnTo>
                    <a:pt x="22" y="124"/>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 name="Google Shape;3596;p136">
              <a:extLst>
                <a:ext uri="{FF2B5EF4-FFF2-40B4-BE49-F238E27FC236}">
                  <a16:creationId xmlns:a16="http://schemas.microsoft.com/office/drawing/2014/main" id="{CAC57A92-DAA0-5F61-C9CB-66ABF094702F}"/>
                </a:ext>
              </a:extLst>
            </p:cNvPr>
            <p:cNvSpPr/>
            <p:nvPr/>
          </p:nvSpPr>
          <p:spPr>
            <a:xfrm>
              <a:off x="2417" y="1438"/>
              <a:ext cx="197" cy="181"/>
            </a:xfrm>
            <a:custGeom>
              <a:avLst/>
              <a:gdLst/>
              <a:ahLst/>
              <a:cxnLst/>
              <a:rect l="l" t="t" r="r" b="b"/>
              <a:pathLst>
                <a:path w="197" h="181" extrusionOk="0">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0" y="153"/>
                  </a:lnTo>
                  <a:lnTo>
                    <a:pt x="6" y="153"/>
                  </a:lnTo>
                  <a:lnTo>
                    <a:pt x="13" y="165"/>
                  </a:lnTo>
                  <a:lnTo>
                    <a:pt x="22" y="165"/>
                  </a:lnTo>
                  <a:lnTo>
                    <a:pt x="29" y="169"/>
                  </a:lnTo>
                  <a:lnTo>
                    <a:pt x="35" y="165"/>
                  </a:lnTo>
                  <a:lnTo>
                    <a:pt x="45" y="156"/>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lnTo>
                    <a:pt x="127" y="181"/>
                  </a:lnTo>
                  <a:lnTo>
                    <a:pt x="127" y="181"/>
                  </a:lnTo>
                  <a:lnTo>
                    <a:pt x="127" y="181"/>
                  </a:lnTo>
                  <a:close/>
                  <a:moveTo>
                    <a:pt x="16" y="127"/>
                  </a:moveTo>
                  <a:lnTo>
                    <a:pt x="29" y="127"/>
                  </a:lnTo>
                  <a:lnTo>
                    <a:pt x="35" y="137"/>
                  </a:lnTo>
                  <a:lnTo>
                    <a:pt x="29" y="137"/>
                  </a:lnTo>
                  <a:lnTo>
                    <a:pt x="29" y="137"/>
                  </a:lnTo>
                  <a:lnTo>
                    <a:pt x="16" y="127"/>
                  </a:lnTo>
                  <a:lnTo>
                    <a:pt x="16" y="127"/>
                  </a:lnTo>
                  <a:lnTo>
                    <a:pt x="16" y="127"/>
                  </a:lnTo>
                  <a:lnTo>
                    <a:pt x="16" y="127"/>
                  </a:lnTo>
                  <a:close/>
                  <a:moveTo>
                    <a:pt x="22" y="124"/>
                  </a:moveTo>
                  <a:lnTo>
                    <a:pt x="35" y="124"/>
                  </a:lnTo>
                  <a:lnTo>
                    <a:pt x="41" y="124"/>
                  </a:lnTo>
                  <a:lnTo>
                    <a:pt x="41" y="127"/>
                  </a:lnTo>
                  <a:lnTo>
                    <a:pt x="35" y="127"/>
                  </a:lnTo>
                  <a:lnTo>
                    <a:pt x="35" y="124"/>
                  </a:lnTo>
                  <a:lnTo>
                    <a:pt x="29" y="124"/>
                  </a:lnTo>
                  <a:lnTo>
                    <a:pt x="22" y="124"/>
                  </a:lnTo>
                  <a:lnTo>
                    <a:pt x="22" y="124"/>
                  </a:lnTo>
                  <a:lnTo>
                    <a:pt x="22" y="124"/>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7" name="Google Shape;3597;p136">
              <a:extLst>
                <a:ext uri="{FF2B5EF4-FFF2-40B4-BE49-F238E27FC236}">
                  <a16:creationId xmlns:a16="http://schemas.microsoft.com/office/drawing/2014/main" id="{84836F4C-E940-B5BE-7530-D63763592884}"/>
                </a:ext>
              </a:extLst>
            </p:cNvPr>
            <p:cNvSpPr/>
            <p:nvPr/>
          </p:nvSpPr>
          <p:spPr>
            <a:xfrm>
              <a:off x="2398" y="1587"/>
              <a:ext cx="159" cy="131"/>
            </a:xfrm>
            <a:custGeom>
              <a:avLst/>
              <a:gdLst/>
              <a:ahLst/>
              <a:cxnLst/>
              <a:rect l="l" t="t" r="r" b="b"/>
              <a:pathLst>
                <a:path w="159" h="131" extrusionOk="0">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lnTo>
                    <a:pt x="150" y="90"/>
                  </a:lnTo>
                  <a:lnTo>
                    <a:pt x="150" y="9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 name="Google Shape;3598;p136">
              <a:extLst>
                <a:ext uri="{FF2B5EF4-FFF2-40B4-BE49-F238E27FC236}">
                  <a16:creationId xmlns:a16="http://schemas.microsoft.com/office/drawing/2014/main" id="{87112A92-858D-CCE9-2732-3007262366E7}"/>
                </a:ext>
              </a:extLst>
            </p:cNvPr>
            <p:cNvSpPr/>
            <p:nvPr/>
          </p:nvSpPr>
          <p:spPr>
            <a:xfrm>
              <a:off x="2398" y="1587"/>
              <a:ext cx="159" cy="131"/>
            </a:xfrm>
            <a:custGeom>
              <a:avLst/>
              <a:gdLst/>
              <a:ahLst/>
              <a:cxnLst/>
              <a:rect l="l" t="t" r="r" b="b"/>
              <a:pathLst>
                <a:path w="159" h="131" extrusionOk="0">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lnTo>
                    <a:pt x="150" y="90"/>
                  </a:lnTo>
                  <a:lnTo>
                    <a:pt x="150" y="9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 name="Google Shape;3599;p136">
              <a:extLst>
                <a:ext uri="{FF2B5EF4-FFF2-40B4-BE49-F238E27FC236}">
                  <a16:creationId xmlns:a16="http://schemas.microsoft.com/office/drawing/2014/main" id="{41BE0F75-7F52-499E-A994-4486F141BAC6}"/>
                </a:ext>
              </a:extLst>
            </p:cNvPr>
            <p:cNvSpPr/>
            <p:nvPr/>
          </p:nvSpPr>
          <p:spPr>
            <a:xfrm>
              <a:off x="2532" y="1677"/>
              <a:ext cx="41" cy="54"/>
            </a:xfrm>
            <a:custGeom>
              <a:avLst/>
              <a:gdLst/>
              <a:ahLst/>
              <a:cxnLst/>
              <a:rect l="l" t="t" r="r" b="b"/>
              <a:pathLst>
                <a:path w="41" h="54" extrusionOk="0">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lnTo>
                    <a:pt x="12" y="38"/>
                  </a:lnTo>
                  <a:lnTo>
                    <a:pt x="12" y="38"/>
                  </a:lnTo>
                  <a:lnTo>
                    <a:pt x="12" y="38"/>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0" name="Google Shape;3600;p136">
              <a:extLst>
                <a:ext uri="{FF2B5EF4-FFF2-40B4-BE49-F238E27FC236}">
                  <a16:creationId xmlns:a16="http://schemas.microsoft.com/office/drawing/2014/main" id="{704E5D00-3E5D-6EFD-81A6-F2E7D03C18CE}"/>
                </a:ext>
              </a:extLst>
            </p:cNvPr>
            <p:cNvSpPr/>
            <p:nvPr/>
          </p:nvSpPr>
          <p:spPr>
            <a:xfrm>
              <a:off x="2532" y="1677"/>
              <a:ext cx="41" cy="54"/>
            </a:xfrm>
            <a:custGeom>
              <a:avLst/>
              <a:gdLst/>
              <a:ahLst/>
              <a:cxnLst/>
              <a:rect l="l" t="t" r="r" b="b"/>
              <a:pathLst>
                <a:path w="41" h="54" extrusionOk="0">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lnTo>
                    <a:pt x="12" y="38"/>
                  </a:lnTo>
                  <a:lnTo>
                    <a:pt x="12" y="38"/>
                  </a:lnTo>
                  <a:lnTo>
                    <a:pt x="12" y="38"/>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1" name="Google Shape;3601;p136">
              <a:extLst>
                <a:ext uri="{FF2B5EF4-FFF2-40B4-BE49-F238E27FC236}">
                  <a16:creationId xmlns:a16="http://schemas.microsoft.com/office/drawing/2014/main" id="{0233E36E-E572-A21B-9E8B-951150976CD2}"/>
                </a:ext>
              </a:extLst>
            </p:cNvPr>
            <p:cNvSpPr/>
            <p:nvPr/>
          </p:nvSpPr>
          <p:spPr>
            <a:xfrm>
              <a:off x="1748" y="1285"/>
              <a:ext cx="226" cy="290"/>
            </a:xfrm>
            <a:custGeom>
              <a:avLst/>
              <a:gdLst/>
              <a:ahLst/>
              <a:cxnLst/>
              <a:rect l="l" t="t" r="r" b="b"/>
              <a:pathLst>
                <a:path w="226" h="290" extrusionOk="0">
                  <a:moveTo>
                    <a:pt x="58" y="290"/>
                  </a:moveTo>
                  <a:lnTo>
                    <a:pt x="77" y="290"/>
                  </a:lnTo>
                  <a:lnTo>
                    <a:pt x="93" y="280"/>
                  </a:lnTo>
                  <a:lnTo>
                    <a:pt x="112" y="274"/>
                  </a:lnTo>
                  <a:lnTo>
                    <a:pt x="106" y="261"/>
                  </a:lnTo>
                  <a:lnTo>
                    <a:pt x="118" y="264"/>
                  </a:lnTo>
                  <a:lnTo>
                    <a:pt x="112" y="274"/>
                  </a:lnTo>
                  <a:lnTo>
                    <a:pt x="121" y="274"/>
                  </a:lnTo>
                  <a:lnTo>
                    <a:pt x="134" y="261"/>
                  </a:lnTo>
                  <a:lnTo>
                    <a:pt x="141" y="261"/>
                  </a:lnTo>
                  <a:lnTo>
                    <a:pt x="141" y="248"/>
                  </a:lnTo>
                  <a:lnTo>
                    <a:pt x="176" y="248"/>
                  </a:lnTo>
                  <a:lnTo>
                    <a:pt x="176" y="236"/>
                  </a:lnTo>
                  <a:lnTo>
                    <a:pt x="182" y="248"/>
                  </a:lnTo>
                  <a:lnTo>
                    <a:pt x="185" y="245"/>
                  </a:lnTo>
                  <a:lnTo>
                    <a:pt x="191" y="245"/>
                  </a:lnTo>
                  <a:lnTo>
                    <a:pt x="211" y="245"/>
                  </a:lnTo>
                  <a:lnTo>
                    <a:pt x="198" y="232"/>
                  </a:lnTo>
                  <a:lnTo>
                    <a:pt x="204" y="223"/>
                  </a:lnTo>
                  <a:lnTo>
                    <a:pt x="214" y="217"/>
                  </a:lnTo>
                  <a:lnTo>
                    <a:pt x="214" y="207"/>
                  </a:lnTo>
                  <a:lnTo>
                    <a:pt x="223" y="194"/>
                  </a:lnTo>
                  <a:lnTo>
                    <a:pt x="226" y="188"/>
                  </a:lnTo>
                  <a:lnTo>
                    <a:pt x="223" y="162"/>
                  </a:lnTo>
                  <a:lnTo>
                    <a:pt x="214" y="153"/>
                  </a:lnTo>
                  <a:lnTo>
                    <a:pt x="223" y="150"/>
                  </a:lnTo>
                  <a:lnTo>
                    <a:pt x="223" y="137"/>
                  </a:lnTo>
                  <a:lnTo>
                    <a:pt x="214" y="134"/>
                  </a:lnTo>
                  <a:lnTo>
                    <a:pt x="214" y="121"/>
                  </a:lnTo>
                  <a:lnTo>
                    <a:pt x="211" y="118"/>
                  </a:lnTo>
                  <a:lnTo>
                    <a:pt x="211" y="108"/>
                  </a:lnTo>
                  <a:lnTo>
                    <a:pt x="223" y="108"/>
                  </a:lnTo>
                  <a:lnTo>
                    <a:pt x="211" y="96"/>
                  </a:lnTo>
                  <a:lnTo>
                    <a:pt x="198" y="96"/>
                  </a:lnTo>
                  <a:lnTo>
                    <a:pt x="185" y="80"/>
                  </a:lnTo>
                  <a:lnTo>
                    <a:pt x="176" y="67"/>
                  </a:lnTo>
                  <a:lnTo>
                    <a:pt x="169" y="77"/>
                  </a:lnTo>
                  <a:lnTo>
                    <a:pt x="163" y="92"/>
                  </a:lnTo>
                  <a:lnTo>
                    <a:pt x="156" y="92"/>
                  </a:lnTo>
                  <a:lnTo>
                    <a:pt x="134" y="67"/>
                  </a:lnTo>
                  <a:lnTo>
                    <a:pt x="147" y="48"/>
                  </a:lnTo>
                  <a:lnTo>
                    <a:pt x="156" y="48"/>
                  </a:lnTo>
                  <a:lnTo>
                    <a:pt x="156" y="35"/>
                  </a:lnTo>
                  <a:lnTo>
                    <a:pt x="163" y="29"/>
                  </a:lnTo>
                  <a:lnTo>
                    <a:pt x="169" y="22"/>
                  </a:lnTo>
                  <a:lnTo>
                    <a:pt x="169" y="29"/>
                  </a:lnTo>
                  <a:lnTo>
                    <a:pt x="176" y="19"/>
                  </a:lnTo>
                  <a:lnTo>
                    <a:pt x="185" y="10"/>
                  </a:lnTo>
                  <a:lnTo>
                    <a:pt x="176" y="7"/>
                  </a:lnTo>
                  <a:lnTo>
                    <a:pt x="169" y="0"/>
                  </a:lnTo>
                  <a:lnTo>
                    <a:pt x="169" y="7"/>
                  </a:lnTo>
                  <a:lnTo>
                    <a:pt x="156" y="7"/>
                  </a:lnTo>
                  <a:lnTo>
                    <a:pt x="163" y="19"/>
                  </a:lnTo>
                  <a:lnTo>
                    <a:pt x="153" y="29"/>
                  </a:lnTo>
                  <a:lnTo>
                    <a:pt x="156" y="22"/>
                  </a:lnTo>
                  <a:lnTo>
                    <a:pt x="156" y="19"/>
                  </a:lnTo>
                  <a:lnTo>
                    <a:pt x="153" y="7"/>
                  </a:lnTo>
                  <a:lnTo>
                    <a:pt x="147" y="10"/>
                  </a:lnTo>
                  <a:lnTo>
                    <a:pt x="153" y="19"/>
                  </a:lnTo>
                  <a:lnTo>
                    <a:pt x="141" y="19"/>
                  </a:lnTo>
                  <a:lnTo>
                    <a:pt x="141" y="10"/>
                  </a:lnTo>
                  <a:lnTo>
                    <a:pt x="121" y="19"/>
                  </a:lnTo>
                  <a:lnTo>
                    <a:pt x="121" y="22"/>
                  </a:lnTo>
                  <a:lnTo>
                    <a:pt x="118" y="22"/>
                  </a:lnTo>
                  <a:lnTo>
                    <a:pt x="118" y="29"/>
                  </a:lnTo>
                  <a:lnTo>
                    <a:pt x="121" y="35"/>
                  </a:lnTo>
                  <a:lnTo>
                    <a:pt x="121" y="38"/>
                  </a:lnTo>
                  <a:lnTo>
                    <a:pt x="112" y="38"/>
                  </a:lnTo>
                  <a:lnTo>
                    <a:pt x="112" y="48"/>
                  </a:lnTo>
                  <a:lnTo>
                    <a:pt x="99" y="48"/>
                  </a:lnTo>
                  <a:lnTo>
                    <a:pt x="106" y="51"/>
                  </a:lnTo>
                  <a:lnTo>
                    <a:pt x="118" y="51"/>
                  </a:lnTo>
                  <a:lnTo>
                    <a:pt x="118" y="61"/>
                  </a:lnTo>
                  <a:lnTo>
                    <a:pt x="121" y="51"/>
                  </a:lnTo>
                  <a:lnTo>
                    <a:pt x="128" y="61"/>
                  </a:lnTo>
                  <a:lnTo>
                    <a:pt x="118" y="67"/>
                  </a:lnTo>
                  <a:lnTo>
                    <a:pt x="106" y="77"/>
                  </a:lnTo>
                  <a:lnTo>
                    <a:pt x="112" y="80"/>
                  </a:lnTo>
                  <a:lnTo>
                    <a:pt x="93" y="80"/>
                  </a:lnTo>
                  <a:lnTo>
                    <a:pt x="90" y="80"/>
                  </a:lnTo>
                  <a:lnTo>
                    <a:pt x="77" y="89"/>
                  </a:lnTo>
                  <a:lnTo>
                    <a:pt x="77" y="77"/>
                  </a:lnTo>
                  <a:lnTo>
                    <a:pt x="48" y="67"/>
                  </a:lnTo>
                  <a:lnTo>
                    <a:pt x="48" y="77"/>
                  </a:lnTo>
                  <a:lnTo>
                    <a:pt x="35" y="77"/>
                  </a:lnTo>
                  <a:lnTo>
                    <a:pt x="35" y="89"/>
                  </a:lnTo>
                  <a:lnTo>
                    <a:pt x="42" y="80"/>
                  </a:lnTo>
                  <a:lnTo>
                    <a:pt x="42" y="92"/>
                  </a:lnTo>
                  <a:lnTo>
                    <a:pt x="48" y="92"/>
                  </a:lnTo>
                  <a:lnTo>
                    <a:pt x="48" y="96"/>
                  </a:lnTo>
                  <a:lnTo>
                    <a:pt x="42" y="105"/>
                  </a:lnTo>
                  <a:lnTo>
                    <a:pt x="42" y="96"/>
                  </a:lnTo>
                  <a:lnTo>
                    <a:pt x="29" y="96"/>
                  </a:lnTo>
                  <a:lnTo>
                    <a:pt x="42" y="108"/>
                  </a:lnTo>
                  <a:lnTo>
                    <a:pt x="51" y="105"/>
                  </a:lnTo>
                  <a:lnTo>
                    <a:pt x="58" y="118"/>
                  </a:lnTo>
                  <a:lnTo>
                    <a:pt x="42" y="118"/>
                  </a:lnTo>
                  <a:lnTo>
                    <a:pt x="42" y="121"/>
                  </a:lnTo>
                  <a:lnTo>
                    <a:pt x="48" y="124"/>
                  </a:lnTo>
                  <a:lnTo>
                    <a:pt x="29" y="124"/>
                  </a:lnTo>
                  <a:lnTo>
                    <a:pt x="35" y="137"/>
                  </a:lnTo>
                  <a:lnTo>
                    <a:pt x="29" y="137"/>
                  </a:lnTo>
                  <a:lnTo>
                    <a:pt x="35" y="147"/>
                  </a:lnTo>
                  <a:lnTo>
                    <a:pt x="42" y="147"/>
                  </a:lnTo>
                  <a:lnTo>
                    <a:pt x="42" y="147"/>
                  </a:lnTo>
                  <a:lnTo>
                    <a:pt x="51" y="147"/>
                  </a:lnTo>
                  <a:lnTo>
                    <a:pt x="51" y="153"/>
                  </a:lnTo>
                  <a:lnTo>
                    <a:pt x="80" y="153"/>
                  </a:lnTo>
                  <a:lnTo>
                    <a:pt x="77" y="166"/>
                  </a:lnTo>
                  <a:lnTo>
                    <a:pt x="70" y="162"/>
                  </a:lnTo>
                  <a:lnTo>
                    <a:pt x="58" y="178"/>
                  </a:lnTo>
                  <a:lnTo>
                    <a:pt x="64" y="178"/>
                  </a:lnTo>
                  <a:lnTo>
                    <a:pt x="51" y="191"/>
                  </a:lnTo>
                  <a:lnTo>
                    <a:pt x="35" y="207"/>
                  </a:lnTo>
                  <a:lnTo>
                    <a:pt x="42" y="207"/>
                  </a:lnTo>
                  <a:lnTo>
                    <a:pt x="51" y="204"/>
                  </a:lnTo>
                  <a:lnTo>
                    <a:pt x="58" y="204"/>
                  </a:lnTo>
                  <a:lnTo>
                    <a:pt x="70" y="204"/>
                  </a:lnTo>
                  <a:lnTo>
                    <a:pt x="80" y="194"/>
                  </a:lnTo>
                  <a:lnTo>
                    <a:pt x="80" y="194"/>
                  </a:lnTo>
                  <a:lnTo>
                    <a:pt x="93" y="204"/>
                  </a:lnTo>
                  <a:lnTo>
                    <a:pt x="64" y="207"/>
                  </a:lnTo>
                  <a:lnTo>
                    <a:pt x="48" y="207"/>
                  </a:lnTo>
                  <a:lnTo>
                    <a:pt x="48" y="217"/>
                  </a:lnTo>
                  <a:lnTo>
                    <a:pt x="35" y="220"/>
                  </a:lnTo>
                  <a:lnTo>
                    <a:pt x="35" y="223"/>
                  </a:lnTo>
                  <a:lnTo>
                    <a:pt x="35" y="232"/>
                  </a:lnTo>
                  <a:lnTo>
                    <a:pt x="42" y="232"/>
                  </a:lnTo>
                  <a:lnTo>
                    <a:pt x="29" y="232"/>
                  </a:lnTo>
                  <a:lnTo>
                    <a:pt x="23" y="223"/>
                  </a:lnTo>
                  <a:lnTo>
                    <a:pt x="20" y="232"/>
                  </a:lnTo>
                  <a:lnTo>
                    <a:pt x="20" y="223"/>
                  </a:lnTo>
                  <a:lnTo>
                    <a:pt x="0" y="236"/>
                  </a:lnTo>
                  <a:lnTo>
                    <a:pt x="7" y="236"/>
                  </a:lnTo>
                  <a:lnTo>
                    <a:pt x="42" y="236"/>
                  </a:lnTo>
                  <a:lnTo>
                    <a:pt x="29" y="248"/>
                  </a:lnTo>
                  <a:lnTo>
                    <a:pt x="10" y="248"/>
                  </a:lnTo>
                  <a:lnTo>
                    <a:pt x="7" y="261"/>
                  </a:lnTo>
                  <a:lnTo>
                    <a:pt x="20" y="261"/>
                  </a:lnTo>
                  <a:lnTo>
                    <a:pt x="20" y="264"/>
                  </a:lnTo>
                  <a:lnTo>
                    <a:pt x="48" y="261"/>
                  </a:lnTo>
                  <a:lnTo>
                    <a:pt x="23" y="274"/>
                  </a:lnTo>
                  <a:lnTo>
                    <a:pt x="20" y="277"/>
                  </a:lnTo>
                  <a:lnTo>
                    <a:pt x="29" y="277"/>
                  </a:lnTo>
                  <a:lnTo>
                    <a:pt x="48" y="274"/>
                  </a:lnTo>
                  <a:lnTo>
                    <a:pt x="48" y="277"/>
                  </a:lnTo>
                  <a:lnTo>
                    <a:pt x="35" y="280"/>
                  </a:lnTo>
                  <a:lnTo>
                    <a:pt x="42" y="280"/>
                  </a:lnTo>
                  <a:lnTo>
                    <a:pt x="42" y="290"/>
                  </a:lnTo>
                  <a:lnTo>
                    <a:pt x="51" y="280"/>
                  </a:lnTo>
                  <a:lnTo>
                    <a:pt x="58" y="290"/>
                  </a:lnTo>
                  <a:lnTo>
                    <a:pt x="58" y="290"/>
                  </a:lnTo>
                  <a:lnTo>
                    <a:pt x="58" y="29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 name="Google Shape;3602;p136">
              <a:extLst>
                <a:ext uri="{FF2B5EF4-FFF2-40B4-BE49-F238E27FC236}">
                  <a16:creationId xmlns:a16="http://schemas.microsoft.com/office/drawing/2014/main" id="{9496E390-75A7-F171-9A7C-FC6B26BE36A7}"/>
                </a:ext>
              </a:extLst>
            </p:cNvPr>
            <p:cNvSpPr/>
            <p:nvPr/>
          </p:nvSpPr>
          <p:spPr>
            <a:xfrm>
              <a:off x="1748" y="1285"/>
              <a:ext cx="226" cy="290"/>
            </a:xfrm>
            <a:custGeom>
              <a:avLst/>
              <a:gdLst/>
              <a:ahLst/>
              <a:cxnLst/>
              <a:rect l="l" t="t" r="r" b="b"/>
              <a:pathLst>
                <a:path w="226" h="290" extrusionOk="0">
                  <a:moveTo>
                    <a:pt x="58" y="290"/>
                  </a:moveTo>
                  <a:lnTo>
                    <a:pt x="77" y="290"/>
                  </a:lnTo>
                  <a:lnTo>
                    <a:pt x="93" y="280"/>
                  </a:lnTo>
                  <a:lnTo>
                    <a:pt x="112" y="274"/>
                  </a:lnTo>
                  <a:lnTo>
                    <a:pt x="106" y="261"/>
                  </a:lnTo>
                  <a:lnTo>
                    <a:pt x="118" y="264"/>
                  </a:lnTo>
                  <a:lnTo>
                    <a:pt x="112" y="274"/>
                  </a:lnTo>
                  <a:lnTo>
                    <a:pt x="121" y="274"/>
                  </a:lnTo>
                  <a:lnTo>
                    <a:pt x="134" y="261"/>
                  </a:lnTo>
                  <a:lnTo>
                    <a:pt x="141" y="261"/>
                  </a:lnTo>
                  <a:lnTo>
                    <a:pt x="141" y="248"/>
                  </a:lnTo>
                  <a:lnTo>
                    <a:pt x="176" y="248"/>
                  </a:lnTo>
                  <a:lnTo>
                    <a:pt x="176" y="236"/>
                  </a:lnTo>
                  <a:lnTo>
                    <a:pt x="182" y="248"/>
                  </a:lnTo>
                  <a:lnTo>
                    <a:pt x="185" y="245"/>
                  </a:lnTo>
                  <a:lnTo>
                    <a:pt x="191" y="245"/>
                  </a:lnTo>
                  <a:lnTo>
                    <a:pt x="211" y="245"/>
                  </a:lnTo>
                  <a:lnTo>
                    <a:pt x="198" y="232"/>
                  </a:lnTo>
                  <a:lnTo>
                    <a:pt x="204" y="223"/>
                  </a:lnTo>
                  <a:lnTo>
                    <a:pt x="214" y="217"/>
                  </a:lnTo>
                  <a:lnTo>
                    <a:pt x="214" y="207"/>
                  </a:lnTo>
                  <a:lnTo>
                    <a:pt x="223" y="194"/>
                  </a:lnTo>
                  <a:lnTo>
                    <a:pt x="226" y="188"/>
                  </a:lnTo>
                  <a:lnTo>
                    <a:pt x="223" y="162"/>
                  </a:lnTo>
                  <a:lnTo>
                    <a:pt x="214" y="153"/>
                  </a:lnTo>
                  <a:lnTo>
                    <a:pt x="223" y="150"/>
                  </a:lnTo>
                  <a:lnTo>
                    <a:pt x="223" y="137"/>
                  </a:lnTo>
                  <a:lnTo>
                    <a:pt x="214" y="134"/>
                  </a:lnTo>
                  <a:lnTo>
                    <a:pt x="214" y="121"/>
                  </a:lnTo>
                  <a:lnTo>
                    <a:pt x="211" y="118"/>
                  </a:lnTo>
                  <a:lnTo>
                    <a:pt x="211" y="108"/>
                  </a:lnTo>
                  <a:lnTo>
                    <a:pt x="223" y="108"/>
                  </a:lnTo>
                  <a:lnTo>
                    <a:pt x="211" y="96"/>
                  </a:lnTo>
                  <a:lnTo>
                    <a:pt x="198" y="96"/>
                  </a:lnTo>
                  <a:lnTo>
                    <a:pt x="185" y="80"/>
                  </a:lnTo>
                  <a:lnTo>
                    <a:pt x="176" y="67"/>
                  </a:lnTo>
                  <a:lnTo>
                    <a:pt x="169" y="77"/>
                  </a:lnTo>
                  <a:lnTo>
                    <a:pt x="163" y="92"/>
                  </a:lnTo>
                  <a:lnTo>
                    <a:pt x="156" y="92"/>
                  </a:lnTo>
                  <a:lnTo>
                    <a:pt x="134" y="67"/>
                  </a:lnTo>
                  <a:lnTo>
                    <a:pt x="147" y="48"/>
                  </a:lnTo>
                  <a:lnTo>
                    <a:pt x="156" y="48"/>
                  </a:lnTo>
                  <a:lnTo>
                    <a:pt x="156" y="35"/>
                  </a:lnTo>
                  <a:lnTo>
                    <a:pt x="163" y="29"/>
                  </a:lnTo>
                  <a:lnTo>
                    <a:pt x="169" y="22"/>
                  </a:lnTo>
                  <a:lnTo>
                    <a:pt x="169" y="29"/>
                  </a:lnTo>
                  <a:lnTo>
                    <a:pt x="176" y="19"/>
                  </a:lnTo>
                  <a:lnTo>
                    <a:pt x="185" y="10"/>
                  </a:lnTo>
                  <a:lnTo>
                    <a:pt x="176" y="7"/>
                  </a:lnTo>
                  <a:lnTo>
                    <a:pt x="169" y="0"/>
                  </a:lnTo>
                  <a:lnTo>
                    <a:pt x="169" y="7"/>
                  </a:lnTo>
                  <a:lnTo>
                    <a:pt x="156" y="7"/>
                  </a:lnTo>
                  <a:lnTo>
                    <a:pt x="163" y="19"/>
                  </a:lnTo>
                  <a:lnTo>
                    <a:pt x="153" y="29"/>
                  </a:lnTo>
                  <a:lnTo>
                    <a:pt x="156" y="22"/>
                  </a:lnTo>
                  <a:lnTo>
                    <a:pt x="156" y="19"/>
                  </a:lnTo>
                  <a:lnTo>
                    <a:pt x="153" y="7"/>
                  </a:lnTo>
                  <a:lnTo>
                    <a:pt x="147" y="10"/>
                  </a:lnTo>
                  <a:lnTo>
                    <a:pt x="153" y="19"/>
                  </a:lnTo>
                  <a:lnTo>
                    <a:pt x="141" y="19"/>
                  </a:lnTo>
                  <a:lnTo>
                    <a:pt x="141" y="10"/>
                  </a:lnTo>
                  <a:lnTo>
                    <a:pt x="121" y="19"/>
                  </a:lnTo>
                  <a:lnTo>
                    <a:pt x="121" y="22"/>
                  </a:lnTo>
                  <a:lnTo>
                    <a:pt x="118" y="22"/>
                  </a:lnTo>
                  <a:lnTo>
                    <a:pt x="118" y="29"/>
                  </a:lnTo>
                  <a:lnTo>
                    <a:pt x="121" y="35"/>
                  </a:lnTo>
                  <a:lnTo>
                    <a:pt x="121" y="38"/>
                  </a:lnTo>
                  <a:lnTo>
                    <a:pt x="112" y="38"/>
                  </a:lnTo>
                  <a:lnTo>
                    <a:pt x="112" y="48"/>
                  </a:lnTo>
                  <a:lnTo>
                    <a:pt x="99" y="48"/>
                  </a:lnTo>
                  <a:lnTo>
                    <a:pt x="106" y="51"/>
                  </a:lnTo>
                  <a:lnTo>
                    <a:pt x="118" y="51"/>
                  </a:lnTo>
                  <a:lnTo>
                    <a:pt x="118" y="61"/>
                  </a:lnTo>
                  <a:lnTo>
                    <a:pt x="121" y="51"/>
                  </a:lnTo>
                  <a:lnTo>
                    <a:pt x="128" y="61"/>
                  </a:lnTo>
                  <a:lnTo>
                    <a:pt x="118" y="67"/>
                  </a:lnTo>
                  <a:lnTo>
                    <a:pt x="106" y="77"/>
                  </a:lnTo>
                  <a:lnTo>
                    <a:pt x="112" y="80"/>
                  </a:lnTo>
                  <a:lnTo>
                    <a:pt x="93" y="80"/>
                  </a:lnTo>
                  <a:lnTo>
                    <a:pt x="90" y="80"/>
                  </a:lnTo>
                  <a:lnTo>
                    <a:pt x="77" y="89"/>
                  </a:lnTo>
                  <a:lnTo>
                    <a:pt x="77" y="77"/>
                  </a:lnTo>
                  <a:lnTo>
                    <a:pt x="48" y="67"/>
                  </a:lnTo>
                  <a:lnTo>
                    <a:pt x="48" y="77"/>
                  </a:lnTo>
                  <a:lnTo>
                    <a:pt x="35" y="77"/>
                  </a:lnTo>
                  <a:lnTo>
                    <a:pt x="35" y="89"/>
                  </a:lnTo>
                  <a:lnTo>
                    <a:pt x="42" y="80"/>
                  </a:lnTo>
                  <a:lnTo>
                    <a:pt x="42" y="92"/>
                  </a:lnTo>
                  <a:lnTo>
                    <a:pt x="48" y="92"/>
                  </a:lnTo>
                  <a:lnTo>
                    <a:pt x="48" y="96"/>
                  </a:lnTo>
                  <a:lnTo>
                    <a:pt x="42" y="105"/>
                  </a:lnTo>
                  <a:lnTo>
                    <a:pt x="42" y="96"/>
                  </a:lnTo>
                  <a:lnTo>
                    <a:pt x="29" y="96"/>
                  </a:lnTo>
                  <a:lnTo>
                    <a:pt x="42" y="108"/>
                  </a:lnTo>
                  <a:lnTo>
                    <a:pt x="51" y="105"/>
                  </a:lnTo>
                  <a:lnTo>
                    <a:pt x="58" y="118"/>
                  </a:lnTo>
                  <a:lnTo>
                    <a:pt x="42" y="118"/>
                  </a:lnTo>
                  <a:lnTo>
                    <a:pt x="42" y="121"/>
                  </a:lnTo>
                  <a:lnTo>
                    <a:pt x="48" y="124"/>
                  </a:lnTo>
                  <a:lnTo>
                    <a:pt x="29" y="124"/>
                  </a:lnTo>
                  <a:lnTo>
                    <a:pt x="35" y="137"/>
                  </a:lnTo>
                  <a:lnTo>
                    <a:pt x="29" y="137"/>
                  </a:lnTo>
                  <a:lnTo>
                    <a:pt x="35" y="147"/>
                  </a:lnTo>
                  <a:lnTo>
                    <a:pt x="42" y="147"/>
                  </a:lnTo>
                  <a:lnTo>
                    <a:pt x="42" y="147"/>
                  </a:lnTo>
                  <a:lnTo>
                    <a:pt x="51" y="147"/>
                  </a:lnTo>
                  <a:lnTo>
                    <a:pt x="51" y="153"/>
                  </a:lnTo>
                  <a:lnTo>
                    <a:pt x="80" y="153"/>
                  </a:lnTo>
                  <a:lnTo>
                    <a:pt x="77" y="166"/>
                  </a:lnTo>
                  <a:lnTo>
                    <a:pt x="70" y="162"/>
                  </a:lnTo>
                  <a:lnTo>
                    <a:pt x="58" y="178"/>
                  </a:lnTo>
                  <a:lnTo>
                    <a:pt x="64" y="178"/>
                  </a:lnTo>
                  <a:lnTo>
                    <a:pt x="51" y="191"/>
                  </a:lnTo>
                  <a:lnTo>
                    <a:pt x="35" y="207"/>
                  </a:lnTo>
                  <a:lnTo>
                    <a:pt x="42" y="207"/>
                  </a:lnTo>
                  <a:lnTo>
                    <a:pt x="51" y="204"/>
                  </a:lnTo>
                  <a:lnTo>
                    <a:pt x="58" y="204"/>
                  </a:lnTo>
                  <a:lnTo>
                    <a:pt x="70" y="204"/>
                  </a:lnTo>
                  <a:lnTo>
                    <a:pt x="80" y="194"/>
                  </a:lnTo>
                  <a:lnTo>
                    <a:pt x="80" y="194"/>
                  </a:lnTo>
                  <a:lnTo>
                    <a:pt x="93" y="204"/>
                  </a:lnTo>
                  <a:lnTo>
                    <a:pt x="64" y="207"/>
                  </a:lnTo>
                  <a:lnTo>
                    <a:pt x="48" y="207"/>
                  </a:lnTo>
                  <a:lnTo>
                    <a:pt x="48" y="217"/>
                  </a:lnTo>
                  <a:lnTo>
                    <a:pt x="35" y="220"/>
                  </a:lnTo>
                  <a:lnTo>
                    <a:pt x="35" y="223"/>
                  </a:lnTo>
                  <a:lnTo>
                    <a:pt x="35" y="232"/>
                  </a:lnTo>
                  <a:lnTo>
                    <a:pt x="42" y="232"/>
                  </a:lnTo>
                  <a:lnTo>
                    <a:pt x="29" y="232"/>
                  </a:lnTo>
                  <a:lnTo>
                    <a:pt x="23" y="223"/>
                  </a:lnTo>
                  <a:lnTo>
                    <a:pt x="20" y="232"/>
                  </a:lnTo>
                  <a:lnTo>
                    <a:pt x="20" y="223"/>
                  </a:lnTo>
                  <a:lnTo>
                    <a:pt x="0" y="236"/>
                  </a:lnTo>
                  <a:lnTo>
                    <a:pt x="7" y="236"/>
                  </a:lnTo>
                  <a:lnTo>
                    <a:pt x="42" y="236"/>
                  </a:lnTo>
                  <a:lnTo>
                    <a:pt x="29" y="248"/>
                  </a:lnTo>
                  <a:lnTo>
                    <a:pt x="10" y="248"/>
                  </a:lnTo>
                  <a:lnTo>
                    <a:pt x="7" y="261"/>
                  </a:lnTo>
                  <a:lnTo>
                    <a:pt x="20" y="261"/>
                  </a:lnTo>
                  <a:lnTo>
                    <a:pt x="20" y="264"/>
                  </a:lnTo>
                  <a:lnTo>
                    <a:pt x="48" y="261"/>
                  </a:lnTo>
                  <a:lnTo>
                    <a:pt x="23" y="274"/>
                  </a:lnTo>
                  <a:lnTo>
                    <a:pt x="20" y="277"/>
                  </a:lnTo>
                  <a:lnTo>
                    <a:pt x="29" y="277"/>
                  </a:lnTo>
                  <a:lnTo>
                    <a:pt x="48" y="274"/>
                  </a:lnTo>
                  <a:lnTo>
                    <a:pt x="48" y="277"/>
                  </a:lnTo>
                  <a:lnTo>
                    <a:pt x="35" y="280"/>
                  </a:lnTo>
                  <a:lnTo>
                    <a:pt x="42" y="280"/>
                  </a:lnTo>
                  <a:lnTo>
                    <a:pt x="42" y="290"/>
                  </a:lnTo>
                  <a:lnTo>
                    <a:pt x="51" y="280"/>
                  </a:lnTo>
                  <a:lnTo>
                    <a:pt x="58" y="290"/>
                  </a:lnTo>
                  <a:lnTo>
                    <a:pt x="58" y="290"/>
                  </a:lnTo>
                  <a:lnTo>
                    <a:pt x="58" y="29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 name="Google Shape;3603;p136">
              <a:extLst>
                <a:ext uri="{FF2B5EF4-FFF2-40B4-BE49-F238E27FC236}">
                  <a16:creationId xmlns:a16="http://schemas.microsoft.com/office/drawing/2014/main" id="{7315EEAB-95CF-CA2A-806D-03B84CC2D2BD}"/>
                </a:ext>
              </a:extLst>
            </p:cNvPr>
            <p:cNvSpPr/>
            <p:nvPr/>
          </p:nvSpPr>
          <p:spPr>
            <a:xfrm>
              <a:off x="1885" y="996"/>
              <a:ext cx="468" cy="706"/>
            </a:xfrm>
            <a:custGeom>
              <a:avLst/>
              <a:gdLst/>
              <a:ahLst/>
              <a:cxnLst/>
              <a:rect l="l" t="t" r="r" b="b"/>
              <a:pathLst>
                <a:path w="147" h="222" extrusionOk="0">
                  <a:moveTo>
                    <a:pt x="27" y="126"/>
                  </a:moveTo>
                  <a:cubicBezTo>
                    <a:pt x="23" y="122"/>
                    <a:pt x="23" y="122"/>
                    <a:pt x="23" y="122"/>
                  </a:cubicBezTo>
                  <a:cubicBezTo>
                    <a:pt x="20" y="122"/>
                    <a:pt x="20" y="122"/>
                    <a:pt x="20" y="122"/>
                  </a:cubicBezTo>
                  <a:cubicBezTo>
                    <a:pt x="16" y="116"/>
                    <a:pt x="16" y="116"/>
                    <a:pt x="16" y="116"/>
                  </a:cubicBezTo>
                  <a:cubicBezTo>
                    <a:pt x="12" y="113"/>
                    <a:pt x="12" y="113"/>
                    <a:pt x="12" y="113"/>
                  </a:cubicBezTo>
                  <a:cubicBezTo>
                    <a:pt x="11" y="115"/>
                    <a:pt x="11" y="115"/>
                    <a:pt x="11" y="115"/>
                  </a:cubicBezTo>
                  <a:cubicBezTo>
                    <a:pt x="9" y="120"/>
                    <a:pt x="9" y="120"/>
                    <a:pt x="9" y="120"/>
                  </a:cubicBezTo>
                  <a:cubicBezTo>
                    <a:pt x="7" y="120"/>
                    <a:pt x="7" y="120"/>
                    <a:pt x="7" y="120"/>
                  </a:cubicBezTo>
                  <a:cubicBezTo>
                    <a:pt x="0" y="113"/>
                    <a:pt x="0" y="113"/>
                    <a:pt x="0" y="113"/>
                  </a:cubicBezTo>
                  <a:cubicBezTo>
                    <a:pt x="3" y="105"/>
                    <a:pt x="3" y="105"/>
                    <a:pt x="3" y="105"/>
                  </a:cubicBezTo>
                  <a:cubicBezTo>
                    <a:pt x="7" y="105"/>
                    <a:pt x="7" y="105"/>
                    <a:pt x="7" y="105"/>
                  </a:cubicBezTo>
                  <a:cubicBezTo>
                    <a:pt x="7" y="102"/>
                    <a:pt x="7" y="102"/>
                    <a:pt x="7" y="102"/>
                  </a:cubicBezTo>
                  <a:cubicBezTo>
                    <a:pt x="9" y="100"/>
                    <a:pt x="9" y="100"/>
                    <a:pt x="9" y="100"/>
                  </a:cubicBezTo>
                  <a:cubicBezTo>
                    <a:pt x="11" y="98"/>
                    <a:pt x="11" y="98"/>
                    <a:pt x="11" y="98"/>
                  </a:cubicBezTo>
                  <a:cubicBezTo>
                    <a:pt x="14" y="98"/>
                    <a:pt x="14" y="98"/>
                    <a:pt x="14" y="98"/>
                  </a:cubicBezTo>
                  <a:cubicBezTo>
                    <a:pt x="16" y="96"/>
                    <a:pt x="16" y="96"/>
                    <a:pt x="16" y="96"/>
                  </a:cubicBezTo>
                  <a:cubicBezTo>
                    <a:pt x="18" y="96"/>
                    <a:pt x="18" y="96"/>
                    <a:pt x="18" y="96"/>
                  </a:cubicBezTo>
                  <a:cubicBezTo>
                    <a:pt x="22" y="95"/>
                    <a:pt x="22" y="95"/>
                    <a:pt x="22" y="95"/>
                  </a:cubicBezTo>
                  <a:cubicBezTo>
                    <a:pt x="25" y="95"/>
                    <a:pt x="25" y="95"/>
                    <a:pt x="25" y="95"/>
                  </a:cubicBezTo>
                  <a:cubicBezTo>
                    <a:pt x="29" y="96"/>
                    <a:pt x="29" y="96"/>
                    <a:pt x="29" y="96"/>
                  </a:cubicBezTo>
                  <a:cubicBezTo>
                    <a:pt x="29" y="100"/>
                    <a:pt x="29" y="100"/>
                    <a:pt x="29" y="100"/>
                  </a:cubicBezTo>
                  <a:cubicBezTo>
                    <a:pt x="34" y="107"/>
                    <a:pt x="34" y="107"/>
                    <a:pt x="34" y="107"/>
                  </a:cubicBezTo>
                  <a:cubicBezTo>
                    <a:pt x="31" y="109"/>
                    <a:pt x="31" y="109"/>
                    <a:pt x="31" y="109"/>
                  </a:cubicBezTo>
                  <a:cubicBezTo>
                    <a:pt x="36" y="109"/>
                    <a:pt x="36" y="109"/>
                    <a:pt x="36" y="109"/>
                  </a:cubicBezTo>
                  <a:cubicBezTo>
                    <a:pt x="38" y="116"/>
                    <a:pt x="38" y="116"/>
                    <a:pt x="38" y="116"/>
                  </a:cubicBezTo>
                  <a:cubicBezTo>
                    <a:pt x="34" y="111"/>
                    <a:pt x="34" y="111"/>
                    <a:pt x="34" y="111"/>
                  </a:cubicBezTo>
                  <a:cubicBezTo>
                    <a:pt x="33" y="111"/>
                    <a:pt x="33" y="111"/>
                    <a:pt x="33" y="111"/>
                  </a:cubicBezTo>
                  <a:cubicBezTo>
                    <a:pt x="34" y="113"/>
                    <a:pt x="34" y="113"/>
                    <a:pt x="34" y="113"/>
                  </a:cubicBezTo>
                  <a:cubicBezTo>
                    <a:pt x="33" y="116"/>
                    <a:pt x="33" y="116"/>
                    <a:pt x="33" y="116"/>
                  </a:cubicBezTo>
                  <a:cubicBezTo>
                    <a:pt x="36" y="116"/>
                    <a:pt x="36" y="116"/>
                    <a:pt x="36" y="116"/>
                  </a:cubicBezTo>
                  <a:cubicBezTo>
                    <a:pt x="34" y="118"/>
                    <a:pt x="34" y="118"/>
                    <a:pt x="34" y="118"/>
                  </a:cubicBezTo>
                  <a:cubicBezTo>
                    <a:pt x="31" y="118"/>
                    <a:pt x="31" y="118"/>
                    <a:pt x="31" y="118"/>
                  </a:cubicBezTo>
                  <a:cubicBezTo>
                    <a:pt x="31" y="120"/>
                    <a:pt x="31" y="120"/>
                    <a:pt x="31" y="120"/>
                  </a:cubicBezTo>
                  <a:cubicBezTo>
                    <a:pt x="29" y="124"/>
                    <a:pt x="29" y="124"/>
                    <a:pt x="29" y="124"/>
                  </a:cubicBezTo>
                  <a:cubicBezTo>
                    <a:pt x="27" y="122"/>
                    <a:pt x="27" y="122"/>
                    <a:pt x="27" y="122"/>
                  </a:cubicBezTo>
                  <a:cubicBezTo>
                    <a:pt x="27" y="126"/>
                    <a:pt x="27" y="126"/>
                    <a:pt x="27" y="126"/>
                  </a:cubicBezTo>
                  <a:cubicBezTo>
                    <a:pt x="27" y="126"/>
                    <a:pt x="27" y="126"/>
                    <a:pt x="27" y="126"/>
                  </a:cubicBezTo>
                  <a:close/>
                  <a:moveTo>
                    <a:pt x="133" y="186"/>
                  </a:moveTo>
                  <a:cubicBezTo>
                    <a:pt x="135" y="186"/>
                    <a:pt x="135" y="186"/>
                    <a:pt x="135" y="186"/>
                  </a:cubicBezTo>
                  <a:cubicBezTo>
                    <a:pt x="136" y="186"/>
                    <a:pt x="136" y="186"/>
                    <a:pt x="136" y="186"/>
                  </a:cubicBezTo>
                  <a:cubicBezTo>
                    <a:pt x="136" y="184"/>
                    <a:pt x="136" y="184"/>
                    <a:pt x="136" y="184"/>
                  </a:cubicBezTo>
                  <a:cubicBezTo>
                    <a:pt x="135" y="184"/>
                    <a:pt x="135" y="184"/>
                    <a:pt x="135" y="184"/>
                  </a:cubicBezTo>
                  <a:cubicBezTo>
                    <a:pt x="133" y="186"/>
                    <a:pt x="133" y="186"/>
                    <a:pt x="133" y="186"/>
                  </a:cubicBezTo>
                  <a:close/>
                  <a:moveTo>
                    <a:pt x="98" y="206"/>
                  </a:moveTo>
                  <a:cubicBezTo>
                    <a:pt x="102" y="202"/>
                    <a:pt x="102" y="202"/>
                    <a:pt x="102" y="202"/>
                  </a:cubicBezTo>
                  <a:cubicBezTo>
                    <a:pt x="104" y="204"/>
                    <a:pt x="104" y="204"/>
                    <a:pt x="104" y="204"/>
                  </a:cubicBezTo>
                  <a:cubicBezTo>
                    <a:pt x="105" y="204"/>
                    <a:pt x="105" y="204"/>
                    <a:pt x="105" y="204"/>
                  </a:cubicBezTo>
                  <a:cubicBezTo>
                    <a:pt x="105" y="206"/>
                    <a:pt x="105" y="206"/>
                    <a:pt x="105" y="206"/>
                  </a:cubicBezTo>
                  <a:cubicBezTo>
                    <a:pt x="105" y="208"/>
                    <a:pt x="105" y="208"/>
                    <a:pt x="105" y="208"/>
                  </a:cubicBezTo>
                  <a:cubicBezTo>
                    <a:pt x="102" y="208"/>
                    <a:pt x="102" y="208"/>
                    <a:pt x="102" y="208"/>
                  </a:cubicBezTo>
                  <a:cubicBezTo>
                    <a:pt x="100" y="206"/>
                    <a:pt x="100" y="206"/>
                    <a:pt x="100" y="206"/>
                  </a:cubicBezTo>
                  <a:cubicBezTo>
                    <a:pt x="98" y="206"/>
                    <a:pt x="98" y="206"/>
                    <a:pt x="98" y="206"/>
                  </a:cubicBezTo>
                  <a:close/>
                  <a:moveTo>
                    <a:pt x="42" y="80"/>
                  </a:moveTo>
                  <a:cubicBezTo>
                    <a:pt x="42" y="82"/>
                    <a:pt x="42" y="82"/>
                    <a:pt x="42" y="82"/>
                  </a:cubicBezTo>
                  <a:cubicBezTo>
                    <a:pt x="43" y="84"/>
                    <a:pt x="43" y="84"/>
                    <a:pt x="43" y="84"/>
                  </a:cubicBezTo>
                  <a:cubicBezTo>
                    <a:pt x="43" y="82"/>
                    <a:pt x="43" y="82"/>
                    <a:pt x="43" y="82"/>
                  </a:cubicBezTo>
                  <a:cubicBezTo>
                    <a:pt x="42" y="80"/>
                    <a:pt x="42" y="80"/>
                    <a:pt x="42" y="80"/>
                  </a:cubicBezTo>
                  <a:close/>
                  <a:moveTo>
                    <a:pt x="27" y="76"/>
                  </a:moveTo>
                  <a:cubicBezTo>
                    <a:pt x="27" y="73"/>
                    <a:pt x="27" y="73"/>
                    <a:pt x="27" y="73"/>
                  </a:cubicBezTo>
                  <a:cubicBezTo>
                    <a:pt x="27" y="74"/>
                    <a:pt x="27" y="74"/>
                    <a:pt x="27" y="74"/>
                  </a:cubicBezTo>
                  <a:cubicBezTo>
                    <a:pt x="27" y="76"/>
                    <a:pt x="27" y="76"/>
                    <a:pt x="27" y="76"/>
                  </a:cubicBezTo>
                  <a:close/>
                  <a:moveTo>
                    <a:pt x="16" y="65"/>
                  </a:moveTo>
                  <a:cubicBezTo>
                    <a:pt x="16" y="64"/>
                    <a:pt x="16" y="64"/>
                    <a:pt x="16" y="64"/>
                  </a:cubicBezTo>
                  <a:cubicBezTo>
                    <a:pt x="20" y="64"/>
                    <a:pt x="20" y="64"/>
                    <a:pt x="20" y="64"/>
                  </a:cubicBezTo>
                  <a:cubicBezTo>
                    <a:pt x="16" y="65"/>
                    <a:pt x="16" y="65"/>
                    <a:pt x="16" y="65"/>
                  </a:cubicBezTo>
                  <a:close/>
                  <a:moveTo>
                    <a:pt x="22" y="64"/>
                  </a:moveTo>
                  <a:cubicBezTo>
                    <a:pt x="23" y="60"/>
                    <a:pt x="23" y="60"/>
                    <a:pt x="23" y="60"/>
                  </a:cubicBezTo>
                  <a:cubicBezTo>
                    <a:pt x="23" y="62"/>
                    <a:pt x="23" y="62"/>
                    <a:pt x="23" y="62"/>
                  </a:cubicBezTo>
                  <a:cubicBezTo>
                    <a:pt x="22" y="64"/>
                    <a:pt x="22" y="64"/>
                    <a:pt x="22" y="64"/>
                  </a:cubicBezTo>
                  <a:close/>
                  <a:moveTo>
                    <a:pt x="27" y="56"/>
                  </a:moveTo>
                  <a:cubicBezTo>
                    <a:pt x="29" y="54"/>
                    <a:pt x="29" y="54"/>
                    <a:pt x="29" y="54"/>
                  </a:cubicBezTo>
                  <a:cubicBezTo>
                    <a:pt x="27" y="54"/>
                    <a:pt x="27" y="54"/>
                    <a:pt x="27" y="54"/>
                  </a:cubicBezTo>
                  <a:cubicBezTo>
                    <a:pt x="27" y="56"/>
                    <a:pt x="27" y="56"/>
                    <a:pt x="27" y="56"/>
                  </a:cubicBezTo>
                  <a:close/>
                  <a:moveTo>
                    <a:pt x="25" y="51"/>
                  </a:moveTo>
                  <a:cubicBezTo>
                    <a:pt x="25" y="54"/>
                    <a:pt x="25" y="54"/>
                    <a:pt x="25" y="54"/>
                  </a:cubicBezTo>
                  <a:cubicBezTo>
                    <a:pt x="27" y="53"/>
                    <a:pt x="27" y="53"/>
                    <a:pt x="27" y="53"/>
                  </a:cubicBezTo>
                  <a:cubicBezTo>
                    <a:pt x="27" y="51"/>
                    <a:pt x="27" y="51"/>
                    <a:pt x="27" y="51"/>
                  </a:cubicBezTo>
                  <a:cubicBezTo>
                    <a:pt x="25" y="51"/>
                    <a:pt x="25" y="51"/>
                    <a:pt x="25" y="51"/>
                  </a:cubicBezTo>
                  <a:close/>
                  <a:moveTo>
                    <a:pt x="69" y="0"/>
                  </a:moveTo>
                  <a:cubicBezTo>
                    <a:pt x="71" y="2"/>
                    <a:pt x="71" y="2"/>
                    <a:pt x="71" y="2"/>
                  </a:cubicBezTo>
                  <a:cubicBezTo>
                    <a:pt x="71" y="0"/>
                    <a:pt x="71" y="0"/>
                    <a:pt x="71" y="0"/>
                  </a:cubicBezTo>
                  <a:cubicBezTo>
                    <a:pt x="69" y="0"/>
                    <a:pt x="69" y="0"/>
                    <a:pt x="69" y="0"/>
                  </a:cubicBezTo>
                  <a:close/>
                  <a:moveTo>
                    <a:pt x="65" y="2"/>
                  </a:moveTo>
                  <a:cubicBezTo>
                    <a:pt x="69" y="2"/>
                    <a:pt x="69" y="2"/>
                    <a:pt x="69" y="2"/>
                  </a:cubicBezTo>
                  <a:cubicBezTo>
                    <a:pt x="71" y="3"/>
                    <a:pt x="71" y="3"/>
                    <a:pt x="71" y="3"/>
                  </a:cubicBezTo>
                  <a:cubicBezTo>
                    <a:pt x="69" y="5"/>
                    <a:pt x="69" y="5"/>
                    <a:pt x="69" y="5"/>
                  </a:cubicBezTo>
                  <a:cubicBezTo>
                    <a:pt x="73" y="5"/>
                    <a:pt x="73" y="5"/>
                    <a:pt x="73" y="5"/>
                  </a:cubicBezTo>
                  <a:cubicBezTo>
                    <a:pt x="73" y="7"/>
                    <a:pt x="73" y="7"/>
                    <a:pt x="73" y="7"/>
                  </a:cubicBezTo>
                  <a:cubicBezTo>
                    <a:pt x="71" y="5"/>
                    <a:pt x="71" y="5"/>
                    <a:pt x="71" y="5"/>
                  </a:cubicBezTo>
                  <a:cubicBezTo>
                    <a:pt x="67" y="7"/>
                    <a:pt x="67" y="7"/>
                    <a:pt x="67" y="7"/>
                  </a:cubicBezTo>
                  <a:cubicBezTo>
                    <a:pt x="67" y="3"/>
                    <a:pt x="67" y="3"/>
                    <a:pt x="67" y="3"/>
                  </a:cubicBezTo>
                  <a:cubicBezTo>
                    <a:pt x="67" y="5"/>
                    <a:pt x="67" y="5"/>
                    <a:pt x="67" y="5"/>
                  </a:cubicBezTo>
                  <a:cubicBezTo>
                    <a:pt x="65" y="5"/>
                    <a:pt x="65" y="5"/>
                    <a:pt x="65" y="5"/>
                  </a:cubicBezTo>
                  <a:cubicBezTo>
                    <a:pt x="65" y="2"/>
                    <a:pt x="65" y="2"/>
                    <a:pt x="65" y="2"/>
                  </a:cubicBezTo>
                  <a:close/>
                  <a:moveTo>
                    <a:pt x="65" y="7"/>
                  </a:moveTo>
                  <a:cubicBezTo>
                    <a:pt x="67" y="11"/>
                    <a:pt x="67" y="11"/>
                    <a:pt x="67" y="11"/>
                  </a:cubicBezTo>
                  <a:cubicBezTo>
                    <a:pt x="69" y="9"/>
                    <a:pt x="69" y="9"/>
                    <a:pt x="69" y="9"/>
                  </a:cubicBezTo>
                  <a:cubicBezTo>
                    <a:pt x="67" y="7"/>
                    <a:pt x="67" y="7"/>
                    <a:pt x="67" y="7"/>
                  </a:cubicBezTo>
                  <a:cubicBezTo>
                    <a:pt x="65" y="7"/>
                    <a:pt x="65" y="7"/>
                    <a:pt x="65" y="7"/>
                  </a:cubicBezTo>
                  <a:close/>
                  <a:moveTo>
                    <a:pt x="16" y="27"/>
                  </a:moveTo>
                  <a:cubicBezTo>
                    <a:pt x="18" y="27"/>
                    <a:pt x="18" y="27"/>
                    <a:pt x="18" y="27"/>
                  </a:cubicBezTo>
                  <a:cubicBezTo>
                    <a:pt x="16" y="25"/>
                    <a:pt x="16" y="25"/>
                    <a:pt x="16" y="25"/>
                  </a:cubicBezTo>
                  <a:cubicBezTo>
                    <a:pt x="18" y="22"/>
                    <a:pt x="18" y="22"/>
                    <a:pt x="18" y="22"/>
                  </a:cubicBezTo>
                  <a:cubicBezTo>
                    <a:pt x="22" y="23"/>
                    <a:pt x="22" y="23"/>
                    <a:pt x="22" y="23"/>
                  </a:cubicBezTo>
                  <a:cubicBezTo>
                    <a:pt x="20" y="22"/>
                    <a:pt x="20" y="22"/>
                    <a:pt x="20" y="22"/>
                  </a:cubicBezTo>
                  <a:cubicBezTo>
                    <a:pt x="29" y="16"/>
                    <a:pt x="29" y="16"/>
                    <a:pt x="29" y="16"/>
                  </a:cubicBezTo>
                  <a:cubicBezTo>
                    <a:pt x="29" y="20"/>
                    <a:pt x="29" y="20"/>
                    <a:pt x="29" y="20"/>
                  </a:cubicBezTo>
                  <a:cubicBezTo>
                    <a:pt x="25" y="23"/>
                    <a:pt x="25" y="23"/>
                    <a:pt x="25" y="23"/>
                  </a:cubicBezTo>
                  <a:cubicBezTo>
                    <a:pt x="25" y="25"/>
                    <a:pt x="25" y="25"/>
                    <a:pt x="25" y="25"/>
                  </a:cubicBezTo>
                  <a:cubicBezTo>
                    <a:pt x="25" y="27"/>
                    <a:pt x="25" y="27"/>
                    <a:pt x="25" y="27"/>
                  </a:cubicBezTo>
                  <a:cubicBezTo>
                    <a:pt x="23" y="29"/>
                    <a:pt x="23" y="29"/>
                    <a:pt x="23" y="29"/>
                  </a:cubicBezTo>
                  <a:cubicBezTo>
                    <a:pt x="22" y="29"/>
                    <a:pt x="22" y="29"/>
                    <a:pt x="22" y="29"/>
                  </a:cubicBezTo>
                  <a:cubicBezTo>
                    <a:pt x="18" y="29"/>
                    <a:pt x="18" y="29"/>
                    <a:pt x="18" y="29"/>
                  </a:cubicBezTo>
                  <a:cubicBezTo>
                    <a:pt x="16" y="27"/>
                    <a:pt x="16" y="27"/>
                    <a:pt x="16" y="27"/>
                  </a:cubicBezTo>
                  <a:close/>
                  <a:moveTo>
                    <a:pt x="16" y="33"/>
                  </a:moveTo>
                  <a:cubicBezTo>
                    <a:pt x="18" y="34"/>
                    <a:pt x="18" y="34"/>
                    <a:pt x="18" y="34"/>
                  </a:cubicBezTo>
                  <a:cubicBezTo>
                    <a:pt x="22" y="31"/>
                    <a:pt x="22" y="31"/>
                    <a:pt x="22" y="31"/>
                  </a:cubicBezTo>
                  <a:cubicBezTo>
                    <a:pt x="20" y="31"/>
                    <a:pt x="20" y="31"/>
                    <a:pt x="20" y="31"/>
                  </a:cubicBezTo>
                  <a:cubicBezTo>
                    <a:pt x="18" y="31"/>
                    <a:pt x="18" y="31"/>
                    <a:pt x="18" y="31"/>
                  </a:cubicBezTo>
                  <a:cubicBezTo>
                    <a:pt x="18" y="33"/>
                    <a:pt x="18" y="33"/>
                    <a:pt x="18" y="33"/>
                  </a:cubicBezTo>
                  <a:cubicBezTo>
                    <a:pt x="16" y="33"/>
                    <a:pt x="16" y="33"/>
                    <a:pt x="16" y="33"/>
                  </a:cubicBezTo>
                  <a:close/>
                  <a:moveTo>
                    <a:pt x="16" y="38"/>
                  </a:moveTo>
                  <a:cubicBezTo>
                    <a:pt x="12" y="40"/>
                    <a:pt x="12" y="40"/>
                    <a:pt x="12" y="40"/>
                  </a:cubicBezTo>
                  <a:cubicBezTo>
                    <a:pt x="11" y="36"/>
                    <a:pt x="11" y="36"/>
                    <a:pt x="11" y="36"/>
                  </a:cubicBezTo>
                  <a:cubicBezTo>
                    <a:pt x="11" y="36"/>
                    <a:pt x="11" y="36"/>
                    <a:pt x="11" y="36"/>
                  </a:cubicBezTo>
                  <a:cubicBezTo>
                    <a:pt x="16" y="36"/>
                    <a:pt x="16" y="36"/>
                    <a:pt x="16" y="36"/>
                  </a:cubicBezTo>
                  <a:cubicBezTo>
                    <a:pt x="16" y="38"/>
                    <a:pt x="16" y="38"/>
                    <a:pt x="16" y="38"/>
                  </a:cubicBezTo>
                  <a:close/>
                  <a:moveTo>
                    <a:pt x="14" y="42"/>
                  </a:moveTo>
                  <a:cubicBezTo>
                    <a:pt x="11" y="42"/>
                    <a:pt x="11" y="42"/>
                    <a:pt x="11" y="42"/>
                  </a:cubicBezTo>
                  <a:cubicBezTo>
                    <a:pt x="11" y="40"/>
                    <a:pt x="11" y="40"/>
                    <a:pt x="11" y="40"/>
                  </a:cubicBezTo>
                  <a:cubicBezTo>
                    <a:pt x="14" y="40"/>
                    <a:pt x="14" y="40"/>
                    <a:pt x="14" y="40"/>
                  </a:cubicBezTo>
                  <a:cubicBezTo>
                    <a:pt x="14" y="42"/>
                    <a:pt x="14" y="42"/>
                    <a:pt x="14" y="42"/>
                  </a:cubicBezTo>
                  <a:close/>
                  <a:moveTo>
                    <a:pt x="11" y="51"/>
                  </a:moveTo>
                  <a:cubicBezTo>
                    <a:pt x="11" y="53"/>
                    <a:pt x="11" y="53"/>
                    <a:pt x="11" y="53"/>
                  </a:cubicBezTo>
                  <a:cubicBezTo>
                    <a:pt x="9" y="54"/>
                    <a:pt x="9" y="54"/>
                    <a:pt x="9" y="54"/>
                  </a:cubicBezTo>
                  <a:cubicBezTo>
                    <a:pt x="9" y="53"/>
                    <a:pt x="9" y="53"/>
                    <a:pt x="9" y="53"/>
                  </a:cubicBezTo>
                  <a:cubicBezTo>
                    <a:pt x="11" y="51"/>
                    <a:pt x="11" y="51"/>
                    <a:pt x="11" y="51"/>
                  </a:cubicBezTo>
                  <a:close/>
                  <a:moveTo>
                    <a:pt x="14" y="49"/>
                  </a:moveTo>
                  <a:cubicBezTo>
                    <a:pt x="12" y="47"/>
                    <a:pt x="12" y="47"/>
                    <a:pt x="12" y="47"/>
                  </a:cubicBezTo>
                  <a:cubicBezTo>
                    <a:pt x="14" y="45"/>
                    <a:pt x="14" y="45"/>
                    <a:pt x="14" y="45"/>
                  </a:cubicBezTo>
                  <a:cubicBezTo>
                    <a:pt x="14" y="44"/>
                    <a:pt x="14" y="44"/>
                    <a:pt x="14" y="44"/>
                  </a:cubicBezTo>
                  <a:cubicBezTo>
                    <a:pt x="12" y="44"/>
                    <a:pt x="12" y="44"/>
                    <a:pt x="12" y="44"/>
                  </a:cubicBezTo>
                  <a:cubicBezTo>
                    <a:pt x="12" y="45"/>
                    <a:pt x="12" y="45"/>
                    <a:pt x="12" y="45"/>
                  </a:cubicBezTo>
                  <a:cubicBezTo>
                    <a:pt x="11" y="47"/>
                    <a:pt x="11" y="47"/>
                    <a:pt x="11" y="47"/>
                  </a:cubicBezTo>
                  <a:cubicBezTo>
                    <a:pt x="11" y="49"/>
                    <a:pt x="11" y="49"/>
                    <a:pt x="11" y="49"/>
                  </a:cubicBezTo>
                  <a:cubicBezTo>
                    <a:pt x="14" y="49"/>
                    <a:pt x="14" y="49"/>
                    <a:pt x="14" y="49"/>
                  </a:cubicBezTo>
                  <a:close/>
                  <a:moveTo>
                    <a:pt x="31" y="51"/>
                  </a:moveTo>
                  <a:cubicBezTo>
                    <a:pt x="31" y="49"/>
                    <a:pt x="31" y="49"/>
                    <a:pt x="31" y="49"/>
                  </a:cubicBezTo>
                  <a:cubicBezTo>
                    <a:pt x="27" y="49"/>
                    <a:pt x="27" y="49"/>
                    <a:pt x="27" y="49"/>
                  </a:cubicBezTo>
                  <a:cubicBezTo>
                    <a:pt x="23" y="45"/>
                    <a:pt x="23" y="45"/>
                    <a:pt x="23" y="45"/>
                  </a:cubicBezTo>
                  <a:cubicBezTo>
                    <a:pt x="25" y="44"/>
                    <a:pt x="25" y="44"/>
                    <a:pt x="25" y="44"/>
                  </a:cubicBezTo>
                  <a:cubicBezTo>
                    <a:pt x="23" y="42"/>
                    <a:pt x="23" y="42"/>
                    <a:pt x="23" y="42"/>
                  </a:cubicBezTo>
                  <a:cubicBezTo>
                    <a:pt x="23" y="44"/>
                    <a:pt x="23" y="44"/>
                    <a:pt x="23" y="44"/>
                  </a:cubicBezTo>
                  <a:cubicBezTo>
                    <a:pt x="20" y="42"/>
                    <a:pt x="20" y="42"/>
                    <a:pt x="20" y="42"/>
                  </a:cubicBezTo>
                  <a:cubicBezTo>
                    <a:pt x="22" y="40"/>
                    <a:pt x="22" y="40"/>
                    <a:pt x="22" y="40"/>
                  </a:cubicBezTo>
                  <a:cubicBezTo>
                    <a:pt x="22" y="42"/>
                    <a:pt x="22" y="42"/>
                    <a:pt x="22" y="42"/>
                  </a:cubicBezTo>
                  <a:cubicBezTo>
                    <a:pt x="22" y="38"/>
                    <a:pt x="22" y="38"/>
                    <a:pt x="22" y="38"/>
                  </a:cubicBezTo>
                  <a:cubicBezTo>
                    <a:pt x="25" y="40"/>
                    <a:pt x="25" y="40"/>
                    <a:pt x="25" y="40"/>
                  </a:cubicBezTo>
                  <a:cubicBezTo>
                    <a:pt x="25" y="36"/>
                    <a:pt x="25" y="36"/>
                    <a:pt x="25" y="36"/>
                  </a:cubicBezTo>
                  <a:cubicBezTo>
                    <a:pt x="27" y="36"/>
                    <a:pt x="27" y="36"/>
                    <a:pt x="27" y="36"/>
                  </a:cubicBezTo>
                  <a:cubicBezTo>
                    <a:pt x="29" y="38"/>
                    <a:pt x="29" y="38"/>
                    <a:pt x="29" y="38"/>
                  </a:cubicBezTo>
                  <a:cubicBezTo>
                    <a:pt x="29" y="45"/>
                    <a:pt x="29" y="45"/>
                    <a:pt x="29" y="45"/>
                  </a:cubicBezTo>
                  <a:cubicBezTo>
                    <a:pt x="33" y="47"/>
                    <a:pt x="33" y="47"/>
                    <a:pt x="33" y="47"/>
                  </a:cubicBezTo>
                  <a:cubicBezTo>
                    <a:pt x="34" y="45"/>
                    <a:pt x="34" y="45"/>
                    <a:pt x="34" y="45"/>
                  </a:cubicBezTo>
                  <a:cubicBezTo>
                    <a:pt x="34" y="47"/>
                    <a:pt x="34" y="47"/>
                    <a:pt x="34" y="47"/>
                  </a:cubicBezTo>
                  <a:cubicBezTo>
                    <a:pt x="33" y="49"/>
                    <a:pt x="33" y="49"/>
                    <a:pt x="33" y="49"/>
                  </a:cubicBezTo>
                  <a:cubicBezTo>
                    <a:pt x="33" y="51"/>
                    <a:pt x="33" y="51"/>
                    <a:pt x="33" y="51"/>
                  </a:cubicBezTo>
                  <a:cubicBezTo>
                    <a:pt x="31" y="51"/>
                    <a:pt x="31" y="51"/>
                    <a:pt x="31" y="51"/>
                  </a:cubicBezTo>
                  <a:close/>
                  <a:moveTo>
                    <a:pt x="25" y="71"/>
                  </a:moveTo>
                  <a:cubicBezTo>
                    <a:pt x="31" y="69"/>
                    <a:pt x="31" y="69"/>
                    <a:pt x="31" y="69"/>
                  </a:cubicBezTo>
                  <a:cubicBezTo>
                    <a:pt x="33" y="69"/>
                    <a:pt x="33" y="69"/>
                    <a:pt x="33" y="69"/>
                  </a:cubicBezTo>
                  <a:cubicBezTo>
                    <a:pt x="34" y="67"/>
                    <a:pt x="34" y="67"/>
                    <a:pt x="34" y="67"/>
                  </a:cubicBezTo>
                  <a:cubicBezTo>
                    <a:pt x="34" y="65"/>
                    <a:pt x="34" y="65"/>
                    <a:pt x="34" y="65"/>
                  </a:cubicBezTo>
                  <a:cubicBezTo>
                    <a:pt x="31" y="64"/>
                    <a:pt x="31" y="64"/>
                    <a:pt x="31" y="64"/>
                  </a:cubicBezTo>
                  <a:cubicBezTo>
                    <a:pt x="29" y="62"/>
                    <a:pt x="29" y="62"/>
                    <a:pt x="29" y="62"/>
                  </a:cubicBezTo>
                  <a:cubicBezTo>
                    <a:pt x="25" y="64"/>
                    <a:pt x="25" y="64"/>
                    <a:pt x="25" y="64"/>
                  </a:cubicBezTo>
                  <a:cubicBezTo>
                    <a:pt x="31" y="65"/>
                    <a:pt x="31" y="65"/>
                    <a:pt x="31" y="65"/>
                  </a:cubicBezTo>
                  <a:cubicBezTo>
                    <a:pt x="27" y="67"/>
                    <a:pt x="27" y="67"/>
                    <a:pt x="27" y="67"/>
                  </a:cubicBezTo>
                  <a:cubicBezTo>
                    <a:pt x="29" y="67"/>
                    <a:pt x="29" y="67"/>
                    <a:pt x="29" y="67"/>
                  </a:cubicBezTo>
                  <a:cubicBezTo>
                    <a:pt x="25" y="71"/>
                    <a:pt x="25" y="71"/>
                    <a:pt x="25" y="71"/>
                  </a:cubicBezTo>
                  <a:close/>
                  <a:moveTo>
                    <a:pt x="31" y="82"/>
                  </a:moveTo>
                  <a:cubicBezTo>
                    <a:pt x="29" y="78"/>
                    <a:pt x="29" y="78"/>
                    <a:pt x="29" y="78"/>
                  </a:cubicBezTo>
                  <a:cubicBezTo>
                    <a:pt x="34" y="73"/>
                    <a:pt x="34" y="73"/>
                    <a:pt x="34" y="73"/>
                  </a:cubicBezTo>
                  <a:cubicBezTo>
                    <a:pt x="33" y="80"/>
                    <a:pt x="33" y="80"/>
                    <a:pt x="33" y="80"/>
                  </a:cubicBezTo>
                  <a:cubicBezTo>
                    <a:pt x="31" y="82"/>
                    <a:pt x="31" y="82"/>
                    <a:pt x="31" y="82"/>
                  </a:cubicBezTo>
                  <a:close/>
                  <a:moveTo>
                    <a:pt x="25" y="85"/>
                  </a:moveTo>
                  <a:cubicBezTo>
                    <a:pt x="29" y="84"/>
                    <a:pt x="29" y="84"/>
                    <a:pt x="29" y="84"/>
                  </a:cubicBezTo>
                  <a:cubicBezTo>
                    <a:pt x="27" y="78"/>
                    <a:pt x="27" y="78"/>
                    <a:pt x="27" y="78"/>
                  </a:cubicBezTo>
                  <a:cubicBezTo>
                    <a:pt x="23" y="80"/>
                    <a:pt x="23" y="80"/>
                    <a:pt x="23" y="80"/>
                  </a:cubicBezTo>
                  <a:cubicBezTo>
                    <a:pt x="23" y="85"/>
                    <a:pt x="23" y="85"/>
                    <a:pt x="23" y="85"/>
                  </a:cubicBezTo>
                  <a:cubicBezTo>
                    <a:pt x="25" y="84"/>
                    <a:pt x="25" y="84"/>
                    <a:pt x="25" y="84"/>
                  </a:cubicBezTo>
                  <a:cubicBezTo>
                    <a:pt x="25" y="85"/>
                    <a:pt x="25" y="85"/>
                    <a:pt x="25" y="85"/>
                  </a:cubicBezTo>
                  <a:close/>
                  <a:moveTo>
                    <a:pt x="38" y="85"/>
                  </a:moveTo>
                  <a:cubicBezTo>
                    <a:pt x="40" y="91"/>
                    <a:pt x="40" y="91"/>
                    <a:pt x="40" y="91"/>
                  </a:cubicBezTo>
                  <a:cubicBezTo>
                    <a:pt x="42" y="93"/>
                    <a:pt x="42" y="93"/>
                    <a:pt x="42" y="93"/>
                  </a:cubicBezTo>
                  <a:cubicBezTo>
                    <a:pt x="43" y="89"/>
                    <a:pt x="43" y="89"/>
                    <a:pt x="43" y="89"/>
                  </a:cubicBezTo>
                  <a:cubicBezTo>
                    <a:pt x="42" y="84"/>
                    <a:pt x="42" y="84"/>
                    <a:pt x="42" y="84"/>
                  </a:cubicBezTo>
                  <a:cubicBezTo>
                    <a:pt x="38" y="85"/>
                    <a:pt x="38" y="85"/>
                    <a:pt x="38" y="85"/>
                  </a:cubicBezTo>
                  <a:close/>
                  <a:moveTo>
                    <a:pt x="49" y="142"/>
                  </a:moveTo>
                  <a:cubicBezTo>
                    <a:pt x="54" y="144"/>
                    <a:pt x="54" y="144"/>
                    <a:pt x="54" y="144"/>
                  </a:cubicBezTo>
                  <a:cubicBezTo>
                    <a:pt x="58" y="142"/>
                    <a:pt x="58" y="142"/>
                    <a:pt x="58" y="142"/>
                  </a:cubicBezTo>
                  <a:cubicBezTo>
                    <a:pt x="56" y="142"/>
                    <a:pt x="56" y="142"/>
                    <a:pt x="56" y="142"/>
                  </a:cubicBezTo>
                  <a:cubicBezTo>
                    <a:pt x="54" y="138"/>
                    <a:pt x="54" y="138"/>
                    <a:pt x="54" y="138"/>
                  </a:cubicBezTo>
                  <a:cubicBezTo>
                    <a:pt x="51" y="140"/>
                    <a:pt x="51" y="140"/>
                    <a:pt x="51" y="140"/>
                  </a:cubicBezTo>
                  <a:cubicBezTo>
                    <a:pt x="49" y="142"/>
                    <a:pt x="49" y="142"/>
                    <a:pt x="49" y="142"/>
                  </a:cubicBezTo>
                  <a:close/>
                  <a:moveTo>
                    <a:pt x="47" y="124"/>
                  </a:moveTo>
                  <a:cubicBezTo>
                    <a:pt x="47" y="120"/>
                    <a:pt x="47" y="120"/>
                    <a:pt x="47" y="120"/>
                  </a:cubicBezTo>
                  <a:cubicBezTo>
                    <a:pt x="53" y="115"/>
                    <a:pt x="53" y="115"/>
                    <a:pt x="53" y="115"/>
                  </a:cubicBezTo>
                  <a:cubicBezTo>
                    <a:pt x="53" y="118"/>
                    <a:pt x="53" y="118"/>
                    <a:pt x="53" y="118"/>
                  </a:cubicBezTo>
                  <a:cubicBezTo>
                    <a:pt x="53" y="120"/>
                    <a:pt x="53" y="120"/>
                    <a:pt x="53" y="120"/>
                  </a:cubicBezTo>
                  <a:cubicBezTo>
                    <a:pt x="49" y="124"/>
                    <a:pt x="49" y="124"/>
                    <a:pt x="49" y="124"/>
                  </a:cubicBezTo>
                  <a:cubicBezTo>
                    <a:pt x="47" y="124"/>
                    <a:pt x="47" y="124"/>
                    <a:pt x="47" y="124"/>
                  </a:cubicBezTo>
                  <a:close/>
                  <a:moveTo>
                    <a:pt x="40" y="222"/>
                  </a:moveTo>
                  <a:cubicBezTo>
                    <a:pt x="42" y="220"/>
                    <a:pt x="42" y="220"/>
                    <a:pt x="42" y="220"/>
                  </a:cubicBezTo>
                  <a:cubicBezTo>
                    <a:pt x="42" y="218"/>
                    <a:pt x="42" y="218"/>
                    <a:pt x="42" y="218"/>
                  </a:cubicBezTo>
                  <a:cubicBezTo>
                    <a:pt x="43" y="217"/>
                    <a:pt x="43" y="217"/>
                    <a:pt x="43" y="217"/>
                  </a:cubicBezTo>
                  <a:cubicBezTo>
                    <a:pt x="43" y="218"/>
                    <a:pt x="43" y="218"/>
                    <a:pt x="43" y="218"/>
                  </a:cubicBezTo>
                  <a:cubicBezTo>
                    <a:pt x="45" y="217"/>
                    <a:pt x="45" y="217"/>
                    <a:pt x="45" y="217"/>
                  </a:cubicBezTo>
                  <a:cubicBezTo>
                    <a:pt x="47" y="217"/>
                    <a:pt x="47" y="217"/>
                    <a:pt x="47" y="217"/>
                  </a:cubicBezTo>
                  <a:cubicBezTo>
                    <a:pt x="47" y="213"/>
                    <a:pt x="47" y="213"/>
                    <a:pt x="47" y="213"/>
                  </a:cubicBezTo>
                  <a:cubicBezTo>
                    <a:pt x="51" y="215"/>
                    <a:pt x="51" y="215"/>
                    <a:pt x="51" y="215"/>
                  </a:cubicBezTo>
                  <a:cubicBezTo>
                    <a:pt x="54" y="213"/>
                    <a:pt x="54" y="213"/>
                    <a:pt x="54" y="213"/>
                  </a:cubicBezTo>
                  <a:cubicBezTo>
                    <a:pt x="56" y="213"/>
                    <a:pt x="56" y="213"/>
                    <a:pt x="56" y="213"/>
                  </a:cubicBezTo>
                  <a:cubicBezTo>
                    <a:pt x="56" y="213"/>
                    <a:pt x="56" y="213"/>
                    <a:pt x="56" y="213"/>
                  </a:cubicBezTo>
                  <a:cubicBezTo>
                    <a:pt x="58" y="215"/>
                    <a:pt x="58" y="215"/>
                    <a:pt x="58" y="215"/>
                  </a:cubicBezTo>
                  <a:cubicBezTo>
                    <a:pt x="60" y="215"/>
                    <a:pt x="60" y="215"/>
                    <a:pt x="60" y="215"/>
                  </a:cubicBezTo>
                  <a:cubicBezTo>
                    <a:pt x="62" y="217"/>
                    <a:pt x="62" y="217"/>
                    <a:pt x="62" y="217"/>
                  </a:cubicBezTo>
                  <a:cubicBezTo>
                    <a:pt x="65" y="217"/>
                    <a:pt x="65" y="217"/>
                    <a:pt x="65" y="217"/>
                  </a:cubicBezTo>
                  <a:cubicBezTo>
                    <a:pt x="65" y="215"/>
                    <a:pt x="65" y="215"/>
                    <a:pt x="65" y="215"/>
                  </a:cubicBezTo>
                  <a:cubicBezTo>
                    <a:pt x="67" y="213"/>
                    <a:pt x="67" y="213"/>
                    <a:pt x="67" y="213"/>
                  </a:cubicBezTo>
                  <a:cubicBezTo>
                    <a:pt x="67" y="211"/>
                    <a:pt x="67" y="211"/>
                    <a:pt x="67" y="211"/>
                  </a:cubicBezTo>
                  <a:cubicBezTo>
                    <a:pt x="67" y="209"/>
                    <a:pt x="67" y="209"/>
                    <a:pt x="67" y="209"/>
                  </a:cubicBezTo>
                  <a:cubicBezTo>
                    <a:pt x="69" y="208"/>
                    <a:pt x="69" y="208"/>
                    <a:pt x="69" y="208"/>
                  </a:cubicBezTo>
                  <a:cubicBezTo>
                    <a:pt x="71" y="206"/>
                    <a:pt x="71" y="206"/>
                    <a:pt x="71" y="206"/>
                  </a:cubicBezTo>
                  <a:cubicBezTo>
                    <a:pt x="71" y="206"/>
                    <a:pt x="71" y="206"/>
                    <a:pt x="71" y="206"/>
                  </a:cubicBezTo>
                  <a:cubicBezTo>
                    <a:pt x="78" y="204"/>
                    <a:pt x="78" y="204"/>
                    <a:pt x="78" y="204"/>
                  </a:cubicBezTo>
                  <a:cubicBezTo>
                    <a:pt x="80" y="204"/>
                    <a:pt x="80" y="204"/>
                    <a:pt x="80" y="204"/>
                  </a:cubicBezTo>
                  <a:cubicBezTo>
                    <a:pt x="84" y="208"/>
                    <a:pt x="84" y="208"/>
                    <a:pt x="84" y="208"/>
                  </a:cubicBezTo>
                  <a:cubicBezTo>
                    <a:pt x="85" y="206"/>
                    <a:pt x="85" y="206"/>
                    <a:pt x="85" y="206"/>
                  </a:cubicBezTo>
                  <a:cubicBezTo>
                    <a:pt x="89" y="206"/>
                    <a:pt x="89" y="206"/>
                    <a:pt x="89" y="206"/>
                  </a:cubicBezTo>
                  <a:cubicBezTo>
                    <a:pt x="91" y="208"/>
                    <a:pt x="91" y="208"/>
                    <a:pt x="91" y="208"/>
                  </a:cubicBezTo>
                  <a:cubicBezTo>
                    <a:pt x="93" y="204"/>
                    <a:pt x="93" y="204"/>
                    <a:pt x="93" y="204"/>
                  </a:cubicBezTo>
                  <a:cubicBezTo>
                    <a:pt x="96" y="202"/>
                    <a:pt x="96" y="202"/>
                    <a:pt x="96" y="202"/>
                  </a:cubicBezTo>
                  <a:cubicBezTo>
                    <a:pt x="98" y="204"/>
                    <a:pt x="98" y="204"/>
                    <a:pt x="98" y="204"/>
                  </a:cubicBezTo>
                  <a:cubicBezTo>
                    <a:pt x="102" y="200"/>
                    <a:pt x="102" y="200"/>
                    <a:pt x="102" y="200"/>
                  </a:cubicBezTo>
                  <a:cubicBezTo>
                    <a:pt x="105" y="202"/>
                    <a:pt x="105" y="202"/>
                    <a:pt x="105" y="202"/>
                  </a:cubicBezTo>
                  <a:cubicBezTo>
                    <a:pt x="107" y="202"/>
                    <a:pt x="107" y="202"/>
                    <a:pt x="107" y="202"/>
                  </a:cubicBezTo>
                  <a:cubicBezTo>
                    <a:pt x="107" y="200"/>
                    <a:pt x="107" y="200"/>
                    <a:pt x="107" y="200"/>
                  </a:cubicBezTo>
                  <a:cubicBezTo>
                    <a:pt x="109" y="202"/>
                    <a:pt x="109" y="202"/>
                    <a:pt x="109" y="202"/>
                  </a:cubicBezTo>
                  <a:cubicBezTo>
                    <a:pt x="111" y="202"/>
                    <a:pt x="111" y="202"/>
                    <a:pt x="111" y="202"/>
                  </a:cubicBezTo>
                  <a:cubicBezTo>
                    <a:pt x="113" y="200"/>
                    <a:pt x="113" y="200"/>
                    <a:pt x="113" y="200"/>
                  </a:cubicBezTo>
                  <a:cubicBezTo>
                    <a:pt x="118" y="200"/>
                    <a:pt x="118" y="200"/>
                    <a:pt x="118" y="200"/>
                  </a:cubicBezTo>
                  <a:cubicBezTo>
                    <a:pt x="122" y="200"/>
                    <a:pt x="122" y="200"/>
                    <a:pt x="122" y="200"/>
                  </a:cubicBezTo>
                  <a:cubicBezTo>
                    <a:pt x="125" y="202"/>
                    <a:pt x="125" y="202"/>
                    <a:pt x="125" y="202"/>
                  </a:cubicBezTo>
                  <a:cubicBezTo>
                    <a:pt x="127" y="202"/>
                    <a:pt x="127" y="202"/>
                    <a:pt x="127" y="202"/>
                  </a:cubicBezTo>
                  <a:cubicBezTo>
                    <a:pt x="129" y="200"/>
                    <a:pt x="129" y="200"/>
                    <a:pt x="129" y="200"/>
                  </a:cubicBezTo>
                  <a:cubicBezTo>
                    <a:pt x="133" y="198"/>
                    <a:pt x="133" y="198"/>
                    <a:pt x="133" y="198"/>
                  </a:cubicBezTo>
                  <a:cubicBezTo>
                    <a:pt x="135" y="197"/>
                    <a:pt x="135" y="197"/>
                    <a:pt x="135" y="197"/>
                  </a:cubicBezTo>
                  <a:cubicBezTo>
                    <a:pt x="136" y="197"/>
                    <a:pt x="136" y="197"/>
                    <a:pt x="136" y="197"/>
                  </a:cubicBezTo>
                  <a:cubicBezTo>
                    <a:pt x="138" y="197"/>
                    <a:pt x="138" y="197"/>
                    <a:pt x="138" y="197"/>
                  </a:cubicBezTo>
                  <a:cubicBezTo>
                    <a:pt x="138" y="195"/>
                    <a:pt x="138" y="195"/>
                    <a:pt x="138" y="195"/>
                  </a:cubicBezTo>
                  <a:cubicBezTo>
                    <a:pt x="142" y="193"/>
                    <a:pt x="142" y="193"/>
                    <a:pt x="142" y="193"/>
                  </a:cubicBezTo>
                  <a:cubicBezTo>
                    <a:pt x="146" y="191"/>
                    <a:pt x="146" y="191"/>
                    <a:pt x="146" y="191"/>
                  </a:cubicBezTo>
                  <a:cubicBezTo>
                    <a:pt x="146" y="189"/>
                    <a:pt x="146" y="189"/>
                    <a:pt x="146" y="189"/>
                  </a:cubicBezTo>
                  <a:cubicBezTo>
                    <a:pt x="144" y="187"/>
                    <a:pt x="144" y="187"/>
                    <a:pt x="144" y="187"/>
                  </a:cubicBezTo>
                  <a:cubicBezTo>
                    <a:pt x="146" y="186"/>
                    <a:pt x="146" y="186"/>
                    <a:pt x="146" y="186"/>
                  </a:cubicBezTo>
                  <a:cubicBezTo>
                    <a:pt x="140" y="186"/>
                    <a:pt x="140" y="186"/>
                    <a:pt x="140" y="186"/>
                  </a:cubicBezTo>
                  <a:cubicBezTo>
                    <a:pt x="138" y="187"/>
                    <a:pt x="138" y="187"/>
                    <a:pt x="138" y="187"/>
                  </a:cubicBezTo>
                  <a:cubicBezTo>
                    <a:pt x="136" y="187"/>
                    <a:pt x="136" y="187"/>
                    <a:pt x="136" y="187"/>
                  </a:cubicBezTo>
                  <a:cubicBezTo>
                    <a:pt x="133" y="186"/>
                    <a:pt x="133" y="186"/>
                    <a:pt x="133" y="186"/>
                  </a:cubicBezTo>
                  <a:cubicBezTo>
                    <a:pt x="131" y="186"/>
                    <a:pt x="131" y="186"/>
                    <a:pt x="131" y="186"/>
                  </a:cubicBezTo>
                  <a:cubicBezTo>
                    <a:pt x="133" y="186"/>
                    <a:pt x="133" y="186"/>
                    <a:pt x="133" y="186"/>
                  </a:cubicBezTo>
                  <a:cubicBezTo>
                    <a:pt x="133" y="184"/>
                    <a:pt x="133" y="184"/>
                    <a:pt x="133" y="184"/>
                  </a:cubicBezTo>
                  <a:cubicBezTo>
                    <a:pt x="135" y="184"/>
                    <a:pt x="135" y="184"/>
                    <a:pt x="135" y="184"/>
                  </a:cubicBezTo>
                  <a:cubicBezTo>
                    <a:pt x="131" y="184"/>
                    <a:pt x="131" y="184"/>
                    <a:pt x="131" y="184"/>
                  </a:cubicBezTo>
                  <a:cubicBezTo>
                    <a:pt x="129" y="184"/>
                    <a:pt x="129" y="184"/>
                    <a:pt x="129" y="184"/>
                  </a:cubicBezTo>
                  <a:cubicBezTo>
                    <a:pt x="133" y="182"/>
                    <a:pt x="133" y="182"/>
                    <a:pt x="133" y="182"/>
                  </a:cubicBezTo>
                  <a:cubicBezTo>
                    <a:pt x="135" y="182"/>
                    <a:pt x="135" y="182"/>
                    <a:pt x="135" y="182"/>
                  </a:cubicBezTo>
                  <a:cubicBezTo>
                    <a:pt x="136" y="180"/>
                    <a:pt x="136" y="180"/>
                    <a:pt x="136" y="180"/>
                  </a:cubicBezTo>
                  <a:cubicBezTo>
                    <a:pt x="136" y="178"/>
                    <a:pt x="136" y="178"/>
                    <a:pt x="136" y="178"/>
                  </a:cubicBezTo>
                  <a:cubicBezTo>
                    <a:pt x="133" y="178"/>
                    <a:pt x="133" y="178"/>
                    <a:pt x="133" y="178"/>
                  </a:cubicBezTo>
                  <a:cubicBezTo>
                    <a:pt x="135" y="177"/>
                    <a:pt x="135" y="177"/>
                    <a:pt x="135" y="177"/>
                  </a:cubicBezTo>
                  <a:cubicBezTo>
                    <a:pt x="136" y="175"/>
                    <a:pt x="136" y="175"/>
                    <a:pt x="136" y="175"/>
                  </a:cubicBezTo>
                  <a:cubicBezTo>
                    <a:pt x="138" y="177"/>
                    <a:pt x="138" y="177"/>
                    <a:pt x="138" y="177"/>
                  </a:cubicBezTo>
                  <a:cubicBezTo>
                    <a:pt x="140" y="175"/>
                    <a:pt x="140" y="175"/>
                    <a:pt x="140" y="175"/>
                  </a:cubicBezTo>
                  <a:cubicBezTo>
                    <a:pt x="142" y="173"/>
                    <a:pt x="142" y="173"/>
                    <a:pt x="142" y="173"/>
                  </a:cubicBezTo>
                  <a:cubicBezTo>
                    <a:pt x="140" y="173"/>
                    <a:pt x="140" y="173"/>
                    <a:pt x="140" y="173"/>
                  </a:cubicBezTo>
                  <a:cubicBezTo>
                    <a:pt x="142" y="173"/>
                    <a:pt x="142" y="173"/>
                    <a:pt x="142" y="173"/>
                  </a:cubicBezTo>
                  <a:cubicBezTo>
                    <a:pt x="138" y="171"/>
                    <a:pt x="138" y="171"/>
                    <a:pt x="138" y="171"/>
                  </a:cubicBezTo>
                  <a:cubicBezTo>
                    <a:pt x="140" y="169"/>
                    <a:pt x="140" y="169"/>
                    <a:pt x="140" y="169"/>
                  </a:cubicBezTo>
                  <a:cubicBezTo>
                    <a:pt x="142" y="171"/>
                    <a:pt x="142" y="171"/>
                    <a:pt x="142" y="171"/>
                  </a:cubicBezTo>
                  <a:cubicBezTo>
                    <a:pt x="142" y="171"/>
                    <a:pt x="142" y="171"/>
                    <a:pt x="142" y="171"/>
                  </a:cubicBezTo>
                  <a:cubicBezTo>
                    <a:pt x="144" y="169"/>
                    <a:pt x="144" y="169"/>
                    <a:pt x="144" y="169"/>
                  </a:cubicBezTo>
                  <a:cubicBezTo>
                    <a:pt x="146" y="167"/>
                    <a:pt x="146" y="167"/>
                    <a:pt x="146" y="167"/>
                  </a:cubicBezTo>
                  <a:cubicBezTo>
                    <a:pt x="146" y="164"/>
                    <a:pt x="146" y="164"/>
                    <a:pt x="146" y="164"/>
                  </a:cubicBezTo>
                  <a:cubicBezTo>
                    <a:pt x="147" y="158"/>
                    <a:pt x="147" y="158"/>
                    <a:pt x="147" y="158"/>
                  </a:cubicBezTo>
                  <a:cubicBezTo>
                    <a:pt x="147" y="157"/>
                    <a:pt x="147" y="157"/>
                    <a:pt x="147" y="157"/>
                  </a:cubicBezTo>
                  <a:cubicBezTo>
                    <a:pt x="146" y="153"/>
                    <a:pt x="146" y="153"/>
                    <a:pt x="146" y="153"/>
                  </a:cubicBezTo>
                  <a:cubicBezTo>
                    <a:pt x="140" y="147"/>
                    <a:pt x="140" y="147"/>
                    <a:pt x="140" y="147"/>
                  </a:cubicBezTo>
                  <a:cubicBezTo>
                    <a:pt x="133" y="147"/>
                    <a:pt x="133" y="147"/>
                    <a:pt x="133" y="147"/>
                  </a:cubicBezTo>
                  <a:cubicBezTo>
                    <a:pt x="127" y="147"/>
                    <a:pt x="127" y="147"/>
                    <a:pt x="127" y="147"/>
                  </a:cubicBezTo>
                  <a:cubicBezTo>
                    <a:pt x="127" y="151"/>
                    <a:pt x="127" y="151"/>
                    <a:pt x="127" y="151"/>
                  </a:cubicBezTo>
                  <a:cubicBezTo>
                    <a:pt x="125" y="153"/>
                    <a:pt x="125" y="153"/>
                    <a:pt x="125" y="153"/>
                  </a:cubicBezTo>
                  <a:cubicBezTo>
                    <a:pt x="124" y="151"/>
                    <a:pt x="124" y="151"/>
                    <a:pt x="124" y="151"/>
                  </a:cubicBezTo>
                  <a:cubicBezTo>
                    <a:pt x="120" y="149"/>
                    <a:pt x="120" y="149"/>
                    <a:pt x="120" y="149"/>
                  </a:cubicBezTo>
                  <a:cubicBezTo>
                    <a:pt x="125" y="146"/>
                    <a:pt x="125" y="146"/>
                    <a:pt x="125" y="146"/>
                  </a:cubicBezTo>
                  <a:cubicBezTo>
                    <a:pt x="125" y="142"/>
                    <a:pt x="125" y="142"/>
                    <a:pt x="125" y="142"/>
                  </a:cubicBezTo>
                  <a:cubicBezTo>
                    <a:pt x="120" y="136"/>
                    <a:pt x="120" y="136"/>
                    <a:pt x="120" y="136"/>
                  </a:cubicBezTo>
                  <a:cubicBezTo>
                    <a:pt x="120" y="135"/>
                    <a:pt x="120" y="135"/>
                    <a:pt x="120" y="135"/>
                  </a:cubicBezTo>
                  <a:cubicBezTo>
                    <a:pt x="116" y="133"/>
                    <a:pt x="116" y="133"/>
                    <a:pt x="116" y="133"/>
                  </a:cubicBezTo>
                  <a:cubicBezTo>
                    <a:pt x="115" y="131"/>
                    <a:pt x="115" y="131"/>
                    <a:pt x="115" y="131"/>
                  </a:cubicBezTo>
                  <a:cubicBezTo>
                    <a:pt x="113" y="131"/>
                    <a:pt x="113" y="131"/>
                    <a:pt x="113" y="131"/>
                  </a:cubicBezTo>
                  <a:cubicBezTo>
                    <a:pt x="111" y="131"/>
                    <a:pt x="111" y="131"/>
                    <a:pt x="111" y="131"/>
                  </a:cubicBezTo>
                  <a:cubicBezTo>
                    <a:pt x="109" y="131"/>
                    <a:pt x="109" y="131"/>
                    <a:pt x="109" y="131"/>
                  </a:cubicBezTo>
                  <a:cubicBezTo>
                    <a:pt x="107" y="131"/>
                    <a:pt x="107" y="131"/>
                    <a:pt x="107" y="131"/>
                  </a:cubicBezTo>
                  <a:cubicBezTo>
                    <a:pt x="111" y="131"/>
                    <a:pt x="111" y="131"/>
                    <a:pt x="111" y="131"/>
                  </a:cubicBezTo>
                  <a:cubicBezTo>
                    <a:pt x="111" y="131"/>
                    <a:pt x="111" y="131"/>
                    <a:pt x="111" y="131"/>
                  </a:cubicBezTo>
                  <a:cubicBezTo>
                    <a:pt x="115" y="131"/>
                    <a:pt x="115" y="131"/>
                    <a:pt x="115" y="131"/>
                  </a:cubicBezTo>
                  <a:cubicBezTo>
                    <a:pt x="116" y="131"/>
                    <a:pt x="116" y="131"/>
                    <a:pt x="116" y="131"/>
                  </a:cubicBezTo>
                  <a:cubicBezTo>
                    <a:pt x="116" y="133"/>
                    <a:pt x="116" y="133"/>
                    <a:pt x="116" y="133"/>
                  </a:cubicBezTo>
                  <a:cubicBezTo>
                    <a:pt x="118" y="133"/>
                    <a:pt x="118" y="133"/>
                    <a:pt x="118" y="133"/>
                  </a:cubicBezTo>
                  <a:cubicBezTo>
                    <a:pt x="120" y="133"/>
                    <a:pt x="120" y="133"/>
                    <a:pt x="120" y="133"/>
                  </a:cubicBezTo>
                  <a:cubicBezTo>
                    <a:pt x="116" y="127"/>
                    <a:pt x="116" y="127"/>
                    <a:pt x="116" y="127"/>
                  </a:cubicBezTo>
                  <a:cubicBezTo>
                    <a:pt x="115" y="124"/>
                    <a:pt x="115" y="124"/>
                    <a:pt x="115" y="124"/>
                  </a:cubicBezTo>
                  <a:cubicBezTo>
                    <a:pt x="115" y="122"/>
                    <a:pt x="115" y="122"/>
                    <a:pt x="115" y="122"/>
                  </a:cubicBezTo>
                  <a:cubicBezTo>
                    <a:pt x="116" y="122"/>
                    <a:pt x="116" y="122"/>
                    <a:pt x="116" y="122"/>
                  </a:cubicBezTo>
                  <a:cubicBezTo>
                    <a:pt x="115" y="120"/>
                    <a:pt x="115" y="120"/>
                    <a:pt x="115" y="120"/>
                  </a:cubicBezTo>
                  <a:cubicBezTo>
                    <a:pt x="113" y="118"/>
                    <a:pt x="113" y="118"/>
                    <a:pt x="113" y="118"/>
                  </a:cubicBezTo>
                  <a:cubicBezTo>
                    <a:pt x="113" y="118"/>
                    <a:pt x="113" y="118"/>
                    <a:pt x="113" y="118"/>
                  </a:cubicBezTo>
                  <a:cubicBezTo>
                    <a:pt x="109" y="113"/>
                    <a:pt x="109" y="113"/>
                    <a:pt x="109" y="113"/>
                  </a:cubicBezTo>
                  <a:cubicBezTo>
                    <a:pt x="105" y="111"/>
                    <a:pt x="105" y="111"/>
                    <a:pt x="105" y="111"/>
                  </a:cubicBezTo>
                  <a:cubicBezTo>
                    <a:pt x="100" y="109"/>
                    <a:pt x="100" y="109"/>
                    <a:pt x="100" y="109"/>
                  </a:cubicBezTo>
                  <a:cubicBezTo>
                    <a:pt x="100" y="107"/>
                    <a:pt x="100" y="107"/>
                    <a:pt x="100" y="107"/>
                  </a:cubicBezTo>
                  <a:cubicBezTo>
                    <a:pt x="98" y="107"/>
                    <a:pt x="98" y="107"/>
                    <a:pt x="98" y="107"/>
                  </a:cubicBezTo>
                  <a:cubicBezTo>
                    <a:pt x="96" y="100"/>
                    <a:pt x="96" y="100"/>
                    <a:pt x="96" y="100"/>
                  </a:cubicBezTo>
                  <a:cubicBezTo>
                    <a:pt x="94" y="96"/>
                    <a:pt x="94" y="96"/>
                    <a:pt x="94" y="96"/>
                  </a:cubicBezTo>
                  <a:cubicBezTo>
                    <a:pt x="93" y="89"/>
                    <a:pt x="93" y="89"/>
                    <a:pt x="93" y="89"/>
                  </a:cubicBezTo>
                  <a:cubicBezTo>
                    <a:pt x="91" y="87"/>
                    <a:pt x="91" y="87"/>
                    <a:pt x="91" y="87"/>
                  </a:cubicBezTo>
                  <a:cubicBezTo>
                    <a:pt x="89" y="87"/>
                    <a:pt x="89" y="87"/>
                    <a:pt x="89" y="87"/>
                  </a:cubicBezTo>
                  <a:cubicBezTo>
                    <a:pt x="85" y="80"/>
                    <a:pt x="85" y="80"/>
                    <a:pt x="85" y="80"/>
                  </a:cubicBezTo>
                  <a:cubicBezTo>
                    <a:pt x="82" y="78"/>
                    <a:pt x="82" y="78"/>
                    <a:pt x="82" y="78"/>
                  </a:cubicBezTo>
                  <a:cubicBezTo>
                    <a:pt x="80" y="76"/>
                    <a:pt x="80" y="76"/>
                    <a:pt x="80" y="76"/>
                  </a:cubicBezTo>
                  <a:cubicBezTo>
                    <a:pt x="76" y="74"/>
                    <a:pt x="76" y="74"/>
                    <a:pt x="76" y="74"/>
                  </a:cubicBezTo>
                  <a:cubicBezTo>
                    <a:pt x="74" y="76"/>
                    <a:pt x="74" y="76"/>
                    <a:pt x="74" y="76"/>
                  </a:cubicBezTo>
                  <a:cubicBezTo>
                    <a:pt x="71" y="78"/>
                    <a:pt x="71" y="78"/>
                    <a:pt x="71" y="78"/>
                  </a:cubicBezTo>
                  <a:cubicBezTo>
                    <a:pt x="67" y="76"/>
                    <a:pt x="67" y="76"/>
                    <a:pt x="67" y="76"/>
                  </a:cubicBezTo>
                  <a:cubicBezTo>
                    <a:pt x="65" y="78"/>
                    <a:pt x="65" y="78"/>
                    <a:pt x="65" y="78"/>
                  </a:cubicBezTo>
                  <a:cubicBezTo>
                    <a:pt x="62" y="76"/>
                    <a:pt x="62" y="76"/>
                    <a:pt x="62" y="76"/>
                  </a:cubicBezTo>
                  <a:cubicBezTo>
                    <a:pt x="62" y="74"/>
                    <a:pt x="62" y="74"/>
                    <a:pt x="62" y="74"/>
                  </a:cubicBezTo>
                  <a:cubicBezTo>
                    <a:pt x="64" y="76"/>
                    <a:pt x="64" y="76"/>
                    <a:pt x="64" y="76"/>
                  </a:cubicBezTo>
                  <a:cubicBezTo>
                    <a:pt x="67" y="76"/>
                    <a:pt x="67" y="76"/>
                    <a:pt x="67" y="76"/>
                  </a:cubicBezTo>
                  <a:cubicBezTo>
                    <a:pt x="71" y="74"/>
                    <a:pt x="71" y="74"/>
                    <a:pt x="71" y="74"/>
                  </a:cubicBezTo>
                  <a:cubicBezTo>
                    <a:pt x="71" y="73"/>
                    <a:pt x="71" y="73"/>
                    <a:pt x="71" y="73"/>
                  </a:cubicBezTo>
                  <a:cubicBezTo>
                    <a:pt x="74" y="73"/>
                    <a:pt x="74" y="73"/>
                    <a:pt x="74" y="73"/>
                  </a:cubicBezTo>
                  <a:cubicBezTo>
                    <a:pt x="78" y="71"/>
                    <a:pt x="78" y="71"/>
                    <a:pt x="78" y="71"/>
                  </a:cubicBezTo>
                  <a:cubicBezTo>
                    <a:pt x="74" y="69"/>
                    <a:pt x="74" y="69"/>
                    <a:pt x="74" y="69"/>
                  </a:cubicBezTo>
                  <a:cubicBezTo>
                    <a:pt x="74" y="67"/>
                    <a:pt x="74" y="67"/>
                    <a:pt x="74" y="67"/>
                  </a:cubicBezTo>
                  <a:cubicBezTo>
                    <a:pt x="73" y="65"/>
                    <a:pt x="73" y="65"/>
                    <a:pt x="73" y="65"/>
                  </a:cubicBezTo>
                  <a:cubicBezTo>
                    <a:pt x="69" y="69"/>
                    <a:pt x="69" y="69"/>
                    <a:pt x="69" y="69"/>
                  </a:cubicBezTo>
                  <a:cubicBezTo>
                    <a:pt x="69" y="67"/>
                    <a:pt x="69" y="67"/>
                    <a:pt x="69" y="67"/>
                  </a:cubicBezTo>
                  <a:cubicBezTo>
                    <a:pt x="71" y="65"/>
                    <a:pt x="71" y="65"/>
                    <a:pt x="71" y="65"/>
                  </a:cubicBezTo>
                  <a:cubicBezTo>
                    <a:pt x="76" y="65"/>
                    <a:pt x="76" y="65"/>
                    <a:pt x="76" y="65"/>
                  </a:cubicBezTo>
                  <a:cubicBezTo>
                    <a:pt x="78" y="64"/>
                    <a:pt x="78" y="64"/>
                    <a:pt x="78" y="64"/>
                  </a:cubicBezTo>
                  <a:cubicBezTo>
                    <a:pt x="78" y="62"/>
                    <a:pt x="78" y="62"/>
                    <a:pt x="78" y="62"/>
                  </a:cubicBezTo>
                  <a:cubicBezTo>
                    <a:pt x="80" y="60"/>
                    <a:pt x="80" y="60"/>
                    <a:pt x="80" y="60"/>
                  </a:cubicBezTo>
                  <a:cubicBezTo>
                    <a:pt x="82" y="56"/>
                    <a:pt x="82" y="56"/>
                    <a:pt x="82" y="56"/>
                  </a:cubicBezTo>
                  <a:cubicBezTo>
                    <a:pt x="84" y="54"/>
                    <a:pt x="84" y="54"/>
                    <a:pt x="84" y="54"/>
                  </a:cubicBezTo>
                  <a:cubicBezTo>
                    <a:pt x="84" y="53"/>
                    <a:pt x="84" y="53"/>
                    <a:pt x="84" y="53"/>
                  </a:cubicBezTo>
                  <a:cubicBezTo>
                    <a:pt x="85" y="49"/>
                    <a:pt x="85" y="49"/>
                    <a:pt x="85" y="49"/>
                  </a:cubicBezTo>
                  <a:cubicBezTo>
                    <a:pt x="84" y="49"/>
                    <a:pt x="84" y="49"/>
                    <a:pt x="84" y="49"/>
                  </a:cubicBezTo>
                  <a:cubicBezTo>
                    <a:pt x="85" y="44"/>
                    <a:pt x="85" y="44"/>
                    <a:pt x="85" y="44"/>
                  </a:cubicBezTo>
                  <a:cubicBezTo>
                    <a:pt x="89" y="42"/>
                    <a:pt x="89" y="42"/>
                    <a:pt x="89" y="42"/>
                  </a:cubicBezTo>
                  <a:cubicBezTo>
                    <a:pt x="89" y="40"/>
                    <a:pt x="89" y="40"/>
                    <a:pt x="89" y="40"/>
                  </a:cubicBezTo>
                  <a:cubicBezTo>
                    <a:pt x="85" y="36"/>
                    <a:pt x="85" y="36"/>
                    <a:pt x="85" y="36"/>
                  </a:cubicBezTo>
                  <a:cubicBezTo>
                    <a:pt x="84" y="36"/>
                    <a:pt x="84" y="36"/>
                    <a:pt x="84" y="36"/>
                  </a:cubicBezTo>
                  <a:cubicBezTo>
                    <a:pt x="76" y="36"/>
                    <a:pt x="76" y="36"/>
                    <a:pt x="76" y="36"/>
                  </a:cubicBezTo>
                  <a:cubicBezTo>
                    <a:pt x="73" y="36"/>
                    <a:pt x="73" y="36"/>
                    <a:pt x="73" y="36"/>
                  </a:cubicBezTo>
                  <a:cubicBezTo>
                    <a:pt x="71" y="36"/>
                    <a:pt x="71" y="36"/>
                    <a:pt x="71" y="36"/>
                  </a:cubicBezTo>
                  <a:cubicBezTo>
                    <a:pt x="69" y="36"/>
                    <a:pt x="69" y="36"/>
                    <a:pt x="69" y="36"/>
                  </a:cubicBezTo>
                  <a:cubicBezTo>
                    <a:pt x="67" y="36"/>
                    <a:pt x="67" y="36"/>
                    <a:pt x="67" y="36"/>
                  </a:cubicBezTo>
                  <a:cubicBezTo>
                    <a:pt x="65" y="36"/>
                    <a:pt x="65" y="36"/>
                    <a:pt x="65" y="36"/>
                  </a:cubicBezTo>
                  <a:cubicBezTo>
                    <a:pt x="65" y="36"/>
                    <a:pt x="65" y="36"/>
                    <a:pt x="65" y="36"/>
                  </a:cubicBezTo>
                  <a:cubicBezTo>
                    <a:pt x="62" y="38"/>
                    <a:pt x="62" y="38"/>
                    <a:pt x="62" y="38"/>
                  </a:cubicBezTo>
                  <a:cubicBezTo>
                    <a:pt x="60" y="40"/>
                    <a:pt x="60" y="40"/>
                    <a:pt x="60" y="40"/>
                  </a:cubicBezTo>
                  <a:cubicBezTo>
                    <a:pt x="58" y="40"/>
                    <a:pt x="58" y="40"/>
                    <a:pt x="58" y="40"/>
                  </a:cubicBezTo>
                  <a:cubicBezTo>
                    <a:pt x="56" y="40"/>
                    <a:pt x="56" y="40"/>
                    <a:pt x="56" y="40"/>
                  </a:cubicBezTo>
                  <a:cubicBezTo>
                    <a:pt x="56" y="40"/>
                    <a:pt x="56" y="40"/>
                    <a:pt x="56" y="40"/>
                  </a:cubicBezTo>
                  <a:cubicBezTo>
                    <a:pt x="58" y="36"/>
                    <a:pt x="58" y="36"/>
                    <a:pt x="58" y="36"/>
                  </a:cubicBezTo>
                  <a:cubicBezTo>
                    <a:pt x="60" y="33"/>
                    <a:pt x="60" y="33"/>
                    <a:pt x="60" y="33"/>
                  </a:cubicBezTo>
                  <a:cubicBezTo>
                    <a:pt x="58" y="34"/>
                    <a:pt x="58" y="34"/>
                    <a:pt x="58" y="34"/>
                  </a:cubicBezTo>
                  <a:cubicBezTo>
                    <a:pt x="56" y="33"/>
                    <a:pt x="56" y="33"/>
                    <a:pt x="56" y="33"/>
                  </a:cubicBezTo>
                  <a:cubicBezTo>
                    <a:pt x="58" y="33"/>
                    <a:pt x="58" y="33"/>
                    <a:pt x="58" y="33"/>
                  </a:cubicBezTo>
                  <a:cubicBezTo>
                    <a:pt x="58" y="31"/>
                    <a:pt x="58" y="31"/>
                    <a:pt x="58" y="31"/>
                  </a:cubicBezTo>
                  <a:cubicBezTo>
                    <a:pt x="65" y="25"/>
                    <a:pt x="65" y="25"/>
                    <a:pt x="65" y="25"/>
                  </a:cubicBezTo>
                  <a:cubicBezTo>
                    <a:pt x="67" y="22"/>
                    <a:pt x="67" y="22"/>
                    <a:pt x="67" y="22"/>
                  </a:cubicBezTo>
                  <a:cubicBezTo>
                    <a:pt x="69" y="22"/>
                    <a:pt x="69" y="22"/>
                    <a:pt x="69" y="22"/>
                  </a:cubicBezTo>
                  <a:cubicBezTo>
                    <a:pt x="71" y="18"/>
                    <a:pt x="71" y="18"/>
                    <a:pt x="71" y="18"/>
                  </a:cubicBezTo>
                  <a:cubicBezTo>
                    <a:pt x="69" y="16"/>
                    <a:pt x="69" y="16"/>
                    <a:pt x="69" y="16"/>
                  </a:cubicBezTo>
                  <a:cubicBezTo>
                    <a:pt x="71" y="14"/>
                    <a:pt x="71" y="14"/>
                    <a:pt x="71" y="14"/>
                  </a:cubicBezTo>
                  <a:cubicBezTo>
                    <a:pt x="71" y="13"/>
                    <a:pt x="71" y="13"/>
                    <a:pt x="71" y="13"/>
                  </a:cubicBezTo>
                  <a:cubicBezTo>
                    <a:pt x="67" y="13"/>
                    <a:pt x="67" y="13"/>
                    <a:pt x="67" y="13"/>
                  </a:cubicBezTo>
                  <a:cubicBezTo>
                    <a:pt x="65" y="14"/>
                    <a:pt x="65" y="14"/>
                    <a:pt x="65" y="14"/>
                  </a:cubicBezTo>
                  <a:cubicBezTo>
                    <a:pt x="64" y="14"/>
                    <a:pt x="64" y="14"/>
                    <a:pt x="64" y="14"/>
                  </a:cubicBezTo>
                  <a:cubicBezTo>
                    <a:pt x="60" y="16"/>
                    <a:pt x="60" y="16"/>
                    <a:pt x="60" y="16"/>
                  </a:cubicBezTo>
                  <a:cubicBezTo>
                    <a:pt x="58" y="14"/>
                    <a:pt x="58" y="14"/>
                    <a:pt x="58" y="14"/>
                  </a:cubicBezTo>
                  <a:cubicBezTo>
                    <a:pt x="54" y="16"/>
                    <a:pt x="54" y="16"/>
                    <a:pt x="54" y="16"/>
                  </a:cubicBezTo>
                  <a:cubicBezTo>
                    <a:pt x="53" y="16"/>
                    <a:pt x="53" y="16"/>
                    <a:pt x="53" y="16"/>
                  </a:cubicBezTo>
                  <a:cubicBezTo>
                    <a:pt x="53" y="18"/>
                    <a:pt x="53" y="18"/>
                    <a:pt x="53" y="18"/>
                  </a:cubicBezTo>
                  <a:cubicBezTo>
                    <a:pt x="53" y="16"/>
                    <a:pt x="53" y="16"/>
                    <a:pt x="53" y="16"/>
                  </a:cubicBezTo>
                  <a:cubicBezTo>
                    <a:pt x="51" y="16"/>
                    <a:pt x="51" y="16"/>
                    <a:pt x="51" y="16"/>
                  </a:cubicBezTo>
                  <a:cubicBezTo>
                    <a:pt x="47" y="18"/>
                    <a:pt x="47" y="18"/>
                    <a:pt x="47" y="18"/>
                  </a:cubicBezTo>
                  <a:cubicBezTo>
                    <a:pt x="49" y="16"/>
                    <a:pt x="49" y="16"/>
                    <a:pt x="49" y="16"/>
                  </a:cubicBezTo>
                  <a:cubicBezTo>
                    <a:pt x="45" y="14"/>
                    <a:pt x="45" y="14"/>
                    <a:pt x="45" y="14"/>
                  </a:cubicBezTo>
                  <a:cubicBezTo>
                    <a:pt x="43" y="16"/>
                    <a:pt x="43" y="16"/>
                    <a:pt x="43" y="16"/>
                  </a:cubicBezTo>
                  <a:cubicBezTo>
                    <a:pt x="43" y="18"/>
                    <a:pt x="43" y="18"/>
                    <a:pt x="43" y="18"/>
                  </a:cubicBezTo>
                  <a:cubicBezTo>
                    <a:pt x="43" y="20"/>
                    <a:pt x="43" y="20"/>
                    <a:pt x="43" y="20"/>
                  </a:cubicBezTo>
                  <a:cubicBezTo>
                    <a:pt x="43" y="20"/>
                    <a:pt x="43" y="20"/>
                    <a:pt x="43" y="20"/>
                  </a:cubicBezTo>
                  <a:cubicBezTo>
                    <a:pt x="43" y="22"/>
                    <a:pt x="43" y="22"/>
                    <a:pt x="43" y="22"/>
                  </a:cubicBezTo>
                  <a:cubicBezTo>
                    <a:pt x="40" y="23"/>
                    <a:pt x="40" y="23"/>
                    <a:pt x="40" y="23"/>
                  </a:cubicBezTo>
                  <a:cubicBezTo>
                    <a:pt x="42" y="25"/>
                    <a:pt x="42" y="25"/>
                    <a:pt x="42" y="25"/>
                  </a:cubicBezTo>
                  <a:cubicBezTo>
                    <a:pt x="40" y="27"/>
                    <a:pt x="40" y="27"/>
                    <a:pt x="40" y="27"/>
                  </a:cubicBezTo>
                  <a:cubicBezTo>
                    <a:pt x="38" y="27"/>
                    <a:pt x="38" y="27"/>
                    <a:pt x="38" y="27"/>
                  </a:cubicBezTo>
                  <a:cubicBezTo>
                    <a:pt x="42" y="31"/>
                    <a:pt x="42" y="31"/>
                    <a:pt x="42" y="31"/>
                  </a:cubicBezTo>
                  <a:cubicBezTo>
                    <a:pt x="43" y="33"/>
                    <a:pt x="43" y="33"/>
                    <a:pt x="43" y="33"/>
                  </a:cubicBezTo>
                  <a:cubicBezTo>
                    <a:pt x="40" y="31"/>
                    <a:pt x="40" y="31"/>
                    <a:pt x="40" y="31"/>
                  </a:cubicBezTo>
                  <a:cubicBezTo>
                    <a:pt x="38" y="33"/>
                    <a:pt x="38" y="33"/>
                    <a:pt x="38" y="33"/>
                  </a:cubicBezTo>
                  <a:cubicBezTo>
                    <a:pt x="36" y="31"/>
                    <a:pt x="36" y="31"/>
                    <a:pt x="36" y="31"/>
                  </a:cubicBezTo>
                  <a:cubicBezTo>
                    <a:pt x="36" y="31"/>
                    <a:pt x="36" y="31"/>
                    <a:pt x="36" y="31"/>
                  </a:cubicBezTo>
                  <a:cubicBezTo>
                    <a:pt x="36" y="33"/>
                    <a:pt x="36" y="33"/>
                    <a:pt x="36" y="33"/>
                  </a:cubicBezTo>
                  <a:cubicBezTo>
                    <a:pt x="36" y="34"/>
                    <a:pt x="36" y="34"/>
                    <a:pt x="36" y="34"/>
                  </a:cubicBezTo>
                  <a:cubicBezTo>
                    <a:pt x="34" y="33"/>
                    <a:pt x="34" y="33"/>
                    <a:pt x="34" y="33"/>
                  </a:cubicBezTo>
                  <a:cubicBezTo>
                    <a:pt x="33" y="34"/>
                    <a:pt x="33" y="34"/>
                    <a:pt x="33" y="34"/>
                  </a:cubicBezTo>
                  <a:cubicBezTo>
                    <a:pt x="34" y="36"/>
                    <a:pt x="34" y="36"/>
                    <a:pt x="34" y="36"/>
                  </a:cubicBezTo>
                  <a:cubicBezTo>
                    <a:pt x="34" y="38"/>
                    <a:pt x="34" y="38"/>
                    <a:pt x="34" y="38"/>
                  </a:cubicBezTo>
                  <a:cubicBezTo>
                    <a:pt x="36" y="40"/>
                    <a:pt x="36" y="40"/>
                    <a:pt x="36" y="40"/>
                  </a:cubicBezTo>
                  <a:cubicBezTo>
                    <a:pt x="38" y="40"/>
                    <a:pt x="38" y="40"/>
                    <a:pt x="38" y="40"/>
                  </a:cubicBezTo>
                  <a:cubicBezTo>
                    <a:pt x="36" y="40"/>
                    <a:pt x="36" y="40"/>
                    <a:pt x="36" y="40"/>
                  </a:cubicBezTo>
                  <a:cubicBezTo>
                    <a:pt x="33" y="40"/>
                    <a:pt x="33" y="40"/>
                    <a:pt x="33" y="40"/>
                  </a:cubicBezTo>
                  <a:cubicBezTo>
                    <a:pt x="34" y="44"/>
                    <a:pt x="34" y="44"/>
                    <a:pt x="34" y="44"/>
                  </a:cubicBezTo>
                  <a:cubicBezTo>
                    <a:pt x="34" y="44"/>
                    <a:pt x="34" y="44"/>
                    <a:pt x="34" y="44"/>
                  </a:cubicBezTo>
                  <a:cubicBezTo>
                    <a:pt x="38" y="44"/>
                    <a:pt x="38" y="44"/>
                    <a:pt x="38" y="44"/>
                  </a:cubicBezTo>
                  <a:cubicBezTo>
                    <a:pt x="34" y="45"/>
                    <a:pt x="34" y="45"/>
                    <a:pt x="34" y="45"/>
                  </a:cubicBezTo>
                  <a:cubicBezTo>
                    <a:pt x="34" y="45"/>
                    <a:pt x="34" y="45"/>
                    <a:pt x="34" y="45"/>
                  </a:cubicBezTo>
                  <a:cubicBezTo>
                    <a:pt x="36" y="47"/>
                    <a:pt x="36" y="47"/>
                    <a:pt x="36" y="47"/>
                  </a:cubicBezTo>
                  <a:cubicBezTo>
                    <a:pt x="38" y="45"/>
                    <a:pt x="38" y="45"/>
                    <a:pt x="38" y="45"/>
                  </a:cubicBezTo>
                  <a:cubicBezTo>
                    <a:pt x="38" y="45"/>
                    <a:pt x="38" y="45"/>
                    <a:pt x="38" y="45"/>
                  </a:cubicBezTo>
                  <a:cubicBezTo>
                    <a:pt x="38" y="47"/>
                    <a:pt x="38" y="47"/>
                    <a:pt x="38" y="47"/>
                  </a:cubicBezTo>
                  <a:cubicBezTo>
                    <a:pt x="36" y="47"/>
                    <a:pt x="36" y="47"/>
                    <a:pt x="36" y="47"/>
                  </a:cubicBezTo>
                  <a:cubicBezTo>
                    <a:pt x="36" y="47"/>
                    <a:pt x="36" y="47"/>
                    <a:pt x="36" y="47"/>
                  </a:cubicBezTo>
                  <a:cubicBezTo>
                    <a:pt x="36" y="49"/>
                    <a:pt x="36" y="49"/>
                    <a:pt x="36" y="49"/>
                  </a:cubicBezTo>
                  <a:cubicBezTo>
                    <a:pt x="36" y="49"/>
                    <a:pt x="36" y="49"/>
                    <a:pt x="36" y="49"/>
                  </a:cubicBezTo>
                  <a:cubicBezTo>
                    <a:pt x="34" y="51"/>
                    <a:pt x="34" y="51"/>
                    <a:pt x="34" y="51"/>
                  </a:cubicBezTo>
                  <a:cubicBezTo>
                    <a:pt x="34" y="51"/>
                    <a:pt x="34" y="51"/>
                    <a:pt x="34" y="51"/>
                  </a:cubicBezTo>
                  <a:cubicBezTo>
                    <a:pt x="36" y="53"/>
                    <a:pt x="36" y="53"/>
                    <a:pt x="36" y="53"/>
                  </a:cubicBezTo>
                  <a:cubicBezTo>
                    <a:pt x="36" y="54"/>
                    <a:pt x="36" y="54"/>
                    <a:pt x="36" y="54"/>
                  </a:cubicBezTo>
                  <a:cubicBezTo>
                    <a:pt x="33" y="53"/>
                    <a:pt x="33" y="53"/>
                    <a:pt x="33" y="53"/>
                  </a:cubicBezTo>
                  <a:cubicBezTo>
                    <a:pt x="33" y="54"/>
                    <a:pt x="33" y="54"/>
                    <a:pt x="33" y="54"/>
                  </a:cubicBezTo>
                  <a:cubicBezTo>
                    <a:pt x="34" y="56"/>
                    <a:pt x="34" y="56"/>
                    <a:pt x="34" y="56"/>
                  </a:cubicBezTo>
                  <a:cubicBezTo>
                    <a:pt x="33" y="56"/>
                    <a:pt x="33" y="56"/>
                    <a:pt x="33" y="56"/>
                  </a:cubicBezTo>
                  <a:cubicBezTo>
                    <a:pt x="31" y="58"/>
                    <a:pt x="31" y="58"/>
                    <a:pt x="31" y="58"/>
                  </a:cubicBezTo>
                  <a:cubicBezTo>
                    <a:pt x="29" y="58"/>
                    <a:pt x="29" y="58"/>
                    <a:pt x="29" y="58"/>
                  </a:cubicBezTo>
                  <a:cubicBezTo>
                    <a:pt x="27" y="60"/>
                    <a:pt x="27" y="60"/>
                    <a:pt x="27" y="60"/>
                  </a:cubicBezTo>
                  <a:cubicBezTo>
                    <a:pt x="29" y="60"/>
                    <a:pt x="29" y="60"/>
                    <a:pt x="29" y="60"/>
                  </a:cubicBezTo>
                  <a:cubicBezTo>
                    <a:pt x="31" y="60"/>
                    <a:pt x="31" y="60"/>
                    <a:pt x="31" y="60"/>
                  </a:cubicBezTo>
                  <a:cubicBezTo>
                    <a:pt x="33" y="60"/>
                    <a:pt x="33" y="60"/>
                    <a:pt x="33" y="60"/>
                  </a:cubicBezTo>
                  <a:cubicBezTo>
                    <a:pt x="33" y="62"/>
                    <a:pt x="33" y="62"/>
                    <a:pt x="33" y="62"/>
                  </a:cubicBezTo>
                  <a:cubicBezTo>
                    <a:pt x="31" y="62"/>
                    <a:pt x="31" y="62"/>
                    <a:pt x="31" y="62"/>
                  </a:cubicBezTo>
                  <a:cubicBezTo>
                    <a:pt x="33" y="64"/>
                    <a:pt x="33" y="64"/>
                    <a:pt x="33" y="64"/>
                  </a:cubicBezTo>
                  <a:cubicBezTo>
                    <a:pt x="34" y="64"/>
                    <a:pt x="34" y="64"/>
                    <a:pt x="34" y="64"/>
                  </a:cubicBezTo>
                  <a:cubicBezTo>
                    <a:pt x="34" y="65"/>
                    <a:pt x="34" y="65"/>
                    <a:pt x="34" y="65"/>
                  </a:cubicBezTo>
                  <a:cubicBezTo>
                    <a:pt x="42" y="58"/>
                    <a:pt x="42" y="58"/>
                    <a:pt x="42" y="58"/>
                  </a:cubicBezTo>
                  <a:cubicBezTo>
                    <a:pt x="42" y="60"/>
                    <a:pt x="42" y="60"/>
                    <a:pt x="42" y="60"/>
                  </a:cubicBezTo>
                  <a:cubicBezTo>
                    <a:pt x="42" y="60"/>
                    <a:pt x="42" y="60"/>
                    <a:pt x="42" y="60"/>
                  </a:cubicBezTo>
                  <a:cubicBezTo>
                    <a:pt x="40" y="62"/>
                    <a:pt x="40" y="62"/>
                    <a:pt x="40" y="62"/>
                  </a:cubicBezTo>
                  <a:cubicBezTo>
                    <a:pt x="38" y="65"/>
                    <a:pt x="38" y="65"/>
                    <a:pt x="38" y="65"/>
                  </a:cubicBezTo>
                  <a:cubicBezTo>
                    <a:pt x="38" y="65"/>
                    <a:pt x="38" y="65"/>
                    <a:pt x="38" y="65"/>
                  </a:cubicBezTo>
                  <a:cubicBezTo>
                    <a:pt x="36" y="71"/>
                    <a:pt x="36" y="71"/>
                    <a:pt x="36" y="71"/>
                  </a:cubicBezTo>
                  <a:cubicBezTo>
                    <a:pt x="38" y="71"/>
                    <a:pt x="38" y="71"/>
                    <a:pt x="38" y="71"/>
                  </a:cubicBezTo>
                  <a:cubicBezTo>
                    <a:pt x="36" y="76"/>
                    <a:pt x="36" y="76"/>
                    <a:pt x="36" y="76"/>
                  </a:cubicBezTo>
                  <a:cubicBezTo>
                    <a:pt x="36" y="78"/>
                    <a:pt x="36" y="78"/>
                    <a:pt x="36" y="78"/>
                  </a:cubicBezTo>
                  <a:cubicBezTo>
                    <a:pt x="34" y="80"/>
                    <a:pt x="34" y="80"/>
                    <a:pt x="34" y="80"/>
                  </a:cubicBezTo>
                  <a:cubicBezTo>
                    <a:pt x="36" y="82"/>
                    <a:pt x="36" y="82"/>
                    <a:pt x="36" y="82"/>
                  </a:cubicBezTo>
                  <a:cubicBezTo>
                    <a:pt x="36" y="82"/>
                    <a:pt x="36" y="82"/>
                    <a:pt x="36" y="82"/>
                  </a:cubicBezTo>
                  <a:cubicBezTo>
                    <a:pt x="34" y="85"/>
                    <a:pt x="34" y="85"/>
                    <a:pt x="34" y="85"/>
                  </a:cubicBezTo>
                  <a:cubicBezTo>
                    <a:pt x="34" y="91"/>
                    <a:pt x="34" y="91"/>
                    <a:pt x="34" y="91"/>
                  </a:cubicBezTo>
                  <a:cubicBezTo>
                    <a:pt x="33" y="91"/>
                    <a:pt x="33" y="91"/>
                    <a:pt x="33" y="91"/>
                  </a:cubicBezTo>
                  <a:cubicBezTo>
                    <a:pt x="33" y="93"/>
                    <a:pt x="33" y="93"/>
                    <a:pt x="33" y="93"/>
                  </a:cubicBezTo>
                  <a:cubicBezTo>
                    <a:pt x="36" y="93"/>
                    <a:pt x="36" y="93"/>
                    <a:pt x="36" y="93"/>
                  </a:cubicBezTo>
                  <a:cubicBezTo>
                    <a:pt x="36" y="91"/>
                    <a:pt x="36" y="91"/>
                    <a:pt x="36" y="91"/>
                  </a:cubicBezTo>
                  <a:cubicBezTo>
                    <a:pt x="38" y="87"/>
                    <a:pt x="38" y="87"/>
                    <a:pt x="38" y="87"/>
                  </a:cubicBezTo>
                  <a:cubicBezTo>
                    <a:pt x="38" y="84"/>
                    <a:pt x="38" y="84"/>
                    <a:pt x="38" y="84"/>
                  </a:cubicBezTo>
                  <a:cubicBezTo>
                    <a:pt x="40" y="82"/>
                    <a:pt x="40" y="82"/>
                    <a:pt x="40" y="82"/>
                  </a:cubicBezTo>
                  <a:cubicBezTo>
                    <a:pt x="38" y="76"/>
                    <a:pt x="38" y="76"/>
                    <a:pt x="38" y="76"/>
                  </a:cubicBezTo>
                  <a:cubicBezTo>
                    <a:pt x="40" y="76"/>
                    <a:pt x="40" y="76"/>
                    <a:pt x="40" y="76"/>
                  </a:cubicBezTo>
                  <a:cubicBezTo>
                    <a:pt x="43" y="71"/>
                    <a:pt x="43" y="71"/>
                    <a:pt x="43" y="71"/>
                  </a:cubicBezTo>
                  <a:cubicBezTo>
                    <a:pt x="40" y="76"/>
                    <a:pt x="40" y="76"/>
                    <a:pt x="40" y="76"/>
                  </a:cubicBezTo>
                  <a:cubicBezTo>
                    <a:pt x="40" y="80"/>
                    <a:pt x="40" y="80"/>
                    <a:pt x="40" y="80"/>
                  </a:cubicBezTo>
                  <a:cubicBezTo>
                    <a:pt x="42" y="80"/>
                    <a:pt x="42" y="80"/>
                    <a:pt x="42" y="80"/>
                  </a:cubicBezTo>
                  <a:cubicBezTo>
                    <a:pt x="42" y="78"/>
                    <a:pt x="42" y="78"/>
                    <a:pt x="42" y="78"/>
                  </a:cubicBezTo>
                  <a:cubicBezTo>
                    <a:pt x="43" y="76"/>
                    <a:pt x="43" y="76"/>
                    <a:pt x="43" y="76"/>
                  </a:cubicBezTo>
                  <a:cubicBezTo>
                    <a:pt x="43" y="80"/>
                    <a:pt x="43" y="80"/>
                    <a:pt x="43" y="80"/>
                  </a:cubicBezTo>
                  <a:cubicBezTo>
                    <a:pt x="45" y="76"/>
                    <a:pt x="45" y="76"/>
                    <a:pt x="45" y="76"/>
                  </a:cubicBezTo>
                  <a:cubicBezTo>
                    <a:pt x="45" y="73"/>
                    <a:pt x="45" y="73"/>
                    <a:pt x="45" y="73"/>
                  </a:cubicBezTo>
                  <a:cubicBezTo>
                    <a:pt x="47" y="73"/>
                    <a:pt x="47" y="73"/>
                    <a:pt x="47" y="73"/>
                  </a:cubicBezTo>
                  <a:cubicBezTo>
                    <a:pt x="47" y="76"/>
                    <a:pt x="47" y="76"/>
                    <a:pt x="47" y="76"/>
                  </a:cubicBezTo>
                  <a:cubicBezTo>
                    <a:pt x="51" y="78"/>
                    <a:pt x="51" y="78"/>
                    <a:pt x="51" y="78"/>
                  </a:cubicBezTo>
                  <a:cubicBezTo>
                    <a:pt x="47" y="78"/>
                    <a:pt x="47" y="78"/>
                    <a:pt x="47" y="78"/>
                  </a:cubicBezTo>
                  <a:cubicBezTo>
                    <a:pt x="45" y="82"/>
                    <a:pt x="45" y="82"/>
                    <a:pt x="45" y="82"/>
                  </a:cubicBezTo>
                  <a:cubicBezTo>
                    <a:pt x="47" y="85"/>
                    <a:pt x="47" y="85"/>
                    <a:pt x="47" y="85"/>
                  </a:cubicBezTo>
                  <a:cubicBezTo>
                    <a:pt x="49" y="85"/>
                    <a:pt x="49" y="85"/>
                    <a:pt x="49" y="85"/>
                  </a:cubicBezTo>
                  <a:cubicBezTo>
                    <a:pt x="49" y="89"/>
                    <a:pt x="49" y="89"/>
                    <a:pt x="49" y="89"/>
                  </a:cubicBezTo>
                  <a:cubicBezTo>
                    <a:pt x="47" y="93"/>
                    <a:pt x="47" y="93"/>
                    <a:pt x="47" y="93"/>
                  </a:cubicBezTo>
                  <a:cubicBezTo>
                    <a:pt x="43" y="100"/>
                    <a:pt x="43" y="100"/>
                    <a:pt x="43" y="100"/>
                  </a:cubicBezTo>
                  <a:cubicBezTo>
                    <a:pt x="45" y="102"/>
                    <a:pt x="45" y="102"/>
                    <a:pt x="45" y="102"/>
                  </a:cubicBezTo>
                  <a:cubicBezTo>
                    <a:pt x="42" y="102"/>
                    <a:pt x="42" y="102"/>
                    <a:pt x="42" y="102"/>
                  </a:cubicBezTo>
                  <a:cubicBezTo>
                    <a:pt x="42" y="105"/>
                    <a:pt x="42" y="105"/>
                    <a:pt x="42" y="105"/>
                  </a:cubicBezTo>
                  <a:cubicBezTo>
                    <a:pt x="45" y="109"/>
                    <a:pt x="45" y="109"/>
                    <a:pt x="45" y="109"/>
                  </a:cubicBezTo>
                  <a:cubicBezTo>
                    <a:pt x="45" y="105"/>
                    <a:pt x="45" y="105"/>
                    <a:pt x="45" y="105"/>
                  </a:cubicBezTo>
                  <a:cubicBezTo>
                    <a:pt x="47" y="104"/>
                    <a:pt x="47" y="104"/>
                    <a:pt x="47" y="104"/>
                  </a:cubicBezTo>
                  <a:cubicBezTo>
                    <a:pt x="53" y="109"/>
                    <a:pt x="53" y="109"/>
                    <a:pt x="53" y="109"/>
                  </a:cubicBezTo>
                  <a:cubicBezTo>
                    <a:pt x="53" y="105"/>
                    <a:pt x="53" y="105"/>
                    <a:pt x="53" y="105"/>
                  </a:cubicBezTo>
                  <a:cubicBezTo>
                    <a:pt x="51" y="104"/>
                    <a:pt x="51" y="104"/>
                    <a:pt x="51" y="104"/>
                  </a:cubicBezTo>
                  <a:cubicBezTo>
                    <a:pt x="53" y="104"/>
                    <a:pt x="53" y="104"/>
                    <a:pt x="53" y="104"/>
                  </a:cubicBezTo>
                  <a:cubicBezTo>
                    <a:pt x="56" y="105"/>
                    <a:pt x="56" y="105"/>
                    <a:pt x="56" y="105"/>
                  </a:cubicBezTo>
                  <a:cubicBezTo>
                    <a:pt x="60" y="105"/>
                    <a:pt x="60" y="105"/>
                    <a:pt x="60" y="105"/>
                  </a:cubicBezTo>
                  <a:cubicBezTo>
                    <a:pt x="60" y="104"/>
                    <a:pt x="60" y="104"/>
                    <a:pt x="60" y="104"/>
                  </a:cubicBezTo>
                  <a:cubicBezTo>
                    <a:pt x="64" y="104"/>
                    <a:pt x="64" y="104"/>
                    <a:pt x="64" y="104"/>
                  </a:cubicBezTo>
                  <a:cubicBezTo>
                    <a:pt x="65" y="102"/>
                    <a:pt x="65" y="102"/>
                    <a:pt x="65" y="102"/>
                  </a:cubicBezTo>
                  <a:cubicBezTo>
                    <a:pt x="73" y="102"/>
                    <a:pt x="73" y="102"/>
                    <a:pt x="73" y="102"/>
                  </a:cubicBezTo>
                  <a:cubicBezTo>
                    <a:pt x="67" y="104"/>
                    <a:pt x="67" y="104"/>
                    <a:pt x="67" y="104"/>
                  </a:cubicBezTo>
                  <a:cubicBezTo>
                    <a:pt x="64" y="113"/>
                    <a:pt x="64" y="113"/>
                    <a:pt x="64" y="113"/>
                  </a:cubicBezTo>
                  <a:cubicBezTo>
                    <a:pt x="69" y="120"/>
                    <a:pt x="69" y="120"/>
                    <a:pt x="69" y="120"/>
                  </a:cubicBezTo>
                  <a:cubicBezTo>
                    <a:pt x="71" y="118"/>
                    <a:pt x="71" y="118"/>
                    <a:pt x="71" y="118"/>
                  </a:cubicBezTo>
                  <a:cubicBezTo>
                    <a:pt x="71" y="124"/>
                    <a:pt x="71" y="124"/>
                    <a:pt x="71" y="124"/>
                  </a:cubicBezTo>
                  <a:cubicBezTo>
                    <a:pt x="73" y="120"/>
                    <a:pt x="73" y="120"/>
                    <a:pt x="73" y="120"/>
                  </a:cubicBezTo>
                  <a:cubicBezTo>
                    <a:pt x="76" y="120"/>
                    <a:pt x="76" y="120"/>
                    <a:pt x="76" y="120"/>
                  </a:cubicBezTo>
                  <a:cubicBezTo>
                    <a:pt x="74" y="124"/>
                    <a:pt x="74" y="124"/>
                    <a:pt x="74" y="124"/>
                  </a:cubicBezTo>
                  <a:cubicBezTo>
                    <a:pt x="76" y="126"/>
                    <a:pt x="76" y="126"/>
                    <a:pt x="76" y="126"/>
                  </a:cubicBezTo>
                  <a:cubicBezTo>
                    <a:pt x="73" y="127"/>
                    <a:pt x="73" y="127"/>
                    <a:pt x="73" y="127"/>
                  </a:cubicBezTo>
                  <a:cubicBezTo>
                    <a:pt x="74" y="133"/>
                    <a:pt x="74" y="133"/>
                    <a:pt x="74" y="133"/>
                  </a:cubicBezTo>
                  <a:cubicBezTo>
                    <a:pt x="73" y="136"/>
                    <a:pt x="73" y="136"/>
                    <a:pt x="73" y="136"/>
                  </a:cubicBezTo>
                  <a:cubicBezTo>
                    <a:pt x="74" y="138"/>
                    <a:pt x="74" y="138"/>
                    <a:pt x="74" y="138"/>
                  </a:cubicBezTo>
                  <a:cubicBezTo>
                    <a:pt x="76" y="140"/>
                    <a:pt x="76" y="140"/>
                    <a:pt x="76" y="140"/>
                  </a:cubicBezTo>
                  <a:cubicBezTo>
                    <a:pt x="78" y="140"/>
                    <a:pt x="78" y="140"/>
                    <a:pt x="78" y="140"/>
                  </a:cubicBezTo>
                  <a:cubicBezTo>
                    <a:pt x="78" y="142"/>
                    <a:pt x="78" y="142"/>
                    <a:pt x="78" y="142"/>
                  </a:cubicBezTo>
                  <a:cubicBezTo>
                    <a:pt x="74" y="142"/>
                    <a:pt x="74" y="142"/>
                    <a:pt x="74" y="142"/>
                  </a:cubicBezTo>
                  <a:cubicBezTo>
                    <a:pt x="73" y="140"/>
                    <a:pt x="73" y="140"/>
                    <a:pt x="73" y="140"/>
                  </a:cubicBezTo>
                  <a:cubicBezTo>
                    <a:pt x="71" y="140"/>
                    <a:pt x="71" y="140"/>
                    <a:pt x="71" y="140"/>
                  </a:cubicBezTo>
                  <a:cubicBezTo>
                    <a:pt x="73" y="142"/>
                    <a:pt x="73" y="142"/>
                    <a:pt x="73" y="142"/>
                  </a:cubicBezTo>
                  <a:cubicBezTo>
                    <a:pt x="74" y="144"/>
                    <a:pt x="74" y="144"/>
                    <a:pt x="74" y="144"/>
                  </a:cubicBezTo>
                  <a:cubicBezTo>
                    <a:pt x="73" y="144"/>
                    <a:pt x="73" y="144"/>
                    <a:pt x="73" y="144"/>
                  </a:cubicBezTo>
                  <a:cubicBezTo>
                    <a:pt x="69" y="140"/>
                    <a:pt x="69" y="140"/>
                    <a:pt x="69" y="140"/>
                  </a:cubicBezTo>
                  <a:cubicBezTo>
                    <a:pt x="64" y="142"/>
                    <a:pt x="64" y="142"/>
                    <a:pt x="64" y="142"/>
                  </a:cubicBezTo>
                  <a:cubicBezTo>
                    <a:pt x="62" y="142"/>
                    <a:pt x="62" y="142"/>
                    <a:pt x="62" y="142"/>
                  </a:cubicBezTo>
                  <a:cubicBezTo>
                    <a:pt x="56" y="146"/>
                    <a:pt x="56" y="146"/>
                    <a:pt x="56" y="146"/>
                  </a:cubicBezTo>
                  <a:cubicBezTo>
                    <a:pt x="53" y="149"/>
                    <a:pt x="53" y="149"/>
                    <a:pt x="53" y="149"/>
                  </a:cubicBezTo>
                  <a:cubicBezTo>
                    <a:pt x="49" y="151"/>
                    <a:pt x="49" y="151"/>
                    <a:pt x="49" y="151"/>
                  </a:cubicBezTo>
                  <a:cubicBezTo>
                    <a:pt x="47" y="155"/>
                    <a:pt x="47" y="155"/>
                    <a:pt x="47" y="155"/>
                  </a:cubicBezTo>
                  <a:cubicBezTo>
                    <a:pt x="49" y="155"/>
                    <a:pt x="49" y="155"/>
                    <a:pt x="49" y="155"/>
                  </a:cubicBezTo>
                  <a:cubicBezTo>
                    <a:pt x="51" y="155"/>
                    <a:pt x="51" y="155"/>
                    <a:pt x="51" y="155"/>
                  </a:cubicBezTo>
                  <a:cubicBezTo>
                    <a:pt x="51" y="153"/>
                    <a:pt x="51" y="153"/>
                    <a:pt x="51" y="153"/>
                  </a:cubicBezTo>
                  <a:cubicBezTo>
                    <a:pt x="58" y="151"/>
                    <a:pt x="58" y="151"/>
                    <a:pt x="58" y="151"/>
                  </a:cubicBezTo>
                  <a:cubicBezTo>
                    <a:pt x="56" y="155"/>
                    <a:pt x="56" y="155"/>
                    <a:pt x="56" y="155"/>
                  </a:cubicBezTo>
                  <a:cubicBezTo>
                    <a:pt x="58" y="157"/>
                    <a:pt x="58" y="157"/>
                    <a:pt x="58" y="157"/>
                  </a:cubicBezTo>
                  <a:cubicBezTo>
                    <a:pt x="56" y="158"/>
                    <a:pt x="56" y="158"/>
                    <a:pt x="56" y="158"/>
                  </a:cubicBezTo>
                  <a:cubicBezTo>
                    <a:pt x="58" y="160"/>
                    <a:pt x="58" y="160"/>
                    <a:pt x="58" y="160"/>
                  </a:cubicBezTo>
                  <a:cubicBezTo>
                    <a:pt x="60" y="160"/>
                    <a:pt x="60" y="160"/>
                    <a:pt x="60" y="160"/>
                  </a:cubicBezTo>
                  <a:cubicBezTo>
                    <a:pt x="56" y="167"/>
                    <a:pt x="56" y="167"/>
                    <a:pt x="56" y="167"/>
                  </a:cubicBezTo>
                  <a:cubicBezTo>
                    <a:pt x="53" y="169"/>
                    <a:pt x="53" y="169"/>
                    <a:pt x="53" y="169"/>
                  </a:cubicBezTo>
                  <a:cubicBezTo>
                    <a:pt x="51" y="171"/>
                    <a:pt x="51" y="171"/>
                    <a:pt x="51" y="171"/>
                  </a:cubicBezTo>
                  <a:cubicBezTo>
                    <a:pt x="49" y="171"/>
                    <a:pt x="49" y="171"/>
                    <a:pt x="49" y="171"/>
                  </a:cubicBezTo>
                  <a:cubicBezTo>
                    <a:pt x="45" y="173"/>
                    <a:pt x="45" y="173"/>
                    <a:pt x="45" y="173"/>
                  </a:cubicBezTo>
                  <a:cubicBezTo>
                    <a:pt x="43" y="173"/>
                    <a:pt x="43" y="173"/>
                    <a:pt x="43" y="173"/>
                  </a:cubicBezTo>
                  <a:cubicBezTo>
                    <a:pt x="38" y="177"/>
                    <a:pt x="38" y="177"/>
                    <a:pt x="38" y="177"/>
                  </a:cubicBezTo>
                  <a:cubicBezTo>
                    <a:pt x="42" y="177"/>
                    <a:pt x="42" y="177"/>
                    <a:pt x="42" y="177"/>
                  </a:cubicBezTo>
                  <a:cubicBezTo>
                    <a:pt x="42" y="178"/>
                    <a:pt x="42" y="178"/>
                    <a:pt x="42" y="178"/>
                  </a:cubicBezTo>
                  <a:cubicBezTo>
                    <a:pt x="40" y="180"/>
                    <a:pt x="40" y="180"/>
                    <a:pt x="40" y="180"/>
                  </a:cubicBezTo>
                  <a:cubicBezTo>
                    <a:pt x="43" y="180"/>
                    <a:pt x="43" y="180"/>
                    <a:pt x="43" y="180"/>
                  </a:cubicBezTo>
                  <a:cubicBezTo>
                    <a:pt x="43" y="182"/>
                    <a:pt x="43" y="182"/>
                    <a:pt x="43" y="182"/>
                  </a:cubicBezTo>
                  <a:cubicBezTo>
                    <a:pt x="43" y="182"/>
                    <a:pt x="43" y="182"/>
                    <a:pt x="43" y="182"/>
                  </a:cubicBezTo>
                  <a:cubicBezTo>
                    <a:pt x="47" y="182"/>
                    <a:pt x="47" y="182"/>
                    <a:pt x="47" y="182"/>
                  </a:cubicBezTo>
                  <a:cubicBezTo>
                    <a:pt x="49" y="180"/>
                    <a:pt x="49" y="180"/>
                    <a:pt x="49" y="180"/>
                  </a:cubicBezTo>
                  <a:cubicBezTo>
                    <a:pt x="54" y="178"/>
                    <a:pt x="54" y="178"/>
                    <a:pt x="54" y="178"/>
                  </a:cubicBezTo>
                  <a:cubicBezTo>
                    <a:pt x="54" y="180"/>
                    <a:pt x="54" y="180"/>
                    <a:pt x="54" y="180"/>
                  </a:cubicBezTo>
                  <a:cubicBezTo>
                    <a:pt x="58" y="182"/>
                    <a:pt x="58" y="182"/>
                    <a:pt x="58" y="182"/>
                  </a:cubicBezTo>
                  <a:cubicBezTo>
                    <a:pt x="54" y="182"/>
                    <a:pt x="54" y="182"/>
                    <a:pt x="54" y="182"/>
                  </a:cubicBezTo>
                  <a:cubicBezTo>
                    <a:pt x="54" y="184"/>
                    <a:pt x="54" y="184"/>
                    <a:pt x="54" y="184"/>
                  </a:cubicBezTo>
                  <a:cubicBezTo>
                    <a:pt x="60" y="184"/>
                    <a:pt x="60" y="184"/>
                    <a:pt x="60" y="184"/>
                  </a:cubicBezTo>
                  <a:cubicBezTo>
                    <a:pt x="60" y="184"/>
                    <a:pt x="60" y="184"/>
                    <a:pt x="60" y="184"/>
                  </a:cubicBezTo>
                  <a:cubicBezTo>
                    <a:pt x="62" y="182"/>
                    <a:pt x="62" y="182"/>
                    <a:pt x="62" y="182"/>
                  </a:cubicBezTo>
                  <a:cubicBezTo>
                    <a:pt x="64" y="186"/>
                    <a:pt x="64" y="186"/>
                    <a:pt x="64" y="186"/>
                  </a:cubicBezTo>
                  <a:cubicBezTo>
                    <a:pt x="67" y="187"/>
                    <a:pt x="67" y="187"/>
                    <a:pt x="67" y="187"/>
                  </a:cubicBezTo>
                  <a:cubicBezTo>
                    <a:pt x="73" y="187"/>
                    <a:pt x="73" y="187"/>
                    <a:pt x="73" y="187"/>
                  </a:cubicBezTo>
                  <a:cubicBezTo>
                    <a:pt x="73" y="186"/>
                    <a:pt x="73" y="186"/>
                    <a:pt x="73" y="186"/>
                  </a:cubicBezTo>
                  <a:cubicBezTo>
                    <a:pt x="76" y="184"/>
                    <a:pt x="76" y="184"/>
                    <a:pt x="76" y="184"/>
                  </a:cubicBezTo>
                  <a:cubicBezTo>
                    <a:pt x="80" y="184"/>
                    <a:pt x="80" y="184"/>
                    <a:pt x="80" y="184"/>
                  </a:cubicBezTo>
                  <a:cubicBezTo>
                    <a:pt x="82" y="182"/>
                    <a:pt x="82" y="182"/>
                    <a:pt x="82" y="182"/>
                  </a:cubicBezTo>
                  <a:cubicBezTo>
                    <a:pt x="84" y="180"/>
                    <a:pt x="84" y="180"/>
                    <a:pt x="84" y="180"/>
                  </a:cubicBezTo>
                  <a:cubicBezTo>
                    <a:pt x="80" y="184"/>
                    <a:pt x="80" y="184"/>
                    <a:pt x="80" y="184"/>
                  </a:cubicBezTo>
                  <a:cubicBezTo>
                    <a:pt x="76" y="189"/>
                    <a:pt x="76" y="189"/>
                    <a:pt x="76" y="189"/>
                  </a:cubicBezTo>
                  <a:cubicBezTo>
                    <a:pt x="76" y="193"/>
                    <a:pt x="76" y="193"/>
                    <a:pt x="76" y="193"/>
                  </a:cubicBezTo>
                  <a:cubicBezTo>
                    <a:pt x="73" y="193"/>
                    <a:pt x="73" y="193"/>
                    <a:pt x="73" y="193"/>
                  </a:cubicBezTo>
                  <a:cubicBezTo>
                    <a:pt x="71" y="193"/>
                    <a:pt x="71" y="193"/>
                    <a:pt x="71" y="193"/>
                  </a:cubicBezTo>
                  <a:cubicBezTo>
                    <a:pt x="67" y="193"/>
                    <a:pt x="67" y="193"/>
                    <a:pt x="67" y="193"/>
                  </a:cubicBezTo>
                  <a:cubicBezTo>
                    <a:pt x="60" y="191"/>
                    <a:pt x="60" y="191"/>
                    <a:pt x="60" y="191"/>
                  </a:cubicBezTo>
                  <a:cubicBezTo>
                    <a:pt x="56" y="193"/>
                    <a:pt x="56" y="193"/>
                    <a:pt x="56" y="193"/>
                  </a:cubicBezTo>
                  <a:cubicBezTo>
                    <a:pt x="56" y="195"/>
                    <a:pt x="56" y="195"/>
                    <a:pt x="56" y="195"/>
                  </a:cubicBezTo>
                  <a:cubicBezTo>
                    <a:pt x="54" y="198"/>
                    <a:pt x="54" y="198"/>
                    <a:pt x="54" y="198"/>
                  </a:cubicBezTo>
                  <a:cubicBezTo>
                    <a:pt x="51" y="198"/>
                    <a:pt x="51" y="198"/>
                    <a:pt x="51" y="198"/>
                  </a:cubicBezTo>
                  <a:cubicBezTo>
                    <a:pt x="51" y="204"/>
                    <a:pt x="51" y="204"/>
                    <a:pt x="51" y="204"/>
                  </a:cubicBezTo>
                  <a:cubicBezTo>
                    <a:pt x="47" y="206"/>
                    <a:pt x="47" y="206"/>
                    <a:pt x="47" y="206"/>
                  </a:cubicBezTo>
                  <a:cubicBezTo>
                    <a:pt x="47" y="208"/>
                    <a:pt x="47" y="208"/>
                    <a:pt x="47" y="208"/>
                  </a:cubicBezTo>
                  <a:cubicBezTo>
                    <a:pt x="43" y="208"/>
                    <a:pt x="43" y="208"/>
                    <a:pt x="43" y="208"/>
                  </a:cubicBezTo>
                  <a:cubicBezTo>
                    <a:pt x="42" y="211"/>
                    <a:pt x="42" y="211"/>
                    <a:pt x="42" y="211"/>
                  </a:cubicBezTo>
                  <a:cubicBezTo>
                    <a:pt x="42" y="211"/>
                    <a:pt x="42" y="211"/>
                    <a:pt x="42" y="211"/>
                  </a:cubicBezTo>
                  <a:cubicBezTo>
                    <a:pt x="40" y="213"/>
                    <a:pt x="40" y="213"/>
                    <a:pt x="40" y="213"/>
                  </a:cubicBezTo>
                  <a:cubicBezTo>
                    <a:pt x="36" y="217"/>
                    <a:pt x="36" y="217"/>
                    <a:pt x="36" y="217"/>
                  </a:cubicBezTo>
                  <a:cubicBezTo>
                    <a:pt x="34" y="217"/>
                    <a:pt x="34" y="217"/>
                    <a:pt x="34" y="217"/>
                  </a:cubicBezTo>
                  <a:cubicBezTo>
                    <a:pt x="31" y="218"/>
                    <a:pt x="31" y="218"/>
                    <a:pt x="31" y="218"/>
                  </a:cubicBezTo>
                  <a:cubicBezTo>
                    <a:pt x="31" y="220"/>
                    <a:pt x="31" y="220"/>
                    <a:pt x="31" y="220"/>
                  </a:cubicBezTo>
                  <a:cubicBezTo>
                    <a:pt x="34" y="220"/>
                    <a:pt x="34" y="220"/>
                    <a:pt x="34" y="220"/>
                  </a:cubicBezTo>
                  <a:cubicBezTo>
                    <a:pt x="34" y="218"/>
                    <a:pt x="34" y="218"/>
                    <a:pt x="34" y="218"/>
                  </a:cubicBezTo>
                  <a:cubicBezTo>
                    <a:pt x="38" y="218"/>
                    <a:pt x="38" y="218"/>
                    <a:pt x="38" y="218"/>
                  </a:cubicBezTo>
                  <a:cubicBezTo>
                    <a:pt x="40" y="222"/>
                    <a:pt x="40" y="222"/>
                    <a:pt x="40" y="222"/>
                  </a:cubicBezTo>
                  <a:cubicBezTo>
                    <a:pt x="40" y="222"/>
                    <a:pt x="40" y="222"/>
                    <a:pt x="40" y="222"/>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4" name="Google Shape;3604;p136">
              <a:extLst>
                <a:ext uri="{FF2B5EF4-FFF2-40B4-BE49-F238E27FC236}">
                  <a16:creationId xmlns:a16="http://schemas.microsoft.com/office/drawing/2014/main" id="{9770AE63-5A15-6662-89EC-D5EB31A5572C}"/>
                </a:ext>
              </a:extLst>
            </p:cNvPr>
            <p:cNvSpPr/>
            <p:nvPr/>
          </p:nvSpPr>
          <p:spPr>
            <a:xfrm>
              <a:off x="2032" y="1607"/>
              <a:ext cx="713" cy="668"/>
            </a:xfrm>
            <a:custGeom>
              <a:avLst/>
              <a:gdLst/>
              <a:ahLst/>
              <a:cxnLst/>
              <a:rect l="l" t="t" r="r" b="b"/>
              <a:pathLst>
                <a:path w="713" h="668" extrusionOk="0">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lnTo>
                    <a:pt x="582" y="369"/>
                  </a:lnTo>
                  <a:lnTo>
                    <a:pt x="582" y="369"/>
                  </a:lnTo>
                  <a:lnTo>
                    <a:pt x="582" y="369"/>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lnTo>
                    <a:pt x="697" y="668"/>
                  </a:lnTo>
                  <a:lnTo>
                    <a:pt x="697" y="668"/>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 name="Google Shape;3605;p136">
              <a:extLst>
                <a:ext uri="{FF2B5EF4-FFF2-40B4-BE49-F238E27FC236}">
                  <a16:creationId xmlns:a16="http://schemas.microsoft.com/office/drawing/2014/main" id="{E9CC9F7C-4907-E82F-A1D3-31CB2F57F8CA}"/>
                </a:ext>
              </a:extLst>
            </p:cNvPr>
            <p:cNvSpPr/>
            <p:nvPr/>
          </p:nvSpPr>
          <p:spPr>
            <a:xfrm>
              <a:off x="2032" y="1607"/>
              <a:ext cx="713" cy="668"/>
            </a:xfrm>
            <a:custGeom>
              <a:avLst/>
              <a:gdLst/>
              <a:ahLst/>
              <a:cxnLst/>
              <a:rect l="l" t="t" r="r" b="b"/>
              <a:pathLst>
                <a:path w="713" h="668" extrusionOk="0">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lnTo>
                    <a:pt x="582" y="369"/>
                  </a:lnTo>
                  <a:lnTo>
                    <a:pt x="582" y="369"/>
                  </a:lnTo>
                  <a:lnTo>
                    <a:pt x="582" y="369"/>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lnTo>
                    <a:pt x="697" y="668"/>
                  </a:lnTo>
                  <a:lnTo>
                    <a:pt x="697" y="668"/>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 name="Google Shape;3606;p136">
              <a:extLst>
                <a:ext uri="{FF2B5EF4-FFF2-40B4-BE49-F238E27FC236}">
                  <a16:creationId xmlns:a16="http://schemas.microsoft.com/office/drawing/2014/main" id="{10C2DF2A-A39C-82C7-7342-8D9D6AB37204}"/>
                </a:ext>
              </a:extLst>
            </p:cNvPr>
            <p:cNvSpPr/>
            <p:nvPr/>
          </p:nvSpPr>
          <p:spPr>
            <a:xfrm>
              <a:off x="3012" y="2635"/>
              <a:ext cx="16" cy="15"/>
            </a:xfrm>
            <a:custGeom>
              <a:avLst/>
              <a:gdLst/>
              <a:ahLst/>
              <a:cxnLst/>
              <a:rect l="l" t="t" r="r" b="b"/>
              <a:pathLst>
                <a:path w="16" h="15" extrusionOk="0">
                  <a:moveTo>
                    <a:pt x="0" y="0"/>
                  </a:moveTo>
                  <a:lnTo>
                    <a:pt x="0" y="12"/>
                  </a:lnTo>
                  <a:lnTo>
                    <a:pt x="13" y="15"/>
                  </a:lnTo>
                  <a:lnTo>
                    <a:pt x="16" y="12"/>
                  </a:lnTo>
                  <a:lnTo>
                    <a:pt x="16" y="6"/>
                  </a:lnTo>
                  <a:lnTo>
                    <a:pt x="0" y="0"/>
                  </a:lnTo>
                  <a:lnTo>
                    <a:pt x="0" y="0"/>
                  </a:lnTo>
                  <a:lnTo>
                    <a:pt x="0" y="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 name="Google Shape;3607;p136">
              <a:extLst>
                <a:ext uri="{FF2B5EF4-FFF2-40B4-BE49-F238E27FC236}">
                  <a16:creationId xmlns:a16="http://schemas.microsoft.com/office/drawing/2014/main" id="{62C59F7D-2D39-401F-A678-6E971F2DDFBE}"/>
                </a:ext>
              </a:extLst>
            </p:cNvPr>
            <p:cNvSpPr/>
            <p:nvPr/>
          </p:nvSpPr>
          <p:spPr>
            <a:xfrm>
              <a:off x="2598" y="1887"/>
              <a:ext cx="618" cy="706"/>
            </a:xfrm>
            <a:custGeom>
              <a:avLst/>
              <a:gdLst/>
              <a:ahLst/>
              <a:cxnLst/>
              <a:rect l="l" t="t" r="r" b="b"/>
              <a:pathLst>
                <a:path w="618" h="706" extrusionOk="0">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lnTo>
                    <a:pt x="45" y="229"/>
                  </a:lnTo>
                  <a:lnTo>
                    <a:pt x="45" y="229"/>
                  </a:lnTo>
                  <a:lnTo>
                    <a:pt x="45" y="229"/>
                  </a:lnTo>
                  <a:close/>
                  <a:moveTo>
                    <a:pt x="86" y="413"/>
                  </a:moveTo>
                  <a:lnTo>
                    <a:pt x="86" y="413"/>
                  </a:lnTo>
                  <a:lnTo>
                    <a:pt x="86" y="404"/>
                  </a:lnTo>
                  <a:lnTo>
                    <a:pt x="90" y="401"/>
                  </a:lnTo>
                  <a:lnTo>
                    <a:pt x="90" y="391"/>
                  </a:lnTo>
                  <a:lnTo>
                    <a:pt x="86" y="401"/>
                  </a:lnTo>
                  <a:lnTo>
                    <a:pt x="86" y="404"/>
                  </a:lnTo>
                  <a:lnTo>
                    <a:pt x="86" y="413"/>
                  </a:lnTo>
                  <a:lnTo>
                    <a:pt x="86" y="413"/>
                  </a:lnTo>
                  <a:lnTo>
                    <a:pt x="86" y="413"/>
                  </a:lnTo>
                  <a:lnTo>
                    <a:pt x="86" y="413"/>
                  </a:lnTo>
                  <a:close/>
                  <a:moveTo>
                    <a:pt x="226" y="327"/>
                  </a:moveTo>
                  <a:lnTo>
                    <a:pt x="230" y="327"/>
                  </a:lnTo>
                  <a:lnTo>
                    <a:pt x="226" y="318"/>
                  </a:lnTo>
                  <a:lnTo>
                    <a:pt x="226" y="327"/>
                  </a:lnTo>
                  <a:lnTo>
                    <a:pt x="226" y="327"/>
                  </a:lnTo>
                  <a:lnTo>
                    <a:pt x="226" y="327"/>
                  </a:lnTo>
                  <a:lnTo>
                    <a:pt x="226" y="327"/>
                  </a:lnTo>
                  <a:close/>
                  <a:moveTo>
                    <a:pt x="176" y="289"/>
                  </a:moveTo>
                  <a:lnTo>
                    <a:pt x="172" y="292"/>
                  </a:lnTo>
                  <a:lnTo>
                    <a:pt x="176" y="292"/>
                  </a:lnTo>
                  <a:lnTo>
                    <a:pt x="188" y="292"/>
                  </a:lnTo>
                  <a:lnTo>
                    <a:pt x="201" y="292"/>
                  </a:lnTo>
                  <a:lnTo>
                    <a:pt x="201" y="289"/>
                  </a:lnTo>
                  <a:lnTo>
                    <a:pt x="198" y="286"/>
                  </a:lnTo>
                  <a:lnTo>
                    <a:pt x="188" y="286"/>
                  </a:lnTo>
                  <a:lnTo>
                    <a:pt x="176" y="289"/>
                  </a:lnTo>
                  <a:lnTo>
                    <a:pt x="176" y="289"/>
                  </a:lnTo>
                  <a:lnTo>
                    <a:pt x="176" y="289"/>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lnTo>
                    <a:pt x="115" y="557"/>
                  </a:lnTo>
                  <a:lnTo>
                    <a:pt x="115" y="557"/>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lnTo>
                    <a:pt x="456" y="700"/>
                  </a:lnTo>
                  <a:lnTo>
                    <a:pt x="456" y="700"/>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8" name="Google Shape;3608;p136">
              <a:extLst>
                <a:ext uri="{FF2B5EF4-FFF2-40B4-BE49-F238E27FC236}">
                  <a16:creationId xmlns:a16="http://schemas.microsoft.com/office/drawing/2014/main" id="{61D1239B-95E7-4E90-36D5-A33030D682B1}"/>
                </a:ext>
              </a:extLst>
            </p:cNvPr>
            <p:cNvSpPr/>
            <p:nvPr/>
          </p:nvSpPr>
          <p:spPr>
            <a:xfrm>
              <a:off x="2598" y="1887"/>
              <a:ext cx="618" cy="706"/>
            </a:xfrm>
            <a:custGeom>
              <a:avLst/>
              <a:gdLst/>
              <a:ahLst/>
              <a:cxnLst/>
              <a:rect l="l" t="t" r="r" b="b"/>
              <a:pathLst>
                <a:path w="618" h="706" extrusionOk="0">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lnTo>
                    <a:pt x="45" y="229"/>
                  </a:lnTo>
                  <a:lnTo>
                    <a:pt x="45" y="229"/>
                  </a:lnTo>
                  <a:lnTo>
                    <a:pt x="45" y="229"/>
                  </a:lnTo>
                  <a:close/>
                  <a:moveTo>
                    <a:pt x="86" y="413"/>
                  </a:moveTo>
                  <a:lnTo>
                    <a:pt x="86" y="413"/>
                  </a:lnTo>
                  <a:lnTo>
                    <a:pt x="86" y="404"/>
                  </a:lnTo>
                  <a:lnTo>
                    <a:pt x="90" y="401"/>
                  </a:lnTo>
                  <a:lnTo>
                    <a:pt x="90" y="391"/>
                  </a:lnTo>
                  <a:lnTo>
                    <a:pt x="86" y="401"/>
                  </a:lnTo>
                  <a:lnTo>
                    <a:pt x="86" y="404"/>
                  </a:lnTo>
                  <a:lnTo>
                    <a:pt x="86" y="413"/>
                  </a:lnTo>
                  <a:lnTo>
                    <a:pt x="86" y="413"/>
                  </a:lnTo>
                  <a:lnTo>
                    <a:pt x="86" y="413"/>
                  </a:lnTo>
                  <a:lnTo>
                    <a:pt x="86" y="413"/>
                  </a:lnTo>
                  <a:close/>
                  <a:moveTo>
                    <a:pt x="226" y="327"/>
                  </a:moveTo>
                  <a:lnTo>
                    <a:pt x="230" y="327"/>
                  </a:lnTo>
                  <a:lnTo>
                    <a:pt x="226" y="318"/>
                  </a:lnTo>
                  <a:lnTo>
                    <a:pt x="226" y="327"/>
                  </a:lnTo>
                  <a:lnTo>
                    <a:pt x="226" y="327"/>
                  </a:lnTo>
                  <a:lnTo>
                    <a:pt x="226" y="327"/>
                  </a:lnTo>
                  <a:lnTo>
                    <a:pt x="226" y="327"/>
                  </a:lnTo>
                  <a:close/>
                  <a:moveTo>
                    <a:pt x="176" y="289"/>
                  </a:moveTo>
                  <a:lnTo>
                    <a:pt x="172" y="292"/>
                  </a:lnTo>
                  <a:lnTo>
                    <a:pt x="176" y="292"/>
                  </a:lnTo>
                  <a:lnTo>
                    <a:pt x="188" y="292"/>
                  </a:lnTo>
                  <a:lnTo>
                    <a:pt x="201" y="292"/>
                  </a:lnTo>
                  <a:lnTo>
                    <a:pt x="201" y="289"/>
                  </a:lnTo>
                  <a:lnTo>
                    <a:pt x="198" y="286"/>
                  </a:lnTo>
                  <a:lnTo>
                    <a:pt x="188" y="286"/>
                  </a:lnTo>
                  <a:lnTo>
                    <a:pt x="176" y="289"/>
                  </a:lnTo>
                  <a:lnTo>
                    <a:pt x="176" y="289"/>
                  </a:lnTo>
                  <a:lnTo>
                    <a:pt x="176" y="289"/>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lnTo>
                    <a:pt x="115" y="557"/>
                  </a:lnTo>
                  <a:lnTo>
                    <a:pt x="115" y="557"/>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lnTo>
                    <a:pt x="456" y="700"/>
                  </a:lnTo>
                  <a:lnTo>
                    <a:pt x="456" y="700"/>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9" name="Google Shape;3609;p136">
              <a:extLst>
                <a:ext uri="{FF2B5EF4-FFF2-40B4-BE49-F238E27FC236}">
                  <a16:creationId xmlns:a16="http://schemas.microsoft.com/office/drawing/2014/main" id="{98896C00-AAD8-6096-291C-C01343F6B098}"/>
                </a:ext>
              </a:extLst>
            </p:cNvPr>
            <p:cNvSpPr/>
            <p:nvPr/>
          </p:nvSpPr>
          <p:spPr>
            <a:xfrm>
              <a:off x="1799" y="2116"/>
              <a:ext cx="682" cy="506"/>
            </a:xfrm>
            <a:custGeom>
              <a:avLst/>
              <a:gdLst/>
              <a:ahLst/>
              <a:cxnLst/>
              <a:rect l="l" t="t" r="r" b="b"/>
              <a:pathLst>
                <a:path w="214" h="159" extrusionOk="0">
                  <a:moveTo>
                    <a:pt x="123" y="7"/>
                  </a:moveTo>
                  <a:cubicBezTo>
                    <a:pt x="125" y="9"/>
                    <a:pt x="125" y="9"/>
                    <a:pt x="125" y="9"/>
                  </a:cubicBezTo>
                  <a:cubicBezTo>
                    <a:pt x="125" y="10"/>
                    <a:pt x="125" y="10"/>
                    <a:pt x="125" y="10"/>
                  </a:cubicBezTo>
                  <a:cubicBezTo>
                    <a:pt x="128" y="10"/>
                    <a:pt x="128" y="10"/>
                    <a:pt x="128" y="10"/>
                  </a:cubicBezTo>
                  <a:cubicBezTo>
                    <a:pt x="128" y="14"/>
                    <a:pt x="128" y="14"/>
                    <a:pt x="128" y="14"/>
                  </a:cubicBezTo>
                  <a:cubicBezTo>
                    <a:pt x="128" y="18"/>
                    <a:pt x="128" y="18"/>
                    <a:pt x="128" y="18"/>
                  </a:cubicBezTo>
                  <a:cubicBezTo>
                    <a:pt x="132" y="16"/>
                    <a:pt x="132" y="16"/>
                    <a:pt x="132" y="16"/>
                  </a:cubicBezTo>
                  <a:cubicBezTo>
                    <a:pt x="139" y="20"/>
                    <a:pt x="139" y="20"/>
                    <a:pt x="139" y="20"/>
                  </a:cubicBezTo>
                  <a:cubicBezTo>
                    <a:pt x="143" y="23"/>
                    <a:pt x="143" y="23"/>
                    <a:pt x="143" y="23"/>
                  </a:cubicBezTo>
                  <a:cubicBezTo>
                    <a:pt x="147" y="21"/>
                    <a:pt x="147" y="21"/>
                    <a:pt x="147" y="21"/>
                  </a:cubicBezTo>
                  <a:cubicBezTo>
                    <a:pt x="150" y="25"/>
                    <a:pt x="150" y="25"/>
                    <a:pt x="150" y="25"/>
                  </a:cubicBezTo>
                  <a:cubicBezTo>
                    <a:pt x="156" y="25"/>
                    <a:pt x="156" y="25"/>
                    <a:pt x="156" y="25"/>
                  </a:cubicBezTo>
                  <a:cubicBezTo>
                    <a:pt x="158" y="25"/>
                    <a:pt x="158" y="25"/>
                    <a:pt x="158" y="25"/>
                  </a:cubicBezTo>
                  <a:cubicBezTo>
                    <a:pt x="160" y="23"/>
                    <a:pt x="160" y="23"/>
                    <a:pt x="160" y="23"/>
                  </a:cubicBezTo>
                  <a:cubicBezTo>
                    <a:pt x="169" y="23"/>
                    <a:pt x="169" y="23"/>
                    <a:pt x="169" y="23"/>
                  </a:cubicBezTo>
                  <a:cubicBezTo>
                    <a:pt x="170" y="25"/>
                    <a:pt x="170" y="25"/>
                    <a:pt x="170" y="25"/>
                  </a:cubicBezTo>
                  <a:cubicBezTo>
                    <a:pt x="176" y="23"/>
                    <a:pt x="176" y="23"/>
                    <a:pt x="176" y="23"/>
                  </a:cubicBezTo>
                  <a:cubicBezTo>
                    <a:pt x="181" y="27"/>
                    <a:pt x="181" y="27"/>
                    <a:pt x="181" y="27"/>
                  </a:cubicBezTo>
                  <a:cubicBezTo>
                    <a:pt x="189" y="25"/>
                    <a:pt x="189" y="25"/>
                    <a:pt x="189" y="25"/>
                  </a:cubicBezTo>
                  <a:cubicBezTo>
                    <a:pt x="194" y="29"/>
                    <a:pt x="194" y="29"/>
                    <a:pt x="194" y="29"/>
                  </a:cubicBezTo>
                  <a:cubicBezTo>
                    <a:pt x="196" y="30"/>
                    <a:pt x="196" y="30"/>
                    <a:pt x="196" y="30"/>
                  </a:cubicBezTo>
                  <a:cubicBezTo>
                    <a:pt x="198" y="32"/>
                    <a:pt x="198" y="32"/>
                    <a:pt x="198" y="32"/>
                  </a:cubicBezTo>
                  <a:cubicBezTo>
                    <a:pt x="194" y="34"/>
                    <a:pt x="194" y="34"/>
                    <a:pt x="194" y="34"/>
                  </a:cubicBezTo>
                  <a:cubicBezTo>
                    <a:pt x="196" y="39"/>
                    <a:pt x="196" y="39"/>
                    <a:pt x="196" y="39"/>
                  </a:cubicBezTo>
                  <a:cubicBezTo>
                    <a:pt x="194" y="43"/>
                    <a:pt x="194" y="43"/>
                    <a:pt x="194" y="43"/>
                  </a:cubicBezTo>
                  <a:cubicBezTo>
                    <a:pt x="192" y="47"/>
                    <a:pt x="192" y="47"/>
                    <a:pt x="192" y="47"/>
                  </a:cubicBezTo>
                  <a:cubicBezTo>
                    <a:pt x="187" y="50"/>
                    <a:pt x="187" y="50"/>
                    <a:pt x="187" y="50"/>
                  </a:cubicBezTo>
                  <a:cubicBezTo>
                    <a:pt x="183" y="54"/>
                    <a:pt x="183" y="54"/>
                    <a:pt x="183" y="54"/>
                  </a:cubicBezTo>
                  <a:cubicBezTo>
                    <a:pt x="178" y="56"/>
                    <a:pt x="178" y="56"/>
                    <a:pt x="178" y="56"/>
                  </a:cubicBezTo>
                  <a:cubicBezTo>
                    <a:pt x="172" y="56"/>
                    <a:pt x="172" y="56"/>
                    <a:pt x="172" y="56"/>
                  </a:cubicBezTo>
                  <a:cubicBezTo>
                    <a:pt x="167" y="59"/>
                    <a:pt x="167" y="59"/>
                    <a:pt x="167" y="59"/>
                  </a:cubicBezTo>
                  <a:cubicBezTo>
                    <a:pt x="163" y="61"/>
                    <a:pt x="163" y="61"/>
                    <a:pt x="163" y="61"/>
                  </a:cubicBezTo>
                  <a:cubicBezTo>
                    <a:pt x="165" y="63"/>
                    <a:pt x="165" y="63"/>
                    <a:pt x="165" y="63"/>
                  </a:cubicBezTo>
                  <a:cubicBezTo>
                    <a:pt x="165" y="67"/>
                    <a:pt x="165" y="67"/>
                    <a:pt x="165" y="67"/>
                  </a:cubicBezTo>
                  <a:cubicBezTo>
                    <a:pt x="161" y="68"/>
                    <a:pt x="161" y="68"/>
                    <a:pt x="161" y="68"/>
                  </a:cubicBezTo>
                  <a:cubicBezTo>
                    <a:pt x="161" y="67"/>
                    <a:pt x="161" y="67"/>
                    <a:pt x="161" y="67"/>
                  </a:cubicBezTo>
                  <a:cubicBezTo>
                    <a:pt x="161" y="67"/>
                    <a:pt x="161" y="67"/>
                    <a:pt x="161" y="67"/>
                  </a:cubicBezTo>
                  <a:cubicBezTo>
                    <a:pt x="160" y="67"/>
                    <a:pt x="160" y="67"/>
                    <a:pt x="160" y="67"/>
                  </a:cubicBezTo>
                  <a:cubicBezTo>
                    <a:pt x="156" y="74"/>
                    <a:pt x="156" y="74"/>
                    <a:pt x="156" y="74"/>
                  </a:cubicBezTo>
                  <a:cubicBezTo>
                    <a:pt x="152" y="76"/>
                    <a:pt x="152" y="76"/>
                    <a:pt x="152" y="76"/>
                  </a:cubicBezTo>
                  <a:cubicBezTo>
                    <a:pt x="145" y="87"/>
                    <a:pt x="145" y="87"/>
                    <a:pt x="145" y="87"/>
                  </a:cubicBezTo>
                  <a:cubicBezTo>
                    <a:pt x="143" y="90"/>
                    <a:pt x="143" y="90"/>
                    <a:pt x="143" y="90"/>
                  </a:cubicBezTo>
                  <a:cubicBezTo>
                    <a:pt x="147" y="96"/>
                    <a:pt x="147" y="96"/>
                    <a:pt x="147" y="96"/>
                  </a:cubicBezTo>
                  <a:cubicBezTo>
                    <a:pt x="147" y="97"/>
                    <a:pt x="147" y="97"/>
                    <a:pt x="147" y="97"/>
                  </a:cubicBezTo>
                  <a:cubicBezTo>
                    <a:pt x="149" y="99"/>
                    <a:pt x="149" y="99"/>
                    <a:pt x="149" y="99"/>
                  </a:cubicBezTo>
                  <a:cubicBezTo>
                    <a:pt x="154" y="105"/>
                    <a:pt x="154" y="105"/>
                    <a:pt x="154" y="105"/>
                  </a:cubicBezTo>
                  <a:cubicBezTo>
                    <a:pt x="150" y="108"/>
                    <a:pt x="150" y="108"/>
                    <a:pt x="150" y="108"/>
                  </a:cubicBezTo>
                  <a:cubicBezTo>
                    <a:pt x="145" y="110"/>
                    <a:pt x="145" y="110"/>
                    <a:pt x="145" y="110"/>
                  </a:cubicBezTo>
                  <a:cubicBezTo>
                    <a:pt x="145" y="114"/>
                    <a:pt x="145" y="114"/>
                    <a:pt x="145" y="114"/>
                  </a:cubicBezTo>
                  <a:cubicBezTo>
                    <a:pt x="139" y="123"/>
                    <a:pt x="139" y="123"/>
                    <a:pt x="139" y="123"/>
                  </a:cubicBezTo>
                  <a:cubicBezTo>
                    <a:pt x="138" y="126"/>
                    <a:pt x="138" y="126"/>
                    <a:pt x="138" y="126"/>
                  </a:cubicBezTo>
                  <a:cubicBezTo>
                    <a:pt x="139" y="128"/>
                    <a:pt x="139" y="128"/>
                    <a:pt x="139" y="128"/>
                  </a:cubicBezTo>
                  <a:cubicBezTo>
                    <a:pt x="138" y="130"/>
                    <a:pt x="138" y="130"/>
                    <a:pt x="138" y="130"/>
                  </a:cubicBezTo>
                  <a:cubicBezTo>
                    <a:pt x="132" y="132"/>
                    <a:pt x="132" y="132"/>
                    <a:pt x="132" y="132"/>
                  </a:cubicBezTo>
                  <a:cubicBezTo>
                    <a:pt x="121" y="136"/>
                    <a:pt x="121" y="136"/>
                    <a:pt x="121" y="136"/>
                  </a:cubicBezTo>
                  <a:cubicBezTo>
                    <a:pt x="121" y="139"/>
                    <a:pt x="121" y="139"/>
                    <a:pt x="121" y="139"/>
                  </a:cubicBezTo>
                  <a:cubicBezTo>
                    <a:pt x="117" y="146"/>
                    <a:pt x="117" y="146"/>
                    <a:pt x="117" y="146"/>
                  </a:cubicBezTo>
                  <a:cubicBezTo>
                    <a:pt x="114" y="145"/>
                    <a:pt x="114" y="145"/>
                    <a:pt x="114" y="145"/>
                  </a:cubicBezTo>
                  <a:cubicBezTo>
                    <a:pt x="110" y="141"/>
                    <a:pt x="110" y="141"/>
                    <a:pt x="110" y="141"/>
                  </a:cubicBezTo>
                  <a:cubicBezTo>
                    <a:pt x="108" y="145"/>
                    <a:pt x="108" y="145"/>
                    <a:pt x="108" y="145"/>
                  </a:cubicBezTo>
                  <a:cubicBezTo>
                    <a:pt x="106" y="146"/>
                    <a:pt x="106" y="146"/>
                    <a:pt x="106" y="146"/>
                  </a:cubicBezTo>
                  <a:cubicBezTo>
                    <a:pt x="103" y="145"/>
                    <a:pt x="103" y="145"/>
                    <a:pt x="103" y="145"/>
                  </a:cubicBezTo>
                  <a:cubicBezTo>
                    <a:pt x="101" y="145"/>
                    <a:pt x="101" y="145"/>
                    <a:pt x="101" y="145"/>
                  </a:cubicBezTo>
                  <a:cubicBezTo>
                    <a:pt x="99" y="146"/>
                    <a:pt x="99" y="146"/>
                    <a:pt x="99" y="146"/>
                  </a:cubicBezTo>
                  <a:cubicBezTo>
                    <a:pt x="96" y="145"/>
                    <a:pt x="96" y="145"/>
                    <a:pt x="96" y="145"/>
                  </a:cubicBezTo>
                  <a:cubicBezTo>
                    <a:pt x="88" y="143"/>
                    <a:pt x="88" y="143"/>
                    <a:pt x="88" y="143"/>
                  </a:cubicBezTo>
                  <a:cubicBezTo>
                    <a:pt x="85" y="145"/>
                    <a:pt x="85" y="145"/>
                    <a:pt x="85" y="145"/>
                  </a:cubicBezTo>
                  <a:cubicBezTo>
                    <a:pt x="79" y="146"/>
                    <a:pt x="79" y="146"/>
                    <a:pt x="79" y="146"/>
                  </a:cubicBezTo>
                  <a:cubicBezTo>
                    <a:pt x="74" y="152"/>
                    <a:pt x="74" y="152"/>
                    <a:pt x="74" y="152"/>
                  </a:cubicBezTo>
                  <a:cubicBezTo>
                    <a:pt x="66" y="152"/>
                    <a:pt x="66" y="152"/>
                    <a:pt x="66" y="152"/>
                  </a:cubicBezTo>
                  <a:cubicBezTo>
                    <a:pt x="64" y="154"/>
                    <a:pt x="64" y="154"/>
                    <a:pt x="64" y="154"/>
                  </a:cubicBezTo>
                  <a:cubicBezTo>
                    <a:pt x="64" y="157"/>
                    <a:pt x="64" y="157"/>
                    <a:pt x="64" y="157"/>
                  </a:cubicBezTo>
                  <a:cubicBezTo>
                    <a:pt x="59" y="159"/>
                    <a:pt x="59" y="159"/>
                    <a:pt x="59" y="159"/>
                  </a:cubicBezTo>
                  <a:cubicBezTo>
                    <a:pt x="53" y="159"/>
                    <a:pt x="53" y="159"/>
                    <a:pt x="53" y="159"/>
                  </a:cubicBezTo>
                  <a:cubicBezTo>
                    <a:pt x="48" y="154"/>
                    <a:pt x="48" y="154"/>
                    <a:pt x="48" y="154"/>
                  </a:cubicBezTo>
                  <a:cubicBezTo>
                    <a:pt x="44" y="145"/>
                    <a:pt x="44" y="145"/>
                    <a:pt x="44" y="145"/>
                  </a:cubicBezTo>
                  <a:cubicBezTo>
                    <a:pt x="44" y="145"/>
                    <a:pt x="44" y="145"/>
                    <a:pt x="44" y="145"/>
                  </a:cubicBezTo>
                  <a:cubicBezTo>
                    <a:pt x="39" y="137"/>
                    <a:pt x="39" y="137"/>
                    <a:pt x="39" y="137"/>
                  </a:cubicBezTo>
                  <a:cubicBezTo>
                    <a:pt x="33" y="137"/>
                    <a:pt x="33" y="137"/>
                    <a:pt x="33" y="137"/>
                  </a:cubicBezTo>
                  <a:cubicBezTo>
                    <a:pt x="30" y="136"/>
                    <a:pt x="30" y="136"/>
                    <a:pt x="30" y="136"/>
                  </a:cubicBezTo>
                  <a:cubicBezTo>
                    <a:pt x="30" y="132"/>
                    <a:pt x="30" y="132"/>
                    <a:pt x="30" y="132"/>
                  </a:cubicBezTo>
                  <a:cubicBezTo>
                    <a:pt x="28" y="128"/>
                    <a:pt x="28" y="128"/>
                    <a:pt x="28" y="128"/>
                  </a:cubicBezTo>
                  <a:cubicBezTo>
                    <a:pt x="32" y="121"/>
                    <a:pt x="32" y="121"/>
                    <a:pt x="32" y="121"/>
                  </a:cubicBezTo>
                  <a:cubicBezTo>
                    <a:pt x="35" y="117"/>
                    <a:pt x="35" y="117"/>
                    <a:pt x="35" y="117"/>
                  </a:cubicBezTo>
                  <a:cubicBezTo>
                    <a:pt x="37" y="114"/>
                    <a:pt x="37" y="114"/>
                    <a:pt x="37" y="114"/>
                  </a:cubicBezTo>
                  <a:cubicBezTo>
                    <a:pt x="33" y="114"/>
                    <a:pt x="33" y="114"/>
                    <a:pt x="33" y="114"/>
                  </a:cubicBezTo>
                  <a:cubicBezTo>
                    <a:pt x="30" y="108"/>
                    <a:pt x="30" y="108"/>
                    <a:pt x="30" y="108"/>
                  </a:cubicBezTo>
                  <a:cubicBezTo>
                    <a:pt x="35" y="103"/>
                    <a:pt x="35" y="103"/>
                    <a:pt x="35" y="103"/>
                  </a:cubicBezTo>
                  <a:cubicBezTo>
                    <a:pt x="35" y="96"/>
                    <a:pt x="35" y="96"/>
                    <a:pt x="35" y="96"/>
                  </a:cubicBezTo>
                  <a:cubicBezTo>
                    <a:pt x="32" y="94"/>
                    <a:pt x="32" y="94"/>
                    <a:pt x="32" y="94"/>
                  </a:cubicBezTo>
                  <a:cubicBezTo>
                    <a:pt x="26" y="85"/>
                    <a:pt x="26" y="85"/>
                    <a:pt x="26" y="85"/>
                  </a:cubicBezTo>
                  <a:cubicBezTo>
                    <a:pt x="32" y="85"/>
                    <a:pt x="32" y="85"/>
                    <a:pt x="32" y="85"/>
                  </a:cubicBezTo>
                  <a:cubicBezTo>
                    <a:pt x="33" y="85"/>
                    <a:pt x="33" y="85"/>
                    <a:pt x="33" y="85"/>
                  </a:cubicBezTo>
                  <a:cubicBezTo>
                    <a:pt x="39" y="79"/>
                    <a:pt x="39" y="79"/>
                    <a:pt x="39" y="79"/>
                  </a:cubicBezTo>
                  <a:cubicBezTo>
                    <a:pt x="35" y="76"/>
                    <a:pt x="35" y="76"/>
                    <a:pt x="35" y="76"/>
                  </a:cubicBezTo>
                  <a:cubicBezTo>
                    <a:pt x="39" y="72"/>
                    <a:pt x="39" y="72"/>
                    <a:pt x="39" y="72"/>
                  </a:cubicBezTo>
                  <a:cubicBezTo>
                    <a:pt x="41" y="61"/>
                    <a:pt x="41" y="61"/>
                    <a:pt x="41" y="61"/>
                  </a:cubicBezTo>
                  <a:cubicBezTo>
                    <a:pt x="39" y="58"/>
                    <a:pt x="39" y="58"/>
                    <a:pt x="39" y="58"/>
                  </a:cubicBezTo>
                  <a:cubicBezTo>
                    <a:pt x="46" y="50"/>
                    <a:pt x="46" y="50"/>
                    <a:pt x="46" y="50"/>
                  </a:cubicBezTo>
                  <a:cubicBezTo>
                    <a:pt x="48" y="50"/>
                    <a:pt x="48" y="50"/>
                    <a:pt x="48" y="50"/>
                  </a:cubicBezTo>
                  <a:cubicBezTo>
                    <a:pt x="50" y="47"/>
                    <a:pt x="50" y="47"/>
                    <a:pt x="50" y="47"/>
                  </a:cubicBezTo>
                  <a:cubicBezTo>
                    <a:pt x="46" y="41"/>
                    <a:pt x="46" y="41"/>
                    <a:pt x="46" y="41"/>
                  </a:cubicBezTo>
                  <a:cubicBezTo>
                    <a:pt x="44" y="38"/>
                    <a:pt x="44" y="38"/>
                    <a:pt x="44" y="38"/>
                  </a:cubicBezTo>
                  <a:cubicBezTo>
                    <a:pt x="37" y="38"/>
                    <a:pt x="37" y="38"/>
                    <a:pt x="37" y="38"/>
                  </a:cubicBezTo>
                  <a:cubicBezTo>
                    <a:pt x="33" y="39"/>
                    <a:pt x="33" y="39"/>
                    <a:pt x="33" y="39"/>
                  </a:cubicBezTo>
                  <a:cubicBezTo>
                    <a:pt x="24" y="38"/>
                    <a:pt x="24" y="38"/>
                    <a:pt x="24" y="38"/>
                  </a:cubicBezTo>
                  <a:cubicBezTo>
                    <a:pt x="19" y="41"/>
                    <a:pt x="19" y="41"/>
                    <a:pt x="19" y="41"/>
                  </a:cubicBezTo>
                  <a:cubicBezTo>
                    <a:pt x="17" y="39"/>
                    <a:pt x="17" y="39"/>
                    <a:pt x="17" y="39"/>
                  </a:cubicBezTo>
                  <a:cubicBezTo>
                    <a:pt x="17" y="36"/>
                    <a:pt x="17" y="36"/>
                    <a:pt x="17" y="36"/>
                  </a:cubicBezTo>
                  <a:cubicBezTo>
                    <a:pt x="15" y="34"/>
                    <a:pt x="15" y="34"/>
                    <a:pt x="15" y="34"/>
                  </a:cubicBezTo>
                  <a:cubicBezTo>
                    <a:pt x="6" y="36"/>
                    <a:pt x="6" y="36"/>
                    <a:pt x="6" y="36"/>
                  </a:cubicBezTo>
                  <a:cubicBezTo>
                    <a:pt x="6" y="34"/>
                    <a:pt x="6" y="34"/>
                    <a:pt x="6" y="34"/>
                  </a:cubicBezTo>
                  <a:cubicBezTo>
                    <a:pt x="11" y="30"/>
                    <a:pt x="11" y="30"/>
                    <a:pt x="11" y="30"/>
                  </a:cubicBezTo>
                  <a:cubicBezTo>
                    <a:pt x="8" y="30"/>
                    <a:pt x="8" y="30"/>
                    <a:pt x="8" y="30"/>
                  </a:cubicBezTo>
                  <a:cubicBezTo>
                    <a:pt x="10" y="29"/>
                    <a:pt x="10" y="29"/>
                    <a:pt x="10" y="29"/>
                  </a:cubicBezTo>
                  <a:cubicBezTo>
                    <a:pt x="8" y="27"/>
                    <a:pt x="8" y="27"/>
                    <a:pt x="8" y="27"/>
                  </a:cubicBezTo>
                  <a:cubicBezTo>
                    <a:pt x="10" y="23"/>
                    <a:pt x="10" y="23"/>
                    <a:pt x="10" y="23"/>
                  </a:cubicBezTo>
                  <a:cubicBezTo>
                    <a:pt x="6" y="27"/>
                    <a:pt x="6" y="27"/>
                    <a:pt x="6" y="27"/>
                  </a:cubicBezTo>
                  <a:cubicBezTo>
                    <a:pt x="6" y="25"/>
                    <a:pt x="6" y="25"/>
                    <a:pt x="6" y="25"/>
                  </a:cubicBezTo>
                  <a:cubicBezTo>
                    <a:pt x="6" y="21"/>
                    <a:pt x="6" y="21"/>
                    <a:pt x="6" y="21"/>
                  </a:cubicBezTo>
                  <a:cubicBezTo>
                    <a:pt x="4" y="20"/>
                    <a:pt x="4" y="20"/>
                    <a:pt x="4" y="20"/>
                  </a:cubicBezTo>
                  <a:cubicBezTo>
                    <a:pt x="4" y="18"/>
                    <a:pt x="4" y="18"/>
                    <a:pt x="4" y="18"/>
                  </a:cubicBezTo>
                  <a:cubicBezTo>
                    <a:pt x="2" y="20"/>
                    <a:pt x="2" y="20"/>
                    <a:pt x="2" y="20"/>
                  </a:cubicBezTo>
                  <a:cubicBezTo>
                    <a:pt x="0" y="16"/>
                    <a:pt x="0" y="16"/>
                    <a:pt x="0" y="16"/>
                  </a:cubicBezTo>
                  <a:cubicBezTo>
                    <a:pt x="2" y="12"/>
                    <a:pt x="2" y="12"/>
                    <a:pt x="2" y="12"/>
                  </a:cubicBezTo>
                  <a:cubicBezTo>
                    <a:pt x="10" y="9"/>
                    <a:pt x="10" y="9"/>
                    <a:pt x="10" y="9"/>
                  </a:cubicBezTo>
                  <a:cubicBezTo>
                    <a:pt x="11" y="10"/>
                    <a:pt x="11" y="10"/>
                    <a:pt x="11" y="10"/>
                  </a:cubicBezTo>
                  <a:cubicBezTo>
                    <a:pt x="17" y="10"/>
                    <a:pt x="17" y="10"/>
                    <a:pt x="17" y="10"/>
                  </a:cubicBezTo>
                  <a:cubicBezTo>
                    <a:pt x="21" y="7"/>
                    <a:pt x="21" y="7"/>
                    <a:pt x="21" y="7"/>
                  </a:cubicBezTo>
                  <a:cubicBezTo>
                    <a:pt x="17" y="7"/>
                    <a:pt x="17" y="7"/>
                    <a:pt x="17" y="7"/>
                  </a:cubicBezTo>
                  <a:cubicBezTo>
                    <a:pt x="17" y="3"/>
                    <a:pt x="17" y="3"/>
                    <a:pt x="17" y="3"/>
                  </a:cubicBezTo>
                  <a:cubicBezTo>
                    <a:pt x="24" y="0"/>
                    <a:pt x="24" y="0"/>
                    <a:pt x="24" y="0"/>
                  </a:cubicBezTo>
                  <a:cubicBezTo>
                    <a:pt x="24" y="1"/>
                    <a:pt x="24" y="1"/>
                    <a:pt x="24" y="1"/>
                  </a:cubicBezTo>
                  <a:cubicBezTo>
                    <a:pt x="28" y="0"/>
                    <a:pt x="28" y="0"/>
                    <a:pt x="28" y="0"/>
                  </a:cubicBezTo>
                  <a:cubicBezTo>
                    <a:pt x="32" y="1"/>
                    <a:pt x="32" y="1"/>
                    <a:pt x="32" y="1"/>
                  </a:cubicBezTo>
                  <a:cubicBezTo>
                    <a:pt x="35" y="5"/>
                    <a:pt x="35" y="5"/>
                    <a:pt x="35" y="5"/>
                  </a:cubicBezTo>
                  <a:cubicBezTo>
                    <a:pt x="39" y="3"/>
                    <a:pt x="39" y="3"/>
                    <a:pt x="39" y="3"/>
                  </a:cubicBezTo>
                  <a:cubicBezTo>
                    <a:pt x="43" y="3"/>
                    <a:pt x="43" y="3"/>
                    <a:pt x="43" y="3"/>
                  </a:cubicBezTo>
                  <a:cubicBezTo>
                    <a:pt x="46" y="5"/>
                    <a:pt x="46" y="5"/>
                    <a:pt x="46" y="5"/>
                  </a:cubicBezTo>
                  <a:cubicBezTo>
                    <a:pt x="50" y="3"/>
                    <a:pt x="50" y="3"/>
                    <a:pt x="50" y="3"/>
                  </a:cubicBezTo>
                  <a:cubicBezTo>
                    <a:pt x="55" y="1"/>
                    <a:pt x="55" y="1"/>
                    <a:pt x="55" y="1"/>
                  </a:cubicBezTo>
                  <a:cubicBezTo>
                    <a:pt x="57" y="3"/>
                    <a:pt x="57" y="3"/>
                    <a:pt x="57" y="3"/>
                  </a:cubicBezTo>
                  <a:cubicBezTo>
                    <a:pt x="61" y="5"/>
                    <a:pt x="61" y="5"/>
                    <a:pt x="61" y="5"/>
                  </a:cubicBezTo>
                  <a:cubicBezTo>
                    <a:pt x="74" y="7"/>
                    <a:pt x="74" y="7"/>
                    <a:pt x="74" y="7"/>
                  </a:cubicBezTo>
                  <a:cubicBezTo>
                    <a:pt x="79" y="9"/>
                    <a:pt x="79" y="9"/>
                    <a:pt x="79" y="9"/>
                  </a:cubicBezTo>
                  <a:cubicBezTo>
                    <a:pt x="88" y="5"/>
                    <a:pt x="88" y="5"/>
                    <a:pt x="88" y="5"/>
                  </a:cubicBezTo>
                  <a:cubicBezTo>
                    <a:pt x="94" y="5"/>
                    <a:pt x="94" y="5"/>
                    <a:pt x="94" y="5"/>
                  </a:cubicBezTo>
                  <a:cubicBezTo>
                    <a:pt x="96" y="9"/>
                    <a:pt x="96" y="9"/>
                    <a:pt x="96" y="9"/>
                  </a:cubicBezTo>
                  <a:cubicBezTo>
                    <a:pt x="101" y="9"/>
                    <a:pt x="101" y="9"/>
                    <a:pt x="101" y="9"/>
                  </a:cubicBezTo>
                  <a:cubicBezTo>
                    <a:pt x="105" y="7"/>
                    <a:pt x="105" y="7"/>
                    <a:pt x="105" y="7"/>
                  </a:cubicBezTo>
                  <a:cubicBezTo>
                    <a:pt x="106" y="7"/>
                    <a:pt x="106" y="7"/>
                    <a:pt x="106" y="7"/>
                  </a:cubicBezTo>
                  <a:cubicBezTo>
                    <a:pt x="116" y="10"/>
                    <a:pt x="116" y="10"/>
                    <a:pt x="116" y="10"/>
                  </a:cubicBezTo>
                  <a:cubicBezTo>
                    <a:pt x="117" y="9"/>
                    <a:pt x="117" y="9"/>
                    <a:pt x="117" y="9"/>
                  </a:cubicBezTo>
                  <a:cubicBezTo>
                    <a:pt x="121" y="9"/>
                    <a:pt x="121" y="9"/>
                    <a:pt x="121" y="9"/>
                  </a:cubicBezTo>
                  <a:cubicBezTo>
                    <a:pt x="123" y="7"/>
                    <a:pt x="123" y="7"/>
                    <a:pt x="123" y="7"/>
                  </a:cubicBezTo>
                  <a:close/>
                  <a:moveTo>
                    <a:pt x="205" y="83"/>
                  </a:moveTo>
                  <a:cubicBezTo>
                    <a:pt x="211" y="83"/>
                    <a:pt x="211" y="83"/>
                    <a:pt x="211" y="83"/>
                  </a:cubicBezTo>
                  <a:cubicBezTo>
                    <a:pt x="214" y="85"/>
                    <a:pt x="214" y="85"/>
                    <a:pt x="214" y="85"/>
                  </a:cubicBezTo>
                  <a:cubicBezTo>
                    <a:pt x="214" y="83"/>
                    <a:pt x="214" y="83"/>
                    <a:pt x="214" y="83"/>
                  </a:cubicBezTo>
                  <a:cubicBezTo>
                    <a:pt x="211" y="79"/>
                    <a:pt x="211" y="79"/>
                    <a:pt x="211" y="79"/>
                  </a:cubicBezTo>
                  <a:cubicBezTo>
                    <a:pt x="207" y="81"/>
                    <a:pt x="207" y="81"/>
                    <a:pt x="207" y="81"/>
                  </a:cubicBezTo>
                  <a:cubicBezTo>
                    <a:pt x="205" y="83"/>
                    <a:pt x="205" y="83"/>
                    <a:pt x="205" y="83"/>
                  </a:cubicBezTo>
                  <a:close/>
                  <a:moveTo>
                    <a:pt x="196" y="94"/>
                  </a:moveTo>
                  <a:cubicBezTo>
                    <a:pt x="198" y="90"/>
                    <a:pt x="198" y="90"/>
                    <a:pt x="198" y="90"/>
                  </a:cubicBezTo>
                  <a:cubicBezTo>
                    <a:pt x="202" y="87"/>
                    <a:pt x="202" y="87"/>
                    <a:pt x="202" y="87"/>
                  </a:cubicBezTo>
                  <a:cubicBezTo>
                    <a:pt x="198" y="87"/>
                    <a:pt x="198" y="87"/>
                    <a:pt x="198" y="87"/>
                  </a:cubicBezTo>
                  <a:cubicBezTo>
                    <a:pt x="194" y="85"/>
                    <a:pt x="194" y="85"/>
                    <a:pt x="194" y="85"/>
                  </a:cubicBezTo>
                  <a:cubicBezTo>
                    <a:pt x="191" y="88"/>
                    <a:pt x="191" y="88"/>
                    <a:pt x="191" y="88"/>
                  </a:cubicBezTo>
                  <a:cubicBezTo>
                    <a:pt x="189" y="90"/>
                    <a:pt x="189" y="90"/>
                    <a:pt x="189" y="90"/>
                  </a:cubicBezTo>
                  <a:cubicBezTo>
                    <a:pt x="192" y="92"/>
                    <a:pt x="192" y="92"/>
                    <a:pt x="192" y="92"/>
                  </a:cubicBezTo>
                  <a:cubicBezTo>
                    <a:pt x="196" y="94"/>
                    <a:pt x="196" y="94"/>
                    <a:pt x="196" y="94"/>
                  </a:cubicBezTo>
                  <a:close/>
                  <a:moveTo>
                    <a:pt x="174" y="105"/>
                  </a:moveTo>
                  <a:cubicBezTo>
                    <a:pt x="176" y="103"/>
                    <a:pt x="176" y="103"/>
                    <a:pt x="176" y="103"/>
                  </a:cubicBezTo>
                  <a:cubicBezTo>
                    <a:pt x="178" y="101"/>
                    <a:pt x="178" y="101"/>
                    <a:pt x="178" y="101"/>
                  </a:cubicBezTo>
                  <a:cubicBezTo>
                    <a:pt x="178" y="99"/>
                    <a:pt x="178" y="99"/>
                    <a:pt x="178" y="99"/>
                  </a:cubicBezTo>
                  <a:cubicBezTo>
                    <a:pt x="172" y="99"/>
                    <a:pt x="172" y="99"/>
                    <a:pt x="172" y="99"/>
                  </a:cubicBezTo>
                  <a:cubicBezTo>
                    <a:pt x="172" y="103"/>
                    <a:pt x="172" y="103"/>
                    <a:pt x="172" y="103"/>
                  </a:cubicBezTo>
                  <a:cubicBezTo>
                    <a:pt x="174" y="105"/>
                    <a:pt x="174" y="105"/>
                    <a:pt x="174" y="105"/>
                  </a:cubicBezTo>
                  <a:cubicBezTo>
                    <a:pt x="174" y="105"/>
                    <a:pt x="174" y="105"/>
                    <a:pt x="174" y="105"/>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 name="Google Shape;3610;p136">
              <a:extLst>
                <a:ext uri="{FF2B5EF4-FFF2-40B4-BE49-F238E27FC236}">
                  <a16:creationId xmlns:a16="http://schemas.microsoft.com/office/drawing/2014/main" id="{D376839C-D03B-3127-9459-E6E50D7A21E7}"/>
                </a:ext>
              </a:extLst>
            </p:cNvPr>
            <p:cNvSpPr/>
            <p:nvPr/>
          </p:nvSpPr>
          <p:spPr>
            <a:xfrm>
              <a:off x="1799" y="2116"/>
              <a:ext cx="682" cy="506"/>
            </a:xfrm>
            <a:custGeom>
              <a:avLst/>
              <a:gdLst/>
              <a:ahLst/>
              <a:cxnLst/>
              <a:rect l="l" t="t" r="r" b="b"/>
              <a:pathLst>
                <a:path w="214" h="159" extrusionOk="0">
                  <a:moveTo>
                    <a:pt x="123" y="7"/>
                  </a:moveTo>
                  <a:cubicBezTo>
                    <a:pt x="125" y="9"/>
                    <a:pt x="125" y="9"/>
                    <a:pt x="125" y="9"/>
                  </a:cubicBezTo>
                  <a:cubicBezTo>
                    <a:pt x="125" y="10"/>
                    <a:pt x="125" y="10"/>
                    <a:pt x="125" y="10"/>
                  </a:cubicBezTo>
                  <a:cubicBezTo>
                    <a:pt x="128" y="10"/>
                    <a:pt x="128" y="10"/>
                    <a:pt x="128" y="10"/>
                  </a:cubicBezTo>
                  <a:cubicBezTo>
                    <a:pt x="128" y="14"/>
                    <a:pt x="128" y="14"/>
                    <a:pt x="128" y="14"/>
                  </a:cubicBezTo>
                  <a:cubicBezTo>
                    <a:pt x="128" y="18"/>
                    <a:pt x="128" y="18"/>
                    <a:pt x="128" y="18"/>
                  </a:cubicBezTo>
                  <a:cubicBezTo>
                    <a:pt x="132" y="16"/>
                    <a:pt x="132" y="16"/>
                    <a:pt x="132" y="16"/>
                  </a:cubicBezTo>
                  <a:cubicBezTo>
                    <a:pt x="139" y="20"/>
                    <a:pt x="139" y="20"/>
                    <a:pt x="139" y="20"/>
                  </a:cubicBezTo>
                  <a:cubicBezTo>
                    <a:pt x="143" y="23"/>
                    <a:pt x="143" y="23"/>
                    <a:pt x="143" y="23"/>
                  </a:cubicBezTo>
                  <a:cubicBezTo>
                    <a:pt x="147" y="21"/>
                    <a:pt x="147" y="21"/>
                    <a:pt x="147" y="21"/>
                  </a:cubicBezTo>
                  <a:cubicBezTo>
                    <a:pt x="150" y="25"/>
                    <a:pt x="150" y="25"/>
                    <a:pt x="150" y="25"/>
                  </a:cubicBezTo>
                  <a:cubicBezTo>
                    <a:pt x="156" y="25"/>
                    <a:pt x="156" y="25"/>
                    <a:pt x="156" y="25"/>
                  </a:cubicBezTo>
                  <a:cubicBezTo>
                    <a:pt x="158" y="25"/>
                    <a:pt x="158" y="25"/>
                    <a:pt x="158" y="25"/>
                  </a:cubicBezTo>
                  <a:cubicBezTo>
                    <a:pt x="160" y="23"/>
                    <a:pt x="160" y="23"/>
                    <a:pt x="160" y="23"/>
                  </a:cubicBezTo>
                  <a:cubicBezTo>
                    <a:pt x="169" y="23"/>
                    <a:pt x="169" y="23"/>
                    <a:pt x="169" y="23"/>
                  </a:cubicBezTo>
                  <a:cubicBezTo>
                    <a:pt x="170" y="25"/>
                    <a:pt x="170" y="25"/>
                    <a:pt x="170" y="25"/>
                  </a:cubicBezTo>
                  <a:cubicBezTo>
                    <a:pt x="176" y="23"/>
                    <a:pt x="176" y="23"/>
                    <a:pt x="176" y="23"/>
                  </a:cubicBezTo>
                  <a:cubicBezTo>
                    <a:pt x="181" y="27"/>
                    <a:pt x="181" y="27"/>
                    <a:pt x="181" y="27"/>
                  </a:cubicBezTo>
                  <a:cubicBezTo>
                    <a:pt x="189" y="25"/>
                    <a:pt x="189" y="25"/>
                    <a:pt x="189" y="25"/>
                  </a:cubicBezTo>
                  <a:cubicBezTo>
                    <a:pt x="194" y="29"/>
                    <a:pt x="194" y="29"/>
                    <a:pt x="194" y="29"/>
                  </a:cubicBezTo>
                  <a:cubicBezTo>
                    <a:pt x="196" y="30"/>
                    <a:pt x="196" y="30"/>
                    <a:pt x="196" y="30"/>
                  </a:cubicBezTo>
                  <a:cubicBezTo>
                    <a:pt x="198" y="32"/>
                    <a:pt x="198" y="32"/>
                    <a:pt x="198" y="32"/>
                  </a:cubicBezTo>
                  <a:cubicBezTo>
                    <a:pt x="194" y="34"/>
                    <a:pt x="194" y="34"/>
                    <a:pt x="194" y="34"/>
                  </a:cubicBezTo>
                  <a:cubicBezTo>
                    <a:pt x="196" y="39"/>
                    <a:pt x="196" y="39"/>
                    <a:pt x="196" y="39"/>
                  </a:cubicBezTo>
                  <a:cubicBezTo>
                    <a:pt x="194" y="43"/>
                    <a:pt x="194" y="43"/>
                    <a:pt x="194" y="43"/>
                  </a:cubicBezTo>
                  <a:cubicBezTo>
                    <a:pt x="192" y="47"/>
                    <a:pt x="192" y="47"/>
                    <a:pt x="192" y="47"/>
                  </a:cubicBezTo>
                  <a:cubicBezTo>
                    <a:pt x="187" y="50"/>
                    <a:pt x="187" y="50"/>
                    <a:pt x="187" y="50"/>
                  </a:cubicBezTo>
                  <a:cubicBezTo>
                    <a:pt x="183" y="54"/>
                    <a:pt x="183" y="54"/>
                    <a:pt x="183" y="54"/>
                  </a:cubicBezTo>
                  <a:cubicBezTo>
                    <a:pt x="178" y="56"/>
                    <a:pt x="178" y="56"/>
                    <a:pt x="178" y="56"/>
                  </a:cubicBezTo>
                  <a:cubicBezTo>
                    <a:pt x="172" y="56"/>
                    <a:pt x="172" y="56"/>
                    <a:pt x="172" y="56"/>
                  </a:cubicBezTo>
                  <a:cubicBezTo>
                    <a:pt x="167" y="59"/>
                    <a:pt x="167" y="59"/>
                    <a:pt x="167" y="59"/>
                  </a:cubicBezTo>
                  <a:cubicBezTo>
                    <a:pt x="163" y="61"/>
                    <a:pt x="163" y="61"/>
                    <a:pt x="163" y="61"/>
                  </a:cubicBezTo>
                  <a:cubicBezTo>
                    <a:pt x="165" y="63"/>
                    <a:pt x="165" y="63"/>
                    <a:pt x="165" y="63"/>
                  </a:cubicBezTo>
                  <a:cubicBezTo>
                    <a:pt x="165" y="67"/>
                    <a:pt x="165" y="67"/>
                    <a:pt x="165" y="67"/>
                  </a:cubicBezTo>
                  <a:cubicBezTo>
                    <a:pt x="161" y="68"/>
                    <a:pt x="161" y="68"/>
                    <a:pt x="161" y="68"/>
                  </a:cubicBezTo>
                  <a:cubicBezTo>
                    <a:pt x="161" y="67"/>
                    <a:pt x="161" y="67"/>
                    <a:pt x="161" y="67"/>
                  </a:cubicBezTo>
                  <a:cubicBezTo>
                    <a:pt x="161" y="67"/>
                    <a:pt x="161" y="67"/>
                    <a:pt x="161" y="67"/>
                  </a:cubicBezTo>
                  <a:cubicBezTo>
                    <a:pt x="160" y="67"/>
                    <a:pt x="160" y="67"/>
                    <a:pt x="160" y="67"/>
                  </a:cubicBezTo>
                  <a:cubicBezTo>
                    <a:pt x="156" y="74"/>
                    <a:pt x="156" y="74"/>
                    <a:pt x="156" y="74"/>
                  </a:cubicBezTo>
                  <a:cubicBezTo>
                    <a:pt x="152" y="76"/>
                    <a:pt x="152" y="76"/>
                    <a:pt x="152" y="76"/>
                  </a:cubicBezTo>
                  <a:cubicBezTo>
                    <a:pt x="145" y="87"/>
                    <a:pt x="145" y="87"/>
                    <a:pt x="145" y="87"/>
                  </a:cubicBezTo>
                  <a:cubicBezTo>
                    <a:pt x="143" y="90"/>
                    <a:pt x="143" y="90"/>
                    <a:pt x="143" y="90"/>
                  </a:cubicBezTo>
                  <a:cubicBezTo>
                    <a:pt x="147" y="96"/>
                    <a:pt x="147" y="96"/>
                    <a:pt x="147" y="96"/>
                  </a:cubicBezTo>
                  <a:cubicBezTo>
                    <a:pt x="147" y="97"/>
                    <a:pt x="147" y="97"/>
                    <a:pt x="147" y="97"/>
                  </a:cubicBezTo>
                  <a:cubicBezTo>
                    <a:pt x="149" y="99"/>
                    <a:pt x="149" y="99"/>
                    <a:pt x="149" y="99"/>
                  </a:cubicBezTo>
                  <a:cubicBezTo>
                    <a:pt x="154" y="105"/>
                    <a:pt x="154" y="105"/>
                    <a:pt x="154" y="105"/>
                  </a:cubicBezTo>
                  <a:cubicBezTo>
                    <a:pt x="150" y="108"/>
                    <a:pt x="150" y="108"/>
                    <a:pt x="150" y="108"/>
                  </a:cubicBezTo>
                  <a:cubicBezTo>
                    <a:pt x="145" y="110"/>
                    <a:pt x="145" y="110"/>
                    <a:pt x="145" y="110"/>
                  </a:cubicBezTo>
                  <a:cubicBezTo>
                    <a:pt x="145" y="114"/>
                    <a:pt x="145" y="114"/>
                    <a:pt x="145" y="114"/>
                  </a:cubicBezTo>
                  <a:cubicBezTo>
                    <a:pt x="139" y="123"/>
                    <a:pt x="139" y="123"/>
                    <a:pt x="139" y="123"/>
                  </a:cubicBezTo>
                  <a:cubicBezTo>
                    <a:pt x="138" y="126"/>
                    <a:pt x="138" y="126"/>
                    <a:pt x="138" y="126"/>
                  </a:cubicBezTo>
                  <a:cubicBezTo>
                    <a:pt x="139" y="128"/>
                    <a:pt x="139" y="128"/>
                    <a:pt x="139" y="128"/>
                  </a:cubicBezTo>
                  <a:cubicBezTo>
                    <a:pt x="138" y="130"/>
                    <a:pt x="138" y="130"/>
                    <a:pt x="138" y="130"/>
                  </a:cubicBezTo>
                  <a:cubicBezTo>
                    <a:pt x="132" y="132"/>
                    <a:pt x="132" y="132"/>
                    <a:pt x="132" y="132"/>
                  </a:cubicBezTo>
                  <a:cubicBezTo>
                    <a:pt x="121" y="136"/>
                    <a:pt x="121" y="136"/>
                    <a:pt x="121" y="136"/>
                  </a:cubicBezTo>
                  <a:cubicBezTo>
                    <a:pt x="121" y="139"/>
                    <a:pt x="121" y="139"/>
                    <a:pt x="121" y="139"/>
                  </a:cubicBezTo>
                  <a:cubicBezTo>
                    <a:pt x="117" y="146"/>
                    <a:pt x="117" y="146"/>
                    <a:pt x="117" y="146"/>
                  </a:cubicBezTo>
                  <a:cubicBezTo>
                    <a:pt x="114" y="145"/>
                    <a:pt x="114" y="145"/>
                    <a:pt x="114" y="145"/>
                  </a:cubicBezTo>
                  <a:cubicBezTo>
                    <a:pt x="110" y="141"/>
                    <a:pt x="110" y="141"/>
                    <a:pt x="110" y="141"/>
                  </a:cubicBezTo>
                  <a:cubicBezTo>
                    <a:pt x="108" y="145"/>
                    <a:pt x="108" y="145"/>
                    <a:pt x="108" y="145"/>
                  </a:cubicBezTo>
                  <a:cubicBezTo>
                    <a:pt x="106" y="146"/>
                    <a:pt x="106" y="146"/>
                    <a:pt x="106" y="146"/>
                  </a:cubicBezTo>
                  <a:cubicBezTo>
                    <a:pt x="103" y="145"/>
                    <a:pt x="103" y="145"/>
                    <a:pt x="103" y="145"/>
                  </a:cubicBezTo>
                  <a:cubicBezTo>
                    <a:pt x="101" y="145"/>
                    <a:pt x="101" y="145"/>
                    <a:pt x="101" y="145"/>
                  </a:cubicBezTo>
                  <a:cubicBezTo>
                    <a:pt x="99" y="146"/>
                    <a:pt x="99" y="146"/>
                    <a:pt x="99" y="146"/>
                  </a:cubicBezTo>
                  <a:cubicBezTo>
                    <a:pt x="96" y="145"/>
                    <a:pt x="96" y="145"/>
                    <a:pt x="96" y="145"/>
                  </a:cubicBezTo>
                  <a:cubicBezTo>
                    <a:pt x="88" y="143"/>
                    <a:pt x="88" y="143"/>
                    <a:pt x="88" y="143"/>
                  </a:cubicBezTo>
                  <a:cubicBezTo>
                    <a:pt x="85" y="145"/>
                    <a:pt x="85" y="145"/>
                    <a:pt x="85" y="145"/>
                  </a:cubicBezTo>
                  <a:cubicBezTo>
                    <a:pt x="79" y="146"/>
                    <a:pt x="79" y="146"/>
                    <a:pt x="79" y="146"/>
                  </a:cubicBezTo>
                  <a:cubicBezTo>
                    <a:pt x="74" y="152"/>
                    <a:pt x="74" y="152"/>
                    <a:pt x="74" y="152"/>
                  </a:cubicBezTo>
                  <a:cubicBezTo>
                    <a:pt x="66" y="152"/>
                    <a:pt x="66" y="152"/>
                    <a:pt x="66" y="152"/>
                  </a:cubicBezTo>
                  <a:cubicBezTo>
                    <a:pt x="64" y="154"/>
                    <a:pt x="64" y="154"/>
                    <a:pt x="64" y="154"/>
                  </a:cubicBezTo>
                  <a:cubicBezTo>
                    <a:pt x="64" y="157"/>
                    <a:pt x="64" y="157"/>
                    <a:pt x="64" y="157"/>
                  </a:cubicBezTo>
                  <a:cubicBezTo>
                    <a:pt x="59" y="159"/>
                    <a:pt x="59" y="159"/>
                    <a:pt x="59" y="159"/>
                  </a:cubicBezTo>
                  <a:cubicBezTo>
                    <a:pt x="53" y="159"/>
                    <a:pt x="53" y="159"/>
                    <a:pt x="53" y="159"/>
                  </a:cubicBezTo>
                  <a:cubicBezTo>
                    <a:pt x="48" y="154"/>
                    <a:pt x="48" y="154"/>
                    <a:pt x="48" y="154"/>
                  </a:cubicBezTo>
                  <a:cubicBezTo>
                    <a:pt x="44" y="145"/>
                    <a:pt x="44" y="145"/>
                    <a:pt x="44" y="145"/>
                  </a:cubicBezTo>
                  <a:cubicBezTo>
                    <a:pt x="44" y="145"/>
                    <a:pt x="44" y="145"/>
                    <a:pt x="44" y="145"/>
                  </a:cubicBezTo>
                  <a:cubicBezTo>
                    <a:pt x="39" y="137"/>
                    <a:pt x="39" y="137"/>
                    <a:pt x="39" y="137"/>
                  </a:cubicBezTo>
                  <a:cubicBezTo>
                    <a:pt x="33" y="137"/>
                    <a:pt x="33" y="137"/>
                    <a:pt x="33" y="137"/>
                  </a:cubicBezTo>
                  <a:cubicBezTo>
                    <a:pt x="30" y="136"/>
                    <a:pt x="30" y="136"/>
                    <a:pt x="30" y="136"/>
                  </a:cubicBezTo>
                  <a:cubicBezTo>
                    <a:pt x="30" y="132"/>
                    <a:pt x="30" y="132"/>
                    <a:pt x="30" y="132"/>
                  </a:cubicBezTo>
                  <a:cubicBezTo>
                    <a:pt x="28" y="128"/>
                    <a:pt x="28" y="128"/>
                    <a:pt x="28" y="128"/>
                  </a:cubicBezTo>
                  <a:cubicBezTo>
                    <a:pt x="32" y="121"/>
                    <a:pt x="32" y="121"/>
                    <a:pt x="32" y="121"/>
                  </a:cubicBezTo>
                  <a:cubicBezTo>
                    <a:pt x="35" y="117"/>
                    <a:pt x="35" y="117"/>
                    <a:pt x="35" y="117"/>
                  </a:cubicBezTo>
                  <a:cubicBezTo>
                    <a:pt x="37" y="114"/>
                    <a:pt x="37" y="114"/>
                    <a:pt x="37" y="114"/>
                  </a:cubicBezTo>
                  <a:cubicBezTo>
                    <a:pt x="33" y="114"/>
                    <a:pt x="33" y="114"/>
                    <a:pt x="33" y="114"/>
                  </a:cubicBezTo>
                  <a:cubicBezTo>
                    <a:pt x="30" y="108"/>
                    <a:pt x="30" y="108"/>
                    <a:pt x="30" y="108"/>
                  </a:cubicBezTo>
                  <a:cubicBezTo>
                    <a:pt x="35" y="103"/>
                    <a:pt x="35" y="103"/>
                    <a:pt x="35" y="103"/>
                  </a:cubicBezTo>
                  <a:cubicBezTo>
                    <a:pt x="35" y="96"/>
                    <a:pt x="35" y="96"/>
                    <a:pt x="35" y="96"/>
                  </a:cubicBezTo>
                  <a:cubicBezTo>
                    <a:pt x="32" y="94"/>
                    <a:pt x="32" y="94"/>
                    <a:pt x="32" y="94"/>
                  </a:cubicBezTo>
                  <a:cubicBezTo>
                    <a:pt x="26" y="85"/>
                    <a:pt x="26" y="85"/>
                    <a:pt x="26" y="85"/>
                  </a:cubicBezTo>
                  <a:cubicBezTo>
                    <a:pt x="32" y="85"/>
                    <a:pt x="32" y="85"/>
                    <a:pt x="32" y="85"/>
                  </a:cubicBezTo>
                  <a:cubicBezTo>
                    <a:pt x="33" y="85"/>
                    <a:pt x="33" y="85"/>
                    <a:pt x="33" y="85"/>
                  </a:cubicBezTo>
                  <a:cubicBezTo>
                    <a:pt x="39" y="79"/>
                    <a:pt x="39" y="79"/>
                    <a:pt x="39" y="79"/>
                  </a:cubicBezTo>
                  <a:cubicBezTo>
                    <a:pt x="35" y="76"/>
                    <a:pt x="35" y="76"/>
                    <a:pt x="35" y="76"/>
                  </a:cubicBezTo>
                  <a:cubicBezTo>
                    <a:pt x="39" y="72"/>
                    <a:pt x="39" y="72"/>
                    <a:pt x="39" y="72"/>
                  </a:cubicBezTo>
                  <a:cubicBezTo>
                    <a:pt x="41" y="61"/>
                    <a:pt x="41" y="61"/>
                    <a:pt x="41" y="61"/>
                  </a:cubicBezTo>
                  <a:cubicBezTo>
                    <a:pt x="39" y="58"/>
                    <a:pt x="39" y="58"/>
                    <a:pt x="39" y="58"/>
                  </a:cubicBezTo>
                  <a:cubicBezTo>
                    <a:pt x="46" y="50"/>
                    <a:pt x="46" y="50"/>
                    <a:pt x="46" y="50"/>
                  </a:cubicBezTo>
                  <a:cubicBezTo>
                    <a:pt x="48" y="50"/>
                    <a:pt x="48" y="50"/>
                    <a:pt x="48" y="50"/>
                  </a:cubicBezTo>
                  <a:cubicBezTo>
                    <a:pt x="50" y="47"/>
                    <a:pt x="50" y="47"/>
                    <a:pt x="50" y="47"/>
                  </a:cubicBezTo>
                  <a:cubicBezTo>
                    <a:pt x="46" y="41"/>
                    <a:pt x="46" y="41"/>
                    <a:pt x="46" y="41"/>
                  </a:cubicBezTo>
                  <a:cubicBezTo>
                    <a:pt x="44" y="38"/>
                    <a:pt x="44" y="38"/>
                    <a:pt x="44" y="38"/>
                  </a:cubicBezTo>
                  <a:cubicBezTo>
                    <a:pt x="37" y="38"/>
                    <a:pt x="37" y="38"/>
                    <a:pt x="37" y="38"/>
                  </a:cubicBezTo>
                  <a:cubicBezTo>
                    <a:pt x="33" y="39"/>
                    <a:pt x="33" y="39"/>
                    <a:pt x="33" y="39"/>
                  </a:cubicBezTo>
                  <a:cubicBezTo>
                    <a:pt x="24" y="38"/>
                    <a:pt x="24" y="38"/>
                    <a:pt x="24" y="38"/>
                  </a:cubicBezTo>
                  <a:cubicBezTo>
                    <a:pt x="19" y="41"/>
                    <a:pt x="19" y="41"/>
                    <a:pt x="19" y="41"/>
                  </a:cubicBezTo>
                  <a:cubicBezTo>
                    <a:pt x="17" y="39"/>
                    <a:pt x="17" y="39"/>
                    <a:pt x="17" y="39"/>
                  </a:cubicBezTo>
                  <a:cubicBezTo>
                    <a:pt x="17" y="36"/>
                    <a:pt x="17" y="36"/>
                    <a:pt x="17" y="36"/>
                  </a:cubicBezTo>
                  <a:cubicBezTo>
                    <a:pt x="15" y="34"/>
                    <a:pt x="15" y="34"/>
                    <a:pt x="15" y="34"/>
                  </a:cubicBezTo>
                  <a:cubicBezTo>
                    <a:pt x="6" y="36"/>
                    <a:pt x="6" y="36"/>
                    <a:pt x="6" y="36"/>
                  </a:cubicBezTo>
                  <a:cubicBezTo>
                    <a:pt x="6" y="34"/>
                    <a:pt x="6" y="34"/>
                    <a:pt x="6" y="34"/>
                  </a:cubicBezTo>
                  <a:cubicBezTo>
                    <a:pt x="11" y="30"/>
                    <a:pt x="11" y="30"/>
                    <a:pt x="11" y="30"/>
                  </a:cubicBezTo>
                  <a:cubicBezTo>
                    <a:pt x="8" y="30"/>
                    <a:pt x="8" y="30"/>
                    <a:pt x="8" y="30"/>
                  </a:cubicBezTo>
                  <a:cubicBezTo>
                    <a:pt x="10" y="29"/>
                    <a:pt x="10" y="29"/>
                    <a:pt x="10" y="29"/>
                  </a:cubicBezTo>
                  <a:cubicBezTo>
                    <a:pt x="8" y="27"/>
                    <a:pt x="8" y="27"/>
                    <a:pt x="8" y="27"/>
                  </a:cubicBezTo>
                  <a:cubicBezTo>
                    <a:pt x="10" y="23"/>
                    <a:pt x="10" y="23"/>
                    <a:pt x="10" y="23"/>
                  </a:cubicBezTo>
                  <a:cubicBezTo>
                    <a:pt x="6" y="27"/>
                    <a:pt x="6" y="27"/>
                    <a:pt x="6" y="27"/>
                  </a:cubicBezTo>
                  <a:cubicBezTo>
                    <a:pt x="6" y="25"/>
                    <a:pt x="6" y="25"/>
                    <a:pt x="6" y="25"/>
                  </a:cubicBezTo>
                  <a:cubicBezTo>
                    <a:pt x="6" y="21"/>
                    <a:pt x="6" y="21"/>
                    <a:pt x="6" y="21"/>
                  </a:cubicBezTo>
                  <a:cubicBezTo>
                    <a:pt x="4" y="20"/>
                    <a:pt x="4" y="20"/>
                    <a:pt x="4" y="20"/>
                  </a:cubicBezTo>
                  <a:cubicBezTo>
                    <a:pt x="4" y="18"/>
                    <a:pt x="4" y="18"/>
                    <a:pt x="4" y="18"/>
                  </a:cubicBezTo>
                  <a:cubicBezTo>
                    <a:pt x="2" y="20"/>
                    <a:pt x="2" y="20"/>
                    <a:pt x="2" y="20"/>
                  </a:cubicBezTo>
                  <a:cubicBezTo>
                    <a:pt x="0" y="16"/>
                    <a:pt x="0" y="16"/>
                    <a:pt x="0" y="16"/>
                  </a:cubicBezTo>
                  <a:cubicBezTo>
                    <a:pt x="2" y="12"/>
                    <a:pt x="2" y="12"/>
                    <a:pt x="2" y="12"/>
                  </a:cubicBezTo>
                  <a:cubicBezTo>
                    <a:pt x="10" y="9"/>
                    <a:pt x="10" y="9"/>
                    <a:pt x="10" y="9"/>
                  </a:cubicBezTo>
                  <a:cubicBezTo>
                    <a:pt x="11" y="10"/>
                    <a:pt x="11" y="10"/>
                    <a:pt x="11" y="10"/>
                  </a:cubicBezTo>
                  <a:cubicBezTo>
                    <a:pt x="17" y="10"/>
                    <a:pt x="17" y="10"/>
                    <a:pt x="17" y="10"/>
                  </a:cubicBezTo>
                  <a:cubicBezTo>
                    <a:pt x="21" y="7"/>
                    <a:pt x="21" y="7"/>
                    <a:pt x="21" y="7"/>
                  </a:cubicBezTo>
                  <a:cubicBezTo>
                    <a:pt x="17" y="7"/>
                    <a:pt x="17" y="7"/>
                    <a:pt x="17" y="7"/>
                  </a:cubicBezTo>
                  <a:cubicBezTo>
                    <a:pt x="17" y="3"/>
                    <a:pt x="17" y="3"/>
                    <a:pt x="17" y="3"/>
                  </a:cubicBezTo>
                  <a:cubicBezTo>
                    <a:pt x="24" y="0"/>
                    <a:pt x="24" y="0"/>
                    <a:pt x="24" y="0"/>
                  </a:cubicBezTo>
                  <a:cubicBezTo>
                    <a:pt x="24" y="1"/>
                    <a:pt x="24" y="1"/>
                    <a:pt x="24" y="1"/>
                  </a:cubicBezTo>
                  <a:cubicBezTo>
                    <a:pt x="28" y="0"/>
                    <a:pt x="28" y="0"/>
                    <a:pt x="28" y="0"/>
                  </a:cubicBezTo>
                  <a:cubicBezTo>
                    <a:pt x="32" y="1"/>
                    <a:pt x="32" y="1"/>
                    <a:pt x="32" y="1"/>
                  </a:cubicBezTo>
                  <a:cubicBezTo>
                    <a:pt x="35" y="5"/>
                    <a:pt x="35" y="5"/>
                    <a:pt x="35" y="5"/>
                  </a:cubicBezTo>
                  <a:cubicBezTo>
                    <a:pt x="39" y="3"/>
                    <a:pt x="39" y="3"/>
                    <a:pt x="39" y="3"/>
                  </a:cubicBezTo>
                  <a:cubicBezTo>
                    <a:pt x="43" y="3"/>
                    <a:pt x="43" y="3"/>
                    <a:pt x="43" y="3"/>
                  </a:cubicBezTo>
                  <a:cubicBezTo>
                    <a:pt x="46" y="5"/>
                    <a:pt x="46" y="5"/>
                    <a:pt x="46" y="5"/>
                  </a:cubicBezTo>
                  <a:cubicBezTo>
                    <a:pt x="50" y="3"/>
                    <a:pt x="50" y="3"/>
                    <a:pt x="50" y="3"/>
                  </a:cubicBezTo>
                  <a:cubicBezTo>
                    <a:pt x="55" y="1"/>
                    <a:pt x="55" y="1"/>
                    <a:pt x="55" y="1"/>
                  </a:cubicBezTo>
                  <a:cubicBezTo>
                    <a:pt x="57" y="3"/>
                    <a:pt x="57" y="3"/>
                    <a:pt x="57" y="3"/>
                  </a:cubicBezTo>
                  <a:cubicBezTo>
                    <a:pt x="61" y="5"/>
                    <a:pt x="61" y="5"/>
                    <a:pt x="61" y="5"/>
                  </a:cubicBezTo>
                  <a:cubicBezTo>
                    <a:pt x="74" y="7"/>
                    <a:pt x="74" y="7"/>
                    <a:pt x="74" y="7"/>
                  </a:cubicBezTo>
                  <a:cubicBezTo>
                    <a:pt x="79" y="9"/>
                    <a:pt x="79" y="9"/>
                    <a:pt x="79" y="9"/>
                  </a:cubicBezTo>
                  <a:cubicBezTo>
                    <a:pt x="88" y="5"/>
                    <a:pt x="88" y="5"/>
                    <a:pt x="88" y="5"/>
                  </a:cubicBezTo>
                  <a:cubicBezTo>
                    <a:pt x="94" y="5"/>
                    <a:pt x="94" y="5"/>
                    <a:pt x="94" y="5"/>
                  </a:cubicBezTo>
                  <a:cubicBezTo>
                    <a:pt x="96" y="9"/>
                    <a:pt x="96" y="9"/>
                    <a:pt x="96" y="9"/>
                  </a:cubicBezTo>
                  <a:cubicBezTo>
                    <a:pt x="101" y="9"/>
                    <a:pt x="101" y="9"/>
                    <a:pt x="101" y="9"/>
                  </a:cubicBezTo>
                  <a:cubicBezTo>
                    <a:pt x="105" y="7"/>
                    <a:pt x="105" y="7"/>
                    <a:pt x="105" y="7"/>
                  </a:cubicBezTo>
                  <a:cubicBezTo>
                    <a:pt x="106" y="7"/>
                    <a:pt x="106" y="7"/>
                    <a:pt x="106" y="7"/>
                  </a:cubicBezTo>
                  <a:cubicBezTo>
                    <a:pt x="116" y="10"/>
                    <a:pt x="116" y="10"/>
                    <a:pt x="116" y="10"/>
                  </a:cubicBezTo>
                  <a:cubicBezTo>
                    <a:pt x="117" y="9"/>
                    <a:pt x="117" y="9"/>
                    <a:pt x="117" y="9"/>
                  </a:cubicBezTo>
                  <a:cubicBezTo>
                    <a:pt x="121" y="9"/>
                    <a:pt x="121" y="9"/>
                    <a:pt x="121" y="9"/>
                  </a:cubicBezTo>
                  <a:cubicBezTo>
                    <a:pt x="123" y="7"/>
                    <a:pt x="123" y="7"/>
                    <a:pt x="123" y="7"/>
                  </a:cubicBezTo>
                  <a:close/>
                  <a:moveTo>
                    <a:pt x="205" y="83"/>
                  </a:moveTo>
                  <a:cubicBezTo>
                    <a:pt x="211" y="83"/>
                    <a:pt x="211" y="83"/>
                    <a:pt x="211" y="83"/>
                  </a:cubicBezTo>
                  <a:cubicBezTo>
                    <a:pt x="214" y="85"/>
                    <a:pt x="214" y="85"/>
                    <a:pt x="214" y="85"/>
                  </a:cubicBezTo>
                  <a:cubicBezTo>
                    <a:pt x="214" y="83"/>
                    <a:pt x="214" y="83"/>
                    <a:pt x="214" y="83"/>
                  </a:cubicBezTo>
                  <a:cubicBezTo>
                    <a:pt x="211" y="79"/>
                    <a:pt x="211" y="79"/>
                    <a:pt x="211" y="79"/>
                  </a:cubicBezTo>
                  <a:cubicBezTo>
                    <a:pt x="207" y="81"/>
                    <a:pt x="207" y="81"/>
                    <a:pt x="207" y="81"/>
                  </a:cubicBezTo>
                  <a:cubicBezTo>
                    <a:pt x="205" y="83"/>
                    <a:pt x="205" y="83"/>
                    <a:pt x="205" y="83"/>
                  </a:cubicBezTo>
                  <a:close/>
                  <a:moveTo>
                    <a:pt x="196" y="94"/>
                  </a:moveTo>
                  <a:cubicBezTo>
                    <a:pt x="198" y="90"/>
                    <a:pt x="198" y="90"/>
                    <a:pt x="198" y="90"/>
                  </a:cubicBezTo>
                  <a:cubicBezTo>
                    <a:pt x="202" y="87"/>
                    <a:pt x="202" y="87"/>
                    <a:pt x="202" y="87"/>
                  </a:cubicBezTo>
                  <a:cubicBezTo>
                    <a:pt x="198" y="87"/>
                    <a:pt x="198" y="87"/>
                    <a:pt x="198" y="87"/>
                  </a:cubicBezTo>
                  <a:cubicBezTo>
                    <a:pt x="194" y="85"/>
                    <a:pt x="194" y="85"/>
                    <a:pt x="194" y="85"/>
                  </a:cubicBezTo>
                  <a:cubicBezTo>
                    <a:pt x="191" y="88"/>
                    <a:pt x="191" y="88"/>
                    <a:pt x="191" y="88"/>
                  </a:cubicBezTo>
                  <a:cubicBezTo>
                    <a:pt x="189" y="90"/>
                    <a:pt x="189" y="90"/>
                    <a:pt x="189" y="90"/>
                  </a:cubicBezTo>
                  <a:cubicBezTo>
                    <a:pt x="192" y="92"/>
                    <a:pt x="192" y="92"/>
                    <a:pt x="192" y="92"/>
                  </a:cubicBezTo>
                  <a:cubicBezTo>
                    <a:pt x="196" y="94"/>
                    <a:pt x="196" y="94"/>
                    <a:pt x="196" y="94"/>
                  </a:cubicBezTo>
                  <a:close/>
                  <a:moveTo>
                    <a:pt x="174" y="105"/>
                  </a:moveTo>
                  <a:cubicBezTo>
                    <a:pt x="176" y="103"/>
                    <a:pt x="176" y="103"/>
                    <a:pt x="176" y="103"/>
                  </a:cubicBezTo>
                  <a:cubicBezTo>
                    <a:pt x="178" y="101"/>
                    <a:pt x="178" y="101"/>
                    <a:pt x="178" y="101"/>
                  </a:cubicBezTo>
                  <a:cubicBezTo>
                    <a:pt x="178" y="99"/>
                    <a:pt x="178" y="99"/>
                    <a:pt x="178" y="99"/>
                  </a:cubicBezTo>
                  <a:cubicBezTo>
                    <a:pt x="172" y="99"/>
                    <a:pt x="172" y="99"/>
                    <a:pt x="172" y="99"/>
                  </a:cubicBezTo>
                  <a:cubicBezTo>
                    <a:pt x="172" y="103"/>
                    <a:pt x="172" y="103"/>
                    <a:pt x="172" y="103"/>
                  </a:cubicBezTo>
                  <a:cubicBezTo>
                    <a:pt x="174" y="105"/>
                    <a:pt x="174" y="105"/>
                    <a:pt x="174" y="105"/>
                  </a:cubicBezTo>
                  <a:cubicBezTo>
                    <a:pt x="174" y="105"/>
                    <a:pt x="174" y="105"/>
                    <a:pt x="174" y="105"/>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 name="Google Shape;3611;p136">
              <a:extLst>
                <a:ext uri="{FF2B5EF4-FFF2-40B4-BE49-F238E27FC236}">
                  <a16:creationId xmlns:a16="http://schemas.microsoft.com/office/drawing/2014/main" id="{D93E9E4F-7718-7EEA-70D5-1D8683837FE6}"/>
                </a:ext>
              </a:extLst>
            </p:cNvPr>
            <p:cNvSpPr/>
            <p:nvPr/>
          </p:nvSpPr>
          <p:spPr>
            <a:xfrm>
              <a:off x="1783" y="2221"/>
              <a:ext cx="176" cy="344"/>
            </a:xfrm>
            <a:custGeom>
              <a:avLst/>
              <a:gdLst/>
              <a:ahLst/>
              <a:cxnLst/>
              <a:rect l="l" t="t" r="r" b="b"/>
              <a:pathLst>
                <a:path w="176" h="344" extrusionOk="0">
                  <a:moveTo>
                    <a:pt x="112" y="328"/>
                  </a:moveTo>
                  <a:lnTo>
                    <a:pt x="112" y="315"/>
                  </a:lnTo>
                  <a:lnTo>
                    <a:pt x="106" y="302"/>
                  </a:lnTo>
                  <a:lnTo>
                    <a:pt x="118" y="283"/>
                  </a:lnTo>
                  <a:lnTo>
                    <a:pt x="131" y="270"/>
                  </a:lnTo>
                  <a:lnTo>
                    <a:pt x="134" y="258"/>
                  </a:lnTo>
                  <a:lnTo>
                    <a:pt x="121" y="258"/>
                  </a:lnTo>
                  <a:lnTo>
                    <a:pt x="112" y="242"/>
                  </a:lnTo>
                  <a:lnTo>
                    <a:pt x="131" y="223"/>
                  </a:lnTo>
                  <a:lnTo>
                    <a:pt x="131" y="200"/>
                  </a:lnTo>
                  <a:lnTo>
                    <a:pt x="118" y="194"/>
                  </a:lnTo>
                  <a:lnTo>
                    <a:pt x="102" y="165"/>
                  </a:lnTo>
                  <a:lnTo>
                    <a:pt x="118" y="165"/>
                  </a:lnTo>
                  <a:lnTo>
                    <a:pt x="121" y="165"/>
                  </a:lnTo>
                  <a:lnTo>
                    <a:pt x="141" y="146"/>
                  </a:lnTo>
                  <a:lnTo>
                    <a:pt x="131" y="137"/>
                  </a:lnTo>
                  <a:lnTo>
                    <a:pt x="141" y="124"/>
                  </a:lnTo>
                  <a:lnTo>
                    <a:pt x="147" y="89"/>
                  </a:lnTo>
                  <a:lnTo>
                    <a:pt x="141" y="79"/>
                  </a:lnTo>
                  <a:lnTo>
                    <a:pt x="163" y="54"/>
                  </a:lnTo>
                  <a:lnTo>
                    <a:pt x="172" y="54"/>
                  </a:lnTo>
                  <a:lnTo>
                    <a:pt x="176" y="41"/>
                  </a:lnTo>
                  <a:lnTo>
                    <a:pt x="163" y="25"/>
                  </a:lnTo>
                  <a:lnTo>
                    <a:pt x="160" y="13"/>
                  </a:lnTo>
                  <a:lnTo>
                    <a:pt x="134" y="13"/>
                  </a:lnTo>
                  <a:lnTo>
                    <a:pt x="121" y="22"/>
                  </a:lnTo>
                  <a:lnTo>
                    <a:pt x="93" y="13"/>
                  </a:lnTo>
                  <a:lnTo>
                    <a:pt x="77" y="25"/>
                  </a:lnTo>
                  <a:lnTo>
                    <a:pt x="71" y="22"/>
                  </a:lnTo>
                  <a:lnTo>
                    <a:pt x="71" y="9"/>
                  </a:lnTo>
                  <a:lnTo>
                    <a:pt x="64" y="0"/>
                  </a:lnTo>
                  <a:lnTo>
                    <a:pt x="35" y="9"/>
                  </a:lnTo>
                  <a:lnTo>
                    <a:pt x="42" y="22"/>
                  </a:lnTo>
                  <a:lnTo>
                    <a:pt x="48" y="38"/>
                  </a:lnTo>
                  <a:lnTo>
                    <a:pt x="42" y="70"/>
                  </a:lnTo>
                  <a:lnTo>
                    <a:pt x="48" y="79"/>
                  </a:lnTo>
                  <a:lnTo>
                    <a:pt x="42" y="89"/>
                  </a:lnTo>
                  <a:lnTo>
                    <a:pt x="48" y="98"/>
                  </a:lnTo>
                  <a:lnTo>
                    <a:pt x="42" y="108"/>
                  </a:lnTo>
                  <a:lnTo>
                    <a:pt x="35" y="124"/>
                  </a:lnTo>
                  <a:lnTo>
                    <a:pt x="35" y="140"/>
                  </a:lnTo>
                  <a:lnTo>
                    <a:pt x="23" y="159"/>
                  </a:lnTo>
                  <a:lnTo>
                    <a:pt x="23" y="172"/>
                  </a:lnTo>
                  <a:lnTo>
                    <a:pt x="7" y="188"/>
                  </a:lnTo>
                  <a:lnTo>
                    <a:pt x="0" y="223"/>
                  </a:lnTo>
                  <a:lnTo>
                    <a:pt x="0" y="229"/>
                  </a:lnTo>
                  <a:lnTo>
                    <a:pt x="13" y="229"/>
                  </a:lnTo>
                  <a:lnTo>
                    <a:pt x="20" y="223"/>
                  </a:lnTo>
                  <a:lnTo>
                    <a:pt x="32" y="216"/>
                  </a:lnTo>
                  <a:lnTo>
                    <a:pt x="32" y="223"/>
                  </a:lnTo>
                  <a:lnTo>
                    <a:pt x="32" y="229"/>
                  </a:lnTo>
                  <a:lnTo>
                    <a:pt x="13" y="235"/>
                  </a:lnTo>
                  <a:lnTo>
                    <a:pt x="13" y="245"/>
                  </a:lnTo>
                  <a:lnTo>
                    <a:pt x="20" y="251"/>
                  </a:lnTo>
                  <a:lnTo>
                    <a:pt x="32" y="245"/>
                  </a:lnTo>
                  <a:lnTo>
                    <a:pt x="42" y="245"/>
                  </a:lnTo>
                  <a:lnTo>
                    <a:pt x="35" y="251"/>
                  </a:lnTo>
                  <a:lnTo>
                    <a:pt x="42" y="270"/>
                  </a:lnTo>
                  <a:lnTo>
                    <a:pt x="35" y="283"/>
                  </a:lnTo>
                  <a:lnTo>
                    <a:pt x="35" y="312"/>
                  </a:lnTo>
                  <a:lnTo>
                    <a:pt x="32" y="328"/>
                  </a:lnTo>
                  <a:lnTo>
                    <a:pt x="23" y="331"/>
                  </a:lnTo>
                  <a:lnTo>
                    <a:pt x="32" y="340"/>
                  </a:lnTo>
                  <a:lnTo>
                    <a:pt x="48" y="328"/>
                  </a:lnTo>
                  <a:lnTo>
                    <a:pt x="71" y="340"/>
                  </a:lnTo>
                  <a:lnTo>
                    <a:pt x="77" y="344"/>
                  </a:lnTo>
                  <a:lnTo>
                    <a:pt x="93" y="331"/>
                  </a:lnTo>
                  <a:lnTo>
                    <a:pt x="112" y="331"/>
                  </a:lnTo>
                  <a:lnTo>
                    <a:pt x="112" y="328"/>
                  </a:lnTo>
                  <a:lnTo>
                    <a:pt x="112" y="328"/>
                  </a:lnTo>
                  <a:lnTo>
                    <a:pt x="112" y="328"/>
                  </a:lnTo>
                  <a:lnTo>
                    <a:pt x="112" y="328"/>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2" name="Google Shape;3612;p136">
              <a:extLst>
                <a:ext uri="{FF2B5EF4-FFF2-40B4-BE49-F238E27FC236}">
                  <a16:creationId xmlns:a16="http://schemas.microsoft.com/office/drawing/2014/main" id="{13EC4A67-0407-F051-244F-446E23E7DE7C}"/>
                </a:ext>
              </a:extLst>
            </p:cNvPr>
            <p:cNvSpPr/>
            <p:nvPr/>
          </p:nvSpPr>
          <p:spPr>
            <a:xfrm>
              <a:off x="1783" y="2221"/>
              <a:ext cx="176" cy="344"/>
            </a:xfrm>
            <a:custGeom>
              <a:avLst/>
              <a:gdLst/>
              <a:ahLst/>
              <a:cxnLst/>
              <a:rect l="l" t="t" r="r" b="b"/>
              <a:pathLst>
                <a:path w="176" h="344" extrusionOk="0">
                  <a:moveTo>
                    <a:pt x="112" y="328"/>
                  </a:moveTo>
                  <a:lnTo>
                    <a:pt x="112" y="315"/>
                  </a:lnTo>
                  <a:lnTo>
                    <a:pt x="106" y="302"/>
                  </a:lnTo>
                  <a:lnTo>
                    <a:pt x="118" y="283"/>
                  </a:lnTo>
                  <a:lnTo>
                    <a:pt x="131" y="270"/>
                  </a:lnTo>
                  <a:lnTo>
                    <a:pt x="134" y="258"/>
                  </a:lnTo>
                  <a:lnTo>
                    <a:pt x="121" y="258"/>
                  </a:lnTo>
                  <a:lnTo>
                    <a:pt x="112" y="242"/>
                  </a:lnTo>
                  <a:lnTo>
                    <a:pt x="131" y="223"/>
                  </a:lnTo>
                  <a:lnTo>
                    <a:pt x="131" y="200"/>
                  </a:lnTo>
                  <a:lnTo>
                    <a:pt x="118" y="194"/>
                  </a:lnTo>
                  <a:lnTo>
                    <a:pt x="102" y="165"/>
                  </a:lnTo>
                  <a:lnTo>
                    <a:pt x="118" y="165"/>
                  </a:lnTo>
                  <a:lnTo>
                    <a:pt x="121" y="165"/>
                  </a:lnTo>
                  <a:lnTo>
                    <a:pt x="141" y="146"/>
                  </a:lnTo>
                  <a:lnTo>
                    <a:pt x="131" y="137"/>
                  </a:lnTo>
                  <a:lnTo>
                    <a:pt x="141" y="124"/>
                  </a:lnTo>
                  <a:lnTo>
                    <a:pt x="147" y="89"/>
                  </a:lnTo>
                  <a:lnTo>
                    <a:pt x="141" y="79"/>
                  </a:lnTo>
                  <a:lnTo>
                    <a:pt x="163" y="54"/>
                  </a:lnTo>
                  <a:lnTo>
                    <a:pt x="172" y="54"/>
                  </a:lnTo>
                  <a:lnTo>
                    <a:pt x="176" y="41"/>
                  </a:lnTo>
                  <a:lnTo>
                    <a:pt x="163" y="25"/>
                  </a:lnTo>
                  <a:lnTo>
                    <a:pt x="160" y="13"/>
                  </a:lnTo>
                  <a:lnTo>
                    <a:pt x="134" y="13"/>
                  </a:lnTo>
                  <a:lnTo>
                    <a:pt x="121" y="22"/>
                  </a:lnTo>
                  <a:lnTo>
                    <a:pt x="93" y="13"/>
                  </a:lnTo>
                  <a:lnTo>
                    <a:pt x="77" y="25"/>
                  </a:lnTo>
                  <a:lnTo>
                    <a:pt x="71" y="22"/>
                  </a:lnTo>
                  <a:lnTo>
                    <a:pt x="71" y="9"/>
                  </a:lnTo>
                  <a:lnTo>
                    <a:pt x="64" y="0"/>
                  </a:lnTo>
                  <a:lnTo>
                    <a:pt x="35" y="9"/>
                  </a:lnTo>
                  <a:lnTo>
                    <a:pt x="42" y="22"/>
                  </a:lnTo>
                  <a:lnTo>
                    <a:pt x="48" y="38"/>
                  </a:lnTo>
                  <a:lnTo>
                    <a:pt x="42" y="70"/>
                  </a:lnTo>
                  <a:lnTo>
                    <a:pt x="48" y="79"/>
                  </a:lnTo>
                  <a:lnTo>
                    <a:pt x="42" y="89"/>
                  </a:lnTo>
                  <a:lnTo>
                    <a:pt x="48" y="98"/>
                  </a:lnTo>
                  <a:lnTo>
                    <a:pt x="42" y="108"/>
                  </a:lnTo>
                  <a:lnTo>
                    <a:pt x="35" y="124"/>
                  </a:lnTo>
                  <a:lnTo>
                    <a:pt x="35" y="140"/>
                  </a:lnTo>
                  <a:lnTo>
                    <a:pt x="23" y="159"/>
                  </a:lnTo>
                  <a:lnTo>
                    <a:pt x="23" y="172"/>
                  </a:lnTo>
                  <a:lnTo>
                    <a:pt x="7" y="188"/>
                  </a:lnTo>
                  <a:lnTo>
                    <a:pt x="0" y="223"/>
                  </a:lnTo>
                  <a:lnTo>
                    <a:pt x="0" y="229"/>
                  </a:lnTo>
                  <a:lnTo>
                    <a:pt x="13" y="229"/>
                  </a:lnTo>
                  <a:lnTo>
                    <a:pt x="20" y="223"/>
                  </a:lnTo>
                  <a:lnTo>
                    <a:pt x="32" y="216"/>
                  </a:lnTo>
                  <a:lnTo>
                    <a:pt x="32" y="223"/>
                  </a:lnTo>
                  <a:lnTo>
                    <a:pt x="32" y="229"/>
                  </a:lnTo>
                  <a:lnTo>
                    <a:pt x="13" y="235"/>
                  </a:lnTo>
                  <a:lnTo>
                    <a:pt x="13" y="245"/>
                  </a:lnTo>
                  <a:lnTo>
                    <a:pt x="20" y="251"/>
                  </a:lnTo>
                  <a:lnTo>
                    <a:pt x="32" y="245"/>
                  </a:lnTo>
                  <a:lnTo>
                    <a:pt x="42" y="245"/>
                  </a:lnTo>
                  <a:lnTo>
                    <a:pt x="35" y="251"/>
                  </a:lnTo>
                  <a:lnTo>
                    <a:pt x="42" y="270"/>
                  </a:lnTo>
                  <a:lnTo>
                    <a:pt x="35" y="283"/>
                  </a:lnTo>
                  <a:lnTo>
                    <a:pt x="35" y="312"/>
                  </a:lnTo>
                  <a:lnTo>
                    <a:pt x="32" y="328"/>
                  </a:lnTo>
                  <a:lnTo>
                    <a:pt x="23" y="331"/>
                  </a:lnTo>
                  <a:lnTo>
                    <a:pt x="32" y="340"/>
                  </a:lnTo>
                  <a:lnTo>
                    <a:pt x="48" y="328"/>
                  </a:lnTo>
                  <a:lnTo>
                    <a:pt x="71" y="340"/>
                  </a:lnTo>
                  <a:lnTo>
                    <a:pt x="77" y="344"/>
                  </a:lnTo>
                  <a:lnTo>
                    <a:pt x="93" y="331"/>
                  </a:lnTo>
                  <a:lnTo>
                    <a:pt x="112" y="331"/>
                  </a:lnTo>
                  <a:lnTo>
                    <a:pt x="112" y="328"/>
                  </a:lnTo>
                  <a:lnTo>
                    <a:pt x="112" y="328"/>
                  </a:lnTo>
                  <a:lnTo>
                    <a:pt x="112" y="328"/>
                  </a:lnTo>
                  <a:lnTo>
                    <a:pt x="112" y="328"/>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 name="Google Shape;3613;p136">
              <a:extLst>
                <a:ext uri="{FF2B5EF4-FFF2-40B4-BE49-F238E27FC236}">
                  <a16:creationId xmlns:a16="http://schemas.microsoft.com/office/drawing/2014/main" id="{9DE53C33-385D-60D5-170F-745D6FCCD6D9}"/>
                </a:ext>
              </a:extLst>
            </p:cNvPr>
            <p:cNvSpPr/>
            <p:nvPr/>
          </p:nvSpPr>
          <p:spPr>
            <a:xfrm>
              <a:off x="3283" y="2234"/>
              <a:ext cx="474" cy="458"/>
            </a:xfrm>
            <a:custGeom>
              <a:avLst/>
              <a:gdLst/>
              <a:ahLst/>
              <a:cxnLst/>
              <a:rect l="l" t="t" r="r" b="b"/>
              <a:pathLst>
                <a:path w="149" h="144" extrusionOk="0">
                  <a:moveTo>
                    <a:pt x="111" y="0"/>
                  </a:moveTo>
                  <a:cubicBezTo>
                    <a:pt x="109" y="0"/>
                    <a:pt x="109" y="0"/>
                    <a:pt x="109" y="0"/>
                  </a:cubicBezTo>
                  <a:cubicBezTo>
                    <a:pt x="105" y="4"/>
                    <a:pt x="105" y="4"/>
                    <a:pt x="105" y="4"/>
                  </a:cubicBezTo>
                  <a:cubicBezTo>
                    <a:pt x="105" y="7"/>
                    <a:pt x="105" y="7"/>
                    <a:pt x="105" y="7"/>
                  </a:cubicBezTo>
                  <a:cubicBezTo>
                    <a:pt x="105" y="11"/>
                    <a:pt x="105" y="11"/>
                    <a:pt x="105" y="11"/>
                  </a:cubicBezTo>
                  <a:cubicBezTo>
                    <a:pt x="103" y="13"/>
                    <a:pt x="103" y="13"/>
                    <a:pt x="103" y="13"/>
                  </a:cubicBezTo>
                  <a:cubicBezTo>
                    <a:pt x="96" y="13"/>
                    <a:pt x="96" y="13"/>
                    <a:pt x="96" y="13"/>
                  </a:cubicBezTo>
                  <a:cubicBezTo>
                    <a:pt x="92" y="13"/>
                    <a:pt x="92" y="13"/>
                    <a:pt x="92" y="13"/>
                  </a:cubicBezTo>
                  <a:cubicBezTo>
                    <a:pt x="91" y="11"/>
                    <a:pt x="91" y="11"/>
                    <a:pt x="91" y="11"/>
                  </a:cubicBezTo>
                  <a:cubicBezTo>
                    <a:pt x="87" y="11"/>
                    <a:pt x="87" y="11"/>
                    <a:pt x="87" y="11"/>
                  </a:cubicBezTo>
                  <a:cubicBezTo>
                    <a:pt x="85" y="15"/>
                    <a:pt x="85" y="15"/>
                    <a:pt x="85" y="15"/>
                  </a:cubicBezTo>
                  <a:cubicBezTo>
                    <a:pt x="82" y="13"/>
                    <a:pt x="82" y="13"/>
                    <a:pt x="82" y="13"/>
                  </a:cubicBezTo>
                  <a:cubicBezTo>
                    <a:pt x="80" y="11"/>
                    <a:pt x="80" y="11"/>
                    <a:pt x="80" y="11"/>
                  </a:cubicBezTo>
                  <a:cubicBezTo>
                    <a:pt x="76" y="11"/>
                    <a:pt x="76" y="11"/>
                    <a:pt x="76" y="11"/>
                  </a:cubicBezTo>
                  <a:cubicBezTo>
                    <a:pt x="72" y="9"/>
                    <a:pt x="72" y="9"/>
                    <a:pt x="72" y="9"/>
                  </a:cubicBezTo>
                  <a:cubicBezTo>
                    <a:pt x="69" y="13"/>
                    <a:pt x="69" y="13"/>
                    <a:pt x="69" y="13"/>
                  </a:cubicBezTo>
                  <a:cubicBezTo>
                    <a:pt x="65" y="15"/>
                    <a:pt x="65" y="15"/>
                    <a:pt x="65" y="15"/>
                  </a:cubicBezTo>
                  <a:cubicBezTo>
                    <a:pt x="60" y="15"/>
                    <a:pt x="60" y="15"/>
                    <a:pt x="60" y="15"/>
                  </a:cubicBezTo>
                  <a:cubicBezTo>
                    <a:pt x="58" y="13"/>
                    <a:pt x="58" y="13"/>
                    <a:pt x="58" y="13"/>
                  </a:cubicBezTo>
                  <a:cubicBezTo>
                    <a:pt x="54" y="15"/>
                    <a:pt x="54" y="15"/>
                    <a:pt x="54" y="15"/>
                  </a:cubicBezTo>
                  <a:cubicBezTo>
                    <a:pt x="52" y="15"/>
                    <a:pt x="52" y="15"/>
                    <a:pt x="52" y="15"/>
                  </a:cubicBezTo>
                  <a:cubicBezTo>
                    <a:pt x="47" y="18"/>
                    <a:pt x="47" y="18"/>
                    <a:pt x="47" y="18"/>
                  </a:cubicBezTo>
                  <a:cubicBezTo>
                    <a:pt x="40" y="17"/>
                    <a:pt x="40" y="17"/>
                    <a:pt x="40" y="17"/>
                  </a:cubicBezTo>
                  <a:cubicBezTo>
                    <a:pt x="36" y="20"/>
                    <a:pt x="36" y="20"/>
                    <a:pt x="36" y="20"/>
                  </a:cubicBezTo>
                  <a:cubicBezTo>
                    <a:pt x="36" y="20"/>
                    <a:pt x="36" y="20"/>
                    <a:pt x="36" y="20"/>
                  </a:cubicBezTo>
                  <a:cubicBezTo>
                    <a:pt x="31" y="22"/>
                    <a:pt x="31" y="22"/>
                    <a:pt x="31" y="22"/>
                  </a:cubicBezTo>
                  <a:cubicBezTo>
                    <a:pt x="23" y="27"/>
                    <a:pt x="23" y="27"/>
                    <a:pt x="23" y="27"/>
                  </a:cubicBezTo>
                  <a:cubicBezTo>
                    <a:pt x="23" y="31"/>
                    <a:pt x="23" y="31"/>
                    <a:pt x="23" y="31"/>
                  </a:cubicBezTo>
                  <a:cubicBezTo>
                    <a:pt x="20" y="37"/>
                    <a:pt x="20" y="37"/>
                    <a:pt x="20" y="37"/>
                  </a:cubicBezTo>
                  <a:cubicBezTo>
                    <a:pt x="14" y="38"/>
                    <a:pt x="14" y="38"/>
                    <a:pt x="14" y="38"/>
                  </a:cubicBezTo>
                  <a:cubicBezTo>
                    <a:pt x="13" y="42"/>
                    <a:pt x="13" y="42"/>
                    <a:pt x="13" y="42"/>
                  </a:cubicBezTo>
                  <a:cubicBezTo>
                    <a:pt x="11" y="47"/>
                    <a:pt x="11" y="47"/>
                    <a:pt x="11" y="47"/>
                  </a:cubicBezTo>
                  <a:cubicBezTo>
                    <a:pt x="9" y="49"/>
                    <a:pt x="9" y="49"/>
                    <a:pt x="9" y="49"/>
                  </a:cubicBezTo>
                  <a:cubicBezTo>
                    <a:pt x="9" y="49"/>
                    <a:pt x="9" y="49"/>
                    <a:pt x="9" y="49"/>
                  </a:cubicBezTo>
                  <a:cubicBezTo>
                    <a:pt x="9" y="55"/>
                    <a:pt x="9" y="55"/>
                    <a:pt x="9" y="55"/>
                  </a:cubicBezTo>
                  <a:cubicBezTo>
                    <a:pt x="16" y="58"/>
                    <a:pt x="16" y="58"/>
                    <a:pt x="16" y="58"/>
                  </a:cubicBezTo>
                  <a:cubicBezTo>
                    <a:pt x="20" y="64"/>
                    <a:pt x="20" y="64"/>
                    <a:pt x="20" y="64"/>
                  </a:cubicBezTo>
                  <a:cubicBezTo>
                    <a:pt x="22" y="64"/>
                    <a:pt x="22" y="64"/>
                    <a:pt x="22" y="64"/>
                  </a:cubicBezTo>
                  <a:cubicBezTo>
                    <a:pt x="20" y="66"/>
                    <a:pt x="20" y="66"/>
                    <a:pt x="20" y="66"/>
                  </a:cubicBezTo>
                  <a:cubicBezTo>
                    <a:pt x="25" y="73"/>
                    <a:pt x="25" y="73"/>
                    <a:pt x="25" y="73"/>
                  </a:cubicBezTo>
                  <a:cubicBezTo>
                    <a:pt x="27" y="77"/>
                    <a:pt x="27" y="77"/>
                    <a:pt x="27" y="77"/>
                  </a:cubicBezTo>
                  <a:cubicBezTo>
                    <a:pt x="29" y="78"/>
                    <a:pt x="29" y="78"/>
                    <a:pt x="29" y="78"/>
                  </a:cubicBezTo>
                  <a:cubicBezTo>
                    <a:pt x="31" y="75"/>
                    <a:pt x="31" y="75"/>
                    <a:pt x="31" y="75"/>
                  </a:cubicBezTo>
                  <a:cubicBezTo>
                    <a:pt x="34" y="78"/>
                    <a:pt x="34" y="78"/>
                    <a:pt x="34" y="78"/>
                  </a:cubicBezTo>
                  <a:cubicBezTo>
                    <a:pt x="38" y="78"/>
                    <a:pt x="38" y="78"/>
                    <a:pt x="38" y="78"/>
                  </a:cubicBezTo>
                  <a:cubicBezTo>
                    <a:pt x="40" y="77"/>
                    <a:pt x="40" y="77"/>
                    <a:pt x="40" y="77"/>
                  </a:cubicBezTo>
                  <a:cubicBezTo>
                    <a:pt x="43" y="77"/>
                    <a:pt x="43" y="77"/>
                    <a:pt x="43" y="77"/>
                  </a:cubicBezTo>
                  <a:cubicBezTo>
                    <a:pt x="47" y="78"/>
                    <a:pt x="47" y="78"/>
                    <a:pt x="47" y="78"/>
                  </a:cubicBezTo>
                  <a:cubicBezTo>
                    <a:pt x="51" y="78"/>
                    <a:pt x="51" y="78"/>
                    <a:pt x="51" y="78"/>
                  </a:cubicBezTo>
                  <a:cubicBezTo>
                    <a:pt x="51" y="80"/>
                    <a:pt x="51" y="80"/>
                    <a:pt x="51" y="80"/>
                  </a:cubicBezTo>
                  <a:cubicBezTo>
                    <a:pt x="52" y="80"/>
                    <a:pt x="52" y="80"/>
                    <a:pt x="52" y="80"/>
                  </a:cubicBezTo>
                  <a:cubicBezTo>
                    <a:pt x="54" y="82"/>
                    <a:pt x="54" y="82"/>
                    <a:pt x="54" y="82"/>
                  </a:cubicBezTo>
                  <a:cubicBezTo>
                    <a:pt x="58" y="82"/>
                    <a:pt x="58" y="82"/>
                    <a:pt x="58" y="82"/>
                  </a:cubicBezTo>
                  <a:cubicBezTo>
                    <a:pt x="56" y="84"/>
                    <a:pt x="56" y="84"/>
                    <a:pt x="56" y="84"/>
                  </a:cubicBezTo>
                  <a:cubicBezTo>
                    <a:pt x="52" y="86"/>
                    <a:pt x="52" y="86"/>
                    <a:pt x="52" y="86"/>
                  </a:cubicBezTo>
                  <a:cubicBezTo>
                    <a:pt x="51" y="84"/>
                    <a:pt x="51" y="84"/>
                    <a:pt x="51" y="84"/>
                  </a:cubicBezTo>
                  <a:cubicBezTo>
                    <a:pt x="47" y="84"/>
                    <a:pt x="47" y="84"/>
                    <a:pt x="47" y="84"/>
                  </a:cubicBezTo>
                  <a:cubicBezTo>
                    <a:pt x="42" y="78"/>
                    <a:pt x="42" y="78"/>
                    <a:pt x="42" y="78"/>
                  </a:cubicBezTo>
                  <a:cubicBezTo>
                    <a:pt x="38" y="80"/>
                    <a:pt x="38" y="80"/>
                    <a:pt x="38" y="80"/>
                  </a:cubicBezTo>
                  <a:cubicBezTo>
                    <a:pt x="34" y="82"/>
                    <a:pt x="34" y="82"/>
                    <a:pt x="34" y="82"/>
                  </a:cubicBezTo>
                  <a:cubicBezTo>
                    <a:pt x="33" y="80"/>
                    <a:pt x="33" y="80"/>
                    <a:pt x="33" y="80"/>
                  </a:cubicBezTo>
                  <a:cubicBezTo>
                    <a:pt x="29" y="84"/>
                    <a:pt x="29" y="84"/>
                    <a:pt x="29" y="84"/>
                  </a:cubicBezTo>
                  <a:cubicBezTo>
                    <a:pt x="27" y="84"/>
                    <a:pt x="27" y="84"/>
                    <a:pt x="27" y="84"/>
                  </a:cubicBezTo>
                  <a:cubicBezTo>
                    <a:pt x="27" y="86"/>
                    <a:pt x="27" y="86"/>
                    <a:pt x="27" y="86"/>
                  </a:cubicBezTo>
                  <a:cubicBezTo>
                    <a:pt x="31" y="91"/>
                    <a:pt x="31" y="91"/>
                    <a:pt x="31" y="91"/>
                  </a:cubicBezTo>
                  <a:cubicBezTo>
                    <a:pt x="34" y="93"/>
                    <a:pt x="34" y="93"/>
                    <a:pt x="34" y="93"/>
                  </a:cubicBezTo>
                  <a:cubicBezTo>
                    <a:pt x="38" y="97"/>
                    <a:pt x="38" y="97"/>
                    <a:pt x="38" y="97"/>
                  </a:cubicBezTo>
                  <a:cubicBezTo>
                    <a:pt x="38" y="98"/>
                    <a:pt x="38" y="98"/>
                    <a:pt x="38" y="98"/>
                  </a:cubicBezTo>
                  <a:cubicBezTo>
                    <a:pt x="36" y="100"/>
                    <a:pt x="36" y="100"/>
                    <a:pt x="36" y="100"/>
                  </a:cubicBezTo>
                  <a:cubicBezTo>
                    <a:pt x="36" y="104"/>
                    <a:pt x="36" y="104"/>
                    <a:pt x="36" y="104"/>
                  </a:cubicBezTo>
                  <a:cubicBezTo>
                    <a:pt x="40" y="108"/>
                    <a:pt x="40" y="108"/>
                    <a:pt x="40" y="108"/>
                  </a:cubicBezTo>
                  <a:cubicBezTo>
                    <a:pt x="42" y="109"/>
                    <a:pt x="42" y="109"/>
                    <a:pt x="42" y="109"/>
                  </a:cubicBezTo>
                  <a:cubicBezTo>
                    <a:pt x="43" y="108"/>
                    <a:pt x="43" y="108"/>
                    <a:pt x="43" y="108"/>
                  </a:cubicBezTo>
                  <a:cubicBezTo>
                    <a:pt x="42" y="106"/>
                    <a:pt x="42" y="106"/>
                    <a:pt x="42" y="106"/>
                  </a:cubicBezTo>
                  <a:cubicBezTo>
                    <a:pt x="43" y="102"/>
                    <a:pt x="43" y="102"/>
                    <a:pt x="43" y="102"/>
                  </a:cubicBezTo>
                  <a:cubicBezTo>
                    <a:pt x="45" y="108"/>
                    <a:pt x="45" y="108"/>
                    <a:pt x="45" y="108"/>
                  </a:cubicBezTo>
                  <a:cubicBezTo>
                    <a:pt x="49" y="109"/>
                    <a:pt x="49" y="109"/>
                    <a:pt x="49" y="109"/>
                  </a:cubicBezTo>
                  <a:cubicBezTo>
                    <a:pt x="51" y="111"/>
                    <a:pt x="51" y="111"/>
                    <a:pt x="51" y="111"/>
                  </a:cubicBezTo>
                  <a:cubicBezTo>
                    <a:pt x="49" y="115"/>
                    <a:pt x="49" y="115"/>
                    <a:pt x="49" y="115"/>
                  </a:cubicBezTo>
                  <a:cubicBezTo>
                    <a:pt x="52" y="117"/>
                    <a:pt x="52" y="117"/>
                    <a:pt x="52" y="117"/>
                  </a:cubicBezTo>
                  <a:cubicBezTo>
                    <a:pt x="52" y="111"/>
                    <a:pt x="52" y="111"/>
                    <a:pt x="52" y="111"/>
                  </a:cubicBezTo>
                  <a:cubicBezTo>
                    <a:pt x="52" y="108"/>
                    <a:pt x="52" y="108"/>
                    <a:pt x="52" y="108"/>
                  </a:cubicBezTo>
                  <a:cubicBezTo>
                    <a:pt x="56" y="108"/>
                    <a:pt x="56" y="108"/>
                    <a:pt x="56" y="108"/>
                  </a:cubicBezTo>
                  <a:cubicBezTo>
                    <a:pt x="58" y="111"/>
                    <a:pt x="58" y="111"/>
                    <a:pt x="58" y="111"/>
                  </a:cubicBezTo>
                  <a:cubicBezTo>
                    <a:pt x="63" y="115"/>
                    <a:pt x="63" y="115"/>
                    <a:pt x="63" y="115"/>
                  </a:cubicBezTo>
                  <a:cubicBezTo>
                    <a:pt x="60" y="111"/>
                    <a:pt x="60" y="111"/>
                    <a:pt x="60" y="111"/>
                  </a:cubicBezTo>
                  <a:cubicBezTo>
                    <a:pt x="62" y="108"/>
                    <a:pt x="62" y="108"/>
                    <a:pt x="62" y="108"/>
                  </a:cubicBezTo>
                  <a:cubicBezTo>
                    <a:pt x="60" y="106"/>
                    <a:pt x="60" y="106"/>
                    <a:pt x="60" y="106"/>
                  </a:cubicBezTo>
                  <a:cubicBezTo>
                    <a:pt x="56" y="98"/>
                    <a:pt x="56" y="98"/>
                    <a:pt x="56" y="98"/>
                  </a:cubicBezTo>
                  <a:cubicBezTo>
                    <a:pt x="54" y="97"/>
                    <a:pt x="54" y="97"/>
                    <a:pt x="54" y="97"/>
                  </a:cubicBezTo>
                  <a:cubicBezTo>
                    <a:pt x="54" y="95"/>
                    <a:pt x="54" y="95"/>
                    <a:pt x="54" y="95"/>
                  </a:cubicBezTo>
                  <a:cubicBezTo>
                    <a:pt x="56" y="95"/>
                    <a:pt x="56" y="95"/>
                    <a:pt x="56" y="95"/>
                  </a:cubicBezTo>
                  <a:cubicBezTo>
                    <a:pt x="62" y="97"/>
                    <a:pt x="62" y="97"/>
                    <a:pt x="62" y="97"/>
                  </a:cubicBezTo>
                  <a:cubicBezTo>
                    <a:pt x="60" y="98"/>
                    <a:pt x="60" y="98"/>
                    <a:pt x="60" y="98"/>
                  </a:cubicBezTo>
                  <a:cubicBezTo>
                    <a:pt x="62" y="98"/>
                    <a:pt x="62" y="98"/>
                    <a:pt x="62" y="98"/>
                  </a:cubicBezTo>
                  <a:cubicBezTo>
                    <a:pt x="63" y="97"/>
                    <a:pt x="63" y="97"/>
                    <a:pt x="63" y="97"/>
                  </a:cubicBezTo>
                  <a:cubicBezTo>
                    <a:pt x="67" y="98"/>
                    <a:pt x="67" y="98"/>
                    <a:pt x="67" y="98"/>
                  </a:cubicBezTo>
                  <a:cubicBezTo>
                    <a:pt x="67" y="97"/>
                    <a:pt x="67" y="97"/>
                    <a:pt x="67" y="97"/>
                  </a:cubicBezTo>
                  <a:cubicBezTo>
                    <a:pt x="65" y="97"/>
                    <a:pt x="65" y="97"/>
                    <a:pt x="65" y="97"/>
                  </a:cubicBezTo>
                  <a:cubicBezTo>
                    <a:pt x="65" y="95"/>
                    <a:pt x="65" y="95"/>
                    <a:pt x="65" y="95"/>
                  </a:cubicBezTo>
                  <a:cubicBezTo>
                    <a:pt x="63" y="95"/>
                    <a:pt x="63" y="95"/>
                    <a:pt x="63" y="95"/>
                  </a:cubicBezTo>
                  <a:cubicBezTo>
                    <a:pt x="60" y="93"/>
                    <a:pt x="60" y="93"/>
                    <a:pt x="60" y="93"/>
                  </a:cubicBezTo>
                  <a:cubicBezTo>
                    <a:pt x="62" y="91"/>
                    <a:pt x="62" y="91"/>
                    <a:pt x="62" y="91"/>
                  </a:cubicBezTo>
                  <a:cubicBezTo>
                    <a:pt x="58" y="88"/>
                    <a:pt x="58" y="88"/>
                    <a:pt x="58" y="88"/>
                  </a:cubicBezTo>
                  <a:cubicBezTo>
                    <a:pt x="62" y="86"/>
                    <a:pt x="62" y="86"/>
                    <a:pt x="62" y="86"/>
                  </a:cubicBezTo>
                  <a:cubicBezTo>
                    <a:pt x="63" y="86"/>
                    <a:pt x="63" y="86"/>
                    <a:pt x="63" y="86"/>
                  </a:cubicBezTo>
                  <a:cubicBezTo>
                    <a:pt x="65" y="86"/>
                    <a:pt x="65" y="86"/>
                    <a:pt x="65" y="86"/>
                  </a:cubicBezTo>
                  <a:cubicBezTo>
                    <a:pt x="71" y="88"/>
                    <a:pt x="71" y="88"/>
                    <a:pt x="71" y="88"/>
                  </a:cubicBezTo>
                  <a:cubicBezTo>
                    <a:pt x="71" y="89"/>
                    <a:pt x="71" y="89"/>
                    <a:pt x="71" y="89"/>
                  </a:cubicBezTo>
                  <a:cubicBezTo>
                    <a:pt x="74" y="89"/>
                    <a:pt x="74" y="89"/>
                    <a:pt x="74" y="89"/>
                  </a:cubicBezTo>
                  <a:cubicBezTo>
                    <a:pt x="74" y="88"/>
                    <a:pt x="74" y="88"/>
                    <a:pt x="74" y="88"/>
                  </a:cubicBezTo>
                  <a:cubicBezTo>
                    <a:pt x="72" y="84"/>
                    <a:pt x="72" y="84"/>
                    <a:pt x="72" y="84"/>
                  </a:cubicBezTo>
                  <a:cubicBezTo>
                    <a:pt x="72" y="80"/>
                    <a:pt x="72" y="80"/>
                    <a:pt x="72" y="80"/>
                  </a:cubicBezTo>
                  <a:cubicBezTo>
                    <a:pt x="72" y="78"/>
                    <a:pt x="72" y="78"/>
                    <a:pt x="72" y="78"/>
                  </a:cubicBezTo>
                  <a:cubicBezTo>
                    <a:pt x="63" y="73"/>
                    <a:pt x="63" y="73"/>
                    <a:pt x="63" y="73"/>
                  </a:cubicBezTo>
                  <a:cubicBezTo>
                    <a:pt x="62" y="73"/>
                    <a:pt x="62" y="73"/>
                    <a:pt x="62" y="73"/>
                  </a:cubicBezTo>
                  <a:cubicBezTo>
                    <a:pt x="60" y="71"/>
                    <a:pt x="60" y="71"/>
                    <a:pt x="60" y="71"/>
                  </a:cubicBezTo>
                  <a:cubicBezTo>
                    <a:pt x="58" y="71"/>
                    <a:pt x="58" y="71"/>
                    <a:pt x="58" y="71"/>
                  </a:cubicBezTo>
                  <a:cubicBezTo>
                    <a:pt x="56" y="69"/>
                    <a:pt x="56" y="69"/>
                    <a:pt x="56" y="69"/>
                  </a:cubicBezTo>
                  <a:cubicBezTo>
                    <a:pt x="52" y="68"/>
                    <a:pt x="52" y="68"/>
                    <a:pt x="52" y="68"/>
                  </a:cubicBezTo>
                  <a:cubicBezTo>
                    <a:pt x="49" y="66"/>
                    <a:pt x="49" y="66"/>
                    <a:pt x="49" y="66"/>
                  </a:cubicBezTo>
                  <a:cubicBezTo>
                    <a:pt x="52" y="64"/>
                    <a:pt x="52" y="64"/>
                    <a:pt x="52" y="64"/>
                  </a:cubicBezTo>
                  <a:cubicBezTo>
                    <a:pt x="56" y="62"/>
                    <a:pt x="56" y="62"/>
                    <a:pt x="56" y="62"/>
                  </a:cubicBezTo>
                  <a:cubicBezTo>
                    <a:pt x="56" y="60"/>
                    <a:pt x="56" y="60"/>
                    <a:pt x="56" y="60"/>
                  </a:cubicBezTo>
                  <a:cubicBezTo>
                    <a:pt x="52" y="60"/>
                    <a:pt x="52" y="60"/>
                    <a:pt x="52" y="60"/>
                  </a:cubicBezTo>
                  <a:cubicBezTo>
                    <a:pt x="54" y="57"/>
                    <a:pt x="54" y="57"/>
                    <a:pt x="54" y="57"/>
                  </a:cubicBezTo>
                  <a:cubicBezTo>
                    <a:pt x="54" y="55"/>
                    <a:pt x="54" y="55"/>
                    <a:pt x="54" y="55"/>
                  </a:cubicBezTo>
                  <a:cubicBezTo>
                    <a:pt x="56" y="57"/>
                    <a:pt x="56" y="57"/>
                    <a:pt x="56" y="57"/>
                  </a:cubicBezTo>
                  <a:cubicBezTo>
                    <a:pt x="58" y="58"/>
                    <a:pt x="58" y="58"/>
                    <a:pt x="58" y="58"/>
                  </a:cubicBezTo>
                  <a:cubicBezTo>
                    <a:pt x="58" y="60"/>
                    <a:pt x="58" y="60"/>
                    <a:pt x="58" y="60"/>
                  </a:cubicBezTo>
                  <a:cubicBezTo>
                    <a:pt x="58" y="62"/>
                    <a:pt x="58" y="62"/>
                    <a:pt x="58" y="62"/>
                  </a:cubicBezTo>
                  <a:cubicBezTo>
                    <a:pt x="60" y="62"/>
                    <a:pt x="60" y="62"/>
                    <a:pt x="60" y="62"/>
                  </a:cubicBezTo>
                  <a:cubicBezTo>
                    <a:pt x="62" y="57"/>
                    <a:pt x="62" y="57"/>
                    <a:pt x="62" y="57"/>
                  </a:cubicBezTo>
                  <a:cubicBezTo>
                    <a:pt x="58" y="55"/>
                    <a:pt x="58" y="55"/>
                    <a:pt x="58" y="55"/>
                  </a:cubicBezTo>
                  <a:cubicBezTo>
                    <a:pt x="52" y="47"/>
                    <a:pt x="52" y="47"/>
                    <a:pt x="52" y="47"/>
                  </a:cubicBezTo>
                  <a:cubicBezTo>
                    <a:pt x="51" y="46"/>
                    <a:pt x="51" y="46"/>
                    <a:pt x="51" y="46"/>
                  </a:cubicBezTo>
                  <a:cubicBezTo>
                    <a:pt x="51" y="44"/>
                    <a:pt x="51" y="44"/>
                    <a:pt x="51" y="44"/>
                  </a:cubicBezTo>
                  <a:cubicBezTo>
                    <a:pt x="47" y="40"/>
                    <a:pt x="47" y="40"/>
                    <a:pt x="47" y="40"/>
                  </a:cubicBezTo>
                  <a:cubicBezTo>
                    <a:pt x="49" y="38"/>
                    <a:pt x="49" y="38"/>
                    <a:pt x="49" y="38"/>
                  </a:cubicBezTo>
                  <a:cubicBezTo>
                    <a:pt x="47" y="33"/>
                    <a:pt x="47" y="33"/>
                    <a:pt x="47" y="33"/>
                  </a:cubicBezTo>
                  <a:cubicBezTo>
                    <a:pt x="49" y="29"/>
                    <a:pt x="49" y="29"/>
                    <a:pt x="49" y="29"/>
                  </a:cubicBezTo>
                  <a:cubicBezTo>
                    <a:pt x="54" y="27"/>
                    <a:pt x="54" y="27"/>
                    <a:pt x="54" y="27"/>
                  </a:cubicBezTo>
                  <a:cubicBezTo>
                    <a:pt x="54" y="31"/>
                    <a:pt x="54" y="31"/>
                    <a:pt x="54" y="31"/>
                  </a:cubicBezTo>
                  <a:cubicBezTo>
                    <a:pt x="52" y="31"/>
                    <a:pt x="52" y="31"/>
                    <a:pt x="52" y="31"/>
                  </a:cubicBezTo>
                  <a:cubicBezTo>
                    <a:pt x="52" y="33"/>
                    <a:pt x="52" y="33"/>
                    <a:pt x="52" y="33"/>
                  </a:cubicBezTo>
                  <a:cubicBezTo>
                    <a:pt x="58" y="35"/>
                    <a:pt x="58" y="35"/>
                    <a:pt x="58" y="35"/>
                  </a:cubicBezTo>
                  <a:cubicBezTo>
                    <a:pt x="58" y="40"/>
                    <a:pt x="58" y="40"/>
                    <a:pt x="58" y="40"/>
                  </a:cubicBezTo>
                  <a:cubicBezTo>
                    <a:pt x="62" y="42"/>
                    <a:pt x="62" y="42"/>
                    <a:pt x="62" y="42"/>
                  </a:cubicBezTo>
                  <a:cubicBezTo>
                    <a:pt x="65" y="42"/>
                    <a:pt x="65" y="42"/>
                    <a:pt x="65" y="42"/>
                  </a:cubicBezTo>
                  <a:cubicBezTo>
                    <a:pt x="63" y="40"/>
                    <a:pt x="63" y="40"/>
                    <a:pt x="63" y="40"/>
                  </a:cubicBezTo>
                  <a:cubicBezTo>
                    <a:pt x="62" y="38"/>
                    <a:pt x="62" y="38"/>
                    <a:pt x="62" y="38"/>
                  </a:cubicBezTo>
                  <a:cubicBezTo>
                    <a:pt x="62" y="35"/>
                    <a:pt x="62" y="35"/>
                    <a:pt x="62" y="35"/>
                  </a:cubicBezTo>
                  <a:cubicBezTo>
                    <a:pt x="65" y="37"/>
                    <a:pt x="65" y="37"/>
                    <a:pt x="65" y="37"/>
                  </a:cubicBezTo>
                  <a:cubicBezTo>
                    <a:pt x="69" y="40"/>
                    <a:pt x="69" y="40"/>
                    <a:pt x="69" y="40"/>
                  </a:cubicBezTo>
                  <a:cubicBezTo>
                    <a:pt x="71" y="42"/>
                    <a:pt x="71" y="42"/>
                    <a:pt x="71" y="42"/>
                  </a:cubicBezTo>
                  <a:cubicBezTo>
                    <a:pt x="72" y="38"/>
                    <a:pt x="72" y="38"/>
                    <a:pt x="72" y="38"/>
                  </a:cubicBezTo>
                  <a:cubicBezTo>
                    <a:pt x="69" y="37"/>
                    <a:pt x="69" y="37"/>
                    <a:pt x="69" y="37"/>
                  </a:cubicBezTo>
                  <a:cubicBezTo>
                    <a:pt x="67" y="37"/>
                    <a:pt x="67" y="37"/>
                    <a:pt x="67" y="37"/>
                  </a:cubicBezTo>
                  <a:cubicBezTo>
                    <a:pt x="67" y="35"/>
                    <a:pt x="67" y="35"/>
                    <a:pt x="67" y="35"/>
                  </a:cubicBezTo>
                  <a:cubicBezTo>
                    <a:pt x="74" y="35"/>
                    <a:pt x="74" y="35"/>
                    <a:pt x="74" y="35"/>
                  </a:cubicBezTo>
                  <a:cubicBezTo>
                    <a:pt x="76" y="37"/>
                    <a:pt x="76" y="37"/>
                    <a:pt x="76" y="37"/>
                  </a:cubicBezTo>
                  <a:cubicBezTo>
                    <a:pt x="76" y="35"/>
                    <a:pt x="76" y="35"/>
                    <a:pt x="76" y="35"/>
                  </a:cubicBezTo>
                  <a:cubicBezTo>
                    <a:pt x="72" y="33"/>
                    <a:pt x="72" y="33"/>
                    <a:pt x="72" y="33"/>
                  </a:cubicBezTo>
                  <a:cubicBezTo>
                    <a:pt x="69" y="31"/>
                    <a:pt x="69" y="31"/>
                    <a:pt x="69" y="31"/>
                  </a:cubicBezTo>
                  <a:cubicBezTo>
                    <a:pt x="67" y="27"/>
                    <a:pt x="67" y="27"/>
                    <a:pt x="67" y="27"/>
                  </a:cubicBezTo>
                  <a:cubicBezTo>
                    <a:pt x="69" y="26"/>
                    <a:pt x="69" y="26"/>
                    <a:pt x="69" y="26"/>
                  </a:cubicBezTo>
                  <a:cubicBezTo>
                    <a:pt x="71" y="27"/>
                    <a:pt x="71" y="27"/>
                    <a:pt x="71" y="27"/>
                  </a:cubicBezTo>
                  <a:cubicBezTo>
                    <a:pt x="74" y="26"/>
                    <a:pt x="74" y="26"/>
                    <a:pt x="74" y="26"/>
                  </a:cubicBezTo>
                  <a:cubicBezTo>
                    <a:pt x="76" y="20"/>
                    <a:pt x="76" y="20"/>
                    <a:pt x="76" y="20"/>
                  </a:cubicBezTo>
                  <a:cubicBezTo>
                    <a:pt x="78" y="20"/>
                    <a:pt x="78" y="20"/>
                    <a:pt x="78" y="20"/>
                  </a:cubicBezTo>
                  <a:cubicBezTo>
                    <a:pt x="82" y="22"/>
                    <a:pt x="82" y="22"/>
                    <a:pt x="82" y="22"/>
                  </a:cubicBezTo>
                  <a:cubicBezTo>
                    <a:pt x="85" y="24"/>
                    <a:pt x="85" y="24"/>
                    <a:pt x="85" y="24"/>
                  </a:cubicBezTo>
                  <a:cubicBezTo>
                    <a:pt x="87" y="20"/>
                    <a:pt x="87" y="20"/>
                    <a:pt x="87" y="20"/>
                  </a:cubicBezTo>
                  <a:cubicBezTo>
                    <a:pt x="89" y="18"/>
                    <a:pt x="89" y="18"/>
                    <a:pt x="89" y="18"/>
                  </a:cubicBezTo>
                  <a:cubicBezTo>
                    <a:pt x="89" y="18"/>
                    <a:pt x="89" y="18"/>
                    <a:pt x="89" y="18"/>
                  </a:cubicBezTo>
                  <a:cubicBezTo>
                    <a:pt x="92" y="20"/>
                    <a:pt x="92" y="20"/>
                    <a:pt x="92" y="20"/>
                  </a:cubicBezTo>
                  <a:cubicBezTo>
                    <a:pt x="98" y="20"/>
                    <a:pt x="98" y="20"/>
                    <a:pt x="98" y="20"/>
                  </a:cubicBezTo>
                  <a:cubicBezTo>
                    <a:pt x="103" y="22"/>
                    <a:pt x="103" y="22"/>
                    <a:pt x="103" y="22"/>
                  </a:cubicBezTo>
                  <a:cubicBezTo>
                    <a:pt x="107" y="22"/>
                    <a:pt x="107" y="22"/>
                    <a:pt x="107" y="22"/>
                  </a:cubicBezTo>
                  <a:cubicBezTo>
                    <a:pt x="109" y="17"/>
                    <a:pt x="109" y="17"/>
                    <a:pt x="109" y="17"/>
                  </a:cubicBezTo>
                  <a:cubicBezTo>
                    <a:pt x="109" y="13"/>
                    <a:pt x="109" y="13"/>
                    <a:pt x="109" y="13"/>
                  </a:cubicBezTo>
                  <a:cubicBezTo>
                    <a:pt x="114" y="11"/>
                    <a:pt x="114" y="11"/>
                    <a:pt x="114" y="11"/>
                  </a:cubicBezTo>
                  <a:cubicBezTo>
                    <a:pt x="114" y="7"/>
                    <a:pt x="114" y="7"/>
                    <a:pt x="114" y="7"/>
                  </a:cubicBezTo>
                  <a:cubicBezTo>
                    <a:pt x="111" y="6"/>
                    <a:pt x="111" y="6"/>
                    <a:pt x="111" y="6"/>
                  </a:cubicBezTo>
                  <a:cubicBezTo>
                    <a:pt x="111" y="0"/>
                    <a:pt x="111" y="0"/>
                    <a:pt x="111" y="0"/>
                  </a:cubicBezTo>
                  <a:close/>
                  <a:moveTo>
                    <a:pt x="72" y="135"/>
                  </a:moveTo>
                  <a:cubicBezTo>
                    <a:pt x="71" y="131"/>
                    <a:pt x="71" y="131"/>
                    <a:pt x="71" y="131"/>
                  </a:cubicBezTo>
                  <a:cubicBezTo>
                    <a:pt x="71" y="135"/>
                    <a:pt x="71" y="135"/>
                    <a:pt x="71" y="135"/>
                  </a:cubicBezTo>
                  <a:cubicBezTo>
                    <a:pt x="71" y="137"/>
                    <a:pt x="71" y="137"/>
                    <a:pt x="71" y="137"/>
                  </a:cubicBezTo>
                  <a:cubicBezTo>
                    <a:pt x="71" y="139"/>
                    <a:pt x="71" y="139"/>
                    <a:pt x="71" y="139"/>
                  </a:cubicBezTo>
                  <a:cubicBezTo>
                    <a:pt x="72" y="140"/>
                    <a:pt x="72" y="140"/>
                    <a:pt x="72" y="140"/>
                  </a:cubicBezTo>
                  <a:cubicBezTo>
                    <a:pt x="78" y="140"/>
                    <a:pt x="78" y="140"/>
                    <a:pt x="78" y="140"/>
                  </a:cubicBezTo>
                  <a:cubicBezTo>
                    <a:pt x="82" y="140"/>
                    <a:pt x="82" y="140"/>
                    <a:pt x="82" y="140"/>
                  </a:cubicBezTo>
                  <a:cubicBezTo>
                    <a:pt x="83" y="139"/>
                    <a:pt x="83" y="139"/>
                    <a:pt x="83" y="139"/>
                  </a:cubicBezTo>
                  <a:cubicBezTo>
                    <a:pt x="87" y="140"/>
                    <a:pt x="87" y="140"/>
                    <a:pt x="87" y="140"/>
                  </a:cubicBezTo>
                  <a:cubicBezTo>
                    <a:pt x="91" y="142"/>
                    <a:pt x="91" y="142"/>
                    <a:pt x="91" y="142"/>
                  </a:cubicBezTo>
                  <a:cubicBezTo>
                    <a:pt x="91" y="144"/>
                    <a:pt x="91" y="144"/>
                    <a:pt x="91" y="144"/>
                  </a:cubicBezTo>
                  <a:cubicBezTo>
                    <a:pt x="96" y="144"/>
                    <a:pt x="96" y="144"/>
                    <a:pt x="96" y="144"/>
                  </a:cubicBezTo>
                  <a:cubicBezTo>
                    <a:pt x="98" y="142"/>
                    <a:pt x="98" y="142"/>
                    <a:pt x="98" y="142"/>
                  </a:cubicBezTo>
                  <a:cubicBezTo>
                    <a:pt x="103" y="142"/>
                    <a:pt x="103" y="142"/>
                    <a:pt x="103" y="142"/>
                  </a:cubicBezTo>
                  <a:cubicBezTo>
                    <a:pt x="109" y="142"/>
                    <a:pt x="109" y="142"/>
                    <a:pt x="109" y="142"/>
                  </a:cubicBezTo>
                  <a:cubicBezTo>
                    <a:pt x="112" y="142"/>
                    <a:pt x="112" y="142"/>
                    <a:pt x="112" y="142"/>
                  </a:cubicBezTo>
                  <a:cubicBezTo>
                    <a:pt x="116" y="140"/>
                    <a:pt x="116" y="140"/>
                    <a:pt x="116" y="140"/>
                  </a:cubicBezTo>
                  <a:cubicBezTo>
                    <a:pt x="116" y="139"/>
                    <a:pt x="116" y="139"/>
                    <a:pt x="116" y="139"/>
                  </a:cubicBezTo>
                  <a:cubicBezTo>
                    <a:pt x="116" y="137"/>
                    <a:pt x="116" y="137"/>
                    <a:pt x="116" y="137"/>
                  </a:cubicBezTo>
                  <a:cubicBezTo>
                    <a:pt x="116" y="135"/>
                    <a:pt x="116" y="135"/>
                    <a:pt x="116" y="135"/>
                  </a:cubicBezTo>
                  <a:cubicBezTo>
                    <a:pt x="116" y="137"/>
                    <a:pt x="116" y="137"/>
                    <a:pt x="116" y="137"/>
                  </a:cubicBezTo>
                  <a:cubicBezTo>
                    <a:pt x="116" y="139"/>
                    <a:pt x="116" y="139"/>
                    <a:pt x="116" y="139"/>
                  </a:cubicBezTo>
                  <a:cubicBezTo>
                    <a:pt x="112" y="140"/>
                    <a:pt x="112" y="140"/>
                    <a:pt x="112" y="140"/>
                  </a:cubicBezTo>
                  <a:cubicBezTo>
                    <a:pt x="112" y="139"/>
                    <a:pt x="112" y="139"/>
                    <a:pt x="112" y="139"/>
                  </a:cubicBezTo>
                  <a:cubicBezTo>
                    <a:pt x="111" y="139"/>
                    <a:pt x="111" y="139"/>
                    <a:pt x="111" y="139"/>
                  </a:cubicBezTo>
                  <a:cubicBezTo>
                    <a:pt x="109" y="139"/>
                    <a:pt x="109" y="139"/>
                    <a:pt x="109" y="139"/>
                  </a:cubicBezTo>
                  <a:cubicBezTo>
                    <a:pt x="109" y="137"/>
                    <a:pt x="109" y="137"/>
                    <a:pt x="109" y="137"/>
                  </a:cubicBezTo>
                  <a:cubicBezTo>
                    <a:pt x="107" y="135"/>
                    <a:pt x="107" y="135"/>
                    <a:pt x="107" y="135"/>
                  </a:cubicBezTo>
                  <a:cubicBezTo>
                    <a:pt x="105" y="135"/>
                    <a:pt x="105" y="135"/>
                    <a:pt x="105" y="135"/>
                  </a:cubicBezTo>
                  <a:cubicBezTo>
                    <a:pt x="102" y="135"/>
                    <a:pt x="102" y="135"/>
                    <a:pt x="102" y="135"/>
                  </a:cubicBezTo>
                  <a:cubicBezTo>
                    <a:pt x="98" y="133"/>
                    <a:pt x="98" y="133"/>
                    <a:pt x="98" y="133"/>
                  </a:cubicBezTo>
                  <a:cubicBezTo>
                    <a:pt x="92" y="133"/>
                    <a:pt x="92" y="133"/>
                    <a:pt x="92" y="133"/>
                  </a:cubicBezTo>
                  <a:cubicBezTo>
                    <a:pt x="89" y="135"/>
                    <a:pt x="89" y="135"/>
                    <a:pt x="89" y="135"/>
                  </a:cubicBezTo>
                  <a:cubicBezTo>
                    <a:pt x="85" y="137"/>
                    <a:pt x="85" y="137"/>
                    <a:pt x="85" y="137"/>
                  </a:cubicBezTo>
                  <a:cubicBezTo>
                    <a:pt x="83" y="135"/>
                    <a:pt x="83" y="135"/>
                    <a:pt x="83" y="135"/>
                  </a:cubicBezTo>
                  <a:cubicBezTo>
                    <a:pt x="82" y="133"/>
                    <a:pt x="82" y="133"/>
                    <a:pt x="82" y="133"/>
                  </a:cubicBezTo>
                  <a:cubicBezTo>
                    <a:pt x="80" y="133"/>
                    <a:pt x="80" y="133"/>
                    <a:pt x="80" y="133"/>
                  </a:cubicBezTo>
                  <a:cubicBezTo>
                    <a:pt x="82" y="133"/>
                    <a:pt x="82" y="133"/>
                    <a:pt x="82" y="133"/>
                  </a:cubicBezTo>
                  <a:cubicBezTo>
                    <a:pt x="80" y="131"/>
                    <a:pt x="80" y="131"/>
                    <a:pt x="80" y="131"/>
                  </a:cubicBezTo>
                  <a:cubicBezTo>
                    <a:pt x="78" y="131"/>
                    <a:pt x="78" y="131"/>
                    <a:pt x="78" y="131"/>
                  </a:cubicBezTo>
                  <a:cubicBezTo>
                    <a:pt x="78" y="131"/>
                    <a:pt x="78" y="131"/>
                    <a:pt x="78" y="131"/>
                  </a:cubicBezTo>
                  <a:cubicBezTo>
                    <a:pt x="78" y="133"/>
                    <a:pt x="78" y="133"/>
                    <a:pt x="78" y="133"/>
                  </a:cubicBezTo>
                  <a:cubicBezTo>
                    <a:pt x="78" y="133"/>
                    <a:pt x="78" y="133"/>
                    <a:pt x="78" y="133"/>
                  </a:cubicBezTo>
                  <a:cubicBezTo>
                    <a:pt x="74" y="133"/>
                    <a:pt x="74" y="133"/>
                    <a:pt x="74" y="133"/>
                  </a:cubicBezTo>
                  <a:cubicBezTo>
                    <a:pt x="74" y="131"/>
                    <a:pt x="74" y="131"/>
                    <a:pt x="74" y="131"/>
                  </a:cubicBezTo>
                  <a:cubicBezTo>
                    <a:pt x="74" y="131"/>
                    <a:pt x="74" y="131"/>
                    <a:pt x="74" y="131"/>
                  </a:cubicBezTo>
                  <a:cubicBezTo>
                    <a:pt x="72" y="131"/>
                    <a:pt x="72" y="131"/>
                    <a:pt x="72" y="131"/>
                  </a:cubicBezTo>
                  <a:cubicBezTo>
                    <a:pt x="74" y="133"/>
                    <a:pt x="74" y="133"/>
                    <a:pt x="74" y="133"/>
                  </a:cubicBezTo>
                  <a:cubicBezTo>
                    <a:pt x="72" y="135"/>
                    <a:pt x="72" y="135"/>
                    <a:pt x="72" y="135"/>
                  </a:cubicBezTo>
                  <a:close/>
                  <a:moveTo>
                    <a:pt x="3" y="47"/>
                  </a:moveTo>
                  <a:cubicBezTo>
                    <a:pt x="3" y="51"/>
                    <a:pt x="3" y="51"/>
                    <a:pt x="3" y="51"/>
                  </a:cubicBezTo>
                  <a:cubicBezTo>
                    <a:pt x="5" y="53"/>
                    <a:pt x="5" y="53"/>
                    <a:pt x="5" y="53"/>
                  </a:cubicBezTo>
                  <a:cubicBezTo>
                    <a:pt x="7" y="53"/>
                    <a:pt x="7" y="53"/>
                    <a:pt x="7" y="53"/>
                  </a:cubicBezTo>
                  <a:cubicBezTo>
                    <a:pt x="9" y="55"/>
                    <a:pt x="9" y="55"/>
                    <a:pt x="9" y="55"/>
                  </a:cubicBezTo>
                  <a:cubicBezTo>
                    <a:pt x="7" y="55"/>
                    <a:pt x="7" y="55"/>
                    <a:pt x="7" y="55"/>
                  </a:cubicBezTo>
                  <a:cubicBezTo>
                    <a:pt x="5" y="55"/>
                    <a:pt x="5" y="55"/>
                    <a:pt x="5" y="55"/>
                  </a:cubicBezTo>
                  <a:cubicBezTo>
                    <a:pt x="2" y="51"/>
                    <a:pt x="2" y="51"/>
                    <a:pt x="2" y="51"/>
                  </a:cubicBezTo>
                  <a:cubicBezTo>
                    <a:pt x="2" y="49"/>
                    <a:pt x="2" y="49"/>
                    <a:pt x="2" y="49"/>
                  </a:cubicBezTo>
                  <a:cubicBezTo>
                    <a:pt x="0" y="49"/>
                    <a:pt x="0" y="49"/>
                    <a:pt x="0" y="49"/>
                  </a:cubicBezTo>
                  <a:cubicBezTo>
                    <a:pt x="0" y="47"/>
                    <a:pt x="0" y="47"/>
                    <a:pt x="0" y="47"/>
                  </a:cubicBezTo>
                  <a:cubicBezTo>
                    <a:pt x="2" y="46"/>
                    <a:pt x="2" y="46"/>
                    <a:pt x="2" y="46"/>
                  </a:cubicBezTo>
                  <a:cubicBezTo>
                    <a:pt x="3" y="47"/>
                    <a:pt x="3" y="47"/>
                    <a:pt x="3" y="47"/>
                  </a:cubicBezTo>
                  <a:close/>
                  <a:moveTo>
                    <a:pt x="18" y="71"/>
                  </a:moveTo>
                  <a:cubicBezTo>
                    <a:pt x="16" y="71"/>
                    <a:pt x="16" y="71"/>
                    <a:pt x="16" y="71"/>
                  </a:cubicBezTo>
                  <a:cubicBezTo>
                    <a:pt x="18" y="68"/>
                    <a:pt x="18" y="68"/>
                    <a:pt x="18" y="68"/>
                  </a:cubicBezTo>
                  <a:cubicBezTo>
                    <a:pt x="20" y="68"/>
                    <a:pt x="20" y="68"/>
                    <a:pt x="20" y="68"/>
                  </a:cubicBezTo>
                  <a:cubicBezTo>
                    <a:pt x="20" y="71"/>
                    <a:pt x="20" y="71"/>
                    <a:pt x="20" y="71"/>
                  </a:cubicBezTo>
                  <a:cubicBezTo>
                    <a:pt x="20" y="71"/>
                    <a:pt x="20" y="71"/>
                    <a:pt x="20" y="71"/>
                  </a:cubicBezTo>
                  <a:cubicBezTo>
                    <a:pt x="18" y="73"/>
                    <a:pt x="18" y="73"/>
                    <a:pt x="18" y="73"/>
                  </a:cubicBezTo>
                  <a:cubicBezTo>
                    <a:pt x="18" y="71"/>
                    <a:pt x="18" y="71"/>
                    <a:pt x="18" y="71"/>
                  </a:cubicBezTo>
                  <a:close/>
                  <a:moveTo>
                    <a:pt x="18" y="77"/>
                  </a:moveTo>
                  <a:cubicBezTo>
                    <a:pt x="18" y="73"/>
                    <a:pt x="18" y="73"/>
                    <a:pt x="18" y="73"/>
                  </a:cubicBezTo>
                  <a:cubicBezTo>
                    <a:pt x="20" y="75"/>
                    <a:pt x="20" y="75"/>
                    <a:pt x="20" y="75"/>
                  </a:cubicBezTo>
                  <a:cubicBezTo>
                    <a:pt x="20" y="77"/>
                    <a:pt x="20" y="77"/>
                    <a:pt x="20" y="77"/>
                  </a:cubicBezTo>
                  <a:cubicBezTo>
                    <a:pt x="20" y="78"/>
                    <a:pt x="20" y="78"/>
                    <a:pt x="20" y="78"/>
                  </a:cubicBezTo>
                  <a:cubicBezTo>
                    <a:pt x="22" y="80"/>
                    <a:pt x="22" y="80"/>
                    <a:pt x="22" y="80"/>
                  </a:cubicBezTo>
                  <a:cubicBezTo>
                    <a:pt x="22" y="82"/>
                    <a:pt x="22" y="82"/>
                    <a:pt x="22" y="82"/>
                  </a:cubicBezTo>
                  <a:cubicBezTo>
                    <a:pt x="23" y="82"/>
                    <a:pt x="23" y="82"/>
                    <a:pt x="23" y="82"/>
                  </a:cubicBezTo>
                  <a:cubicBezTo>
                    <a:pt x="22" y="84"/>
                    <a:pt x="22" y="84"/>
                    <a:pt x="22" y="84"/>
                  </a:cubicBezTo>
                  <a:cubicBezTo>
                    <a:pt x="20" y="84"/>
                    <a:pt x="20" y="84"/>
                    <a:pt x="20" y="84"/>
                  </a:cubicBezTo>
                  <a:cubicBezTo>
                    <a:pt x="18" y="84"/>
                    <a:pt x="18" y="84"/>
                    <a:pt x="18" y="84"/>
                  </a:cubicBezTo>
                  <a:cubicBezTo>
                    <a:pt x="18" y="80"/>
                    <a:pt x="18" y="80"/>
                    <a:pt x="18" y="80"/>
                  </a:cubicBezTo>
                  <a:cubicBezTo>
                    <a:pt x="16" y="80"/>
                    <a:pt x="16" y="80"/>
                    <a:pt x="16" y="80"/>
                  </a:cubicBezTo>
                  <a:cubicBezTo>
                    <a:pt x="16" y="82"/>
                    <a:pt x="16" y="82"/>
                    <a:pt x="16" y="82"/>
                  </a:cubicBezTo>
                  <a:cubicBezTo>
                    <a:pt x="16" y="82"/>
                    <a:pt x="16" y="82"/>
                    <a:pt x="16" y="82"/>
                  </a:cubicBezTo>
                  <a:cubicBezTo>
                    <a:pt x="14" y="82"/>
                    <a:pt x="14" y="82"/>
                    <a:pt x="14" y="82"/>
                  </a:cubicBezTo>
                  <a:cubicBezTo>
                    <a:pt x="14" y="78"/>
                    <a:pt x="14" y="78"/>
                    <a:pt x="14" y="78"/>
                  </a:cubicBezTo>
                  <a:cubicBezTo>
                    <a:pt x="16" y="77"/>
                    <a:pt x="16" y="77"/>
                    <a:pt x="16" y="77"/>
                  </a:cubicBezTo>
                  <a:cubicBezTo>
                    <a:pt x="18" y="77"/>
                    <a:pt x="18" y="77"/>
                    <a:pt x="18" y="77"/>
                  </a:cubicBezTo>
                  <a:close/>
                  <a:moveTo>
                    <a:pt x="23" y="89"/>
                  </a:moveTo>
                  <a:cubicBezTo>
                    <a:pt x="25" y="91"/>
                    <a:pt x="25" y="91"/>
                    <a:pt x="25" y="91"/>
                  </a:cubicBezTo>
                  <a:cubicBezTo>
                    <a:pt x="23" y="91"/>
                    <a:pt x="23" y="91"/>
                    <a:pt x="23" y="91"/>
                  </a:cubicBezTo>
                  <a:cubicBezTo>
                    <a:pt x="22" y="91"/>
                    <a:pt x="22" y="91"/>
                    <a:pt x="22" y="91"/>
                  </a:cubicBezTo>
                  <a:cubicBezTo>
                    <a:pt x="20" y="91"/>
                    <a:pt x="20" y="91"/>
                    <a:pt x="20" y="91"/>
                  </a:cubicBezTo>
                  <a:cubicBezTo>
                    <a:pt x="18" y="89"/>
                    <a:pt x="18" y="89"/>
                    <a:pt x="18" y="89"/>
                  </a:cubicBezTo>
                  <a:cubicBezTo>
                    <a:pt x="18" y="88"/>
                    <a:pt x="18" y="88"/>
                    <a:pt x="18" y="88"/>
                  </a:cubicBezTo>
                  <a:cubicBezTo>
                    <a:pt x="20" y="86"/>
                    <a:pt x="20" y="86"/>
                    <a:pt x="20" y="86"/>
                  </a:cubicBezTo>
                  <a:cubicBezTo>
                    <a:pt x="22" y="88"/>
                    <a:pt x="22" y="88"/>
                    <a:pt x="22" y="88"/>
                  </a:cubicBezTo>
                  <a:cubicBezTo>
                    <a:pt x="23" y="89"/>
                    <a:pt x="23" y="89"/>
                    <a:pt x="23" y="89"/>
                  </a:cubicBezTo>
                  <a:close/>
                  <a:moveTo>
                    <a:pt x="131" y="128"/>
                  </a:moveTo>
                  <a:cubicBezTo>
                    <a:pt x="131" y="126"/>
                    <a:pt x="131" y="126"/>
                    <a:pt x="131" y="126"/>
                  </a:cubicBezTo>
                  <a:cubicBezTo>
                    <a:pt x="131" y="126"/>
                    <a:pt x="131" y="126"/>
                    <a:pt x="131" y="126"/>
                  </a:cubicBezTo>
                  <a:cubicBezTo>
                    <a:pt x="131" y="128"/>
                    <a:pt x="131" y="128"/>
                    <a:pt x="131" y="128"/>
                  </a:cubicBezTo>
                  <a:cubicBezTo>
                    <a:pt x="131" y="128"/>
                    <a:pt x="131" y="128"/>
                    <a:pt x="131" y="128"/>
                  </a:cubicBezTo>
                  <a:close/>
                  <a:moveTo>
                    <a:pt x="129" y="137"/>
                  </a:moveTo>
                  <a:cubicBezTo>
                    <a:pt x="129" y="133"/>
                    <a:pt x="129" y="133"/>
                    <a:pt x="129" y="133"/>
                  </a:cubicBezTo>
                  <a:cubicBezTo>
                    <a:pt x="129" y="131"/>
                    <a:pt x="129" y="131"/>
                    <a:pt x="129" y="131"/>
                  </a:cubicBezTo>
                  <a:cubicBezTo>
                    <a:pt x="131" y="128"/>
                    <a:pt x="131" y="128"/>
                    <a:pt x="131" y="128"/>
                  </a:cubicBezTo>
                  <a:cubicBezTo>
                    <a:pt x="131" y="129"/>
                    <a:pt x="131" y="129"/>
                    <a:pt x="131" y="129"/>
                  </a:cubicBezTo>
                  <a:cubicBezTo>
                    <a:pt x="132" y="133"/>
                    <a:pt x="132" y="133"/>
                    <a:pt x="132" y="133"/>
                  </a:cubicBezTo>
                  <a:cubicBezTo>
                    <a:pt x="131" y="135"/>
                    <a:pt x="131" y="135"/>
                    <a:pt x="131" y="135"/>
                  </a:cubicBezTo>
                  <a:cubicBezTo>
                    <a:pt x="129" y="137"/>
                    <a:pt x="129" y="137"/>
                    <a:pt x="129" y="137"/>
                  </a:cubicBezTo>
                  <a:close/>
                  <a:moveTo>
                    <a:pt x="138" y="126"/>
                  </a:moveTo>
                  <a:cubicBezTo>
                    <a:pt x="138" y="124"/>
                    <a:pt x="138" y="124"/>
                    <a:pt x="138" y="124"/>
                  </a:cubicBezTo>
                  <a:cubicBezTo>
                    <a:pt x="138" y="122"/>
                    <a:pt x="138" y="122"/>
                    <a:pt x="138" y="122"/>
                  </a:cubicBezTo>
                  <a:cubicBezTo>
                    <a:pt x="138" y="122"/>
                    <a:pt x="138" y="122"/>
                    <a:pt x="138" y="122"/>
                  </a:cubicBezTo>
                  <a:cubicBezTo>
                    <a:pt x="138" y="120"/>
                    <a:pt x="138" y="120"/>
                    <a:pt x="138" y="120"/>
                  </a:cubicBezTo>
                  <a:cubicBezTo>
                    <a:pt x="141" y="117"/>
                    <a:pt x="141" y="117"/>
                    <a:pt x="141" y="117"/>
                  </a:cubicBezTo>
                  <a:cubicBezTo>
                    <a:pt x="145" y="115"/>
                    <a:pt x="145" y="115"/>
                    <a:pt x="145" y="115"/>
                  </a:cubicBezTo>
                  <a:cubicBezTo>
                    <a:pt x="149" y="115"/>
                    <a:pt x="149" y="115"/>
                    <a:pt x="149" y="115"/>
                  </a:cubicBezTo>
                  <a:cubicBezTo>
                    <a:pt x="147" y="117"/>
                    <a:pt x="147" y="117"/>
                    <a:pt x="147" y="117"/>
                  </a:cubicBezTo>
                  <a:cubicBezTo>
                    <a:pt x="147" y="117"/>
                    <a:pt x="147" y="117"/>
                    <a:pt x="147" y="117"/>
                  </a:cubicBezTo>
                  <a:cubicBezTo>
                    <a:pt x="145" y="119"/>
                    <a:pt x="145" y="119"/>
                    <a:pt x="145" y="119"/>
                  </a:cubicBezTo>
                  <a:cubicBezTo>
                    <a:pt x="145" y="120"/>
                    <a:pt x="145" y="120"/>
                    <a:pt x="145" y="120"/>
                  </a:cubicBezTo>
                  <a:cubicBezTo>
                    <a:pt x="145" y="122"/>
                    <a:pt x="145" y="122"/>
                    <a:pt x="145" y="122"/>
                  </a:cubicBezTo>
                  <a:cubicBezTo>
                    <a:pt x="143" y="122"/>
                    <a:pt x="143" y="122"/>
                    <a:pt x="143" y="122"/>
                  </a:cubicBezTo>
                  <a:cubicBezTo>
                    <a:pt x="141" y="124"/>
                    <a:pt x="141" y="124"/>
                    <a:pt x="141" y="124"/>
                  </a:cubicBezTo>
                  <a:cubicBezTo>
                    <a:pt x="140" y="126"/>
                    <a:pt x="140" y="126"/>
                    <a:pt x="140" y="126"/>
                  </a:cubicBezTo>
                  <a:cubicBezTo>
                    <a:pt x="138" y="126"/>
                    <a:pt x="138" y="126"/>
                    <a:pt x="138" y="126"/>
                  </a:cubicBezTo>
                  <a:close/>
                  <a:moveTo>
                    <a:pt x="116" y="115"/>
                  </a:moveTo>
                  <a:cubicBezTo>
                    <a:pt x="114" y="113"/>
                    <a:pt x="114" y="113"/>
                    <a:pt x="114" y="113"/>
                  </a:cubicBezTo>
                  <a:cubicBezTo>
                    <a:pt x="114" y="113"/>
                    <a:pt x="114" y="113"/>
                    <a:pt x="114" y="113"/>
                  </a:cubicBezTo>
                  <a:cubicBezTo>
                    <a:pt x="118" y="111"/>
                    <a:pt x="118" y="111"/>
                    <a:pt x="118" y="111"/>
                  </a:cubicBezTo>
                  <a:cubicBezTo>
                    <a:pt x="120" y="111"/>
                    <a:pt x="120" y="111"/>
                    <a:pt x="120" y="111"/>
                  </a:cubicBezTo>
                  <a:cubicBezTo>
                    <a:pt x="118" y="113"/>
                    <a:pt x="118" y="113"/>
                    <a:pt x="118" y="113"/>
                  </a:cubicBezTo>
                  <a:cubicBezTo>
                    <a:pt x="116" y="115"/>
                    <a:pt x="116" y="115"/>
                    <a:pt x="116" y="115"/>
                  </a:cubicBezTo>
                  <a:close/>
                  <a:moveTo>
                    <a:pt x="116" y="89"/>
                  </a:moveTo>
                  <a:cubicBezTo>
                    <a:pt x="118" y="88"/>
                    <a:pt x="118" y="88"/>
                    <a:pt x="118" y="88"/>
                  </a:cubicBezTo>
                  <a:cubicBezTo>
                    <a:pt x="120" y="88"/>
                    <a:pt x="120" y="88"/>
                    <a:pt x="120" y="88"/>
                  </a:cubicBezTo>
                  <a:cubicBezTo>
                    <a:pt x="121" y="89"/>
                    <a:pt x="121" y="89"/>
                    <a:pt x="121" y="89"/>
                  </a:cubicBezTo>
                  <a:cubicBezTo>
                    <a:pt x="123" y="89"/>
                    <a:pt x="123" y="89"/>
                    <a:pt x="123" y="89"/>
                  </a:cubicBezTo>
                  <a:cubicBezTo>
                    <a:pt x="123" y="89"/>
                    <a:pt x="123" y="89"/>
                    <a:pt x="123" y="89"/>
                  </a:cubicBezTo>
                  <a:cubicBezTo>
                    <a:pt x="123" y="91"/>
                    <a:pt x="123" y="91"/>
                    <a:pt x="123" y="91"/>
                  </a:cubicBezTo>
                  <a:cubicBezTo>
                    <a:pt x="121" y="91"/>
                    <a:pt x="121" y="91"/>
                    <a:pt x="121" y="91"/>
                  </a:cubicBezTo>
                  <a:cubicBezTo>
                    <a:pt x="121" y="93"/>
                    <a:pt x="121" y="93"/>
                    <a:pt x="121" y="93"/>
                  </a:cubicBezTo>
                  <a:cubicBezTo>
                    <a:pt x="120" y="93"/>
                    <a:pt x="120" y="93"/>
                    <a:pt x="120" y="93"/>
                  </a:cubicBezTo>
                  <a:cubicBezTo>
                    <a:pt x="118" y="91"/>
                    <a:pt x="118" y="91"/>
                    <a:pt x="118" y="91"/>
                  </a:cubicBezTo>
                  <a:cubicBezTo>
                    <a:pt x="116" y="91"/>
                    <a:pt x="116" y="91"/>
                    <a:pt x="116" y="91"/>
                  </a:cubicBezTo>
                  <a:cubicBezTo>
                    <a:pt x="114" y="91"/>
                    <a:pt x="114" y="91"/>
                    <a:pt x="114" y="91"/>
                  </a:cubicBezTo>
                  <a:cubicBezTo>
                    <a:pt x="116" y="89"/>
                    <a:pt x="116" y="89"/>
                    <a:pt x="116" y="89"/>
                  </a:cubicBezTo>
                  <a:close/>
                  <a:moveTo>
                    <a:pt x="109" y="71"/>
                  </a:moveTo>
                  <a:cubicBezTo>
                    <a:pt x="111" y="77"/>
                    <a:pt x="111" y="77"/>
                    <a:pt x="111" y="77"/>
                  </a:cubicBezTo>
                  <a:cubicBezTo>
                    <a:pt x="109" y="78"/>
                    <a:pt x="109" y="78"/>
                    <a:pt x="109" y="78"/>
                  </a:cubicBezTo>
                  <a:cubicBezTo>
                    <a:pt x="107" y="80"/>
                    <a:pt x="107" y="80"/>
                    <a:pt x="107" y="80"/>
                  </a:cubicBezTo>
                  <a:cubicBezTo>
                    <a:pt x="105" y="78"/>
                    <a:pt x="105" y="78"/>
                    <a:pt x="105" y="78"/>
                  </a:cubicBezTo>
                  <a:cubicBezTo>
                    <a:pt x="105" y="77"/>
                    <a:pt x="105" y="77"/>
                    <a:pt x="105" y="77"/>
                  </a:cubicBezTo>
                  <a:cubicBezTo>
                    <a:pt x="107" y="77"/>
                    <a:pt x="107" y="77"/>
                    <a:pt x="107" y="77"/>
                  </a:cubicBezTo>
                  <a:cubicBezTo>
                    <a:pt x="107" y="75"/>
                    <a:pt x="107" y="75"/>
                    <a:pt x="107" y="75"/>
                  </a:cubicBezTo>
                  <a:cubicBezTo>
                    <a:pt x="105" y="73"/>
                    <a:pt x="105" y="73"/>
                    <a:pt x="105" y="73"/>
                  </a:cubicBezTo>
                  <a:cubicBezTo>
                    <a:pt x="105" y="71"/>
                    <a:pt x="105" y="71"/>
                    <a:pt x="105" y="71"/>
                  </a:cubicBezTo>
                  <a:cubicBezTo>
                    <a:pt x="107" y="71"/>
                    <a:pt x="107" y="71"/>
                    <a:pt x="107" y="71"/>
                  </a:cubicBezTo>
                  <a:cubicBezTo>
                    <a:pt x="109" y="71"/>
                    <a:pt x="109" y="71"/>
                    <a:pt x="109" y="71"/>
                  </a:cubicBezTo>
                  <a:cubicBezTo>
                    <a:pt x="109" y="71"/>
                    <a:pt x="109" y="71"/>
                    <a:pt x="109" y="71"/>
                  </a:cubicBezTo>
                  <a:close/>
                  <a:moveTo>
                    <a:pt x="105" y="62"/>
                  </a:moveTo>
                  <a:cubicBezTo>
                    <a:pt x="102" y="60"/>
                    <a:pt x="102" y="60"/>
                    <a:pt x="102" y="60"/>
                  </a:cubicBezTo>
                  <a:cubicBezTo>
                    <a:pt x="103" y="57"/>
                    <a:pt x="103" y="57"/>
                    <a:pt x="103" y="57"/>
                  </a:cubicBezTo>
                  <a:cubicBezTo>
                    <a:pt x="107" y="57"/>
                    <a:pt x="107" y="57"/>
                    <a:pt x="107" y="57"/>
                  </a:cubicBezTo>
                  <a:cubicBezTo>
                    <a:pt x="109" y="55"/>
                    <a:pt x="109" y="55"/>
                    <a:pt x="109" y="55"/>
                  </a:cubicBezTo>
                  <a:cubicBezTo>
                    <a:pt x="112" y="55"/>
                    <a:pt x="112" y="55"/>
                    <a:pt x="112" y="55"/>
                  </a:cubicBezTo>
                  <a:cubicBezTo>
                    <a:pt x="114" y="55"/>
                    <a:pt x="114" y="55"/>
                    <a:pt x="114" y="55"/>
                  </a:cubicBezTo>
                  <a:cubicBezTo>
                    <a:pt x="112" y="57"/>
                    <a:pt x="112" y="57"/>
                    <a:pt x="112" y="57"/>
                  </a:cubicBezTo>
                  <a:cubicBezTo>
                    <a:pt x="114" y="57"/>
                    <a:pt x="114" y="57"/>
                    <a:pt x="114" y="57"/>
                  </a:cubicBezTo>
                  <a:cubicBezTo>
                    <a:pt x="114" y="60"/>
                    <a:pt x="114" y="60"/>
                    <a:pt x="114" y="60"/>
                  </a:cubicBezTo>
                  <a:cubicBezTo>
                    <a:pt x="114" y="64"/>
                    <a:pt x="114" y="64"/>
                    <a:pt x="114" y="64"/>
                  </a:cubicBezTo>
                  <a:cubicBezTo>
                    <a:pt x="111" y="64"/>
                    <a:pt x="111" y="64"/>
                    <a:pt x="111" y="64"/>
                  </a:cubicBezTo>
                  <a:cubicBezTo>
                    <a:pt x="109" y="62"/>
                    <a:pt x="109" y="62"/>
                    <a:pt x="109" y="62"/>
                  </a:cubicBezTo>
                  <a:cubicBezTo>
                    <a:pt x="109" y="60"/>
                    <a:pt x="109" y="60"/>
                    <a:pt x="109" y="60"/>
                  </a:cubicBezTo>
                  <a:cubicBezTo>
                    <a:pt x="111" y="60"/>
                    <a:pt x="111" y="60"/>
                    <a:pt x="111" y="60"/>
                  </a:cubicBezTo>
                  <a:cubicBezTo>
                    <a:pt x="111" y="58"/>
                    <a:pt x="111" y="58"/>
                    <a:pt x="111" y="58"/>
                  </a:cubicBezTo>
                  <a:cubicBezTo>
                    <a:pt x="109" y="58"/>
                    <a:pt x="109" y="58"/>
                    <a:pt x="109" y="58"/>
                  </a:cubicBezTo>
                  <a:cubicBezTo>
                    <a:pt x="109" y="60"/>
                    <a:pt x="109" y="60"/>
                    <a:pt x="109" y="60"/>
                  </a:cubicBezTo>
                  <a:cubicBezTo>
                    <a:pt x="107" y="62"/>
                    <a:pt x="107" y="62"/>
                    <a:pt x="107" y="62"/>
                  </a:cubicBezTo>
                  <a:cubicBezTo>
                    <a:pt x="105" y="62"/>
                    <a:pt x="105" y="62"/>
                    <a:pt x="105" y="62"/>
                  </a:cubicBezTo>
                  <a:cubicBezTo>
                    <a:pt x="105" y="62"/>
                    <a:pt x="105" y="62"/>
                    <a:pt x="105" y="62"/>
                  </a:cubicBezTo>
                  <a:close/>
                  <a:moveTo>
                    <a:pt x="96" y="31"/>
                  </a:moveTo>
                  <a:cubicBezTo>
                    <a:pt x="96" y="29"/>
                    <a:pt x="96" y="29"/>
                    <a:pt x="96" y="29"/>
                  </a:cubicBezTo>
                  <a:cubicBezTo>
                    <a:pt x="100" y="29"/>
                    <a:pt x="100" y="29"/>
                    <a:pt x="100" y="29"/>
                  </a:cubicBezTo>
                  <a:cubicBezTo>
                    <a:pt x="102" y="29"/>
                    <a:pt x="102" y="29"/>
                    <a:pt x="102" y="29"/>
                  </a:cubicBezTo>
                  <a:cubicBezTo>
                    <a:pt x="102" y="31"/>
                    <a:pt x="102" y="31"/>
                    <a:pt x="102" y="31"/>
                  </a:cubicBezTo>
                  <a:cubicBezTo>
                    <a:pt x="100" y="31"/>
                    <a:pt x="100" y="31"/>
                    <a:pt x="100" y="31"/>
                  </a:cubicBezTo>
                  <a:cubicBezTo>
                    <a:pt x="96" y="31"/>
                    <a:pt x="96" y="31"/>
                    <a:pt x="96" y="31"/>
                  </a:cubicBezTo>
                  <a:close/>
                  <a:moveTo>
                    <a:pt x="89" y="40"/>
                  </a:moveTo>
                  <a:cubicBezTo>
                    <a:pt x="92" y="40"/>
                    <a:pt x="92" y="40"/>
                    <a:pt x="92" y="40"/>
                  </a:cubicBezTo>
                  <a:cubicBezTo>
                    <a:pt x="92" y="40"/>
                    <a:pt x="92" y="40"/>
                    <a:pt x="92" y="40"/>
                  </a:cubicBezTo>
                  <a:cubicBezTo>
                    <a:pt x="94" y="38"/>
                    <a:pt x="94" y="38"/>
                    <a:pt x="94" y="38"/>
                  </a:cubicBezTo>
                  <a:cubicBezTo>
                    <a:pt x="96" y="40"/>
                    <a:pt x="96" y="40"/>
                    <a:pt x="96" y="40"/>
                  </a:cubicBezTo>
                  <a:cubicBezTo>
                    <a:pt x="94" y="42"/>
                    <a:pt x="94" y="42"/>
                    <a:pt x="94" y="42"/>
                  </a:cubicBezTo>
                  <a:cubicBezTo>
                    <a:pt x="94" y="46"/>
                    <a:pt x="94" y="46"/>
                    <a:pt x="94" y="46"/>
                  </a:cubicBezTo>
                  <a:cubicBezTo>
                    <a:pt x="92" y="44"/>
                    <a:pt x="92" y="44"/>
                    <a:pt x="92" y="44"/>
                  </a:cubicBezTo>
                  <a:cubicBezTo>
                    <a:pt x="91" y="46"/>
                    <a:pt x="91" y="46"/>
                    <a:pt x="91" y="46"/>
                  </a:cubicBezTo>
                  <a:cubicBezTo>
                    <a:pt x="89" y="44"/>
                    <a:pt x="89" y="44"/>
                    <a:pt x="89" y="44"/>
                  </a:cubicBezTo>
                  <a:cubicBezTo>
                    <a:pt x="89" y="40"/>
                    <a:pt x="89" y="40"/>
                    <a:pt x="89" y="40"/>
                  </a:cubicBezTo>
                  <a:cubicBezTo>
                    <a:pt x="89" y="40"/>
                    <a:pt x="89" y="40"/>
                    <a:pt x="89" y="40"/>
                  </a:cubicBezTo>
                  <a:close/>
                  <a:moveTo>
                    <a:pt x="80" y="26"/>
                  </a:moveTo>
                  <a:cubicBezTo>
                    <a:pt x="82" y="24"/>
                    <a:pt x="82" y="24"/>
                    <a:pt x="82" y="24"/>
                  </a:cubicBezTo>
                  <a:cubicBezTo>
                    <a:pt x="83" y="26"/>
                    <a:pt x="83" y="26"/>
                    <a:pt x="83" y="26"/>
                  </a:cubicBezTo>
                  <a:cubicBezTo>
                    <a:pt x="85" y="27"/>
                    <a:pt x="85" y="27"/>
                    <a:pt x="85" y="27"/>
                  </a:cubicBezTo>
                  <a:cubicBezTo>
                    <a:pt x="82" y="27"/>
                    <a:pt x="82" y="27"/>
                    <a:pt x="82" y="27"/>
                  </a:cubicBezTo>
                  <a:cubicBezTo>
                    <a:pt x="82" y="27"/>
                    <a:pt x="82" y="27"/>
                    <a:pt x="82" y="27"/>
                  </a:cubicBezTo>
                  <a:cubicBezTo>
                    <a:pt x="80" y="27"/>
                    <a:pt x="80" y="27"/>
                    <a:pt x="80" y="27"/>
                  </a:cubicBezTo>
                  <a:cubicBezTo>
                    <a:pt x="80" y="26"/>
                    <a:pt x="80" y="26"/>
                    <a:pt x="80" y="26"/>
                  </a:cubicBezTo>
                  <a:close/>
                  <a:moveTo>
                    <a:pt x="65" y="60"/>
                  </a:moveTo>
                  <a:cubicBezTo>
                    <a:pt x="65" y="58"/>
                    <a:pt x="65" y="58"/>
                    <a:pt x="65" y="58"/>
                  </a:cubicBezTo>
                  <a:cubicBezTo>
                    <a:pt x="67" y="60"/>
                    <a:pt x="67" y="60"/>
                    <a:pt x="67" y="60"/>
                  </a:cubicBezTo>
                  <a:cubicBezTo>
                    <a:pt x="69" y="62"/>
                    <a:pt x="69" y="62"/>
                    <a:pt x="69" y="62"/>
                  </a:cubicBezTo>
                  <a:cubicBezTo>
                    <a:pt x="67" y="64"/>
                    <a:pt x="67" y="64"/>
                    <a:pt x="67" y="64"/>
                  </a:cubicBezTo>
                  <a:cubicBezTo>
                    <a:pt x="65" y="60"/>
                    <a:pt x="65" y="60"/>
                    <a:pt x="65" y="60"/>
                  </a:cubicBezTo>
                  <a:close/>
                  <a:moveTo>
                    <a:pt x="62" y="60"/>
                  </a:moveTo>
                  <a:cubicBezTo>
                    <a:pt x="63" y="58"/>
                    <a:pt x="63" y="58"/>
                    <a:pt x="63" y="58"/>
                  </a:cubicBezTo>
                  <a:cubicBezTo>
                    <a:pt x="63" y="60"/>
                    <a:pt x="63" y="60"/>
                    <a:pt x="63" y="60"/>
                  </a:cubicBezTo>
                  <a:cubicBezTo>
                    <a:pt x="63" y="60"/>
                    <a:pt x="63" y="60"/>
                    <a:pt x="63" y="60"/>
                  </a:cubicBezTo>
                  <a:cubicBezTo>
                    <a:pt x="62" y="60"/>
                    <a:pt x="62" y="60"/>
                    <a:pt x="62" y="60"/>
                  </a:cubicBezTo>
                  <a:close/>
                  <a:moveTo>
                    <a:pt x="82" y="64"/>
                  </a:moveTo>
                  <a:cubicBezTo>
                    <a:pt x="83" y="62"/>
                    <a:pt x="83" y="62"/>
                    <a:pt x="83" y="62"/>
                  </a:cubicBezTo>
                  <a:cubicBezTo>
                    <a:pt x="83" y="64"/>
                    <a:pt x="83" y="64"/>
                    <a:pt x="83" y="64"/>
                  </a:cubicBezTo>
                  <a:cubicBezTo>
                    <a:pt x="85" y="66"/>
                    <a:pt x="85" y="66"/>
                    <a:pt x="85" y="66"/>
                  </a:cubicBezTo>
                  <a:cubicBezTo>
                    <a:pt x="85" y="68"/>
                    <a:pt x="85" y="68"/>
                    <a:pt x="85" y="68"/>
                  </a:cubicBezTo>
                  <a:cubicBezTo>
                    <a:pt x="85" y="69"/>
                    <a:pt x="85" y="69"/>
                    <a:pt x="85" y="69"/>
                  </a:cubicBezTo>
                  <a:cubicBezTo>
                    <a:pt x="83" y="66"/>
                    <a:pt x="83" y="66"/>
                    <a:pt x="83" y="66"/>
                  </a:cubicBezTo>
                  <a:cubicBezTo>
                    <a:pt x="83" y="66"/>
                    <a:pt x="83" y="66"/>
                    <a:pt x="83" y="66"/>
                  </a:cubicBezTo>
                  <a:cubicBezTo>
                    <a:pt x="82" y="64"/>
                    <a:pt x="82" y="64"/>
                    <a:pt x="82" y="64"/>
                  </a:cubicBezTo>
                  <a:close/>
                  <a:moveTo>
                    <a:pt x="109" y="97"/>
                  </a:moveTo>
                  <a:cubicBezTo>
                    <a:pt x="109" y="95"/>
                    <a:pt x="109" y="95"/>
                    <a:pt x="109" y="95"/>
                  </a:cubicBezTo>
                  <a:cubicBezTo>
                    <a:pt x="109" y="93"/>
                    <a:pt x="109" y="93"/>
                    <a:pt x="109" y="93"/>
                  </a:cubicBezTo>
                  <a:cubicBezTo>
                    <a:pt x="112" y="93"/>
                    <a:pt x="112" y="93"/>
                    <a:pt x="112" y="93"/>
                  </a:cubicBezTo>
                  <a:cubicBezTo>
                    <a:pt x="112" y="95"/>
                    <a:pt x="112" y="95"/>
                    <a:pt x="112" y="95"/>
                  </a:cubicBezTo>
                  <a:cubicBezTo>
                    <a:pt x="109" y="97"/>
                    <a:pt x="109" y="97"/>
                    <a:pt x="109" y="97"/>
                  </a:cubicBezTo>
                  <a:close/>
                  <a:moveTo>
                    <a:pt x="82" y="113"/>
                  </a:moveTo>
                  <a:cubicBezTo>
                    <a:pt x="83" y="111"/>
                    <a:pt x="83" y="111"/>
                    <a:pt x="83" y="111"/>
                  </a:cubicBezTo>
                  <a:cubicBezTo>
                    <a:pt x="85" y="111"/>
                    <a:pt x="85" y="111"/>
                    <a:pt x="85" y="111"/>
                  </a:cubicBezTo>
                  <a:cubicBezTo>
                    <a:pt x="85" y="113"/>
                    <a:pt x="85" y="113"/>
                    <a:pt x="85" y="113"/>
                  </a:cubicBezTo>
                  <a:cubicBezTo>
                    <a:pt x="83" y="113"/>
                    <a:pt x="83" y="113"/>
                    <a:pt x="83" y="113"/>
                  </a:cubicBezTo>
                  <a:cubicBezTo>
                    <a:pt x="82" y="113"/>
                    <a:pt x="82" y="113"/>
                    <a:pt x="82" y="113"/>
                  </a:cubicBezTo>
                  <a:close/>
                  <a:moveTo>
                    <a:pt x="82" y="102"/>
                  </a:moveTo>
                  <a:cubicBezTo>
                    <a:pt x="83" y="102"/>
                    <a:pt x="83" y="102"/>
                    <a:pt x="83" y="102"/>
                  </a:cubicBezTo>
                  <a:cubicBezTo>
                    <a:pt x="83" y="104"/>
                    <a:pt x="83" y="104"/>
                    <a:pt x="83" y="104"/>
                  </a:cubicBezTo>
                  <a:cubicBezTo>
                    <a:pt x="82" y="102"/>
                    <a:pt x="82" y="102"/>
                    <a:pt x="82" y="102"/>
                  </a:cubicBezTo>
                  <a:close/>
                  <a:moveTo>
                    <a:pt x="82" y="100"/>
                  </a:moveTo>
                  <a:cubicBezTo>
                    <a:pt x="82" y="97"/>
                    <a:pt x="82" y="97"/>
                    <a:pt x="82" y="97"/>
                  </a:cubicBezTo>
                  <a:cubicBezTo>
                    <a:pt x="83" y="97"/>
                    <a:pt x="83" y="97"/>
                    <a:pt x="83" y="97"/>
                  </a:cubicBezTo>
                  <a:cubicBezTo>
                    <a:pt x="83" y="98"/>
                    <a:pt x="83" y="98"/>
                    <a:pt x="83" y="98"/>
                  </a:cubicBezTo>
                  <a:cubicBezTo>
                    <a:pt x="82" y="100"/>
                    <a:pt x="82" y="100"/>
                    <a:pt x="82" y="100"/>
                  </a:cubicBezTo>
                  <a:close/>
                  <a:moveTo>
                    <a:pt x="80" y="95"/>
                  </a:moveTo>
                  <a:cubicBezTo>
                    <a:pt x="80" y="95"/>
                    <a:pt x="80" y="95"/>
                    <a:pt x="80" y="95"/>
                  </a:cubicBezTo>
                  <a:cubicBezTo>
                    <a:pt x="80" y="93"/>
                    <a:pt x="80" y="93"/>
                    <a:pt x="80" y="93"/>
                  </a:cubicBezTo>
                  <a:cubicBezTo>
                    <a:pt x="82" y="95"/>
                    <a:pt x="82" y="95"/>
                    <a:pt x="82" y="95"/>
                  </a:cubicBezTo>
                  <a:cubicBezTo>
                    <a:pt x="80" y="95"/>
                    <a:pt x="80" y="95"/>
                    <a:pt x="80" y="95"/>
                  </a:cubicBezTo>
                  <a:close/>
                  <a:moveTo>
                    <a:pt x="96" y="106"/>
                  </a:moveTo>
                  <a:cubicBezTo>
                    <a:pt x="94" y="104"/>
                    <a:pt x="94" y="104"/>
                    <a:pt x="94" y="104"/>
                  </a:cubicBezTo>
                  <a:cubicBezTo>
                    <a:pt x="94" y="102"/>
                    <a:pt x="94" y="102"/>
                    <a:pt x="94" y="102"/>
                  </a:cubicBezTo>
                  <a:cubicBezTo>
                    <a:pt x="96" y="102"/>
                    <a:pt x="96" y="102"/>
                    <a:pt x="96" y="102"/>
                  </a:cubicBezTo>
                  <a:cubicBezTo>
                    <a:pt x="98" y="104"/>
                    <a:pt x="98" y="104"/>
                    <a:pt x="98" y="104"/>
                  </a:cubicBezTo>
                  <a:cubicBezTo>
                    <a:pt x="96" y="106"/>
                    <a:pt x="96" y="106"/>
                    <a:pt x="96" y="106"/>
                  </a:cubicBezTo>
                  <a:close/>
                  <a:moveTo>
                    <a:pt x="100" y="106"/>
                  </a:moveTo>
                  <a:cubicBezTo>
                    <a:pt x="98" y="104"/>
                    <a:pt x="98" y="104"/>
                    <a:pt x="98" y="104"/>
                  </a:cubicBezTo>
                  <a:cubicBezTo>
                    <a:pt x="102" y="100"/>
                    <a:pt x="102" y="100"/>
                    <a:pt x="102" y="100"/>
                  </a:cubicBezTo>
                  <a:cubicBezTo>
                    <a:pt x="103" y="102"/>
                    <a:pt x="103" y="102"/>
                    <a:pt x="103" y="102"/>
                  </a:cubicBezTo>
                  <a:cubicBezTo>
                    <a:pt x="103" y="104"/>
                    <a:pt x="103" y="104"/>
                    <a:pt x="103" y="104"/>
                  </a:cubicBezTo>
                  <a:cubicBezTo>
                    <a:pt x="102" y="106"/>
                    <a:pt x="102" y="106"/>
                    <a:pt x="102" y="106"/>
                  </a:cubicBezTo>
                  <a:cubicBezTo>
                    <a:pt x="100" y="106"/>
                    <a:pt x="100" y="106"/>
                    <a:pt x="100" y="106"/>
                  </a:cubicBezTo>
                  <a:close/>
                  <a:moveTo>
                    <a:pt x="100" y="98"/>
                  </a:moveTo>
                  <a:cubicBezTo>
                    <a:pt x="100" y="97"/>
                    <a:pt x="100" y="97"/>
                    <a:pt x="100" y="97"/>
                  </a:cubicBezTo>
                  <a:cubicBezTo>
                    <a:pt x="100" y="97"/>
                    <a:pt x="100" y="97"/>
                    <a:pt x="100" y="97"/>
                  </a:cubicBezTo>
                  <a:cubicBezTo>
                    <a:pt x="100" y="98"/>
                    <a:pt x="100" y="98"/>
                    <a:pt x="100" y="98"/>
                  </a:cubicBezTo>
                  <a:close/>
                  <a:moveTo>
                    <a:pt x="94" y="93"/>
                  </a:moveTo>
                  <a:cubicBezTo>
                    <a:pt x="96" y="93"/>
                    <a:pt x="96" y="93"/>
                    <a:pt x="96" y="93"/>
                  </a:cubicBezTo>
                  <a:cubicBezTo>
                    <a:pt x="96" y="95"/>
                    <a:pt x="96" y="95"/>
                    <a:pt x="96" y="95"/>
                  </a:cubicBezTo>
                  <a:cubicBezTo>
                    <a:pt x="98" y="97"/>
                    <a:pt x="98" y="97"/>
                    <a:pt x="98" y="97"/>
                  </a:cubicBezTo>
                  <a:cubicBezTo>
                    <a:pt x="96" y="95"/>
                    <a:pt x="96" y="95"/>
                    <a:pt x="96" y="95"/>
                  </a:cubicBezTo>
                  <a:cubicBezTo>
                    <a:pt x="94" y="93"/>
                    <a:pt x="94" y="93"/>
                    <a:pt x="94" y="93"/>
                  </a:cubicBezTo>
                  <a:close/>
                  <a:moveTo>
                    <a:pt x="87" y="86"/>
                  </a:moveTo>
                  <a:cubicBezTo>
                    <a:pt x="87" y="86"/>
                    <a:pt x="87" y="86"/>
                    <a:pt x="87" y="86"/>
                  </a:cubicBezTo>
                  <a:cubicBezTo>
                    <a:pt x="89" y="89"/>
                    <a:pt x="89" y="89"/>
                    <a:pt x="89" y="89"/>
                  </a:cubicBezTo>
                  <a:cubicBezTo>
                    <a:pt x="92" y="91"/>
                    <a:pt x="92" y="91"/>
                    <a:pt x="92" y="91"/>
                  </a:cubicBezTo>
                  <a:cubicBezTo>
                    <a:pt x="92" y="93"/>
                    <a:pt x="92" y="93"/>
                    <a:pt x="92" y="93"/>
                  </a:cubicBezTo>
                  <a:cubicBezTo>
                    <a:pt x="91" y="93"/>
                    <a:pt x="91" y="93"/>
                    <a:pt x="91" y="93"/>
                  </a:cubicBezTo>
                  <a:cubicBezTo>
                    <a:pt x="87" y="89"/>
                    <a:pt x="87" y="89"/>
                    <a:pt x="87" y="89"/>
                  </a:cubicBezTo>
                  <a:cubicBezTo>
                    <a:pt x="85" y="88"/>
                    <a:pt x="85" y="88"/>
                    <a:pt x="85" y="88"/>
                  </a:cubicBezTo>
                  <a:cubicBezTo>
                    <a:pt x="87" y="86"/>
                    <a:pt x="87" y="86"/>
                    <a:pt x="87" y="86"/>
                  </a:cubicBezTo>
                  <a:close/>
                  <a:moveTo>
                    <a:pt x="54" y="66"/>
                  </a:moveTo>
                  <a:cubicBezTo>
                    <a:pt x="56" y="64"/>
                    <a:pt x="56" y="64"/>
                    <a:pt x="56" y="64"/>
                  </a:cubicBezTo>
                  <a:cubicBezTo>
                    <a:pt x="62" y="62"/>
                    <a:pt x="62" y="62"/>
                    <a:pt x="62" y="62"/>
                  </a:cubicBezTo>
                  <a:cubicBezTo>
                    <a:pt x="63" y="66"/>
                    <a:pt x="63" y="66"/>
                    <a:pt x="63" y="66"/>
                  </a:cubicBezTo>
                  <a:cubicBezTo>
                    <a:pt x="67" y="68"/>
                    <a:pt x="67" y="68"/>
                    <a:pt x="67" y="68"/>
                  </a:cubicBezTo>
                  <a:cubicBezTo>
                    <a:pt x="69" y="68"/>
                    <a:pt x="69" y="68"/>
                    <a:pt x="69" y="68"/>
                  </a:cubicBezTo>
                  <a:cubicBezTo>
                    <a:pt x="71" y="69"/>
                    <a:pt x="71" y="69"/>
                    <a:pt x="71" y="69"/>
                  </a:cubicBezTo>
                  <a:cubicBezTo>
                    <a:pt x="72" y="69"/>
                    <a:pt x="72" y="69"/>
                    <a:pt x="72" y="69"/>
                  </a:cubicBezTo>
                  <a:cubicBezTo>
                    <a:pt x="72" y="69"/>
                    <a:pt x="72" y="69"/>
                    <a:pt x="72" y="69"/>
                  </a:cubicBezTo>
                  <a:cubicBezTo>
                    <a:pt x="76" y="73"/>
                    <a:pt x="76" y="73"/>
                    <a:pt x="76" y="73"/>
                  </a:cubicBezTo>
                  <a:cubicBezTo>
                    <a:pt x="78" y="75"/>
                    <a:pt x="78" y="75"/>
                    <a:pt x="78" y="75"/>
                  </a:cubicBezTo>
                  <a:cubicBezTo>
                    <a:pt x="78" y="77"/>
                    <a:pt x="78" y="77"/>
                    <a:pt x="78" y="77"/>
                  </a:cubicBezTo>
                  <a:cubicBezTo>
                    <a:pt x="78" y="78"/>
                    <a:pt x="78" y="78"/>
                    <a:pt x="78" y="78"/>
                  </a:cubicBezTo>
                  <a:cubicBezTo>
                    <a:pt x="78" y="80"/>
                    <a:pt x="78" y="80"/>
                    <a:pt x="78" y="80"/>
                  </a:cubicBezTo>
                  <a:cubicBezTo>
                    <a:pt x="80" y="84"/>
                    <a:pt x="80" y="84"/>
                    <a:pt x="80" y="84"/>
                  </a:cubicBezTo>
                  <a:cubicBezTo>
                    <a:pt x="82" y="82"/>
                    <a:pt x="82" y="82"/>
                    <a:pt x="82" y="82"/>
                  </a:cubicBezTo>
                  <a:cubicBezTo>
                    <a:pt x="85" y="82"/>
                    <a:pt x="85" y="82"/>
                    <a:pt x="85" y="82"/>
                  </a:cubicBezTo>
                  <a:cubicBezTo>
                    <a:pt x="83" y="86"/>
                    <a:pt x="83" y="86"/>
                    <a:pt x="83" y="86"/>
                  </a:cubicBezTo>
                  <a:cubicBezTo>
                    <a:pt x="82" y="86"/>
                    <a:pt x="82" y="86"/>
                    <a:pt x="82" y="86"/>
                  </a:cubicBezTo>
                  <a:cubicBezTo>
                    <a:pt x="80" y="86"/>
                    <a:pt x="80" y="86"/>
                    <a:pt x="80" y="86"/>
                  </a:cubicBezTo>
                  <a:cubicBezTo>
                    <a:pt x="78" y="84"/>
                    <a:pt x="78" y="84"/>
                    <a:pt x="78" y="84"/>
                  </a:cubicBezTo>
                  <a:cubicBezTo>
                    <a:pt x="76" y="82"/>
                    <a:pt x="76" y="82"/>
                    <a:pt x="76" y="82"/>
                  </a:cubicBezTo>
                  <a:cubicBezTo>
                    <a:pt x="78" y="80"/>
                    <a:pt x="78" y="80"/>
                    <a:pt x="78" y="80"/>
                  </a:cubicBezTo>
                  <a:cubicBezTo>
                    <a:pt x="76" y="80"/>
                    <a:pt x="76" y="80"/>
                    <a:pt x="76" y="80"/>
                  </a:cubicBezTo>
                  <a:cubicBezTo>
                    <a:pt x="74" y="77"/>
                    <a:pt x="74" y="77"/>
                    <a:pt x="74" y="77"/>
                  </a:cubicBezTo>
                  <a:cubicBezTo>
                    <a:pt x="72" y="75"/>
                    <a:pt x="72" y="75"/>
                    <a:pt x="72" y="75"/>
                  </a:cubicBezTo>
                  <a:cubicBezTo>
                    <a:pt x="71" y="75"/>
                    <a:pt x="71" y="75"/>
                    <a:pt x="71" y="75"/>
                  </a:cubicBezTo>
                  <a:cubicBezTo>
                    <a:pt x="67" y="73"/>
                    <a:pt x="67" y="73"/>
                    <a:pt x="67" y="73"/>
                  </a:cubicBezTo>
                  <a:cubicBezTo>
                    <a:pt x="65" y="71"/>
                    <a:pt x="65" y="71"/>
                    <a:pt x="65" y="71"/>
                  </a:cubicBezTo>
                  <a:cubicBezTo>
                    <a:pt x="63" y="71"/>
                    <a:pt x="63" y="71"/>
                    <a:pt x="63" y="71"/>
                  </a:cubicBezTo>
                  <a:cubicBezTo>
                    <a:pt x="63" y="69"/>
                    <a:pt x="63" y="69"/>
                    <a:pt x="63" y="69"/>
                  </a:cubicBezTo>
                  <a:cubicBezTo>
                    <a:pt x="62" y="68"/>
                    <a:pt x="62" y="68"/>
                    <a:pt x="62" y="68"/>
                  </a:cubicBezTo>
                  <a:cubicBezTo>
                    <a:pt x="60" y="68"/>
                    <a:pt x="60" y="68"/>
                    <a:pt x="60" y="68"/>
                  </a:cubicBezTo>
                  <a:cubicBezTo>
                    <a:pt x="58" y="66"/>
                    <a:pt x="58" y="66"/>
                    <a:pt x="58" y="66"/>
                  </a:cubicBezTo>
                  <a:cubicBezTo>
                    <a:pt x="56" y="66"/>
                    <a:pt x="56" y="66"/>
                    <a:pt x="56" y="66"/>
                  </a:cubicBezTo>
                  <a:cubicBezTo>
                    <a:pt x="54" y="66"/>
                    <a:pt x="54" y="66"/>
                    <a:pt x="54" y="66"/>
                  </a:cubicBezTo>
                  <a:close/>
                  <a:moveTo>
                    <a:pt x="60" y="117"/>
                  </a:moveTo>
                  <a:cubicBezTo>
                    <a:pt x="60" y="117"/>
                    <a:pt x="60" y="117"/>
                    <a:pt x="60" y="117"/>
                  </a:cubicBezTo>
                  <a:cubicBezTo>
                    <a:pt x="60" y="119"/>
                    <a:pt x="60" y="119"/>
                    <a:pt x="60" y="119"/>
                  </a:cubicBezTo>
                  <a:cubicBezTo>
                    <a:pt x="62" y="120"/>
                    <a:pt x="62" y="120"/>
                    <a:pt x="62" y="120"/>
                  </a:cubicBezTo>
                  <a:cubicBezTo>
                    <a:pt x="62" y="122"/>
                    <a:pt x="62" y="122"/>
                    <a:pt x="62" y="122"/>
                  </a:cubicBezTo>
                  <a:cubicBezTo>
                    <a:pt x="60" y="122"/>
                    <a:pt x="60" y="122"/>
                    <a:pt x="60" y="122"/>
                  </a:cubicBezTo>
                  <a:cubicBezTo>
                    <a:pt x="60" y="120"/>
                    <a:pt x="60" y="120"/>
                    <a:pt x="60" y="120"/>
                  </a:cubicBezTo>
                  <a:cubicBezTo>
                    <a:pt x="58" y="119"/>
                    <a:pt x="58" y="119"/>
                    <a:pt x="58" y="119"/>
                  </a:cubicBezTo>
                  <a:cubicBezTo>
                    <a:pt x="60" y="117"/>
                    <a:pt x="60" y="117"/>
                    <a:pt x="60" y="117"/>
                  </a:cubicBezTo>
                  <a:close/>
                  <a:moveTo>
                    <a:pt x="60" y="113"/>
                  </a:moveTo>
                  <a:cubicBezTo>
                    <a:pt x="60" y="115"/>
                    <a:pt x="60" y="115"/>
                    <a:pt x="60" y="115"/>
                  </a:cubicBezTo>
                  <a:cubicBezTo>
                    <a:pt x="58" y="115"/>
                    <a:pt x="58" y="115"/>
                    <a:pt x="58" y="115"/>
                  </a:cubicBezTo>
                  <a:cubicBezTo>
                    <a:pt x="60" y="113"/>
                    <a:pt x="60" y="113"/>
                    <a:pt x="60" y="113"/>
                  </a:cubicBezTo>
                  <a:cubicBezTo>
                    <a:pt x="60" y="113"/>
                    <a:pt x="60" y="113"/>
                    <a:pt x="60" y="113"/>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 name="Google Shape;3614;p136">
              <a:extLst>
                <a:ext uri="{FF2B5EF4-FFF2-40B4-BE49-F238E27FC236}">
                  <a16:creationId xmlns:a16="http://schemas.microsoft.com/office/drawing/2014/main" id="{8D97D3BA-DC5D-845B-67D9-23586324B13D}"/>
                </a:ext>
              </a:extLst>
            </p:cNvPr>
            <p:cNvSpPr/>
            <p:nvPr/>
          </p:nvSpPr>
          <p:spPr>
            <a:xfrm>
              <a:off x="3283" y="2234"/>
              <a:ext cx="474" cy="458"/>
            </a:xfrm>
            <a:custGeom>
              <a:avLst/>
              <a:gdLst/>
              <a:ahLst/>
              <a:cxnLst/>
              <a:rect l="l" t="t" r="r" b="b"/>
              <a:pathLst>
                <a:path w="149" h="144" extrusionOk="0">
                  <a:moveTo>
                    <a:pt x="111" y="0"/>
                  </a:moveTo>
                  <a:cubicBezTo>
                    <a:pt x="109" y="0"/>
                    <a:pt x="109" y="0"/>
                    <a:pt x="109" y="0"/>
                  </a:cubicBezTo>
                  <a:cubicBezTo>
                    <a:pt x="105" y="4"/>
                    <a:pt x="105" y="4"/>
                    <a:pt x="105" y="4"/>
                  </a:cubicBezTo>
                  <a:cubicBezTo>
                    <a:pt x="105" y="7"/>
                    <a:pt x="105" y="7"/>
                    <a:pt x="105" y="7"/>
                  </a:cubicBezTo>
                  <a:cubicBezTo>
                    <a:pt x="105" y="11"/>
                    <a:pt x="105" y="11"/>
                    <a:pt x="105" y="11"/>
                  </a:cubicBezTo>
                  <a:cubicBezTo>
                    <a:pt x="103" y="13"/>
                    <a:pt x="103" y="13"/>
                    <a:pt x="103" y="13"/>
                  </a:cubicBezTo>
                  <a:cubicBezTo>
                    <a:pt x="96" y="13"/>
                    <a:pt x="96" y="13"/>
                    <a:pt x="96" y="13"/>
                  </a:cubicBezTo>
                  <a:cubicBezTo>
                    <a:pt x="92" y="13"/>
                    <a:pt x="92" y="13"/>
                    <a:pt x="92" y="13"/>
                  </a:cubicBezTo>
                  <a:cubicBezTo>
                    <a:pt x="91" y="11"/>
                    <a:pt x="91" y="11"/>
                    <a:pt x="91" y="11"/>
                  </a:cubicBezTo>
                  <a:cubicBezTo>
                    <a:pt x="87" y="11"/>
                    <a:pt x="87" y="11"/>
                    <a:pt x="87" y="11"/>
                  </a:cubicBezTo>
                  <a:cubicBezTo>
                    <a:pt x="85" y="15"/>
                    <a:pt x="85" y="15"/>
                    <a:pt x="85" y="15"/>
                  </a:cubicBezTo>
                  <a:cubicBezTo>
                    <a:pt x="82" y="13"/>
                    <a:pt x="82" y="13"/>
                    <a:pt x="82" y="13"/>
                  </a:cubicBezTo>
                  <a:cubicBezTo>
                    <a:pt x="80" y="11"/>
                    <a:pt x="80" y="11"/>
                    <a:pt x="80" y="11"/>
                  </a:cubicBezTo>
                  <a:cubicBezTo>
                    <a:pt x="76" y="11"/>
                    <a:pt x="76" y="11"/>
                    <a:pt x="76" y="11"/>
                  </a:cubicBezTo>
                  <a:cubicBezTo>
                    <a:pt x="72" y="9"/>
                    <a:pt x="72" y="9"/>
                    <a:pt x="72" y="9"/>
                  </a:cubicBezTo>
                  <a:cubicBezTo>
                    <a:pt x="69" y="13"/>
                    <a:pt x="69" y="13"/>
                    <a:pt x="69" y="13"/>
                  </a:cubicBezTo>
                  <a:cubicBezTo>
                    <a:pt x="65" y="15"/>
                    <a:pt x="65" y="15"/>
                    <a:pt x="65" y="15"/>
                  </a:cubicBezTo>
                  <a:cubicBezTo>
                    <a:pt x="60" y="15"/>
                    <a:pt x="60" y="15"/>
                    <a:pt x="60" y="15"/>
                  </a:cubicBezTo>
                  <a:cubicBezTo>
                    <a:pt x="58" y="13"/>
                    <a:pt x="58" y="13"/>
                    <a:pt x="58" y="13"/>
                  </a:cubicBezTo>
                  <a:cubicBezTo>
                    <a:pt x="54" y="15"/>
                    <a:pt x="54" y="15"/>
                    <a:pt x="54" y="15"/>
                  </a:cubicBezTo>
                  <a:cubicBezTo>
                    <a:pt x="52" y="15"/>
                    <a:pt x="52" y="15"/>
                    <a:pt x="52" y="15"/>
                  </a:cubicBezTo>
                  <a:cubicBezTo>
                    <a:pt x="47" y="18"/>
                    <a:pt x="47" y="18"/>
                    <a:pt x="47" y="18"/>
                  </a:cubicBezTo>
                  <a:cubicBezTo>
                    <a:pt x="40" y="17"/>
                    <a:pt x="40" y="17"/>
                    <a:pt x="40" y="17"/>
                  </a:cubicBezTo>
                  <a:cubicBezTo>
                    <a:pt x="36" y="20"/>
                    <a:pt x="36" y="20"/>
                    <a:pt x="36" y="20"/>
                  </a:cubicBezTo>
                  <a:cubicBezTo>
                    <a:pt x="36" y="20"/>
                    <a:pt x="36" y="20"/>
                    <a:pt x="36" y="20"/>
                  </a:cubicBezTo>
                  <a:cubicBezTo>
                    <a:pt x="31" y="22"/>
                    <a:pt x="31" y="22"/>
                    <a:pt x="31" y="22"/>
                  </a:cubicBezTo>
                  <a:cubicBezTo>
                    <a:pt x="23" y="27"/>
                    <a:pt x="23" y="27"/>
                    <a:pt x="23" y="27"/>
                  </a:cubicBezTo>
                  <a:cubicBezTo>
                    <a:pt x="23" y="31"/>
                    <a:pt x="23" y="31"/>
                    <a:pt x="23" y="31"/>
                  </a:cubicBezTo>
                  <a:cubicBezTo>
                    <a:pt x="20" y="37"/>
                    <a:pt x="20" y="37"/>
                    <a:pt x="20" y="37"/>
                  </a:cubicBezTo>
                  <a:cubicBezTo>
                    <a:pt x="14" y="38"/>
                    <a:pt x="14" y="38"/>
                    <a:pt x="14" y="38"/>
                  </a:cubicBezTo>
                  <a:cubicBezTo>
                    <a:pt x="13" y="42"/>
                    <a:pt x="13" y="42"/>
                    <a:pt x="13" y="42"/>
                  </a:cubicBezTo>
                  <a:cubicBezTo>
                    <a:pt x="11" y="47"/>
                    <a:pt x="11" y="47"/>
                    <a:pt x="11" y="47"/>
                  </a:cubicBezTo>
                  <a:cubicBezTo>
                    <a:pt x="9" y="49"/>
                    <a:pt x="9" y="49"/>
                    <a:pt x="9" y="49"/>
                  </a:cubicBezTo>
                  <a:cubicBezTo>
                    <a:pt x="9" y="49"/>
                    <a:pt x="9" y="49"/>
                    <a:pt x="9" y="49"/>
                  </a:cubicBezTo>
                  <a:cubicBezTo>
                    <a:pt x="9" y="55"/>
                    <a:pt x="9" y="55"/>
                    <a:pt x="9" y="55"/>
                  </a:cubicBezTo>
                  <a:cubicBezTo>
                    <a:pt x="16" y="58"/>
                    <a:pt x="16" y="58"/>
                    <a:pt x="16" y="58"/>
                  </a:cubicBezTo>
                  <a:cubicBezTo>
                    <a:pt x="20" y="64"/>
                    <a:pt x="20" y="64"/>
                    <a:pt x="20" y="64"/>
                  </a:cubicBezTo>
                  <a:cubicBezTo>
                    <a:pt x="22" y="64"/>
                    <a:pt x="22" y="64"/>
                    <a:pt x="22" y="64"/>
                  </a:cubicBezTo>
                  <a:cubicBezTo>
                    <a:pt x="20" y="66"/>
                    <a:pt x="20" y="66"/>
                    <a:pt x="20" y="66"/>
                  </a:cubicBezTo>
                  <a:cubicBezTo>
                    <a:pt x="25" y="73"/>
                    <a:pt x="25" y="73"/>
                    <a:pt x="25" y="73"/>
                  </a:cubicBezTo>
                  <a:cubicBezTo>
                    <a:pt x="27" y="77"/>
                    <a:pt x="27" y="77"/>
                    <a:pt x="27" y="77"/>
                  </a:cubicBezTo>
                  <a:cubicBezTo>
                    <a:pt x="29" y="78"/>
                    <a:pt x="29" y="78"/>
                    <a:pt x="29" y="78"/>
                  </a:cubicBezTo>
                  <a:cubicBezTo>
                    <a:pt x="31" y="75"/>
                    <a:pt x="31" y="75"/>
                    <a:pt x="31" y="75"/>
                  </a:cubicBezTo>
                  <a:cubicBezTo>
                    <a:pt x="34" y="78"/>
                    <a:pt x="34" y="78"/>
                    <a:pt x="34" y="78"/>
                  </a:cubicBezTo>
                  <a:cubicBezTo>
                    <a:pt x="38" y="78"/>
                    <a:pt x="38" y="78"/>
                    <a:pt x="38" y="78"/>
                  </a:cubicBezTo>
                  <a:cubicBezTo>
                    <a:pt x="40" y="77"/>
                    <a:pt x="40" y="77"/>
                    <a:pt x="40" y="77"/>
                  </a:cubicBezTo>
                  <a:cubicBezTo>
                    <a:pt x="43" y="77"/>
                    <a:pt x="43" y="77"/>
                    <a:pt x="43" y="77"/>
                  </a:cubicBezTo>
                  <a:cubicBezTo>
                    <a:pt x="47" y="78"/>
                    <a:pt x="47" y="78"/>
                    <a:pt x="47" y="78"/>
                  </a:cubicBezTo>
                  <a:cubicBezTo>
                    <a:pt x="51" y="78"/>
                    <a:pt x="51" y="78"/>
                    <a:pt x="51" y="78"/>
                  </a:cubicBezTo>
                  <a:cubicBezTo>
                    <a:pt x="51" y="80"/>
                    <a:pt x="51" y="80"/>
                    <a:pt x="51" y="80"/>
                  </a:cubicBezTo>
                  <a:cubicBezTo>
                    <a:pt x="52" y="80"/>
                    <a:pt x="52" y="80"/>
                    <a:pt x="52" y="80"/>
                  </a:cubicBezTo>
                  <a:cubicBezTo>
                    <a:pt x="54" y="82"/>
                    <a:pt x="54" y="82"/>
                    <a:pt x="54" y="82"/>
                  </a:cubicBezTo>
                  <a:cubicBezTo>
                    <a:pt x="58" y="82"/>
                    <a:pt x="58" y="82"/>
                    <a:pt x="58" y="82"/>
                  </a:cubicBezTo>
                  <a:cubicBezTo>
                    <a:pt x="56" y="84"/>
                    <a:pt x="56" y="84"/>
                    <a:pt x="56" y="84"/>
                  </a:cubicBezTo>
                  <a:cubicBezTo>
                    <a:pt x="52" y="86"/>
                    <a:pt x="52" y="86"/>
                    <a:pt x="52" y="86"/>
                  </a:cubicBezTo>
                  <a:cubicBezTo>
                    <a:pt x="51" y="84"/>
                    <a:pt x="51" y="84"/>
                    <a:pt x="51" y="84"/>
                  </a:cubicBezTo>
                  <a:cubicBezTo>
                    <a:pt x="47" y="84"/>
                    <a:pt x="47" y="84"/>
                    <a:pt x="47" y="84"/>
                  </a:cubicBezTo>
                  <a:cubicBezTo>
                    <a:pt x="42" y="78"/>
                    <a:pt x="42" y="78"/>
                    <a:pt x="42" y="78"/>
                  </a:cubicBezTo>
                  <a:cubicBezTo>
                    <a:pt x="38" y="80"/>
                    <a:pt x="38" y="80"/>
                    <a:pt x="38" y="80"/>
                  </a:cubicBezTo>
                  <a:cubicBezTo>
                    <a:pt x="34" y="82"/>
                    <a:pt x="34" y="82"/>
                    <a:pt x="34" y="82"/>
                  </a:cubicBezTo>
                  <a:cubicBezTo>
                    <a:pt x="33" y="80"/>
                    <a:pt x="33" y="80"/>
                    <a:pt x="33" y="80"/>
                  </a:cubicBezTo>
                  <a:cubicBezTo>
                    <a:pt x="29" y="84"/>
                    <a:pt x="29" y="84"/>
                    <a:pt x="29" y="84"/>
                  </a:cubicBezTo>
                  <a:cubicBezTo>
                    <a:pt x="27" y="84"/>
                    <a:pt x="27" y="84"/>
                    <a:pt x="27" y="84"/>
                  </a:cubicBezTo>
                  <a:cubicBezTo>
                    <a:pt x="27" y="86"/>
                    <a:pt x="27" y="86"/>
                    <a:pt x="27" y="86"/>
                  </a:cubicBezTo>
                  <a:cubicBezTo>
                    <a:pt x="31" y="91"/>
                    <a:pt x="31" y="91"/>
                    <a:pt x="31" y="91"/>
                  </a:cubicBezTo>
                  <a:cubicBezTo>
                    <a:pt x="34" y="93"/>
                    <a:pt x="34" y="93"/>
                    <a:pt x="34" y="93"/>
                  </a:cubicBezTo>
                  <a:cubicBezTo>
                    <a:pt x="38" y="97"/>
                    <a:pt x="38" y="97"/>
                    <a:pt x="38" y="97"/>
                  </a:cubicBezTo>
                  <a:cubicBezTo>
                    <a:pt x="38" y="98"/>
                    <a:pt x="38" y="98"/>
                    <a:pt x="38" y="98"/>
                  </a:cubicBezTo>
                  <a:cubicBezTo>
                    <a:pt x="36" y="100"/>
                    <a:pt x="36" y="100"/>
                    <a:pt x="36" y="100"/>
                  </a:cubicBezTo>
                  <a:cubicBezTo>
                    <a:pt x="36" y="104"/>
                    <a:pt x="36" y="104"/>
                    <a:pt x="36" y="104"/>
                  </a:cubicBezTo>
                  <a:cubicBezTo>
                    <a:pt x="40" y="108"/>
                    <a:pt x="40" y="108"/>
                    <a:pt x="40" y="108"/>
                  </a:cubicBezTo>
                  <a:cubicBezTo>
                    <a:pt x="42" y="109"/>
                    <a:pt x="42" y="109"/>
                    <a:pt x="42" y="109"/>
                  </a:cubicBezTo>
                  <a:cubicBezTo>
                    <a:pt x="43" y="108"/>
                    <a:pt x="43" y="108"/>
                    <a:pt x="43" y="108"/>
                  </a:cubicBezTo>
                  <a:cubicBezTo>
                    <a:pt x="42" y="106"/>
                    <a:pt x="42" y="106"/>
                    <a:pt x="42" y="106"/>
                  </a:cubicBezTo>
                  <a:cubicBezTo>
                    <a:pt x="43" y="102"/>
                    <a:pt x="43" y="102"/>
                    <a:pt x="43" y="102"/>
                  </a:cubicBezTo>
                  <a:cubicBezTo>
                    <a:pt x="45" y="108"/>
                    <a:pt x="45" y="108"/>
                    <a:pt x="45" y="108"/>
                  </a:cubicBezTo>
                  <a:cubicBezTo>
                    <a:pt x="49" y="109"/>
                    <a:pt x="49" y="109"/>
                    <a:pt x="49" y="109"/>
                  </a:cubicBezTo>
                  <a:cubicBezTo>
                    <a:pt x="51" y="111"/>
                    <a:pt x="51" y="111"/>
                    <a:pt x="51" y="111"/>
                  </a:cubicBezTo>
                  <a:cubicBezTo>
                    <a:pt x="49" y="115"/>
                    <a:pt x="49" y="115"/>
                    <a:pt x="49" y="115"/>
                  </a:cubicBezTo>
                  <a:cubicBezTo>
                    <a:pt x="52" y="117"/>
                    <a:pt x="52" y="117"/>
                    <a:pt x="52" y="117"/>
                  </a:cubicBezTo>
                  <a:cubicBezTo>
                    <a:pt x="52" y="111"/>
                    <a:pt x="52" y="111"/>
                    <a:pt x="52" y="111"/>
                  </a:cubicBezTo>
                  <a:cubicBezTo>
                    <a:pt x="52" y="108"/>
                    <a:pt x="52" y="108"/>
                    <a:pt x="52" y="108"/>
                  </a:cubicBezTo>
                  <a:cubicBezTo>
                    <a:pt x="56" y="108"/>
                    <a:pt x="56" y="108"/>
                    <a:pt x="56" y="108"/>
                  </a:cubicBezTo>
                  <a:cubicBezTo>
                    <a:pt x="58" y="111"/>
                    <a:pt x="58" y="111"/>
                    <a:pt x="58" y="111"/>
                  </a:cubicBezTo>
                  <a:cubicBezTo>
                    <a:pt x="63" y="115"/>
                    <a:pt x="63" y="115"/>
                    <a:pt x="63" y="115"/>
                  </a:cubicBezTo>
                  <a:cubicBezTo>
                    <a:pt x="60" y="111"/>
                    <a:pt x="60" y="111"/>
                    <a:pt x="60" y="111"/>
                  </a:cubicBezTo>
                  <a:cubicBezTo>
                    <a:pt x="62" y="108"/>
                    <a:pt x="62" y="108"/>
                    <a:pt x="62" y="108"/>
                  </a:cubicBezTo>
                  <a:cubicBezTo>
                    <a:pt x="60" y="106"/>
                    <a:pt x="60" y="106"/>
                    <a:pt x="60" y="106"/>
                  </a:cubicBezTo>
                  <a:cubicBezTo>
                    <a:pt x="56" y="98"/>
                    <a:pt x="56" y="98"/>
                    <a:pt x="56" y="98"/>
                  </a:cubicBezTo>
                  <a:cubicBezTo>
                    <a:pt x="54" y="97"/>
                    <a:pt x="54" y="97"/>
                    <a:pt x="54" y="97"/>
                  </a:cubicBezTo>
                  <a:cubicBezTo>
                    <a:pt x="54" y="95"/>
                    <a:pt x="54" y="95"/>
                    <a:pt x="54" y="95"/>
                  </a:cubicBezTo>
                  <a:cubicBezTo>
                    <a:pt x="56" y="95"/>
                    <a:pt x="56" y="95"/>
                    <a:pt x="56" y="95"/>
                  </a:cubicBezTo>
                  <a:cubicBezTo>
                    <a:pt x="62" y="97"/>
                    <a:pt x="62" y="97"/>
                    <a:pt x="62" y="97"/>
                  </a:cubicBezTo>
                  <a:cubicBezTo>
                    <a:pt x="60" y="98"/>
                    <a:pt x="60" y="98"/>
                    <a:pt x="60" y="98"/>
                  </a:cubicBezTo>
                  <a:cubicBezTo>
                    <a:pt x="62" y="98"/>
                    <a:pt x="62" y="98"/>
                    <a:pt x="62" y="98"/>
                  </a:cubicBezTo>
                  <a:cubicBezTo>
                    <a:pt x="63" y="97"/>
                    <a:pt x="63" y="97"/>
                    <a:pt x="63" y="97"/>
                  </a:cubicBezTo>
                  <a:cubicBezTo>
                    <a:pt x="67" y="98"/>
                    <a:pt x="67" y="98"/>
                    <a:pt x="67" y="98"/>
                  </a:cubicBezTo>
                  <a:cubicBezTo>
                    <a:pt x="67" y="97"/>
                    <a:pt x="67" y="97"/>
                    <a:pt x="67" y="97"/>
                  </a:cubicBezTo>
                  <a:cubicBezTo>
                    <a:pt x="65" y="97"/>
                    <a:pt x="65" y="97"/>
                    <a:pt x="65" y="97"/>
                  </a:cubicBezTo>
                  <a:cubicBezTo>
                    <a:pt x="65" y="95"/>
                    <a:pt x="65" y="95"/>
                    <a:pt x="65" y="95"/>
                  </a:cubicBezTo>
                  <a:cubicBezTo>
                    <a:pt x="63" y="95"/>
                    <a:pt x="63" y="95"/>
                    <a:pt x="63" y="95"/>
                  </a:cubicBezTo>
                  <a:cubicBezTo>
                    <a:pt x="60" y="93"/>
                    <a:pt x="60" y="93"/>
                    <a:pt x="60" y="93"/>
                  </a:cubicBezTo>
                  <a:cubicBezTo>
                    <a:pt x="62" y="91"/>
                    <a:pt x="62" y="91"/>
                    <a:pt x="62" y="91"/>
                  </a:cubicBezTo>
                  <a:cubicBezTo>
                    <a:pt x="58" y="88"/>
                    <a:pt x="58" y="88"/>
                    <a:pt x="58" y="88"/>
                  </a:cubicBezTo>
                  <a:cubicBezTo>
                    <a:pt x="62" y="86"/>
                    <a:pt x="62" y="86"/>
                    <a:pt x="62" y="86"/>
                  </a:cubicBezTo>
                  <a:cubicBezTo>
                    <a:pt x="63" y="86"/>
                    <a:pt x="63" y="86"/>
                    <a:pt x="63" y="86"/>
                  </a:cubicBezTo>
                  <a:cubicBezTo>
                    <a:pt x="65" y="86"/>
                    <a:pt x="65" y="86"/>
                    <a:pt x="65" y="86"/>
                  </a:cubicBezTo>
                  <a:cubicBezTo>
                    <a:pt x="71" y="88"/>
                    <a:pt x="71" y="88"/>
                    <a:pt x="71" y="88"/>
                  </a:cubicBezTo>
                  <a:cubicBezTo>
                    <a:pt x="71" y="89"/>
                    <a:pt x="71" y="89"/>
                    <a:pt x="71" y="89"/>
                  </a:cubicBezTo>
                  <a:cubicBezTo>
                    <a:pt x="74" y="89"/>
                    <a:pt x="74" y="89"/>
                    <a:pt x="74" y="89"/>
                  </a:cubicBezTo>
                  <a:cubicBezTo>
                    <a:pt x="74" y="88"/>
                    <a:pt x="74" y="88"/>
                    <a:pt x="74" y="88"/>
                  </a:cubicBezTo>
                  <a:cubicBezTo>
                    <a:pt x="72" y="84"/>
                    <a:pt x="72" y="84"/>
                    <a:pt x="72" y="84"/>
                  </a:cubicBezTo>
                  <a:cubicBezTo>
                    <a:pt x="72" y="80"/>
                    <a:pt x="72" y="80"/>
                    <a:pt x="72" y="80"/>
                  </a:cubicBezTo>
                  <a:cubicBezTo>
                    <a:pt x="72" y="78"/>
                    <a:pt x="72" y="78"/>
                    <a:pt x="72" y="78"/>
                  </a:cubicBezTo>
                  <a:cubicBezTo>
                    <a:pt x="63" y="73"/>
                    <a:pt x="63" y="73"/>
                    <a:pt x="63" y="73"/>
                  </a:cubicBezTo>
                  <a:cubicBezTo>
                    <a:pt x="62" y="73"/>
                    <a:pt x="62" y="73"/>
                    <a:pt x="62" y="73"/>
                  </a:cubicBezTo>
                  <a:cubicBezTo>
                    <a:pt x="60" y="71"/>
                    <a:pt x="60" y="71"/>
                    <a:pt x="60" y="71"/>
                  </a:cubicBezTo>
                  <a:cubicBezTo>
                    <a:pt x="58" y="71"/>
                    <a:pt x="58" y="71"/>
                    <a:pt x="58" y="71"/>
                  </a:cubicBezTo>
                  <a:cubicBezTo>
                    <a:pt x="56" y="69"/>
                    <a:pt x="56" y="69"/>
                    <a:pt x="56" y="69"/>
                  </a:cubicBezTo>
                  <a:cubicBezTo>
                    <a:pt x="52" y="68"/>
                    <a:pt x="52" y="68"/>
                    <a:pt x="52" y="68"/>
                  </a:cubicBezTo>
                  <a:cubicBezTo>
                    <a:pt x="49" y="66"/>
                    <a:pt x="49" y="66"/>
                    <a:pt x="49" y="66"/>
                  </a:cubicBezTo>
                  <a:cubicBezTo>
                    <a:pt x="52" y="64"/>
                    <a:pt x="52" y="64"/>
                    <a:pt x="52" y="64"/>
                  </a:cubicBezTo>
                  <a:cubicBezTo>
                    <a:pt x="56" y="62"/>
                    <a:pt x="56" y="62"/>
                    <a:pt x="56" y="62"/>
                  </a:cubicBezTo>
                  <a:cubicBezTo>
                    <a:pt x="56" y="60"/>
                    <a:pt x="56" y="60"/>
                    <a:pt x="56" y="60"/>
                  </a:cubicBezTo>
                  <a:cubicBezTo>
                    <a:pt x="52" y="60"/>
                    <a:pt x="52" y="60"/>
                    <a:pt x="52" y="60"/>
                  </a:cubicBezTo>
                  <a:cubicBezTo>
                    <a:pt x="54" y="57"/>
                    <a:pt x="54" y="57"/>
                    <a:pt x="54" y="57"/>
                  </a:cubicBezTo>
                  <a:cubicBezTo>
                    <a:pt x="54" y="55"/>
                    <a:pt x="54" y="55"/>
                    <a:pt x="54" y="55"/>
                  </a:cubicBezTo>
                  <a:cubicBezTo>
                    <a:pt x="56" y="57"/>
                    <a:pt x="56" y="57"/>
                    <a:pt x="56" y="57"/>
                  </a:cubicBezTo>
                  <a:cubicBezTo>
                    <a:pt x="58" y="58"/>
                    <a:pt x="58" y="58"/>
                    <a:pt x="58" y="58"/>
                  </a:cubicBezTo>
                  <a:cubicBezTo>
                    <a:pt x="58" y="60"/>
                    <a:pt x="58" y="60"/>
                    <a:pt x="58" y="60"/>
                  </a:cubicBezTo>
                  <a:cubicBezTo>
                    <a:pt x="58" y="62"/>
                    <a:pt x="58" y="62"/>
                    <a:pt x="58" y="62"/>
                  </a:cubicBezTo>
                  <a:cubicBezTo>
                    <a:pt x="60" y="62"/>
                    <a:pt x="60" y="62"/>
                    <a:pt x="60" y="62"/>
                  </a:cubicBezTo>
                  <a:cubicBezTo>
                    <a:pt x="62" y="57"/>
                    <a:pt x="62" y="57"/>
                    <a:pt x="62" y="57"/>
                  </a:cubicBezTo>
                  <a:cubicBezTo>
                    <a:pt x="58" y="55"/>
                    <a:pt x="58" y="55"/>
                    <a:pt x="58" y="55"/>
                  </a:cubicBezTo>
                  <a:cubicBezTo>
                    <a:pt x="52" y="47"/>
                    <a:pt x="52" y="47"/>
                    <a:pt x="52" y="47"/>
                  </a:cubicBezTo>
                  <a:cubicBezTo>
                    <a:pt x="51" y="46"/>
                    <a:pt x="51" y="46"/>
                    <a:pt x="51" y="46"/>
                  </a:cubicBezTo>
                  <a:cubicBezTo>
                    <a:pt x="51" y="44"/>
                    <a:pt x="51" y="44"/>
                    <a:pt x="51" y="44"/>
                  </a:cubicBezTo>
                  <a:cubicBezTo>
                    <a:pt x="47" y="40"/>
                    <a:pt x="47" y="40"/>
                    <a:pt x="47" y="40"/>
                  </a:cubicBezTo>
                  <a:cubicBezTo>
                    <a:pt x="49" y="38"/>
                    <a:pt x="49" y="38"/>
                    <a:pt x="49" y="38"/>
                  </a:cubicBezTo>
                  <a:cubicBezTo>
                    <a:pt x="47" y="33"/>
                    <a:pt x="47" y="33"/>
                    <a:pt x="47" y="33"/>
                  </a:cubicBezTo>
                  <a:cubicBezTo>
                    <a:pt x="49" y="29"/>
                    <a:pt x="49" y="29"/>
                    <a:pt x="49" y="29"/>
                  </a:cubicBezTo>
                  <a:cubicBezTo>
                    <a:pt x="54" y="27"/>
                    <a:pt x="54" y="27"/>
                    <a:pt x="54" y="27"/>
                  </a:cubicBezTo>
                  <a:cubicBezTo>
                    <a:pt x="54" y="31"/>
                    <a:pt x="54" y="31"/>
                    <a:pt x="54" y="31"/>
                  </a:cubicBezTo>
                  <a:cubicBezTo>
                    <a:pt x="52" y="31"/>
                    <a:pt x="52" y="31"/>
                    <a:pt x="52" y="31"/>
                  </a:cubicBezTo>
                  <a:cubicBezTo>
                    <a:pt x="52" y="33"/>
                    <a:pt x="52" y="33"/>
                    <a:pt x="52" y="33"/>
                  </a:cubicBezTo>
                  <a:cubicBezTo>
                    <a:pt x="58" y="35"/>
                    <a:pt x="58" y="35"/>
                    <a:pt x="58" y="35"/>
                  </a:cubicBezTo>
                  <a:cubicBezTo>
                    <a:pt x="58" y="40"/>
                    <a:pt x="58" y="40"/>
                    <a:pt x="58" y="40"/>
                  </a:cubicBezTo>
                  <a:cubicBezTo>
                    <a:pt x="62" y="42"/>
                    <a:pt x="62" y="42"/>
                    <a:pt x="62" y="42"/>
                  </a:cubicBezTo>
                  <a:cubicBezTo>
                    <a:pt x="65" y="42"/>
                    <a:pt x="65" y="42"/>
                    <a:pt x="65" y="42"/>
                  </a:cubicBezTo>
                  <a:cubicBezTo>
                    <a:pt x="63" y="40"/>
                    <a:pt x="63" y="40"/>
                    <a:pt x="63" y="40"/>
                  </a:cubicBezTo>
                  <a:cubicBezTo>
                    <a:pt x="62" y="38"/>
                    <a:pt x="62" y="38"/>
                    <a:pt x="62" y="38"/>
                  </a:cubicBezTo>
                  <a:cubicBezTo>
                    <a:pt x="62" y="35"/>
                    <a:pt x="62" y="35"/>
                    <a:pt x="62" y="35"/>
                  </a:cubicBezTo>
                  <a:cubicBezTo>
                    <a:pt x="65" y="37"/>
                    <a:pt x="65" y="37"/>
                    <a:pt x="65" y="37"/>
                  </a:cubicBezTo>
                  <a:cubicBezTo>
                    <a:pt x="69" y="40"/>
                    <a:pt x="69" y="40"/>
                    <a:pt x="69" y="40"/>
                  </a:cubicBezTo>
                  <a:cubicBezTo>
                    <a:pt x="71" y="42"/>
                    <a:pt x="71" y="42"/>
                    <a:pt x="71" y="42"/>
                  </a:cubicBezTo>
                  <a:cubicBezTo>
                    <a:pt x="72" y="38"/>
                    <a:pt x="72" y="38"/>
                    <a:pt x="72" y="38"/>
                  </a:cubicBezTo>
                  <a:cubicBezTo>
                    <a:pt x="69" y="37"/>
                    <a:pt x="69" y="37"/>
                    <a:pt x="69" y="37"/>
                  </a:cubicBezTo>
                  <a:cubicBezTo>
                    <a:pt x="67" y="37"/>
                    <a:pt x="67" y="37"/>
                    <a:pt x="67" y="37"/>
                  </a:cubicBezTo>
                  <a:cubicBezTo>
                    <a:pt x="67" y="35"/>
                    <a:pt x="67" y="35"/>
                    <a:pt x="67" y="35"/>
                  </a:cubicBezTo>
                  <a:cubicBezTo>
                    <a:pt x="74" y="35"/>
                    <a:pt x="74" y="35"/>
                    <a:pt x="74" y="35"/>
                  </a:cubicBezTo>
                  <a:cubicBezTo>
                    <a:pt x="76" y="37"/>
                    <a:pt x="76" y="37"/>
                    <a:pt x="76" y="37"/>
                  </a:cubicBezTo>
                  <a:cubicBezTo>
                    <a:pt x="76" y="35"/>
                    <a:pt x="76" y="35"/>
                    <a:pt x="76" y="35"/>
                  </a:cubicBezTo>
                  <a:cubicBezTo>
                    <a:pt x="72" y="33"/>
                    <a:pt x="72" y="33"/>
                    <a:pt x="72" y="33"/>
                  </a:cubicBezTo>
                  <a:cubicBezTo>
                    <a:pt x="69" y="31"/>
                    <a:pt x="69" y="31"/>
                    <a:pt x="69" y="31"/>
                  </a:cubicBezTo>
                  <a:cubicBezTo>
                    <a:pt x="67" y="27"/>
                    <a:pt x="67" y="27"/>
                    <a:pt x="67" y="27"/>
                  </a:cubicBezTo>
                  <a:cubicBezTo>
                    <a:pt x="69" y="26"/>
                    <a:pt x="69" y="26"/>
                    <a:pt x="69" y="26"/>
                  </a:cubicBezTo>
                  <a:cubicBezTo>
                    <a:pt x="71" y="27"/>
                    <a:pt x="71" y="27"/>
                    <a:pt x="71" y="27"/>
                  </a:cubicBezTo>
                  <a:cubicBezTo>
                    <a:pt x="74" y="26"/>
                    <a:pt x="74" y="26"/>
                    <a:pt x="74" y="26"/>
                  </a:cubicBezTo>
                  <a:cubicBezTo>
                    <a:pt x="76" y="20"/>
                    <a:pt x="76" y="20"/>
                    <a:pt x="76" y="20"/>
                  </a:cubicBezTo>
                  <a:cubicBezTo>
                    <a:pt x="78" y="20"/>
                    <a:pt x="78" y="20"/>
                    <a:pt x="78" y="20"/>
                  </a:cubicBezTo>
                  <a:cubicBezTo>
                    <a:pt x="82" y="22"/>
                    <a:pt x="82" y="22"/>
                    <a:pt x="82" y="22"/>
                  </a:cubicBezTo>
                  <a:cubicBezTo>
                    <a:pt x="85" y="24"/>
                    <a:pt x="85" y="24"/>
                    <a:pt x="85" y="24"/>
                  </a:cubicBezTo>
                  <a:cubicBezTo>
                    <a:pt x="87" y="20"/>
                    <a:pt x="87" y="20"/>
                    <a:pt x="87" y="20"/>
                  </a:cubicBezTo>
                  <a:cubicBezTo>
                    <a:pt x="89" y="18"/>
                    <a:pt x="89" y="18"/>
                    <a:pt x="89" y="18"/>
                  </a:cubicBezTo>
                  <a:cubicBezTo>
                    <a:pt x="89" y="18"/>
                    <a:pt x="89" y="18"/>
                    <a:pt x="89" y="18"/>
                  </a:cubicBezTo>
                  <a:cubicBezTo>
                    <a:pt x="92" y="20"/>
                    <a:pt x="92" y="20"/>
                    <a:pt x="92" y="20"/>
                  </a:cubicBezTo>
                  <a:cubicBezTo>
                    <a:pt x="98" y="20"/>
                    <a:pt x="98" y="20"/>
                    <a:pt x="98" y="20"/>
                  </a:cubicBezTo>
                  <a:cubicBezTo>
                    <a:pt x="103" y="22"/>
                    <a:pt x="103" y="22"/>
                    <a:pt x="103" y="22"/>
                  </a:cubicBezTo>
                  <a:cubicBezTo>
                    <a:pt x="107" y="22"/>
                    <a:pt x="107" y="22"/>
                    <a:pt x="107" y="22"/>
                  </a:cubicBezTo>
                  <a:cubicBezTo>
                    <a:pt x="109" y="17"/>
                    <a:pt x="109" y="17"/>
                    <a:pt x="109" y="17"/>
                  </a:cubicBezTo>
                  <a:cubicBezTo>
                    <a:pt x="109" y="13"/>
                    <a:pt x="109" y="13"/>
                    <a:pt x="109" y="13"/>
                  </a:cubicBezTo>
                  <a:cubicBezTo>
                    <a:pt x="114" y="11"/>
                    <a:pt x="114" y="11"/>
                    <a:pt x="114" y="11"/>
                  </a:cubicBezTo>
                  <a:cubicBezTo>
                    <a:pt x="114" y="7"/>
                    <a:pt x="114" y="7"/>
                    <a:pt x="114" y="7"/>
                  </a:cubicBezTo>
                  <a:cubicBezTo>
                    <a:pt x="111" y="6"/>
                    <a:pt x="111" y="6"/>
                    <a:pt x="111" y="6"/>
                  </a:cubicBezTo>
                  <a:cubicBezTo>
                    <a:pt x="111" y="0"/>
                    <a:pt x="111" y="0"/>
                    <a:pt x="111" y="0"/>
                  </a:cubicBezTo>
                  <a:close/>
                  <a:moveTo>
                    <a:pt x="72" y="135"/>
                  </a:moveTo>
                  <a:cubicBezTo>
                    <a:pt x="71" y="131"/>
                    <a:pt x="71" y="131"/>
                    <a:pt x="71" y="131"/>
                  </a:cubicBezTo>
                  <a:cubicBezTo>
                    <a:pt x="71" y="135"/>
                    <a:pt x="71" y="135"/>
                    <a:pt x="71" y="135"/>
                  </a:cubicBezTo>
                  <a:cubicBezTo>
                    <a:pt x="71" y="137"/>
                    <a:pt x="71" y="137"/>
                    <a:pt x="71" y="137"/>
                  </a:cubicBezTo>
                  <a:cubicBezTo>
                    <a:pt x="71" y="139"/>
                    <a:pt x="71" y="139"/>
                    <a:pt x="71" y="139"/>
                  </a:cubicBezTo>
                  <a:cubicBezTo>
                    <a:pt x="72" y="140"/>
                    <a:pt x="72" y="140"/>
                    <a:pt x="72" y="140"/>
                  </a:cubicBezTo>
                  <a:cubicBezTo>
                    <a:pt x="78" y="140"/>
                    <a:pt x="78" y="140"/>
                    <a:pt x="78" y="140"/>
                  </a:cubicBezTo>
                  <a:cubicBezTo>
                    <a:pt x="82" y="140"/>
                    <a:pt x="82" y="140"/>
                    <a:pt x="82" y="140"/>
                  </a:cubicBezTo>
                  <a:cubicBezTo>
                    <a:pt x="83" y="139"/>
                    <a:pt x="83" y="139"/>
                    <a:pt x="83" y="139"/>
                  </a:cubicBezTo>
                  <a:cubicBezTo>
                    <a:pt x="87" y="140"/>
                    <a:pt x="87" y="140"/>
                    <a:pt x="87" y="140"/>
                  </a:cubicBezTo>
                  <a:cubicBezTo>
                    <a:pt x="91" y="142"/>
                    <a:pt x="91" y="142"/>
                    <a:pt x="91" y="142"/>
                  </a:cubicBezTo>
                  <a:cubicBezTo>
                    <a:pt x="91" y="144"/>
                    <a:pt x="91" y="144"/>
                    <a:pt x="91" y="144"/>
                  </a:cubicBezTo>
                  <a:cubicBezTo>
                    <a:pt x="96" y="144"/>
                    <a:pt x="96" y="144"/>
                    <a:pt x="96" y="144"/>
                  </a:cubicBezTo>
                  <a:cubicBezTo>
                    <a:pt x="98" y="142"/>
                    <a:pt x="98" y="142"/>
                    <a:pt x="98" y="142"/>
                  </a:cubicBezTo>
                  <a:cubicBezTo>
                    <a:pt x="103" y="142"/>
                    <a:pt x="103" y="142"/>
                    <a:pt x="103" y="142"/>
                  </a:cubicBezTo>
                  <a:cubicBezTo>
                    <a:pt x="109" y="142"/>
                    <a:pt x="109" y="142"/>
                    <a:pt x="109" y="142"/>
                  </a:cubicBezTo>
                  <a:cubicBezTo>
                    <a:pt x="112" y="142"/>
                    <a:pt x="112" y="142"/>
                    <a:pt x="112" y="142"/>
                  </a:cubicBezTo>
                  <a:cubicBezTo>
                    <a:pt x="116" y="140"/>
                    <a:pt x="116" y="140"/>
                    <a:pt x="116" y="140"/>
                  </a:cubicBezTo>
                  <a:cubicBezTo>
                    <a:pt x="116" y="139"/>
                    <a:pt x="116" y="139"/>
                    <a:pt x="116" y="139"/>
                  </a:cubicBezTo>
                  <a:cubicBezTo>
                    <a:pt x="116" y="137"/>
                    <a:pt x="116" y="137"/>
                    <a:pt x="116" y="137"/>
                  </a:cubicBezTo>
                  <a:cubicBezTo>
                    <a:pt x="116" y="135"/>
                    <a:pt x="116" y="135"/>
                    <a:pt x="116" y="135"/>
                  </a:cubicBezTo>
                  <a:cubicBezTo>
                    <a:pt x="116" y="137"/>
                    <a:pt x="116" y="137"/>
                    <a:pt x="116" y="137"/>
                  </a:cubicBezTo>
                  <a:cubicBezTo>
                    <a:pt x="116" y="139"/>
                    <a:pt x="116" y="139"/>
                    <a:pt x="116" y="139"/>
                  </a:cubicBezTo>
                  <a:cubicBezTo>
                    <a:pt x="112" y="140"/>
                    <a:pt x="112" y="140"/>
                    <a:pt x="112" y="140"/>
                  </a:cubicBezTo>
                  <a:cubicBezTo>
                    <a:pt x="112" y="139"/>
                    <a:pt x="112" y="139"/>
                    <a:pt x="112" y="139"/>
                  </a:cubicBezTo>
                  <a:cubicBezTo>
                    <a:pt x="111" y="139"/>
                    <a:pt x="111" y="139"/>
                    <a:pt x="111" y="139"/>
                  </a:cubicBezTo>
                  <a:cubicBezTo>
                    <a:pt x="109" y="139"/>
                    <a:pt x="109" y="139"/>
                    <a:pt x="109" y="139"/>
                  </a:cubicBezTo>
                  <a:cubicBezTo>
                    <a:pt x="109" y="137"/>
                    <a:pt x="109" y="137"/>
                    <a:pt x="109" y="137"/>
                  </a:cubicBezTo>
                  <a:cubicBezTo>
                    <a:pt x="107" y="135"/>
                    <a:pt x="107" y="135"/>
                    <a:pt x="107" y="135"/>
                  </a:cubicBezTo>
                  <a:cubicBezTo>
                    <a:pt x="105" y="135"/>
                    <a:pt x="105" y="135"/>
                    <a:pt x="105" y="135"/>
                  </a:cubicBezTo>
                  <a:cubicBezTo>
                    <a:pt x="102" y="135"/>
                    <a:pt x="102" y="135"/>
                    <a:pt x="102" y="135"/>
                  </a:cubicBezTo>
                  <a:cubicBezTo>
                    <a:pt x="98" y="133"/>
                    <a:pt x="98" y="133"/>
                    <a:pt x="98" y="133"/>
                  </a:cubicBezTo>
                  <a:cubicBezTo>
                    <a:pt x="92" y="133"/>
                    <a:pt x="92" y="133"/>
                    <a:pt x="92" y="133"/>
                  </a:cubicBezTo>
                  <a:cubicBezTo>
                    <a:pt x="89" y="135"/>
                    <a:pt x="89" y="135"/>
                    <a:pt x="89" y="135"/>
                  </a:cubicBezTo>
                  <a:cubicBezTo>
                    <a:pt x="85" y="137"/>
                    <a:pt x="85" y="137"/>
                    <a:pt x="85" y="137"/>
                  </a:cubicBezTo>
                  <a:cubicBezTo>
                    <a:pt x="83" y="135"/>
                    <a:pt x="83" y="135"/>
                    <a:pt x="83" y="135"/>
                  </a:cubicBezTo>
                  <a:cubicBezTo>
                    <a:pt x="82" y="133"/>
                    <a:pt x="82" y="133"/>
                    <a:pt x="82" y="133"/>
                  </a:cubicBezTo>
                  <a:cubicBezTo>
                    <a:pt x="80" y="133"/>
                    <a:pt x="80" y="133"/>
                    <a:pt x="80" y="133"/>
                  </a:cubicBezTo>
                  <a:cubicBezTo>
                    <a:pt x="82" y="133"/>
                    <a:pt x="82" y="133"/>
                    <a:pt x="82" y="133"/>
                  </a:cubicBezTo>
                  <a:cubicBezTo>
                    <a:pt x="80" y="131"/>
                    <a:pt x="80" y="131"/>
                    <a:pt x="80" y="131"/>
                  </a:cubicBezTo>
                  <a:cubicBezTo>
                    <a:pt x="78" y="131"/>
                    <a:pt x="78" y="131"/>
                    <a:pt x="78" y="131"/>
                  </a:cubicBezTo>
                  <a:cubicBezTo>
                    <a:pt x="78" y="131"/>
                    <a:pt x="78" y="131"/>
                    <a:pt x="78" y="131"/>
                  </a:cubicBezTo>
                  <a:cubicBezTo>
                    <a:pt x="78" y="133"/>
                    <a:pt x="78" y="133"/>
                    <a:pt x="78" y="133"/>
                  </a:cubicBezTo>
                  <a:cubicBezTo>
                    <a:pt x="78" y="133"/>
                    <a:pt x="78" y="133"/>
                    <a:pt x="78" y="133"/>
                  </a:cubicBezTo>
                  <a:cubicBezTo>
                    <a:pt x="74" y="133"/>
                    <a:pt x="74" y="133"/>
                    <a:pt x="74" y="133"/>
                  </a:cubicBezTo>
                  <a:cubicBezTo>
                    <a:pt x="74" y="131"/>
                    <a:pt x="74" y="131"/>
                    <a:pt x="74" y="131"/>
                  </a:cubicBezTo>
                  <a:cubicBezTo>
                    <a:pt x="74" y="131"/>
                    <a:pt x="74" y="131"/>
                    <a:pt x="74" y="131"/>
                  </a:cubicBezTo>
                  <a:cubicBezTo>
                    <a:pt x="72" y="131"/>
                    <a:pt x="72" y="131"/>
                    <a:pt x="72" y="131"/>
                  </a:cubicBezTo>
                  <a:cubicBezTo>
                    <a:pt x="74" y="133"/>
                    <a:pt x="74" y="133"/>
                    <a:pt x="74" y="133"/>
                  </a:cubicBezTo>
                  <a:cubicBezTo>
                    <a:pt x="72" y="135"/>
                    <a:pt x="72" y="135"/>
                    <a:pt x="72" y="135"/>
                  </a:cubicBezTo>
                  <a:close/>
                  <a:moveTo>
                    <a:pt x="3" y="47"/>
                  </a:moveTo>
                  <a:cubicBezTo>
                    <a:pt x="3" y="51"/>
                    <a:pt x="3" y="51"/>
                    <a:pt x="3" y="51"/>
                  </a:cubicBezTo>
                  <a:cubicBezTo>
                    <a:pt x="5" y="53"/>
                    <a:pt x="5" y="53"/>
                    <a:pt x="5" y="53"/>
                  </a:cubicBezTo>
                  <a:cubicBezTo>
                    <a:pt x="7" y="53"/>
                    <a:pt x="7" y="53"/>
                    <a:pt x="7" y="53"/>
                  </a:cubicBezTo>
                  <a:cubicBezTo>
                    <a:pt x="9" y="55"/>
                    <a:pt x="9" y="55"/>
                    <a:pt x="9" y="55"/>
                  </a:cubicBezTo>
                  <a:cubicBezTo>
                    <a:pt x="7" y="55"/>
                    <a:pt x="7" y="55"/>
                    <a:pt x="7" y="55"/>
                  </a:cubicBezTo>
                  <a:cubicBezTo>
                    <a:pt x="5" y="55"/>
                    <a:pt x="5" y="55"/>
                    <a:pt x="5" y="55"/>
                  </a:cubicBezTo>
                  <a:cubicBezTo>
                    <a:pt x="2" y="51"/>
                    <a:pt x="2" y="51"/>
                    <a:pt x="2" y="51"/>
                  </a:cubicBezTo>
                  <a:cubicBezTo>
                    <a:pt x="2" y="49"/>
                    <a:pt x="2" y="49"/>
                    <a:pt x="2" y="49"/>
                  </a:cubicBezTo>
                  <a:cubicBezTo>
                    <a:pt x="0" y="49"/>
                    <a:pt x="0" y="49"/>
                    <a:pt x="0" y="49"/>
                  </a:cubicBezTo>
                  <a:cubicBezTo>
                    <a:pt x="0" y="47"/>
                    <a:pt x="0" y="47"/>
                    <a:pt x="0" y="47"/>
                  </a:cubicBezTo>
                  <a:cubicBezTo>
                    <a:pt x="2" y="46"/>
                    <a:pt x="2" y="46"/>
                    <a:pt x="2" y="46"/>
                  </a:cubicBezTo>
                  <a:cubicBezTo>
                    <a:pt x="3" y="47"/>
                    <a:pt x="3" y="47"/>
                    <a:pt x="3" y="47"/>
                  </a:cubicBezTo>
                  <a:close/>
                  <a:moveTo>
                    <a:pt x="18" y="71"/>
                  </a:moveTo>
                  <a:cubicBezTo>
                    <a:pt x="16" y="71"/>
                    <a:pt x="16" y="71"/>
                    <a:pt x="16" y="71"/>
                  </a:cubicBezTo>
                  <a:cubicBezTo>
                    <a:pt x="18" y="68"/>
                    <a:pt x="18" y="68"/>
                    <a:pt x="18" y="68"/>
                  </a:cubicBezTo>
                  <a:cubicBezTo>
                    <a:pt x="20" y="68"/>
                    <a:pt x="20" y="68"/>
                    <a:pt x="20" y="68"/>
                  </a:cubicBezTo>
                  <a:cubicBezTo>
                    <a:pt x="20" y="71"/>
                    <a:pt x="20" y="71"/>
                    <a:pt x="20" y="71"/>
                  </a:cubicBezTo>
                  <a:cubicBezTo>
                    <a:pt x="20" y="71"/>
                    <a:pt x="20" y="71"/>
                    <a:pt x="20" y="71"/>
                  </a:cubicBezTo>
                  <a:cubicBezTo>
                    <a:pt x="18" y="73"/>
                    <a:pt x="18" y="73"/>
                    <a:pt x="18" y="73"/>
                  </a:cubicBezTo>
                  <a:cubicBezTo>
                    <a:pt x="18" y="71"/>
                    <a:pt x="18" y="71"/>
                    <a:pt x="18" y="71"/>
                  </a:cubicBezTo>
                  <a:close/>
                  <a:moveTo>
                    <a:pt x="18" y="77"/>
                  </a:moveTo>
                  <a:cubicBezTo>
                    <a:pt x="18" y="73"/>
                    <a:pt x="18" y="73"/>
                    <a:pt x="18" y="73"/>
                  </a:cubicBezTo>
                  <a:cubicBezTo>
                    <a:pt x="20" y="75"/>
                    <a:pt x="20" y="75"/>
                    <a:pt x="20" y="75"/>
                  </a:cubicBezTo>
                  <a:cubicBezTo>
                    <a:pt x="20" y="77"/>
                    <a:pt x="20" y="77"/>
                    <a:pt x="20" y="77"/>
                  </a:cubicBezTo>
                  <a:cubicBezTo>
                    <a:pt x="20" y="78"/>
                    <a:pt x="20" y="78"/>
                    <a:pt x="20" y="78"/>
                  </a:cubicBezTo>
                  <a:cubicBezTo>
                    <a:pt x="22" y="80"/>
                    <a:pt x="22" y="80"/>
                    <a:pt x="22" y="80"/>
                  </a:cubicBezTo>
                  <a:cubicBezTo>
                    <a:pt x="22" y="82"/>
                    <a:pt x="22" y="82"/>
                    <a:pt x="22" y="82"/>
                  </a:cubicBezTo>
                  <a:cubicBezTo>
                    <a:pt x="23" y="82"/>
                    <a:pt x="23" y="82"/>
                    <a:pt x="23" y="82"/>
                  </a:cubicBezTo>
                  <a:cubicBezTo>
                    <a:pt x="22" y="84"/>
                    <a:pt x="22" y="84"/>
                    <a:pt x="22" y="84"/>
                  </a:cubicBezTo>
                  <a:cubicBezTo>
                    <a:pt x="20" y="84"/>
                    <a:pt x="20" y="84"/>
                    <a:pt x="20" y="84"/>
                  </a:cubicBezTo>
                  <a:cubicBezTo>
                    <a:pt x="18" y="84"/>
                    <a:pt x="18" y="84"/>
                    <a:pt x="18" y="84"/>
                  </a:cubicBezTo>
                  <a:cubicBezTo>
                    <a:pt x="18" y="80"/>
                    <a:pt x="18" y="80"/>
                    <a:pt x="18" y="80"/>
                  </a:cubicBezTo>
                  <a:cubicBezTo>
                    <a:pt x="16" y="80"/>
                    <a:pt x="16" y="80"/>
                    <a:pt x="16" y="80"/>
                  </a:cubicBezTo>
                  <a:cubicBezTo>
                    <a:pt x="16" y="82"/>
                    <a:pt x="16" y="82"/>
                    <a:pt x="16" y="82"/>
                  </a:cubicBezTo>
                  <a:cubicBezTo>
                    <a:pt x="16" y="82"/>
                    <a:pt x="16" y="82"/>
                    <a:pt x="16" y="82"/>
                  </a:cubicBezTo>
                  <a:cubicBezTo>
                    <a:pt x="14" y="82"/>
                    <a:pt x="14" y="82"/>
                    <a:pt x="14" y="82"/>
                  </a:cubicBezTo>
                  <a:cubicBezTo>
                    <a:pt x="14" y="78"/>
                    <a:pt x="14" y="78"/>
                    <a:pt x="14" y="78"/>
                  </a:cubicBezTo>
                  <a:cubicBezTo>
                    <a:pt x="16" y="77"/>
                    <a:pt x="16" y="77"/>
                    <a:pt x="16" y="77"/>
                  </a:cubicBezTo>
                  <a:cubicBezTo>
                    <a:pt x="18" y="77"/>
                    <a:pt x="18" y="77"/>
                    <a:pt x="18" y="77"/>
                  </a:cubicBezTo>
                  <a:close/>
                  <a:moveTo>
                    <a:pt x="23" y="89"/>
                  </a:moveTo>
                  <a:cubicBezTo>
                    <a:pt x="25" y="91"/>
                    <a:pt x="25" y="91"/>
                    <a:pt x="25" y="91"/>
                  </a:cubicBezTo>
                  <a:cubicBezTo>
                    <a:pt x="23" y="91"/>
                    <a:pt x="23" y="91"/>
                    <a:pt x="23" y="91"/>
                  </a:cubicBezTo>
                  <a:cubicBezTo>
                    <a:pt x="22" y="91"/>
                    <a:pt x="22" y="91"/>
                    <a:pt x="22" y="91"/>
                  </a:cubicBezTo>
                  <a:cubicBezTo>
                    <a:pt x="20" y="91"/>
                    <a:pt x="20" y="91"/>
                    <a:pt x="20" y="91"/>
                  </a:cubicBezTo>
                  <a:cubicBezTo>
                    <a:pt x="18" y="89"/>
                    <a:pt x="18" y="89"/>
                    <a:pt x="18" y="89"/>
                  </a:cubicBezTo>
                  <a:cubicBezTo>
                    <a:pt x="18" y="88"/>
                    <a:pt x="18" y="88"/>
                    <a:pt x="18" y="88"/>
                  </a:cubicBezTo>
                  <a:cubicBezTo>
                    <a:pt x="20" y="86"/>
                    <a:pt x="20" y="86"/>
                    <a:pt x="20" y="86"/>
                  </a:cubicBezTo>
                  <a:cubicBezTo>
                    <a:pt x="22" y="88"/>
                    <a:pt x="22" y="88"/>
                    <a:pt x="22" y="88"/>
                  </a:cubicBezTo>
                  <a:cubicBezTo>
                    <a:pt x="23" y="89"/>
                    <a:pt x="23" y="89"/>
                    <a:pt x="23" y="89"/>
                  </a:cubicBezTo>
                  <a:close/>
                  <a:moveTo>
                    <a:pt x="131" y="128"/>
                  </a:moveTo>
                  <a:cubicBezTo>
                    <a:pt x="131" y="126"/>
                    <a:pt x="131" y="126"/>
                    <a:pt x="131" y="126"/>
                  </a:cubicBezTo>
                  <a:cubicBezTo>
                    <a:pt x="131" y="126"/>
                    <a:pt x="131" y="126"/>
                    <a:pt x="131" y="126"/>
                  </a:cubicBezTo>
                  <a:cubicBezTo>
                    <a:pt x="131" y="128"/>
                    <a:pt x="131" y="128"/>
                    <a:pt x="131" y="128"/>
                  </a:cubicBezTo>
                  <a:cubicBezTo>
                    <a:pt x="131" y="128"/>
                    <a:pt x="131" y="128"/>
                    <a:pt x="131" y="128"/>
                  </a:cubicBezTo>
                  <a:close/>
                  <a:moveTo>
                    <a:pt x="129" y="137"/>
                  </a:moveTo>
                  <a:cubicBezTo>
                    <a:pt x="129" y="133"/>
                    <a:pt x="129" y="133"/>
                    <a:pt x="129" y="133"/>
                  </a:cubicBezTo>
                  <a:cubicBezTo>
                    <a:pt x="129" y="131"/>
                    <a:pt x="129" y="131"/>
                    <a:pt x="129" y="131"/>
                  </a:cubicBezTo>
                  <a:cubicBezTo>
                    <a:pt x="131" y="128"/>
                    <a:pt x="131" y="128"/>
                    <a:pt x="131" y="128"/>
                  </a:cubicBezTo>
                  <a:cubicBezTo>
                    <a:pt x="131" y="129"/>
                    <a:pt x="131" y="129"/>
                    <a:pt x="131" y="129"/>
                  </a:cubicBezTo>
                  <a:cubicBezTo>
                    <a:pt x="132" y="133"/>
                    <a:pt x="132" y="133"/>
                    <a:pt x="132" y="133"/>
                  </a:cubicBezTo>
                  <a:cubicBezTo>
                    <a:pt x="131" y="135"/>
                    <a:pt x="131" y="135"/>
                    <a:pt x="131" y="135"/>
                  </a:cubicBezTo>
                  <a:cubicBezTo>
                    <a:pt x="129" y="137"/>
                    <a:pt x="129" y="137"/>
                    <a:pt x="129" y="137"/>
                  </a:cubicBezTo>
                  <a:close/>
                  <a:moveTo>
                    <a:pt x="138" y="126"/>
                  </a:moveTo>
                  <a:cubicBezTo>
                    <a:pt x="138" y="124"/>
                    <a:pt x="138" y="124"/>
                    <a:pt x="138" y="124"/>
                  </a:cubicBezTo>
                  <a:cubicBezTo>
                    <a:pt x="138" y="122"/>
                    <a:pt x="138" y="122"/>
                    <a:pt x="138" y="122"/>
                  </a:cubicBezTo>
                  <a:cubicBezTo>
                    <a:pt x="138" y="122"/>
                    <a:pt x="138" y="122"/>
                    <a:pt x="138" y="122"/>
                  </a:cubicBezTo>
                  <a:cubicBezTo>
                    <a:pt x="138" y="120"/>
                    <a:pt x="138" y="120"/>
                    <a:pt x="138" y="120"/>
                  </a:cubicBezTo>
                  <a:cubicBezTo>
                    <a:pt x="141" y="117"/>
                    <a:pt x="141" y="117"/>
                    <a:pt x="141" y="117"/>
                  </a:cubicBezTo>
                  <a:cubicBezTo>
                    <a:pt x="145" y="115"/>
                    <a:pt x="145" y="115"/>
                    <a:pt x="145" y="115"/>
                  </a:cubicBezTo>
                  <a:cubicBezTo>
                    <a:pt x="149" y="115"/>
                    <a:pt x="149" y="115"/>
                    <a:pt x="149" y="115"/>
                  </a:cubicBezTo>
                  <a:cubicBezTo>
                    <a:pt x="147" y="117"/>
                    <a:pt x="147" y="117"/>
                    <a:pt x="147" y="117"/>
                  </a:cubicBezTo>
                  <a:cubicBezTo>
                    <a:pt x="147" y="117"/>
                    <a:pt x="147" y="117"/>
                    <a:pt x="147" y="117"/>
                  </a:cubicBezTo>
                  <a:cubicBezTo>
                    <a:pt x="145" y="119"/>
                    <a:pt x="145" y="119"/>
                    <a:pt x="145" y="119"/>
                  </a:cubicBezTo>
                  <a:cubicBezTo>
                    <a:pt x="145" y="120"/>
                    <a:pt x="145" y="120"/>
                    <a:pt x="145" y="120"/>
                  </a:cubicBezTo>
                  <a:cubicBezTo>
                    <a:pt x="145" y="122"/>
                    <a:pt x="145" y="122"/>
                    <a:pt x="145" y="122"/>
                  </a:cubicBezTo>
                  <a:cubicBezTo>
                    <a:pt x="143" y="122"/>
                    <a:pt x="143" y="122"/>
                    <a:pt x="143" y="122"/>
                  </a:cubicBezTo>
                  <a:cubicBezTo>
                    <a:pt x="141" y="124"/>
                    <a:pt x="141" y="124"/>
                    <a:pt x="141" y="124"/>
                  </a:cubicBezTo>
                  <a:cubicBezTo>
                    <a:pt x="140" y="126"/>
                    <a:pt x="140" y="126"/>
                    <a:pt x="140" y="126"/>
                  </a:cubicBezTo>
                  <a:cubicBezTo>
                    <a:pt x="138" y="126"/>
                    <a:pt x="138" y="126"/>
                    <a:pt x="138" y="126"/>
                  </a:cubicBezTo>
                  <a:close/>
                  <a:moveTo>
                    <a:pt x="116" y="115"/>
                  </a:moveTo>
                  <a:cubicBezTo>
                    <a:pt x="114" y="113"/>
                    <a:pt x="114" y="113"/>
                    <a:pt x="114" y="113"/>
                  </a:cubicBezTo>
                  <a:cubicBezTo>
                    <a:pt x="114" y="113"/>
                    <a:pt x="114" y="113"/>
                    <a:pt x="114" y="113"/>
                  </a:cubicBezTo>
                  <a:cubicBezTo>
                    <a:pt x="118" y="111"/>
                    <a:pt x="118" y="111"/>
                    <a:pt x="118" y="111"/>
                  </a:cubicBezTo>
                  <a:cubicBezTo>
                    <a:pt x="120" y="111"/>
                    <a:pt x="120" y="111"/>
                    <a:pt x="120" y="111"/>
                  </a:cubicBezTo>
                  <a:cubicBezTo>
                    <a:pt x="118" y="113"/>
                    <a:pt x="118" y="113"/>
                    <a:pt x="118" y="113"/>
                  </a:cubicBezTo>
                  <a:cubicBezTo>
                    <a:pt x="116" y="115"/>
                    <a:pt x="116" y="115"/>
                    <a:pt x="116" y="115"/>
                  </a:cubicBezTo>
                  <a:close/>
                  <a:moveTo>
                    <a:pt x="116" y="89"/>
                  </a:moveTo>
                  <a:cubicBezTo>
                    <a:pt x="118" y="88"/>
                    <a:pt x="118" y="88"/>
                    <a:pt x="118" y="88"/>
                  </a:cubicBezTo>
                  <a:cubicBezTo>
                    <a:pt x="120" y="88"/>
                    <a:pt x="120" y="88"/>
                    <a:pt x="120" y="88"/>
                  </a:cubicBezTo>
                  <a:cubicBezTo>
                    <a:pt x="121" y="89"/>
                    <a:pt x="121" y="89"/>
                    <a:pt x="121" y="89"/>
                  </a:cubicBezTo>
                  <a:cubicBezTo>
                    <a:pt x="123" y="89"/>
                    <a:pt x="123" y="89"/>
                    <a:pt x="123" y="89"/>
                  </a:cubicBezTo>
                  <a:cubicBezTo>
                    <a:pt x="123" y="89"/>
                    <a:pt x="123" y="89"/>
                    <a:pt x="123" y="89"/>
                  </a:cubicBezTo>
                  <a:cubicBezTo>
                    <a:pt x="123" y="91"/>
                    <a:pt x="123" y="91"/>
                    <a:pt x="123" y="91"/>
                  </a:cubicBezTo>
                  <a:cubicBezTo>
                    <a:pt x="121" y="91"/>
                    <a:pt x="121" y="91"/>
                    <a:pt x="121" y="91"/>
                  </a:cubicBezTo>
                  <a:cubicBezTo>
                    <a:pt x="121" y="93"/>
                    <a:pt x="121" y="93"/>
                    <a:pt x="121" y="93"/>
                  </a:cubicBezTo>
                  <a:cubicBezTo>
                    <a:pt x="120" y="93"/>
                    <a:pt x="120" y="93"/>
                    <a:pt x="120" y="93"/>
                  </a:cubicBezTo>
                  <a:cubicBezTo>
                    <a:pt x="118" y="91"/>
                    <a:pt x="118" y="91"/>
                    <a:pt x="118" y="91"/>
                  </a:cubicBezTo>
                  <a:cubicBezTo>
                    <a:pt x="116" y="91"/>
                    <a:pt x="116" y="91"/>
                    <a:pt x="116" y="91"/>
                  </a:cubicBezTo>
                  <a:cubicBezTo>
                    <a:pt x="114" y="91"/>
                    <a:pt x="114" y="91"/>
                    <a:pt x="114" y="91"/>
                  </a:cubicBezTo>
                  <a:cubicBezTo>
                    <a:pt x="116" y="89"/>
                    <a:pt x="116" y="89"/>
                    <a:pt x="116" y="89"/>
                  </a:cubicBezTo>
                  <a:close/>
                  <a:moveTo>
                    <a:pt x="109" y="71"/>
                  </a:moveTo>
                  <a:cubicBezTo>
                    <a:pt x="111" y="77"/>
                    <a:pt x="111" y="77"/>
                    <a:pt x="111" y="77"/>
                  </a:cubicBezTo>
                  <a:cubicBezTo>
                    <a:pt x="109" y="78"/>
                    <a:pt x="109" y="78"/>
                    <a:pt x="109" y="78"/>
                  </a:cubicBezTo>
                  <a:cubicBezTo>
                    <a:pt x="107" y="80"/>
                    <a:pt x="107" y="80"/>
                    <a:pt x="107" y="80"/>
                  </a:cubicBezTo>
                  <a:cubicBezTo>
                    <a:pt x="105" y="78"/>
                    <a:pt x="105" y="78"/>
                    <a:pt x="105" y="78"/>
                  </a:cubicBezTo>
                  <a:cubicBezTo>
                    <a:pt x="105" y="77"/>
                    <a:pt x="105" y="77"/>
                    <a:pt x="105" y="77"/>
                  </a:cubicBezTo>
                  <a:cubicBezTo>
                    <a:pt x="107" y="77"/>
                    <a:pt x="107" y="77"/>
                    <a:pt x="107" y="77"/>
                  </a:cubicBezTo>
                  <a:cubicBezTo>
                    <a:pt x="107" y="75"/>
                    <a:pt x="107" y="75"/>
                    <a:pt x="107" y="75"/>
                  </a:cubicBezTo>
                  <a:cubicBezTo>
                    <a:pt x="105" y="73"/>
                    <a:pt x="105" y="73"/>
                    <a:pt x="105" y="73"/>
                  </a:cubicBezTo>
                  <a:cubicBezTo>
                    <a:pt x="105" y="71"/>
                    <a:pt x="105" y="71"/>
                    <a:pt x="105" y="71"/>
                  </a:cubicBezTo>
                  <a:cubicBezTo>
                    <a:pt x="107" y="71"/>
                    <a:pt x="107" y="71"/>
                    <a:pt x="107" y="71"/>
                  </a:cubicBezTo>
                  <a:cubicBezTo>
                    <a:pt x="109" y="71"/>
                    <a:pt x="109" y="71"/>
                    <a:pt x="109" y="71"/>
                  </a:cubicBezTo>
                  <a:cubicBezTo>
                    <a:pt x="109" y="71"/>
                    <a:pt x="109" y="71"/>
                    <a:pt x="109" y="71"/>
                  </a:cubicBezTo>
                  <a:close/>
                  <a:moveTo>
                    <a:pt x="105" y="62"/>
                  </a:moveTo>
                  <a:cubicBezTo>
                    <a:pt x="102" y="60"/>
                    <a:pt x="102" y="60"/>
                    <a:pt x="102" y="60"/>
                  </a:cubicBezTo>
                  <a:cubicBezTo>
                    <a:pt x="103" y="57"/>
                    <a:pt x="103" y="57"/>
                    <a:pt x="103" y="57"/>
                  </a:cubicBezTo>
                  <a:cubicBezTo>
                    <a:pt x="107" y="57"/>
                    <a:pt x="107" y="57"/>
                    <a:pt x="107" y="57"/>
                  </a:cubicBezTo>
                  <a:cubicBezTo>
                    <a:pt x="109" y="55"/>
                    <a:pt x="109" y="55"/>
                    <a:pt x="109" y="55"/>
                  </a:cubicBezTo>
                  <a:cubicBezTo>
                    <a:pt x="112" y="55"/>
                    <a:pt x="112" y="55"/>
                    <a:pt x="112" y="55"/>
                  </a:cubicBezTo>
                  <a:cubicBezTo>
                    <a:pt x="114" y="55"/>
                    <a:pt x="114" y="55"/>
                    <a:pt x="114" y="55"/>
                  </a:cubicBezTo>
                  <a:cubicBezTo>
                    <a:pt x="112" y="57"/>
                    <a:pt x="112" y="57"/>
                    <a:pt x="112" y="57"/>
                  </a:cubicBezTo>
                  <a:cubicBezTo>
                    <a:pt x="114" y="57"/>
                    <a:pt x="114" y="57"/>
                    <a:pt x="114" y="57"/>
                  </a:cubicBezTo>
                  <a:cubicBezTo>
                    <a:pt x="114" y="60"/>
                    <a:pt x="114" y="60"/>
                    <a:pt x="114" y="60"/>
                  </a:cubicBezTo>
                  <a:cubicBezTo>
                    <a:pt x="114" y="64"/>
                    <a:pt x="114" y="64"/>
                    <a:pt x="114" y="64"/>
                  </a:cubicBezTo>
                  <a:cubicBezTo>
                    <a:pt x="111" y="64"/>
                    <a:pt x="111" y="64"/>
                    <a:pt x="111" y="64"/>
                  </a:cubicBezTo>
                  <a:cubicBezTo>
                    <a:pt x="109" y="62"/>
                    <a:pt x="109" y="62"/>
                    <a:pt x="109" y="62"/>
                  </a:cubicBezTo>
                  <a:cubicBezTo>
                    <a:pt x="109" y="60"/>
                    <a:pt x="109" y="60"/>
                    <a:pt x="109" y="60"/>
                  </a:cubicBezTo>
                  <a:cubicBezTo>
                    <a:pt x="111" y="60"/>
                    <a:pt x="111" y="60"/>
                    <a:pt x="111" y="60"/>
                  </a:cubicBezTo>
                  <a:cubicBezTo>
                    <a:pt x="111" y="58"/>
                    <a:pt x="111" y="58"/>
                    <a:pt x="111" y="58"/>
                  </a:cubicBezTo>
                  <a:cubicBezTo>
                    <a:pt x="109" y="58"/>
                    <a:pt x="109" y="58"/>
                    <a:pt x="109" y="58"/>
                  </a:cubicBezTo>
                  <a:cubicBezTo>
                    <a:pt x="109" y="60"/>
                    <a:pt x="109" y="60"/>
                    <a:pt x="109" y="60"/>
                  </a:cubicBezTo>
                  <a:cubicBezTo>
                    <a:pt x="107" y="62"/>
                    <a:pt x="107" y="62"/>
                    <a:pt x="107" y="62"/>
                  </a:cubicBezTo>
                  <a:cubicBezTo>
                    <a:pt x="105" y="62"/>
                    <a:pt x="105" y="62"/>
                    <a:pt x="105" y="62"/>
                  </a:cubicBezTo>
                  <a:cubicBezTo>
                    <a:pt x="105" y="62"/>
                    <a:pt x="105" y="62"/>
                    <a:pt x="105" y="62"/>
                  </a:cubicBezTo>
                  <a:close/>
                  <a:moveTo>
                    <a:pt x="96" y="31"/>
                  </a:moveTo>
                  <a:cubicBezTo>
                    <a:pt x="96" y="29"/>
                    <a:pt x="96" y="29"/>
                    <a:pt x="96" y="29"/>
                  </a:cubicBezTo>
                  <a:cubicBezTo>
                    <a:pt x="100" y="29"/>
                    <a:pt x="100" y="29"/>
                    <a:pt x="100" y="29"/>
                  </a:cubicBezTo>
                  <a:cubicBezTo>
                    <a:pt x="102" y="29"/>
                    <a:pt x="102" y="29"/>
                    <a:pt x="102" y="29"/>
                  </a:cubicBezTo>
                  <a:cubicBezTo>
                    <a:pt x="102" y="31"/>
                    <a:pt x="102" y="31"/>
                    <a:pt x="102" y="31"/>
                  </a:cubicBezTo>
                  <a:cubicBezTo>
                    <a:pt x="100" y="31"/>
                    <a:pt x="100" y="31"/>
                    <a:pt x="100" y="31"/>
                  </a:cubicBezTo>
                  <a:cubicBezTo>
                    <a:pt x="96" y="31"/>
                    <a:pt x="96" y="31"/>
                    <a:pt x="96" y="31"/>
                  </a:cubicBezTo>
                  <a:close/>
                  <a:moveTo>
                    <a:pt x="89" y="40"/>
                  </a:moveTo>
                  <a:cubicBezTo>
                    <a:pt x="92" y="40"/>
                    <a:pt x="92" y="40"/>
                    <a:pt x="92" y="40"/>
                  </a:cubicBezTo>
                  <a:cubicBezTo>
                    <a:pt x="92" y="40"/>
                    <a:pt x="92" y="40"/>
                    <a:pt x="92" y="40"/>
                  </a:cubicBezTo>
                  <a:cubicBezTo>
                    <a:pt x="94" y="38"/>
                    <a:pt x="94" y="38"/>
                    <a:pt x="94" y="38"/>
                  </a:cubicBezTo>
                  <a:cubicBezTo>
                    <a:pt x="96" y="40"/>
                    <a:pt x="96" y="40"/>
                    <a:pt x="96" y="40"/>
                  </a:cubicBezTo>
                  <a:cubicBezTo>
                    <a:pt x="94" y="42"/>
                    <a:pt x="94" y="42"/>
                    <a:pt x="94" y="42"/>
                  </a:cubicBezTo>
                  <a:cubicBezTo>
                    <a:pt x="94" y="46"/>
                    <a:pt x="94" y="46"/>
                    <a:pt x="94" y="46"/>
                  </a:cubicBezTo>
                  <a:cubicBezTo>
                    <a:pt x="92" y="44"/>
                    <a:pt x="92" y="44"/>
                    <a:pt x="92" y="44"/>
                  </a:cubicBezTo>
                  <a:cubicBezTo>
                    <a:pt x="91" y="46"/>
                    <a:pt x="91" y="46"/>
                    <a:pt x="91" y="46"/>
                  </a:cubicBezTo>
                  <a:cubicBezTo>
                    <a:pt x="89" y="44"/>
                    <a:pt x="89" y="44"/>
                    <a:pt x="89" y="44"/>
                  </a:cubicBezTo>
                  <a:cubicBezTo>
                    <a:pt x="89" y="40"/>
                    <a:pt x="89" y="40"/>
                    <a:pt x="89" y="40"/>
                  </a:cubicBezTo>
                  <a:cubicBezTo>
                    <a:pt x="89" y="40"/>
                    <a:pt x="89" y="40"/>
                    <a:pt x="89" y="40"/>
                  </a:cubicBezTo>
                  <a:close/>
                  <a:moveTo>
                    <a:pt x="80" y="26"/>
                  </a:moveTo>
                  <a:cubicBezTo>
                    <a:pt x="82" y="24"/>
                    <a:pt x="82" y="24"/>
                    <a:pt x="82" y="24"/>
                  </a:cubicBezTo>
                  <a:cubicBezTo>
                    <a:pt x="83" y="26"/>
                    <a:pt x="83" y="26"/>
                    <a:pt x="83" y="26"/>
                  </a:cubicBezTo>
                  <a:cubicBezTo>
                    <a:pt x="85" y="27"/>
                    <a:pt x="85" y="27"/>
                    <a:pt x="85" y="27"/>
                  </a:cubicBezTo>
                  <a:cubicBezTo>
                    <a:pt x="82" y="27"/>
                    <a:pt x="82" y="27"/>
                    <a:pt x="82" y="27"/>
                  </a:cubicBezTo>
                  <a:cubicBezTo>
                    <a:pt x="82" y="27"/>
                    <a:pt x="82" y="27"/>
                    <a:pt x="82" y="27"/>
                  </a:cubicBezTo>
                  <a:cubicBezTo>
                    <a:pt x="80" y="27"/>
                    <a:pt x="80" y="27"/>
                    <a:pt x="80" y="27"/>
                  </a:cubicBezTo>
                  <a:cubicBezTo>
                    <a:pt x="80" y="26"/>
                    <a:pt x="80" y="26"/>
                    <a:pt x="80" y="26"/>
                  </a:cubicBezTo>
                  <a:close/>
                  <a:moveTo>
                    <a:pt x="65" y="60"/>
                  </a:moveTo>
                  <a:cubicBezTo>
                    <a:pt x="65" y="58"/>
                    <a:pt x="65" y="58"/>
                    <a:pt x="65" y="58"/>
                  </a:cubicBezTo>
                  <a:cubicBezTo>
                    <a:pt x="67" y="60"/>
                    <a:pt x="67" y="60"/>
                    <a:pt x="67" y="60"/>
                  </a:cubicBezTo>
                  <a:cubicBezTo>
                    <a:pt x="69" y="62"/>
                    <a:pt x="69" y="62"/>
                    <a:pt x="69" y="62"/>
                  </a:cubicBezTo>
                  <a:cubicBezTo>
                    <a:pt x="67" y="64"/>
                    <a:pt x="67" y="64"/>
                    <a:pt x="67" y="64"/>
                  </a:cubicBezTo>
                  <a:cubicBezTo>
                    <a:pt x="65" y="60"/>
                    <a:pt x="65" y="60"/>
                    <a:pt x="65" y="60"/>
                  </a:cubicBezTo>
                  <a:close/>
                  <a:moveTo>
                    <a:pt x="62" y="60"/>
                  </a:moveTo>
                  <a:cubicBezTo>
                    <a:pt x="63" y="58"/>
                    <a:pt x="63" y="58"/>
                    <a:pt x="63" y="58"/>
                  </a:cubicBezTo>
                  <a:cubicBezTo>
                    <a:pt x="63" y="60"/>
                    <a:pt x="63" y="60"/>
                    <a:pt x="63" y="60"/>
                  </a:cubicBezTo>
                  <a:cubicBezTo>
                    <a:pt x="63" y="60"/>
                    <a:pt x="63" y="60"/>
                    <a:pt x="63" y="60"/>
                  </a:cubicBezTo>
                  <a:cubicBezTo>
                    <a:pt x="62" y="60"/>
                    <a:pt x="62" y="60"/>
                    <a:pt x="62" y="60"/>
                  </a:cubicBezTo>
                  <a:close/>
                  <a:moveTo>
                    <a:pt x="82" y="64"/>
                  </a:moveTo>
                  <a:cubicBezTo>
                    <a:pt x="83" y="62"/>
                    <a:pt x="83" y="62"/>
                    <a:pt x="83" y="62"/>
                  </a:cubicBezTo>
                  <a:cubicBezTo>
                    <a:pt x="83" y="64"/>
                    <a:pt x="83" y="64"/>
                    <a:pt x="83" y="64"/>
                  </a:cubicBezTo>
                  <a:cubicBezTo>
                    <a:pt x="85" y="66"/>
                    <a:pt x="85" y="66"/>
                    <a:pt x="85" y="66"/>
                  </a:cubicBezTo>
                  <a:cubicBezTo>
                    <a:pt x="85" y="68"/>
                    <a:pt x="85" y="68"/>
                    <a:pt x="85" y="68"/>
                  </a:cubicBezTo>
                  <a:cubicBezTo>
                    <a:pt x="85" y="69"/>
                    <a:pt x="85" y="69"/>
                    <a:pt x="85" y="69"/>
                  </a:cubicBezTo>
                  <a:cubicBezTo>
                    <a:pt x="83" y="66"/>
                    <a:pt x="83" y="66"/>
                    <a:pt x="83" y="66"/>
                  </a:cubicBezTo>
                  <a:cubicBezTo>
                    <a:pt x="83" y="66"/>
                    <a:pt x="83" y="66"/>
                    <a:pt x="83" y="66"/>
                  </a:cubicBezTo>
                  <a:cubicBezTo>
                    <a:pt x="82" y="64"/>
                    <a:pt x="82" y="64"/>
                    <a:pt x="82" y="64"/>
                  </a:cubicBezTo>
                  <a:close/>
                  <a:moveTo>
                    <a:pt x="109" y="97"/>
                  </a:moveTo>
                  <a:cubicBezTo>
                    <a:pt x="109" y="95"/>
                    <a:pt x="109" y="95"/>
                    <a:pt x="109" y="95"/>
                  </a:cubicBezTo>
                  <a:cubicBezTo>
                    <a:pt x="109" y="93"/>
                    <a:pt x="109" y="93"/>
                    <a:pt x="109" y="93"/>
                  </a:cubicBezTo>
                  <a:cubicBezTo>
                    <a:pt x="112" y="93"/>
                    <a:pt x="112" y="93"/>
                    <a:pt x="112" y="93"/>
                  </a:cubicBezTo>
                  <a:cubicBezTo>
                    <a:pt x="112" y="95"/>
                    <a:pt x="112" y="95"/>
                    <a:pt x="112" y="95"/>
                  </a:cubicBezTo>
                  <a:cubicBezTo>
                    <a:pt x="109" y="97"/>
                    <a:pt x="109" y="97"/>
                    <a:pt x="109" y="97"/>
                  </a:cubicBezTo>
                  <a:close/>
                  <a:moveTo>
                    <a:pt x="82" y="113"/>
                  </a:moveTo>
                  <a:cubicBezTo>
                    <a:pt x="83" y="111"/>
                    <a:pt x="83" y="111"/>
                    <a:pt x="83" y="111"/>
                  </a:cubicBezTo>
                  <a:cubicBezTo>
                    <a:pt x="85" y="111"/>
                    <a:pt x="85" y="111"/>
                    <a:pt x="85" y="111"/>
                  </a:cubicBezTo>
                  <a:cubicBezTo>
                    <a:pt x="85" y="113"/>
                    <a:pt x="85" y="113"/>
                    <a:pt x="85" y="113"/>
                  </a:cubicBezTo>
                  <a:cubicBezTo>
                    <a:pt x="83" y="113"/>
                    <a:pt x="83" y="113"/>
                    <a:pt x="83" y="113"/>
                  </a:cubicBezTo>
                  <a:cubicBezTo>
                    <a:pt x="82" y="113"/>
                    <a:pt x="82" y="113"/>
                    <a:pt x="82" y="113"/>
                  </a:cubicBezTo>
                  <a:close/>
                  <a:moveTo>
                    <a:pt x="82" y="102"/>
                  </a:moveTo>
                  <a:cubicBezTo>
                    <a:pt x="83" y="102"/>
                    <a:pt x="83" y="102"/>
                    <a:pt x="83" y="102"/>
                  </a:cubicBezTo>
                  <a:cubicBezTo>
                    <a:pt x="83" y="104"/>
                    <a:pt x="83" y="104"/>
                    <a:pt x="83" y="104"/>
                  </a:cubicBezTo>
                  <a:cubicBezTo>
                    <a:pt x="82" y="102"/>
                    <a:pt x="82" y="102"/>
                    <a:pt x="82" y="102"/>
                  </a:cubicBezTo>
                  <a:close/>
                  <a:moveTo>
                    <a:pt x="82" y="100"/>
                  </a:moveTo>
                  <a:cubicBezTo>
                    <a:pt x="82" y="97"/>
                    <a:pt x="82" y="97"/>
                    <a:pt x="82" y="97"/>
                  </a:cubicBezTo>
                  <a:cubicBezTo>
                    <a:pt x="83" y="97"/>
                    <a:pt x="83" y="97"/>
                    <a:pt x="83" y="97"/>
                  </a:cubicBezTo>
                  <a:cubicBezTo>
                    <a:pt x="83" y="98"/>
                    <a:pt x="83" y="98"/>
                    <a:pt x="83" y="98"/>
                  </a:cubicBezTo>
                  <a:cubicBezTo>
                    <a:pt x="82" y="100"/>
                    <a:pt x="82" y="100"/>
                    <a:pt x="82" y="100"/>
                  </a:cubicBezTo>
                  <a:close/>
                  <a:moveTo>
                    <a:pt x="80" y="95"/>
                  </a:moveTo>
                  <a:cubicBezTo>
                    <a:pt x="80" y="95"/>
                    <a:pt x="80" y="95"/>
                    <a:pt x="80" y="95"/>
                  </a:cubicBezTo>
                  <a:cubicBezTo>
                    <a:pt x="80" y="93"/>
                    <a:pt x="80" y="93"/>
                    <a:pt x="80" y="93"/>
                  </a:cubicBezTo>
                  <a:cubicBezTo>
                    <a:pt x="82" y="95"/>
                    <a:pt x="82" y="95"/>
                    <a:pt x="82" y="95"/>
                  </a:cubicBezTo>
                  <a:cubicBezTo>
                    <a:pt x="80" y="95"/>
                    <a:pt x="80" y="95"/>
                    <a:pt x="80" y="95"/>
                  </a:cubicBezTo>
                  <a:close/>
                  <a:moveTo>
                    <a:pt x="96" y="106"/>
                  </a:moveTo>
                  <a:cubicBezTo>
                    <a:pt x="94" y="104"/>
                    <a:pt x="94" y="104"/>
                    <a:pt x="94" y="104"/>
                  </a:cubicBezTo>
                  <a:cubicBezTo>
                    <a:pt x="94" y="102"/>
                    <a:pt x="94" y="102"/>
                    <a:pt x="94" y="102"/>
                  </a:cubicBezTo>
                  <a:cubicBezTo>
                    <a:pt x="96" y="102"/>
                    <a:pt x="96" y="102"/>
                    <a:pt x="96" y="102"/>
                  </a:cubicBezTo>
                  <a:cubicBezTo>
                    <a:pt x="98" y="104"/>
                    <a:pt x="98" y="104"/>
                    <a:pt x="98" y="104"/>
                  </a:cubicBezTo>
                  <a:cubicBezTo>
                    <a:pt x="96" y="106"/>
                    <a:pt x="96" y="106"/>
                    <a:pt x="96" y="106"/>
                  </a:cubicBezTo>
                  <a:close/>
                  <a:moveTo>
                    <a:pt x="100" y="106"/>
                  </a:moveTo>
                  <a:cubicBezTo>
                    <a:pt x="98" y="104"/>
                    <a:pt x="98" y="104"/>
                    <a:pt x="98" y="104"/>
                  </a:cubicBezTo>
                  <a:cubicBezTo>
                    <a:pt x="102" y="100"/>
                    <a:pt x="102" y="100"/>
                    <a:pt x="102" y="100"/>
                  </a:cubicBezTo>
                  <a:cubicBezTo>
                    <a:pt x="103" y="102"/>
                    <a:pt x="103" y="102"/>
                    <a:pt x="103" y="102"/>
                  </a:cubicBezTo>
                  <a:cubicBezTo>
                    <a:pt x="103" y="104"/>
                    <a:pt x="103" y="104"/>
                    <a:pt x="103" y="104"/>
                  </a:cubicBezTo>
                  <a:cubicBezTo>
                    <a:pt x="102" y="106"/>
                    <a:pt x="102" y="106"/>
                    <a:pt x="102" y="106"/>
                  </a:cubicBezTo>
                  <a:cubicBezTo>
                    <a:pt x="100" y="106"/>
                    <a:pt x="100" y="106"/>
                    <a:pt x="100" y="106"/>
                  </a:cubicBezTo>
                  <a:close/>
                  <a:moveTo>
                    <a:pt x="100" y="98"/>
                  </a:moveTo>
                  <a:cubicBezTo>
                    <a:pt x="100" y="97"/>
                    <a:pt x="100" y="97"/>
                    <a:pt x="100" y="97"/>
                  </a:cubicBezTo>
                  <a:cubicBezTo>
                    <a:pt x="100" y="97"/>
                    <a:pt x="100" y="97"/>
                    <a:pt x="100" y="97"/>
                  </a:cubicBezTo>
                  <a:cubicBezTo>
                    <a:pt x="100" y="98"/>
                    <a:pt x="100" y="98"/>
                    <a:pt x="100" y="98"/>
                  </a:cubicBezTo>
                  <a:close/>
                  <a:moveTo>
                    <a:pt x="94" y="93"/>
                  </a:moveTo>
                  <a:cubicBezTo>
                    <a:pt x="96" y="93"/>
                    <a:pt x="96" y="93"/>
                    <a:pt x="96" y="93"/>
                  </a:cubicBezTo>
                  <a:cubicBezTo>
                    <a:pt x="96" y="95"/>
                    <a:pt x="96" y="95"/>
                    <a:pt x="96" y="95"/>
                  </a:cubicBezTo>
                  <a:cubicBezTo>
                    <a:pt x="98" y="97"/>
                    <a:pt x="98" y="97"/>
                    <a:pt x="98" y="97"/>
                  </a:cubicBezTo>
                  <a:cubicBezTo>
                    <a:pt x="96" y="95"/>
                    <a:pt x="96" y="95"/>
                    <a:pt x="96" y="95"/>
                  </a:cubicBezTo>
                  <a:cubicBezTo>
                    <a:pt x="94" y="93"/>
                    <a:pt x="94" y="93"/>
                    <a:pt x="94" y="93"/>
                  </a:cubicBezTo>
                  <a:close/>
                  <a:moveTo>
                    <a:pt x="87" y="86"/>
                  </a:moveTo>
                  <a:cubicBezTo>
                    <a:pt x="87" y="86"/>
                    <a:pt x="87" y="86"/>
                    <a:pt x="87" y="86"/>
                  </a:cubicBezTo>
                  <a:cubicBezTo>
                    <a:pt x="89" y="89"/>
                    <a:pt x="89" y="89"/>
                    <a:pt x="89" y="89"/>
                  </a:cubicBezTo>
                  <a:cubicBezTo>
                    <a:pt x="92" y="91"/>
                    <a:pt x="92" y="91"/>
                    <a:pt x="92" y="91"/>
                  </a:cubicBezTo>
                  <a:cubicBezTo>
                    <a:pt x="92" y="93"/>
                    <a:pt x="92" y="93"/>
                    <a:pt x="92" y="93"/>
                  </a:cubicBezTo>
                  <a:cubicBezTo>
                    <a:pt x="91" y="93"/>
                    <a:pt x="91" y="93"/>
                    <a:pt x="91" y="93"/>
                  </a:cubicBezTo>
                  <a:cubicBezTo>
                    <a:pt x="87" y="89"/>
                    <a:pt x="87" y="89"/>
                    <a:pt x="87" y="89"/>
                  </a:cubicBezTo>
                  <a:cubicBezTo>
                    <a:pt x="85" y="88"/>
                    <a:pt x="85" y="88"/>
                    <a:pt x="85" y="88"/>
                  </a:cubicBezTo>
                  <a:cubicBezTo>
                    <a:pt x="87" y="86"/>
                    <a:pt x="87" y="86"/>
                    <a:pt x="87" y="86"/>
                  </a:cubicBezTo>
                  <a:close/>
                  <a:moveTo>
                    <a:pt x="54" y="66"/>
                  </a:moveTo>
                  <a:cubicBezTo>
                    <a:pt x="56" y="64"/>
                    <a:pt x="56" y="64"/>
                    <a:pt x="56" y="64"/>
                  </a:cubicBezTo>
                  <a:cubicBezTo>
                    <a:pt x="62" y="62"/>
                    <a:pt x="62" y="62"/>
                    <a:pt x="62" y="62"/>
                  </a:cubicBezTo>
                  <a:cubicBezTo>
                    <a:pt x="63" y="66"/>
                    <a:pt x="63" y="66"/>
                    <a:pt x="63" y="66"/>
                  </a:cubicBezTo>
                  <a:cubicBezTo>
                    <a:pt x="67" y="68"/>
                    <a:pt x="67" y="68"/>
                    <a:pt x="67" y="68"/>
                  </a:cubicBezTo>
                  <a:cubicBezTo>
                    <a:pt x="69" y="68"/>
                    <a:pt x="69" y="68"/>
                    <a:pt x="69" y="68"/>
                  </a:cubicBezTo>
                  <a:cubicBezTo>
                    <a:pt x="71" y="69"/>
                    <a:pt x="71" y="69"/>
                    <a:pt x="71" y="69"/>
                  </a:cubicBezTo>
                  <a:cubicBezTo>
                    <a:pt x="72" y="69"/>
                    <a:pt x="72" y="69"/>
                    <a:pt x="72" y="69"/>
                  </a:cubicBezTo>
                  <a:cubicBezTo>
                    <a:pt x="72" y="69"/>
                    <a:pt x="72" y="69"/>
                    <a:pt x="72" y="69"/>
                  </a:cubicBezTo>
                  <a:cubicBezTo>
                    <a:pt x="76" y="73"/>
                    <a:pt x="76" y="73"/>
                    <a:pt x="76" y="73"/>
                  </a:cubicBezTo>
                  <a:cubicBezTo>
                    <a:pt x="78" y="75"/>
                    <a:pt x="78" y="75"/>
                    <a:pt x="78" y="75"/>
                  </a:cubicBezTo>
                  <a:cubicBezTo>
                    <a:pt x="78" y="77"/>
                    <a:pt x="78" y="77"/>
                    <a:pt x="78" y="77"/>
                  </a:cubicBezTo>
                  <a:cubicBezTo>
                    <a:pt x="78" y="78"/>
                    <a:pt x="78" y="78"/>
                    <a:pt x="78" y="78"/>
                  </a:cubicBezTo>
                  <a:cubicBezTo>
                    <a:pt x="78" y="80"/>
                    <a:pt x="78" y="80"/>
                    <a:pt x="78" y="80"/>
                  </a:cubicBezTo>
                  <a:cubicBezTo>
                    <a:pt x="80" y="84"/>
                    <a:pt x="80" y="84"/>
                    <a:pt x="80" y="84"/>
                  </a:cubicBezTo>
                  <a:cubicBezTo>
                    <a:pt x="82" y="82"/>
                    <a:pt x="82" y="82"/>
                    <a:pt x="82" y="82"/>
                  </a:cubicBezTo>
                  <a:cubicBezTo>
                    <a:pt x="85" y="82"/>
                    <a:pt x="85" y="82"/>
                    <a:pt x="85" y="82"/>
                  </a:cubicBezTo>
                  <a:cubicBezTo>
                    <a:pt x="83" y="86"/>
                    <a:pt x="83" y="86"/>
                    <a:pt x="83" y="86"/>
                  </a:cubicBezTo>
                  <a:cubicBezTo>
                    <a:pt x="82" y="86"/>
                    <a:pt x="82" y="86"/>
                    <a:pt x="82" y="86"/>
                  </a:cubicBezTo>
                  <a:cubicBezTo>
                    <a:pt x="80" y="86"/>
                    <a:pt x="80" y="86"/>
                    <a:pt x="80" y="86"/>
                  </a:cubicBezTo>
                  <a:cubicBezTo>
                    <a:pt x="78" y="84"/>
                    <a:pt x="78" y="84"/>
                    <a:pt x="78" y="84"/>
                  </a:cubicBezTo>
                  <a:cubicBezTo>
                    <a:pt x="76" y="82"/>
                    <a:pt x="76" y="82"/>
                    <a:pt x="76" y="82"/>
                  </a:cubicBezTo>
                  <a:cubicBezTo>
                    <a:pt x="78" y="80"/>
                    <a:pt x="78" y="80"/>
                    <a:pt x="78" y="80"/>
                  </a:cubicBezTo>
                  <a:cubicBezTo>
                    <a:pt x="76" y="80"/>
                    <a:pt x="76" y="80"/>
                    <a:pt x="76" y="80"/>
                  </a:cubicBezTo>
                  <a:cubicBezTo>
                    <a:pt x="74" y="77"/>
                    <a:pt x="74" y="77"/>
                    <a:pt x="74" y="77"/>
                  </a:cubicBezTo>
                  <a:cubicBezTo>
                    <a:pt x="72" y="75"/>
                    <a:pt x="72" y="75"/>
                    <a:pt x="72" y="75"/>
                  </a:cubicBezTo>
                  <a:cubicBezTo>
                    <a:pt x="71" y="75"/>
                    <a:pt x="71" y="75"/>
                    <a:pt x="71" y="75"/>
                  </a:cubicBezTo>
                  <a:cubicBezTo>
                    <a:pt x="67" y="73"/>
                    <a:pt x="67" y="73"/>
                    <a:pt x="67" y="73"/>
                  </a:cubicBezTo>
                  <a:cubicBezTo>
                    <a:pt x="65" y="71"/>
                    <a:pt x="65" y="71"/>
                    <a:pt x="65" y="71"/>
                  </a:cubicBezTo>
                  <a:cubicBezTo>
                    <a:pt x="63" y="71"/>
                    <a:pt x="63" y="71"/>
                    <a:pt x="63" y="71"/>
                  </a:cubicBezTo>
                  <a:cubicBezTo>
                    <a:pt x="63" y="69"/>
                    <a:pt x="63" y="69"/>
                    <a:pt x="63" y="69"/>
                  </a:cubicBezTo>
                  <a:cubicBezTo>
                    <a:pt x="62" y="68"/>
                    <a:pt x="62" y="68"/>
                    <a:pt x="62" y="68"/>
                  </a:cubicBezTo>
                  <a:cubicBezTo>
                    <a:pt x="60" y="68"/>
                    <a:pt x="60" y="68"/>
                    <a:pt x="60" y="68"/>
                  </a:cubicBezTo>
                  <a:cubicBezTo>
                    <a:pt x="58" y="66"/>
                    <a:pt x="58" y="66"/>
                    <a:pt x="58" y="66"/>
                  </a:cubicBezTo>
                  <a:cubicBezTo>
                    <a:pt x="56" y="66"/>
                    <a:pt x="56" y="66"/>
                    <a:pt x="56" y="66"/>
                  </a:cubicBezTo>
                  <a:cubicBezTo>
                    <a:pt x="54" y="66"/>
                    <a:pt x="54" y="66"/>
                    <a:pt x="54" y="66"/>
                  </a:cubicBezTo>
                  <a:close/>
                  <a:moveTo>
                    <a:pt x="60" y="117"/>
                  </a:moveTo>
                  <a:cubicBezTo>
                    <a:pt x="60" y="117"/>
                    <a:pt x="60" y="117"/>
                    <a:pt x="60" y="117"/>
                  </a:cubicBezTo>
                  <a:cubicBezTo>
                    <a:pt x="60" y="119"/>
                    <a:pt x="60" y="119"/>
                    <a:pt x="60" y="119"/>
                  </a:cubicBezTo>
                  <a:cubicBezTo>
                    <a:pt x="62" y="120"/>
                    <a:pt x="62" y="120"/>
                    <a:pt x="62" y="120"/>
                  </a:cubicBezTo>
                  <a:cubicBezTo>
                    <a:pt x="62" y="122"/>
                    <a:pt x="62" y="122"/>
                    <a:pt x="62" y="122"/>
                  </a:cubicBezTo>
                  <a:cubicBezTo>
                    <a:pt x="60" y="122"/>
                    <a:pt x="60" y="122"/>
                    <a:pt x="60" y="122"/>
                  </a:cubicBezTo>
                  <a:cubicBezTo>
                    <a:pt x="60" y="120"/>
                    <a:pt x="60" y="120"/>
                    <a:pt x="60" y="120"/>
                  </a:cubicBezTo>
                  <a:cubicBezTo>
                    <a:pt x="58" y="119"/>
                    <a:pt x="58" y="119"/>
                    <a:pt x="58" y="119"/>
                  </a:cubicBezTo>
                  <a:cubicBezTo>
                    <a:pt x="60" y="117"/>
                    <a:pt x="60" y="117"/>
                    <a:pt x="60" y="117"/>
                  </a:cubicBezTo>
                  <a:close/>
                  <a:moveTo>
                    <a:pt x="60" y="113"/>
                  </a:moveTo>
                  <a:cubicBezTo>
                    <a:pt x="60" y="115"/>
                    <a:pt x="60" y="115"/>
                    <a:pt x="60" y="115"/>
                  </a:cubicBezTo>
                  <a:cubicBezTo>
                    <a:pt x="58" y="115"/>
                    <a:pt x="58" y="115"/>
                    <a:pt x="58" y="115"/>
                  </a:cubicBezTo>
                  <a:cubicBezTo>
                    <a:pt x="60" y="113"/>
                    <a:pt x="60" y="113"/>
                    <a:pt x="60" y="113"/>
                  </a:cubicBezTo>
                  <a:cubicBezTo>
                    <a:pt x="60" y="113"/>
                    <a:pt x="60" y="113"/>
                    <a:pt x="60" y="113"/>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5" name="Google Shape;3615;p136">
              <a:extLst>
                <a:ext uri="{FF2B5EF4-FFF2-40B4-BE49-F238E27FC236}">
                  <a16:creationId xmlns:a16="http://schemas.microsoft.com/office/drawing/2014/main" id="{839484A6-6CF1-1D47-B3E2-CCFF3A9F8125}"/>
                </a:ext>
              </a:extLst>
            </p:cNvPr>
            <p:cNvSpPr/>
            <p:nvPr/>
          </p:nvSpPr>
          <p:spPr>
            <a:xfrm>
              <a:off x="3598" y="2218"/>
              <a:ext cx="1016" cy="404"/>
            </a:xfrm>
            <a:custGeom>
              <a:avLst/>
              <a:gdLst/>
              <a:ahLst/>
              <a:cxnLst/>
              <a:rect l="l" t="t" r="r" b="b"/>
              <a:pathLst>
                <a:path w="1016" h="404" extrusionOk="0">
                  <a:moveTo>
                    <a:pt x="13" y="86"/>
                  </a:moveTo>
                  <a:lnTo>
                    <a:pt x="26" y="86"/>
                  </a:lnTo>
                  <a:lnTo>
                    <a:pt x="29" y="70"/>
                  </a:lnTo>
                  <a:lnTo>
                    <a:pt x="29" y="57"/>
                  </a:lnTo>
                  <a:lnTo>
                    <a:pt x="48" y="54"/>
                  </a:lnTo>
                  <a:lnTo>
                    <a:pt x="48" y="41"/>
                  </a:lnTo>
                  <a:lnTo>
                    <a:pt x="35" y="31"/>
                  </a:lnTo>
                  <a:lnTo>
                    <a:pt x="35" y="16"/>
                  </a:lnTo>
                  <a:lnTo>
                    <a:pt x="48" y="12"/>
                  </a:lnTo>
                  <a:lnTo>
                    <a:pt x="54" y="3"/>
                  </a:lnTo>
                  <a:lnTo>
                    <a:pt x="57" y="0"/>
                  </a:lnTo>
                  <a:lnTo>
                    <a:pt x="76" y="0"/>
                  </a:lnTo>
                  <a:lnTo>
                    <a:pt x="92" y="12"/>
                  </a:lnTo>
                  <a:lnTo>
                    <a:pt x="99" y="3"/>
                  </a:lnTo>
                  <a:lnTo>
                    <a:pt x="112" y="12"/>
                  </a:lnTo>
                  <a:lnTo>
                    <a:pt x="112" y="28"/>
                  </a:lnTo>
                  <a:lnTo>
                    <a:pt x="127" y="44"/>
                  </a:lnTo>
                  <a:lnTo>
                    <a:pt x="140" y="44"/>
                  </a:lnTo>
                  <a:lnTo>
                    <a:pt x="153" y="57"/>
                  </a:lnTo>
                  <a:lnTo>
                    <a:pt x="162" y="63"/>
                  </a:lnTo>
                  <a:lnTo>
                    <a:pt x="162" y="70"/>
                  </a:lnTo>
                  <a:lnTo>
                    <a:pt x="156" y="82"/>
                  </a:lnTo>
                  <a:lnTo>
                    <a:pt x="140" y="82"/>
                  </a:lnTo>
                  <a:lnTo>
                    <a:pt x="134" y="73"/>
                  </a:lnTo>
                  <a:lnTo>
                    <a:pt x="121" y="73"/>
                  </a:lnTo>
                  <a:lnTo>
                    <a:pt x="118" y="82"/>
                  </a:lnTo>
                  <a:lnTo>
                    <a:pt x="99" y="82"/>
                  </a:lnTo>
                  <a:lnTo>
                    <a:pt x="86" y="86"/>
                  </a:lnTo>
                  <a:lnTo>
                    <a:pt x="83" y="98"/>
                  </a:lnTo>
                  <a:lnTo>
                    <a:pt x="54" y="114"/>
                  </a:lnTo>
                  <a:lnTo>
                    <a:pt x="29" y="133"/>
                  </a:lnTo>
                  <a:lnTo>
                    <a:pt x="29" y="127"/>
                  </a:lnTo>
                  <a:lnTo>
                    <a:pt x="35" y="111"/>
                  </a:lnTo>
                  <a:lnTo>
                    <a:pt x="41" y="111"/>
                  </a:lnTo>
                  <a:lnTo>
                    <a:pt x="54" y="105"/>
                  </a:lnTo>
                  <a:lnTo>
                    <a:pt x="41" y="105"/>
                  </a:lnTo>
                  <a:lnTo>
                    <a:pt x="35" y="98"/>
                  </a:lnTo>
                  <a:lnTo>
                    <a:pt x="29" y="105"/>
                  </a:lnTo>
                  <a:lnTo>
                    <a:pt x="16" y="98"/>
                  </a:lnTo>
                  <a:lnTo>
                    <a:pt x="13" y="86"/>
                  </a:lnTo>
                  <a:lnTo>
                    <a:pt x="13" y="86"/>
                  </a:lnTo>
                  <a:lnTo>
                    <a:pt x="13" y="86"/>
                  </a:lnTo>
                  <a:lnTo>
                    <a:pt x="13" y="86"/>
                  </a:lnTo>
                  <a:lnTo>
                    <a:pt x="13" y="86"/>
                  </a:lnTo>
                  <a:close/>
                  <a:moveTo>
                    <a:pt x="818" y="25"/>
                  </a:moveTo>
                  <a:lnTo>
                    <a:pt x="812" y="25"/>
                  </a:lnTo>
                  <a:lnTo>
                    <a:pt x="806" y="41"/>
                  </a:lnTo>
                  <a:lnTo>
                    <a:pt x="796" y="44"/>
                  </a:lnTo>
                  <a:lnTo>
                    <a:pt x="777" y="57"/>
                  </a:lnTo>
                  <a:lnTo>
                    <a:pt x="771" y="63"/>
                  </a:lnTo>
                  <a:lnTo>
                    <a:pt x="755" y="63"/>
                  </a:lnTo>
                  <a:lnTo>
                    <a:pt x="748" y="70"/>
                  </a:lnTo>
                  <a:lnTo>
                    <a:pt x="726" y="63"/>
                  </a:lnTo>
                  <a:lnTo>
                    <a:pt x="720" y="63"/>
                  </a:lnTo>
                  <a:lnTo>
                    <a:pt x="713" y="63"/>
                  </a:lnTo>
                  <a:lnTo>
                    <a:pt x="707" y="57"/>
                  </a:lnTo>
                  <a:lnTo>
                    <a:pt x="697" y="63"/>
                  </a:lnTo>
                  <a:lnTo>
                    <a:pt x="678" y="63"/>
                  </a:lnTo>
                  <a:lnTo>
                    <a:pt x="656" y="73"/>
                  </a:lnTo>
                  <a:lnTo>
                    <a:pt x="640" y="70"/>
                  </a:lnTo>
                  <a:lnTo>
                    <a:pt x="627" y="63"/>
                  </a:lnTo>
                  <a:lnTo>
                    <a:pt x="615" y="63"/>
                  </a:lnTo>
                  <a:lnTo>
                    <a:pt x="599" y="57"/>
                  </a:lnTo>
                  <a:lnTo>
                    <a:pt x="586" y="54"/>
                  </a:lnTo>
                  <a:lnTo>
                    <a:pt x="570" y="41"/>
                  </a:lnTo>
                  <a:lnTo>
                    <a:pt x="560" y="41"/>
                  </a:lnTo>
                  <a:lnTo>
                    <a:pt x="557" y="44"/>
                  </a:lnTo>
                  <a:lnTo>
                    <a:pt x="544" y="44"/>
                  </a:lnTo>
                  <a:lnTo>
                    <a:pt x="541" y="31"/>
                  </a:lnTo>
                  <a:lnTo>
                    <a:pt x="532" y="16"/>
                  </a:lnTo>
                  <a:lnTo>
                    <a:pt x="529" y="12"/>
                  </a:lnTo>
                  <a:lnTo>
                    <a:pt x="519" y="12"/>
                  </a:lnTo>
                  <a:lnTo>
                    <a:pt x="503" y="28"/>
                  </a:lnTo>
                  <a:lnTo>
                    <a:pt x="503" y="25"/>
                  </a:lnTo>
                  <a:lnTo>
                    <a:pt x="500" y="28"/>
                  </a:lnTo>
                  <a:lnTo>
                    <a:pt x="474" y="12"/>
                  </a:lnTo>
                  <a:lnTo>
                    <a:pt x="474" y="0"/>
                  </a:lnTo>
                  <a:lnTo>
                    <a:pt x="471" y="0"/>
                  </a:lnTo>
                  <a:lnTo>
                    <a:pt x="459" y="3"/>
                  </a:lnTo>
                  <a:lnTo>
                    <a:pt x="443" y="3"/>
                  </a:lnTo>
                  <a:lnTo>
                    <a:pt x="433" y="0"/>
                  </a:lnTo>
                  <a:lnTo>
                    <a:pt x="427" y="3"/>
                  </a:lnTo>
                  <a:lnTo>
                    <a:pt x="398" y="3"/>
                  </a:lnTo>
                  <a:lnTo>
                    <a:pt x="385" y="3"/>
                  </a:lnTo>
                  <a:lnTo>
                    <a:pt x="357" y="16"/>
                  </a:lnTo>
                  <a:lnTo>
                    <a:pt x="344" y="16"/>
                  </a:lnTo>
                  <a:lnTo>
                    <a:pt x="328" y="25"/>
                  </a:lnTo>
                  <a:lnTo>
                    <a:pt x="318" y="28"/>
                  </a:lnTo>
                  <a:lnTo>
                    <a:pt x="306" y="31"/>
                  </a:lnTo>
                  <a:lnTo>
                    <a:pt x="303" y="41"/>
                  </a:lnTo>
                  <a:lnTo>
                    <a:pt x="296" y="44"/>
                  </a:lnTo>
                  <a:lnTo>
                    <a:pt x="290" y="57"/>
                  </a:lnTo>
                  <a:lnTo>
                    <a:pt x="287" y="63"/>
                  </a:lnTo>
                  <a:lnTo>
                    <a:pt x="287" y="70"/>
                  </a:lnTo>
                  <a:lnTo>
                    <a:pt x="268" y="70"/>
                  </a:lnTo>
                  <a:lnTo>
                    <a:pt x="239" y="57"/>
                  </a:lnTo>
                  <a:lnTo>
                    <a:pt x="226" y="57"/>
                  </a:lnTo>
                  <a:lnTo>
                    <a:pt x="220" y="63"/>
                  </a:lnTo>
                  <a:lnTo>
                    <a:pt x="210" y="57"/>
                  </a:lnTo>
                  <a:lnTo>
                    <a:pt x="191" y="63"/>
                  </a:lnTo>
                  <a:lnTo>
                    <a:pt x="188" y="63"/>
                  </a:lnTo>
                  <a:lnTo>
                    <a:pt x="169" y="63"/>
                  </a:lnTo>
                  <a:lnTo>
                    <a:pt x="169" y="73"/>
                  </a:lnTo>
                  <a:lnTo>
                    <a:pt x="182" y="86"/>
                  </a:lnTo>
                  <a:lnTo>
                    <a:pt x="191" y="92"/>
                  </a:lnTo>
                  <a:lnTo>
                    <a:pt x="210" y="92"/>
                  </a:lnTo>
                  <a:lnTo>
                    <a:pt x="204" y="98"/>
                  </a:lnTo>
                  <a:lnTo>
                    <a:pt x="182" y="98"/>
                  </a:lnTo>
                  <a:lnTo>
                    <a:pt x="162" y="105"/>
                  </a:lnTo>
                  <a:lnTo>
                    <a:pt x="156" y="114"/>
                  </a:lnTo>
                  <a:lnTo>
                    <a:pt x="156" y="114"/>
                  </a:lnTo>
                  <a:lnTo>
                    <a:pt x="169" y="114"/>
                  </a:lnTo>
                  <a:lnTo>
                    <a:pt x="175" y="121"/>
                  </a:lnTo>
                  <a:lnTo>
                    <a:pt x="169" y="121"/>
                  </a:lnTo>
                  <a:lnTo>
                    <a:pt x="140" y="127"/>
                  </a:lnTo>
                  <a:lnTo>
                    <a:pt x="127" y="121"/>
                  </a:lnTo>
                  <a:lnTo>
                    <a:pt x="118" y="127"/>
                  </a:lnTo>
                  <a:lnTo>
                    <a:pt x="112" y="114"/>
                  </a:lnTo>
                  <a:lnTo>
                    <a:pt x="105" y="114"/>
                  </a:lnTo>
                  <a:lnTo>
                    <a:pt x="92" y="127"/>
                  </a:lnTo>
                  <a:lnTo>
                    <a:pt x="86" y="127"/>
                  </a:lnTo>
                  <a:lnTo>
                    <a:pt x="70" y="114"/>
                  </a:lnTo>
                  <a:lnTo>
                    <a:pt x="57" y="114"/>
                  </a:lnTo>
                  <a:lnTo>
                    <a:pt x="35" y="133"/>
                  </a:lnTo>
                  <a:lnTo>
                    <a:pt x="29" y="143"/>
                  </a:lnTo>
                  <a:lnTo>
                    <a:pt x="26" y="156"/>
                  </a:lnTo>
                  <a:lnTo>
                    <a:pt x="29" y="162"/>
                  </a:lnTo>
                  <a:lnTo>
                    <a:pt x="29" y="175"/>
                  </a:lnTo>
                  <a:lnTo>
                    <a:pt x="26" y="181"/>
                  </a:lnTo>
                  <a:lnTo>
                    <a:pt x="29" y="184"/>
                  </a:lnTo>
                  <a:lnTo>
                    <a:pt x="48" y="181"/>
                  </a:lnTo>
                  <a:lnTo>
                    <a:pt x="48" y="181"/>
                  </a:lnTo>
                  <a:lnTo>
                    <a:pt x="57" y="181"/>
                  </a:lnTo>
                  <a:lnTo>
                    <a:pt x="70" y="181"/>
                  </a:lnTo>
                  <a:lnTo>
                    <a:pt x="57" y="191"/>
                  </a:lnTo>
                  <a:lnTo>
                    <a:pt x="64" y="197"/>
                  </a:lnTo>
                  <a:lnTo>
                    <a:pt x="64" y="210"/>
                  </a:lnTo>
                  <a:lnTo>
                    <a:pt x="64" y="216"/>
                  </a:lnTo>
                  <a:lnTo>
                    <a:pt x="64" y="219"/>
                  </a:lnTo>
                  <a:lnTo>
                    <a:pt x="70" y="219"/>
                  </a:lnTo>
                  <a:lnTo>
                    <a:pt x="83" y="216"/>
                  </a:lnTo>
                  <a:lnTo>
                    <a:pt x="83" y="219"/>
                  </a:lnTo>
                  <a:lnTo>
                    <a:pt x="76" y="226"/>
                  </a:lnTo>
                  <a:lnTo>
                    <a:pt x="57" y="238"/>
                  </a:lnTo>
                  <a:lnTo>
                    <a:pt x="64" y="238"/>
                  </a:lnTo>
                  <a:lnTo>
                    <a:pt x="70" y="238"/>
                  </a:lnTo>
                  <a:lnTo>
                    <a:pt x="64" y="245"/>
                  </a:lnTo>
                  <a:lnTo>
                    <a:pt x="57" y="254"/>
                  </a:lnTo>
                  <a:lnTo>
                    <a:pt x="54" y="254"/>
                  </a:lnTo>
                  <a:lnTo>
                    <a:pt x="48" y="238"/>
                  </a:lnTo>
                  <a:lnTo>
                    <a:pt x="41" y="238"/>
                  </a:lnTo>
                  <a:lnTo>
                    <a:pt x="41" y="248"/>
                  </a:lnTo>
                  <a:lnTo>
                    <a:pt x="48" y="254"/>
                  </a:lnTo>
                  <a:lnTo>
                    <a:pt x="41" y="261"/>
                  </a:lnTo>
                  <a:lnTo>
                    <a:pt x="41" y="273"/>
                  </a:lnTo>
                  <a:lnTo>
                    <a:pt x="54" y="277"/>
                  </a:lnTo>
                  <a:lnTo>
                    <a:pt x="54" y="273"/>
                  </a:lnTo>
                  <a:lnTo>
                    <a:pt x="64" y="277"/>
                  </a:lnTo>
                  <a:lnTo>
                    <a:pt x="70" y="277"/>
                  </a:lnTo>
                  <a:lnTo>
                    <a:pt x="86" y="286"/>
                  </a:lnTo>
                  <a:lnTo>
                    <a:pt x="86" y="302"/>
                  </a:lnTo>
                  <a:lnTo>
                    <a:pt x="83" y="305"/>
                  </a:lnTo>
                  <a:lnTo>
                    <a:pt x="86" y="315"/>
                  </a:lnTo>
                  <a:lnTo>
                    <a:pt x="86" y="318"/>
                  </a:lnTo>
                  <a:lnTo>
                    <a:pt x="92" y="324"/>
                  </a:lnTo>
                  <a:lnTo>
                    <a:pt x="112" y="334"/>
                  </a:lnTo>
                  <a:lnTo>
                    <a:pt x="105" y="343"/>
                  </a:lnTo>
                  <a:lnTo>
                    <a:pt x="92" y="343"/>
                  </a:lnTo>
                  <a:lnTo>
                    <a:pt x="92" y="347"/>
                  </a:lnTo>
                  <a:lnTo>
                    <a:pt x="99" y="356"/>
                  </a:lnTo>
                  <a:lnTo>
                    <a:pt x="118" y="347"/>
                  </a:lnTo>
                  <a:lnTo>
                    <a:pt x="140" y="347"/>
                  </a:lnTo>
                  <a:lnTo>
                    <a:pt x="140" y="356"/>
                  </a:lnTo>
                  <a:lnTo>
                    <a:pt x="134" y="359"/>
                  </a:lnTo>
                  <a:lnTo>
                    <a:pt x="121" y="359"/>
                  </a:lnTo>
                  <a:lnTo>
                    <a:pt x="105" y="359"/>
                  </a:lnTo>
                  <a:lnTo>
                    <a:pt x="99" y="366"/>
                  </a:lnTo>
                  <a:lnTo>
                    <a:pt x="105" y="372"/>
                  </a:lnTo>
                  <a:lnTo>
                    <a:pt x="118" y="366"/>
                  </a:lnTo>
                  <a:lnTo>
                    <a:pt x="127" y="366"/>
                  </a:lnTo>
                  <a:lnTo>
                    <a:pt x="134" y="366"/>
                  </a:lnTo>
                  <a:lnTo>
                    <a:pt x="134" y="372"/>
                  </a:lnTo>
                  <a:lnTo>
                    <a:pt x="134" y="375"/>
                  </a:lnTo>
                  <a:lnTo>
                    <a:pt x="140" y="366"/>
                  </a:lnTo>
                  <a:lnTo>
                    <a:pt x="153" y="359"/>
                  </a:lnTo>
                  <a:lnTo>
                    <a:pt x="156" y="359"/>
                  </a:lnTo>
                  <a:lnTo>
                    <a:pt x="162" y="366"/>
                  </a:lnTo>
                  <a:lnTo>
                    <a:pt x="169" y="366"/>
                  </a:lnTo>
                  <a:lnTo>
                    <a:pt x="182" y="372"/>
                  </a:lnTo>
                  <a:lnTo>
                    <a:pt x="188" y="366"/>
                  </a:lnTo>
                  <a:lnTo>
                    <a:pt x="191" y="366"/>
                  </a:lnTo>
                  <a:lnTo>
                    <a:pt x="191" y="372"/>
                  </a:lnTo>
                  <a:lnTo>
                    <a:pt x="188" y="372"/>
                  </a:lnTo>
                  <a:lnTo>
                    <a:pt x="191" y="375"/>
                  </a:lnTo>
                  <a:lnTo>
                    <a:pt x="191" y="388"/>
                  </a:lnTo>
                  <a:lnTo>
                    <a:pt x="204" y="397"/>
                  </a:lnTo>
                  <a:lnTo>
                    <a:pt x="210" y="397"/>
                  </a:lnTo>
                  <a:lnTo>
                    <a:pt x="220" y="401"/>
                  </a:lnTo>
                  <a:lnTo>
                    <a:pt x="232" y="397"/>
                  </a:lnTo>
                  <a:lnTo>
                    <a:pt x="245" y="397"/>
                  </a:lnTo>
                  <a:lnTo>
                    <a:pt x="248" y="397"/>
                  </a:lnTo>
                  <a:lnTo>
                    <a:pt x="258" y="388"/>
                  </a:lnTo>
                  <a:lnTo>
                    <a:pt x="268" y="397"/>
                  </a:lnTo>
                  <a:lnTo>
                    <a:pt x="274" y="388"/>
                  </a:lnTo>
                  <a:lnTo>
                    <a:pt x="274" y="375"/>
                  </a:lnTo>
                  <a:lnTo>
                    <a:pt x="274" y="372"/>
                  </a:lnTo>
                  <a:lnTo>
                    <a:pt x="274" y="356"/>
                  </a:lnTo>
                  <a:lnTo>
                    <a:pt x="296" y="356"/>
                  </a:lnTo>
                  <a:lnTo>
                    <a:pt x="315" y="356"/>
                  </a:lnTo>
                  <a:lnTo>
                    <a:pt x="344" y="372"/>
                  </a:lnTo>
                  <a:lnTo>
                    <a:pt x="357" y="372"/>
                  </a:lnTo>
                  <a:lnTo>
                    <a:pt x="373" y="397"/>
                  </a:lnTo>
                  <a:lnTo>
                    <a:pt x="385" y="401"/>
                  </a:lnTo>
                  <a:lnTo>
                    <a:pt x="433" y="397"/>
                  </a:lnTo>
                  <a:lnTo>
                    <a:pt x="446" y="388"/>
                  </a:lnTo>
                  <a:lnTo>
                    <a:pt x="455" y="388"/>
                  </a:lnTo>
                  <a:lnTo>
                    <a:pt x="459" y="397"/>
                  </a:lnTo>
                  <a:lnTo>
                    <a:pt x="462" y="388"/>
                  </a:lnTo>
                  <a:lnTo>
                    <a:pt x="462" y="375"/>
                  </a:lnTo>
                  <a:lnTo>
                    <a:pt x="487" y="356"/>
                  </a:lnTo>
                  <a:lnTo>
                    <a:pt x="490" y="347"/>
                  </a:lnTo>
                  <a:lnTo>
                    <a:pt x="516" y="359"/>
                  </a:lnTo>
                  <a:lnTo>
                    <a:pt x="532" y="366"/>
                  </a:lnTo>
                  <a:lnTo>
                    <a:pt x="554" y="359"/>
                  </a:lnTo>
                  <a:lnTo>
                    <a:pt x="554" y="356"/>
                  </a:lnTo>
                  <a:lnTo>
                    <a:pt x="560" y="347"/>
                  </a:lnTo>
                  <a:lnTo>
                    <a:pt x="570" y="347"/>
                  </a:lnTo>
                  <a:lnTo>
                    <a:pt x="573" y="359"/>
                  </a:lnTo>
                  <a:lnTo>
                    <a:pt x="560" y="372"/>
                  </a:lnTo>
                  <a:lnTo>
                    <a:pt x="554" y="385"/>
                  </a:lnTo>
                  <a:lnTo>
                    <a:pt x="554" y="385"/>
                  </a:lnTo>
                  <a:lnTo>
                    <a:pt x="560" y="397"/>
                  </a:lnTo>
                  <a:lnTo>
                    <a:pt x="560" y="404"/>
                  </a:lnTo>
                  <a:lnTo>
                    <a:pt x="573" y="404"/>
                  </a:lnTo>
                  <a:lnTo>
                    <a:pt x="586" y="404"/>
                  </a:lnTo>
                  <a:lnTo>
                    <a:pt x="589" y="401"/>
                  </a:lnTo>
                  <a:lnTo>
                    <a:pt x="589" y="388"/>
                  </a:lnTo>
                  <a:lnTo>
                    <a:pt x="599" y="385"/>
                  </a:lnTo>
                  <a:lnTo>
                    <a:pt x="602" y="366"/>
                  </a:lnTo>
                  <a:lnTo>
                    <a:pt x="602" y="356"/>
                  </a:lnTo>
                  <a:lnTo>
                    <a:pt x="618" y="359"/>
                  </a:lnTo>
                  <a:lnTo>
                    <a:pt x="627" y="359"/>
                  </a:lnTo>
                  <a:lnTo>
                    <a:pt x="656" y="347"/>
                  </a:lnTo>
                  <a:lnTo>
                    <a:pt x="659" y="347"/>
                  </a:lnTo>
                  <a:lnTo>
                    <a:pt x="669" y="347"/>
                  </a:lnTo>
                  <a:lnTo>
                    <a:pt x="697" y="343"/>
                  </a:lnTo>
                  <a:lnTo>
                    <a:pt x="707" y="347"/>
                  </a:lnTo>
                  <a:lnTo>
                    <a:pt x="713" y="347"/>
                  </a:lnTo>
                  <a:lnTo>
                    <a:pt x="729" y="356"/>
                  </a:lnTo>
                  <a:lnTo>
                    <a:pt x="755" y="356"/>
                  </a:lnTo>
                  <a:lnTo>
                    <a:pt x="758" y="347"/>
                  </a:lnTo>
                  <a:lnTo>
                    <a:pt x="771" y="347"/>
                  </a:lnTo>
                  <a:lnTo>
                    <a:pt x="783" y="334"/>
                  </a:lnTo>
                  <a:lnTo>
                    <a:pt x="799" y="331"/>
                  </a:lnTo>
                  <a:lnTo>
                    <a:pt x="812" y="331"/>
                  </a:lnTo>
                  <a:lnTo>
                    <a:pt x="825" y="331"/>
                  </a:lnTo>
                  <a:lnTo>
                    <a:pt x="853" y="331"/>
                  </a:lnTo>
                  <a:lnTo>
                    <a:pt x="876" y="324"/>
                  </a:lnTo>
                  <a:lnTo>
                    <a:pt x="888" y="324"/>
                  </a:lnTo>
                  <a:lnTo>
                    <a:pt x="891" y="324"/>
                  </a:lnTo>
                  <a:lnTo>
                    <a:pt x="911" y="315"/>
                  </a:lnTo>
                  <a:lnTo>
                    <a:pt x="923" y="315"/>
                  </a:lnTo>
                  <a:lnTo>
                    <a:pt x="930" y="305"/>
                  </a:lnTo>
                  <a:lnTo>
                    <a:pt x="952" y="305"/>
                  </a:lnTo>
                  <a:lnTo>
                    <a:pt x="968" y="315"/>
                  </a:lnTo>
                  <a:lnTo>
                    <a:pt x="987" y="305"/>
                  </a:lnTo>
                  <a:lnTo>
                    <a:pt x="990" y="315"/>
                  </a:lnTo>
                  <a:lnTo>
                    <a:pt x="990" y="324"/>
                  </a:lnTo>
                  <a:lnTo>
                    <a:pt x="1000" y="331"/>
                  </a:lnTo>
                  <a:lnTo>
                    <a:pt x="1016" y="324"/>
                  </a:lnTo>
                  <a:lnTo>
                    <a:pt x="1016" y="318"/>
                  </a:lnTo>
                  <a:lnTo>
                    <a:pt x="1009" y="302"/>
                  </a:lnTo>
                  <a:lnTo>
                    <a:pt x="1000" y="286"/>
                  </a:lnTo>
                  <a:lnTo>
                    <a:pt x="987" y="277"/>
                  </a:lnTo>
                  <a:lnTo>
                    <a:pt x="987" y="273"/>
                  </a:lnTo>
                  <a:lnTo>
                    <a:pt x="987" y="254"/>
                  </a:lnTo>
                  <a:lnTo>
                    <a:pt x="990" y="238"/>
                  </a:lnTo>
                  <a:lnTo>
                    <a:pt x="987" y="232"/>
                  </a:lnTo>
                  <a:lnTo>
                    <a:pt x="974" y="232"/>
                  </a:lnTo>
                  <a:lnTo>
                    <a:pt x="974" y="216"/>
                  </a:lnTo>
                  <a:lnTo>
                    <a:pt x="974" y="203"/>
                  </a:lnTo>
                  <a:lnTo>
                    <a:pt x="968" y="184"/>
                  </a:lnTo>
                  <a:lnTo>
                    <a:pt x="962" y="175"/>
                  </a:lnTo>
                  <a:lnTo>
                    <a:pt x="962" y="168"/>
                  </a:lnTo>
                  <a:lnTo>
                    <a:pt x="981" y="168"/>
                  </a:lnTo>
                  <a:lnTo>
                    <a:pt x="987" y="149"/>
                  </a:lnTo>
                  <a:lnTo>
                    <a:pt x="990" y="143"/>
                  </a:lnTo>
                  <a:lnTo>
                    <a:pt x="987" y="140"/>
                  </a:lnTo>
                  <a:lnTo>
                    <a:pt x="974" y="127"/>
                  </a:lnTo>
                  <a:lnTo>
                    <a:pt x="962" y="127"/>
                  </a:lnTo>
                  <a:lnTo>
                    <a:pt x="946" y="127"/>
                  </a:lnTo>
                  <a:lnTo>
                    <a:pt x="933" y="114"/>
                  </a:lnTo>
                  <a:lnTo>
                    <a:pt x="933" y="98"/>
                  </a:lnTo>
                  <a:lnTo>
                    <a:pt x="933" y="82"/>
                  </a:lnTo>
                  <a:lnTo>
                    <a:pt x="930" y="70"/>
                  </a:lnTo>
                  <a:lnTo>
                    <a:pt x="917" y="63"/>
                  </a:lnTo>
                  <a:lnTo>
                    <a:pt x="917" y="57"/>
                  </a:lnTo>
                  <a:lnTo>
                    <a:pt x="911" y="44"/>
                  </a:lnTo>
                  <a:lnTo>
                    <a:pt x="898" y="44"/>
                  </a:lnTo>
                  <a:lnTo>
                    <a:pt x="876" y="28"/>
                  </a:lnTo>
                  <a:lnTo>
                    <a:pt x="863" y="25"/>
                  </a:lnTo>
                  <a:lnTo>
                    <a:pt x="860" y="28"/>
                  </a:lnTo>
                  <a:lnTo>
                    <a:pt x="853" y="31"/>
                  </a:lnTo>
                  <a:lnTo>
                    <a:pt x="834" y="28"/>
                  </a:lnTo>
                  <a:lnTo>
                    <a:pt x="834" y="31"/>
                  </a:lnTo>
                  <a:lnTo>
                    <a:pt x="828" y="28"/>
                  </a:lnTo>
                  <a:lnTo>
                    <a:pt x="825" y="25"/>
                  </a:lnTo>
                  <a:lnTo>
                    <a:pt x="818" y="25"/>
                  </a:lnTo>
                  <a:lnTo>
                    <a:pt x="818" y="25"/>
                  </a:lnTo>
                  <a:lnTo>
                    <a:pt x="818" y="25"/>
                  </a:lnTo>
                  <a:lnTo>
                    <a:pt x="818" y="25"/>
                  </a:lnTo>
                  <a:close/>
                  <a:moveTo>
                    <a:pt x="118" y="375"/>
                  </a:moveTo>
                  <a:lnTo>
                    <a:pt x="121" y="372"/>
                  </a:lnTo>
                  <a:lnTo>
                    <a:pt x="127" y="372"/>
                  </a:lnTo>
                  <a:lnTo>
                    <a:pt x="127" y="375"/>
                  </a:lnTo>
                  <a:lnTo>
                    <a:pt x="121" y="375"/>
                  </a:lnTo>
                  <a:lnTo>
                    <a:pt x="118" y="375"/>
                  </a:lnTo>
                  <a:lnTo>
                    <a:pt x="118" y="375"/>
                  </a:lnTo>
                  <a:lnTo>
                    <a:pt x="118" y="375"/>
                  </a:lnTo>
                  <a:lnTo>
                    <a:pt x="118" y="375"/>
                  </a:lnTo>
                  <a:close/>
                  <a:moveTo>
                    <a:pt x="0" y="133"/>
                  </a:moveTo>
                  <a:lnTo>
                    <a:pt x="6" y="133"/>
                  </a:lnTo>
                  <a:lnTo>
                    <a:pt x="16" y="133"/>
                  </a:lnTo>
                  <a:lnTo>
                    <a:pt x="16" y="127"/>
                  </a:lnTo>
                  <a:lnTo>
                    <a:pt x="13" y="121"/>
                  </a:lnTo>
                  <a:lnTo>
                    <a:pt x="6" y="127"/>
                  </a:lnTo>
                  <a:lnTo>
                    <a:pt x="0" y="127"/>
                  </a:lnTo>
                  <a:lnTo>
                    <a:pt x="0" y="133"/>
                  </a:lnTo>
                  <a:lnTo>
                    <a:pt x="0" y="133"/>
                  </a:lnTo>
                  <a:lnTo>
                    <a:pt x="0" y="133"/>
                  </a:ln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6" name="Google Shape;3616;p136">
              <a:extLst>
                <a:ext uri="{FF2B5EF4-FFF2-40B4-BE49-F238E27FC236}">
                  <a16:creationId xmlns:a16="http://schemas.microsoft.com/office/drawing/2014/main" id="{FB09E0A5-7712-D724-3580-B5E05E78C96B}"/>
                </a:ext>
              </a:extLst>
            </p:cNvPr>
            <p:cNvSpPr/>
            <p:nvPr/>
          </p:nvSpPr>
          <p:spPr>
            <a:xfrm>
              <a:off x="3598" y="2218"/>
              <a:ext cx="1016" cy="404"/>
            </a:xfrm>
            <a:custGeom>
              <a:avLst/>
              <a:gdLst/>
              <a:ahLst/>
              <a:cxnLst/>
              <a:rect l="l" t="t" r="r" b="b"/>
              <a:pathLst>
                <a:path w="1016" h="404" extrusionOk="0">
                  <a:moveTo>
                    <a:pt x="13" y="86"/>
                  </a:moveTo>
                  <a:lnTo>
                    <a:pt x="26" y="86"/>
                  </a:lnTo>
                  <a:lnTo>
                    <a:pt x="29" y="70"/>
                  </a:lnTo>
                  <a:lnTo>
                    <a:pt x="29" y="57"/>
                  </a:lnTo>
                  <a:lnTo>
                    <a:pt x="48" y="54"/>
                  </a:lnTo>
                  <a:lnTo>
                    <a:pt x="48" y="41"/>
                  </a:lnTo>
                  <a:lnTo>
                    <a:pt x="35" y="31"/>
                  </a:lnTo>
                  <a:lnTo>
                    <a:pt x="35" y="16"/>
                  </a:lnTo>
                  <a:lnTo>
                    <a:pt x="48" y="12"/>
                  </a:lnTo>
                  <a:lnTo>
                    <a:pt x="54" y="3"/>
                  </a:lnTo>
                  <a:lnTo>
                    <a:pt x="57" y="0"/>
                  </a:lnTo>
                  <a:lnTo>
                    <a:pt x="76" y="0"/>
                  </a:lnTo>
                  <a:lnTo>
                    <a:pt x="92" y="12"/>
                  </a:lnTo>
                  <a:lnTo>
                    <a:pt x="99" y="3"/>
                  </a:lnTo>
                  <a:lnTo>
                    <a:pt x="112" y="12"/>
                  </a:lnTo>
                  <a:lnTo>
                    <a:pt x="112" y="28"/>
                  </a:lnTo>
                  <a:lnTo>
                    <a:pt x="127" y="44"/>
                  </a:lnTo>
                  <a:lnTo>
                    <a:pt x="140" y="44"/>
                  </a:lnTo>
                  <a:lnTo>
                    <a:pt x="153" y="57"/>
                  </a:lnTo>
                  <a:lnTo>
                    <a:pt x="162" y="63"/>
                  </a:lnTo>
                  <a:lnTo>
                    <a:pt x="162" y="70"/>
                  </a:lnTo>
                  <a:lnTo>
                    <a:pt x="156" y="82"/>
                  </a:lnTo>
                  <a:lnTo>
                    <a:pt x="140" y="82"/>
                  </a:lnTo>
                  <a:lnTo>
                    <a:pt x="134" y="73"/>
                  </a:lnTo>
                  <a:lnTo>
                    <a:pt x="121" y="73"/>
                  </a:lnTo>
                  <a:lnTo>
                    <a:pt x="118" y="82"/>
                  </a:lnTo>
                  <a:lnTo>
                    <a:pt x="99" y="82"/>
                  </a:lnTo>
                  <a:lnTo>
                    <a:pt x="86" y="86"/>
                  </a:lnTo>
                  <a:lnTo>
                    <a:pt x="83" y="98"/>
                  </a:lnTo>
                  <a:lnTo>
                    <a:pt x="54" y="114"/>
                  </a:lnTo>
                  <a:lnTo>
                    <a:pt x="29" y="133"/>
                  </a:lnTo>
                  <a:lnTo>
                    <a:pt x="29" y="127"/>
                  </a:lnTo>
                  <a:lnTo>
                    <a:pt x="35" y="111"/>
                  </a:lnTo>
                  <a:lnTo>
                    <a:pt x="41" y="111"/>
                  </a:lnTo>
                  <a:lnTo>
                    <a:pt x="54" y="105"/>
                  </a:lnTo>
                  <a:lnTo>
                    <a:pt x="41" y="105"/>
                  </a:lnTo>
                  <a:lnTo>
                    <a:pt x="35" y="98"/>
                  </a:lnTo>
                  <a:lnTo>
                    <a:pt x="29" y="105"/>
                  </a:lnTo>
                  <a:lnTo>
                    <a:pt x="16" y="98"/>
                  </a:lnTo>
                  <a:lnTo>
                    <a:pt x="13" y="86"/>
                  </a:lnTo>
                  <a:lnTo>
                    <a:pt x="13" y="86"/>
                  </a:lnTo>
                  <a:lnTo>
                    <a:pt x="13" y="86"/>
                  </a:lnTo>
                  <a:lnTo>
                    <a:pt x="13" y="86"/>
                  </a:lnTo>
                  <a:lnTo>
                    <a:pt x="13" y="86"/>
                  </a:lnTo>
                  <a:close/>
                  <a:moveTo>
                    <a:pt x="818" y="25"/>
                  </a:moveTo>
                  <a:lnTo>
                    <a:pt x="812" y="25"/>
                  </a:lnTo>
                  <a:lnTo>
                    <a:pt x="806" y="41"/>
                  </a:lnTo>
                  <a:lnTo>
                    <a:pt x="796" y="44"/>
                  </a:lnTo>
                  <a:lnTo>
                    <a:pt x="777" y="57"/>
                  </a:lnTo>
                  <a:lnTo>
                    <a:pt x="771" y="63"/>
                  </a:lnTo>
                  <a:lnTo>
                    <a:pt x="755" y="63"/>
                  </a:lnTo>
                  <a:lnTo>
                    <a:pt x="748" y="70"/>
                  </a:lnTo>
                  <a:lnTo>
                    <a:pt x="726" y="63"/>
                  </a:lnTo>
                  <a:lnTo>
                    <a:pt x="720" y="63"/>
                  </a:lnTo>
                  <a:lnTo>
                    <a:pt x="713" y="63"/>
                  </a:lnTo>
                  <a:lnTo>
                    <a:pt x="707" y="57"/>
                  </a:lnTo>
                  <a:lnTo>
                    <a:pt x="697" y="63"/>
                  </a:lnTo>
                  <a:lnTo>
                    <a:pt x="678" y="63"/>
                  </a:lnTo>
                  <a:lnTo>
                    <a:pt x="656" y="73"/>
                  </a:lnTo>
                  <a:lnTo>
                    <a:pt x="640" y="70"/>
                  </a:lnTo>
                  <a:lnTo>
                    <a:pt x="627" y="63"/>
                  </a:lnTo>
                  <a:lnTo>
                    <a:pt x="615" y="63"/>
                  </a:lnTo>
                  <a:lnTo>
                    <a:pt x="599" y="57"/>
                  </a:lnTo>
                  <a:lnTo>
                    <a:pt x="586" y="54"/>
                  </a:lnTo>
                  <a:lnTo>
                    <a:pt x="570" y="41"/>
                  </a:lnTo>
                  <a:lnTo>
                    <a:pt x="560" y="41"/>
                  </a:lnTo>
                  <a:lnTo>
                    <a:pt x="557" y="44"/>
                  </a:lnTo>
                  <a:lnTo>
                    <a:pt x="544" y="44"/>
                  </a:lnTo>
                  <a:lnTo>
                    <a:pt x="541" y="31"/>
                  </a:lnTo>
                  <a:lnTo>
                    <a:pt x="532" y="16"/>
                  </a:lnTo>
                  <a:lnTo>
                    <a:pt x="529" y="12"/>
                  </a:lnTo>
                  <a:lnTo>
                    <a:pt x="519" y="12"/>
                  </a:lnTo>
                  <a:lnTo>
                    <a:pt x="503" y="28"/>
                  </a:lnTo>
                  <a:lnTo>
                    <a:pt x="503" y="25"/>
                  </a:lnTo>
                  <a:lnTo>
                    <a:pt x="500" y="28"/>
                  </a:lnTo>
                  <a:lnTo>
                    <a:pt x="474" y="12"/>
                  </a:lnTo>
                  <a:lnTo>
                    <a:pt x="474" y="0"/>
                  </a:lnTo>
                  <a:lnTo>
                    <a:pt x="471" y="0"/>
                  </a:lnTo>
                  <a:lnTo>
                    <a:pt x="459" y="3"/>
                  </a:lnTo>
                  <a:lnTo>
                    <a:pt x="443" y="3"/>
                  </a:lnTo>
                  <a:lnTo>
                    <a:pt x="433" y="0"/>
                  </a:lnTo>
                  <a:lnTo>
                    <a:pt x="427" y="3"/>
                  </a:lnTo>
                  <a:lnTo>
                    <a:pt x="398" y="3"/>
                  </a:lnTo>
                  <a:lnTo>
                    <a:pt x="385" y="3"/>
                  </a:lnTo>
                  <a:lnTo>
                    <a:pt x="357" y="16"/>
                  </a:lnTo>
                  <a:lnTo>
                    <a:pt x="344" y="16"/>
                  </a:lnTo>
                  <a:lnTo>
                    <a:pt x="328" y="25"/>
                  </a:lnTo>
                  <a:lnTo>
                    <a:pt x="318" y="28"/>
                  </a:lnTo>
                  <a:lnTo>
                    <a:pt x="306" y="31"/>
                  </a:lnTo>
                  <a:lnTo>
                    <a:pt x="303" y="41"/>
                  </a:lnTo>
                  <a:lnTo>
                    <a:pt x="296" y="44"/>
                  </a:lnTo>
                  <a:lnTo>
                    <a:pt x="290" y="57"/>
                  </a:lnTo>
                  <a:lnTo>
                    <a:pt x="287" y="63"/>
                  </a:lnTo>
                  <a:lnTo>
                    <a:pt x="287" y="70"/>
                  </a:lnTo>
                  <a:lnTo>
                    <a:pt x="268" y="70"/>
                  </a:lnTo>
                  <a:lnTo>
                    <a:pt x="239" y="57"/>
                  </a:lnTo>
                  <a:lnTo>
                    <a:pt x="226" y="57"/>
                  </a:lnTo>
                  <a:lnTo>
                    <a:pt x="220" y="63"/>
                  </a:lnTo>
                  <a:lnTo>
                    <a:pt x="210" y="57"/>
                  </a:lnTo>
                  <a:lnTo>
                    <a:pt x="191" y="63"/>
                  </a:lnTo>
                  <a:lnTo>
                    <a:pt x="188" y="63"/>
                  </a:lnTo>
                  <a:lnTo>
                    <a:pt x="169" y="63"/>
                  </a:lnTo>
                  <a:lnTo>
                    <a:pt x="169" y="73"/>
                  </a:lnTo>
                  <a:lnTo>
                    <a:pt x="182" y="86"/>
                  </a:lnTo>
                  <a:lnTo>
                    <a:pt x="191" y="92"/>
                  </a:lnTo>
                  <a:lnTo>
                    <a:pt x="210" y="92"/>
                  </a:lnTo>
                  <a:lnTo>
                    <a:pt x="204" y="98"/>
                  </a:lnTo>
                  <a:lnTo>
                    <a:pt x="182" y="98"/>
                  </a:lnTo>
                  <a:lnTo>
                    <a:pt x="162" y="105"/>
                  </a:lnTo>
                  <a:lnTo>
                    <a:pt x="156" y="114"/>
                  </a:lnTo>
                  <a:lnTo>
                    <a:pt x="156" y="114"/>
                  </a:lnTo>
                  <a:lnTo>
                    <a:pt x="169" y="114"/>
                  </a:lnTo>
                  <a:lnTo>
                    <a:pt x="175" y="121"/>
                  </a:lnTo>
                  <a:lnTo>
                    <a:pt x="169" y="121"/>
                  </a:lnTo>
                  <a:lnTo>
                    <a:pt x="140" y="127"/>
                  </a:lnTo>
                  <a:lnTo>
                    <a:pt x="127" y="121"/>
                  </a:lnTo>
                  <a:lnTo>
                    <a:pt x="118" y="127"/>
                  </a:lnTo>
                  <a:lnTo>
                    <a:pt x="112" y="114"/>
                  </a:lnTo>
                  <a:lnTo>
                    <a:pt x="105" y="114"/>
                  </a:lnTo>
                  <a:lnTo>
                    <a:pt x="92" y="127"/>
                  </a:lnTo>
                  <a:lnTo>
                    <a:pt x="86" y="127"/>
                  </a:lnTo>
                  <a:lnTo>
                    <a:pt x="70" y="114"/>
                  </a:lnTo>
                  <a:lnTo>
                    <a:pt x="57" y="114"/>
                  </a:lnTo>
                  <a:lnTo>
                    <a:pt x="35" y="133"/>
                  </a:lnTo>
                  <a:lnTo>
                    <a:pt x="29" y="143"/>
                  </a:lnTo>
                  <a:lnTo>
                    <a:pt x="26" y="156"/>
                  </a:lnTo>
                  <a:lnTo>
                    <a:pt x="29" y="162"/>
                  </a:lnTo>
                  <a:lnTo>
                    <a:pt x="29" y="175"/>
                  </a:lnTo>
                  <a:lnTo>
                    <a:pt x="26" y="181"/>
                  </a:lnTo>
                  <a:lnTo>
                    <a:pt x="29" y="184"/>
                  </a:lnTo>
                  <a:lnTo>
                    <a:pt x="48" y="181"/>
                  </a:lnTo>
                  <a:lnTo>
                    <a:pt x="48" y="181"/>
                  </a:lnTo>
                  <a:lnTo>
                    <a:pt x="57" y="181"/>
                  </a:lnTo>
                  <a:lnTo>
                    <a:pt x="70" y="181"/>
                  </a:lnTo>
                  <a:lnTo>
                    <a:pt x="57" y="191"/>
                  </a:lnTo>
                  <a:lnTo>
                    <a:pt x="64" y="197"/>
                  </a:lnTo>
                  <a:lnTo>
                    <a:pt x="64" y="210"/>
                  </a:lnTo>
                  <a:lnTo>
                    <a:pt x="64" y="216"/>
                  </a:lnTo>
                  <a:lnTo>
                    <a:pt x="64" y="219"/>
                  </a:lnTo>
                  <a:lnTo>
                    <a:pt x="70" y="219"/>
                  </a:lnTo>
                  <a:lnTo>
                    <a:pt x="83" y="216"/>
                  </a:lnTo>
                  <a:lnTo>
                    <a:pt x="83" y="219"/>
                  </a:lnTo>
                  <a:lnTo>
                    <a:pt x="76" y="226"/>
                  </a:lnTo>
                  <a:lnTo>
                    <a:pt x="57" y="238"/>
                  </a:lnTo>
                  <a:lnTo>
                    <a:pt x="64" y="238"/>
                  </a:lnTo>
                  <a:lnTo>
                    <a:pt x="70" y="238"/>
                  </a:lnTo>
                  <a:lnTo>
                    <a:pt x="64" y="245"/>
                  </a:lnTo>
                  <a:lnTo>
                    <a:pt x="57" y="254"/>
                  </a:lnTo>
                  <a:lnTo>
                    <a:pt x="54" y="254"/>
                  </a:lnTo>
                  <a:lnTo>
                    <a:pt x="48" y="238"/>
                  </a:lnTo>
                  <a:lnTo>
                    <a:pt x="41" y="238"/>
                  </a:lnTo>
                  <a:lnTo>
                    <a:pt x="41" y="248"/>
                  </a:lnTo>
                  <a:lnTo>
                    <a:pt x="48" y="254"/>
                  </a:lnTo>
                  <a:lnTo>
                    <a:pt x="41" y="261"/>
                  </a:lnTo>
                  <a:lnTo>
                    <a:pt x="41" y="273"/>
                  </a:lnTo>
                  <a:lnTo>
                    <a:pt x="54" y="277"/>
                  </a:lnTo>
                  <a:lnTo>
                    <a:pt x="54" y="273"/>
                  </a:lnTo>
                  <a:lnTo>
                    <a:pt x="64" y="277"/>
                  </a:lnTo>
                  <a:lnTo>
                    <a:pt x="70" y="277"/>
                  </a:lnTo>
                  <a:lnTo>
                    <a:pt x="86" y="286"/>
                  </a:lnTo>
                  <a:lnTo>
                    <a:pt x="86" y="302"/>
                  </a:lnTo>
                  <a:lnTo>
                    <a:pt x="83" y="305"/>
                  </a:lnTo>
                  <a:lnTo>
                    <a:pt x="86" y="315"/>
                  </a:lnTo>
                  <a:lnTo>
                    <a:pt x="86" y="318"/>
                  </a:lnTo>
                  <a:lnTo>
                    <a:pt x="92" y="324"/>
                  </a:lnTo>
                  <a:lnTo>
                    <a:pt x="112" y="334"/>
                  </a:lnTo>
                  <a:lnTo>
                    <a:pt x="105" y="343"/>
                  </a:lnTo>
                  <a:lnTo>
                    <a:pt x="92" y="343"/>
                  </a:lnTo>
                  <a:lnTo>
                    <a:pt x="92" y="347"/>
                  </a:lnTo>
                  <a:lnTo>
                    <a:pt x="99" y="356"/>
                  </a:lnTo>
                  <a:lnTo>
                    <a:pt x="118" y="347"/>
                  </a:lnTo>
                  <a:lnTo>
                    <a:pt x="140" y="347"/>
                  </a:lnTo>
                  <a:lnTo>
                    <a:pt x="140" y="356"/>
                  </a:lnTo>
                  <a:lnTo>
                    <a:pt x="134" y="359"/>
                  </a:lnTo>
                  <a:lnTo>
                    <a:pt x="121" y="359"/>
                  </a:lnTo>
                  <a:lnTo>
                    <a:pt x="105" y="359"/>
                  </a:lnTo>
                  <a:lnTo>
                    <a:pt x="99" y="366"/>
                  </a:lnTo>
                  <a:lnTo>
                    <a:pt x="105" y="372"/>
                  </a:lnTo>
                  <a:lnTo>
                    <a:pt x="118" y="366"/>
                  </a:lnTo>
                  <a:lnTo>
                    <a:pt x="127" y="366"/>
                  </a:lnTo>
                  <a:lnTo>
                    <a:pt x="134" y="366"/>
                  </a:lnTo>
                  <a:lnTo>
                    <a:pt x="134" y="372"/>
                  </a:lnTo>
                  <a:lnTo>
                    <a:pt x="134" y="375"/>
                  </a:lnTo>
                  <a:lnTo>
                    <a:pt x="140" y="366"/>
                  </a:lnTo>
                  <a:lnTo>
                    <a:pt x="153" y="359"/>
                  </a:lnTo>
                  <a:lnTo>
                    <a:pt x="156" y="359"/>
                  </a:lnTo>
                  <a:lnTo>
                    <a:pt x="162" y="366"/>
                  </a:lnTo>
                  <a:lnTo>
                    <a:pt x="169" y="366"/>
                  </a:lnTo>
                  <a:lnTo>
                    <a:pt x="182" y="372"/>
                  </a:lnTo>
                  <a:lnTo>
                    <a:pt x="188" y="366"/>
                  </a:lnTo>
                  <a:lnTo>
                    <a:pt x="191" y="366"/>
                  </a:lnTo>
                  <a:lnTo>
                    <a:pt x="191" y="372"/>
                  </a:lnTo>
                  <a:lnTo>
                    <a:pt x="188" y="372"/>
                  </a:lnTo>
                  <a:lnTo>
                    <a:pt x="191" y="375"/>
                  </a:lnTo>
                  <a:lnTo>
                    <a:pt x="191" y="388"/>
                  </a:lnTo>
                  <a:lnTo>
                    <a:pt x="204" y="397"/>
                  </a:lnTo>
                  <a:lnTo>
                    <a:pt x="210" y="397"/>
                  </a:lnTo>
                  <a:lnTo>
                    <a:pt x="220" y="401"/>
                  </a:lnTo>
                  <a:lnTo>
                    <a:pt x="232" y="397"/>
                  </a:lnTo>
                  <a:lnTo>
                    <a:pt x="245" y="397"/>
                  </a:lnTo>
                  <a:lnTo>
                    <a:pt x="248" y="397"/>
                  </a:lnTo>
                  <a:lnTo>
                    <a:pt x="258" y="388"/>
                  </a:lnTo>
                  <a:lnTo>
                    <a:pt x="268" y="397"/>
                  </a:lnTo>
                  <a:lnTo>
                    <a:pt x="274" y="388"/>
                  </a:lnTo>
                  <a:lnTo>
                    <a:pt x="274" y="375"/>
                  </a:lnTo>
                  <a:lnTo>
                    <a:pt x="274" y="372"/>
                  </a:lnTo>
                  <a:lnTo>
                    <a:pt x="274" y="356"/>
                  </a:lnTo>
                  <a:lnTo>
                    <a:pt x="296" y="356"/>
                  </a:lnTo>
                  <a:lnTo>
                    <a:pt x="315" y="356"/>
                  </a:lnTo>
                  <a:lnTo>
                    <a:pt x="344" y="372"/>
                  </a:lnTo>
                  <a:lnTo>
                    <a:pt x="357" y="372"/>
                  </a:lnTo>
                  <a:lnTo>
                    <a:pt x="373" y="397"/>
                  </a:lnTo>
                  <a:lnTo>
                    <a:pt x="385" y="401"/>
                  </a:lnTo>
                  <a:lnTo>
                    <a:pt x="433" y="397"/>
                  </a:lnTo>
                  <a:lnTo>
                    <a:pt x="446" y="388"/>
                  </a:lnTo>
                  <a:lnTo>
                    <a:pt x="455" y="388"/>
                  </a:lnTo>
                  <a:lnTo>
                    <a:pt x="459" y="397"/>
                  </a:lnTo>
                  <a:lnTo>
                    <a:pt x="462" y="388"/>
                  </a:lnTo>
                  <a:lnTo>
                    <a:pt x="462" y="375"/>
                  </a:lnTo>
                  <a:lnTo>
                    <a:pt x="487" y="356"/>
                  </a:lnTo>
                  <a:lnTo>
                    <a:pt x="490" y="347"/>
                  </a:lnTo>
                  <a:lnTo>
                    <a:pt x="516" y="359"/>
                  </a:lnTo>
                  <a:lnTo>
                    <a:pt x="532" y="366"/>
                  </a:lnTo>
                  <a:lnTo>
                    <a:pt x="554" y="359"/>
                  </a:lnTo>
                  <a:lnTo>
                    <a:pt x="554" y="356"/>
                  </a:lnTo>
                  <a:lnTo>
                    <a:pt x="560" y="347"/>
                  </a:lnTo>
                  <a:lnTo>
                    <a:pt x="570" y="347"/>
                  </a:lnTo>
                  <a:lnTo>
                    <a:pt x="573" y="359"/>
                  </a:lnTo>
                  <a:lnTo>
                    <a:pt x="560" y="372"/>
                  </a:lnTo>
                  <a:lnTo>
                    <a:pt x="554" y="385"/>
                  </a:lnTo>
                  <a:lnTo>
                    <a:pt x="554" y="385"/>
                  </a:lnTo>
                  <a:lnTo>
                    <a:pt x="560" y="397"/>
                  </a:lnTo>
                  <a:lnTo>
                    <a:pt x="560" y="404"/>
                  </a:lnTo>
                  <a:lnTo>
                    <a:pt x="573" y="404"/>
                  </a:lnTo>
                  <a:lnTo>
                    <a:pt x="586" y="404"/>
                  </a:lnTo>
                  <a:lnTo>
                    <a:pt x="589" y="401"/>
                  </a:lnTo>
                  <a:lnTo>
                    <a:pt x="589" y="388"/>
                  </a:lnTo>
                  <a:lnTo>
                    <a:pt x="599" y="385"/>
                  </a:lnTo>
                  <a:lnTo>
                    <a:pt x="602" y="366"/>
                  </a:lnTo>
                  <a:lnTo>
                    <a:pt x="602" y="356"/>
                  </a:lnTo>
                  <a:lnTo>
                    <a:pt x="618" y="359"/>
                  </a:lnTo>
                  <a:lnTo>
                    <a:pt x="627" y="359"/>
                  </a:lnTo>
                  <a:lnTo>
                    <a:pt x="656" y="347"/>
                  </a:lnTo>
                  <a:lnTo>
                    <a:pt x="659" y="347"/>
                  </a:lnTo>
                  <a:lnTo>
                    <a:pt x="669" y="347"/>
                  </a:lnTo>
                  <a:lnTo>
                    <a:pt x="697" y="343"/>
                  </a:lnTo>
                  <a:lnTo>
                    <a:pt x="707" y="347"/>
                  </a:lnTo>
                  <a:lnTo>
                    <a:pt x="713" y="347"/>
                  </a:lnTo>
                  <a:lnTo>
                    <a:pt x="729" y="356"/>
                  </a:lnTo>
                  <a:lnTo>
                    <a:pt x="755" y="356"/>
                  </a:lnTo>
                  <a:lnTo>
                    <a:pt x="758" y="347"/>
                  </a:lnTo>
                  <a:lnTo>
                    <a:pt x="771" y="347"/>
                  </a:lnTo>
                  <a:lnTo>
                    <a:pt x="783" y="334"/>
                  </a:lnTo>
                  <a:lnTo>
                    <a:pt x="799" y="331"/>
                  </a:lnTo>
                  <a:lnTo>
                    <a:pt x="812" y="331"/>
                  </a:lnTo>
                  <a:lnTo>
                    <a:pt x="825" y="331"/>
                  </a:lnTo>
                  <a:lnTo>
                    <a:pt x="853" y="331"/>
                  </a:lnTo>
                  <a:lnTo>
                    <a:pt x="876" y="324"/>
                  </a:lnTo>
                  <a:lnTo>
                    <a:pt x="888" y="324"/>
                  </a:lnTo>
                  <a:lnTo>
                    <a:pt x="891" y="324"/>
                  </a:lnTo>
                  <a:lnTo>
                    <a:pt x="911" y="315"/>
                  </a:lnTo>
                  <a:lnTo>
                    <a:pt x="923" y="315"/>
                  </a:lnTo>
                  <a:lnTo>
                    <a:pt x="930" y="305"/>
                  </a:lnTo>
                  <a:lnTo>
                    <a:pt x="952" y="305"/>
                  </a:lnTo>
                  <a:lnTo>
                    <a:pt x="968" y="315"/>
                  </a:lnTo>
                  <a:lnTo>
                    <a:pt x="987" y="305"/>
                  </a:lnTo>
                  <a:lnTo>
                    <a:pt x="990" y="315"/>
                  </a:lnTo>
                  <a:lnTo>
                    <a:pt x="990" y="324"/>
                  </a:lnTo>
                  <a:lnTo>
                    <a:pt x="1000" y="331"/>
                  </a:lnTo>
                  <a:lnTo>
                    <a:pt x="1016" y="324"/>
                  </a:lnTo>
                  <a:lnTo>
                    <a:pt x="1016" y="318"/>
                  </a:lnTo>
                  <a:lnTo>
                    <a:pt x="1009" y="302"/>
                  </a:lnTo>
                  <a:lnTo>
                    <a:pt x="1000" y="286"/>
                  </a:lnTo>
                  <a:lnTo>
                    <a:pt x="987" y="277"/>
                  </a:lnTo>
                  <a:lnTo>
                    <a:pt x="987" y="273"/>
                  </a:lnTo>
                  <a:lnTo>
                    <a:pt x="987" y="254"/>
                  </a:lnTo>
                  <a:lnTo>
                    <a:pt x="990" y="238"/>
                  </a:lnTo>
                  <a:lnTo>
                    <a:pt x="987" y="232"/>
                  </a:lnTo>
                  <a:lnTo>
                    <a:pt x="974" y="232"/>
                  </a:lnTo>
                  <a:lnTo>
                    <a:pt x="974" y="216"/>
                  </a:lnTo>
                  <a:lnTo>
                    <a:pt x="974" y="203"/>
                  </a:lnTo>
                  <a:lnTo>
                    <a:pt x="968" y="184"/>
                  </a:lnTo>
                  <a:lnTo>
                    <a:pt x="962" y="175"/>
                  </a:lnTo>
                  <a:lnTo>
                    <a:pt x="962" y="168"/>
                  </a:lnTo>
                  <a:lnTo>
                    <a:pt x="981" y="168"/>
                  </a:lnTo>
                  <a:lnTo>
                    <a:pt x="987" y="149"/>
                  </a:lnTo>
                  <a:lnTo>
                    <a:pt x="990" y="143"/>
                  </a:lnTo>
                  <a:lnTo>
                    <a:pt x="987" y="140"/>
                  </a:lnTo>
                  <a:lnTo>
                    <a:pt x="974" y="127"/>
                  </a:lnTo>
                  <a:lnTo>
                    <a:pt x="962" y="127"/>
                  </a:lnTo>
                  <a:lnTo>
                    <a:pt x="946" y="127"/>
                  </a:lnTo>
                  <a:lnTo>
                    <a:pt x="933" y="114"/>
                  </a:lnTo>
                  <a:lnTo>
                    <a:pt x="933" y="98"/>
                  </a:lnTo>
                  <a:lnTo>
                    <a:pt x="933" y="82"/>
                  </a:lnTo>
                  <a:lnTo>
                    <a:pt x="930" y="70"/>
                  </a:lnTo>
                  <a:lnTo>
                    <a:pt x="917" y="63"/>
                  </a:lnTo>
                  <a:lnTo>
                    <a:pt x="917" y="57"/>
                  </a:lnTo>
                  <a:lnTo>
                    <a:pt x="911" y="44"/>
                  </a:lnTo>
                  <a:lnTo>
                    <a:pt x="898" y="44"/>
                  </a:lnTo>
                  <a:lnTo>
                    <a:pt x="876" y="28"/>
                  </a:lnTo>
                  <a:lnTo>
                    <a:pt x="863" y="25"/>
                  </a:lnTo>
                  <a:lnTo>
                    <a:pt x="860" y="28"/>
                  </a:lnTo>
                  <a:lnTo>
                    <a:pt x="853" y="31"/>
                  </a:lnTo>
                  <a:lnTo>
                    <a:pt x="834" y="28"/>
                  </a:lnTo>
                  <a:lnTo>
                    <a:pt x="834" y="31"/>
                  </a:lnTo>
                  <a:lnTo>
                    <a:pt x="828" y="28"/>
                  </a:lnTo>
                  <a:lnTo>
                    <a:pt x="825" y="25"/>
                  </a:lnTo>
                  <a:lnTo>
                    <a:pt x="818" y="25"/>
                  </a:lnTo>
                  <a:lnTo>
                    <a:pt x="818" y="25"/>
                  </a:lnTo>
                  <a:lnTo>
                    <a:pt x="818" y="25"/>
                  </a:lnTo>
                  <a:lnTo>
                    <a:pt x="818" y="25"/>
                  </a:lnTo>
                  <a:close/>
                  <a:moveTo>
                    <a:pt x="118" y="375"/>
                  </a:moveTo>
                  <a:lnTo>
                    <a:pt x="121" y="372"/>
                  </a:lnTo>
                  <a:lnTo>
                    <a:pt x="127" y="372"/>
                  </a:lnTo>
                  <a:lnTo>
                    <a:pt x="127" y="375"/>
                  </a:lnTo>
                  <a:lnTo>
                    <a:pt x="121" y="375"/>
                  </a:lnTo>
                  <a:lnTo>
                    <a:pt x="118" y="375"/>
                  </a:lnTo>
                  <a:lnTo>
                    <a:pt x="118" y="375"/>
                  </a:lnTo>
                  <a:lnTo>
                    <a:pt x="118" y="375"/>
                  </a:lnTo>
                  <a:lnTo>
                    <a:pt x="118" y="375"/>
                  </a:lnTo>
                  <a:close/>
                  <a:moveTo>
                    <a:pt x="0" y="133"/>
                  </a:moveTo>
                  <a:lnTo>
                    <a:pt x="6" y="133"/>
                  </a:lnTo>
                  <a:lnTo>
                    <a:pt x="16" y="133"/>
                  </a:lnTo>
                  <a:lnTo>
                    <a:pt x="16" y="127"/>
                  </a:lnTo>
                  <a:lnTo>
                    <a:pt x="13" y="121"/>
                  </a:lnTo>
                  <a:lnTo>
                    <a:pt x="6" y="127"/>
                  </a:lnTo>
                  <a:lnTo>
                    <a:pt x="0" y="127"/>
                  </a:lnTo>
                  <a:lnTo>
                    <a:pt x="0" y="133"/>
                  </a:lnTo>
                  <a:lnTo>
                    <a:pt x="0" y="133"/>
                  </a:lnTo>
                  <a:lnTo>
                    <a:pt x="0" y="133"/>
                  </a:ln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 name="Google Shape;3617;p136">
              <a:extLst>
                <a:ext uri="{FF2B5EF4-FFF2-40B4-BE49-F238E27FC236}">
                  <a16:creationId xmlns:a16="http://schemas.microsoft.com/office/drawing/2014/main" id="{81BCAB33-78EF-F308-F067-099E88816D3C}"/>
                </a:ext>
              </a:extLst>
            </p:cNvPr>
            <p:cNvSpPr/>
            <p:nvPr/>
          </p:nvSpPr>
          <p:spPr>
            <a:xfrm>
              <a:off x="4359" y="2116"/>
              <a:ext cx="328" cy="156"/>
            </a:xfrm>
            <a:custGeom>
              <a:avLst/>
              <a:gdLst/>
              <a:ahLst/>
              <a:cxnLst/>
              <a:rect l="l" t="t" r="r" b="b"/>
              <a:pathLst>
                <a:path w="103" h="49" extrusionOk="0">
                  <a:moveTo>
                    <a:pt x="100" y="40"/>
                  </a:moveTo>
                  <a:cubicBezTo>
                    <a:pt x="96" y="36"/>
                    <a:pt x="96" y="36"/>
                    <a:pt x="96" y="36"/>
                  </a:cubicBezTo>
                  <a:cubicBezTo>
                    <a:pt x="98" y="31"/>
                    <a:pt x="98" y="31"/>
                    <a:pt x="98" y="31"/>
                  </a:cubicBezTo>
                  <a:cubicBezTo>
                    <a:pt x="89" y="27"/>
                    <a:pt x="89" y="27"/>
                    <a:pt x="89" y="27"/>
                  </a:cubicBezTo>
                  <a:cubicBezTo>
                    <a:pt x="89" y="27"/>
                    <a:pt x="91" y="23"/>
                    <a:pt x="93" y="25"/>
                  </a:cubicBezTo>
                  <a:cubicBezTo>
                    <a:pt x="94" y="27"/>
                    <a:pt x="94" y="23"/>
                    <a:pt x="94" y="23"/>
                  </a:cubicBezTo>
                  <a:cubicBezTo>
                    <a:pt x="94" y="23"/>
                    <a:pt x="93" y="22"/>
                    <a:pt x="93" y="18"/>
                  </a:cubicBezTo>
                  <a:cubicBezTo>
                    <a:pt x="93" y="14"/>
                    <a:pt x="89" y="18"/>
                    <a:pt x="89" y="18"/>
                  </a:cubicBezTo>
                  <a:cubicBezTo>
                    <a:pt x="87" y="20"/>
                    <a:pt x="87" y="20"/>
                    <a:pt x="87" y="20"/>
                  </a:cubicBezTo>
                  <a:cubicBezTo>
                    <a:pt x="83" y="18"/>
                    <a:pt x="83" y="18"/>
                    <a:pt x="83" y="18"/>
                  </a:cubicBezTo>
                  <a:cubicBezTo>
                    <a:pt x="78" y="22"/>
                    <a:pt x="78" y="22"/>
                    <a:pt x="78" y="22"/>
                  </a:cubicBezTo>
                  <a:cubicBezTo>
                    <a:pt x="76" y="23"/>
                    <a:pt x="76" y="23"/>
                    <a:pt x="76" y="23"/>
                  </a:cubicBezTo>
                  <a:cubicBezTo>
                    <a:pt x="72" y="25"/>
                    <a:pt x="72" y="25"/>
                    <a:pt x="72" y="25"/>
                  </a:cubicBezTo>
                  <a:cubicBezTo>
                    <a:pt x="71" y="23"/>
                    <a:pt x="71" y="23"/>
                    <a:pt x="71" y="23"/>
                  </a:cubicBezTo>
                  <a:cubicBezTo>
                    <a:pt x="74" y="20"/>
                    <a:pt x="74" y="20"/>
                    <a:pt x="74" y="20"/>
                  </a:cubicBezTo>
                  <a:cubicBezTo>
                    <a:pt x="69" y="18"/>
                    <a:pt x="69" y="18"/>
                    <a:pt x="69" y="18"/>
                  </a:cubicBezTo>
                  <a:cubicBezTo>
                    <a:pt x="62" y="18"/>
                    <a:pt x="62" y="18"/>
                    <a:pt x="62" y="18"/>
                  </a:cubicBezTo>
                  <a:cubicBezTo>
                    <a:pt x="62" y="12"/>
                    <a:pt x="62" y="12"/>
                    <a:pt x="62" y="12"/>
                  </a:cubicBezTo>
                  <a:cubicBezTo>
                    <a:pt x="60" y="11"/>
                    <a:pt x="60" y="11"/>
                    <a:pt x="60" y="11"/>
                  </a:cubicBezTo>
                  <a:cubicBezTo>
                    <a:pt x="54" y="12"/>
                    <a:pt x="54" y="12"/>
                    <a:pt x="54" y="12"/>
                  </a:cubicBezTo>
                  <a:cubicBezTo>
                    <a:pt x="54" y="12"/>
                    <a:pt x="54" y="12"/>
                    <a:pt x="51" y="12"/>
                  </a:cubicBezTo>
                  <a:cubicBezTo>
                    <a:pt x="49" y="9"/>
                    <a:pt x="49" y="9"/>
                    <a:pt x="49" y="9"/>
                  </a:cubicBezTo>
                  <a:cubicBezTo>
                    <a:pt x="43" y="9"/>
                    <a:pt x="43" y="9"/>
                    <a:pt x="43" y="9"/>
                  </a:cubicBezTo>
                  <a:cubicBezTo>
                    <a:pt x="38" y="12"/>
                    <a:pt x="38" y="12"/>
                    <a:pt x="38" y="12"/>
                  </a:cubicBezTo>
                  <a:cubicBezTo>
                    <a:pt x="34" y="9"/>
                    <a:pt x="34" y="9"/>
                    <a:pt x="34" y="9"/>
                  </a:cubicBezTo>
                  <a:cubicBezTo>
                    <a:pt x="29" y="9"/>
                    <a:pt x="29" y="9"/>
                    <a:pt x="29" y="9"/>
                  </a:cubicBezTo>
                  <a:cubicBezTo>
                    <a:pt x="23" y="7"/>
                    <a:pt x="23" y="7"/>
                    <a:pt x="23" y="7"/>
                  </a:cubicBezTo>
                  <a:cubicBezTo>
                    <a:pt x="16" y="7"/>
                    <a:pt x="16" y="7"/>
                    <a:pt x="16" y="7"/>
                  </a:cubicBezTo>
                  <a:cubicBezTo>
                    <a:pt x="16" y="7"/>
                    <a:pt x="11" y="0"/>
                    <a:pt x="5" y="0"/>
                  </a:cubicBezTo>
                  <a:cubicBezTo>
                    <a:pt x="0" y="0"/>
                    <a:pt x="0" y="5"/>
                    <a:pt x="0" y="5"/>
                  </a:cubicBezTo>
                  <a:cubicBezTo>
                    <a:pt x="0" y="5"/>
                    <a:pt x="0" y="5"/>
                    <a:pt x="0" y="5"/>
                  </a:cubicBezTo>
                  <a:cubicBezTo>
                    <a:pt x="5" y="9"/>
                    <a:pt x="5" y="9"/>
                    <a:pt x="5" y="9"/>
                  </a:cubicBezTo>
                  <a:cubicBezTo>
                    <a:pt x="5" y="12"/>
                    <a:pt x="5" y="12"/>
                    <a:pt x="5" y="12"/>
                  </a:cubicBezTo>
                  <a:cubicBezTo>
                    <a:pt x="9" y="12"/>
                    <a:pt x="9" y="12"/>
                    <a:pt x="9" y="12"/>
                  </a:cubicBezTo>
                  <a:cubicBezTo>
                    <a:pt x="12" y="18"/>
                    <a:pt x="12" y="18"/>
                    <a:pt x="12" y="18"/>
                  </a:cubicBezTo>
                  <a:cubicBezTo>
                    <a:pt x="14" y="20"/>
                    <a:pt x="14" y="20"/>
                    <a:pt x="14" y="20"/>
                  </a:cubicBezTo>
                  <a:cubicBezTo>
                    <a:pt x="16" y="27"/>
                    <a:pt x="16" y="27"/>
                    <a:pt x="16" y="27"/>
                  </a:cubicBezTo>
                  <a:cubicBezTo>
                    <a:pt x="20" y="33"/>
                    <a:pt x="20" y="33"/>
                    <a:pt x="20" y="33"/>
                  </a:cubicBezTo>
                  <a:cubicBezTo>
                    <a:pt x="18" y="36"/>
                    <a:pt x="18" y="36"/>
                    <a:pt x="18" y="36"/>
                  </a:cubicBezTo>
                  <a:cubicBezTo>
                    <a:pt x="18" y="38"/>
                    <a:pt x="18" y="38"/>
                    <a:pt x="18" y="38"/>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20" y="40"/>
                    <a:pt x="20" y="40"/>
                    <a:pt x="20" y="40"/>
                  </a:cubicBezTo>
                  <a:cubicBezTo>
                    <a:pt x="21" y="42"/>
                    <a:pt x="21" y="42"/>
                    <a:pt x="21" y="42"/>
                  </a:cubicBezTo>
                  <a:cubicBezTo>
                    <a:pt x="23" y="44"/>
                    <a:pt x="23" y="44"/>
                    <a:pt x="23" y="44"/>
                  </a:cubicBezTo>
                  <a:cubicBezTo>
                    <a:pt x="25" y="42"/>
                    <a:pt x="25" y="42"/>
                    <a:pt x="25" y="42"/>
                  </a:cubicBezTo>
                  <a:cubicBezTo>
                    <a:pt x="29" y="44"/>
                    <a:pt x="29" y="44"/>
                    <a:pt x="29" y="44"/>
                  </a:cubicBezTo>
                  <a:cubicBezTo>
                    <a:pt x="31" y="42"/>
                    <a:pt x="31" y="42"/>
                    <a:pt x="31" y="42"/>
                  </a:cubicBezTo>
                  <a:cubicBezTo>
                    <a:pt x="34" y="40"/>
                    <a:pt x="34" y="40"/>
                    <a:pt x="34" y="40"/>
                  </a:cubicBezTo>
                  <a:cubicBezTo>
                    <a:pt x="36" y="42"/>
                    <a:pt x="36" y="42"/>
                    <a:pt x="36" y="42"/>
                  </a:cubicBezTo>
                  <a:cubicBezTo>
                    <a:pt x="43" y="47"/>
                    <a:pt x="43" y="47"/>
                    <a:pt x="43" y="47"/>
                  </a:cubicBezTo>
                  <a:cubicBezTo>
                    <a:pt x="47" y="47"/>
                    <a:pt x="47" y="47"/>
                    <a:pt x="47" y="47"/>
                  </a:cubicBezTo>
                  <a:cubicBezTo>
                    <a:pt x="47" y="49"/>
                    <a:pt x="47" y="49"/>
                    <a:pt x="47" y="49"/>
                  </a:cubicBezTo>
                  <a:cubicBezTo>
                    <a:pt x="52" y="47"/>
                    <a:pt x="52" y="47"/>
                    <a:pt x="52" y="47"/>
                  </a:cubicBezTo>
                  <a:cubicBezTo>
                    <a:pt x="60" y="45"/>
                    <a:pt x="60" y="45"/>
                    <a:pt x="60" y="45"/>
                  </a:cubicBezTo>
                  <a:cubicBezTo>
                    <a:pt x="62" y="45"/>
                    <a:pt x="62" y="45"/>
                    <a:pt x="62" y="45"/>
                  </a:cubicBezTo>
                  <a:cubicBezTo>
                    <a:pt x="72" y="45"/>
                    <a:pt x="72" y="45"/>
                    <a:pt x="72" y="45"/>
                  </a:cubicBezTo>
                  <a:cubicBezTo>
                    <a:pt x="72" y="45"/>
                    <a:pt x="72" y="45"/>
                    <a:pt x="72" y="45"/>
                  </a:cubicBezTo>
                  <a:cubicBezTo>
                    <a:pt x="72" y="42"/>
                    <a:pt x="72" y="42"/>
                    <a:pt x="72" y="42"/>
                  </a:cubicBezTo>
                  <a:cubicBezTo>
                    <a:pt x="80" y="40"/>
                    <a:pt x="80" y="40"/>
                    <a:pt x="80" y="40"/>
                  </a:cubicBezTo>
                  <a:cubicBezTo>
                    <a:pt x="89" y="45"/>
                    <a:pt x="89" y="45"/>
                    <a:pt x="89" y="45"/>
                  </a:cubicBezTo>
                  <a:cubicBezTo>
                    <a:pt x="96" y="45"/>
                    <a:pt x="96" y="45"/>
                    <a:pt x="96" y="45"/>
                  </a:cubicBezTo>
                  <a:cubicBezTo>
                    <a:pt x="102" y="49"/>
                    <a:pt x="102" y="49"/>
                    <a:pt x="102" y="49"/>
                  </a:cubicBezTo>
                  <a:cubicBezTo>
                    <a:pt x="103" y="44"/>
                    <a:pt x="103" y="44"/>
                    <a:pt x="103" y="44"/>
                  </a:cubicBezTo>
                  <a:cubicBezTo>
                    <a:pt x="100" y="40"/>
                    <a:pt x="100" y="40"/>
                    <a:pt x="100" y="40"/>
                  </a:cubicBezTo>
                  <a:cubicBezTo>
                    <a:pt x="100" y="40"/>
                    <a:pt x="100" y="40"/>
                    <a:pt x="100" y="40"/>
                  </a:cubicBezTo>
                  <a:close/>
                </a:path>
              </a:pathLst>
            </a:custGeom>
            <a:grpFill/>
            <a:ln w="38100" cap="flat" cmpd="sng">
              <a:solidFill>
                <a:schemeClr val="bg1">
                  <a:alpha val="40000"/>
                </a:schemeClr>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8" name="Google Shape;3618;p136">
              <a:extLst>
                <a:ext uri="{FF2B5EF4-FFF2-40B4-BE49-F238E27FC236}">
                  <a16:creationId xmlns:a16="http://schemas.microsoft.com/office/drawing/2014/main" id="{6D14302C-BBF9-0A94-46DA-FEE89A15AC7E}"/>
                </a:ext>
              </a:extLst>
            </p:cNvPr>
            <p:cNvSpPr/>
            <p:nvPr/>
          </p:nvSpPr>
          <p:spPr>
            <a:xfrm>
              <a:off x="4359" y="2116"/>
              <a:ext cx="328" cy="156"/>
            </a:xfrm>
            <a:custGeom>
              <a:avLst/>
              <a:gdLst/>
              <a:ahLst/>
              <a:cxnLst/>
              <a:rect l="l" t="t" r="r" b="b"/>
              <a:pathLst>
                <a:path w="103" h="49" extrusionOk="0">
                  <a:moveTo>
                    <a:pt x="100" y="40"/>
                  </a:moveTo>
                  <a:cubicBezTo>
                    <a:pt x="96" y="36"/>
                    <a:pt x="96" y="36"/>
                    <a:pt x="96" y="36"/>
                  </a:cubicBezTo>
                  <a:cubicBezTo>
                    <a:pt x="98" y="31"/>
                    <a:pt x="98" y="31"/>
                    <a:pt x="98" y="31"/>
                  </a:cubicBezTo>
                  <a:cubicBezTo>
                    <a:pt x="89" y="27"/>
                    <a:pt x="89" y="27"/>
                    <a:pt x="89" y="27"/>
                  </a:cubicBezTo>
                  <a:cubicBezTo>
                    <a:pt x="89" y="27"/>
                    <a:pt x="91" y="23"/>
                    <a:pt x="93" y="25"/>
                  </a:cubicBezTo>
                  <a:cubicBezTo>
                    <a:pt x="94" y="27"/>
                    <a:pt x="94" y="23"/>
                    <a:pt x="94" y="23"/>
                  </a:cubicBezTo>
                  <a:cubicBezTo>
                    <a:pt x="94" y="23"/>
                    <a:pt x="93" y="22"/>
                    <a:pt x="93" y="18"/>
                  </a:cubicBezTo>
                  <a:cubicBezTo>
                    <a:pt x="93" y="14"/>
                    <a:pt x="89" y="18"/>
                    <a:pt x="89" y="18"/>
                  </a:cubicBezTo>
                  <a:cubicBezTo>
                    <a:pt x="87" y="20"/>
                    <a:pt x="87" y="20"/>
                    <a:pt x="87" y="20"/>
                  </a:cubicBezTo>
                  <a:cubicBezTo>
                    <a:pt x="83" y="18"/>
                    <a:pt x="83" y="18"/>
                    <a:pt x="83" y="18"/>
                  </a:cubicBezTo>
                  <a:cubicBezTo>
                    <a:pt x="78" y="22"/>
                    <a:pt x="78" y="22"/>
                    <a:pt x="78" y="22"/>
                  </a:cubicBezTo>
                  <a:cubicBezTo>
                    <a:pt x="76" y="23"/>
                    <a:pt x="76" y="23"/>
                    <a:pt x="76" y="23"/>
                  </a:cubicBezTo>
                  <a:cubicBezTo>
                    <a:pt x="72" y="25"/>
                    <a:pt x="72" y="25"/>
                    <a:pt x="72" y="25"/>
                  </a:cubicBezTo>
                  <a:cubicBezTo>
                    <a:pt x="71" y="23"/>
                    <a:pt x="71" y="23"/>
                    <a:pt x="71" y="23"/>
                  </a:cubicBezTo>
                  <a:cubicBezTo>
                    <a:pt x="74" y="20"/>
                    <a:pt x="74" y="20"/>
                    <a:pt x="74" y="20"/>
                  </a:cubicBezTo>
                  <a:cubicBezTo>
                    <a:pt x="69" y="18"/>
                    <a:pt x="69" y="18"/>
                    <a:pt x="69" y="18"/>
                  </a:cubicBezTo>
                  <a:cubicBezTo>
                    <a:pt x="62" y="18"/>
                    <a:pt x="62" y="18"/>
                    <a:pt x="62" y="18"/>
                  </a:cubicBezTo>
                  <a:cubicBezTo>
                    <a:pt x="62" y="12"/>
                    <a:pt x="62" y="12"/>
                    <a:pt x="62" y="12"/>
                  </a:cubicBezTo>
                  <a:cubicBezTo>
                    <a:pt x="60" y="11"/>
                    <a:pt x="60" y="11"/>
                    <a:pt x="60" y="11"/>
                  </a:cubicBezTo>
                  <a:cubicBezTo>
                    <a:pt x="54" y="12"/>
                    <a:pt x="54" y="12"/>
                    <a:pt x="54" y="12"/>
                  </a:cubicBezTo>
                  <a:cubicBezTo>
                    <a:pt x="54" y="12"/>
                    <a:pt x="54" y="12"/>
                    <a:pt x="51" y="12"/>
                  </a:cubicBezTo>
                  <a:cubicBezTo>
                    <a:pt x="49" y="9"/>
                    <a:pt x="49" y="9"/>
                    <a:pt x="49" y="9"/>
                  </a:cubicBezTo>
                  <a:cubicBezTo>
                    <a:pt x="43" y="9"/>
                    <a:pt x="43" y="9"/>
                    <a:pt x="43" y="9"/>
                  </a:cubicBezTo>
                  <a:cubicBezTo>
                    <a:pt x="38" y="12"/>
                    <a:pt x="38" y="12"/>
                    <a:pt x="38" y="12"/>
                  </a:cubicBezTo>
                  <a:cubicBezTo>
                    <a:pt x="34" y="9"/>
                    <a:pt x="34" y="9"/>
                    <a:pt x="34" y="9"/>
                  </a:cubicBezTo>
                  <a:cubicBezTo>
                    <a:pt x="29" y="9"/>
                    <a:pt x="29" y="9"/>
                    <a:pt x="29" y="9"/>
                  </a:cubicBezTo>
                  <a:cubicBezTo>
                    <a:pt x="23" y="7"/>
                    <a:pt x="23" y="7"/>
                    <a:pt x="23" y="7"/>
                  </a:cubicBezTo>
                  <a:cubicBezTo>
                    <a:pt x="16" y="7"/>
                    <a:pt x="16" y="7"/>
                    <a:pt x="16" y="7"/>
                  </a:cubicBezTo>
                  <a:cubicBezTo>
                    <a:pt x="16" y="7"/>
                    <a:pt x="11" y="0"/>
                    <a:pt x="5" y="0"/>
                  </a:cubicBezTo>
                  <a:cubicBezTo>
                    <a:pt x="0" y="0"/>
                    <a:pt x="0" y="5"/>
                    <a:pt x="0" y="5"/>
                  </a:cubicBezTo>
                  <a:cubicBezTo>
                    <a:pt x="0" y="5"/>
                    <a:pt x="0" y="5"/>
                    <a:pt x="0" y="5"/>
                  </a:cubicBezTo>
                  <a:cubicBezTo>
                    <a:pt x="5" y="9"/>
                    <a:pt x="5" y="9"/>
                    <a:pt x="5" y="9"/>
                  </a:cubicBezTo>
                  <a:cubicBezTo>
                    <a:pt x="5" y="12"/>
                    <a:pt x="5" y="12"/>
                    <a:pt x="5" y="12"/>
                  </a:cubicBezTo>
                  <a:cubicBezTo>
                    <a:pt x="9" y="12"/>
                    <a:pt x="9" y="12"/>
                    <a:pt x="9" y="12"/>
                  </a:cubicBezTo>
                  <a:cubicBezTo>
                    <a:pt x="12" y="18"/>
                    <a:pt x="12" y="18"/>
                    <a:pt x="12" y="18"/>
                  </a:cubicBezTo>
                  <a:cubicBezTo>
                    <a:pt x="14" y="20"/>
                    <a:pt x="14" y="20"/>
                    <a:pt x="14" y="20"/>
                  </a:cubicBezTo>
                  <a:cubicBezTo>
                    <a:pt x="16" y="27"/>
                    <a:pt x="16" y="27"/>
                    <a:pt x="16" y="27"/>
                  </a:cubicBezTo>
                  <a:cubicBezTo>
                    <a:pt x="20" y="33"/>
                    <a:pt x="20" y="33"/>
                    <a:pt x="20" y="33"/>
                  </a:cubicBezTo>
                  <a:cubicBezTo>
                    <a:pt x="18" y="36"/>
                    <a:pt x="18" y="36"/>
                    <a:pt x="18" y="36"/>
                  </a:cubicBezTo>
                  <a:cubicBezTo>
                    <a:pt x="18" y="38"/>
                    <a:pt x="18" y="38"/>
                    <a:pt x="18" y="38"/>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20" y="40"/>
                    <a:pt x="20" y="40"/>
                    <a:pt x="20" y="40"/>
                  </a:cubicBezTo>
                  <a:cubicBezTo>
                    <a:pt x="21" y="42"/>
                    <a:pt x="21" y="42"/>
                    <a:pt x="21" y="42"/>
                  </a:cubicBezTo>
                  <a:cubicBezTo>
                    <a:pt x="23" y="44"/>
                    <a:pt x="23" y="44"/>
                    <a:pt x="23" y="44"/>
                  </a:cubicBezTo>
                  <a:cubicBezTo>
                    <a:pt x="25" y="42"/>
                    <a:pt x="25" y="42"/>
                    <a:pt x="25" y="42"/>
                  </a:cubicBezTo>
                  <a:cubicBezTo>
                    <a:pt x="29" y="44"/>
                    <a:pt x="29" y="44"/>
                    <a:pt x="29" y="44"/>
                  </a:cubicBezTo>
                  <a:cubicBezTo>
                    <a:pt x="31" y="42"/>
                    <a:pt x="31" y="42"/>
                    <a:pt x="31" y="42"/>
                  </a:cubicBezTo>
                  <a:cubicBezTo>
                    <a:pt x="34" y="40"/>
                    <a:pt x="34" y="40"/>
                    <a:pt x="34" y="40"/>
                  </a:cubicBezTo>
                  <a:cubicBezTo>
                    <a:pt x="36" y="42"/>
                    <a:pt x="36" y="42"/>
                    <a:pt x="36" y="42"/>
                  </a:cubicBezTo>
                  <a:cubicBezTo>
                    <a:pt x="43" y="47"/>
                    <a:pt x="43" y="47"/>
                    <a:pt x="43" y="47"/>
                  </a:cubicBezTo>
                  <a:cubicBezTo>
                    <a:pt x="47" y="47"/>
                    <a:pt x="47" y="47"/>
                    <a:pt x="47" y="47"/>
                  </a:cubicBezTo>
                  <a:cubicBezTo>
                    <a:pt x="47" y="49"/>
                    <a:pt x="47" y="49"/>
                    <a:pt x="47" y="49"/>
                  </a:cubicBezTo>
                  <a:cubicBezTo>
                    <a:pt x="52" y="47"/>
                    <a:pt x="52" y="47"/>
                    <a:pt x="52" y="47"/>
                  </a:cubicBezTo>
                  <a:cubicBezTo>
                    <a:pt x="60" y="45"/>
                    <a:pt x="60" y="45"/>
                    <a:pt x="60" y="45"/>
                  </a:cubicBezTo>
                  <a:cubicBezTo>
                    <a:pt x="62" y="45"/>
                    <a:pt x="62" y="45"/>
                    <a:pt x="62" y="45"/>
                  </a:cubicBezTo>
                  <a:cubicBezTo>
                    <a:pt x="72" y="45"/>
                    <a:pt x="72" y="45"/>
                    <a:pt x="72" y="45"/>
                  </a:cubicBezTo>
                  <a:cubicBezTo>
                    <a:pt x="72" y="45"/>
                    <a:pt x="72" y="45"/>
                    <a:pt x="72" y="45"/>
                  </a:cubicBezTo>
                  <a:cubicBezTo>
                    <a:pt x="72" y="42"/>
                    <a:pt x="72" y="42"/>
                    <a:pt x="72" y="42"/>
                  </a:cubicBezTo>
                  <a:cubicBezTo>
                    <a:pt x="80" y="40"/>
                    <a:pt x="80" y="40"/>
                    <a:pt x="80" y="40"/>
                  </a:cubicBezTo>
                  <a:cubicBezTo>
                    <a:pt x="89" y="45"/>
                    <a:pt x="89" y="45"/>
                    <a:pt x="89" y="45"/>
                  </a:cubicBezTo>
                  <a:cubicBezTo>
                    <a:pt x="96" y="45"/>
                    <a:pt x="96" y="45"/>
                    <a:pt x="96" y="45"/>
                  </a:cubicBezTo>
                  <a:cubicBezTo>
                    <a:pt x="102" y="49"/>
                    <a:pt x="102" y="49"/>
                    <a:pt x="102" y="49"/>
                  </a:cubicBezTo>
                  <a:cubicBezTo>
                    <a:pt x="103" y="44"/>
                    <a:pt x="103" y="44"/>
                    <a:pt x="103" y="44"/>
                  </a:cubicBezTo>
                  <a:cubicBezTo>
                    <a:pt x="100" y="40"/>
                    <a:pt x="100" y="40"/>
                    <a:pt x="100" y="40"/>
                  </a:cubicBezTo>
                  <a:cubicBezTo>
                    <a:pt x="100" y="40"/>
                    <a:pt x="100" y="40"/>
                    <a:pt x="100" y="40"/>
                  </a:cubicBezTo>
                  <a:close/>
                </a:path>
              </a:pathLst>
            </a:custGeom>
            <a:grpFill/>
            <a:ln w="38100" cap="flat" cmpd="sng">
              <a:solidFill>
                <a:schemeClr val="bg1">
                  <a:alpha val="40000"/>
                </a:schemeClr>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8" name="Foliennummernplatzhalter 5">
            <a:extLst>
              <a:ext uri="{FF2B5EF4-FFF2-40B4-BE49-F238E27FC236}">
                <a16:creationId xmlns:a16="http://schemas.microsoft.com/office/drawing/2014/main" id="{99A7114E-0BB5-49A3-9F12-6652CAFABB32}"/>
              </a:ext>
            </a:extLst>
          </p:cNvPr>
          <p:cNvSpPr txBox="1">
            <a:spLocks/>
          </p:cNvSpPr>
          <p:nvPr/>
        </p:nvSpPr>
        <p:spPr>
          <a:xfrm>
            <a:off x="921385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B542E76-4B8F-4723-8C41-4B04E3D3562E}" type="slidenum">
              <a:rPr kumimoji="0" lang="de-DE"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de-DE" sz="1200"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44" name="Textplatzhalter 3">
            <a:extLst>
              <a:ext uri="{FF2B5EF4-FFF2-40B4-BE49-F238E27FC236}">
                <a16:creationId xmlns:a16="http://schemas.microsoft.com/office/drawing/2014/main" id="{21737EBF-D3FC-1BD9-B049-C0C84A2F99AD}"/>
              </a:ext>
            </a:extLst>
          </p:cNvPr>
          <p:cNvSpPr txBox="1">
            <a:spLocks/>
          </p:cNvSpPr>
          <p:nvPr/>
        </p:nvSpPr>
        <p:spPr>
          <a:xfrm>
            <a:off x="408633" y="260680"/>
            <a:ext cx="11376000" cy="288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E3000F"/>
              </a:buClr>
              <a:buSzPts val="1400"/>
              <a:buFont typeface="Arial"/>
              <a:buNone/>
              <a:defRPr sz="1400" b="1" i="0" u="none" strike="noStrike" cap="none">
                <a:solidFill>
                  <a:srgbClr val="E3000F"/>
                </a:solidFill>
                <a:latin typeface="Arial"/>
                <a:ea typeface="Arial"/>
                <a:cs typeface="Arial"/>
                <a:sym typeface="Arial"/>
              </a:defRPr>
            </a:lvl1pPr>
            <a:lvl2pPr marL="914400" marR="0" lvl="1" indent="-228600" algn="l" rtl="0">
              <a:lnSpc>
                <a:spcPct val="100000"/>
              </a:lnSpc>
              <a:spcBef>
                <a:spcPts val="0"/>
              </a:spcBef>
              <a:spcAft>
                <a:spcPts val="0"/>
              </a:spcAft>
              <a:buClr>
                <a:srgbClr val="E3000F"/>
              </a:buClr>
              <a:buSzPts val="1400"/>
              <a:buFont typeface="Arial"/>
              <a:buNone/>
              <a:defRPr sz="1400" b="1" i="0" u="none" strike="noStrike" cap="none">
                <a:solidFill>
                  <a:srgbClr val="E3000F"/>
                </a:solidFill>
                <a:latin typeface="Arial"/>
                <a:ea typeface="Arial"/>
                <a:cs typeface="Arial"/>
                <a:sym typeface="Arial"/>
              </a:defRPr>
            </a:lvl2pPr>
            <a:lvl3pPr marL="1371600" marR="0" lvl="2" indent="-228600" algn="l" rtl="0">
              <a:lnSpc>
                <a:spcPct val="100000"/>
              </a:lnSpc>
              <a:spcBef>
                <a:spcPts val="0"/>
              </a:spcBef>
              <a:spcAft>
                <a:spcPts val="0"/>
              </a:spcAft>
              <a:buClr>
                <a:srgbClr val="E3000F"/>
              </a:buClr>
              <a:buSzPts val="1400"/>
              <a:buFont typeface="Noto Sans Symbols"/>
              <a:buNone/>
              <a:defRPr sz="1400" b="1" i="0" u="none" strike="noStrike" cap="none">
                <a:solidFill>
                  <a:srgbClr val="E3000F"/>
                </a:solidFill>
                <a:latin typeface="Arial"/>
                <a:ea typeface="Arial"/>
                <a:cs typeface="Arial"/>
                <a:sym typeface="Arial"/>
              </a:defRPr>
            </a:lvl3pPr>
            <a:lvl4pPr marL="1828800" marR="0" lvl="3" indent="-228600" algn="l" rtl="0">
              <a:lnSpc>
                <a:spcPct val="100000"/>
              </a:lnSpc>
              <a:spcBef>
                <a:spcPts val="0"/>
              </a:spcBef>
              <a:spcAft>
                <a:spcPts val="0"/>
              </a:spcAft>
              <a:buClr>
                <a:schemeClr val="dk2"/>
              </a:buClr>
              <a:buSzPts val="1400"/>
              <a:buFont typeface="Arial"/>
              <a:buNone/>
              <a:defRPr sz="1400" b="1" i="0" u="none" strike="noStrike" cap="none">
                <a:solidFill>
                  <a:srgbClr val="E3000F"/>
                </a:solidFill>
                <a:latin typeface="Arial"/>
                <a:ea typeface="Arial"/>
                <a:cs typeface="Arial"/>
                <a:sym typeface="Arial"/>
              </a:defRPr>
            </a:lvl4pPr>
            <a:lvl5pPr marL="2286000" marR="0" lvl="4" indent="-228600" algn="l" rtl="0">
              <a:lnSpc>
                <a:spcPct val="100000"/>
              </a:lnSpc>
              <a:spcBef>
                <a:spcPts val="0"/>
              </a:spcBef>
              <a:spcAft>
                <a:spcPts val="0"/>
              </a:spcAft>
              <a:buClr>
                <a:schemeClr val="dk2"/>
              </a:buClr>
              <a:buSzPts val="1400"/>
              <a:buFont typeface="Arial"/>
              <a:buNone/>
              <a:defRPr sz="1400" b="1" i="0" u="none" strike="noStrike" cap="none">
                <a:solidFill>
                  <a:srgbClr val="E3000F"/>
                </a:solidFill>
                <a:latin typeface="Arial"/>
                <a:ea typeface="Arial"/>
                <a:cs typeface="Arial"/>
                <a:sym typeface="Arial"/>
              </a:defRPr>
            </a:lvl5pPr>
            <a:lvl6pPr marL="2743200" marR="0" lvl="5" indent="-228600" algn="l" rtl="0">
              <a:lnSpc>
                <a:spcPct val="100000"/>
              </a:lnSpc>
              <a:spcBef>
                <a:spcPts val="0"/>
              </a:spcBef>
              <a:spcAft>
                <a:spcPts val="0"/>
              </a:spcAft>
              <a:buClr>
                <a:schemeClr val="dk2"/>
              </a:buClr>
              <a:buSzPts val="1400"/>
              <a:buFont typeface="Arial"/>
              <a:buNone/>
              <a:defRPr sz="1400" b="1" i="0" u="none" strike="noStrike" cap="none">
                <a:solidFill>
                  <a:srgbClr val="E3000F"/>
                </a:solidFill>
                <a:latin typeface="Arial"/>
                <a:ea typeface="Arial"/>
                <a:cs typeface="Arial"/>
                <a:sym typeface="Arial"/>
              </a:defRPr>
            </a:lvl6pPr>
            <a:lvl7pPr marL="3200400" marR="0" lvl="6" indent="-228600" algn="l" rtl="0">
              <a:lnSpc>
                <a:spcPct val="100000"/>
              </a:lnSpc>
              <a:spcBef>
                <a:spcPts val="0"/>
              </a:spcBef>
              <a:spcAft>
                <a:spcPts val="0"/>
              </a:spcAft>
              <a:buClr>
                <a:schemeClr val="dk2"/>
              </a:buClr>
              <a:buSzPts val="1400"/>
              <a:buFont typeface="Arial"/>
              <a:buNone/>
              <a:defRPr sz="1400" b="1" i="0" u="none" strike="noStrike" cap="none">
                <a:solidFill>
                  <a:srgbClr val="E3000F"/>
                </a:solidFill>
                <a:latin typeface="Arial"/>
                <a:ea typeface="Arial"/>
                <a:cs typeface="Arial"/>
                <a:sym typeface="Arial"/>
              </a:defRPr>
            </a:lvl7pPr>
            <a:lvl8pPr marL="3657600" marR="0" lvl="7" indent="-228600" algn="l" rtl="0">
              <a:lnSpc>
                <a:spcPct val="100000"/>
              </a:lnSpc>
              <a:spcBef>
                <a:spcPts val="0"/>
              </a:spcBef>
              <a:spcAft>
                <a:spcPts val="0"/>
              </a:spcAft>
              <a:buClr>
                <a:schemeClr val="dk2"/>
              </a:buClr>
              <a:buSzPts val="1400"/>
              <a:buFont typeface="Arial"/>
              <a:buNone/>
              <a:defRPr sz="1400" b="1" i="0" u="none" strike="noStrike" cap="none">
                <a:solidFill>
                  <a:srgbClr val="E3000F"/>
                </a:solidFill>
                <a:latin typeface="Arial"/>
                <a:ea typeface="Arial"/>
                <a:cs typeface="Arial"/>
                <a:sym typeface="Arial"/>
              </a:defRPr>
            </a:lvl8pPr>
            <a:lvl9pPr marL="4114800" marR="0" lvl="8" indent="-228600" algn="l" rtl="0">
              <a:lnSpc>
                <a:spcPct val="100000"/>
              </a:lnSpc>
              <a:spcBef>
                <a:spcPts val="0"/>
              </a:spcBef>
              <a:spcAft>
                <a:spcPts val="0"/>
              </a:spcAft>
              <a:buClr>
                <a:schemeClr val="dk2"/>
              </a:buClr>
              <a:buSzPts val="1400"/>
              <a:buFont typeface="Arial"/>
              <a:buNone/>
              <a:defRPr sz="1400" b="1" i="0" u="none" strike="noStrike" cap="none">
                <a:solidFill>
                  <a:srgbClr val="E3000F"/>
                </a:solidFill>
                <a:latin typeface="Arial"/>
                <a:ea typeface="Arial"/>
                <a:cs typeface="Arial"/>
                <a:sym typeface="Arial"/>
              </a:defRPr>
            </a:lvl9pPr>
          </a:lstStyle>
          <a:p>
            <a:pPr marL="0" indent="0"/>
            <a:r>
              <a:rPr lang="de-DE" dirty="0">
                <a:latin typeface="Kaufland Regular" panose="020B0503040000020003" pitchFamily="34" charset="0"/>
              </a:rPr>
              <a:t>Welcome</a:t>
            </a:r>
          </a:p>
        </p:txBody>
      </p:sp>
      <p:pic>
        <p:nvPicPr>
          <p:cNvPr id="206" name="Grafik 205">
            <a:extLst>
              <a:ext uri="{FF2B5EF4-FFF2-40B4-BE49-F238E27FC236}">
                <a16:creationId xmlns:a16="http://schemas.microsoft.com/office/drawing/2014/main" id="{A8517511-05FD-D9DA-59E4-8C058B2E7B5D}"/>
              </a:ext>
            </a:extLst>
          </p:cNvPr>
          <p:cNvPicPr>
            <a:picLocks noChangeAspect="1"/>
          </p:cNvPicPr>
          <p:nvPr/>
        </p:nvPicPr>
        <p:blipFill>
          <a:blip r:embed="rId3"/>
          <a:stretch>
            <a:fillRect/>
          </a:stretch>
        </p:blipFill>
        <p:spPr>
          <a:xfrm>
            <a:off x="407597" y="6381328"/>
            <a:ext cx="936000" cy="271901"/>
          </a:xfrm>
          <a:prstGeom prst="rect">
            <a:avLst/>
          </a:prstGeom>
        </p:spPr>
      </p:pic>
      <p:sp>
        <p:nvSpPr>
          <p:cNvPr id="19" name="Pfeil: Fünfeck 24">
            <a:extLst>
              <a:ext uri="{FF2B5EF4-FFF2-40B4-BE49-F238E27FC236}">
                <a16:creationId xmlns:a16="http://schemas.microsoft.com/office/drawing/2014/main" id="{C3728D46-7371-93C2-F2F3-1991A3DBA62D}"/>
              </a:ext>
            </a:extLst>
          </p:cNvPr>
          <p:cNvSpPr/>
          <p:nvPr/>
        </p:nvSpPr>
        <p:spPr>
          <a:xfrm>
            <a:off x="3638840" y="4951960"/>
            <a:ext cx="4657263" cy="390504"/>
          </a:xfrm>
          <a:prstGeom prst="homePlate">
            <a:avLst/>
          </a:prstGeom>
          <a:gradFill flip="none" rotWithShape="1">
            <a:gsLst>
              <a:gs pos="50000">
                <a:schemeClr val="bg1"/>
              </a:gs>
              <a:gs pos="89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Pfeil: Fünfeck 2">
            <a:extLst>
              <a:ext uri="{FF2B5EF4-FFF2-40B4-BE49-F238E27FC236}">
                <a16:creationId xmlns:a16="http://schemas.microsoft.com/office/drawing/2014/main" id="{710A84BA-3E1E-5C65-169A-711A7F89CBEC}"/>
              </a:ext>
            </a:extLst>
          </p:cNvPr>
          <p:cNvSpPr/>
          <p:nvPr/>
        </p:nvSpPr>
        <p:spPr>
          <a:xfrm>
            <a:off x="2873220" y="1406171"/>
            <a:ext cx="6916348" cy="1788414"/>
          </a:xfrm>
          <a:prstGeom prst="homePlate">
            <a:avLst/>
          </a:prstGeom>
          <a:gradFill flip="none" rotWithShape="1">
            <a:gsLst>
              <a:gs pos="50000">
                <a:srgbClr val="D91924"/>
              </a:gs>
              <a:gs pos="89000">
                <a:srgbClr val="D91924">
                  <a:alpha val="0"/>
                </a:srgbClr>
              </a:gs>
              <a:gs pos="0">
                <a:srgbClr val="D919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Fünfeck 2">
            <a:extLst>
              <a:ext uri="{FF2B5EF4-FFF2-40B4-BE49-F238E27FC236}">
                <a16:creationId xmlns:a16="http://schemas.microsoft.com/office/drawing/2014/main" id="{B1DC4ED7-2FA2-6E92-B49C-F7D2DA6D37E2}"/>
              </a:ext>
            </a:extLst>
          </p:cNvPr>
          <p:cNvSpPr/>
          <p:nvPr/>
        </p:nvSpPr>
        <p:spPr>
          <a:xfrm>
            <a:off x="2873220" y="3799530"/>
            <a:ext cx="6916348" cy="1788414"/>
          </a:xfrm>
          <a:prstGeom prst="homePlate">
            <a:avLst/>
          </a:prstGeom>
          <a:gradFill flip="none" rotWithShape="1">
            <a:gsLst>
              <a:gs pos="50000">
                <a:srgbClr val="D91924"/>
              </a:gs>
              <a:gs pos="89000">
                <a:srgbClr val="D91924">
                  <a:alpha val="0"/>
                </a:srgbClr>
              </a:gs>
              <a:gs pos="0">
                <a:srgbClr val="D919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 Placeholder 96">
            <a:extLst>
              <a:ext uri="{FF2B5EF4-FFF2-40B4-BE49-F238E27FC236}">
                <a16:creationId xmlns:a16="http://schemas.microsoft.com/office/drawing/2014/main" id="{657755E7-D859-0B87-519E-2679E4FCF96C}"/>
              </a:ext>
            </a:extLst>
          </p:cNvPr>
          <p:cNvSpPr txBox="1">
            <a:spLocks/>
          </p:cNvSpPr>
          <p:nvPr/>
        </p:nvSpPr>
        <p:spPr>
          <a:xfrm>
            <a:off x="3638228" y="1929416"/>
            <a:ext cx="4713287" cy="738623"/>
          </a:xfrm>
          <a:prstGeom prst="rect">
            <a:avLst/>
          </a:prstGeom>
          <a:noFill/>
          <a:ln>
            <a:noFill/>
          </a:ln>
        </p:spPr>
        <p:txBody>
          <a:bodyPr spcFirstLastPara="1" wrap="square" lIns="45700" tIns="45700" rIns="45700" bIns="45700" anchor="ctr" anchorCtr="0">
            <a:spAutoFit/>
          </a:bodyPr>
          <a:lstStyle>
            <a:defPPr>
              <a:defRPr lang="de-DE"/>
            </a:defPPr>
            <a:lvl1pPr marL="0" marR="0" lvl="0" indent="0" algn="r" defTabSz="914400" rtl="0" eaLnBrk="1" latinLnBrk="0" hangingPunct="1">
              <a:lnSpc>
                <a:spcPct val="100000"/>
              </a:lnSpc>
              <a:spcBef>
                <a:spcPts val="0"/>
              </a:spcBef>
              <a:spcAft>
                <a:spcPts val="0"/>
              </a:spcAft>
              <a:buClr>
                <a:srgbClr val="888888"/>
              </a:buClr>
              <a:buSzPts val="1200"/>
              <a:buFont typeface="Calibri"/>
              <a:buNone/>
              <a:defRPr sz="1200" b="1" i="0" u="none" strike="noStrike" kern="1200" cap="none">
                <a:solidFill>
                  <a:schemeClr val="bg1"/>
                </a:solidFill>
                <a:latin typeface="Kaufland Regular" panose="020B0503040000020003"/>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888888"/>
              </a:buClr>
              <a:buSzPts val="1200"/>
              <a:buFont typeface="Calibri"/>
              <a:buNone/>
              <a:defRPr sz="1200" b="1" i="0" u="none" strike="noStrike" kern="1200" cap="none">
                <a:solidFill>
                  <a:schemeClr val="bg1"/>
                </a:solidFill>
                <a:latin typeface="Kaufland Regular" panose="020B0503040000020003"/>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888888"/>
              </a:buClr>
              <a:buSzPts val="1200"/>
              <a:buFont typeface="Calibri"/>
              <a:buNone/>
              <a:defRPr sz="1200" b="1" i="0" u="none" strike="noStrike" kern="1200" cap="none">
                <a:solidFill>
                  <a:schemeClr val="bg1"/>
                </a:solidFill>
                <a:latin typeface="Kaufland Regular" panose="020B0503040000020003"/>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888888"/>
              </a:buClr>
              <a:buSzPts val="1200"/>
              <a:buFont typeface="Calibri"/>
              <a:buNone/>
              <a:defRPr sz="1200" b="1" i="0" u="none" strike="noStrike" kern="1200" cap="none">
                <a:solidFill>
                  <a:schemeClr val="bg1"/>
                </a:solidFill>
                <a:latin typeface="Kaufland Regular" panose="020B0503040000020003"/>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888888"/>
              </a:buClr>
              <a:buSzPts val="1200"/>
              <a:buFont typeface="Calibri"/>
              <a:buNone/>
              <a:defRPr sz="1200" b="1" i="0" u="none" strike="noStrike" kern="1200" cap="none">
                <a:solidFill>
                  <a:schemeClr val="bg1"/>
                </a:solidFill>
                <a:latin typeface="Kaufland Regular" panose="020B0503040000020003"/>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888888"/>
              </a:buClr>
              <a:buSzPts val="1200"/>
              <a:buFont typeface="Calibri"/>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888888"/>
              </a:buClr>
              <a:buSzPts val="1200"/>
              <a:buFont typeface="Calibri"/>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888888"/>
              </a:buClr>
              <a:buSzPts val="1200"/>
              <a:buFont typeface="Calibri"/>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888888"/>
              </a:buClr>
              <a:buSzPts val="1200"/>
              <a:buFont typeface="Calibri"/>
              <a:buNone/>
              <a:defRPr sz="1200" b="0" i="0" u="none" strike="noStrike" kern="1200" cap="none">
                <a:solidFill>
                  <a:srgbClr val="888888"/>
                </a:solidFill>
                <a:latin typeface="Calibri"/>
                <a:ea typeface="Calibri"/>
                <a:cs typeface="Calibri"/>
                <a:sym typeface="Calibri"/>
              </a:defRPr>
            </a:lvl9pPr>
          </a:lstStyle>
          <a:p>
            <a:pPr algn="l">
              <a:buClr>
                <a:srgbClr val="000000"/>
              </a:buClr>
              <a:buFont typeface="Arial"/>
            </a:pPr>
            <a:r>
              <a:rPr lang="de-DE" sz="1400" dirty="0">
                <a:cs typeface="Arial"/>
                <a:sym typeface="Arial"/>
              </a:rPr>
              <a:t>Miroslava Biresova</a:t>
            </a:r>
          </a:p>
          <a:p>
            <a:pPr algn="l">
              <a:buClr>
                <a:srgbClr val="000000"/>
              </a:buClr>
              <a:buFont typeface="Arial"/>
            </a:pPr>
            <a:r>
              <a:rPr lang="en-US" sz="1400" dirty="0">
                <a:cs typeface="Arial"/>
                <a:sym typeface="Arial"/>
              </a:rPr>
              <a:t>Senior Sales Manager Czech Market</a:t>
            </a:r>
            <a:br>
              <a:rPr lang="de-DE" sz="1400" dirty="0">
                <a:cs typeface="Arial"/>
                <a:sym typeface="Arial"/>
              </a:rPr>
            </a:br>
            <a:r>
              <a:rPr lang="de-DE" sz="1400" dirty="0">
                <a:cs typeface="Arial"/>
                <a:sym typeface="Arial"/>
              </a:rPr>
              <a:t>Miroslava.biresova@kaufland-ecommerce.com</a:t>
            </a:r>
          </a:p>
        </p:txBody>
      </p:sp>
      <p:sp>
        <p:nvSpPr>
          <p:cNvPr id="23" name="Text Placeholder 96">
            <a:extLst>
              <a:ext uri="{FF2B5EF4-FFF2-40B4-BE49-F238E27FC236}">
                <a16:creationId xmlns:a16="http://schemas.microsoft.com/office/drawing/2014/main" id="{F438A193-1D5F-3C86-71DA-6EEC18E76FF4}"/>
              </a:ext>
            </a:extLst>
          </p:cNvPr>
          <p:cNvSpPr txBox="1">
            <a:spLocks/>
          </p:cNvSpPr>
          <p:nvPr/>
        </p:nvSpPr>
        <p:spPr>
          <a:xfrm>
            <a:off x="3646401" y="3837602"/>
            <a:ext cx="4713287" cy="1677988"/>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1pPr>
            <a:lvl2pPr marR="0" lvl="1" algn="l"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2pPr>
            <a:lvl3pPr marR="0" lvl="2" algn="l"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3pPr>
            <a:lvl4pPr marR="0" lvl="3" algn="l"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4pPr>
            <a:lvl5pPr marR="0" lvl="4" algn="l"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dirty="0">
                <a:sym typeface="Calibri"/>
              </a:rPr>
              <a:t>Eleni Dingiludis </a:t>
            </a:r>
            <a:endParaRPr lang="en-US" dirty="0">
              <a:sym typeface="Calibri"/>
            </a:endParaRPr>
          </a:p>
          <a:p>
            <a:pPr marL="0" lvl="4"/>
            <a:r>
              <a:rPr lang="en-US" dirty="0">
                <a:sym typeface="Calibri"/>
              </a:rPr>
              <a:t>International Sales Manager</a:t>
            </a:r>
          </a:p>
          <a:p>
            <a:pPr marL="0" lvl="4"/>
            <a:r>
              <a:rPr lang="de-DE" dirty="0"/>
              <a:t>Eleni.dingiludis@</a:t>
            </a:r>
            <a:r>
              <a:rPr lang="de-DE" sz="1400" dirty="0">
                <a:cs typeface="Arial"/>
                <a:sym typeface="Arial"/>
              </a:rPr>
              <a:t>kaufland-ecommerce.com</a:t>
            </a:r>
            <a:endParaRPr lang="de-DE" dirty="0"/>
          </a:p>
        </p:txBody>
      </p:sp>
      <p:pic>
        <p:nvPicPr>
          <p:cNvPr id="24" name="Bildplatzhalter 10">
            <a:extLst>
              <a:ext uri="{FF2B5EF4-FFF2-40B4-BE49-F238E27FC236}">
                <a16:creationId xmlns:a16="http://schemas.microsoft.com/office/drawing/2014/main" id="{F04184F3-4D8D-C158-1066-A7C8F6799B83}"/>
              </a:ext>
            </a:extLst>
          </p:cNvPr>
          <p:cNvPicPr>
            <a:picLocks noChangeAspect="1"/>
          </p:cNvPicPr>
          <p:nvPr/>
        </p:nvPicPr>
        <p:blipFill rotWithShape="1">
          <a:blip r:embed="rId4">
            <a:extLst>
              <a:ext uri="{28A0092B-C50C-407E-A947-70E740481C1C}">
                <a14:useLocalDpi xmlns:a14="http://schemas.microsoft.com/office/drawing/2010/main" val="0"/>
              </a:ext>
            </a:extLst>
          </a:blip>
          <a:srcRect l="552" t="4294" r="-552" b="28998"/>
          <a:stretch/>
        </p:blipFill>
        <p:spPr>
          <a:xfrm>
            <a:off x="1009904" y="1052471"/>
            <a:ext cx="2376000" cy="2376529"/>
          </a:xfrm>
          <a:prstGeom prst="ellipse">
            <a:avLst/>
          </a:prstGeom>
          <a:effectLst>
            <a:outerShdw blurRad="50800" dist="38100" dir="2700000" algn="tl" rotWithShape="0">
              <a:prstClr val="black">
                <a:alpha val="40000"/>
              </a:prstClr>
            </a:outerShdw>
          </a:effectLst>
        </p:spPr>
      </p:pic>
      <p:pic>
        <p:nvPicPr>
          <p:cNvPr id="25" name="Bildplatzhalter 6">
            <a:extLst>
              <a:ext uri="{FF2B5EF4-FFF2-40B4-BE49-F238E27FC236}">
                <a16:creationId xmlns:a16="http://schemas.microsoft.com/office/drawing/2014/main" id="{FAE2565B-045E-EEA5-C883-199207B510F2}"/>
              </a:ext>
            </a:extLst>
          </p:cNvPr>
          <p:cNvPicPr>
            <a:picLocks noChangeAspect="1"/>
          </p:cNvPicPr>
          <p:nvPr/>
        </p:nvPicPr>
        <p:blipFill>
          <a:blip r:embed="rId5">
            <a:extLst>
              <a:ext uri="{28A0092B-C50C-407E-A947-70E740481C1C}">
                <a14:useLocalDpi xmlns:a14="http://schemas.microsoft.com/office/drawing/2010/main" val="0"/>
              </a:ext>
            </a:extLst>
          </a:blip>
          <a:srcRect l="16674" r="16674"/>
          <a:stretch/>
        </p:blipFill>
        <p:spPr>
          <a:xfrm>
            <a:off x="1009904" y="3548285"/>
            <a:ext cx="2376000" cy="2376529"/>
          </a:xfrm>
          <a:prstGeom prst="ellipse">
            <a:avLst/>
          </a:prstGeom>
          <a:ln>
            <a:solidFill>
              <a:schemeClr val="accent2">
                <a:lumMod val="20000"/>
                <a:lumOff val="80000"/>
              </a:schemeClr>
            </a:solidFill>
          </a:ln>
          <a:effectLst>
            <a:outerShdw blurRad="50800" dist="38100" dir="2700000" algn="tl" rotWithShape="0">
              <a:prstClr val="black">
                <a:alpha val="40000"/>
              </a:prstClr>
            </a:outerShdw>
          </a:effectLst>
        </p:spPr>
      </p:pic>
      <p:sp>
        <p:nvSpPr>
          <p:cNvPr id="26" name="Rectangle 1">
            <a:extLst>
              <a:ext uri="{FF2B5EF4-FFF2-40B4-BE49-F238E27FC236}">
                <a16:creationId xmlns:a16="http://schemas.microsoft.com/office/drawing/2014/main" id="{BA1AADEB-0192-8814-613F-6D624AB8ED65}"/>
              </a:ext>
            </a:extLst>
          </p:cNvPr>
          <p:cNvSpPr>
            <a:spLocks noChangeArrowheads="1"/>
          </p:cNvSpPr>
          <p:nvPr/>
        </p:nvSpPr>
        <p:spPr bwMode="auto">
          <a:xfrm>
            <a:off x="0" y="0"/>
            <a:ext cx="12192000" cy="0"/>
          </a:xfrm>
          <a:prstGeom prst="rect">
            <a:avLst/>
          </a:prstGeom>
          <a:solidFill>
            <a:srgbClr val="1A1D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D1D2D3"/>
                </a:solidFill>
                <a:effectLst/>
                <a:latin typeface="Slack-Lato"/>
              </a:rPr>
              <a:t>Miroslava Biresova</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8" name="Rectangle 2">
            <a:extLst>
              <a:ext uri="{FF2B5EF4-FFF2-40B4-BE49-F238E27FC236}">
                <a16:creationId xmlns:a16="http://schemas.microsoft.com/office/drawing/2014/main" id="{5BBF23E0-00EE-DCEE-34F9-6BCE62BD48FF}"/>
              </a:ext>
            </a:extLst>
          </p:cNvPr>
          <p:cNvSpPr>
            <a:spLocks noChangeArrowheads="1"/>
          </p:cNvSpPr>
          <p:nvPr/>
        </p:nvSpPr>
        <p:spPr bwMode="auto">
          <a:xfrm>
            <a:off x="152400" y="152400"/>
            <a:ext cx="12192000" cy="0"/>
          </a:xfrm>
          <a:prstGeom prst="rect">
            <a:avLst/>
          </a:prstGeom>
          <a:solidFill>
            <a:srgbClr val="1A1D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rgbClr val="D1D2D3"/>
                </a:solidFill>
                <a:effectLst/>
                <a:latin typeface="Slack-Lato"/>
              </a:rPr>
              <a:t>Miroslava Biresova</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5945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1989D738-5E1D-A4BB-F9DC-BB6734FC7471}"/>
              </a:ext>
            </a:extLst>
          </p:cNvPr>
          <p:cNvSpPr/>
          <p:nvPr/>
        </p:nvSpPr>
        <p:spPr>
          <a:xfrm>
            <a:off x="6601618" y="2161379"/>
            <a:ext cx="4705719" cy="3480996"/>
          </a:xfrm>
          <a:prstGeom prst="rect">
            <a:avLst/>
          </a:prstGeom>
          <a:solidFill>
            <a:schemeClr val="bg1"/>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Grafik 5">
            <a:extLst>
              <a:ext uri="{FF2B5EF4-FFF2-40B4-BE49-F238E27FC236}">
                <a16:creationId xmlns:a16="http://schemas.microsoft.com/office/drawing/2014/main" id="{77445213-EC7A-3174-C4DE-CF57BDA33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76" y="2161379"/>
            <a:ext cx="5569279" cy="3480996"/>
          </a:xfrm>
          <a:prstGeom prst="rect">
            <a:avLst/>
          </a:prstGeom>
          <a:effectLst>
            <a:outerShdw blurRad="50800" dist="38100" dir="2700000" algn="tl" rotWithShape="0">
              <a:prstClr val="black">
                <a:alpha val="40000"/>
              </a:prstClr>
            </a:outerShdw>
          </a:effectLst>
        </p:spPr>
      </p:pic>
      <p:sp>
        <p:nvSpPr>
          <p:cNvPr id="2" name="Foliennummernplatzhalter 1">
            <a:extLst>
              <a:ext uri="{FF2B5EF4-FFF2-40B4-BE49-F238E27FC236}">
                <a16:creationId xmlns:a16="http://schemas.microsoft.com/office/drawing/2014/main" id="{48A7F122-A9AA-442D-C235-91F85FA3C49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de-DE" sz="900" b="0" i="0" u="none" strike="noStrike" kern="1200" cap="none" spc="0" normalizeH="0" baseline="0" noProof="0" smtClean="0">
                <a:ln>
                  <a:noFill/>
                </a:ln>
                <a:solidFill>
                  <a:srgbClr val="5D6C73"/>
                </a:solidFill>
                <a:effectLst/>
                <a:uLnTx/>
                <a:uFillTx/>
                <a:latin typeface="Kaufland Regular" panose="020B0503040000020003" pitchFamily="3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20</a:t>
            </a:fld>
            <a:endParaRPr kumimoji="0" lang="de-DE" sz="900" b="0" i="0" u="none" strike="noStrike" kern="1200" cap="none" spc="0" normalizeH="0" baseline="0" noProof="0">
              <a:ln>
                <a:noFill/>
              </a:ln>
              <a:solidFill>
                <a:srgbClr val="5D6C73"/>
              </a:solidFill>
              <a:effectLst/>
              <a:uLnTx/>
              <a:uFillTx/>
              <a:latin typeface="Kaufland Regular" panose="020B0503040000020003" pitchFamily="34" charset="0"/>
              <a:cs typeface="Arial"/>
              <a:sym typeface="Arial"/>
            </a:endParaRPr>
          </a:p>
        </p:txBody>
      </p:sp>
      <p:sp>
        <p:nvSpPr>
          <p:cNvPr id="4" name="Textplatzhalter 3">
            <a:extLst>
              <a:ext uri="{FF2B5EF4-FFF2-40B4-BE49-F238E27FC236}">
                <a16:creationId xmlns:a16="http://schemas.microsoft.com/office/drawing/2014/main" id="{ACBC672A-45FA-2970-74EF-CC01F65A1C38}"/>
              </a:ext>
            </a:extLst>
          </p:cNvPr>
          <p:cNvSpPr>
            <a:spLocks noGrp="1"/>
          </p:cNvSpPr>
          <p:nvPr>
            <p:ph type="body" idx="3"/>
          </p:nvPr>
        </p:nvSpPr>
        <p:spPr/>
        <p:txBody>
          <a:bodyPr/>
          <a:lstStyle/>
          <a:p>
            <a:r>
              <a:rPr lang="de-DE" dirty="0" err="1">
                <a:latin typeface="Kaufland Regular" panose="020B0503040000020003" pitchFamily="34" charset="0"/>
              </a:rPr>
              <a:t>Tips</a:t>
            </a:r>
            <a:r>
              <a:rPr lang="de-DE" dirty="0">
                <a:latin typeface="Kaufland Regular" panose="020B0503040000020003" pitchFamily="34" charset="0"/>
              </a:rPr>
              <a:t> and tricks </a:t>
            </a:r>
          </a:p>
        </p:txBody>
      </p:sp>
      <p:sp>
        <p:nvSpPr>
          <p:cNvPr id="5" name="Titel 4">
            <a:extLst>
              <a:ext uri="{FF2B5EF4-FFF2-40B4-BE49-F238E27FC236}">
                <a16:creationId xmlns:a16="http://schemas.microsoft.com/office/drawing/2014/main" id="{F5C52F09-4C0A-12DE-17A7-53C18A68432B}"/>
              </a:ext>
            </a:extLst>
          </p:cNvPr>
          <p:cNvSpPr>
            <a:spLocks noGrp="1"/>
          </p:cNvSpPr>
          <p:nvPr>
            <p:ph type="title"/>
          </p:nvPr>
        </p:nvSpPr>
        <p:spPr/>
        <p:txBody>
          <a:bodyPr/>
          <a:lstStyle/>
          <a:p>
            <a:r>
              <a:rPr lang="en-US" sz="2400" b="1" dirty="0"/>
              <a:t>Competitive prices and short delivery times bring you maximum reach</a:t>
            </a:r>
            <a:endParaRPr lang="de-DE" sz="2400" b="1" dirty="0"/>
          </a:p>
        </p:txBody>
      </p:sp>
      <p:sp>
        <p:nvSpPr>
          <p:cNvPr id="37" name="Rechteck 36">
            <a:extLst>
              <a:ext uri="{FF2B5EF4-FFF2-40B4-BE49-F238E27FC236}">
                <a16:creationId xmlns:a16="http://schemas.microsoft.com/office/drawing/2014/main" id="{DB60B91C-C3B9-154B-ED42-295B3E0019CB}"/>
              </a:ext>
            </a:extLst>
          </p:cNvPr>
          <p:cNvSpPr/>
          <p:nvPr/>
        </p:nvSpPr>
        <p:spPr>
          <a:xfrm>
            <a:off x="5620411" y="3969311"/>
            <a:ext cx="142087" cy="36932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ea typeface="+mn-ea"/>
              <a:cs typeface="+mn-cs"/>
              <a:sym typeface="Helvetica"/>
            </a:endParaRPr>
          </a:p>
        </p:txBody>
      </p:sp>
      <p:pic>
        <p:nvPicPr>
          <p:cNvPr id="7" name="Grafik 6">
            <a:extLst>
              <a:ext uri="{FF2B5EF4-FFF2-40B4-BE49-F238E27FC236}">
                <a16:creationId xmlns:a16="http://schemas.microsoft.com/office/drawing/2014/main" id="{358F0CDD-132C-EA95-96A2-7C2EBC0948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24208" y="4945013"/>
            <a:ext cx="394985" cy="394985"/>
          </a:xfrm>
          <a:prstGeom prst="rect">
            <a:avLst/>
          </a:prstGeom>
        </p:spPr>
      </p:pic>
      <p:sp>
        <p:nvSpPr>
          <p:cNvPr id="29" name="Rechteck 28">
            <a:extLst>
              <a:ext uri="{FF2B5EF4-FFF2-40B4-BE49-F238E27FC236}">
                <a16:creationId xmlns:a16="http://schemas.microsoft.com/office/drawing/2014/main" id="{5B88FF37-8959-7830-CAC5-8C45829D5EC8}"/>
              </a:ext>
            </a:extLst>
          </p:cNvPr>
          <p:cNvSpPr/>
          <p:nvPr/>
        </p:nvSpPr>
        <p:spPr>
          <a:xfrm>
            <a:off x="6574372" y="3280965"/>
            <a:ext cx="208259" cy="656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Google Shape;1818;g13d927de9b5_1_1652">
            <a:extLst>
              <a:ext uri="{FF2B5EF4-FFF2-40B4-BE49-F238E27FC236}">
                <a16:creationId xmlns:a16="http://schemas.microsoft.com/office/drawing/2014/main" id="{00DDFCAC-9BDA-ED18-3988-A7D3A375316A}"/>
              </a:ext>
            </a:extLst>
          </p:cNvPr>
          <p:cNvSpPr/>
          <p:nvPr/>
        </p:nvSpPr>
        <p:spPr>
          <a:xfrm rot="10800000" flipH="1">
            <a:off x="6563897" y="3429000"/>
            <a:ext cx="180200" cy="360400"/>
          </a:xfrm>
          <a:custGeom>
            <a:avLst/>
            <a:gdLst/>
            <a:ahLst/>
            <a:cxnLst/>
            <a:rect l="l" t="t" r="r" b="b"/>
            <a:pathLst>
              <a:path w="504056" h="1008112" extrusionOk="0">
                <a:moveTo>
                  <a:pt x="0" y="0"/>
                </a:moveTo>
                <a:lnTo>
                  <a:pt x="504056" y="504056"/>
                </a:lnTo>
                <a:lnTo>
                  <a:pt x="0" y="1008112"/>
                </a:lnTo>
              </a:path>
            </a:pathLst>
          </a:custGeom>
          <a:solidFill>
            <a:schemeClr val="lt1"/>
          </a:solidFill>
          <a:ln w="38100" cap="flat" cmpd="sng">
            <a:solidFill>
              <a:schemeClr val="accent4"/>
            </a:solidFill>
            <a:prstDash val="solid"/>
            <a:miter lim="800000"/>
            <a:headEnd type="none" w="sm" len="sm"/>
            <a:tailEnd type="none" w="sm" len="sm"/>
          </a:ln>
        </p:spPr>
        <p:txBody>
          <a:bodyPr spcFirstLastPara="1" wrap="square" lIns="216000" tIns="216000" rIns="216000" bIns="216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 name="Rechteck 7">
            <a:extLst>
              <a:ext uri="{FF2B5EF4-FFF2-40B4-BE49-F238E27FC236}">
                <a16:creationId xmlns:a16="http://schemas.microsoft.com/office/drawing/2014/main" id="{C7725440-FFA2-877E-2AC3-1AD63C5DEBE1}"/>
              </a:ext>
            </a:extLst>
          </p:cNvPr>
          <p:cNvSpPr/>
          <p:nvPr/>
        </p:nvSpPr>
        <p:spPr>
          <a:xfrm>
            <a:off x="1117600" y="2705100"/>
            <a:ext cx="685800" cy="13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079793A-3BC1-F689-14F3-36E1C9ECFC96}"/>
              </a:ext>
            </a:extLst>
          </p:cNvPr>
          <p:cNvPicPr>
            <a:picLocks noChangeAspect="1"/>
          </p:cNvPicPr>
          <p:nvPr/>
        </p:nvPicPr>
        <p:blipFill>
          <a:blip r:embed="rId6"/>
          <a:stretch>
            <a:fillRect/>
          </a:stretch>
        </p:blipFill>
        <p:spPr>
          <a:xfrm>
            <a:off x="658625" y="3176359"/>
            <a:ext cx="3728239" cy="2324560"/>
          </a:xfrm>
          <a:prstGeom prst="rect">
            <a:avLst/>
          </a:prstGeom>
          <a:effectLst/>
        </p:spPr>
      </p:pic>
      <p:sp>
        <p:nvSpPr>
          <p:cNvPr id="11" name="Rechteck 10">
            <a:extLst>
              <a:ext uri="{FF2B5EF4-FFF2-40B4-BE49-F238E27FC236}">
                <a16:creationId xmlns:a16="http://schemas.microsoft.com/office/drawing/2014/main" id="{406DA7ED-B884-7ED6-DC26-8296AFFDBF44}"/>
              </a:ext>
            </a:extLst>
          </p:cNvPr>
          <p:cNvSpPr/>
          <p:nvPr/>
        </p:nvSpPr>
        <p:spPr>
          <a:xfrm>
            <a:off x="658625" y="3107069"/>
            <a:ext cx="3728238" cy="239384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Google Shape;2183;p85">
            <a:extLst>
              <a:ext uri="{FF2B5EF4-FFF2-40B4-BE49-F238E27FC236}">
                <a16:creationId xmlns:a16="http://schemas.microsoft.com/office/drawing/2014/main" id="{7FB923E5-4082-FBDF-D7A8-D247027794A6}"/>
              </a:ext>
            </a:extLst>
          </p:cNvPr>
          <p:cNvSpPr txBox="1"/>
          <p:nvPr/>
        </p:nvSpPr>
        <p:spPr>
          <a:xfrm>
            <a:off x="7321701" y="2025400"/>
            <a:ext cx="3520469" cy="443620"/>
          </a:xfrm>
          <a:prstGeom prst="rect">
            <a:avLst/>
          </a:prstGeom>
          <a:solidFill>
            <a:schemeClr val="bg1"/>
          </a:solidFill>
          <a:ln>
            <a:noFill/>
          </a:ln>
        </p:spPr>
        <p:txBody>
          <a:bodyPr spcFirstLastPara="1" wrap="square" lIns="0" tIns="0" rIns="0" bIns="0" anchor="t" anchorCtr="0">
            <a:noAutofit/>
          </a:bodyPr>
          <a:lstStyle/>
          <a:p>
            <a:pPr indent="361950">
              <a:buClr>
                <a:schemeClr val="dk1"/>
              </a:buClr>
              <a:buSzPts val="1600"/>
            </a:pPr>
            <a:r>
              <a:rPr lang="de-DE" sz="1600" b="1" i="0" u="none" strike="noStrike" cap="none" dirty="0" err="1">
                <a:solidFill>
                  <a:schemeClr val="dk1"/>
                </a:solidFill>
                <a:latin typeface="Kaufland Regular"/>
                <a:sym typeface="Arial"/>
              </a:rPr>
              <a:t>Offer</a:t>
            </a:r>
            <a:r>
              <a:rPr lang="de-DE" sz="1600" b="1" i="0" u="none" strike="noStrike" cap="none" dirty="0">
                <a:solidFill>
                  <a:schemeClr val="dk1"/>
                </a:solidFill>
                <a:latin typeface="Kaufland Regular"/>
                <a:sym typeface="Arial"/>
              </a:rPr>
              <a:t> </a:t>
            </a:r>
            <a:r>
              <a:rPr lang="de-DE" sz="1600" b="1" i="0" u="none" strike="noStrike" cap="none" dirty="0" err="1">
                <a:solidFill>
                  <a:schemeClr val="dk1"/>
                </a:solidFill>
                <a:latin typeface="Kaufland Regular"/>
                <a:sym typeface="Arial"/>
              </a:rPr>
              <a:t>data</a:t>
            </a:r>
            <a:endParaRPr lang="de-DE" sz="1200" dirty="0">
              <a:solidFill>
                <a:schemeClr val="dk1"/>
              </a:solidFill>
              <a:latin typeface="Kaufland Regular" panose="020B0503040000020003" pitchFamily="34" charset="0"/>
            </a:endParaRPr>
          </a:p>
        </p:txBody>
      </p:sp>
      <p:cxnSp>
        <p:nvCxnSpPr>
          <p:cNvPr id="20" name="Gerade Verbindung 36">
            <a:extLst>
              <a:ext uri="{FF2B5EF4-FFF2-40B4-BE49-F238E27FC236}">
                <a16:creationId xmlns:a16="http://schemas.microsoft.com/office/drawing/2014/main" id="{2BC6C131-AEB3-0E00-BE0D-A8643D7A5A64}"/>
              </a:ext>
            </a:extLst>
          </p:cNvPr>
          <p:cNvCxnSpPr>
            <a:cxnSpLocks/>
          </p:cNvCxnSpPr>
          <p:nvPr/>
        </p:nvCxnSpPr>
        <p:spPr>
          <a:xfrm>
            <a:off x="7658125" y="2613224"/>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21" name="Gerade Verbindung 36">
            <a:extLst>
              <a:ext uri="{FF2B5EF4-FFF2-40B4-BE49-F238E27FC236}">
                <a16:creationId xmlns:a16="http://schemas.microsoft.com/office/drawing/2014/main" id="{D0F7A48B-BE8F-A6DC-F5E6-BE990485EEC6}"/>
              </a:ext>
            </a:extLst>
          </p:cNvPr>
          <p:cNvCxnSpPr>
            <a:cxnSpLocks/>
          </p:cNvCxnSpPr>
          <p:nvPr/>
        </p:nvCxnSpPr>
        <p:spPr>
          <a:xfrm>
            <a:off x="7658125" y="3429000"/>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22" name="Gerade Verbindung 36">
            <a:extLst>
              <a:ext uri="{FF2B5EF4-FFF2-40B4-BE49-F238E27FC236}">
                <a16:creationId xmlns:a16="http://schemas.microsoft.com/office/drawing/2014/main" id="{8624D01D-9693-8250-7317-2AE59EA185EA}"/>
              </a:ext>
            </a:extLst>
          </p:cNvPr>
          <p:cNvCxnSpPr>
            <a:cxnSpLocks/>
          </p:cNvCxnSpPr>
          <p:nvPr/>
        </p:nvCxnSpPr>
        <p:spPr>
          <a:xfrm>
            <a:off x="7658125" y="4920696"/>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31" name="Gerade Verbindung 36">
            <a:extLst>
              <a:ext uri="{FF2B5EF4-FFF2-40B4-BE49-F238E27FC236}">
                <a16:creationId xmlns:a16="http://schemas.microsoft.com/office/drawing/2014/main" id="{EF31DA9F-F24F-B252-4995-97729A3A11AF}"/>
              </a:ext>
            </a:extLst>
          </p:cNvPr>
          <p:cNvCxnSpPr>
            <a:cxnSpLocks/>
          </p:cNvCxnSpPr>
          <p:nvPr/>
        </p:nvCxnSpPr>
        <p:spPr>
          <a:xfrm>
            <a:off x="7658125" y="4194967"/>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6864552-AE93-72DA-38BE-3E500B259EAD}"/>
              </a:ext>
            </a:extLst>
          </p:cNvPr>
          <p:cNvSpPr txBox="1"/>
          <p:nvPr/>
        </p:nvSpPr>
        <p:spPr>
          <a:xfrm>
            <a:off x="7831793" y="4279532"/>
            <a:ext cx="3441591" cy="276999"/>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Check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your</a:t>
            </a: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inventory</a:t>
            </a:r>
            <a:endPar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endParaRPr>
          </a:p>
        </p:txBody>
      </p:sp>
      <p:sp>
        <p:nvSpPr>
          <p:cNvPr id="33" name="Textfeld 32">
            <a:extLst>
              <a:ext uri="{FF2B5EF4-FFF2-40B4-BE49-F238E27FC236}">
                <a16:creationId xmlns:a16="http://schemas.microsoft.com/office/drawing/2014/main" id="{4C84DF2F-A791-7AA4-EFCC-11D7F872C432}"/>
              </a:ext>
            </a:extLst>
          </p:cNvPr>
          <p:cNvSpPr txBox="1"/>
          <p:nvPr/>
        </p:nvSpPr>
        <p:spPr>
          <a:xfrm>
            <a:off x="7831793" y="3497280"/>
            <a:ext cx="3462791" cy="276999"/>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Competitive</a:t>
            </a: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deliver</a:t>
            </a:r>
            <a:r>
              <a:rPr lang="de-DE" sz="1200" b="0" dirty="0">
                <a:solidFill>
                  <a:srgbClr val="000000"/>
                </a:solidFill>
                <a:sym typeface="Kaufland"/>
              </a:rPr>
              <a:t>y </a:t>
            </a:r>
            <a:r>
              <a:rPr lang="de-DE" sz="1200" b="0" dirty="0" err="1">
                <a:solidFill>
                  <a:srgbClr val="000000"/>
                </a:solidFill>
                <a:sym typeface="Kaufland"/>
              </a:rPr>
              <a:t>times</a:t>
            </a:r>
            <a:r>
              <a:rPr lang="de-DE" sz="1200" b="0" dirty="0">
                <a:solidFill>
                  <a:srgbClr val="000000"/>
                </a:solidFill>
                <a:sym typeface="Kaufland"/>
              </a:rPr>
              <a:t> and </a:t>
            </a:r>
            <a:r>
              <a:rPr lang="de-DE" sz="1200" b="0" dirty="0" err="1">
                <a:solidFill>
                  <a:srgbClr val="000000"/>
                </a:solidFill>
                <a:sym typeface="Kaufland"/>
              </a:rPr>
              <a:t>prices</a:t>
            </a:r>
            <a:endPar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endParaRPr>
          </a:p>
        </p:txBody>
      </p:sp>
      <p:sp>
        <p:nvSpPr>
          <p:cNvPr id="34" name="Textfeld 33">
            <a:extLst>
              <a:ext uri="{FF2B5EF4-FFF2-40B4-BE49-F238E27FC236}">
                <a16:creationId xmlns:a16="http://schemas.microsoft.com/office/drawing/2014/main" id="{D7E55BB9-A2DB-3BE2-3558-7A226C3DE390}"/>
              </a:ext>
            </a:extLst>
          </p:cNvPr>
          <p:cNvSpPr txBox="1"/>
          <p:nvPr/>
        </p:nvSpPr>
        <p:spPr>
          <a:xfrm>
            <a:off x="7831794" y="2690830"/>
            <a:ext cx="3441590" cy="276999"/>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a:defRPr/>
            </a:pP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List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your</a:t>
            </a: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entire</a:t>
            </a: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product</a:t>
            </a: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range</a:t>
            </a:r>
            <a:endPar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endParaRPr>
          </a:p>
        </p:txBody>
      </p:sp>
      <p:sp>
        <p:nvSpPr>
          <p:cNvPr id="35" name="Textfeld 34">
            <a:extLst>
              <a:ext uri="{FF2B5EF4-FFF2-40B4-BE49-F238E27FC236}">
                <a16:creationId xmlns:a16="http://schemas.microsoft.com/office/drawing/2014/main" id="{AF5166D9-DF21-0A38-3F55-F38819F0B850}"/>
              </a:ext>
            </a:extLst>
          </p:cNvPr>
          <p:cNvSpPr txBox="1"/>
          <p:nvPr/>
        </p:nvSpPr>
        <p:spPr>
          <a:xfrm>
            <a:off x="7831794" y="4973229"/>
            <a:ext cx="3341971" cy="340734"/>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lvl="1">
              <a:lnSpc>
                <a:spcPct val="150000"/>
              </a:lnSpc>
              <a:spcBef>
                <a:spcPts val="600"/>
              </a:spcBef>
              <a:spcAft>
                <a:spcPts val="1200"/>
              </a:spcAft>
              <a:buClr>
                <a:srgbClr val="E3000F"/>
              </a:buClr>
              <a:buSzPts val="1600"/>
            </a:pPr>
            <a:r>
              <a:rPr lang="de-DE" sz="1200" dirty="0">
                <a:solidFill>
                  <a:schemeClr val="dk1"/>
                </a:solidFill>
                <a:latin typeface="Kaufland Regular" panose="020B0503040000020003" pitchFamily="34" charset="0"/>
              </a:rPr>
              <a:t>Low-</a:t>
            </a:r>
            <a:r>
              <a:rPr lang="de-DE" sz="1200" dirty="0" err="1">
                <a:solidFill>
                  <a:schemeClr val="dk1"/>
                </a:solidFill>
                <a:latin typeface="Kaufland Regular" panose="020B0503040000020003" pitchFamily="34" charset="0"/>
              </a:rPr>
              <a:t>price</a:t>
            </a:r>
            <a:r>
              <a:rPr lang="de-DE" sz="1200" dirty="0">
                <a:solidFill>
                  <a:schemeClr val="dk1"/>
                </a:solidFill>
                <a:latin typeface="Kaufland Regular" panose="020B0503040000020003" pitchFamily="34" charset="0"/>
              </a:rPr>
              <a:t> </a:t>
            </a:r>
            <a:r>
              <a:rPr lang="de-DE" sz="1200" dirty="0" err="1">
                <a:solidFill>
                  <a:schemeClr val="dk1"/>
                </a:solidFill>
                <a:latin typeface="Kaufland Regular" panose="020B0503040000020003" pitchFamily="34" charset="0"/>
              </a:rPr>
              <a:t>automatic</a:t>
            </a:r>
            <a:endParaRPr lang="de-DE" sz="1200" dirty="0">
              <a:solidFill>
                <a:schemeClr val="dk1"/>
              </a:solidFill>
              <a:latin typeface="Kaufland Regular" panose="020B0503040000020003" pitchFamily="34" charset="0"/>
            </a:endParaRPr>
          </a:p>
        </p:txBody>
      </p:sp>
      <p:sp>
        <p:nvSpPr>
          <p:cNvPr id="38" name="Textfeld 37">
            <a:extLst>
              <a:ext uri="{FF2B5EF4-FFF2-40B4-BE49-F238E27FC236}">
                <a16:creationId xmlns:a16="http://schemas.microsoft.com/office/drawing/2014/main" id="{B1304281-56FD-4206-129D-EC724FEAC65A}"/>
              </a:ext>
            </a:extLst>
          </p:cNvPr>
          <p:cNvSpPr txBox="1"/>
          <p:nvPr/>
        </p:nvSpPr>
        <p:spPr>
          <a:xfrm>
            <a:off x="518876" y="5763186"/>
            <a:ext cx="5569279" cy="230832"/>
          </a:xfrm>
          <a:prstGeom prst="rect">
            <a:avLst/>
          </a:prstGeom>
          <a:noFill/>
        </p:spPr>
        <p:txBody>
          <a:bodyPr wrap="square" rtlCol="0">
            <a:spAutoFit/>
          </a:bodyPr>
          <a:lstStyle/>
          <a:p>
            <a:pPr algn="ctr"/>
            <a:r>
              <a:rPr lang="de-DE" sz="900" i="1" dirty="0">
                <a:latin typeface="Kaufland Regular"/>
                <a:sym typeface="Kaufland"/>
              </a:rPr>
              <a:t>Das beste Angebot wird dem Kunden über die </a:t>
            </a:r>
            <a:r>
              <a:rPr lang="de-DE" sz="900" i="1" dirty="0" err="1">
                <a:latin typeface="Kaufland Regular"/>
                <a:sym typeface="Kaufland"/>
              </a:rPr>
              <a:t>Buybox</a:t>
            </a:r>
            <a:r>
              <a:rPr lang="de-DE" sz="900" i="1" dirty="0">
                <a:latin typeface="Kaufland Regular"/>
                <a:sym typeface="Kaufland"/>
              </a:rPr>
              <a:t> angezeigt</a:t>
            </a:r>
            <a:endParaRPr lang="de-DE" sz="900" i="1" dirty="0"/>
          </a:p>
        </p:txBody>
      </p:sp>
      <p:pic>
        <p:nvPicPr>
          <p:cNvPr id="40" name="Grafik 39" descr="Barcode mit einfarbiger Füllung">
            <a:extLst>
              <a:ext uri="{FF2B5EF4-FFF2-40B4-BE49-F238E27FC236}">
                <a16:creationId xmlns:a16="http://schemas.microsoft.com/office/drawing/2014/main" id="{739457E3-58C0-FC5A-7FFC-8E6F4DC988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8897" y="2650557"/>
            <a:ext cx="429479" cy="429479"/>
          </a:xfrm>
          <a:prstGeom prst="rect">
            <a:avLst/>
          </a:prstGeom>
        </p:spPr>
      </p:pic>
      <p:pic>
        <p:nvPicPr>
          <p:cNvPr id="42" name="Grafik 41" descr="Kiosk mit einfarbiger Füllung">
            <a:extLst>
              <a:ext uri="{FF2B5EF4-FFF2-40B4-BE49-F238E27FC236}">
                <a16:creationId xmlns:a16="http://schemas.microsoft.com/office/drawing/2014/main" id="{D97137AA-E6BF-A0E1-303F-61FE393747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66663" y="3444920"/>
            <a:ext cx="429478" cy="429478"/>
          </a:xfrm>
          <a:prstGeom prst="rect">
            <a:avLst/>
          </a:prstGeom>
        </p:spPr>
      </p:pic>
      <p:pic>
        <p:nvPicPr>
          <p:cNvPr id="44" name="Grafik 43" descr="Inventar durchsuchen mit einfarbiger Füllung">
            <a:extLst>
              <a:ext uri="{FF2B5EF4-FFF2-40B4-BE49-F238E27FC236}">
                <a16:creationId xmlns:a16="http://schemas.microsoft.com/office/drawing/2014/main" id="{0964D6F2-446D-9960-F3F3-D71B1B705B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2881" y="4194967"/>
            <a:ext cx="429477" cy="429477"/>
          </a:xfrm>
          <a:prstGeom prst="rect">
            <a:avLst/>
          </a:prstGeom>
        </p:spPr>
      </p:pic>
    </p:spTree>
    <p:extLst>
      <p:ext uri="{BB962C8B-B14F-4D97-AF65-F5344CB8AC3E}">
        <p14:creationId xmlns:p14="http://schemas.microsoft.com/office/powerpoint/2010/main" val="142321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feld 35">
            <a:extLst>
              <a:ext uri="{FF2B5EF4-FFF2-40B4-BE49-F238E27FC236}">
                <a16:creationId xmlns:a16="http://schemas.microsoft.com/office/drawing/2014/main" id="{B187EE86-5357-103F-1A68-FEADFD430F97}"/>
              </a:ext>
            </a:extLst>
          </p:cNvPr>
          <p:cNvSpPr txBox="1"/>
          <p:nvPr/>
        </p:nvSpPr>
        <p:spPr>
          <a:xfrm>
            <a:off x="518876" y="5756839"/>
            <a:ext cx="5569279" cy="230832"/>
          </a:xfrm>
          <a:prstGeom prst="rect">
            <a:avLst/>
          </a:prstGeom>
          <a:noFill/>
        </p:spPr>
        <p:txBody>
          <a:bodyPr wrap="square" rtlCol="0">
            <a:spAutoFit/>
          </a:bodyPr>
          <a:lstStyle/>
          <a:p>
            <a:pPr algn="ctr"/>
            <a:r>
              <a:rPr lang="en-US" sz="900" i="1" dirty="0">
                <a:latin typeface="Kaufland Regular"/>
                <a:sym typeface="Kaufland"/>
              </a:rPr>
              <a:t>All important key figures at a glance on the dashboard in the Seller Portal</a:t>
            </a:r>
            <a:endParaRPr lang="de-DE" sz="900" i="1" dirty="0"/>
          </a:p>
        </p:txBody>
      </p:sp>
      <p:sp>
        <p:nvSpPr>
          <p:cNvPr id="2" name="Foliennummernplatzhalter 1">
            <a:extLst>
              <a:ext uri="{FF2B5EF4-FFF2-40B4-BE49-F238E27FC236}">
                <a16:creationId xmlns:a16="http://schemas.microsoft.com/office/drawing/2014/main" id="{6F41696A-5538-5A92-31C3-9E69A9E7DD3E}"/>
              </a:ext>
            </a:extLst>
          </p:cNvPr>
          <p:cNvSpPr>
            <a:spLocks noGrp="1"/>
          </p:cNvSpPr>
          <p:nvPr>
            <p:ph type="sldNum" idx="12"/>
          </p:nvPr>
        </p:nvSpPr>
        <p:spPr/>
        <p:txBody>
          <a:bodyPr/>
          <a:lstStyle/>
          <a:p>
            <a:fld id="{00000000-1234-1234-1234-123412341234}" type="slidenum">
              <a:rPr lang="de-DE" smtClean="0"/>
              <a:pPr/>
              <a:t>21</a:t>
            </a:fld>
            <a:endParaRPr lang="de-DE"/>
          </a:p>
        </p:txBody>
      </p:sp>
      <p:sp>
        <p:nvSpPr>
          <p:cNvPr id="4" name="Textplatzhalter 3">
            <a:extLst>
              <a:ext uri="{FF2B5EF4-FFF2-40B4-BE49-F238E27FC236}">
                <a16:creationId xmlns:a16="http://schemas.microsoft.com/office/drawing/2014/main" id="{45D07042-CA73-E22F-5F5C-CCE295651685}"/>
              </a:ext>
            </a:extLst>
          </p:cNvPr>
          <p:cNvSpPr>
            <a:spLocks noGrp="1"/>
          </p:cNvSpPr>
          <p:nvPr>
            <p:ph type="body" idx="3"/>
          </p:nvPr>
        </p:nvSpPr>
        <p:spPr/>
        <p:txBody>
          <a:bodyPr/>
          <a:lstStyle/>
          <a:p>
            <a:r>
              <a:rPr lang="de-DE" dirty="0" err="1">
                <a:latin typeface="Kaufland Regular" panose="020B0503040000020003" pitchFamily="34" charset="0"/>
              </a:rPr>
              <a:t>Tips</a:t>
            </a:r>
            <a:r>
              <a:rPr lang="de-DE" dirty="0">
                <a:latin typeface="Kaufland Regular" panose="020B0503040000020003" pitchFamily="34" charset="0"/>
              </a:rPr>
              <a:t> and </a:t>
            </a:r>
            <a:r>
              <a:rPr lang="de-DE" dirty="0"/>
              <a:t>t</a:t>
            </a:r>
            <a:r>
              <a:rPr lang="de-DE" dirty="0">
                <a:latin typeface="Kaufland Regular" panose="020B0503040000020003" pitchFamily="34" charset="0"/>
              </a:rPr>
              <a:t>ricks </a:t>
            </a:r>
          </a:p>
        </p:txBody>
      </p:sp>
      <p:sp>
        <p:nvSpPr>
          <p:cNvPr id="5" name="Titel 4">
            <a:extLst>
              <a:ext uri="{FF2B5EF4-FFF2-40B4-BE49-F238E27FC236}">
                <a16:creationId xmlns:a16="http://schemas.microsoft.com/office/drawing/2014/main" id="{ED443EA3-C030-7ABC-0C47-134AF431C60D}"/>
              </a:ext>
            </a:extLst>
          </p:cNvPr>
          <p:cNvSpPr>
            <a:spLocks noGrp="1"/>
          </p:cNvSpPr>
          <p:nvPr>
            <p:ph type="title"/>
          </p:nvPr>
        </p:nvSpPr>
        <p:spPr/>
        <p:txBody>
          <a:bodyPr/>
          <a:lstStyle/>
          <a:p>
            <a:r>
              <a:rPr lang="en-US" sz="2400" b="1" dirty="0"/>
              <a:t>Good customer service is essential to achieve a high repurchase rate</a:t>
            </a:r>
            <a:endParaRPr lang="de-DE" sz="2400" b="1" dirty="0"/>
          </a:p>
        </p:txBody>
      </p:sp>
      <p:pic>
        <p:nvPicPr>
          <p:cNvPr id="6" name="Grafik 5">
            <a:extLst>
              <a:ext uri="{FF2B5EF4-FFF2-40B4-BE49-F238E27FC236}">
                <a16:creationId xmlns:a16="http://schemas.microsoft.com/office/drawing/2014/main" id="{63A6290B-D867-024F-496B-9A1D38AE1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76" y="2161379"/>
            <a:ext cx="5569279" cy="3480996"/>
          </a:xfrm>
          <a:prstGeom prst="rect">
            <a:avLst/>
          </a:prstGeom>
          <a:ln>
            <a:noFill/>
          </a:ln>
          <a:effectLst>
            <a:outerShdw blurRad="50800" dist="38100" dir="2700000" algn="tl" rotWithShape="0">
              <a:prstClr val="black">
                <a:alpha val="40000"/>
              </a:prstClr>
            </a:outerShdw>
          </a:effectLst>
        </p:spPr>
      </p:pic>
      <p:sp>
        <p:nvSpPr>
          <p:cNvPr id="7" name="Rechteck 6">
            <a:extLst>
              <a:ext uri="{FF2B5EF4-FFF2-40B4-BE49-F238E27FC236}">
                <a16:creationId xmlns:a16="http://schemas.microsoft.com/office/drawing/2014/main" id="{57ADAA3D-1750-61EE-9869-5CE828373BC4}"/>
              </a:ext>
            </a:extLst>
          </p:cNvPr>
          <p:cNvSpPr/>
          <p:nvPr/>
        </p:nvSpPr>
        <p:spPr>
          <a:xfrm>
            <a:off x="1117600" y="2705100"/>
            <a:ext cx="685800" cy="13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oogle Shape;713;p17">
            <a:extLst>
              <a:ext uri="{FF2B5EF4-FFF2-40B4-BE49-F238E27FC236}">
                <a16:creationId xmlns:a16="http://schemas.microsoft.com/office/drawing/2014/main" id="{86A80214-46F1-3DF6-51E3-E0B882BCE1F5}"/>
              </a:ext>
            </a:extLst>
          </p:cNvPr>
          <p:cNvPicPr preferRelativeResize="0"/>
          <p:nvPr/>
        </p:nvPicPr>
        <p:blipFill rotWithShape="1">
          <a:blip r:embed="rId4"/>
          <a:srcRect/>
          <a:stretch/>
        </p:blipFill>
        <p:spPr>
          <a:xfrm>
            <a:off x="659777" y="3015172"/>
            <a:ext cx="5268058" cy="2471228"/>
          </a:xfrm>
          <a:prstGeom prst="rect">
            <a:avLst/>
          </a:prstGeom>
          <a:solidFill>
            <a:schemeClr val="bg1"/>
          </a:solidFill>
          <a:ln>
            <a:noFill/>
          </a:ln>
          <a:effectLst/>
        </p:spPr>
      </p:pic>
      <p:sp>
        <p:nvSpPr>
          <p:cNvPr id="9" name="Rechteck 8">
            <a:extLst>
              <a:ext uri="{FF2B5EF4-FFF2-40B4-BE49-F238E27FC236}">
                <a16:creationId xmlns:a16="http://schemas.microsoft.com/office/drawing/2014/main" id="{05FF94AC-81B7-CDA1-40E1-4C4D2EF4A0CB}"/>
              </a:ext>
            </a:extLst>
          </p:cNvPr>
          <p:cNvSpPr/>
          <p:nvPr/>
        </p:nvSpPr>
        <p:spPr>
          <a:xfrm>
            <a:off x="6601618" y="2161379"/>
            <a:ext cx="4705719" cy="3480996"/>
          </a:xfrm>
          <a:prstGeom prst="rect">
            <a:avLst/>
          </a:prstGeom>
          <a:solidFill>
            <a:schemeClr val="bg1"/>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Rechteck 9">
            <a:extLst>
              <a:ext uri="{FF2B5EF4-FFF2-40B4-BE49-F238E27FC236}">
                <a16:creationId xmlns:a16="http://schemas.microsoft.com/office/drawing/2014/main" id="{987821CE-9559-353F-6070-ADEC8B7B2338}"/>
              </a:ext>
            </a:extLst>
          </p:cNvPr>
          <p:cNvSpPr/>
          <p:nvPr/>
        </p:nvSpPr>
        <p:spPr>
          <a:xfrm>
            <a:off x="6574372" y="3280965"/>
            <a:ext cx="208259" cy="656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Google Shape;1818;g13d927de9b5_1_1652">
            <a:extLst>
              <a:ext uri="{FF2B5EF4-FFF2-40B4-BE49-F238E27FC236}">
                <a16:creationId xmlns:a16="http://schemas.microsoft.com/office/drawing/2014/main" id="{998B2392-DE80-D748-D919-A9C54E2F724C}"/>
              </a:ext>
            </a:extLst>
          </p:cNvPr>
          <p:cNvSpPr/>
          <p:nvPr/>
        </p:nvSpPr>
        <p:spPr>
          <a:xfrm rot="10800000" flipH="1">
            <a:off x="6563897" y="3429000"/>
            <a:ext cx="180200" cy="360400"/>
          </a:xfrm>
          <a:custGeom>
            <a:avLst/>
            <a:gdLst/>
            <a:ahLst/>
            <a:cxnLst/>
            <a:rect l="l" t="t" r="r" b="b"/>
            <a:pathLst>
              <a:path w="504056" h="1008112" extrusionOk="0">
                <a:moveTo>
                  <a:pt x="0" y="0"/>
                </a:moveTo>
                <a:lnTo>
                  <a:pt x="504056" y="504056"/>
                </a:lnTo>
                <a:lnTo>
                  <a:pt x="0" y="1008112"/>
                </a:lnTo>
              </a:path>
            </a:pathLst>
          </a:custGeom>
          <a:solidFill>
            <a:schemeClr val="lt1"/>
          </a:solidFill>
          <a:ln w="38100" cap="flat" cmpd="sng">
            <a:solidFill>
              <a:schemeClr val="accent4"/>
            </a:solidFill>
            <a:prstDash val="solid"/>
            <a:miter lim="800000"/>
            <a:headEnd type="none" w="sm" len="sm"/>
            <a:tailEnd type="none" w="sm" len="sm"/>
          </a:ln>
        </p:spPr>
        <p:txBody>
          <a:bodyPr spcFirstLastPara="1" wrap="square" lIns="216000" tIns="216000" rIns="216000" bIns="216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 name="Google Shape;2183;p85">
            <a:extLst>
              <a:ext uri="{FF2B5EF4-FFF2-40B4-BE49-F238E27FC236}">
                <a16:creationId xmlns:a16="http://schemas.microsoft.com/office/drawing/2014/main" id="{40D04EC1-0805-2BEB-C5E7-80AA46916B11}"/>
              </a:ext>
            </a:extLst>
          </p:cNvPr>
          <p:cNvSpPr txBox="1"/>
          <p:nvPr/>
        </p:nvSpPr>
        <p:spPr>
          <a:xfrm>
            <a:off x="7321701" y="2025400"/>
            <a:ext cx="3520469" cy="443620"/>
          </a:xfrm>
          <a:prstGeom prst="rect">
            <a:avLst/>
          </a:prstGeom>
          <a:solidFill>
            <a:schemeClr val="bg1"/>
          </a:solidFill>
          <a:ln>
            <a:noFill/>
          </a:ln>
        </p:spPr>
        <p:txBody>
          <a:bodyPr spcFirstLastPara="1" wrap="square" lIns="0" tIns="0" rIns="0" bIns="0" anchor="t" anchorCtr="0">
            <a:noAutofit/>
          </a:bodyPr>
          <a:lstStyle/>
          <a:p>
            <a:pPr indent="361950">
              <a:buClr>
                <a:schemeClr val="dk1"/>
              </a:buClr>
              <a:buSzPts val="1600"/>
            </a:pPr>
            <a:r>
              <a:rPr lang="de-DE" sz="1600" b="1" i="0" u="none" strike="noStrike" cap="none" dirty="0">
                <a:solidFill>
                  <a:schemeClr val="dk1"/>
                </a:solidFill>
                <a:latin typeface="Kaufland Regular"/>
                <a:sym typeface="Arial"/>
              </a:rPr>
              <a:t>Service </a:t>
            </a:r>
            <a:r>
              <a:rPr lang="de-DE" sz="1600" b="1" i="0" u="none" strike="noStrike" cap="none" dirty="0" err="1">
                <a:solidFill>
                  <a:schemeClr val="dk1"/>
                </a:solidFill>
                <a:latin typeface="Kaufland Regular"/>
                <a:sym typeface="Arial"/>
              </a:rPr>
              <a:t>performance</a:t>
            </a:r>
            <a:endParaRPr lang="de-DE" sz="1200" dirty="0">
              <a:solidFill>
                <a:schemeClr val="dk1"/>
              </a:solidFill>
              <a:latin typeface="Kaufland Regular" panose="020B0503040000020003" pitchFamily="34" charset="0"/>
            </a:endParaRPr>
          </a:p>
        </p:txBody>
      </p:sp>
      <p:sp>
        <p:nvSpPr>
          <p:cNvPr id="13" name="Textfeld 12">
            <a:extLst>
              <a:ext uri="{FF2B5EF4-FFF2-40B4-BE49-F238E27FC236}">
                <a16:creationId xmlns:a16="http://schemas.microsoft.com/office/drawing/2014/main" id="{FDA6F6B3-9AC8-06A3-E95E-A491F901821E}"/>
              </a:ext>
            </a:extLst>
          </p:cNvPr>
          <p:cNvSpPr txBox="1"/>
          <p:nvPr/>
        </p:nvSpPr>
        <p:spPr>
          <a:xfrm>
            <a:off x="7865747" y="4253479"/>
            <a:ext cx="2817584" cy="276999"/>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Low seller-</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related</a:t>
            </a: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 ticket rate</a:t>
            </a:r>
          </a:p>
        </p:txBody>
      </p:sp>
      <p:sp>
        <p:nvSpPr>
          <p:cNvPr id="14" name="Textfeld 13">
            <a:extLst>
              <a:ext uri="{FF2B5EF4-FFF2-40B4-BE49-F238E27FC236}">
                <a16:creationId xmlns:a16="http://schemas.microsoft.com/office/drawing/2014/main" id="{24553720-5E40-1027-D62E-3DA54C15DFBA}"/>
              </a:ext>
            </a:extLst>
          </p:cNvPr>
          <p:cNvSpPr txBox="1"/>
          <p:nvPr/>
        </p:nvSpPr>
        <p:spPr>
          <a:xfrm>
            <a:off x="7856736" y="3453078"/>
            <a:ext cx="3462791" cy="338554"/>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lvl="1">
              <a:lnSpc>
                <a:spcPct val="150000"/>
              </a:lnSpc>
              <a:spcBef>
                <a:spcPts val="600"/>
              </a:spcBef>
              <a:spcAft>
                <a:spcPts val="1200"/>
              </a:spcAft>
              <a:buClr>
                <a:srgbClr val="E3000F"/>
              </a:buClr>
              <a:buSzPts val="1600"/>
            </a:pPr>
            <a:r>
              <a:rPr lang="de-DE" sz="1200" dirty="0">
                <a:solidFill>
                  <a:schemeClr val="dk1"/>
                </a:solidFill>
                <a:latin typeface="Kaufland Regular" panose="020B0503040000020003" pitchFamily="34" charset="0"/>
              </a:rPr>
              <a:t>48h </a:t>
            </a:r>
            <a:r>
              <a:rPr lang="de-DE" sz="1200" dirty="0" err="1">
                <a:solidFill>
                  <a:schemeClr val="dk1"/>
                </a:solidFill>
                <a:latin typeface="Kaufland Regular" panose="020B0503040000020003" pitchFamily="34" charset="0"/>
              </a:rPr>
              <a:t>response</a:t>
            </a:r>
            <a:r>
              <a:rPr lang="de-DE" sz="1200" dirty="0">
                <a:solidFill>
                  <a:schemeClr val="dk1"/>
                </a:solidFill>
                <a:latin typeface="Kaufland Regular" panose="020B0503040000020003" pitchFamily="34" charset="0"/>
              </a:rPr>
              <a:t> time (</a:t>
            </a:r>
            <a:r>
              <a:rPr lang="de-DE" sz="1200" dirty="0" err="1">
                <a:solidFill>
                  <a:schemeClr val="dk1"/>
                </a:solidFill>
                <a:latin typeface="Kaufland Regular" panose="020B0503040000020003" pitchFamily="34" charset="0"/>
              </a:rPr>
              <a:t>weekdays</a:t>
            </a:r>
            <a:r>
              <a:rPr lang="de-DE" sz="1200" dirty="0">
                <a:solidFill>
                  <a:schemeClr val="dk1"/>
                </a:solidFill>
                <a:latin typeface="Kaufland Regular" panose="020B0503040000020003" pitchFamily="34" charset="0"/>
              </a:rPr>
              <a:t>) </a:t>
            </a:r>
          </a:p>
        </p:txBody>
      </p:sp>
      <p:sp>
        <p:nvSpPr>
          <p:cNvPr id="15" name="Textfeld 14">
            <a:extLst>
              <a:ext uri="{FF2B5EF4-FFF2-40B4-BE49-F238E27FC236}">
                <a16:creationId xmlns:a16="http://schemas.microsoft.com/office/drawing/2014/main" id="{826DB85A-67FD-EE57-A9C9-7A2A02950A82}"/>
              </a:ext>
            </a:extLst>
          </p:cNvPr>
          <p:cNvSpPr txBox="1"/>
          <p:nvPr/>
        </p:nvSpPr>
        <p:spPr>
          <a:xfrm>
            <a:off x="7855146" y="2779971"/>
            <a:ext cx="3441590" cy="276999"/>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lvl="1" indent="-457200"/>
            <a:r>
              <a:rPr lang="de-DE" sz="1200" dirty="0">
                <a:latin typeface="Kaufland Regular" panose="020B0503040000020003" pitchFamily="34" charset="0"/>
              </a:rPr>
              <a:t>Compliance </a:t>
            </a:r>
            <a:r>
              <a:rPr lang="de-DE" sz="1200" dirty="0" err="1">
                <a:latin typeface="Kaufland Regular" panose="020B0503040000020003" pitchFamily="34" charset="0"/>
              </a:rPr>
              <a:t>with</a:t>
            </a:r>
            <a:r>
              <a:rPr lang="de-DE" sz="1200" dirty="0">
                <a:latin typeface="Kaufland Regular" panose="020B0503040000020003" pitchFamily="34" charset="0"/>
              </a:rPr>
              <a:t> </a:t>
            </a:r>
            <a:r>
              <a:rPr lang="de-DE" sz="1200" dirty="0" err="1">
                <a:latin typeface="Kaufland Regular" panose="020B0503040000020003" pitchFamily="34" charset="0"/>
              </a:rPr>
              <a:t>delivery</a:t>
            </a:r>
            <a:r>
              <a:rPr lang="de-DE" sz="1200" dirty="0">
                <a:latin typeface="Kaufland Regular" panose="020B0503040000020003" pitchFamily="34" charset="0"/>
              </a:rPr>
              <a:t> time</a:t>
            </a:r>
          </a:p>
        </p:txBody>
      </p:sp>
      <p:sp>
        <p:nvSpPr>
          <p:cNvPr id="16" name="Textfeld 15">
            <a:extLst>
              <a:ext uri="{FF2B5EF4-FFF2-40B4-BE49-F238E27FC236}">
                <a16:creationId xmlns:a16="http://schemas.microsoft.com/office/drawing/2014/main" id="{97D288C6-815A-7507-43E1-131FF905547C}"/>
              </a:ext>
            </a:extLst>
          </p:cNvPr>
          <p:cNvSpPr txBox="1"/>
          <p:nvPr/>
        </p:nvSpPr>
        <p:spPr>
          <a:xfrm>
            <a:off x="7865747" y="4931720"/>
            <a:ext cx="3341971" cy="338554"/>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lvl="1">
              <a:lnSpc>
                <a:spcPct val="150000"/>
              </a:lnSpc>
              <a:spcBef>
                <a:spcPts val="600"/>
              </a:spcBef>
              <a:spcAft>
                <a:spcPts val="1200"/>
              </a:spcAft>
              <a:buClr>
                <a:srgbClr val="E3000F"/>
              </a:buClr>
              <a:buSzPts val="1600"/>
            </a:pPr>
            <a:r>
              <a:rPr lang="de-DE" sz="1200" dirty="0">
                <a:solidFill>
                  <a:schemeClr val="dk1"/>
                </a:solidFill>
                <a:latin typeface="Kaufland Regular" panose="020B0503040000020003" pitchFamily="34" charset="0"/>
              </a:rPr>
              <a:t>Seller-</a:t>
            </a:r>
            <a:r>
              <a:rPr lang="de-DE" sz="1200" dirty="0" err="1">
                <a:solidFill>
                  <a:schemeClr val="dk1"/>
                </a:solidFill>
                <a:latin typeface="Kaufland Regular" panose="020B0503040000020003" pitchFamily="34" charset="0"/>
              </a:rPr>
              <a:t>related</a:t>
            </a:r>
            <a:r>
              <a:rPr lang="de-DE" sz="1200" dirty="0">
                <a:solidFill>
                  <a:schemeClr val="dk1"/>
                </a:solidFill>
                <a:latin typeface="Kaufland Regular" panose="020B0503040000020003" pitchFamily="34" charset="0"/>
              </a:rPr>
              <a:t> </a:t>
            </a:r>
            <a:r>
              <a:rPr lang="de-DE" sz="1200" dirty="0" err="1">
                <a:solidFill>
                  <a:schemeClr val="dk1"/>
                </a:solidFill>
                <a:latin typeface="Kaufland Regular" panose="020B0503040000020003" pitchFamily="34" charset="0"/>
              </a:rPr>
              <a:t>cancellation</a:t>
            </a:r>
            <a:r>
              <a:rPr lang="de-DE" sz="1200" dirty="0">
                <a:solidFill>
                  <a:schemeClr val="dk1"/>
                </a:solidFill>
                <a:latin typeface="Kaufland Regular" panose="020B0503040000020003" pitchFamily="34" charset="0"/>
              </a:rPr>
              <a:t> rate</a:t>
            </a:r>
          </a:p>
        </p:txBody>
      </p:sp>
      <p:cxnSp>
        <p:nvCxnSpPr>
          <p:cNvPr id="17" name="Gerade Verbindung 36">
            <a:extLst>
              <a:ext uri="{FF2B5EF4-FFF2-40B4-BE49-F238E27FC236}">
                <a16:creationId xmlns:a16="http://schemas.microsoft.com/office/drawing/2014/main" id="{2D65D1C1-DF7C-0B5C-11A0-E691DDF43E05}"/>
              </a:ext>
            </a:extLst>
          </p:cNvPr>
          <p:cNvCxnSpPr>
            <a:cxnSpLocks/>
          </p:cNvCxnSpPr>
          <p:nvPr/>
        </p:nvCxnSpPr>
        <p:spPr>
          <a:xfrm>
            <a:off x="7658125" y="2696661"/>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18" name="Gerade Verbindung 36">
            <a:extLst>
              <a:ext uri="{FF2B5EF4-FFF2-40B4-BE49-F238E27FC236}">
                <a16:creationId xmlns:a16="http://schemas.microsoft.com/office/drawing/2014/main" id="{B509BFFB-6441-0D34-79BC-7B70124B0A2F}"/>
              </a:ext>
            </a:extLst>
          </p:cNvPr>
          <p:cNvCxnSpPr>
            <a:cxnSpLocks/>
          </p:cNvCxnSpPr>
          <p:nvPr/>
        </p:nvCxnSpPr>
        <p:spPr>
          <a:xfrm>
            <a:off x="7658125" y="3434095"/>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19" name="Gerade Verbindung 36">
            <a:extLst>
              <a:ext uri="{FF2B5EF4-FFF2-40B4-BE49-F238E27FC236}">
                <a16:creationId xmlns:a16="http://schemas.microsoft.com/office/drawing/2014/main" id="{98E518C9-1432-7D7A-057E-C5F040F1A1B6}"/>
              </a:ext>
            </a:extLst>
          </p:cNvPr>
          <p:cNvCxnSpPr>
            <a:cxnSpLocks/>
          </p:cNvCxnSpPr>
          <p:nvPr/>
        </p:nvCxnSpPr>
        <p:spPr>
          <a:xfrm>
            <a:off x="7658125" y="4879187"/>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20" name="Gerade Verbindung 36">
            <a:extLst>
              <a:ext uri="{FF2B5EF4-FFF2-40B4-BE49-F238E27FC236}">
                <a16:creationId xmlns:a16="http://schemas.microsoft.com/office/drawing/2014/main" id="{BF788DBC-2DEA-60DE-816C-AEF45E8F47C9}"/>
              </a:ext>
            </a:extLst>
          </p:cNvPr>
          <p:cNvCxnSpPr>
            <a:cxnSpLocks/>
          </p:cNvCxnSpPr>
          <p:nvPr/>
        </p:nvCxnSpPr>
        <p:spPr>
          <a:xfrm>
            <a:off x="7658125" y="4170169"/>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21" name="Grafik 20">
            <a:extLst>
              <a:ext uri="{FF2B5EF4-FFF2-40B4-BE49-F238E27FC236}">
                <a16:creationId xmlns:a16="http://schemas.microsoft.com/office/drawing/2014/main" id="{4F346DB2-D47B-329E-442A-B390224BED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4208" y="2745296"/>
            <a:ext cx="394985" cy="394985"/>
          </a:xfrm>
          <a:prstGeom prst="rect">
            <a:avLst/>
          </a:prstGeom>
        </p:spPr>
      </p:pic>
      <p:pic>
        <p:nvPicPr>
          <p:cNvPr id="23" name="Grafik 22" descr="Posteingang Kreuz mit einfarbiger Füllung">
            <a:extLst>
              <a:ext uri="{FF2B5EF4-FFF2-40B4-BE49-F238E27FC236}">
                <a16:creationId xmlns:a16="http://schemas.microsoft.com/office/drawing/2014/main" id="{7B26E9BF-C87F-4AD5-7A81-7573F74DD6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6381" y="4865573"/>
            <a:ext cx="443620" cy="443620"/>
          </a:xfrm>
          <a:prstGeom prst="rect">
            <a:avLst/>
          </a:prstGeom>
        </p:spPr>
      </p:pic>
      <p:pic>
        <p:nvPicPr>
          <p:cNvPr id="25" name="Grafik 24" descr="Liste mit einfarbiger Füllung">
            <a:extLst>
              <a:ext uri="{FF2B5EF4-FFF2-40B4-BE49-F238E27FC236}">
                <a16:creationId xmlns:a16="http://schemas.microsoft.com/office/drawing/2014/main" id="{318FCFFA-9080-565F-11C6-E5F4C86C66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02776" y="4200837"/>
            <a:ext cx="389450" cy="389450"/>
          </a:xfrm>
          <a:prstGeom prst="rect">
            <a:avLst/>
          </a:prstGeom>
        </p:spPr>
      </p:pic>
      <p:pic>
        <p:nvPicPr>
          <p:cNvPr id="27" name="Grafik 26" descr="Callcenter mit einfarbiger Füllung">
            <a:extLst>
              <a:ext uri="{FF2B5EF4-FFF2-40B4-BE49-F238E27FC236}">
                <a16:creationId xmlns:a16="http://schemas.microsoft.com/office/drawing/2014/main" id="{413D20DE-7FA9-9D92-2E2D-C60DB24581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0094" y="3439905"/>
            <a:ext cx="432000" cy="432000"/>
          </a:xfrm>
          <a:prstGeom prst="rect">
            <a:avLst/>
          </a:prstGeom>
        </p:spPr>
      </p:pic>
    </p:spTree>
    <p:extLst>
      <p:ext uri="{BB962C8B-B14F-4D97-AF65-F5344CB8AC3E}">
        <p14:creationId xmlns:p14="http://schemas.microsoft.com/office/powerpoint/2010/main" val="1401159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0DC1E4DF-E70A-8B3D-C3A0-7A392303C502}"/>
              </a:ext>
            </a:extLst>
          </p:cNvPr>
          <p:cNvSpPr txBox="1"/>
          <p:nvPr/>
        </p:nvSpPr>
        <p:spPr>
          <a:xfrm>
            <a:off x="526964" y="5756838"/>
            <a:ext cx="5569036" cy="230832"/>
          </a:xfrm>
          <a:prstGeom prst="rect">
            <a:avLst/>
          </a:prstGeom>
          <a:noFill/>
        </p:spPr>
        <p:txBody>
          <a:bodyPr wrap="square" rtlCol="0">
            <a:spAutoFit/>
          </a:bodyPr>
          <a:lstStyle/>
          <a:p>
            <a:pPr algn="ctr"/>
            <a:r>
              <a:rPr lang="en-US" sz="900" i="1" dirty="0">
                <a:latin typeface="Kaufland Regular" panose="020B0503040000020003" pitchFamily="34" charset="0"/>
              </a:rPr>
              <a:t>Highlight products based on performance with Sponsored Product Ads</a:t>
            </a:r>
            <a:endParaRPr lang="de-DE" sz="900" i="1" dirty="0">
              <a:highlight>
                <a:srgbClr val="FFFF00"/>
              </a:highlight>
            </a:endParaRPr>
          </a:p>
        </p:txBody>
      </p:sp>
      <p:pic>
        <p:nvPicPr>
          <p:cNvPr id="14" name="Grafik 13">
            <a:extLst>
              <a:ext uri="{FF2B5EF4-FFF2-40B4-BE49-F238E27FC236}">
                <a16:creationId xmlns:a16="http://schemas.microsoft.com/office/drawing/2014/main" id="{94B29F1E-F022-9ADF-43EE-6E293EE4D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63" y="2161379"/>
            <a:ext cx="5569037" cy="3480995"/>
          </a:xfrm>
          <a:prstGeom prst="rect">
            <a:avLst/>
          </a:prstGeom>
          <a:effectLst>
            <a:outerShdw blurRad="50800" dist="38100" dir="2700000" algn="tl" rotWithShape="0">
              <a:prstClr val="black">
                <a:alpha val="40000"/>
              </a:prstClr>
            </a:outerShdw>
          </a:effectLst>
        </p:spPr>
      </p:pic>
      <p:sp>
        <p:nvSpPr>
          <p:cNvPr id="5" name="Rechteck 4">
            <a:extLst>
              <a:ext uri="{FF2B5EF4-FFF2-40B4-BE49-F238E27FC236}">
                <a16:creationId xmlns:a16="http://schemas.microsoft.com/office/drawing/2014/main" id="{62BB4ADA-5E31-9140-B1D0-7E6623BFCF88}"/>
              </a:ext>
            </a:extLst>
          </p:cNvPr>
          <p:cNvSpPr/>
          <p:nvPr/>
        </p:nvSpPr>
        <p:spPr>
          <a:xfrm>
            <a:off x="6601618" y="2161379"/>
            <a:ext cx="4705719" cy="3480996"/>
          </a:xfrm>
          <a:prstGeom prst="rect">
            <a:avLst/>
          </a:prstGeom>
          <a:solidFill>
            <a:schemeClr val="bg1"/>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chteck 5">
            <a:extLst>
              <a:ext uri="{FF2B5EF4-FFF2-40B4-BE49-F238E27FC236}">
                <a16:creationId xmlns:a16="http://schemas.microsoft.com/office/drawing/2014/main" id="{EDE96823-A20F-3AF7-97C5-82CC703B7AB3}"/>
              </a:ext>
            </a:extLst>
          </p:cNvPr>
          <p:cNvSpPr/>
          <p:nvPr/>
        </p:nvSpPr>
        <p:spPr>
          <a:xfrm>
            <a:off x="6574372" y="3280965"/>
            <a:ext cx="208259" cy="656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Google Shape;1818;g13d927de9b5_1_1652">
            <a:extLst>
              <a:ext uri="{FF2B5EF4-FFF2-40B4-BE49-F238E27FC236}">
                <a16:creationId xmlns:a16="http://schemas.microsoft.com/office/drawing/2014/main" id="{59FDB7FF-EF45-17C4-C9D9-276BB46415AE}"/>
              </a:ext>
            </a:extLst>
          </p:cNvPr>
          <p:cNvSpPr/>
          <p:nvPr/>
        </p:nvSpPr>
        <p:spPr>
          <a:xfrm rot="10800000" flipH="1">
            <a:off x="6563897" y="3429000"/>
            <a:ext cx="180200" cy="360400"/>
          </a:xfrm>
          <a:custGeom>
            <a:avLst/>
            <a:gdLst/>
            <a:ahLst/>
            <a:cxnLst/>
            <a:rect l="l" t="t" r="r" b="b"/>
            <a:pathLst>
              <a:path w="504056" h="1008112" extrusionOk="0">
                <a:moveTo>
                  <a:pt x="0" y="0"/>
                </a:moveTo>
                <a:lnTo>
                  <a:pt x="504056" y="504056"/>
                </a:lnTo>
                <a:lnTo>
                  <a:pt x="0" y="1008112"/>
                </a:lnTo>
              </a:path>
            </a:pathLst>
          </a:custGeom>
          <a:solidFill>
            <a:schemeClr val="lt1"/>
          </a:solidFill>
          <a:ln w="38100" cap="flat" cmpd="sng">
            <a:solidFill>
              <a:schemeClr val="accent4"/>
            </a:solidFill>
            <a:prstDash val="solid"/>
            <a:miter lim="800000"/>
            <a:headEnd type="none" w="sm" len="sm"/>
            <a:tailEnd type="none" w="sm" len="sm"/>
          </a:ln>
        </p:spPr>
        <p:txBody>
          <a:bodyPr spcFirstLastPara="1" wrap="square" lIns="216000" tIns="216000" rIns="216000" bIns="216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Foliennummernplatzhalter 1">
            <a:extLst>
              <a:ext uri="{FF2B5EF4-FFF2-40B4-BE49-F238E27FC236}">
                <a16:creationId xmlns:a16="http://schemas.microsoft.com/office/drawing/2014/main" id="{9DC6FA7E-1982-717F-7E8D-5A67F5C7B8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22</a:t>
            </a:fld>
            <a:endParaRPr lang="de-DE"/>
          </a:p>
        </p:txBody>
      </p:sp>
      <p:sp>
        <p:nvSpPr>
          <p:cNvPr id="2" name="Textplatzhalter 1">
            <a:extLst>
              <a:ext uri="{FF2B5EF4-FFF2-40B4-BE49-F238E27FC236}">
                <a16:creationId xmlns:a16="http://schemas.microsoft.com/office/drawing/2014/main" id="{34466E1B-C12E-C2E2-926D-AEF21E1D9DF4}"/>
              </a:ext>
            </a:extLst>
          </p:cNvPr>
          <p:cNvSpPr>
            <a:spLocks noGrp="1"/>
          </p:cNvSpPr>
          <p:nvPr>
            <p:ph type="body" idx="3"/>
          </p:nvPr>
        </p:nvSpPr>
        <p:spPr/>
        <p:txBody>
          <a:bodyPr/>
          <a:lstStyle/>
          <a:p>
            <a:r>
              <a:rPr lang="de-DE" dirty="0" err="1">
                <a:latin typeface="Kaufland Regular" panose="020B0503040000020003" pitchFamily="34" charset="0"/>
              </a:rPr>
              <a:t>Tips</a:t>
            </a:r>
            <a:r>
              <a:rPr lang="de-DE" dirty="0">
                <a:latin typeface="Kaufland Regular" panose="020B0503040000020003" pitchFamily="34" charset="0"/>
              </a:rPr>
              <a:t> and Tricks </a:t>
            </a:r>
          </a:p>
        </p:txBody>
      </p:sp>
      <p:sp>
        <p:nvSpPr>
          <p:cNvPr id="24" name="Titel 23">
            <a:extLst>
              <a:ext uri="{FF2B5EF4-FFF2-40B4-BE49-F238E27FC236}">
                <a16:creationId xmlns:a16="http://schemas.microsoft.com/office/drawing/2014/main" id="{131AE232-99D0-FF3B-2894-0E936E7A440B}"/>
              </a:ext>
            </a:extLst>
          </p:cNvPr>
          <p:cNvSpPr>
            <a:spLocks noGrp="1"/>
          </p:cNvSpPr>
          <p:nvPr>
            <p:ph type="title"/>
          </p:nvPr>
        </p:nvSpPr>
        <p:spPr/>
        <p:txBody>
          <a:bodyPr/>
          <a:lstStyle/>
          <a:p>
            <a:r>
              <a:rPr lang="en-US" sz="2400" b="1" dirty="0"/>
              <a:t>Increase visibility and sales via the multitude of advertising options</a:t>
            </a:r>
            <a:endParaRPr lang="de-DE" sz="2400" b="1" dirty="0"/>
          </a:p>
        </p:txBody>
      </p:sp>
      <p:sp>
        <p:nvSpPr>
          <p:cNvPr id="19" name="Google Shape;2183;p85">
            <a:extLst>
              <a:ext uri="{FF2B5EF4-FFF2-40B4-BE49-F238E27FC236}">
                <a16:creationId xmlns:a16="http://schemas.microsoft.com/office/drawing/2014/main" id="{F6E09D36-B917-A577-98C0-1AB75BC4208B}"/>
              </a:ext>
            </a:extLst>
          </p:cNvPr>
          <p:cNvSpPr txBox="1"/>
          <p:nvPr/>
        </p:nvSpPr>
        <p:spPr>
          <a:xfrm>
            <a:off x="7321701" y="2025400"/>
            <a:ext cx="3520469" cy="443620"/>
          </a:xfrm>
          <a:prstGeom prst="rect">
            <a:avLst/>
          </a:prstGeom>
          <a:solidFill>
            <a:schemeClr val="bg1"/>
          </a:solidFill>
          <a:ln>
            <a:noFill/>
          </a:ln>
        </p:spPr>
        <p:txBody>
          <a:bodyPr spcFirstLastPara="1" wrap="square" lIns="0" tIns="0" rIns="0" bIns="0" anchor="t" anchorCtr="0">
            <a:noAutofit/>
          </a:bodyPr>
          <a:lstStyle/>
          <a:p>
            <a:pPr indent="361950">
              <a:buClr>
                <a:schemeClr val="dk1"/>
              </a:buClr>
              <a:buSzPts val="1600"/>
            </a:pPr>
            <a:r>
              <a:rPr lang="de-DE" sz="1600" b="1" i="0" u="none" strike="noStrike" cap="none" dirty="0">
                <a:solidFill>
                  <a:schemeClr val="dk1"/>
                </a:solidFill>
                <a:latin typeface="Kaufland Regular"/>
                <a:sym typeface="Arial"/>
              </a:rPr>
              <a:t>Advertising </a:t>
            </a:r>
            <a:r>
              <a:rPr lang="de-DE" sz="1600" b="1" i="0" u="none" strike="noStrike" cap="none" dirty="0" err="1">
                <a:solidFill>
                  <a:schemeClr val="dk1"/>
                </a:solidFill>
                <a:latin typeface="Kaufland Regular"/>
                <a:sym typeface="Arial"/>
              </a:rPr>
              <a:t>opportunities</a:t>
            </a:r>
            <a:endParaRPr lang="de-DE" sz="1600" b="1" i="0" u="none" strike="noStrike" cap="none" dirty="0">
              <a:solidFill>
                <a:schemeClr val="dk1"/>
              </a:solidFill>
              <a:latin typeface="Kaufland Regular"/>
              <a:sym typeface="Arial"/>
            </a:endParaRPr>
          </a:p>
        </p:txBody>
      </p:sp>
      <p:sp>
        <p:nvSpPr>
          <p:cNvPr id="20" name="Textfeld 19">
            <a:extLst>
              <a:ext uri="{FF2B5EF4-FFF2-40B4-BE49-F238E27FC236}">
                <a16:creationId xmlns:a16="http://schemas.microsoft.com/office/drawing/2014/main" id="{95337CD0-F53D-D355-4576-8AB6F7BE44C7}"/>
              </a:ext>
            </a:extLst>
          </p:cNvPr>
          <p:cNvSpPr txBox="1"/>
          <p:nvPr/>
        </p:nvSpPr>
        <p:spPr>
          <a:xfrm>
            <a:off x="7865746" y="4269767"/>
            <a:ext cx="3136233" cy="276999"/>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Inclusion</a:t>
            </a: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 in Sparfuchswoche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distribution</a:t>
            </a:r>
            <a:r>
              <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rPr>
              <a:t> </a:t>
            </a:r>
            <a:r>
              <a:rPr kumimoji="0" lang="de-DE" sz="1200" b="0" i="0" u="none" strike="noStrike" kern="1200" cap="none" spc="0" normalizeH="0" baseline="0" noProof="0" dirty="0" err="1">
                <a:ln>
                  <a:noFill/>
                </a:ln>
                <a:solidFill>
                  <a:srgbClr val="000000"/>
                </a:solidFill>
                <a:effectLst/>
                <a:uLnTx/>
                <a:uFillTx/>
                <a:latin typeface="Kaufland Regular" panose="020B0503040000020003" pitchFamily="34" charset="0"/>
                <a:ea typeface="+mn-ea"/>
                <a:cs typeface="+mn-cs"/>
                <a:sym typeface="Kaufland"/>
              </a:rPr>
              <a:t>list</a:t>
            </a:r>
            <a:endParaRPr kumimoji="0" lang="de-DE" sz="12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Kaufland"/>
            </a:endParaRPr>
          </a:p>
        </p:txBody>
      </p:sp>
      <p:sp>
        <p:nvSpPr>
          <p:cNvPr id="21" name="Textfeld 20">
            <a:extLst>
              <a:ext uri="{FF2B5EF4-FFF2-40B4-BE49-F238E27FC236}">
                <a16:creationId xmlns:a16="http://schemas.microsoft.com/office/drawing/2014/main" id="{4395B0B7-F1AC-E6BF-0DEC-8E70D18DBA85}"/>
              </a:ext>
            </a:extLst>
          </p:cNvPr>
          <p:cNvSpPr txBox="1"/>
          <p:nvPr/>
        </p:nvSpPr>
        <p:spPr>
          <a:xfrm>
            <a:off x="7865746" y="3494091"/>
            <a:ext cx="3462791" cy="338554"/>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lvl="1">
              <a:lnSpc>
                <a:spcPct val="150000"/>
              </a:lnSpc>
              <a:spcBef>
                <a:spcPts val="600"/>
              </a:spcBef>
              <a:spcAft>
                <a:spcPts val="1200"/>
              </a:spcAft>
              <a:buClr>
                <a:srgbClr val="E3000F"/>
              </a:buClr>
              <a:buSzPts val="1600"/>
            </a:pPr>
            <a:r>
              <a:rPr lang="de-DE" sz="1200" dirty="0" err="1">
                <a:solidFill>
                  <a:schemeClr val="dk1"/>
                </a:solidFill>
                <a:latin typeface="Kaufland Regular" panose="020B0503040000020003" pitchFamily="34" charset="0"/>
              </a:rPr>
              <a:t>Sponsored</a:t>
            </a:r>
            <a:r>
              <a:rPr lang="de-DE" sz="1200" dirty="0">
                <a:solidFill>
                  <a:schemeClr val="dk1"/>
                </a:solidFill>
                <a:latin typeface="Kaufland Regular" panose="020B0503040000020003" pitchFamily="34" charset="0"/>
              </a:rPr>
              <a:t> </a:t>
            </a:r>
            <a:r>
              <a:rPr lang="de-DE" sz="1200" dirty="0" err="1">
                <a:solidFill>
                  <a:schemeClr val="dk1"/>
                </a:solidFill>
                <a:latin typeface="Kaufland Regular" panose="020B0503040000020003" pitchFamily="34" charset="0"/>
              </a:rPr>
              <a:t>Product</a:t>
            </a:r>
            <a:r>
              <a:rPr lang="de-DE" sz="1200" dirty="0">
                <a:solidFill>
                  <a:schemeClr val="dk1"/>
                </a:solidFill>
                <a:latin typeface="Kaufland Regular" panose="020B0503040000020003" pitchFamily="34" charset="0"/>
              </a:rPr>
              <a:t> Ads</a:t>
            </a:r>
          </a:p>
        </p:txBody>
      </p:sp>
      <p:sp>
        <p:nvSpPr>
          <p:cNvPr id="22" name="Textfeld 21">
            <a:extLst>
              <a:ext uri="{FF2B5EF4-FFF2-40B4-BE49-F238E27FC236}">
                <a16:creationId xmlns:a16="http://schemas.microsoft.com/office/drawing/2014/main" id="{F0FD68E6-6435-F632-4CE6-7F4379276C08}"/>
              </a:ext>
            </a:extLst>
          </p:cNvPr>
          <p:cNvSpPr txBox="1"/>
          <p:nvPr/>
        </p:nvSpPr>
        <p:spPr>
          <a:xfrm>
            <a:off x="7855146" y="2779971"/>
            <a:ext cx="3441590" cy="276999"/>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lvl="1" indent="-457200"/>
            <a:r>
              <a:rPr lang="de-DE" sz="1200" dirty="0" err="1">
                <a:latin typeface="Kaufland Regular" panose="020B0503040000020003" pitchFamily="34" charset="0"/>
              </a:rPr>
              <a:t>Automated</a:t>
            </a:r>
            <a:r>
              <a:rPr lang="de-DE" sz="1200" dirty="0">
                <a:latin typeface="Kaufland Regular" panose="020B0503040000020003" pitchFamily="34" charset="0"/>
              </a:rPr>
              <a:t> </a:t>
            </a:r>
            <a:r>
              <a:rPr lang="de-DE" sz="1200" dirty="0" err="1">
                <a:latin typeface="Kaufland Regular" panose="020B0503040000020003" pitchFamily="34" charset="0"/>
              </a:rPr>
              <a:t>marketing</a:t>
            </a:r>
            <a:endParaRPr lang="de-DE" sz="1200" dirty="0">
              <a:latin typeface="Kaufland Regular" panose="020B0503040000020003" pitchFamily="34" charset="0"/>
            </a:endParaRPr>
          </a:p>
        </p:txBody>
      </p:sp>
      <p:sp>
        <p:nvSpPr>
          <p:cNvPr id="23" name="Textfeld 22">
            <a:extLst>
              <a:ext uri="{FF2B5EF4-FFF2-40B4-BE49-F238E27FC236}">
                <a16:creationId xmlns:a16="http://schemas.microsoft.com/office/drawing/2014/main" id="{0894613C-6252-BA3E-98D3-5DF9C0B5A15D}"/>
              </a:ext>
            </a:extLst>
          </p:cNvPr>
          <p:cNvSpPr txBox="1"/>
          <p:nvPr/>
        </p:nvSpPr>
        <p:spPr>
          <a:xfrm>
            <a:off x="7865746" y="4925293"/>
            <a:ext cx="3341971" cy="338554"/>
          </a:xfrm>
          <a:prstGeom prst="rect">
            <a:avLst/>
          </a:prstGeom>
          <a:noFill/>
        </p:spPr>
        <p:txBody>
          <a:bodyPr wrap="square">
            <a:spAutoFit/>
          </a:bodyPr>
          <a:lstStyle>
            <a:defPPr>
              <a:defRPr lang="de-DE"/>
            </a:defPPr>
            <a:lvl1pPr marL="174625" marR="0" lvl="0"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solidFill>
                <a:effectLst/>
                <a:uLnTx/>
                <a:uFillTx/>
                <a:latin typeface="Kaufland Regular" panose="020B0503040000020003" pitchFamily="34" charset="0"/>
              </a:defRPr>
            </a:lvl1pPr>
          </a:lstStyle>
          <a:p>
            <a:pPr marL="0" lvl="1">
              <a:lnSpc>
                <a:spcPct val="150000"/>
              </a:lnSpc>
              <a:spcBef>
                <a:spcPts val="600"/>
              </a:spcBef>
              <a:spcAft>
                <a:spcPts val="1200"/>
              </a:spcAft>
              <a:buClr>
                <a:srgbClr val="E3000F"/>
              </a:buClr>
              <a:buSzPts val="1600"/>
            </a:pPr>
            <a:r>
              <a:rPr lang="de-DE" sz="1200" dirty="0" err="1">
                <a:solidFill>
                  <a:schemeClr val="dk1"/>
                </a:solidFill>
                <a:latin typeface="Kaufland Regular" panose="020B0503040000020003" pitchFamily="34" charset="0"/>
              </a:rPr>
              <a:t>Participation</a:t>
            </a:r>
            <a:r>
              <a:rPr lang="de-DE" sz="1200" dirty="0">
                <a:solidFill>
                  <a:schemeClr val="dk1"/>
                </a:solidFill>
                <a:latin typeface="Kaufland Regular" panose="020B0503040000020003" pitchFamily="34" charset="0"/>
              </a:rPr>
              <a:t> in </a:t>
            </a:r>
            <a:r>
              <a:rPr lang="de-DE" sz="1200" dirty="0" err="1">
                <a:solidFill>
                  <a:schemeClr val="dk1"/>
                </a:solidFill>
                <a:latin typeface="Kaufland Regular" panose="020B0503040000020003" pitchFamily="34" charset="0"/>
              </a:rPr>
              <a:t>seasonal</a:t>
            </a:r>
            <a:r>
              <a:rPr lang="de-DE" sz="1200" dirty="0">
                <a:solidFill>
                  <a:schemeClr val="dk1"/>
                </a:solidFill>
                <a:latin typeface="Kaufland Regular" panose="020B0503040000020003" pitchFamily="34" charset="0"/>
              </a:rPr>
              <a:t> </a:t>
            </a:r>
            <a:r>
              <a:rPr lang="de-DE" sz="1200" dirty="0" err="1">
                <a:solidFill>
                  <a:schemeClr val="dk1"/>
                </a:solidFill>
                <a:latin typeface="Kaufland Regular" panose="020B0503040000020003" pitchFamily="34" charset="0"/>
              </a:rPr>
              <a:t>campaigns</a:t>
            </a:r>
            <a:r>
              <a:rPr lang="de-DE" sz="1200" dirty="0">
                <a:solidFill>
                  <a:schemeClr val="dk1"/>
                </a:solidFill>
                <a:latin typeface="Kaufland Regular" panose="020B0503040000020003" pitchFamily="34" charset="0"/>
              </a:rPr>
              <a:t> </a:t>
            </a:r>
          </a:p>
        </p:txBody>
      </p:sp>
      <p:cxnSp>
        <p:nvCxnSpPr>
          <p:cNvPr id="25" name="Gerade Verbindung 36">
            <a:extLst>
              <a:ext uri="{FF2B5EF4-FFF2-40B4-BE49-F238E27FC236}">
                <a16:creationId xmlns:a16="http://schemas.microsoft.com/office/drawing/2014/main" id="{263A04A3-90B3-6FF8-EC40-5FD2B740B1AB}"/>
              </a:ext>
            </a:extLst>
          </p:cNvPr>
          <p:cNvCxnSpPr>
            <a:cxnSpLocks/>
          </p:cNvCxnSpPr>
          <p:nvPr/>
        </p:nvCxnSpPr>
        <p:spPr>
          <a:xfrm>
            <a:off x="7658125" y="2696661"/>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26" name="Gerade Verbindung 36">
            <a:extLst>
              <a:ext uri="{FF2B5EF4-FFF2-40B4-BE49-F238E27FC236}">
                <a16:creationId xmlns:a16="http://schemas.microsoft.com/office/drawing/2014/main" id="{E946B8CA-D4DF-D1BC-29CA-2A3DC9CFB05C}"/>
              </a:ext>
            </a:extLst>
          </p:cNvPr>
          <p:cNvCxnSpPr>
            <a:cxnSpLocks/>
          </p:cNvCxnSpPr>
          <p:nvPr/>
        </p:nvCxnSpPr>
        <p:spPr>
          <a:xfrm>
            <a:off x="7658125" y="3434095"/>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27" name="Gerade Verbindung 36">
            <a:extLst>
              <a:ext uri="{FF2B5EF4-FFF2-40B4-BE49-F238E27FC236}">
                <a16:creationId xmlns:a16="http://schemas.microsoft.com/office/drawing/2014/main" id="{0787D4B3-61A9-C79E-3968-2E45233D3B66}"/>
              </a:ext>
            </a:extLst>
          </p:cNvPr>
          <p:cNvCxnSpPr>
            <a:cxnSpLocks/>
          </p:cNvCxnSpPr>
          <p:nvPr/>
        </p:nvCxnSpPr>
        <p:spPr>
          <a:xfrm>
            <a:off x="7658125" y="4879187"/>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28" name="Gerade Verbindung 36">
            <a:extLst>
              <a:ext uri="{FF2B5EF4-FFF2-40B4-BE49-F238E27FC236}">
                <a16:creationId xmlns:a16="http://schemas.microsoft.com/office/drawing/2014/main" id="{965F0F30-6E7F-42FB-AD34-01FA193AFE67}"/>
              </a:ext>
            </a:extLst>
          </p:cNvPr>
          <p:cNvCxnSpPr>
            <a:cxnSpLocks/>
          </p:cNvCxnSpPr>
          <p:nvPr/>
        </p:nvCxnSpPr>
        <p:spPr>
          <a:xfrm>
            <a:off x="7658125" y="4170169"/>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38" name="Grafik 37">
            <a:extLst>
              <a:ext uri="{FF2B5EF4-FFF2-40B4-BE49-F238E27FC236}">
                <a16:creationId xmlns:a16="http://schemas.microsoft.com/office/drawing/2014/main" id="{02A79C8D-3897-6135-D9F7-2D0CBB293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9832" y="2750002"/>
            <a:ext cx="363737" cy="363737"/>
          </a:xfrm>
          <a:prstGeom prst="rect">
            <a:avLst/>
          </a:prstGeom>
        </p:spPr>
      </p:pic>
      <p:pic>
        <p:nvPicPr>
          <p:cNvPr id="39" name="Grafik 38">
            <a:extLst>
              <a:ext uri="{FF2B5EF4-FFF2-40B4-BE49-F238E27FC236}">
                <a16:creationId xmlns:a16="http://schemas.microsoft.com/office/drawing/2014/main" id="{6DF480DB-C3D1-D3EC-63A5-AF9FD70EF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9832" y="3479758"/>
            <a:ext cx="363737" cy="363737"/>
          </a:xfrm>
          <a:prstGeom prst="rect">
            <a:avLst/>
          </a:prstGeom>
        </p:spPr>
      </p:pic>
      <p:pic>
        <p:nvPicPr>
          <p:cNvPr id="40" name="Grafik 39">
            <a:extLst>
              <a:ext uri="{FF2B5EF4-FFF2-40B4-BE49-F238E27FC236}">
                <a16:creationId xmlns:a16="http://schemas.microsoft.com/office/drawing/2014/main" id="{4189B862-74F9-692C-04D1-E7DAFE1CAD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65964" y="4209514"/>
            <a:ext cx="394985" cy="394985"/>
          </a:xfrm>
          <a:prstGeom prst="rect">
            <a:avLst/>
          </a:prstGeom>
        </p:spPr>
      </p:pic>
      <p:pic>
        <p:nvPicPr>
          <p:cNvPr id="44" name="Grafik 43" descr="Megafon1 mit einfarbiger Füllung">
            <a:extLst>
              <a:ext uri="{FF2B5EF4-FFF2-40B4-BE49-F238E27FC236}">
                <a16:creationId xmlns:a16="http://schemas.microsoft.com/office/drawing/2014/main" id="{F2D84EFF-C5A5-0554-DAF0-9F675B6378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12828" y="4844515"/>
            <a:ext cx="500109" cy="500109"/>
          </a:xfrm>
          <a:prstGeom prst="rect">
            <a:avLst/>
          </a:prstGeom>
        </p:spPr>
      </p:pic>
    </p:spTree>
    <p:extLst>
      <p:ext uri="{BB962C8B-B14F-4D97-AF65-F5344CB8AC3E}">
        <p14:creationId xmlns:p14="http://schemas.microsoft.com/office/powerpoint/2010/main" val="23443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3">
            <a:extLst>
              <a:ext uri="{FF2B5EF4-FFF2-40B4-BE49-F238E27FC236}">
                <a16:creationId xmlns:a16="http://schemas.microsoft.com/office/drawing/2014/main" id="{C187F2B0-7093-FDCD-52FE-9A056A7CFE6F}"/>
              </a:ext>
            </a:extLst>
          </p:cNvPr>
          <p:cNvSpPr txBox="1">
            <a:spLocks noGrp="1"/>
          </p:cNvSpPr>
          <p:nvPr>
            <p:ph type="body" idx="3"/>
          </p:nvPr>
        </p:nvSpPr>
        <p:spPr>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457200" algn="l" rtl="0">
              <a:lnSpc>
                <a:spcPct val="100000"/>
              </a:lnSpc>
              <a:spcBef>
                <a:spcPts val="0"/>
              </a:spcBef>
              <a:spcAft>
                <a:spcPts val="0"/>
              </a:spcAft>
              <a:buClr>
                <a:srgbClr val="E3000F"/>
              </a:buClr>
              <a:buSzPts val="1400"/>
              <a:buFont typeface="Arial"/>
              <a:buNone/>
              <a:defRPr sz="1400" b="1" i="0" u="none" strike="noStrike" cap="none">
                <a:solidFill>
                  <a:srgbClr val="E3000F"/>
                </a:solidFill>
                <a:latin typeface="Kaufland Regular" panose="020B0503040000020003" pitchFamily="34" charset="0"/>
                <a:ea typeface="Kaufland Regular" panose="020B0503040000020003" pitchFamily="34" charset="0"/>
                <a:cs typeface="Arial"/>
                <a:sym typeface="Arial"/>
              </a:defRPr>
            </a:lvl1pPr>
            <a:lvl2pPr marL="914400" marR="0" lvl="1" indent="-228600" algn="l" rtl="0">
              <a:lnSpc>
                <a:spcPct val="100000"/>
              </a:lnSpc>
              <a:spcBef>
                <a:spcPts val="0"/>
              </a:spcBef>
              <a:spcAft>
                <a:spcPts val="0"/>
              </a:spcAft>
              <a:buClr>
                <a:srgbClr val="E3000F"/>
              </a:buClr>
              <a:buSzPts val="1400"/>
              <a:buFont typeface="Arial"/>
              <a:buNone/>
              <a:defRPr sz="1400" b="1" i="0" u="none" strike="noStrike" cap="none">
                <a:solidFill>
                  <a:srgbClr val="E3000F"/>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1" i="0" u="none" strike="noStrike" cap="none">
                <a:solidFill>
                  <a:srgbClr val="E3000F"/>
                </a:solidFill>
                <a:latin typeface="Arial"/>
                <a:ea typeface="Arial"/>
                <a:cs typeface="Arial"/>
                <a:sym typeface="Arial"/>
              </a:defRPr>
            </a:lvl9pPr>
          </a:lstStyle>
          <a:p>
            <a:r>
              <a:rPr lang="de-DE" kern="0" dirty="0">
                <a:latin typeface="Kaufland Regular"/>
              </a:rPr>
              <a:t>Q &amp; A</a:t>
            </a:r>
            <a:endParaRPr lang="de-DE" b="0" kern="0" dirty="0"/>
          </a:p>
        </p:txBody>
      </p:sp>
      <p:sp>
        <p:nvSpPr>
          <p:cNvPr id="44" name="Titel 5">
            <a:extLst>
              <a:ext uri="{FF2B5EF4-FFF2-40B4-BE49-F238E27FC236}">
                <a16:creationId xmlns:a16="http://schemas.microsoft.com/office/drawing/2014/main" id="{D09D164E-EB11-2477-63FB-DF40EA2F4410}"/>
              </a:ext>
            </a:extLst>
          </p:cNvPr>
          <p:cNvSpPr>
            <a:spLocks noGrp="1"/>
          </p:cNvSpPr>
          <p:nvPr>
            <p:ph type="title"/>
          </p:nvPr>
        </p:nvSpPr>
        <p:spPr>
          <a:xfrm>
            <a:off x="407368" y="620768"/>
            <a:ext cx="7874783" cy="720000"/>
          </a:xfr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t>Register now with voucher code EUCE2023 and pay no monthly fee for the first 3 months</a:t>
            </a:r>
            <a:br>
              <a:rPr kumimoji="0" lang="de-DE" sz="24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rPr>
            </a:br>
            <a:endParaRPr kumimoji="0" lang="de-DE" sz="2400" b="1" i="0" u="none" strike="noStrike" kern="0" cap="none" spc="0" normalizeH="0" baseline="0" noProof="0" dirty="0">
              <a:ln>
                <a:noFill/>
              </a:ln>
              <a:solidFill>
                <a:srgbClr val="000000"/>
              </a:solidFill>
              <a:effectLst/>
              <a:uLnTx/>
              <a:uFillTx/>
              <a:latin typeface="Kaufland Regular" panose="020B0503040000020003" pitchFamily="34" charset="0"/>
              <a:cs typeface="Arial"/>
              <a:sym typeface="Arial"/>
            </a:endParaRPr>
          </a:p>
        </p:txBody>
      </p:sp>
      <p:sp>
        <p:nvSpPr>
          <p:cNvPr id="10" name="Rechteck 9">
            <a:extLst>
              <a:ext uri="{FF2B5EF4-FFF2-40B4-BE49-F238E27FC236}">
                <a16:creationId xmlns:a16="http://schemas.microsoft.com/office/drawing/2014/main" id="{F169AE07-77C1-F0F6-EDA6-41A42E5887B3}"/>
              </a:ext>
            </a:extLst>
          </p:cNvPr>
          <p:cNvSpPr/>
          <p:nvPr/>
        </p:nvSpPr>
        <p:spPr>
          <a:xfrm>
            <a:off x="407368" y="4019973"/>
            <a:ext cx="4268560" cy="1462712"/>
          </a:xfrm>
          <a:prstGeom prst="rect">
            <a:avLst/>
          </a:prstGeom>
          <a:solidFill>
            <a:schemeClr val="bg1"/>
          </a:solidFill>
          <a:ln>
            <a:solidFill>
              <a:srgbClr val="D91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Gerader Verbinder 10">
            <a:extLst>
              <a:ext uri="{FF2B5EF4-FFF2-40B4-BE49-F238E27FC236}">
                <a16:creationId xmlns:a16="http://schemas.microsoft.com/office/drawing/2014/main" id="{E47CC2EF-38EE-5829-A99D-BC8B91877B48}"/>
              </a:ext>
            </a:extLst>
          </p:cNvPr>
          <p:cNvCxnSpPr>
            <a:cxnSpLocks/>
          </p:cNvCxnSpPr>
          <p:nvPr/>
        </p:nvCxnSpPr>
        <p:spPr>
          <a:xfrm>
            <a:off x="1793079" y="4019973"/>
            <a:ext cx="0" cy="1462712"/>
          </a:xfrm>
          <a:prstGeom prst="line">
            <a:avLst/>
          </a:prstGeom>
          <a:ln>
            <a:solidFill>
              <a:srgbClr val="D91924"/>
            </a:solidFill>
            <a:prstDash val="dash"/>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8FFD5332-4C36-5CC6-7181-60385D963093}"/>
              </a:ext>
            </a:extLst>
          </p:cNvPr>
          <p:cNvSpPr txBox="1"/>
          <p:nvPr/>
        </p:nvSpPr>
        <p:spPr>
          <a:xfrm>
            <a:off x="1913681" y="4101050"/>
            <a:ext cx="266048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rPr>
              <a:t>3 months without monthly basic fee</a:t>
            </a:r>
            <a:r>
              <a:rPr kumimoji="0" lang="de-DE" sz="1600" b="1" i="0" u="none" strike="noStrike" kern="0" cap="none" spc="0" normalizeH="0" baseline="30000" noProof="0" dirty="0">
                <a:ln>
                  <a:noFill/>
                </a:ln>
                <a:solidFill>
                  <a:srgbClr val="000000"/>
                </a:solidFill>
                <a:effectLst/>
                <a:uLnTx/>
                <a:uFillTx/>
                <a:latin typeface="Kaufland Regular" panose="020B0503040000020003" pitchFamily="34" charset="0"/>
                <a:ea typeface="+mn-ea"/>
                <a:cs typeface="Arial"/>
                <a:sym typeface="Arial"/>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rPr>
              <a:t>Voucher code: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1600" b="1" kern="0" dirty="0">
                <a:solidFill>
                  <a:srgbClr val="000000"/>
                </a:solidFill>
                <a:latin typeface="Kaufland Regular" panose="020B0503040000020003" pitchFamily="34" charset="0"/>
                <a:ea typeface="+mn-ea"/>
                <a:cs typeface="Arial"/>
                <a:sym typeface="Arial"/>
              </a:rPr>
              <a:t>EUCE2023</a:t>
            </a:r>
            <a:endParaRPr kumimoji="0" lang="de-DE" sz="1600" b="1" i="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endParaRPr>
          </a:p>
        </p:txBody>
      </p:sp>
      <p:pic>
        <p:nvPicPr>
          <p:cNvPr id="16" name="Grafik 4">
            <a:extLst>
              <a:ext uri="{FF2B5EF4-FFF2-40B4-BE49-F238E27FC236}">
                <a16:creationId xmlns:a16="http://schemas.microsoft.com/office/drawing/2014/main" id="{E0DA34A0-2EC1-1861-24FD-20DA2147F437}"/>
              </a:ext>
            </a:extLst>
          </p:cNvPr>
          <p:cNvPicPr>
            <a:picLocks noChangeAspect="1"/>
          </p:cNvPicPr>
          <p:nvPr/>
        </p:nvPicPr>
        <p:blipFill>
          <a:blip r:embed="rId3"/>
          <a:stretch>
            <a:fillRect/>
          </a:stretch>
        </p:blipFill>
        <p:spPr>
          <a:xfrm rot="571985">
            <a:off x="5280352" y="2016888"/>
            <a:ext cx="2041820" cy="3862086"/>
          </a:xfrm>
          <a:prstGeom prst="rect">
            <a:avLst/>
          </a:prstGeom>
        </p:spPr>
      </p:pic>
      <p:sp>
        <p:nvSpPr>
          <p:cNvPr id="17" name="Textfeld 16">
            <a:extLst>
              <a:ext uri="{FF2B5EF4-FFF2-40B4-BE49-F238E27FC236}">
                <a16:creationId xmlns:a16="http://schemas.microsoft.com/office/drawing/2014/main" id="{B1EE9E9A-3105-A29C-DE60-D53A730F55CB}"/>
              </a:ext>
            </a:extLst>
          </p:cNvPr>
          <p:cNvSpPr txBox="1"/>
          <p:nvPr/>
        </p:nvSpPr>
        <p:spPr>
          <a:xfrm rot="579224">
            <a:off x="5361869" y="4439093"/>
            <a:ext cx="165094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1" i="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hlinkClick r:id="rId4"/>
              </a:rPr>
              <a:t>https://www.kaufland.de/</a:t>
            </a:r>
            <a:r>
              <a:rPr lang="de-DE" sz="1000" b="1" u="sng" kern="0" dirty="0">
                <a:solidFill>
                  <a:srgbClr val="000000"/>
                </a:solidFill>
                <a:latin typeface="Kaufland Regular" panose="020B0503040000020003" pitchFamily="34" charset="0"/>
                <a:cs typeface="Arial"/>
                <a:sym typeface="Arial"/>
              </a:rPr>
              <a:t>becomeaseller</a:t>
            </a:r>
            <a:r>
              <a:rPr kumimoji="0" lang="de-DE" sz="1000" b="1" i="0" u="sng"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000" b="1" i="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endParaRPr>
          </a:p>
        </p:txBody>
      </p:sp>
      <p:pic>
        <p:nvPicPr>
          <p:cNvPr id="19" name="Grafik 18" descr="Pfeil: Kurve im Uhrzeigersinn mit einfarbiger Füllung">
            <a:extLst>
              <a:ext uri="{FF2B5EF4-FFF2-40B4-BE49-F238E27FC236}">
                <a16:creationId xmlns:a16="http://schemas.microsoft.com/office/drawing/2014/main" id="{3AEF28ED-41C0-82BD-5510-46A73BD9EE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748971" flipV="1">
            <a:off x="4353665" y="4268952"/>
            <a:ext cx="1219200" cy="1309817"/>
          </a:xfrm>
          <a:prstGeom prst="rect">
            <a:avLst/>
          </a:prstGeom>
          <a:effectLst>
            <a:outerShdw blurRad="50800" dist="38100" dir="2700000" algn="tl" rotWithShape="0">
              <a:prstClr val="black">
                <a:alpha val="40000"/>
              </a:prstClr>
            </a:outerShdw>
          </a:effectLst>
        </p:spPr>
      </p:pic>
      <p:sp>
        <p:nvSpPr>
          <p:cNvPr id="20" name="Textfeld 19">
            <a:extLst>
              <a:ext uri="{FF2B5EF4-FFF2-40B4-BE49-F238E27FC236}">
                <a16:creationId xmlns:a16="http://schemas.microsoft.com/office/drawing/2014/main" id="{EF1AF5D2-AB18-2049-D7BD-E1F40653C68A}"/>
              </a:ext>
            </a:extLst>
          </p:cNvPr>
          <p:cNvSpPr txBox="1"/>
          <p:nvPr/>
        </p:nvSpPr>
        <p:spPr>
          <a:xfrm>
            <a:off x="4412271" y="6402928"/>
            <a:ext cx="3883243" cy="307777"/>
          </a:xfrm>
          <a:prstGeom prst="rect">
            <a:avLst/>
          </a:prstGeom>
          <a:noFill/>
        </p:spPr>
        <p:txBody>
          <a:bodyPr wrap="square">
            <a:spAutoFit/>
          </a:bodyPr>
          <a:lstStyle>
            <a:defPPr>
              <a:defRPr lang="de-DE"/>
            </a:defPPr>
            <a:lvl1pPr marR="0" lvl="0" indent="0" algn="r" fontAlgn="auto">
              <a:lnSpc>
                <a:spcPct val="100000"/>
              </a:lnSpc>
              <a:spcBef>
                <a:spcPts val="0"/>
              </a:spcBef>
              <a:spcAft>
                <a:spcPts val="0"/>
              </a:spcAft>
              <a:buClr>
                <a:srgbClr val="000000"/>
              </a:buClr>
              <a:buSzTx/>
              <a:buFont typeface="Arial"/>
              <a:buNone/>
              <a:tabLst/>
              <a:defRPr kumimoji="0" sz="700" b="0" i="1" u="none" strike="noStrike" kern="0" cap="none" spc="0" normalizeH="0" baseline="0">
                <a:ln>
                  <a:noFill/>
                </a:ln>
                <a:solidFill>
                  <a:srgbClr val="000000"/>
                </a:solidFill>
                <a:effectLst/>
                <a:uLnTx/>
                <a:uFillTx/>
                <a:latin typeface="Kaufland Regular" panose="020B0503040000020003" pitchFamily="34" charset="0"/>
                <a:cs typeface="Aria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700" b="0" u="none" strike="noStrike" kern="0" cap="none" spc="0" normalizeH="0" baseline="30000" noProof="0" dirty="0">
                <a:ln>
                  <a:noFill/>
                </a:ln>
                <a:solidFill>
                  <a:srgbClr val="000000"/>
                </a:solidFill>
                <a:effectLst/>
                <a:uLnTx/>
                <a:uFillTx/>
                <a:latin typeface="Kaufland Regular" panose="020B0503040000020003" pitchFamily="34" charset="0"/>
                <a:ea typeface="+mn-ea"/>
                <a:cs typeface="Arial"/>
                <a:sym typeface="Arial"/>
              </a:rPr>
              <a:t>1  </a:t>
            </a:r>
            <a:r>
              <a:rPr kumimoji="0" lang="en-US" sz="700" b="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rPr>
              <a:t>The voucher code must be entered in the registration process and will be automatically credited to the seller for the first three months. This code is valid until </a:t>
            </a:r>
            <a:r>
              <a:rPr kumimoji="0" lang="en-US" sz="700" b="0" u="none" strike="noStrike" kern="0" cap="none" spc="0" normalizeH="0" baseline="0" noProof="0">
                <a:ln>
                  <a:noFill/>
                </a:ln>
                <a:solidFill>
                  <a:srgbClr val="000000"/>
                </a:solidFill>
                <a:effectLst/>
                <a:uLnTx/>
                <a:uFillTx/>
                <a:latin typeface="Kaufland Regular" panose="020B0503040000020003" pitchFamily="34" charset="0"/>
                <a:ea typeface="+mn-ea"/>
                <a:cs typeface="Arial"/>
                <a:sym typeface="Arial"/>
              </a:rPr>
              <a:t>31</a:t>
            </a:r>
            <a:r>
              <a:rPr kumimoji="0" lang="en-US" sz="700" b="0" u="none" strike="noStrike" kern="0" cap="none" spc="0" normalizeH="0" baseline="30000" noProof="0">
                <a:ln>
                  <a:noFill/>
                </a:ln>
                <a:solidFill>
                  <a:srgbClr val="000000"/>
                </a:solidFill>
                <a:effectLst/>
                <a:uLnTx/>
                <a:uFillTx/>
                <a:latin typeface="Kaufland Regular" panose="020B0503040000020003" pitchFamily="34" charset="0"/>
                <a:ea typeface="+mn-ea"/>
                <a:cs typeface="Arial"/>
                <a:sym typeface="Arial"/>
              </a:rPr>
              <a:t>st</a:t>
            </a:r>
            <a:r>
              <a:rPr kumimoji="0" lang="en-US" sz="700" b="0" u="none" strike="noStrike" kern="0" cap="none" spc="0" normalizeH="0" baseline="0" noProof="0">
                <a:ln>
                  <a:noFill/>
                </a:ln>
                <a:solidFill>
                  <a:srgbClr val="000000"/>
                </a:solidFill>
                <a:effectLst/>
                <a:uLnTx/>
                <a:uFillTx/>
                <a:latin typeface="Kaufland Regular" panose="020B0503040000020003" pitchFamily="34" charset="0"/>
                <a:ea typeface="+mn-ea"/>
                <a:cs typeface="Arial"/>
                <a:sym typeface="Arial"/>
              </a:rPr>
              <a:t> December </a:t>
            </a:r>
            <a:r>
              <a:rPr kumimoji="0" lang="en-US" sz="700" b="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rPr>
              <a:t>2023. </a:t>
            </a:r>
            <a:endParaRPr kumimoji="0" lang="de-DE" sz="700" b="0" u="none" strike="noStrike" kern="0" cap="none" spc="0" normalizeH="0" baseline="0" noProof="0" dirty="0">
              <a:ln>
                <a:noFill/>
              </a:ln>
              <a:solidFill>
                <a:srgbClr val="000000"/>
              </a:solidFill>
              <a:effectLst/>
              <a:uLnTx/>
              <a:uFillTx/>
              <a:latin typeface="Kaufland Regular" panose="020B0503040000020003" pitchFamily="34" charset="0"/>
              <a:ea typeface="+mn-ea"/>
              <a:cs typeface="Arial"/>
              <a:sym typeface="Arial"/>
            </a:endParaRPr>
          </a:p>
        </p:txBody>
      </p:sp>
      <p:pic>
        <p:nvPicPr>
          <p:cNvPr id="5" name="Grafik 4">
            <a:extLst>
              <a:ext uri="{FF2B5EF4-FFF2-40B4-BE49-F238E27FC236}">
                <a16:creationId xmlns:a16="http://schemas.microsoft.com/office/drawing/2014/main" id="{449F8B0A-AFC6-B09B-046B-FD3140B1A9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85767">
            <a:off x="5509257" y="2658701"/>
            <a:ext cx="1737708" cy="1737708"/>
          </a:xfrm>
          <a:prstGeom prst="rect">
            <a:avLst/>
          </a:prstGeom>
        </p:spPr>
      </p:pic>
      <p:pic>
        <p:nvPicPr>
          <p:cNvPr id="1026" name="Picture 2">
            <a:extLst>
              <a:ext uri="{FF2B5EF4-FFF2-40B4-BE49-F238E27FC236}">
                <a16:creationId xmlns:a16="http://schemas.microsoft.com/office/drawing/2014/main" id="{267FD505-E0A7-60FF-56CE-10BABB446A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897" y="4581927"/>
            <a:ext cx="1252977" cy="361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6">
            <a:extLst>
              <a:ext uri="{FF2B5EF4-FFF2-40B4-BE49-F238E27FC236}">
                <a16:creationId xmlns:a16="http://schemas.microsoft.com/office/drawing/2014/main" id="{4B2BB1FF-A818-F5F5-3DFF-12C23CB1A076}"/>
              </a:ext>
            </a:extLst>
          </p:cNvPr>
          <p:cNvSpPr txBox="1">
            <a:spLocks/>
          </p:cNvSpPr>
          <p:nvPr/>
        </p:nvSpPr>
        <p:spPr>
          <a:xfrm>
            <a:off x="8256239" y="2035695"/>
            <a:ext cx="4051876" cy="1253682"/>
          </a:xfrm>
          <a:prstGeom prst="rect">
            <a:avLst/>
          </a:prstGeom>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1pPr>
            <a:lvl2pPr marR="0" lvl="1"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2pPr>
            <a:lvl3pPr marR="0" lvl="2"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3pPr>
            <a:lvl4pPr marR="0" lvl="3"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4pPr>
            <a:lvl5pPr marR="0" lvl="4"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00000"/>
              </a:buClr>
              <a:buFont typeface="Arial"/>
            </a:pPr>
            <a:r>
              <a:rPr lang="de-DE" sz="1400" dirty="0">
                <a:cs typeface="Arial"/>
                <a:sym typeface="Arial"/>
              </a:rPr>
              <a:t>Miroslava Biresova</a:t>
            </a:r>
          </a:p>
          <a:p>
            <a:pPr>
              <a:buClr>
                <a:srgbClr val="000000"/>
              </a:buClr>
              <a:buFont typeface="Arial"/>
            </a:pPr>
            <a:r>
              <a:rPr lang="en-US" sz="1400" b="0" dirty="0">
                <a:cs typeface="Arial"/>
                <a:sym typeface="Arial"/>
              </a:rPr>
              <a:t>Senior Sales Manager Czech Market</a:t>
            </a:r>
            <a:br>
              <a:rPr lang="de-DE" sz="1400" b="0" dirty="0">
                <a:cs typeface="Arial"/>
                <a:sym typeface="Arial"/>
              </a:rPr>
            </a:br>
            <a:r>
              <a:rPr lang="de-DE" sz="1400" b="0" dirty="0">
                <a:cs typeface="Arial"/>
                <a:sym typeface="Arial"/>
              </a:rPr>
              <a:t>Miroslava.biresova@kaufland-ecommerce.com</a:t>
            </a:r>
          </a:p>
        </p:txBody>
      </p:sp>
      <p:sp>
        <p:nvSpPr>
          <p:cNvPr id="6" name="Text Placeholder 96">
            <a:extLst>
              <a:ext uri="{FF2B5EF4-FFF2-40B4-BE49-F238E27FC236}">
                <a16:creationId xmlns:a16="http://schemas.microsoft.com/office/drawing/2014/main" id="{964319CA-A217-F675-D766-9832BC6373C3}"/>
              </a:ext>
            </a:extLst>
          </p:cNvPr>
          <p:cNvSpPr txBox="1">
            <a:spLocks/>
          </p:cNvSpPr>
          <p:nvPr/>
        </p:nvSpPr>
        <p:spPr>
          <a:xfrm>
            <a:off x="8256238" y="5042792"/>
            <a:ext cx="4051876" cy="1253682"/>
          </a:xfrm>
          <a:prstGeom prst="rect">
            <a:avLst/>
          </a:prstGeom>
        </p:spPr>
        <p:txBody>
          <a:bodyPr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1pPr>
            <a:lvl2pPr marR="0" lvl="1"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2pPr>
            <a:lvl3pPr marR="0" lvl="2"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3pPr>
            <a:lvl4pPr marR="0" lvl="3"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4pPr>
            <a:lvl5pPr marR="0" lvl="4" algn="ctr" rtl="0">
              <a:lnSpc>
                <a:spcPct val="100000"/>
              </a:lnSpc>
              <a:spcBef>
                <a:spcPts val="0"/>
              </a:spcBef>
              <a:spcAft>
                <a:spcPts val="0"/>
              </a:spcAft>
              <a:buClr>
                <a:srgbClr val="000000"/>
              </a:buClr>
              <a:buFont typeface="Arial"/>
              <a:defRPr sz="1400" b="1" i="0" u="none" strike="noStrike" cap="none">
                <a:solidFill>
                  <a:schemeClr val="bg1"/>
                </a:solidFill>
                <a:latin typeface="Kaufland Regular" panose="020B0503040000020003"/>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dirty="0">
                <a:sym typeface="Calibri"/>
              </a:rPr>
              <a:t>Eleni Dingiludis </a:t>
            </a:r>
            <a:endParaRPr lang="en-US" dirty="0">
              <a:sym typeface="Calibri"/>
            </a:endParaRPr>
          </a:p>
          <a:p>
            <a:pPr marL="0" lvl="4"/>
            <a:r>
              <a:rPr lang="en-US" b="0" dirty="0">
                <a:sym typeface="Calibri"/>
              </a:rPr>
              <a:t>International Sales Manager</a:t>
            </a:r>
          </a:p>
          <a:p>
            <a:pPr marL="0" lvl="4"/>
            <a:r>
              <a:rPr lang="de-DE" b="0" dirty="0"/>
              <a:t>Eleni.dingiludis@</a:t>
            </a:r>
            <a:r>
              <a:rPr lang="de-DE" sz="1400" b="0" dirty="0">
                <a:cs typeface="Arial"/>
                <a:sym typeface="Arial"/>
              </a:rPr>
              <a:t>kaufland-ecommerce.com</a:t>
            </a:r>
            <a:endParaRPr lang="de-DE" b="0" dirty="0"/>
          </a:p>
          <a:p>
            <a:endParaRPr lang="de-DE" kern="0" dirty="0"/>
          </a:p>
        </p:txBody>
      </p:sp>
      <p:pic>
        <p:nvPicPr>
          <p:cNvPr id="7" name="Bildplatzhalter 10">
            <a:extLst>
              <a:ext uri="{FF2B5EF4-FFF2-40B4-BE49-F238E27FC236}">
                <a16:creationId xmlns:a16="http://schemas.microsoft.com/office/drawing/2014/main" id="{73FE8444-DE1B-90B6-6E03-6EFDD3180EFB}"/>
              </a:ext>
            </a:extLst>
          </p:cNvPr>
          <p:cNvPicPr>
            <a:picLocks noChangeAspect="1"/>
          </p:cNvPicPr>
          <p:nvPr/>
        </p:nvPicPr>
        <p:blipFill rotWithShape="1">
          <a:blip r:embed="rId9">
            <a:extLst>
              <a:ext uri="{28A0092B-C50C-407E-A947-70E740481C1C}">
                <a14:useLocalDpi xmlns:a14="http://schemas.microsoft.com/office/drawing/2010/main" val="0"/>
              </a:ext>
            </a:extLst>
          </a:blip>
          <a:srcRect l="552" t="4294" r="-552" b="28998"/>
          <a:stretch/>
        </p:blipFill>
        <p:spPr>
          <a:xfrm>
            <a:off x="9472754" y="628581"/>
            <a:ext cx="1619639" cy="1620000"/>
          </a:xfrm>
          <a:prstGeom prst="ellipse">
            <a:avLst/>
          </a:prstGeom>
          <a:effectLst>
            <a:outerShdw blurRad="50800" dist="38100" dir="2700000" algn="tl" rotWithShape="0">
              <a:prstClr val="black">
                <a:alpha val="40000"/>
              </a:prstClr>
            </a:outerShdw>
          </a:effectLst>
        </p:spPr>
      </p:pic>
      <p:pic>
        <p:nvPicPr>
          <p:cNvPr id="8" name="Bildplatzhalter 6">
            <a:extLst>
              <a:ext uri="{FF2B5EF4-FFF2-40B4-BE49-F238E27FC236}">
                <a16:creationId xmlns:a16="http://schemas.microsoft.com/office/drawing/2014/main" id="{5551C245-1811-9F9D-E678-C55863C304A3}"/>
              </a:ext>
            </a:extLst>
          </p:cNvPr>
          <p:cNvPicPr>
            <a:picLocks noChangeAspect="1"/>
          </p:cNvPicPr>
          <p:nvPr/>
        </p:nvPicPr>
        <p:blipFill>
          <a:blip r:embed="rId10">
            <a:extLst>
              <a:ext uri="{28A0092B-C50C-407E-A947-70E740481C1C}">
                <a14:useLocalDpi xmlns:a14="http://schemas.microsoft.com/office/drawing/2010/main" val="0"/>
              </a:ext>
            </a:extLst>
          </a:blip>
          <a:srcRect l="16674" r="16674"/>
          <a:stretch/>
        </p:blipFill>
        <p:spPr>
          <a:xfrm>
            <a:off x="9472754" y="3509880"/>
            <a:ext cx="1619639" cy="1620000"/>
          </a:xfrm>
          <a:prstGeom prst="ellipse">
            <a:avLst/>
          </a:prstGeom>
          <a:ln>
            <a:solidFill>
              <a:schemeClr val="accent2">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053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316E8F-03A3-1B58-6E11-4380623E7196}"/>
              </a:ext>
            </a:extLst>
          </p:cNvPr>
          <p:cNvSpPr>
            <a:spLocks noGrp="1"/>
          </p:cNvSpPr>
          <p:nvPr>
            <p:ph type="sldNum" idx="12"/>
          </p:nvPr>
        </p:nvSpPr>
        <p:spPr/>
        <p:txBody>
          <a:bodyPr/>
          <a:lstStyle/>
          <a:p>
            <a:fld id="{00000000-1234-1234-1234-123412341234}" type="slidenum">
              <a:rPr lang="de-DE" smtClean="0"/>
              <a:pPr/>
              <a:t>3</a:t>
            </a:fld>
            <a:endParaRPr lang="de-DE"/>
          </a:p>
        </p:txBody>
      </p:sp>
      <p:grpSp>
        <p:nvGrpSpPr>
          <p:cNvPr id="98" name="Google Shape;149;p17">
            <a:extLst>
              <a:ext uri="{FF2B5EF4-FFF2-40B4-BE49-F238E27FC236}">
                <a16:creationId xmlns:a16="http://schemas.microsoft.com/office/drawing/2014/main" id="{C4040AE7-19FB-62C7-2B05-41C9AD705C55}"/>
              </a:ext>
            </a:extLst>
          </p:cNvPr>
          <p:cNvGrpSpPr/>
          <p:nvPr/>
        </p:nvGrpSpPr>
        <p:grpSpPr>
          <a:xfrm>
            <a:off x="3079572" y="4545714"/>
            <a:ext cx="6032856" cy="713800"/>
            <a:chOff x="2023475" y="1994525"/>
            <a:chExt cx="5097100" cy="713800"/>
          </a:xfrm>
          <a:effectLst>
            <a:outerShdw blurRad="50800" dist="38100" dir="2700000" algn="tl" rotWithShape="0">
              <a:prstClr val="black">
                <a:alpha val="40000"/>
              </a:prstClr>
            </a:outerShdw>
          </a:effectLst>
        </p:grpSpPr>
        <p:sp>
          <p:nvSpPr>
            <p:cNvPr id="99" name="Google Shape;150;p17">
              <a:extLst>
                <a:ext uri="{FF2B5EF4-FFF2-40B4-BE49-F238E27FC236}">
                  <a16:creationId xmlns:a16="http://schemas.microsoft.com/office/drawing/2014/main" id="{09B1367B-99CA-7AB0-17E3-19526681B60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00" name="Google Shape;151;p17">
              <a:extLst>
                <a:ext uri="{FF2B5EF4-FFF2-40B4-BE49-F238E27FC236}">
                  <a16:creationId xmlns:a16="http://schemas.microsoft.com/office/drawing/2014/main" id="{785FE5BA-DAA6-AAE5-4C19-E837289F2580}"/>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04</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01" name="Google Shape;154;p17">
              <a:extLst>
                <a:ext uri="{FF2B5EF4-FFF2-40B4-BE49-F238E27FC236}">
                  <a16:creationId xmlns:a16="http://schemas.microsoft.com/office/drawing/2014/main" id="{45B9CB26-CC0C-E3CB-CFEC-24500EBE271E}"/>
                </a:ext>
              </a:extLst>
            </p:cNvPr>
            <p:cNvSpPr txBox="1"/>
            <p:nvPr/>
          </p:nvSpPr>
          <p:spPr>
            <a:xfrm>
              <a:off x="3299718" y="2003325"/>
              <a:ext cx="3669972" cy="694816"/>
            </a:xfrm>
            <a:prstGeom prst="rect">
              <a:avLst/>
            </a:prstGeom>
            <a:noFill/>
            <a:ln>
              <a:noFill/>
            </a:ln>
          </p:spPr>
          <p:txBody>
            <a:bodyPr spcFirstLastPara="1" wrap="square" lIns="91425" tIns="91425" rIns="91425" bIns="91425" anchor="ctr" anchorCtr="0">
              <a:noAutofit/>
            </a:bodyPr>
            <a:lstStyle/>
            <a:p>
              <a:pPr marR="0" lvl="0" indent="0" fontAlgn="auto">
                <a:lnSpc>
                  <a:spcPct val="100000"/>
                </a:lnSpc>
                <a:spcBef>
                  <a:spcPts val="0"/>
                </a:spcBef>
                <a:spcAft>
                  <a:spcPts val="0"/>
                </a:spcAft>
                <a:buClr>
                  <a:schemeClr val="dk1"/>
                </a:buClr>
                <a:buSzPts val="1600"/>
                <a:buFontTx/>
                <a:buNone/>
                <a:tabLst/>
                <a:defRPr/>
              </a:pPr>
              <a:r>
                <a:rPr lang="de-DE" sz="1600" b="1" dirty="0" err="1">
                  <a:solidFill>
                    <a:schemeClr val="bg1">
                      <a:lumMod val="85000"/>
                    </a:schemeClr>
                  </a:solidFill>
                  <a:latin typeface="Kaufland Regular" panose="020B0503040000020003" pitchFamily="34" charset="0"/>
                  <a:sym typeface="Arial"/>
                </a:rPr>
                <a:t>Tips</a:t>
              </a:r>
              <a:r>
                <a:rPr lang="de-DE" sz="1600" b="1" dirty="0">
                  <a:solidFill>
                    <a:schemeClr val="bg1">
                      <a:lumMod val="85000"/>
                    </a:schemeClr>
                  </a:solidFill>
                  <a:latin typeface="Kaufland Regular" panose="020B0503040000020003" pitchFamily="34" charset="0"/>
                  <a:sym typeface="Arial"/>
                </a:rPr>
                <a:t> and tricks</a:t>
              </a:r>
              <a:endParaRPr lang="de-DE" sz="1600" b="1" dirty="0">
                <a:solidFill>
                  <a:schemeClr val="bg1">
                    <a:lumMod val="85000"/>
                  </a:schemeClr>
                </a:solidFill>
                <a:latin typeface="Kaufland Regular" panose="020B0503040000020003" pitchFamily="34" charset="0"/>
              </a:endParaRPr>
            </a:p>
          </p:txBody>
        </p:sp>
      </p:grpSp>
      <p:grpSp>
        <p:nvGrpSpPr>
          <p:cNvPr id="103" name="Google Shape;149;p17">
            <a:extLst>
              <a:ext uri="{FF2B5EF4-FFF2-40B4-BE49-F238E27FC236}">
                <a16:creationId xmlns:a16="http://schemas.microsoft.com/office/drawing/2014/main" id="{DF32B605-AA00-C0AF-0F3B-22B7B642C245}"/>
              </a:ext>
            </a:extLst>
          </p:cNvPr>
          <p:cNvGrpSpPr/>
          <p:nvPr/>
        </p:nvGrpSpPr>
        <p:grpSpPr>
          <a:xfrm>
            <a:off x="3079572" y="2105952"/>
            <a:ext cx="6162228" cy="713800"/>
            <a:chOff x="2023475" y="1994525"/>
            <a:chExt cx="5206405" cy="713800"/>
          </a:xfrm>
          <a:effectLst>
            <a:outerShdw blurRad="50800" dist="38100" dir="2700000" algn="tl" rotWithShape="0">
              <a:prstClr val="black">
                <a:alpha val="40000"/>
              </a:prstClr>
            </a:outerShdw>
          </a:effectLst>
        </p:grpSpPr>
        <p:sp>
          <p:nvSpPr>
            <p:cNvPr id="104" name="Google Shape;150;p17">
              <a:extLst>
                <a:ext uri="{FF2B5EF4-FFF2-40B4-BE49-F238E27FC236}">
                  <a16:creationId xmlns:a16="http://schemas.microsoft.com/office/drawing/2014/main" id="{CDEA7E35-21DE-7527-4AAF-4F02E0B1196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05" name="Google Shape;151;p17">
              <a:extLst>
                <a:ext uri="{FF2B5EF4-FFF2-40B4-BE49-F238E27FC236}">
                  <a16:creationId xmlns:a16="http://schemas.microsoft.com/office/drawing/2014/main" id="{0500B951-7101-A14B-8F45-706F832F723C}"/>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01</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06" name="Google Shape;154;p17">
              <a:extLst>
                <a:ext uri="{FF2B5EF4-FFF2-40B4-BE49-F238E27FC236}">
                  <a16:creationId xmlns:a16="http://schemas.microsoft.com/office/drawing/2014/main" id="{C3CACC71-3302-D5EF-4776-B84F6F1F1C62}"/>
                </a:ext>
              </a:extLst>
            </p:cNvPr>
            <p:cNvSpPr txBox="1"/>
            <p:nvPr/>
          </p:nvSpPr>
          <p:spPr>
            <a:xfrm>
              <a:off x="3299718" y="2003325"/>
              <a:ext cx="3930162" cy="694816"/>
            </a:xfrm>
            <a:prstGeom prst="rect">
              <a:avLst/>
            </a:prstGeom>
            <a:noFill/>
            <a:ln>
              <a:noFill/>
            </a:ln>
          </p:spPr>
          <p:txBody>
            <a:bodyPr spcFirstLastPara="1" wrap="square" lIns="91425" tIns="91425" rIns="91425" bIns="91425" anchor="ctr" anchorCtr="0">
              <a:noAutofit/>
            </a:bodyPr>
            <a:lstStyle/>
            <a:p>
              <a:pPr>
                <a:buClr>
                  <a:schemeClr val="dk1"/>
                </a:buClr>
                <a:buSzPts val="1600"/>
              </a:pPr>
              <a:r>
                <a:rPr lang="en-US" sz="1600" b="1" dirty="0">
                  <a:solidFill>
                    <a:schemeClr val="dk1"/>
                  </a:solidFill>
                  <a:latin typeface="Kaufland Regular"/>
                </a:rPr>
                <a:t>Cross-border e-commerce and marketplaces</a:t>
              </a:r>
            </a:p>
          </p:txBody>
        </p:sp>
      </p:grpSp>
      <p:grpSp>
        <p:nvGrpSpPr>
          <p:cNvPr id="113" name="Google Shape;149;p17">
            <a:extLst>
              <a:ext uri="{FF2B5EF4-FFF2-40B4-BE49-F238E27FC236}">
                <a16:creationId xmlns:a16="http://schemas.microsoft.com/office/drawing/2014/main" id="{893BA03A-36C6-D365-9722-8EDAF359BD34}"/>
              </a:ext>
            </a:extLst>
          </p:cNvPr>
          <p:cNvGrpSpPr/>
          <p:nvPr/>
        </p:nvGrpSpPr>
        <p:grpSpPr>
          <a:xfrm>
            <a:off x="3079572" y="3742438"/>
            <a:ext cx="6032856" cy="713800"/>
            <a:chOff x="2023475" y="1994525"/>
            <a:chExt cx="5097100" cy="713800"/>
          </a:xfrm>
        </p:grpSpPr>
        <p:sp>
          <p:nvSpPr>
            <p:cNvPr id="114" name="Google Shape;150;p17">
              <a:extLst>
                <a:ext uri="{FF2B5EF4-FFF2-40B4-BE49-F238E27FC236}">
                  <a16:creationId xmlns:a16="http://schemas.microsoft.com/office/drawing/2014/main" id="{CE9BCB04-C04D-1C63-0AC4-884493996BAA}"/>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15" name="Google Shape;151;p17">
              <a:extLst>
                <a:ext uri="{FF2B5EF4-FFF2-40B4-BE49-F238E27FC236}">
                  <a16:creationId xmlns:a16="http://schemas.microsoft.com/office/drawing/2014/main" id="{5527C41F-19C5-B21C-376B-9E3C8629D5EE}"/>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03</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16" name="Google Shape;154;p17">
              <a:extLst>
                <a:ext uri="{FF2B5EF4-FFF2-40B4-BE49-F238E27FC236}">
                  <a16:creationId xmlns:a16="http://schemas.microsoft.com/office/drawing/2014/main" id="{DD454E01-6BAD-862A-505D-D36376EB1D16}"/>
                </a:ext>
              </a:extLst>
            </p:cNvPr>
            <p:cNvSpPr txBox="1"/>
            <p:nvPr/>
          </p:nvSpPr>
          <p:spPr>
            <a:xfrm>
              <a:off x="3299718" y="2003325"/>
              <a:ext cx="3669972" cy="694816"/>
            </a:xfrm>
            <a:prstGeom prst="rect">
              <a:avLst/>
            </a:prstGeom>
            <a:noFill/>
            <a:ln>
              <a:noFill/>
            </a:ln>
          </p:spPr>
          <p:txBody>
            <a:bodyPr spcFirstLastPara="1" wrap="square" lIns="91425" tIns="91425" rIns="91425" bIns="91425" anchor="ctr" anchorCtr="0">
              <a:noAutofit/>
            </a:bodyPr>
            <a:lstStyle/>
            <a:p>
              <a:pPr marR="0" lvl="0" indent="0" fontAlgn="auto">
                <a:lnSpc>
                  <a:spcPct val="100000"/>
                </a:lnSpc>
                <a:spcBef>
                  <a:spcPts val="0"/>
                </a:spcBef>
                <a:spcAft>
                  <a:spcPts val="0"/>
                </a:spcAft>
                <a:buClr>
                  <a:schemeClr val="dk1"/>
                </a:buClr>
                <a:buSzPts val="1600"/>
                <a:buFont typeface="Arial"/>
                <a:buNone/>
                <a:tabLst/>
                <a:defRPr/>
              </a:pPr>
              <a:r>
                <a:rPr lang="de-DE" sz="1600" b="1" dirty="0">
                  <a:solidFill>
                    <a:schemeClr val="bg1">
                      <a:lumMod val="85000"/>
                    </a:schemeClr>
                  </a:solidFill>
                  <a:latin typeface="Kaufland Regular" panose="020B0503040000020003" pitchFamily="34" charset="0"/>
                  <a:sym typeface="Arial"/>
                </a:rPr>
                <a:t>How </a:t>
              </a:r>
              <a:r>
                <a:rPr lang="de-DE" sz="1600" b="1" dirty="0" err="1">
                  <a:solidFill>
                    <a:schemeClr val="bg1">
                      <a:lumMod val="85000"/>
                    </a:schemeClr>
                  </a:solidFill>
                  <a:latin typeface="Kaufland Regular" panose="020B0503040000020003" pitchFamily="34" charset="0"/>
                  <a:sym typeface="Arial"/>
                </a:rPr>
                <a:t>it</a:t>
              </a:r>
              <a:r>
                <a:rPr lang="de-DE" sz="1600" b="1" dirty="0">
                  <a:solidFill>
                    <a:schemeClr val="bg1">
                      <a:lumMod val="85000"/>
                    </a:schemeClr>
                  </a:solidFill>
                  <a:latin typeface="Kaufland Regular" panose="020B0503040000020003" pitchFamily="34" charset="0"/>
                  <a:sym typeface="Arial"/>
                </a:rPr>
                <a:t> </a:t>
              </a:r>
              <a:r>
                <a:rPr lang="de-DE" sz="1600" b="1" dirty="0" err="1">
                  <a:solidFill>
                    <a:schemeClr val="bg1">
                      <a:lumMod val="85000"/>
                    </a:schemeClr>
                  </a:solidFill>
                  <a:latin typeface="Kaufland Regular" panose="020B0503040000020003" pitchFamily="34" charset="0"/>
                  <a:sym typeface="Arial"/>
                </a:rPr>
                <a:t>works</a:t>
              </a:r>
              <a:endParaRPr lang="de-DE" sz="1600" b="1" dirty="0">
                <a:solidFill>
                  <a:schemeClr val="bg1">
                    <a:lumMod val="85000"/>
                  </a:schemeClr>
                </a:solidFill>
                <a:latin typeface="Kaufland Regular" panose="020B0503040000020003" pitchFamily="34" charset="0"/>
                <a:sym typeface="Arial"/>
              </a:endParaRPr>
            </a:p>
          </p:txBody>
        </p:sp>
      </p:grpSp>
      <p:grpSp>
        <p:nvGrpSpPr>
          <p:cNvPr id="121" name="Google Shape;149;p17">
            <a:extLst>
              <a:ext uri="{FF2B5EF4-FFF2-40B4-BE49-F238E27FC236}">
                <a16:creationId xmlns:a16="http://schemas.microsoft.com/office/drawing/2014/main" id="{E1115AD0-DC13-47B5-D52C-7F0844925FC9}"/>
              </a:ext>
            </a:extLst>
          </p:cNvPr>
          <p:cNvGrpSpPr/>
          <p:nvPr/>
        </p:nvGrpSpPr>
        <p:grpSpPr>
          <a:xfrm>
            <a:off x="3079572" y="2905701"/>
            <a:ext cx="6256340" cy="713800"/>
            <a:chOff x="2023475" y="1994525"/>
            <a:chExt cx="5285919" cy="713800"/>
          </a:xfrm>
          <a:effectLst>
            <a:outerShdw blurRad="50800" dist="38100" dir="2700000" algn="tl" rotWithShape="0">
              <a:prstClr val="black">
                <a:alpha val="40000"/>
              </a:prstClr>
            </a:outerShdw>
          </a:effectLst>
        </p:grpSpPr>
        <p:sp>
          <p:nvSpPr>
            <p:cNvPr id="122" name="Google Shape;150;p17">
              <a:extLst>
                <a:ext uri="{FF2B5EF4-FFF2-40B4-BE49-F238E27FC236}">
                  <a16:creationId xmlns:a16="http://schemas.microsoft.com/office/drawing/2014/main" id="{839197C5-D8D5-4275-432B-E87987F8930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23" name="Google Shape;151;p17">
              <a:extLst>
                <a:ext uri="{FF2B5EF4-FFF2-40B4-BE49-F238E27FC236}">
                  <a16:creationId xmlns:a16="http://schemas.microsoft.com/office/drawing/2014/main" id="{5FC8EF34-73BD-4B6C-9B54-4FAA9DF4B703}"/>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02</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24" name="Google Shape;154;p17">
              <a:extLst>
                <a:ext uri="{FF2B5EF4-FFF2-40B4-BE49-F238E27FC236}">
                  <a16:creationId xmlns:a16="http://schemas.microsoft.com/office/drawing/2014/main" id="{226696F2-945C-842A-672B-3D1772BED8F2}"/>
                </a:ext>
              </a:extLst>
            </p:cNvPr>
            <p:cNvSpPr txBox="1"/>
            <p:nvPr/>
          </p:nvSpPr>
          <p:spPr>
            <a:xfrm>
              <a:off x="3299718" y="2003325"/>
              <a:ext cx="4009676" cy="694816"/>
            </a:xfrm>
            <a:prstGeom prst="rect">
              <a:avLst/>
            </a:prstGeom>
            <a:noFill/>
            <a:ln>
              <a:noFill/>
            </a:ln>
          </p:spPr>
          <p:txBody>
            <a:bodyPr spcFirstLastPara="1" wrap="square" lIns="91425" tIns="91425" rIns="91425" bIns="91425" anchor="ctr" anchorCtr="0">
              <a:noAutofit/>
            </a:bodyPr>
            <a:lstStyle/>
            <a:p>
              <a:pPr>
                <a:buClr>
                  <a:schemeClr val="dk1"/>
                </a:buClr>
                <a:buSzPts val="1600"/>
              </a:pPr>
              <a:r>
                <a:rPr lang="de-DE" sz="1600" b="1" i="0" u="none" strike="noStrike" cap="none" dirty="0">
                  <a:solidFill>
                    <a:schemeClr val="bg1">
                      <a:lumMod val="85000"/>
                    </a:schemeClr>
                  </a:solidFill>
                  <a:latin typeface="Kaufland Regular" panose="020B0503040000020003" pitchFamily="34" charset="0"/>
                  <a:sym typeface="Arial"/>
                </a:rPr>
                <a:t>Kaufland Global Marketplace </a:t>
              </a:r>
              <a:r>
                <a:rPr lang="de-DE" sz="1600" b="1" dirty="0">
                  <a:solidFill>
                    <a:schemeClr val="bg1">
                      <a:lumMod val="85000"/>
                    </a:schemeClr>
                  </a:solidFill>
                  <a:latin typeface="Kaufland Regular" panose="020B0503040000020003" pitchFamily="34" charset="0"/>
                </a:rPr>
                <a:t>–</a:t>
              </a:r>
              <a:r>
                <a:rPr lang="de-DE" sz="1600" b="1" i="0" u="none" strike="noStrike" cap="none" dirty="0">
                  <a:solidFill>
                    <a:schemeClr val="bg1">
                      <a:lumMod val="85000"/>
                    </a:schemeClr>
                  </a:solidFill>
                  <a:latin typeface="Kaufland Regular" panose="020B0503040000020003" pitchFamily="34" charset="0"/>
                  <a:sym typeface="Arial"/>
                </a:rPr>
                <a:t> </a:t>
              </a:r>
              <a:r>
                <a:rPr lang="de-DE" sz="1600" b="1" i="0" u="none" strike="noStrike" cap="none" dirty="0" err="1">
                  <a:solidFill>
                    <a:schemeClr val="bg1">
                      <a:lumMod val="85000"/>
                    </a:schemeClr>
                  </a:solidFill>
                  <a:latin typeface="Kaufland Regular" panose="020B0503040000020003" pitchFamily="34" charset="0"/>
                  <a:sym typeface="Arial"/>
                </a:rPr>
                <a:t>Overview</a:t>
              </a:r>
              <a:endParaRPr lang="de-DE" sz="1600" b="1" i="0" u="none" strike="noStrike" cap="none" dirty="0">
                <a:solidFill>
                  <a:schemeClr val="bg1">
                    <a:lumMod val="85000"/>
                  </a:schemeClr>
                </a:solidFill>
                <a:latin typeface="Kaufland Regular" panose="020B0503040000020003" pitchFamily="34" charset="0"/>
                <a:sym typeface="Arial"/>
              </a:endParaRPr>
            </a:p>
          </p:txBody>
        </p:sp>
      </p:grpSp>
      <p:pic>
        <p:nvPicPr>
          <p:cNvPr id="4" name="Grafik 3">
            <a:extLst>
              <a:ext uri="{FF2B5EF4-FFF2-40B4-BE49-F238E27FC236}">
                <a16:creationId xmlns:a16="http://schemas.microsoft.com/office/drawing/2014/main" id="{D4CDB167-FBAF-ABC7-D0F6-2EE58A7CBA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8943" y="2276745"/>
            <a:ext cx="370829" cy="370829"/>
          </a:xfrm>
          <a:prstGeom prst="rect">
            <a:avLst/>
          </a:prstGeom>
        </p:spPr>
      </p:pic>
      <p:pic>
        <p:nvPicPr>
          <p:cNvPr id="10" name="Grafik 9">
            <a:extLst>
              <a:ext uri="{FF2B5EF4-FFF2-40B4-BE49-F238E27FC236}">
                <a16:creationId xmlns:a16="http://schemas.microsoft.com/office/drawing/2014/main" id="{CEDD3ACD-37F2-607F-2B2C-758FE70A4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8752" y="3086304"/>
            <a:ext cx="351209" cy="351209"/>
          </a:xfrm>
          <a:prstGeom prst="rect">
            <a:avLst/>
          </a:prstGeom>
        </p:spPr>
      </p:pic>
      <p:pic>
        <p:nvPicPr>
          <p:cNvPr id="11" name="Grafik 10">
            <a:extLst>
              <a:ext uri="{FF2B5EF4-FFF2-40B4-BE49-F238E27FC236}">
                <a16:creationId xmlns:a16="http://schemas.microsoft.com/office/drawing/2014/main" id="{5F0009D9-1AC5-155F-D170-E950C61A9D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99150" y="3814407"/>
            <a:ext cx="574107" cy="574107"/>
          </a:xfrm>
          <a:prstGeom prst="rect">
            <a:avLst/>
          </a:prstGeom>
        </p:spPr>
      </p:pic>
      <p:pic>
        <p:nvPicPr>
          <p:cNvPr id="5" name="Grafik 4">
            <a:extLst>
              <a:ext uri="{FF2B5EF4-FFF2-40B4-BE49-F238E27FC236}">
                <a16:creationId xmlns:a16="http://schemas.microsoft.com/office/drawing/2014/main" id="{BC3C5950-FF82-978C-F02C-22176E283E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8987" y="4701529"/>
            <a:ext cx="400785" cy="400785"/>
          </a:xfrm>
          <a:prstGeom prst="rect">
            <a:avLst/>
          </a:prstGeom>
        </p:spPr>
      </p:pic>
    </p:spTree>
    <p:extLst>
      <p:ext uri="{BB962C8B-B14F-4D97-AF65-F5344CB8AC3E}">
        <p14:creationId xmlns:p14="http://schemas.microsoft.com/office/powerpoint/2010/main" val="279991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C6873FC5-ED1E-6A42-5827-F81355CB2C2B}"/>
              </a:ext>
            </a:extLst>
          </p:cNvPr>
          <p:cNvSpPr/>
          <p:nvPr/>
        </p:nvSpPr>
        <p:spPr>
          <a:xfrm>
            <a:off x="-70470" y="1855177"/>
            <a:ext cx="12331700" cy="2216837"/>
          </a:xfrm>
          <a:prstGeom prst="rect">
            <a:avLst/>
          </a:prstGeom>
          <a:solidFill>
            <a:srgbClr val="D9D9D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liennummernplatzhalter 1">
            <a:extLst>
              <a:ext uri="{FF2B5EF4-FFF2-40B4-BE49-F238E27FC236}">
                <a16:creationId xmlns:a16="http://schemas.microsoft.com/office/drawing/2014/main" id="{47FCBF88-29FC-4DB7-A006-BEA7C094CB97}"/>
              </a:ext>
            </a:extLst>
          </p:cNvPr>
          <p:cNvSpPr>
            <a:spLocks noGrp="1"/>
          </p:cNvSpPr>
          <p:nvPr>
            <p:ph type="sldNum" idx="12"/>
          </p:nvPr>
        </p:nvSpPr>
        <p:spPr/>
        <p:txBody>
          <a:bodyPr/>
          <a:lstStyle/>
          <a:p>
            <a:fld id="{00000000-1234-1234-1234-123412341234}" type="slidenum">
              <a:rPr lang="en-GB" smtClean="0"/>
              <a:pPr/>
              <a:t>4</a:t>
            </a:fld>
            <a:endParaRPr lang="en-GB" dirty="0"/>
          </a:p>
        </p:txBody>
      </p:sp>
      <p:sp>
        <p:nvSpPr>
          <p:cNvPr id="4" name="Textplatzhalter 3">
            <a:extLst>
              <a:ext uri="{FF2B5EF4-FFF2-40B4-BE49-F238E27FC236}">
                <a16:creationId xmlns:a16="http://schemas.microsoft.com/office/drawing/2014/main" id="{09F5FF52-747B-C1CC-50BE-AD1397761C09}"/>
              </a:ext>
            </a:extLst>
          </p:cNvPr>
          <p:cNvSpPr>
            <a:spLocks noGrp="1"/>
          </p:cNvSpPr>
          <p:nvPr>
            <p:ph type="body" idx="3"/>
          </p:nvPr>
        </p:nvSpPr>
        <p:spPr/>
        <p:txBody>
          <a:bodyPr/>
          <a:lstStyle/>
          <a:p>
            <a:r>
              <a:rPr lang="en-US" dirty="0"/>
              <a:t>Cross-border e-commerce and marketplaces</a:t>
            </a:r>
            <a:endParaRPr lang="de-DE" dirty="0"/>
          </a:p>
        </p:txBody>
      </p:sp>
      <p:sp>
        <p:nvSpPr>
          <p:cNvPr id="5" name="Titel 4">
            <a:extLst>
              <a:ext uri="{FF2B5EF4-FFF2-40B4-BE49-F238E27FC236}">
                <a16:creationId xmlns:a16="http://schemas.microsoft.com/office/drawing/2014/main" id="{799568E6-F012-4045-920B-B9C9BC754B1C}"/>
              </a:ext>
            </a:extLst>
          </p:cNvPr>
          <p:cNvSpPr>
            <a:spLocks noGrp="1"/>
          </p:cNvSpPr>
          <p:nvPr>
            <p:ph type="title"/>
          </p:nvPr>
        </p:nvSpPr>
        <p:spPr/>
        <p:txBody>
          <a:bodyPr/>
          <a:lstStyle/>
          <a:p>
            <a:r>
              <a:rPr lang="en-GB" sz="2400" b="1" dirty="0"/>
              <a:t>Relevance of cross-border e-commerce</a:t>
            </a:r>
          </a:p>
        </p:txBody>
      </p:sp>
      <p:sp>
        <p:nvSpPr>
          <p:cNvPr id="6" name="Textfeld 5">
            <a:extLst>
              <a:ext uri="{FF2B5EF4-FFF2-40B4-BE49-F238E27FC236}">
                <a16:creationId xmlns:a16="http://schemas.microsoft.com/office/drawing/2014/main" id="{AEEEC195-FD45-B1DE-3F52-A37344B6F84F}"/>
              </a:ext>
            </a:extLst>
          </p:cNvPr>
          <p:cNvSpPr txBox="1"/>
          <p:nvPr/>
        </p:nvSpPr>
        <p:spPr>
          <a:xfrm>
            <a:off x="7768860" y="6406111"/>
            <a:ext cx="3883243" cy="307777"/>
          </a:xfrm>
          <a:prstGeom prst="rect">
            <a:avLst/>
          </a:prstGeom>
          <a:noFill/>
        </p:spPr>
        <p:txBody>
          <a:bodyPr wrap="square">
            <a:spAutoFit/>
          </a:bodyPr>
          <a:lstStyle/>
          <a:p>
            <a:pPr algn="r"/>
            <a:r>
              <a:rPr lang="en-GB" sz="700" i="1" dirty="0">
                <a:solidFill>
                  <a:schemeClr val="tx1"/>
                </a:solidFill>
                <a:latin typeface="Kaufland Regular" panose="020B0503040000020003" pitchFamily="34" charset="0"/>
              </a:rPr>
              <a:t>Source: </a:t>
            </a:r>
            <a:r>
              <a:rPr lang="en-GB" sz="700" i="1" dirty="0">
                <a:latin typeface="Kaufland Regular" panose="020B0503040000020003" pitchFamily="34" charset="0"/>
              </a:rPr>
              <a:t>Market Analysis Report / grandviewresearch.com</a:t>
            </a:r>
            <a:r>
              <a:rPr lang="en-GB" sz="700" i="1" dirty="0">
                <a:solidFill>
                  <a:schemeClr val="tx1"/>
                </a:solidFill>
                <a:latin typeface="Kaufland Regular" panose="020B0503040000020003" pitchFamily="34" charset="0"/>
              </a:rPr>
              <a:t> 2022, </a:t>
            </a:r>
            <a:br>
              <a:rPr lang="en-GB" sz="700" i="1" dirty="0">
                <a:solidFill>
                  <a:schemeClr val="tx1"/>
                </a:solidFill>
                <a:latin typeface="Kaufland Regular" panose="020B0503040000020003" pitchFamily="34" charset="0"/>
              </a:rPr>
            </a:br>
            <a:r>
              <a:rPr lang="en-GB" sz="700" i="1" dirty="0" err="1">
                <a:solidFill>
                  <a:schemeClr val="tx1"/>
                </a:solidFill>
                <a:latin typeface="Kaufland Regular" panose="020B0503040000020003" pitchFamily="34" charset="0"/>
              </a:rPr>
              <a:t>Nederlandse</a:t>
            </a:r>
            <a:r>
              <a:rPr lang="en-GB" sz="700" i="1" dirty="0">
                <a:solidFill>
                  <a:schemeClr val="tx1"/>
                </a:solidFill>
                <a:latin typeface="Kaufland Regular" panose="020B0503040000020003" pitchFamily="34" charset="0"/>
              </a:rPr>
              <a:t> </a:t>
            </a:r>
            <a:r>
              <a:rPr lang="en-GB" sz="700" i="1" dirty="0" err="1">
                <a:solidFill>
                  <a:schemeClr val="tx1"/>
                </a:solidFill>
                <a:latin typeface="Kaufland Regular" panose="020B0503040000020003" pitchFamily="34" charset="0"/>
              </a:rPr>
              <a:t>webwinkels</a:t>
            </a:r>
            <a:r>
              <a:rPr lang="en-GB" sz="700" i="1" dirty="0">
                <a:solidFill>
                  <a:schemeClr val="tx1"/>
                </a:solidFill>
                <a:latin typeface="Kaufland Regular" panose="020B0503040000020003" pitchFamily="34" charset="0"/>
              </a:rPr>
              <a:t> </a:t>
            </a:r>
            <a:r>
              <a:rPr lang="en-GB" sz="700" i="1" dirty="0" err="1">
                <a:solidFill>
                  <a:schemeClr val="tx1"/>
                </a:solidFill>
                <a:latin typeface="Kaufland Regular" panose="020B0503040000020003" pitchFamily="34" charset="0"/>
              </a:rPr>
              <a:t>verkopen</a:t>
            </a:r>
            <a:r>
              <a:rPr lang="en-GB" sz="700" i="1" dirty="0">
                <a:solidFill>
                  <a:schemeClr val="tx1"/>
                </a:solidFill>
                <a:latin typeface="Kaufland Regular" panose="020B0503040000020003" pitchFamily="34" charset="0"/>
              </a:rPr>
              <a:t> </a:t>
            </a:r>
            <a:r>
              <a:rPr lang="en-GB" sz="700" i="1" dirty="0" err="1">
                <a:solidFill>
                  <a:schemeClr val="tx1"/>
                </a:solidFill>
                <a:latin typeface="Kaufland Regular" panose="020B0503040000020003" pitchFamily="34" charset="0"/>
              </a:rPr>
              <a:t>voor</a:t>
            </a:r>
            <a:r>
              <a:rPr lang="en-GB" sz="700" i="1" dirty="0">
                <a:solidFill>
                  <a:schemeClr val="tx1"/>
                </a:solidFill>
                <a:latin typeface="Kaufland Regular" panose="020B0503040000020003" pitchFamily="34" charset="0"/>
              </a:rPr>
              <a:t> </a:t>
            </a:r>
            <a:r>
              <a:rPr lang="en-GB" sz="700" i="1" dirty="0" err="1">
                <a:solidFill>
                  <a:schemeClr val="tx1"/>
                </a:solidFill>
                <a:latin typeface="Kaufland Regular" panose="020B0503040000020003" pitchFamily="34" charset="0"/>
              </a:rPr>
              <a:t>miljarden</a:t>
            </a:r>
            <a:r>
              <a:rPr lang="en-GB" sz="700" i="1" dirty="0">
                <a:solidFill>
                  <a:schemeClr val="tx1"/>
                </a:solidFill>
                <a:latin typeface="Kaufland Regular" panose="020B0503040000020003" pitchFamily="34" charset="0"/>
              </a:rPr>
              <a:t> over de </a:t>
            </a:r>
            <a:r>
              <a:rPr lang="en-GB" sz="700" i="1" dirty="0" err="1">
                <a:solidFill>
                  <a:schemeClr val="tx1"/>
                </a:solidFill>
                <a:latin typeface="Kaufland Regular" panose="020B0503040000020003" pitchFamily="34" charset="0"/>
              </a:rPr>
              <a:t>grens</a:t>
            </a:r>
            <a:r>
              <a:rPr lang="en-GB" sz="700" i="1" dirty="0">
                <a:solidFill>
                  <a:schemeClr val="tx1"/>
                </a:solidFill>
                <a:latin typeface="Kaufland Regular" panose="020B0503040000020003" pitchFamily="34" charset="0"/>
              </a:rPr>
              <a:t> / unifiedarts.de 2022</a:t>
            </a:r>
          </a:p>
        </p:txBody>
      </p:sp>
      <p:sp>
        <p:nvSpPr>
          <p:cNvPr id="11" name="Rechteck 10">
            <a:extLst>
              <a:ext uri="{FF2B5EF4-FFF2-40B4-BE49-F238E27FC236}">
                <a16:creationId xmlns:a16="http://schemas.microsoft.com/office/drawing/2014/main" id="{4BF80CA7-7E1B-63F1-0D63-7FA990053624}"/>
              </a:ext>
            </a:extLst>
          </p:cNvPr>
          <p:cNvSpPr/>
          <p:nvPr/>
        </p:nvSpPr>
        <p:spPr>
          <a:xfrm>
            <a:off x="2628900" y="4991052"/>
            <a:ext cx="3014668" cy="8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32 Mio. Besucher…">
            <a:extLst>
              <a:ext uri="{FF2B5EF4-FFF2-40B4-BE49-F238E27FC236}">
                <a16:creationId xmlns:a16="http://schemas.microsoft.com/office/drawing/2014/main" id="{FCA0209D-3428-9FA8-A230-CD5983C52A84}"/>
              </a:ext>
            </a:extLst>
          </p:cNvPr>
          <p:cNvSpPr txBox="1"/>
          <p:nvPr/>
        </p:nvSpPr>
        <p:spPr>
          <a:xfrm>
            <a:off x="1517046" y="3048791"/>
            <a:ext cx="2047060" cy="9541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p>
            <a:pPr algn="ctr"/>
            <a:r>
              <a:rPr lang="en-GB" sz="1600" dirty="0">
                <a:solidFill>
                  <a:schemeClr val="tx1">
                    <a:lumMod val="95000"/>
                    <a:lumOff val="5000"/>
                  </a:schemeClr>
                </a:solidFill>
                <a:latin typeface="Kaufland Regular" panose="020B0503040000020003" pitchFamily="34" charset="0"/>
              </a:rPr>
              <a:t>Selling internationally increases revenue by 10 – 15%</a:t>
            </a:r>
          </a:p>
          <a:p>
            <a:pPr algn="ctr" defTabSz="457200">
              <a:defRPr sz="2400">
                <a:solidFill>
                  <a:srgbClr val="424242"/>
                </a:solidFill>
                <a:latin typeface="Kaufland"/>
                <a:ea typeface="Kaufland"/>
                <a:cs typeface="Kaufland"/>
                <a:sym typeface="Kaufland"/>
              </a:defRPr>
            </a:pPr>
            <a:endParaRPr lang="en-GB" sz="1400" dirty="0">
              <a:solidFill>
                <a:schemeClr val="tx1">
                  <a:lumMod val="95000"/>
                  <a:lumOff val="5000"/>
                </a:schemeClr>
              </a:solidFill>
              <a:latin typeface="Kaufland Regular" panose="020B0503040000020003" pitchFamily="34" charset="0"/>
            </a:endParaRPr>
          </a:p>
        </p:txBody>
      </p:sp>
      <p:sp>
        <p:nvSpPr>
          <p:cNvPr id="15" name="32 Mio. Besucher…">
            <a:extLst>
              <a:ext uri="{FF2B5EF4-FFF2-40B4-BE49-F238E27FC236}">
                <a16:creationId xmlns:a16="http://schemas.microsoft.com/office/drawing/2014/main" id="{D9D9E62C-8430-9A4A-06F9-7B1446DE65AD}"/>
              </a:ext>
            </a:extLst>
          </p:cNvPr>
          <p:cNvSpPr txBox="1"/>
          <p:nvPr/>
        </p:nvSpPr>
        <p:spPr>
          <a:xfrm>
            <a:off x="5157580" y="3048791"/>
            <a:ext cx="1768444" cy="7386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p>
            <a:pPr algn="ctr"/>
            <a:r>
              <a:rPr lang="en-GB" sz="1600" dirty="0">
                <a:solidFill>
                  <a:schemeClr val="tx1">
                    <a:lumMod val="95000"/>
                    <a:lumOff val="5000"/>
                  </a:schemeClr>
                </a:solidFill>
                <a:latin typeface="Kaufland Regular" panose="020B0503040000020003" pitchFamily="34" charset="0"/>
              </a:rPr>
              <a:t>Breaking down barriers between countries</a:t>
            </a:r>
          </a:p>
        </p:txBody>
      </p:sp>
      <p:sp>
        <p:nvSpPr>
          <p:cNvPr id="16" name="32 Mio. Besucher…">
            <a:extLst>
              <a:ext uri="{FF2B5EF4-FFF2-40B4-BE49-F238E27FC236}">
                <a16:creationId xmlns:a16="http://schemas.microsoft.com/office/drawing/2014/main" id="{BA000D00-6464-4DD8-1C59-45FDABAFCB6C}"/>
              </a:ext>
            </a:extLst>
          </p:cNvPr>
          <p:cNvSpPr txBox="1"/>
          <p:nvPr/>
        </p:nvSpPr>
        <p:spPr>
          <a:xfrm>
            <a:off x="8643589" y="3048791"/>
            <a:ext cx="1768444" cy="4924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defPPr marR="0" lvl="0" algn="l" rtl="0">
              <a:lnSpc>
                <a:spcPct val="100000"/>
              </a:lnSpc>
              <a:spcBef>
                <a:spcPts val="0"/>
              </a:spcBef>
              <a:spcAft>
                <a:spcPts val="0"/>
              </a:spcAft>
            </a:defPPr>
            <a:lvl1pPr algn="ctr" defTabSz="457200">
              <a:defRPr sz="1600" b="1">
                <a:solidFill>
                  <a:srgbClr val="424242"/>
                </a:solidFill>
                <a:latin typeface="Kaufland Regular" panose="020B0503040000020003" pitchFamily="34" charset="0"/>
                <a:ea typeface="Kaufland"/>
                <a:cs typeface="Kaufland"/>
              </a:defRPr>
            </a:lvl1pPr>
          </a:lstStyle>
          <a:p>
            <a:pPr algn="ctr"/>
            <a:r>
              <a:rPr lang="en-GB" b="0" dirty="0">
                <a:solidFill>
                  <a:schemeClr val="tx1">
                    <a:lumMod val="95000"/>
                    <a:lumOff val="5000"/>
                  </a:schemeClr>
                </a:solidFill>
                <a:ea typeface="+mn-ea"/>
                <a:cs typeface="+mn-cs"/>
              </a:rPr>
              <a:t>Diversification of the business</a:t>
            </a:r>
          </a:p>
        </p:txBody>
      </p:sp>
      <p:pic>
        <p:nvPicPr>
          <p:cNvPr id="18" name="Grafik 17" descr="Baubarrikade mit einfarbiger Füllung">
            <a:extLst>
              <a:ext uri="{FF2B5EF4-FFF2-40B4-BE49-F238E27FC236}">
                <a16:creationId xmlns:a16="http://schemas.microsoft.com/office/drawing/2014/main" id="{EC4F44F5-FF0E-3AB0-005E-237A38800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7344" y="1989823"/>
            <a:ext cx="688710" cy="688710"/>
          </a:xfrm>
          <a:prstGeom prst="rect">
            <a:avLst/>
          </a:prstGeom>
        </p:spPr>
      </p:pic>
      <p:pic>
        <p:nvPicPr>
          <p:cNvPr id="24" name="Grafik 23">
            <a:extLst>
              <a:ext uri="{FF2B5EF4-FFF2-40B4-BE49-F238E27FC236}">
                <a16:creationId xmlns:a16="http://schemas.microsoft.com/office/drawing/2014/main" id="{59A7A286-41C8-8289-8FF2-A4CE65221C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6312" y="2061542"/>
            <a:ext cx="559764" cy="559764"/>
          </a:xfrm>
          <a:prstGeom prst="rect">
            <a:avLst/>
          </a:prstGeom>
        </p:spPr>
      </p:pic>
      <p:pic>
        <p:nvPicPr>
          <p:cNvPr id="26" name="Grafik 25">
            <a:extLst>
              <a:ext uri="{FF2B5EF4-FFF2-40B4-BE49-F238E27FC236}">
                <a16:creationId xmlns:a16="http://schemas.microsoft.com/office/drawing/2014/main" id="{96AE0929-88B6-D63D-D924-2F00AEBF7F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0421" y="2119386"/>
            <a:ext cx="574780" cy="574780"/>
          </a:xfrm>
          <a:prstGeom prst="rect">
            <a:avLst/>
          </a:prstGeom>
        </p:spPr>
      </p:pic>
      <p:sp>
        <p:nvSpPr>
          <p:cNvPr id="3" name="Google Shape;1928;p70">
            <a:extLst>
              <a:ext uri="{FF2B5EF4-FFF2-40B4-BE49-F238E27FC236}">
                <a16:creationId xmlns:a16="http://schemas.microsoft.com/office/drawing/2014/main" id="{E2FE8166-2198-F968-26DD-0344C9B38F09}"/>
              </a:ext>
            </a:extLst>
          </p:cNvPr>
          <p:cNvSpPr/>
          <p:nvPr/>
        </p:nvSpPr>
        <p:spPr>
          <a:xfrm>
            <a:off x="2377438" y="4546934"/>
            <a:ext cx="7156173" cy="1656743"/>
          </a:xfrm>
          <a:prstGeom prst="rect">
            <a:avLst/>
          </a:prstGeom>
          <a:solidFill>
            <a:schemeClr val="lt1"/>
          </a:solidFill>
          <a:ln w="28575" cap="flat" cmpd="sng">
            <a:solidFill>
              <a:srgbClr val="E3000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lang="en-GB" sz="1600" b="0" i="0" u="none" strike="noStrike" cap="none" dirty="0">
              <a:solidFill>
                <a:schemeClr val="dk1"/>
              </a:solidFill>
              <a:latin typeface="Kaufland Regular" panose="020B0503040000020003" pitchFamily="34" charset="0"/>
              <a:sym typeface="Arial"/>
            </a:endParaRPr>
          </a:p>
        </p:txBody>
      </p:sp>
      <p:graphicFrame>
        <p:nvGraphicFramePr>
          <p:cNvPr id="7" name="Inhaltsplatzhalter 23">
            <a:extLst>
              <a:ext uri="{FF2B5EF4-FFF2-40B4-BE49-F238E27FC236}">
                <a16:creationId xmlns:a16="http://schemas.microsoft.com/office/drawing/2014/main" id="{2A32D4B5-21BD-8B7C-AA8F-040BCD4775EE}"/>
              </a:ext>
            </a:extLst>
          </p:cNvPr>
          <p:cNvGraphicFramePr>
            <a:graphicFrameLocks/>
          </p:cNvGraphicFramePr>
          <p:nvPr>
            <p:extLst>
              <p:ext uri="{D42A27DB-BD31-4B8C-83A1-F6EECF244321}">
                <p14:modId xmlns:p14="http://schemas.microsoft.com/office/powerpoint/2010/main" val="543036839"/>
              </p:ext>
            </p:extLst>
          </p:nvPr>
        </p:nvGraphicFramePr>
        <p:xfrm>
          <a:off x="1529276" y="4546925"/>
          <a:ext cx="14006945" cy="1988600"/>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feld 7">
            <a:extLst>
              <a:ext uri="{FF2B5EF4-FFF2-40B4-BE49-F238E27FC236}">
                <a16:creationId xmlns:a16="http://schemas.microsoft.com/office/drawing/2014/main" id="{598AB4ED-22C3-FDD2-73D4-C88852BDEDAA}"/>
              </a:ext>
            </a:extLst>
          </p:cNvPr>
          <p:cNvSpPr txBox="1"/>
          <p:nvPr/>
        </p:nvSpPr>
        <p:spPr>
          <a:xfrm>
            <a:off x="2519438" y="4427730"/>
            <a:ext cx="3014668" cy="338554"/>
          </a:xfrm>
          <a:prstGeom prst="rect">
            <a:avLst/>
          </a:prstGeom>
          <a:solidFill>
            <a:schemeClr val="bg1"/>
          </a:solidFill>
        </p:spPr>
        <p:txBody>
          <a:bodyPr wrap="square" rtlCol="0">
            <a:spAutoFit/>
          </a:bodyPr>
          <a:lstStyle/>
          <a:p>
            <a:r>
              <a:rPr lang="en-GB" sz="1600" b="1" dirty="0">
                <a:solidFill>
                  <a:srgbClr val="E3000F"/>
                </a:solidFill>
                <a:latin typeface="Kaufland Regular" panose="020B0503040000020003" pitchFamily="34" charset="0"/>
              </a:rPr>
              <a:t>Cross-Border Top Categories</a:t>
            </a:r>
          </a:p>
        </p:txBody>
      </p:sp>
    </p:spTree>
    <p:extLst>
      <p:ext uri="{BB962C8B-B14F-4D97-AF65-F5344CB8AC3E}">
        <p14:creationId xmlns:p14="http://schemas.microsoft.com/office/powerpoint/2010/main" val="171036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2117;g136b307203b_0_1539">
            <a:extLst>
              <a:ext uri="{FF2B5EF4-FFF2-40B4-BE49-F238E27FC236}">
                <a16:creationId xmlns:a16="http://schemas.microsoft.com/office/drawing/2014/main" id="{40FA4DDB-4BFD-5283-2D00-82163DEE33E2}"/>
              </a:ext>
            </a:extLst>
          </p:cNvPr>
          <p:cNvSpPr txBox="1"/>
          <p:nvPr/>
        </p:nvSpPr>
        <p:spPr>
          <a:xfrm>
            <a:off x="510152" y="2254506"/>
            <a:ext cx="10679464" cy="3676658"/>
          </a:xfrm>
          <a:prstGeom prst="rect">
            <a:avLst/>
          </a:prstGeom>
          <a:solidFill>
            <a:schemeClr val="bg1"/>
          </a:solidFill>
          <a:ln w="28575" cap="flat" cmpd="sng">
            <a:solidFill>
              <a:schemeClr val="accent1"/>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288000" tIns="720000" rIns="288000" bIns="288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0" i="0" u="none" strike="noStrike" kern="1200" cap="none" spc="0" normalizeH="0" baseline="0" noProof="0">
              <a:ln>
                <a:noFill/>
              </a:ln>
              <a:solidFill>
                <a:srgbClr val="000000"/>
              </a:solidFill>
              <a:effectLst/>
              <a:uLnTx/>
              <a:uFillTx/>
              <a:latin typeface="Kaufland Regular" panose="020B0503040000020003" pitchFamily="34" charset="0"/>
              <a:ea typeface="Arial"/>
              <a:cs typeface="Arial"/>
              <a:sym typeface="Arial"/>
            </a:endParaRPr>
          </a:p>
        </p:txBody>
      </p:sp>
      <p:sp>
        <p:nvSpPr>
          <p:cNvPr id="37" name="Textfeld 36">
            <a:extLst>
              <a:ext uri="{FF2B5EF4-FFF2-40B4-BE49-F238E27FC236}">
                <a16:creationId xmlns:a16="http://schemas.microsoft.com/office/drawing/2014/main" id="{9D3018D0-32D9-6AA5-2969-673EE73D4C6C}"/>
              </a:ext>
            </a:extLst>
          </p:cNvPr>
          <p:cNvSpPr txBox="1"/>
          <p:nvPr/>
        </p:nvSpPr>
        <p:spPr>
          <a:xfrm>
            <a:off x="803068" y="2095855"/>
            <a:ext cx="3208770" cy="30777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err="1">
                <a:solidFill>
                  <a:srgbClr val="000000"/>
                </a:solidFill>
                <a:latin typeface="Kaufland Regular" panose="020B0503040000020003" pitchFamily="34" charset="0"/>
                <a:sym typeface="Kaufland"/>
              </a:rPr>
              <a:t>Marketplaces</a:t>
            </a:r>
            <a:r>
              <a:rPr lang="de-DE" sz="1400" b="1" dirty="0">
                <a:solidFill>
                  <a:srgbClr val="000000"/>
                </a:solidFill>
                <a:latin typeface="Kaufland Regular" panose="020B0503040000020003" pitchFamily="34" charset="0"/>
                <a:sym typeface="Kaufland"/>
              </a:rPr>
              <a:t> </a:t>
            </a:r>
            <a:r>
              <a:rPr lang="de-DE" sz="1400" b="1" dirty="0" err="1">
                <a:solidFill>
                  <a:srgbClr val="000000"/>
                </a:solidFill>
                <a:latin typeface="Kaufland Regular" panose="020B0503040000020003" pitchFamily="34" charset="0"/>
                <a:sym typeface="Kaufland"/>
              </a:rPr>
              <a:t>as</a:t>
            </a:r>
            <a:r>
              <a:rPr lang="de-DE" sz="1400" b="1" dirty="0">
                <a:solidFill>
                  <a:srgbClr val="000000"/>
                </a:solidFill>
                <a:latin typeface="Kaufland Regular" panose="020B0503040000020003" pitchFamily="34" charset="0"/>
                <a:sym typeface="Kaufland"/>
              </a:rPr>
              <a:t> </a:t>
            </a:r>
            <a:r>
              <a:rPr lang="de-DE" sz="1400" b="1" dirty="0" err="1">
                <a:solidFill>
                  <a:srgbClr val="000000"/>
                </a:solidFill>
                <a:latin typeface="Kaufland Regular" panose="020B0503040000020003" pitchFamily="34" charset="0"/>
                <a:sym typeface="Kaufland"/>
              </a:rPr>
              <a:t>the</a:t>
            </a:r>
            <a:r>
              <a:rPr lang="de-DE" sz="1400" b="1" dirty="0">
                <a:solidFill>
                  <a:srgbClr val="000000"/>
                </a:solidFill>
                <a:latin typeface="Kaufland Regular" panose="020B0503040000020003" pitchFamily="34" charset="0"/>
                <a:sym typeface="Kaufland"/>
              </a:rPr>
              <a:t> </a:t>
            </a:r>
            <a:r>
              <a:rPr lang="de-DE" sz="1400" b="1" dirty="0" err="1">
                <a:solidFill>
                  <a:srgbClr val="000000"/>
                </a:solidFill>
                <a:latin typeface="Kaufland Regular" panose="020B0503040000020003" pitchFamily="34" charset="0"/>
                <a:sym typeface="Kaufland"/>
              </a:rPr>
              <a:t>new</a:t>
            </a:r>
            <a:r>
              <a:rPr lang="de-DE" sz="1400" b="1" dirty="0">
                <a:solidFill>
                  <a:srgbClr val="000000"/>
                </a:solidFill>
                <a:latin typeface="Kaufland Regular" panose="020B0503040000020003" pitchFamily="34" charset="0"/>
                <a:sym typeface="Kaufland"/>
              </a:rPr>
              <a:t> normal</a:t>
            </a:r>
            <a:r>
              <a:rPr lang="de-DE" sz="1400" b="1" baseline="30000" dirty="0">
                <a:solidFill>
                  <a:srgbClr val="000000"/>
                </a:solidFill>
                <a:latin typeface="Kaufland Regular" panose="020B0503040000020003" pitchFamily="34" charset="0"/>
                <a:sym typeface="Kaufland"/>
              </a:rPr>
              <a:t>1</a:t>
            </a:r>
            <a:endParaRPr kumimoji="0" lang="en-US" sz="1400" b="1" i="0" u="none" strike="noStrike" kern="1200" cap="none" spc="0" normalizeH="0" baseline="30000" noProof="0" dirty="0">
              <a:ln>
                <a:noFill/>
              </a:ln>
              <a:solidFill>
                <a:srgbClr val="000000"/>
              </a:solidFill>
              <a:effectLst/>
              <a:uLnTx/>
              <a:uFillTx/>
              <a:latin typeface="Kaufland Regular" panose="020B0503040000020003" pitchFamily="34" charset="0"/>
              <a:ea typeface="+mn-ea"/>
              <a:cs typeface="+mn-cs"/>
              <a:sym typeface="Kaufland"/>
            </a:endParaRPr>
          </a:p>
        </p:txBody>
      </p:sp>
      <p:sp>
        <p:nvSpPr>
          <p:cNvPr id="2" name="Foliennummernplatzhalter 1">
            <a:extLst>
              <a:ext uri="{FF2B5EF4-FFF2-40B4-BE49-F238E27FC236}">
                <a16:creationId xmlns:a16="http://schemas.microsoft.com/office/drawing/2014/main" id="{D3198635-1247-021E-02A5-9C5844CEEC96}"/>
              </a:ext>
            </a:extLst>
          </p:cNvPr>
          <p:cNvSpPr>
            <a:spLocks noGrp="1"/>
          </p:cNvSpPr>
          <p:nvPr>
            <p:ph type="sldNum" idx="12"/>
          </p:nvPr>
        </p:nvSpPr>
        <p:spPr/>
        <p:txBody>
          <a:bodyPr/>
          <a:lstStyle/>
          <a:p>
            <a:fld id="{00000000-1234-1234-1234-123412341234}" type="slidenum">
              <a:rPr lang="de-DE" smtClean="0"/>
              <a:pPr/>
              <a:t>5</a:t>
            </a:fld>
            <a:endParaRPr lang="de-DE"/>
          </a:p>
        </p:txBody>
      </p:sp>
      <p:sp>
        <p:nvSpPr>
          <p:cNvPr id="4" name="Textplatzhalter 3">
            <a:extLst>
              <a:ext uri="{FF2B5EF4-FFF2-40B4-BE49-F238E27FC236}">
                <a16:creationId xmlns:a16="http://schemas.microsoft.com/office/drawing/2014/main" id="{3417EB61-9CEE-E50C-9FF5-82C7B73644B9}"/>
              </a:ext>
            </a:extLst>
          </p:cNvPr>
          <p:cNvSpPr>
            <a:spLocks noGrp="1"/>
          </p:cNvSpPr>
          <p:nvPr>
            <p:ph type="body" idx="3"/>
          </p:nvPr>
        </p:nvSpPr>
        <p:spPr/>
        <p:txBody>
          <a:bodyPr/>
          <a:lstStyle/>
          <a:p>
            <a:r>
              <a:rPr lang="en-US" dirty="0"/>
              <a:t>Cross-border e-commerce and marketplaces</a:t>
            </a:r>
            <a:endParaRPr lang="de-DE" dirty="0"/>
          </a:p>
        </p:txBody>
      </p:sp>
      <p:sp>
        <p:nvSpPr>
          <p:cNvPr id="5" name="Titel 4">
            <a:extLst>
              <a:ext uri="{FF2B5EF4-FFF2-40B4-BE49-F238E27FC236}">
                <a16:creationId xmlns:a16="http://schemas.microsoft.com/office/drawing/2014/main" id="{F9086D16-38E8-BFE5-3888-CF1EDEB3D3B8}"/>
              </a:ext>
            </a:extLst>
          </p:cNvPr>
          <p:cNvSpPr>
            <a:spLocks noGrp="1"/>
          </p:cNvSpPr>
          <p:nvPr>
            <p:ph type="title"/>
          </p:nvPr>
        </p:nvSpPr>
        <p:spPr/>
        <p:txBody>
          <a:bodyPr/>
          <a:lstStyle/>
          <a:p>
            <a:r>
              <a:rPr lang="en-US" sz="2400" b="1" dirty="0"/>
              <a:t>Sellers rely on established marketplaces as a strategy for profitable growth</a:t>
            </a:r>
            <a:endParaRPr lang="de-DE" sz="2400" b="1" dirty="0"/>
          </a:p>
        </p:txBody>
      </p:sp>
      <p:sp>
        <p:nvSpPr>
          <p:cNvPr id="29" name="Google Shape;1229;p23">
            <a:extLst>
              <a:ext uri="{FF2B5EF4-FFF2-40B4-BE49-F238E27FC236}">
                <a16:creationId xmlns:a16="http://schemas.microsoft.com/office/drawing/2014/main" id="{891B159F-D68C-9BEC-C0C8-B21646E21532}"/>
              </a:ext>
            </a:extLst>
          </p:cNvPr>
          <p:cNvSpPr/>
          <p:nvPr/>
        </p:nvSpPr>
        <p:spPr>
          <a:xfrm>
            <a:off x="1954281" y="2853412"/>
            <a:ext cx="3208770" cy="722390"/>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92075" marR="0" lvl="0" indent="-92075" defTabSz="914400" rtl="0" eaLnBrk="1" fontAlgn="auto" latinLnBrk="0" hangingPunct="0">
              <a:lnSpc>
                <a:spcPct val="100000"/>
              </a:lnSpc>
              <a:spcBef>
                <a:spcPts val="0"/>
              </a:spcBef>
              <a:spcAft>
                <a:spcPts val="0"/>
              </a:spcAft>
              <a:buClr>
                <a:srgbClr val="000000"/>
              </a:buClr>
              <a:buSzPts val="1400"/>
              <a:buFontTx/>
              <a:buNone/>
              <a:tabLst/>
              <a:defRPr/>
            </a:pPr>
            <a:r>
              <a:rPr kumimoji="0" lang="de-DE" sz="2800" b="1" i="0" u="none" strike="noStrike" kern="0" cap="none" spc="0" normalizeH="0" baseline="0" noProof="0" dirty="0">
                <a:ln>
                  <a:noFill/>
                </a:ln>
                <a:solidFill>
                  <a:srgbClr val="E3000F"/>
                </a:solidFill>
                <a:effectLst/>
                <a:uLnTx/>
                <a:uFillTx/>
                <a:latin typeface="Kaufland Regular" panose="020B0503040000020003" pitchFamily="34" charset="0"/>
                <a:ea typeface="Arial"/>
                <a:cs typeface="Arial"/>
                <a:sym typeface="Arial"/>
              </a:rPr>
              <a:t>+46%</a:t>
            </a:r>
          </a:p>
          <a:p>
            <a:pPr marR="0" lvl="0" defTabSz="914400" rtl="0" eaLnBrk="1" fontAlgn="auto" latinLnBrk="0" hangingPunct="0">
              <a:lnSpc>
                <a:spcPct val="100000"/>
              </a:lnSpc>
              <a:spcBef>
                <a:spcPts val="0"/>
              </a:spcBef>
              <a:spcAft>
                <a:spcPts val="0"/>
              </a:spcAft>
              <a:buClr>
                <a:srgbClr val="000000"/>
              </a:buClr>
              <a:buSzPts val="1400"/>
              <a:buFontTx/>
              <a:buNone/>
              <a:tabLst/>
              <a:defRPr/>
            </a:pPr>
            <a:r>
              <a:rPr lang="en-US" sz="1200" kern="0" dirty="0">
                <a:latin typeface="Kaufland Regular" panose="020B0503040000020003" pitchFamily="34" charset="0"/>
                <a:ea typeface="Arial"/>
                <a:cs typeface="Arial"/>
                <a:sym typeface="Arial"/>
              </a:rPr>
              <a:t>seller growth on marketplaces</a:t>
            </a:r>
            <a:endParaRPr kumimoji="0" lang="de-DE" sz="1200" i="0" u="none" strike="noStrike" kern="0" cap="none" spc="0" normalizeH="0" baseline="0" noProof="0" dirty="0">
              <a:ln>
                <a:noFill/>
              </a:ln>
              <a:solidFill>
                <a:srgbClr val="000000"/>
              </a:solidFill>
              <a:effectLst/>
              <a:uLnTx/>
              <a:uFillTx/>
              <a:latin typeface="Kaufland Regular" panose="020B0503040000020003" pitchFamily="34" charset="0"/>
              <a:ea typeface="Arial"/>
              <a:cs typeface="Arial"/>
              <a:sym typeface="Arial"/>
            </a:endParaRPr>
          </a:p>
        </p:txBody>
      </p:sp>
      <p:sp>
        <p:nvSpPr>
          <p:cNvPr id="32" name="Google Shape;1229;p23">
            <a:extLst>
              <a:ext uri="{FF2B5EF4-FFF2-40B4-BE49-F238E27FC236}">
                <a16:creationId xmlns:a16="http://schemas.microsoft.com/office/drawing/2014/main" id="{00738343-EC72-5C60-FDFC-4A03CF217805}"/>
              </a:ext>
            </a:extLst>
          </p:cNvPr>
          <p:cNvSpPr/>
          <p:nvPr/>
        </p:nvSpPr>
        <p:spPr>
          <a:xfrm>
            <a:off x="1954281" y="4686066"/>
            <a:ext cx="3281725" cy="722390"/>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92075" marR="0" lvl="0" indent="-92075" defTabSz="914400" rtl="0" eaLnBrk="1" fontAlgn="auto" latinLnBrk="0" hangingPunct="0">
              <a:lnSpc>
                <a:spcPct val="100000"/>
              </a:lnSpc>
              <a:spcBef>
                <a:spcPts val="0"/>
              </a:spcBef>
              <a:spcAft>
                <a:spcPts val="0"/>
              </a:spcAft>
              <a:buClr>
                <a:srgbClr val="000000"/>
              </a:buClr>
              <a:buSzPts val="1400"/>
              <a:buFontTx/>
              <a:buNone/>
              <a:tabLst/>
              <a:defRPr/>
            </a:pPr>
            <a:r>
              <a:rPr kumimoji="0" lang="de-DE" sz="2800" b="1" i="0" u="none" strike="noStrike" kern="0" cap="none" spc="0" normalizeH="0" baseline="0" noProof="0" dirty="0">
                <a:ln>
                  <a:noFill/>
                </a:ln>
                <a:solidFill>
                  <a:srgbClr val="E3000F"/>
                </a:solidFill>
                <a:effectLst/>
                <a:uLnTx/>
                <a:uFillTx/>
                <a:latin typeface="Kaufland Regular" panose="020B0503040000020003" pitchFamily="34" charset="0"/>
                <a:ea typeface="Arial"/>
                <a:cs typeface="Arial"/>
                <a:sym typeface="Arial"/>
              </a:rPr>
              <a:t>57%</a:t>
            </a:r>
          </a:p>
          <a:p>
            <a:pPr>
              <a:buClr>
                <a:srgbClr val="000000"/>
              </a:buClr>
              <a:buSzPts val="1400"/>
              <a:defRPr/>
            </a:pPr>
            <a:r>
              <a:rPr lang="en-US" sz="1200" kern="0" dirty="0">
                <a:latin typeface="Kaufland Regular" panose="020B0503040000020003" pitchFamily="34" charset="0"/>
                <a:cs typeface="Arial"/>
                <a:sym typeface="Arial"/>
              </a:rPr>
              <a:t>of consumers shop on marketplaces “very frequently” to “exclusively”</a:t>
            </a:r>
            <a:endParaRPr lang="de-DE" sz="1200" kern="0" dirty="0">
              <a:latin typeface="Kaufland Regular" panose="020B0503040000020003" pitchFamily="34" charset="0"/>
              <a:cs typeface="Arial"/>
              <a:sym typeface="Arial"/>
            </a:endParaRPr>
          </a:p>
        </p:txBody>
      </p:sp>
      <p:sp>
        <p:nvSpPr>
          <p:cNvPr id="40" name="Textfeld 39">
            <a:extLst>
              <a:ext uri="{FF2B5EF4-FFF2-40B4-BE49-F238E27FC236}">
                <a16:creationId xmlns:a16="http://schemas.microsoft.com/office/drawing/2014/main" id="{B356B37C-E660-3C87-9C94-830F7071220E}"/>
              </a:ext>
            </a:extLst>
          </p:cNvPr>
          <p:cNvSpPr txBox="1"/>
          <p:nvPr/>
        </p:nvSpPr>
        <p:spPr>
          <a:xfrm>
            <a:off x="6169570" y="6403812"/>
            <a:ext cx="5434444" cy="200055"/>
          </a:xfrm>
          <a:prstGeom prst="rect">
            <a:avLst/>
          </a:prstGeom>
          <a:noFill/>
        </p:spPr>
        <p:txBody>
          <a:bodyPr wrap="square">
            <a:spAutoFit/>
          </a:bodyPr>
          <a:lstStyle>
            <a:defPPr>
              <a:defRPr lang="de-DE"/>
            </a:defPPr>
            <a:lvl1pPr marR="0" lvl="0" indent="0" algn="r" fontAlgn="auto">
              <a:lnSpc>
                <a:spcPct val="100000"/>
              </a:lnSpc>
              <a:spcBef>
                <a:spcPts val="0"/>
              </a:spcBef>
              <a:spcAft>
                <a:spcPts val="0"/>
              </a:spcAft>
              <a:buClr>
                <a:srgbClr val="000000"/>
              </a:buClr>
              <a:buSzTx/>
              <a:buFont typeface="Arial"/>
              <a:buNone/>
              <a:tabLst/>
              <a:defRPr kumimoji="0" sz="700" b="0" i="1" u="none" strike="noStrike" kern="0" cap="none" spc="0" normalizeH="0" baseline="0">
                <a:ln>
                  <a:noFill/>
                </a:ln>
                <a:solidFill>
                  <a:srgbClr val="000000"/>
                </a:solidFill>
                <a:effectLst/>
                <a:uLnTx/>
                <a:uFillTx/>
                <a:latin typeface="Kaufland Regular" panose="020B0503040000020003" pitchFamily="34" charset="0"/>
                <a:cs typeface="Arial"/>
              </a:defRPr>
            </a:lvl1pPr>
          </a:lstStyle>
          <a:p>
            <a:r>
              <a:rPr lang="de-DE" baseline="30000" dirty="0"/>
              <a:t>1 </a:t>
            </a:r>
            <a:r>
              <a:rPr lang="de-DE" dirty="0"/>
              <a:t>Vergleich von 2020 zu 2021 (Enterprise Marketplace Index 2022 von </a:t>
            </a:r>
            <a:r>
              <a:rPr lang="de-DE" dirty="0" err="1"/>
              <a:t>Mirakl</a:t>
            </a:r>
            <a:r>
              <a:rPr lang="de-DE" dirty="0"/>
              <a:t>)</a:t>
            </a:r>
          </a:p>
        </p:txBody>
      </p:sp>
      <p:pic>
        <p:nvPicPr>
          <p:cNvPr id="41" name="Grafik 40">
            <a:extLst>
              <a:ext uri="{FF2B5EF4-FFF2-40B4-BE49-F238E27FC236}">
                <a16:creationId xmlns:a16="http://schemas.microsoft.com/office/drawing/2014/main" id="{3E34C1F4-48DD-24C6-F62E-5798C8573CA2}"/>
              </a:ext>
            </a:extLst>
          </p:cNvPr>
          <p:cNvPicPr>
            <a:picLocks noChangeAspect="1"/>
          </p:cNvPicPr>
          <p:nvPr/>
        </p:nvPicPr>
        <p:blipFill>
          <a:blip r:embed="rId3"/>
          <a:stretch>
            <a:fillRect/>
          </a:stretch>
        </p:blipFill>
        <p:spPr>
          <a:xfrm>
            <a:off x="903363" y="2856412"/>
            <a:ext cx="713294" cy="719390"/>
          </a:xfrm>
          <a:prstGeom prst="rect">
            <a:avLst/>
          </a:prstGeom>
        </p:spPr>
      </p:pic>
      <p:pic>
        <p:nvPicPr>
          <p:cNvPr id="42" name="Grafik 41" descr="Benutzer mit einfarbiger Füllung">
            <a:extLst>
              <a:ext uri="{FF2B5EF4-FFF2-40B4-BE49-F238E27FC236}">
                <a16:creationId xmlns:a16="http://schemas.microsoft.com/office/drawing/2014/main" id="{01030F37-2D44-61DC-122A-28C3A3DCE8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3363" y="4671717"/>
            <a:ext cx="719390" cy="719390"/>
          </a:xfrm>
          <a:prstGeom prst="rect">
            <a:avLst/>
          </a:prstGeom>
          <a:effectLst/>
        </p:spPr>
      </p:pic>
      <p:sp>
        <p:nvSpPr>
          <p:cNvPr id="43" name="Google Shape;1229;p23">
            <a:extLst>
              <a:ext uri="{FF2B5EF4-FFF2-40B4-BE49-F238E27FC236}">
                <a16:creationId xmlns:a16="http://schemas.microsoft.com/office/drawing/2014/main" id="{3C0D847C-89A5-0748-4AF3-E936100DD995}"/>
              </a:ext>
            </a:extLst>
          </p:cNvPr>
          <p:cNvSpPr/>
          <p:nvPr/>
        </p:nvSpPr>
        <p:spPr>
          <a:xfrm>
            <a:off x="7504109" y="2919255"/>
            <a:ext cx="3526821" cy="722390"/>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92075" marR="0" lvl="0" indent="-92075" defTabSz="914400" rtl="0" eaLnBrk="1" fontAlgn="auto" latinLnBrk="0" hangingPunct="0">
              <a:lnSpc>
                <a:spcPct val="100000"/>
              </a:lnSpc>
              <a:spcBef>
                <a:spcPts val="0"/>
              </a:spcBef>
              <a:spcAft>
                <a:spcPts val="0"/>
              </a:spcAft>
              <a:buClr>
                <a:srgbClr val="000000"/>
              </a:buClr>
              <a:buSzPts val="1400"/>
              <a:buFontTx/>
              <a:buNone/>
              <a:tabLst/>
              <a:defRPr/>
            </a:pPr>
            <a:r>
              <a:rPr kumimoji="0" lang="de-DE" sz="2800" b="1" i="0" u="none" strike="noStrike" kern="0" cap="none" spc="0" normalizeH="0" baseline="0" noProof="0" dirty="0">
                <a:ln>
                  <a:noFill/>
                </a:ln>
                <a:solidFill>
                  <a:srgbClr val="E3000F"/>
                </a:solidFill>
                <a:effectLst/>
                <a:uLnTx/>
                <a:uFillTx/>
                <a:latin typeface="Kaufland Regular" panose="020B0503040000020003" pitchFamily="34" charset="0"/>
                <a:ea typeface="Arial"/>
                <a:cs typeface="Arial"/>
                <a:sym typeface="Arial"/>
              </a:rPr>
              <a:t>+29%</a:t>
            </a:r>
          </a:p>
          <a:p>
            <a:pPr>
              <a:buClr>
                <a:srgbClr val="000000"/>
              </a:buClr>
              <a:buSzPts val="1400"/>
              <a:defRPr/>
            </a:pPr>
            <a:r>
              <a:rPr lang="en-US" sz="1200" kern="0" dirty="0">
                <a:latin typeface="Kaufland Regular" panose="020B0503040000020003" pitchFamily="34" charset="0"/>
                <a:cs typeface="Arial"/>
                <a:sym typeface="Arial"/>
              </a:rPr>
              <a:t>sales share of marketplaces as a sales channel for sellers</a:t>
            </a:r>
            <a:endParaRPr lang="de-DE" sz="1200" kern="0" dirty="0">
              <a:latin typeface="Kaufland Regular" panose="020B0503040000020003" pitchFamily="34" charset="0"/>
              <a:cs typeface="Arial"/>
              <a:sym typeface="Arial"/>
            </a:endParaRPr>
          </a:p>
        </p:txBody>
      </p:sp>
      <p:sp>
        <p:nvSpPr>
          <p:cNvPr id="44" name="Google Shape;1229;p23">
            <a:extLst>
              <a:ext uri="{FF2B5EF4-FFF2-40B4-BE49-F238E27FC236}">
                <a16:creationId xmlns:a16="http://schemas.microsoft.com/office/drawing/2014/main" id="{DEC7D3DA-BA1E-17B9-95F3-EF9EFA69C55C}"/>
              </a:ext>
            </a:extLst>
          </p:cNvPr>
          <p:cNvSpPr/>
          <p:nvPr/>
        </p:nvSpPr>
        <p:spPr>
          <a:xfrm>
            <a:off x="7504109" y="4668717"/>
            <a:ext cx="3685507" cy="722390"/>
          </a:xfrm>
          <a:prstGeom prst="roundRect">
            <a:avLst>
              <a:gd name="adj" fmla="val 0"/>
            </a:avLst>
          </a:prstGeom>
          <a:noFill/>
          <a:ln>
            <a:noFill/>
          </a:ln>
        </p:spPr>
        <p:txBody>
          <a:bodyPr spcFirstLastPara="1" wrap="square" lIns="91425" tIns="91425" rIns="91425" bIns="9142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92075" marR="0" lvl="0" indent="-92075" defTabSz="914400" rtl="0" eaLnBrk="1" fontAlgn="auto" latinLnBrk="0" hangingPunct="0">
              <a:lnSpc>
                <a:spcPct val="100000"/>
              </a:lnSpc>
              <a:spcBef>
                <a:spcPts val="0"/>
              </a:spcBef>
              <a:spcAft>
                <a:spcPts val="0"/>
              </a:spcAft>
              <a:buClr>
                <a:srgbClr val="000000"/>
              </a:buClr>
              <a:buSzPts val="1400"/>
              <a:buFontTx/>
              <a:buNone/>
              <a:tabLst/>
              <a:defRPr/>
            </a:pPr>
            <a:r>
              <a:rPr kumimoji="0" lang="de-DE" sz="2800" b="1" i="0" u="none" strike="noStrike" kern="0" cap="none" spc="0" normalizeH="0" baseline="0" noProof="0" dirty="0">
                <a:ln>
                  <a:noFill/>
                </a:ln>
                <a:solidFill>
                  <a:srgbClr val="E3000F"/>
                </a:solidFill>
                <a:effectLst/>
                <a:uLnTx/>
                <a:uFillTx/>
                <a:latin typeface="Kaufland Regular" panose="020B0503040000020003" pitchFamily="34" charset="0"/>
                <a:ea typeface="Arial"/>
                <a:cs typeface="Arial"/>
                <a:sym typeface="Arial"/>
              </a:rPr>
              <a:t>25%</a:t>
            </a:r>
          </a:p>
          <a:p>
            <a:pPr>
              <a:buClr>
                <a:srgbClr val="000000"/>
              </a:buClr>
              <a:buSzPts val="1400"/>
              <a:defRPr/>
            </a:pPr>
            <a:r>
              <a:rPr lang="en-US" sz="1200" kern="0" dirty="0">
                <a:latin typeface="Kaufland Regular" panose="020B0503040000020003" pitchFamily="34" charset="0"/>
                <a:cs typeface="Arial"/>
                <a:sym typeface="Arial"/>
              </a:rPr>
              <a:t>growth of marketplaces compared to total e-commerce CAGR of 12%</a:t>
            </a:r>
            <a:endParaRPr lang="de-DE" sz="1200" kern="0" dirty="0">
              <a:latin typeface="Kaufland Regular" panose="020B0503040000020003" pitchFamily="34" charset="0"/>
              <a:cs typeface="Arial"/>
              <a:sym typeface="Arial"/>
            </a:endParaRPr>
          </a:p>
        </p:txBody>
      </p:sp>
      <p:pic>
        <p:nvPicPr>
          <p:cNvPr id="45" name="Grafik 44">
            <a:extLst>
              <a:ext uri="{FF2B5EF4-FFF2-40B4-BE49-F238E27FC236}">
                <a16:creationId xmlns:a16="http://schemas.microsoft.com/office/drawing/2014/main" id="{FA2A4EF1-1E78-E5B8-EC43-3C35D56FC6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1503" y="2919255"/>
            <a:ext cx="698950" cy="698950"/>
          </a:xfrm>
          <a:prstGeom prst="rect">
            <a:avLst/>
          </a:prstGeom>
        </p:spPr>
      </p:pic>
      <p:cxnSp>
        <p:nvCxnSpPr>
          <p:cNvPr id="46" name="Gerade Verbindung 36">
            <a:extLst>
              <a:ext uri="{FF2B5EF4-FFF2-40B4-BE49-F238E27FC236}">
                <a16:creationId xmlns:a16="http://schemas.microsoft.com/office/drawing/2014/main" id="{7D7C139D-7E99-B9A7-C284-9999DDDC4158}"/>
              </a:ext>
            </a:extLst>
          </p:cNvPr>
          <p:cNvCxnSpPr>
            <a:cxnSpLocks/>
          </p:cNvCxnSpPr>
          <p:nvPr/>
        </p:nvCxnSpPr>
        <p:spPr>
          <a:xfrm flipH="1">
            <a:off x="1778469" y="2790717"/>
            <a:ext cx="3560" cy="84778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48" name="Gerade Verbindung 36">
            <a:extLst>
              <a:ext uri="{FF2B5EF4-FFF2-40B4-BE49-F238E27FC236}">
                <a16:creationId xmlns:a16="http://schemas.microsoft.com/office/drawing/2014/main" id="{C9EF949D-3F2A-A0D8-D877-A7E1899E2B60}"/>
              </a:ext>
            </a:extLst>
          </p:cNvPr>
          <p:cNvCxnSpPr>
            <a:cxnSpLocks/>
          </p:cNvCxnSpPr>
          <p:nvPr/>
        </p:nvCxnSpPr>
        <p:spPr>
          <a:xfrm flipH="1">
            <a:off x="1778469" y="4623371"/>
            <a:ext cx="3560" cy="84778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49" name="Gerade Verbindung 36">
            <a:extLst>
              <a:ext uri="{FF2B5EF4-FFF2-40B4-BE49-F238E27FC236}">
                <a16:creationId xmlns:a16="http://schemas.microsoft.com/office/drawing/2014/main" id="{CE6035F2-6D15-F84D-42C5-0657A94B4E1F}"/>
              </a:ext>
            </a:extLst>
          </p:cNvPr>
          <p:cNvCxnSpPr>
            <a:cxnSpLocks/>
          </p:cNvCxnSpPr>
          <p:nvPr/>
        </p:nvCxnSpPr>
        <p:spPr>
          <a:xfrm flipH="1">
            <a:off x="7328298" y="2844840"/>
            <a:ext cx="3560" cy="84778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50" name="Gerade Verbindung 36">
            <a:extLst>
              <a:ext uri="{FF2B5EF4-FFF2-40B4-BE49-F238E27FC236}">
                <a16:creationId xmlns:a16="http://schemas.microsoft.com/office/drawing/2014/main" id="{2A4B8E6B-6F32-4385-4313-350B2882F97C}"/>
              </a:ext>
            </a:extLst>
          </p:cNvPr>
          <p:cNvCxnSpPr>
            <a:cxnSpLocks/>
          </p:cNvCxnSpPr>
          <p:nvPr/>
        </p:nvCxnSpPr>
        <p:spPr>
          <a:xfrm flipH="1">
            <a:off x="7324738" y="4615203"/>
            <a:ext cx="3560" cy="84778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51" name="Grafik 50">
            <a:extLst>
              <a:ext uri="{FF2B5EF4-FFF2-40B4-BE49-F238E27FC236}">
                <a16:creationId xmlns:a16="http://schemas.microsoft.com/office/drawing/2014/main" id="{BC71E32B-DCB5-FED8-7F5E-6E06B61E76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34885" y="4782072"/>
            <a:ext cx="514042" cy="514042"/>
          </a:xfrm>
          <a:prstGeom prst="rect">
            <a:avLst/>
          </a:prstGeom>
        </p:spPr>
      </p:pic>
    </p:spTree>
    <p:extLst>
      <p:ext uri="{BB962C8B-B14F-4D97-AF65-F5344CB8AC3E}">
        <p14:creationId xmlns:p14="http://schemas.microsoft.com/office/powerpoint/2010/main" val="98026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oogle Shape;138;g10beeda7aff_0_865">
            <a:extLst>
              <a:ext uri="{FF2B5EF4-FFF2-40B4-BE49-F238E27FC236}">
                <a16:creationId xmlns:a16="http://schemas.microsoft.com/office/drawing/2014/main" id="{D168DB67-E574-FB3E-9FB2-1A325BFC0DEC}"/>
              </a:ext>
            </a:extLst>
          </p:cNvPr>
          <p:cNvGrpSpPr/>
          <p:nvPr/>
        </p:nvGrpSpPr>
        <p:grpSpPr>
          <a:xfrm>
            <a:off x="617099" y="-10199522"/>
            <a:ext cx="20798975" cy="23093555"/>
            <a:chOff x="3510053" y="2281589"/>
            <a:chExt cx="3570255" cy="3599931"/>
          </a:xfrm>
        </p:grpSpPr>
        <p:sp>
          <p:nvSpPr>
            <p:cNvPr id="50" name="Google Shape;139;g10beeda7aff_0_865">
              <a:extLst>
                <a:ext uri="{FF2B5EF4-FFF2-40B4-BE49-F238E27FC236}">
                  <a16:creationId xmlns:a16="http://schemas.microsoft.com/office/drawing/2014/main" id="{1262EDBB-ECA2-5BF2-A0DC-9D98CB22C974}"/>
                </a:ext>
              </a:extLst>
            </p:cNvPr>
            <p:cNvSpPr/>
            <p:nvPr/>
          </p:nvSpPr>
          <p:spPr>
            <a:xfrm>
              <a:off x="5599890" y="4000959"/>
              <a:ext cx="202197" cy="117358"/>
            </a:xfrm>
            <a:custGeom>
              <a:avLst/>
              <a:gdLst/>
              <a:ahLst/>
              <a:cxnLst/>
              <a:rect l="l" t="t" r="r" b="b"/>
              <a:pathLst>
                <a:path w="143" h="83" extrusionOk="0">
                  <a:moveTo>
                    <a:pt x="6" y="60"/>
                  </a:moveTo>
                  <a:lnTo>
                    <a:pt x="19" y="70"/>
                  </a:lnTo>
                  <a:lnTo>
                    <a:pt x="19" y="73"/>
                  </a:lnTo>
                  <a:lnTo>
                    <a:pt x="3" y="83"/>
                  </a:lnTo>
                  <a:lnTo>
                    <a:pt x="0" y="83"/>
                  </a:lnTo>
                  <a:lnTo>
                    <a:pt x="3" y="83"/>
                  </a:lnTo>
                  <a:lnTo>
                    <a:pt x="73" y="83"/>
                  </a:lnTo>
                  <a:lnTo>
                    <a:pt x="143" y="7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7" y="9"/>
                  </a:lnTo>
                  <a:lnTo>
                    <a:pt x="44" y="9"/>
                  </a:lnTo>
                  <a:lnTo>
                    <a:pt x="35" y="25"/>
                  </a:lnTo>
                  <a:lnTo>
                    <a:pt x="31" y="44"/>
                  </a:lnTo>
                  <a:lnTo>
                    <a:pt x="19" y="51"/>
                  </a:lnTo>
                  <a:lnTo>
                    <a:pt x="3" y="44"/>
                  </a:lnTo>
                  <a:lnTo>
                    <a:pt x="0" y="51"/>
                  </a:lnTo>
                  <a:lnTo>
                    <a:pt x="0" y="60"/>
                  </a:lnTo>
                  <a:lnTo>
                    <a:pt x="0" y="70"/>
                  </a:lnTo>
                  <a:lnTo>
                    <a:pt x="6" y="60"/>
                  </a:lnTo>
                  <a:lnTo>
                    <a:pt x="6" y="60"/>
                  </a:lnTo>
                  <a:lnTo>
                    <a:pt x="6" y="6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51" name="Google Shape;140;g10beeda7aff_0_865">
              <a:extLst>
                <a:ext uri="{FF2B5EF4-FFF2-40B4-BE49-F238E27FC236}">
                  <a16:creationId xmlns:a16="http://schemas.microsoft.com/office/drawing/2014/main" id="{BCA0EBE7-C5A5-A519-7AE3-D2BEC462BF4A}"/>
                </a:ext>
              </a:extLst>
            </p:cNvPr>
            <p:cNvSpPr/>
            <p:nvPr/>
          </p:nvSpPr>
          <p:spPr>
            <a:xfrm>
              <a:off x="5599890" y="4000959"/>
              <a:ext cx="202197" cy="117358"/>
            </a:xfrm>
            <a:custGeom>
              <a:avLst/>
              <a:gdLst/>
              <a:ahLst/>
              <a:cxnLst/>
              <a:rect l="l" t="t" r="r" b="b"/>
              <a:pathLst>
                <a:path w="143" h="83" extrusionOk="0">
                  <a:moveTo>
                    <a:pt x="6" y="60"/>
                  </a:moveTo>
                  <a:lnTo>
                    <a:pt x="19" y="70"/>
                  </a:lnTo>
                  <a:lnTo>
                    <a:pt x="19" y="73"/>
                  </a:lnTo>
                  <a:lnTo>
                    <a:pt x="3" y="83"/>
                  </a:lnTo>
                  <a:lnTo>
                    <a:pt x="0" y="83"/>
                  </a:lnTo>
                  <a:lnTo>
                    <a:pt x="3" y="83"/>
                  </a:lnTo>
                  <a:lnTo>
                    <a:pt x="73" y="83"/>
                  </a:lnTo>
                  <a:lnTo>
                    <a:pt x="143" y="7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7" y="9"/>
                  </a:lnTo>
                  <a:lnTo>
                    <a:pt x="44" y="9"/>
                  </a:lnTo>
                  <a:lnTo>
                    <a:pt x="35" y="25"/>
                  </a:lnTo>
                  <a:lnTo>
                    <a:pt x="31" y="44"/>
                  </a:lnTo>
                  <a:lnTo>
                    <a:pt x="19" y="51"/>
                  </a:lnTo>
                  <a:lnTo>
                    <a:pt x="3" y="44"/>
                  </a:lnTo>
                  <a:lnTo>
                    <a:pt x="0" y="51"/>
                  </a:lnTo>
                  <a:lnTo>
                    <a:pt x="0" y="60"/>
                  </a:lnTo>
                  <a:lnTo>
                    <a:pt x="0" y="70"/>
                  </a:lnTo>
                  <a:lnTo>
                    <a:pt x="6" y="60"/>
                  </a:lnTo>
                  <a:lnTo>
                    <a:pt x="6" y="60"/>
                  </a:lnTo>
                  <a:lnTo>
                    <a:pt x="6" y="6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56" name="Google Shape;145;g10beeda7aff_0_865">
              <a:extLst>
                <a:ext uri="{FF2B5EF4-FFF2-40B4-BE49-F238E27FC236}">
                  <a16:creationId xmlns:a16="http://schemas.microsoft.com/office/drawing/2014/main" id="{3E82A957-E48A-4937-8491-9939339CA4C4}"/>
                </a:ext>
              </a:extLst>
            </p:cNvPr>
            <p:cNvSpPr/>
            <p:nvPr/>
          </p:nvSpPr>
          <p:spPr>
            <a:xfrm>
              <a:off x="4973505" y="2281589"/>
              <a:ext cx="769196" cy="1750476"/>
            </a:xfrm>
            <a:custGeom>
              <a:avLst/>
              <a:gdLst/>
              <a:ahLst/>
              <a:cxnLst/>
              <a:rect l="l" t="t" r="r" b="b"/>
              <a:pathLst>
                <a:path w="544" h="1238" extrusionOk="0">
                  <a:moveTo>
                    <a:pt x="3" y="945"/>
                  </a:moveTo>
                  <a:lnTo>
                    <a:pt x="13" y="955"/>
                  </a:lnTo>
                  <a:lnTo>
                    <a:pt x="19" y="961"/>
                  </a:lnTo>
                  <a:lnTo>
                    <a:pt x="29" y="955"/>
                  </a:lnTo>
                  <a:lnTo>
                    <a:pt x="19" y="917"/>
                  </a:lnTo>
                  <a:lnTo>
                    <a:pt x="16" y="901"/>
                  </a:lnTo>
                  <a:lnTo>
                    <a:pt x="19" y="898"/>
                  </a:lnTo>
                  <a:lnTo>
                    <a:pt x="29" y="888"/>
                  </a:lnTo>
                  <a:lnTo>
                    <a:pt x="19" y="875"/>
                  </a:lnTo>
                  <a:lnTo>
                    <a:pt x="19" y="872"/>
                  </a:lnTo>
                  <a:lnTo>
                    <a:pt x="41" y="872"/>
                  </a:lnTo>
                  <a:lnTo>
                    <a:pt x="45" y="859"/>
                  </a:lnTo>
                  <a:lnTo>
                    <a:pt x="45" y="847"/>
                  </a:lnTo>
                  <a:lnTo>
                    <a:pt x="48" y="831"/>
                  </a:lnTo>
                  <a:lnTo>
                    <a:pt x="45" y="818"/>
                  </a:lnTo>
                  <a:lnTo>
                    <a:pt x="41" y="799"/>
                  </a:lnTo>
                  <a:lnTo>
                    <a:pt x="32" y="777"/>
                  </a:lnTo>
                  <a:lnTo>
                    <a:pt x="32" y="770"/>
                  </a:lnTo>
                  <a:lnTo>
                    <a:pt x="57" y="761"/>
                  </a:lnTo>
                  <a:lnTo>
                    <a:pt x="57" y="745"/>
                  </a:lnTo>
                  <a:lnTo>
                    <a:pt x="61" y="729"/>
                  </a:lnTo>
                  <a:lnTo>
                    <a:pt x="45" y="710"/>
                  </a:lnTo>
                  <a:lnTo>
                    <a:pt x="29" y="703"/>
                  </a:lnTo>
                  <a:lnTo>
                    <a:pt x="29" y="681"/>
                  </a:lnTo>
                  <a:lnTo>
                    <a:pt x="29" y="662"/>
                  </a:lnTo>
                  <a:lnTo>
                    <a:pt x="29" y="640"/>
                  </a:lnTo>
                  <a:lnTo>
                    <a:pt x="19" y="621"/>
                  </a:lnTo>
                  <a:lnTo>
                    <a:pt x="29" y="605"/>
                  </a:lnTo>
                  <a:lnTo>
                    <a:pt x="19" y="576"/>
                  </a:lnTo>
                  <a:lnTo>
                    <a:pt x="16" y="544"/>
                  </a:lnTo>
                  <a:lnTo>
                    <a:pt x="19" y="525"/>
                  </a:lnTo>
                  <a:lnTo>
                    <a:pt x="32" y="500"/>
                  </a:lnTo>
                  <a:lnTo>
                    <a:pt x="45" y="497"/>
                  </a:lnTo>
                  <a:lnTo>
                    <a:pt x="61" y="500"/>
                  </a:lnTo>
                  <a:lnTo>
                    <a:pt x="77" y="500"/>
                  </a:lnTo>
                  <a:lnTo>
                    <a:pt x="89" y="487"/>
                  </a:lnTo>
                  <a:lnTo>
                    <a:pt x="86" y="465"/>
                  </a:lnTo>
                  <a:lnTo>
                    <a:pt x="77" y="458"/>
                  </a:lnTo>
                  <a:lnTo>
                    <a:pt x="86" y="443"/>
                  </a:lnTo>
                  <a:lnTo>
                    <a:pt x="102" y="401"/>
                  </a:lnTo>
                  <a:lnTo>
                    <a:pt x="102" y="372"/>
                  </a:lnTo>
                  <a:lnTo>
                    <a:pt x="105" y="347"/>
                  </a:lnTo>
                  <a:lnTo>
                    <a:pt x="115" y="331"/>
                  </a:lnTo>
                  <a:lnTo>
                    <a:pt x="115" y="318"/>
                  </a:lnTo>
                  <a:lnTo>
                    <a:pt x="102" y="312"/>
                  </a:lnTo>
                  <a:lnTo>
                    <a:pt x="102" y="299"/>
                  </a:lnTo>
                  <a:lnTo>
                    <a:pt x="118" y="290"/>
                  </a:lnTo>
                  <a:lnTo>
                    <a:pt x="143" y="287"/>
                  </a:lnTo>
                  <a:lnTo>
                    <a:pt x="147" y="277"/>
                  </a:lnTo>
                  <a:lnTo>
                    <a:pt x="147" y="271"/>
                  </a:lnTo>
                  <a:lnTo>
                    <a:pt x="166" y="242"/>
                  </a:lnTo>
                  <a:lnTo>
                    <a:pt x="185" y="220"/>
                  </a:lnTo>
                  <a:lnTo>
                    <a:pt x="185" y="204"/>
                  </a:lnTo>
                  <a:lnTo>
                    <a:pt x="175" y="191"/>
                  </a:lnTo>
                  <a:lnTo>
                    <a:pt x="172" y="182"/>
                  </a:lnTo>
                  <a:lnTo>
                    <a:pt x="172" y="159"/>
                  </a:lnTo>
                  <a:lnTo>
                    <a:pt x="175" y="153"/>
                  </a:lnTo>
                  <a:lnTo>
                    <a:pt x="188" y="147"/>
                  </a:lnTo>
                  <a:lnTo>
                    <a:pt x="188" y="131"/>
                  </a:lnTo>
                  <a:lnTo>
                    <a:pt x="197" y="131"/>
                  </a:lnTo>
                  <a:lnTo>
                    <a:pt x="207" y="112"/>
                  </a:lnTo>
                  <a:lnTo>
                    <a:pt x="217" y="99"/>
                  </a:lnTo>
                  <a:lnTo>
                    <a:pt x="229" y="105"/>
                  </a:lnTo>
                  <a:lnTo>
                    <a:pt x="236" y="112"/>
                  </a:lnTo>
                  <a:lnTo>
                    <a:pt x="242" y="112"/>
                  </a:lnTo>
                  <a:lnTo>
                    <a:pt x="245" y="105"/>
                  </a:lnTo>
                  <a:lnTo>
                    <a:pt x="242" y="92"/>
                  </a:lnTo>
                  <a:lnTo>
                    <a:pt x="245" y="89"/>
                  </a:lnTo>
                  <a:lnTo>
                    <a:pt x="245" y="83"/>
                  </a:lnTo>
                  <a:lnTo>
                    <a:pt x="255" y="77"/>
                  </a:lnTo>
                  <a:lnTo>
                    <a:pt x="242" y="57"/>
                  </a:lnTo>
                  <a:lnTo>
                    <a:pt x="245" y="57"/>
                  </a:lnTo>
                  <a:lnTo>
                    <a:pt x="264" y="57"/>
                  </a:lnTo>
                  <a:lnTo>
                    <a:pt x="277" y="54"/>
                  </a:lnTo>
                  <a:lnTo>
                    <a:pt x="293" y="54"/>
                  </a:lnTo>
                  <a:lnTo>
                    <a:pt x="306" y="64"/>
                  </a:lnTo>
                  <a:lnTo>
                    <a:pt x="315" y="64"/>
                  </a:lnTo>
                  <a:lnTo>
                    <a:pt x="328" y="70"/>
                  </a:lnTo>
                  <a:lnTo>
                    <a:pt x="334" y="70"/>
                  </a:lnTo>
                  <a:lnTo>
                    <a:pt x="334" y="70"/>
                  </a:lnTo>
                  <a:lnTo>
                    <a:pt x="334" y="57"/>
                  </a:lnTo>
                  <a:lnTo>
                    <a:pt x="328" y="48"/>
                  </a:lnTo>
                  <a:lnTo>
                    <a:pt x="334" y="29"/>
                  </a:lnTo>
                  <a:lnTo>
                    <a:pt x="341" y="29"/>
                  </a:lnTo>
                  <a:lnTo>
                    <a:pt x="341" y="16"/>
                  </a:lnTo>
                  <a:lnTo>
                    <a:pt x="328" y="13"/>
                  </a:lnTo>
                  <a:lnTo>
                    <a:pt x="328" y="0"/>
                  </a:lnTo>
                  <a:lnTo>
                    <a:pt x="341" y="7"/>
                  </a:lnTo>
                  <a:lnTo>
                    <a:pt x="350" y="0"/>
                  </a:lnTo>
                  <a:lnTo>
                    <a:pt x="357" y="0"/>
                  </a:lnTo>
                  <a:lnTo>
                    <a:pt x="369" y="13"/>
                  </a:lnTo>
                  <a:lnTo>
                    <a:pt x="379" y="16"/>
                  </a:lnTo>
                  <a:lnTo>
                    <a:pt x="398" y="42"/>
                  </a:lnTo>
                  <a:lnTo>
                    <a:pt x="414" y="54"/>
                  </a:lnTo>
                  <a:lnTo>
                    <a:pt x="439" y="54"/>
                  </a:lnTo>
                  <a:lnTo>
                    <a:pt x="446" y="57"/>
                  </a:lnTo>
                  <a:lnTo>
                    <a:pt x="449" y="57"/>
                  </a:lnTo>
                  <a:lnTo>
                    <a:pt x="462" y="70"/>
                  </a:lnTo>
                  <a:lnTo>
                    <a:pt x="468" y="83"/>
                  </a:lnTo>
                  <a:lnTo>
                    <a:pt x="474" y="83"/>
                  </a:lnTo>
                  <a:lnTo>
                    <a:pt x="474" y="83"/>
                  </a:lnTo>
                  <a:lnTo>
                    <a:pt x="484" y="92"/>
                  </a:lnTo>
                  <a:lnTo>
                    <a:pt x="490" y="92"/>
                  </a:lnTo>
                  <a:lnTo>
                    <a:pt x="497" y="105"/>
                  </a:lnTo>
                  <a:lnTo>
                    <a:pt x="490" y="112"/>
                  </a:lnTo>
                  <a:lnTo>
                    <a:pt x="497" y="131"/>
                  </a:lnTo>
                  <a:lnTo>
                    <a:pt x="490" y="140"/>
                  </a:lnTo>
                  <a:lnTo>
                    <a:pt x="490" y="153"/>
                  </a:lnTo>
                  <a:lnTo>
                    <a:pt x="506" y="153"/>
                  </a:lnTo>
                  <a:lnTo>
                    <a:pt x="506" y="162"/>
                  </a:lnTo>
                  <a:lnTo>
                    <a:pt x="503" y="175"/>
                  </a:lnTo>
                  <a:lnTo>
                    <a:pt x="506" y="188"/>
                  </a:lnTo>
                  <a:lnTo>
                    <a:pt x="516" y="201"/>
                  </a:lnTo>
                  <a:lnTo>
                    <a:pt x="516" y="217"/>
                  </a:lnTo>
                  <a:lnTo>
                    <a:pt x="516" y="229"/>
                  </a:lnTo>
                  <a:lnTo>
                    <a:pt x="516" y="232"/>
                  </a:lnTo>
                  <a:lnTo>
                    <a:pt x="516" y="258"/>
                  </a:lnTo>
                  <a:lnTo>
                    <a:pt x="516" y="261"/>
                  </a:lnTo>
                  <a:lnTo>
                    <a:pt x="519" y="277"/>
                  </a:lnTo>
                  <a:lnTo>
                    <a:pt x="525" y="287"/>
                  </a:lnTo>
                  <a:lnTo>
                    <a:pt x="535" y="302"/>
                  </a:lnTo>
                  <a:lnTo>
                    <a:pt x="544" y="312"/>
                  </a:lnTo>
                  <a:lnTo>
                    <a:pt x="544" y="318"/>
                  </a:lnTo>
                  <a:lnTo>
                    <a:pt x="544" y="318"/>
                  </a:lnTo>
                  <a:lnTo>
                    <a:pt x="535" y="328"/>
                  </a:lnTo>
                  <a:lnTo>
                    <a:pt x="525" y="328"/>
                  </a:lnTo>
                  <a:lnTo>
                    <a:pt x="519" y="318"/>
                  </a:lnTo>
                  <a:lnTo>
                    <a:pt x="506" y="328"/>
                  </a:lnTo>
                  <a:lnTo>
                    <a:pt x="497" y="318"/>
                  </a:lnTo>
                  <a:lnTo>
                    <a:pt x="490" y="331"/>
                  </a:lnTo>
                  <a:lnTo>
                    <a:pt x="484" y="328"/>
                  </a:lnTo>
                  <a:lnTo>
                    <a:pt x="478" y="318"/>
                  </a:lnTo>
                  <a:lnTo>
                    <a:pt x="474" y="331"/>
                  </a:lnTo>
                  <a:lnTo>
                    <a:pt x="462" y="315"/>
                  </a:lnTo>
                  <a:lnTo>
                    <a:pt x="455" y="318"/>
                  </a:lnTo>
                  <a:lnTo>
                    <a:pt x="455" y="331"/>
                  </a:lnTo>
                  <a:lnTo>
                    <a:pt x="455" y="344"/>
                  </a:lnTo>
                  <a:lnTo>
                    <a:pt x="446" y="344"/>
                  </a:lnTo>
                  <a:lnTo>
                    <a:pt x="439" y="341"/>
                  </a:lnTo>
                  <a:lnTo>
                    <a:pt x="433" y="331"/>
                  </a:lnTo>
                  <a:lnTo>
                    <a:pt x="439" y="347"/>
                  </a:lnTo>
                  <a:lnTo>
                    <a:pt x="449" y="357"/>
                  </a:lnTo>
                  <a:lnTo>
                    <a:pt x="439" y="360"/>
                  </a:lnTo>
                  <a:lnTo>
                    <a:pt x="427" y="360"/>
                  </a:lnTo>
                  <a:lnTo>
                    <a:pt x="420" y="369"/>
                  </a:lnTo>
                  <a:lnTo>
                    <a:pt x="433" y="369"/>
                  </a:lnTo>
                  <a:lnTo>
                    <a:pt x="433" y="376"/>
                  </a:lnTo>
                  <a:lnTo>
                    <a:pt x="427" y="376"/>
                  </a:lnTo>
                  <a:lnTo>
                    <a:pt x="420" y="372"/>
                  </a:lnTo>
                  <a:lnTo>
                    <a:pt x="414" y="372"/>
                  </a:lnTo>
                  <a:lnTo>
                    <a:pt x="414" y="372"/>
                  </a:lnTo>
                  <a:lnTo>
                    <a:pt x="420" y="385"/>
                  </a:lnTo>
                  <a:lnTo>
                    <a:pt x="427" y="385"/>
                  </a:lnTo>
                  <a:lnTo>
                    <a:pt x="433" y="388"/>
                  </a:lnTo>
                  <a:lnTo>
                    <a:pt x="427" y="398"/>
                  </a:lnTo>
                  <a:lnTo>
                    <a:pt x="420" y="414"/>
                  </a:lnTo>
                  <a:lnTo>
                    <a:pt x="420" y="417"/>
                  </a:lnTo>
                  <a:lnTo>
                    <a:pt x="411" y="427"/>
                  </a:lnTo>
                  <a:lnTo>
                    <a:pt x="420" y="430"/>
                  </a:lnTo>
                  <a:lnTo>
                    <a:pt x="427" y="433"/>
                  </a:lnTo>
                  <a:lnTo>
                    <a:pt x="433" y="443"/>
                  </a:lnTo>
                  <a:lnTo>
                    <a:pt x="427" y="443"/>
                  </a:lnTo>
                  <a:lnTo>
                    <a:pt x="433" y="455"/>
                  </a:lnTo>
                  <a:lnTo>
                    <a:pt x="439" y="455"/>
                  </a:lnTo>
                  <a:lnTo>
                    <a:pt x="427" y="465"/>
                  </a:lnTo>
                  <a:lnTo>
                    <a:pt x="420" y="465"/>
                  </a:lnTo>
                  <a:lnTo>
                    <a:pt x="414" y="474"/>
                  </a:lnTo>
                  <a:lnTo>
                    <a:pt x="414" y="497"/>
                  </a:lnTo>
                  <a:lnTo>
                    <a:pt x="404" y="513"/>
                  </a:lnTo>
                  <a:lnTo>
                    <a:pt x="398" y="513"/>
                  </a:lnTo>
                  <a:lnTo>
                    <a:pt x="385" y="525"/>
                  </a:lnTo>
                  <a:lnTo>
                    <a:pt x="379" y="516"/>
                  </a:lnTo>
                  <a:lnTo>
                    <a:pt x="379" y="525"/>
                  </a:lnTo>
                  <a:lnTo>
                    <a:pt x="385" y="535"/>
                  </a:lnTo>
                  <a:lnTo>
                    <a:pt x="369" y="541"/>
                  </a:lnTo>
                  <a:lnTo>
                    <a:pt x="363" y="554"/>
                  </a:lnTo>
                  <a:lnTo>
                    <a:pt x="357" y="554"/>
                  </a:lnTo>
                  <a:lnTo>
                    <a:pt x="357" y="544"/>
                  </a:lnTo>
                  <a:lnTo>
                    <a:pt x="350" y="544"/>
                  </a:lnTo>
                  <a:lnTo>
                    <a:pt x="347" y="557"/>
                  </a:lnTo>
                  <a:lnTo>
                    <a:pt x="347" y="570"/>
                  </a:lnTo>
                  <a:lnTo>
                    <a:pt x="334" y="576"/>
                  </a:lnTo>
                  <a:lnTo>
                    <a:pt x="334" y="570"/>
                  </a:lnTo>
                  <a:lnTo>
                    <a:pt x="328" y="570"/>
                  </a:lnTo>
                  <a:lnTo>
                    <a:pt x="322" y="583"/>
                  </a:lnTo>
                  <a:lnTo>
                    <a:pt x="315" y="583"/>
                  </a:lnTo>
                  <a:lnTo>
                    <a:pt x="315" y="576"/>
                  </a:lnTo>
                  <a:lnTo>
                    <a:pt x="306" y="583"/>
                  </a:lnTo>
                  <a:lnTo>
                    <a:pt x="306" y="592"/>
                  </a:lnTo>
                  <a:lnTo>
                    <a:pt x="312" y="592"/>
                  </a:lnTo>
                  <a:lnTo>
                    <a:pt x="312" y="598"/>
                  </a:lnTo>
                  <a:lnTo>
                    <a:pt x="293" y="611"/>
                  </a:lnTo>
                  <a:lnTo>
                    <a:pt x="287" y="611"/>
                  </a:lnTo>
                  <a:lnTo>
                    <a:pt x="283" y="618"/>
                  </a:lnTo>
                  <a:lnTo>
                    <a:pt x="287" y="627"/>
                  </a:lnTo>
                  <a:lnTo>
                    <a:pt x="277" y="640"/>
                  </a:lnTo>
                  <a:lnTo>
                    <a:pt x="264" y="640"/>
                  </a:lnTo>
                  <a:lnTo>
                    <a:pt x="255" y="640"/>
                  </a:lnTo>
                  <a:lnTo>
                    <a:pt x="264" y="659"/>
                  </a:lnTo>
                  <a:lnTo>
                    <a:pt x="271" y="668"/>
                  </a:lnTo>
                  <a:lnTo>
                    <a:pt x="264" y="675"/>
                  </a:lnTo>
                  <a:lnTo>
                    <a:pt x="264" y="688"/>
                  </a:lnTo>
                  <a:lnTo>
                    <a:pt x="264" y="703"/>
                  </a:lnTo>
                  <a:lnTo>
                    <a:pt x="271" y="710"/>
                  </a:lnTo>
                  <a:lnTo>
                    <a:pt x="271" y="719"/>
                  </a:lnTo>
                  <a:lnTo>
                    <a:pt x="264" y="716"/>
                  </a:lnTo>
                  <a:lnTo>
                    <a:pt x="264" y="716"/>
                  </a:lnTo>
                  <a:lnTo>
                    <a:pt x="264" y="732"/>
                  </a:lnTo>
                  <a:lnTo>
                    <a:pt x="258" y="745"/>
                  </a:lnTo>
                  <a:lnTo>
                    <a:pt x="264" y="748"/>
                  </a:lnTo>
                  <a:lnTo>
                    <a:pt x="264" y="758"/>
                  </a:lnTo>
                  <a:lnTo>
                    <a:pt x="258" y="758"/>
                  </a:lnTo>
                  <a:lnTo>
                    <a:pt x="264" y="770"/>
                  </a:lnTo>
                  <a:lnTo>
                    <a:pt x="258" y="777"/>
                  </a:lnTo>
                  <a:lnTo>
                    <a:pt x="264" y="786"/>
                  </a:lnTo>
                  <a:lnTo>
                    <a:pt x="271" y="789"/>
                  </a:lnTo>
                  <a:lnTo>
                    <a:pt x="277" y="799"/>
                  </a:lnTo>
                  <a:lnTo>
                    <a:pt x="277" y="805"/>
                  </a:lnTo>
                  <a:lnTo>
                    <a:pt x="283" y="802"/>
                  </a:lnTo>
                  <a:lnTo>
                    <a:pt x="287" y="815"/>
                  </a:lnTo>
                  <a:lnTo>
                    <a:pt x="299" y="802"/>
                  </a:lnTo>
                  <a:lnTo>
                    <a:pt x="306" y="805"/>
                  </a:lnTo>
                  <a:lnTo>
                    <a:pt x="312" y="815"/>
                  </a:lnTo>
                  <a:lnTo>
                    <a:pt x="328" y="831"/>
                  </a:lnTo>
                  <a:lnTo>
                    <a:pt x="322" y="834"/>
                  </a:lnTo>
                  <a:lnTo>
                    <a:pt x="341" y="847"/>
                  </a:lnTo>
                  <a:lnTo>
                    <a:pt x="341" y="856"/>
                  </a:lnTo>
                  <a:lnTo>
                    <a:pt x="350" y="869"/>
                  </a:lnTo>
                  <a:lnTo>
                    <a:pt x="347" y="885"/>
                  </a:lnTo>
                  <a:lnTo>
                    <a:pt x="334" y="898"/>
                  </a:lnTo>
                  <a:lnTo>
                    <a:pt x="328" y="904"/>
                  </a:lnTo>
                  <a:lnTo>
                    <a:pt x="312" y="914"/>
                  </a:lnTo>
                  <a:lnTo>
                    <a:pt x="306" y="904"/>
                  </a:lnTo>
                  <a:lnTo>
                    <a:pt x="306" y="901"/>
                  </a:lnTo>
                  <a:lnTo>
                    <a:pt x="293" y="898"/>
                  </a:lnTo>
                  <a:lnTo>
                    <a:pt x="287" y="888"/>
                  </a:lnTo>
                  <a:lnTo>
                    <a:pt x="287" y="898"/>
                  </a:lnTo>
                  <a:lnTo>
                    <a:pt x="283" y="898"/>
                  </a:lnTo>
                  <a:lnTo>
                    <a:pt x="277" y="888"/>
                  </a:lnTo>
                  <a:lnTo>
                    <a:pt x="264" y="888"/>
                  </a:lnTo>
                  <a:lnTo>
                    <a:pt x="264" y="898"/>
                  </a:lnTo>
                  <a:lnTo>
                    <a:pt x="255" y="901"/>
                  </a:lnTo>
                  <a:lnTo>
                    <a:pt x="245" y="898"/>
                  </a:lnTo>
                  <a:lnTo>
                    <a:pt x="242" y="904"/>
                  </a:lnTo>
                  <a:lnTo>
                    <a:pt x="229" y="901"/>
                  </a:lnTo>
                  <a:lnTo>
                    <a:pt x="226" y="904"/>
                  </a:lnTo>
                  <a:lnTo>
                    <a:pt x="226" y="904"/>
                  </a:lnTo>
                  <a:lnTo>
                    <a:pt x="242" y="914"/>
                  </a:lnTo>
                  <a:lnTo>
                    <a:pt x="245" y="914"/>
                  </a:lnTo>
                  <a:lnTo>
                    <a:pt x="245" y="904"/>
                  </a:lnTo>
                  <a:lnTo>
                    <a:pt x="258" y="904"/>
                  </a:lnTo>
                  <a:lnTo>
                    <a:pt x="271" y="914"/>
                  </a:lnTo>
                  <a:lnTo>
                    <a:pt x="283" y="914"/>
                  </a:lnTo>
                  <a:lnTo>
                    <a:pt x="287" y="926"/>
                  </a:lnTo>
                  <a:lnTo>
                    <a:pt x="293" y="917"/>
                  </a:lnTo>
                  <a:lnTo>
                    <a:pt x="299" y="917"/>
                  </a:lnTo>
                  <a:lnTo>
                    <a:pt x="312" y="917"/>
                  </a:lnTo>
                  <a:lnTo>
                    <a:pt x="322" y="917"/>
                  </a:lnTo>
                  <a:lnTo>
                    <a:pt x="328" y="926"/>
                  </a:lnTo>
                  <a:lnTo>
                    <a:pt x="334" y="933"/>
                  </a:lnTo>
                  <a:lnTo>
                    <a:pt x="322" y="942"/>
                  </a:lnTo>
                  <a:lnTo>
                    <a:pt x="315" y="942"/>
                  </a:lnTo>
                  <a:lnTo>
                    <a:pt x="306" y="958"/>
                  </a:lnTo>
                  <a:lnTo>
                    <a:pt x="299" y="955"/>
                  </a:lnTo>
                  <a:lnTo>
                    <a:pt x="306" y="945"/>
                  </a:lnTo>
                  <a:lnTo>
                    <a:pt x="299" y="942"/>
                  </a:lnTo>
                  <a:lnTo>
                    <a:pt x="293" y="945"/>
                  </a:lnTo>
                  <a:lnTo>
                    <a:pt x="299" y="955"/>
                  </a:lnTo>
                  <a:lnTo>
                    <a:pt x="287" y="955"/>
                  </a:lnTo>
                  <a:lnTo>
                    <a:pt x="283" y="961"/>
                  </a:lnTo>
                  <a:lnTo>
                    <a:pt x="283" y="974"/>
                  </a:lnTo>
                  <a:lnTo>
                    <a:pt x="271" y="961"/>
                  </a:lnTo>
                  <a:lnTo>
                    <a:pt x="271" y="974"/>
                  </a:lnTo>
                  <a:lnTo>
                    <a:pt x="264" y="984"/>
                  </a:lnTo>
                  <a:lnTo>
                    <a:pt x="264" y="974"/>
                  </a:lnTo>
                  <a:lnTo>
                    <a:pt x="258" y="974"/>
                  </a:lnTo>
                  <a:lnTo>
                    <a:pt x="255" y="984"/>
                  </a:lnTo>
                  <a:lnTo>
                    <a:pt x="258" y="987"/>
                  </a:lnTo>
                  <a:lnTo>
                    <a:pt x="271" y="999"/>
                  </a:lnTo>
                  <a:lnTo>
                    <a:pt x="255" y="999"/>
                  </a:lnTo>
                  <a:lnTo>
                    <a:pt x="271" y="1003"/>
                  </a:lnTo>
                  <a:lnTo>
                    <a:pt x="271" y="1012"/>
                  </a:lnTo>
                  <a:lnTo>
                    <a:pt x="264" y="1022"/>
                  </a:lnTo>
                  <a:lnTo>
                    <a:pt x="277" y="1034"/>
                  </a:lnTo>
                  <a:lnTo>
                    <a:pt x="264" y="1034"/>
                  </a:lnTo>
                  <a:lnTo>
                    <a:pt x="245" y="1034"/>
                  </a:lnTo>
                  <a:lnTo>
                    <a:pt x="258" y="1041"/>
                  </a:lnTo>
                  <a:lnTo>
                    <a:pt x="255" y="1054"/>
                  </a:lnTo>
                  <a:lnTo>
                    <a:pt x="264" y="1057"/>
                  </a:lnTo>
                  <a:lnTo>
                    <a:pt x="255" y="1069"/>
                  </a:lnTo>
                  <a:lnTo>
                    <a:pt x="264" y="1082"/>
                  </a:lnTo>
                  <a:lnTo>
                    <a:pt x="255" y="1092"/>
                  </a:lnTo>
                  <a:lnTo>
                    <a:pt x="255" y="1098"/>
                  </a:lnTo>
                  <a:lnTo>
                    <a:pt x="258" y="1111"/>
                  </a:lnTo>
                  <a:lnTo>
                    <a:pt x="258" y="1114"/>
                  </a:lnTo>
                  <a:lnTo>
                    <a:pt x="255" y="1146"/>
                  </a:lnTo>
                  <a:lnTo>
                    <a:pt x="245" y="1155"/>
                  </a:lnTo>
                  <a:lnTo>
                    <a:pt x="242" y="1174"/>
                  </a:lnTo>
                  <a:lnTo>
                    <a:pt x="229" y="1190"/>
                  </a:lnTo>
                  <a:lnTo>
                    <a:pt x="226" y="1187"/>
                  </a:lnTo>
                  <a:lnTo>
                    <a:pt x="213" y="1178"/>
                  </a:lnTo>
                  <a:lnTo>
                    <a:pt x="201" y="1187"/>
                  </a:lnTo>
                  <a:lnTo>
                    <a:pt x="185" y="1178"/>
                  </a:lnTo>
                  <a:lnTo>
                    <a:pt x="175" y="1174"/>
                  </a:lnTo>
                  <a:lnTo>
                    <a:pt x="175" y="1190"/>
                  </a:lnTo>
                  <a:lnTo>
                    <a:pt x="159" y="1190"/>
                  </a:lnTo>
                  <a:lnTo>
                    <a:pt x="147" y="1206"/>
                  </a:lnTo>
                  <a:lnTo>
                    <a:pt x="156" y="1216"/>
                  </a:lnTo>
                  <a:lnTo>
                    <a:pt x="159" y="1225"/>
                  </a:lnTo>
                  <a:lnTo>
                    <a:pt x="147" y="1238"/>
                  </a:lnTo>
                  <a:lnTo>
                    <a:pt x="131" y="1232"/>
                  </a:lnTo>
                  <a:lnTo>
                    <a:pt x="105" y="1238"/>
                  </a:lnTo>
                  <a:lnTo>
                    <a:pt x="99" y="1238"/>
                  </a:lnTo>
                  <a:lnTo>
                    <a:pt x="89" y="1232"/>
                  </a:lnTo>
                  <a:lnTo>
                    <a:pt x="99" y="1219"/>
                  </a:lnTo>
                  <a:lnTo>
                    <a:pt x="89" y="1197"/>
                  </a:lnTo>
                  <a:lnTo>
                    <a:pt x="77" y="1190"/>
                  </a:lnTo>
                  <a:lnTo>
                    <a:pt x="77" y="1187"/>
                  </a:lnTo>
                  <a:lnTo>
                    <a:pt x="70" y="1178"/>
                  </a:lnTo>
                  <a:lnTo>
                    <a:pt x="73" y="1174"/>
                  </a:lnTo>
                  <a:lnTo>
                    <a:pt x="86" y="1174"/>
                  </a:lnTo>
                  <a:lnTo>
                    <a:pt x="99" y="1155"/>
                  </a:lnTo>
                  <a:lnTo>
                    <a:pt x="89" y="1146"/>
                  </a:lnTo>
                  <a:lnTo>
                    <a:pt x="77" y="1149"/>
                  </a:lnTo>
                  <a:lnTo>
                    <a:pt x="70" y="1139"/>
                  </a:lnTo>
                  <a:lnTo>
                    <a:pt x="70" y="1127"/>
                  </a:lnTo>
                  <a:lnTo>
                    <a:pt x="57" y="1120"/>
                  </a:lnTo>
                  <a:lnTo>
                    <a:pt x="57" y="1111"/>
                  </a:lnTo>
                  <a:lnTo>
                    <a:pt x="45" y="1085"/>
                  </a:lnTo>
                  <a:lnTo>
                    <a:pt x="41" y="1085"/>
                  </a:lnTo>
                  <a:lnTo>
                    <a:pt x="32" y="1069"/>
                  </a:lnTo>
                  <a:lnTo>
                    <a:pt x="19" y="1069"/>
                  </a:lnTo>
                  <a:lnTo>
                    <a:pt x="16" y="1057"/>
                  </a:lnTo>
                  <a:lnTo>
                    <a:pt x="19" y="1054"/>
                  </a:lnTo>
                  <a:lnTo>
                    <a:pt x="29" y="1041"/>
                  </a:lnTo>
                  <a:lnTo>
                    <a:pt x="19" y="1034"/>
                  </a:lnTo>
                  <a:lnTo>
                    <a:pt x="19" y="1022"/>
                  </a:lnTo>
                  <a:lnTo>
                    <a:pt x="32" y="1015"/>
                  </a:lnTo>
                  <a:lnTo>
                    <a:pt x="32" y="1012"/>
                  </a:lnTo>
                  <a:lnTo>
                    <a:pt x="19" y="1003"/>
                  </a:lnTo>
                  <a:lnTo>
                    <a:pt x="29" y="999"/>
                  </a:lnTo>
                  <a:lnTo>
                    <a:pt x="19" y="999"/>
                  </a:lnTo>
                  <a:lnTo>
                    <a:pt x="16" y="1003"/>
                  </a:lnTo>
                  <a:lnTo>
                    <a:pt x="29" y="1015"/>
                  </a:lnTo>
                  <a:lnTo>
                    <a:pt x="16" y="1022"/>
                  </a:lnTo>
                  <a:lnTo>
                    <a:pt x="16" y="1012"/>
                  </a:lnTo>
                  <a:lnTo>
                    <a:pt x="13" y="1003"/>
                  </a:lnTo>
                  <a:lnTo>
                    <a:pt x="3" y="999"/>
                  </a:lnTo>
                  <a:lnTo>
                    <a:pt x="3" y="984"/>
                  </a:lnTo>
                  <a:lnTo>
                    <a:pt x="0" y="974"/>
                  </a:lnTo>
                  <a:lnTo>
                    <a:pt x="0" y="955"/>
                  </a:lnTo>
                  <a:lnTo>
                    <a:pt x="3" y="945"/>
                  </a:lnTo>
                  <a:lnTo>
                    <a:pt x="3" y="945"/>
                  </a:lnTo>
                  <a:lnTo>
                    <a:pt x="3" y="945"/>
                  </a:lnTo>
                  <a:lnTo>
                    <a:pt x="3" y="945"/>
                  </a:lnTo>
                  <a:lnTo>
                    <a:pt x="3" y="945"/>
                  </a:lnTo>
                  <a:close/>
                  <a:moveTo>
                    <a:pt x="328" y="914"/>
                  </a:moveTo>
                  <a:lnTo>
                    <a:pt x="334" y="926"/>
                  </a:lnTo>
                  <a:lnTo>
                    <a:pt x="341" y="929"/>
                  </a:lnTo>
                  <a:lnTo>
                    <a:pt x="341" y="917"/>
                  </a:lnTo>
                  <a:lnTo>
                    <a:pt x="350" y="904"/>
                  </a:lnTo>
                  <a:lnTo>
                    <a:pt x="350" y="901"/>
                  </a:lnTo>
                  <a:lnTo>
                    <a:pt x="341" y="901"/>
                  </a:lnTo>
                  <a:lnTo>
                    <a:pt x="328" y="914"/>
                  </a:lnTo>
                  <a:lnTo>
                    <a:pt x="328" y="914"/>
                  </a:lnTo>
                  <a:lnTo>
                    <a:pt x="328" y="914"/>
                  </a:lnTo>
                  <a:lnTo>
                    <a:pt x="328" y="914"/>
                  </a:lnTo>
                  <a:close/>
                  <a:moveTo>
                    <a:pt x="13" y="1022"/>
                  </a:moveTo>
                  <a:lnTo>
                    <a:pt x="13" y="1034"/>
                  </a:lnTo>
                  <a:lnTo>
                    <a:pt x="16" y="1034"/>
                  </a:lnTo>
                  <a:lnTo>
                    <a:pt x="19" y="1022"/>
                  </a:lnTo>
                  <a:lnTo>
                    <a:pt x="13" y="1022"/>
                  </a:lnTo>
                  <a:lnTo>
                    <a:pt x="13" y="1022"/>
                  </a:lnTo>
                  <a:lnTo>
                    <a:pt x="13" y="1022"/>
                  </a:lnTo>
                  <a:lnTo>
                    <a:pt x="13" y="1022"/>
                  </a:lnTo>
                  <a:close/>
                  <a:moveTo>
                    <a:pt x="376" y="987"/>
                  </a:moveTo>
                  <a:lnTo>
                    <a:pt x="379" y="999"/>
                  </a:lnTo>
                  <a:lnTo>
                    <a:pt x="385" y="993"/>
                  </a:lnTo>
                  <a:lnTo>
                    <a:pt x="379" y="987"/>
                  </a:lnTo>
                  <a:lnTo>
                    <a:pt x="376" y="987"/>
                  </a:lnTo>
                  <a:lnTo>
                    <a:pt x="376" y="987"/>
                  </a:lnTo>
                  <a:lnTo>
                    <a:pt x="376" y="987"/>
                  </a:lnTo>
                  <a:lnTo>
                    <a:pt x="376" y="987"/>
                  </a:lnTo>
                  <a:close/>
                  <a:moveTo>
                    <a:pt x="379" y="1041"/>
                  </a:moveTo>
                  <a:lnTo>
                    <a:pt x="379" y="1044"/>
                  </a:lnTo>
                  <a:lnTo>
                    <a:pt x="385" y="1041"/>
                  </a:lnTo>
                  <a:lnTo>
                    <a:pt x="398" y="1034"/>
                  </a:lnTo>
                  <a:lnTo>
                    <a:pt x="398" y="1034"/>
                  </a:lnTo>
                  <a:lnTo>
                    <a:pt x="385" y="1034"/>
                  </a:lnTo>
                  <a:lnTo>
                    <a:pt x="379" y="1041"/>
                  </a:lnTo>
                  <a:lnTo>
                    <a:pt x="379" y="1041"/>
                  </a:lnTo>
                  <a:lnTo>
                    <a:pt x="379" y="1041"/>
                  </a:lnTo>
                  <a:lnTo>
                    <a:pt x="379" y="1041"/>
                  </a:lnTo>
                  <a:close/>
                  <a:moveTo>
                    <a:pt x="341" y="1127"/>
                  </a:moveTo>
                  <a:lnTo>
                    <a:pt x="350" y="1120"/>
                  </a:lnTo>
                  <a:lnTo>
                    <a:pt x="357" y="1114"/>
                  </a:lnTo>
                  <a:lnTo>
                    <a:pt x="350" y="1111"/>
                  </a:lnTo>
                  <a:lnTo>
                    <a:pt x="357" y="1104"/>
                  </a:lnTo>
                  <a:lnTo>
                    <a:pt x="369" y="1098"/>
                  </a:lnTo>
                  <a:lnTo>
                    <a:pt x="369" y="1085"/>
                  </a:lnTo>
                  <a:lnTo>
                    <a:pt x="376" y="1082"/>
                  </a:lnTo>
                  <a:lnTo>
                    <a:pt x="376" y="1073"/>
                  </a:lnTo>
                  <a:lnTo>
                    <a:pt x="369" y="1069"/>
                  </a:lnTo>
                  <a:lnTo>
                    <a:pt x="376" y="1057"/>
                  </a:lnTo>
                  <a:lnTo>
                    <a:pt x="376" y="1054"/>
                  </a:lnTo>
                  <a:lnTo>
                    <a:pt x="379" y="1044"/>
                  </a:lnTo>
                  <a:lnTo>
                    <a:pt x="376" y="1044"/>
                  </a:lnTo>
                  <a:lnTo>
                    <a:pt x="369" y="1044"/>
                  </a:lnTo>
                  <a:lnTo>
                    <a:pt x="357" y="1044"/>
                  </a:lnTo>
                  <a:lnTo>
                    <a:pt x="347" y="1057"/>
                  </a:lnTo>
                  <a:lnTo>
                    <a:pt x="341" y="1063"/>
                  </a:lnTo>
                  <a:lnTo>
                    <a:pt x="334" y="1073"/>
                  </a:lnTo>
                  <a:lnTo>
                    <a:pt x="341" y="1085"/>
                  </a:lnTo>
                  <a:lnTo>
                    <a:pt x="334" y="1085"/>
                  </a:lnTo>
                  <a:lnTo>
                    <a:pt x="347" y="1104"/>
                  </a:lnTo>
                  <a:lnTo>
                    <a:pt x="350" y="1104"/>
                  </a:lnTo>
                  <a:lnTo>
                    <a:pt x="347" y="1111"/>
                  </a:lnTo>
                  <a:lnTo>
                    <a:pt x="341" y="1120"/>
                  </a:lnTo>
                  <a:lnTo>
                    <a:pt x="341" y="1127"/>
                  </a:lnTo>
                  <a:lnTo>
                    <a:pt x="341" y="1127"/>
                  </a:lnTo>
                  <a:lnTo>
                    <a:pt x="341" y="1127"/>
                  </a:lnTo>
                  <a:lnTo>
                    <a:pt x="341" y="1127"/>
                  </a:lnTo>
                  <a:close/>
                  <a:moveTo>
                    <a:pt x="258" y="1155"/>
                  </a:moveTo>
                  <a:lnTo>
                    <a:pt x="258" y="1168"/>
                  </a:lnTo>
                  <a:lnTo>
                    <a:pt x="258" y="1174"/>
                  </a:lnTo>
                  <a:lnTo>
                    <a:pt x="264" y="1178"/>
                  </a:lnTo>
                  <a:lnTo>
                    <a:pt x="271" y="1168"/>
                  </a:lnTo>
                  <a:lnTo>
                    <a:pt x="277" y="1149"/>
                  </a:lnTo>
                  <a:lnTo>
                    <a:pt x="277" y="1133"/>
                  </a:lnTo>
                  <a:lnTo>
                    <a:pt x="283" y="1114"/>
                  </a:lnTo>
                  <a:lnTo>
                    <a:pt x="283" y="1098"/>
                  </a:lnTo>
                  <a:lnTo>
                    <a:pt x="277" y="1092"/>
                  </a:lnTo>
                  <a:lnTo>
                    <a:pt x="271" y="1104"/>
                  </a:lnTo>
                  <a:lnTo>
                    <a:pt x="271" y="1111"/>
                  </a:lnTo>
                  <a:lnTo>
                    <a:pt x="271" y="1127"/>
                  </a:lnTo>
                  <a:lnTo>
                    <a:pt x="264" y="1127"/>
                  </a:lnTo>
                  <a:lnTo>
                    <a:pt x="258" y="1155"/>
                  </a:lnTo>
                  <a:lnTo>
                    <a:pt x="258" y="1155"/>
                  </a:lnTo>
                  <a:lnTo>
                    <a:pt x="258" y="1155"/>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57" name="Google Shape;146;g10beeda7aff_0_865">
              <a:extLst>
                <a:ext uri="{FF2B5EF4-FFF2-40B4-BE49-F238E27FC236}">
                  <a16:creationId xmlns:a16="http://schemas.microsoft.com/office/drawing/2014/main" id="{1C295D52-D3F0-F56C-61BA-ADAF53689566}"/>
                </a:ext>
              </a:extLst>
            </p:cNvPr>
            <p:cNvSpPr/>
            <p:nvPr/>
          </p:nvSpPr>
          <p:spPr>
            <a:xfrm>
              <a:off x="5666346" y="3897740"/>
              <a:ext cx="383184" cy="287033"/>
            </a:xfrm>
            <a:custGeom>
              <a:avLst/>
              <a:gdLst/>
              <a:ahLst/>
              <a:cxnLst/>
              <a:rect l="l" t="t" r="r" b="b"/>
              <a:pathLst>
                <a:path w="271" h="203" extrusionOk="0">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lnTo>
                    <a:pt x="86" y="143"/>
                  </a:lnTo>
                  <a:lnTo>
                    <a:pt x="86" y="143"/>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58" name="Google Shape;147;g10beeda7aff_0_865">
              <a:extLst>
                <a:ext uri="{FF2B5EF4-FFF2-40B4-BE49-F238E27FC236}">
                  <a16:creationId xmlns:a16="http://schemas.microsoft.com/office/drawing/2014/main" id="{68CA45D8-D75B-18FE-6594-49E8A4600833}"/>
                </a:ext>
              </a:extLst>
            </p:cNvPr>
            <p:cNvSpPr/>
            <p:nvPr/>
          </p:nvSpPr>
          <p:spPr>
            <a:xfrm>
              <a:off x="5666346" y="3897740"/>
              <a:ext cx="383184" cy="287033"/>
            </a:xfrm>
            <a:custGeom>
              <a:avLst/>
              <a:gdLst/>
              <a:ahLst/>
              <a:cxnLst/>
              <a:rect l="l" t="t" r="r" b="b"/>
              <a:pathLst>
                <a:path w="271" h="203" extrusionOk="0">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lnTo>
                    <a:pt x="86" y="143"/>
                  </a:lnTo>
                  <a:lnTo>
                    <a:pt x="86" y="143"/>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59" name="Google Shape;148;g10beeda7aff_0_865">
              <a:extLst>
                <a:ext uri="{FF2B5EF4-FFF2-40B4-BE49-F238E27FC236}">
                  <a16:creationId xmlns:a16="http://schemas.microsoft.com/office/drawing/2014/main" id="{A7DCCC68-76B9-5D5D-8271-322855FC8F15}"/>
                </a:ext>
              </a:extLst>
            </p:cNvPr>
            <p:cNvSpPr/>
            <p:nvPr/>
          </p:nvSpPr>
          <p:spPr>
            <a:xfrm>
              <a:off x="5847333" y="3920364"/>
              <a:ext cx="647595" cy="503368"/>
            </a:xfrm>
            <a:custGeom>
              <a:avLst/>
              <a:gdLst/>
              <a:ahLst/>
              <a:cxnLst/>
              <a:rect l="l" t="t" r="r" b="b"/>
              <a:pathLst>
                <a:path w="458" h="356" extrusionOk="0">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lnTo>
                    <a:pt x="0" y="187"/>
                  </a:lnTo>
                  <a:lnTo>
                    <a:pt x="0" y="187"/>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0" name="Google Shape;149;g10beeda7aff_0_865">
              <a:extLst>
                <a:ext uri="{FF2B5EF4-FFF2-40B4-BE49-F238E27FC236}">
                  <a16:creationId xmlns:a16="http://schemas.microsoft.com/office/drawing/2014/main" id="{D35A7FA2-EE05-562D-7B8A-38A2E51E7B2E}"/>
                </a:ext>
              </a:extLst>
            </p:cNvPr>
            <p:cNvSpPr/>
            <p:nvPr/>
          </p:nvSpPr>
          <p:spPr>
            <a:xfrm>
              <a:off x="5847333" y="3920364"/>
              <a:ext cx="647595" cy="503368"/>
            </a:xfrm>
            <a:custGeom>
              <a:avLst/>
              <a:gdLst/>
              <a:ahLst/>
              <a:cxnLst/>
              <a:rect l="l" t="t" r="r" b="b"/>
              <a:pathLst>
                <a:path w="458" h="356" extrusionOk="0">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lnTo>
                    <a:pt x="0" y="187"/>
                  </a:lnTo>
                  <a:lnTo>
                    <a:pt x="0" y="187"/>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1" name="Google Shape;150;g10beeda7aff_0_865">
              <a:extLst>
                <a:ext uri="{FF2B5EF4-FFF2-40B4-BE49-F238E27FC236}">
                  <a16:creationId xmlns:a16="http://schemas.microsoft.com/office/drawing/2014/main" id="{7E9C9E4A-C87A-20B1-0972-6A61FC15FA62}"/>
                </a:ext>
              </a:extLst>
            </p:cNvPr>
            <p:cNvSpPr/>
            <p:nvPr/>
          </p:nvSpPr>
          <p:spPr>
            <a:xfrm>
              <a:off x="5806328" y="4324755"/>
              <a:ext cx="1273980" cy="787573"/>
            </a:xfrm>
            <a:custGeom>
              <a:avLst/>
              <a:gdLst/>
              <a:ahLst/>
              <a:cxnLst/>
              <a:rect l="l" t="t" r="r" b="b"/>
              <a:pathLst>
                <a:path w="901" h="557" extrusionOk="0">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lnTo>
                    <a:pt x="54" y="54"/>
                  </a:lnTo>
                  <a:lnTo>
                    <a:pt x="54" y="54"/>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2" name="Google Shape;151;g10beeda7aff_0_865">
              <a:extLst>
                <a:ext uri="{FF2B5EF4-FFF2-40B4-BE49-F238E27FC236}">
                  <a16:creationId xmlns:a16="http://schemas.microsoft.com/office/drawing/2014/main" id="{DFC8B933-4E5F-CD88-6A4C-538C05FB690E}"/>
                </a:ext>
              </a:extLst>
            </p:cNvPr>
            <p:cNvSpPr/>
            <p:nvPr/>
          </p:nvSpPr>
          <p:spPr>
            <a:xfrm>
              <a:off x="5806328" y="4324755"/>
              <a:ext cx="1273980" cy="787573"/>
            </a:xfrm>
            <a:custGeom>
              <a:avLst/>
              <a:gdLst/>
              <a:ahLst/>
              <a:cxnLst/>
              <a:rect l="l" t="t" r="r" b="b"/>
              <a:pathLst>
                <a:path w="901" h="557" extrusionOk="0">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lnTo>
                    <a:pt x="54" y="54"/>
                  </a:lnTo>
                  <a:lnTo>
                    <a:pt x="54" y="54"/>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3" name="Google Shape;152;g10beeda7aff_0_865">
              <a:extLst>
                <a:ext uri="{FF2B5EF4-FFF2-40B4-BE49-F238E27FC236}">
                  <a16:creationId xmlns:a16="http://schemas.microsoft.com/office/drawing/2014/main" id="{C0AB3F2E-5CDA-1641-B9CB-ADE7ADED8712}"/>
                </a:ext>
              </a:extLst>
            </p:cNvPr>
            <p:cNvSpPr/>
            <p:nvPr/>
          </p:nvSpPr>
          <p:spPr>
            <a:xfrm>
              <a:off x="6121642" y="4720663"/>
              <a:ext cx="265825" cy="292689"/>
            </a:xfrm>
            <a:custGeom>
              <a:avLst/>
              <a:gdLst/>
              <a:ahLst/>
              <a:cxnLst/>
              <a:rect l="l" t="t" r="r" b="b"/>
              <a:pathLst>
                <a:path w="188" h="207" extrusionOk="0">
                  <a:moveTo>
                    <a:pt x="0" y="32"/>
                  </a:moveTo>
                  <a:lnTo>
                    <a:pt x="0" y="22"/>
                  </a:lnTo>
                  <a:lnTo>
                    <a:pt x="0" y="16"/>
                  </a:lnTo>
                  <a:lnTo>
                    <a:pt x="0" y="0"/>
                  </a:lnTo>
                  <a:lnTo>
                    <a:pt x="9" y="3"/>
                  </a:lnTo>
                  <a:lnTo>
                    <a:pt x="9" y="0"/>
                  </a:lnTo>
                  <a:lnTo>
                    <a:pt x="22" y="3"/>
                  </a:lnTo>
                  <a:lnTo>
                    <a:pt x="22" y="3"/>
                  </a:lnTo>
                  <a:lnTo>
                    <a:pt x="32" y="3"/>
                  </a:lnTo>
                  <a:lnTo>
                    <a:pt x="38" y="0"/>
                  </a:lnTo>
                  <a:lnTo>
                    <a:pt x="51" y="10"/>
                  </a:lnTo>
                  <a:lnTo>
                    <a:pt x="60" y="10"/>
                  </a:lnTo>
                  <a:lnTo>
                    <a:pt x="79" y="29"/>
                  </a:lnTo>
                  <a:lnTo>
                    <a:pt x="95" y="29"/>
                  </a:lnTo>
                  <a:lnTo>
                    <a:pt x="95" y="22"/>
                  </a:lnTo>
                  <a:lnTo>
                    <a:pt x="102" y="22"/>
                  </a:lnTo>
                  <a:lnTo>
                    <a:pt x="121" y="38"/>
                  </a:lnTo>
                  <a:lnTo>
                    <a:pt x="137" y="45"/>
                  </a:lnTo>
                  <a:lnTo>
                    <a:pt x="137" y="64"/>
                  </a:lnTo>
                  <a:lnTo>
                    <a:pt x="137" y="80"/>
                  </a:lnTo>
                  <a:lnTo>
                    <a:pt x="150" y="86"/>
                  </a:lnTo>
                  <a:lnTo>
                    <a:pt x="150" y="92"/>
                  </a:lnTo>
                  <a:lnTo>
                    <a:pt x="165" y="105"/>
                  </a:lnTo>
                  <a:lnTo>
                    <a:pt x="185" y="108"/>
                  </a:lnTo>
                  <a:lnTo>
                    <a:pt x="185" y="121"/>
                  </a:lnTo>
                  <a:lnTo>
                    <a:pt x="178" y="134"/>
                  </a:lnTo>
                  <a:lnTo>
                    <a:pt x="188" y="137"/>
                  </a:lnTo>
                  <a:lnTo>
                    <a:pt x="185" y="146"/>
                  </a:lnTo>
                  <a:lnTo>
                    <a:pt x="165" y="146"/>
                  </a:lnTo>
                  <a:lnTo>
                    <a:pt x="159" y="137"/>
                  </a:lnTo>
                  <a:lnTo>
                    <a:pt x="150" y="146"/>
                  </a:lnTo>
                  <a:lnTo>
                    <a:pt x="137" y="146"/>
                  </a:lnTo>
                  <a:lnTo>
                    <a:pt x="130" y="166"/>
                  </a:lnTo>
                  <a:lnTo>
                    <a:pt x="137" y="178"/>
                  </a:lnTo>
                  <a:lnTo>
                    <a:pt x="130" y="178"/>
                  </a:lnTo>
                  <a:lnTo>
                    <a:pt x="121" y="194"/>
                  </a:lnTo>
                  <a:lnTo>
                    <a:pt x="121" y="207"/>
                  </a:lnTo>
                  <a:lnTo>
                    <a:pt x="108" y="204"/>
                  </a:lnTo>
                  <a:lnTo>
                    <a:pt x="102" y="207"/>
                  </a:lnTo>
                  <a:lnTo>
                    <a:pt x="102" y="207"/>
                  </a:lnTo>
                  <a:lnTo>
                    <a:pt x="89" y="191"/>
                  </a:lnTo>
                  <a:lnTo>
                    <a:pt x="95" y="146"/>
                  </a:lnTo>
                  <a:lnTo>
                    <a:pt x="86" y="127"/>
                  </a:lnTo>
                  <a:lnTo>
                    <a:pt x="86" y="108"/>
                  </a:lnTo>
                  <a:lnTo>
                    <a:pt x="51" y="86"/>
                  </a:lnTo>
                  <a:lnTo>
                    <a:pt x="51" y="73"/>
                  </a:lnTo>
                  <a:lnTo>
                    <a:pt x="29" y="57"/>
                  </a:lnTo>
                  <a:lnTo>
                    <a:pt x="22" y="32"/>
                  </a:lnTo>
                  <a:lnTo>
                    <a:pt x="0" y="32"/>
                  </a:lnTo>
                  <a:lnTo>
                    <a:pt x="0" y="32"/>
                  </a:lnTo>
                  <a:lnTo>
                    <a:pt x="0" y="32"/>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4" name="Google Shape;153;g10beeda7aff_0_865">
              <a:extLst>
                <a:ext uri="{FF2B5EF4-FFF2-40B4-BE49-F238E27FC236}">
                  <a16:creationId xmlns:a16="http://schemas.microsoft.com/office/drawing/2014/main" id="{584BAD23-C87F-154B-46DC-B3605F2D3E0A}"/>
                </a:ext>
              </a:extLst>
            </p:cNvPr>
            <p:cNvSpPr/>
            <p:nvPr/>
          </p:nvSpPr>
          <p:spPr>
            <a:xfrm>
              <a:off x="5688970" y="4770151"/>
              <a:ext cx="684358" cy="436912"/>
            </a:xfrm>
            <a:custGeom>
              <a:avLst/>
              <a:gdLst/>
              <a:ahLst/>
              <a:cxnLst/>
              <a:rect l="l" t="t" r="r" b="b"/>
              <a:pathLst>
                <a:path w="484" h="309" extrusionOk="0">
                  <a:moveTo>
                    <a:pt x="112" y="13"/>
                  </a:moveTo>
                  <a:lnTo>
                    <a:pt x="124" y="13"/>
                  </a:lnTo>
                  <a:lnTo>
                    <a:pt x="128" y="0"/>
                  </a:lnTo>
                  <a:lnTo>
                    <a:pt x="140" y="0"/>
                  </a:lnTo>
                  <a:lnTo>
                    <a:pt x="159" y="13"/>
                  </a:lnTo>
                  <a:lnTo>
                    <a:pt x="179" y="16"/>
                  </a:lnTo>
                  <a:lnTo>
                    <a:pt x="188" y="22"/>
                  </a:lnTo>
                  <a:lnTo>
                    <a:pt x="194" y="29"/>
                  </a:lnTo>
                  <a:lnTo>
                    <a:pt x="207" y="35"/>
                  </a:lnTo>
                  <a:lnTo>
                    <a:pt x="223" y="29"/>
                  </a:lnTo>
                  <a:lnTo>
                    <a:pt x="236" y="29"/>
                  </a:lnTo>
                  <a:lnTo>
                    <a:pt x="245" y="16"/>
                  </a:lnTo>
                  <a:lnTo>
                    <a:pt x="280" y="13"/>
                  </a:lnTo>
                  <a:lnTo>
                    <a:pt x="293" y="3"/>
                  </a:lnTo>
                  <a:lnTo>
                    <a:pt x="328" y="0"/>
                  </a:lnTo>
                  <a:lnTo>
                    <a:pt x="335" y="22"/>
                  </a:lnTo>
                  <a:lnTo>
                    <a:pt x="357" y="41"/>
                  </a:lnTo>
                  <a:lnTo>
                    <a:pt x="357" y="51"/>
                  </a:lnTo>
                  <a:lnTo>
                    <a:pt x="392" y="73"/>
                  </a:lnTo>
                  <a:lnTo>
                    <a:pt x="392" y="92"/>
                  </a:lnTo>
                  <a:lnTo>
                    <a:pt x="401" y="111"/>
                  </a:lnTo>
                  <a:lnTo>
                    <a:pt x="398" y="156"/>
                  </a:lnTo>
                  <a:lnTo>
                    <a:pt x="408" y="172"/>
                  </a:lnTo>
                  <a:lnTo>
                    <a:pt x="414" y="188"/>
                  </a:lnTo>
                  <a:lnTo>
                    <a:pt x="430" y="188"/>
                  </a:lnTo>
                  <a:lnTo>
                    <a:pt x="449" y="188"/>
                  </a:lnTo>
                  <a:lnTo>
                    <a:pt x="462" y="185"/>
                  </a:lnTo>
                  <a:lnTo>
                    <a:pt x="478" y="185"/>
                  </a:lnTo>
                  <a:lnTo>
                    <a:pt x="484" y="188"/>
                  </a:lnTo>
                  <a:lnTo>
                    <a:pt x="478" y="197"/>
                  </a:lnTo>
                  <a:lnTo>
                    <a:pt x="484" y="201"/>
                  </a:lnTo>
                  <a:lnTo>
                    <a:pt x="484" y="213"/>
                  </a:lnTo>
                  <a:lnTo>
                    <a:pt x="478" y="226"/>
                  </a:lnTo>
                  <a:lnTo>
                    <a:pt x="468" y="226"/>
                  </a:lnTo>
                  <a:lnTo>
                    <a:pt x="449" y="229"/>
                  </a:lnTo>
                  <a:lnTo>
                    <a:pt x="443" y="242"/>
                  </a:lnTo>
                  <a:lnTo>
                    <a:pt x="436" y="248"/>
                  </a:lnTo>
                  <a:lnTo>
                    <a:pt x="443" y="255"/>
                  </a:lnTo>
                  <a:lnTo>
                    <a:pt x="443" y="271"/>
                  </a:lnTo>
                  <a:lnTo>
                    <a:pt x="436" y="283"/>
                  </a:lnTo>
                  <a:lnTo>
                    <a:pt x="436" y="296"/>
                  </a:lnTo>
                  <a:lnTo>
                    <a:pt x="427" y="296"/>
                  </a:lnTo>
                  <a:lnTo>
                    <a:pt x="427" y="287"/>
                  </a:lnTo>
                  <a:lnTo>
                    <a:pt x="408" y="283"/>
                  </a:lnTo>
                  <a:lnTo>
                    <a:pt x="398" y="287"/>
                  </a:lnTo>
                  <a:lnTo>
                    <a:pt x="392" y="280"/>
                  </a:lnTo>
                  <a:lnTo>
                    <a:pt x="373" y="271"/>
                  </a:lnTo>
                  <a:lnTo>
                    <a:pt x="357" y="271"/>
                  </a:lnTo>
                  <a:lnTo>
                    <a:pt x="344" y="271"/>
                  </a:lnTo>
                  <a:lnTo>
                    <a:pt x="309" y="287"/>
                  </a:lnTo>
                  <a:lnTo>
                    <a:pt x="309" y="296"/>
                  </a:lnTo>
                  <a:lnTo>
                    <a:pt x="293" y="299"/>
                  </a:lnTo>
                  <a:lnTo>
                    <a:pt x="287" y="309"/>
                  </a:lnTo>
                  <a:lnTo>
                    <a:pt x="268" y="299"/>
                  </a:lnTo>
                  <a:lnTo>
                    <a:pt x="258" y="299"/>
                  </a:lnTo>
                  <a:lnTo>
                    <a:pt x="245" y="299"/>
                  </a:lnTo>
                  <a:lnTo>
                    <a:pt x="236" y="299"/>
                  </a:lnTo>
                  <a:lnTo>
                    <a:pt x="230" y="299"/>
                  </a:lnTo>
                  <a:lnTo>
                    <a:pt x="210" y="309"/>
                  </a:lnTo>
                  <a:lnTo>
                    <a:pt x="194" y="299"/>
                  </a:lnTo>
                  <a:lnTo>
                    <a:pt x="188" y="299"/>
                  </a:lnTo>
                  <a:lnTo>
                    <a:pt x="182" y="296"/>
                  </a:lnTo>
                  <a:lnTo>
                    <a:pt x="166" y="296"/>
                  </a:lnTo>
                  <a:lnTo>
                    <a:pt x="153" y="299"/>
                  </a:lnTo>
                  <a:lnTo>
                    <a:pt x="150" y="296"/>
                  </a:lnTo>
                  <a:lnTo>
                    <a:pt x="150" y="287"/>
                  </a:lnTo>
                  <a:lnTo>
                    <a:pt x="153" y="280"/>
                  </a:lnTo>
                  <a:lnTo>
                    <a:pt x="140" y="271"/>
                  </a:lnTo>
                  <a:lnTo>
                    <a:pt x="128" y="271"/>
                  </a:lnTo>
                  <a:lnTo>
                    <a:pt x="124" y="258"/>
                  </a:lnTo>
                  <a:lnTo>
                    <a:pt x="124" y="255"/>
                  </a:lnTo>
                  <a:lnTo>
                    <a:pt x="137" y="242"/>
                  </a:lnTo>
                  <a:lnTo>
                    <a:pt x="112" y="239"/>
                  </a:lnTo>
                  <a:lnTo>
                    <a:pt x="109" y="248"/>
                  </a:lnTo>
                  <a:lnTo>
                    <a:pt x="96" y="242"/>
                  </a:lnTo>
                  <a:lnTo>
                    <a:pt x="83" y="248"/>
                  </a:lnTo>
                  <a:lnTo>
                    <a:pt x="80" y="239"/>
                  </a:lnTo>
                  <a:lnTo>
                    <a:pt x="58" y="229"/>
                  </a:lnTo>
                  <a:lnTo>
                    <a:pt x="58" y="226"/>
                  </a:lnTo>
                  <a:lnTo>
                    <a:pt x="67" y="213"/>
                  </a:lnTo>
                  <a:lnTo>
                    <a:pt x="51" y="201"/>
                  </a:lnTo>
                  <a:lnTo>
                    <a:pt x="38" y="197"/>
                  </a:lnTo>
                  <a:lnTo>
                    <a:pt x="29" y="185"/>
                  </a:lnTo>
                  <a:lnTo>
                    <a:pt x="13" y="159"/>
                  </a:lnTo>
                  <a:lnTo>
                    <a:pt x="13" y="156"/>
                  </a:lnTo>
                  <a:lnTo>
                    <a:pt x="0" y="156"/>
                  </a:lnTo>
                  <a:lnTo>
                    <a:pt x="13" y="143"/>
                  </a:lnTo>
                  <a:lnTo>
                    <a:pt x="26" y="140"/>
                  </a:lnTo>
                  <a:lnTo>
                    <a:pt x="26" y="131"/>
                  </a:lnTo>
                  <a:lnTo>
                    <a:pt x="42" y="131"/>
                  </a:lnTo>
                  <a:lnTo>
                    <a:pt x="54" y="121"/>
                  </a:lnTo>
                  <a:lnTo>
                    <a:pt x="54" y="111"/>
                  </a:lnTo>
                  <a:lnTo>
                    <a:pt x="70" y="80"/>
                  </a:lnTo>
                  <a:lnTo>
                    <a:pt x="83" y="45"/>
                  </a:lnTo>
                  <a:lnTo>
                    <a:pt x="96" y="29"/>
                  </a:lnTo>
                  <a:lnTo>
                    <a:pt x="109" y="22"/>
                  </a:lnTo>
                  <a:lnTo>
                    <a:pt x="112" y="13"/>
                  </a:lnTo>
                  <a:lnTo>
                    <a:pt x="112" y="13"/>
                  </a:lnTo>
                  <a:lnTo>
                    <a:pt x="112" y="13"/>
                  </a:lnTo>
                  <a:lnTo>
                    <a:pt x="112" y="13"/>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5" name="Google Shape;154;g10beeda7aff_0_865">
              <a:extLst>
                <a:ext uri="{FF2B5EF4-FFF2-40B4-BE49-F238E27FC236}">
                  <a16:creationId xmlns:a16="http://schemas.microsoft.com/office/drawing/2014/main" id="{7C18715A-C6B4-45A7-443F-B36C9C00E1A1}"/>
                </a:ext>
              </a:extLst>
            </p:cNvPr>
            <p:cNvSpPr/>
            <p:nvPr/>
          </p:nvSpPr>
          <p:spPr>
            <a:xfrm>
              <a:off x="5406177" y="4734802"/>
              <a:ext cx="441156" cy="296931"/>
            </a:xfrm>
            <a:custGeom>
              <a:avLst/>
              <a:gdLst/>
              <a:ahLst/>
              <a:cxnLst/>
              <a:rect l="l" t="t" r="r" b="b"/>
              <a:pathLst>
                <a:path w="312" h="210" extrusionOk="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lnTo>
                    <a:pt x="200" y="181"/>
                  </a:lnTo>
                  <a:lnTo>
                    <a:pt x="200" y="181"/>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6" name="Google Shape;155;g10beeda7aff_0_865">
              <a:extLst>
                <a:ext uri="{FF2B5EF4-FFF2-40B4-BE49-F238E27FC236}">
                  <a16:creationId xmlns:a16="http://schemas.microsoft.com/office/drawing/2014/main" id="{00CBC51A-2295-2E35-F3EE-C0F148D70C09}"/>
                </a:ext>
              </a:extLst>
            </p:cNvPr>
            <p:cNvSpPr/>
            <p:nvPr/>
          </p:nvSpPr>
          <p:spPr>
            <a:xfrm>
              <a:off x="5406177" y="4734802"/>
              <a:ext cx="441156" cy="296931"/>
            </a:xfrm>
            <a:custGeom>
              <a:avLst/>
              <a:gdLst/>
              <a:ahLst/>
              <a:cxnLst/>
              <a:rect l="l" t="t" r="r" b="b"/>
              <a:pathLst>
                <a:path w="312" h="210" extrusionOk="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lnTo>
                    <a:pt x="200" y="181"/>
                  </a:lnTo>
                  <a:lnTo>
                    <a:pt x="200" y="181"/>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7" name="Google Shape;156;g10beeda7aff_0_865">
              <a:extLst>
                <a:ext uri="{FF2B5EF4-FFF2-40B4-BE49-F238E27FC236}">
                  <a16:creationId xmlns:a16="http://schemas.microsoft.com/office/drawing/2014/main" id="{EF8DFB35-FE12-CF70-1C78-EAEC044547DA}"/>
                </a:ext>
              </a:extLst>
            </p:cNvPr>
            <p:cNvSpPr/>
            <p:nvPr/>
          </p:nvSpPr>
          <p:spPr>
            <a:xfrm>
              <a:off x="5441526" y="4648551"/>
              <a:ext cx="383184" cy="175330"/>
            </a:xfrm>
            <a:custGeom>
              <a:avLst/>
              <a:gdLst/>
              <a:ahLst/>
              <a:cxnLst/>
              <a:rect l="l" t="t" r="r" b="b"/>
              <a:pathLst>
                <a:path w="271" h="124" extrusionOk="0">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solidFill>
              <a:srgbClr val="E3000F"/>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68" name="Google Shape;157;g10beeda7aff_0_865">
              <a:extLst>
                <a:ext uri="{FF2B5EF4-FFF2-40B4-BE49-F238E27FC236}">
                  <a16:creationId xmlns:a16="http://schemas.microsoft.com/office/drawing/2014/main" id="{D604A5D8-3EAA-D04A-4478-37A51F6BF431}"/>
                </a:ext>
              </a:extLst>
            </p:cNvPr>
            <p:cNvSpPr/>
            <p:nvPr/>
          </p:nvSpPr>
          <p:spPr>
            <a:xfrm>
              <a:off x="5441526" y="4648551"/>
              <a:ext cx="383184" cy="175330"/>
            </a:xfrm>
            <a:custGeom>
              <a:avLst/>
              <a:gdLst/>
              <a:ahLst/>
              <a:cxnLst/>
              <a:rect l="l" t="t" r="r" b="b"/>
              <a:pathLst>
                <a:path w="271" h="124" extrusionOk="0">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74" name="Google Shape;163;g10beeda7aff_0_865">
              <a:extLst>
                <a:ext uri="{FF2B5EF4-FFF2-40B4-BE49-F238E27FC236}">
                  <a16:creationId xmlns:a16="http://schemas.microsoft.com/office/drawing/2014/main" id="{C50F0407-CD60-E450-EDFB-AFB004C587AE}"/>
                </a:ext>
              </a:extLst>
            </p:cNvPr>
            <p:cNvSpPr/>
            <p:nvPr/>
          </p:nvSpPr>
          <p:spPr>
            <a:xfrm>
              <a:off x="5585750" y="4972347"/>
              <a:ext cx="319556" cy="418531"/>
            </a:xfrm>
            <a:custGeom>
              <a:avLst/>
              <a:gdLst/>
              <a:ahLst/>
              <a:cxnLst/>
              <a:rect l="l" t="t" r="r" b="b"/>
              <a:pathLst>
                <a:path w="226" h="296" extrusionOk="0">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lnTo>
                    <a:pt x="0" y="29"/>
                  </a:lnTo>
                  <a:lnTo>
                    <a:pt x="0" y="29"/>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75" name="Google Shape;164;g10beeda7aff_0_865">
              <a:extLst>
                <a:ext uri="{FF2B5EF4-FFF2-40B4-BE49-F238E27FC236}">
                  <a16:creationId xmlns:a16="http://schemas.microsoft.com/office/drawing/2014/main" id="{7DA5F69E-94F5-6788-0EA9-D22EE3A4BDC6}"/>
                </a:ext>
              </a:extLst>
            </p:cNvPr>
            <p:cNvSpPr/>
            <p:nvPr/>
          </p:nvSpPr>
          <p:spPr>
            <a:xfrm>
              <a:off x="5585750" y="4972347"/>
              <a:ext cx="319556" cy="418531"/>
            </a:xfrm>
            <a:custGeom>
              <a:avLst/>
              <a:gdLst/>
              <a:ahLst/>
              <a:cxnLst/>
              <a:rect l="l" t="t" r="r" b="b"/>
              <a:pathLst>
                <a:path w="226" h="296" extrusionOk="0">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lnTo>
                    <a:pt x="0" y="29"/>
                  </a:lnTo>
                  <a:lnTo>
                    <a:pt x="0" y="29"/>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78" name="Google Shape;167;g10beeda7aff_0_865">
              <a:extLst>
                <a:ext uri="{FF2B5EF4-FFF2-40B4-BE49-F238E27FC236}">
                  <a16:creationId xmlns:a16="http://schemas.microsoft.com/office/drawing/2014/main" id="{BB0996A3-3B84-59BA-7FC4-4D40BDEF1DDF}"/>
                </a:ext>
              </a:extLst>
            </p:cNvPr>
            <p:cNvSpPr/>
            <p:nvPr/>
          </p:nvSpPr>
          <p:spPr>
            <a:xfrm>
              <a:off x="5208222" y="4963863"/>
              <a:ext cx="418533" cy="328038"/>
            </a:xfrm>
            <a:custGeom>
              <a:avLst/>
              <a:gdLst/>
              <a:ahLst/>
              <a:cxnLst/>
              <a:rect l="l" t="t" r="r" b="b"/>
              <a:pathLst>
                <a:path w="93" h="73" extrusionOk="0">
                  <a:moveTo>
                    <a:pt x="89" y="29"/>
                  </a:moveTo>
                  <a:cubicBezTo>
                    <a:pt x="87" y="26"/>
                    <a:pt x="87" y="26"/>
                    <a:pt x="87" y="26"/>
                  </a:cubicBezTo>
                  <a:cubicBezTo>
                    <a:pt x="91" y="26"/>
                    <a:pt x="91" y="26"/>
                    <a:pt x="91" y="26"/>
                  </a:cubicBezTo>
                  <a:cubicBezTo>
                    <a:pt x="93" y="26"/>
                    <a:pt x="93" y="26"/>
                    <a:pt x="93" y="26"/>
                  </a:cubicBezTo>
                  <a:cubicBezTo>
                    <a:pt x="93" y="24"/>
                    <a:pt x="93" y="24"/>
                    <a:pt x="93" y="24"/>
                  </a:cubicBezTo>
                  <a:cubicBezTo>
                    <a:pt x="89" y="22"/>
                    <a:pt x="89" y="22"/>
                    <a:pt x="89" y="22"/>
                  </a:cubicBezTo>
                  <a:cubicBezTo>
                    <a:pt x="87" y="22"/>
                    <a:pt x="87" y="22"/>
                    <a:pt x="87" y="22"/>
                  </a:cubicBezTo>
                  <a:cubicBezTo>
                    <a:pt x="87" y="17"/>
                    <a:pt x="87" y="17"/>
                    <a:pt x="87" y="17"/>
                  </a:cubicBezTo>
                  <a:cubicBezTo>
                    <a:pt x="86" y="11"/>
                    <a:pt x="86" y="11"/>
                    <a:pt x="86" y="11"/>
                  </a:cubicBezTo>
                  <a:cubicBezTo>
                    <a:pt x="82" y="11"/>
                    <a:pt x="82" y="11"/>
                    <a:pt x="82" y="11"/>
                  </a:cubicBezTo>
                  <a:cubicBezTo>
                    <a:pt x="80" y="15"/>
                    <a:pt x="80" y="15"/>
                    <a:pt x="80" y="15"/>
                  </a:cubicBezTo>
                  <a:cubicBezTo>
                    <a:pt x="73" y="11"/>
                    <a:pt x="73" y="11"/>
                    <a:pt x="73" y="11"/>
                  </a:cubicBezTo>
                  <a:cubicBezTo>
                    <a:pt x="64" y="11"/>
                    <a:pt x="64" y="11"/>
                    <a:pt x="64" y="11"/>
                  </a:cubicBezTo>
                  <a:cubicBezTo>
                    <a:pt x="62" y="8"/>
                    <a:pt x="62" y="8"/>
                    <a:pt x="62" y="8"/>
                  </a:cubicBezTo>
                  <a:cubicBezTo>
                    <a:pt x="58" y="8"/>
                    <a:pt x="58" y="8"/>
                    <a:pt x="58" y="8"/>
                  </a:cubicBezTo>
                  <a:cubicBezTo>
                    <a:pt x="51" y="0"/>
                    <a:pt x="51" y="0"/>
                    <a:pt x="51" y="0"/>
                  </a:cubicBezTo>
                  <a:cubicBezTo>
                    <a:pt x="47" y="0"/>
                    <a:pt x="47" y="0"/>
                    <a:pt x="47" y="0"/>
                  </a:cubicBezTo>
                  <a:cubicBezTo>
                    <a:pt x="47" y="0"/>
                    <a:pt x="47" y="0"/>
                    <a:pt x="47" y="0"/>
                  </a:cubicBezTo>
                  <a:cubicBezTo>
                    <a:pt x="40" y="0"/>
                    <a:pt x="40" y="0"/>
                    <a:pt x="40" y="0"/>
                  </a:cubicBezTo>
                  <a:cubicBezTo>
                    <a:pt x="31" y="6"/>
                    <a:pt x="31" y="6"/>
                    <a:pt x="31" y="6"/>
                  </a:cubicBezTo>
                  <a:cubicBezTo>
                    <a:pt x="29" y="11"/>
                    <a:pt x="29" y="11"/>
                    <a:pt x="29" y="11"/>
                  </a:cubicBezTo>
                  <a:cubicBezTo>
                    <a:pt x="24" y="13"/>
                    <a:pt x="24" y="13"/>
                    <a:pt x="24" y="13"/>
                  </a:cubicBezTo>
                  <a:cubicBezTo>
                    <a:pt x="24" y="19"/>
                    <a:pt x="24" y="19"/>
                    <a:pt x="24" y="19"/>
                  </a:cubicBezTo>
                  <a:cubicBezTo>
                    <a:pt x="20" y="19"/>
                    <a:pt x="20" y="19"/>
                    <a:pt x="20" y="19"/>
                  </a:cubicBezTo>
                  <a:cubicBezTo>
                    <a:pt x="13" y="17"/>
                    <a:pt x="13" y="17"/>
                    <a:pt x="13" y="17"/>
                  </a:cubicBezTo>
                  <a:cubicBezTo>
                    <a:pt x="9" y="17"/>
                    <a:pt x="9" y="17"/>
                    <a:pt x="9" y="17"/>
                  </a:cubicBezTo>
                  <a:cubicBezTo>
                    <a:pt x="5" y="20"/>
                    <a:pt x="5" y="20"/>
                    <a:pt x="5" y="20"/>
                  </a:cubicBezTo>
                  <a:cubicBezTo>
                    <a:pt x="0" y="20"/>
                    <a:pt x="0" y="20"/>
                    <a:pt x="0" y="20"/>
                  </a:cubicBezTo>
                  <a:cubicBezTo>
                    <a:pt x="0" y="22"/>
                    <a:pt x="0" y="22"/>
                    <a:pt x="0" y="22"/>
                  </a:cubicBezTo>
                  <a:cubicBezTo>
                    <a:pt x="0" y="28"/>
                    <a:pt x="0" y="28"/>
                    <a:pt x="0" y="28"/>
                  </a:cubicBezTo>
                  <a:cubicBezTo>
                    <a:pt x="3" y="31"/>
                    <a:pt x="3" y="31"/>
                    <a:pt x="3" y="31"/>
                  </a:cubicBezTo>
                  <a:cubicBezTo>
                    <a:pt x="3" y="33"/>
                    <a:pt x="3" y="33"/>
                    <a:pt x="3" y="33"/>
                  </a:cubicBezTo>
                  <a:cubicBezTo>
                    <a:pt x="5" y="35"/>
                    <a:pt x="5" y="35"/>
                    <a:pt x="5" y="35"/>
                  </a:cubicBezTo>
                  <a:cubicBezTo>
                    <a:pt x="9" y="28"/>
                    <a:pt x="9" y="28"/>
                    <a:pt x="9" y="28"/>
                  </a:cubicBezTo>
                  <a:cubicBezTo>
                    <a:pt x="11" y="24"/>
                    <a:pt x="11" y="24"/>
                    <a:pt x="11" y="24"/>
                  </a:cubicBezTo>
                  <a:cubicBezTo>
                    <a:pt x="13" y="20"/>
                    <a:pt x="13" y="20"/>
                    <a:pt x="13" y="20"/>
                  </a:cubicBezTo>
                  <a:cubicBezTo>
                    <a:pt x="16" y="20"/>
                    <a:pt x="16" y="20"/>
                    <a:pt x="16" y="20"/>
                  </a:cubicBezTo>
                  <a:cubicBezTo>
                    <a:pt x="18" y="24"/>
                    <a:pt x="18" y="24"/>
                    <a:pt x="18" y="24"/>
                  </a:cubicBezTo>
                  <a:cubicBezTo>
                    <a:pt x="22" y="28"/>
                    <a:pt x="22" y="28"/>
                    <a:pt x="22" y="28"/>
                  </a:cubicBezTo>
                  <a:cubicBezTo>
                    <a:pt x="22" y="31"/>
                    <a:pt x="22" y="31"/>
                    <a:pt x="22" y="31"/>
                  </a:cubicBezTo>
                  <a:cubicBezTo>
                    <a:pt x="25" y="37"/>
                    <a:pt x="25" y="37"/>
                    <a:pt x="25" y="37"/>
                  </a:cubicBezTo>
                  <a:cubicBezTo>
                    <a:pt x="29" y="42"/>
                    <a:pt x="29" y="42"/>
                    <a:pt x="29" y="42"/>
                  </a:cubicBezTo>
                  <a:cubicBezTo>
                    <a:pt x="31" y="42"/>
                    <a:pt x="31" y="42"/>
                    <a:pt x="31" y="42"/>
                  </a:cubicBezTo>
                  <a:cubicBezTo>
                    <a:pt x="34" y="46"/>
                    <a:pt x="34" y="46"/>
                    <a:pt x="34" y="46"/>
                  </a:cubicBezTo>
                  <a:cubicBezTo>
                    <a:pt x="31" y="44"/>
                    <a:pt x="31" y="44"/>
                    <a:pt x="31" y="44"/>
                  </a:cubicBezTo>
                  <a:cubicBezTo>
                    <a:pt x="29" y="44"/>
                    <a:pt x="29" y="44"/>
                    <a:pt x="29" y="44"/>
                  </a:cubicBezTo>
                  <a:cubicBezTo>
                    <a:pt x="27" y="48"/>
                    <a:pt x="27" y="48"/>
                    <a:pt x="27" y="48"/>
                  </a:cubicBezTo>
                  <a:cubicBezTo>
                    <a:pt x="29" y="51"/>
                    <a:pt x="29" y="51"/>
                    <a:pt x="29" y="51"/>
                  </a:cubicBezTo>
                  <a:cubicBezTo>
                    <a:pt x="33" y="51"/>
                    <a:pt x="33" y="51"/>
                    <a:pt x="33" y="51"/>
                  </a:cubicBezTo>
                  <a:cubicBezTo>
                    <a:pt x="36" y="55"/>
                    <a:pt x="36" y="55"/>
                    <a:pt x="36" y="55"/>
                  </a:cubicBezTo>
                  <a:cubicBezTo>
                    <a:pt x="40" y="55"/>
                    <a:pt x="40" y="55"/>
                    <a:pt x="40" y="55"/>
                  </a:cubicBezTo>
                  <a:cubicBezTo>
                    <a:pt x="42" y="58"/>
                    <a:pt x="42" y="58"/>
                    <a:pt x="42" y="58"/>
                  </a:cubicBezTo>
                  <a:cubicBezTo>
                    <a:pt x="44" y="60"/>
                    <a:pt x="44" y="60"/>
                    <a:pt x="44" y="60"/>
                  </a:cubicBezTo>
                  <a:cubicBezTo>
                    <a:pt x="47" y="60"/>
                    <a:pt x="47" y="60"/>
                    <a:pt x="47" y="60"/>
                  </a:cubicBezTo>
                  <a:cubicBezTo>
                    <a:pt x="55" y="60"/>
                    <a:pt x="55" y="60"/>
                    <a:pt x="55" y="60"/>
                  </a:cubicBezTo>
                  <a:cubicBezTo>
                    <a:pt x="58" y="62"/>
                    <a:pt x="58" y="62"/>
                    <a:pt x="58" y="62"/>
                  </a:cubicBezTo>
                  <a:cubicBezTo>
                    <a:pt x="67" y="71"/>
                    <a:pt x="67" y="71"/>
                    <a:pt x="67" y="71"/>
                  </a:cubicBezTo>
                  <a:cubicBezTo>
                    <a:pt x="66" y="71"/>
                    <a:pt x="66" y="71"/>
                    <a:pt x="66" y="71"/>
                  </a:cubicBezTo>
                  <a:cubicBezTo>
                    <a:pt x="62" y="69"/>
                    <a:pt x="62" y="69"/>
                    <a:pt x="62" y="69"/>
                  </a:cubicBezTo>
                  <a:cubicBezTo>
                    <a:pt x="64" y="71"/>
                    <a:pt x="64" y="71"/>
                    <a:pt x="64" y="71"/>
                  </a:cubicBezTo>
                  <a:cubicBezTo>
                    <a:pt x="67" y="73"/>
                    <a:pt x="67" y="73"/>
                    <a:pt x="67" y="73"/>
                  </a:cubicBezTo>
                  <a:cubicBezTo>
                    <a:pt x="67" y="73"/>
                    <a:pt x="67" y="73"/>
                    <a:pt x="67" y="73"/>
                  </a:cubicBezTo>
                  <a:cubicBezTo>
                    <a:pt x="67" y="69"/>
                    <a:pt x="67" y="69"/>
                    <a:pt x="67" y="69"/>
                  </a:cubicBezTo>
                  <a:cubicBezTo>
                    <a:pt x="56" y="57"/>
                    <a:pt x="56" y="57"/>
                    <a:pt x="56" y="57"/>
                  </a:cubicBezTo>
                  <a:cubicBezTo>
                    <a:pt x="42" y="44"/>
                    <a:pt x="42" y="44"/>
                    <a:pt x="42" y="44"/>
                  </a:cubicBezTo>
                  <a:cubicBezTo>
                    <a:pt x="42" y="42"/>
                    <a:pt x="42" y="42"/>
                    <a:pt x="42" y="42"/>
                  </a:cubicBezTo>
                  <a:cubicBezTo>
                    <a:pt x="42" y="40"/>
                    <a:pt x="42" y="40"/>
                    <a:pt x="42" y="40"/>
                  </a:cubicBezTo>
                  <a:cubicBezTo>
                    <a:pt x="40" y="39"/>
                    <a:pt x="40" y="39"/>
                    <a:pt x="40" y="39"/>
                  </a:cubicBezTo>
                  <a:cubicBezTo>
                    <a:pt x="40" y="35"/>
                    <a:pt x="40" y="35"/>
                    <a:pt x="40" y="35"/>
                  </a:cubicBezTo>
                  <a:cubicBezTo>
                    <a:pt x="36" y="31"/>
                    <a:pt x="36" y="31"/>
                    <a:pt x="36" y="31"/>
                  </a:cubicBezTo>
                  <a:cubicBezTo>
                    <a:pt x="34" y="31"/>
                    <a:pt x="34" y="31"/>
                    <a:pt x="34" y="31"/>
                  </a:cubicBezTo>
                  <a:cubicBezTo>
                    <a:pt x="34" y="29"/>
                    <a:pt x="34" y="29"/>
                    <a:pt x="34" y="29"/>
                  </a:cubicBezTo>
                  <a:cubicBezTo>
                    <a:pt x="34" y="28"/>
                    <a:pt x="34" y="28"/>
                    <a:pt x="34" y="28"/>
                  </a:cubicBezTo>
                  <a:cubicBezTo>
                    <a:pt x="34" y="22"/>
                    <a:pt x="34" y="22"/>
                    <a:pt x="34" y="22"/>
                  </a:cubicBezTo>
                  <a:cubicBezTo>
                    <a:pt x="36" y="22"/>
                    <a:pt x="36" y="22"/>
                    <a:pt x="36" y="22"/>
                  </a:cubicBezTo>
                  <a:cubicBezTo>
                    <a:pt x="40" y="24"/>
                    <a:pt x="40" y="24"/>
                    <a:pt x="40" y="24"/>
                  </a:cubicBezTo>
                  <a:cubicBezTo>
                    <a:pt x="42" y="28"/>
                    <a:pt x="42" y="28"/>
                    <a:pt x="42" y="28"/>
                  </a:cubicBezTo>
                  <a:cubicBezTo>
                    <a:pt x="44" y="26"/>
                    <a:pt x="44" y="26"/>
                    <a:pt x="44" y="26"/>
                  </a:cubicBezTo>
                  <a:cubicBezTo>
                    <a:pt x="44" y="24"/>
                    <a:pt x="44" y="24"/>
                    <a:pt x="44" y="24"/>
                  </a:cubicBezTo>
                  <a:cubicBezTo>
                    <a:pt x="47" y="24"/>
                    <a:pt x="47" y="24"/>
                    <a:pt x="47" y="24"/>
                  </a:cubicBezTo>
                  <a:cubicBezTo>
                    <a:pt x="49" y="24"/>
                    <a:pt x="49" y="24"/>
                    <a:pt x="49" y="24"/>
                  </a:cubicBezTo>
                  <a:cubicBezTo>
                    <a:pt x="51" y="22"/>
                    <a:pt x="51" y="22"/>
                    <a:pt x="51" y="22"/>
                  </a:cubicBezTo>
                  <a:cubicBezTo>
                    <a:pt x="55" y="24"/>
                    <a:pt x="55" y="24"/>
                    <a:pt x="55" y="24"/>
                  </a:cubicBezTo>
                  <a:cubicBezTo>
                    <a:pt x="56" y="22"/>
                    <a:pt x="56" y="22"/>
                    <a:pt x="56" y="22"/>
                  </a:cubicBezTo>
                  <a:cubicBezTo>
                    <a:pt x="58" y="22"/>
                    <a:pt x="58" y="22"/>
                    <a:pt x="58" y="22"/>
                  </a:cubicBezTo>
                  <a:cubicBezTo>
                    <a:pt x="60" y="26"/>
                    <a:pt x="60" y="26"/>
                    <a:pt x="60" y="26"/>
                  </a:cubicBezTo>
                  <a:cubicBezTo>
                    <a:pt x="62" y="24"/>
                    <a:pt x="62" y="24"/>
                    <a:pt x="62" y="24"/>
                  </a:cubicBezTo>
                  <a:cubicBezTo>
                    <a:pt x="66" y="26"/>
                    <a:pt x="66" y="26"/>
                    <a:pt x="66" y="26"/>
                  </a:cubicBezTo>
                  <a:cubicBezTo>
                    <a:pt x="69" y="24"/>
                    <a:pt x="69" y="24"/>
                    <a:pt x="69" y="24"/>
                  </a:cubicBezTo>
                  <a:cubicBezTo>
                    <a:pt x="69" y="26"/>
                    <a:pt x="69" y="26"/>
                    <a:pt x="69" y="26"/>
                  </a:cubicBezTo>
                  <a:cubicBezTo>
                    <a:pt x="75" y="24"/>
                    <a:pt x="75" y="24"/>
                    <a:pt x="75" y="24"/>
                  </a:cubicBezTo>
                  <a:cubicBezTo>
                    <a:pt x="77" y="26"/>
                    <a:pt x="77" y="26"/>
                    <a:pt x="77" y="26"/>
                  </a:cubicBezTo>
                  <a:cubicBezTo>
                    <a:pt x="80" y="26"/>
                    <a:pt x="80" y="26"/>
                    <a:pt x="80" y="26"/>
                  </a:cubicBezTo>
                  <a:cubicBezTo>
                    <a:pt x="84" y="28"/>
                    <a:pt x="84" y="28"/>
                    <a:pt x="84" y="28"/>
                  </a:cubicBezTo>
                  <a:cubicBezTo>
                    <a:pt x="87" y="29"/>
                    <a:pt x="87" y="29"/>
                    <a:pt x="87" y="29"/>
                  </a:cubicBezTo>
                  <a:cubicBezTo>
                    <a:pt x="89" y="29"/>
                    <a:pt x="89" y="29"/>
                    <a:pt x="89" y="29"/>
                  </a:cubicBezTo>
                  <a:close/>
                  <a:moveTo>
                    <a:pt x="53" y="69"/>
                  </a:moveTo>
                  <a:cubicBezTo>
                    <a:pt x="58" y="69"/>
                    <a:pt x="58" y="69"/>
                    <a:pt x="58" y="69"/>
                  </a:cubicBezTo>
                  <a:cubicBezTo>
                    <a:pt x="60" y="71"/>
                    <a:pt x="60" y="71"/>
                    <a:pt x="60" y="71"/>
                  </a:cubicBezTo>
                  <a:cubicBezTo>
                    <a:pt x="55" y="71"/>
                    <a:pt x="55" y="71"/>
                    <a:pt x="55" y="71"/>
                  </a:cubicBezTo>
                  <a:cubicBezTo>
                    <a:pt x="53" y="69"/>
                    <a:pt x="53" y="69"/>
                    <a:pt x="53" y="69"/>
                  </a:cubicBezTo>
                  <a:close/>
                  <a:moveTo>
                    <a:pt x="49" y="66"/>
                  </a:moveTo>
                  <a:cubicBezTo>
                    <a:pt x="58" y="66"/>
                    <a:pt x="58" y="66"/>
                    <a:pt x="58" y="66"/>
                  </a:cubicBezTo>
                  <a:cubicBezTo>
                    <a:pt x="55" y="68"/>
                    <a:pt x="55" y="68"/>
                    <a:pt x="55" y="68"/>
                  </a:cubicBezTo>
                  <a:cubicBezTo>
                    <a:pt x="49" y="66"/>
                    <a:pt x="49" y="66"/>
                    <a:pt x="49" y="66"/>
                  </a:cubicBezTo>
                  <a:close/>
                  <a:moveTo>
                    <a:pt x="49" y="62"/>
                  </a:moveTo>
                  <a:cubicBezTo>
                    <a:pt x="55" y="62"/>
                    <a:pt x="55" y="62"/>
                    <a:pt x="55" y="62"/>
                  </a:cubicBezTo>
                  <a:cubicBezTo>
                    <a:pt x="56" y="64"/>
                    <a:pt x="56" y="64"/>
                    <a:pt x="56" y="64"/>
                  </a:cubicBezTo>
                  <a:cubicBezTo>
                    <a:pt x="53" y="64"/>
                    <a:pt x="53" y="64"/>
                    <a:pt x="53" y="64"/>
                  </a:cubicBezTo>
                  <a:cubicBezTo>
                    <a:pt x="51" y="64"/>
                    <a:pt x="51" y="64"/>
                    <a:pt x="51" y="64"/>
                  </a:cubicBezTo>
                  <a:cubicBezTo>
                    <a:pt x="49" y="62"/>
                    <a:pt x="49" y="62"/>
                    <a:pt x="49" y="62"/>
                  </a:cubicBezTo>
                  <a:close/>
                  <a:moveTo>
                    <a:pt x="24" y="40"/>
                  </a:moveTo>
                  <a:cubicBezTo>
                    <a:pt x="25" y="40"/>
                    <a:pt x="25" y="40"/>
                    <a:pt x="25" y="40"/>
                  </a:cubicBezTo>
                  <a:cubicBezTo>
                    <a:pt x="29" y="44"/>
                    <a:pt x="29" y="44"/>
                    <a:pt x="29" y="44"/>
                  </a:cubicBezTo>
                  <a:cubicBezTo>
                    <a:pt x="27" y="44"/>
                    <a:pt x="27" y="44"/>
                    <a:pt x="27" y="44"/>
                  </a:cubicBezTo>
                  <a:cubicBezTo>
                    <a:pt x="24" y="40"/>
                    <a:pt x="24" y="40"/>
                    <a:pt x="24" y="40"/>
                  </a:cubicBezTo>
                  <a:close/>
                  <a:moveTo>
                    <a:pt x="22" y="35"/>
                  </a:moveTo>
                  <a:cubicBezTo>
                    <a:pt x="24" y="39"/>
                    <a:pt x="24" y="39"/>
                    <a:pt x="24" y="39"/>
                  </a:cubicBezTo>
                  <a:cubicBezTo>
                    <a:pt x="22" y="39"/>
                    <a:pt x="22" y="39"/>
                    <a:pt x="22" y="39"/>
                  </a:cubicBezTo>
                  <a:cubicBezTo>
                    <a:pt x="22" y="35"/>
                    <a:pt x="22" y="35"/>
                    <a:pt x="22" y="35"/>
                  </a:cubicBezTo>
                  <a:close/>
                  <a:moveTo>
                    <a:pt x="22" y="46"/>
                  </a:moveTo>
                  <a:cubicBezTo>
                    <a:pt x="25" y="49"/>
                    <a:pt x="25" y="49"/>
                    <a:pt x="25" y="49"/>
                  </a:cubicBezTo>
                  <a:cubicBezTo>
                    <a:pt x="27" y="51"/>
                    <a:pt x="27" y="51"/>
                    <a:pt x="27" y="51"/>
                  </a:cubicBezTo>
                  <a:cubicBezTo>
                    <a:pt x="22" y="46"/>
                    <a:pt x="22" y="46"/>
                    <a:pt x="22" y="46"/>
                  </a:cubicBezTo>
                  <a:close/>
                  <a:moveTo>
                    <a:pt x="18" y="40"/>
                  </a:moveTo>
                  <a:cubicBezTo>
                    <a:pt x="20" y="42"/>
                    <a:pt x="20" y="42"/>
                    <a:pt x="20" y="42"/>
                  </a:cubicBezTo>
                  <a:cubicBezTo>
                    <a:pt x="20" y="44"/>
                    <a:pt x="20" y="44"/>
                    <a:pt x="20" y="44"/>
                  </a:cubicBezTo>
                  <a:cubicBezTo>
                    <a:pt x="18" y="40"/>
                    <a:pt x="18" y="40"/>
                    <a:pt x="18" y="40"/>
                  </a:cubicBezTo>
                  <a:close/>
                  <a:moveTo>
                    <a:pt x="11" y="31"/>
                  </a:moveTo>
                  <a:cubicBezTo>
                    <a:pt x="16" y="35"/>
                    <a:pt x="16" y="35"/>
                    <a:pt x="16" y="35"/>
                  </a:cubicBezTo>
                  <a:cubicBezTo>
                    <a:pt x="18" y="39"/>
                    <a:pt x="18" y="39"/>
                    <a:pt x="18" y="39"/>
                  </a:cubicBezTo>
                  <a:cubicBezTo>
                    <a:pt x="16" y="39"/>
                    <a:pt x="16" y="39"/>
                    <a:pt x="16" y="39"/>
                  </a:cubicBezTo>
                  <a:cubicBezTo>
                    <a:pt x="13" y="35"/>
                    <a:pt x="13" y="35"/>
                    <a:pt x="13" y="35"/>
                  </a:cubicBezTo>
                  <a:cubicBezTo>
                    <a:pt x="14" y="35"/>
                    <a:pt x="14" y="35"/>
                    <a:pt x="14" y="35"/>
                  </a:cubicBezTo>
                  <a:cubicBezTo>
                    <a:pt x="11" y="31"/>
                    <a:pt x="11" y="31"/>
                    <a:pt x="11" y="31"/>
                  </a:cubicBezTo>
                  <a:close/>
                  <a:moveTo>
                    <a:pt x="14" y="24"/>
                  </a:moveTo>
                  <a:cubicBezTo>
                    <a:pt x="20" y="31"/>
                    <a:pt x="20" y="31"/>
                    <a:pt x="20" y="31"/>
                  </a:cubicBezTo>
                  <a:cubicBezTo>
                    <a:pt x="16" y="33"/>
                    <a:pt x="16" y="33"/>
                    <a:pt x="16" y="33"/>
                  </a:cubicBezTo>
                  <a:cubicBezTo>
                    <a:pt x="16" y="31"/>
                    <a:pt x="16" y="31"/>
                    <a:pt x="16" y="31"/>
                  </a:cubicBezTo>
                  <a:cubicBezTo>
                    <a:pt x="13" y="29"/>
                    <a:pt x="13" y="29"/>
                    <a:pt x="13" y="29"/>
                  </a:cubicBezTo>
                  <a:cubicBezTo>
                    <a:pt x="13" y="26"/>
                    <a:pt x="13" y="26"/>
                    <a:pt x="13" y="26"/>
                  </a:cubicBezTo>
                  <a:cubicBezTo>
                    <a:pt x="14" y="24"/>
                    <a:pt x="14" y="24"/>
                    <a:pt x="14" y="24"/>
                  </a:cubicBez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79" name="Google Shape;168;g10beeda7aff_0_865">
              <a:extLst>
                <a:ext uri="{FF2B5EF4-FFF2-40B4-BE49-F238E27FC236}">
                  <a16:creationId xmlns:a16="http://schemas.microsoft.com/office/drawing/2014/main" id="{096D14BF-5BA5-543D-33CE-09FE2A37B361}"/>
                </a:ext>
              </a:extLst>
            </p:cNvPr>
            <p:cNvSpPr/>
            <p:nvPr/>
          </p:nvSpPr>
          <p:spPr>
            <a:xfrm>
              <a:off x="5365172" y="5062840"/>
              <a:ext cx="284206" cy="251684"/>
            </a:xfrm>
            <a:custGeom>
              <a:avLst/>
              <a:gdLst/>
              <a:ahLst/>
              <a:cxnLst/>
              <a:rect l="l" t="t" r="r" b="b"/>
              <a:pathLst>
                <a:path w="201" h="178" extrusionOk="0">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lnTo>
                    <a:pt x="102" y="162"/>
                  </a:lnTo>
                  <a:lnTo>
                    <a:pt x="102" y="162"/>
                  </a:lnTo>
                  <a:lnTo>
                    <a:pt x="102" y="162"/>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0" name="Google Shape;169;g10beeda7aff_0_865">
              <a:extLst>
                <a:ext uri="{FF2B5EF4-FFF2-40B4-BE49-F238E27FC236}">
                  <a16:creationId xmlns:a16="http://schemas.microsoft.com/office/drawing/2014/main" id="{494DC606-08F1-9393-4D65-878D584D6F39}"/>
                </a:ext>
              </a:extLst>
            </p:cNvPr>
            <p:cNvSpPr/>
            <p:nvPr/>
          </p:nvSpPr>
          <p:spPr>
            <a:xfrm>
              <a:off x="5365172" y="5062840"/>
              <a:ext cx="284206" cy="251684"/>
            </a:xfrm>
            <a:custGeom>
              <a:avLst/>
              <a:gdLst/>
              <a:ahLst/>
              <a:cxnLst/>
              <a:rect l="l" t="t" r="r" b="b"/>
              <a:pathLst>
                <a:path w="201" h="178" extrusionOk="0">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lnTo>
                    <a:pt x="102" y="162"/>
                  </a:lnTo>
                  <a:lnTo>
                    <a:pt x="102" y="162"/>
                  </a:lnTo>
                  <a:lnTo>
                    <a:pt x="102" y="162"/>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1" name="Google Shape;170;g10beeda7aff_0_865">
              <a:extLst>
                <a:ext uri="{FF2B5EF4-FFF2-40B4-BE49-F238E27FC236}">
                  <a16:creationId xmlns:a16="http://schemas.microsoft.com/office/drawing/2014/main" id="{3596C40A-31C8-D057-4744-AF7BE10CB88E}"/>
                </a:ext>
              </a:extLst>
            </p:cNvPr>
            <p:cNvSpPr/>
            <p:nvPr/>
          </p:nvSpPr>
          <p:spPr>
            <a:xfrm>
              <a:off x="5202566" y="4914375"/>
              <a:ext cx="220578" cy="139982"/>
            </a:xfrm>
            <a:custGeom>
              <a:avLst/>
              <a:gdLst/>
              <a:ahLst/>
              <a:cxnLst/>
              <a:rect l="l" t="t" r="r" b="b"/>
              <a:pathLst>
                <a:path w="156" h="99" extrusionOk="0">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0" y="76"/>
                  </a:lnTo>
                  <a:lnTo>
                    <a:pt x="10" y="83"/>
                  </a:lnTo>
                  <a:lnTo>
                    <a:pt x="10" y="86"/>
                  </a:lnTo>
                  <a:lnTo>
                    <a:pt x="4" y="95"/>
                  </a:lnTo>
                  <a:lnTo>
                    <a:pt x="4" y="99"/>
                  </a:lnTo>
                  <a:lnTo>
                    <a:pt x="4" y="99"/>
                  </a:lnTo>
                  <a:lnTo>
                    <a:pt x="4" y="99"/>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2" name="Google Shape;171;g10beeda7aff_0_865">
              <a:extLst>
                <a:ext uri="{FF2B5EF4-FFF2-40B4-BE49-F238E27FC236}">
                  <a16:creationId xmlns:a16="http://schemas.microsoft.com/office/drawing/2014/main" id="{63E39F52-4B52-8EF7-DF06-2D6C88EA6961}"/>
                </a:ext>
              </a:extLst>
            </p:cNvPr>
            <p:cNvSpPr/>
            <p:nvPr/>
          </p:nvSpPr>
          <p:spPr>
            <a:xfrm>
              <a:off x="5202566" y="4914375"/>
              <a:ext cx="220578" cy="139982"/>
            </a:xfrm>
            <a:custGeom>
              <a:avLst/>
              <a:gdLst/>
              <a:ahLst/>
              <a:cxnLst/>
              <a:rect l="l" t="t" r="r" b="b"/>
              <a:pathLst>
                <a:path w="156" h="99" extrusionOk="0">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0" y="76"/>
                  </a:lnTo>
                  <a:lnTo>
                    <a:pt x="10" y="83"/>
                  </a:lnTo>
                  <a:lnTo>
                    <a:pt x="10" y="86"/>
                  </a:lnTo>
                  <a:lnTo>
                    <a:pt x="4" y="95"/>
                  </a:lnTo>
                  <a:lnTo>
                    <a:pt x="4" y="99"/>
                  </a:lnTo>
                  <a:lnTo>
                    <a:pt x="4" y="99"/>
                  </a:lnTo>
                  <a:lnTo>
                    <a:pt x="4" y="99"/>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3" name="Google Shape;172;g10beeda7aff_0_865">
              <a:extLst>
                <a:ext uri="{FF2B5EF4-FFF2-40B4-BE49-F238E27FC236}">
                  <a16:creationId xmlns:a16="http://schemas.microsoft.com/office/drawing/2014/main" id="{A1CC9198-4300-53E5-FF57-7DCD6E64B4B8}"/>
                </a:ext>
              </a:extLst>
            </p:cNvPr>
            <p:cNvSpPr/>
            <p:nvPr/>
          </p:nvSpPr>
          <p:spPr>
            <a:xfrm>
              <a:off x="4901392" y="4693797"/>
              <a:ext cx="544376" cy="261582"/>
            </a:xfrm>
            <a:custGeom>
              <a:avLst/>
              <a:gdLst/>
              <a:ahLst/>
              <a:cxnLst/>
              <a:rect l="l" t="t" r="r" b="b"/>
              <a:pathLst>
                <a:path w="385" h="185" extrusionOk="0">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42" y="111"/>
                  </a:lnTo>
                  <a:lnTo>
                    <a:pt x="29" y="111"/>
                  </a:lnTo>
                  <a:lnTo>
                    <a:pt x="22" y="99"/>
                  </a:lnTo>
                  <a:lnTo>
                    <a:pt x="13" y="105"/>
                  </a:lnTo>
                  <a:lnTo>
                    <a:pt x="0" y="111"/>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67" y="146"/>
                  </a:lnTo>
                  <a:lnTo>
                    <a:pt x="83" y="153"/>
                  </a:lnTo>
                  <a:lnTo>
                    <a:pt x="112" y="134"/>
                  </a:lnTo>
                  <a:lnTo>
                    <a:pt x="124" y="140"/>
                  </a:lnTo>
                  <a:lnTo>
                    <a:pt x="140" y="140"/>
                  </a:lnTo>
                  <a:lnTo>
                    <a:pt x="140" y="146"/>
                  </a:lnTo>
                  <a:lnTo>
                    <a:pt x="166" y="162"/>
                  </a:lnTo>
                  <a:lnTo>
                    <a:pt x="201" y="169"/>
                  </a:lnTo>
                  <a:lnTo>
                    <a:pt x="217" y="169"/>
                  </a:lnTo>
                  <a:lnTo>
                    <a:pt x="229" y="175"/>
                  </a:lnTo>
                  <a:lnTo>
                    <a:pt x="229" y="175"/>
                  </a:lnTo>
                  <a:lnTo>
                    <a:pt x="229" y="175"/>
                  </a:lnTo>
                  <a:lnTo>
                    <a:pt x="229" y="175"/>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4" name="Google Shape;173;g10beeda7aff_0_865">
              <a:extLst>
                <a:ext uri="{FF2B5EF4-FFF2-40B4-BE49-F238E27FC236}">
                  <a16:creationId xmlns:a16="http://schemas.microsoft.com/office/drawing/2014/main" id="{E1780FFB-D8F8-605C-70ED-21A479DA6091}"/>
                </a:ext>
              </a:extLst>
            </p:cNvPr>
            <p:cNvSpPr/>
            <p:nvPr/>
          </p:nvSpPr>
          <p:spPr>
            <a:xfrm>
              <a:off x="4901392" y="4693797"/>
              <a:ext cx="544376" cy="261582"/>
            </a:xfrm>
            <a:custGeom>
              <a:avLst/>
              <a:gdLst/>
              <a:ahLst/>
              <a:cxnLst/>
              <a:rect l="l" t="t" r="r" b="b"/>
              <a:pathLst>
                <a:path w="385" h="185" extrusionOk="0">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42" y="111"/>
                  </a:lnTo>
                  <a:lnTo>
                    <a:pt x="29" y="111"/>
                  </a:lnTo>
                  <a:lnTo>
                    <a:pt x="22" y="99"/>
                  </a:lnTo>
                  <a:lnTo>
                    <a:pt x="13" y="105"/>
                  </a:lnTo>
                  <a:lnTo>
                    <a:pt x="0" y="111"/>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67" y="146"/>
                  </a:lnTo>
                  <a:lnTo>
                    <a:pt x="83" y="153"/>
                  </a:lnTo>
                  <a:lnTo>
                    <a:pt x="112" y="134"/>
                  </a:lnTo>
                  <a:lnTo>
                    <a:pt x="124" y="140"/>
                  </a:lnTo>
                  <a:lnTo>
                    <a:pt x="140" y="140"/>
                  </a:lnTo>
                  <a:lnTo>
                    <a:pt x="140" y="146"/>
                  </a:lnTo>
                  <a:lnTo>
                    <a:pt x="166" y="162"/>
                  </a:lnTo>
                  <a:lnTo>
                    <a:pt x="201" y="169"/>
                  </a:lnTo>
                  <a:lnTo>
                    <a:pt x="217" y="169"/>
                  </a:lnTo>
                  <a:lnTo>
                    <a:pt x="229" y="175"/>
                  </a:lnTo>
                  <a:lnTo>
                    <a:pt x="229" y="175"/>
                  </a:lnTo>
                  <a:lnTo>
                    <a:pt x="229" y="175"/>
                  </a:lnTo>
                  <a:lnTo>
                    <a:pt x="229" y="175"/>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5" name="Google Shape;174;g10beeda7aff_0_865">
              <a:extLst>
                <a:ext uri="{FF2B5EF4-FFF2-40B4-BE49-F238E27FC236}">
                  <a16:creationId xmlns:a16="http://schemas.microsoft.com/office/drawing/2014/main" id="{806C6CC0-C6CC-13DB-050B-D0B1E37525D3}"/>
                </a:ext>
              </a:extLst>
            </p:cNvPr>
            <p:cNvSpPr/>
            <p:nvPr/>
          </p:nvSpPr>
          <p:spPr>
            <a:xfrm>
              <a:off x="5208222" y="4073071"/>
              <a:ext cx="715465" cy="606587"/>
            </a:xfrm>
            <a:custGeom>
              <a:avLst/>
              <a:gdLst/>
              <a:ahLst/>
              <a:cxnLst/>
              <a:rect l="l" t="t" r="r" b="b"/>
              <a:pathLst>
                <a:path w="506" h="429" extrusionOk="0">
                  <a:moveTo>
                    <a:pt x="305" y="420"/>
                  </a:moveTo>
                  <a:lnTo>
                    <a:pt x="308" y="429"/>
                  </a:lnTo>
                  <a:lnTo>
                    <a:pt x="312" y="429"/>
                  </a:lnTo>
                  <a:lnTo>
                    <a:pt x="324" y="417"/>
                  </a:lnTo>
                  <a:lnTo>
                    <a:pt x="334" y="407"/>
                  </a:lnTo>
                  <a:lnTo>
                    <a:pt x="340" y="417"/>
                  </a:lnTo>
                  <a:lnTo>
                    <a:pt x="353" y="417"/>
                  </a:lnTo>
                  <a:lnTo>
                    <a:pt x="363" y="420"/>
                  </a:lnTo>
                  <a:lnTo>
                    <a:pt x="366" y="407"/>
                  </a:lnTo>
                  <a:lnTo>
                    <a:pt x="378" y="407"/>
                  </a:lnTo>
                  <a:lnTo>
                    <a:pt x="382" y="417"/>
                  </a:lnTo>
                  <a:lnTo>
                    <a:pt x="394" y="407"/>
                  </a:lnTo>
                  <a:lnTo>
                    <a:pt x="410" y="407"/>
                  </a:lnTo>
                  <a:lnTo>
                    <a:pt x="436" y="429"/>
                  </a:lnTo>
                  <a:lnTo>
                    <a:pt x="449" y="429"/>
                  </a:lnTo>
                  <a:lnTo>
                    <a:pt x="449" y="407"/>
                  </a:lnTo>
                  <a:lnTo>
                    <a:pt x="449" y="391"/>
                  </a:lnTo>
                  <a:lnTo>
                    <a:pt x="480" y="359"/>
                  </a:lnTo>
                  <a:lnTo>
                    <a:pt x="480" y="340"/>
                  </a:lnTo>
                  <a:lnTo>
                    <a:pt x="493" y="334"/>
                  </a:lnTo>
                  <a:lnTo>
                    <a:pt x="499" y="331"/>
                  </a:lnTo>
                  <a:lnTo>
                    <a:pt x="506" y="318"/>
                  </a:lnTo>
                  <a:lnTo>
                    <a:pt x="499" y="305"/>
                  </a:lnTo>
                  <a:lnTo>
                    <a:pt x="499" y="302"/>
                  </a:lnTo>
                  <a:lnTo>
                    <a:pt x="506" y="293"/>
                  </a:lnTo>
                  <a:lnTo>
                    <a:pt x="493" y="289"/>
                  </a:lnTo>
                  <a:lnTo>
                    <a:pt x="480" y="270"/>
                  </a:lnTo>
                  <a:lnTo>
                    <a:pt x="477" y="264"/>
                  </a:lnTo>
                  <a:lnTo>
                    <a:pt x="477" y="235"/>
                  </a:lnTo>
                  <a:lnTo>
                    <a:pt x="477" y="223"/>
                  </a:lnTo>
                  <a:lnTo>
                    <a:pt x="464" y="207"/>
                  </a:lnTo>
                  <a:lnTo>
                    <a:pt x="464" y="191"/>
                  </a:lnTo>
                  <a:lnTo>
                    <a:pt x="471" y="172"/>
                  </a:lnTo>
                  <a:lnTo>
                    <a:pt x="480" y="172"/>
                  </a:lnTo>
                  <a:lnTo>
                    <a:pt x="480" y="137"/>
                  </a:lnTo>
                  <a:lnTo>
                    <a:pt x="477" y="133"/>
                  </a:lnTo>
                  <a:lnTo>
                    <a:pt x="471" y="121"/>
                  </a:lnTo>
                  <a:lnTo>
                    <a:pt x="464" y="108"/>
                  </a:lnTo>
                  <a:lnTo>
                    <a:pt x="461" y="79"/>
                  </a:lnTo>
                  <a:lnTo>
                    <a:pt x="449" y="67"/>
                  </a:lnTo>
                  <a:lnTo>
                    <a:pt x="449" y="51"/>
                  </a:lnTo>
                  <a:lnTo>
                    <a:pt x="442" y="32"/>
                  </a:lnTo>
                  <a:lnTo>
                    <a:pt x="436" y="32"/>
                  </a:lnTo>
                  <a:lnTo>
                    <a:pt x="423" y="22"/>
                  </a:lnTo>
                  <a:lnTo>
                    <a:pt x="350" y="28"/>
                  </a:lnTo>
                  <a:lnTo>
                    <a:pt x="280" y="28"/>
                  </a:lnTo>
                  <a:lnTo>
                    <a:pt x="277" y="28"/>
                  </a:lnTo>
                  <a:lnTo>
                    <a:pt x="254" y="44"/>
                  </a:lnTo>
                  <a:lnTo>
                    <a:pt x="238" y="51"/>
                  </a:lnTo>
                  <a:lnTo>
                    <a:pt x="238" y="44"/>
                  </a:lnTo>
                  <a:lnTo>
                    <a:pt x="251" y="32"/>
                  </a:lnTo>
                  <a:lnTo>
                    <a:pt x="267" y="22"/>
                  </a:lnTo>
                  <a:lnTo>
                    <a:pt x="264" y="22"/>
                  </a:lnTo>
                  <a:lnTo>
                    <a:pt x="251" y="32"/>
                  </a:lnTo>
                  <a:lnTo>
                    <a:pt x="226" y="44"/>
                  </a:lnTo>
                  <a:lnTo>
                    <a:pt x="207" y="32"/>
                  </a:lnTo>
                  <a:lnTo>
                    <a:pt x="207" y="22"/>
                  </a:lnTo>
                  <a:lnTo>
                    <a:pt x="207" y="16"/>
                  </a:lnTo>
                  <a:lnTo>
                    <a:pt x="213" y="16"/>
                  </a:lnTo>
                  <a:lnTo>
                    <a:pt x="222" y="22"/>
                  </a:lnTo>
                  <a:lnTo>
                    <a:pt x="222" y="16"/>
                  </a:lnTo>
                  <a:lnTo>
                    <a:pt x="210" y="9"/>
                  </a:lnTo>
                  <a:lnTo>
                    <a:pt x="181" y="0"/>
                  </a:lnTo>
                  <a:lnTo>
                    <a:pt x="156" y="9"/>
                  </a:lnTo>
                  <a:lnTo>
                    <a:pt x="146" y="9"/>
                  </a:lnTo>
                  <a:lnTo>
                    <a:pt x="127" y="16"/>
                  </a:lnTo>
                  <a:lnTo>
                    <a:pt x="117" y="32"/>
                  </a:lnTo>
                  <a:lnTo>
                    <a:pt x="98" y="32"/>
                  </a:lnTo>
                  <a:lnTo>
                    <a:pt x="95" y="44"/>
                  </a:lnTo>
                  <a:lnTo>
                    <a:pt x="95" y="51"/>
                  </a:lnTo>
                  <a:lnTo>
                    <a:pt x="76" y="51"/>
                  </a:lnTo>
                  <a:lnTo>
                    <a:pt x="47" y="67"/>
                  </a:lnTo>
                  <a:lnTo>
                    <a:pt x="31" y="67"/>
                  </a:lnTo>
                  <a:lnTo>
                    <a:pt x="25" y="79"/>
                  </a:lnTo>
                  <a:lnTo>
                    <a:pt x="19" y="92"/>
                  </a:lnTo>
                  <a:lnTo>
                    <a:pt x="19" y="95"/>
                  </a:lnTo>
                  <a:lnTo>
                    <a:pt x="19" y="102"/>
                  </a:lnTo>
                  <a:lnTo>
                    <a:pt x="12" y="102"/>
                  </a:lnTo>
                  <a:lnTo>
                    <a:pt x="19" y="124"/>
                  </a:lnTo>
                  <a:lnTo>
                    <a:pt x="19" y="143"/>
                  </a:lnTo>
                  <a:lnTo>
                    <a:pt x="0" y="149"/>
                  </a:lnTo>
                  <a:lnTo>
                    <a:pt x="0" y="162"/>
                  </a:lnTo>
                  <a:lnTo>
                    <a:pt x="19" y="178"/>
                  </a:lnTo>
                  <a:lnTo>
                    <a:pt x="19" y="191"/>
                  </a:lnTo>
                  <a:lnTo>
                    <a:pt x="25" y="200"/>
                  </a:lnTo>
                  <a:lnTo>
                    <a:pt x="25" y="207"/>
                  </a:lnTo>
                  <a:lnTo>
                    <a:pt x="31" y="219"/>
                  </a:lnTo>
                  <a:lnTo>
                    <a:pt x="25" y="232"/>
                  </a:lnTo>
                  <a:lnTo>
                    <a:pt x="35" y="248"/>
                  </a:lnTo>
                  <a:lnTo>
                    <a:pt x="41" y="251"/>
                  </a:lnTo>
                  <a:lnTo>
                    <a:pt x="47" y="264"/>
                  </a:lnTo>
                  <a:lnTo>
                    <a:pt x="47" y="293"/>
                  </a:lnTo>
                  <a:lnTo>
                    <a:pt x="47" y="293"/>
                  </a:lnTo>
                  <a:lnTo>
                    <a:pt x="47" y="305"/>
                  </a:lnTo>
                  <a:lnTo>
                    <a:pt x="54" y="302"/>
                  </a:lnTo>
                  <a:lnTo>
                    <a:pt x="67" y="302"/>
                  </a:lnTo>
                  <a:lnTo>
                    <a:pt x="70" y="302"/>
                  </a:lnTo>
                  <a:lnTo>
                    <a:pt x="95" y="302"/>
                  </a:lnTo>
                  <a:lnTo>
                    <a:pt x="95" y="305"/>
                  </a:lnTo>
                  <a:lnTo>
                    <a:pt x="98" y="318"/>
                  </a:lnTo>
                  <a:lnTo>
                    <a:pt x="111" y="318"/>
                  </a:lnTo>
                  <a:lnTo>
                    <a:pt x="117" y="321"/>
                  </a:lnTo>
                  <a:lnTo>
                    <a:pt x="111" y="334"/>
                  </a:lnTo>
                  <a:lnTo>
                    <a:pt x="117" y="340"/>
                  </a:lnTo>
                  <a:lnTo>
                    <a:pt x="124" y="347"/>
                  </a:lnTo>
                  <a:lnTo>
                    <a:pt x="124" y="359"/>
                  </a:lnTo>
                  <a:lnTo>
                    <a:pt x="127" y="359"/>
                  </a:lnTo>
                  <a:lnTo>
                    <a:pt x="137" y="350"/>
                  </a:lnTo>
                  <a:lnTo>
                    <a:pt x="140" y="350"/>
                  </a:lnTo>
                  <a:lnTo>
                    <a:pt x="127" y="334"/>
                  </a:lnTo>
                  <a:lnTo>
                    <a:pt x="137" y="334"/>
                  </a:lnTo>
                  <a:lnTo>
                    <a:pt x="156" y="347"/>
                  </a:lnTo>
                  <a:lnTo>
                    <a:pt x="178" y="347"/>
                  </a:lnTo>
                  <a:lnTo>
                    <a:pt x="168" y="350"/>
                  </a:lnTo>
                  <a:lnTo>
                    <a:pt x="181" y="363"/>
                  </a:lnTo>
                  <a:lnTo>
                    <a:pt x="207" y="359"/>
                  </a:lnTo>
                  <a:lnTo>
                    <a:pt x="222" y="363"/>
                  </a:lnTo>
                  <a:lnTo>
                    <a:pt x="254" y="388"/>
                  </a:lnTo>
                  <a:lnTo>
                    <a:pt x="264" y="404"/>
                  </a:lnTo>
                  <a:lnTo>
                    <a:pt x="277" y="404"/>
                  </a:lnTo>
                  <a:lnTo>
                    <a:pt x="280" y="401"/>
                  </a:lnTo>
                  <a:lnTo>
                    <a:pt x="293" y="404"/>
                  </a:lnTo>
                  <a:lnTo>
                    <a:pt x="305" y="407"/>
                  </a:lnTo>
                  <a:lnTo>
                    <a:pt x="305" y="420"/>
                  </a:lnTo>
                  <a:lnTo>
                    <a:pt x="305" y="420"/>
                  </a:lnTo>
                  <a:lnTo>
                    <a:pt x="305" y="42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6" name="Google Shape;175;g10beeda7aff_0_865">
              <a:extLst>
                <a:ext uri="{FF2B5EF4-FFF2-40B4-BE49-F238E27FC236}">
                  <a16:creationId xmlns:a16="http://schemas.microsoft.com/office/drawing/2014/main" id="{4281FF1F-B403-BD9D-C7CC-A7EFC3DBDC52}"/>
                </a:ext>
              </a:extLst>
            </p:cNvPr>
            <p:cNvSpPr/>
            <p:nvPr/>
          </p:nvSpPr>
          <p:spPr>
            <a:xfrm>
              <a:off x="5072482" y="4487360"/>
              <a:ext cx="562757" cy="247442"/>
            </a:xfrm>
            <a:custGeom>
              <a:avLst/>
              <a:gdLst/>
              <a:ahLst/>
              <a:cxnLst/>
              <a:rect l="l" t="t" r="r" b="b"/>
              <a:pathLst>
                <a:path w="398" h="175" extrusionOk="0">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7" name="Google Shape;176;g10beeda7aff_0_865">
              <a:extLst>
                <a:ext uri="{FF2B5EF4-FFF2-40B4-BE49-F238E27FC236}">
                  <a16:creationId xmlns:a16="http://schemas.microsoft.com/office/drawing/2014/main" id="{89E8168E-E518-F8B9-C21D-2853D7C8A404}"/>
                </a:ext>
              </a:extLst>
            </p:cNvPr>
            <p:cNvSpPr/>
            <p:nvPr/>
          </p:nvSpPr>
          <p:spPr>
            <a:xfrm>
              <a:off x="5072482" y="4487360"/>
              <a:ext cx="562757" cy="247442"/>
            </a:xfrm>
            <a:custGeom>
              <a:avLst/>
              <a:gdLst/>
              <a:ahLst/>
              <a:cxnLst/>
              <a:rect l="l" t="t" r="r" b="b"/>
              <a:pathLst>
                <a:path w="398" h="175" extrusionOk="0">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8" name="Google Shape;177;g10beeda7aff_0_865">
              <a:extLst>
                <a:ext uri="{FF2B5EF4-FFF2-40B4-BE49-F238E27FC236}">
                  <a16:creationId xmlns:a16="http://schemas.microsoft.com/office/drawing/2014/main" id="{01343F25-502C-18B7-38BF-25413E8E0419}"/>
                </a:ext>
              </a:extLst>
            </p:cNvPr>
            <p:cNvSpPr/>
            <p:nvPr/>
          </p:nvSpPr>
          <p:spPr>
            <a:xfrm>
              <a:off x="4631326" y="4077313"/>
              <a:ext cx="643353" cy="773433"/>
            </a:xfrm>
            <a:custGeom>
              <a:avLst/>
              <a:gdLst/>
              <a:ahLst/>
              <a:cxnLst/>
              <a:rect l="l" t="t" r="r" b="b"/>
              <a:pathLst>
                <a:path w="455" h="547" extrusionOk="0">
                  <a:moveTo>
                    <a:pt x="127" y="0"/>
                  </a:moveTo>
                  <a:lnTo>
                    <a:pt x="143" y="0"/>
                  </a:lnTo>
                  <a:lnTo>
                    <a:pt x="159" y="6"/>
                  </a:lnTo>
                  <a:lnTo>
                    <a:pt x="163" y="6"/>
                  </a:lnTo>
                  <a:lnTo>
                    <a:pt x="175" y="6"/>
                  </a:lnTo>
                  <a:lnTo>
                    <a:pt x="188" y="19"/>
                  </a:lnTo>
                  <a:lnTo>
                    <a:pt x="201" y="19"/>
                  </a:lnTo>
                  <a:lnTo>
                    <a:pt x="191" y="29"/>
                  </a:lnTo>
                  <a:lnTo>
                    <a:pt x="188" y="35"/>
                  </a:lnTo>
                  <a:lnTo>
                    <a:pt x="188" y="41"/>
                  </a:lnTo>
                  <a:lnTo>
                    <a:pt x="201" y="48"/>
                  </a:lnTo>
                  <a:lnTo>
                    <a:pt x="201" y="54"/>
                  </a:lnTo>
                  <a:lnTo>
                    <a:pt x="213" y="48"/>
                  </a:lnTo>
                  <a:lnTo>
                    <a:pt x="213" y="41"/>
                  </a:lnTo>
                  <a:lnTo>
                    <a:pt x="217" y="41"/>
                  </a:lnTo>
                  <a:lnTo>
                    <a:pt x="223" y="48"/>
                  </a:lnTo>
                  <a:lnTo>
                    <a:pt x="233" y="60"/>
                  </a:lnTo>
                  <a:lnTo>
                    <a:pt x="242" y="54"/>
                  </a:lnTo>
                  <a:lnTo>
                    <a:pt x="245" y="48"/>
                  </a:lnTo>
                  <a:lnTo>
                    <a:pt x="255" y="48"/>
                  </a:lnTo>
                  <a:lnTo>
                    <a:pt x="255" y="60"/>
                  </a:lnTo>
                  <a:lnTo>
                    <a:pt x="245" y="64"/>
                  </a:lnTo>
                  <a:lnTo>
                    <a:pt x="242" y="64"/>
                  </a:lnTo>
                  <a:lnTo>
                    <a:pt x="229" y="70"/>
                  </a:lnTo>
                  <a:lnTo>
                    <a:pt x="242" y="76"/>
                  </a:lnTo>
                  <a:lnTo>
                    <a:pt x="245" y="76"/>
                  </a:lnTo>
                  <a:lnTo>
                    <a:pt x="258" y="76"/>
                  </a:lnTo>
                  <a:lnTo>
                    <a:pt x="258" y="83"/>
                  </a:lnTo>
                  <a:lnTo>
                    <a:pt x="271" y="83"/>
                  </a:lnTo>
                  <a:lnTo>
                    <a:pt x="274" y="70"/>
                  </a:lnTo>
                  <a:lnTo>
                    <a:pt x="283" y="60"/>
                  </a:lnTo>
                  <a:lnTo>
                    <a:pt x="299" y="60"/>
                  </a:lnTo>
                  <a:lnTo>
                    <a:pt x="303" y="54"/>
                  </a:lnTo>
                  <a:lnTo>
                    <a:pt x="312" y="48"/>
                  </a:lnTo>
                  <a:lnTo>
                    <a:pt x="315" y="41"/>
                  </a:lnTo>
                  <a:lnTo>
                    <a:pt x="315" y="41"/>
                  </a:lnTo>
                  <a:lnTo>
                    <a:pt x="334" y="41"/>
                  </a:lnTo>
                  <a:lnTo>
                    <a:pt x="322" y="48"/>
                  </a:lnTo>
                  <a:lnTo>
                    <a:pt x="315" y="48"/>
                  </a:lnTo>
                  <a:lnTo>
                    <a:pt x="315" y="48"/>
                  </a:lnTo>
                  <a:lnTo>
                    <a:pt x="312" y="54"/>
                  </a:lnTo>
                  <a:lnTo>
                    <a:pt x="315" y="60"/>
                  </a:lnTo>
                  <a:lnTo>
                    <a:pt x="328" y="54"/>
                  </a:lnTo>
                  <a:lnTo>
                    <a:pt x="341" y="48"/>
                  </a:lnTo>
                  <a:lnTo>
                    <a:pt x="344" y="48"/>
                  </a:lnTo>
                  <a:lnTo>
                    <a:pt x="344" y="54"/>
                  </a:lnTo>
                  <a:lnTo>
                    <a:pt x="357" y="54"/>
                  </a:lnTo>
                  <a:lnTo>
                    <a:pt x="369" y="70"/>
                  </a:lnTo>
                  <a:lnTo>
                    <a:pt x="379" y="64"/>
                  </a:lnTo>
                  <a:lnTo>
                    <a:pt x="385" y="76"/>
                  </a:lnTo>
                  <a:lnTo>
                    <a:pt x="385" y="89"/>
                  </a:lnTo>
                  <a:lnTo>
                    <a:pt x="398" y="92"/>
                  </a:lnTo>
                  <a:lnTo>
                    <a:pt x="404" y="92"/>
                  </a:lnTo>
                  <a:lnTo>
                    <a:pt x="408" y="102"/>
                  </a:lnTo>
                  <a:lnTo>
                    <a:pt x="420" y="102"/>
                  </a:lnTo>
                  <a:lnTo>
                    <a:pt x="427" y="121"/>
                  </a:lnTo>
                  <a:lnTo>
                    <a:pt x="427" y="143"/>
                  </a:lnTo>
                  <a:lnTo>
                    <a:pt x="408" y="146"/>
                  </a:lnTo>
                  <a:lnTo>
                    <a:pt x="408" y="159"/>
                  </a:lnTo>
                  <a:lnTo>
                    <a:pt x="427" y="175"/>
                  </a:lnTo>
                  <a:lnTo>
                    <a:pt x="427" y="188"/>
                  </a:lnTo>
                  <a:lnTo>
                    <a:pt x="433" y="200"/>
                  </a:lnTo>
                  <a:lnTo>
                    <a:pt x="433" y="204"/>
                  </a:lnTo>
                  <a:lnTo>
                    <a:pt x="439" y="216"/>
                  </a:lnTo>
                  <a:lnTo>
                    <a:pt x="433" y="229"/>
                  </a:lnTo>
                  <a:lnTo>
                    <a:pt x="446" y="245"/>
                  </a:lnTo>
                  <a:lnTo>
                    <a:pt x="449" y="248"/>
                  </a:lnTo>
                  <a:lnTo>
                    <a:pt x="455" y="261"/>
                  </a:lnTo>
                  <a:lnTo>
                    <a:pt x="455" y="290"/>
                  </a:lnTo>
                  <a:lnTo>
                    <a:pt x="449" y="299"/>
                  </a:lnTo>
                  <a:lnTo>
                    <a:pt x="446" y="290"/>
                  </a:lnTo>
                  <a:lnTo>
                    <a:pt x="439" y="299"/>
                  </a:lnTo>
                  <a:lnTo>
                    <a:pt x="420" y="290"/>
                  </a:lnTo>
                  <a:lnTo>
                    <a:pt x="420" y="302"/>
                  </a:lnTo>
                  <a:lnTo>
                    <a:pt x="408" y="305"/>
                  </a:lnTo>
                  <a:lnTo>
                    <a:pt x="404" y="305"/>
                  </a:lnTo>
                  <a:lnTo>
                    <a:pt x="385" y="305"/>
                  </a:lnTo>
                  <a:lnTo>
                    <a:pt x="379" y="315"/>
                  </a:lnTo>
                  <a:lnTo>
                    <a:pt x="369" y="315"/>
                  </a:lnTo>
                  <a:lnTo>
                    <a:pt x="357" y="331"/>
                  </a:lnTo>
                  <a:lnTo>
                    <a:pt x="344" y="331"/>
                  </a:lnTo>
                  <a:lnTo>
                    <a:pt x="328" y="347"/>
                  </a:lnTo>
                  <a:lnTo>
                    <a:pt x="315" y="344"/>
                  </a:lnTo>
                  <a:lnTo>
                    <a:pt x="312" y="341"/>
                  </a:lnTo>
                  <a:lnTo>
                    <a:pt x="312" y="344"/>
                  </a:lnTo>
                  <a:lnTo>
                    <a:pt x="312" y="347"/>
                  </a:lnTo>
                  <a:lnTo>
                    <a:pt x="322" y="360"/>
                  </a:lnTo>
                  <a:lnTo>
                    <a:pt x="334" y="379"/>
                  </a:lnTo>
                  <a:lnTo>
                    <a:pt x="334" y="388"/>
                  </a:lnTo>
                  <a:lnTo>
                    <a:pt x="341" y="401"/>
                  </a:lnTo>
                  <a:lnTo>
                    <a:pt x="344" y="407"/>
                  </a:lnTo>
                  <a:lnTo>
                    <a:pt x="369" y="420"/>
                  </a:lnTo>
                  <a:lnTo>
                    <a:pt x="379" y="426"/>
                  </a:lnTo>
                  <a:lnTo>
                    <a:pt x="398" y="449"/>
                  </a:lnTo>
                  <a:lnTo>
                    <a:pt x="398" y="461"/>
                  </a:lnTo>
                  <a:lnTo>
                    <a:pt x="398" y="471"/>
                  </a:lnTo>
                  <a:lnTo>
                    <a:pt x="392" y="471"/>
                  </a:lnTo>
                  <a:lnTo>
                    <a:pt x="385" y="484"/>
                  </a:lnTo>
                  <a:lnTo>
                    <a:pt x="369" y="490"/>
                  </a:lnTo>
                  <a:lnTo>
                    <a:pt x="357" y="506"/>
                  </a:lnTo>
                  <a:lnTo>
                    <a:pt x="357" y="512"/>
                  </a:lnTo>
                  <a:lnTo>
                    <a:pt x="369" y="525"/>
                  </a:lnTo>
                  <a:lnTo>
                    <a:pt x="369" y="531"/>
                  </a:lnTo>
                  <a:lnTo>
                    <a:pt x="363" y="535"/>
                  </a:lnTo>
                  <a:lnTo>
                    <a:pt x="350" y="531"/>
                  </a:lnTo>
                  <a:lnTo>
                    <a:pt x="341" y="531"/>
                  </a:lnTo>
                  <a:lnTo>
                    <a:pt x="328" y="531"/>
                  </a:lnTo>
                  <a:lnTo>
                    <a:pt x="322" y="531"/>
                  </a:lnTo>
                  <a:lnTo>
                    <a:pt x="303" y="541"/>
                  </a:lnTo>
                  <a:lnTo>
                    <a:pt x="293" y="541"/>
                  </a:lnTo>
                  <a:lnTo>
                    <a:pt x="283" y="541"/>
                  </a:lnTo>
                  <a:lnTo>
                    <a:pt x="274" y="541"/>
                  </a:lnTo>
                  <a:lnTo>
                    <a:pt x="261" y="535"/>
                  </a:lnTo>
                  <a:lnTo>
                    <a:pt x="255" y="535"/>
                  </a:lnTo>
                  <a:lnTo>
                    <a:pt x="233" y="535"/>
                  </a:lnTo>
                  <a:lnTo>
                    <a:pt x="233" y="547"/>
                  </a:lnTo>
                  <a:lnTo>
                    <a:pt x="233" y="547"/>
                  </a:lnTo>
                  <a:lnTo>
                    <a:pt x="223" y="547"/>
                  </a:lnTo>
                  <a:lnTo>
                    <a:pt x="213" y="535"/>
                  </a:lnTo>
                  <a:lnTo>
                    <a:pt x="204" y="541"/>
                  </a:lnTo>
                  <a:lnTo>
                    <a:pt x="191" y="547"/>
                  </a:lnTo>
                  <a:lnTo>
                    <a:pt x="191" y="547"/>
                  </a:lnTo>
                  <a:lnTo>
                    <a:pt x="188" y="541"/>
                  </a:lnTo>
                  <a:lnTo>
                    <a:pt x="172" y="531"/>
                  </a:lnTo>
                  <a:lnTo>
                    <a:pt x="163" y="531"/>
                  </a:lnTo>
                  <a:lnTo>
                    <a:pt x="159" y="535"/>
                  </a:lnTo>
                  <a:lnTo>
                    <a:pt x="156" y="531"/>
                  </a:lnTo>
                  <a:lnTo>
                    <a:pt x="147" y="525"/>
                  </a:lnTo>
                  <a:lnTo>
                    <a:pt x="134" y="525"/>
                  </a:lnTo>
                  <a:lnTo>
                    <a:pt x="143" y="531"/>
                  </a:lnTo>
                  <a:lnTo>
                    <a:pt x="134" y="541"/>
                  </a:lnTo>
                  <a:lnTo>
                    <a:pt x="127" y="535"/>
                  </a:lnTo>
                  <a:lnTo>
                    <a:pt x="115" y="541"/>
                  </a:lnTo>
                  <a:lnTo>
                    <a:pt x="102" y="535"/>
                  </a:lnTo>
                  <a:lnTo>
                    <a:pt x="102" y="535"/>
                  </a:lnTo>
                  <a:lnTo>
                    <a:pt x="102" y="525"/>
                  </a:lnTo>
                  <a:lnTo>
                    <a:pt x="89" y="519"/>
                  </a:lnTo>
                  <a:lnTo>
                    <a:pt x="89" y="506"/>
                  </a:lnTo>
                  <a:lnTo>
                    <a:pt x="99" y="484"/>
                  </a:lnTo>
                  <a:lnTo>
                    <a:pt x="102" y="477"/>
                  </a:lnTo>
                  <a:lnTo>
                    <a:pt x="102" y="471"/>
                  </a:lnTo>
                  <a:lnTo>
                    <a:pt x="105" y="455"/>
                  </a:lnTo>
                  <a:lnTo>
                    <a:pt x="118" y="442"/>
                  </a:lnTo>
                  <a:lnTo>
                    <a:pt x="105" y="436"/>
                  </a:lnTo>
                  <a:lnTo>
                    <a:pt x="102" y="436"/>
                  </a:lnTo>
                  <a:lnTo>
                    <a:pt x="86" y="426"/>
                  </a:lnTo>
                  <a:lnTo>
                    <a:pt x="77" y="430"/>
                  </a:lnTo>
                  <a:lnTo>
                    <a:pt x="70" y="430"/>
                  </a:lnTo>
                  <a:lnTo>
                    <a:pt x="61" y="430"/>
                  </a:lnTo>
                  <a:lnTo>
                    <a:pt x="48" y="430"/>
                  </a:lnTo>
                  <a:lnTo>
                    <a:pt x="45" y="426"/>
                  </a:lnTo>
                  <a:lnTo>
                    <a:pt x="45" y="420"/>
                  </a:lnTo>
                  <a:lnTo>
                    <a:pt x="32" y="407"/>
                  </a:lnTo>
                  <a:lnTo>
                    <a:pt x="32" y="407"/>
                  </a:lnTo>
                  <a:lnTo>
                    <a:pt x="32" y="388"/>
                  </a:lnTo>
                  <a:lnTo>
                    <a:pt x="29" y="385"/>
                  </a:lnTo>
                  <a:lnTo>
                    <a:pt x="19" y="372"/>
                  </a:lnTo>
                  <a:lnTo>
                    <a:pt x="7" y="360"/>
                  </a:lnTo>
                  <a:lnTo>
                    <a:pt x="7" y="360"/>
                  </a:lnTo>
                  <a:lnTo>
                    <a:pt x="16" y="344"/>
                  </a:lnTo>
                  <a:lnTo>
                    <a:pt x="7" y="331"/>
                  </a:lnTo>
                  <a:lnTo>
                    <a:pt x="7" y="328"/>
                  </a:lnTo>
                  <a:lnTo>
                    <a:pt x="0" y="305"/>
                  </a:lnTo>
                  <a:lnTo>
                    <a:pt x="3" y="302"/>
                  </a:lnTo>
                  <a:lnTo>
                    <a:pt x="3" y="302"/>
                  </a:lnTo>
                  <a:lnTo>
                    <a:pt x="3" y="290"/>
                  </a:lnTo>
                  <a:lnTo>
                    <a:pt x="7" y="270"/>
                  </a:lnTo>
                  <a:lnTo>
                    <a:pt x="3" y="258"/>
                  </a:lnTo>
                  <a:lnTo>
                    <a:pt x="16" y="245"/>
                  </a:lnTo>
                  <a:lnTo>
                    <a:pt x="19" y="232"/>
                  </a:lnTo>
                  <a:lnTo>
                    <a:pt x="32" y="232"/>
                  </a:lnTo>
                  <a:lnTo>
                    <a:pt x="48" y="232"/>
                  </a:lnTo>
                  <a:lnTo>
                    <a:pt x="57" y="229"/>
                  </a:lnTo>
                  <a:lnTo>
                    <a:pt x="48" y="220"/>
                  </a:lnTo>
                  <a:lnTo>
                    <a:pt x="57" y="216"/>
                  </a:lnTo>
                  <a:lnTo>
                    <a:pt x="61" y="204"/>
                  </a:lnTo>
                  <a:lnTo>
                    <a:pt x="61" y="200"/>
                  </a:lnTo>
                  <a:lnTo>
                    <a:pt x="57" y="191"/>
                  </a:lnTo>
                  <a:lnTo>
                    <a:pt x="45" y="191"/>
                  </a:lnTo>
                  <a:lnTo>
                    <a:pt x="45" y="188"/>
                  </a:lnTo>
                  <a:lnTo>
                    <a:pt x="45" y="175"/>
                  </a:lnTo>
                  <a:lnTo>
                    <a:pt x="57" y="185"/>
                  </a:lnTo>
                  <a:lnTo>
                    <a:pt x="70" y="175"/>
                  </a:lnTo>
                  <a:lnTo>
                    <a:pt x="70" y="162"/>
                  </a:lnTo>
                  <a:lnTo>
                    <a:pt x="70" y="153"/>
                  </a:lnTo>
                  <a:lnTo>
                    <a:pt x="70" y="146"/>
                  </a:lnTo>
                  <a:lnTo>
                    <a:pt x="73" y="143"/>
                  </a:lnTo>
                  <a:lnTo>
                    <a:pt x="73" y="143"/>
                  </a:lnTo>
                  <a:lnTo>
                    <a:pt x="73" y="143"/>
                  </a:lnTo>
                  <a:lnTo>
                    <a:pt x="73" y="130"/>
                  </a:lnTo>
                  <a:lnTo>
                    <a:pt x="61" y="130"/>
                  </a:lnTo>
                  <a:lnTo>
                    <a:pt x="57" y="118"/>
                  </a:lnTo>
                  <a:lnTo>
                    <a:pt x="57" y="105"/>
                  </a:lnTo>
                  <a:lnTo>
                    <a:pt x="77" y="102"/>
                  </a:lnTo>
                  <a:lnTo>
                    <a:pt x="89" y="102"/>
                  </a:lnTo>
                  <a:lnTo>
                    <a:pt x="102" y="105"/>
                  </a:lnTo>
                  <a:lnTo>
                    <a:pt x="102" y="118"/>
                  </a:lnTo>
                  <a:lnTo>
                    <a:pt x="105" y="130"/>
                  </a:lnTo>
                  <a:lnTo>
                    <a:pt x="115" y="121"/>
                  </a:lnTo>
                  <a:lnTo>
                    <a:pt x="105" y="111"/>
                  </a:lnTo>
                  <a:lnTo>
                    <a:pt x="105" y="105"/>
                  </a:lnTo>
                  <a:lnTo>
                    <a:pt x="115" y="105"/>
                  </a:lnTo>
                  <a:lnTo>
                    <a:pt x="127" y="111"/>
                  </a:lnTo>
                  <a:lnTo>
                    <a:pt x="118" y="121"/>
                  </a:lnTo>
                  <a:lnTo>
                    <a:pt x="134" y="134"/>
                  </a:lnTo>
                  <a:lnTo>
                    <a:pt x="131" y="130"/>
                  </a:lnTo>
                  <a:lnTo>
                    <a:pt x="131" y="111"/>
                  </a:lnTo>
                  <a:lnTo>
                    <a:pt x="127" y="102"/>
                  </a:lnTo>
                  <a:lnTo>
                    <a:pt x="131" y="92"/>
                  </a:lnTo>
                  <a:lnTo>
                    <a:pt x="143" y="89"/>
                  </a:lnTo>
                  <a:lnTo>
                    <a:pt x="147" y="92"/>
                  </a:lnTo>
                  <a:lnTo>
                    <a:pt x="159" y="89"/>
                  </a:lnTo>
                  <a:lnTo>
                    <a:pt x="175" y="111"/>
                  </a:lnTo>
                  <a:lnTo>
                    <a:pt x="201" y="111"/>
                  </a:lnTo>
                  <a:lnTo>
                    <a:pt x="185" y="105"/>
                  </a:lnTo>
                  <a:lnTo>
                    <a:pt x="163" y="89"/>
                  </a:lnTo>
                  <a:lnTo>
                    <a:pt x="147" y="83"/>
                  </a:lnTo>
                  <a:lnTo>
                    <a:pt x="143" y="83"/>
                  </a:lnTo>
                  <a:lnTo>
                    <a:pt x="143" y="70"/>
                  </a:lnTo>
                  <a:lnTo>
                    <a:pt x="156" y="64"/>
                  </a:lnTo>
                  <a:lnTo>
                    <a:pt x="143" y="60"/>
                  </a:lnTo>
                  <a:lnTo>
                    <a:pt x="143" y="48"/>
                  </a:lnTo>
                  <a:lnTo>
                    <a:pt x="131" y="54"/>
                  </a:lnTo>
                  <a:lnTo>
                    <a:pt x="131" y="41"/>
                  </a:lnTo>
                  <a:lnTo>
                    <a:pt x="143" y="41"/>
                  </a:lnTo>
                  <a:lnTo>
                    <a:pt x="147" y="35"/>
                  </a:lnTo>
                  <a:lnTo>
                    <a:pt x="134" y="25"/>
                  </a:lnTo>
                  <a:lnTo>
                    <a:pt x="134" y="19"/>
                  </a:lnTo>
                  <a:lnTo>
                    <a:pt x="131" y="19"/>
                  </a:lnTo>
                  <a:lnTo>
                    <a:pt x="127" y="13"/>
                  </a:lnTo>
                  <a:lnTo>
                    <a:pt x="127" y="6"/>
                  </a:lnTo>
                  <a:lnTo>
                    <a:pt x="127" y="0"/>
                  </a:lnTo>
                  <a:lnTo>
                    <a:pt x="127" y="0"/>
                  </a:lnTo>
                  <a:lnTo>
                    <a:pt x="127" y="0"/>
                  </a:lnTo>
                  <a:close/>
                </a:path>
              </a:pathLst>
            </a:custGeom>
            <a:solidFill>
              <a:schemeClr val="tx1">
                <a:lumMod val="50000"/>
                <a:lumOff val="50000"/>
              </a:schemeClr>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89" name="Google Shape;178;g10beeda7aff_0_865">
              <a:extLst>
                <a:ext uri="{FF2B5EF4-FFF2-40B4-BE49-F238E27FC236}">
                  <a16:creationId xmlns:a16="http://schemas.microsoft.com/office/drawing/2014/main" id="{CA64608D-CAC9-7F67-0128-C493CB7EFB1C}"/>
                </a:ext>
              </a:extLst>
            </p:cNvPr>
            <p:cNvSpPr/>
            <p:nvPr/>
          </p:nvSpPr>
          <p:spPr>
            <a:xfrm>
              <a:off x="4901392" y="4869128"/>
              <a:ext cx="18382" cy="14140"/>
            </a:xfrm>
            <a:custGeom>
              <a:avLst/>
              <a:gdLst/>
              <a:ahLst/>
              <a:cxnLst/>
              <a:rect l="l" t="t" r="r" b="b"/>
              <a:pathLst>
                <a:path w="13" h="10" extrusionOk="0">
                  <a:moveTo>
                    <a:pt x="10" y="0"/>
                  </a:moveTo>
                  <a:lnTo>
                    <a:pt x="13" y="3"/>
                  </a:lnTo>
                  <a:lnTo>
                    <a:pt x="13" y="10"/>
                  </a:lnTo>
                  <a:lnTo>
                    <a:pt x="10" y="10"/>
                  </a:lnTo>
                  <a:lnTo>
                    <a:pt x="0" y="3"/>
                  </a:lnTo>
                  <a:lnTo>
                    <a:pt x="10" y="0"/>
                  </a:lnTo>
                  <a:lnTo>
                    <a:pt x="10" y="0"/>
                  </a:lnTo>
                  <a:lnTo>
                    <a:pt x="10" y="0"/>
                  </a:lnTo>
                  <a:lnTo>
                    <a:pt x="10" y="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0" name="Google Shape;179;g10beeda7aff_0_865">
              <a:extLst>
                <a:ext uri="{FF2B5EF4-FFF2-40B4-BE49-F238E27FC236}">
                  <a16:creationId xmlns:a16="http://schemas.microsoft.com/office/drawing/2014/main" id="{2DF03D38-B53C-BE68-15AB-3E3E9940D2F0}"/>
                </a:ext>
              </a:extLst>
            </p:cNvPr>
            <p:cNvSpPr/>
            <p:nvPr/>
          </p:nvSpPr>
          <p:spPr>
            <a:xfrm>
              <a:off x="4901392" y="4869128"/>
              <a:ext cx="18382" cy="14140"/>
            </a:xfrm>
            <a:custGeom>
              <a:avLst/>
              <a:gdLst/>
              <a:ahLst/>
              <a:cxnLst/>
              <a:rect l="l" t="t" r="r" b="b"/>
              <a:pathLst>
                <a:path w="13" h="10" extrusionOk="0">
                  <a:moveTo>
                    <a:pt x="10" y="0"/>
                  </a:moveTo>
                  <a:lnTo>
                    <a:pt x="13" y="3"/>
                  </a:lnTo>
                  <a:lnTo>
                    <a:pt x="13" y="10"/>
                  </a:lnTo>
                  <a:lnTo>
                    <a:pt x="10" y="10"/>
                  </a:lnTo>
                  <a:lnTo>
                    <a:pt x="0" y="3"/>
                  </a:lnTo>
                  <a:lnTo>
                    <a:pt x="10" y="0"/>
                  </a:lnTo>
                  <a:lnTo>
                    <a:pt x="10" y="0"/>
                  </a:lnTo>
                  <a:lnTo>
                    <a:pt x="10" y="0"/>
                  </a:lnTo>
                  <a:lnTo>
                    <a:pt x="10" y="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1" name="Google Shape;180;g10beeda7aff_0_865">
              <a:extLst>
                <a:ext uri="{FF2B5EF4-FFF2-40B4-BE49-F238E27FC236}">
                  <a16:creationId xmlns:a16="http://schemas.microsoft.com/office/drawing/2014/main" id="{D0B6CB13-31A9-5993-A465-ECAD929B57B0}"/>
                </a:ext>
              </a:extLst>
            </p:cNvPr>
            <p:cNvSpPr/>
            <p:nvPr/>
          </p:nvSpPr>
          <p:spPr>
            <a:xfrm>
              <a:off x="4641223" y="4819640"/>
              <a:ext cx="354905" cy="193712"/>
            </a:xfrm>
            <a:custGeom>
              <a:avLst/>
              <a:gdLst/>
              <a:ahLst/>
              <a:cxnLst/>
              <a:rect l="l" t="t" r="r" b="b"/>
              <a:pathLst>
                <a:path w="251" h="137" extrusionOk="0">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lnTo>
                    <a:pt x="95" y="10"/>
                  </a:lnTo>
                  <a:lnTo>
                    <a:pt x="95" y="1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2" name="Google Shape;181;g10beeda7aff_0_865">
              <a:extLst>
                <a:ext uri="{FF2B5EF4-FFF2-40B4-BE49-F238E27FC236}">
                  <a16:creationId xmlns:a16="http://schemas.microsoft.com/office/drawing/2014/main" id="{4ED1ECEC-72A2-DA83-B795-0613F9628B8D}"/>
                </a:ext>
              </a:extLst>
            </p:cNvPr>
            <p:cNvSpPr/>
            <p:nvPr/>
          </p:nvSpPr>
          <p:spPr>
            <a:xfrm>
              <a:off x="4641223" y="4819640"/>
              <a:ext cx="354905" cy="193712"/>
            </a:xfrm>
            <a:custGeom>
              <a:avLst/>
              <a:gdLst/>
              <a:ahLst/>
              <a:cxnLst/>
              <a:rect l="l" t="t" r="r" b="b"/>
              <a:pathLst>
                <a:path w="251" h="137" extrusionOk="0">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lnTo>
                    <a:pt x="95" y="10"/>
                  </a:lnTo>
                  <a:lnTo>
                    <a:pt x="95" y="1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3" name="Google Shape;182;g10beeda7aff_0_865">
              <a:extLst>
                <a:ext uri="{FF2B5EF4-FFF2-40B4-BE49-F238E27FC236}">
                  <a16:creationId xmlns:a16="http://schemas.microsoft.com/office/drawing/2014/main" id="{373A1B36-DDED-D5E7-A13C-9DEEB0BC43F8}"/>
                </a:ext>
              </a:extLst>
            </p:cNvPr>
            <p:cNvSpPr/>
            <p:nvPr/>
          </p:nvSpPr>
          <p:spPr>
            <a:xfrm>
              <a:off x="4455994" y="4248401"/>
              <a:ext cx="278551" cy="255926"/>
            </a:xfrm>
            <a:custGeom>
              <a:avLst/>
              <a:gdLst/>
              <a:ahLst/>
              <a:cxnLst/>
              <a:rect l="l" t="t" r="r" b="b"/>
              <a:pathLst>
                <a:path w="197" h="181" extrusionOk="0">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0" y="153"/>
                  </a:lnTo>
                  <a:lnTo>
                    <a:pt x="6" y="153"/>
                  </a:lnTo>
                  <a:lnTo>
                    <a:pt x="13" y="165"/>
                  </a:lnTo>
                  <a:lnTo>
                    <a:pt x="22" y="165"/>
                  </a:lnTo>
                  <a:lnTo>
                    <a:pt x="29" y="169"/>
                  </a:lnTo>
                  <a:lnTo>
                    <a:pt x="35" y="165"/>
                  </a:lnTo>
                  <a:lnTo>
                    <a:pt x="45" y="156"/>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lnTo>
                    <a:pt x="127" y="181"/>
                  </a:lnTo>
                  <a:lnTo>
                    <a:pt x="127" y="181"/>
                  </a:lnTo>
                  <a:lnTo>
                    <a:pt x="127" y="181"/>
                  </a:lnTo>
                  <a:close/>
                  <a:moveTo>
                    <a:pt x="16" y="127"/>
                  </a:moveTo>
                  <a:lnTo>
                    <a:pt x="29" y="127"/>
                  </a:lnTo>
                  <a:lnTo>
                    <a:pt x="35" y="137"/>
                  </a:lnTo>
                  <a:lnTo>
                    <a:pt x="29" y="137"/>
                  </a:lnTo>
                  <a:lnTo>
                    <a:pt x="29" y="137"/>
                  </a:lnTo>
                  <a:lnTo>
                    <a:pt x="16" y="127"/>
                  </a:lnTo>
                  <a:lnTo>
                    <a:pt x="16" y="127"/>
                  </a:lnTo>
                  <a:lnTo>
                    <a:pt x="16" y="127"/>
                  </a:lnTo>
                  <a:lnTo>
                    <a:pt x="16" y="127"/>
                  </a:lnTo>
                  <a:close/>
                  <a:moveTo>
                    <a:pt x="22" y="124"/>
                  </a:moveTo>
                  <a:lnTo>
                    <a:pt x="35" y="124"/>
                  </a:lnTo>
                  <a:lnTo>
                    <a:pt x="41" y="124"/>
                  </a:lnTo>
                  <a:lnTo>
                    <a:pt x="41" y="127"/>
                  </a:lnTo>
                  <a:lnTo>
                    <a:pt x="35" y="127"/>
                  </a:lnTo>
                  <a:lnTo>
                    <a:pt x="35" y="124"/>
                  </a:lnTo>
                  <a:lnTo>
                    <a:pt x="29" y="124"/>
                  </a:lnTo>
                  <a:lnTo>
                    <a:pt x="22" y="124"/>
                  </a:lnTo>
                  <a:lnTo>
                    <a:pt x="22" y="124"/>
                  </a:lnTo>
                  <a:lnTo>
                    <a:pt x="22" y="124"/>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4" name="Google Shape;183;g10beeda7aff_0_865">
              <a:extLst>
                <a:ext uri="{FF2B5EF4-FFF2-40B4-BE49-F238E27FC236}">
                  <a16:creationId xmlns:a16="http://schemas.microsoft.com/office/drawing/2014/main" id="{B7AF4E0E-71F2-D246-C145-EC9FBE7DB5AD}"/>
                </a:ext>
              </a:extLst>
            </p:cNvPr>
            <p:cNvSpPr/>
            <p:nvPr/>
          </p:nvSpPr>
          <p:spPr>
            <a:xfrm>
              <a:off x="4455994" y="4248401"/>
              <a:ext cx="278551" cy="255926"/>
            </a:xfrm>
            <a:custGeom>
              <a:avLst/>
              <a:gdLst/>
              <a:ahLst/>
              <a:cxnLst/>
              <a:rect l="l" t="t" r="r" b="b"/>
              <a:pathLst>
                <a:path w="197" h="181" extrusionOk="0">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0" y="153"/>
                  </a:lnTo>
                  <a:lnTo>
                    <a:pt x="6" y="153"/>
                  </a:lnTo>
                  <a:lnTo>
                    <a:pt x="13" y="165"/>
                  </a:lnTo>
                  <a:lnTo>
                    <a:pt x="22" y="165"/>
                  </a:lnTo>
                  <a:lnTo>
                    <a:pt x="29" y="169"/>
                  </a:lnTo>
                  <a:lnTo>
                    <a:pt x="35" y="165"/>
                  </a:lnTo>
                  <a:lnTo>
                    <a:pt x="45" y="156"/>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lnTo>
                    <a:pt x="127" y="181"/>
                  </a:lnTo>
                  <a:lnTo>
                    <a:pt x="127" y="181"/>
                  </a:lnTo>
                  <a:lnTo>
                    <a:pt x="127" y="181"/>
                  </a:lnTo>
                  <a:close/>
                  <a:moveTo>
                    <a:pt x="16" y="127"/>
                  </a:moveTo>
                  <a:lnTo>
                    <a:pt x="29" y="127"/>
                  </a:lnTo>
                  <a:lnTo>
                    <a:pt x="35" y="137"/>
                  </a:lnTo>
                  <a:lnTo>
                    <a:pt x="29" y="137"/>
                  </a:lnTo>
                  <a:lnTo>
                    <a:pt x="29" y="137"/>
                  </a:lnTo>
                  <a:lnTo>
                    <a:pt x="16" y="127"/>
                  </a:lnTo>
                  <a:lnTo>
                    <a:pt x="16" y="127"/>
                  </a:lnTo>
                  <a:lnTo>
                    <a:pt x="16" y="127"/>
                  </a:lnTo>
                  <a:lnTo>
                    <a:pt x="16" y="127"/>
                  </a:lnTo>
                  <a:close/>
                  <a:moveTo>
                    <a:pt x="22" y="124"/>
                  </a:moveTo>
                  <a:lnTo>
                    <a:pt x="35" y="124"/>
                  </a:lnTo>
                  <a:lnTo>
                    <a:pt x="41" y="124"/>
                  </a:lnTo>
                  <a:lnTo>
                    <a:pt x="41" y="127"/>
                  </a:lnTo>
                  <a:lnTo>
                    <a:pt x="35" y="127"/>
                  </a:lnTo>
                  <a:lnTo>
                    <a:pt x="35" y="124"/>
                  </a:lnTo>
                  <a:lnTo>
                    <a:pt x="29" y="124"/>
                  </a:lnTo>
                  <a:lnTo>
                    <a:pt x="22" y="124"/>
                  </a:lnTo>
                  <a:lnTo>
                    <a:pt x="22" y="124"/>
                  </a:lnTo>
                  <a:lnTo>
                    <a:pt x="22" y="124"/>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5" name="Google Shape;184;g10beeda7aff_0_865">
              <a:extLst>
                <a:ext uri="{FF2B5EF4-FFF2-40B4-BE49-F238E27FC236}">
                  <a16:creationId xmlns:a16="http://schemas.microsoft.com/office/drawing/2014/main" id="{3BD88B73-C1E9-9D8D-E806-E6EC05EDA0FF}"/>
                </a:ext>
              </a:extLst>
            </p:cNvPr>
            <p:cNvSpPr/>
            <p:nvPr/>
          </p:nvSpPr>
          <p:spPr>
            <a:xfrm>
              <a:off x="4429129" y="4459081"/>
              <a:ext cx="224820" cy="185228"/>
            </a:xfrm>
            <a:custGeom>
              <a:avLst/>
              <a:gdLst/>
              <a:ahLst/>
              <a:cxnLst/>
              <a:rect l="l" t="t" r="r" b="b"/>
              <a:pathLst>
                <a:path w="159" h="131" extrusionOk="0">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lnTo>
                    <a:pt x="150" y="90"/>
                  </a:lnTo>
                  <a:lnTo>
                    <a:pt x="150" y="9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6" name="Google Shape;185;g10beeda7aff_0_865">
              <a:extLst>
                <a:ext uri="{FF2B5EF4-FFF2-40B4-BE49-F238E27FC236}">
                  <a16:creationId xmlns:a16="http://schemas.microsoft.com/office/drawing/2014/main" id="{6D69C05E-7521-0FB8-87BF-787288189358}"/>
                </a:ext>
              </a:extLst>
            </p:cNvPr>
            <p:cNvSpPr/>
            <p:nvPr/>
          </p:nvSpPr>
          <p:spPr>
            <a:xfrm>
              <a:off x="4429129" y="4459081"/>
              <a:ext cx="224820" cy="185228"/>
            </a:xfrm>
            <a:custGeom>
              <a:avLst/>
              <a:gdLst/>
              <a:ahLst/>
              <a:cxnLst/>
              <a:rect l="l" t="t" r="r" b="b"/>
              <a:pathLst>
                <a:path w="159" h="131" extrusionOk="0">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lnTo>
                    <a:pt x="150" y="90"/>
                  </a:lnTo>
                  <a:lnTo>
                    <a:pt x="150" y="9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7" name="Google Shape;186;g10beeda7aff_0_865">
              <a:extLst>
                <a:ext uri="{FF2B5EF4-FFF2-40B4-BE49-F238E27FC236}">
                  <a16:creationId xmlns:a16="http://schemas.microsoft.com/office/drawing/2014/main" id="{0A4B4097-80F2-329B-7DF9-A5C722A16868}"/>
                </a:ext>
              </a:extLst>
            </p:cNvPr>
            <p:cNvSpPr/>
            <p:nvPr/>
          </p:nvSpPr>
          <p:spPr>
            <a:xfrm>
              <a:off x="4618600" y="4586337"/>
              <a:ext cx="57972" cy="76354"/>
            </a:xfrm>
            <a:custGeom>
              <a:avLst/>
              <a:gdLst/>
              <a:ahLst/>
              <a:cxnLst/>
              <a:rect l="l" t="t" r="r" b="b"/>
              <a:pathLst>
                <a:path w="41" h="54" extrusionOk="0">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lnTo>
                    <a:pt x="12" y="38"/>
                  </a:lnTo>
                  <a:lnTo>
                    <a:pt x="12" y="38"/>
                  </a:lnTo>
                  <a:lnTo>
                    <a:pt x="12" y="38"/>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98" name="Google Shape;187;g10beeda7aff_0_865">
              <a:extLst>
                <a:ext uri="{FF2B5EF4-FFF2-40B4-BE49-F238E27FC236}">
                  <a16:creationId xmlns:a16="http://schemas.microsoft.com/office/drawing/2014/main" id="{A30295C0-8F49-9043-69A9-80F597F8FBD1}"/>
                </a:ext>
              </a:extLst>
            </p:cNvPr>
            <p:cNvSpPr/>
            <p:nvPr/>
          </p:nvSpPr>
          <p:spPr>
            <a:xfrm>
              <a:off x="4618600" y="4586337"/>
              <a:ext cx="57972" cy="76354"/>
            </a:xfrm>
            <a:custGeom>
              <a:avLst/>
              <a:gdLst/>
              <a:ahLst/>
              <a:cxnLst/>
              <a:rect l="l" t="t" r="r" b="b"/>
              <a:pathLst>
                <a:path w="41" h="54" extrusionOk="0">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lnTo>
                    <a:pt x="12" y="38"/>
                  </a:lnTo>
                  <a:lnTo>
                    <a:pt x="12" y="38"/>
                  </a:lnTo>
                  <a:lnTo>
                    <a:pt x="12" y="38"/>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100" name="Google Shape;189;g10beeda7aff_0_865">
              <a:extLst>
                <a:ext uri="{FF2B5EF4-FFF2-40B4-BE49-F238E27FC236}">
                  <a16:creationId xmlns:a16="http://schemas.microsoft.com/office/drawing/2014/main" id="{2AEDD301-8101-DEC8-34B7-81CAEA67B9D2}"/>
                </a:ext>
              </a:extLst>
            </p:cNvPr>
            <p:cNvSpPr/>
            <p:nvPr/>
          </p:nvSpPr>
          <p:spPr>
            <a:xfrm>
              <a:off x="3510053" y="4032066"/>
              <a:ext cx="319556" cy="410047"/>
            </a:xfrm>
            <a:custGeom>
              <a:avLst/>
              <a:gdLst/>
              <a:ahLst/>
              <a:cxnLst/>
              <a:rect l="l" t="t" r="r" b="b"/>
              <a:pathLst>
                <a:path w="226" h="290" extrusionOk="0">
                  <a:moveTo>
                    <a:pt x="58" y="290"/>
                  </a:moveTo>
                  <a:lnTo>
                    <a:pt x="77" y="290"/>
                  </a:lnTo>
                  <a:lnTo>
                    <a:pt x="93" y="280"/>
                  </a:lnTo>
                  <a:lnTo>
                    <a:pt x="112" y="274"/>
                  </a:lnTo>
                  <a:lnTo>
                    <a:pt x="106" y="261"/>
                  </a:lnTo>
                  <a:lnTo>
                    <a:pt x="118" y="264"/>
                  </a:lnTo>
                  <a:lnTo>
                    <a:pt x="112" y="274"/>
                  </a:lnTo>
                  <a:lnTo>
                    <a:pt x="121" y="274"/>
                  </a:lnTo>
                  <a:lnTo>
                    <a:pt x="134" y="261"/>
                  </a:lnTo>
                  <a:lnTo>
                    <a:pt x="141" y="261"/>
                  </a:lnTo>
                  <a:lnTo>
                    <a:pt x="141" y="248"/>
                  </a:lnTo>
                  <a:lnTo>
                    <a:pt x="176" y="248"/>
                  </a:lnTo>
                  <a:lnTo>
                    <a:pt x="176" y="236"/>
                  </a:lnTo>
                  <a:lnTo>
                    <a:pt x="182" y="248"/>
                  </a:lnTo>
                  <a:lnTo>
                    <a:pt x="185" y="245"/>
                  </a:lnTo>
                  <a:lnTo>
                    <a:pt x="191" y="245"/>
                  </a:lnTo>
                  <a:lnTo>
                    <a:pt x="211" y="245"/>
                  </a:lnTo>
                  <a:lnTo>
                    <a:pt x="198" y="232"/>
                  </a:lnTo>
                  <a:lnTo>
                    <a:pt x="204" y="223"/>
                  </a:lnTo>
                  <a:lnTo>
                    <a:pt x="214" y="217"/>
                  </a:lnTo>
                  <a:lnTo>
                    <a:pt x="214" y="207"/>
                  </a:lnTo>
                  <a:lnTo>
                    <a:pt x="223" y="194"/>
                  </a:lnTo>
                  <a:lnTo>
                    <a:pt x="226" y="188"/>
                  </a:lnTo>
                  <a:lnTo>
                    <a:pt x="223" y="162"/>
                  </a:lnTo>
                  <a:lnTo>
                    <a:pt x="214" y="153"/>
                  </a:lnTo>
                  <a:lnTo>
                    <a:pt x="223" y="150"/>
                  </a:lnTo>
                  <a:lnTo>
                    <a:pt x="223" y="137"/>
                  </a:lnTo>
                  <a:lnTo>
                    <a:pt x="214" y="134"/>
                  </a:lnTo>
                  <a:lnTo>
                    <a:pt x="214" y="121"/>
                  </a:lnTo>
                  <a:lnTo>
                    <a:pt x="211" y="118"/>
                  </a:lnTo>
                  <a:lnTo>
                    <a:pt x="211" y="108"/>
                  </a:lnTo>
                  <a:lnTo>
                    <a:pt x="223" y="108"/>
                  </a:lnTo>
                  <a:lnTo>
                    <a:pt x="211" y="96"/>
                  </a:lnTo>
                  <a:lnTo>
                    <a:pt x="198" y="96"/>
                  </a:lnTo>
                  <a:lnTo>
                    <a:pt x="185" y="80"/>
                  </a:lnTo>
                  <a:lnTo>
                    <a:pt x="176" y="67"/>
                  </a:lnTo>
                  <a:lnTo>
                    <a:pt x="169" y="77"/>
                  </a:lnTo>
                  <a:lnTo>
                    <a:pt x="163" y="92"/>
                  </a:lnTo>
                  <a:lnTo>
                    <a:pt x="156" y="92"/>
                  </a:lnTo>
                  <a:lnTo>
                    <a:pt x="134" y="67"/>
                  </a:lnTo>
                  <a:lnTo>
                    <a:pt x="147" y="48"/>
                  </a:lnTo>
                  <a:lnTo>
                    <a:pt x="156" y="48"/>
                  </a:lnTo>
                  <a:lnTo>
                    <a:pt x="156" y="35"/>
                  </a:lnTo>
                  <a:lnTo>
                    <a:pt x="163" y="29"/>
                  </a:lnTo>
                  <a:lnTo>
                    <a:pt x="169" y="22"/>
                  </a:lnTo>
                  <a:lnTo>
                    <a:pt x="169" y="29"/>
                  </a:lnTo>
                  <a:lnTo>
                    <a:pt x="176" y="19"/>
                  </a:lnTo>
                  <a:lnTo>
                    <a:pt x="185" y="10"/>
                  </a:lnTo>
                  <a:lnTo>
                    <a:pt x="176" y="7"/>
                  </a:lnTo>
                  <a:lnTo>
                    <a:pt x="169" y="0"/>
                  </a:lnTo>
                  <a:lnTo>
                    <a:pt x="169" y="7"/>
                  </a:lnTo>
                  <a:lnTo>
                    <a:pt x="156" y="7"/>
                  </a:lnTo>
                  <a:lnTo>
                    <a:pt x="163" y="19"/>
                  </a:lnTo>
                  <a:lnTo>
                    <a:pt x="153" y="29"/>
                  </a:lnTo>
                  <a:lnTo>
                    <a:pt x="156" y="22"/>
                  </a:lnTo>
                  <a:lnTo>
                    <a:pt x="156" y="19"/>
                  </a:lnTo>
                  <a:lnTo>
                    <a:pt x="153" y="7"/>
                  </a:lnTo>
                  <a:lnTo>
                    <a:pt x="147" y="10"/>
                  </a:lnTo>
                  <a:lnTo>
                    <a:pt x="153" y="19"/>
                  </a:lnTo>
                  <a:lnTo>
                    <a:pt x="141" y="19"/>
                  </a:lnTo>
                  <a:lnTo>
                    <a:pt x="141" y="10"/>
                  </a:lnTo>
                  <a:lnTo>
                    <a:pt x="121" y="19"/>
                  </a:lnTo>
                  <a:lnTo>
                    <a:pt x="121" y="22"/>
                  </a:lnTo>
                  <a:lnTo>
                    <a:pt x="118" y="22"/>
                  </a:lnTo>
                  <a:lnTo>
                    <a:pt x="118" y="29"/>
                  </a:lnTo>
                  <a:lnTo>
                    <a:pt x="121" y="35"/>
                  </a:lnTo>
                  <a:lnTo>
                    <a:pt x="121" y="38"/>
                  </a:lnTo>
                  <a:lnTo>
                    <a:pt x="112" y="38"/>
                  </a:lnTo>
                  <a:lnTo>
                    <a:pt x="112" y="48"/>
                  </a:lnTo>
                  <a:lnTo>
                    <a:pt x="99" y="48"/>
                  </a:lnTo>
                  <a:lnTo>
                    <a:pt x="106" y="51"/>
                  </a:lnTo>
                  <a:lnTo>
                    <a:pt x="118" y="51"/>
                  </a:lnTo>
                  <a:lnTo>
                    <a:pt x="118" y="61"/>
                  </a:lnTo>
                  <a:lnTo>
                    <a:pt x="121" y="51"/>
                  </a:lnTo>
                  <a:lnTo>
                    <a:pt x="128" y="61"/>
                  </a:lnTo>
                  <a:lnTo>
                    <a:pt x="118" y="67"/>
                  </a:lnTo>
                  <a:lnTo>
                    <a:pt x="106" y="77"/>
                  </a:lnTo>
                  <a:lnTo>
                    <a:pt x="112" y="80"/>
                  </a:lnTo>
                  <a:lnTo>
                    <a:pt x="93" y="80"/>
                  </a:lnTo>
                  <a:lnTo>
                    <a:pt x="90" y="80"/>
                  </a:lnTo>
                  <a:lnTo>
                    <a:pt x="77" y="89"/>
                  </a:lnTo>
                  <a:lnTo>
                    <a:pt x="77" y="77"/>
                  </a:lnTo>
                  <a:lnTo>
                    <a:pt x="48" y="67"/>
                  </a:lnTo>
                  <a:lnTo>
                    <a:pt x="48" y="77"/>
                  </a:lnTo>
                  <a:lnTo>
                    <a:pt x="35" y="77"/>
                  </a:lnTo>
                  <a:lnTo>
                    <a:pt x="35" y="89"/>
                  </a:lnTo>
                  <a:lnTo>
                    <a:pt x="42" y="80"/>
                  </a:lnTo>
                  <a:lnTo>
                    <a:pt x="42" y="92"/>
                  </a:lnTo>
                  <a:lnTo>
                    <a:pt x="48" y="92"/>
                  </a:lnTo>
                  <a:lnTo>
                    <a:pt x="48" y="96"/>
                  </a:lnTo>
                  <a:lnTo>
                    <a:pt x="42" y="105"/>
                  </a:lnTo>
                  <a:lnTo>
                    <a:pt x="42" y="96"/>
                  </a:lnTo>
                  <a:lnTo>
                    <a:pt x="29" y="96"/>
                  </a:lnTo>
                  <a:lnTo>
                    <a:pt x="42" y="108"/>
                  </a:lnTo>
                  <a:lnTo>
                    <a:pt x="51" y="105"/>
                  </a:lnTo>
                  <a:lnTo>
                    <a:pt x="58" y="118"/>
                  </a:lnTo>
                  <a:lnTo>
                    <a:pt x="42" y="118"/>
                  </a:lnTo>
                  <a:lnTo>
                    <a:pt x="42" y="121"/>
                  </a:lnTo>
                  <a:lnTo>
                    <a:pt x="48" y="124"/>
                  </a:lnTo>
                  <a:lnTo>
                    <a:pt x="29" y="124"/>
                  </a:lnTo>
                  <a:lnTo>
                    <a:pt x="35" y="137"/>
                  </a:lnTo>
                  <a:lnTo>
                    <a:pt x="29" y="137"/>
                  </a:lnTo>
                  <a:lnTo>
                    <a:pt x="35" y="147"/>
                  </a:lnTo>
                  <a:lnTo>
                    <a:pt x="42" y="147"/>
                  </a:lnTo>
                  <a:lnTo>
                    <a:pt x="42" y="147"/>
                  </a:lnTo>
                  <a:lnTo>
                    <a:pt x="51" y="147"/>
                  </a:lnTo>
                  <a:lnTo>
                    <a:pt x="51" y="153"/>
                  </a:lnTo>
                  <a:lnTo>
                    <a:pt x="80" y="153"/>
                  </a:lnTo>
                  <a:lnTo>
                    <a:pt x="77" y="166"/>
                  </a:lnTo>
                  <a:lnTo>
                    <a:pt x="70" y="162"/>
                  </a:lnTo>
                  <a:lnTo>
                    <a:pt x="58" y="178"/>
                  </a:lnTo>
                  <a:lnTo>
                    <a:pt x="64" y="178"/>
                  </a:lnTo>
                  <a:lnTo>
                    <a:pt x="51" y="191"/>
                  </a:lnTo>
                  <a:lnTo>
                    <a:pt x="35" y="207"/>
                  </a:lnTo>
                  <a:lnTo>
                    <a:pt x="42" y="207"/>
                  </a:lnTo>
                  <a:lnTo>
                    <a:pt x="51" y="204"/>
                  </a:lnTo>
                  <a:lnTo>
                    <a:pt x="58" y="204"/>
                  </a:lnTo>
                  <a:lnTo>
                    <a:pt x="70" y="204"/>
                  </a:lnTo>
                  <a:lnTo>
                    <a:pt x="80" y="194"/>
                  </a:lnTo>
                  <a:lnTo>
                    <a:pt x="80" y="194"/>
                  </a:lnTo>
                  <a:lnTo>
                    <a:pt x="93" y="204"/>
                  </a:lnTo>
                  <a:lnTo>
                    <a:pt x="64" y="207"/>
                  </a:lnTo>
                  <a:lnTo>
                    <a:pt x="48" y="207"/>
                  </a:lnTo>
                  <a:lnTo>
                    <a:pt x="48" y="217"/>
                  </a:lnTo>
                  <a:lnTo>
                    <a:pt x="35" y="220"/>
                  </a:lnTo>
                  <a:lnTo>
                    <a:pt x="35" y="223"/>
                  </a:lnTo>
                  <a:lnTo>
                    <a:pt x="35" y="232"/>
                  </a:lnTo>
                  <a:lnTo>
                    <a:pt x="42" y="232"/>
                  </a:lnTo>
                  <a:lnTo>
                    <a:pt x="29" y="232"/>
                  </a:lnTo>
                  <a:lnTo>
                    <a:pt x="23" y="223"/>
                  </a:lnTo>
                  <a:lnTo>
                    <a:pt x="20" y="232"/>
                  </a:lnTo>
                  <a:lnTo>
                    <a:pt x="20" y="223"/>
                  </a:lnTo>
                  <a:lnTo>
                    <a:pt x="0" y="236"/>
                  </a:lnTo>
                  <a:lnTo>
                    <a:pt x="7" y="236"/>
                  </a:lnTo>
                  <a:lnTo>
                    <a:pt x="42" y="236"/>
                  </a:lnTo>
                  <a:lnTo>
                    <a:pt x="29" y="248"/>
                  </a:lnTo>
                  <a:lnTo>
                    <a:pt x="10" y="248"/>
                  </a:lnTo>
                  <a:lnTo>
                    <a:pt x="7" y="261"/>
                  </a:lnTo>
                  <a:lnTo>
                    <a:pt x="20" y="261"/>
                  </a:lnTo>
                  <a:lnTo>
                    <a:pt x="20" y="264"/>
                  </a:lnTo>
                  <a:lnTo>
                    <a:pt x="48" y="261"/>
                  </a:lnTo>
                  <a:lnTo>
                    <a:pt x="23" y="274"/>
                  </a:lnTo>
                  <a:lnTo>
                    <a:pt x="20" y="277"/>
                  </a:lnTo>
                  <a:lnTo>
                    <a:pt x="29" y="277"/>
                  </a:lnTo>
                  <a:lnTo>
                    <a:pt x="48" y="274"/>
                  </a:lnTo>
                  <a:lnTo>
                    <a:pt x="48" y="277"/>
                  </a:lnTo>
                  <a:lnTo>
                    <a:pt x="35" y="280"/>
                  </a:lnTo>
                  <a:lnTo>
                    <a:pt x="42" y="280"/>
                  </a:lnTo>
                  <a:lnTo>
                    <a:pt x="42" y="290"/>
                  </a:lnTo>
                  <a:lnTo>
                    <a:pt x="51" y="280"/>
                  </a:lnTo>
                  <a:lnTo>
                    <a:pt x="58" y="290"/>
                  </a:lnTo>
                  <a:lnTo>
                    <a:pt x="58" y="290"/>
                  </a:lnTo>
                  <a:lnTo>
                    <a:pt x="58" y="29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102" name="Google Shape;191;g10beeda7aff_0_865">
              <a:extLst>
                <a:ext uri="{FF2B5EF4-FFF2-40B4-BE49-F238E27FC236}">
                  <a16:creationId xmlns:a16="http://schemas.microsoft.com/office/drawing/2014/main" id="{F0D97CBD-C05C-B9C8-1C9F-F9DE68DD0054}"/>
                </a:ext>
              </a:extLst>
            </p:cNvPr>
            <p:cNvSpPr/>
            <p:nvPr/>
          </p:nvSpPr>
          <p:spPr>
            <a:xfrm>
              <a:off x="3911619" y="4487360"/>
              <a:ext cx="1008155" cy="944522"/>
            </a:xfrm>
            <a:custGeom>
              <a:avLst/>
              <a:gdLst/>
              <a:ahLst/>
              <a:cxnLst/>
              <a:rect l="l" t="t" r="r" b="b"/>
              <a:pathLst>
                <a:path w="713" h="668" extrusionOk="0">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lnTo>
                    <a:pt x="582" y="369"/>
                  </a:lnTo>
                  <a:lnTo>
                    <a:pt x="582" y="369"/>
                  </a:lnTo>
                  <a:lnTo>
                    <a:pt x="582" y="369"/>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lnTo>
                    <a:pt x="697" y="668"/>
                  </a:lnTo>
                  <a:lnTo>
                    <a:pt x="697" y="668"/>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103" name="Google Shape;192;g10beeda7aff_0_865">
              <a:extLst>
                <a:ext uri="{FF2B5EF4-FFF2-40B4-BE49-F238E27FC236}">
                  <a16:creationId xmlns:a16="http://schemas.microsoft.com/office/drawing/2014/main" id="{C9ADC116-1929-2AE7-6E2C-9D73AAE8235B}"/>
                </a:ext>
              </a:extLst>
            </p:cNvPr>
            <p:cNvSpPr/>
            <p:nvPr/>
          </p:nvSpPr>
          <p:spPr>
            <a:xfrm>
              <a:off x="3911619" y="4487360"/>
              <a:ext cx="1008155" cy="944522"/>
            </a:xfrm>
            <a:custGeom>
              <a:avLst/>
              <a:gdLst/>
              <a:ahLst/>
              <a:cxnLst/>
              <a:rect l="l" t="t" r="r" b="b"/>
              <a:pathLst>
                <a:path w="713" h="668" extrusionOk="0">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lnTo>
                    <a:pt x="582" y="369"/>
                  </a:lnTo>
                  <a:lnTo>
                    <a:pt x="582" y="369"/>
                  </a:lnTo>
                  <a:lnTo>
                    <a:pt x="582" y="369"/>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lnTo>
                    <a:pt x="697" y="668"/>
                  </a:lnTo>
                  <a:lnTo>
                    <a:pt x="697" y="668"/>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104" name="Google Shape;193;g10beeda7aff_0_865">
              <a:extLst>
                <a:ext uri="{FF2B5EF4-FFF2-40B4-BE49-F238E27FC236}">
                  <a16:creationId xmlns:a16="http://schemas.microsoft.com/office/drawing/2014/main" id="{093AE8A8-DA27-05ED-2224-3FEB3580B003}"/>
                </a:ext>
              </a:extLst>
            </p:cNvPr>
            <p:cNvSpPr/>
            <p:nvPr/>
          </p:nvSpPr>
          <p:spPr>
            <a:xfrm>
              <a:off x="4711921" y="4883268"/>
              <a:ext cx="873829" cy="998252"/>
            </a:xfrm>
            <a:custGeom>
              <a:avLst/>
              <a:gdLst/>
              <a:ahLst/>
              <a:cxnLst/>
              <a:rect l="l" t="t" r="r" b="b"/>
              <a:pathLst>
                <a:path w="618" h="706" extrusionOk="0">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lnTo>
                    <a:pt x="45" y="229"/>
                  </a:lnTo>
                  <a:lnTo>
                    <a:pt x="45" y="229"/>
                  </a:lnTo>
                  <a:lnTo>
                    <a:pt x="45" y="229"/>
                  </a:lnTo>
                  <a:close/>
                  <a:moveTo>
                    <a:pt x="86" y="413"/>
                  </a:moveTo>
                  <a:lnTo>
                    <a:pt x="86" y="413"/>
                  </a:lnTo>
                  <a:lnTo>
                    <a:pt x="86" y="404"/>
                  </a:lnTo>
                  <a:lnTo>
                    <a:pt x="90" y="401"/>
                  </a:lnTo>
                  <a:lnTo>
                    <a:pt x="90" y="391"/>
                  </a:lnTo>
                  <a:lnTo>
                    <a:pt x="86" y="401"/>
                  </a:lnTo>
                  <a:lnTo>
                    <a:pt x="86" y="404"/>
                  </a:lnTo>
                  <a:lnTo>
                    <a:pt x="86" y="413"/>
                  </a:lnTo>
                  <a:lnTo>
                    <a:pt x="86" y="413"/>
                  </a:lnTo>
                  <a:lnTo>
                    <a:pt x="86" y="413"/>
                  </a:lnTo>
                  <a:lnTo>
                    <a:pt x="86" y="413"/>
                  </a:lnTo>
                  <a:close/>
                  <a:moveTo>
                    <a:pt x="226" y="327"/>
                  </a:moveTo>
                  <a:lnTo>
                    <a:pt x="230" y="327"/>
                  </a:lnTo>
                  <a:lnTo>
                    <a:pt x="226" y="318"/>
                  </a:lnTo>
                  <a:lnTo>
                    <a:pt x="226" y="327"/>
                  </a:lnTo>
                  <a:lnTo>
                    <a:pt x="226" y="327"/>
                  </a:lnTo>
                  <a:lnTo>
                    <a:pt x="226" y="327"/>
                  </a:lnTo>
                  <a:lnTo>
                    <a:pt x="226" y="327"/>
                  </a:lnTo>
                  <a:close/>
                  <a:moveTo>
                    <a:pt x="176" y="289"/>
                  </a:moveTo>
                  <a:lnTo>
                    <a:pt x="172" y="292"/>
                  </a:lnTo>
                  <a:lnTo>
                    <a:pt x="176" y="292"/>
                  </a:lnTo>
                  <a:lnTo>
                    <a:pt x="188" y="292"/>
                  </a:lnTo>
                  <a:lnTo>
                    <a:pt x="201" y="292"/>
                  </a:lnTo>
                  <a:lnTo>
                    <a:pt x="201" y="289"/>
                  </a:lnTo>
                  <a:lnTo>
                    <a:pt x="198" y="286"/>
                  </a:lnTo>
                  <a:lnTo>
                    <a:pt x="188" y="286"/>
                  </a:lnTo>
                  <a:lnTo>
                    <a:pt x="176" y="289"/>
                  </a:lnTo>
                  <a:lnTo>
                    <a:pt x="176" y="289"/>
                  </a:lnTo>
                  <a:lnTo>
                    <a:pt x="176" y="289"/>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lnTo>
                    <a:pt x="115" y="557"/>
                  </a:lnTo>
                  <a:lnTo>
                    <a:pt x="115" y="557"/>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lnTo>
                    <a:pt x="456" y="700"/>
                  </a:lnTo>
                  <a:lnTo>
                    <a:pt x="456" y="700"/>
                  </a:lnTo>
                  <a:close/>
                </a:path>
              </a:pathLst>
            </a:custGeom>
            <a:solidFill>
              <a:srgbClr val="C8C9CD"/>
            </a:solidFill>
            <a:ln w="9525" cap="flat" cmpd="sng">
              <a:solidFill>
                <a:srgbClr val="FFFFFF"/>
              </a:solidFill>
              <a:prstDash val="solid"/>
              <a:round/>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sp>
          <p:nvSpPr>
            <p:cNvPr id="105" name="Google Shape;194;g10beeda7aff_0_865">
              <a:extLst>
                <a:ext uri="{FF2B5EF4-FFF2-40B4-BE49-F238E27FC236}">
                  <a16:creationId xmlns:a16="http://schemas.microsoft.com/office/drawing/2014/main" id="{92D72860-559F-4480-F315-DF27700116A7}"/>
                </a:ext>
              </a:extLst>
            </p:cNvPr>
            <p:cNvSpPr/>
            <p:nvPr/>
          </p:nvSpPr>
          <p:spPr>
            <a:xfrm>
              <a:off x="4711921" y="4883268"/>
              <a:ext cx="873829" cy="998252"/>
            </a:xfrm>
            <a:custGeom>
              <a:avLst/>
              <a:gdLst/>
              <a:ahLst/>
              <a:cxnLst/>
              <a:rect l="l" t="t" r="r" b="b"/>
              <a:pathLst>
                <a:path w="618" h="706" extrusionOk="0">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lnTo>
                    <a:pt x="45" y="229"/>
                  </a:lnTo>
                  <a:lnTo>
                    <a:pt x="45" y="229"/>
                  </a:lnTo>
                  <a:lnTo>
                    <a:pt x="45" y="229"/>
                  </a:lnTo>
                  <a:close/>
                  <a:moveTo>
                    <a:pt x="86" y="413"/>
                  </a:moveTo>
                  <a:lnTo>
                    <a:pt x="86" y="413"/>
                  </a:lnTo>
                  <a:lnTo>
                    <a:pt x="86" y="404"/>
                  </a:lnTo>
                  <a:lnTo>
                    <a:pt x="90" y="401"/>
                  </a:lnTo>
                  <a:lnTo>
                    <a:pt x="90" y="391"/>
                  </a:lnTo>
                  <a:lnTo>
                    <a:pt x="86" y="401"/>
                  </a:lnTo>
                  <a:lnTo>
                    <a:pt x="86" y="404"/>
                  </a:lnTo>
                  <a:lnTo>
                    <a:pt x="86" y="413"/>
                  </a:lnTo>
                  <a:lnTo>
                    <a:pt x="86" y="413"/>
                  </a:lnTo>
                  <a:lnTo>
                    <a:pt x="86" y="413"/>
                  </a:lnTo>
                  <a:lnTo>
                    <a:pt x="86" y="413"/>
                  </a:lnTo>
                  <a:close/>
                  <a:moveTo>
                    <a:pt x="226" y="327"/>
                  </a:moveTo>
                  <a:lnTo>
                    <a:pt x="230" y="327"/>
                  </a:lnTo>
                  <a:lnTo>
                    <a:pt x="226" y="318"/>
                  </a:lnTo>
                  <a:lnTo>
                    <a:pt x="226" y="327"/>
                  </a:lnTo>
                  <a:lnTo>
                    <a:pt x="226" y="327"/>
                  </a:lnTo>
                  <a:lnTo>
                    <a:pt x="226" y="327"/>
                  </a:lnTo>
                  <a:lnTo>
                    <a:pt x="226" y="327"/>
                  </a:lnTo>
                  <a:close/>
                  <a:moveTo>
                    <a:pt x="176" y="289"/>
                  </a:moveTo>
                  <a:lnTo>
                    <a:pt x="172" y="292"/>
                  </a:lnTo>
                  <a:lnTo>
                    <a:pt x="176" y="292"/>
                  </a:lnTo>
                  <a:lnTo>
                    <a:pt x="188" y="292"/>
                  </a:lnTo>
                  <a:lnTo>
                    <a:pt x="201" y="292"/>
                  </a:lnTo>
                  <a:lnTo>
                    <a:pt x="201" y="289"/>
                  </a:lnTo>
                  <a:lnTo>
                    <a:pt x="198" y="286"/>
                  </a:lnTo>
                  <a:lnTo>
                    <a:pt x="188" y="286"/>
                  </a:lnTo>
                  <a:lnTo>
                    <a:pt x="176" y="289"/>
                  </a:lnTo>
                  <a:lnTo>
                    <a:pt x="176" y="289"/>
                  </a:lnTo>
                  <a:lnTo>
                    <a:pt x="176" y="289"/>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lnTo>
                    <a:pt x="115" y="557"/>
                  </a:lnTo>
                  <a:lnTo>
                    <a:pt x="115" y="557"/>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lnTo>
                    <a:pt x="456" y="700"/>
                  </a:lnTo>
                  <a:lnTo>
                    <a:pt x="456" y="700"/>
                  </a:lnTo>
                  <a:close/>
                </a:path>
              </a:pathLst>
            </a:custGeom>
            <a:noFill/>
            <a:ln w="9525" cap="flat" cmpd="sng">
              <a:solidFill>
                <a:srgbClr val="FFFFF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Kaufland Regular" panose="020B0503040000020003" pitchFamily="34" charset="0"/>
                <a:ea typeface="+mn-ea"/>
                <a:cs typeface="+mn-cs"/>
                <a:sym typeface="Arial"/>
              </a:endParaRPr>
            </a:p>
          </p:txBody>
        </p:sp>
      </p:grpSp>
      <p:sp>
        <p:nvSpPr>
          <p:cNvPr id="114" name="Google Shape;2117;g136b307203b_0_1539">
            <a:extLst>
              <a:ext uri="{FF2B5EF4-FFF2-40B4-BE49-F238E27FC236}">
                <a16:creationId xmlns:a16="http://schemas.microsoft.com/office/drawing/2014/main" id="{D3BAE3F0-FC06-3501-1F8D-6AD99D46C46C}"/>
              </a:ext>
            </a:extLst>
          </p:cNvPr>
          <p:cNvSpPr txBox="1"/>
          <p:nvPr/>
        </p:nvSpPr>
        <p:spPr>
          <a:xfrm>
            <a:off x="616534" y="2538127"/>
            <a:ext cx="4934741" cy="3348338"/>
          </a:xfrm>
          <a:prstGeom prst="rect">
            <a:avLst/>
          </a:prstGeom>
          <a:solidFill>
            <a:schemeClr val="bg1"/>
          </a:solidFill>
          <a:ln w="28575" cap="flat" cmpd="sng">
            <a:solidFill>
              <a:schemeClr val="accent1"/>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288000" tIns="720000" rIns="288000" bIns="288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0" i="0" u="none" strike="noStrike" kern="1200" cap="none" spc="0" normalizeH="0" baseline="0" noProof="0">
              <a:ln>
                <a:noFill/>
              </a:ln>
              <a:solidFill>
                <a:srgbClr val="000000"/>
              </a:solidFill>
              <a:effectLst/>
              <a:uLnTx/>
              <a:uFillTx/>
              <a:latin typeface="Kaufland Regular" panose="020B0503040000020003" pitchFamily="34" charset="0"/>
              <a:ea typeface="Arial"/>
              <a:cs typeface="Arial"/>
              <a:sym typeface="Arial"/>
            </a:endParaRPr>
          </a:p>
        </p:txBody>
      </p:sp>
      <p:sp>
        <p:nvSpPr>
          <p:cNvPr id="2" name="Foliennummernplatzhalter 1">
            <a:extLst>
              <a:ext uri="{FF2B5EF4-FFF2-40B4-BE49-F238E27FC236}">
                <a16:creationId xmlns:a16="http://schemas.microsoft.com/office/drawing/2014/main" id="{A57B95AA-1161-25BF-8D58-A4142EEDF332}"/>
              </a:ext>
            </a:extLst>
          </p:cNvPr>
          <p:cNvSpPr>
            <a:spLocks noGrp="1"/>
          </p:cNvSpPr>
          <p:nvPr>
            <p:ph type="sldNum" idx="12"/>
          </p:nvPr>
        </p:nvSpPr>
        <p:spPr/>
        <p:txBody>
          <a:bodyPr/>
          <a:lstStyle/>
          <a:p>
            <a:fld id="{00000000-1234-1234-1234-123412341234}" type="slidenum">
              <a:rPr lang="de-DE" smtClean="0"/>
              <a:pPr/>
              <a:t>6</a:t>
            </a:fld>
            <a:endParaRPr lang="de-DE"/>
          </a:p>
        </p:txBody>
      </p:sp>
      <p:sp>
        <p:nvSpPr>
          <p:cNvPr id="8" name="Textplatzhalter 7">
            <a:extLst>
              <a:ext uri="{FF2B5EF4-FFF2-40B4-BE49-F238E27FC236}">
                <a16:creationId xmlns:a16="http://schemas.microsoft.com/office/drawing/2014/main" id="{64223F2F-C667-F173-3FB4-A7DE2AFBEDE0}"/>
              </a:ext>
            </a:extLst>
          </p:cNvPr>
          <p:cNvSpPr>
            <a:spLocks noGrp="1"/>
          </p:cNvSpPr>
          <p:nvPr>
            <p:ph type="body" idx="3"/>
          </p:nvPr>
        </p:nvSpPr>
        <p:spPr/>
        <p:txBody>
          <a:bodyPr/>
          <a:lstStyle/>
          <a:p>
            <a:r>
              <a:rPr lang="en-US" kern="1200">
                <a:latin typeface="Kaufland Regular"/>
              </a:rPr>
              <a:t>Cross-border e-commerce and marketplaces</a:t>
            </a:r>
            <a:endParaRPr lang="de-DE"/>
          </a:p>
        </p:txBody>
      </p:sp>
      <p:sp>
        <p:nvSpPr>
          <p:cNvPr id="4" name="Titel 3">
            <a:extLst>
              <a:ext uri="{FF2B5EF4-FFF2-40B4-BE49-F238E27FC236}">
                <a16:creationId xmlns:a16="http://schemas.microsoft.com/office/drawing/2014/main" id="{A93B3506-1140-F3D0-EE08-FB516CDC0D29}"/>
              </a:ext>
            </a:extLst>
          </p:cNvPr>
          <p:cNvSpPr>
            <a:spLocks noGrp="1"/>
          </p:cNvSpPr>
          <p:nvPr>
            <p:ph type="title"/>
          </p:nvPr>
        </p:nvSpPr>
        <p:spPr/>
        <p:txBody>
          <a:bodyPr/>
          <a:lstStyle/>
          <a:p>
            <a:r>
              <a:rPr lang="de-DE" sz="2400" b="1">
                <a:latin typeface="Kaufland Regular"/>
              </a:rPr>
              <a:t>Germany: A </a:t>
            </a:r>
            <a:r>
              <a:rPr lang="de-DE" sz="2400" b="1" err="1">
                <a:latin typeface="Kaufland Regular"/>
              </a:rPr>
              <a:t>market</a:t>
            </a:r>
            <a:r>
              <a:rPr lang="de-DE" sz="2400" b="1">
                <a:latin typeface="Kaufland Regular"/>
              </a:rPr>
              <a:t> </a:t>
            </a:r>
            <a:r>
              <a:rPr lang="de-DE" sz="2400" b="1" err="1">
                <a:latin typeface="Kaufland Regular"/>
              </a:rPr>
              <a:t>with</a:t>
            </a:r>
            <a:r>
              <a:rPr lang="de-DE" sz="2400" b="1">
                <a:latin typeface="Kaufland Regular"/>
              </a:rPr>
              <a:t> high </a:t>
            </a:r>
            <a:r>
              <a:rPr lang="de-DE" sz="2400" b="1" err="1">
                <a:latin typeface="Kaufland Regular"/>
              </a:rPr>
              <a:t>purchasing</a:t>
            </a:r>
            <a:r>
              <a:rPr lang="de-DE" sz="2400" b="1">
                <a:latin typeface="Kaufland Regular"/>
              </a:rPr>
              <a:t> power</a:t>
            </a:r>
            <a:endParaRPr lang="de-DE" sz="2400" b="1"/>
          </a:p>
        </p:txBody>
      </p:sp>
      <p:pic>
        <p:nvPicPr>
          <p:cNvPr id="21" name="Grafik 20">
            <a:extLst>
              <a:ext uri="{FF2B5EF4-FFF2-40B4-BE49-F238E27FC236}">
                <a16:creationId xmlns:a16="http://schemas.microsoft.com/office/drawing/2014/main" id="{50DD36D9-6B46-078D-5206-A75EFD80B86D}"/>
              </a:ext>
            </a:extLst>
          </p:cNvPr>
          <p:cNvPicPr>
            <a:picLocks noChangeAspect="1"/>
          </p:cNvPicPr>
          <p:nvPr/>
        </p:nvPicPr>
        <p:blipFill>
          <a:blip r:embed="rId3"/>
          <a:stretch>
            <a:fillRect/>
          </a:stretch>
        </p:blipFill>
        <p:spPr>
          <a:xfrm>
            <a:off x="407597" y="6381328"/>
            <a:ext cx="936000" cy="271901"/>
          </a:xfrm>
          <a:prstGeom prst="rect">
            <a:avLst/>
          </a:prstGeom>
        </p:spPr>
      </p:pic>
      <p:sp>
        <p:nvSpPr>
          <p:cNvPr id="5" name="Textfeld 4">
            <a:extLst>
              <a:ext uri="{FF2B5EF4-FFF2-40B4-BE49-F238E27FC236}">
                <a16:creationId xmlns:a16="http://schemas.microsoft.com/office/drawing/2014/main" id="{3F11CC63-3638-131C-CA34-4300B0F74FFA}"/>
              </a:ext>
            </a:extLst>
          </p:cNvPr>
          <p:cNvSpPr txBox="1"/>
          <p:nvPr/>
        </p:nvSpPr>
        <p:spPr>
          <a:xfrm>
            <a:off x="7768860" y="6386006"/>
            <a:ext cx="3883243" cy="954107"/>
          </a:xfrm>
          <a:prstGeom prst="rect">
            <a:avLst/>
          </a:prstGeom>
          <a:noFill/>
        </p:spPr>
        <p:txBody>
          <a:bodyPr wrap="square" lIns="91440" tIns="45720" rIns="91440" bIns="45720" anchor="t">
            <a:spAutoFit/>
          </a:bodyPr>
          <a:lstStyle>
            <a:defPPr>
              <a:defRPr lang="de-DE"/>
            </a:defPPr>
            <a:lvl1pPr marR="0" lvl="0" indent="0" algn="r" fontAlgn="auto">
              <a:lnSpc>
                <a:spcPct val="100000"/>
              </a:lnSpc>
              <a:spcBef>
                <a:spcPts val="0"/>
              </a:spcBef>
              <a:spcAft>
                <a:spcPts val="0"/>
              </a:spcAft>
              <a:buClr>
                <a:srgbClr val="000000"/>
              </a:buClr>
              <a:buSzTx/>
              <a:buFont typeface="Arial"/>
              <a:buNone/>
              <a:tabLst/>
              <a:defRPr kumimoji="0" sz="700" b="0" i="1" u="none" strike="noStrike" kern="0" cap="none" spc="0" normalizeH="0" baseline="0">
                <a:ln>
                  <a:noFill/>
                </a:ln>
                <a:solidFill>
                  <a:srgbClr val="000000"/>
                </a:solidFill>
                <a:effectLst/>
                <a:uLnTx/>
                <a:uFillTx/>
                <a:latin typeface="Kaufland Regular" panose="020B0503040000020003" pitchFamily="34" charset="0"/>
                <a:cs typeface="Arial"/>
              </a:defRPr>
            </a:lvl1pPr>
          </a:lstStyle>
          <a:p>
            <a:r>
              <a:rPr lang="de-DE">
                <a:latin typeface="Kaufland Regular"/>
                <a:sym typeface="Arial"/>
              </a:rPr>
              <a:t>Source: eCommerce Market Data Analysis &amp; Forecast/ Statista 2022</a:t>
            </a:r>
          </a:p>
          <a:p>
            <a:r>
              <a:rPr lang="de-DE">
                <a:latin typeface="Kaufland Regular"/>
              </a:rPr>
              <a:t>Statista 2022</a:t>
            </a:r>
          </a:p>
          <a:p>
            <a:r>
              <a:rPr lang="de-DE" err="1">
                <a:latin typeface="Kaufland Regular"/>
              </a:rPr>
              <a:t>Internetworld</a:t>
            </a:r>
            <a:r>
              <a:rPr lang="de-DE">
                <a:latin typeface="Kaufland Regular"/>
              </a:rPr>
              <a:t> 2022</a:t>
            </a:r>
          </a:p>
          <a:p>
            <a:r>
              <a:rPr lang="de-DE">
                <a:latin typeface="Kaufland Regular"/>
              </a:rPr>
              <a:t>Bewusst online shoppen während der Inflation? / </a:t>
            </a:r>
            <a:r>
              <a:rPr lang="de-DE" err="1">
                <a:latin typeface="Kaufland Regular"/>
              </a:rPr>
              <a:t>Inriver</a:t>
            </a:r>
            <a:r>
              <a:rPr lang="de-DE">
                <a:latin typeface="Kaufland Regular"/>
              </a:rPr>
              <a:t> 2022</a:t>
            </a:r>
          </a:p>
          <a:p>
            <a:r>
              <a:rPr lang="de-DE" err="1">
                <a:latin typeface="Kaufland Regular"/>
              </a:rPr>
              <a:t>Ecommerce</a:t>
            </a:r>
            <a:r>
              <a:rPr lang="de-DE">
                <a:latin typeface="Kaufland Regular"/>
              </a:rPr>
              <a:t> </a:t>
            </a:r>
            <a:r>
              <a:rPr lang="de-DE" err="1">
                <a:latin typeface="Kaufland Regular"/>
              </a:rPr>
              <a:t>trends</a:t>
            </a:r>
            <a:r>
              <a:rPr lang="de-DE">
                <a:latin typeface="Kaufland Regular"/>
              </a:rPr>
              <a:t> in Germany 2022</a:t>
            </a:r>
            <a:endParaRPr lang="de-DE"/>
          </a:p>
          <a:p>
            <a:endParaRPr lang="de-DE">
              <a:latin typeface="Kaufland Regular"/>
            </a:endParaRPr>
          </a:p>
          <a:p>
            <a:pPr algn="ctr"/>
            <a:endParaRPr lang="de-DE">
              <a:latin typeface="Kaufland Regular"/>
            </a:endParaRPr>
          </a:p>
          <a:p>
            <a:endParaRPr lang="de-DE">
              <a:latin typeface="Kaufland Regular"/>
            </a:endParaRPr>
          </a:p>
        </p:txBody>
      </p:sp>
      <p:sp>
        <p:nvSpPr>
          <p:cNvPr id="7" name="Rechteck 6">
            <a:extLst>
              <a:ext uri="{FF2B5EF4-FFF2-40B4-BE49-F238E27FC236}">
                <a16:creationId xmlns:a16="http://schemas.microsoft.com/office/drawing/2014/main" id="{2901D390-E3CD-0D61-BC37-D72015B2E8D5}"/>
              </a:ext>
            </a:extLst>
          </p:cNvPr>
          <p:cNvSpPr/>
          <p:nvPr/>
        </p:nvSpPr>
        <p:spPr>
          <a:xfrm>
            <a:off x="1905049" y="3450876"/>
            <a:ext cx="344391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latin typeface="Kaufland Regular"/>
                <a:ea typeface="Source Sans Pro"/>
              </a:rPr>
              <a:t>88% value free shipping </a:t>
            </a:r>
            <a:endParaRPr lang="en-US" sz="1200" b="1">
              <a:solidFill>
                <a:schemeClr val="tx1"/>
              </a:solidFill>
              <a:highlight>
                <a:srgbClr val="FFFF00"/>
              </a:highlight>
              <a:latin typeface="Kaufland Regular"/>
              <a:ea typeface="Source Sans Pro"/>
            </a:endParaRPr>
          </a:p>
        </p:txBody>
      </p:sp>
      <p:sp>
        <p:nvSpPr>
          <p:cNvPr id="11" name="Rechteck 10">
            <a:extLst>
              <a:ext uri="{FF2B5EF4-FFF2-40B4-BE49-F238E27FC236}">
                <a16:creationId xmlns:a16="http://schemas.microsoft.com/office/drawing/2014/main" id="{78050E27-6ECB-7C34-B881-0B89B159A5C4}"/>
              </a:ext>
            </a:extLst>
          </p:cNvPr>
          <p:cNvSpPr/>
          <p:nvPr/>
        </p:nvSpPr>
        <p:spPr>
          <a:xfrm>
            <a:off x="1905049" y="2679646"/>
            <a:ext cx="344391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latin typeface="Kaufland Regular"/>
                <a:ea typeface="Source Sans Pro"/>
              </a:rPr>
              <a:t>83% value a lot of product information</a:t>
            </a:r>
          </a:p>
        </p:txBody>
      </p:sp>
      <p:sp>
        <p:nvSpPr>
          <p:cNvPr id="19" name="Rechteck 18">
            <a:extLst>
              <a:ext uri="{FF2B5EF4-FFF2-40B4-BE49-F238E27FC236}">
                <a16:creationId xmlns:a16="http://schemas.microsoft.com/office/drawing/2014/main" id="{896F949B-62D1-98BF-7DC5-DEAA5D13A1F3}"/>
              </a:ext>
            </a:extLst>
          </p:cNvPr>
          <p:cNvSpPr/>
          <p:nvPr/>
        </p:nvSpPr>
        <p:spPr>
          <a:xfrm>
            <a:off x="1905049" y="4299310"/>
            <a:ext cx="376697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latin typeface="Kaufland Regular"/>
                <a:ea typeface="Source Sans Pro"/>
              </a:rPr>
              <a:t>13% of online shoppers buy cross-border</a:t>
            </a:r>
          </a:p>
        </p:txBody>
      </p:sp>
      <p:sp>
        <p:nvSpPr>
          <p:cNvPr id="20" name="Rechteck 19">
            <a:extLst>
              <a:ext uri="{FF2B5EF4-FFF2-40B4-BE49-F238E27FC236}">
                <a16:creationId xmlns:a16="http://schemas.microsoft.com/office/drawing/2014/main" id="{0123C420-7B48-DDAF-FF73-E35B3DF374CA}"/>
              </a:ext>
            </a:extLst>
          </p:cNvPr>
          <p:cNvSpPr/>
          <p:nvPr/>
        </p:nvSpPr>
        <p:spPr>
          <a:xfrm>
            <a:off x="1905049" y="5045059"/>
            <a:ext cx="344391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latin typeface="Kaufland Regular"/>
                <a:ea typeface="Source Sans Pro"/>
              </a:rPr>
              <a:t>Germans prefer to shop on online marketplaces</a:t>
            </a:r>
          </a:p>
        </p:txBody>
      </p:sp>
      <p:cxnSp>
        <p:nvCxnSpPr>
          <p:cNvPr id="40" name="Gerade Verbindung 36">
            <a:extLst>
              <a:ext uri="{FF2B5EF4-FFF2-40B4-BE49-F238E27FC236}">
                <a16:creationId xmlns:a16="http://schemas.microsoft.com/office/drawing/2014/main" id="{FDCA537C-D2A4-2B6D-CCE6-8BC7E6D81D56}"/>
              </a:ext>
            </a:extLst>
          </p:cNvPr>
          <p:cNvCxnSpPr>
            <a:cxnSpLocks/>
          </p:cNvCxnSpPr>
          <p:nvPr/>
        </p:nvCxnSpPr>
        <p:spPr>
          <a:xfrm>
            <a:off x="1716277" y="2843670"/>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42" name="Gerade Verbindung 36">
            <a:extLst>
              <a:ext uri="{FF2B5EF4-FFF2-40B4-BE49-F238E27FC236}">
                <a16:creationId xmlns:a16="http://schemas.microsoft.com/office/drawing/2014/main" id="{4730EDCF-7A8D-119B-95BA-C377C08AED66}"/>
              </a:ext>
            </a:extLst>
          </p:cNvPr>
          <p:cNvCxnSpPr>
            <a:cxnSpLocks/>
          </p:cNvCxnSpPr>
          <p:nvPr/>
        </p:nvCxnSpPr>
        <p:spPr>
          <a:xfrm>
            <a:off x="1723791" y="3609518"/>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43" name="Gerade Verbindung 36">
            <a:extLst>
              <a:ext uri="{FF2B5EF4-FFF2-40B4-BE49-F238E27FC236}">
                <a16:creationId xmlns:a16="http://schemas.microsoft.com/office/drawing/2014/main" id="{4DF55CE5-0F4F-3E1C-CF2E-2B02C21DDBFA}"/>
              </a:ext>
            </a:extLst>
          </p:cNvPr>
          <p:cNvCxnSpPr>
            <a:cxnSpLocks/>
          </p:cNvCxnSpPr>
          <p:nvPr/>
        </p:nvCxnSpPr>
        <p:spPr>
          <a:xfrm>
            <a:off x="1716003" y="4403463"/>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cxnSp>
        <p:nvCxnSpPr>
          <p:cNvPr id="44" name="Gerade Verbindung 36">
            <a:extLst>
              <a:ext uri="{FF2B5EF4-FFF2-40B4-BE49-F238E27FC236}">
                <a16:creationId xmlns:a16="http://schemas.microsoft.com/office/drawing/2014/main" id="{82CB996E-979D-345A-FDB8-ECCAB60C07A2}"/>
              </a:ext>
            </a:extLst>
          </p:cNvPr>
          <p:cNvCxnSpPr>
            <a:cxnSpLocks/>
          </p:cNvCxnSpPr>
          <p:nvPr/>
        </p:nvCxnSpPr>
        <p:spPr>
          <a:xfrm>
            <a:off x="1723791" y="5183249"/>
            <a:ext cx="0" cy="443620"/>
          </a:xfrm>
          <a:prstGeom prst="line">
            <a:avLst/>
          </a:prstGeom>
          <a:ln w="28575">
            <a:solidFill>
              <a:srgbClr val="E10915"/>
            </a:solidFill>
          </a:ln>
        </p:spPr>
        <p:style>
          <a:lnRef idx="1">
            <a:schemeClr val="accent1"/>
          </a:lnRef>
          <a:fillRef idx="0">
            <a:schemeClr val="accent1"/>
          </a:fillRef>
          <a:effectRef idx="0">
            <a:schemeClr val="accent1"/>
          </a:effectRef>
          <a:fontRef idx="minor">
            <a:schemeClr val="tx1"/>
          </a:fontRef>
        </p:style>
      </p:cxnSp>
      <p:pic>
        <p:nvPicPr>
          <p:cNvPr id="116" name="Grafik 115">
            <a:extLst>
              <a:ext uri="{FF2B5EF4-FFF2-40B4-BE49-F238E27FC236}">
                <a16:creationId xmlns:a16="http://schemas.microsoft.com/office/drawing/2014/main" id="{93565898-2865-C33F-C0F2-4EB161BF77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5413" y="4478213"/>
            <a:ext cx="360000" cy="360000"/>
          </a:xfrm>
          <a:prstGeom prst="rect">
            <a:avLst/>
          </a:prstGeom>
        </p:spPr>
      </p:pic>
      <p:pic>
        <p:nvPicPr>
          <p:cNvPr id="126" name="Grafik 125">
            <a:extLst>
              <a:ext uri="{FF2B5EF4-FFF2-40B4-BE49-F238E27FC236}">
                <a16:creationId xmlns:a16="http://schemas.microsoft.com/office/drawing/2014/main" id="{2353AE56-E17E-29D1-B871-16DAB40101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5413" y="3656649"/>
            <a:ext cx="360000" cy="360000"/>
          </a:xfrm>
          <a:prstGeom prst="rect">
            <a:avLst/>
          </a:prstGeom>
        </p:spPr>
      </p:pic>
      <p:pic>
        <p:nvPicPr>
          <p:cNvPr id="128" name="Grafik 127">
            <a:extLst>
              <a:ext uri="{FF2B5EF4-FFF2-40B4-BE49-F238E27FC236}">
                <a16:creationId xmlns:a16="http://schemas.microsoft.com/office/drawing/2014/main" id="{B0EC418A-F41C-8029-09DD-685D1EC6CF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5413" y="5232514"/>
            <a:ext cx="360000" cy="360000"/>
          </a:xfrm>
          <a:prstGeom prst="rect">
            <a:avLst/>
          </a:prstGeom>
        </p:spPr>
      </p:pic>
      <p:pic>
        <p:nvPicPr>
          <p:cNvPr id="132" name="Grafik 131">
            <a:extLst>
              <a:ext uri="{FF2B5EF4-FFF2-40B4-BE49-F238E27FC236}">
                <a16:creationId xmlns:a16="http://schemas.microsoft.com/office/drawing/2014/main" id="{149E48EA-C4D6-2DBE-FF33-6EDAA93AD7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5413" y="2896491"/>
            <a:ext cx="360000" cy="360000"/>
          </a:xfrm>
          <a:prstGeom prst="rect">
            <a:avLst/>
          </a:prstGeom>
        </p:spPr>
      </p:pic>
      <p:sp>
        <p:nvSpPr>
          <p:cNvPr id="10" name="Foliennummernplatzhalter 5">
            <a:extLst>
              <a:ext uri="{FF2B5EF4-FFF2-40B4-BE49-F238E27FC236}">
                <a16:creationId xmlns:a16="http://schemas.microsoft.com/office/drawing/2014/main" id="{3F8AB7C3-EE76-BD09-CB0A-F5A9D8AC7125}"/>
              </a:ext>
            </a:extLst>
          </p:cNvPr>
          <p:cNvSpPr txBox="1">
            <a:spLocks/>
          </p:cNvSpPr>
          <p:nvPr/>
        </p:nvSpPr>
        <p:spPr>
          <a:xfrm>
            <a:off x="23908370" y="5636330"/>
            <a:ext cx="360000" cy="216000"/>
          </a:xfrm>
          <a:prstGeom prst="rect">
            <a:avLst/>
          </a:prstGeom>
          <a:noFill/>
          <a:ln>
            <a:noFill/>
          </a:ln>
        </p:spPr>
        <p:txBody>
          <a:bodyPr spcFirstLastPara="1" wrap="square" lIns="0" tIns="46800" rIns="0" bIns="0" anchor="t" anchorCtr="0">
            <a:noAutofit/>
          </a:bodyPr>
          <a:lstStyle>
            <a:defPPr>
              <a:defRPr lang="de-DE"/>
            </a:defPPr>
            <a:lvl1pPr marL="0" marR="0" lvl="0"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Kaufland Regular" panose="020B0503040000020003" pitchFamily="34" charset="0"/>
                <a:ea typeface="Kaufland Regular" panose="020B05030400000200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900"/>
              <a:buFont typeface="Arial"/>
              <a:buNone/>
              <a:defRPr sz="900" b="0" i="0" u="none" strike="noStrike" kern="1200" cap="none">
                <a:solidFill>
                  <a:schemeClr val="accent1"/>
                </a:solidFill>
                <a:latin typeface="Arial"/>
                <a:ea typeface="Arial"/>
                <a:cs typeface="Arial"/>
                <a:sym typeface="Arial"/>
              </a:defRPr>
            </a:lvl9pPr>
          </a:lstStyle>
          <a:p>
            <a:fld id="{00000000-1234-1234-1234-123412341234}" type="slidenum">
              <a:rPr lang="de-DE" smtClean="0"/>
              <a:pPr/>
              <a:t>6</a:t>
            </a:fld>
            <a:endParaRPr lang="de-DE"/>
          </a:p>
        </p:txBody>
      </p:sp>
      <p:sp>
        <p:nvSpPr>
          <p:cNvPr id="9" name="TextBox 8">
            <a:extLst>
              <a:ext uri="{FF2B5EF4-FFF2-40B4-BE49-F238E27FC236}">
                <a16:creationId xmlns:a16="http://schemas.microsoft.com/office/drawing/2014/main" id="{34F88BD8-9E2A-60B9-BF4B-E7B918131650}"/>
              </a:ext>
            </a:extLst>
          </p:cNvPr>
          <p:cNvSpPr txBox="1"/>
          <p:nvPr/>
        </p:nvSpPr>
        <p:spPr>
          <a:xfrm rot="712192">
            <a:off x="9213496" y="1561904"/>
            <a:ext cx="1584000" cy="1584000"/>
          </a:xfrm>
          <a:prstGeom prst="flowChartConnector">
            <a:avLst/>
          </a:prstGeom>
          <a:solidFill>
            <a:srgbClr val="E10916"/>
          </a:solidFill>
          <a:ln w="28575"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0" tIns="0" rIns="0" bIns="0" anchor="ctr" anchorCtr="0">
            <a:noAutofit/>
          </a:bodyPr>
          <a:lstStyle>
            <a:defPPr>
              <a:defRPr lang="de-DE"/>
            </a:defPPr>
            <a:lvl1pPr marR="0" lvl="0" indent="0" fontAlgn="auto">
              <a:lnSpc>
                <a:spcPct val="100000"/>
              </a:lnSpc>
              <a:spcBef>
                <a:spcPts val="0"/>
              </a:spcBef>
              <a:spcAft>
                <a:spcPts val="0"/>
              </a:spcAft>
              <a:buClr>
                <a:srgbClr val="000000"/>
              </a:buClr>
              <a:buSzPts val="1600"/>
              <a:buFont typeface="Arial"/>
              <a:buNone/>
              <a:tabLst/>
              <a:defRPr kumimoji="0" sz="1400" b="0" i="0" u="none" strike="noStrike" cap="none" spc="0" normalizeH="0" baseline="0">
                <a:ln>
                  <a:noFill/>
                </a:ln>
                <a:solidFill>
                  <a:srgbClr val="000000"/>
                </a:solidFill>
                <a:effectLst/>
                <a:uLnTx/>
                <a:uFillTx/>
                <a:latin typeface="Kaufland Regular" panose="020B0503040000020003" pitchFamily="34" charset="0"/>
                <a:ea typeface="Arial"/>
                <a:cs typeface="Arial"/>
              </a:defRPr>
            </a:lvl1pPr>
          </a:lstStyle>
          <a:p>
            <a:pPr algn="ctr"/>
            <a:r>
              <a:rPr lang="de-DE" sz="1100" b="1">
                <a:solidFill>
                  <a:schemeClr val="bg1"/>
                </a:solidFill>
                <a:cs typeface="+mn-cs"/>
              </a:rPr>
              <a:t>Germany </a:t>
            </a:r>
            <a:r>
              <a:rPr lang="de-DE" sz="1100" b="1" err="1">
                <a:solidFill>
                  <a:schemeClr val="bg1"/>
                </a:solidFill>
                <a:cs typeface="+mn-cs"/>
              </a:rPr>
              <a:t>shows</a:t>
            </a:r>
            <a:r>
              <a:rPr lang="de-DE" sz="1100" b="1">
                <a:solidFill>
                  <a:schemeClr val="bg1"/>
                </a:solidFill>
                <a:cs typeface="+mn-cs"/>
              </a:rPr>
              <a:t> </a:t>
            </a:r>
            <a:r>
              <a:rPr lang="de-DE" sz="1100" b="1" err="1">
                <a:solidFill>
                  <a:schemeClr val="bg1"/>
                </a:solidFill>
                <a:cs typeface="+mn-cs"/>
              </a:rPr>
              <a:t>the</a:t>
            </a:r>
            <a:r>
              <a:rPr lang="de-DE" sz="1100" b="1">
                <a:solidFill>
                  <a:schemeClr val="bg1"/>
                </a:solidFill>
                <a:cs typeface="+mn-cs"/>
              </a:rPr>
              <a:t> </a:t>
            </a:r>
            <a:r>
              <a:rPr lang="de-DE" sz="1100" b="1" err="1">
                <a:solidFill>
                  <a:schemeClr val="bg1"/>
                </a:solidFill>
                <a:cs typeface="+mn-cs"/>
              </a:rPr>
              <a:t>strongest</a:t>
            </a:r>
            <a:r>
              <a:rPr lang="de-DE" sz="1100" b="1">
                <a:solidFill>
                  <a:schemeClr val="bg1"/>
                </a:solidFill>
                <a:cs typeface="+mn-cs"/>
              </a:rPr>
              <a:t> </a:t>
            </a:r>
            <a:r>
              <a:rPr lang="de-DE" sz="1100" b="1" err="1">
                <a:solidFill>
                  <a:schemeClr val="bg1"/>
                </a:solidFill>
                <a:cs typeface="+mn-cs"/>
              </a:rPr>
              <a:t>demand</a:t>
            </a:r>
            <a:r>
              <a:rPr lang="de-DE" sz="1100" b="1">
                <a:solidFill>
                  <a:schemeClr val="bg1"/>
                </a:solidFill>
                <a:cs typeface="+mn-cs"/>
              </a:rPr>
              <a:t> in Europe in </a:t>
            </a:r>
            <a:r>
              <a:rPr lang="de-DE" sz="1100" b="1" err="1">
                <a:solidFill>
                  <a:schemeClr val="bg1"/>
                </a:solidFill>
                <a:cs typeface="+mn-cs"/>
              </a:rPr>
              <a:t>these</a:t>
            </a:r>
            <a:r>
              <a:rPr lang="de-DE" sz="1100" b="1">
                <a:solidFill>
                  <a:schemeClr val="bg1"/>
                </a:solidFill>
                <a:cs typeface="+mn-cs"/>
              </a:rPr>
              <a:t> </a:t>
            </a:r>
            <a:r>
              <a:rPr lang="de-DE" sz="1100" b="1" err="1">
                <a:solidFill>
                  <a:schemeClr val="bg1"/>
                </a:solidFill>
                <a:cs typeface="+mn-cs"/>
              </a:rPr>
              <a:t>categories</a:t>
            </a:r>
            <a:endParaRPr lang="de-DE" sz="1100" b="1">
              <a:solidFill>
                <a:schemeClr val="bg1"/>
              </a:solidFill>
              <a:cs typeface="+mn-cs"/>
            </a:endParaRPr>
          </a:p>
        </p:txBody>
      </p:sp>
      <p:pic>
        <p:nvPicPr>
          <p:cNvPr id="72" name="Grafik 6" descr="Kleid mit einfarbiger Füllung">
            <a:extLst>
              <a:ext uri="{FF2B5EF4-FFF2-40B4-BE49-F238E27FC236}">
                <a16:creationId xmlns:a16="http://schemas.microsoft.com/office/drawing/2014/main" id="{FAD17E3E-0273-0C60-9CE3-83FADB48566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88307" y="4376742"/>
            <a:ext cx="501583" cy="501583"/>
          </a:xfrm>
          <a:prstGeom prst="rect">
            <a:avLst/>
          </a:prstGeom>
        </p:spPr>
      </p:pic>
      <p:pic>
        <p:nvPicPr>
          <p:cNvPr id="76" name="Grafik 152" descr="Couch mit einfarbiger Füllung">
            <a:extLst>
              <a:ext uri="{FF2B5EF4-FFF2-40B4-BE49-F238E27FC236}">
                <a16:creationId xmlns:a16="http://schemas.microsoft.com/office/drawing/2014/main" id="{9083CE6D-6C89-B7DC-BA60-1A2996B0A5F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57275" y="2629062"/>
            <a:ext cx="419920" cy="413486"/>
          </a:xfrm>
          <a:prstGeom prst="rect">
            <a:avLst/>
          </a:prstGeom>
        </p:spPr>
      </p:pic>
      <p:pic>
        <p:nvPicPr>
          <p:cNvPr id="106" name="Grafik 11" descr="Kosmetik mit einfarbiger Füllung">
            <a:extLst>
              <a:ext uri="{FF2B5EF4-FFF2-40B4-BE49-F238E27FC236}">
                <a16:creationId xmlns:a16="http://schemas.microsoft.com/office/drawing/2014/main" id="{6B6F3AA4-AA73-67B7-95DC-FEDDDCE5B79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384018" y="3154489"/>
            <a:ext cx="419920" cy="419920"/>
          </a:xfrm>
          <a:prstGeom prst="rect">
            <a:avLst/>
          </a:prstGeom>
        </p:spPr>
      </p:pic>
      <p:pic>
        <p:nvPicPr>
          <p:cNvPr id="107" name="Grafik 154" descr="Pizza mit einfarbiger Füllung">
            <a:extLst>
              <a:ext uri="{FF2B5EF4-FFF2-40B4-BE49-F238E27FC236}">
                <a16:creationId xmlns:a16="http://schemas.microsoft.com/office/drawing/2014/main" id="{B1C07147-094C-F700-14D2-3D43A11FFC4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430193" y="5594123"/>
            <a:ext cx="419920" cy="419920"/>
          </a:xfrm>
          <a:prstGeom prst="rect">
            <a:avLst/>
          </a:prstGeom>
        </p:spPr>
      </p:pic>
      <p:pic>
        <p:nvPicPr>
          <p:cNvPr id="108" name="Grafik 151" descr="Fernsteuerung mit einfarbiger Füllung">
            <a:extLst>
              <a:ext uri="{FF2B5EF4-FFF2-40B4-BE49-F238E27FC236}">
                <a16:creationId xmlns:a16="http://schemas.microsoft.com/office/drawing/2014/main" id="{25B80437-1101-3FBD-A753-932C9B69599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16479" y="4948780"/>
            <a:ext cx="419920" cy="419920"/>
          </a:xfrm>
          <a:prstGeom prst="rect">
            <a:avLst/>
          </a:prstGeom>
        </p:spPr>
      </p:pic>
      <p:pic>
        <p:nvPicPr>
          <p:cNvPr id="110" name="Grafik 2" descr="Plüschtier mit einfarbiger Füllung">
            <a:extLst>
              <a:ext uri="{FF2B5EF4-FFF2-40B4-BE49-F238E27FC236}">
                <a16:creationId xmlns:a16="http://schemas.microsoft.com/office/drawing/2014/main" id="{BED4F45F-57DD-8512-3B5D-0EF97FAC217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949858" y="3858817"/>
            <a:ext cx="401277" cy="401269"/>
          </a:xfrm>
          <a:prstGeom prst="rect">
            <a:avLst/>
          </a:prstGeom>
        </p:spPr>
      </p:pic>
      <p:sp>
        <p:nvSpPr>
          <p:cNvPr id="112" name="TextBox 111">
            <a:extLst>
              <a:ext uri="{FF2B5EF4-FFF2-40B4-BE49-F238E27FC236}">
                <a16:creationId xmlns:a16="http://schemas.microsoft.com/office/drawing/2014/main" id="{AEC40B05-F17E-C0AD-84E5-8B196509D78F}"/>
              </a:ext>
            </a:extLst>
          </p:cNvPr>
          <p:cNvSpPr txBox="1"/>
          <p:nvPr/>
        </p:nvSpPr>
        <p:spPr>
          <a:xfrm>
            <a:off x="7921793" y="4493182"/>
            <a:ext cx="2351611" cy="276999"/>
          </a:xfrm>
          <a:prstGeom prst="rect">
            <a:avLst/>
          </a:prstGeom>
          <a:noFill/>
        </p:spPr>
        <p:txBody>
          <a:bodyPr wrap="square">
            <a:spAutoFit/>
          </a:bodyPr>
          <a:lstStyle/>
          <a:p>
            <a:r>
              <a:rPr lang="de-DE" sz="1200" b="1">
                <a:solidFill>
                  <a:schemeClr val="bg1"/>
                </a:solidFill>
                <a:latin typeface="Kaufland Regular" panose="020B0503040000020003" pitchFamily="34" charset="0"/>
              </a:rPr>
              <a:t>Online Fashion</a:t>
            </a:r>
          </a:p>
        </p:txBody>
      </p:sp>
      <p:sp>
        <p:nvSpPr>
          <p:cNvPr id="115" name="TextBox 114">
            <a:extLst>
              <a:ext uri="{FF2B5EF4-FFF2-40B4-BE49-F238E27FC236}">
                <a16:creationId xmlns:a16="http://schemas.microsoft.com/office/drawing/2014/main" id="{62C0B26A-ABBF-B02E-D8ED-B86D6D36209D}"/>
              </a:ext>
            </a:extLst>
          </p:cNvPr>
          <p:cNvSpPr txBox="1"/>
          <p:nvPr/>
        </p:nvSpPr>
        <p:spPr>
          <a:xfrm>
            <a:off x="8283893" y="2702262"/>
            <a:ext cx="1289130" cy="276999"/>
          </a:xfrm>
          <a:prstGeom prst="rect">
            <a:avLst/>
          </a:prstGeom>
          <a:noFill/>
        </p:spPr>
        <p:txBody>
          <a:bodyPr wrap="square">
            <a:spAutoFit/>
          </a:bodyPr>
          <a:lstStyle/>
          <a:p>
            <a:r>
              <a:rPr lang="en-US" sz="1200" b="1">
                <a:solidFill>
                  <a:schemeClr val="bg1"/>
                </a:solidFill>
                <a:latin typeface="Kaufland Regular" panose="020B0503040000020003" pitchFamily="34" charset="0"/>
              </a:rPr>
              <a:t>Furniture</a:t>
            </a:r>
          </a:p>
        </p:txBody>
      </p:sp>
      <p:sp>
        <p:nvSpPr>
          <p:cNvPr id="118" name="TextBox 117">
            <a:extLst>
              <a:ext uri="{FF2B5EF4-FFF2-40B4-BE49-F238E27FC236}">
                <a16:creationId xmlns:a16="http://schemas.microsoft.com/office/drawing/2014/main" id="{0710DAA6-926C-F88F-4AF2-DF48BC14A4C5}"/>
              </a:ext>
            </a:extLst>
          </p:cNvPr>
          <p:cNvSpPr txBox="1"/>
          <p:nvPr/>
        </p:nvSpPr>
        <p:spPr>
          <a:xfrm>
            <a:off x="9026573" y="5049660"/>
            <a:ext cx="963669" cy="276999"/>
          </a:xfrm>
          <a:prstGeom prst="rect">
            <a:avLst/>
          </a:prstGeom>
          <a:noFill/>
        </p:spPr>
        <p:txBody>
          <a:bodyPr wrap="square">
            <a:spAutoFit/>
          </a:bodyPr>
          <a:lstStyle/>
          <a:p>
            <a:r>
              <a:rPr lang="de-DE" sz="1200" b="1">
                <a:solidFill>
                  <a:schemeClr val="bg1"/>
                </a:solidFill>
                <a:latin typeface="Kaufland Regular" panose="020B0503040000020003" pitchFamily="34" charset="0"/>
              </a:rPr>
              <a:t>Media</a:t>
            </a:r>
          </a:p>
        </p:txBody>
      </p:sp>
      <p:sp>
        <p:nvSpPr>
          <p:cNvPr id="120" name="TextBox 119">
            <a:extLst>
              <a:ext uri="{FF2B5EF4-FFF2-40B4-BE49-F238E27FC236}">
                <a16:creationId xmlns:a16="http://schemas.microsoft.com/office/drawing/2014/main" id="{90F1064B-D106-68A2-C79C-638A435649AC}"/>
              </a:ext>
            </a:extLst>
          </p:cNvPr>
          <p:cNvSpPr txBox="1"/>
          <p:nvPr/>
        </p:nvSpPr>
        <p:spPr>
          <a:xfrm>
            <a:off x="8303956" y="3895296"/>
            <a:ext cx="2718164" cy="276999"/>
          </a:xfrm>
          <a:prstGeom prst="rect">
            <a:avLst/>
          </a:prstGeom>
          <a:noFill/>
        </p:spPr>
        <p:txBody>
          <a:bodyPr wrap="square">
            <a:spAutoFit/>
          </a:bodyPr>
          <a:lstStyle/>
          <a:p>
            <a:r>
              <a:rPr lang="de-DE" sz="1200" b="1">
                <a:solidFill>
                  <a:schemeClr val="bg1"/>
                </a:solidFill>
                <a:latin typeface="Kaufland Regular" panose="020B0503040000020003" pitchFamily="34" charset="0"/>
              </a:rPr>
              <a:t>Toys, Hobby and DIY</a:t>
            </a:r>
          </a:p>
        </p:txBody>
      </p:sp>
      <p:sp>
        <p:nvSpPr>
          <p:cNvPr id="122" name="TextBox 121">
            <a:extLst>
              <a:ext uri="{FF2B5EF4-FFF2-40B4-BE49-F238E27FC236}">
                <a16:creationId xmlns:a16="http://schemas.microsoft.com/office/drawing/2014/main" id="{B2019D30-B87F-1725-134F-6276FD3A84C0}"/>
              </a:ext>
            </a:extLst>
          </p:cNvPr>
          <p:cNvSpPr txBox="1"/>
          <p:nvPr/>
        </p:nvSpPr>
        <p:spPr>
          <a:xfrm>
            <a:off x="8648463" y="3154690"/>
            <a:ext cx="2244726" cy="461665"/>
          </a:xfrm>
          <a:prstGeom prst="rect">
            <a:avLst/>
          </a:prstGeom>
          <a:noFill/>
        </p:spPr>
        <p:txBody>
          <a:bodyPr wrap="square">
            <a:spAutoFit/>
          </a:bodyPr>
          <a:lstStyle/>
          <a:p>
            <a:r>
              <a:rPr lang="de-DE" sz="1200" b="1">
                <a:solidFill>
                  <a:schemeClr val="bg1"/>
                </a:solidFill>
                <a:latin typeface="Kaufland Regular" panose="020B0503040000020003" pitchFamily="34" charset="0"/>
              </a:rPr>
              <a:t>Beauty, Health, Personal and Household care</a:t>
            </a:r>
          </a:p>
        </p:txBody>
      </p:sp>
      <p:sp>
        <p:nvSpPr>
          <p:cNvPr id="124" name="TextBox 123">
            <a:extLst>
              <a:ext uri="{FF2B5EF4-FFF2-40B4-BE49-F238E27FC236}">
                <a16:creationId xmlns:a16="http://schemas.microsoft.com/office/drawing/2014/main" id="{F8D78B27-CF7A-FA69-EA4E-014FAB4160DD}"/>
              </a:ext>
            </a:extLst>
          </p:cNvPr>
          <p:cNvSpPr txBox="1"/>
          <p:nvPr/>
        </p:nvSpPr>
        <p:spPr>
          <a:xfrm>
            <a:off x="8781978" y="5590517"/>
            <a:ext cx="1253278" cy="461665"/>
          </a:xfrm>
          <a:prstGeom prst="rect">
            <a:avLst/>
          </a:prstGeom>
          <a:noFill/>
        </p:spPr>
        <p:txBody>
          <a:bodyPr wrap="square">
            <a:spAutoFit/>
          </a:bodyPr>
          <a:lstStyle/>
          <a:p>
            <a:r>
              <a:rPr lang="de-DE" sz="1200" b="1">
                <a:solidFill>
                  <a:schemeClr val="bg1"/>
                </a:solidFill>
                <a:latin typeface="Kaufland Regular" panose="020B0503040000020003" pitchFamily="34" charset="0"/>
              </a:rPr>
              <a:t>Online </a:t>
            </a:r>
            <a:r>
              <a:rPr lang="de-DE" sz="1200" b="1" err="1">
                <a:solidFill>
                  <a:schemeClr val="bg1"/>
                </a:solidFill>
                <a:latin typeface="Kaufland Regular" panose="020B0503040000020003" pitchFamily="34" charset="0"/>
              </a:rPr>
              <a:t>food</a:t>
            </a:r>
            <a:r>
              <a:rPr lang="de-DE" sz="1200" b="1">
                <a:solidFill>
                  <a:schemeClr val="bg1"/>
                </a:solidFill>
                <a:latin typeface="Kaufland Regular" panose="020B0503040000020003" pitchFamily="34" charset="0"/>
              </a:rPr>
              <a:t> and </a:t>
            </a:r>
            <a:r>
              <a:rPr lang="de-DE" sz="1200" b="1" err="1">
                <a:solidFill>
                  <a:schemeClr val="bg1"/>
                </a:solidFill>
                <a:latin typeface="Kaufland Regular" panose="020B0503040000020003" pitchFamily="34" charset="0"/>
              </a:rPr>
              <a:t>beverages</a:t>
            </a:r>
            <a:endParaRPr lang="de-DE" sz="1200" b="1">
              <a:solidFill>
                <a:schemeClr val="bg1"/>
              </a:solidFill>
              <a:latin typeface="Kaufland Regular" panose="020B0503040000020003" pitchFamily="34" charset="0"/>
            </a:endParaRPr>
          </a:p>
        </p:txBody>
      </p:sp>
    </p:spTree>
    <p:extLst>
      <p:ext uri="{BB962C8B-B14F-4D97-AF65-F5344CB8AC3E}">
        <p14:creationId xmlns:p14="http://schemas.microsoft.com/office/powerpoint/2010/main" val="28831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6"/>
        <p:cNvGrpSpPr/>
        <p:nvPr/>
      </p:nvGrpSpPr>
      <p:grpSpPr>
        <a:xfrm>
          <a:off x="0" y="0"/>
          <a:ext cx="0" cy="0"/>
          <a:chOff x="0" y="0"/>
          <a:chExt cx="0" cy="0"/>
        </a:xfrm>
      </p:grpSpPr>
      <p:sp>
        <p:nvSpPr>
          <p:cNvPr id="5" name="Rechteck 4">
            <a:extLst>
              <a:ext uri="{FF2B5EF4-FFF2-40B4-BE49-F238E27FC236}">
                <a16:creationId xmlns:a16="http://schemas.microsoft.com/office/drawing/2014/main" id="{64587CF3-FCFB-9E08-4B7C-63AA91A93111}"/>
              </a:ext>
            </a:extLst>
          </p:cNvPr>
          <p:cNvSpPr/>
          <p:nvPr/>
        </p:nvSpPr>
        <p:spPr>
          <a:xfrm>
            <a:off x="500932" y="1105237"/>
            <a:ext cx="2640479" cy="491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hteck 20">
            <a:extLst>
              <a:ext uri="{FF2B5EF4-FFF2-40B4-BE49-F238E27FC236}">
                <a16:creationId xmlns:a16="http://schemas.microsoft.com/office/drawing/2014/main" id="{4A904A85-DA93-51DD-D84E-2F7780DD323F}"/>
              </a:ext>
            </a:extLst>
          </p:cNvPr>
          <p:cNvSpPr/>
          <p:nvPr/>
        </p:nvSpPr>
        <p:spPr>
          <a:xfrm>
            <a:off x="8942003" y="1105237"/>
            <a:ext cx="2640479" cy="491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hteck 21">
            <a:extLst>
              <a:ext uri="{FF2B5EF4-FFF2-40B4-BE49-F238E27FC236}">
                <a16:creationId xmlns:a16="http://schemas.microsoft.com/office/drawing/2014/main" id="{196D8C5C-7548-3B24-570C-DC3E52D0A514}"/>
              </a:ext>
            </a:extLst>
          </p:cNvPr>
          <p:cNvSpPr/>
          <p:nvPr/>
        </p:nvSpPr>
        <p:spPr>
          <a:xfrm>
            <a:off x="6128312" y="1105237"/>
            <a:ext cx="2640479" cy="491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hteck 22">
            <a:extLst>
              <a:ext uri="{FF2B5EF4-FFF2-40B4-BE49-F238E27FC236}">
                <a16:creationId xmlns:a16="http://schemas.microsoft.com/office/drawing/2014/main" id="{CFAB6CC8-319D-E0EC-7E24-4D13D87816B3}"/>
              </a:ext>
            </a:extLst>
          </p:cNvPr>
          <p:cNvSpPr/>
          <p:nvPr/>
        </p:nvSpPr>
        <p:spPr>
          <a:xfrm>
            <a:off x="3314622" y="1105237"/>
            <a:ext cx="2640479" cy="491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hteck 1">
            <a:extLst>
              <a:ext uri="{FF2B5EF4-FFF2-40B4-BE49-F238E27FC236}">
                <a16:creationId xmlns:a16="http://schemas.microsoft.com/office/drawing/2014/main" id="{1D7FFCE2-A53C-D89D-2907-A621927B5F12}"/>
              </a:ext>
            </a:extLst>
          </p:cNvPr>
          <p:cNvSpPr/>
          <p:nvPr/>
        </p:nvSpPr>
        <p:spPr>
          <a:xfrm>
            <a:off x="-14514" y="-14514"/>
            <a:ext cx="12192000" cy="227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182" name="Google Shape;2182;p85"/>
          <p:cNvSpPr txBox="1"/>
          <p:nvPr/>
        </p:nvSpPr>
        <p:spPr>
          <a:xfrm>
            <a:off x="6368781" y="2493000"/>
            <a:ext cx="2160000" cy="35280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GB" sz="1400" b="1" i="0" u="none" strike="noStrike" cap="none" normalizeH="0" baseline="0" noProof="0">
                <a:ln>
                  <a:noFill/>
                </a:ln>
                <a:solidFill>
                  <a:srgbClr val="000000"/>
                </a:solidFill>
                <a:effectLst/>
                <a:uLnTx/>
                <a:uFillTx/>
                <a:latin typeface="Kaufland Regular"/>
                <a:ea typeface="+mn-ea"/>
                <a:cs typeface="+mn-cs"/>
                <a:sym typeface="Arial"/>
              </a:rPr>
              <a:t>Legal &amp; accounting </a:t>
            </a: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lang="de-DE" sz="1200" b="1"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endParaRP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Tax rates and limits</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Currency</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Customs (import/export)</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Local legal requirements</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lang="de-DE" sz="1200" b="1"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Arial"/>
            </a:endParaRPr>
          </a:p>
        </p:txBody>
      </p:sp>
      <p:sp>
        <p:nvSpPr>
          <p:cNvPr id="2180" name="Google Shape;2180;p85"/>
          <p:cNvSpPr txBox="1">
            <a:spLocks noGrp="1"/>
          </p:cNvSpPr>
          <p:nvPr>
            <p:ph type="body" idx="2"/>
          </p:nvPr>
        </p:nvSpPr>
        <p:spPr>
          <a:xfrm>
            <a:off x="408633" y="260680"/>
            <a:ext cx="11376000" cy="288000"/>
          </a:xfrm>
          <a:prstGeom prst="rect">
            <a:avLst/>
          </a:prstGeom>
          <a:noFill/>
          <a:ln>
            <a:noFill/>
          </a:ln>
        </p:spPr>
        <p:txBody>
          <a:bodyPr spcFirstLastPara="1" wrap="square" lIns="0" tIns="0" rIns="0" bIns="0" anchor="b" anchorCtr="0">
            <a:noAutofit/>
          </a:bodyPr>
          <a:lstStyle/>
          <a:p>
            <a:pPr marL="0" indent="0"/>
            <a:r>
              <a:rPr lang="en-GB">
                <a:latin typeface="Kaufland Regular" panose="020B0503040000020003" pitchFamily="34" charset="0"/>
              </a:rPr>
              <a:t>Cross-border e-commerce and marketplaces</a:t>
            </a:r>
          </a:p>
        </p:txBody>
      </p:sp>
      <p:sp>
        <p:nvSpPr>
          <p:cNvPr id="2181" name="Google Shape;2181;p85"/>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p>
            <a:pPr>
              <a:buSzPts val="2400"/>
            </a:pPr>
            <a:r>
              <a:rPr lang="en-GB" sz="2400" b="1">
                <a:latin typeface="Kaufland Regular"/>
              </a:rPr>
              <a:t>Here’s what matters – important points to kick off international success </a:t>
            </a:r>
          </a:p>
        </p:txBody>
      </p:sp>
      <p:sp>
        <p:nvSpPr>
          <p:cNvPr id="2183" name="Google Shape;2183;p85"/>
          <p:cNvSpPr txBox="1"/>
          <p:nvPr/>
        </p:nvSpPr>
        <p:spPr>
          <a:xfrm>
            <a:off x="702227" y="2493000"/>
            <a:ext cx="2160000" cy="35280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GB" sz="1400" b="1" i="0" u="none" strike="noStrike" cap="none" normalizeH="0" baseline="0" noProof="0">
                <a:ln>
                  <a:noFill/>
                </a:ln>
                <a:solidFill>
                  <a:srgbClr val="000000"/>
                </a:solidFill>
                <a:effectLst/>
                <a:uLnTx/>
                <a:uFillTx/>
                <a:latin typeface="Kaufland Regular"/>
                <a:ea typeface="+mn-ea"/>
                <a:cs typeface="+mn-cs"/>
                <a:sym typeface="Arial"/>
              </a:rPr>
              <a:t>Market &amp; competitors </a:t>
            </a:r>
          </a:p>
          <a:p>
            <a:pPr marL="0" marR="0" lvl="0" indent="0" algn="l" defTabSz="914400" rtl="0" eaLnBrk="1" fontAlgn="auto" latinLnBrk="0" hangingPunct="1">
              <a:lnSpc>
                <a:spcPct val="100000"/>
              </a:lnSpc>
              <a:spcBef>
                <a:spcPts val="0"/>
              </a:spcBef>
              <a:spcAft>
                <a:spcPts val="0"/>
              </a:spcAft>
              <a:buClr>
                <a:srgbClr val="000000"/>
              </a:buClr>
              <a:buSzPts val="1600"/>
              <a:buFontTx/>
              <a:buNone/>
              <a:tabLst/>
              <a:defRPr/>
            </a:pPr>
            <a:endParaRPr kumimoji="0" lang="de-DE" sz="1200" b="1"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endParaRP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Market size and potential for growth</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Market penetration and competition</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Product range opportunities</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Logistics, infrastructure</a:t>
            </a:r>
          </a:p>
        </p:txBody>
      </p:sp>
      <p:sp>
        <p:nvSpPr>
          <p:cNvPr id="2184" name="Google Shape;2184;p85"/>
          <p:cNvSpPr txBox="1"/>
          <p:nvPr/>
        </p:nvSpPr>
        <p:spPr>
          <a:xfrm>
            <a:off x="3535504" y="2493000"/>
            <a:ext cx="2160000" cy="35280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GB" sz="1400" b="1" i="0" u="none" strike="noStrike" cap="none" normalizeH="0" baseline="0" noProof="0">
                <a:ln>
                  <a:noFill/>
                </a:ln>
                <a:solidFill>
                  <a:srgbClr val="000000"/>
                </a:solidFill>
                <a:effectLst/>
                <a:uLnTx/>
                <a:uFillTx/>
                <a:latin typeface="Kaufland Regular"/>
                <a:ea typeface="+mn-ea"/>
                <a:cs typeface="+mn-cs"/>
                <a:sym typeface="Arial"/>
              </a:rPr>
              <a:t>Customers &amp; target group</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lang="de-DE" sz="1200" b="1"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endParaRP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Language, translations</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Expectations and customer behaviour</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Reach target group  </a:t>
            </a:r>
          </a:p>
        </p:txBody>
      </p:sp>
      <p:sp>
        <p:nvSpPr>
          <p:cNvPr id="2186" name="Google Shape;2186;p85"/>
          <p:cNvSpPr txBox="1"/>
          <p:nvPr/>
        </p:nvSpPr>
        <p:spPr>
          <a:xfrm>
            <a:off x="9115001" y="2493000"/>
            <a:ext cx="2489012" cy="35280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400" b="1" i="0" u="none" strike="noStrike" cap="none" normalizeH="0" baseline="0" noProof="0">
                <a:ln>
                  <a:noFill/>
                </a:ln>
                <a:solidFill>
                  <a:srgbClr val="000000"/>
                </a:solidFill>
                <a:effectLst/>
                <a:uLnTx/>
                <a:uFillTx/>
                <a:latin typeface="Kaufland Regular" panose="020B0503040000020003" pitchFamily="34" charset="0"/>
                <a:ea typeface="+mn-ea"/>
                <a:cs typeface="+mn-cs"/>
                <a:sym typeface="Arial"/>
              </a:rPr>
              <a:t>Service infrastructure</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100" b="0" i="0" u="none" strike="noStrike" kern="1200" cap="none" spc="0" normalizeH="0" baseline="0" noProof="0" dirty="0">
              <a:ln>
                <a:noFill/>
              </a:ln>
              <a:solidFill>
                <a:srgbClr val="000000"/>
              </a:solidFill>
              <a:effectLst/>
              <a:uLnTx/>
              <a:uFillTx/>
              <a:latin typeface="Kaufland Regular" panose="020B0503040000020003" pitchFamily="34" charset="0"/>
              <a:ea typeface="+mn-ea"/>
              <a:cs typeface="+mn-cs"/>
              <a:sym typeface="Arial"/>
            </a:endParaRP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Marketing and relevant channels</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Payment provider, payment methods</a:t>
            </a:r>
          </a:p>
          <a:p>
            <a:pPr marL="285750" marR="0" lvl="1" indent="-285750" algn="l" defTabSz="914400" rtl="0" eaLnBrk="1" fontAlgn="auto" latinLnBrk="0" hangingPunct="1">
              <a:lnSpc>
                <a:spcPct val="150000"/>
              </a:lnSpc>
              <a:spcBef>
                <a:spcPts val="600"/>
              </a:spcBef>
              <a:spcAft>
                <a:spcPts val="1200"/>
              </a:spcAft>
              <a:buClr>
                <a:srgbClr val="E3000F"/>
              </a:buClr>
              <a:buSzPts val="1600"/>
              <a:buFontTx/>
              <a:buBlip>
                <a:blip r:embed="rId3">
                  <a:extLst>
                    <a:ext uri="{96DAC541-7B7A-43D3-8B79-37D633B846F1}">
                      <asvg:svgBlip xmlns:asvg="http://schemas.microsoft.com/office/drawing/2016/SVG/main" r:embed="rId4"/>
                    </a:ext>
                  </a:extLst>
                </a:blip>
              </a:buBlip>
              <a:tabLst/>
              <a:defRPr/>
            </a:pPr>
            <a:r>
              <a:rPr kumimoji="0" lang="en-GB" sz="1400" b="0" i="0" u="none" strike="noStrike" cap="none" normalizeH="0" baseline="0" noProof="0">
                <a:ln>
                  <a:noFill/>
                </a:ln>
                <a:solidFill>
                  <a:srgbClr val="000000"/>
                </a:solidFill>
                <a:effectLst/>
                <a:uLnTx/>
                <a:uFillTx/>
                <a:latin typeface="Kaufland Regular" panose="020B0503040000020003" pitchFamily="34" charset="0"/>
                <a:ea typeface="+mn-ea"/>
                <a:cs typeface="+mn-cs"/>
              </a:rPr>
              <a:t>Customer communication</a:t>
            </a:r>
          </a:p>
        </p:txBody>
      </p:sp>
      <p:cxnSp>
        <p:nvCxnSpPr>
          <p:cNvPr id="2187" name="Google Shape;2187;p85"/>
          <p:cNvCxnSpPr/>
          <p:nvPr/>
        </p:nvCxnSpPr>
        <p:spPr>
          <a:xfrm>
            <a:off x="0" y="2277000"/>
            <a:ext cx="12192000" cy="0"/>
          </a:xfrm>
          <a:prstGeom prst="straightConnector1">
            <a:avLst/>
          </a:prstGeom>
          <a:noFill/>
          <a:ln w="38100" cap="flat" cmpd="sng">
            <a:solidFill>
              <a:schemeClr val="accent4"/>
            </a:solidFill>
            <a:prstDash val="solid"/>
            <a:miter lim="800000"/>
            <a:headEnd type="none" w="sm" len="sm"/>
            <a:tailEnd type="none" w="sm" len="sm"/>
          </a:ln>
        </p:spPr>
      </p:cxnSp>
      <p:sp>
        <p:nvSpPr>
          <p:cNvPr id="2193" name="Google Shape;2193;p85"/>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de-DE" sz="900" b="0" i="0" u="none" strike="noStrike" kern="1200" cap="none" spc="0" normalizeH="0" baseline="0" noProof="0">
                <a:ln>
                  <a:noFill/>
                </a:ln>
                <a:solidFill>
                  <a:srgbClr val="5D6C73"/>
                </a:solidFill>
                <a:effectLst/>
                <a:uLnTx/>
                <a:uFillTx/>
                <a:latin typeface="Kaufland Regular" panose="020B0503040000020003" pitchFamily="3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7</a:t>
            </a:fld>
            <a:endParaRPr kumimoji="0" lang="de-DE" sz="900" b="0" i="0" u="none" strike="noStrike" kern="1200" cap="none" spc="0" normalizeH="0" baseline="0" noProof="0">
              <a:ln>
                <a:noFill/>
              </a:ln>
              <a:solidFill>
                <a:srgbClr val="5D6C73"/>
              </a:solidFill>
              <a:effectLst/>
              <a:uLnTx/>
              <a:uFillTx/>
              <a:latin typeface="Kaufland Regular" panose="020B0503040000020003" pitchFamily="34" charset="0"/>
              <a:cs typeface="Arial"/>
              <a:sym typeface="Arial"/>
            </a:endParaRPr>
          </a:p>
        </p:txBody>
      </p:sp>
      <p:grpSp>
        <p:nvGrpSpPr>
          <p:cNvPr id="4" name="Gruppieren 3">
            <a:extLst>
              <a:ext uri="{FF2B5EF4-FFF2-40B4-BE49-F238E27FC236}">
                <a16:creationId xmlns:a16="http://schemas.microsoft.com/office/drawing/2014/main" id="{91E95FBD-2A47-D627-71E7-EB58BE2C3769}"/>
              </a:ext>
            </a:extLst>
          </p:cNvPr>
          <p:cNvGrpSpPr/>
          <p:nvPr/>
        </p:nvGrpSpPr>
        <p:grpSpPr>
          <a:xfrm>
            <a:off x="1395150" y="1355282"/>
            <a:ext cx="9194964" cy="787400"/>
            <a:chOff x="567054" y="1355282"/>
            <a:chExt cx="9194964" cy="787400"/>
          </a:xfrm>
        </p:grpSpPr>
        <p:pic>
          <p:nvPicPr>
            <p:cNvPr id="3" name="Grafik 2" descr="Route zwei Stecknadeln mit Weg mit einfarbiger Füllung">
              <a:extLst>
                <a:ext uri="{FF2B5EF4-FFF2-40B4-BE49-F238E27FC236}">
                  <a16:creationId xmlns:a16="http://schemas.microsoft.com/office/drawing/2014/main" id="{11A9F9C0-AA12-5A69-CAFF-44C2F82A81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054" y="1441975"/>
              <a:ext cx="709870" cy="631525"/>
            </a:xfrm>
            <a:prstGeom prst="rect">
              <a:avLst/>
            </a:prstGeom>
          </p:spPr>
        </p:pic>
        <p:pic>
          <p:nvPicPr>
            <p:cNvPr id="7" name="Grafik 6" descr="Netzplandiagramm mit einfarbiger Füllung">
              <a:extLst>
                <a:ext uri="{FF2B5EF4-FFF2-40B4-BE49-F238E27FC236}">
                  <a16:creationId xmlns:a16="http://schemas.microsoft.com/office/drawing/2014/main" id="{44163492-79C6-8742-3F69-E0ECF6F522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30493" y="1441974"/>
              <a:ext cx="631525" cy="631525"/>
            </a:xfrm>
            <a:prstGeom prst="rect">
              <a:avLst/>
            </a:prstGeom>
          </p:spPr>
        </p:pic>
        <p:pic>
          <p:nvPicPr>
            <p:cNvPr id="11" name="Grafik 10" descr="Gewichte ungleich mit einfarbiger Füllung">
              <a:extLst>
                <a:ext uri="{FF2B5EF4-FFF2-40B4-BE49-F238E27FC236}">
                  <a16:creationId xmlns:a16="http://schemas.microsoft.com/office/drawing/2014/main" id="{2FE8D01A-88BA-A1D4-10FF-0773C6351E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0312" y="1410758"/>
              <a:ext cx="631525" cy="631525"/>
            </a:xfrm>
            <a:prstGeom prst="rect">
              <a:avLst/>
            </a:prstGeom>
          </p:spPr>
        </p:pic>
        <p:pic>
          <p:nvPicPr>
            <p:cNvPr id="13" name="Grafik 12" descr="Zielgruppe mit einfarbiger Füllung">
              <a:extLst>
                <a:ext uri="{FF2B5EF4-FFF2-40B4-BE49-F238E27FC236}">
                  <a16:creationId xmlns:a16="http://schemas.microsoft.com/office/drawing/2014/main" id="{977519D7-1A93-695F-C1A6-590DBCE71C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39961" y="1355282"/>
              <a:ext cx="787400" cy="787400"/>
            </a:xfrm>
            <a:prstGeom prst="rect">
              <a:avLst/>
            </a:prstGeom>
          </p:spPr>
        </p:pic>
      </p:grpSp>
    </p:spTree>
    <p:extLst>
      <p:ext uri="{BB962C8B-B14F-4D97-AF65-F5344CB8AC3E}">
        <p14:creationId xmlns:p14="http://schemas.microsoft.com/office/powerpoint/2010/main" val="58560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6"/>
        <p:cNvGrpSpPr/>
        <p:nvPr/>
      </p:nvGrpSpPr>
      <p:grpSpPr>
        <a:xfrm>
          <a:off x="0" y="0"/>
          <a:ext cx="0" cy="0"/>
          <a:chOff x="0" y="0"/>
          <a:chExt cx="0" cy="0"/>
        </a:xfrm>
      </p:grpSpPr>
      <p:sp>
        <p:nvSpPr>
          <p:cNvPr id="2180" name="Google Shape;2180;p85"/>
          <p:cNvSpPr txBox="1">
            <a:spLocks noGrp="1"/>
          </p:cNvSpPr>
          <p:nvPr>
            <p:ph type="body" idx="2"/>
          </p:nvPr>
        </p:nvSpPr>
        <p:spPr>
          <a:xfrm>
            <a:off x="408633" y="260680"/>
            <a:ext cx="11376000" cy="288000"/>
          </a:xfrm>
          <a:prstGeom prst="rect">
            <a:avLst/>
          </a:prstGeom>
          <a:noFill/>
          <a:ln>
            <a:noFill/>
          </a:ln>
        </p:spPr>
        <p:txBody>
          <a:bodyPr spcFirstLastPara="1" wrap="square" lIns="0" tIns="0" rIns="0" bIns="0" anchor="b" anchorCtr="0">
            <a:noAutofit/>
          </a:bodyPr>
          <a:lstStyle/>
          <a:p>
            <a:pPr marL="0" indent="0"/>
            <a:r>
              <a:rPr lang="en-GB">
                <a:latin typeface="Kaufland Regular" panose="020B0503040000020003" pitchFamily="34" charset="0"/>
              </a:rPr>
              <a:t>Cross-border e-commerce and marketplaces</a:t>
            </a:r>
          </a:p>
        </p:txBody>
      </p:sp>
      <p:sp>
        <p:nvSpPr>
          <p:cNvPr id="2181" name="Google Shape;2181;p85"/>
          <p:cNvSpPr txBox="1">
            <a:spLocks noGrp="1"/>
          </p:cNvSpPr>
          <p:nvPr>
            <p:ph type="title"/>
          </p:nvPr>
        </p:nvSpPr>
        <p:spPr>
          <a:xfrm>
            <a:off x="407368" y="620768"/>
            <a:ext cx="11376025" cy="720000"/>
          </a:xfrm>
          <a:prstGeom prst="rect">
            <a:avLst/>
          </a:prstGeom>
          <a:noFill/>
          <a:ln>
            <a:noFill/>
          </a:ln>
        </p:spPr>
        <p:txBody>
          <a:bodyPr spcFirstLastPara="1" wrap="square" lIns="0" tIns="0" rIns="0" bIns="0" anchor="t" anchorCtr="0">
            <a:noAutofit/>
          </a:bodyPr>
          <a:lstStyle/>
          <a:p>
            <a:pPr>
              <a:buSzPts val="2400"/>
            </a:pPr>
            <a:r>
              <a:rPr lang="en-GB" sz="2400" b="1">
                <a:latin typeface="Kaufland Regular"/>
              </a:rPr>
              <a:t>Marketplaces simplify international expansion</a:t>
            </a:r>
          </a:p>
        </p:txBody>
      </p:sp>
      <p:sp>
        <p:nvSpPr>
          <p:cNvPr id="2193" name="Google Shape;2193;p85"/>
          <p:cNvSpPr txBox="1">
            <a:spLocks noGrp="1"/>
          </p:cNvSpPr>
          <p:nvPr>
            <p:ph type="sldNum" idx="12"/>
          </p:nvPr>
        </p:nvSpPr>
        <p:spPr>
          <a:xfrm>
            <a:off x="11424013" y="6381352"/>
            <a:ext cx="360000" cy="216000"/>
          </a:xfrm>
          <a:prstGeom prst="rect">
            <a:avLst/>
          </a:prstGeom>
          <a:noFill/>
          <a:ln>
            <a:noFill/>
          </a:ln>
        </p:spPr>
        <p:txBody>
          <a:bodyPr spcFirstLastPara="1" wrap="square" lIns="0" tIns="4680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de-DE" sz="900" b="0" i="0" u="none" strike="noStrike" kern="1200" cap="none" spc="0" normalizeH="0" baseline="0" noProof="0">
                <a:ln>
                  <a:noFill/>
                </a:ln>
                <a:solidFill>
                  <a:srgbClr val="5D6C73"/>
                </a:solidFill>
                <a:effectLst/>
                <a:uLnTx/>
                <a:uFillTx/>
                <a:latin typeface="Kaufland Regular" panose="020B0503040000020003" pitchFamily="3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8</a:t>
            </a:fld>
            <a:endParaRPr kumimoji="0" lang="de-DE" sz="900" b="0" i="0" u="none" strike="noStrike" kern="1200" cap="none" spc="0" normalizeH="0" baseline="0" noProof="0">
              <a:ln>
                <a:noFill/>
              </a:ln>
              <a:solidFill>
                <a:srgbClr val="5D6C73"/>
              </a:solidFill>
              <a:effectLst/>
              <a:uLnTx/>
              <a:uFillTx/>
              <a:latin typeface="Kaufland Regular" panose="020B0503040000020003" pitchFamily="34" charset="0"/>
              <a:cs typeface="Arial"/>
              <a:sym typeface="Arial"/>
            </a:endParaRPr>
          </a:p>
        </p:txBody>
      </p:sp>
      <p:pic>
        <p:nvPicPr>
          <p:cNvPr id="7" name="Grafik 6" descr="Netzplandiagramm mit einfarbiger Füllung">
            <a:extLst>
              <a:ext uri="{FF2B5EF4-FFF2-40B4-BE49-F238E27FC236}">
                <a16:creationId xmlns:a16="http://schemas.microsoft.com/office/drawing/2014/main" id="{44163492-79C6-8742-3F69-E0ECF6F522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9297" y="5113302"/>
            <a:ext cx="631525" cy="631525"/>
          </a:xfrm>
          <a:prstGeom prst="rect">
            <a:avLst/>
          </a:prstGeom>
        </p:spPr>
      </p:pic>
      <p:pic>
        <p:nvPicPr>
          <p:cNvPr id="13" name="Grafik 12" descr="Zielgruppe mit einfarbiger Füllung">
            <a:extLst>
              <a:ext uri="{FF2B5EF4-FFF2-40B4-BE49-F238E27FC236}">
                <a16:creationId xmlns:a16="http://schemas.microsoft.com/office/drawing/2014/main" id="{977519D7-1A93-695F-C1A6-590DBCE71C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5059" y="2701195"/>
            <a:ext cx="720000" cy="720000"/>
          </a:xfrm>
          <a:prstGeom prst="rect">
            <a:avLst/>
          </a:prstGeom>
        </p:spPr>
      </p:pic>
      <p:sp>
        <p:nvSpPr>
          <p:cNvPr id="8" name="Google Shape;2184;p85">
            <a:extLst>
              <a:ext uri="{FF2B5EF4-FFF2-40B4-BE49-F238E27FC236}">
                <a16:creationId xmlns:a16="http://schemas.microsoft.com/office/drawing/2014/main" id="{F7297A56-16C6-7A7A-D374-FC9FB2DC7586}"/>
              </a:ext>
            </a:extLst>
          </p:cNvPr>
          <p:cNvSpPr txBox="1"/>
          <p:nvPr/>
        </p:nvSpPr>
        <p:spPr>
          <a:xfrm>
            <a:off x="2560479" y="2785541"/>
            <a:ext cx="1730721" cy="5513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Tx/>
              <a:buNone/>
              <a:tabLst/>
              <a:defRPr/>
            </a:pPr>
            <a:r>
              <a:rPr kumimoji="0" lang="en-GB" sz="1600" b="1" i="0" u="none" strike="noStrike" cap="none" normalizeH="0" baseline="0" noProof="0">
                <a:ln>
                  <a:noFill/>
                </a:ln>
                <a:solidFill>
                  <a:srgbClr val="000000"/>
                </a:solidFill>
                <a:effectLst/>
                <a:uLnTx/>
                <a:uFillTx/>
                <a:latin typeface="Kaufland Regular"/>
                <a:ea typeface="+mn-ea"/>
                <a:cs typeface="+mn-cs"/>
                <a:sym typeface="Arial"/>
              </a:rPr>
              <a:t>Customers &amp; target group</a:t>
            </a:r>
          </a:p>
        </p:txBody>
      </p:sp>
      <p:sp>
        <p:nvSpPr>
          <p:cNvPr id="14" name="Google Shape;2184;p85">
            <a:extLst>
              <a:ext uri="{FF2B5EF4-FFF2-40B4-BE49-F238E27FC236}">
                <a16:creationId xmlns:a16="http://schemas.microsoft.com/office/drawing/2014/main" id="{C15FF809-C6DB-71C2-F941-0787DEB182E1}"/>
              </a:ext>
            </a:extLst>
          </p:cNvPr>
          <p:cNvSpPr txBox="1"/>
          <p:nvPr/>
        </p:nvSpPr>
        <p:spPr>
          <a:xfrm>
            <a:off x="2560479" y="5153410"/>
            <a:ext cx="1730721" cy="5513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600" b="1" i="0" u="none" strike="noStrike" cap="none" normalizeH="0" baseline="0" noProof="0">
                <a:ln>
                  <a:noFill/>
                </a:ln>
                <a:solidFill>
                  <a:srgbClr val="000000"/>
                </a:solidFill>
                <a:effectLst/>
                <a:uLnTx/>
                <a:uFillTx/>
                <a:latin typeface="Kaufland Regular" panose="020B0503040000020003" pitchFamily="34" charset="0"/>
                <a:ea typeface="+mn-ea"/>
                <a:cs typeface="+mn-cs"/>
                <a:sym typeface="Arial"/>
              </a:rPr>
              <a:t>Service infrastructure</a:t>
            </a:r>
          </a:p>
        </p:txBody>
      </p:sp>
      <p:sp>
        <p:nvSpPr>
          <p:cNvPr id="26" name="Google Shape;2186;p85">
            <a:extLst>
              <a:ext uri="{FF2B5EF4-FFF2-40B4-BE49-F238E27FC236}">
                <a16:creationId xmlns:a16="http://schemas.microsoft.com/office/drawing/2014/main" id="{11EFAADF-1173-6607-E0D4-7F80572A9004}"/>
              </a:ext>
            </a:extLst>
          </p:cNvPr>
          <p:cNvSpPr txBox="1"/>
          <p:nvPr/>
        </p:nvSpPr>
        <p:spPr>
          <a:xfrm>
            <a:off x="4516620" y="4997590"/>
            <a:ext cx="6626593" cy="862949"/>
          </a:xfrm>
          <a:prstGeom prst="rect">
            <a:avLst/>
          </a:prstGeom>
          <a:noFill/>
          <a:ln>
            <a:noFill/>
          </a:ln>
        </p:spPr>
        <p:txBody>
          <a:bodyPr spcFirstLastPara="1" wrap="square" lIns="0" tIns="0" rIns="0" bIns="0" anchor="t" anchorCtr="0">
            <a:noAutofit/>
          </a:bodyPr>
          <a:lstStyle/>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Multi-channel marketing via country-specific, relevant channels</a:t>
            </a:r>
          </a:p>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Established payment processes, cooperation with payment providers</a:t>
            </a:r>
          </a:p>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Customer service in local language + support with translations</a:t>
            </a:r>
          </a:p>
        </p:txBody>
      </p:sp>
      <p:grpSp>
        <p:nvGrpSpPr>
          <p:cNvPr id="52" name="Gruppieren 51">
            <a:extLst>
              <a:ext uri="{FF2B5EF4-FFF2-40B4-BE49-F238E27FC236}">
                <a16:creationId xmlns:a16="http://schemas.microsoft.com/office/drawing/2014/main" id="{A403BE85-3A1E-A0DF-2371-E8449BCCCA93}"/>
              </a:ext>
            </a:extLst>
          </p:cNvPr>
          <p:cNvGrpSpPr/>
          <p:nvPr/>
        </p:nvGrpSpPr>
        <p:grpSpPr>
          <a:xfrm>
            <a:off x="975236" y="3628396"/>
            <a:ext cx="10167976" cy="1121585"/>
            <a:chOff x="1256036" y="3792148"/>
            <a:chExt cx="10167976" cy="1121585"/>
          </a:xfrm>
        </p:grpSpPr>
        <p:sp>
          <p:nvSpPr>
            <p:cNvPr id="51" name="Rechteck 50">
              <a:extLst>
                <a:ext uri="{FF2B5EF4-FFF2-40B4-BE49-F238E27FC236}">
                  <a16:creationId xmlns:a16="http://schemas.microsoft.com/office/drawing/2014/main" id="{6B0C3EDC-AF7C-F4B5-BED1-5475904BC8CE}"/>
                </a:ext>
              </a:extLst>
            </p:cNvPr>
            <p:cNvSpPr>
              <a:spLocks/>
            </p:cNvSpPr>
            <p:nvPr/>
          </p:nvSpPr>
          <p:spPr>
            <a:xfrm>
              <a:off x="1256036" y="3792148"/>
              <a:ext cx="10167976" cy="1121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Grafik 10" descr="Gewichte ungleich mit einfarbiger Füllung">
              <a:extLst>
                <a:ext uri="{FF2B5EF4-FFF2-40B4-BE49-F238E27FC236}">
                  <a16:creationId xmlns:a16="http://schemas.microsoft.com/office/drawing/2014/main" id="{2FE8D01A-88BA-A1D4-10FF-0773C6351E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40097" y="4039757"/>
              <a:ext cx="631525" cy="631525"/>
            </a:xfrm>
            <a:prstGeom prst="rect">
              <a:avLst/>
            </a:prstGeom>
          </p:spPr>
        </p:pic>
        <p:sp>
          <p:nvSpPr>
            <p:cNvPr id="10" name="Google Shape;2184;p85">
              <a:extLst>
                <a:ext uri="{FF2B5EF4-FFF2-40B4-BE49-F238E27FC236}">
                  <a16:creationId xmlns:a16="http://schemas.microsoft.com/office/drawing/2014/main" id="{7C8BB157-5EEB-DD95-CAE3-94D4290F2930}"/>
                </a:ext>
              </a:extLst>
            </p:cNvPr>
            <p:cNvSpPr txBox="1"/>
            <p:nvPr/>
          </p:nvSpPr>
          <p:spPr>
            <a:xfrm>
              <a:off x="2841279" y="4079865"/>
              <a:ext cx="1730721" cy="5513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Tx/>
                <a:buNone/>
                <a:tabLst/>
                <a:defRPr/>
              </a:pPr>
              <a:r>
                <a:rPr kumimoji="0" lang="en-GB" sz="1600" b="1" i="0" u="none" strike="noStrike" cap="none" normalizeH="0" baseline="0" noProof="0">
                  <a:ln>
                    <a:noFill/>
                  </a:ln>
                  <a:solidFill>
                    <a:srgbClr val="000000"/>
                  </a:solidFill>
                  <a:effectLst/>
                  <a:uLnTx/>
                  <a:uFillTx/>
                  <a:latin typeface="Kaufland Regular"/>
                  <a:ea typeface="+mn-ea"/>
                  <a:cs typeface="+mn-cs"/>
                  <a:sym typeface="Arial"/>
                </a:rPr>
                <a:t>Legal and accounting</a:t>
              </a:r>
            </a:p>
          </p:txBody>
        </p:sp>
        <p:sp>
          <p:nvSpPr>
            <p:cNvPr id="30" name="Google Shape;2186;p85">
              <a:extLst>
                <a:ext uri="{FF2B5EF4-FFF2-40B4-BE49-F238E27FC236}">
                  <a16:creationId xmlns:a16="http://schemas.microsoft.com/office/drawing/2014/main" id="{BB6CF485-073F-5A71-18DD-E2E37A72197E}"/>
                </a:ext>
              </a:extLst>
            </p:cNvPr>
            <p:cNvSpPr txBox="1"/>
            <p:nvPr/>
          </p:nvSpPr>
          <p:spPr>
            <a:xfrm>
              <a:off x="4797419" y="4077286"/>
              <a:ext cx="6347972" cy="551308"/>
            </a:xfrm>
            <a:prstGeom prst="rect">
              <a:avLst/>
            </a:prstGeom>
            <a:noFill/>
            <a:ln>
              <a:noFill/>
            </a:ln>
          </p:spPr>
          <p:txBody>
            <a:bodyPr spcFirstLastPara="1" wrap="square" lIns="0" tIns="0" rIns="0" bIns="0" anchor="t" anchorCtr="0">
              <a:noAutofit/>
            </a:bodyPr>
            <a:lstStyle/>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Fulfilment of all legal requirements during registration as a seller</a:t>
              </a:r>
            </a:p>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Additional services regarding tax obligations and other legal topics</a:t>
              </a:r>
            </a:p>
          </p:txBody>
        </p:sp>
      </p:grpSp>
      <p:sp>
        <p:nvSpPr>
          <p:cNvPr id="40" name="Google Shape;2186;p85">
            <a:extLst>
              <a:ext uri="{FF2B5EF4-FFF2-40B4-BE49-F238E27FC236}">
                <a16:creationId xmlns:a16="http://schemas.microsoft.com/office/drawing/2014/main" id="{8AABA654-30C0-28BA-1A9B-0ACDF45FD955}"/>
              </a:ext>
            </a:extLst>
          </p:cNvPr>
          <p:cNvSpPr txBox="1"/>
          <p:nvPr/>
        </p:nvSpPr>
        <p:spPr>
          <a:xfrm>
            <a:off x="4516619" y="2785541"/>
            <a:ext cx="6138543" cy="551308"/>
          </a:xfrm>
          <a:prstGeom prst="rect">
            <a:avLst/>
          </a:prstGeom>
          <a:noFill/>
          <a:ln>
            <a:noFill/>
          </a:ln>
        </p:spPr>
        <p:txBody>
          <a:bodyPr spcFirstLastPara="1" wrap="square" lIns="0" tIns="0" rIns="0" bIns="0" anchor="t" anchorCtr="0">
            <a:noAutofit/>
          </a:bodyPr>
          <a:lstStyle/>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Wide reach, pre-existing customer base</a:t>
            </a:r>
          </a:p>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Data on country-specific customer behaviour and demand</a:t>
            </a:r>
          </a:p>
        </p:txBody>
      </p:sp>
      <p:grpSp>
        <p:nvGrpSpPr>
          <p:cNvPr id="49" name="Gruppieren 48">
            <a:extLst>
              <a:ext uri="{FF2B5EF4-FFF2-40B4-BE49-F238E27FC236}">
                <a16:creationId xmlns:a16="http://schemas.microsoft.com/office/drawing/2014/main" id="{4E56E11B-DD97-9A45-88B0-27E1D5530A9D}"/>
              </a:ext>
            </a:extLst>
          </p:cNvPr>
          <p:cNvGrpSpPr/>
          <p:nvPr/>
        </p:nvGrpSpPr>
        <p:grpSpPr>
          <a:xfrm>
            <a:off x="975236" y="1376239"/>
            <a:ext cx="10167975" cy="1121585"/>
            <a:chOff x="1256036" y="1412815"/>
            <a:chExt cx="10167975" cy="1121585"/>
          </a:xfrm>
        </p:grpSpPr>
        <p:sp>
          <p:nvSpPr>
            <p:cNvPr id="42" name="Rechteck 41">
              <a:extLst>
                <a:ext uri="{FF2B5EF4-FFF2-40B4-BE49-F238E27FC236}">
                  <a16:creationId xmlns:a16="http://schemas.microsoft.com/office/drawing/2014/main" id="{2A9A854F-94E5-E3D2-E56D-2DF4E49097F9}"/>
                </a:ext>
              </a:extLst>
            </p:cNvPr>
            <p:cNvSpPr/>
            <p:nvPr/>
          </p:nvSpPr>
          <p:spPr>
            <a:xfrm>
              <a:off x="1256036" y="1412815"/>
              <a:ext cx="10167975" cy="1121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184" name="Google Shape;2184;p85"/>
            <p:cNvSpPr txBox="1"/>
            <p:nvPr/>
          </p:nvSpPr>
          <p:spPr>
            <a:xfrm>
              <a:off x="2841279" y="1725638"/>
              <a:ext cx="1730721" cy="5513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Tx/>
                <a:buNone/>
                <a:tabLst/>
                <a:defRPr/>
              </a:pPr>
              <a:r>
                <a:rPr kumimoji="0" lang="en-GB" sz="1600" b="1" i="0" u="none" strike="noStrike" cap="none" normalizeH="0" baseline="0" noProof="0">
                  <a:ln>
                    <a:noFill/>
                  </a:ln>
                  <a:solidFill>
                    <a:srgbClr val="000000"/>
                  </a:solidFill>
                  <a:effectLst/>
                  <a:uLnTx/>
                  <a:uFillTx/>
                  <a:latin typeface="Kaufland Regular"/>
                  <a:ea typeface="+mn-ea"/>
                  <a:cs typeface="+mn-cs"/>
                  <a:sym typeface="Arial"/>
                </a:rPr>
                <a:t>Market &amp; competitors</a:t>
              </a:r>
            </a:p>
          </p:txBody>
        </p:sp>
        <p:pic>
          <p:nvPicPr>
            <p:cNvPr id="3" name="Grafik 2" descr="Route zwei Stecknadeln mit Weg mit einfarbiger Füllung">
              <a:extLst>
                <a:ext uri="{FF2B5EF4-FFF2-40B4-BE49-F238E27FC236}">
                  <a16:creationId xmlns:a16="http://schemas.microsoft.com/office/drawing/2014/main" id="{11A9F9C0-AA12-5A69-CAFF-44C2F82A81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0924" y="1676771"/>
              <a:ext cx="709870" cy="631525"/>
            </a:xfrm>
            <a:prstGeom prst="rect">
              <a:avLst/>
            </a:prstGeom>
          </p:spPr>
        </p:pic>
        <p:sp>
          <p:nvSpPr>
            <p:cNvPr id="48" name="Google Shape;2186;p85">
              <a:extLst>
                <a:ext uri="{FF2B5EF4-FFF2-40B4-BE49-F238E27FC236}">
                  <a16:creationId xmlns:a16="http://schemas.microsoft.com/office/drawing/2014/main" id="{497AD18B-CD6F-3732-ABD6-C681B71EB751}"/>
                </a:ext>
              </a:extLst>
            </p:cNvPr>
            <p:cNvSpPr txBox="1"/>
            <p:nvPr/>
          </p:nvSpPr>
          <p:spPr>
            <a:xfrm>
              <a:off x="4797420" y="1725638"/>
              <a:ext cx="6138543" cy="551308"/>
            </a:xfrm>
            <a:prstGeom prst="rect">
              <a:avLst/>
            </a:prstGeom>
            <a:noFill/>
            <a:ln>
              <a:noFill/>
            </a:ln>
          </p:spPr>
          <p:txBody>
            <a:bodyPr spcFirstLastPara="1" wrap="square" lIns="0" tIns="0" rIns="0" bIns="0" anchor="t" anchorCtr="0">
              <a:noAutofit/>
            </a:bodyPr>
            <a:lstStyle/>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Established market share and position of the marketplace</a:t>
              </a:r>
            </a:p>
            <a:p>
              <a:pPr marL="285750" marR="0" lvl="1" indent="-285750" algn="l" defTabSz="914400" rtl="0" eaLnBrk="1" fontAlgn="auto" latinLnBrk="0" hangingPunct="1">
                <a:lnSpc>
                  <a:spcPct val="100000"/>
                </a:lnSpc>
                <a:spcBef>
                  <a:spcPts val="0"/>
                </a:spcBef>
                <a:spcAft>
                  <a:spcPts val="600"/>
                </a:spcAft>
                <a:buClr>
                  <a:srgbClr val="E3000F"/>
                </a:buClr>
                <a:buSzPts val="1600"/>
                <a:buFontTx/>
                <a:buBlip>
                  <a:blip r:embed="rId7"/>
                </a:buBlip>
                <a:tabLst/>
                <a:defRPr/>
              </a:pPr>
              <a:r>
                <a:rPr kumimoji="0" lang="en-GB" sz="1400" b="0" i="0" u="none" strike="noStrike" cap="none" normalizeH="0" baseline="0" noProof="0" dirty="0">
                  <a:ln>
                    <a:noFill/>
                  </a:ln>
                  <a:solidFill>
                    <a:srgbClr val="000000"/>
                  </a:solidFill>
                  <a:effectLst/>
                  <a:uLnTx/>
                  <a:uFillTx/>
                  <a:latin typeface="Kaufland Regular" panose="020B0503040000020003" pitchFamily="34" charset="0"/>
                  <a:ea typeface="+mn-ea"/>
                  <a:cs typeface="+mn-cs"/>
                </a:rPr>
                <a:t>Data on product ranges and logistics</a:t>
              </a:r>
            </a:p>
          </p:txBody>
        </p:sp>
      </p:grpSp>
    </p:spTree>
    <p:extLst>
      <p:ext uri="{BB962C8B-B14F-4D97-AF65-F5344CB8AC3E}">
        <p14:creationId xmlns:p14="http://schemas.microsoft.com/office/powerpoint/2010/main" val="402583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316E8F-03A3-1B58-6E11-4380623E7196}"/>
              </a:ext>
            </a:extLst>
          </p:cNvPr>
          <p:cNvSpPr>
            <a:spLocks noGrp="1"/>
          </p:cNvSpPr>
          <p:nvPr>
            <p:ph type="sldNum" idx="12"/>
          </p:nvPr>
        </p:nvSpPr>
        <p:spPr/>
        <p:txBody>
          <a:bodyPr/>
          <a:lstStyle/>
          <a:p>
            <a:fld id="{00000000-1234-1234-1234-123412341234}" type="slidenum">
              <a:rPr lang="de-DE" smtClean="0"/>
              <a:pPr/>
              <a:t>9</a:t>
            </a:fld>
            <a:endParaRPr lang="de-DE"/>
          </a:p>
        </p:txBody>
      </p:sp>
      <p:grpSp>
        <p:nvGrpSpPr>
          <p:cNvPr id="98" name="Google Shape;149;p17">
            <a:extLst>
              <a:ext uri="{FF2B5EF4-FFF2-40B4-BE49-F238E27FC236}">
                <a16:creationId xmlns:a16="http://schemas.microsoft.com/office/drawing/2014/main" id="{C4040AE7-19FB-62C7-2B05-41C9AD705C55}"/>
              </a:ext>
            </a:extLst>
          </p:cNvPr>
          <p:cNvGrpSpPr/>
          <p:nvPr/>
        </p:nvGrpSpPr>
        <p:grpSpPr>
          <a:xfrm>
            <a:off x="3079572" y="4545714"/>
            <a:ext cx="6032856" cy="713800"/>
            <a:chOff x="2023475" y="1994525"/>
            <a:chExt cx="5097100" cy="713800"/>
          </a:xfrm>
          <a:effectLst>
            <a:outerShdw blurRad="50800" dist="38100" dir="2700000" algn="tl" rotWithShape="0">
              <a:prstClr val="black">
                <a:alpha val="40000"/>
              </a:prstClr>
            </a:outerShdw>
          </a:effectLst>
        </p:grpSpPr>
        <p:sp>
          <p:nvSpPr>
            <p:cNvPr id="99" name="Google Shape;150;p17">
              <a:extLst>
                <a:ext uri="{FF2B5EF4-FFF2-40B4-BE49-F238E27FC236}">
                  <a16:creationId xmlns:a16="http://schemas.microsoft.com/office/drawing/2014/main" id="{09B1367B-99CA-7AB0-17E3-19526681B60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00" name="Google Shape;151;p17">
              <a:extLst>
                <a:ext uri="{FF2B5EF4-FFF2-40B4-BE49-F238E27FC236}">
                  <a16:creationId xmlns:a16="http://schemas.microsoft.com/office/drawing/2014/main" id="{785FE5BA-DAA6-AAE5-4C19-E837289F2580}"/>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04</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01" name="Google Shape;154;p17">
              <a:extLst>
                <a:ext uri="{FF2B5EF4-FFF2-40B4-BE49-F238E27FC236}">
                  <a16:creationId xmlns:a16="http://schemas.microsoft.com/office/drawing/2014/main" id="{45B9CB26-CC0C-E3CB-CFEC-24500EBE271E}"/>
                </a:ext>
              </a:extLst>
            </p:cNvPr>
            <p:cNvSpPr txBox="1"/>
            <p:nvPr/>
          </p:nvSpPr>
          <p:spPr>
            <a:xfrm>
              <a:off x="3299718" y="2003325"/>
              <a:ext cx="3669972" cy="694816"/>
            </a:xfrm>
            <a:prstGeom prst="rect">
              <a:avLst/>
            </a:prstGeom>
            <a:noFill/>
            <a:ln>
              <a:noFill/>
            </a:ln>
          </p:spPr>
          <p:txBody>
            <a:bodyPr spcFirstLastPara="1" wrap="square" lIns="91425" tIns="91425" rIns="91425" bIns="91425" anchor="ctr" anchorCtr="0">
              <a:noAutofit/>
            </a:bodyPr>
            <a:lstStyle/>
            <a:p>
              <a:pPr marR="0" lvl="0" indent="0" fontAlgn="auto">
                <a:lnSpc>
                  <a:spcPct val="100000"/>
                </a:lnSpc>
                <a:spcBef>
                  <a:spcPts val="0"/>
                </a:spcBef>
                <a:spcAft>
                  <a:spcPts val="0"/>
                </a:spcAft>
                <a:buClr>
                  <a:schemeClr val="dk1"/>
                </a:buClr>
                <a:buSzPts val="1600"/>
                <a:buFontTx/>
                <a:buNone/>
                <a:tabLst/>
                <a:defRPr/>
              </a:pPr>
              <a:r>
                <a:rPr lang="de-DE" sz="1600" b="1" dirty="0" err="1">
                  <a:solidFill>
                    <a:schemeClr val="bg1">
                      <a:lumMod val="85000"/>
                    </a:schemeClr>
                  </a:solidFill>
                  <a:latin typeface="Kaufland Regular" panose="020B0503040000020003" pitchFamily="34" charset="0"/>
                  <a:sym typeface="Arial"/>
                </a:rPr>
                <a:t>Tips</a:t>
              </a:r>
              <a:r>
                <a:rPr lang="de-DE" sz="1600" b="1" dirty="0">
                  <a:solidFill>
                    <a:schemeClr val="bg1">
                      <a:lumMod val="85000"/>
                    </a:schemeClr>
                  </a:solidFill>
                  <a:latin typeface="Kaufland Regular" panose="020B0503040000020003" pitchFamily="34" charset="0"/>
                  <a:sym typeface="Arial"/>
                </a:rPr>
                <a:t> and tricks</a:t>
              </a:r>
              <a:endParaRPr lang="de-DE" sz="1600" b="1" dirty="0">
                <a:solidFill>
                  <a:schemeClr val="bg1">
                    <a:lumMod val="85000"/>
                  </a:schemeClr>
                </a:solidFill>
                <a:latin typeface="Kaufland Regular" panose="020B0503040000020003" pitchFamily="34" charset="0"/>
              </a:endParaRPr>
            </a:p>
          </p:txBody>
        </p:sp>
      </p:grpSp>
      <p:grpSp>
        <p:nvGrpSpPr>
          <p:cNvPr id="103" name="Google Shape;149;p17">
            <a:extLst>
              <a:ext uri="{FF2B5EF4-FFF2-40B4-BE49-F238E27FC236}">
                <a16:creationId xmlns:a16="http://schemas.microsoft.com/office/drawing/2014/main" id="{DF32B605-AA00-C0AF-0F3B-22B7B642C245}"/>
              </a:ext>
            </a:extLst>
          </p:cNvPr>
          <p:cNvGrpSpPr/>
          <p:nvPr/>
        </p:nvGrpSpPr>
        <p:grpSpPr>
          <a:xfrm>
            <a:off x="3079572" y="2105952"/>
            <a:ext cx="6162228" cy="713800"/>
            <a:chOff x="2023475" y="1994525"/>
            <a:chExt cx="5206405" cy="713800"/>
          </a:xfrm>
          <a:effectLst>
            <a:outerShdw blurRad="50800" dist="38100" dir="2700000" algn="tl" rotWithShape="0">
              <a:prstClr val="black">
                <a:alpha val="40000"/>
              </a:prstClr>
            </a:outerShdw>
          </a:effectLst>
        </p:grpSpPr>
        <p:sp>
          <p:nvSpPr>
            <p:cNvPr id="104" name="Google Shape;150;p17">
              <a:extLst>
                <a:ext uri="{FF2B5EF4-FFF2-40B4-BE49-F238E27FC236}">
                  <a16:creationId xmlns:a16="http://schemas.microsoft.com/office/drawing/2014/main" id="{CDEA7E35-21DE-7527-4AAF-4F02E0B1196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05" name="Google Shape;151;p17">
              <a:extLst>
                <a:ext uri="{FF2B5EF4-FFF2-40B4-BE49-F238E27FC236}">
                  <a16:creationId xmlns:a16="http://schemas.microsoft.com/office/drawing/2014/main" id="{0500B951-7101-A14B-8F45-706F832F723C}"/>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01</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06" name="Google Shape;154;p17">
              <a:extLst>
                <a:ext uri="{FF2B5EF4-FFF2-40B4-BE49-F238E27FC236}">
                  <a16:creationId xmlns:a16="http://schemas.microsoft.com/office/drawing/2014/main" id="{C3CACC71-3302-D5EF-4776-B84F6F1F1C62}"/>
                </a:ext>
              </a:extLst>
            </p:cNvPr>
            <p:cNvSpPr txBox="1"/>
            <p:nvPr/>
          </p:nvSpPr>
          <p:spPr>
            <a:xfrm>
              <a:off x="3299718" y="2003325"/>
              <a:ext cx="3930162"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pPr>
                <a:buClr>
                  <a:schemeClr val="dk1"/>
                </a:buClr>
                <a:buSzPts val="1600"/>
              </a:pPr>
              <a:r>
                <a:rPr lang="en-US" sz="1600" b="1" dirty="0">
                  <a:solidFill>
                    <a:schemeClr val="dk1"/>
                  </a:solidFill>
                  <a:latin typeface="Kaufland Regular"/>
                </a:rPr>
                <a:t>Cross-border e-commerce and marketplaces</a:t>
              </a:r>
            </a:p>
          </p:txBody>
        </p:sp>
      </p:grpSp>
      <p:grpSp>
        <p:nvGrpSpPr>
          <p:cNvPr id="113" name="Google Shape;149;p17">
            <a:extLst>
              <a:ext uri="{FF2B5EF4-FFF2-40B4-BE49-F238E27FC236}">
                <a16:creationId xmlns:a16="http://schemas.microsoft.com/office/drawing/2014/main" id="{893BA03A-36C6-D365-9722-8EDAF359BD34}"/>
              </a:ext>
            </a:extLst>
          </p:cNvPr>
          <p:cNvGrpSpPr/>
          <p:nvPr/>
        </p:nvGrpSpPr>
        <p:grpSpPr>
          <a:xfrm>
            <a:off x="3079572" y="3742438"/>
            <a:ext cx="6032856" cy="713800"/>
            <a:chOff x="2023475" y="1994525"/>
            <a:chExt cx="5097100" cy="713800"/>
          </a:xfrm>
        </p:grpSpPr>
        <p:sp>
          <p:nvSpPr>
            <p:cNvPr id="114" name="Google Shape;150;p17">
              <a:extLst>
                <a:ext uri="{FF2B5EF4-FFF2-40B4-BE49-F238E27FC236}">
                  <a16:creationId xmlns:a16="http://schemas.microsoft.com/office/drawing/2014/main" id="{CE9BCB04-C04D-1C63-0AC4-884493996BAA}"/>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15" name="Google Shape;151;p17">
              <a:extLst>
                <a:ext uri="{FF2B5EF4-FFF2-40B4-BE49-F238E27FC236}">
                  <a16:creationId xmlns:a16="http://schemas.microsoft.com/office/drawing/2014/main" id="{5527C41F-19C5-B21C-376B-9E3C8629D5EE}"/>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03</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16" name="Google Shape;154;p17">
              <a:extLst>
                <a:ext uri="{FF2B5EF4-FFF2-40B4-BE49-F238E27FC236}">
                  <a16:creationId xmlns:a16="http://schemas.microsoft.com/office/drawing/2014/main" id="{DD454E01-6BAD-862A-505D-D36376EB1D16}"/>
                </a:ext>
              </a:extLst>
            </p:cNvPr>
            <p:cNvSpPr txBox="1"/>
            <p:nvPr/>
          </p:nvSpPr>
          <p:spPr>
            <a:xfrm>
              <a:off x="3299718" y="2003325"/>
              <a:ext cx="3669972" cy="694816"/>
            </a:xfrm>
            <a:prstGeom prst="rect">
              <a:avLst/>
            </a:prstGeom>
            <a:noFill/>
            <a:ln>
              <a:noFill/>
            </a:ln>
          </p:spPr>
          <p:txBody>
            <a:bodyPr spcFirstLastPara="1" wrap="square" lIns="91425" tIns="91425" rIns="91425" bIns="91425" anchor="ctr" anchorCtr="0">
              <a:noAutofit/>
            </a:bodyPr>
            <a:lstStyle/>
            <a:p>
              <a:pPr marR="0" lvl="0" indent="0" fontAlgn="auto">
                <a:lnSpc>
                  <a:spcPct val="100000"/>
                </a:lnSpc>
                <a:spcBef>
                  <a:spcPts val="0"/>
                </a:spcBef>
                <a:spcAft>
                  <a:spcPts val="0"/>
                </a:spcAft>
                <a:buClr>
                  <a:schemeClr val="dk1"/>
                </a:buClr>
                <a:buSzPts val="1600"/>
                <a:buFont typeface="Arial"/>
                <a:buNone/>
                <a:tabLst/>
                <a:defRPr/>
              </a:pPr>
              <a:r>
                <a:rPr lang="de-DE" sz="1600" b="1" dirty="0">
                  <a:solidFill>
                    <a:schemeClr val="bg1">
                      <a:lumMod val="85000"/>
                    </a:schemeClr>
                  </a:solidFill>
                  <a:latin typeface="Kaufland Regular" panose="020B0503040000020003" pitchFamily="34" charset="0"/>
                  <a:sym typeface="Arial"/>
                </a:rPr>
                <a:t>How </a:t>
              </a:r>
              <a:r>
                <a:rPr lang="de-DE" sz="1600" b="1" dirty="0" err="1">
                  <a:solidFill>
                    <a:schemeClr val="bg1">
                      <a:lumMod val="85000"/>
                    </a:schemeClr>
                  </a:solidFill>
                  <a:latin typeface="Kaufland Regular" panose="020B0503040000020003" pitchFamily="34" charset="0"/>
                  <a:sym typeface="Arial"/>
                </a:rPr>
                <a:t>it</a:t>
              </a:r>
              <a:r>
                <a:rPr lang="de-DE" sz="1600" b="1" dirty="0">
                  <a:solidFill>
                    <a:schemeClr val="bg1">
                      <a:lumMod val="85000"/>
                    </a:schemeClr>
                  </a:solidFill>
                  <a:latin typeface="Kaufland Regular" panose="020B0503040000020003" pitchFamily="34" charset="0"/>
                  <a:sym typeface="Arial"/>
                </a:rPr>
                <a:t> </a:t>
              </a:r>
              <a:r>
                <a:rPr lang="de-DE" sz="1600" b="1" dirty="0" err="1">
                  <a:solidFill>
                    <a:schemeClr val="bg1">
                      <a:lumMod val="85000"/>
                    </a:schemeClr>
                  </a:solidFill>
                  <a:latin typeface="Kaufland Regular" panose="020B0503040000020003" pitchFamily="34" charset="0"/>
                  <a:sym typeface="Arial"/>
                </a:rPr>
                <a:t>works</a:t>
              </a:r>
              <a:endParaRPr lang="de-DE" sz="1600" b="1" dirty="0">
                <a:solidFill>
                  <a:schemeClr val="bg1">
                    <a:lumMod val="85000"/>
                  </a:schemeClr>
                </a:solidFill>
                <a:latin typeface="Kaufland Regular" panose="020B0503040000020003" pitchFamily="34" charset="0"/>
                <a:sym typeface="Arial"/>
              </a:endParaRPr>
            </a:p>
          </p:txBody>
        </p:sp>
      </p:grpSp>
      <p:grpSp>
        <p:nvGrpSpPr>
          <p:cNvPr id="121" name="Google Shape;149;p17">
            <a:extLst>
              <a:ext uri="{FF2B5EF4-FFF2-40B4-BE49-F238E27FC236}">
                <a16:creationId xmlns:a16="http://schemas.microsoft.com/office/drawing/2014/main" id="{E1115AD0-DC13-47B5-D52C-7F0844925FC9}"/>
              </a:ext>
            </a:extLst>
          </p:cNvPr>
          <p:cNvGrpSpPr/>
          <p:nvPr/>
        </p:nvGrpSpPr>
        <p:grpSpPr>
          <a:xfrm>
            <a:off x="3079572" y="2905701"/>
            <a:ext cx="6256340" cy="713800"/>
            <a:chOff x="2023475" y="1994525"/>
            <a:chExt cx="5285919" cy="713800"/>
          </a:xfrm>
          <a:effectLst>
            <a:outerShdw blurRad="50800" dist="38100" dir="2700000" algn="tl" rotWithShape="0">
              <a:prstClr val="black">
                <a:alpha val="40000"/>
              </a:prstClr>
            </a:outerShdw>
          </a:effectLst>
        </p:grpSpPr>
        <p:sp>
          <p:nvSpPr>
            <p:cNvPr id="122" name="Google Shape;150;p17">
              <a:extLst>
                <a:ext uri="{FF2B5EF4-FFF2-40B4-BE49-F238E27FC236}">
                  <a16:creationId xmlns:a16="http://schemas.microsoft.com/office/drawing/2014/main" id="{839197C5-D8D5-4275-432B-E87987F8930E}"/>
                </a:ext>
              </a:extLst>
            </p:cNvPr>
            <p:cNvSpPr/>
            <p:nvPr/>
          </p:nvSpPr>
          <p:spPr>
            <a:xfrm>
              <a:off x="2023475" y="1994525"/>
              <a:ext cx="5097100" cy="713800"/>
            </a:xfrm>
            <a:custGeom>
              <a:avLst/>
              <a:gdLst/>
              <a:ahLst/>
              <a:cxnLst/>
              <a:rect l="l" t="t" r="r" b="b"/>
              <a:pathLst>
                <a:path w="203884" h="28552" extrusionOk="0">
                  <a:moveTo>
                    <a:pt x="1" y="1"/>
                  </a:moveTo>
                  <a:lnTo>
                    <a:pt x="1" y="28552"/>
                  </a:lnTo>
                  <a:lnTo>
                    <a:pt x="203883" y="28552"/>
                  </a:lnTo>
                  <a:lnTo>
                    <a:pt x="203883" y="1"/>
                  </a:lnTo>
                  <a:close/>
                </a:path>
              </a:pathLst>
            </a:custGeom>
            <a:solidFill>
              <a:schemeClr val="bg1"/>
            </a:solidFill>
            <a:ln>
              <a:solidFill>
                <a:srgbClr val="F0F0F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Frutiger LT Std 45 Light" panose="020B0402020204020204"/>
                <a:cs typeface="Arial"/>
                <a:sym typeface="Arial"/>
              </a:endParaRPr>
            </a:p>
          </p:txBody>
        </p:sp>
        <p:sp>
          <p:nvSpPr>
            <p:cNvPr id="123" name="Google Shape;151;p17">
              <a:extLst>
                <a:ext uri="{FF2B5EF4-FFF2-40B4-BE49-F238E27FC236}">
                  <a16:creationId xmlns:a16="http://schemas.microsoft.com/office/drawing/2014/main" id="{5FC8EF34-73BD-4B6C-9B54-4FAA9DF4B703}"/>
                </a:ext>
              </a:extLst>
            </p:cNvPr>
            <p:cNvSpPr/>
            <p:nvPr/>
          </p:nvSpPr>
          <p:spPr>
            <a:xfrm>
              <a:off x="2541614" y="1994525"/>
              <a:ext cx="707486" cy="71380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E10915"/>
            </a:solidFill>
            <a:ln>
              <a:solidFill>
                <a:schemeClr val="bg1"/>
              </a:solidFill>
            </a:ln>
          </p:spPr>
          <p:txBody>
            <a:bodyPr spcFirstLastPara="1" wrap="square" lIns="91425" tIns="91425" rIns="18287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rPr>
                <a:t>02</a:t>
              </a:r>
              <a:endParaRPr kumimoji="0" sz="3500" b="0" i="0" u="none" strike="noStrike" kern="0" cap="none" spc="0" normalizeH="0" baseline="0" noProof="0">
                <a:ln>
                  <a:noFill/>
                </a:ln>
                <a:solidFill>
                  <a:srgbClr val="FFFFFF"/>
                </a:solidFill>
                <a:effectLst/>
                <a:uLnTx/>
                <a:uFillTx/>
                <a:latin typeface="Frutiger LT Std 45 Light" panose="020B0402020204020204"/>
                <a:ea typeface="Fira Sans Extra Condensed Medium"/>
                <a:cs typeface="Fira Sans Extra Condensed Medium"/>
                <a:sym typeface="Fira Sans Extra Condensed Medium"/>
              </a:endParaRPr>
            </a:p>
          </p:txBody>
        </p:sp>
        <p:sp>
          <p:nvSpPr>
            <p:cNvPr id="124" name="Google Shape;154;p17">
              <a:extLst>
                <a:ext uri="{FF2B5EF4-FFF2-40B4-BE49-F238E27FC236}">
                  <a16:creationId xmlns:a16="http://schemas.microsoft.com/office/drawing/2014/main" id="{226696F2-945C-842A-672B-3D1772BED8F2}"/>
                </a:ext>
              </a:extLst>
            </p:cNvPr>
            <p:cNvSpPr txBox="1"/>
            <p:nvPr/>
          </p:nvSpPr>
          <p:spPr>
            <a:xfrm>
              <a:off x="3299718" y="2003325"/>
              <a:ext cx="4009676" cy="694816"/>
            </a:xfrm>
            <a:prstGeom prst="rect">
              <a:avLst/>
            </a:prstGeom>
            <a:noFill/>
            <a:ln>
              <a:noFill/>
            </a:ln>
          </p:spPr>
          <p:txBody>
            <a:bodyPr spcFirstLastPara="1" wrap="square" lIns="91425" tIns="91425" rIns="91425" bIns="91425" anchor="ctr" anchorCtr="0">
              <a:noAutofit/>
            </a:bodyPr>
            <a:lstStyle>
              <a:defPPr>
                <a:defRPr lang="de-DE"/>
              </a:defPPr>
              <a:lvl1pPr>
                <a:buClr>
                  <a:schemeClr val="dk1"/>
                </a:buClr>
                <a:buSzPts val="1600"/>
                <a:defRPr b="1">
                  <a:solidFill>
                    <a:schemeClr val="dk1"/>
                  </a:solidFill>
                  <a:latin typeface="Kaufland Regular"/>
                </a:defRPr>
              </a:lvl1pPr>
            </a:lstStyle>
            <a:p>
              <a:r>
                <a:rPr lang="de-DE" sz="1600" dirty="0">
                  <a:sym typeface="Arial"/>
                </a:rPr>
                <a:t>Kaufland Global Marketplace </a:t>
              </a:r>
              <a:r>
                <a:rPr lang="de-DE" sz="1600" dirty="0"/>
                <a:t>–</a:t>
              </a:r>
              <a:r>
                <a:rPr lang="de-DE" sz="1600" dirty="0">
                  <a:sym typeface="Arial"/>
                </a:rPr>
                <a:t> </a:t>
              </a:r>
              <a:r>
                <a:rPr lang="de-DE" sz="1600" dirty="0" err="1">
                  <a:sym typeface="Arial"/>
                </a:rPr>
                <a:t>Overview</a:t>
              </a:r>
              <a:endParaRPr lang="de-DE" sz="1600" dirty="0">
                <a:sym typeface="Arial"/>
              </a:endParaRPr>
            </a:p>
          </p:txBody>
        </p:sp>
      </p:grpSp>
      <p:pic>
        <p:nvPicPr>
          <p:cNvPr id="4" name="Grafik 3">
            <a:extLst>
              <a:ext uri="{FF2B5EF4-FFF2-40B4-BE49-F238E27FC236}">
                <a16:creationId xmlns:a16="http://schemas.microsoft.com/office/drawing/2014/main" id="{D4CDB167-FBAF-ABC7-D0F6-2EE58A7CBA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8943" y="2276745"/>
            <a:ext cx="370829" cy="370829"/>
          </a:xfrm>
          <a:prstGeom prst="rect">
            <a:avLst/>
          </a:prstGeom>
        </p:spPr>
      </p:pic>
      <p:pic>
        <p:nvPicPr>
          <p:cNvPr id="10" name="Grafik 9">
            <a:extLst>
              <a:ext uri="{FF2B5EF4-FFF2-40B4-BE49-F238E27FC236}">
                <a16:creationId xmlns:a16="http://schemas.microsoft.com/office/drawing/2014/main" id="{CEDD3ACD-37F2-607F-2B2C-758FE70A4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8752" y="3086304"/>
            <a:ext cx="351209" cy="351209"/>
          </a:xfrm>
          <a:prstGeom prst="rect">
            <a:avLst/>
          </a:prstGeom>
        </p:spPr>
      </p:pic>
      <p:pic>
        <p:nvPicPr>
          <p:cNvPr id="11" name="Grafik 10">
            <a:extLst>
              <a:ext uri="{FF2B5EF4-FFF2-40B4-BE49-F238E27FC236}">
                <a16:creationId xmlns:a16="http://schemas.microsoft.com/office/drawing/2014/main" id="{5F0009D9-1AC5-155F-D170-E950C61A9D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99150" y="3814407"/>
            <a:ext cx="574107" cy="574107"/>
          </a:xfrm>
          <a:prstGeom prst="rect">
            <a:avLst/>
          </a:prstGeom>
        </p:spPr>
      </p:pic>
      <p:pic>
        <p:nvPicPr>
          <p:cNvPr id="5" name="Grafik 4">
            <a:extLst>
              <a:ext uri="{FF2B5EF4-FFF2-40B4-BE49-F238E27FC236}">
                <a16:creationId xmlns:a16="http://schemas.microsoft.com/office/drawing/2014/main" id="{BC3C5950-FF82-978C-F02C-22176E283E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8987" y="4701529"/>
            <a:ext cx="400785" cy="400785"/>
          </a:xfrm>
          <a:prstGeom prst="rect">
            <a:avLst/>
          </a:prstGeom>
        </p:spPr>
      </p:pic>
    </p:spTree>
    <p:extLst>
      <p:ext uri="{BB962C8B-B14F-4D97-AF65-F5344CB8AC3E}">
        <p14:creationId xmlns:p14="http://schemas.microsoft.com/office/powerpoint/2010/main" val="317240160"/>
      </p:ext>
    </p:extLst>
  </p:cSld>
  <p:clrMapOvr>
    <a:masterClrMapping/>
  </p:clrMapOvr>
</p:sld>
</file>

<file path=ppt/theme/theme1.xml><?xml version="1.0" encoding="utf-8"?>
<a:theme xmlns:a="http://schemas.openxmlformats.org/drawingml/2006/main" name="KGM_Master">
  <a:themeElements>
    <a:clrScheme name="KAUFLAND">
      <a:dk1>
        <a:srgbClr val="000000"/>
      </a:dk1>
      <a:lt1>
        <a:srgbClr val="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GM_Master">
  <a:themeElements>
    <a:clrScheme name="KAUFLAND">
      <a:dk1>
        <a:srgbClr val="000000"/>
      </a:dk1>
      <a:lt1>
        <a:srgbClr val="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6180</Words>
  <Application>Microsoft Office PowerPoint</Application>
  <PresentationFormat>Widescreen</PresentationFormat>
  <Paragraphs>559</Paragraphs>
  <Slides>23</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Calibri</vt:lpstr>
      <vt:lpstr>Calibri Light</vt:lpstr>
      <vt:lpstr>Frutiger LT Std 45 Light</vt:lpstr>
      <vt:lpstr>Kaufland</vt:lpstr>
      <vt:lpstr>Kaufland Office</vt:lpstr>
      <vt:lpstr>Kaufland Regular</vt:lpstr>
      <vt:lpstr>Noto Sans Symbols</vt:lpstr>
      <vt:lpstr>Segoe UI</vt:lpstr>
      <vt:lpstr>Slack-Lato</vt:lpstr>
      <vt:lpstr>Verdana</vt:lpstr>
      <vt:lpstr>KGM_Master</vt:lpstr>
      <vt:lpstr>1_KGM_Master</vt:lpstr>
      <vt:lpstr>PowerPoint Presentation</vt:lpstr>
      <vt:lpstr>PowerPoint Presentation</vt:lpstr>
      <vt:lpstr>PowerPoint Presentation</vt:lpstr>
      <vt:lpstr>Relevance of cross-border e-commerce</vt:lpstr>
      <vt:lpstr>Sellers rely on established marketplaces as a strategy for profitable growth</vt:lpstr>
      <vt:lpstr>Germany: A market with high purchasing power</vt:lpstr>
      <vt:lpstr>Here’s what matters – important points to kick off international success </vt:lpstr>
      <vt:lpstr>Marketplaces simplify international expansion</vt:lpstr>
      <vt:lpstr>PowerPoint Presentation</vt:lpstr>
      <vt:lpstr>Kaufland.de at a glance: This is what we have already achieved with the German marketplace </vt:lpstr>
      <vt:lpstr>In addition to Kaufland.de, you can now sell on our new marketplaces in Slovakia and in the Czech Republic</vt:lpstr>
      <vt:lpstr>Czech Republic and Slovakia: Strong growth forecasts in e-commerce show the countries' enormous potential</vt:lpstr>
      <vt:lpstr>The Kaufland brand - one of the leading retailers in the Czech Republic and in Slovakia</vt:lpstr>
      <vt:lpstr>An international expansion can be a challenge at first – we support you in various aspects</vt:lpstr>
      <vt:lpstr>PowerPoint Presentation</vt:lpstr>
      <vt:lpstr>We support you holistically – selling with Kaufland Global Marketplace is easy </vt:lpstr>
      <vt:lpstr>Our conditions are fair and transparent – there are no hidden costs </vt:lpstr>
      <vt:lpstr>PowerPoint Presentation</vt:lpstr>
      <vt:lpstr>Informative &amp; fully maintained attributes ensure high attractiveness and visibility</vt:lpstr>
      <vt:lpstr>Competitive prices and short delivery times bring you maximum reach</vt:lpstr>
      <vt:lpstr>Good customer service is essential to achieve a high repurchase rate</vt:lpstr>
      <vt:lpstr>Increase visibility and sales via the multitude of advertising options</vt:lpstr>
      <vt:lpstr>Register now with voucher code EUCE2023 and pay no monthly fee for the first 3 months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Jasmin Dickten</dc:creator>
  <cp:lastModifiedBy>Nicole Hamm</cp:lastModifiedBy>
  <cp:revision>183</cp:revision>
  <dcterms:created xsi:type="dcterms:W3CDTF">2022-02-04T14:22:26Z</dcterms:created>
  <dcterms:modified xsi:type="dcterms:W3CDTF">2023-09-06T14:00:49Z</dcterms:modified>
</cp:coreProperties>
</file>